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B97F47B-034F-E62D-8770-4B4C01F4DA4C}" v="13" dt="2022-03-18T11:39:59.664"/>
    <p1510:client id="{2F1AFC06-4341-443D-9A5F-2EB98F0A8F44}" v="809" dt="2022-03-17T10:31:07.742"/>
    <p1510:client id="{38586F8A-00FC-4C5C-AC0B-0E17EAA11958}" v="63" dt="2022-03-16T19:13:33.6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F98420B-D738-4157-8F15-0AD2FB2B16AA}"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4CD61CB8-2D24-41FD-99C6-5F7D173EFE0F}">
      <dgm:prSet/>
      <dgm:spPr/>
      <dgm:t>
        <a:bodyPr/>
        <a:lstStyle/>
        <a:p>
          <a:r>
            <a:rPr lang="en-US" dirty="0"/>
            <a:t>Introduce myself</a:t>
          </a:r>
        </a:p>
      </dgm:t>
    </dgm:pt>
    <dgm:pt modelId="{E5B57F42-D234-45D6-963B-B102136132CD}" type="parTrans" cxnId="{77A62D9B-99F9-486D-BC98-09F22E43D34F}">
      <dgm:prSet/>
      <dgm:spPr/>
      <dgm:t>
        <a:bodyPr/>
        <a:lstStyle/>
        <a:p>
          <a:endParaRPr lang="en-US"/>
        </a:p>
      </dgm:t>
    </dgm:pt>
    <dgm:pt modelId="{D034E2FD-C8B7-47A6-8A88-CEFA1D909711}" type="sibTrans" cxnId="{77A62D9B-99F9-486D-BC98-09F22E43D34F}">
      <dgm:prSet/>
      <dgm:spPr/>
      <dgm:t>
        <a:bodyPr/>
        <a:lstStyle/>
        <a:p>
          <a:endParaRPr lang="en-US"/>
        </a:p>
      </dgm:t>
    </dgm:pt>
    <dgm:pt modelId="{5CDE3A32-86E3-4CBD-BA11-71F5A90F9039}">
      <dgm:prSet/>
      <dgm:spPr/>
      <dgm:t>
        <a:bodyPr/>
        <a:lstStyle/>
        <a:p>
          <a:r>
            <a:rPr lang="en-US" dirty="0"/>
            <a:t>My Career so far</a:t>
          </a:r>
        </a:p>
      </dgm:t>
    </dgm:pt>
    <dgm:pt modelId="{7442427E-B074-465C-A3BD-95CF9C2B8925}" type="parTrans" cxnId="{E27DF70C-315A-4832-BA89-73EF4E4288E6}">
      <dgm:prSet/>
      <dgm:spPr/>
      <dgm:t>
        <a:bodyPr/>
        <a:lstStyle/>
        <a:p>
          <a:endParaRPr lang="en-US"/>
        </a:p>
      </dgm:t>
    </dgm:pt>
    <dgm:pt modelId="{EDFFACC6-A3B3-42BB-B26B-CD87AEF20551}" type="sibTrans" cxnId="{E27DF70C-315A-4832-BA89-73EF4E4288E6}">
      <dgm:prSet/>
      <dgm:spPr/>
      <dgm:t>
        <a:bodyPr/>
        <a:lstStyle/>
        <a:p>
          <a:endParaRPr lang="en-US"/>
        </a:p>
      </dgm:t>
    </dgm:pt>
    <dgm:pt modelId="{A2A591C8-D708-48D7-8E2C-A4C97D7434F7}">
      <dgm:prSet/>
      <dgm:spPr/>
      <dgm:t>
        <a:bodyPr/>
        <a:lstStyle/>
        <a:p>
          <a:r>
            <a:rPr lang="en-US" dirty="0"/>
            <a:t>The job role that I have applied for</a:t>
          </a:r>
        </a:p>
      </dgm:t>
    </dgm:pt>
    <dgm:pt modelId="{A456092D-7FF5-4D03-A3AA-1FB12BA778B1}" type="parTrans" cxnId="{F9F30F3A-8313-41D5-8FA7-7E7823CCA0CC}">
      <dgm:prSet/>
      <dgm:spPr/>
      <dgm:t>
        <a:bodyPr/>
        <a:lstStyle/>
        <a:p>
          <a:endParaRPr lang="en-US"/>
        </a:p>
      </dgm:t>
    </dgm:pt>
    <dgm:pt modelId="{BB6681D8-7C38-4569-BFD9-94C9BF1F5316}" type="sibTrans" cxnId="{F9F30F3A-8313-41D5-8FA7-7E7823CCA0CC}">
      <dgm:prSet/>
      <dgm:spPr/>
      <dgm:t>
        <a:bodyPr/>
        <a:lstStyle/>
        <a:p>
          <a:endParaRPr lang="en-US"/>
        </a:p>
      </dgm:t>
    </dgm:pt>
    <dgm:pt modelId="{A3E3D1C3-5256-48CB-976E-EC068BB07DD7}">
      <dgm:prSet/>
      <dgm:spPr/>
      <dgm:t>
        <a:bodyPr/>
        <a:lstStyle/>
        <a:p>
          <a:r>
            <a:rPr lang="en-US" dirty="0"/>
            <a:t>Job description</a:t>
          </a:r>
        </a:p>
      </dgm:t>
    </dgm:pt>
    <dgm:pt modelId="{8DB17D44-D5E9-4B2E-BF07-58ADCA9916C9}" type="parTrans" cxnId="{1028C7B3-A2A5-4326-9D9C-3AB7EDF2A802}">
      <dgm:prSet/>
      <dgm:spPr/>
      <dgm:t>
        <a:bodyPr/>
        <a:lstStyle/>
        <a:p>
          <a:endParaRPr lang="en-US"/>
        </a:p>
      </dgm:t>
    </dgm:pt>
    <dgm:pt modelId="{53782E3B-6C45-462E-AAD0-657E0132D089}" type="sibTrans" cxnId="{1028C7B3-A2A5-4326-9D9C-3AB7EDF2A802}">
      <dgm:prSet/>
      <dgm:spPr/>
      <dgm:t>
        <a:bodyPr/>
        <a:lstStyle/>
        <a:p>
          <a:endParaRPr lang="en-US"/>
        </a:p>
      </dgm:t>
    </dgm:pt>
    <dgm:pt modelId="{3A64436F-1589-4CF1-AD11-0C891F8A307E}">
      <dgm:prSet/>
      <dgm:spPr/>
      <dgm:t>
        <a:bodyPr/>
        <a:lstStyle/>
        <a:p>
          <a:r>
            <a:rPr lang="en-US" dirty="0"/>
            <a:t>Person specification</a:t>
          </a:r>
        </a:p>
      </dgm:t>
    </dgm:pt>
    <dgm:pt modelId="{81B993A5-AF05-48E0-95C3-7C38C5F014AE}" type="parTrans" cxnId="{A06F287A-5409-4E87-8687-433654F7D0A9}">
      <dgm:prSet/>
      <dgm:spPr/>
      <dgm:t>
        <a:bodyPr/>
        <a:lstStyle/>
        <a:p>
          <a:endParaRPr lang="en-US"/>
        </a:p>
      </dgm:t>
    </dgm:pt>
    <dgm:pt modelId="{48B1E946-95ED-4D03-A48C-AB8281B26584}" type="sibTrans" cxnId="{A06F287A-5409-4E87-8687-433654F7D0A9}">
      <dgm:prSet/>
      <dgm:spPr/>
      <dgm:t>
        <a:bodyPr/>
        <a:lstStyle/>
        <a:p>
          <a:endParaRPr lang="en-US"/>
        </a:p>
      </dgm:t>
    </dgm:pt>
    <dgm:pt modelId="{6B9D7978-742C-4D87-8CB8-0DED3DBBF18F}">
      <dgm:prSet/>
      <dgm:spPr/>
      <dgm:t>
        <a:bodyPr/>
        <a:lstStyle/>
        <a:p>
          <a:r>
            <a:rPr lang="en-US" dirty="0"/>
            <a:t>Question 1. Tell me about yourself and why you are suitable for this role?</a:t>
          </a:r>
        </a:p>
      </dgm:t>
    </dgm:pt>
    <dgm:pt modelId="{820A9826-A527-4652-BFD8-58E2D41E27C8}" type="parTrans" cxnId="{68D8CB6F-71EA-473D-8878-DE3589C03258}">
      <dgm:prSet/>
      <dgm:spPr/>
      <dgm:t>
        <a:bodyPr/>
        <a:lstStyle/>
        <a:p>
          <a:endParaRPr lang="en-US"/>
        </a:p>
      </dgm:t>
    </dgm:pt>
    <dgm:pt modelId="{7D31351B-6EDB-4C2B-A656-D5016A39BA6C}" type="sibTrans" cxnId="{68D8CB6F-71EA-473D-8878-DE3589C03258}">
      <dgm:prSet/>
      <dgm:spPr/>
      <dgm:t>
        <a:bodyPr/>
        <a:lstStyle/>
        <a:p>
          <a:endParaRPr lang="en-US"/>
        </a:p>
      </dgm:t>
    </dgm:pt>
    <dgm:pt modelId="{69A00296-6730-437A-8002-0CF88C240A82}">
      <dgm:prSet/>
      <dgm:spPr/>
      <dgm:t>
        <a:bodyPr/>
        <a:lstStyle/>
        <a:p>
          <a:r>
            <a:rPr lang="en-US" dirty="0"/>
            <a:t>Question 2. What specific skills, knowledge and experience do you have to </a:t>
          </a:r>
          <a:r>
            <a:rPr lang="en-US" dirty="0">
              <a:latin typeface="Calibri Light" panose="020F0302020204030204"/>
            </a:rPr>
            <a:t>equip</a:t>
          </a:r>
          <a:r>
            <a:rPr lang="en-US" dirty="0"/>
            <a:t> you for this role?</a:t>
          </a:r>
        </a:p>
      </dgm:t>
    </dgm:pt>
    <dgm:pt modelId="{DC434451-461C-4A4A-8172-9FE6939E6D6C}" type="parTrans" cxnId="{754C4A03-2760-4436-9B28-8F3DCB6D7202}">
      <dgm:prSet/>
      <dgm:spPr/>
      <dgm:t>
        <a:bodyPr/>
        <a:lstStyle/>
        <a:p>
          <a:endParaRPr lang="en-US"/>
        </a:p>
      </dgm:t>
    </dgm:pt>
    <dgm:pt modelId="{8C9C11BB-0930-4596-AD71-F91064595D23}" type="sibTrans" cxnId="{754C4A03-2760-4436-9B28-8F3DCB6D7202}">
      <dgm:prSet/>
      <dgm:spPr/>
      <dgm:t>
        <a:bodyPr/>
        <a:lstStyle/>
        <a:p>
          <a:endParaRPr lang="en-US"/>
        </a:p>
      </dgm:t>
    </dgm:pt>
    <dgm:pt modelId="{D2C4388C-A0E8-4707-99C2-4EF0982A549B}" type="pres">
      <dgm:prSet presAssocID="{5F98420B-D738-4157-8F15-0AD2FB2B16AA}" presName="diagram" presStyleCnt="0">
        <dgm:presLayoutVars>
          <dgm:dir/>
          <dgm:resizeHandles val="exact"/>
        </dgm:presLayoutVars>
      </dgm:prSet>
      <dgm:spPr/>
    </dgm:pt>
    <dgm:pt modelId="{60E7DA7A-50FA-4EDC-8553-A174DB7E98BD}" type="pres">
      <dgm:prSet presAssocID="{4CD61CB8-2D24-41FD-99C6-5F7D173EFE0F}" presName="node" presStyleLbl="node1" presStyleIdx="0" presStyleCnt="7">
        <dgm:presLayoutVars>
          <dgm:bulletEnabled val="1"/>
        </dgm:presLayoutVars>
      </dgm:prSet>
      <dgm:spPr/>
    </dgm:pt>
    <dgm:pt modelId="{47CAABA6-BDE6-4798-89FC-F07A0EF8EB33}" type="pres">
      <dgm:prSet presAssocID="{D034E2FD-C8B7-47A6-8A88-CEFA1D909711}" presName="sibTrans" presStyleCnt="0"/>
      <dgm:spPr/>
    </dgm:pt>
    <dgm:pt modelId="{BD23111E-5464-4385-B480-9DA28531E845}" type="pres">
      <dgm:prSet presAssocID="{5CDE3A32-86E3-4CBD-BA11-71F5A90F9039}" presName="node" presStyleLbl="node1" presStyleIdx="1" presStyleCnt="7">
        <dgm:presLayoutVars>
          <dgm:bulletEnabled val="1"/>
        </dgm:presLayoutVars>
      </dgm:prSet>
      <dgm:spPr/>
    </dgm:pt>
    <dgm:pt modelId="{FD00C506-43AF-4D59-9AFD-DFE40D0A7531}" type="pres">
      <dgm:prSet presAssocID="{EDFFACC6-A3B3-42BB-B26B-CD87AEF20551}" presName="sibTrans" presStyleCnt="0"/>
      <dgm:spPr/>
    </dgm:pt>
    <dgm:pt modelId="{AFC12984-4085-42CA-AEE0-490FF1647904}" type="pres">
      <dgm:prSet presAssocID="{A2A591C8-D708-48D7-8E2C-A4C97D7434F7}" presName="node" presStyleLbl="node1" presStyleIdx="2" presStyleCnt="7">
        <dgm:presLayoutVars>
          <dgm:bulletEnabled val="1"/>
        </dgm:presLayoutVars>
      </dgm:prSet>
      <dgm:spPr/>
    </dgm:pt>
    <dgm:pt modelId="{6E8FEDB5-0D9C-4485-87E9-0973C95F4DD1}" type="pres">
      <dgm:prSet presAssocID="{BB6681D8-7C38-4569-BFD9-94C9BF1F5316}" presName="sibTrans" presStyleCnt="0"/>
      <dgm:spPr/>
    </dgm:pt>
    <dgm:pt modelId="{6B04081E-DC4A-4FDB-9EFF-1FC06E17EEA5}" type="pres">
      <dgm:prSet presAssocID="{A3E3D1C3-5256-48CB-976E-EC068BB07DD7}" presName="node" presStyleLbl="node1" presStyleIdx="3" presStyleCnt="7">
        <dgm:presLayoutVars>
          <dgm:bulletEnabled val="1"/>
        </dgm:presLayoutVars>
      </dgm:prSet>
      <dgm:spPr/>
    </dgm:pt>
    <dgm:pt modelId="{D6EA5880-F83E-488F-BEB3-0EC3544515A5}" type="pres">
      <dgm:prSet presAssocID="{53782E3B-6C45-462E-AAD0-657E0132D089}" presName="sibTrans" presStyleCnt="0"/>
      <dgm:spPr/>
    </dgm:pt>
    <dgm:pt modelId="{8EB52308-122A-43F3-AE78-C7F8B648BBC0}" type="pres">
      <dgm:prSet presAssocID="{3A64436F-1589-4CF1-AD11-0C891F8A307E}" presName="node" presStyleLbl="node1" presStyleIdx="4" presStyleCnt="7">
        <dgm:presLayoutVars>
          <dgm:bulletEnabled val="1"/>
        </dgm:presLayoutVars>
      </dgm:prSet>
      <dgm:spPr/>
    </dgm:pt>
    <dgm:pt modelId="{B120A9C7-A3AC-4187-BBBE-4522DF783EC1}" type="pres">
      <dgm:prSet presAssocID="{48B1E946-95ED-4D03-A48C-AB8281B26584}" presName="sibTrans" presStyleCnt="0"/>
      <dgm:spPr/>
    </dgm:pt>
    <dgm:pt modelId="{C6618041-220A-49F5-8227-6D53D2AEA16D}" type="pres">
      <dgm:prSet presAssocID="{6B9D7978-742C-4D87-8CB8-0DED3DBBF18F}" presName="node" presStyleLbl="node1" presStyleIdx="5" presStyleCnt="7">
        <dgm:presLayoutVars>
          <dgm:bulletEnabled val="1"/>
        </dgm:presLayoutVars>
      </dgm:prSet>
      <dgm:spPr/>
    </dgm:pt>
    <dgm:pt modelId="{8CD6BDDE-5C1F-41E3-9718-A709BEF74BEF}" type="pres">
      <dgm:prSet presAssocID="{7D31351B-6EDB-4C2B-A656-D5016A39BA6C}" presName="sibTrans" presStyleCnt="0"/>
      <dgm:spPr/>
    </dgm:pt>
    <dgm:pt modelId="{B25ED259-A94D-4D05-BFD5-A82AD2DC8F1D}" type="pres">
      <dgm:prSet presAssocID="{69A00296-6730-437A-8002-0CF88C240A82}" presName="node" presStyleLbl="node1" presStyleIdx="6" presStyleCnt="7">
        <dgm:presLayoutVars>
          <dgm:bulletEnabled val="1"/>
        </dgm:presLayoutVars>
      </dgm:prSet>
      <dgm:spPr/>
    </dgm:pt>
  </dgm:ptLst>
  <dgm:cxnLst>
    <dgm:cxn modelId="{754C4A03-2760-4436-9B28-8F3DCB6D7202}" srcId="{5F98420B-D738-4157-8F15-0AD2FB2B16AA}" destId="{69A00296-6730-437A-8002-0CF88C240A82}" srcOrd="6" destOrd="0" parTransId="{DC434451-461C-4A4A-8172-9FE6939E6D6C}" sibTransId="{8C9C11BB-0930-4596-AD71-F91064595D23}"/>
    <dgm:cxn modelId="{E27DF70C-315A-4832-BA89-73EF4E4288E6}" srcId="{5F98420B-D738-4157-8F15-0AD2FB2B16AA}" destId="{5CDE3A32-86E3-4CBD-BA11-71F5A90F9039}" srcOrd="1" destOrd="0" parTransId="{7442427E-B074-465C-A3BD-95CF9C2B8925}" sibTransId="{EDFFACC6-A3B3-42BB-B26B-CD87AEF20551}"/>
    <dgm:cxn modelId="{46843910-C2C2-4335-A1A4-6F427444E385}" type="presOf" srcId="{4CD61CB8-2D24-41FD-99C6-5F7D173EFE0F}" destId="{60E7DA7A-50FA-4EDC-8553-A174DB7E98BD}" srcOrd="0" destOrd="0" presId="urn:microsoft.com/office/officeart/2005/8/layout/default"/>
    <dgm:cxn modelId="{F9F30F3A-8313-41D5-8FA7-7E7823CCA0CC}" srcId="{5F98420B-D738-4157-8F15-0AD2FB2B16AA}" destId="{A2A591C8-D708-48D7-8E2C-A4C97D7434F7}" srcOrd="2" destOrd="0" parTransId="{A456092D-7FF5-4D03-A3AA-1FB12BA778B1}" sibTransId="{BB6681D8-7C38-4569-BFD9-94C9BF1F5316}"/>
    <dgm:cxn modelId="{68D8CB6F-71EA-473D-8878-DE3589C03258}" srcId="{5F98420B-D738-4157-8F15-0AD2FB2B16AA}" destId="{6B9D7978-742C-4D87-8CB8-0DED3DBBF18F}" srcOrd="5" destOrd="0" parTransId="{820A9826-A527-4652-BFD8-58E2D41E27C8}" sibTransId="{7D31351B-6EDB-4C2B-A656-D5016A39BA6C}"/>
    <dgm:cxn modelId="{A06F287A-5409-4E87-8687-433654F7D0A9}" srcId="{5F98420B-D738-4157-8F15-0AD2FB2B16AA}" destId="{3A64436F-1589-4CF1-AD11-0C891F8A307E}" srcOrd="4" destOrd="0" parTransId="{81B993A5-AF05-48E0-95C3-7C38C5F014AE}" sibTransId="{48B1E946-95ED-4D03-A48C-AB8281B26584}"/>
    <dgm:cxn modelId="{6A7AB49A-56B1-444E-ADEB-70D348BEB865}" type="presOf" srcId="{69A00296-6730-437A-8002-0CF88C240A82}" destId="{B25ED259-A94D-4D05-BFD5-A82AD2DC8F1D}" srcOrd="0" destOrd="0" presId="urn:microsoft.com/office/officeart/2005/8/layout/default"/>
    <dgm:cxn modelId="{77A62D9B-99F9-486D-BC98-09F22E43D34F}" srcId="{5F98420B-D738-4157-8F15-0AD2FB2B16AA}" destId="{4CD61CB8-2D24-41FD-99C6-5F7D173EFE0F}" srcOrd="0" destOrd="0" parTransId="{E5B57F42-D234-45D6-963B-B102136132CD}" sibTransId="{D034E2FD-C8B7-47A6-8A88-CEFA1D909711}"/>
    <dgm:cxn modelId="{D17F139C-B5C7-4BEA-AE0F-C907C847618D}" type="presOf" srcId="{A2A591C8-D708-48D7-8E2C-A4C97D7434F7}" destId="{AFC12984-4085-42CA-AEE0-490FF1647904}" srcOrd="0" destOrd="0" presId="urn:microsoft.com/office/officeart/2005/8/layout/default"/>
    <dgm:cxn modelId="{CD83539F-4032-4A71-8AB2-1BFCD62725EC}" type="presOf" srcId="{3A64436F-1589-4CF1-AD11-0C891F8A307E}" destId="{8EB52308-122A-43F3-AE78-C7F8B648BBC0}" srcOrd="0" destOrd="0" presId="urn:microsoft.com/office/officeart/2005/8/layout/default"/>
    <dgm:cxn modelId="{409BD8A1-D055-496D-B583-71DB07B98FDD}" type="presOf" srcId="{5F98420B-D738-4157-8F15-0AD2FB2B16AA}" destId="{D2C4388C-A0E8-4707-99C2-4EF0982A549B}" srcOrd="0" destOrd="0" presId="urn:microsoft.com/office/officeart/2005/8/layout/default"/>
    <dgm:cxn modelId="{1028C7B3-A2A5-4326-9D9C-3AB7EDF2A802}" srcId="{5F98420B-D738-4157-8F15-0AD2FB2B16AA}" destId="{A3E3D1C3-5256-48CB-976E-EC068BB07DD7}" srcOrd="3" destOrd="0" parTransId="{8DB17D44-D5E9-4B2E-BF07-58ADCA9916C9}" sibTransId="{53782E3B-6C45-462E-AAD0-657E0132D089}"/>
    <dgm:cxn modelId="{3AA025C1-F949-4902-BA0F-3835466393B7}" type="presOf" srcId="{6B9D7978-742C-4D87-8CB8-0DED3DBBF18F}" destId="{C6618041-220A-49F5-8227-6D53D2AEA16D}" srcOrd="0" destOrd="0" presId="urn:microsoft.com/office/officeart/2005/8/layout/default"/>
    <dgm:cxn modelId="{B288B4D4-FA9E-40F3-B865-94298B80892F}" type="presOf" srcId="{5CDE3A32-86E3-4CBD-BA11-71F5A90F9039}" destId="{BD23111E-5464-4385-B480-9DA28531E845}" srcOrd="0" destOrd="0" presId="urn:microsoft.com/office/officeart/2005/8/layout/default"/>
    <dgm:cxn modelId="{3ED11EFD-5C97-44A7-AF61-2256190EB56F}" type="presOf" srcId="{A3E3D1C3-5256-48CB-976E-EC068BB07DD7}" destId="{6B04081E-DC4A-4FDB-9EFF-1FC06E17EEA5}" srcOrd="0" destOrd="0" presId="urn:microsoft.com/office/officeart/2005/8/layout/default"/>
    <dgm:cxn modelId="{6A57EBB9-0CFA-4FC9-BDD8-55E082AE4B7C}" type="presParOf" srcId="{D2C4388C-A0E8-4707-99C2-4EF0982A549B}" destId="{60E7DA7A-50FA-4EDC-8553-A174DB7E98BD}" srcOrd="0" destOrd="0" presId="urn:microsoft.com/office/officeart/2005/8/layout/default"/>
    <dgm:cxn modelId="{E5681518-5E63-4D76-97B6-5287878A540C}" type="presParOf" srcId="{D2C4388C-A0E8-4707-99C2-4EF0982A549B}" destId="{47CAABA6-BDE6-4798-89FC-F07A0EF8EB33}" srcOrd="1" destOrd="0" presId="urn:microsoft.com/office/officeart/2005/8/layout/default"/>
    <dgm:cxn modelId="{18B5AD1F-73F1-4ADD-97D3-A6957473A378}" type="presParOf" srcId="{D2C4388C-A0E8-4707-99C2-4EF0982A549B}" destId="{BD23111E-5464-4385-B480-9DA28531E845}" srcOrd="2" destOrd="0" presId="urn:microsoft.com/office/officeart/2005/8/layout/default"/>
    <dgm:cxn modelId="{A242CAB4-4F1A-4DE1-87F3-F483AEF8CB55}" type="presParOf" srcId="{D2C4388C-A0E8-4707-99C2-4EF0982A549B}" destId="{FD00C506-43AF-4D59-9AFD-DFE40D0A7531}" srcOrd="3" destOrd="0" presId="urn:microsoft.com/office/officeart/2005/8/layout/default"/>
    <dgm:cxn modelId="{92D7C379-E9D8-4B8E-A038-8AABB9BCC972}" type="presParOf" srcId="{D2C4388C-A0E8-4707-99C2-4EF0982A549B}" destId="{AFC12984-4085-42CA-AEE0-490FF1647904}" srcOrd="4" destOrd="0" presId="urn:microsoft.com/office/officeart/2005/8/layout/default"/>
    <dgm:cxn modelId="{2A2CE89F-6A5B-44F7-BAF2-B82BE0B9202A}" type="presParOf" srcId="{D2C4388C-A0E8-4707-99C2-4EF0982A549B}" destId="{6E8FEDB5-0D9C-4485-87E9-0973C95F4DD1}" srcOrd="5" destOrd="0" presId="urn:microsoft.com/office/officeart/2005/8/layout/default"/>
    <dgm:cxn modelId="{D9B6DE71-6FE3-4FAF-81F4-EE2E27CFC5B0}" type="presParOf" srcId="{D2C4388C-A0E8-4707-99C2-4EF0982A549B}" destId="{6B04081E-DC4A-4FDB-9EFF-1FC06E17EEA5}" srcOrd="6" destOrd="0" presId="urn:microsoft.com/office/officeart/2005/8/layout/default"/>
    <dgm:cxn modelId="{580943A9-EA78-4ED8-8246-7E4916237719}" type="presParOf" srcId="{D2C4388C-A0E8-4707-99C2-4EF0982A549B}" destId="{D6EA5880-F83E-488F-BEB3-0EC3544515A5}" srcOrd="7" destOrd="0" presId="urn:microsoft.com/office/officeart/2005/8/layout/default"/>
    <dgm:cxn modelId="{D9A2D1B7-F903-48CA-AABB-DC2259E83525}" type="presParOf" srcId="{D2C4388C-A0E8-4707-99C2-4EF0982A549B}" destId="{8EB52308-122A-43F3-AE78-C7F8B648BBC0}" srcOrd="8" destOrd="0" presId="urn:microsoft.com/office/officeart/2005/8/layout/default"/>
    <dgm:cxn modelId="{47B48CC0-9FB5-43B9-8D3B-F29A9DFB2B96}" type="presParOf" srcId="{D2C4388C-A0E8-4707-99C2-4EF0982A549B}" destId="{B120A9C7-A3AC-4187-BBBE-4522DF783EC1}" srcOrd="9" destOrd="0" presId="urn:microsoft.com/office/officeart/2005/8/layout/default"/>
    <dgm:cxn modelId="{7DBECA6E-5633-48F1-9AE0-72193C528EBE}" type="presParOf" srcId="{D2C4388C-A0E8-4707-99C2-4EF0982A549B}" destId="{C6618041-220A-49F5-8227-6D53D2AEA16D}" srcOrd="10" destOrd="0" presId="urn:microsoft.com/office/officeart/2005/8/layout/default"/>
    <dgm:cxn modelId="{279F4416-4AC8-4718-AE7B-38C4089B4A2B}" type="presParOf" srcId="{D2C4388C-A0E8-4707-99C2-4EF0982A549B}" destId="{8CD6BDDE-5C1F-41E3-9718-A709BEF74BEF}" srcOrd="11" destOrd="0" presId="urn:microsoft.com/office/officeart/2005/8/layout/default"/>
    <dgm:cxn modelId="{B8217F48-3602-4694-888A-EE6B3BCF2C81}" type="presParOf" srcId="{D2C4388C-A0E8-4707-99C2-4EF0982A549B}" destId="{B25ED259-A94D-4D05-BFD5-A82AD2DC8F1D}"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8780BAB-7E4C-4B9D-A644-A5E07873C1BD}" type="doc">
      <dgm:prSet loTypeId="urn:microsoft.com/office/officeart/2008/layout/LinedList" loCatId="list" qsTypeId="urn:microsoft.com/office/officeart/2005/8/quickstyle/simple2" qsCatId="simple" csTypeId="urn:microsoft.com/office/officeart/2005/8/colors/accent5_2" csCatId="accent5"/>
      <dgm:spPr/>
      <dgm:t>
        <a:bodyPr/>
        <a:lstStyle/>
        <a:p>
          <a:endParaRPr lang="en-US"/>
        </a:p>
      </dgm:t>
    </dgm:pt>
    <dgm:pt modelId="{0DFF2EB4-9CC0-4795-B38A-A3B9C367EFE1}">
      <dgm:prSet/>
      <dgm:spPr/>
      <dgm:t>
        <a:bodyPr/>
        <a:lstStyle/>
        <a:p>
          <a:r>
            <a:rPr lang="en-US"/>
            <a:t>I have worked in the childcare field since leaving college. In 2000 I qualified as a Nursery Nurse.</a:t>
          </a:r>
        </a:p>
      </dgm:t>
    </dgm:pt>
    <dgm:pt modelId="{E7285BC5-E94A-44B6-9ADA-7549EC5B1B58}" type="parTrans" cxnId="{4D82D455-2BC8-458E-B495-5101BE9EC657}">
      <dgm:prSet/>
      <dgm:spPr/>
      <dgm:t>
        <a:bodyPr/>
        <a:lstStyle/>
        <a:p>
          <a:endParaRPr lang="en-US"/>
        </a:p>
      </dgm:t>
    </dgm:pt>
    <dgm:pt modelId="{17CB41E6-E336-4EF2-82E5-21FA4F523A78}" type="sibTrans" cxnId="{4D82D455-2BC8-458E-B495-5101BE9EC657}">
      <dgm:prSet/>
      <dgm:spPr/>
      <dgm:t>
        <a:bodyPr/>
        <a:lstStyle/>
        <a:p>
          <a:endParaRPr lang="en-US"/>
        </a:p>
      </dgm:t>
    </dgm:pt>
    <dgm:pt modelId="{EA581C1C-5E29-44B3-A55E-FB01B4669C18}">
      <dgm:prSet/>
      <dgm:spPr/>
      <dgm:t>
        <a:bodyPr/>
        <a:lstStyle/>
        <a:p>
          <a:r>
            <a:rPr lang="en-US"/>
            <a:t>I started a job at Brynmill Primary School. I have been there ever since. </a:t>
          </a:r>
        </a:p>
      </dgm:t>
    </dgm:pt>
    <dgm:pt modelId="{0D6B37E1-9E8C-4E07-B7E3-DE6D983010EA}" type="parTrans" cxnId="{EE60B4DD-F8BB-4F6B-AF4C-F288BC66DE92}">
      <dgm:prSet/>
      <dgm:spPr/>
      <dgm:t>
        <a:bodyPr/>
        <a:lstStyle/>
        <a:p>
          <a:endParaRPr lang="en-US"/>
        </a:p>
      </dgm:t>
    </dgm:pt>
    <dgm:pt modelId="{B56504AC-B6C2-4C12-BDBB-6392DF53B968}" type="sibTrans" cxnId="{EE60B4DD-F8BB-4F6B-AF4C-F288BC66DE92}">
      <dgm:prSet/>
      <dgm:spPr/>
      <dgm:t>
        <a:bodyPr/>
        <a:lstStyle/>
        <a:p>
          <a:endParaRPr lang="en-US"/>
        </a:p>
      </dgm:t>
    </dgm:pt>
    <dgm:pt modelId="{4015B43E-3FA3-4332-8CE7-8DA2470C0897}">
      <dgm:prSet/>
      <dgm:spPr/>
      <dgm:t>
        <a:bodyPr/>
        <a:lstStyle/>
        <a:p>
          <a:r>
            <a:rPr lang="en-US"/>
            <a:t>I have run a successful After School Club for over 20 years. </a:t>
          </a:r>
        </a:p>
      </dgm:t>
    </dgm:pt>
    <dgm:pt modelId="{800D21A0-4D9F-4084-BEDA-C41553813FA3}" type="parTrans" cxnId="{D9FD326C-0B05-4737-A3D0-CE3B7A58EEB9}">
      <dgm:prSet/>
      <dgm:spPr/>
      <dgm:t>
        <a:bodyPr/>
        <a:lstStyle/>
        <a:p>
          <a:endParaRPr lang="en-US"/>
        </a:p>
      </dgm:t>
    </dgm:pt>
    <dgm:pt modelId="{3DE5B6C6-9146-4EF4-9446-5AC16E99FFC0}" type="sibTrans" cxnId="{D9FD326C-0B05-4737-A3D0-CE3B7A58EEB9}">
      <dgm:prSet/>
      <dgm:spPr/>
      <dgm:t>
        <a:bodyPr/>
        <a:lstStyle/>
        <a:p>
          <a:endParaRPr lang="en-US"/>
        </a:p>
      </dgm:t>
    </dgm:pt>
    <dgm:pt modelId="{A330F106-A321-4289-96FB-98C6978C5F3E}">
      <dgm:prSet/>
      <dgm:spPr/>
      <dgm:t>
        <a:bodyPr/>
        <a:lstStyle/>
        <a:p>
          <a:r>
            <a:rPr lang="en-US"/>
            <a:t>I am also a teacher assistant, specialising in Autism.</a:t>
          </a:r>
        </a:p>
      </dgm:t>
    </dgm:pt>
    <dgm:pt modelId="{2D2E99D4-0270-41CF-861A-1C52395899B9}" type="parTrans" cxnId="{96ED6982-3BB5-435B-9C6E-464E9A10D196}">
      <dgm:prSet/>
      <dgm:spPr/>
      <dgm:t>
        <a:bodyPr/>
        <a:lstStyle/>
        <a:p>
          <a:endParaRPr lang="en-US"/>
        </a:p>
      </dgm:t>
    </dgm:pt>
    <dgm:pt modelId="{282BF929-31C6-40F7-8E52-9DF90209A3BB}" type="sibTrans" cxnId="{96ED6982-3BB5-435B-9C6E-464E9A10D196}">
      <dgm:prSet/>
      <dgm:spPr/>
      <dgm:t>
        <a:bodyPr/>
        <a:lstStyle/>
        <a:p>
          <a:endParaRPr lang="en-US"/>
        </a:p>
      </dgm:t>
    </dgm:pt>
    <dgm:pt modelId="{042DC107-A3D8-4643-8A0D-B939389BE0B6}" type="pres">
      <dgm:prSet presAssocID="{08780BAB-7E4C-4B9D-A644-A5E07873C1BD}" presName="vert0" presStyleCnt="0">
        <dgm:presLayoutVars>
          <dgm:dir/>
          <dgm:animOne val="branch"/>
          <dgm:animLvl val="lvl"/>
        </dgm:presLayoutVars>
      </dgm:prSet>
      <dgm:spPr/>
    </dgm:pt>
    <dgm:pt modelId="{20CBEE16-97B9-4D63-88C7-95DE16C9630B}" type="pres">
      <dgm:prSet presAssocID="{0DFF2EB4-9CC0-4795-B38A-A3B9C367EFE1}" presName="thickLine" presStyleLbl="alignNode1" presStyleIdx="0" presStyleCnt="4"/>
      <dgm:spPr/>
    </dgm:pt>
    <dgm:pt modelId="{90526931-058B-49F6-A2AF-603909F8B79B}" type="pres">
      <dgm:prSet presAssocID="{0DFF2EB4-9CC0-4795-B38A-A3B9C367EFE1}" presName="horz1" presStyleCnt="0"/>
      <dgm:spPr/>
    </dgm:pt>
    <dgm:pt modelId="{70A84589-EC27-4F27-8125-058EE4DCCC00}" type="pres">
      <dgm:prSet presAssocID="{0DFF2EB4-9CC0-4795-B38A-A3B9C367EFE1}" presName="tx1" presStyleLbl="revTx" presStyleIdx="0" presStyleCnt="4"/>
      <dgm:spPr/>
    </dgm:pt>
    <dgm:pt modelId="{99A4E076-BF4F-4C0D-B3AC-4CAFDCD390AA}" type="pres">
      <dgm:prSet presAssocID="{0DFF2EB4-9CC0-4795-B38A-A3B9C367EFE1}" presName="vert1" presStyleCnt="0"/>
      <dgm:spPr/>
    </dgm:pt>
    <dgm:pt modelId="{584E5CCF-2371-4D4C-8DD7-9764E38FDF3D}" type="pres">
      <dgm:prSet presAssocID="{EA581C1C-5E29-44B3-A55E-FB01B4669C18}" presName="thickLine" presStyleLbl="alignNode1" presStyleIdx="1" presStyleCnt="4"/>
      <dgm:spPr/>
    </dgm:pt>
    <dgm:pt modelId="{8B1F50A1-458A-4B96-8488-81985F274E49}" type="pres">
      <dgm:prSet presAssocID="{EA581C1C-5E29-44B3-A55E-FB01B4669C18}" presName="horz1" presStyleCnt="0"/>
      <dgm:spPr/>
    </dgm:pt>
    <dgm:pt modelId="{5DCFDB4B-DD3A-4259-9F37-4235CDFD58E2}" type="pres">
      <dgm:prSet presAssocID="{EA581C1C-5E29-44B3-A55E-FB01B4669C18}" presName="tx1" presStyleLbl="revTx" presStyleIdx="1" presStyleCnt="4"/>
      <dgm:spPr/>
    </dgm:pt>
    <dgm:pt modelId="{B5FDD3E3-E578-4376-8DAC-8F73912BF5B5}" type="pres">
      <dgm:prSet presAssocID="{EA581C1C-5E29-44B3-A55E-FB01B4669C18}" presName="vert1" presStyleCnt="0"/>
      <dgm:spPr/>
    </dgm:pt>
    <dgm:pt modelId="{3B66462C-C80C-4BBC-BBF1-49FD487CE67B}" type="pres">
      <dgm:prSet presAssocID="{4015B43E-3FA3-4332-8CE7-8DA2470C0897}" presName="thickLine" presStyleLbl="alignNode1" presStyleIdx="2" presStyleCnt="4"/>
      <dgm:spPr/>
    </dgm:pt>
    <dgm:pt modelId="{6EF76CA0-9A82-4002-BA79-8E6B6AD39A79}" type="pres">
      <dgm:prSet presAssocID="{4015B43E-3FA3-4332-8CE7-8DA2470C0897}" presName="horz1" presStyleCnt="0"/>
      <dgm:spPr/>
    </dgm:pt>
    <dgm:pt modelId="{493537A8-01BA-439F-8275-6726D9E79A9C}" type="pres">
      <dgm:prSet presAssocID="{4015B43E-3FA3-4332-8CE7-8DA2470C0897}" presName="tx1" presStyleLbl="revTx" presStyleIdx="2" presStyleCnt="4"/>
      <dgm:spPr/>
    </dgm:pt>
    <dgm:pt modelId="{A9CA1B2B-25F8-4B5E-9CD3-97BFFB261ED1}" type="pres">
      <dgm:prSet presAssocID="{4015B43E-3FA3-4332-8CE7-8DA2470C0897}" presName="vert1" presStyleCnt="0"/>
      <dgm:spPr/>
    </dgm:pt>
    <dgm:pt modelId="{BA12A14B-4E9F-42F5-8B13-FEC5012C0678}" type="pres">
      <dgm:prSet presAssocID="{A330F106-A321-4289-96FB-98C6978C5F3E}" presName="thickLine" presStyleLbl="alignNode1" presStyleIdx="3" presStyleCnt="4"/>
      <dgm:spPr/>
    </dgm:pt>
    <dgm:pt modelId="{4C8EFA8B-E49A-4B66-B793-C69488E3D4C0}" type="pres">
      <dgm:prSet presAssocID="{A330F106-A321-4289-96FB-98C6978C5F3E}" presName="horz1" presStyleCnt="0"/>
      <dgm:spPr/>
    </dgm:pt>
    <dgm:pt modelId="{FFD8EFB2-856E-422D-83F6-87AC6B46A201}" type="pres">
      <dgm:prSet presAssocID="{A330F106-A321-4289-96FB-98C6978C5F3E}" presName="tx1" presStyleLbl="revTx" presStyleIdx="3" presStyleCnt="4"/>
      <dgm:spPr/>
    </dgm:pt>
    <dgm:pt modelId="{DBEB36B3-3E4A-4B24-BB30-866577122969}" type="pres">
      <dgm:prSet presAssocID="{A330F106-A321-4289-96FB-98C6978C5F3E}" presName="vert1" presStyleCnt="0"/>
      <dgm:spPr/>
    </dgm:pt>
  </dgm:ptLst>
  <dgm:cxnLst>
    <dgm:cxn modelId="{152F783F-34FC-4444-84AD-7CE20EBBC957}" type="presOf" srcId="{0DFF2EB4-9CC0-4795-B38A-A3B9C367EFE1}" destId="{70A84589-EC27-4F27-8125-058EE4DCCC00}" srcOrd="0" destOrd="0" presId="urn:microsoft.com/office/officeart/2008/layout/LinedList"/>
    <dgm:cxn modelId="{D9FD326C-0B05-4737-A3D0-CE3B7A58EEB9}" srcId="{08780BAB-7E4C-4B9D-A644-A5E07873C1BD}" destId="{4015B43E-3FA3-4332-8CE7-8DA2470C0897}" srcOrd="2" destOrd="0" parTransId="{800D21A0-4D9F-4084-BEDA-C41553813FA3}" sibTransId="{3DE5B6C6-9146-4EF4-9446-5AC16E99FFC0}"/>
    <dgm:cxn modelId="{FE22074E-5F6E-456E-97C4-DD22D70D09E8}" type="presOf" srcId="{4015B43E-3FA3-4332-8CE7-8DA2470C0897}" destId="{493537A8-01BA-439F-8275-6726D9E79A9C}" srcOrd="0" destOrd="0" presId="urn:microsoft.com/office/officeart/2008/layout/LinedList"/>
    <dgm:cxn modelId="{4D82D455-2BC8-458E-B495-5101BE9EC657}" srcId="{08780BAB-7E4C-4B9D-A644-A5E07873C1BD}" destId="{0DFF2EB4-9CC0-4795-B38A-A3B9C367EFE1}" srcOrd="0" destOrd="0" parTransId="{E7285BC5-E94A-44B6-9ADA-7549EC5B1B58}" sibTransId="{17CB41E6-E336-4EF2-82E5-21FA4F523A78}"/>
    <dgm:cxn modelId="{40812580-670B-45A7-A705-44FD891BFA15}" type="presOf" srcId="{08780BAB-7E4C-4B9D-A644-A5E07873C1BD}" destId="{042DC107-A3D8-4643-8A0D-B939389BE0B6}" srcOrd="0" destOrd="0" presId="urn:microsoft.com/office/officeart/2008/layout/LinedList"/>
    <dgm:cxn modelId="{96ED6982-3BB5-435B-9C6E-464E9A10D196}" srcId="{08780BAB-7E4C-4B9D-A644-A5E07873C1BD}" destId="{A330F106-A321-4289-96FB-98C6978C5F3E}" srcOrd="3" destOrd="0" parTransId="{2D2E99D4-0270-41CF-861A-1C52395899B9}" sibTransId="{282BF929-31C6-40F7-8E52-9DF90209A3BB}"/>
    <dgm:cxn modelId="{B94A7BB8-78C1-43E8-92D0-2A24D3B14045}" type="presOf" srcId="{A330F106-A321-4289-96FB-98C6978C5F3E}" destId="{FFD8EFB2-856E-422D-83F6-87AC6B46A201}" srcOrd="0" destOrd="0" presId="urn:microsoft.com/office/officeart/2008/layout/LinedList"/>
    <dgm:cxn modelId="{5BD1E3D8-BA4F-45AA-B9D7-CF8597BB1ECB}" type="presOf" srcId="{EA581C1C-5E29-44B3-A55E-FB01B4669C18}" destId="{5DCFDB4B-DD3A-4259-9F37-4235CDFD58E2}" srcOrd="0" destOrd="0" presId="urn:microsoft.com/office/officeart/2008/layout/LinedList"/>
    <dgm:cxn modelId="{EE60B4DD-F8BB-4F6B-AF4C-F288BC66DE92}" srcId="{08780BAB-7E4C-4B9D-A644-A5E07873C1BD}" destId="{EA581C1C-5E29-44B3-A55E-FB01B4669C18}" srcOrd="1" destOrd="0" parTransId="{0D6B37E1-9E8C-4E07-B7E3-DE6D983010EA}" sibTransId="{B56504AC-B6C2-4C12-BDBB-6392DF53B968}"/>
    <dgm:cxn modelId="{4E108118-87D3-4D10-BE36-2F10AB13BEF5}" type="presParOf" srcId="{042DC107-A3D8-4643-8A0D-B939389BE0B6}" destId="{20CBEE16-97B9-4D63-88C7-95DE16C9630B}" srcOrd="0" destOrd="0" presId="urn:microsoft.com/office/officeart/2008/layout/LinedList"/>
    <dgm:cxn modelId="{57F84F7D-481D-4B59-992A-92C2A9F77A4F}" type="presParOf" srcId="{042DC107-A3D8-4643-8A0D-B939389BE0B6}" destId="{90526931-058B-49F6-A2AF-603909F8B79B}" srcOrd="1" destOrd="0" presId="urn:microsoft.com/office/officeart/2008/layout/LinedList"/>
    <dgm:cxn modelId="{1E66F1B3-A77D-4460-8305-193503F8B7DF}" type="presParOf" srcId="{90526931-058B-49F6-A2AF-603909F8B79B}" destId="{70A84589-EC27-4F27-8125-058EE4DCCC00}" srcOrd="0" destOrd="0" presId="urn:microsoft.com/office/officeart/2008/layout/LinedList"/>
    <dgm:cxn modelId="{3F865545-9FDF-4E6F-8720-1EAF3EACBACB}" type="presParOf" srcId="{90526931-058B-49F6-A2AF-603909F8B79B}" destId="{99A4E076-BF4F-4C0D-B3AC-4CAFDCD390AA}" srcOrd="1" destOrd="0" presId="urn:microsoft.com/office/officeart/2008/layout/LinedList"/>
    <dgm:cxn modelId="{8D8BDE3B-1620-4BF7-90B2-49E14F6ACCA5}" type="presParOf" srcId="{042DC107-A3D8-4643-8A0D-B939389BE0B6}" destId="{584E5CCF-2371-4D4C-8DD7-9764E38FDF3D}" srcOrd="2" destOrd="0" presId="urn:microsoft.com/office/officeart/2008/layout/LinedList"/>
    <dgm:cxn modelId="{677F2DB0-3F52-4A2C-84E1-D54289D065A1}" type="presParOf" srcId="{042DC107-A3D8-4643-8A0D-B939389BE0B6}" destId="{8B1F50A1-458A-4B96-8488-81985F274E49}" srcOrd="3" destOrd="0" presId="urn:microsoft.com/office/officeart/2008/layout/LinedList"/>
    <dgm:cxn modelId="{585B9259-BC77-445D-84F6-30284DE3AACA}" type="presParOf" srcId="{8B1F50A1-458A-4B96-8488-81985F274E49}" destId="{5DCFDB4B-DD3A-4259-9F37-4235CDFD58E2}" srcOrd="0" destOrd="0" presId="urn:microsoft.com/office/officeart/2008/layout/LinedList"/>
    <dgm:cxn modelId="{53FA2DDF-13F9-46DA-AF1A-69F44B2E5E94}" type="presParOf" srcId="{8B1F50A1-458A-4B96-8488-81985F274E49}" destId="{B5FDD3E3-E578-4376-8DAC-8F73912BF5B5}" srcOrd="1" destOrd="0" presId="urn:microsoft.com/office/officeart/2008/layout/LinedList"/>
    <dgm:cxn modelId="{3CC3B1D7-96AB-4CCA-9ADB-9EBC0EC9C57D}" type="presParOf" srcId="{042DC107-A3D8-4643-8A0D-B939389BE0B6}" destId="{3B66462C-C80C-4BBC-BBF1-49FD487CE67B}" srcOrd="4" destOrd="0" presId="urn:microsoft.com/office/officeart/2008/layout/LinedList"/>
    <dgm:cxn modelId="{0FFD7646-E5F4-4E12-AB87-5BB1C710D868}" type="presParOf" srcId="{042DC107-A3D8-4643-8A0D-B939389BE0B6}" destId="{6EF76CA0-9A82-4002-BA79-8E6B6AD39A79}" srcOrd="5" destOrd="0" presId="urn:microsoft.com/office/officeart/2008/layout/LinedList"/>
    <dgm:cxn modelId="{9F1765FC-79B5-4E25-87A1-6C75EC79FD71}" type="presParOf" srcId="{6EF76CA0-9A82-4002-BA79-8E6B6AD39A79}" destId="{493537A8-01BA-439F-8275-6726D9E79A9C}" srcOrd="0" destOrd="0" presId="urn:microsoft.com/office/officeart/2008/layout/LinedList"/>
    <dgm:cxn modelId="{37CCF616-21F0-4B15-A5F1-F0D80764FA7D}" type="presParOf" srcId="{6EF76CA0-9A82-4002-BA79-8E6B6AD39A79}" destId="{A9CA1B2B-25F8-4B5E-9CD3-97BFFB261ED1}" srcOrd="1" destOrd="0" presId="urn:microsoft.com/office/officeart/2008/layout/LinedList"/>
    <dgm:cxn modelId="{1CACC8BB-0C9A-44CA-B19F-5EB25B726A08}" type="presParOf" srcId="{042DC107-A3D8-4643-8A0D-B939389BE0B6}" destId="{BA12A14B-4E9F-42F5-8B13-FEC5012C0678}" srcOrd="6" destOrd="0" presId="urn:microsoft.com/office/officeart/2008/layout/LinedList"/>
    <dgm:cxn modelId="{3C96B167-60D1-45A0-B11C-D1FA59DA83D4}" type="presParOf" srcId="{042DC107-A3D8-4643-8A0D-B939389BE0B6}" destId="{4C8EFA8B-E49A-4B66-B793-C69488E3D4C0}" srcOrd="7" destOrd="0" presId="urn:microsoft.com/office/officeart/2008/layout/LinedList"/>
    <dgm:cxn modelId="{4EF19C27-E8A4-4E2E-9ECC-CEC5FEA7B0A2}" type="presParOf" srcId="{4C8EFA8B-E49A-4B66-B793-C69488E3D4C0}" destId="{FFD8EFB2-856E-422D-83F6-87AC6B46A201}" srcOrd="0" destOrd="0" presId="urn:microsoft.com/office/officeart/2008/layout/LinedList"/>
    <dgm:cxn modelId="{8E61199C-0D7E-44EF-9769-9DB20EB2D0B9}" type="presParOf" srcId="{4C8EFA8B-E49A-4B66-B793-C69488E3D4C0}" destId="{DBEB36B3-3E4A-4B24-BB30-866577122969}"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4CD86D4-F4E6-4E40-871F-2B37542B4500}" type="doc">
      <dgm:prSet loTypeId="urn:microsoft.com/office/officeart/2005/8/layout/process2" loCatId="process" qsTypeId="urn:microsoft.com/office/officeart/2005/8/quickstyle/simple4" qsCatId="simple" csTypeId="urn:microsoft.com/office/officeart/2005/8/colors/colorful1" csCatId="colorful"/>
      <dgm:spPr/>
      <dgm:t>
        <a:bodyPr/>
        <a:lstStyle/>
        <a:p>
          <a:endParaRPr lang="en-US"/>
        </a:p>
      </dgm:t>
    </dgm:pt>
    <dgm:pt modelId="{8A79BB63-C216-4D8D-8204-4A494DF4BE8F}">
      <dgm:prSet/>
      <dgm:spPr/>
      <dgm:t>
        <a:bodyPr/>
        <a:lstStyle/>
        <a:p>
          <a:r>
            <a:rPr lang="en-US"/>
            <a:t>Qualifications/Training </a:t>
          </a:r>
        </a:p>
      </dgm:t>
    </dgm:pt>
    <dgm:pt modelId="{662A7FF3-9FC8-43B2-9581-015B32FCA8BD}" type="parTrans" cxnId="{B96E6627-4B44-484F-9BA4-18092913AF91}">
      <dgm:prSet/>
      <dgm:spPr/>
      <dgm:t>
        <a:bodyPr/>
        <a:lstStyle/>
        <a:p>
          <a:endParaRPr lang="en-US"/>
        </a:p>
      </dgm:t>
    </dgm:pt>
    <dgm:pt modelId="{BAE05DD0-AABF-4E1A-B96C-176A7D9DDD39}" type="sibTrans" cxnId="{B96E6627-4B44-484F-9BA4-18092913AF91}">
      <dgm:prSet/>
      <dgm:spPr/>
      <dgm:t>
        <a:bodyPr/>
        <a:lstStyle/>
        <a:p>
          <a:endParaRPr lang="en-US"/>
        </a:p>
      </dgm:t>
    </dgm:pt>
    <dgm:pt modelId="{DEAEB161-1DF3-420C-8494-92361C819BAF}">
      <dgm:prSet/>
      <dgm:spPr/>
      <dgm:t>
        <a:bodyPr/>
        <a:lstStyle/>
        <a:p>
          <a:r>
            <a:rPr lang="en-US"/>
            <a:t>A Minimum required is a level 3 qualification in childcare or playwork or other relevant professional qualification. </a:t>
          </a:r>
        </a:p>
      </dgm:t>
    </dgm:pt>
    <dgm:pt modelId="{40A5133B-AC87-453F-BA57-EA408728D0AA}" type="parTrans" cxnId="{F078440F-27C8-488D-87EB-0D4F5F9AE4FF}">
      <dgm:prSet/>
      <dgm:spPr/>
      <dgm:t>
        <a:bodyPr/>
        <a:lstStyle/>
        <a:p>
          <a:endParaRPr lang="en-US"/>
        </a:p>
      </dgm:t>
    </dgm:pt>
    <dgm:pt modelId="{E2F843E7-E877-46D1-9A92-318CF67B31EB}" type="sibTrans" cxnId="{F078440F-27C8-488D-87EB-0D4F5F9AE4FF}">
      <dgm:prSet/>
      <dgm:spPr/>
      <dgm:t>
        <a:bodyPr/>
        <a:lstStyle/>
        <a:p>
          <a:endParaRPr lang="en-US"/>
        </a:p>
      </dgm:t>
    </dgm:pt>
    <dgm:pt modelId="{7A3A1FC7-B125-40E7-BE1E-77D806CEEC54}">
      <dgm:prSet/>
      <dgm:spPr/>
      <dgm:t>
        <a:bodyPr/>
        <a:lstStyle/>
        <a:p>
          <a:r>
            <a:rPr lang="en-US"/>
            <a:t>Evidence of continuing professional development in childcare, play and out of schools services.</a:t>
          </a:r>
        </a:p>
      </dgm:t>
    </dgm:pt>
    <dgm:pt modelId="{4906D296-7855-4F36-89A8-8D78F9996D82}" type="parTrans" cxnId="{9D5A39C9-BDEF-4F90-899E-2E160EDD320C}">
      <dgm:prSet/>
      <dgm:spPr/>
      <dgm:t>
        <a:bodyPr/>
        <a:lstStyle/>
        <a:p>
          <a:endParaRPr lang="en-US"/>
        </a:p>
      </dgm:t>
    </dgm:pt>
    <dgm:pt modelId="{D40561DA-6662-4A23-BCB5-842E511A12CC}" type="sibTrans" cxnId="{9D5A39C9-BDEF-4F90-899E-2E160EDD320C}">
      <dgm:prSet/>
      <dgm:spPr/>
      <dgm:t>
        <a:bodyPr/>
        <a:lstStyle/>
        <a:p>
          <a:endParaRPr lang="en-US"/>
        </a:p>
      </dgm:t>
    </dgm:pt>
    <dgm:pt modelId="{15991589-B7B5-4049-BFAE-2C40F4BE8115}">
      <dgm:prSet/>
      <dgm:spPr/>
      <dgm:t>
        <a:bodyPr/>
        <a:lstStyle/>
        <a:p>
          <a:r>
            <a:rPr lang="en-US"/>
            <a:t>ESSENTIAL</a:t>
          </a:r>
        </a:p>
      </dgm:t>
    </dgm:pt>
    <dgm:pt modelId="{B625E06B-C29E-4F2B-8256-CA8AE9BFB42E}" type="parTrans" cxnId="{BE72090B-8069-4F42-91C5-4B3E290E2F76}">
      <dgm:prSet/>
      <dgm:spPr/>
      <dgm:t>
        <a:bodyPr/>
        <a:lstStyle/>
        <a:p>
          <a:endParaRPr lang="en-US"/>
        </a:p>
      </dgm:t>
    </dgm:pt>
    <dgm:pt modelId="{DA13DF83-564A-4D43-B411-3CD041503FA5}" type="sibTrans" cxnId="{BE72090B-8069-4F42-91C5-4B3E290E2F76}">
      <dgm:prSet/>
      <dgm:spPr/>
      <dgm:t>
        <a:bodyPr/>
        <a:lstStyle/>
        <a:p>
          <a:endParaRPr lang="en-US"/>
        </a:p>
      </dgm:t>
    </dgm:pt>
    <dgm:pt modelId="{687A5AE9-05E5-4DB3-ABBD-C4351EEDC36E}" type="pres">
      <dgm:prSet presAssocID="{44CD86D4-F4E6-4E40-871F-2B37542B4500}" presName="linearFlow" presStyleCnt="0">
        <dgm:presLayoutVars>
          <dgm:resizeHandles val="exact"/>
        </dgm:presLayoutVars>
      </dgm:prSet>
      <dgm:spPr/>
    </dgm:pt>
    <dgm:pt modelId="{D9DB6973-6D13-404F-9466-FBF3050C4383}" type="pres">
      <dgm:prSet presAssocID="{8A79BB63-C216-4D8D-8204-4A494DF4BE8F}" presName="node" presStyleLbl="node1" presStyleIdx="0" presStyleCnt="4">
        <dgm:presLayoutVars>
          <dgm:bulletEnabled val="1"/>
        </dgm:presLayoutVars>
      </dgm:prSet>
      <dgm:spPr/>
    </dgm:pt>
    <dgm:pt modelId="{7AD5A257-2CB1-4F24-9D2F-3969E71F89A6}" type="pres">
      <dgm:prSet presAssocID="{BAE05DD0-AABF-4E1A-B96C-176A7D9DDD39}" presName="sibTrans" presStyleLbl="sibTrans2D1" presStyleIdx="0" presStyleCnt="3"/>
      <dgm:spPr/>
    </dgm:pt>
    <dgm:pt modelId="{453A38DD-B005-41B7-8C00-E3EA98B6C7AF}" type="pres">
      <dgm:prSet presAssocID="{BAE05DD0-AABF-4E1A-B96C-176A7D9DDD39}" presName="connectorText" presStyleLbl="sibTrans2D1" presStyleIdx="0" presStyleCnt="3"/>
      <dgm:spPr/>
    </dgm:pt>
    <dgm:pt modelId="{9FE3F8CA-8CAB-43CB-975C-B09A74CF7228}" type="pres">
      <dgm:prSet presAssocID="{DEAEB161-1DF3-420C-8494-92361C819BAF}" presName="node" presStyleLbl="node1" presStyleIdx="1" presStyleCnt="4">
        <dgm:presLayoutVars>
          <dgm:bulletEnabled val="1"/>
        </dgm:presLayoutVars>
      </dgm:prSet>
      <dgm:spPr/>
    </dgm:pt>
    <dgm:pt modelId="{BEFCDFCD-31D1-479D-BEA3-C29360E57DF7}" type="pres">
      <dgm:prSet presAssocID="{E2F843E7-E877-46D1-9A92-318CF67B31EB}" presName="sibTrans" presStyleLbl="sibTrans2D1" presStyleIdx="1" presStyleCnt="3"/>
      <dgm:spPr/>
    </dgm:pt>
    <dgm:pt modelId="{A8883A04-3999-4D51-9990-33D3C69F549B}" type="pres">
      <dgm:prSet presAssocID="{E2F843E7-E877-46D1-9A92-318CF67B31EB}" presName="connectorText" presStyleLbl="sibTrans2D1" presStyleIdx="1" presStyleCnt="3"/>
      <dgm:spPr/>
    </dgm:pt>
    <dgm:pt modelId="{29373736-3E7F-42DF-8D4C-D7121623281D}" type="pres">
      <dgm:prSet presAssocID="{7A3A1FC7-B125-40E7-BE1E-77D806CEEC54}" presName="node" presStyleLbl="node1" presStyleIdx="2" presStyleCnt="4">
        <dgm:presLayoutVars>
          <dgm:bulletEnabled val="1"/>
        </dgm:presLayoutVars>
      </dgm:prSet>
      <dgm:spPr/>
    </dgm:pt>
    <dgm:pt modelId="{1884AD74-92B1-402E-8FC8-C4D2C9D6ACC5}" type="pres">
      <dgm:prSet presAssocID="{D40561DA-6662-4A23-BCB5-842E511A12CC}" presName="sibTrans" presStyleLbl="sibTrans2D1" presStyleIdx="2" presStyleCnt="3"/>
      <dgm:spPr/>
    </dgm:pt>
    <dgm:pt modelId="{F247C3D5-F494-4A33-BF4D-D4D7BE5373F3}" type="pres">
      <dgm:prSet presAssocID="{D40561DA-6662-4A23-BCB5-842E511A12CC}" presName="connectorText" presStyleLbl="sibTrans2D1" presStyleIdx="2" presStyleCnt="3"/>
      <dgm:spPr/>
    </dgm:pt>
    <dgm:pt modelId="{36F8919E-F40F-4631-881B-6790DB7D44D2}" type="pres">
      <dgm:prSet presAssocID="{15991589-B7B5-4049-BFAE-2C40F4BE8115}" presName="node" presStyleLbl="node1" presStyleIdx="3" presStyleCnt="4">
        <dgm:presLayoutVars>
          <dgm:bulletEnabled val="1"/>
        </dgm:presLayoutVars>
      </dgm:prSet>
      <dgm:spPr/>
    </dgm:pt>
  </dgm:ptLst>
  <dgm:cxnLst>
    <dgm:cxn modelId="{BE72090B-8069-4F42-91C5-4B3E290E2F76}" srcId="{44CD86D4-F4E6-4E40-871F-2B37542B4500}" destId="{15991589-B7B5-4049-BFAE-2C40F4BE8115}" srcOrd="3" destOrd="0" parTransId="{B625E06B-C29E-4F2B-8256-CA8AE9BFB42E}" sibTransId="{DA13DF83-564A-4D43-B411-3CD041503FA5}"/>
    <dgm:cxn modelId="{04F68F0B-917E-45EC-86FC-BB9A23FB6E70}" type="presOf" srcId="{15991589-B7B5-4049-BFAE-2C40F4BE8115}" destId="{36F8919E-F40F-4631-881B-6790DB7D44D2}" srcOrd="0" destOrd="0" presId="urn:microsoft.com/office/officeart/2005/8/layout/process2"/>
    <dgm:cxn modelId="{F078440F-27C8-488D-87EB-0D4F5F9AE4FF}" srcId="{44CD86D4-F4E6-4E40-871F-2B37542B4500}" destId="{DEAEB161-1DF3-420C-8494-92361C819BAF}" srcOrd="1" destOrd="0" parTransId="{40A5133B-AC87-453F-BA57-EA408728D0AA}" sibTransId="{E2F843E7-E877-46D1-9A92-318CF67B31EB}"/>
    <dgm:cxn modelId="{B96E6627-4B44-484F-9BA4-18092913AF91}" srcId="{44CD86D4-F4E6-4E40-871F-2B37542B4500}" destId="{8A79BB63-C216-4D8D-8204-4A494DF4BE8F}" srcOrd="0" destOrd="0" parTransId="{662A7FF3-9FC8-43B2-9581-015B32FCA8BD}" sibTransId="{BAE05DD0-AABF-4E1A-B96C-176A7D9DDD39}"/>
    <dgm:cxn modelId="{1C82A234-A57B-4A57-85C4-F091AE416936}" type="presOf" srcId="{E2F843E7-E877-46D1-9A92-318CF67B31EB}" destId="{A8883A04-3999-4D51-9990-33D3C69F549B}" srcOrd="1" destOrd="0" presId="urn:microsoft.com/office/officeart/2005/8/layout/process2"/>
    <dgm:cxn modelId="{BF25335B-A851-45D0-91AB-F1951A3068E6}" type="presOf" srcId="{44CD86D4-F4E6-4E40-871F-2B37542B4500}" destId="{687A5AE9-05E5-4DB3-ABBD-C4351EEDC36E}" srcOrd="0" destOrd="0" presId="urn:microsoft.com/office/officeart/2005/8/layout/process2"/>
    <dgm:cxn modelId="{0E836B48-3AF2-4E49-8544-D49088C85A3E}" type="presOf" srcId="{BAE05DD0-AABF-4E1A-B96C-176A7D9DDD39}" destId="{7AD5A257-2CB1-4F24-9D2F-3969E71F89A6}" srcOrd="0" destOrd="0" presId="urn:microsoft.com/office/officeart/2005/8/layout/process2"/>
    <dgm:cxn modelId="{39170452-043E-4899-BB88-158A21C7177B}" type="presOf" srcId="{7A3A1FC7-B125-40E7-BE1E-77D806CEEC54}" destId="{29373736-3E7F-42DF-8D4C-D7121623281D}" srcOrd="0" destOrd="0" presId="urn:microsoft.com/office/officeart/2005/8/layout/process2"/>
    <dgm:cxn modelId="{718F3278-9509-425C-9C32-7FBE752A3CD4}" type="presOf" srcId="{8A79BB63-C216-4D8D-8204-4A494DF4BE8F}" destId="{D9DB6973-6D13-404F-9466-FBF3050C4383}" srcOrd="0" destOrd="0" presId="urn:microsoft.com/office/officeart/2005/8/layout/process2"/>
    <dgm:cxn modelId="{CAD8997A-A0BC-486E-9067-DE9A64A40B8D}" type="presOf" srcId="{D40561DA-6662-4A23-BCB5-842E511A12CC}" destId="{F247C3D5-F494-4A33-BF4D-D4D7BE5373F3}" srcOrd="1" destOrd="0" presId="urn:microsoft.com/office/officeart/2005/8/layout/process2"/>
    <dgm:cxn modelId="{55A9CE7C-7FE9-410E-8BE9-05889BC8C45C}" type="presOf" srcId="{BAE05DD0-AABF-4E1A-B96C-176A7D9DDD39}" destId="{453A38DD-B005-41B7-8C00-E3EA98B6C7AF}" srcOrd="1" destOrd="0" presId="urn:microsoft.com/office/officeart/2005/8/layout/process2"/>
    <dgm:cxn modelId="{5EE1638D-8946-402E-9900-23EF16FA6B67}" type="presOf" srcId="{DEAEB161-1DF3-420C-8494-92361C819BAF}" destId="{9FE3F8CA-8CAB-43CB-975C-B09A74CF7228}" srcOrd="0" destOrd="0" presId="urn:microsoft.com/office/officeart/2005/8/layout/process2"/>
    <dgm:cxn modelId="{8A7587B2-D34F-4EBF-A04C-0E8FECB48669}" type="presOf" srcId="{D40561DA-6662-4A23-BCB5-842E511A12CC}" destId="{1884AD74-92B1-402E-8FC8-C4D2C9D6ACC5}" srcOrd="0" destOrd="0" presId="urn:microsoft.com/office/officeart/2005/8/layout/process2"/>
    <dgm:cxn modelId="{9D5A39C9-BDEF-4F90-899E-2E160EDD320C}" srcId="{44CD86D4-F4E6-4E40-871F-2B37542B4500}" destId="{7A3A1FC7-B125-40E7-BE1E-77D806CEEC54}" srcOrd="2" destOrd="0" parTransId="{4906D296-7855-4F36-89A8-8D78F9996D82}" sibTransId="{D40561DA-6662-4A23-BCB5-842E511A12CC}"/>
    <dgm:cxn modelId="{B95A85DD-D7B2-4E40-ADD5-4D3B8A11EF16}" type="presOf" srcId="{E2F843E7-E877-46D1-9A92-318CF67B31EB}" destId="{BEFCDFCD-31D1-479D-BEA3-C29360E57DF7}" srcOrd="0" destOrd="0" presId="urn:microsoft.com/office/officeart/2005/8/layout/process2"/>
    <dgm:cxn modelId="{A59B7D67-D127-4641-944E-973A2C011412}" type="presParOf" srcId="{687A5AE9-05E5-4DB3-ABBD-C4351EEDC36E}" destId="{D9DB6973-6D13-404F-9466-FBF3050C4383}" srcOrd="0" destOrd="0" presId="urn:microsoft.com/office/officeart/2005/8/layout/process2"/>
    <dgm:cxn modelId="{AF748141-6304-46ED-B6EC-15B5F437F5D8}" type="presParOf" srcId="{687A5AE9-05E5-4DB3-ABBD-C4351EEDC36E}" destId="{7AD5A257-2CB1-4F24-9D2F-3969E71F89A6}" srcOrd="1" destOrd="0" presId="urn:microsoft.com/office/officeart/2005/8/layout/process2"/>
    <dgm:cxn modelId="{8D294771-F749-497D-BE7D-D168A1A4C2BD}" type="presParOf" srcId="{7AD5A257-2CB1-4F24-9D2F-3969E71F89A6}" destId="{453A38DD-B005-41B7-8C00-E3EA98B6C7AF}" srcOrd="0" destOrd="0" presId="urn:microsoft.com/office/officeart/2005/8/layout/process2"/>
    <dgm:cxn modelId="{F4F5891D-D199-4C02-A1B0-3B6E91A910C5}" type="presParOf" srcId="{687A5AE9-05E5-4DB3-ABBD-C4351EEDC36E}" destId="{9FE3F8CA-8CAB-43CB-975C-B09A74CF7228}" srcOrd="2" destOrd="0" presId="urn:microsoft.com/office/officeart/2005/8/layout/process2"/>
    <dgm:cxn modelId="{309359D0-017C-4274-8965-E0C286566E7D}" type="presParOf" srcId="{687A5AE9-05E5-4DB3-ABBD-C4351EEDC36E}" destId="{BEFCDFCD-31D1-479D-BEA3-C29360E57DF7}" srcOrd="3" destOrd="0" presId="urn:microsoft.com/office/officeart/2005/8/layout/process2"/>
    <dgm:cxn modelId="{B3B1B4E9-1140-4A82-BCA1-189D09BF366B}" type="presParOf" srcId="{BEFCDFCD-31D1-479D-BEA3-C29360E57DF7}" destId="{A8883A04-3999-4D51-9990-33D3C69F549B}" srcOrd="0" destOrd="0" presId="urn:microsoft.com/office/officeart/2005/8/layout/process2"/>
    <dgm:cxn modelId="{0E8D4B39-FE5F-48D6-8FF0-F4E6CCD59905}" type="presParOf" srcId="{687A5AE9-05E5-4DB3-ABBD-C4351EEDC36E}" destId="{29373736-3E7F-42DF-8D4C-D7121623281D}" srcOrd="4" destOrd="0" presId="urn:microsoft.com/office/officeart/2005/8/layout/process2"/>
    <dgm:cxn modelId="{BA92BC64-554C-44FF-9E9B-BADD8EA45C12}" type="presParOf" srcId="{687A5AE9-05E5-4DB3-ABBD-C4351EEDC36E}" destId="{1884AD74-92B1-402E-8FC8-C4D2C9D6ACC5}" srcOrd="5" destOrd="0" presId="urn:microsoft.com/office/officeart/2005/8/layout/process2"/>
    <dgm:cxn modelId="{C42972DE-2AA2-40B7-8C2D-01729E610C18}" type="presParOf" srcId="{1884AD74-92B1-402E-8FC8-C4D2C9D6ACC5}" destId="{F247C3D5-F494-4A33-BF4D-D4D7BE5373F3}" srcOrd="0" destOrd="0" presId="urn:microsoft.com/office/officeart/2005/8/layout/process2"/>
    <dgm:cxn modelId="{C0DD9688-0C9F-48BA-AA45-CF6CDF615966}" type="presParOf" srcId="{687A5AE9-05E5-4DB3-ABBD-C4351EEDC36E}" destId="{36F8919E-F40F-4631-881B-6790DB7D44D2}" srcOrd="6"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4BE77A4-60CA-4FAA-AE63-85866F65840B}"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D68CA3BD-994F-4944-95E7-84556773FDCD}">
      <dgm:prSet/>
      <dgm:spPr/>
      <dgm:t>
        <a:bodyPr/>
        <a:lstStyle/>
        <a:p>
          <a:r>
            <a:rPr lang="en-US"/>
            <a:t>Knowledge/Skills </a:t>
          </a:r>
        </a:p>
      </dgm:t>
    </dgm:pt>
    <dgm:pt modelId="{3ED1166C-C3FB-47EA-A250-58921594E178}" type="parTrans" cxnId="{8F7127C2-8941-4F7D-868D-712FB56B4E7A}">
      <dgm:prSet/>
      <dgm:spPr/>
      <dgm:t>
        <a:bodyPr/>
        <a:lstStyle/>
        <a:p>
          <a:endParaRPr lang="en-US"/>
        </a:p>
      </dgm:t>
    </dgm:pt>
    <dgm:pt modelId="{E70EBD91-2E4D-4773-9124-E283C04D30CF}" type="sibTrans" cxnId="{8F7127C2-8941-4F7D-868D-712FB56B4E7A}">
      <dgm:prSet/>
      <dgm:spPr/>
      <dgm:t>
        <a:bodyPr/>
        <a:lstStyle/>
        <a:p>
          <a:endParaRPr lang="en-US"/>
        </a:p>
      </dgm:t>
    </dgm:pt>
    <dgm:pt modelId="{FFCBAB24-D985-48AA-B648-83C591354621}">
      <dgm:prSet/>
      <dgm:spPr/>
      <dgm:t>
        <a:bodyPr/>
        <a:lstStyle/>
        <a:p>
          <a:r>
            <a:rPr lang="en-US"/>
            <a:t>Ability to lead a small team and work as part of a multi-disciplinary team </a:t>
          </a:r>
        </a:p>
      </dgm:t>
    </dgm:pt>
    <dgm:pt modelId="{B62DF0A7-8F19-4F28-A6D3-0C08935F214F}" type="parTrans" cxnId="{C593A368-FF26-4DBA-A052-D3237156E13C}">
      <dgm:prSet/>
      <dgm:spPr/>
      <dgm:t>
        <a:bodyPr/>
        <a:lstStyle/>
        <a:p>
          <a:endParaRPr lang="en-US"/>
        </a:p>
      </dgm:t>
    </dgm:pt>
    <dgm:pt modelId="{C8A7EC15-11B5-47BD-99DE-3BDBDB4101F7}" type="sibTrans" cxnId="{C593A368-FF26-4DBA-A052-D3237156E13C}">
      <dgm:prSet/>
      <dgm:spPr/>
      <dgm:t>
        <a:bodyPr/>
        <a:lstStyle/>
        <a:p>
          <a:endParaRPr lang="en-US"/>
        </a:p>
      </dgm:t>
    </dgm:pt>
    <dgm:pt modelId="{BC172544-FD8B-4E92-A3A6-B2B2DC265AF8}">
      <dgm:prSet/>
      <dgm:spPr/>
      <dgm:t>
        <a:bodyPr/>
        <a:lstStyle/>
        <a:p>
          <a:r>
            <a:rPr lang="en-US"/>
            <a:t>Knowledge and understanding of children’s age and stage of development. </a:t>
          </a:r>
        </a:p>
      </dgm:t>
    </dgm:pt>
    <dgm:pt modelId="{5AF4A73B-E09D-44FB-A924-1A535716B647}" type="parTrans" cxnId="{B6F5BC16-1AA8-4074-8112-7DC06D3E8D07}">
      <dgm:prSet/>
      <dgm:spPr/>
      <dgm:t>
        <a:bodyPr/>
        <a:lstStyle/>
        <a:p>
          <a:endParaRPr lang="en-US"/>
        </a:p>
      </dgm:t>
    </dgm:pt>
    <dgm:pt modelId="{ECD4F609-5206-4174-AAF7-6E9ECD2A93E5}" type="sibTrans" cxnId="{B6F5BC16-1AA8-4074-8112-7DC06D3E8D07}">
      <dgm:prSet/>
      <dgm:spPr/>
      <dgm:t>
        <a:bodyPr/>
        <a:lstStyle/>
        <a:p>
          <a:endParaRPr lang="en-US"/>
        </a:p>
      </dgm:t>
    </dgm:pt>
    <dgm:pt modelId="{858DD88E-C04F-4786-88F5-D96FED52AED0}">
      <dgm:prSet/>
      <dgm:spPr/>
      <dgm:t>
        <a:bodyPr/>
        <a:lstStyle/>
        <a:p>
          <a:r>
            <a:rPr lang="en-US"/>
            <a:t>Current policy discussion and trends in children and family services. </a:t>
          </a:r>
        </a:p>
      </dgm:t>
    </dgm:pt>
    <dgm:pt modelId="{5559C9BE-49AD-49DF-841C-10699F21C309}" type="parTrans" cxnId="{A57EFFDF-79B8-4DF4-9EDD-672DBF439558}">
      <dgm:prSet/>
      <dgm:spPr/>
      <dgm:t>
        <a:bodyPr/>
        <a:lstStyle/>
        <a:p>
          <a:endParaRPr lang="en-US"/>
        </a:p>
      </dgm:t>
    </dgm:pt>
    <dgm:pt modelId="{6AA5BF7D-625F-4719-86EF-F705A445DD6B}" type="sibTrans" cxnId="{A57EFFDF-79B8-4DF4-9EDD-672DBF439558}">
      <dgm:prSet/>
      <dgm:spPr/>
      <dgm:t>
        <a:bodyPr/>
        <a:lstStyle/>
        <a:p>
          <a:endParaRPr lang="en-US"/>
        </a:p>
      </dgm:t>
    </dgm:pt>
    <dgm:pt modelId="{D7FF747E-72C2-48DD-8D68-ECCA95292817}">
      <dgm:prSet/>
      <dgm:spPr/>
      <dgm:t>
        <a:bodyPr/>
        <a:lstStyle/>
        <a:p>
          <a:r>
            <a:rPr lang="en-US"/>
            <a:t>Knowledge and understanding of the ECM agenda, Children’s Plan and Childcare Act 2006; safeguarding children; CAF </a:t>
          </a:r>
        </a:p>
      </dgm:t>
    </dgm:pt>
    <dgm:pt modelId="{FF273BD2-0DFE-4672-AFB2-FC15E4779E88}" type="parTrans" cxnId="{A7FC0473-3BDD-4FC5-A7F1-A785145D3824}">
      <dgm:prSet/>
      <dgm:spPr/>
      <dgm:t>
        <a:bodyPr/>
        <a:lstStyle/>
        <a:p>
          <a:endParaRPr lang="en-US"/>
        </a:p>
      </dgm:t>
    </dgm:pt>
    <dgm:pt modelId="{F291E098-BD6F-42D3-9951-60DFDED8BB88}" type="sibTrans" cxnId="{A7FC0473-3BDD-4FC5-A7F1-A785145D3824}">
      <dgm:prSet/>
      <dgm:spPr/>
      <dgm:t>
        <a:bodyPr/>
        <a:lstStyle/>
        <a:p>
          <a:endParaRPr lang="en-US"/>
        </a:p>
      </dgm:t>
    </dgm:pt>
    <dgm:pt modelId="{7AD5176F-98CF-47FB-9FA2-073F9936AFA1}">
      <dgm:prSet/>
      <dgm:spPr/>
      <dgm:t>
        <a:bodyPr/>
        <a:lstStyle/>
        <a:p>
          <a:r>
            <a:rPr lang="en-US"/>
            <a:t>Ability to work in partnership with parents, teachers, health, other childcare providers, youth, social care, community professionals and organisations. </a:t>
          </a:r>
        </a:p>
      </dgm:t>
    </dgm:pt>
    <dgm:pt modelId="{DD4A4402-245A-44F6-BAE6-32C106999103}" type="parTrans" cxnId="{9D21CB91-512D-4C27-8960-7FFA9AB6F2DA}">
      <dgm:prSet/>
      <dgm:spPr/>
      <dgm:t>
        <a:bodyPr/>
        <a:lstStyle/>
        <a:p>
          <a:endParaRPr lang="en-US"/>
        </a:p>
      </dgm:t>
    </dgm:pt>
    <dgm:pt modelId="{C0B622E0-EC33-44A0-A8FB-73AFFF1D69C5}" type="sibTrans" cxnId="{9D21CB91-512D-4C27-8960-7FFA9AB6F2DA}">
      <dgm:prSet/>
      <dgm:spPr/>
      <dgm:t>
        <a:bodyPr/>
        <a:lstStyle/>
        <a:p>
          <a:endParaRPr lang="en-US"/>
        </a:p>
      </dgm:t>
    </dgm:pt>
    <dgm:pt modelId="{BF96D7A3-FC4B-4D42-92F8-1DC4F299BBD8}">
      <dgm:prSet/>
      <dgm:spPr/>
      <dgm:t>
        <a:bodyPr/>
        <a:lstStyle/>
        <a:p>
          <a:r>
            <a:rPr lang="en-US"/>
            <a:t>Ability to work flexibly and have an open and flexible attitude. </a:t>
          </a:r>
        </a:p>
      </dgm:t>
    </dgm:pt>
    <dgm:pt modelId="{358409A4-F4B5-4D94-92A1-10E48367CE50}" type="parTrans" cxnId="{1892C7D5-FA21-40C6-BA0B-A97C2A3B5BC4}">
      <dgm:prSet/>
      <dgm:spPr/>
      <dgm:t>
        <a:bodyPr/>
        <a:lstStyle/>
        <a:p>
          <a:endParaRPr lang="en-US"/>
        </a:p>
      </dgm:t>
    </dgm:pt>
    <dgm:pt modelId="{07CBEFAA-1AD0-4B96-8356-8FB769F6AE1F}" type="sibTrans" cxnId="{1892C7D5-FA21-40C6-BA0B-A97C2A3B5BC4}">
      <dgm:prSet/>
      <dgm:spPr/>
      <dgm:t>
        <a:bodyPr/>
        <a:lstStyle/>
        <a:p>
          <a:endParaRPr lang="en-US"/>
        </a:p>
      </dgm:t>
    </dgm:pt>
    <dgm:pt modelId="{158069BD-EED0-49EC-AF1B-4E92C4D0BBC3}">
      <dgm:prSet/>
      <dgm:spPr/>
      <dgm:t>
        <a:bodyPr/>
        <a:lstStyle/>
        <a:p>
          <a:r>
            <a:rPr lang="en-US"/>
            <a:t>Good communication skills – written and oral – and the ability to communicate with diverse audiences. </a:t>
          </a:r>
        </a:p>
      </dgm:t>
    </dgm:pt>
    <dgm:pt modelId="{C5396A94-EDE0-43AD-B891-D5C0706494DB}" type="parTrans" cxnId="{EC4BF536-5D00-40CC-8192-408003399F61}">
      <dgm:prSet/>
      <dgm:spPr/>
      <dgm:t>
        <a:bodyPr/>
        <a:lstStyle/>
        <a:p>
          <a:endParaRPr lang="en-US"/>
        </a:p>
      </dgm:t>
    </dgm:pt>
    <dgm:pt modelId="{07B1848C-6A2D-4068-97CC-03A58054BA71}" type="sibTrans" cxnId="{EC4BF536-5D00-40CC-8192-408003399F61}">
      <dgm:prSet/>
      <dgm:spPr/>
      <dgm:t>
        <a:bodyPr/>
        <a:lstStyle/>
        <a:p>
          <a:endParaRPr lang="en-US"/>
        </a:p>
      </dgm:t>
    </dgm:pt>
    <dgm:pt modelId="{C0E64270-7538-4923-A66C-5D35D9936B0E}">
      <dgm:prSet/>
      <dgm:spPr/>
      <dgm:t>
        <a:bodyPr/>
        <a:lstStyle/>
        <a:p>
          <a:r>
            <a:rPr lang="en-US"/>
            <a:t>Excellent communication and interaction skills with children and parents. </a:t>
          </a:r>
        </a:p>
      </dgm:t>
    </dgm:pt>
    <dgm:pt modelId="{755E3D58-028A-4585-B19D-DA8AB99D5E3B}" type="parTrans" cxnId="{49A581F0-717A-4F3F-BDF0-3B94454E5EA8}">
      <dgm:prSet/>
      <dgm:spPr/>
      <dgm:t>
        <a:bodyPr/>
        <a:lstStyle/>
        <a:p>
          <a:endParaRPr lang="en-US"/>
        </a:p>
      </dgm:t>
    </dgm:pt>
    <dgm:pt modelId="{2CD1654B-BC86-4074-BC8E-3643C9D3017D}" type="sibTrans" cxnId="{49A581F0-717A-4F3F-BDF0-3B94454E5EA8}">
      <dgm:prSet/>
      <dgm:spPr/>
      <dgm:t>
        <a:bodyPr/>
        <a:lstStyle/>
        <a:p>
          <a:endParaRPr lang="en-US"/>
        </a:p>
      </dgm:t>
    </dgm:pt>
    <dgm:pt modelId="{B93F79DD-3D03-4806-A237-E5DEAA3B688C}">
      <dgm:prSet/>
      <dgm:spPr/>
      <dgm:t>
        <a:bodyPr/>
        <a:lstStyle/>
        <a:p>
          <a:r>
            <a:rPr lang="en-US"/>
            <a:t>Ability to create an inspirational and stimulating child centred play and care environment. </a:t>
          </a:r>
        </a:p>
      </dgm:t>
    </dgm:pt>
    <dgm:pt modelId="{1EB57717-08CA-46A3-B27E-4CB63E6D0ECF}" type="parTrans" cxnId="{FEA618A3-293C-4870-BB92-92A9EBD0030B}">
      <dgm:prSet/>
      <dgm:spPr/>
      <dgm:t>
        <a:bodyPr/>
        <a:lstStyle/>
        <a:p>
          <a:endParaRPr lang="en-US"/>
        </a:p>
      </dgm:t>
    </dgm:pt>
    <dgm:pt modelId="{CA7DD1C6-4CAE-4BB3-A769-04730468B54C}" type="sibTrans" cxnId="{FEA618A3-293C-4870-BB92-92A9EBD0030B}">
      <dgm:prSet/>
      <dgm:spPr/>
      <dgm:t>
        <a:bodyPr/>
        <a:lstStyle/>
        <a:p>
          <a:endParaRPr lang="en-US"/>
        </a:p>
      </dgm:t>
    </dgm:pt>
    <dgm:pt modelId="{FEB7FAD3-1751-4AB5-8D73-4C670E1C5E55}">
      <dgm:prSet/>
      <dgm:spPr/>
      <dgm:t>
        <a:bodyPr/>
        <a:lstStyle/>
        <a:p>
          <a:r>
            <a:rPr lang="en-US"/>
            <a:t>Knowledge of First Aid (able to administer First Aid for minor injuries). Training will be provided.</a:t>
          </a:r>
        </a:p>
      </dgm:t>
    </dgm:pt>
    <dgm:pt modelId="{DAA5CADD-8EF3-4A45-8D4E-5599F3A488C1}" type="parTrans" cxnId="{C391CD4C-093E-457A-8EB9-0B6DF8E5E5AB}">
      <dgm:prSet/>
      <dgm:spPr/>
      <dgm:t>
        <a:bodyPr/>
        <a:lstStyle/>
        <a:p>
          <a:endParaRPr lang="en-US"/>
        </a:p>
      </dgm:t>
    </dgm:pt>
    <dgm:pt modelId="{1E3F6A14-A0A1-4C18-BA5B-D6F2AF724747}" type="sibTrans" cxnId="{C391CD4C-093E-457A-8EB9-0B6DF8E5E5AB}">
      <dgm:prSet/>
      <dgm:spPr/>
      <dgm:t>
        <a:bodyPr/>
        <a:lstStyle/>
        <a:p>
          <a:endParaRPr lang="en-US"/>
        </a:p>
      </dgm:t>
    </dgm:pt>
    <dgm:pt modelId="{BD9EB45A-1016-4071-874D-48146D0612CF}" type="pres">
      <dgm:prSet presAssocID="{64BE77A4-60CA-4FAA-AE63-85866F65840B}" presName="diagram" presStyleCnt="0">
        <dgm:presLayoutVars>
          <dgm:dir/>
          <dgm:resizeHandles val="exact"/>
        </dgm:presLayoutVars>
      </dgm:prSet>
      <dgm:spPr/>
    </dgm:pt>
    <dgm:pt modelId="{F7690C89-4D5C-4656-81C4-9E7ADD6345F3}" type="pres">
      <dgm:prSet presAssocID="{D68CA3BD-994F-4944-95E7-84556773FDCD}" presName="node" presStyleLbl="node1" presStyleIdx="0" presStyleCnt="11">
        <dgm:presLayoutVars>
          <dgm:bulletEnabled val="1"/>
        </dgm:presLayoutVars>
      </dgm:prSet>
      <dgm:spPr/>
    </dgm:pt>
    <dgm:pt modelId="{D5C268A6-4063-4AE1-AFCC-2545E7AF2E72}" type="pres">
      <dgm:prSet presAssocID="{E70EBD91-2E4D-4773-9124-E283C04D30CF}" presName="sibTrans" presStyleCnt="0"/>
      <dgm:spPr/>
    </dgm:pt>
    <dgm:pt modelId="{7BFE62E0-D403-4BA9-AA75-F9730FA7A5D0}" type="pres">
      <dgm:prSet presAssocID="{FFCBAB24-D985-48AA-B648-83C591354621}" presName="node" presStyleLbl="node1" presStyleIdx="1" presStyleCnt="11">
        <dgm:presLayoutVars>
          <dgm:bulletEnabled val="1"/>
        </dgm:presLayoutVars>
      </dgm:prSet>
      <dgm:spPr/>
    </dgm:pt>
    <dgm:pt modelId="{DE7CF2A0-2D69-4CF3-826D-E53902F8CF43}" type="pres">
      <dgm:prSet presAssocID="{C8A7EC15-11B5-47BD-99DE-3BDBDB4101F7}" presName="sibTrans" presStyleCnt="0"/>
      <dgm:spPr/>
    </dgm:pt>
    <dgm:pt modelId="{FE240579-3FC8-48E8-9DE4-80F4B17036B3}" type="pres">
      <dgm:prSet presAssocID="{BC172544-FD8B-4E92-A3A6-B2B2DC265AF8}" presName="node" presStyleLbl="node1" presStyleIdx="2" presStyleCnt="11">
        <dgm:presLayoutVars>
          <dgm:bulletEnabled val="1"/>
        </dgm:presLayoutVars>
      </dgm:prSet>
      <dgm:spPr/>
    </dgm:pt>
    <dgm:pt modelId="{CFF76F5B-2094-4B2B-9E08-58E6804612E4}" type="pres">
      <dgm:prSet presAssocID="{ECD4F609-5206-4174-AAF7-6E9ECD2A93E5}" presName="sibTrans" presStyleCnt="0"/>
      <dgm:spPr/>
    </dgm:pt>
    <dgm:pt modelId="{124AE770-269B-428C-AB79-443EAA425CC1}" type="pres">
      <dgm:prSet presAssocID="{858DD88E-C04F-4786-88F5-D96FED52AED0}" presName="node" presStyleLbl="node1" presStyleIdx="3" presStyleCnt="11">
        <dgm:presLayoutVars>
          <dgm:bulletEnabled val="1"/>
        </dgm:presLayoutVars>
      </dgm:prSet>
      <dgm:spPr/>
    </dgm:pt>
    <dgm:pt modelId="{6DAFC802-1552-4C48-BABF-C8760633D101}" type="pres">
      <dgm:prSet presAssocID="{6AA5BF7D-625F-4719-86EF-F705A445DD6B}" presName="sibTrans" presStyleCnt="0"/>
      <dgm:spPr/>
    </dgm:pt>
    <dgm:pt modelId="{75D847A9-B3EB-4ED8-8647-103A9DB25E0F}" type="pres">
      <dgm:prSet presAssocID="{D7FF747E-72C2-48DD-8D68-ECCA95292817}" presName="node" presStyleLbl="node1" presStyleIdx="4" presStyleCnt="11">
        <dgm:presLayoutVars>
          <dgm:bulletEnabled val="1"/>
        </dgm:presLayoutVars>
      </dgm:prSet>
      <dgm:spPr/>
    </dgm:pt>
    <dgm:pt modelId="{EE63FE8E-BBEA-4D22-9306-A3CF1F03AEFD}" type="pres">
      <dgm:prSet presAssocID="{F291E098-BD6F-42D3-9951-60DFDED8BB88}" presName="sibTrans" presStyleCnt="0"/>
      <dgm:spPr/>
    </dgm:pt>
    <dgm:pt modelId="{2E8ABB89-801C-4B6B-95D7-D0660A582EAA}" type="pres">
      <dgm:prSet presAssocID="{7AD5176F-98CF-47FB-9FA2-073F9936AFA1}" presName="node" presStyleLbl="node1" presStyleIdx="5" presStyleCnt="11">
        <dgm:presLayoutVars>
          <dgm:bulletEnabled val="1"/>
        </dgm:presLayoutVars>
      </dgm:prSet>
      <dgm:spPr/>
    </dgm:pt>
    <dgm:pt modelId="{4C718AA2-3801-457E-BCA3-FB30FB643FBB}" type="pres">
      <dgm:prSet presAssocID="{C0B622E0-EC33-44A0-A8FB-73AFFF1D69C5}" presName="sibTrans" presStyleCnt="0"/>
      <dgm:spPr/>
    </dgm:pt>
    <dgm:pt modelId="{DED8F3C3-FBD5-4147-870A-D9FFFEECEF0D}" type="pres">
      <dgm:prSet presAssocID="{BF96D7A3-FC4B-4D42-92F8-1DC4F299BBD8}" presName="node" presStyleLbl="node1" presStyleIdx="6" presStyleCnt="11">
        <dgm:presLayoutVars>
          <dgm:bulletEnabled val="1"/>
        </dgm:presLayoutVars>
      </dgm:prSet>
      <dgm:spPr/>
    </dgm:pt>
    <dgm:pt modelId="{CC38BFBC-AF8C-49D1-8B53-B5588B83EFA3}" type="pres">
      <dgm:prSet presAssocID="{07CBEFAA-1AD0-4B96-8356-8FB769F6AE1F}" presName="sibTrans" presStyleCnt="0"/>
      <dgm:spPr/>
    </dgm:pt>
    <dgm:pt modelId="{50DC67A3-F8A4-4580-A36B-27E666ADFAEF}" type="pres">
      <dgm:prSet presAssocID="{158069BD-EED0-49EC-AF1B-4E92C4D0BBC3}" presName="node" presStyleLbl="node1" presStyleIdx="7" presStyleCnt="11">
        <dgm:presLayoutVars>
          <dgm:bulletEnabled val="1"/>
        </dgm:presLayoutVars>
      </dgm:prSet>
      <dgm:spPr/>
    </dgm:pt>
    <dgm:pt modelId="{D5E91768-2369-44E0-8746-661B8976FFE1}" type="pres">
      <dgm:prSet presAssocID="{07B1848C-6A2D-4068-97CC-03A58054BA71}" presName="sibTrans" presStyleCnt="0"/>
      <dgm:spPr/>
    </dgm:pt>
    <dgm:pt modelId="{78C9FBC4-2E51-461C-B923-3B02F27A853D}" type="pres">
      <dgm:prSet presAssocID="{C0E64270-7538-4923-A66C-5D35D9936B0E}" presName="node" presStyleLbl="node1" presStyleIdx="8" presStyleCnt="11">
        <dgm:presLayoutVars>
          <dgm:bulletEnabled val="1"/>
        </dgm:presLayoutVars>
      </dgm:prSet>
      <dgm:spPr/>
    </dgm:pt>
    <dgm:pt modelId="{FAC29DFF-C851-4397-AE5E-5ED7337AB400}" type="pres">
      <dgm:prSet presAssocID="{2CD1654B-BC86-4074-BC8E-3643C9D3017D}" presName="sibTrans" presStyleCnt="0"/>
      <dgm:spPr/>
    </dgm:pt>
    <dgm:pt modelId="{C99BE8A1-94D0-4A41-8279-049744F1E8BE}" type="pres">
      <dgm:prSet presAssocID="{B93F79DD-3D03-4806-A237-E5DEAA3B688C}" presName="node" presStyleLbl="node1" presStyleIdx="9" presStyleCnt="11">
        <dgm:presLayoutVars>
          <dgm:bulletEnabled val="1"/>
        </dgm:presLayoutVars>
      </dgm:prSet>
      <dgm:spPr/>
    </dgm:pt>
    <dgm:pt modelId="{5DCF01D6-6E24-46C0-BF85-9F89D4420ACB}" type="pres">
      <dgm:prSet presAssocID="{CA7DD1C6-4CAE-4BB3-A769-04730468B54C}" presName="sibTrans" presStyleCnt="0"/>
      <dgm:spPr/>
    </dgm:pt>
    <dgm:pt modelId="{846418FC-8483-4B87-9971-0F771AC6D356}" type="pres">
      <dgm:prSet presAssocID="{FEB7FAD3-1751-4AB5-8D73-4C670E1C5E55}" presName="node" presStyleLbl="node1" presStyleIdx="10" presStyleCnt="11">
        <dgm:presLayoutVars>
          <dgm:bulletEnabled val="1"/>
        </dgm:presLayoutVars>
      </dgm:prSet>
      <dgm:spPr/>
    </dgm:pt>
  </dgm:ptLst>
  <dgm:cxnLst>
    <dgm:cxn modelId="{ECA6A60E-31B7-4946-9369-6DF8ADFB4B95}" type="presOf" srcId="{BC172544-FD8B-4E92-A3A6-B2B2DC265AF8}" destId="{FE240579-3FC8-48E8-9DE4-80F4B17036B3}" srcOrd="0" destOrd="0" presId="urn:microsoft.com/office/officeart/2005/8/layout/default"/>
    <dgm:cxn modelId="{B6F5BC16-1AA8-4074-8112-7DC06D3E8D07}" srcId="{64BE77A4-60CA-4FAA-AE63-85866F65840B}" destId="{BC172544-FD8B-4E92-A3A6-B2B2DC265AF8}" srcOrd="2" destOrd="0" parTransId="{5AF4A73B-E09D-44FB-A924-1A535716B647}" sibTransId="{ECD4F609-5206-4174-AAF7-6E9ECD2A93E5}"/>
    <dgm:cxn modelId="{EF1C1E30-F2A3-4017-B20E-869204E1D139}" type="presOf" srcId="{858DD88E-C04F-4786-88F5-D96FED52AED0}" destId="{124AE770-269B-428C-AB79-443EAA425CC1}" srcOrd="0" destOrd="0" presId="urn:microsoft.com/office/officeart/2005/8/layout/default"/>
    <dgm:cxn modelId="{EC4BF536-5D00-40CC-8192-408003399F61}" srcId="{64BE77A4-60CA-4FAA-AE63-85866F65840B}" destId="{158069BD-EED0-49EC-AF1B-4E92C4D0BBC3}" srcOrd="7" destOrd="0" parTransId="{C5396A94-EDE0-43AD-B891-D5C0706494DB}" sibTransId="{07B1848C-6A2D-4068-97CC-03A58054BA71}"/>
    <dgm:cxn modelId="{F5B32E62-CF10-4285-9BF5-BEF5FFB9C51D}" type="presOf" srcId="{B93F79DD-3D03-4806-A237-E5DEAA3B688C}" destId="{C99BE8A1-94D0-4A41-8279-049744F1E8BE}" srcOrd="0" destOrd="0" presId="urn:microsoft.com/office/officeart/2005/8/layout/default"/>
    <dgm:cxn modelId="{7E4F0265-9FD0-4641-B4C0-05CF37DDC0C7}" type="presOf" srcId="{FFCBAB24-D985-48AA-B648-83C591354621}" destId="{7BFE62E0-D403-4BA9-AA75-F9730FA7A5D0}" srcOrd="0" destOrd="0" presId="urn:microsoft.com/office/officeart/2005/8/layout/default"/>
    <dgm:cxn modelId="{C593A368-FF26-4DBA-A052-D3237156E13C}" srcId="{64BE77A4-60CA-4FAA-AE63-85866F65840B}" destId="{FFCBAB24-D985-48AA-B648-83C591354621}" srcOrd="1" destOrd="0" parTransId="{B62DF0A7-8F19-4F28-A6D3-0C08935F214F}" sibTransId="{C8A7EC15-11B5-47BD-99DE-3BDBDB4101F7}"/>
    <dgm:cxn modelId="{C391CD4C-093E-457A-8EB9-0B6DF8E5E5AB}" srcId="{64BE77A4-60CA-4FAA-AE63-85866F65840B}" destId="{FEB7FAD3-1751-4AB5-8D73-4C670E1C5E55}" srcOrd="10" destOrd="0" parTransId="{DAA5CADD-8EF3-4A45-8D4E-5599F3A488C1}" sibTransId="{1E3F6A14-A0A1-4C18-BA5B-D6F2AF724747}"/>
    <dgm:cxn modelId="{78B8E06C-2D18-4BC3-B2BE-EFA65063C4E5}" type="presOf" srcId="{158069BD-EED0-49EC-AF1B-4E92C4D0BBC3}" destId="{50DC67A3-F8A4-4580-A36B-27E666ADFAEF}" srcOrd="0" destOrd="0" presId="urn:microsoft.com/office/officeart/2005/8/layout/default"/>
    <dgm:cxn modelId="{A7FC0473-3BDD-4FC5-A7F1-A785145D3824}" srcId="{64BE77A4-60CA-4FAA-AE63-85866F65840B}" destId="{D7FF747E-72C2-48DD-8D68-ECCA95292817}" srcOrd="4" destOrd="0" parTransId="{FF273BD2-0DFE-4672-AFB2-FC15E4779E88}" sibTransId="{F291E098-BD6F-42D3-9951-60DFDED8BB88}"/>
    <dgm:cxn modelId="{4D32BA7B-834F-4FDA-A502-C7334B58C5C8}" type="presOf" srcId="{D68CA3BD-994F-4944-95E7-84556773FDCD}" destId="{F7690C89-4D5C-4656-81C4-9E7ADD6345F3}" srcOrd="0" destOrd="0" presId="urn:microsoft.com/office/officeart/2005/8/layout/default"/>
    <dgm:cxn modelId="{05D2CD80-170A-4E5E-A858-D60463074032}" type="presOf" srcId="{FEB7FAD3-1751-4AB5-8D73-4C670E1C5E55}" destId="{846418FC-8483-4B87-9971-0F771AC6D356}" srcOrd="0" destOrd="0" presId="urn:microsoft.com/office/officeart/2005/8/layout/default"/>
    <dgm:cxn modelId="{9D21CB91-512D-4C27-8960-7FFA9AB6F2DA}" srcId="{64BE77A4-60CA-4FAA-AE63-85866F65840B}" destId="{7AD5176F-98CF-47FB-9FA2-073F9936AFA1}" srcOrd="5" destOrd="0" parTransId="{DD4A4402-245A-44F6-BAE6-32C106999103}" sibTransId="{C0B622E0-EC33-44A0-A8FB-73AFFF1D69C5}"/>
    <dgm:cxn modelId="{8AA38F93-05A1-4A45-A1F8-B2FD77AEF33D}" type="presOf" srcId="{BF96D7A3-FC4B-4D42-92F8-1DC4F299BBD8}" destId="{DED8F3C3-FBD5-4147-870A-D9FFFEECEF0D}" srcOrd="0" destOrd="0" presId="urn:microsoft.com/office/officeart/2005/8/layout/default"/>
    <dgm:cxn modelId="{FEA618A3-293C-4870-BB92-92A9EBD0030B}" srcId="{64BE77A4-60CA-4FAA-AE63-85866F65840B}" destId="{B93F79DD-3D03-4806-A237-E5DEAA3B688C}" srcOrd="9" destOrd="0" parTransId="{1EB57717-08CA-46A3-B27E-4CB63E6D0ECF}" sibTransId="{CA7DD1C6-4CAE-4BB3-A769-04730468B54C}"/>
    <dgm:cxn modelId="{8F7127C2-8941-4F7D-868D-712FB56B4E7A}" srcId="{64BE77A4-60CA-4FAA-AE63-85866F65840B}" destId="{D68CA3BD-994F-4944-95E7-84556773FDCD}" srcOrd="0" destOrd="0" parTransId="{3ED1166C-C3FB-47EA-A250-58921594E178}" sibTransId="{E70EBD91-2E4D-4773-9124-E283C04D30CF}"/>
    <dgm:cxn modelId="{A3B0B5D5-493F-436D-A19C-AA3E97BBADF9}" type="presOf" srcId="{64BE77A4-60CA-4FAA-AE63-85866F65840B}" destId="{BD9EB45A-1016-4071-874D-48146D0612CF}" srcOrd="0" destOrd="0" presId="urn:microsoft.com/office/officeart/2005/8/layout/default"/>
    <dgm:cxn modelId="{1892C7D5-FA21-40C6-BA0B-A97C2A3B5BC4}" srcId="{64BE77A4-60CA-4FAA-AE63-85866F65840B}" destId="{BF96D7A3-FC4B-4D42-92F8-1DC4F299BBD8}" srcOrd="6" destOrd="0" parTransId="{358409A4-F4B5-4D94-92A1-10E48367CE50}" sibTransId="{07CBEFAA-1AD0-4B96-8356-8FB769F6AE1F}"/>
    <dgm:cxn modelId="{741C71DA-4816-40F7-8B8E-B7E12122519F}" type="presOf" srcId="{C0E64270-7538-4923-A66C-5D35D9936B0E}" destId="{78C9FBC4-2E51-461C-B923-3B02F27A853D}" srcOrd="0" destOrd="0" presId="urn:microsoft.com/office/officeart/2005/8/layout/default"/>
    <dgm:cxn modelId="{A57EFFDF-79B8-4DF4-9EDD-672DBF439558}" srcId="{64BE77A4-60CA-4FAA-AE63-85866F65840B}" destId="{858DD88E-C04F-4786-88F5-D96FED52AED0}" srcOrd="3" destOrd="0" parTransId="{5559C9BE-49AD-49DF-841C-10699F21C309}" sibTransId="{6AA5BF7D-625F-4719-86EF-F705A445DD6B}"/>
    <dgm:cxn modelId="{1B9E4BED-A9CF-4A3D-87D7-3D085840E406}" type="presOf" srcId="{7AD5176F-98CF-47FB-9FA2-073F9936AFA1}" destId="{2E8ABB89-801C-4B6B-95D7-D0660A582EAA}" srcOrd="0" destOrd="0" presId="urn:microsoft.com/office/officeart/2005/8/layout/default"/>
    <dgm:cxn modelId="{49A581F0-717A-4F3F-BDF0-3B94454E5EA8}" srcId="{64BE77A4-60CA-4FAA-AE63-85866F65840B}" destId="{C0E64270-7538-4923-A66C-5D35D9936B0E}" srcOrd="8" destOrd="0" parTransId="{755E3D58-028A-4585-B19D-DA8AB99D5E3B}" sibTransId="{2CD1654B-BC86-4074-BC8E-3643C9D3017D}"/>
    <dgm:cxn modelId="{41572BFF-827E-46D2-9388-2A2A32240DAA}" type="presOf" srcId="{D7FF747E-72C2-48DD-8D68-ECCA95292817}" destId="{75D847A9-B3EB-4ED8-8647-103A9DB25E0F}" srcOrd="0" destOrd="0" presId="urn:microsoft.com/office/officeart/2005/8/layout/default"/>
    <dgm:cxn modelId="{A695EE95-310F-4379-B432-E39C66A3D843}" type="presParOf" srcId="{BD9EB45A-1016-4071-874D-48146D0612CF}" destId="{F7690C89-4D5C-4656-81C4-9E7ADD6345F3}" srcOrd="0" destOrd="0" presId="urn:microsoft.com/office/officeart/2005/8/layout/default"/>
    <dgm:cxn modelId="{0C73C5E5-BEB1-44EA-8BE4-AD4C95FE98BA}" type="presParOf" srcId="{BD9EB45A-1016-4071-874D-48146D0612CF}" destId="{D5C268A6-4063-4AE1-AFCC-2545E7AF2E72}" srcOrd="1" destOrd="0" presId="urn:microsoft.com/office/officeart/2005/8/layout/default"/>
    <dgm:cxn modelId="{1ED5904D-2855-430E-8C02-4EA0C449098F}" type="presParOf" srcId="{BD9EB45A-1016-4071-874D-48146D0612CF}" destId="{7BFE62E0-D403-4BA9-AA75-F9730FA7A5D0}" srcOrd="2" destOrd="0" presId="urn:microsoft.com/office/officeart/2005/8/layout/default"/>
    <dgm:cxn modelId="{95EDCB2F-A175-49F0-85FA-1CB56B805DB4}" type="presParOf" srcId="{BD9EB45A-1016-4071-874D-48146D0612CF}" destId="{DE7CF2A0-2D69-4CF3-826D-E53902F8CF43}" srcOrd="3" destOrd="0" presId="urn:microsoft.com/office/officeart/2005/8/layout/default"/>
    <dgm:cxn modelId="{9438C73A-FCF7-4BB5-9C80-852C29773AF4}" type="presParOf" srcId="{BD9EB45A-1016-4071-874D-48146D0612CF}" destId="{FE240579-3FC8-48E8-9DE4-80F4B17036B3}" srcOrd="4" destOrd="0" presId="urn:microsoft.com/office/officeart/2005/8/layout/default"/>
    <dgm:cxn modelId="{B62FF273-E502-432D-B878-D67EFAB5C01F}" type="presParOf" srcId="{BD9EB45A-1016-4071-874D-48146D0612CF}" destId="{CFF76F5B-2094-4B2B-9E08-58E6804612E4}" srcOrd="5" destOrd="0" presId="urn:microsoft.com/office/officeart/2005/8/layout/default"/>
    <dgm:cxn modelId="{CAC73C53-5B21-4CCD-BEF5-339BF0B09A66}" type="presParOf" srcId="{BD9EB45A-1016-4071-874D-48146D0612CF}" destId="{124AE770-269B-428C-AB79-443EAA425CC1}" srcOrd="6" destOrd="0" presId="urn:microsoft.com/office/officeart/2005/8/layout/default"/>
    <dgm:cxn modelId="{9DA85169-C2D4-4550-800D-DA62DEDD7982}" type="presParOf" srcId="{BD9EB45A-1016-4071-874D-48146D0612CF}" destId="{6DAFC802-1552-4C48-BABF-C8760633D101}" srcOrd="7" destOrd="0" presId="urn:microsoft.com/office/officeart/2005/8/layout/default"/>
    <dgm:cxn modelId="{4857EC95-A500-45CA-8DDF-2565C176C5D9}" type="presParOf" srcId="{BD9EB45A-1016-4071-874D-48146D0612CF}" destId="{75D847A9-B3EB-4ED8-8647-103A9DB25E0F}" srcOrd="8" destOrd="0" presId="urn:microsoft.com/office/officeart/2005/8/layout/default"/>
    <dgm:cxn modelId="{C80F7CA7-E1F3-4010-9295-2F19B89475F0}" type="presParOf" srcId="{BD9EB45A-1016-4071-874D-48146D0612CF}" destId="{EE63FE8E-BBEA-4D22-9306-A3CF1F03AEFD}" srcOrd="9" destOrd="0" presId="urn:microsoft.com/office/officeart/2005/8/layout/default"/>
    <dgm:cxn modelId="{A6704AE9-5478-4E81-B46E-C647FA06AFDA}" type="presParOf" srcId="{BD9EB45A-1016-4071-874D-48146D0612CF}" destId="{2E8ABB89-801C-4B6B-95D7-D0660A582EAA}" srcOrd="10" destOrd="0" presId="urn:microsoft.com/office/officeart/2005/8/layout/default"/>
    <dgm:cxn modelId="{4081C23F-44BE-4D01-833C-62C9F462BC89}" type="presParOf" srcId="{BD9EB45A-1016-4071-874D-48146D0612CF}" destId="{4C718AA2-3801-457E-BCA3-FB30FB643FBB}" srcOrd="11" destOrd="0" presId="urn:microsoft.com/office/officeart/2005/8/layout/default"/>
    <dgm:cxn modelId="{EA8CFFEC-882E-4CB2-9A8E-90DC6BCB0324}" type="presParOf" srcId="{BD9EB45A-1016-4071-874D-48146D0612CF}" destId="{DED8F3C3-FBD5-4147-870A-D9FFFEECEF0D}" srcOrd="12" destOrd="0" presId="urn:microsoft.com/office/officeart/2005/8/layout/default"/>
    <dgm:cxn modelId="{67B9648B-E8F2-4968-94A4-9C797780BC75}" type="presParOf" srcId="{BD9EB45A-1016-4071-874D-48146D0612CF}" destId="{CC38BFBC-AF8C-49D1-8B53-B5588B83EFA3}" srcOrd="13" destOrd="0" presId="urn:microsoft.com/office/officeart/2005/8/layout/default"/>
    <dgm:cxn modelId="{BAC3115B-B81B-4A7B-8A35-053284015A74}" type="presParOf" srcId="{BD9EB45A-1016-4071-874D-48146D0612CF}" destId="{50DC67A3-F8A4-4580-A36B-27E666ADFAEF}" srcOrd="14" destOrd="0" presId="urn:microsoft.com/office/officeart/2005/8/layout/default"/>
    <dgm:cxn modelId="{43DB480F-7F38-4ADD-86CB-FCAD75ACAE04}" type="presParOf" srcId="{BD9EB45A-1016-4071-874D-48146D0612CF}" destId="{D5E91768-2369-44E0-8746-661B8976FFE1}" srcOrd="15" destOrd="0" presId="urn:microsoft.com/office/officeart/2005/8/layout/default"/>
    <dgm:cxn modelId="{A2888D3C-BD3E-4F8D-AF08-4299F9AF32E7}" type="presParOf" srcId="{BD9EB45A-1016-4071-874D-48146D0612CF}" destId="{78C9FBC4-2E51-461C-B923-3B02F27A853D}" srcOrd="16" destOrd="0" presId="urn:microsoft.com/office/officeart/2005/8/layout/default"/>
    <dgm:cxn modelId="{87FD6D7B-BDF7-4879-9F41-1215EF77F052}" type="presParOf" srcId="{BD9EB45A-1016-4071-874D-48146D0612CF}" destId="{FAC29DFF-C851-4397-AE5E-5ED7337AB400}" srcOrd="17" destOrd="0" presId="urn:microsoft.com/office/officeart/2005/8/layout/default"/>
    <dgm:cxn modelId="{9F9DE3B5-464C-48B2-A4CE-128EF7E4C950}" type="presParOf" srcId="{BD9EB45A-1016-4071-874D-48146D0612CF}" destId="{C99BE8A1-94D0-4A41-8279-049744F1E8BE}" srcOrd="18" destOrd="0" presId="urn:microsoft.com/office/officeart/2005/8/layout/default"/>
    <dgm:cxn modelId="{37770753-05BE-4538-B2A5-183932A662BB}" type="presParOf" srcId="{BD9EB45A-1016-4071-874D-48146D0612CF}" destId="{5DCF01D6-6E24-46C0-BF85-9F89D4420ACB}" srcOrd="19" destOrd="0" presId="urn:microsoft.com/office/officeart/2005/8/layout/default"/>
    <dgm:cxn modelId="{283065B8-2FCB-466B-A6F3-0EB7BEEB635E}" type="presParOf" srcId="{BD9EB45A-1016-4071-874D-48146D0612CF}" destId="{846418FC-8483-4B87-9971-0F771AC6D356}" srcOrd="2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6068D86-3D6C-40AF-8BD7-551E5459AAF4}"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E1F9B505-D823-4105-9417-7C722E9B2CEF}">
      <dgm:prSet/>
      <dgm:spPr/>
      <dgm:t>
        <a:bodyPr/>
        <a:lstStyle/>
        <a:p>
          <a:r>
            <a:rPr lang="en-US" b="1" u="sng"/>
            <a:t>Continuing Professional Development </a:t>
          </a:r>
          <a:endParaRPr lang="en-US"/>
        </a:p>
      </dgm:t>
    </dgm:pt>
    <dgm:pt modelId="{967B4CB0-0BD0-4875-A2B7-BD6021723A24}" type="parTrans" cxnId="{AFB0EF24-EE9A-49DF-8C21-DF6499EF8023}">
      <dgm:prSet/>
      <dgm:spPr/>
      <dgm:t>
        <a:bodyPr/>
        <a:lstStyle/>
        <a:p>
          <a:endParaRPr lang="en-US"/>
        </a:p>
      </dgm:t>
    </dgm:pt>
    <dgm:pt modelId="{F4F135A4-6EC3-486E-8199-1D8F6957514F}" type="sibTrans" cxnId="{AFB0EF24-EE9A-49DF-8C21-DF6499EF8023}">
      <dgm:prSet/>
      <dgm:spPr/>
      <dgm:t>
        <a:bodyPr/>
        <a:lstStyle/>
        <a:p>
          <a:endParaRPr lang="en-US"/>
        </a:p>
      </dgm:t>
    </dgm:pt>
    <dgm:pt modelId="{62ACCB3E-D387-4223-98DF-C82AB761319D}">
      <dgm:prSet/>
      <dgm:spPr/>
      <dgm:t>
        <a:bodyPr/>
        <a:lstStyle/>
        <a:p>
          <a:r>
            <a:rPr lang="en-US"/>
            <a:t>Willingness to undertake additional training / staff development as appropriate. </a:t>
          </a:r>
        </a:p>
      </dgm:t>
    </dgm:pt>
    <dgm:pt modelId="{7701055D-F348-4976-803C-7087316AAEA7}" type="parTrans" cxnId="{0A224381-0A4A-4688-80AB-B6518F2DA454}">
      <dgm:prSet/>
      <dgm:spPr/>
      <dgm:t>
        <a:bodyPr/>
        <a:lstStyle/>
        <a:p>
          <a:endParaRPr lang="en-US"/>
        </a:p>
      </dgm:t>
    </dgm:pt>
    <dgm:pt modelId="{14004E38-9E9D-4DBB-B693-4D404178195D}" type="sibTrans" cxnId="{0A224381-0A4A-4688-80AB-B6518F2DA454}">
      <dgm:prSet/>
      <dgm:spPr/>
      <dgm:t>
        <a:bodyPr/>
        <a:lstStyle/>
        <a:p>
          <a:endParaRPr lang="en-US"/>
        </a:p>
      </dgm:t>
    </dgm:pt>
    <dgm:pt modelId="{CE92D87E-EB77-40F9-93DB-DED7066A19D0}">
      <dgm:prSet/>
      <dgm:spPr/>
      <dgm:t>
        <a:bodyPr/>
        <a:lstStyle/>
        <a:p>
          <a:r>
            <a:rPr lang="en-US"/>
            <a:t>Ability to reflect on your own professional practice. </a:t>
          </a:r>
          <a:r>
            <a:rPr lang="en-US" b="1"/>
            <a:t>Essential </a:t>
          </a:r>
          <a:r>
            <a:rPr lang="en-US"/>
            <a:t> </a:t>
          </a:r>
        </a:p>
      </dgm:t>
    </dgm:pt>
    <dgm:pt modelId="{F67E1667-EF9B-4C06-BFAE-1DBF73DE1D7F}" type="parTrans" cxnId="{9399AE0B-7F7D-4B89-98DB-0794D63667EA}">
      <dgm:prSet/>
      <dgm:spPr/>
      <dgm:t>
        <a:bodyPr/>
        <a:lstStyle/>
        <a:p>
          <a:endParaRPr lang="en-US"/>
        </a:p>
      </dgm:t>
    </dgm:pt>
    <dgm:pt modelId="{EC4A5A51-1610-485D-8ADE-CD012A12CB72}" type="sibTrans" cxnId="{9399AE0B-7F7D-4B89-98DB-0794D63667EA}">
      <dgm:prSet/>
      <dgm:spPr/>
      <dgm:t>
        <a:bodyPr/>
        <a:lstStyle/>
        <a:p>
          <a:endParaRPr lang="en-US"/>
        </a:p>
      </dgm:t>
    </dgm:pt>
    <dgm:pt modelId="{C79D9AB8-166B-4478-9F12-FC4637C2FEB7}" type="pres">
      <dgm:prSet presAssocID="{96068D86-3D6C-40AF-8BD7-551E5459AAF4}" presName="linear" presStyleCnt="0">
        <dgm:presLayoutVars>
          <dgm:animLvl val="lvl"/>
          <dgm:resizeHandles val="exact"/>
        </dgm:presLayoutVars>
      </dgm:prSet>
      <dgm:spPr/>
    </dgm:pt>
    <dgm:pt modelId="{8DC56CB9-4876-4939-ACA4-BD480DD42974}" type="pres">
      <dgm:prSet presAssocID="{E1F9B505-D823-4105-9417-7C722E9B2CEF}" presName="parentText" presStyleLbl="node1" presStyleIdx="0" presStyleCnt="1">
        <dgm:presLayoutVars>
          <dgm:chMax val="0"/>
          <dgm:bulletEnabled val="1"/>
        </dgm:presLayoutVars>
      </dgm:prSet>
      <dgm:spPr/>
    </dgm:pt>
    <dgm:pt modelId="{26077F96-EB44-4DAD-83CF-9F5BF7DCB8DC}" type="pres">
      <dgm:prSet presAssocID="{E1F9B505-D823-4105-9417-7C722E9B2CEF}" presName="childText" presStyleLbl="revTx" presStyleIdx="0" presStyleCnt="1">
        <dgm:presLayoutVars>
          <dgm:bulletEnabled val="1"/>
        </dgm:presLayoutVars>
      </dgm:prSet>
      <dgm:spPr/>
    </dgm:pt>
  </dgm:ptLst>
  <dgm:cxnLst>
    <dgm:cxn modelId="{39A1CD05-415C-4770-913C-C42A0B790A79}" type="presOf" srcId="{CE92D87E-EB77-40F9-93DB-DED7066A19D0}" destId="{26077F96-EB44-4DAD-83CF-9F5BF7DCB8DC}" srcOrd="0" destOrd="1" presId="urn:microsoft.com/office/officeart/2005/8/layout/vList2"/>
    <dgm:cxn modelId="{9399AE0B-7F7D-4B89-98DB-0794D63667EA}" srcId="{E1F9B505-D823-4105-9417-7C722E9B2CEF}" destId="{CE92D87E-EB77-40F9-93DB-DED7066A19D0}" srcOrd="1" destOrd="0" parTransId="{F67E1667-EF9B-4C06-BFAE-1DBF73DE1D7F}" sibTransId="{EC4A5A51-1610-485D-8ADE-CD012A12CB72}"/>
    <dgm:cxn modelId="{AFB0EF24-EE9A-49DF-8C21-DF6499EF8023}" srcId="{96068D86-3D6C-40AF-8BD7-551E5459AAF4}" destId="{E1F9B505-D823-4105-9417-7C722E9B2CEF}" srcOrd="0" destOrd="0" parTransId="{967B4CB0-0BD0-4875-A2B7-BD6021723A24}" sibTransId="{F4F135A4-6EC3-486E-8199-1D8F6957514F}"/>
    <dgm:cxn modelId="{BD6FFD57-1445-4920-A6AA-9E4374CE4795}" type="presOf" srcId="{62ACCB3E-D387-4223-98DF-C82AB761319D}" destId="{26077F96-EB44-4DAD-83CF-9F5BF7DCB8DC}" srcOrd="0" destOrd="0" presId="urn:microsoft.com/office/officeart/2005/8/layout/vList2"/>
    <dgm:cxn modelId="{0A224381-0A4A-4688-80AB-B6518F2DA454}" srcId="{E1F9B505-D823-4105-9417-7C722E9B2CEF}" destId="{62ACCB3E-D387-4223-98DF-C82AB761319D}" srcOrd="0" destOrd="0" parTransId="{7701055D-F348-4976-803C-7087316AAEA7}" sibTransId="{14004E38-9E9D-4DBB-B693-4D404178195D}"/>
    <dgm:cxn modelId="{BC076F88-063B-4D61-8DDD-888C01C49035}" type="presOf" srcId="{E1F9B505-D823-4105-9417-7C722E9B2CEF}" destId="{8DC56CB9-4876-4939-ACA4-BD480DD42974}" srcOrd="0" destOrd="0" presId="urn:microsoft.com/office/officeart/2005/8/layout/vList2"/>
    <dgm:cxn modelId="{93B067F3-47EB-4565-92A1-AA3C221EC3DE}" type="presOf" srcId="{96068D86-3D6C-40AF-8BD7-551E5459AAF4}" destId="{C79D9AB8-166B-4478-9F12-FC4637C2FEB7}" srcOrd="0" destOrd="0" presId="urn:microsoft.com/office/officeart/2005/8/layout/vList2"/>
    <dgm:cxn modelId="{E6589186-54D2-42B9-9CF7-2D7EEC3AEC0E}" type="presParOf" srcId="{C79D9AB8-166B-4478-9F12-FC4637C2FEB7}" destId="{8DC56CB9-4876-4939-ACA4-BD480DD42974}" srcOrd="0" destOrd="0" presId="urn:microsoft.com/office/officeart/2005/8/layout/vList2"/>
    <dgm:cxn modelId="{8C2DC413-8E8F-4EA9-BF98-7B61EE8049FC}" type="presParOf" srcId="{C79D9AB8-166B-4478-9F12-FC4637C2FEB7}" destId="{26077F96-EB44-4DAD-83CF-9F5BF7DCB8DC}"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A0EBF0E-E199-4774-9330-7E6BF0114993}"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911CCBA4-2CC3-4FA6-A245-317A522C75AD}">
      <dgm:prSet/>
      <dgm:spPr/>
      <dgm:t>
        <a:bodyPr/>
        <a:lstStyle/>
        <a:p>
          <a:r>
            <a:rPr lang="en-US"/>
            <a:t>Safeguarding of children </a:t>
          </a:r>
        </a:p>
      </dgm:t>
    </dgm:pt>
    <dgm:pt modelId="{A9BC0813-8937-4483-821D-7EEB363E8B02}" type="parTrans" cxnId="{245FF212-BB09-4413-BADE-E8A1B91D293F}">
      <dgm:prSet/>
      <dgm:spPr/>
      <dgm:t>
        <a:bodyPr/>
        <a:lstStyle/>
        <a:p>
          <a:endParaRPr lang="en-US"/>
        </a:p>
      </dgm:t>
    </dgm:pt>
    <dgm:pt modelId="{A4EC04D0-9761-450A-BC7A-4998F914F423}" type="sibTrans" cxnId="{245FF212-BB09-4413-BADE-E8A1B91D293F}">
      <dgm:prSet/>
      <dgm:spPr/>
      <dgm:t>
        <a:bodyPr/>
        <a:lstStyle/>
        <a:p>
          <a:endParaRPr lang="en-US"/>
        </a:p>
      </dgm:t>
    </dgm:pt>
    <dgm:pt modelId="{9F58C1D5-7951-40B2-BCC6-B68538EADDD4}">
      <dgm:prSet/>
      <dgm:spPr/>
      <dgm:t>
        <a:bodyPr/>
        <a:lstStyle/>
        <a:p>
          <a:r>
            <a:rPr lang="en-US"/>
            <a:t>To work in a way which promotes the safety and well-being of children. Essential </a:t>
          </a:r>
        </a:p>
      </dgm:t>
    </dgm:pt>
    <dgm:pt modelId="{694DDA21-BA98-4172-8F12-8DF0674A153D}" type="parTrans" cxnId="{6D561CB6-0C7B-49A8-B5C3-07EADF4104DE}">
      <dgm:prSet/>
      <dgm:spPr/>
      <dgm:t>
        <a:bodyPr/>
        <a:lstStyle/>
        <a:p>
          <a:endParaRPr lang="en-US"/>
        </a:p>
      </dgm:t>
    </dgm:pt>
    <dgm:pt modelId="{E6F2409C-B796-4274-AFD1-8E8A408C677D}" type="sibTrans" cxnId="{6D561CB6-0C7B-49A8-B5C3-07EADF4104DE}">
      <dgm:prSet/>
      <dgm:spPr/>
      <dgm:t>
        <a:bodyPr/>
        <a:lstStyle/>
        <a:p>
          <a:endParaRPr lang="en-US"/>
        </a:p>
      </dgm:t>
    </dgm:pt>
    <dgm:pt modelId="{F7D11A19-D17A-411D-8BFE-CDCB062DF243}" type="pres">
      <dgm:prSet presAssocID="{4A0EBF0E-E199-4774-9330-7E6BF0114993}" presName="linear" presStyleCnt="0">
        <dgm:presLayoutVars>
          <dgm:animLvl val="lvl"/>
          <dgm:resizeHandles val="exact"/>
        </dgm:presLayoutVars>
      </dgm:prSet>
      <dgm:spPr/>
    </dgm:pt>
    <dgm:pt modelId="{1A6A60A6-C9FE-4CB3-8E73-705C6E0D1D42}" type="pres">
      <dgm:prSet presAssocID="{911CCBA4-2CC3-4FA6-A245-317A522C75AD}" presName="parentText" presStyleLbl="node1" presStyleIdx="0" presStyleCnt="1">
        <dgm:presLayoutVars>
          <dgm:chMax val="0"/>
          <dgm:bulletEnabled val="1"/>
        </dgm:presLayoutVars>
      </dgm:prSet>
      <dgm:spPr/>
    </dgm:pt>
    <dgm:pt modelId="{48120A61-FCF5-46A7-B5C5-620B596D4D51}" type="pres">
      <dgm:prSet presAssocID="{911CCBA4-2CC3-4FA6-A245-317A522C75AD}" presName="childText" presStyleLbl="revTx" presStyleIdx="0" presStyleCnt="1">
        <dgm:presLayoutVars>
          <dgm:bulletEnabled val="1"/>
        </dgm:presLayoutVars>
      </dgm:prSet>
      <dgm:spPr/>
    </dgm:pt>
  </dgm:ptLst>
  <dgm:cxnLst>
    <dgm:cxn modelId="{245FF212-BB09-4413-BADE-E8A1B91D293F}" srcId="{4A0EBF0E-E199-4774-9330-7E6BF0114993}" destId="{911CCBA4-2CC3-4FA6-A245-317A522C75AD}" srcOrd="0" destOrd="0" parTransId="{A9BC0813-8937-4483-821D-7EEB363E8B02}" sibTransId="{A4EC04D0-9761-450A-BC7A-4998F914F423}"/>
    <dgm:cxn modelId="{62FC3A25-B281-48D6-907B-ECFF049D214A}" type="presOf" srcId="{911CCBA4-2CC3-4FA6-A245-317A522C75AD}" destId="{1A6A60A6-C9FE-4CB3-8E73-705C6E0D1D42}" srcOrd="0" destOrd="0" presId="urn:microsoft.com/office/officeart/2005/8/layout/vList2"/>
    <dgm:cxn modelId="{3F5EE59E-2CA3-43A8-AE2A-D0572DA5157C}" type="presOf" srcId="{9F58C1D5-7951-40B2-BCC6-B68538EADDD4}" destId="{48120A61-FCF5-46A7-B5C5-620B596D4D51}" srcOrd="0" destOrd="0" presId="urn:microsoft.com/office/officeart/2005/8/layout/vList2"/>
    <dgm:cxn modelId="{6D561CB6-0C7B-49A8-B5C3-07EADF4104DE}" srcId="{911CCBA4-2CC3-4FA6-A245-317A522C75AD}" destId="{9F58C1D5-7951-40B2-BCC6-B68538EADDD4}" srcOrd="0" destOrd="0" parTransId="{694DDA21-BA98-4172-8F12-8DF0674A153D}" sibTransId="{E6F2409C-B796-4274-AFD1-8E8A408C677D}"/>
    <dgm:cxn modelId="{79F145CE-B07E-40B7-B12A-5F64B38748A1}" type="presOf" srcId="{4A0EBF0E-E199-4774-9330-7E6BF0114993}" destId="{F7D11A19-D17A-411D-8BFE-CDCB062DF243}" srcOrd="0" destOrd="0" presId="urn:microsoft.com/office/officeart/2005/8/layout/vList2"/>
    <dgm:cxn modelId="{44A1FB8E-DDA5-4899-AF57-6307ED44745A}" type="presParOf" srcId="{F7D11A19-D17A-411D-8BFE-CDCB062DF243}" destId="{1A6A60A6-C9FE-4CB3-8E73-705C6E0D1D42}" srcOrd="0" destOrd="0" presId="urn:microsoft.com/office/officeart/2005/8/layout/vList2"/>
    <dgm:cxn modelId="{FA264D6C-0C29-4CF8-8078-C2F82763F295}" type="presParOf" srcId="{F7D11A19-D17A-411D-8BFE-CDCB062DF243}" destId="{48120A61-FCF5-46A7-B5C5-620B596D4D51}"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E7DA7A-50FA-4EDC-8553-A174DB7E98BD}">
      <dsp:nvSpPr>
        <dsp:cNvPr id="0" name=""/>
        <dsp:cNvSpPr/>
      </dsp:nvSpPr>
      <dsp:spPr>
        <a:xfrm>
          <a:off x="3080" y="587032"/>
          <a:ext cx="2444055" cy="146643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Introduce myself</a:t>
          </a:r>
        </a:p>
      </dsp:txBody>
      <dsp:txXfrm>
        <a:off x="3080" y="587032"/>
        <a:ext cx="2444055" cy="1466433"/>
      </dsp:txXfrm>
    </dsp:sp>
    <dsp:sp modelId="{BD23111E-5464-4385-B480-9DA28531E845}">
      <dsp:nvSpPr>
        <dsp:cNvPr id="0" name=""/>
        <dsp:cNvSpPr/>
      </dsp:nvSpPr>
      <dsp:spPr>
        <a:xfrm>
          <a:off x="2691541" y="587032"/>
          <a:ext cx="2444055" cy="1466433"/>
        </a:xfrm>
        <a:prstGeom prst="rect">
          <a:avLst/>
        </a:prstGeom>
        <a:solidFill>
          <a:schemeClr val="accent5">
            <a:hueOff val="-1126424"/>
            <a:satOff val="-2903"/>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My Career so far</a:t>
          </a:r>
        </a:p>
      </dsp:txBody>
      <dsp:txXfrm>
        <a:off x="2691541" y="587032"/>
        <a:ext cx="2444055" cy="1466433"/>
      </dsp:txXfrm>
    </dsp:sp>
    <dsp:sp modelId="{AFC12984-4085-42CA-AEE0-490FF1647904}">
      <dsp:nvSpPr>
        <dsp:cNvPr id="0" name=""/>
        <dsp:cNvSpPr/>
      </dsp:nvSpPr>
      <dsp:spPr>
        <a:xfrm>
          <a:off x="5380002" y="587032"/>
          <a:ext cx="2444055" cy="1466433"/>
        </a:xfrm>
        <a:prstGeom prst="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The job role that I have applied for</a:t>
          </a:r>
        </a:p>
      </dsp:txBody>
      <dsp:txXfrm>
        <a:off x="5380002" y="587032"/>
        <a:ext cx="2444055" cy="1466433"/>
      </dsp:txXfrm>
    </dsp:sp>
    <dsp:sp modelId="{6B04081E-DC4A-4FDB-9EFF-1FC06E17EEA5}">
      <dsp:nvSpPr>
        <dsp:cNvPr id="0" name=""/>
        <dsp:cNvSpPr/>
      </dsp:nvSpPr>
      <dsp:spPr>
        <a:xfrm>
          <a:off x="8068463" y="587032"/>
          <a:ext cx="2444055" cy="1466433"/>
        </a:xfrm>
        <a:prstGeom prst="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Job description</a:t>
          </a:r>
        </a:p>
      </dsp:txBody>
      <dsp:txXfrm>
        <a:off x="8068463" y="587032"/>
        <a:ext cx="2444055" cy="1466433"/>
      </dsp:txXfrm>
    </dsp:sp>
    <dsp:sp modelId="{8EB52308-122A-43F3-AE78-C7F8B648BBC0}">
      <dsp:nvSpPr>
        <dsp:cNvPr id="0" name=""/>
        <dsp:cNvSpPr/>
      </dsp:nvSpPr>
      <dsp:spPr>
        <a:xfrm>
          <a:off x="1347311" y="2297871"/>
          <a:ext cx="2444055" cy="1466433"/>
        </a:xfrm>
        <a:prstGeom prst="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Person specification</a:t>
          </a:r>
        </a:p>
      </dsp:txBody>
      <dsp:txXfrm>
        <a:off x="1347311" y="2297871"/>
        <a:ext cx="2444055" cy="1466433"/>
      </dsp:txXfrm>
    </dsp:sp>
    <dsp:sp modelId="{C6618041-220A-49F5-8227-6D53D2AEA16D}">
      <dsp:nvSpPr>
        <dsp:cNvPr id="0" name=""/>
        <dsp:cNvSpPr/>
      </dsp:nvSpPr>
      <dsp:spPr>
        <a:xfrm>
          <a:off x="4035772" y="2297871"/>
          <a:ext cx="2444055" cy="1466433"/>
        </a:xfrm>
        <a:prstGeom prst="rect">
          <a:avLst/>
        </a:prstGeom>
        <a:solidFill>
          <a:schemeClr val="accent5">
            <a:hueOff val="-5632119"/>
            <a:satOff val="-14516"/>
            <a:lumOff val="-9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Question 1. Tell me about yourself and why you are suitable for this role?</a:t>
          </a:r>
        </a:p>
      </dsp:txBody>
      <dsp:txXfrm>
        <a:off x="4035772" y="2297871"/>
        <a:ext cx="2444055" cy="1466433"/>
      </dsp:txXfrm>
    </dsp:sp>
    <dsp:sp modelId="{B25ED259-A94D-4D05-BFD5-A82AD2DC8F1D}">
      <dsp:nvSpPr>
        <dsp:cNvPr id="0" name=""/>
        <dsp:cNvSpPr/>
      </dsp:nvSpPr>
      <dsp:spPr>
        <a:xfrm>
          <a:off x="6724233" y="2297871"/>
          <a:ext cx="2444055" cy="1466433"/>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Question 2. What specific skills, knowledge and experience do you have to </a:t>
          </a:r>
          <a:r>
            <a:rPr lang="en-US" sz="1800" kern="1200" dirty="0">
              <a:latin typeface="Calibri Light" panose="020F0302020204030204"/>
            </a:rPr>
            <a:t>equip</a:t>
          </a:r>
          <a:r>
            <a:rPr lang="en-US" sz="1800" kern="1200" dirty="0"/>
            <a:t> you for this role?</a:t>
          </a:r>
        </a:p>
      </dsp:txBody>
      <dsp:txXfrm>
        <a:off x="6724233" y="2297871"/>
        <a:ext cx="2444055" cy="14664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CBEE16-97B9-4D63-88C7-95DE16C9630B}">
      <dsp:nvSpPr>
        <dsp:cNvPr id="0" name=""/>
        <dsp:cNvSpPr/>
      </dsp:nvSpPr>
      <dsp:spPr>
        <a:xfrm>
          <a:off x="0" y="0"/>
          <a:ext cx="7485413"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70A84589-EC27-4F27-8125-058EE4DCCC00}">
      <dsp:nvSpPr>
        <dsp:cNvPr id="0" name=""/>
        <dsp:cNvSpPr/>
      </dsp:nvSpPr>
      <dsp:spPr>
        <a:xfrm>
          <a:off x="0" y="0"/>
          <a:ext cx="7485413" cy="613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I have worked in the childcare field since leaving college. In 2000 I qualified as a Nursery Nurse.</a:t>
          </a:r>
        </a:p>
      </dsp:txBody>
      <dsp:txXfrm>
        <a:off x="0" y="0"/>
        <a:ext cx="7485413" cy="613171"/>
      </dsp:txXfrm>
    </dsp:sp>
    <dsp:sp modelId="{584E5CCF-2371-4D4C-8DD7-9764E38FDF3D}">
      <dsp:nvSpPr>
        <dsp:cNvPr id="0" name=""/>
        <dsp:cNvSpPr/>
      </dsp:nvSpPr>
      <dsp:spPr>
        <a:xfrm>
          <a:off x="0" y="613171"/>
          <a:ext cx="7485413"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DCFDB4B-DD3A-4259-9F37-4235CDFD58E2}">
      <dsp:nvSpPr>
        <dsp:cNvPr id="0" name=""/>
        <dsp:cNvSpPr/>
      </dsp:nvSpPr>
      <dsp:spPr>
        <a:xfrm>
          <a:off x="0" y="613171"/>
          <a:ext cx="7485413" cy="613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I started a job at Brynmill Primary School. I have been there ever since. </a:t>
          </a:r>
        </a:p>
      </dsp:txBody>
      <dsp:txXfrm>
        <a:off x="0" y="613171"/>
        <a:ext cx="7485413" cy="613171"/>
      </dsp:txXfrm>
    </dsp:sp>
    <dsp:sp modelId="{3B66462C-C80C-4BBC-BBF1-49FD487CE67B}">
      <dsp:nvSpPr>
        <dsp:cNvPr id="0" name=""/>
        <dsp:cNvSpPr/>
      </dsp:nvSpPr>
      <dsp:spPr>
        <a:xfrm>
          <a:off x="0" y="1226343"/>
          <a:ext cx="7485413"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493537A8-01BA-439F-8275-6726D9E79A9C}">
      <dsp:nvSpPr>
        <dsp:cNvPr id="0" name=""/>
        <dsp:cNvSpPr/>
      </dsp:nvSpPr>
      <dsp:spPr>
        <a:xfrm>
          <a:off x="0" y="1226343"/>
          <a:ext cx="7485413" cy="613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I have run a successful After School Club for over 20 years. </a:t>
          </a:r>
        </a:p>
      </dsp:txBody>
      <dsp:txXfrm>
        <a:off x="0" y="1226343"/>
        <a:ext cx="7485413" cy="613171"/>
      </dsp:txXfrm>
    </dsp:sp>
    <dsp:sp modelId="{BA12A14B-4E9F-42F5-8B13-FEC5012C0678}">
      <dsp:nvSpPr>
        <dsp:cNvPr id="0" name=""/>
        <dsp:cNvSpPr/>
      </dsp:nvSpPr>
      <dsp:spPr>
        <a:xfrm>
          <a:off x="0" y="1839515"/>
          <a:ext cx="7485413"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FFD8EFB2-856E-422D-83F6-87AC6B46A201}">
      <dsp:nvSpPr>
        <dsp:cNvPr id="0" name=""/>
        <dsp:cNvSpPr/>
      </dsp:nvSpPr>
      <dsp:spPr>
        <a:xfrm>
          <a:off x="0" y="1839515"/>
          <a:ext cx="7485413" cy="613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I am also a teacher assistant, specialising in Autism.</a:t>
          </a:r>
        </a:p>
      </dsp:txBody>
      <dsp:txXfrm>
        <a:off x="0" y="1839515"/>
        <a:ext cx="7485413" cy="61317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DB6973-6D13-404F-9466-FBF3050C4383}">
      <dsp:nvSpPr>
        <dsp:cNvPr id="0" name=""/>
        <dsp:cNvSpPr/>
      </dsp:nvSpPr>
      <dsp:spPr>
        <a:xfrm>
          <a:off x="1352109" y="2663"/>
          <a:ext cx="3962613" cy="990653"/>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Qualifications/Training </a:t>
          </a:r>
        </a:p>
      </dsp:txBody>
      <dsp:txXfrm>
        <a:off x="1381124" y="31678"/>
        <a:ext cx="3904583" cy="932623"/>
      </dsp:txXfrm>
    </dsp:sp>
    <dsp:sp modelId="{7AD5A257-2CB1-4F24-9D2F-3969E71F89A6}">
      <dsp:nvSpPr>
        <dsp:cNvPr id="0" name=""/>
        <dsp:cNvSpPr/>
      </dsp:nvSpPr>
      <dsp:spPr>
        <a:xfrm rot="5400000">
          <a:off x="3147668" y="1018082"/>
          <a:ext cx="371495" cy="445794"/>
        </a:xfrm>
        <a:prstGeom prst="rightArrow">
          <a:avLst>
            <a:gd name="adj1" fmla="val 60000"/>
            <a:gd name="adj2" fmla="val 5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5400000">
        <a:off x="3199678" y="1055231"/>
        <a:ext cx="267476" cy="260047"/>
      </dsp:txXfrm>
    </dsp:sp>
    <dsp:sp modelId="{9FE3F8CA-8CAB-43CB-975C-B09A74CF7228}">
      <dsp:nvSpPr>
        <dsp:cNvPr id="0" name=""/>
        <dsp:cNvSpPr/>
      </dsp:nvSpPr>
      <dsp:spPr>
        <a:xfrm>
          <a:off x="1352109" y="1488643"/>
          <a:ext cx="3962613" cy="990653"/>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A Minimum required is a level 3 qualification in childcare or playwork or other relevant professional qualification. </a:t>
          </a:r>
        </a:p>
      </dsp:txBody>
      <dsp:txXfrm>
        <a:off x="1381124" y="1517658"/>
        <a:ext cx="3904583" cy="932623"/>
      </dsp:txXfrm>
    </dsp:sp>
    <dsp:sp modelId="{BEFCDFCD-31D1-479D-BEA3-C29360E57DF7}">
      <dsp:nvSpPr>
        <dsp:cNvPr id="0" name=""/>
        <dsp:cNvSpPr/>
      </dsp:nvSpPr>
      <dsp:spPr>
        <a:xfrm rot="5400000">
          <a:off x="3147668" y="2504062"/>
          <a:ext cx="371495" cy="445794"/>
        </a:xfrm>
        <a:prstGeom prst="rightArrow">
          <a:avLst>
            <a:gd name="adj1" fmla="val 60000"/>
            <a:gd name="adj2" fmla="val 5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5400000">
        <a:off x="3199678" y="2541211"/>
        <a:ext cx="267476" cy="260047"/>
      </dsp:txXfrm>
    </dsp:sp>
    <dsp:sp modelId="{29373736-3E7F-42DF-8D4C-D7121623281D}">
      <dsp:nvSpPr>
        <dsp:cNvPr id="0" name=""/>
        <dsp:cNvSpPr/>
      </dsp:nvSpPr>
      <dsp:spPr>
        <a:xfrm>
          <a:off x="1352109" y="2974623"/>
          <a:ext cx="3962613" cy="990653"/>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Evidence of continuing professional development in childcare, play and out of schools services.</a:t>
          </a:r>
        </a:p>
      </dsp:txBody>
      <dsp:txXfrm>
        <a:off x="1381124" y="3003638"/>
        <a:ext cx="3904583" cy="932623"/>
      </dsp:txXfrm>
    </dsp:sp>
    <dsp:sp modelId="{1884AD74-92B1-402E-8FC8-C4D2C9D6ACC5}">
      <dsp:nvSpPr>
        <dsp:cNvPr id="0" name=""/>
        <dsp:cNvSpPr/>
      </dsp:nvSpPr>
      <dsp:spPr>
        <a:xfrm rot="5400000">
          <a:off x="3147668" y="3990043"/>
          <a:ext cx="371495" cy="445794"/>
        </a:xfrm>
        <a:prstGeom prst="rightArrow">
          <a:avLst>
            <a:gd name="adj1" fmla="val 60000"/>
            <a:gd name="adj2" fmla="val 5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5400000">
        <a:off x="3199678" y="4027192"/>
        <a:ext cx="267476" cy="260047"/>
      </dsp:txXfrm>
    </dsp:sp>
    <dsp:sp modelId="{36F8919E-F40F-4631-881B-6790DB7D44D2}">
      <dsp:nvSpPr>
        <dsp:cNvPr id="0" name=""/>
        <dsp:cNvSpPr/>
      </dsp:nvSpPr>
      <dsp:spPr>
        <a:xfrm>
          <a:off x="1352109" y="4460603"/>
          <a:ext cx="3962613" cy="990653"/>
        </a:xfrm>
        <a:prstGeom prst="roundRect">
          <a:avLst>
            <a:gd name="adj" fmla="val 1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ESSENTIAL</a:t>
          </a:r>
        </a:p>
      </dsp:txBody>
      <dsp:txXfrm>
        <a:off x="1381124" y="4489618"/>
        <a:ext cx="3904583" cy="93262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690C89-4D5C-4656-81C4-9E7ADD6345F3}">
      <dsp:nvSpPr>
        <dsp:cNvPr id="0" name=""/>
        <dsp:cNvSpPr/>
      </dsp:nvSpPr>
      <dsp:spPr>
        <a:xfrm>
          <a:off x="582645" y="1178"/>
          <a:ext cx="2174490" cy="130469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Knowledge/Skills </a:t>
          </a:r>
        </a:p>
      </dsp:txBody>
      <dsp:txXfrm>
        <a:off x="582645" y="1178"/>
        <a:ext cx="2174490" cy="1304694"/>
      </dsp:txXfrm>
    </dsp:sp>
    <dsp:sp modelId="{7BFE62E0-D403-4BA9-AA75-F9730FA7A5D0}">
      <dsp:nvSpPr>
        <dsp:cNvPr id="0" name=""/>
        <dsp:cNvSpPr/>
      </dsp:nvSpPr>
      <dsp:spPr>
        <a:xfrm>
          <a:off x="2974584" y="1178"/>
          <a:ext cx="2174490" cy="1304694"/>
        </a:xfrm>
        <a:prstGeom prst="rect">
          <a:avLst/>
        </a:prstGeom>
        <a:solidFill>
          <a:schemeClr val="accent5">
            <a:hueOff val="-675854"/>
            <a:satOff val="-1742"/>
            <a:lumOff val="-1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Ability to lead a small team and work as part of a multi-disciplinary team </a:t>
          </a:r>
        </a:p>
      </dsp:txBody>
      <dsp:txXfrm>
        <a:off x="2974584" y="1178"/>
        <a:ext cx="2174490" cy="1304694"/>
      </dsp:txXfrm>
    </dsp:sp>
    <dsp:sp modelId="{FE240579-3FC8-48E8-9DE4-80F4B17036B3}">
      <dsp:nvSpPr>
        <dsp:cNvPr id="0" name=""/>
        <dsp:cNvSpPr/>
      </dsp:nvSpPr>
      <dsp:spPr>
        <a:xfrm>
          <a:off x="5366524" y="1178"/>
          <a:ext cx="2174490" cy="1304694"/>
        </a:xfrm>
        <a:prstGeom prst="rect">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Knowledge and understanding of children’s age and stage of development. </a:t>
          </a:r>
        </a:p>
      </dsp:txBody>
      <dsp:txXfrm>
        <a:off x="5366524" y="1178"/>
        <a:ext cx="2174490" cy="1304694"/>
      </dsp:txXfrm>
    </dsp:sp>
    <dsp:sp modelId="{124AE770-269B-428C-AB79-443EAA425CC1}">
      <dsp:nvSpPr>
        <dsp:cNvPr id="0" name=""/>
        <dsp:cNvSpPr/>
      </dsp:nvSpPr>
      <dsp:spPr>
        <a:xfrm>
          <a:off x="7758464" y="1178"/>
          <a:ext cx="2174490" cy="1304694"/>
        </a:xfrm>
        <a:prstGeom prst="rect">
          <a:avLst/>
        </a:prstGeom>
        <a:solidFill>
          <a:schemeClr val="accent5">
            <a:hueOff val="-2027563"/>
            <a:satOff val="-5226"/>
            <a:lumOff val="-35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Current policy discussion and trends in children and family services. </a:t>
          </a:r>
        </a:p>
      </dsp:txBody>
      <dsp:txXfrm>
        <a:off x="7758464" y="1178"/>
        <a:ext cx="2174490" cy="1304694"/>
      </dsp:txXfrm>
    </dsp:sp>
    <dsp:sp modelId="{75D847A9-B3EB-4ED8-8647-103A9DB25E0F}">
      <dsp:nvSpPr>
        <dsp:cNvPr id="0" name=""/>
        <dsp:cNvSpPr/>
      </dsp:nvSpPr>
      <dsp:spPr>
        <a:xfrm>
          <a:off x="582645" y="1523321"/>
          <a:ext cx="2174490" cy="1304694"/>
        </a:xfrm>
        <a:prstGeom prst="rect">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Knowledge and understanding of the ECM agenda, Children’s Plan and Childcare Act 2006; safeguarding children; CAF </a:t>
          </a:r>
        </a:p>
      </dsp:txBody>
      <dsp:txXfrm>
        <a:off x="582645" y="1523321"/>
        <a:ext cx="2174490" cy="1304694"/>
      </dsp:txXfrm>
    </dsp:sp>
    <dsp:sp modelId="{2E8ABB89-801C-4B6B-95D7-D0660A582EAA}">
      <dsp:nvSpPr>
        <dsp:cNvPr id="0" name=""/>
        <dsp:cNvSpPr/>
      </dsp:nvSpPr>
      <dsp:spPr>
        <a:xfrm>
          <a:off x="2974584" y="1523321"/>
          <a:ext cx="2174490" cy="1304694"/>
        </a:xfrm>
        <a:prstGeom prst="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Ability to work in partnership with parents, teachers, health, other childcare providers, youth, social care, community professionals and organisations. </a:t>
          </a:r>
        </a:p>
      </dsp:txBody>
      <dsp:txXfrm>
        <a:off x="2974584" y="1523321"/>
        <a:ext cx="2174490" cy="1304694"/>
      </dsp:txXfrm>
    </dsp:sp>
    <dsp:sp modelId="{DED8F3C3-FBD5-4147-870A-D9FFFEECEF0D}">
      <dsp:nvSpPr>
        <dsp:cNvPr id="0" name=""/>
        <dsp:cNvSpPr/>
      </dsp:nvSpPr>
      <dsp:spPr>
        <a:xfrm>
          <a:off x="5366524" y="1523321"/>
          <a:ext cx="2174490" cy="1304694"/>
        </a:xfrm>
        <a:prstGeom prst="rect">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Ability to work flexibly and have an open and flexible attitude. </a:t>
          </a:r>
        </a:p>
      </dsp:txBody>
      <dsp:txXfrm>
        <a:off x="5366524" y="1523321"/>
        <a:ext cx="2174490" cy="1304694"/>
      </dsp:txXfrm>
    </dsp:sp>
    <dsp:sp modelId="{50DC67A3-F8A4-4580-A36B-27E666ADFAEF}">
      <dsp:nvSpPr>
        <dsp:cNvPr id="0" name=""/>
        <dsp:cNvSpPr/>
      </dsp:nvSpPr>
      <dsp:spPr>
        <a:xfrm>
          <a:off x="7758464" y="1523321"/>
          <a:ext cx="2174490" cy="1304694"/>
        </a:xfrm>
        <a:prstGeom prst="rect">
          <a:avLst/>
        </a:prstGeom>
        <a:solidFill>
          <a:schemeClr val="accent5">
            <a:hueOff val="-4730980"/>
            <a:satOff val="-12193"/>
            <a:lumOff val="-823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Good communication skills – written and oral – and the ability to communicate with diverse audiences. </a:t>
          </a:r>
        </a:p>
      </dsp:txBody>
      <dsp:txXfrm>
        <a:off x="7758464" y="1523321"/>
        <a:ext cx="2174490" cy="1304694"/>
      </dsp:txXfrm>
    </dsp:sp>
    <dsp:sp modelId="{78C9FBC4-2E51-461C-B923-3B02F27A853D}">
      <dsp:nvSpPr>
        <dsp:cNvPr id="0" name=""/>
        <dsp:cNvSpPr/>
      </dsp:nvSpPr>
      <dsp:spPr>
        <a:xfrm>
          <a:off x="1778615" y="3045465"/>
          <a:ext cx="2174490" cy="1304694"/>
        </a:xfrm>
        <a:prstGeom prst="rect">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Excellent communication and interaction skills with children and parents. </a:t>
          </a:r>
        </a:p>
      </dsp:txBody>
      <dsp:txXfrm>
        <a:off x="1778615" y="3045465"/>
        <a:ext cx="2174490" cy="1304694"/>
      </dsp:txXfrm>
    </dsp:sp>
    <dsp:sp modelId="{C99BE8A1-94D0-4A41-8279-049744F1E8BE}">
      <dsp:nvSpPr>
        <dsp:cNvPr id="0" name=""/>
        <dsp:cNvSpPr/>
      </dsp:nvSpPr>
      <dsp:spPr>
        <a:xfrm>
          <a:off x="4170554" y="3045465"/>
          <a:ext cx="2174490" cy="1304694"/>
        </a:xfrm>
        <a:prstGeom prst="rect">
          <a:avLst/>
        </a:prstGeom>
        <a:solidFill>
          <a:schemeClr val="accent5">
            <a:hueOff val="-6082688"/>
            <a:satOff val="-15677"/>
            <a:lumOff val="-10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Ability to create an inspirational and stimulating child centred play and care environment. </a:t>
          </a:r>
        </a:p>
      </dsp:txBody>
      <dsp:txXfrm>
        <a:off x="4170554" y="3045465"/>
        <a:ext cx="2174490" cy="1304694"/>
      </dsp:txXfrm>
    </dsp:sp>
    <dsp:sp modelId="{846418FC-8483-4B87-9971-0F771AC6D356}">
      <dsp:nvSpPr>
        <dsp:cNvPr id="0" name=""/>
        <dsp:cNvSpPr/>
      </dsp:nvSpPr>
      <dsp:spPr>
        <a:xfrm>
          <a:off x="6562494" y="3045465"/>
          <a:ext cx="2174490" cy="1304694"/>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Knowledge of First Aid (able to administer First Aid for minor injuries). Training will be provided.</a:t>
          </a:r>
        </a:p>
      </dsp:txBody>
      <dsp:txXfrm>
        <a:off x="6562494" y="3045465"/>
        <a:ext cx="2174490" cy="130469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C56CB9-4876-4939-ACA4-BD480DD42974}">
      <dsp:nvSpPr>
        <dsp:cNvPr id="0" name=""/>
        <dsp:cNvSpPr/>
      </dsp:nvSpPr>
      <dsp:spPr>
        <a:xfrm>
          <a:off x="0" y="273743"/>
          <a:ext cx="6263640" cy="17901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US" sz="4500" b="1" u="sng" kern="1200"/>
            <a:t>Continuing Professional Development </a:t>
          </a:r>
          <a:endParaRPr lang="en-US" sz="4500" kern="1200"/>
        </a:p>
      </dsp:txBody>
      <dsp:txXfrm>
        <a:off x="87385" y="361128"/>
        <a:ext cx="6088870" cy="1615330"/>
      </dsp:txXfrm>
    </dsp:sp>
    <dsp:sp modelId="{26077F96-EB44-4DAD-83CF-9F5BF7DCB8DC}">
      <dsp:nvSpPr>
        <dsp:cNvPr id="0" name=""/>
        <dsp:cNvSpPr/>
      </dsp:nvSpPr>
      <dsp:spPr>
        <a:xfrm>
          <a:off x="0" y="2063844"/>
          <a:ext cx="6263640" cy="31670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871" tIns="57150" rIns="320040" bIns="57150" numCol="1" spcCol="1270" anchor="t" anchorCtr="0">
          <a:noAutofit/>
        </a:bodyPr>
        <a:lstStyle/>
        <a:p>
          <a:pPr marL="285750" lvl="1" indent="-285750" algn="l" defTabSz="1555750">
            <a:lnSpc>
              <a:spcPct val="90000"/>
            </a:lnSpc>
            <a:spcBef>
              <a:spcPct val="0"/>
            </a:spcBef>
            <a:spcAft>
              <a:spcPct val="20000"/>
            </a:spcAft>
            <a:buChar char="•"/>
          </a:pPr>
          <a:r>
            <a:rPr lang="en-US" sz="3500" kern="1200"/>
            <a:t>Willingness to undertake additional training / staff development as appropriate. </a:t>
          </a:r>
        </a:p>
        <a:p>
          <a:pPr marL="285750" lvl="1" indent="-285750" algn="l" defTabSz="1555750">
            <a:lnSpc>
              <a:spcPct val="90000"/>
            </a:lnSpc>
            <a:spcBef>
              <a:spcPct val="0"/>
            </a:spcBef>
            <a:spcAft>
              <a:spcPct val="20000"/>
            </a:spcAft>
            <a:buChar char="•"/>
          </a:pPr>
          <a:r>
            <a:rPr lang="en-US" sz="3500" kern="1200"/>
            <a:t>Ability to reflect on your own professional practice. </a:t>
          </a:r>
          <a:r>
            <a:rPr lang="en-US" sz="3500" b="1" kern="1200"/>
            <a:t>Essential </a:t>
          </a:r>
          <a:r>
            <a:rPr lang="en-US" sz="3500" kern="1200"/>
            <a:t> </a:t>
          </a:r>
        </a:p>
      </dsp:txBody>
      <dsp:txXfrm>
        <a:off x="0" y="2063844"/>
        <a:ext cx="6263640" cy="316709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6A60A6-C9FE-4CB3-8E73-705C6E0D1D42}">
      <dsp:nvSpPr>
        <dsp:cNvPr id="0" name=""/>
        <dsp:cNvSpPr/>
      </dsp:nvSpPr>
      <dsp:spPr>
        <a:xfrm>
          <a:off x="0" y="75339"/>
          <a:ext cx="6263640" cy="246635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6220" tIns="236220" rIns="236220" bIns="236220" numCol="1" spcCol="1270" anchor="ctr" anchorCtr="0">
          <a:noAutofit/>
        </a:bodyPr>
        <a:lstStyle/>
        <a:p>
          <a:pPr marL="0" lvl="0" indent="0" algn="l" defTabSz="2755900">
            <a:lnSpc>
              <a:spcPct val="90000"/>
            </a:lnSpc>
            <a:spcBef>
              <a:spcPct val="0"/>
            </a:spcBef>
            <a:spcAft>
              <a:spcPct val="35000"/>
            </a:spcAft>
            <a:buNone/>
          </a:pPr>
          <a:r>
            <a:rPr lang="en-US" sz="6200" kern="1200"/>
            <a:t>Safeguarding of children </a:t>
          </a:r>
        </a:p>
      </dsp:txBody>
      <dsp:txXfrm>
        <a:off x="120398" y="195737"/>
        <a:ext cx="6022844" cy="2225563"/>
      </dsp:txXfrm>
    </dsp:sp>
    <dsp:sp modelId="{48120A61-FCF5-46A7-B5C5-620B596D4D51}">
      <dsp:nvSpPr>
        <dsp:cNvPr id="0" name=""/>
        <dsp:cNvSpPr/>
      </dsp:nvSpPr>
      <dsp:spPr>
        <a:xfrm>
          <a:off x="0" y="2541699"/>
          <a:ext cx="6263640" cy="28876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871" tIns="78740" rIns="440944" bIns="78740" numCol="1" spcCol="1270" anchor="t" anchorCtr="0">
          <a:noAutofit/>
        </a:bodyPr>
        <a:lstStyle/>
        <a:p>
          <a:pPr marL="285750" lvl="1" indent="-285750" algn="l" defTabSz="2133600">
            <a:lnSpc>
              <a:spcPct val="90000"/>
            </a:lnSpc>
            <a:spcBef>
              <a:spcPct val="0"/>
            </a:spcBef>
            <a:spcAft>
              <a:spcPct val="20000"/>
            </a:spcAft>
            <a:buChar char="•"/>
          </a:pPr>
          <a:r>
            <a:rPr lang="en-US" sz="4800" kern="1200"/>
            <a:t>To work in a way which promotes the safety and well-being of children. Essential </a:t>
          </a:r>
        </a:p>
      </dsp:txBody>
      <dsp:txXfrm>
        <a:off x="0" y="2541699"/>
        <a:ext cx="6263640" cy="2887649"/>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5C428D-66E5-498D-B781-118553991F3D}" type="datetimeFigureOut">
              <a:t>3/18/2022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A9976B-9E74-4C4A-9228-7EEDD4CFEA8D}" type="slidenum">
              <a:t>‹#›</a:t>
            </a:fld>
            <a:endParaRPr lang="en-US"/>
          </a:p>
        </p:txBody>
      </p:sp>
    </p:spTree>
    <p:extLst>
      <p:ext uri="{BB962C8B-B14F-4D97-AF65-F5344CB8AC3E}">
        <p14:creationId xmlns:p14="http://schemas.microsoft.com/office/powerpoint/2010/main" val="41277979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This is a </a:t>
            </a:r>
            <a:r>
              <a:rPr lang="en-US" dirty="0" err="1">
                <a:cs typeface="Calibri"/>
              </a:rPr>
              <a:t>powerpoint</a:t>
            </a:r>
            <a:r>
              <a:rPr lang="en-US" dirty="0">
                <a:cs typeface="Calibri"/>
              </a:rPr>
              <a:t> presentation about a job interview that I would like to apply for</a:t>
            </a:r>
            <a:endParaRPr lang="en-US" dirty="0"/>
          </a:p>
        </p:txBody>
      </p:sp>
      <p:sp>
        <p:nvSpPr>
          <p:cNvPr id="4" name="Slide Number Placeholder 3"/>
          <p:cNvSpPr>
            <a:spLocks noGrp="1"/>
          </p:cNvSpPr>
          <p:nvPr>
            <p:ph type="sldNum" sz="quarter" idx="5"/>
          </p:nvPr>
        </p:nvSpPr>
        <p:spPr/>
        <p:txBody>
          <a:bodyPr/>
          <a:lstStyle/>
          <a:p>
            <a:fld id="{D6A9976B-9E74-4C4A-9228-7EEDD4CFEA8D}" type="slidenum">
              <a:t>1</a:t>
            </a:fld>
            <a:endParaRPr lang="en-US"/>
          </a:p>
        </p:txBody>
      </p:sp>
    </p:spTree>
    <p:extLst>
      <p:ext uri="{BB962C8B-B14F-4D97-AF65-F5344CB8AC3E}">
        <p14:creationId xmlns:p14="http://schemas.microsoft.com/office/powerpoint/2010/main" val="8208348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Here is the agenda, so firstly I will introduce myself.... then discuss all of the points mentioned above. </a:t>
            </a:r>
          </a:p>
        </p:txBody>
      </p:sp>
      <p:sp>
        <p:nvSpPr>
          <p:cNvPr id="4" name="Slide Number Placeholder 3"/>
          <p:cNvSpPr>
            <a:spLocks noGrp="1"/>
          </p:cNvSpPr>
          <p:nvPr>
            <p:ph type="sldNum" sz="quarter" idx="5"/>
          </p:nvPr>
        </p:nvSpPr>
        <p:spPr/>
        <p:txBody>
          <a:bodyPr/>
          <a:lstStyle/>
          <a:p>
            <a:fld id="{D6A9976B-9E74-4C4A-9228-7EEDD4CFEA8D}" type="slidenum">
              <a:t>2</a:t>
            </a:fld>
            <a:endParaRPr lang="en-US"/>
          </a:p>
        </p:txBody>
      </p:sp>
    </p:spTree>
    <p:extLst>
      <p:ext uri="{BB962C8B-B14F-4D97-AF65-F5344CB8AC3E}">
        <p14:creationId xmlns:p14="http://schemas.microsoft.com/office/powerpoint/2010/main" val="9564704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Here I will talk about myself .. my name is Lyndsey Copp, I am 42 years old. </a:t>
            </a:r>
            <a:endParaRPr lang="en-US" dirty="0"/>
          </a:p>
          <a:p>
            <a:r>
              <a:rPr lang="en-US" dirty="0">
                <a:cs typeface="Calibri"/>
              </a:rPr>
              <a:t>Explain where have worked previously and for how long, I will also discuss my interests and hobbies.</a:t>
            </a:r>
            <a:endParaRPr lang="en-US" dirty="0"/>
          </a:p>
        </p:txBody>
      </p:sp>
      <p:sp>
        <p:nvSpPr>
          <p:cNvPr id="4" name="Slide Number Placeholder 3"/>
          <p:cNvSpPr>
            <a:spLocks noGrp="1"/>
          </p:cNvSpPr>
          <p:nvPr>
            <p:ph type="sldNum" sz="quarter" idx="5"/>
          </p:nvPr>
        </p:nvSpPr>
        <p:spPr/>
        <p:txBody>
          <a:bodyPr/>
          <a:lstStyle/>
          <a:p>
            <a:fld id="{D6A9976B-9E74-4C4A-9228-7EEDD4CFEA8D}" type="slidenum">
              <a:t>3</a:t>
            </a:fld>
            <a:endParaRPr lang="en-US"/>
          </a:p>
        </p:txBody>
      </p:sp>
    </p:spTree>
    <p:extLst>
      <p:ext uri="{BB962C8B-B14F-4D97-AF65-F5344CB8AC3E}">
        <p14:creationId xmlns:p14="http://schemas.microsoft.com/office/powerpoint/2010/main" val="18425043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 will then move onto discussing my career so far... Beginning when I qualified up to when I started my first and only job role. Explanation about my role in the After School Club and explain how successful it is.</a:t>
            </a:r>
          </a:p>
          <a:p>
            <a:r>
              <a:rPr lang="en-US" dirty="0">
                <a:cs typeface="Calibri"/>
              </a:rPr>
              <a:t>How we have grown in numbers from when I began. The amount of children that use the facility daily. </a:t>
            </a:r>
          </a:p>
          <a:p>
            <a:r>
              <a:rPr lang="en-US" dirty="0">
                <a:cs typeface="Calibri"/>
              </a:rPr>
              <a:t>Talk about my other job role which is a trained autism specialist teaching assistant and what that role involves.</a:t>
            </a:r>
          </a:p>
        </p:txBody>
      </p:sp>
      <p:sp>
        <p:nvSpPr>
          <p:cNvPr id="4" name="Slide Number Placeholder 3"/>
          <p:cNvSpPr>
            <a:spLocks noGrp="1"/>
          </p:cNvSpPr>
          <p:nvPr>
            <p:ph type="sldNum" sz="quarter" idx="5"/>
          </p:nvPr>
        </p:nvSpPr>
        <p:spPr/>
        <p:txBody>
          <a:bodyPr/>
          <a:lstStyle/>
          <a:p>
            <a:fld id="{D6A9976B-9E74-4C4A-9228-7EEDD4CFEA8D}" type="slidenum">
              <a:t>4</a:t>
            </a:fld>
            <a:endParaRPr lang="en-US"/>
          </a:p>
        </p:txBody>
      </p:sp>
    </p:spTree>
    <p:extLst>
      <p:ext uri="{BB962C8B-B14F-4D97-AF65-F5344CB8AC3E}">
        <p14:creationId xmlns:p14="http://schemas.microsoft.com/office/powerpoint/2010/main" val="42322055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An explanation about the job that I am applying for.... An after school club development officer, based in Swansea.</a:t>
            </a:r>
          </a:p>
        </p:txBody>
      </p:sp>
      <p:sp>
        <p:nvSpPr>
          <p:cNvPr id="4" name="Slide Number Placeholder 3"/>
          <p:cNvSpPr>
            <a:spLocks noGrp="1"/>
          </p:cNvSpPr>
          <p:nvPr>
            <p:ph type="sldNum" sz="quarter" idx="5"/>
          </p:nvPr>
        </p:nvSpPr>
        <p:spPr/>
        <p:txBody>
          <a:bodyPr/>
          <a:lstStyle/>
          <a:p>
            <a:fld id="{D6A9976B-9E74-4C4A-9228-7EEDD4CFEA8D}" type="slidenum">
              <a:rPr lang="en-US"/>
              <a:t>5</a:t>
            </a:fld>
            <a:endParaRPr lang="en-US"/>
          </a:p>
        </p:txBody>
      </p:sp>
    </p:spTree>
    <p:extLst>
      <p:ext uri="{BB962C8B-B14F-4D97-AF65-F5344CB8AC3E}">
        <p14:creationId xmlns:p14="http://schemas.microsoft.com/office/powerpoint/2010/main" val="5111203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Outline the job description. </a:t>
            </a:r>
          </a:p>
          <a:p>
            <a:r>
              <a:rPr lang="en-US" dirty="0">
                <a:cs typeface="Calibri"/>
              </a:rPr>
              <a:t>Include discussion about my responsibilities.. The hours that I will be working and the contract type.</a:t>
            </a:r>
          </a:p>
        </p:txBody>
      </p:sp>
      <p:sp>
        <p:nvSpPr>
          <p:cNvPr id="4" name="Slide Number Placeholder 3"/>
          <p:cNvSpPr>
            <a:spLocks noGrp="1"/>
          </p:cNvSpPr>
          <p:nvPr>
            <p:ph type="sldNum" sz="quarter" idx="5"/>
          </p:nvPr>
        </p:nvSpPr>
        <p:spPr/>
        <p:txBody>
          <a:bodyPr/>
          <a:lstStyle/>
          <a:p>
            <a:fld id="{D6A9976B-9E74-4C4A-9228-7EEDD4CFEA8D}" type="slidenum">
              <a:rPr lang="en-US"/>
              <a:t>6</a:t>
            </a:fld>
            <a:endParaRPr lang="en-US"/>
          </a:p>
        </p:txBody>
      </p:sp>
    </p:spTree>
    <p:extLst>
      <p:ext uri="{BB962C8B-B14F-4D97-AF65-F5344CB8AC3E}">
        <p14:creationId xmlns:p14="http://schemas.microsoft.com/office/powerpoint/2010/main" val="13587718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Talk about what the job involves. What the </a:t>
            </a:r>
            <a:r>
              <a:rPr lang="en-US" dirty="0" err="1">
                <a:cs typeface="Calibri"/>
              </a:rPr>
              <a:t>organisation</a:t>
            </a:r>
            <a:r>
              <a:rPr lang="en-US" dirty="0">
                <a:cs typeface="Calibri"/>
              </a:rPr>
              <a:t> are looking for.</a:t>
            </a:r>
          </a:p>
        </p:txBody>
      </p:sp>
      <p:sp>
        <p:nvSpPr>
          <p:cNvPr id="4" name="Slide Number Placeholder 3"/>
          <p:cNvSpPr>
            <a:spLocks noGrp="1"/>
          </p:cNvSpPr>
          <p:nvPr>
            <p:ph type="sldNum" sz="quarter" idx="5"/>
          </p:nvPr>
        </p:nvSpPr>
        <p:spPr/>
        <p:txBody>
          <a:bodyPr/>
          <a:lstStyle/>
          <a:p>
            <a:fld id="{D6A9976B-9E74-4C4A-9228-7EEDD4CFEA8D}" type="slidenum">
              <a:rPr lang="en-US"/>
              <a:t>7</a:t>
            </a:fld>
            <a:endParaRPr lang="en-US"/>
          </a:p>
        </p:txBody>
      </p:sp>
    </p:spTree>
    <p:extLst>
      <p:ext uri="{BB962C8B-B14F-4D97-AF65-F5344CB8AC3E}">
        <p14:creationId xmlns:p14="http://schemas.microsoft.com/office/powerpoint/2010/main" val="4572398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Talk about the duties and responsibilities. Who I will be supervising and working with. Talk about what type of play opportunities that the children will require. Who I will have to liaise with (parents, children and other staff members) Discuss experiences of this from previous role.</a:t>
            </a:r>
          </a:p>
        </p:txBody>
      </p:sp>
      <p:sp>
        <p:nvSpPr>
          <p:cNvPr id="4" name="Slide Number Placeholder 3"/>
          <p:cNvSpPr>
            <a:spLocks noGrp="1"/>
          </p:cNvSpPr>
          <p:nvPr>
            <p:ph type="sldNum" sz="quarter" idx="5"/>
          </p:nvPr>
        </p:nvSpPr>
        <p:spPr/>
        <p:txBody>
          <a:bodyPr/>
          <a:lstStyle/>
          <a:p>
            <a:fld id="{D6A9976B-9E74-4C4A-9228-7EEDD4CFEA8D}" type="slidenum">
              <a:rPr lang="en-US"/>
              <a:t>8</a:t>
            </a:fld>
            <a:endParaRPr lang="en-US"/>
          </a:p>
        </p:txBody>
      </p:sp>
    </p:spTree>
    <p:extLst>
      <p:ext uri="{BB962C8B-B14F-4D97-AF65-F5344CB8AC3E}">
        <p14:creationId xmlns:p14="http://schemas.microsoft.com/office/powerpoint/2010/main" val="34336841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Now I will discuss the person specification which will include... the experience needed, what experience do you have when working with children, partnerships with parents, developing projects. Involving children and working in partnership with other agencies. Discuss essential and desirable qualities.</a:t>
            </a:r>
          </a:p>
        </p:txBody>
      </p:sp>
      <p:sp>
        <p:nvSpPr>
          <p:cNvPr id="4" name="Slide Number Placeholder 3"/>
          <p:cNvSpPr>
            <a:spLocks noGrp="1"/>
          </p:cNvSpPr>
          <p:nvPr>
            <p:ph type="sldNum" sz="quarter" idx="5"/>
          </p:nvPr>
        </p:nvSpPr>
        <p:spPr/>
        <p:txBody>
          <a:bodyPr/>
          <a:lstStyle/>
          <a:p>
            <a:fld id="{D6A9976B-9E74-4C4A-9228-7EEDD4CFEA8D}" type="slidenum">
              <a:rPr lang="en-US"/>
              <a:t>9</a:t>
            </a:fld>
            <a:endParaRPr lang="en-US"/>
          </a:p>
        </p:txBody>
      </p:sp>
    </p:spTree>
    <p:extLst>
      <p:ext uri="{BB962C8B-B14F-4D97-AF65-F5344CB8AC3E}">
        <p14:creationId xmlns:p14="http://schemas.microsoft.com/office/powerpoint/2010/main" val="34958996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Talk about what qualifications that are needed and whether they are essential or desirable.</a:t>
            </a:r>
          </a:p>
        </p:txBody>
      </p:sp>
      <p:sp>
        <p:nvSpPr>
          <p:cNvPr id="4" name="Slide Number Placeholder 3"/>
          <p:cNvSpPr>
            <a:spLocks noGrp="1"/>
          </p:cNvSpPr>
          <p:nvPr>
            <p:ph type="sldNum" sz="quarter" idx="5"/>
          </p:nvPr>
        </p:nvSpPr>
        <p:spPr/>
        <p:txBody>
          <a:bodyPr/>
          <a:lstStyle/>
          <a:p>
            <a:fld id="{D6A9976B-9E74-4C4A-9228-7EEDD4CFEA8D}" type="slidenum">
              <a:rPr lang="en-US"/>
              <a:t>10</a:t>
            </a:fld>
            <a:endParaRPr lang="en-US"/>
          </a:p>
        </p:txBody>
      </p:sp>
    </p:spTree>
    <p:extLst>
      <p:ext uri="{BB962C8B-B14F-4D97-AF65-F5344CB8AC3E}">
        <p14:creationId xmlns:p14="http://schemas.microsoft.com/office/powerpoint/2010/main" val="5189998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Go through knowledge and skills, what skills are needed.</a:t>
            </a:r>
          </a:p>
        </p:txBody>
      </p:sp>
      <p:sp>
        <p:nvSpPr>
          <p:cNvPr id="4" name="Slide Number Placeholder 3"/>
          <p:cNvSpPr>
            <a:spLocks noGrp="1"/>
          </p:cNvSpPr>
          <p:nvPr>
            <p:ph type="sldNum" sz="quarter" idx="5"/>
          </p:nvPr>
        </p:nvSpPr>
        <p:spPr/>
        <p:txBody>
          <a:bodyPr/>
          <a:lstStyle/>
          <a:p>
            <a:fld id="{D6A9976B-9E74-4C4A-9228-7EEDD4CFEA8D}" type="slidenum">
              <a:rPr lang="en-US"/>
              <a:t>11</a:t>
            </a:fld>
            <a:endParaRPr lang="en-US"/>
          </a:p>
        </p:txBody>
      </p:sp>
    </p:spTree>
    <p:extLst>
      <p:ext uri="{BB962C8B-B14F-4D97-AF65-F5344CB8AC3E}">
        <p14:creationId xmlns:p14="http://schemas.microsoft.com/office/powerpoint/2010/main" val="21465304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Discuss what equal opportunities mean and how they are important in safeguarding children.</a:t>
            </a:r>
          </a:p>
        </p:txBody>
      </p:sp>
      <p:sp>
        <p:nvSpPr>
          <p:cNvPr id="4" name="Slide Number Placeholder 3"/>
          <p:cNvSpPr>
            <a:spLocks noGrp="1"/>
          </p:cNvSpPr>
          <p:nvPr>
            <p:ph type="sldNum" sz="quarter" idx="5"/>
          </p:nvPr>
        </p:nvSpPr>
        <p:spPr/>
        <p:txBody>
          <a:bodyPr/>
          <a:lstStyle/>
          <a:p>
            <a:fld id="{D6A9976B-9E74-4C4A-9228-7EEDD4CFEA8D}" type="slidenum">
              <a:rPr lang="en-US"/>
              <a:t>12</a:t>
            </a:fld>
            <a:endParaRPr lang="en-US"/>
          </a:p>
        </p:txBody>
      </p:sp>
    </p:spTree>
    <p:extLst>
      <p:ext uri="{BB962C8B-B14F-4D97-AF65-F5344CB8AC3E}">
        <p14:creationId xmlns:p14="http://schemas.microsoft.com/office/powerpoint/2010/main" val="12484843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My experiences</a:t>
            </a:r>
          </a:p>
          <a:p>
            <a:r>
              <a:rPr lang="en-US" dirty="0">
                <a:cs typeface="Calibri"/>
              </a:rPr>
              <a:t>Answer the question.</a:t>
            </a:r>
          </a:p>
          <a:p>
            <a:r>
              <a:rPr lang="en-US" dirty="0">
                <a:cs typeface="Calibri"/>
              </a:rPr>
              <a:t>Talk about myself, my experiences and why I think that I would be suitable for the position. </a:t>
            </a:r>
          </a:p>
          <a:p>
            <a:r>
              <a:rPr lang="en-US" dirty="0">
                <a:cs typeface="Calibri"/>
              </a:rPr>
              <a:t>What skills that I have and how they can help in this job role.</a:t>
            </a:r>
          </a:p>
        </p:txBody>
      </p:sp>
      <p:sp>
        <p:nvSpPr>
          <p:cNvPr id="4" name="Slide Number Placeholder 3"/>
          <p:cNvSpPr>
            <a:spLocks noGrp="1"/>
          </p:cNvSpPr>
          <p:nvPr>
            <p:ph type="sldNum" sz="quarter" idx="5"/>
          </p:nvPr>
        </p:nvSpPr>
        <p:spPr/>
        <p:txBody>
          <a:bodyPr/>
          <a:lstStyle/>
          <a:p>
            <a:fld id="{D6A9976B-9E74-4C4A-9228-7EEDD4CFEA8D}" type="slidenum">
              <a:rPr lang="en-US"/>
              <a:t>15</a:t>
            </a:fld>
            <a:endParaRPr lang="en-US"/>
          </a:p>
        </p:txBody>
      </p:sp>
    </p:spTree>
    <p:extLst>
      <p:ext uri="{BB962C8B-B14F-4D97-AF65-F5344CB8AC3E}">
        <p14:creationId xmlns:p14="http://schemas.microsoft.com/office/powerpoint/2010/main" val="7912155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Talk about my knowledge, my experiences and how they can help me in this role. What can I bring to this position. Focus on what I have learnt from my previous role.</a:t>
            </a:r>
          </a:p>
          <a:p>
            <a:r>
              <a:rPr lang="en-US" dirty="0">
                <a:cs typeface="Calibri"/>
              </a:rPr>
              <a:t>End the </a:t>
            </a:r>
            <a:r>
              <a:rPr lang="en-US" dirty="0" err="1">
                <a:cs typeface="Calibri"/>
              </a:rPr>
              <a:t>powerpoint</a:t>
            </a:r>
            <a:r>
              <a:rPr lang="en-US" dirty="0">
                <a:cs typeface="Calibri"/>
              </a:rPr>
              <a:t> presentation by thanking everyone for listening.</a:t>
            </a:r>
          </a:p>
        </p:txBody>
      </p:sp>
      <p:sp>
        <p:nvSpPr>
          <p:cNvPr id="4" name="Slide Number Placeholder 3"/>
          <p:cNvSpPr>
            <a:spLocks noGrp="1"/>
          </p:cNvSpPr>
          <p:nvPr>
            <p:ph type="sldNum" sz="quarter" idx="5"/>
          </p:nvPr>
        </p:nvSpPr>
        <p:spPr/>
        <p:txBody>
          <a:bodyPr/>
          <a:lstStyle/>
          <a:p>
            <a:fld id="{D6A9976B-9E74-4C4A-9228-7EEDD4CFEA8D}" type="slidenum">
              <a:rPr lang="en-US"/>
              <a:t>16</a:t>
            </a:fld>
            <a:endParaRPr lang="en-US"/>
          </a:p>
        </p:txBody>
      </p:sp>
    </p:spTree>
    <p:extLst>
      <p:ext uri="{BB962C8B-B14F-4D97-AF65-F5344CB8AC3E}">
        <p14:creationId xmlns:p14="http://schemas.microsoft.com/office/powerpoint/2010/main" val="31318436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3/18/2022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3/18/2022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3/18/2022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3/18/2022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3/18/2022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digitaldoorway.blogspot.com/2016/03/spinning-it-positive-in-nursing-job.html" TargetMode="Externa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3.png"/><Relationship Id="rId7" Type="http://schemas.openxmlformats.org/officeDocument/2006/relationships/diagramQuickStyle" Target="../diagrams/quickStyle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hyperlink" Target="http://www.pngall.com/childrens-day-png" TargetMode="External"/><Relationship Id="rId9" Type="http://schemas.microsoft.com/office/2007/relationships/diagramDrawing" Target="../diagrams/drawing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17">
            <a:extLst>
              <a:ext uri="{FF2B5EF4-FFF2-40B4-BE49-F238E27FC236}">
                <a16:creationId xmlns:a16="http://schemas.microsoft.com/office/drawing/2014/main" id="{AB45A142-4255-493C-8284-5D566C121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7"/>
            <a:ext cx="4332307"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74237" y="914400"/>
            <a:ext cx="3657600" cy="2887579"/>
          </a:xfrm>
        </p:spPr>
        <p:txBody>
          <a:bodyPr>
            <a:normAutofit/>
          </a:bodyPr>
          <a:lstStyle/>
          <a:p>
            <a:r>
              <a:rPr lang="en-US" sz="4800">
                <a:solidFill>
                  <a:srgbClr val="FFFFFF"/>
                </a:solidFill>
                <a:cs typeface="Calibri Light"/>
              </a:rPr>
              <a:t>Job Interview</a:t>
            </a:r>
            <a:br>
              <a:rPr lang="en-US" sz="4800">
                <a:solidFill>
                  <a:srgbClr val="FFFFFF"/>
                </a:solidFill>
                <a:cs typeface="Calibri Light"/>
              </a:rPr>
            </a:br>
            <a:r>
              <a:rPr lang="en-US" sz="4800">
                <a:solidFill>
                  <a:srgbClr val="FFFFFF"/>
                </a:solidFill>
                <a:cs typeface="Calibri Light"/>
              </a:rPr>
              <a:t>Presentation</a:t>
            </a:r>
            <a:endParaRPr lang="en-US" sz="4800">
              <a:solidFill>
                <a:srgbClr val="FFFFFF"/>
              </a:solidFill>
            </a:endParaRPr>
          </a:p>
        </p:txBody>
      </p:sp>
      <p:sp>
        <p:nvSpPr>
          <p:cNvPr id="3" name="Subtitle 2"/>
          <p:cNvSpPr>
            <a:spLocks noGrp="1"/>
          </p:cNvSpPr>
          <p:nvPr>
            <p:ph type="subTitle" idx="1"/>
          </p:nvPr>
        </p:nvSpPr>
        <p:spPr>
          <a:xfrm>
            <a:off x="674237" y="4170501"/>
            <a:ext cx="3657600" cy="1525597"/>
          </a:xfrm>
        </p:spPr>
        <p:txBody>
          <a:bodyPr vert="horz" lIns="91440" tIns="45720" rIns="91440" bIns="45720" rtlCol="0">
            <a:normAutofit/>
          </a:bodyPr>
          <a:lstStyle/>
          <a:p>
            <a:r>
              <a:rPr lang="en-US" sz="2000">
                <a:solidFill>
                  <a:srgbClr val="FFFFFF"/>
                </a:solidFill>
                <a:cs typeface="Calibri"/>
              </a:rPr>
              <a:t>By Lyndsey Copp</a:t>
            </a:r>
            <a:endParaRPr lang="en-US" sz="2000">
              <a:solidFill>
                <a:srgbClr val="FFFFFF"/>
              </a:solidFill>
            </a:endParaRPr>
          </a:p>
        </p:txBody>
      </p:sp>
      <p:cxnSp>
        <p:nvCxnSpPr>
          <p:cNvPr id="27" name="Straight Connector 19">
            <a:extLst>
              <a:ext uri="{FF2B5EF4-FFF2-40B4-BE49-F238E27FC236}">
                <a16:creationId xmlns:a16="http://schemas.microsoft.com/office/drawing/2014/main" id="{38FB9660-F42F-4313-BBC4-47C007FE48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1126" y="3910267"/>
            <a:ext cx="258679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7" name="Picture 7" descr="A picture containing text&#10;&#10;Description automatically generated">
            <a:extLst>
              <a:ext uri="{FF2B5EF4-FFF2-40B4-BE49-F238E27FC236}">
                <a16:creationId xmlns:a16="http://schemas.microsoft.com/office/drawing/2014/main" id="{F75F4E2B-FD6D-464F-8768-2F2CB5B02CD2}"/>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4726" r="5086"/>
          <a:stretch/>
        </p:blipFill>
        <p:spPr>
          <a:xfrm>
            <a:off x="5417087" y="492573"/>
            <a:ext cx="6027014" cy="5880796"/>
          </a:xfrm>
          <a:prstGeom prst="rect">
            <a:avLst/>
          </a:prstGeom>
        </p:spPr>
      </p:pic>
    </p:spTree>
    <p:extLst>
      <p:ext uri="{BB962C8B-B14F-4D97-AF65-F5344CB8AC3E}">
        <p14:creationId xmlns:p14="http://schemas.microsoft.com/office/powerpoint/2010/main" val="109857222"/>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35F45CA-FF0D-4209-86E4-2029A253C743}"/>
              </a:ext>
            </a:extLst>
          </p:cNvPr>
          <p:cNvSpPr>
            <a:spLocks noGrp="1"/>
          </p:cNvSpPr>
          <p:nvPr>
            <p:ph type="title"/>
          </p:nvPr>
        </p:nvSpPr>
        <p:spPr>
          <a:xfrm>
            <a:off x="643467" y="321734"/>
            <a:ext cx="10905066" cy="1135737"/>
          </a:xfrm>
        </p:spPr>
        <p:txBody>
          <a:bodyPr>
            <a:normAutofit/>
          </a:bodyPr>
          <a:lstStyle/>
          <a:p>
            <a:r>
              <a:rPr lang="en-US" sz="3600">
                <a:cs typeface="Calibri Light"/>
              </a:rPr>
              <a:t>Agenda</a:t>
            </a:r>
            <a:endParaRPr lang="en-US" sz="3600"/>
          </a:p>
        </p:txBody>
      </p:sp>
      <p:sp>
        <p:nvSpPr>
          <p:cNvPr id="11" name="Rectangle 10">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Isosceles Triangle 12">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Isosceles Triangle 1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75790D7-D78B-7E43-A4D9-5BE7783027A3}"/>
              </a:ext>
            </a:extLst>
          </p:cNvPr>
          <p:cNvGraphicFramePr>
            <a:graphicFrameLocks noGrp="1"/>
          </p:cNvGraphicFramePr>
          <p:nvPr>
            <p:ph idx="1"/>
            <p:extLst>
              <p:ext uri="{D42A27DB-BD31-4B8C-83A1-F6EECF244321}">
                <p14:modId xmlns:p14="http://schemas.microsoft.com/office/powerpoint/2010/main" val="44337733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66804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C9CA70-1EC0-4E9D-B61F-68613D0B70BF}"/>
              </a:ext>
            </a:extLst>
          </p:cNvPr>
          <p:cNvSpPr>
            <a:spLocks noGrp="1"/>
          </p:cNvSpPr>
          <p:nvPr>
            <p:ph type="title"/>
          </p:nvPr>
        </p:nvSpPr>
        <p:spPr>
          <a:xfrm>
            <a:off x="640080" y="325369"/>
            <a:ext cx="4368602" cy="1956841"/>
          </a:xfrm>
        </p:spPr>
        <p:txBody>
          <a:bodyPr anchor="b">
            <a:normAutofit/>
          </a:bodyPr>
          <a:lstStyle/>
          <a:p>
            <a:r>
              <a:rPr lang="en-US" sz="4600">
                <a:cs typeface="Calibri Light"/>
              </a:rPr>
              <a:t>Let me introduce myself!</a:t>
            </a:r>
            <a:endParaRPr lang="en-US" sz="46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D9BBB72-BA06-4A81-91B2-0D216CC01777}"/>
              </a:ext>
            </a:extLst>
          </p:cNvPr>
          <p:cNvSpPr>
            <a:spLocks noGrp="1"/>
          </p:cNvSpPr>
          <p:nvPr>
            <p:ph idx="1"/>
          </p:nvPr>
        </p:nvSpPr>
        <p:spPr>
          <a:xfrm>
            <a:off x="640080" y="2872899"/>
            <a:ext cx="4243589" cy="3320668"/>
          </a:xfrm>
        </p:spPr>
        <p:txBody>
          <a:bodyPr vert="horz" lIns="91440" tIns="45720" rIns="91440" bIns="45720" rtlCol="0" anchor="t">
            <a:normAutofit/>
          </a:bodyPr>
          <a:lstStyle/>
          <a:p>
            <a:pPr marL="0" indent="0">
              <a:spcBef>
                <a:spcPts val="0"/>
              </a:spcBef>
              <a:buNone/>
            </a:pPr>
            <a:r>
              <a:rPr lang="en-US" sz="2000" b="1" dirty="0">
                <a:ea typeface="+mn-lt"/>
                <a:cs typeface="+mn-lt"/>
              </a:rPr>
              <a:t>My name is Lyndsey Copp</a:t>
            </a:r>
          </a:p>
          <a:p>
            <a:pPr marL="0" indent="0">
              <a:spcBef>
                <a:spcPts val="0"/>
              </a:spcBef>
              <a:buNone/>
            </a:pPr>
            <a:endParaRPr lang="en-US" sz="2000" b="1" dirty="0">
              <a:ea typeface="+mn-lt"/>
              <a:cs typeface="+mn-lt"/>
            </a:endParaRPr>
          </a:p>
          <a:p>
            <a:pPr marL="0" indent="0">
              <a:spcBef>
                <a:spcPts val="0"/>
              </a:spcBef>
              <a:buNone/>
            </a:pPr>
            <a:r>
              <a:rPr lang="en-US" sz="2000" b="1" dirty="0">
                <a:ea typeface="+mn-lt"/>
                <a:cs typeface="+mn-lt"/>
              </a:rPr>
              <a:t>Personal profile</a:t>
            </a:r>
            <a:endParaRPr lang="en-US" sz="2000" b="1" dirty="0">
              <a:cs typeface="Calibri"/>
            </a:endParaRPr>
          </a:p>
          <a:p>
            <a:pPr>
              <a:spcBef>
                <a:spcPts val="0"/>
              </a:spcBef>
            </a:pPr>
            <a:r>
              <a:rPr lang="en-US" sz="2000" dirty="0">
                <a:ea typeface="+mn-lt"/>
                <a:cs typeface="+mn-lt"/>
              </a:rPr>
              <a:t>I am 42 years old. I am a highly experienced Playworker, working at an after-school club for 24 years.</a:t>
            </a:r>
          </a:p>
          <a:p>
            <a:pPr>
              <a:spcBef>
                <a:spcPts val="0"/>
              </a:spcBef>
            </a:pPr>
            <a:endParaRPr lang="en-US" sz="2000">
              <a:cs typeface="Calibri"/>
            </a:endParaRPr>
          </a:p>
          <a:p>
            <a:pPr marL="0" indent="0">
              <a:spcBef>
                <a:spcPts val="0"/>
              </a:spcBef>
              <a:buNone/>
            </a:pPr>
            <a:r>
              <a:rPr lang="en-US" sz="2000" b="1" dirty="0">
                <a:ea typeface="+mn-lt"/>
                <a:cs typeface="+mn-lt"/>
              </a:rPr>
              <a:t>Hobbies</a:t>
            </a:r>
          </a:p>
          <a:p>
            <a:pPr>
              <a:spcBef>
                <a:spcPts val="0"/>
              </a:spcBef>
            </a:pPr>
            <a:r>
              <a:rPr lang="en-US" sz="2000" dirty="0">
                <a:ea typeface="+mn-lt"/>
                <a:cs typeface="+mn-lt"/>
              </a:rPr>
              <a:t>I like reading, walking my dogs and listening to music.</a:t>
            </a:r>
          </a:p>
          <a:p>
            <a:pPr>
              <a:spcBef>
                <a:spcPts val="0"/>
              </a:spcBef>
            </a:pPr>
            <a:endParaRPr lang="en-US" sz="2000">
              <a:cs typeface="Calibri"/>
            </a:endParaRPr>
          </a:p>
          <a:p>
            <a:endParaRPr lang="en-US" sz="2000">
              <a:cs typeface="Calibri"/>
            </a:endParaRPr>
          </a:p>
        </p:txBody>
      </p:sp>
      <p:pic>
        <p:nvPicPr>
          <p:cNvPr id="4" name="Picture 4">
            <a:extLst>
              <a:ext uri="{FF2B5EF4-FFF2-40B4-BE49-F238E27FC236}">
                <a16:creationId xmlns:a16="http://schemas.microsoft.com/office/drawing/2014/main" id="{11BABA15-607D-4354-9DB4-6C7A8563E7F5}"/>
              </a:ext>
            </a:extLst>
          </p:cNvPr>
          <p:cNvPicPr>
            <a:picLocks noChangeAspect="1"/>
          </p:cNvPicPr>
          <p:nvPr/>
        </p:nvPicPr>
        <p:blipFill rotWithShape="1">
          <a:blip r:embed="rId3"/>
          <a:srcRect t="18746" r="2"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1065680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F3E7EC-D51E-46FD-A80D-98FE778E40B5}"/>
              </a:ext>
            </a:extLst>
          </p:cNvPr>
          <p:cNvSpPr>
            <a:spLocks noGrp="1"/>
          </p:cNvSpPr>
          <p:nvPr>
            <p:ph type="title"/>
          </p:nvPr>
        </p:nvSpPr>
        <p:spPr>
          <a:xfrm>
            <a:off x="481013" y="3752849"/>
            <a:ext cx="3290887" cy="2452687"/>
          </a:xfrm>
        </p:spPr>
        <p:txBody>
          <a:bodyPr anchor="ctr">
            <a:normAutofit/>
          </a:bodyPr>
          <a:lstStyle/>
          <a:p>
            <a:r>
              <a:rPr lang="en-US" sz="3600">
                <a:cs typeface="Calibri Light"/>
              </a:rPr>
              <a:t>My career so far.</a:t>
            </a:r>
            <a:endParaRPr lang="en-US" sz="3600"/>
          </a:p>
        </p:txBody>
      </p:sp>
      <p:pic>
        <p:nvPicPr>
          <p:cNvPr id="11" name="Picture 11">
            <a:extLst>
              <a:ext uri="{FF2B5EF4-FFF2-40B4-BE49-F238E27FC236}">
                <a16:creationId xmlns:a16="http://schemas.microsoft.com/office/drawing/2014/main" id="{9D44EDD0-6AD9-4299-8D5D-019F41A96586}"/>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2509" b="11151"/>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graphicFrame>
        <p:nvGraphicFramePr>
          <p:cNvPr id="5" name="Content Placeholder 2">
            <a:extLst>
              <a:ext uri="{FF2B5EF4-FFF2-40B4-BE49-F238E27FC236}">
                <a16:creationId xmlns:a16="http://schemas.microsoft.com/office/drawing/2014/main" id="{060C2EB0-07AB-D625-225B-B90A3CA87B81}"/>
              </a:ext>
            </a:extLst>
          </p:cNvPr>
          <p:cNvGraphicFramePr>
            <a:graphicFrameLocks noGrp="1"/>
          </p:cNvGraphicFramePr>
          <p:nvPr>
            <p:ph idx="1"/>
            <p:extLst>
              <p:ext uri="{D42A27DB-BD31-4B8C-83A1-F6EECF244321}">
                <p14:modId xmlns:p14="http://schemas.microsoft.com/office/powerpoint/2010/main" val="1314006358"/>
              </p:ext>
            </p:extLst>
          </p:nvPr>
        </p:nvGraphicFramePr>
        <p:xfrm>
          <a:off x="4223982" y="3752850"/>
          <a:ext cx="7485413" cy="245268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9247937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903AD2-8D40-422F-84A8-621B59F3E47C}"/>
              </a:ext>
            </a:extLst>
          </p:cNvPr>
          <p:cNvSpPr>
            <a:spLocks noGrp="1"/>
          </p:cNvSpPr>
          <p:nvPr>
            <p:ph type="title"/>
          </p:nvPr>
        </p:nvSpPr>
        <p:spPr>
          <a:xfrm>
            <a:off x="7464614" y="1783959"/>
            <a:ext cx="4087306" cy="2889114"/>
          </a:xfrm>
        </p:spPr>
        <p:txBody>
          <a:bodyPr vert="horz" lIns="91440" tIns="45720" rIns="91440" bIns="45720" rtlCol="0" anchor="b">
            <a:normAutofit/>
          </a:bodyPr>
          <a:lstStyle/>
          <a:p>
            <a:r>
              <a:rPr lang="en-US" sz="5400"/>
              <a:t>The job role that I have applied for.</a:t>
            </a:r>
          </a:p>
        </p:txBody>
      </p:sp>
      <p:sp>
        <p:nvSpPr>
          <p:cNvPr id="3" name="Content Placeholder 2">
            <a:extLst>
              <a:ext uri="{FF2B5EF4-FFF2-40B4-BE49-F238E27FC236}">
                <a16:creationId xmlns:a16="http://schemas.microsoft.com/office/drawing/2014/main" id="{7CEF8C65-7D59-4AD4-AD27-4D3DCB8AFFDE}"/>
              </a:ext>
            </a:extLst>
          </p:cNvPr>
          <p:cNvSpPr>
            <a:spLocks noGrp="1"/>
          </p:cNvSpPr>
          <p:nvPr>
            <p:ph idx="1"/>
          </p:nvPr>
        </p:nvSpPr>
        <p:spPr>
          <a:xfrm>
            <a:off x="7464612" y="4750893"/>
            <a:ext cx="4087305" cy="1147863"/>
          </a:xfrm>
        </p:spPr>
        <p:txBody>
          <a:bodyPr vert="horz" lIns="91440" tIns="45720" rIns="91440" bIns="45720" rtlCol="0" anchor="t">
            <a:normAutofit/>
          </a:bodyPr>
          <a:lstStyle/>
          <a:p>
            <a:pPr marL="0" indent="0">
              <a:buNone/>
            </a:pPr>
            <a:r>
              <a:rPr lang="en-US" sz="2000"/>
              <a:t>I have applied for a job as a Development Officer for After School Clubs in Swansea</a:t>
            </a:r>
          </a:p>
        </p:txBody>
      </p:sp>
      <p:sp>
        <p:nvSpPr>
          <p:cNvPr id="9" name="Freeform: Shape 8">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4" descr="People Persons Man · Free image on Pixabay">
            <a:extLst>
              <a:ext uri="{FF2B5EF4-FFF2-40B4-BE49-F238E27FC236}">
                <a16:creationId xmlns:a16="http://schemas.microsoft.com/office/drawing/2014/main" id="{27370CD9-8623-4022-8979-5F857B1EC538}"/>
              </a:ext>
            </a:extLst>
          </p:cNvPr>
          <p:cNvPicPr>
            <a:picLocks noChangeAspect="1"/>
          </p:cNvPicPr>
          <p:nvPr/>
        </p:nvPicPr>
        <p:blipFill rotWithShape="1">
          <a:blip r:embed="rId3"/>
          <a:srcRect l="11252" r="13677"/>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542736908"/>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C846C1-9D09-4C26-B0CD-A2A8A79554A7}"/>
              </a:ext>
            </a:extLst>
          </p:cNvPr>
          <p:cNvSpPr>
            <a:spLocks noGrp="1"/>
          </p:cNvSpPr>
          <p:nvPr>
            <p:ph type="title"/>
          </p:nvPr>
        </p:nvSpPr>
        <p:spPr>
          <a:xfrm>
            <a:off x="686834" y="1153572"/>
            <a:ext cx="3200400" cy="4461163"/>
          </a:xfrm>
        </p:spPr>
        <p:txBody>
          <a:bodyPr>
            <a:normAutofit/>
          </a:bodyPr>
          <a:lstStyle/>
          <a:p>
            <a:r>
              <a:rPr lang="en-US">
                <a:solidFill>
                  <a:srgbClr val="FFFFFF"/>
                </a:solidFill>
                <a:cs typeface="Calibri Light"/>
              </a:rPr>
              <a:t>Job Description </a:t>
            </a:r>
            <a:endParaRPr lang="en-US">
              <a:solidFill>
                <a:srgbClr val="FFFFFF"/>
              </a:solidFill>
            </a:endParaRPr>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 name="Content Placeholder 4">
            <a:extLst>
              <a:ext uri="{FF2B5EF4-FFF2-40B4-BE49-F238E27FC236}">
                <a16:creationId xmlns:a16="http://schemas.microsoft.com/office/drawing/2014/main" id="{1E9AE4D5-2F11-419D-89EE-80E726BC93E1}"/>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2600">
                <a:ea typeface="+mn-lt"/>
                <a:cs typeface="+mn-lt"/>
              </a:rPr>
              <a:t>Title: After -School Club Development Officer</a:t>
            </a:r>
          </a:p>
          <a:p>
            <a:r>
              <a:rPr lang="en-US" sz="2600">
                <a:ea typeface="+mn-lt"/>
                <a:cs typeface="+mn-lt"/>
              </a:rPr>
              <a:t>Accountability: The post-holder will be responsible to Brynmill Primary School Headteacher </a:t>
            </a:r>
          </a:p>
          <a:p>
            <a:r>
              <a:rPr lang="en-US" sz="2600">
                <a:ea typeface="+mn-lt"/>
                <a:cs typeface="+mn-lt"/>
              </a:rPr>
              <a:t>Responsibility: The Manager will be responsible for the management of all the staff in the setting and the welfare of the children attending </a:t>
            </a:r>
          </a:p>
          <a:p>
            <a:r>
              <a:rPr lang="en-US" sz="2600">
                <a:ea typeface="+mn-lt"/>
                <a:cs typeface="+mn-lt"/>
              </a:rPr>
              <a:t>Hours: 15 hours per week Monday to Friday term time 20 days during holidays (9.5 hours per day) </a:t>
            </a:r>
          </a:p>
          <a:p>
            <a:r>
              <a:rPr lang="en-US" sz="2600">
                <a:ea typeface="+mn-lt"/>
                <a:cs typeface="+mn-lt"/>
              </a:rPr>
              <a:t>Contract Type: Permanent Salary: Grade G, Pt.19-22 (£9.72-£10.71ph) </a:t>
            </a:r>
            <a:endParaRPr lang="en-US" sz="2600">
              <a:cs typeface="Calibri"/>
            </a:endParaRPr>
          </a:p>
        </p:txBody>
      </p:sp>
    </p:spTree>
    <p:extLst>
      <p:ext uri="{BB962C8B-B14F-4D97-AF65-F5344CB8AC3E}">
        <p14:creationId xmlns:p14="http://schemas.microsoft.com/office/powerpoint/2010/main" val="28165647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53698F-49FE-457B-9825-D8B51B65B8E8}"/>
              </a:ext>
            </a:extLst>
          </p:cNvPr>
          <p:cNvSpPr>
            <a:spLocks noGrp="1"/>
          </p:cNvSpPr>
          <p:nvPr>
            <p:ph type="title"/>
          </p:nvPr>
        </p:nvSpPr>
        <p:spPr>
          <a:xfrm>
            <a:off x="686834" y="1153572"/>
            <a:ext cx="3200400" cy="4461163"/>
          </a:xfrm>
        </p:spPr>
        <p:txBody>
          <a:bodyPr>
            <a:normAutofit/>
          </a:bodyPr>
          <a:lstStyle/>
          <a:p>
            <a:r>
              <a:rPr lang="en-US">
                <a:solidFill>
                  <a:srgbClr val="FFFFFF"/>
                </a:solidFill>
                <a:cs typeface="Calibri Light"/>
              </a:rPr>
              <a:t>Job Description</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9776663-34EA-40E6-87F0-60659D86C3B3}"/>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dirty="0">
                <a:ea typeface="+mn-lt"/>
                <a:cs typeface="+mn-lt"/>
              </a:rPr>
              <a:t>To lead and be responsible for the day-to-day </a:t>
            </a:r>
            <a:r>
              <a:rPr lang="en-US" dirty="0" err="1">
                <a:ea typeface="+mn-lt"/>
                <a:cs typeface="+mn-lt"/>
              </a:rPr>
              <a:t>organisation</a:t>
            </a:r>
            <a:r>
              <a:rPr lang="en-US" dirty="0">
                <a:ea typeface="+mn-lt"/>
                <a:cs typeface="+mn-lt"/>
              </a:rPr>
              <a:t> of the After School Club provision at </a:t>
            </a:r>
            <a:r>
              <a:rPr lang="en-US" dirty="0" err="1">
                <a:ea typeface="+mn-lt"/>
                <a:cs typeface="+mn-lt"/>
              </a:rPr>
              <a:t>Brynmill</a:t>
            </a:r>
            <a:r>
              <a:rPr lang="en-US" dirty="0">
                <a:ea typeface="+mn-lt"/>
                <a:cs typeface="+mn-lt"/>
              </a:rPr>
              <a:t> Primary School providing high standards of care and play opportunities for children between the ages of 4-11 years old in a safe and secure environment.</a:t>
            </a:r>
            <a:endParaRPr lang="en-US" dirty="0"/>
          </a:p>
        </p:txBody>
      </p:sp>
    </p:spTree>
    <p:extLst>
      <p:ext uri="{BB962C8B-B14F-4D97-AF65-F5344CB8AC3E}">
        <p14:creationId xmlns:p14="http://schemas.microsoft.com/office/powerpoint/2010/main" val="1179173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Freeform: Shape 3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Rectangle 3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00AF6A-F6DA-404B-A09F-11389483525C}"/>
              </a:ext>
            </a:extLst>
          </p:cNvPr>
          <p:cNvSpPr>
            <a:spLocks noGrp="1"/>
          </p:cNvSpPr>
          <p:nvPr>
            <p:ph type="ctrTitle"/>
          </p:nvPr>
        </p:nvSpPr>
        <p:spPr>
          <a:xfrm>
            <a:off x="466722" y="586855"/>
            <a:ext cx="3201366" cy="3387497"/>
          </a:xfrm>
        </p:spPr>
        <p:txBody>
          <a:bodyPr vert="horz" lIns="91440" tIns="45720" rIns="91440" bIns="45720" rtlCol="0" anchor="b">
            <a:normAutofit/>
          </a:bodyPr>
          <a:lstStyle/>
          <a:p>
            <a:pPr algn="r"/>
            <a:r>
              <a:rPr lang="en-US" sz="4000" kern="1200">
                <a:solidFill>
                  <a:srgbClr val="FFFFFF"/>
                </a:solidFill>
                <a:latin typeface="+mj-lt"/>
                <a:ea typeface="+mj-ea"/>
                <a:cs typeface="+mj-cs"/>
              </a:rPr>
              <a:t>Job Description</a:t>
            </a:r>
          </a:p>
        </p:txBody>
      </p:sp>
      <p:sp>
        <p:nvSpPr>
          <p:cNvPr id="3" name="Subtitle 2">
            <a:extLst>
              <a:ext uri="{FF2B5EF4-FFF2-40B4-BE49-F238E27FC236}">
                <a16:creationId xmlns:a16="http://schemas.microsoft.com/office/drawing/2014/main" id="{FBCE74DF-70E3-4DB0-B4F4-482C52A881E7}"/>
              </a:ext>
            </a:extLst>
          </p:cNvPr>
          <p:cNvSpPr>
            <a:spLocks noGrp="1"/>
          </p:cNvSpPr>
          <p:nvPr>
            <p:ph type="subTitle" idx="1"/>
          </p:nvPr>
        </p:nvSpPr>
        <p:spPr>
          <a:xfrm>
            <a:off x="4810259" y="649480"/>
            <a:ext cx="6555347" cy="5546047"/>
          </a:xfrm>
        </p:spPr>
        <p:txBody>
          <a:bodyPr vert="horz" lIns="91440" tIns="45720" rIns="91440" bIns="45720" rtlCol="0" anchor="ctr">
            <a:normAutofit/>
          </a:bodyPr>
          <a:lstStyle/>
          <a:p>
            <a:pPr indent="-228600" algn="l">
              <a:buFont typeface="Arial" panose="020B0604020202020204" pitchFamily="34" charset="0"/>
              <a:buChar char="•"/>
            </a:pPr>
            <a:r>
              <a:rPr lang="en-US" sz="2000"/>
              <a:t>Main Duties and Responsibilities: Delivering After School Provision  &amp; to lead the day-to-day management and organisation of the After School Club </a:t>
            </a:r>
          </a:p>
          <a:p>
            <a:pPr indent="-228600" algn="l">
              <a:buFont typeface="Arial" panose="020B0604020202020204" pitchFamily="34" charset="0"/>
              <a:buChar char="•"/>
            </a:pPr>
            <a:r>
              <a:rPr lang="en-US" sz="2000"/>
              <a:t>To provide line management to a team of play workers, directing the work of staff based at the club, supervising their activities and inducting new staff members. </a:t>
            </a:r>
          </a:p>
          <a:p>
            <a:pPr indent="-228600" algn="l">
              <a:buFont typeface="Arial" panose="020B0604020202020204" pitchFamily="34" charset="0"/>
              <a:buChar char="•"/>
            </a:pPr>
            <a:r>
              <a:rPr lang="en-US" sz="2000"/>
              <a:t> Work with all staff to ensure and provide care, play opportunities and activities in a homely, nurturing, and safe environment, with regard to the individual development needs of the children. </a:t>
            </a:r>
          </a:p>
          <a:p>
            <a:pPr indent="-228600" algn="l">
              <a:buFont typeface="Arial" panose="020B0604020202020204" pitchFamily="34" charset="0"/>
              <a:buChar char="•"/>
            </a:pPr>
            <a:r>
              <a:rPr lang="en-US" sz="2000"/>
              <a:t>To lead and motivate a team of staff to deliver high quality creative play opportunities in a safe and caring environment </a:t>
            </a:r>
          </a:p>
          <a:p>
            <a:pPr indent="-228600" algn="l">
              <a:buFont typeface="Arial" panose="020B0604020202020204" pitchFamily="34" charset="0"/>
              <a:buChar char="•"/>
            </a:pPr>
            <a:r>
              <a:rPr lang="en-US" sz="2000"/>
              <a:t> Liaise with the school with regard to the needs of the children who attend the club </a:t>
            </a:r>
          </a:p>
          <a:p>
            <a:pPr indent="-228600" algn="l">
              <a:buFont typeface="Arial" panose="020B0604020202020204" pitchFamily="34" charset="0"/>
              <a:buChar char="•"/>
            </a:pPr>
            <a:r>
              <a:rPr lang="en-US" sz="2000"/>
              <a:t> To liaise with parents to encourage parental involvement and support of the club</a:t>
            </a:r>
          </a:p>
        </p:txBody>
      </p:sp>
    </p:spTree>
    <p:extLst>
      <p:ext uri="{BB962C8B-B14F-4D97-AF65-F5344CB8AC3E}">
        <p14:creationId xmlns:p14="http://schemas.microsoft.com/office/powerpoint/2010/main" val="21394347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79F5B0-F92B-4FFA-BC6D-74D2DAC28626}"/>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cs typeface="Calibri Light"/>
              </a:rPr>
              <a:t>Person Specification</a:t>
            </a:r>
            <a:endParaRPr lang="en-US" sz="4000">
              <a:solidFill>
                <a:srgbClr val="FFFFFF"/>
              </a:solidFill>
            </a:endParaRPr>
          </a:p>
        </p:txBody>
      </p:sp>
      <p:sp>
        <p:nvSpPr>
          <p:cNvPr id="3" name="Content Placeholder 2">
            <a:extLst>
              <a:ext uri="{FF2B5EF4-FFF2-40B4-BE49-F238E27FC236}">
                <a16:creationId xmlns:a16="http://schemas.microsoft.com/office/drawing/2014/main" id="{1CA33FD1-B470-4A01-8F51-29E276863F98}"/>
              </a:ext>
            </a:extLst>
          </p:cNvPr>
          <p:cNvSpPr>
            <a:spLocks noGrp="1"/>
          </p:cNvSpPr>
          <p:nvPr>
            <p:ph idx="1"/>
          </p:nvPr>
        </p:nvSpPr>
        <p:spPr>
          <a:xfrm>
            <a:off x="4810259" y="649480"/>
            <a:ext cx="6555347" cy="5546047"/>
          </a:xfrm>
        </p:spPr>
        <p:txBody>
          <a:bodyPr vert="horz" lIns="91440" tIns="45720" rIns="91440" bIns="45720" rtlCol="0" anchor="ctr">
            <a:normAutofit/>
          </a:bodyPr>
          <a:lstStyle/>
          <a:p>
            <a:pPr marL="0" indent="0">
              <a:buNone/>
            </a:pPr>
            <a:r>
              <a:rPr lang="en-US" sz="2000">
                <a:ea typeface="+mn-lt"/>
                <a:cs typeface="+mn-lt"/>
              </a:rPr>
              <a:t>Experience </a:t>
            </a:r>
            <a:endParaRPr lang="en-US" sz="2000"/>
          </a:p>
          <a:p>
            <a:r>
              <a:rPr lang="en-US" sz="2000">
                <a:ea typeface="+mn-lt"/>
                <a:cs typeface="+mn-lt"/>
              </a:rPr>
              <a:t> At least 2 years’ experience of </a:t>
            </a:r>
            <a:r>
              <a:rPr lang="en-US" sz="2000" err="1">
                <a:ea typeface="+mn-lt"/>
                <a:cs typeface="+mn-lt"/>
              </a:rPr>
              <a:t>deputising</a:t>
            </a:r>
            <a:r>
              <a:rPr lang="en-US" sz="2000">
                <a:ea typeface="+mn-lt"/>
                <a:cs typeface="+mn-lt"/>
              </a:rPr>
              <a:t> or acting in a management role in a play, childcare or out of school (or extended services) setting. </a:t>
            </a:r>
          </a:p>
          <a:p>
            <a:r>
              <a:rPr lang="en-US" sz="2000" dirty="0">
                <a:ea typeface="+mn-lt"/>
                <a:cs typeface="+mn-lt"/>
              </a:rPr>
              <a:t>Experience of working with child in a play, childcare or out of school setting. </a:t>
            </a:r>
          </a:p>
          <a:p>
            <a:r>
              <a:rPr lang="en-US" sz="2000" dirty="0">
                <a:ea typeface="+mn-lt"/>
                <a:cs typeface="+mn-lt"/>
              </a:rPr>
              <a:t> Supervision of staff and effective performance management. </a:t>
            </a:r>
          </a:p>
          <a:p>
            <a:r>
              <a:rPr lang="en-US" sz="2000" dirty="0">
                <a:ea typeface="+mn-lt"/>
                <a:cs typeface="+mn-lt"/>
              </a:rPr>
              <a:t> Introducing and implementing change – an example where you have shown initiate and followed through to delivery. </a:t>
            </a:r>
          </a:p>
          <a:p>
            <a:r>
              <a:rPr lang="en-US" sz="2000" dirty="0">
                <a:ea typeface="+mn-lt"/>
                <a:cs typeface="+mn-lt"/>
              </a:rPr>
              <a:t> Developing projects in partnership with parents. </a:t>
            </a:r>
          </a:p>
          <a:p>
            <a:r>
              <a:rPr lang="en-US" sz="2000" dirty="0">
                <a:ea typeface="+mn-lt"/>
                <a:cs typeface="+mn-lt"/>
              </a:rPr>
              <a:t> Involving children in shaping services and making decisions – responding to their views. </a:t>
            </a:r>
          </a:p>
          <a:p>
            <a:r>
              <a:rPr lang="en-US" sz="2000" dirty="0">
                <a:ea typeface="+mn-lt"/>
                <a:cs typeface="+mn-lt"/>
              </a:rPr>
              <a:t> Working in partnership with other agencies. </a:t>
            </a:r>
          </a:p>
          <a:p>
            <a:pPr marL="0" indent="0">
              <a:buNone/>
            </a:pPr>
            <a:r>
              <a:rPr lang="en-US" sz="2000" dirty="0">
                <a:cs typeface="Calibri"/>
              </a:rPr>
              <a:t>ESSENTIAL</a:t>
            </a:r>
          </a:p>
        </p:txBody>
      </p:sp>
    </p:spTree>
    <p:extLst>
      <p:ext uri="{BB962C8B-B14F-4D97-AF65-F5344CB8AC3E}">
        <p14:creationId xmlns:p14="http://schemas.microsoft.com/office/powerpoint/2010/main" val="39748206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0F948E-C1D8-4FC6-A57C-6F12D52A5A61}"/>
              </a:ext>
            </a:extLst>
          </p:cNvPr>
          <p:cNvSpPr>
            <a:spLocks noGrp="1"/>
          </p:cNvSpPr>
          <p:nvPr>
            <p:ph type="title"/>
          </p:nvPr>
        </p:nvSpPr>
        <p:spPr>
          <a:xfrm>
            <a:off x="586478" y="1683756"/>
            <a:ext cx="3115265" cy="2396359"/>
          </a:xfrm>
        </p:spPr>
        <p:txBody>
          <a:bodyPr anchor="b">
            <a:normAutofit/>
          </a:bodyPr>
          <a:lstStyle/>
          <a:p>
            <a:pPr algn="r"/>
            <a:r>
              <a:rPr lang="en-US" sz="4000" dirty="0">
                <a:solidFill>
                  <a:srgbClr val="FFFFFF"/>
                </a:solidFill>
                <a:cs typeface="Calibri Light"/>
              </a:rPr>
              <a:t>Person Specification</a:t>
            </a:r>
            <a:endParaRPr lang="en-US" sz="4000" dirty="0">
              <a:solidFill>
                <a:srgbClr val="FFFFFF"/>
              </a:solidFill>
            </a:endParaRPr>
          </a:p>
        </p:txBody>
      </p:sp>
      <p:graphicFrame>
        <p:nvGraphicFramePr>
          <p:cNvPr id="5" name="Content Placeholder 2">
            <a:extLst>
              <a:ext uri="{FF2B5EF4-FFF2-40B4-BE49-F238E27FC236}">
                <a16:creationId xmlns:a16="http://schemas.microsoft.com/office/drawing/2014/main" id="{AE1971AA-6AE9-3CC6-B8BE-2ECE32A79C05}"/>
              </a:ext>
            </a:extLst>
          </p:cNvPr>
          <p:cNvGraphicFramePr>
            <a:graphicFrameLocks noGrp="1"/>
          </p:cNvGraphicFramePr>
          <p:nvPr>
            <p:ph idx="1"/>
            <p:extLst>
              <p:ext uri="{D42A27DB-BD31-4B8C-83A1-F6EECF244321}">
                <p14:modId xmlns:p14="http://schemas.microsoft.com/office/powerpoint/2010/main" val="274699079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430540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BD0990C-9BFA-4DCD-9CB9-8BD7A9FBA43F}"/>
              </a:ext>
            </a:extLst>
          </p:cNvPr>
          <p:cNvSpPr>
            <a:spLocks noGrp="1"/>
          </p:cNvSpPr>
          <p:nvPr>
            <p:ph type="title"/>
          </p:nvPr>
        </p:nvSpPr>
        <p:spPr>
          <a:xfrm>
            <a:off x="643467" y="321734"/>
            <a:ext cx="10905066" cy="1135737"/>
          </a:xfrm>
        </p:spPr>
        <p:txBody>
          <a:bodyPr>
            <a:normAutofit/>
          </a:bodyPr>
          <a:lstStyle/>
          <a:p>
            <a:r>
              <a:rPr lang="en-US" sz="3600" dirty="0">
                <a:cs typeface="Calibri Light"/>
              </a:rPr>
              <a:t>Person Specification</a:t>
            </a:r>
            <a:endParaRPr lang="en-US" sz="3600" dirty="0"/>
          </a:p>
        </p:txBody>
      </p:sp>
      <p:sp>
        <p:nvSpPr>
          <p:cNvPr id="11" name="Rectangle 10">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Isosceles Triangle 12">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Isosceles Triangle 1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8D0DEF1-9C74-D606-E496-583F6AD3A9B3}"/>
              </a:ext>
            </a:extLst>
          </p:cNvPr>
          <p:cNvGraphicFramePr>
            <a:graphicFrameLocks noGrp="1"/>
          </p:cNvGraphicFramePr>
          <p:nvPr>
            <p:ph idx="1"/>
            <p:extLst>
              <p:ext uri="{D42A27DB-BD31-4B8C-83A1-F6EECF244321}">
                <p14:modId xmlns:p14="http://schemas.microsoft.com/office/powerpoint/2010/main" val="235275951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433750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779890-302C-40E8-A783-C77A84604862}"/>
              </a:ext>
            </a:extLst>
          </p:cNvPr>
          <p:cNvSpPr>
            <a:spLocks noGrp="1"/>
          </p:cNvSpPr>
          <p:nvPr>
            <p:ph type="title"/>
          </p:nvPr>
        </p:nvSpPr>
        <p:spPr>
          <a:xfrm>
            <a:off x="466722" y="586855"/>
            <a:ext cx="3201366" cy="3387497"/>
          </a:xfrm>
        </p:spPr>
        <p:txBody>
          <a:bodyPr anchor="b">
            <a:normAutofit/>
          </a:bodyPr>
          <a:lstStyle/>
          <a:p>
            <a:pPr algn="r"/>
            <a:r>
              <a:rPr lang="en-US" sz="4000" dirty="0">
                <a:solidFill>
                  <a:srgbClr val="FFFFFF"/>
                </a:solidFill>
                <a:cs typeface="Calibri Light"/>
              </a:rPr>
              <a:t>Person Specification</a:t>
            </a:r>
            <a:endParaRPr lang="en-US" sz="4000" dirty="0">
              <a:solidFill>
                <a:srgbClr val="FFFFFF"/>
              </a:solidFill>
            </a:endParaRPr>
          </a:p>
        </p:txBody>
      </p:sp>
      <p:sp>
        <p:nvSpPr>
          <p:cNvPr id="3" name="Content Placeholder 2">
            <a:extLst>
              <a:ext uri="{FF2B5EF4-FFF2-40B4-BE49-F238E27FC236}">
                <a16:creationId xmlns:a16="http://schemas.microsoft.com/office/drawing/2014/main" id="{E8AAD9BA-08BF-47CD-9C22-0356B7012B73}"/>
              </a:ext>
            </a:extLst>
          </p:cNvPr>
          <p:cNvSpPr>
            <a:spLocks noGrp="1"/>
          </p:cNvSpPr>
          <p:nvPr>
            <p:ph idx="1"/>
          </p:nvPr>
        </p:nvSpPr>
        <p:spPr>
          <a:xfrm>
            <a:off x="4810259" y="649480"/>
            <a:ext cx="6555347" cy="5546047"/>
          </a:xfrm>
        </p:spPr>
        <p:txBody>
          <a:bodyPr vert="horz" lIns="91440" tIns="45720" rIns="91440" bIns="45720" rtlCol="0" anchor="ctr">
            <a:normAutofit/>
          </a:bodyPr>
          <a:lstStyle/>
          <a:p>
            <a:pPr marL="0" indent="0">
              <a:buNone/>
            </a:pPr>
            <a:r>
              <a:rPr lang="en-US" sz="2000" b="1" u="sng">
                <a:ea typeface="+mn-lt"/>
                <a:cs typeface="+mn-lt"/>
              </a:rPr>
              <a:t>Equal Opportunities </a:t>
            </a:r>
            <a:r>
              <a:rPr lang="en-US" sz="2000">
                <a:ea typeface="+mn-lt"/>
                <a:cs typeface="+mn-lt"/>
              </a:rPr>
              <a:t> </a:t>
            </a:r>
          </a:p>
          <a:p>
            <a:r>
              <a:rPr lang="en-US" sz="2000" dirty="0">
                <a:ea typeface="+mn-lt"/>
                <a:cs typeface="+mn-lt"/>
              </a:rPr>
              <a:t>Commitment to the implementation of the school's policies relating to equal opportunities, special educational needs and safeguarding of children. </a:t>
            </a:r>
            <a:r>
              <a:rPr lang="en-US" sz="2000" b="1" dirty="0">
                <a:ea typeface="+mn-lt"/>
                <a:cs typeface="+mn-lt"/>
              </a:rPr>
              <a:t>Essential </a:t>
            </a:r>
            <a:endParaRPr lang="en-US" sz="2000" b="1" dirty="0">
              <a:cs typeface="Calibri"/>
            </a:endParaRPr>
          </a:p>
        </p:txBody>
      </p:sp>
    </p:spTree>
    <p:extLst>
      <p:ext uri="{BB962C8B-B14F-4D97-AF65-F5344CB8AC3E}">
        <p14:creationId xmlns:p14="http://schemas.microsoft.com/office/powerpoint/2010/main" val="33440837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6E1FBEE-51F4-4C28-93D6-5D1C6AD094D9}"/>
              </a:ext>
            </a:extLst>
          </p:cNvPr>
          <p:cNvSpPr>
            <a:spLocks noGrp="1"/>
          </p:cNvSpPr>
          <p:nvPr>
            <p:ph type="title"/>
          </p:nvPr>
        </p:nvSpPr>
        <p:spPr>
          <a:xfrm>
            <a:off x="524741" y="620392"/>
            <a:ext cx="3808268" cy="5504688"/>
          </a:xfrm>
        </p:spPr>
        <p:txBody>
          <a:bodyPr>
            <a:normAutofit/>
          </a:bodyPr>
          <a:lstStyle/>
          <a:p>
            <a:r>
              <a:rPr lang="en-US" sz="5600" dirty="0">
                <a:solidFill>
                  <a:schemeClr val="bg1"/>
                </a:solidFill>
                <a:cs typeface="Calibri Light"/>
              </a:rPr>
              <a:t>Person Specification</a:t>
            </a:r>
            <a:endParaRPr lang="en-US" sz="5600" dirty="0">
              <a:solidFill>
                <a:schemeClr val="bg1"/>
              </a:solidFill>
            </a:endParaRPr>
          </a:p>
        </p:txBody>
      </p:sp>
      <p:graphicFrame>
        <p:nvGraphicFramePr>
          <p:cNvPr id="5" name="Content Placeholder 2">
            <a:extLst>
              <a:ext uri="{FF2B5EF4-FFF2-40B4-BE49-F238E27FC236}">
                <a16:creationId xmlns:a16="http://schemas.microsoft.com/office/drawing/2014/main" id="{C4897C3E-A137-64BF-A9BB-CA21497A9C28}"/>
              </a:ext>
            </a:extLst>
          </p:cNvPr>
          <p:cNvGraphicFramePr>
            <a:graphicFrameLocks noGrp="1"/>
          </p:cNvGraphicFramePr>
          <p:nvPr>
            <p:ph idx="1"/>
            <p:extLst>
              <p:ext uri="{D42A27DB-BD31-4B8C-83A1-F6EECF244321}">
                <p14:modId xmlns:p14="http://schemas.microsoft.com/office/powerpoint/2010/main" val="3632207592"/>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122158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3ACEA03-04D8-4DB8-B844-322579A8A2F3}"/>
              </a:ext>
            </a:extLst>
          </p:cNvPr>
          <p:cNvSpPr>
            <a:spLocks noGrp="1"/>
          </p:cNvSpPr>
          <p:nvPr>
            <p:ph type="title"/>
          </p:nvPr>
        </p:nvSpPr>
        <p:spPr>
          <a:xfrm>
            <a:off x="524741" y="620392"/>
            <a:ext cx="3808268" cy="5504688"/>
          </a:xfrm>
        </p:spPr>
        <p:txBody>
          <a:bodyPr>
            <a:normAutofit/>
          </a:bodyPr>
          <a:lstStyle/>
          <a:p>
            <a:r>
              <a:rPr lang="en-US" sz="5100" dirty="0">
                <a:solidFill>
                  <a:schemeClr val="bg1"/>
                </a:solidFill>
                <a:cs typeface="Calibri Light"/>
              </a:rPr>
              <a:t>Person Specification </a:t>
            </a:r>
            <a:endParaRPr lang="en-US" sz="5100" dirty="0">
              <a:solidFill>
                <a:schemeClr val="bg1"/>
              </a:solidFill>
            </a:endParaRPr>
          </a:p>
        </p:txBody>
      </p:sp>
      <p:graphicFrame>
        <p:nvGraphicFramePr>
          <p:cNvPr id="5" name="Content Placeholder 2">
            <a:extLst>
              <a:ext uri="{FF2B5EF4-FFF2-40B4-BE49-F238E27FC236}">
                <a16:creationId xmlns:a16="http://schemas.microsoft.com/office/drawing/2014/main" id="{4D68CB30-E0DB-8F73-067D-2460272447DF}"/>
              </a:ext>
            </a:extLst>
          </p:cNvPr>
          <p:cNvGraphicFramePr>
            <a:graphicFrameLocks noGrp="1"/>
          </p:cNvGraphicFramePr>
          <p:nvPr>
            <p:ph idx="1"/>
            <p:extLst>
              <p:ext uri="{D42A27DB-BD31-4B8C-83A1-F6EECF244321}">
                <p14:modId xmlns:p14="http://schemas.microsoft.com/office/powerpoint/2010/main" val="3116626023"/>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511242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68C190-6E96-4C31-BCF6-4279FFD5A450}"/>
              </a:ext>
            </a:extLst>
          </p:cNvPr>
          <p:cNvSpPr>
            <a:spLocks noGrp="1"/>
          </p:cNvSpPr>
          <p:nvPr>
            <p:ph type="title"/>
          </p:nvPr>
        </p:nvSpPr>
        <p:spPr>
          <a:xfrm>
            <a:off x="686834" y="1153572"/>
            <a:ext cx="3200400" cy="4461163"/>
          </a:xfrm>
        </p:spPr>
        <p:txBody>
          <a:bodyPr>
            <a:normAutofit/>
          </a:bodyPr>
          <a:lstStyle/>
          <a:p>
            <a:pPr>
              <a:spcBef>
                <a:spcPts val="0"/>
              </a:spcBef>
            </a:pPr>
            <a:r>
              <a:rPr lang="en-US">
                <a:solidFill>
                  <a:srgbClr val="FFFFFF"/>
                </a:solidFill>
                <a:ea typeface="+mj-lt"/>
                <a:cs typeface="+mj-lt"/>
              </a:rPr>
              <a:t>Question 1. Tell me about yourself and why you are suitable for this role?</a:t>
            </a:r>
            <a:endParaRPr lang="en-US">
              <a:solidFill>
                <a:srgbClr val="FFFFFF"/>
              </a:solidFill>
            </a:endParaRPr>
          </a:p>
          <a:p>
            <a:endParaRPr lang="en-US">
              <a:solidFill>
                <a:srgbClr val="FFFFFF"/>
              </a:solidFill>
              <a:cs typeface="Calibri Light"/>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FC8E114-5E94-4AC4-A7D1-08F072102F88}"/>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i="1" dirty="0">
                <a:ea typeface="+mn-lt"/>
                <a:cs typeface="+mn-lt"/>
              </a:rPr>
              <a:t>I am confident that I am a good fit for this position for several reasons, but most specifically because of my dedication to going above and beyond in a job. I am a good team worker, kind, nurturing and I am committed to learning any new skills on my own to succeed in this role. For example, I have worked as a playworker for over 20 years.  I know that you are seeking a self-motivated individual for this job, and I am that candidate.</a:t>
            </a:r>
            <a:endParaRPr lang="en-US" dirty="0">
              <a:cs typeface="Calibri" panose="020F0502020204030204"/>
            </a:endParaRPr>
          </a:p>
          <a:p>
            <a:endParaRPr lang="en-US" dirty="0">
              <a:cs typeface="Calibri" panose="020F0502020204030204"/>
            </a:endParaRPr>
          </a:p>
        </p:txBody>
      </p:sp>
    </p:spTree>
    <p:extLst>
      <p:ext uri="{BB962C8B-B14F-4D97-AF65-F5344CB8AC3E}">
        <p14:creationId xmlns:p14="http://schemas.microsoft.com/office/powerpoint/2010/main" val="34116324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429C6F-6D36-4B8B-B509-5BAF5D0313C0}"/>
              </a:ext>
            </a:extLst>
          </p:cNvPr>
          <p:cNvSpPr>
            <a:spLocks noGrp="1"/>
          </p:cNvSpPr>
          <p:nvPr>
            <p:ph type="title"/>
          </p:nvPr>
        </p:nvSpPr>
        <p:spPr>
          <a:xfrm>
            <a:off x="686834" y="1153572"/>
            <a:ext cx="3200400" cy="4461163"/>
          </a:xfrm>
        </p:spPr>
        <p:txBody>
          <a:bodyPr>
            <a:normAutofit/>
          </a:bodyPr>
          <a:lstStyle/>
          <a:p>
            <a:r>
              <a:rPr lang="en-US" sz="3700">
                <a:solidFill>
                  <a:srgbClr val="FFFFFF"/>
                </a:solidFill>
                <a:cs typeface="Calibri Light"/>
              </a:rPr>
              <a:t>What specific skills, knowledge and experience do you have to equip you for this role? </a:t>
            </a:r>
            <a:endParaRPr lang="en-US" sz="37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7C30BCA-678E-4D1E-9E0D-C1117D4F7D83}"/>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1800">
                <a:ea typeface="+mn-lt"/>
                <a:cs typeface="+mn-lt"/>
              </a:rPr>
              <a:t>I am creative and imaginative</a:t>
            </a:r>
            <a:endParaRPr lang="en-US" sz="1800">
              <a:cs typeface="Calibri" panose="020F0502020204030204"/>
            </a:endParaRPr>
          </a:p>
          <a:p>
            <a:r>
              <a:rPr lang="en-US" sz="1800">
                <a:ea typeface="+mn-lt"/>
                <a:cs typeface="+mn-lt"/>
              </a:rPr>
              <a:t>Able to plan and deliver activities that are stimulating and interesting to the children you are working with</a:t>
            </a:r>
            <a:endParaRPr lang="en-US" sz="1800"/>
          </a:p>
          <a:p>
            <a:r>
              <a:rPr lang="en-US" sz="1800">
                <a:ea typeface="+mn-lt"/>
                <a:cs typeface="+mn-lt"/>
              </a:rPr>
              <a:t>Be a ‘get-up-and-go’ type of person as well as being eager and having a caring attitude </a:t>
            </a:r>
            <a:endParaRPr lang="en-US" sz="1800"/>
          </a:p>
          <a:p>
            <a:r>
              <a:rPr lang="en-US" sz="1800">
                <a:ea typeface="+mn-lt"/>
                <a:cs typeface="+mn-lt"/>
              </a:rPr>
              <a:t>Be a first-rate communicator and have a talent to interact with the children and your colleagues</a:t>
            </a:r>
            <a:endParaRPr lang="en-US" sz="1800"/>
          </a:p>
          <a:p>
            <a:r>
              <a:rPr lang="en-US" sz="1800">
                <a:ea typeface="+mn-lt"/>
                <a:cs typeface="+mn-lt"/>
              </a:rPr>
              <a:t>Able to work on your own initiative and as an effective member of your team</a:t>
            </a:r>
            <a:endParaRPr lang="en-US" sz="1800"/>
          </a:p>
          <a:p>
            <a:r>
              <a:rPr lang="en-US" sz="1800">
                <a:ea typeface="+mn-lt"/>
                <a:cs typeface="+mn-lt"/>
              </a:rPr>
              <a:t>Patient and calm, even in noisy or challenging situations </a:t>
            </a:r>
            <a:endParaRPr lang="en-US" sz="1800"/>
          </a:p>
          <a:p>
            <a:r>
              <a:rPr lang="en-US" sz="1800" dirty="0">
                <a:ea typeface="+mn-lt"/>
                <a:cs typeface="+mn-lt"/>
              </a:rPr>
              <a:t>Understand the needs of the </a:t>
            </a:r>
            <a:r>
              <a:rPr lang="en-US" sz="1800">
                <a:ea typeface="+mn-lt"/>
                <a:cs typeface="+mn-lt"/>
              </a:rPr>
              <a:t>children</a:t>
            </a:r>
            <a:r>
              <a:rPr lang="en-US" sz="1800" dirty="0">
                <a:ea typeface="+mn-lt"/>
                <a:cs typeface="+mn-lt"/>
              </a:rPr>
              <a:t> you are working with</a:t>
            </a:r>
            <a:endParaRPr lang="en-US" sz="1800" dirty="0"/>
          </a:p>
          <a:p>
            <a:r>
              <a:rPr lang="en-US" sz="1800">
                <a:ea typeface="+mn-lt"/>
                <a:cs typeface="+mn-lt"/>
              </a:rPr>
              <a:t>Understand child development</a:t>
            </a:r>
            <a:endParaRPr lang="en-US" sz="1800"/>
          </a:p>
          <a:p>
            <a:r>
              <a:rPr lang="en-US" sz="1800">
                <a:ea typeface="+mn-lt"/>
                <a:cs typeface="+mn-lt"/>
              </a:rPr>
              <a:t>Have a responsible and positive outlook</a:t>
            </a:r>
            <a:endParaRPr lang="en-US" sz="1800"/>
          </a:p>
          <a:p>
            <a:r>
              <a:rPr lang="en-US" sz="1800">
                <a:ea typeface="+mn-lt"/>
                <a:cs typeface="+mn-lt"/>
              </a:rPr>
              <a:t>Willing to undergo required training and any ongoing personal and professional development </a:t>
            </a:r>
            <a:endParaRPr lang="en-US" sz="1800"/>
          </a:p>
          <a:p>
            <a:endParaRPr lang="en-US" sz="1800">
              <a:cs typeface="Calibri"/>
            </a:endParaRPr>
          </a:p>
        </p:txBody>
      </p:sp>
    </p:spTree>
    <p:extLst>
      <p:ext uri="{BB962C8B-B14F-4D97-AF65-F5344CB8AC3E}">
        <p14:creationId xmlns:p14="http://schemas.microsoft.com/office/powerpoint/2010/main" val="107464220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16</Slides>
  <Notes>14</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Job Interview Presentation</vt:lpstr>
      <vt:lpstr>Agenda</vt:lpstr>
      <vt:lpstr>Let me introduce myself!</vt:lpstr>
      <vt:lpstr>My career so far.</vt:lpstr>
      <vt:lpstr>The job role that I have applied for.</vt:lpstr>
      <vt:lpstr>Job Description </vt:lpstr>
      <vt:lpstr>Job Description</vt:lpstr>
      <vt:lpstr>Job Description</vt:lpstr>
      <vt:lpstr>Person Specification</vt:lpstr>
      <vt:lpstr>Person Specification</vt:lpstr>
      <vt:lpstr>Person Specification</vt:lpstr>
      <vt:lpstr>Person Specification</vt:lpstr>
      <vt:lpstr>Person Specification</vt:lpstr>
      <vt:lpstr>Person Specification </vt:lpstr>
      <vt:lpstr>Question 1. Tell me about yourself and why you are suitable for this role? </vt:lpstr>
      <vt:lpstr>What specific skills, knowledge and experience do you have to equip you for this role?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442</cp:revision>
  <dcterms:created xsi:type="dcterms:W3CDTF">2022-03-16T19:06:14Z</dcterms:created>
  <dcterms:modified xsi:type="dcterms:W3CDTF">2022-03-18T11:41:38Z</dcterms:modified>
</cp:coreProperties>
</file>