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2" r:id="rId2"/>
    <p:sldId id="261" r:id="rId3"/>
    <p:sldId id="262" r:id="rId4"/>
    <p:sldId id="264" r:id="rId5"/>
    <p:sldId id="273" r:id="rId6"/>
    <p:sldId id="265" r:id="rId7"/>
    <p:sldId id="266" r:id="rId8"/>
    <p:sldId id="277" r:id="rId9"/>
    <p:sldId id="268" r:id="rId10"/>
    <p:sldId id="269" r:id="rId11"/>
    <p:sldId id="270" r:id="rId12"/>
    <p:sldId id="271" r:id="rId13"/>
    <p:sldId id="272" r:id="rId14"/>
    <p:sldId id="274" r:id="rId15"/>
    <p:sldId id="267" r:id="rId16"/>
    <p:sldId id="263" r:id="rId17"/>
    <p:sldId id="275" r:id="rId18"/>
    <p:sldId id="276" r:id="rId19"/>
    <p:sldId id="278" r:id="rId20"/>
    <p:sldId id="279" r:id="rId21"/>
    <p:sldId id="280" r:id="rId22"/>
    <p:sldId id="281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33CC33"/>
    <a:srgbClr val="CC0099"/>
    <a:srgbClr val="FF3300"/>
    <a:srgbClr val="3333C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519" autoAdjust="0"/>
    <p:restoredTop sz="94660"/>
  </p:normalViewPr>
  <p:slideViewPr>
    <p:cSldViewPr snapToGrid="0">
      <p:cViewPr>
        <p:scale>
          <a:sx n="80" d="100"/>
          <a:sy n="80" d="100"/>
        </p:scale>
        <p:origin x="-2712" y="-60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8053441-1FE2-433C-B0ED-D5CB18DB2F1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17CDB5A-9727-4A9F-BCA6-6E4D67F9E51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91E02A3-7A3F-4F94-9034-98F8F99D30C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271569D-C067-4371-BC7A-8EB8FDFD023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21BFB5F-2374-43F2-9C2B-168E46B7987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39A5A05-517B-45FE-B0A6-E817CB74E66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3E47BAB-FFEF-463B-95A7-AFB215F7A30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31D4386-6975-4C3E-910E-DC29F48268F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BE99F94-1D10-4015-89AE-6577FEDC0F9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57152F0-E4E8-4816-ABF2-C793211FEA6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1CFED0D-6AEE-4856-AEE9-F62C771B7E2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54907E55-7CAA-4AE2-86E7-522EDE97E33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14819078-96FC-4F2C-9A26-0C5ACFB18883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31325"/>
          </a:xfrm>
          <a:prstGeom prst="rect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 dirty="0">
              <a:solidFill>
                <a:srgbClr val="FF99FF"/>
              </a:solidFill>
              <a:latin typeface="Comic Sans MS" pitchFamily="66" charset="0"/>
            </a:endParaRPr>
          </a:p>
          <a:p>
            <a:pPr algn="ctr"/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Tynnu</a:t>
            </a:r>
            <a:r>
              <a:rPr lang="en-GB" sz="4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200" b="1" dirty="0">
                <a:solidFill>
                  <a:srgbClr val="FFFF00"/>
                </a:solidFill>
                <a:latin typeface="Comic Sans MS" pitchFamily="66" charset="0"/>
              </a:rPr>
              <a:t>8</a:t>
            </a:r>
          </a:p>
          <a:p>
            <a:pPr algn="ctr"/>
            <a:endParaRPr lang="en-US" sz="4200" b="1" dirty="0">
              <a:solidFill>
                <a:srgbClr val="FF99FF"/>
              </a:solidFill>
              <a:latin typeface="Comic Sans MS" pitchFamily="66" charset="0"/>
            </a:endParaRPr>
          </a:p>
        </p:txBody>
      </p:sp>
      <p:sp>
        <p:nvSpPr>
          <p:cNvPr id="103427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5539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Tynnwch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>
                <a:solidFill>
                  <a:srgbClr val="008000"/>
                </a:solidFill>
                <a:latin typeface="Comic Sans MS" pitchFamily="66" charset="0"/>
              </a:rPr>
              <a:t>8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i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ffwrdd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oddiwrth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pob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rhif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.</a:t>
            </a:r>
            <a:endParaRPr lang="en-GB" sz="3000" b="1" dirty="0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103428" name="Rectangle 4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29" name="Text Box 5"/>
          <p:cNvSpPr txBox="1">
            <a:spLocks noChangeArrowheads="1"/>
          </p:cNvSpPr>
          <p:nvPr/>
        </p:nvSpPr>
        <p:spPr bwMode="auto">
          <a:xfrm>
            <a:off x="325438" y="6253163"/>
            <a:ext cx="1125629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 dirty="0" err="1" smtClean="0">
                <a:solidFill>
                  <a:srgbClr val="6699FF"/>
                </a:solidFill>
                <a:latin typeface="Comic Sans MS" pitchFamily="66" charset="0"/>
              </a:rPr>
              <a:t>Blwyddyn</a:t>
            </a:r>
            <a:r>
              <a:rPr lang="en-GB" sz="1400" dirty="0" smtClean="0">
                <a:solidFill>
                  <a:srgbClr val="6699FF"/>
                </a:solidFill>
                <a:latin typeface="Comic Sans MS" pitchFamily="66" charset="0"/>
              </a:rPr>
              <a:t> </a:t>
            </a:r>
            <a:r>
              <a:rPr lang="en-GB" sz="1400" dirty="0">
                <a:solidFill>
                  <a:srgbClr val="6699FF"/>
                </a:solidFill>
                <a:latin typeface="Comic Sans MS" pitchFamily="66" charset="0"/>
              </a:rPr>
              <a:t>3</a:t>
            </a:r>
            <a:endParaRPr lang="en-US" sz="1400" dirty="0">
              <a:solidFill>
                <a:srgbClr val="6699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34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34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34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34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3426" grpId="0" animBg="1"/>
      <p:bldP spid="10342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03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33CC">
                  <a:gamma/>
                  <a:shade val="46275"/>
                  <a:invGamma/>
                </a:srgbClr>
              </a:gs>
              <a:gs pos="50000">
                <a:srgbClr val="3333CC"/>
              </a:gs>
              <a:gs pos="100000">
                <a:srgbClr val="3333CC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5" name="Text Box 7"/>
          <p:cNvSpPr txBox="1">
            <a:spLocks noChangeArrowheads="1"/>
          </p:cNvSpPr>
          <p:nvPr/>
        </p:nvSpPr>
        <p:spPr bwMode="auto">
          <a:xfrm>
            <a:off x="3198813" y="895350"/>
            <a:ext cx="38687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chemeClr val="bg1"/>
                </a:solidFill>
                <a:latin typeface="Comic Sans MS" pitchFamily="66" charset="0"/>
              </a:rPr>
              <a:t>-</a:t>
            </a:r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en-GB" sz="12000" b="1">
                <a:solidFill>
                  <a:schemeClr val="bg1"/>
                </a:solidFill>
                <a:latin typeface="Comic Sans MS" pitchFamily="66" charset="0"/>
              </a:rPr>
              <a:t>8</a:t>
            </a:r>
            <a:endParaRPr lang="en-US" sz="12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3498" name="AutoShape 10"/>
          <p:cNvSpPr>
            <a:spLocks noChangeArrowheads="1"/>
          </p:cNvSpPr>
          <p:nvPr/>
        </p:nvSpPr>
        <p:spPr bwMode="auto">
          <a:xfrm>
            <a:off x="233363" y="473075"/>
            <a:ext cx="3136900" cy="3136900"/>
          </a:xfrm>
          <a:prstGeom prst="octagon">
            <a:avLst>
              <a:gd name="adj" fmla="val 2928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9" name="AutoShape 11"/>
          <p:cNvSpPr>
            <a:spLocks noChangeArrowheads="1"/>
          </p:cNvSpPr>
          <p:nvPr/>
        </p:nvSpPr>
        <p:spPr bwMode="auto">
          <a:xfrm>
            <a:off x="5718175" y="3200400"/>
            <a:ext cx="3136900" cy="3136900"/>
          </a:xfrm>
          <a:prstGeom prst="octagon">
            <a:avLst>
              <a:gd name="adj" fmla="val 2928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00" name="AutoShape 12"/>
          <p:cNvSpPr>
            <a:spLocks noChangeArrowheads="1"/>
          </p:cNvSpPr>
          <p:nvPr/>
        </p:nvSpPr>
        <p:spPr bwMode="auto">
          <a:xfrm rot="-20593268">
            <a:off x="3105150" y="1062038"/>
            <a:ext cx="5500688" cy="1693862"/>
          </a:xfrm>
          <a:prstGeom prst="curvedDownArrow">
            <a:avLst>
              <a:gd name="adj1" fmla="val 39059"/>
              <a:gd name="adj2" fmla="val 104008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01" name="Text Box 13"/>
          <p:cNvSpPr txBox="1">
            <a:spLocks noChangeArrowheads="1"/>
          </p:cNvSpPr>
          <p:nvPr/>
        </p:nvSpPr>
        <p:spPr bwMode="auto">
          <a:xfrm>
            <a:off x="225425" y="1081088"/>
            <a:ext cx="31511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CC0099"/>
                </a:solidFill>
                <a:latin typeface="Comic Sans MS" pitchFamily="66" charset="0"/>
              </a:rPr>
              <a:t>22</a:t>
            </a:r>
            <a:endParaRPr lang="en-US" sz="120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63502" name="Text Box 14"/>
          <p:cNvSpPr txBox="1">
            <a:spLocks noChangeArrowheads="1"/>
          </p:cNvSpPr>
          <p:nvPr/>
        </p:nvSpPr>
        <p:spPr bwMode="auto">
          <a:xfrm>
            <a:off x="5711825" y="3808413"/>
            <a:ext cx="31511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14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5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35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50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53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33CC">
                  <a:gamma/>
                  <a:shade val="46275"/>
                  <a:invGamma/>
                </a:srgbClr>
              </a:gs>
              <a:gs pos="50000">
                <a:srgbClr val="3333CC"/>
              </a:gs>
              <a:gs pos="100000">
                <a:srgbClr val="3333CC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7" name="Text Box 3"/>
          <p:cNvSpPr txBox="1">
            <a:spLocks noChangeArrowheads="1"/>
          </p:cNvSpPr>
          <p:nvPr/>
        </p:nvSpPr>
        <p:spPr bwMode="auto">
          <a:xfrm>
            <a:off x="3198813" y="895350"/>
            <a:ext cx="38687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chemeClr val="bg1"/>
                </a:solidFill>
                <a:latin typeface="Comic Sans MS" pitchFamily="66" charset="0"/>
              </a:rPr>
              <a:t>-</a:t>
            </a:r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en-GB" sz="12000" b="1">
                <a:solidFill>
                  <a:schemeClr val="bg1"/>
                </a:solidFill>
                <a:latin typeface="Comic Sans MS" pitchFamily="66" charset="0"/>
              </a:rPr>
              <a:t>8</a:t>
            </a:r>
            <a:endParaRPr lang="en-US" sz="12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82948" name="AutoShape 4"/>
          <p:cNvSpPr>
            <a:spLocks noChangeArrowheads="1"/>
          </p:cNvSpPr>
          <p:nvPr/>
        </p:nvSpPr>
        <p:spPr bwMode="auto">
          <a:xfrm>
            <a:off x="233363" y="473075"/>
            <a:ext cx="3136900" cy="3136900"/>
          </a:xfrm>
          <a:prstGeom prst="octagon">
            <a:avLst>
              <a:gd name="adj" fmla="val 2928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9" name="AutoShape 5"/>
          <p:cNvSpPr>
            <a:spLocks noChangeArrowheads="1"/>
          </p:cNvSpPr>
          <p:nvPr/>
        </p:nvSpPr>
        <p:spPr bwMode="auto">
          <a:xfrm>
            <a:off x="5718175" y="3200400"/>
            <a:ext cx="3136900" cy="3136900"/>
          </a:xfrm>
          <a:prstGeom prst="octagon">
            <a:avLst>
              <a:gd name="adj" fmla="val 2928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0" name="AutoShape 6"/>
          <p:cNvSpPr>
            <a:spLocks noChangeArrowheads="1"/>
          </p:cNvSpPr>
          <p:nvPr/>
        </p:nvSpPr>
        <p:spPr bwMode="auto">
          <a:xfrm rot="-20593268">
            <a:off x="3105150" y="1062038"/>
            <a:ext cx="5500688" cy="1693862"/>
          </a:xfrm>
          <a:prstGeom prst="curvedDownArrow">
            <a:avLst>
              <a:gd name="adj1" fmla="val 39059"/>
              <a:gd name="adj2" fmla="val 104008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1" name="Text Box 7"/>
          <p:cNvSpPr txBox="1">
            <a:spLocks noChangeArrowheads="1"/>
          </p:cNvSpPr>
          <p:nvPr/>
        </p:nvSpPr>
        <p:spPr bwMode="auto">
          <a:xfrm>
            <a:off x="225425" y="1081088"/>
            <a:ext cx="31511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CC0099"/>
                </a:solidFill>
                <a:latin typeface="Comic Sans MS" pitchFamily="66" charset="0"/>
              </a:rPr>
              <a:t>17</a:t>
            </a:r>
            <a:endParaRPr lang="en-US" sz="120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82952" name="Text Box 8"/>
          <p:cNvSpPr txBox="1">
            <a:spLocks noChangeArrowheads="1"/>
          </p:cNvSpPr>
          <p:nvPr/>
        </p:nvSpPr>
        <p:spPr bwMode="auto">
          <a:xfrm>
            <a:off x="5711825" y="3808413"/>
            <a:ext cx="31511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9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29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5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001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33CC">
                  <a:gamma/>
                  <a:shade val="46275"/>
                  <a:invGamma/>
                </a:srgbClr>
              </a:gs>
              <a:gs pos="50000">
                <a:srgbClr val="3333CC"/>
              </a:gs>
              <a:gs pos="100000">
                <a:srgbClr val="3333CC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5" name="Text Box 3"/>
          <p:cNvSpPr txBox="1">
            <a:spLocks noChangeArrowheads="1"/>
          </p:cNvSpPr>
          <p:nvPr/>
        </p:nvSpPr>
        <p:spPr bwMode="auto">
          <a:xfrm>
            <a:off x="3198813" y="895350"/>
            <a:ext cx="38687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chemeClr val="bg1"/>
                </a:solidFill>
                <a:latin typeface="Comic Sans MS" pitchFamily="66" charset="0"/>
              </a:rPr>
              <a:t>-</a:t>
            </a:r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en-GB" sz="12000" b="1">
                <a:solidFill>
                  <a:schemeClr val="bg1"/>
                </a:solidFill>
                <a:latin typeface="Comic Sans MS" pitchFamily="66" charset="0"/>
              </a:rPr>
              <a:t>8</a:t>
            </a:r>
            <a:endParaRPr lang="en-US" sz="12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84996" name="AutoShape 4"/>
          <p:cNvSpPr>
            <a:spLocks noChangeArrowheads="1"/>
          </p:cNvSpPr>
          <p:nvPr/>
        </p:nvSpPr>
        <p:spPr bwMode="auto">
          <a:xfrm>
            <a:off x="233363" y="473075"/>
            <a:ext cx="3136900" cy="3136900"/>
          </a:xfrm>
          <a:prstGeom prst="octagon">
            <a:avLst>
              <a:gd name="adj" fmla="val 2928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7" name="AutoShape 5"/>
          <p:cNvSpPr>
            <a:spLocks noChangeArrowheads="1"/>
          </p:cNvSpPr>
          <p:nvPr/>
        </p:nvSpPr>
        <p:spPr bwMode="auto">
          <a:xfrm>
            <a:off x="5718175" y="3200400"/>
            <a:ext cx="3136900" cy="3136900"/>
          </a:xfrm>
          <a:prstGeom prst="octagon">
            <a:avLst>
              <a:gd name="adj" fmla="val 2928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8" name="AutoShape 6"/>
          <p:cNvSpPr>
            <a:spLocks noChangeArrowheads="1"/>
          </p:cNvSpPr>
          <p:nvPr/>
        </p:nvSpPr>
        <p:spPr bwMode="auto">
          <a:xfrm rot="-20593268">
            <a:off x="3105150" y="1062038"/>
            <a:ext cx="5500688" cy="1693862"/>
          </a:xfrm>
          <a:prstGeom prst="curvedDownArrow">
            <a:avLst>
              <a:gd name="adj1" fmla="val 39059"/>
              <a:gd name="adj2" fmla="val 104008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9" name="Text Box 7"/>
          <p:cNvSpPr txBox="1">
            <a:spLocks noChangeArrowheads="1"/>
          </p:cNvSpPr>
          <p:nvPr/>
        </p:nvSpPr>
        <p:spPr bwMode="auto">
          <a:xfrm>
            <a:off x="225425" y="1081088"/>
            <a:ext cx="31511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CC0099"/>
                </a:solidFill>
                <a:latin typeface="Comic Sans MS" pitchFamily="66" charset="0"/>
              </a:rPr>
              <a:t>34</a:t>
            </a:r>
            <a:endParaRPr lang="en-US" sz="120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85000" name="Text Box 8"/>
          <p:cNvSpPr txBox="1">
            <a:spLocks noChangeArrowheads="1"/>
          </p:cNvSpPr>
          <p:nvPr/>
        </p:nvSpPr>
        <p:spPr bwMode="auto">
          <a:xfrm>
            <a:off x="5711825" y="3808413"/>
            <a:ext cx="31511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26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50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500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7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33CC">
                  <a:gamma/>
                  <a:shade val="46275"/>
                  <a:invGamma/>
                </a:srgbClr>
              </a:gs>
              <a:gs pos="50000">
                <a:srgbClr val="3333CC"/>
              </a:gs>
              <a:gs pos="100000">
                <a:srgbClr val="3333CC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1" name="Text Box 3"/>
          <p:cNvSpPr txBox="1">
            <a:spLocks noChangeArrowheads="1"/>
          </p:cNvSpPr>
          <p:nvPr/>
        </p:nvSpPr>
        <p:spPr bwMode="auto">
          <a:xfrm>
            <a:off x="3198813" y="895350"/>
            <a:ext cx="38687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chemeClr val="bg1"/>
                </a:solidFill>
                <a:latin typeface="Comic Sans MS" pitchFamily="66" charset="0"/>
              </a:rPr>
              <a:t>-</a:t>
            </a:r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en-GB" sz="12000" b="1">
                <a:solidFill>
                  <a:schemeClr val="bg1"/>
                </a:solidFill>
                <a:latin typeface="Comic Sans MS" pitchFamily="66" charset="0"/>
              </a:rPr>
              <a:t>8</a:t>
            </a:r>
            <a:endParaRPr lang="en-US" sz="12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4212" name="AutoShape 4"/>
          <p:cNvSpPr>
            <a:spLocks noChangeArrowheads="1"/>
          </p:cNvSpPr>
          <p:nvPr/>
        </p:nvSpPr>
        <p:spPr bwMode="auto">
          <a:xfrm>
            <a:off x="233363" y="473075"/>
            <a:ext cx="3136900" cy="3136900"/>
          </a:xfrm>
          <a:prstGeom prst="octagon">
            <a:avLst>
              <a:gd name="adj" fmla="val 2928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3" name="AutoShape 5"/>
          <p:cNvSpPr>
            <a:spLocks noChangeArrowheads="1"/>
          </p:cNvSpPr>
          <p:nvPr/>
        </p:nvSpPr>
        <p:spPr bwMode="auto">
          <a:xfrm>
            <a:off x="5718175" y="3200400"/>
            <a:ext cx="3136900" cy="3136900"/>
          </a:xfrm>
          <a:prstGeom prst="octagon">
            <a:avLst>
              <a:gd name="adj" fmla="val 2928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4" name="AutoShape 6"/>
          <p:cNvSpPr>
            <a:spLocks noChangeArrowheads="1"/>
          </p:cNvSpPr>
          <p:nvPr/>
        </p:nvSpPr>
        <p:spPr bwMode="auto">
          <a:xfrm rot="-20593268">
            <a:off x="3105150" y="1062038"/>
            <a:ext cx="5500688" cy="1693862"/>
          </a:xfrm>
          <a:prstGeom prst="curvedDownArrow">
            <a:avLst>
              <a:gd name="adj1" fmla="val 39059"/>
              <a:gd name="adj2" fmla="val 104008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5" name="Text Box 7"/>
          <p:cNvSpPr txBox="1">
            <a:spLocks noChangeArrowheads="1"/>
          </p:cNvSpPr>
          <p:nvPr/>
        </p:nvSpPr>
        <p:spPr bwMode="auto">
          <a:xfrm>
            <a:off x="225425" y="1081088"/>
            <a:ext cx="31511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CC0099"/>
                </a:solidFill>
                <a:latin typeface="Comic Sans MS" pitchFamily="66" charset="0"/>
              </a:rPr>
              <a:t>75</a:t>
            </a:r>
            <a:endParaRPr lang="en-US" sz="120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4216" name="Text Box 8"/>
          <p:cNvSpPr txBox="1">
            <a:spLocks noChangeArrowheads="1"/>
          </p:cNvSpPr>
          <p:nvPr/>
        </p:nvSpPr>
        <p:spPr bwMode="auto">
          <a:xfrm>
            <a:off x="5711825" y="3808413"/>
            <a:ext cx="31511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67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42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42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25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33CC">
                  <a:gamma/>
                  <a:shade val="46275"/>
                  <a:invGamma/>
                </a:srgbClr>
              </a:gs>
              <a:gs pos="50000">
                <a:srgbClr val="3333CC"/>
              </a:gs>
              <a:gs pos="100000">
                <a:srgbClr val="3333CC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19" name="Text Box 3"/>
          <p:cNvSpPr txBox="1">
            <a:spLocks noChangeArrowheads="1"/>
          </p:cNvSpPr>
          <p:nvPr/>
        </p:nvSpPr>
        <p:spPr bwMode="auto">
          <a:xfrm>
            <a:off x="3198813" y="895350"/>
            <a:ext cx="38687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chemeClr val="bg1"/>
                </a:solidFill>
                <a:latin typeface="Comic Sans MS" pitchFamily="66" charset="0"/>
              </a:rPr>
              <a:t>-</a:t>
            </a:r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en-GB" sz="12000" b="1">
                <a:solidFill>
                  <a:schemeClr val="bg1"/>
                </a:solidFill>
                <a:latin typeface="Comic Sans MS" pitchFamily="66" charset="0"/>
              </a:rPr>
              <a:t>8</a:t>
            </a:r>
            <a:endParaRPr lang="en-US" sz="12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86020" name="AutoShape 4"/>
          <p:cNvSpPr>
            <a:spLocks noChangeArrowheads="1"/>
          </p:cNvSpPr>
          <p:nvPr/>
        </p:nvSpPr>
        <p:spPr bwMode="auto">
          <a:xfrm>
            <a:off x="233363" y="473075"/>
            <a:ext cx="3136900" cy="3136900"/>
          </a:xfrm>
          <a:prstGeom prst="octagon">
            <a:avLst>
              <a:gd name="adj" fmla="val 2928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1" name="AutoShape 5"/>
          <p:cNvSpPr>
            <a:spLocks noChangeArrowheads="1"/>
          </p:cNvSpPr>
          <p:nvPr/>
        </p:nvSpPr>
        <p:spPr bwMode="auto">
          <a:xfrm>
            <a:off x="5718175" y="3200400"/>
            <a:ext cx="3136900" cy="3136900"/>
          </a:xfrm>
          <a:prstGeom prst="octagon">
            <a:avLst>
              <a:gd name="adj" fmla="val 2928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2" name="AutoShape 6"/>
          <p:cNvSpPr>
            <a:spLocks noChangeArrowheads="1"/>
          </p:cNvSpPr>
          <p:nvPr/>
        </p:nvSpPr>
        <p:spPr bwMode="auto">
          <a:xfrm rot="-20593268">
            <a:off x="3105150" y="1062038"/>
            <a:ext cx="5500688" cy="1693862"/>
          </a:xfrm>
          <a:prstGeom prst="curvedDownArrow">
            <a:avLst>
              <a:gd name="adj1" fmla="val 39059"/>
              <a:gd name="adj2" fmla="val 104008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3" name="Text Box 7"/>
          <p:cNvSpPr txBox="1">
            <a:spLocks noChangeArrowheads="1"/>
          </p:cNvSpPr>
          <p:nvPr/>
        </p:nvSpPr>
        <p:spPr bwMode="auto">
          <a:xfrm>
            <a:off x="225425" y="1081088"/>
            <a:ext cx="31511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CC0099"/>
                </a:solidFill>
                <a:latin typeface="Comic Sans MS" pitchFamily="66" charset="0"/>
              </a:rPr>
              <a:t>49</a:t>
            </a:r>
            <a:endParaRPr lang="en-US" sz="120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86024" name="Text Box 8"/>
          <p:cNvSpPr txBox="1">
            <a:spLocks noChangeArrowheads="1"/>
          </p:cNvSpPr>
          <p:nvPr/>
        </p:nvSpPr>
        <p:spPr bwMode="auto">
          <a:xfrm>
            <a:off x="5711825" y="3808413"/>
            <a:ext cx="31511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41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60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602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9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33CC">
                  <a:gamma/>
                  <a:shade val="46275"/>
                  <a:invGamma/>
                </a:srgbClr>
              </a:gs>
              <a:gs pos="50000">
                <a:srgbClr val="3333CC"/>
              </a:gs>
              <a:gs pos="100000">
                <a:srgbClr val="3333CC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3" name="Text Box 3"/>
          <p:cNvSpPr txBox="1">
            <a:spLocks noChangeArrowheads="1"/>
          </p:cNvSpPr>
          <p:nvPr/>
        </p:nvSpPr>
        <p:spPr bwMode="auto">
          <a:xfrm>
            <a:off x="3198813" y="895350"/>
            <a:ext cx="38687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chemeClr val="bg1"/>
                </a:solidFill>
                <a:latin typeface="Comic Sans MS" pitchFamily="66" charset="0"/>
              </a:rPr>
              <a:t>-</a:t>
            </a:r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en-GB" sz="12000" b="1">
                <a:solidFill>
                  <a:schemeClr val="bg1"/>
                </a:solidFill>
                <a:latin typeface="Comic Sans MS" pitchFamily="66" charset="0"/>
              </a:rPr>
              <a:t>8</a:t>
            </a:r>
            <a:endParaRPr lang="en-US" sz="12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87044" name="AutoShape 4"/>
          <p:cNvSpPr>
            <a:spLocks noChangeArrowheads="1"/>
          </p:cNvSpPr>
          <p:nvPr/>
        </p:nvSpPr>
        <p:spPr bwMode="auto">
          <a:xfrm>
            <a:off x="233363" y="473075"/>
            <a:ext cx="3136900" cy="3136900"/>
          </a:xfrm>
          <a:prstGeom prst="octagon">
            <a:avLst>
              <a:gd name="adj" fmla="val 2928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5" name="AutoShape 5"/>
          <p:cNvSpPr>
            <a:spLocks noChangeArrowheads="1"/>
          </p:cNvSpPr>
          <p:nvPr/>
        </p:nvSpPr>
        <p:spPr bwMode="auto">
          <a:xfrm>
            <a:off x="5718175" y="3200400"/>
            <a:ext cx="3136900" cy="3136900"/>
          </a:xfrm>
          <a:prstGeom prst="octagon">
            <a:avLst>
              <a:gd name="adj" fmla="val 2928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6" name="AutoShape 6"/>
          <p:cNvSpPr>
            <a:spLocks noChangeArrowheads="1"/>
          </p:cNvSpPr>
          <p:nvPr/>
        </p:nvSpPr>
        <p:spPr bwMode="auto">
          <a:xfrm rot="-20593268">
            <a:off x="3105150" y="1062038"/>
            <a:ext cx="5500688" cy="1693862"/>
          </a:xfrm>
          <a:prstGeom prst="curvedDownArrow">
            <a:avLst>
              <a:gd name="adj1" fmla="val 39059"/>
              <a:gd name="adj2" fmla="val 104008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7" name="Text Box 7"/>
          <p:cNvSpPr txBox="1">
            <a:spLocks noChangeArrowheads="1"/>
          </p:cNvSpPr>
          <p:nvPr/>
        </p:nvSpPr>
        <p:spPr bwMode="auto">
          <a:xfrm>
            <a:off x="225425" y="1081088"/>
            <a:ext cx="31511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CC0099"/>
                </a:solidFill>
                <a:latin typeface="Comic Sans MS" pitchFamily="66" charset="0"/>
              </a:rPr>
              <a:t>31</a:t>
            </a:r>
            <a:endParaRPr lang="en-US" sz="120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87048" name="Text Box 8"/>
          <p:cNvSpPr txBox="1">
            <a:spLocks noChangeArrowheads="1"/>
          </p:cNvSpPr>
          <p:nvPr/>
        </p:nvSpPr>
        <p:spPr bwMode="auto">
          <a:xfrm>
            <a:off x="5711825" y="3808413"/>
            <a:ext cx="31511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23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70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704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13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33CC">
                  <a:gamma/>
                  <a:shade val="46275"/>
                  <a:invGamma/>
                </a:srgbClr>
              </a:gs>
              <a:gs pos="50000">
                <a:srgbClr val="3333CC"/>
              </a:gs>
              <a:gs pos="100000">
                <a:srgbClr val="3333CC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7" name="Text Box 3"/>
          <p:cNvSpPr txBox="1">
            <a:spLocks noChangeArrowheads="1"/>
          </p:cNvSpPr>
          <p:nvPr/>
        </p:nvSpPr>
        <p:spPr bwMode="auto">
          <a:xfrm>
            <a:off x="3198813" y="895350"/>
            <a:ext cx="38687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chemeClr val="bg1"/>
                </a:solidFill>
                <a:latin typeface="Comic Sans MS" pitchFamily="66" charset="0"/>
              </a:rPr>
              <a:t>-</a:t>
            </a:r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en-GB" sz="12000" b="1">
                <a:solidFill>
                  <a:schemeClr val="bg1"/>
                </a:solidFill>
                <a:latin typeface="Comic Sans MS" pitchFamily="66" charset="0"/>
              </a:rPr>
              <a:t>8</a:t>
            </a:r>
            <a:endParaRPr lang="en-US" sz="12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8308" name="AutoShape 4"/>
          <p:cNvSpPr>
            <a:spLocks noChangeArrowheads="1"/>
          </p:cNvSpPr>
          <p:nvPr/>
        </p:nvSpPr>
        <p:spPr bwMode="auto">
          <a:xfrm>
            <a:off x="233363" y="473075"/>
            <a:ext cx="3136900" cy="3136900"/>
          </a:xfrm>
          <a:prstGeom prst="octagon">
            <a:avLst>
              <a:gd name="adj" fmla="val 2928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9" name="AutoShape 5"/>
          <p:cNvSpPr>
            <a:spLocks noChangeArrowheads="1"/>
          </p:cNvSpPr>
          <p:nvPr/>
        </p:nvSpPr>
        <p:spPr bwMode="auto">
          <a:xfrm>
            <a:off x="5718175" y="3200400"/>
            <a:ext cx="3136900" cy="3136900"/>
          </a:xfrm>
          <a:prstGeom prst="octagon">
            <a:avLst>
              <a:gd name="adj" fmla="val 2928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0" name="AutoShape 6"/>
          <p:cNvSpPr>
            <a:spLocks noChangeArrowheads="1"/>
          </p:cNvSpPr>
          <p:nvPr/>
        </p:nvSpPr>
        <p:spPr bwMode="auto">
          <a:xfrm rot="-20593268">
            <a:off x="3105150" y="1062038"/>
            <a:ext cx="5500688" cy="1693862"/>
          </a:xfrm>
          <a:prstGeom prst="curvedDownArrow">
            <a:avLst>
              <a:gd name="adj1" fmla="val 39059"/>
              <a:gd name="adj2" fmla="val 104008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1" name="Text Box 7"/>
          <p:cNvSpPr txBox="1">
            <a:spLocks noChangeArrowheads="1"/>
          </p:cNvSpPr>
          <p:nvPr/>
        </p:nvSpPr>
        <p:spPr bwMode="auto">
          <a:xfrm>
            <a:off x="225425" y="1081088"/>
            <a:ext cx="31511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CC0099"/>
                </a:solidFill>
                <a:latin typeface="Comic Sans MS" pitchFamily="66" charset="0"/>
              </a:rPr>
              <a:t>87</a:t>
            </a:r>
            <a:endParaRPr lang="en-US" sz="120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8312" name="Text Box 8"/>
          <p:cNvSpPr txBox="1">
            <a:spLocks noChangeArrowheads="1"/>
          </p:cNvSpPr>
          <p:nvPr/>
        </p:nvSpPr>
        <p:spPr bwMode="auto">
          <a:xfrm>
            <a:off x="5711825" y="3808413"/>
            <a:ext cx="31511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79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83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831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7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33CC">
                  <a:gamma/>
                  <a:shade val="46275"/>
                  <a:invGamma/>
                </a:srgbClr>
              </a:gs>
              <a:gs pos="50000">
                <a:srgbClr val="3333CC"/>
              </a:gs>
              <a:gs pos="100000">
                <a:srgbClr val="3333CC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1" name="Text Box 3"/>
          <p:cNvSpPr txBox="1">
            <a:spLocks noChangeArrowheads="1"/>
          </p:cNvSpPr>
          <p:nvPr/>
        </p:nvSpPr>
        <p:spPr bwMode="auto">
          <a:xfrm>
            <a:off x="3198813" y="895350"/>
            <a:ext cx="38687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chemeClr val="bg1"/>
                </a:solidFill>
                <a:latin typeface="Comic Sans MS" pitchFamily="66" charset="0"/>
              </a:rPr>
              <a:t>-</a:t>
            </a:r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en-GB" sz="12000" b="1">
                <a:solidFill>
                  <a:schemeClr val="bg1"/>
                </a:solidFill>
                <a:latin typeface="Comic Sans MS" pitchFamily="66" charset="0"/>
              </a:rPr>
              <a:t>8</a:t>
            </a:r>
            <a:endParaRPr lang="en-US" sz="12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89092" name="AutoShape 4"/>
          <p:cNvSpPr>
            <a:spLocks noChangeArrowheads="1"/>
          </p:cNvSpPr>
          <p:nvPr/>
        </p:nvSpPr>
        <p:spPr bwMode="auto">
          <a:xfrm>
            <a:off x="233363" y="473075"/>
            <a:ext cx="3136900" cy="3136900"/>
          </a:xfrm>
          <a:prstGeom prst="octagon">
            <a:avLst>
              <a:gd name="adj" fmla="val 2928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3" name="AutoShape 5"/>
          <p:cNvSpPr>
            <a:spLocks noChangeArrowheads="1"/>
          </p:cNvSpPr>
          <p:nvPr/>
        </p:nvSpPr>
        <p:spPr bwMode="auto">
          <a:xfrm>
            <a:off x="5718175" y="3200400"/>
            <a:ext cx="3136900" cy="3136900"/>
          </a:xfrm>
          <a:prstGeom prst="octagon">
            <a:avLst>
              <a:gd name="adj" fmla="val 2928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4" name="AutoShape 6"/>
          <p:cNvSpPr>
            <a:spLocks noChangeArrowheads="1"/>
          </p:cNvSpPr>
          <p:nvPr/>
        </p:nvSpPr>
        <p:spPr bwMode="auto">
          <a:xfrm rot="-20593268">
            <a:off x="3105150" y="1062038"/>
            <a:ext cx="5500688" cy="1693862"/>
          </a:xfrm>
          <a:prstGeom prst="curvedDownArrow">
            <a:avLst>
              <a:gd name="adj1" fmla="val 39059"/>
              <a:gd name="adj2" fmla="val 104008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5" name="Text Box 7"/>
          <p:cNvSpPr txBox="1">
            <a:spLocks noChangeArrowheads="1"/>
          </p:cNvSpPr>
          <p:nvPr/>
        </p:nvSpPr>
        <p:spPr bwMode="auto">
          <a:xfrm>
            <a:off x="225425" y="1081088"/>
            <a:ext cx="31511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CC0099"/>
                </a:solidFill>
                <a:latin typeface="Comic Sans MS" pitchFamily="66" charset="0"/>
              </a:rPr>
              <a:t>50</a:t>
            </a:r>
            <a:endParaRPr lang="en-US" sz="120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89096" name="Text Box 8"/>
          <p:cNvSpPr txBox="1">
            <a:spLocks noChangeArrowheads="1"/>
          </p:cNvSpPr>
          <p:nvPr/>
        </p:nvSpPr>
        <p:spPr bwMode="auto">
          <a:xfrm>
            <a:off x="5711825" y="3808413"/>
            <a:ext cx="31511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42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90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09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21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33CC">
                  <a:gamma/>
                  <a:shade val="46275"/>
                  <a:invGamma/>
                </a:srgbClr>
              </a:gs>
              <a:gs pos="50000">
                <a:srgbClr val="3333CC"/>
              </a:gs>
              <a:gs pos="100000">
                <a:srgbClr val="3333CC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5" name="Text Box 3"/>
          <p:cNvSpPr txBox="1">
            <a:spLocks noChangeArrowheads="1"/>
          </p:cNvSpPr>
          <p:nvPr/>
        </p:nvSpPr>
        <p:spPr bwMode="auto">
          <a:xfrm>
            <a:off x="3198813" y="895350"/>
            <a:ext cx="38687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chemeClr val="bg1"/>
                </a:solidFill>
                <a:latin typeface="Comic Sans MS" pitchFamily="66" charset="0"/>
              </a:rPr>
              <a:t>-</a:t>
            </a:r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en-GB" sz="12000" b="1">
                <a:solidFill>
                  <a:schemeClr val="bg1"/>
                </a:solidFill>
                <a:latin typeface="Comic Sans MS" pitchFamily="66" charset="0"/>
              </a:rPr>
              <a:t>8</a:t>
            </a:r>
            <a:endParaRPr lang="en-US" sz="12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0116" name="AutoShape 4"/>
          <p:cNvSpPr>
            <a:spLocks noChangeArrowheads="1"/>
          </p:cNvSpPr>
          <p:nvPr/>
        </p:nvSpPr>
        <p:spPr bwMode="auto">
          <a:xfrm>
            <a:off x="233363" y="473075"/>
            <a:ext cx="3136900" cy="3136900"/>
          </a:xfrm>
          <a:prstGeom prst="octagon">
            <a:avLst>
              <a:gd name="adj" fmla="val 2928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7" name="AutoShape 5"/>
          <p:cNvSpPr>
            <a:spLocks noChangeArrowheads="1"/>
          </p:cNvSpPr>
          <p:nvPr/>
        </p:nvSpPr>
        <p:spPr bwMode="auto">
          <a:xfrm>
            <a:off x="5718175" y="3200400"/>
            <a:ext cx="3136900" cy="3136900"/>
          </a:xfrm>
          <a:prstGeom prst="octagon">
            <a:avLst>
              <a:gd name="adj" fmla="val 2928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8" name="AutoShape 6"/>
          <p:cNvSpPr>
            <a:spLocks noChangeArrowheads="1"/>
          </p:cNvSpPr>
          <p:nvPr/>
        </p:nvSpPr>
        <p:spPr bwMode="auto">
          <a:xfrm rot="-20593268">
            <a:off x="3105150" y="1062038"/>
            <a:ext cx="5500688" cy="1693862"/>
          </a:xfrm>
          <a:prstGeom prst="curvedDownArrow">
            <a:avLst>
              <a:gd name="adj1" fmla="val 39059"/>
              <a:gd name="adj2" fmla="val 104008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9" name="Text Box 7"/>
          <p:cNvSpPr txBox="1">
            <a:spLocks noChangeArrowheads="1"/>
          </p:cNvSpPr>
          <p:nvPr/>
        </p:nvSpPr>
        <p:spPr bwMode="auto">
          <a:xfrm>
            <a:off x="225425" y="1081088"/>
            <a:ext cx="31511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CC0099"/>
                </a:solidFill>
                <a:latin typeface="Comic Sans MS" pitchFamily="66" charset="0"/>
              </a:rPr>
              <a:t>57</a:t>
            </a:r>
            <a:endParaRPr lang="en-US" sz="120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0120" name="Text Box 8"/>
          <p:cNvSpPr txBox="1">
            <a:spLocks noChangeArrowheads="1"/>
          </p:cNvSpPr>
          <p:nvPr/>
        </p:nvSpPr>
        <p:spPr bwMode="auto">
          <a:xfrm>
            <a:off x="5711825" y="3808413"/>
            <a:ext cx="31511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49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0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012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45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33CC">
                  <a:gamma/>
                  <a:shade val="46275"/>
                  <a:invGamma/>
                </a:srgbClr>
              </a:gs>
              <a:gs pos="50000">
                <a:srgbClr val="3333CC"/>
              </a:gs>
              <a:gs pos="100000">
                <a:srgbClr val="3333CC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39" name="Text Box 3"/>
          <p:cNvSpPr txBox="1">
            <a:spLocks noChangeArrowheads="1"/>
          </p:cNvSpPr>
          <p:nvPr/>
        </p:nvSpPr>
        <p:spPr bwMode="auto">
          <a:xfrm>
            <a:off x="3198813" y="895350"/>
            <a:ext cx="38687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chemeClr val="bg1"/>
                </a:solidFill>
                <a:latin typeface="Comic Sans MS" pitchFamily="66" charset="0"/>
              </a:rPr>
              <a:t>-</a:t>
            </a:r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en-GB" sz="12000" b="1">
                <a:solidFill>
                  <a:schemeClr val="bg1"/>
                </a:solidFill>
                <a:latin typeface="Comic Sans MS" pitchFamily="66" charset="0"/>
              </a:rPr>
              <a:t>8</a:t>
            </a:r>
            <a:endParaRPr lang="en-US" sz="12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1140" name="AutoShape 4"/>
          <p:cNvSpPr>
            <a:spLocks noChangeArrowheads="1"/>
          </p:cNvSpPr>
          <p:nvPr/>
        </p:nvSpPr>
        <p:spPr bwMode="auto">
          <a:xfrm>
            <a:off x="233363" y="473075"/>
            <a:ext cx="3136900" cy="3136900"/>
          </a:xfrm>
          <a:prstGeom prst="octagon">
            <a:avLst>
              <a:gd name="adj" fmla="val 2928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1" name="AutoShape 5"/>
          <p:cNvSpPr>
            <a:spLocks noChangeArrowheads="1"/>
          </p:cNvSpPr>
          <p:nvPr/>
        </p:nvSpPr>
        <p:spPr bwMode="auto">
          <a:xfrm>
            <a:off x="5718175" y="3200400"/>
            <a:ext cx="3136900" cy="3136900"/>
          </a:xfrm>
          <a:prstGeom prst="octagon">
            <a:avLst>
              <a:gd name="adj" fmla="val 2928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2" name="AutoShape 6"/>
          <p:cNvSpPr>
            <a:spLocks noChangeArrowheads="1"/>
          </p:cNvSpPr>
          <p:nvPr/>
        </p:nvSpPr>
        <p:spPr bwMode="auto">
          <a:xfrm rot="-20593268">
            <a:off x="3105150" y="1062038"/>
            <a:ext cx="5500688" cy="1693862"/>
          </a:xfrm>
          <a:prstGeom prst="curvedDownArrow">
            <a:avLst>
              <a:gd name="adj1" fmla="val 39059"/>
              <a:gd name="adj2" fmla="val 104008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3" name="Text Box 7"/>
          <p:cNvSpPr txBox="1">
            <a:spLocks noChangeArrowheads="1"/>
          </p:cNvSpPr>
          <p:nvPr/>
        </p:nvSpPr>
        <p:spPr bwMode="auto">
          <a:xfrm>
            <a:off x="225425" y="1081088"/>
            <a:ext cx="31511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CC0099"/>
                </a:solidFill>
                <a:latin typeface="Comic Sans MS" pitchFamily="66" charset="0"/>
              </a:rPr>
              <a:t>63</a:t>
            </a:r>
            <a:endParaRPr lang="en-US" sz="120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1144" name="Text Box 8"/>
          <p:cNvSpPr txBox="1">
            <a:spLocks noChangeArrowheads="1"/>
          </p:cNvSpPr>
          <p:nvPr/>
        </p:nvSpPr>
        <p:spPr bwMode="auto">
          <a:xfrm>
            <a:off x="5711825" y="3808413"/>
            <a:ext cx="31511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55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11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114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9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33CC">
                  <a:gamma/>
                  <a:shade val="46275"/>
                  <a:invGamma/>
                </a:srgbClr>
              </a:gs>
              <a:gs pos="50000">
                <a:srgbClr val="3333CC"/>
              </a:gs>
              <a:gs pos="100000">
                <a:srgbClr val="3333CC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3" name="Text Box 3"/>
          <p:cNvSpPr txBox="1">
            <a:spLocks noChangeArrowheads="1"/>
          </p:cNvSpPr>
          <p:nvPr/>
        </p:nvSpPr>
        <p:spPr bwMode="auto">
          <a:xfrm>
            <a:off x="3198813" y="895350"/>
            <a:ext cx="38687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chemeClr val="bg1"/>
                </a:solidFill>
                <a:latin typeface="Comic Sans MS" pitchFamily="66" charset="0"/>
              </a:rPr>
              <a:t>-</a:t>
            </a:r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en-GB" sz="12000" b="1">
                <a:solidFill>
                  <a:schemeClr val="bg1"/>
                </a:solidFill>
                <a:latin typeface="Comic Sans MS" pitchFamily="66" charset="0"/>
              </a:rPr>
              <a:t>8</a:t>
            </a:r>
            <a:endParaRPr lang="en-US" sz="12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2164" name="AutoShape 4"/>
          <p:cNvSpPr>
            <a:spLocks noChangeArrowheads="1"/>
          </p:cNvSpPr>
          <p:nvPr/>
        </p:nvSpPr>
        <p:spPr bwMode="auto">
          <a:xfrm>
            <a:off x="233363" y="473075"/>
            <a:ext cx="3136900" cy="3136900"/>
          </a:xfrm>
          <a:prstGeom prst="octagon">
            <a:avLst>
              <a:gd name="adj" fmla="val 2928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5" name="AutoShape 5"/>
          <p:cNvSpPr>
            <a:spLocks noChangeArrowheads="1"/>
          </p:cNvSpPr>
          <p:nvPr/>
        </p:nvSpPr>
        <p:spPr bwMode="auto">
          <a:xfrm>
            <a:off x="5718175" y="3200400"/>
            <a:ext cx="3136900" cy="3136900"/>
          </a:xfrm>
          <a:prstGeom prst="octagon">
            <a:avLst>
              <a:gd name="adj" fmla="val 2928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6" name="AutoShape 6"/>
          <p:cNvSpPr>
            <a:spLocks noChangeArrowheads="1"/>
          </p:cNvSpPr>
          <p:nvPr/>
        </p:nvSpPr>
        <p:spPr bwMode="auto">
          <a:xfrm rot="-20593268">
            <a:off x="3105150" y="1062038"/>
            <a:ext cx="5500688" cy="1693862"/>
          </a:xfrm>
          <a:prstGeom prst="curvedDownArrow">
            <a:avLst>
              <a:gd name="adj1" fmla="val 39059"/>
              <a:gd name="adj2" fmla="val 104008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7" name="Text Box 7"/>
          <p:cNvSpPr txBox="1">
            <a:spLocks noChangeArrowheads="1"/>
          </p:cNvSpPr>
          <p:nvPr/>
        </p:nvSpPr>
        <p:spPr bwMode="auto">
          <a:xfrm>
            <a:off x="225425" y="1081088"/>
            <a:ext cx="31511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CC0099"/>
                </a:solidFill>
                <a:latin typeface="Comic Sans MS" pitchFamily="66" charset="0"/>
              </a:rPr>
              <a:t>72</a:t>
            </a:r>
            <a:endParaRPr lang="en-US" sz="120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2168" name="Text Box 8"/>
          <p:cNvSpPr txBox="1">
            <a:spLocks noChangeArrowheads="1"/>
          </p:cNvSpPr>
          <p:nvPr/>
        </p:nvSpPr>
        <p:spPr bwMode="auto">
          <a:xfrm>
            <a:off x="5711825" y="3808413"/>
            <a:ext cx="31511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64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21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6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93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33CC">
                  <a:gamma/>
                  <a:shade val="46275"/>
                  <a:invGamma/>
                </a:srgbClr>
              </a:gs>
              <a:gs pos="50000">
                <a:srgbClr val="3333CC"/>
              </a:gs>
              <a:gs pos="100000">
                <a:srgbClr val="3333CC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7" name="Text Box 3"/>
          <p:cNvSpPr txBox="1">
            <a:spLocks noChangeArrowheads="1"/>
          </p:cNvSpPr>
          <p:nvPr/>
        </p:nvSpPr>
        <p:spPr bwMode="auto">
          <a:xfrm>
            <a:off x="3198813" y="895350"/>
            <a:ext cx="38687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chemeClr val="bg1"/>
                </a:solidFill>
                <a:latin typeface="Comic Sans MS" pitchFamily="66" charset="0"/>
              </a:rPr>
              <a:t>-</a:t>
            </a:r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en-GB" sz="12000" b="1">
                <a:solidFill>
                  <a:schemeClr val="bg1"/>
                </a:solidFill>
                <a:latin typeface="Comic Sans MS" pitchFamily="66" charset="0"/>
              </a:rPr>
              <a:t>8</a:t>
            </a:r>
            <a:endParaRPr lang="en-US" sz="12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3188" name="AutoShape 4"/>
          <p:cNvSpPr>
            <a:spLocks noChangeArrowheads="1"/>
          </p:cNvSpPr>
          <p:nvPr/>
        </p:nvSpPr>
        <p:spPr bwMode="auto">
          <a:xfrm>
            <a:off x="233363" y="473075"/>
            <a:ext cx="3136900" cy="3136900"/>
          </a:xfrm>
          <a:prstGeom prst="octagon">
            <a:avLst>
              <a:gd name="adj" fmla="val 2928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9" name="AutoShape 5"/>
          <p:cNvSpPr>
            <a:spLocks noChangeArrowheads="1"/>
          </p:cNvSpPr>
          <p:nvPr/>
        </p:nvSpPr>
        <p:spPr bwMode="auto">
          <a:xfrm>
            <a:off x="5718175" y="3200400"/>
            <a:ext cx="3136900" cy="3136900"/>
          </a:xfrm>
          <a:prstGeom prst="octagon">
            <a:avLst>
              <a:gd name="adj" fmla="val 2928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0" name="AutoShape 6"/>
          <p:cNvSpPr>
            <a:spLocks noChangeArrowheads="1"/>
          </p:cNvSpPr>
          <p:nvPr/>
        </p:nvSpPr>
        <p:spPr bwMode="auto">
          <a:xfrm rot="-20593268">
            <a:off x="3105150" y="1062038"/>
            <a:ext cx="5500688" cy="1693862"/>
          </a:xfrm>
          <a:prstGeom prst="curvedDownArrow">
            <a:avLst>
              <a:gd name="adj1" fmla="val 39059"/>
              <a:gd name="adj2" fmla="val 104008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1" name="Text Box 7"/>
          <p:cNvSpPr txBox="1">
            <a:spLocks noChangeArrowheads="1"/>
          </p:cNvSpPr>
          <p:nvPr/>
        </p:nvSpPr>
        <p:spPr bwMode="auto">
          <a:xfrm>
            <a:off x="225425" y="1081088"/>
            <a:ext cx="31511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CC0099"/>
                </a:solidFill>
                <a:latin typeface="Comic Sans MS" pitchFamily="66" charset="0"/>
              </a:rPr>
              <a:t>69</a:t>
            </a:r>
            <a:endParaRPr lang="en-US" sz="120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3192" name="Text Box 8"/>
          <p:cNvSpPr txBox="1">
            <a:spLocks noChangeArrowheads="1"/>
          </p:cNvSpPr>
          <p:nvPr/>
        </p:nvSpPr>
        <p:spPr bwMode="auto">
          <a:xfrm>
            <a:off x="5711825" y="3808413"/>
            <a:ext cx="31511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61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31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319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41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33CC">
                  <a:gamma/>
                  <a:shade val="46275"/>
                  <a:invGamma/>
                </a:srgbClr>
              </a:gs>
              <a:gs pos="50000">
                <a:srgbClr val="3333CC"/>
              </a:gs>
              <a:gs pos="100000">
                <a:srgbClr val="3333CC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5" name="Text Box 3"/>
          <p:cNvSpPr txBox="1">
            <a:spLocks noChangeArrowheads="1"/>
          </p:cNvSpPr>
          <p:nvPr/>
        </p:nvSpPr>
        <p:spPr bwMode="auto">
          <a:xfrm>
            <a:off x="3198813" y="895350"/>
            <a:ext cx="38687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chemeClr val="bg1"/>
                </a:solidFill>
                <a:latin typeface="Comic Sans MS" pitchFamily="66" charset="0"/>
              </a:rPr>
              <a:t>-</a:t>
            </a:r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en-GB" sz="12000" b="1">
                <a:solidFill>
                  <a:schemeClr val="bg1"/>
                </a:solidFill>
                <a:latin typeface="Comic Sans MS" pitchFamily="66" charset="0"/>
              </a:rPr>
              <a:t>8</a:t>
            </a:r>
            <a:endParaRPr lang="en-US" sz="12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5236" name="AutoShape 4"/>
          <p:cNvSpPr>
            <a:spLocks noChangeArrowheads="1"/>
          </p:cNvSpPr>
          <p:nvPr/>
        </p:nvSpPr>
        <p:spPr bwMode="auto">
          <a:xfrm>
            <a:off x="233363" y="473075"/>
            <a:ext cx="3136900" cy="3136900"/>
          </a:xfrm>
          <a:prstGeom prst="octagon">
            <a:avLst>
              <a:gd name="adj" fmla="val 2928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7" name="AutoShape 5"/>
          <p:cNvSpPr>
            <a:spLocks noChangeArrowheads="1"/>
          </p:cNvSpPr>
          <p:nvPr/>
        </p:nvSpPr>
        <p:spPr bwMode="auto">
          <a:xfrm>
            <a:off x="5718175" y="3200400"/>
            <a:ext cx="3136900" cy="3136900"/>
          </a:xfrm>
          <a:prstGeom prst="octagon">
            <a:avLst>
              <a:gd name="adj" fmla="val 2928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8" name="AutoShape 6"/>
          <p:cNvSpPr>
            <a:spLocks noChangeArrowheads="1"/>
          </p:cNvSpPr>
          <p:nvPr/>
        </p:nvSpPr>
        <p:spPr bwMode="auto">
          <a:xfrm rot="-20593268">
            <a:off x="3105150" y="1062038"/>
            <a:ext cx="5500688" cy="1693862"/>
          </a:xfrm>
          <a:prstGeom prst="curvedDownArrow">
            <a:avLst>
              <a:gd name="adj1" fmla="val 39059"/>
              <a:gd name="adj2" fmla="val 104008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9" name="Text Box 7"/>
          <p:cNvSpPr txBox="1">
            <a:spLocks noChangeArrowheads="1"/>
          </p:cNvSpPr>
          <p:nvPr/>
        </p:nvSpPr>
        <p:spPr bwMode="auto">
          <a:xfrm>
            <a:off x="225425" y="1081088"/>
            <a:ext cx="31511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CC0099"/>
                </a:solidFill>
                <a:latin typeface="Comic Sans MS" pitchFamily="66" charset="0"/>
              </a:rPr>
              <a:t>79</a:t>
            </a:r>
            <a:endParaRPr lang="en-US" sz="120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5240" name="Text Box 8"/>
          <p:cNvSpPr txBox="1">
            <a:spLocks noChangeArrowheads="1"/>
          </p:cNvSpPr>
          <p:nvPr/>
        </p:nvSpPr>
        <p:spPr bwMode="auto">
          <a:xfrm>
            <a:off x="5711825" y="3808413"/>
            <a:ext cx="31511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71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52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5240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73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33CC">
                  <a:gamma/>
                  <a:shade val="46275"/>
                  <a:invGamma/>
                </a:srgbClr>
              </a:gs>
              <a:gs pos="50000">
                <a:srgbClr val="3333CC"/>
              </a:gs>
              <a:gs pos="100000">
                <a:srgbClr val="3333CC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7" name="Text Box 3"/>
          <p:cNvSpPr txBox="1">
            <a:spLocks noChangeArrowheads="1"/>
          </p:cNvSpPr>
          <p:nvPr/>
        </p:nvSpPr>
        <p:spPr bwMode="auto">
          <a:xfrm>
            <a:off x="3198813" y="895350"/>
            <a:ext cx="38687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chemeClr val="bg1"/>
                </a:solidFill>
                <a:latin typeface="Comic Sans MS" pitchFamily="66" charset="0"/>
              </a:rPr>
              <a:t>-</a:t>
            </a:r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en-GB" sz="12000" b="1">
                <a:solidFill>
                  <a:schemeClr val="bg1"/>
                </a:solidFill>
                <a:latin typeface="Comic Sans MS" pitchFamily="66" charset="0"/>
              </a:rPr>
              <a:t>8</a:t>
            </a:r>
            <a:endParaRPr lang="en-US" sz="12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88068" name="AutoShape 4"/>
          <p:cNvSpPr>
            <a:spLocks noChangeArrowheads="1"/>
          </p:cNvSpPr>
          <p:nvPr/>
        </p:nvSpPr>
        <p:spPr bwMode="auto">
          <a:xfrm>
            <a:off x="233363" y="473075"/>
            <a:ext cx="3136900" cy="3136900"/>
          </a:xfrm>
          <a:prstGeom prst="octagon">
            <a:avLst>
              <a:gd name="adj" fmla="val 2928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9" name="AutoShape 5"/>
          <p:cNvSpPr>
            <a:spLocks noChangeArrowheads="1"/>
          </p:cNvSpPr>
          <p:nvPr/>
        </p:nvSpPr>
        <p:spPr bwMode="auto">
          <a:xfrm>
            <a:off x="5718175" y="3200400"/>
            <a:ext cx="3136900" cy="3136900"/>
          </a:xfrm>
          <a:prstGeom prst="octagon">
            <a:avLst>
              <a:gd name="adj" fmla="val 2928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0" name="AutoShape 6"/>
          <p:cNvSpPr>
            <a:spLocks noChangeArrowheads="1"/>
          </p:cNvSpPr>
          <p:nvPr/>
        </p:nvSpPr>
        <p:spPr bwMode="auto">
          <a:xfrm rot="-20593268">
            <a:off x="3105150" y="1062038"/>
            <a:ext cx="5500688" cy="1693862"/>
          </a:xfrm>
          <a:prstGeom prst="curvedDownArrow">
            <a:avLst>
              <a:gd name="adj1" fmla="val 39059"/>
              <a:gd name="adj2" fmla="val 104008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1" name="Text Box 7"/>
          <p:cNvSpPr txBox="1">
            <a:spLocks noChangeArrowheads="1"/>
          </p:cNvSpPr>
          <p:nvPr/>
        </p:nvSpPr>
        <p:spPr bwMode="auto">
          <a:xfrm>
            <a:off x="225425" y="1081088"/>
            <a:ext cx="31511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CC0099"/>
                </a:solidFill>
                <a:latin typeface="Comic Sans MS" pitchFamily="66" charset="0"/>
              </a:rPr>
              <a:t>44</a:t>
            </a:r>
            <a:endParaRPr lang="en-US" sz="120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88072" name="Text Box 8"/>
          <p:cNvSpPr txBox="1">
            <a:spLocks noChangeArrowheads="1"/>
          </p:cNvSpPr>
          <p:nvPr/>
        </p:nvSpPr>
        <p:spPr bwMode="auto">
          <a:xfrm>
            <a:off x="5711825" y="3808413"/>
            <a:ext cx="31511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36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80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807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7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33CC">
                  <a:gamma/>
                  <a:shade val="46275"/>
                  <a:invGamma/>
                </a:srgbClr>
              </a:gs>
              <a:gs pos="50000">
                <a:srgbClr val="3333CC"/>
              </a:gs>
              <a:gs pos="100000">
                <a:srgbClr val="3333CC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1" name="Text Box 3"/>
          <p:cNvSpPr txBox="1">
            <a:spLocks noChangeArrowheads="1"/>
          </p:cNvSpPr>
          <p:nvPr/>
        </p:nvSpPr>
        <p:spPr bwMode="auto">
          <a:xfrm>
            <a:off x="3198813" y="895350"/>
            <a:ext cx="38687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chemeClr val="bg1"/>
                </a:solidFill>
                <a:latin typeface="Comic Sans MS" pitchFamily="66" charset="0"/>
              </a:rPr>
              <a:t>-</a:t>
            </a:r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en-GB" sz="12000" b="1">
                <a:solidFill>
                  <a:schemeClr val="bg1"/>
                </a:solidFill>
                <a:latin typeface="Comic Sans MS" pitchFamily="66" charset="0"/>
              </a:rPr>
              <a:t>8</a:t>
            </a:r>
            <a:endParaRPr lang="en-US" sz="12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83972" name="AutoShape 4"/>
          <p:cNvSpPr>
            <a:spLocks noChangeArrowheads="1"/>
          </p:cNvSpPr>
          <p:nvPr/>
        </p:nvSpPr>
        <p:spPr bwMode="auto">
          <a:xfrm>
            <a:off x="233363" y="473075"/>
            <a:ext cx="3136900" cy="3136900"/>
          </a:xfrm>
          <a:prstGeom prst="octagon">
            <a:avLst>
              <a:gd name="adj" fmla="val 2928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3" name="AutoShape 5"/>
          <p:cNvSpPr>
            <a:spLocks noChangeArrowheads="1"/>
          </p:cNvSpPr>
          <p:nvPr/>
        </p:nvSpPr>
        <p:spPr bwMode="auto">
          <a:xfrm>
            <a:off x="5718175" y="3200400"/>
            <a:ext cx="3136900" cy="3136900"/>
          </a:xfrm>
          <a:prstGeom prst="octagon">
            <a:avLst>
              <a:gd name="adj" fmla="val 2928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4" name="AutoShape 6"/>
          <p:cNvSpPr>
            <a:spLocks noChangeArrowheads="1"/>
          </p:cNvSpPr>
          <p:nvPr/>
        </p:nvSpPr>
        <p:spPr bwMode="auto">
          <a:xfrm rot="-20593268">
            <a:off x="3105150" y="1062038"/>
            <a:ext cx="5500688" cy="1693862"/>
          </a:xfrm>
          <a:prstGeom prst="curvedDownArrow">
            <a:avLst>
              <a:gd name="adj1" fmla="val 39059"/>
              <a:gd name="adj2" fmla="val 104008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5" name="Text Box 7"/>
          <p:cNvSpPr txBox="1">
            <a:spLocks noChangeArrowheads="1"/>
          </p:cNvSpPr>
          <p:nvPr/>
        </p:nvSpPr>
        <p:spPr bwMode="auto">
          <a:xfrm>
            <a:off x="225425" y="1081088"/>
            <a:ext cx="31511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CC0099"/>
                </a:solidFill>
                <a:latin typeface="Comic Sans MS" pitchFamily="66" charset="0"/>
              </a:rPr>
              <a:t>28</a:t>
            </a:r>
            <a:endParaRPr lang="en-US" sz="120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83976" name="Text Box 8"/>
          <p:cNvSpPr txBox="1">
            <a:spLocks noChangeArrowheads="1"/>
          </p:cNvSpPr>
          <p:nvPr/>
        </p:nvSpPr>
        <p:spPr bwMode="auto">
          <a:xfrm>
            <a:off x="5711825" y="3808413"/>
            <a:ext cx="31511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20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39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97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65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33CC">
                  <a:gamma/>
                  <a:shade val="46275"/>
                  <a:invGamma/>
                </a:srgbClr>
              </a:gs>
              <a:gs pos="50000">
                <a:srgbClr val="3333CC"/>
              </a:gs>
              <a:gs pos="100000">
                <a:srgbClr val="3333CC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59" name="Text Box 3"/>
          <p:cNvSpPr txBox="1">
            <a:spLocks noChangeArrowheads="1"/>
          </p:cNvSpPr>
          <p:nvPr/>
        </p:nvSpPr>
        <p:spPr bwMode="auto">
          <a:xfrm>
            <a:off x="3198813" y="895350"/>
            <a:ext cx="38687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chemeClr val="bg1"/>
                </a:solidFill>
                <a:latin typeface="Comic Sans MS" pitchFamily="66" charset="0"/>
              </a:rPr>
              <a:t>-</a:t>
            </a:r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en-GB" sz="12000" b="1">
                <a:solidFill>
                  <a:schemeClr val="bg1"/>
                </a:solidFill>
                <a:latin typeface="Comic Sans MS" pitchFamily="66" charset="0"/>
              </a:rPr>
              <a:t>8</a:t>
            </a:r>
            <a:endParaRPr lang="en-US" sz="12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6260" name="AutoShape 4"/>
          <p:cNvSpPr>
            <a:spLocks noChangeArrowheads="1"/>
          </p:cNvSpPr>
          <p:nvPr/>
        </p:nvSpPr>
        <p:spPr bwMode="auto">
          <a:xfrm>
            <a:off x="233363" y="473075"/>
            <a:ext cx="3136900" cy="3136900"/>
          </a:xfrm>
          <a:prstGeom prst="octagon">
            <a:avLst>
              <a:gd name="adj" fmla="val 2928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1" name="AutoShape 5"/>
          <p:cNvSpPr>
            <a:spLocks noChangeArrowheads="1"/>
          </p:cNvSpPr>
          <p:nvPr/>
        </p:nvSpPr>
        <p:spPr bwMode="auto">
          <a:xfrm>
            <a:off x="5718175" y="3200400"/>
            <a:ext cx="3136900" cy="3136900"/>
          </a:xfrm>
          <a:prstGeom prst="octagon">
            <a:avLst>
              <a:gd name="adj" fmla="val 2928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2" name="AutoShape 6"/>
          <p:cNvSpPr>
            <a:spLocks noChangeArrowheads="1"/>
          </p:cNvSpPr>
          <p:nvPr/>
        </p:nvSpPr>
        <p:spPr bwMode="auto">
          <a:xfrm rot="-20593268">
            <a:off x="3105150" y="1062038"/>
            <a:ext cx="5500688" cy="1693862"/>
          </a:xfrm>
          <a:prstGeom prst="curvedDownArrow">
            <a:avLst>
              <a:gd name="adj1" fmla="val 39059"/>
              <a:gd name="adj2" fmla="val 104008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3" name="Text Box 7"/>
          <p:cNvSpPr txBox="1">
            <a:spLocks noChangeArrowheads="1"/>
          </p:cNvSpPr>
          <p:nvPr/>
        </p:nvSpPr>
        <p:spPr bwMode="auto">
          <a:xfrm>
            <a:off x="225425" y="1081088"/>
            <a:ext cx="31511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CC0099"/>
                </a:solidFill>
                <a:latin typeface="Comic Sans MS" pitchFamily="66" charset="0"/>
              </a:rPr>
              <a:t>84</a:t>
            </a:r>
            <a:endParaRPr lang="en-US" sz="120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6264" name="Text Box 8"/>
          <p:cNvSpPr txBox="1">
            <a:spLocks noChangeArrowheads="1"/>
          </p:cNvSpPr>
          <p:nvPr/>
        </p:nvSpPr>
        <p:spPr bwMode="auto">
          <a:xfrm>
            <a:off x="5711825" y="3808413"/>
            <a:ext cx="31511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76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62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626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9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33CC">
                  <a:gamma/>
                  <a:shade val="46275"/>
                  <a:invGamma/>
                </a:srgbClr>
              </a:gs>
              <a:gs pos="50000">
                <a:srgbClr val="3333CC"/>
              </a:gs>
              <a:gs pos="100000">
                <a:srgbClr val="3333CC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3" name="Text Box 3"/>
          <p:cNvSpPr txBox="1">
            <a:spLocks noChangeArrowheads="1"/>
          </p:cNvSpPr>
          <p:nvPr/>
        </p:nvSpPr>
        <p:spPr bwMode="auto">
          <a:xfrm>
            <a:off x="3198813" y="895350"/>
            <a:ext cx="38687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chemeClr val="bg1"/>
                </a:solidFill>
                <a:latin typeface="Comic Sans MS" pitchFamily="66" charset="0"/>
              </a:rPr>
              <a:t>-</a:t>
            </a:r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en-GB" sz="12000" b="1">
                <a:solidFill>
                  <a:schemeClr val="bg1"/>
                </a:solidFill>
                <a:latin typeface="Comic Sans MS" pitchFamily="66" charset="0"/>
              </a:rPr>
              <a:t>8</a:t>
            </a:r>
            <a:endParaRPr lang="en-US" sz="12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7284" name="AutoShape 4"/>
          <p:cNvSpPr>
            <a:spLocks noChangeArrowheads="1"/>
          </p:cNvSpPr>
          <p:nvPr/>
        </p:nvSpPr>
        <p:spPr bwMode="auto">
          <a:xfrm>
            <a:off x="233363" y="473075"/>
            <a:ext cx="3136900" cy="3136900"/>
          </a:xfrm>
          <a:prstGeom prst="octagon">
            <a:avLst>
              <a:gd name="adj" fmla="val 2928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5" name="AutoShape 5"/>
          <p:cNvSpPr>
            <a:spLocks noChangeArrowheads="1"/>
          </p:cNvSpPr>
          <p:nvPr/>
        </p:nvSpPr>
        <p:spPr bwMode="auto">
          <a:xfrm>
            <a:off x="5718175" y="3200400"/>
            <a:ext cx="3136900" cy="3136900"/>
          </a:xfrm>
          <a:prstGeom prst="octagon">
            <a:avLst>
              <a:gd name="adj" fmla="val 2928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6" name="AutoShape 6"/>
          <p:cNvSpPr>
            <a:spLocks noChangeArrowheads="1"/>
          </p:cNvSpPr>
          <p:nvPr/>
        </p:nvSpPr>
        <p:spPr bwMode="auto">
          <a:xfrm rot="-20593268">
            <a:off x="3105150" y="1062038"/>
            <a:ext cx="5500688" cy="1693862"/>
          </a:xfrm>
          <a:prstGeom prst="curvedDownArrow">
            <a:avLst>
              <a:gd name="adj1" fmla="val 39059"/>
              <a:gd name="adj2" fmla="val 104008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7" name="Text Box 7"/>
          <p:cNvSpPr txBox="1">
            <a:spLocks noChangeArrowheads="1"/>
          </p:cNvSpPr>
          <p:nvPr/>
        </p:nvSpPr>
        <p:spPr bwMode="auto">
          <a:xfrm>
            <a:off x="225425" y="1081088"/>
            <a:ext cx="31511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CC0099"/>
                </a:solidFill>
                <a:latin typeface="Comic Sans MS" pitchFamily="66" charset="0"/>
              </a:rPr>
              <a:t>92</a:t>
            </a:r>
            <a:endParaRPr lang="en-US" sz="120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7288" name="Text Box 8"/>
          <p:cNvSpPr txBox="1">
            <a:spLocks noChangeArrowheads="1"/>
          </p:cNvSpPr>
          <p:nvPr/>
        </p:nvSpPr>
        <p:spPr bwMode="auto">
          <a:xfrm>
            <a:off x="5711825" y="3808413"/>
            <a:ext cx="31511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84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72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7288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7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33CC">
                  <a:gamma/>
                  <a:shade val="46275"/>
                  <a:invGamma/>
                </a:srgbClr>
              </a:gs>
              <a:gs pos="50000">
                <a:srgbClr val="3333CC"/>
              </a:gs>
              <a:gs pos="100000">
                <a:srgbClr val="3333CC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1" name="Text Box 3"/>
          <p:cNvSpPr txBox="1">
            <a:spLocks noChangeArrowheads="1"/>
          </p:cNvSpPr>
          <p:nvPr/>
        </p:nvSpPr>
        <p:spPr bwMode="auto">
          <a:xfrm>
            <a:off x="3198813" y="895350"/>
            <a:ext cx="38687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chemeClr val="bg1"/>
                </a:solidFill>
                <a:latin typeface="Comic Sans MS" pitchFamily="66" charset="0"/>
              </a:rPr>
              <a:t>-</a:t>
            </a:r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en-GB" sz="12000" b="1">
                <a:solidFill>
                  <a:schemeClr val="bg1"/>
                </a:solidFill>
                <a:latin typeface="Comic Sans MS" pitchFamily="66" charset="0"/>
              </a:rPr>
              <a:t>8</a:t>
            </a:r>
            <a:endParaRPr lang="en-US" sz="12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9332" name="AutoShape 4"/>
          <p:cNvSpPr>
            <a:spLocks noChangeArrowheads="1"/>
          </p:cNvSpPr>
          <p:nvPr/>
        </p:nvSpPr>
        <p:spPr bwMode="auto">
          <a:xfrm>
            <a:off x="233363" y="473075"/>
            <a:ext cx="3136900" cy="3136900"/>
          </a:xfrm>
          <a:prstGeom prst="octagon">
            <a:avLst>
              <a:gd name="adj" fmla="val 2928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3" name="AutoShape 5"/>
          <p:cNvSpPr>
            <a:spLocks noChangeArrowheads="1"/>
          </p:cNvSpPr>
          <p:nvPr/>
        </p:nvSpPr>
        <p:spPr bwMode="auto">
          <a:xfrm>
            <a:off x="5718175" y="3200400"/>
            <a:ext cx="3136900" cy="3136900"/>
          </a:xfrm>
          <a:prstGeom prst="octagon">
            <a:avLst>
              <a:gd name="adj" fmla="val 2928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4" name="AutoShape 6"/>
          <p:cNvSpPr>
            <a:spLocks noChangeArrowheads="1"/>
          </p:cNvSpPr>
          <p:nvPr/>
        </p:nvSpPr>
        <p:spPr bwMode="auto">
          <a:xfrm rot="-20593268">
            <a:off x="3105150" y="1062038"/>
            <a:ext cx="5500688" cy="1693862"/>
          </a:xfrm>
          <a:prstGeom prst="curvedDownArrow">
            <a:avLst>
              <a:gd name="adj1" fmla="val 39059"/>
              <a:gd name="adj2" fmla="val 104008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5" name="Text Box 7"/>
          <p:cNvSpPr txBox="1">
            <a:spLocks noChangeArrowheads="1"/>
          </p:cNvSpPr>
          <p:nvPr/>
        </p:nvSpPr>
        <p:spPr bwMode="auto">
          <a:xfrm>
            <a:off x="225425" y="1081088"/>
            <a:ext cx="31511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CC0099"/>
                </a:solidFill>
                <a:latin typeface="Comic Sans MS" pitchFamily="66" charset="0"/>
              </a:rPr>
              <a:t>99</a:t>
            </a:r>
            <a:endParaRPr lang="en-US" sz="120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9336" name="Text Box 8"/>
          <p:cNvSpPr txBox="1">
            <a:spLocks noChangeArrowheads="1"/>
          </p:cNvSpPr>
          <p:nvPr/>
        </p:nvSpPr>
        <p:spPr bwMode="auto">
          <a:xfrm>
            <a:off x="5711825" y="3808413"/>
            <a:ext cx="31511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91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93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9336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61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33CC">
                  <a:gamma/>
                  <a:shade val="46275"/>
                  <a:invGamma/>
                </a:srgbClr>
              </a:gs>
              <a:gs pos="50000">
                <a:srgbClr val="3333CC"/>
              </a:gs>
              <a:gs pos="100000">
                <a:srgbClr val="3333CC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5" name="Text Box 3"/>
          <p:cNvSpPr txBox="1">
            <a:spLocks noChangeArrowheads="1"/>
          </p:cNvSpPr>
          <p:nvPr/>
        </p:nvSpPr>
        <p:spPr bwMode="auto">
          <a:xfrm>
            <a:off x="3198813" y="895350"/>
            <a:ext cx="38687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chemeClr val="bg1"/>
                </a:solidFill>
                <a:latin typeface="Comic Sans MS" pitchFamily="66" charset="0"/>
              </a:rPr>
              <a:t>-</a:t>
            </a:r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en-GB" sz="12000" b="1">
                <a:solidFill>
                  <a:schemeClr val="bg1"/>
                </a:solidFill>
                <a:latin typeface="Comic Sans MS" pitchFamily="66" charset="0"/>
              </a:rPr>
              <a:t>8</a:t>
            </a:r>
            <a:endParaRPr lang="en-US" sz="12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00356" name="AutoShape 4"/>
          <p:cNvSpPr>
            <a:spLocks noChangeArrowheads="1"/>
          </p:cNvSpPr>
          <p:nvPr/>
        </p:nvSpPr>
        <p:spPr bwMode="auto">
          <a:xfrm>
            <a:off x="233363" y="473075"/>
            <a:ext cx="3136900" cy="3136900"/>
          </a:xfrm>
          <a:prstGeom prst="octagon">
            <a:avLst>
              <a:gd name="adj" fmla="val 2928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7" name="AutoShape 5"/>
          <p:cNvSpPr>
            <a:spLocks noChangeArrowheads="1"/>
          </p:cNvSpPr>
          <p:nvPr/>
        </p:nvSpPr>
        <p:spPr bwMode="auto">
          <a:xfrm>
            <a:off x="5718175" y="3200400"/>
            <a:ext cx="3136900" cy="3136900"/>
          </a:xfrm>
          <a:prstGeom prst="octagon">
            <a:avLst>
              <a:gd name="adj" fmla="val 2928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8" name="AutoShape 6"/>
          <p:cNvSpPr>
            <a:spLocks noChangeArrowheads="1"/>
          </p:cNvSpPr>
          <p:nvPr/>
        </p:nvSpPr>
        <p:spPr bwMode="auto">
          <a:xfrm rot="-20593268">
            <a:off x="3105150" y="1062038"/>
            <a:ext cx="5500688" cy="1693862"/>
          </a:xfrm>
          <a:prstGeom prst="curvedDownArrow">
            <a:avLst>
              <a:gd name="adj1" fmla="val 39059"/>
              <a:gd name="adj2" fmla="val 104008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9" name="Text Box 7"/>
          <p:cNvSpPr txBox="1">
            <a:spLocks noChangeArrowheads="1"/>
          </p:cNvSpPr>
          <p:nvPr/>
        </p:nvSpPr>
        <p:spPr bwMode="auto">
          <a:xfrm>
            <a:off x="225425" y="1081088"/>
            <a:ext cx="31511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CC0099"/>
                </a:solidFill>
                <a:latin typeface="Comic Sans MS" pitchFamily="66" charset="0"/>
              </a:rPr>
              <a:t>81</a:t>
            </a:r>
            <a:endParaRPr lang="en-US" sz="120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100360" name="Text Box 8"/>
          <p:cNvSpPr txBox="1">
            <a:spLocks noChangeArrowheads="1"/>
          </p:cNvSpPr>
          <p:nvPr/>
        </p:nvSpPr>
        <p:spPr bwMode="auto">
          <a:xfrm>
            <a:off x="5711825" y="3808413"/>
            <a:ext cx="31511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73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03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360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85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33CC">
                  <a:gamma/>
                  <a:shade val="46275"/>
                  <a:invGamma/>
                </a:srgbClr>
              </a:gs>
              <a:gs pos="50000">
                <a:srgbClr val="3333CC"/>
              </a:gs>
              <a:gs pos="100000">
                <a:srgbClr val="3333CC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79" name="Text Box 3"/>
          <p:cNvSpPr txBox="1">
            <a:spLocks noChangeArrowheads="1"/>
          </p:cNvSpPr>
          <p:nvPr/>
        </p:nvSpPr>
        <p:spPr bwMode="auto">
          <a:xfrm>
            <a:off x="3198813" y="895350"/>
            <a:ext cx="38687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chemeClr val="bg1"/>
                </a:solidFill>
                <a:latin typeface="Comic Sans MS" pitchFamily="66" charset="0"/>
              </a:rPr>
              <a:t>-</a:t>
            </a:r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en-GB" sz="12000" b="1">
                <a:solidFill>
                  <a:schemeClr val="bg1"/>
                </a:solidFill>
                <a:latin typeface="Comic Sans MS" pitchFamily="66" charset="0"/>
              </a:rPr>
              <a:t>8</a:t>
            </a:r>
            <a:endParaRPr lang="en-US" sz="12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01380" name="AutoShape 4"/>
          <p:cNvSpPr>
            <a:spLocks noChangeArrowheads="1"/>
          </p:cNvSpPr>
          <p:nvPr/>
        </p:nvSpPr>
        <p:spPr bwMode="auto">
          <a:xfrm>
            <a:off x="233363" y="473075"/>
            <a:ext cx="3136900" cy="3136900"/>
          </a:xfrm>
          <a:prstGeom prst="octagon">
            <a:avLst>
              <a:gd name="adj" fmla="val 2928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1" name="AutoShape 5"/>
          <p:cNvSpPr>
            <a:spLocks noChangeArrowheads="1"/>
          </p:cNvSpPr>
          <p:nvPr/>
        </p:nvSpPr>
        <p:spPr bwMode="auto">
          <a:xfrm>
            <a:off x="5718175" y="3200400"/>
            <a:ext cx="3136900" cy="3136900"/>
          </a:xfrm>
          <a:prstGeom prst="octagon">
            <a:avLst>
              <a:gd name="adj" fmla="val 2928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2" name="AutoShape 6"/>
          <p:cNvSpPr>
            <a:spLocks noChangeArrowheads="1"/>
          </p:cNvSpPr>
          <p:nvPr/>
        </p:nvSpPr>
        <p:spPr bwMode="auto">
          <a:xfrm rot="-20593268">
            <a:off x="3105150" y="1062038"/>
            <a:ext cx="5500688" cy="1693862"/>
          </a:xfrm>
          <a:prstGeom prst="curvedDownArrow">
            <a:avLst>
              <a:gd name="adj1" fmla="val 39059"/>
              <a:gd name="adj2" fmla="val 104008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3" name="Text Box 7"/>
          <p:cNvSpPr txBox="1">
            <a:spLocks noChangeArrowheads="1"/>
          </p:cNvSpPr>
          <p:nvPr/>
        </p:nvSpPr>
        <p:spPr bwMode="auto">
          <a:xfrm>
            <a:off x="225425" y="1081088"/>
            <a:ext cx="31511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CC0099"/>
                </a:solidFill>
                <a:latin typeface="Comic Sans MS" pitchFamily="66" charset="0"/>
              </a:rPr>
              <a:t>96</a:t>
            </a:r>
            <a:endParaRPr lang="en-US" sz="120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101384" name="Text Box 8"/>
          <p:cNvSpPr txBox="1">
            <a:spLocks noChangeArrowheads="1"/>
          </p:cNvSpPr>
          <p:nvPr/>
        </p:nvSpPr>
        <p:spPr bwMode="auto">
          <a:xfrm>
            <a:off x="5711825" y="3808413"/>
            <a:ext cx="31511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88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13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1384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Text Box 2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102403" name="Rectangle 3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221</TotalTime>
  <Words>97</Words>
  <Application>Microsoft Office PowerPoint</Application>
  <PresentationFormat>On-screen Show (4:3)</PresentationFormat>
  <Paragraphs>65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WeMJones</cp:lastModifiedBy>
  <cp:revision>49</cp:revision>
  <dcterms:created xsi:type="dcterms:W3CDTF">2006-03-03T16:34:11Z</dcterms:created>
  <dcterms:modified xsi:type="dcterms:W3CDTF">2014-08-21T09:01:42Z</dcterms:modified>
</cp:coreProperties>
</file>