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6"/>
  </p:notesMasterIdLst>
  <p:sldIdLst>
    <p:sldId id="289" r:id="rId2"/>
    <p:sldId id="291" r:id="rId3"/>
    <p:sldId id="275" r:id="rId4"/>
    <p:sldId id="276" r:id="rId5"/>
    <p:sldId id="279" r:id="rId6"/>
    <p:sldId id="277" r:id="rId7"/>
    <p:sldId id="280" r:id="rId8"/>
    <p:sldId id="282" r:id="rId9"/>
    <p:sldId id="278" r:id="rId10"/>
    <p:sldId id="283" r:id="rId11"/>
    <p:sldId id="287" r:id="rId12"/>
    <p:sldId id="288" r:id="rId13"/>
    <p:sldId id="290" r:id="rId14"/>
    <p:sldId id="258" r:id="rId15"/>
    <p:sldId id="259" r:id="rId16"/>
    <p:sldId id="257" r:id="rId17"/>
    <p:sldId id="263" r:id="rId18"/>
    <p:sldId id="260" r:id="rId19"/>
    <p:sldId id="264" r:id="rId20"/>
    <p:sldId id="266" r:id="rId21"/>
    <p:sldId id="293" r:id="rId22"/>
    <p:sldId id="261" r:id="rId23"/>
    <p:sldId id="265" r:id="rId24"/>
    <p:sldId id="292" r:id="rId25"/>
    <p:sldId id="285" r:id="rId26"/>
    <p:sldId id="286" r:id="rId27"/>
    <p:sldId id="267" r:id="rId28"/>
    <p:sldId id="272" r:id="rId29"/>
    <p:sldId id="268" r:id="rId30"/>
    <p:sldId id="269" r:id="rId31"/>
    <p:sldId id="273" r:id="rId32"/>
    <p:sldId id="274" r:id="rId33"/>
    <p:sldId id="270" r:id="rId34"/>
    <p:sldId id="29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29E2C4-6FA0-4F35-808E-DD876A381184}" v="327" dt="2023-09-23T15:55:26.7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58" autoAdjust="0"/>
    <p:restoredTop sz="80024" autoAdjust="0"/>
  </p:normalViewPr>
  <p:slideViewPr>
    <p:cSldViewPr snapToGrid="0">
      <p:cViewPr varScale="1">
        <p:scale>
          <a:sx n="61" d="100"/>
          <a:sy n="61" d="100"/>
        </p:scale>
        <p:origin x="12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D'Elia" userId="e67deb3f-fa6e-45a8-840c-faac27a62e35" providerId="ADAL" clId="{B229E2C4-6FA0-4F35-808E-DD876A381184}"/>
    <pc:docChg chg="undo redo custSel addSld delSld modSld sldOrd modMainMaster">
      <pc:chgData name="Samuel D'Elia" userId="e67deb3f-fa6e-45a8-840c-faac27a62e35" providerId="ADAL" clId="{B229E2C4-6FA0-4F35-808E-DD876A381184}" dt="2023-09-24T14:50:06.804" v="16025" actId="20577"/>
      <pc:docMkLst>
        <pc:docMk/>
      </pc:docMkLst>
      <pc:sldChg chg="modSp del mod">
        <pc:chgData name="Samuel D'Elia" userId="e67deb3f-fa6e-45a8-840c-faac27a62e35" providerId="ADAL" clId="{B229E2C4-6FA0-4F35-808E-DD876A381184}" dt="2023-09-23T15:15:37.826" v="14738" actId="47"/>
        <pc:sldMkLst>
          <pc:docMk/>
          <pc:sldMk cId="1830749062" sldId="256"/>
        </pc:sldMkLst>
        <pc:spChg chg="mod">
          <ac:chgData name="Samuel D'Elia" userId="e67deb3f-fa6e-45a8-840c-faac27a62e35" providerId="ADAL" clId="{B229E2C4-6FA0-4F35-808E-DD876A381184}" dt="2023-09-23T09:23:15.027" v="12566" actId="20577"/>
          <ac:spMkLst>
            <pc:docMk/>
            <pc:sldMk cId="1830749062" sldId="256"/>
            <ac:spMk id="2" creationId="{8F58470D-E10E-BE4F-8DB3-3641EAA1993A}"/>
          </ac:spMkLst>
        </pc:spChg>
        <pc:spChg chg="mod">
          <ac:chgData name="Samuel D'Elia" userId="e67deb3f-fa6e-45a8-840c-faac27a62e35" providerId="ADAL" clId="{B229E2C4-6FA0-4F35-808E-DD876A381184}" dt="2023-09-23T09:24:26.379" v="12649" actId="20577"/>
          <ac:spMkLst>
            <pc:docMk/>
            <pc:sldMk cId="1830749062" sldId="256"/>
            <ac:spMk id="3" creationId="{221FDF7B-70DC-418A-7CF7-D26253779692}"/>
          </ac:spMkLst>
        </pc:spChg>
      </pc:sldChg>
      <pc:sldChg chg="modSp mod ord modNotesTx">
        <pc:chgData name="Samuel D'Elia" userId="e67deb3f-fa6e-45a8-840c-faac27a62e35" providerId="ADAL" clId="{B229E2C4-6FA0-4F35-808E-DD876A381184}" dt="2023-09-17T14:27:45.319" v="9858" actId="20577"/>
        <pc:sldMkLst>
          <pc:docMk/>
          <pc:sldMk cId="943384500" sldId="257"/>
        </pc:sldMkLst>
        <pc:spChg chg="mod">
          <ac:chgData name="Samuel D'Elia" userId="e67deb3f-fa6e-45a8-840c-faac27a62e35" providerId="ADAL" clId="{B229E2C4-6FA0-4F35-808E-DD876A381184}" dt="2023-09-10T09:29:53.481" v="725" actId="20577"/>
          <ac:spMkLst>
            <pc:docMk/>
            <pc:sldMk cId="943384500" sldId="257"/>
            <ac:spMk id="2" creationId="{515BC000-E7B4-8B2A-FFC9-C447AEF25801}"/>
          </ac:spMkLst>
        </pc:spChg>
        <pc:spChg chg="mod">
          <ac:chgData name="Samuel D'Elia" userId="e67deb3f-fa6e-45a8-840c-faac27a62e35" providerId="ADAL" clId="{B229E2C4-6FA0-4F35-808E-DD876A381184}" dt="2023-09-17T09:13:30.675" v="2411" actId="1076"/>
          <ac:spMkLst>
            <pc:docMk/>
            <pc:sldMk cId="943384500" sldId="257"/>
            <ac:spMk id="11" creationId="{6E9BA5CE-EDC0-E49B-975F-EAAED8A3920F}"/>
          </ac:spMkLst>
        </pc:spChg>
        <pc:spChg chg="mod">
          <ac:chgData name="Samuel D'Elia" userId="e67deb3f-fa6e-45a8-840c-faac27a62e35" providerId="ADAL" clId="{B229E2C4-6FA0-4F35-808E-DD876A381184}" dt="2023-09-10T09:30:09.292" v="726" actId="242"/>
          <ac:spMkLst>
            <pc:docMk/>
            <pc:sldMk cId="943384500" sldId="257"/>
            <ac:spMk id="12" creationId="{AB890840-311C-769E-0568-73D615BC78D5}"/>
          </ac:spMkLst>
        </pc:spChg>
      </pc:sldChg>
      <pc:sldChg chg="modSp mod modNotesTx">
        <pc:chgData name="Samuel D'Elia" userId="e67deb3f-fa6e-45a8-840c-faac27a62e35" providerId="ADAL" clId="{B229E2C4-6FA0-4F35-808E-DD876A381184}" dt="2023-09-17T14:26:06.404" v="9674" actId="20577"/>
        <pc:sldMkLst>
          <pc:docMk/>
          <pc:sldMk cId="4053370717" sldId="258"/>
        </pc:sldMkLst>
        <pc:spChg chg="mod">
          <ac:chgData name="Samuel D'Elia" userId="e67deb3f-fa6e-45a8-840c-faac27a62e35" providerId="ADAL" clId="{B229E2C4-6FA0-4F35-808E-DD876A381184}" dt="2023-09-10T09:10:16.682" v="475" actId="20577"/>
          <ac:spMkLst>
            <pc:docMk/>
            <pc:sldMk cId="4053370717" sldId="258"/>
            <ac:spMk id="2" creationId="{60D07F6D-3CD1-E575-C5F9-2EDBEAB1B513}"/>
          </ac:spMkLst>
        </pc:spChg>
        <pc:spChg chg="mod">
          <ac:chgData name="Samuel D'Elia" userId="e67deb3f-fa6e-45a8-840c-faac27a62e35" providerId="ADAL" clId="{B229E2C4-6FA0-4F35-808E-DD876A381184}" dt="2023-09-17T09:13:07.596" v="2409" actId="207"/>
          <ac:spMkLst>
            <pc:docMk/>
            <pc:sldMk cId="4053370717" sldId="258"/>
            <ac:spMk id="3" creationId="{E3D01F29-CABF-63A1-7B54-FF5D2BA5C4CB}"/>
          </ac:spMkLst>
        </pc:spChg>
        <pc:spChg chg="mod">
          <ac:chgData name="Samuel D'Elia" userId="e67deb3f-fa6e-45a8-840c-faac27a62e35" providerId="ADAL" clId="{B229E2C4-6FA0-4F35-808E-DD876A381184}" dt="2023-09-17T14:23:26.412" v="9258" actId="113"/>
          <ac:spMkLst>
            <pc:docMk/>
            <pc:sldMk cId="4053370717" sldId="258"/>
            <ac:spMk id="5" creationId="{9A90FF53-1043-0F41-D4E9-667A6C7E4258}"/>
          </ac:spMkLst>
        </pc:spChg>
      </pc:sldChg>
      <pc:sldChg chg="modSp mod modNotesTx">
        <pc:chgData name="Samuel D'Elia" userId="e67deb3f-fa6e-45a8-840c-faac27a62e35" providerId="ADAL" clId="{B229E2C4-6FA0-4F35-808E-DD876A381184}" dt="2023-09-17T14:27:04.818" v="9747" actId="20577"/>
        <pc:sldMkLst>
          <pc:docMk/>
          <pc:sldMk cId="3452665960" sldId="259"/>
        </pc:sldMkLst>
        <pc:spChg chg="mod">
          <ac:chgData name="Samuel D'Elia" userId="e67deb3f-fa6e-45a8-840c-faac27a62e35" providerId="ADAL" clId="{B229E2C4-6FA0-4F35-808E-DD876A381184}" dt="2023-09-10T09:10:21.856" v="480" actId="20577"/>
          <ac:spMkLst>
            <pc:docMk/>
            <pc:sldMk cId="3452665960" sldId="259"/>
            <ac:spMk id="2" creationId="{60D07F6D-3CD1-E575-C5F9-2EDBEAB1B513}"/>
          </ac:spMkLst>
        </pc:spChg>
      </pc:sldChg>
      <pc:sldChg chg="modSp mod">
        <pc:chgData name="Samuel D'Elia" userId="e67deb3f-fa6e-45a8-840c-faac27a62e35" providerId="ADAL" clId="{B229E2C4-6FA0-4F35-808E-DD876A381184}" dt="2023-09-10T09:31:33.392" v="744" actId="1076"/>
        <pc:sldMkLst>
          <pc:docMk/>
          <pc:sldMk cId="2206804649" sldId="260"/>
        </pc:sldMkLst>
        <pc:spChg chg="mod">
          <ac:chgData name="Samuel D'Elia" userId="e67deb3f-fa6e-45a8-840c-faac27a62e35" providerId="ADAL" clId="{B229E2C4-6FA0-4F35-808E-DD876A381184}" dt="2023-09-10T08:52:12.930" v="117" actId="122"/>
          <ac:spMkLst>
            <pc:docMk/>
            <pc:sldMk cId="2206804649" sldId="260"/>
            <ac:spMk id="2" creationId="{515BC000-E7B4-8B2A-FFC9-C447AEF25801}"/>
          </ac:spMkLst>
        </pc:spChg>
        <pc:spChg chg="mod">
          <ac:chgData name="Samuel D'Elia" userId="e67deb3f-fa6e-45a8-840c-faac27a62e35" providerId="ADAL" clId="{B229E2C4-6FA0-4F35-808E-DD876A381184}" dt="2023-09-10T09:31:10.880" v="739" actId="14100"/>
          <ac:spMkLst>
            <pc:docMk/>
            <pc:sldMk cId="2206804649" sldId="260"/>
            <ac:spMk id="3" creationId="{C1879DAF-3BE0-06EB-38BD-9E60DB56A1E5}"/>
          </ac:spMkLst>
        </pc:spChg>
        <pc:spChg chg="mod">
          <ac:chgData name="Samuel D'Elia" userId="e67deb3f-fa6e-45a8-840c-faac27a62e35" providerId="ADAL" clId="{B229E2C4-6FA0-4F35-808E-DD876A381184}" dt="2023-09-10T09:31:19.799" v="742" actId="20577"/>
          <ac:spMkLst>
            <pc:docMk/>
            <pc:sldMk cId="2206804649" sldId="260"/>
            <ac:spMk id="5" creationId="{B4383D43-68CC-07AF-F1AF-CEF89C97DE90}"/>
          </ac:spMkLst>
        </pc:spChg>
        <pc:spChg chg="mod">
          <ac:chgData name="Samuel D'Elia" userId="e67deb3f-fa6e-45a8-840c-faac27a62e35" providerId="ADAL" clId="{B229E2C4-6FA0-4F35-808E-DD876A381184}" dt="2023-09-10T09:31:27.048" v="743" actId="1076"/>
          <ac:spMkLst>
            <pc:docMk/>
            <pc:sldMk cId="2206804649" sldId="260"/>
            <ac:spMk id="6" creationId="{69BB87B1-7153-9717-97F0-BC3A7828003E}"/>
          </ac:spMkLst>
        </pc:spChg>
        <pc:spChg chg="mod">
          <ac:chgData name="Samuel D'Elia" userId="e67deb3f-fa6e-45a8-840c-faac27a62e35" providerId="ADAL" clId="{B229E2C4-6FA0-4F35-808E-DD876A381184}" dt="2023-09-10T09:31:33.392" v="744" actId="1076"/>
          <ac:spMkLst>
            <pc:docMk/>
            <pc:sldMk cId="2206804649" sldId="260"/>
            <ac:spMk id="9" creationId="{7133E998-3E3D-640A-8235-404399E3A6D8}"/>
          </ac:spMkLst>
        </pc:spChg>
        <pc:picChg chg="mod">
          <ac:chgData name="Samuel D'Elia" userId="e67deb3f-fa6e-45a8-840c-faac27a62e35" providerId="ADAL" clId="{B229E2C4-6FA0-4F35-808E-DD876A381184}" dt="2023-09-10T09:30:56.712" v="736" actId="1076"/>
          <ac:picMkLst>
            <pc:docMk/>
            <pc:sldMk cId="2206804649" sldId="260"/>
            <ac:picMk id="7" creationId="{C2825D4A-1E8A-7A64-2BF5-8E7005478008}"/>
          </ac:picMkLst>
        </pc:picChg>
        <pc:picChg chg="mod">
          <ac:chgData name="Samuel D'Elia" userId="e67deb3f-fa6e-45a8-840c-faac27a62e35" providerId="ADAL" clId="{B229E2C4-6FA0-4F35-808E-DD876A381184}" dt="2023-09-10T09:30:54.320" v="735" actId="1076"/>
          <ac:picMkLst>
            <pc:docMk/>
            <pc:sldMk cId="2206804649" sldId="260"/>
            <ac:picMk id="10" creationId="{21F3A68D-F2D9-E0EE-2A68-7D437817221D}"/>
          </ac:picMkLst>
        </pc:picChg>
      </pc:sldChg>
      <pc:sldChg chg="addSp delSp modSp new mod ord">
        <pc:chgData name="Samuel D'Elia" userId="e67deb3f-fa6e-45a8-840c-faac27a62e35" providerId="ADAL" clId="{B229E2C4-6FA0-4F35-808E-DD876A381184}" dt="2023-09-17T09:17:10.730" v="2473" actId="20577"/>
        <pc:sldMkLst>
          <pc:docMk/>
          <pc:sldMk cId="2771387089" sldId="261"/>
        </pc:sldMkLst>
        <pc:spChg chg="mod">
          <ac:chgData name="Samuel D'Elia" userId="e67deb3f-fa6e-45a8-840c-faac27a62e35" providerId="ADAL" clId="{B229E2C4-6FA0-4F35-808E-DD876A381184}" dt="2023-09-10T09:34:54.412" v="819" actId="20577"/>
          <ac:spMkLst>
            <pc:docMk/>
            <pc:sldMk cId="2771387089" sldId="261"/>
            <ac:spMk id="2" creationId="{1A6F85B4-AF4E-DC7C-CC01-9565095224C7}"/>
          </ac:spMkLst>
        </pc:spChg>
        <pc:spChg chg="del">
          <ac:chgData name="Samuel D'Elia" userId="e67deb3f-fa6e-45a8-840c-faac27a62e35" providerId="ADAL" clId="{B229E2C4-6FA0-4F35-808E-DD876A381184}" dt="2023-09-10T09:35:18.697" v="820" actId="3680"/>
          <ac:spMkLst>
            <pc:docMk/>
            <pc:sldMk cId="2771387089" sldId="261"/>
            <ac:spMk id="3" creationId="{1F750D61-63E9-8A71-94B4-8DC450EDA6AC}"/>
          </ac:spMkLst>
        </pc:spChg>
        <pc:graphicFrameChg chg="add mod ord modGraphic">
          <ac:chgData name="Samuel D'Elia" userId="e67deb3f-fa6e-45a8-840c-faac27a62e35" providerId="ADAL" clId="{B229E2C4-6FA0-4F35-808E-DD876A381184}" dt="2023-09-17T09:17:10.730" v="2473" actId="20577"/>
          <ac:graphicFrameMkLst>
            <pc:docMk/>
            <pc:sldMk cId="2771387089" sldId="261"/>
            <ac:graphicFrameMk id="9" creationId="{C4569002-9B26-A18B-DC2C-DA58404B31EE}"/>
          </ac:graphicFrameMkLst>
        </pc:graphicFrameChg>
        <pc:picChg chg="add del mod">
          <ac:chgData name="Samuel D'Elia" userId="e67deb3f-fa6e-45a8-840c-faac27a62e35" providerId="ADAL" clId="{B229E2C4-6FA0-4F35-808E-DD876A381184}" dt="2023-09-10T08:40:01.433" v="37" actId="478"/>
          <ac:picMkLst>
            <pc:docMk/>
            <pc:sldMk cId="2771387089" sldId="261"/>
            <ac:picMk id="4" creationId="{F8763CD4-6CB3-7E47-7C7E-AEBC3B7F6E3A}"/>
          </ac:picMkLst>
        </pc:picChg>
        <pc:picChg chg="add del mod">
          <ac:chgData name="Samuel D'Elia" userId="e67deb3f-fa6e-45a8-840c-faac27a62e35" providerId="ADAL" clId="{B229E2C4-6FA0-4F35-808E-DD876A381184}" dt="2023-09-10T08:45:25.580" v="45" actId="478"/>
          <ac:picMkLst>
            <pc:docMk/>
            <pc:sldMk cId="2771387089" sldId="261"/>
            <ac:picMk id="5" creationId="{A67C4316-6CF9-2CBC-4D29-CC5B432D2C46}"/>
          </ac:picMkLst>
        </pc:picChg>
        <pc:picChg chg="add del mod modCrop">
          <ac:chgData name="Samuel D'Elia" userId="e67deb3f-fa6e-45a8-840c-faac27a62e35" providerId="ADAL" clId="{B229E2C4-6FA0-4F35-808E-DD876A381184}" dt="2023-09-10T09:32:12.740" v="746" actId="478"/>
          <ac:picMkLst>
            <pc:docMk/>
            <pc:sldMk cId="2771387089" sldId="261"/>
            <ac:picMk id="6" creationId="{D02250C5-02A6-623B-D498-A16F094C4B24}"/>
          </ac:picMkLst>
        </pc:picChg>
        <pc:picChg chg="add mod">
          <ac:chgData name="Samuel D'Elia" userId="e67deb3f-fa6e-45a8-840c-faac27a62e35" providerId="ADAL" clId="{B229E2C4-6FA0-4F35-808E-DD876A381184}" dt="2023-09-10T09:47:40.272" v="1495" actId="1076"/>
          <ac:picMkLst>
            <pc:docMk/>
            <pc:sldMk cId="2771387089" sldId="261"/>
            <ac:picMk id="7" creationId="{673204E5-7EA4-E4D9-C197-A52806509648}"/>
          </ac:picMkLst>
        </pc:picChg>
        <pc:picChg chg="add mod">
          <ac:chgData name="Samuel D'Elia" userId="e67deb3f-fa6e-45a8-840c-faac27a62e35" providerId="ADAL" clId="{B229E2C4-6FA0-4F35-808E-DD876A381184}" dt="2023-09-10T09:47:42.232" v="1496" actId="1076"/>
          <ac:picMkLst>
            <pc:docMk/>
            <pc:sldMk cId="2771387089" sldId="261"/>
            <ac:picMk id="8" creationId="{D6FD45BE-2BA3-95CE-744B-11BF1EF98C69}"/>
          </ac:picMkLst>
        </pc:picChg>
      </pc:sldChg>
      <pc:sldChg chg="addSp delSp modSp add del mod setBg">
        <pc:chgData name="Samuel D'Elia" userId="e67deb3f-fa6e-45a8-840c-faac27a62e35" providerId="ADAL" clId="{B229E2C4-6FA0-4F35-808E-DD876A381184}" dt="2023-09-10T09:38:14.832" v="864" actId="47"/>
        <pc:sldMkLst>
          <pc:docMk/>
          <pc:sldMk cId="624029311" sldId="262"/>
        </pc:sldMkLst>
        <pc:spChg chg="mod">
          <ac:chgData name="Samuel D'Elia" userId="e67deb3f-fa6e-45a8-840c-faac27a62e35" providerId="ADAL" clId="{B229E2C4-6FA0-4F35-808E-DD876A381184}" dt="2023-09-10T08:56:58.718" v="179" actId="26606"/>
          <ac:spMkLst>
            <pc:docMk/>
            <pc:sldMk cId="624029311" sldId="262"/>
            <ac:spMk id="2" creationId="{1A6F85B4-AF4E-DC7C-CC01-9565095224C7}"/>
          </ac:spMkLst>
        </pc:spChg>
        <pc:spChg chg="mod ord">
          <ac:chgData name="Samuel D'Elia" userId="e67deb3f-fa6e-45a8-840c-faac27a62e35" providerId="ADAL" clId="{B229E2C4-6FA0-4F35-808E-DD876A381184}" dt="2023-09-10T08:56:58.718" v="179" actId="26606"/>
          <ac:spMkLst>
            <pc:docMk/>
            <pc:sldMk cId="624029311" sldId="262"/>
            <ac:spMk id="3" creationId="{1F750D61-63E9-8A71-94B4-8DC450EDA6AC}"/>
          </ac:spMkLst>
        </pc:spChg>
        <pc:spChg chg="add del">
          <ac:chgData name="Samuel D'Elia" userId="e67deb3f-fa6e-45a8-840c-faac27a62e35" providerId="ADAL" clId="{B229E2C4-6FA0-4F35-808E-DD876A381184}" dt="2023-09-10T08:56:58.718" v="179" actId="26606"/>
          <ac:spMkLst>
            <pc:docMk/>
            <pc:sldMk cId="624029311" sldId="262"/>
            <ac:spMk id="13" creationId="{114C78B5-EC6B-4A39-8860-705100867457}"/>
          </ac:spMkLst>
        </pc:spChg>
        <pc:grpChg chg="add del">
          <ac:chgData name="Samuel D'Elia" userId="e67deb3f-fa6e-45a8-840c-faac27a62e35" providerId="ADAL" clId="{B229E2C4-6FA0-4F35-808E-DD876A381184}" dt="2023-09-10T08:56:58.718" v="179" actId="26606"/>
          <ac:grpSpMkLst>
            <pc:docMk/>
            <pc:sldMk cId="624029311" sldId="262"/>
            <ac:grpSpMk id="15" creationId="{A50943B0-FDF7-4C2C-B784-9208C945A8C3}"/>
          </ac:grpSpMkLst>
        </pc:grpChg>
        <pc:picChg chg="add del mod modCrop">
          <ac:chgData name="Samuel D'Elia" userId="e67deb3f-fa6e-45a8-840c-faac27a62e35" providerId="ADAL" clId="{B229E2C4-6FA0-4F35-808E-DD876A381184}" dt="2023-09-10T08:59:29.256" v="202" actId="478"/>
          <ac:picMkLst>
            <pc:docMk/>
            <pc:sldMk cId="624029311" sldId="262"/>
            <ac:picMk id="4" creationId="{1CD87C59-B79E-C9CA-73A6-9DE8328F42BE}"/>
          </ac:picMkLst>
        </pc:picChg>
        <pc:picChg chg="add del mod modCrop">
          <ac:chgData name="Samuel D'Elia" userId="e67deb3f-fa6e-45a8-840c-faac27a62e35" providerId="ADAL" clId="{B229E2C4-6FA0-4F35-808E-DD876A381184}" dt="2023-09-10T08:59:28.465" v="201" actId="478"/>
          <ac:picMkLst>
            <pc:docMk/>
            <pc:sldMk cId="624029311" sldId="262"/>
            <ac:picMk id="5" creationId="{2D2D16AA-DDF9-D264-7098-FCB5AE6019A3}"/>
          </ac:picMkLst>
        </pc:picChg>
        <pc:picChg chg="del">
          <ac:chgData name="Samuel D'Elia" userId="e67deb3f-fa6e-45a8-840c-faac27a62e35" providerId="ADAL" clId="{B229E2C4-6FA0-4F35-808E-DD876A381184}" dt="2023-09-10T08:53:02.227" v="164" actId="478"/>
          <ac:picMkLst>
            <pc:docMk/>
            <pc:sldMk cId="624029311" sldId="262"/>
            <ac:picMk id="6" creationId="{D02250C5-02A6-623B-D498-A16F094C4B24}"/>
          </ac:picMkLst>
        </pc:picChg>
        <pc:picChg chg="mod ord">
          <ac:chgData name="Samuel D'Elia" userId="e67deb3f-fa6e-45a8-840c-faac27a62e35" providerId="ADAL" clId="{B229E2C4-6FA0-4F35-808E-DD876A381184}" dt="2023-09-10T08:58:32.640" v="187" actId="1076"/>
          <ac:picMkLst>
            <pc:docMk/>
            <pc:sldMk cId="624029311" sldId="262"/>
            <ac:picMk id="7" creationId="{673204E5-7EA4-E4D9-C197-A52806509648}"/>
          </ac:picMkLst>
        </pc:picChg>
        <pc:picChg chg="mod">
          <ac:chgData name="Samuel D'Elia" userId="e67deb3f-fa6e-45a8-840c-faac27a62e35" providerId="ADAL" clId="{B229E2C4-6FA0-4F35-808E-DD876A381184}" dt="2023-09-10T08:56:59.138" v="180" actId="1076"/>
          <ac:picMkLst>
            <pc:docMk/>
            <pc:sldMk cId="624029311" sldId="262"/>
            <ac:picMk id="8" creationId="{D6FD45BE-2BA3-95CE-744B-11BF1EF98C69}"/>
          </ac:picMkLst>
        </pc:picChg>
      </pc:sldChg>
      <pc:sldChg chg="addSp delSp modSp add mod ord modNotesTx">
        <pc:chgData name="Samuel D'Elia" userId="e67deb3f-fa6e-45a8-840c-faac27a62e35" providerId="ADAL" clId="{B229E2C4-6FA0-4F35-808E-DD876A381184}" dt="2023-09-17T14:29:25.403" v="10055" actId="20577"/>
        <pc:sldMkLst>
          <pc:docMk/>
          <pc:sldMk cId="1660243795" sldId="263"/>
        </pc:sldMkLst>
        <pc:spChg chg="mod">
          <ac:chgData name="Samuel D'Elia" userId="e67deb3f-fa6e-45a8-840c-faac27a62e35" providerId="ADAL" clId="{B229E2C4-6FA0-4F35-808E-DD876A381184}" dt="2023-09-10T09:30:37.924" v="734" actId="20577"/>
          <ac:spMkLst>
            <pc:docMk/>
            <pc:sldMk cId="1660243795" sldId="263"/>
            <ac:spMk id="2" creationId="{1A6F85B4-AF4E-DC7C-CC01-9565095224C7}"/>
          </ac:spMkLst>
        </pc:spChg>
        <pc:spChg chg="del">
          <ac:chgData name="Samuel D'Elia" userId="e67deb3f-fa6e-45a8-840c-faac27a62e35" providerId="ADAL" clId="{B229E2C4-6FA0-4F35-808E-DD876A381184}" dt="2023-09-10T09:06:35.052" v="305" actId="478"/>
          <ac:spMkLst>
            <pc:docMk/>
            <pc:sldMk cId="1660243795" sldId="263"/>
            <ac:spMk id="3" creationId="{1F750D61-63E9-8A71-94B4-8DC450EDA6AC}"/>
          </ac:spMkLst>
        </pc:spChg>
        <pc:picChg chg="del mod modCrop">
          <ac:chgData name="Samuel D'Elia" userId="e67deb3f-fa6e-45a8-840c-faac27a62e35" providerId="ADAL" clId="{B229E2C4-6FA0-4F35-808E-DD876A381184}" dt="2023-09-10T08:59:32.659" v="203" actId="478"/>
          <ac:picMkLst>
            <pc:docMk/>
            <pc:sldMk cId="1660243795" sldId="263"/>
            <ac:picMk id="4" creationId="{1CD87C59-B79E-C9CA-73A6-9DE8328F42BE}"/>
          </ac:picMkLst>
        </pc:picChg>
        <pc:picChg chg="add del mod">
          <ac:chgData name="Samuel D'Elia" userId="e67deb3f-fa6e-45a8-840c-faac27a62e35" providerId="ADAL" clId="{B229E2C4-6FA0-4F35-808E-DD876A381184}" dt="2023-09-10T09:04:08.788" v="262" actId="478"/>
          <ac:picMkLst>
            <pc:docMk/>
            <pc:sldMk cId="1660243795" sldId="263"/>
            <ac:picMk id="5" creationId="{4B71454F-C098-2BBB-FC4A-25FAAC488D16}"/>
          </ac:picMkLst>
        </pc:picChg>
        <pc:picChg chg="add del mod">
          <ac:chgData name="Samuel D'Elia" userId="e67deb3f-fa6e-45a8-840c-faac27a62e35" providerId="ADAL" clId="{B229E2C4-6FA0-4F35-808E-DD876A381184}" dt="2023-09-10T09:04:06.403" v="261" actId="478"/>
          <ac:picMkLst>
            <pc:docMk/>
            <pc:sldMk cId="1660243795" sldId="263"/>
            <ac:picMk id="6" creationId="{31429305-0382-906D-8AEC-7D4F74B1EE62}"/>
          </ac:picMkLst>
        </pc:picChg>
        <pc:picChg chg="mod">
          <ac:chgData name="Samuel D'Elia" userId="e67deb3f-fa6e-45a8-840c-faac27a62e35" providerId="ADAL" clId="{B229E2C4-6FA0-4F35-808E-DD876A381184}" dt="2023-09-10T09:25:39.253" v="719" actId="1038"/>
          <ac:picMkLst>
            <pc:docMk/>
            <pc:sldMk cId="1660243795" sldId="263"/>
            <ac:picMk id="7" creationId="{673204E5-7EA4-E4D9-C197-A52806509648}"/>
          </ac:picMkLst>
        </pc:picChg>
        <pc:picChg chg="mod">
          <ac:chgData name="Samuel D'Elia" userId="e67deb3f-fa6e-45a8-840c-faac27a62e35" providerId="ADAL" clId="{B229E2C4-6FA0-4F35-808E-DD876A381184}" dt="2023-09-10T09:25:39.253" v="719" actId="1038"/>
          <ac:picMkLst>
            <pc:docMk/>
            <pc:sldMk cId="1660243795" sldId="263"/>
            <ac:picMk id="8" creationId="{D6FD45BE-2BA3-95CE-744B-11BF1EF98C69}"/>
          </ac:picMkLst>
        </pc:picChg>
        <pc:picChg chg="add mod modCrop">
          <ac:chgData name="Samuel D'Elia" userId="e67deb3f-fa6e-45a8-840c-faac27a62e35" providerId="ADAL" clId="{B229E2C4-6FA0-4F35-808E-DD876A381184}" dt="2023-09-10T09:25:33.974" v="712" actId="1038"/>
          <ac:picMkLst>
            <pc:docMk/>
            <pc:sldMk cId="1660243795" sldId="263"/>
            <ac:picMk id="9" creationId="{CF389F40-2ABB-818F-C4F4-70145376F28A}"/>
          </ac:picMkLst>
        </pc:picChg>
        <pc:picChg chg="add mod modCrop">
          <ac:chgData name="Samuel D'Elia" userId="e67deb3f-fa6e-45a8-840c-faac27a62e35" providerId="ADAL" clId="{B229E2C4-6FA0-4F35-808E-DD876A381184}" dt="2023-09-10T09:25:33.974" v="712" actId="1038"/>
          <ac:picMkLst>
            <pc:docMk/>
            <pc:sldMk cId="1660243795" sldId="263"/>
            <ac:picMk id="10" creationId="{A0A8D557-60AC-2FA8-F6AD-983E28D5EB57}"/>
          </ac:picMkLst>
        </pc:picChg>
        <pc:picChg chg="add mod modCrop">
          <ac:chgData name="Samuel D'Elia" userId="e67deb3f-fa6e-45a8-840c-faac27a62e35" providerId="ADAL" clId="{B229E2C4-6FA0-4F35-808E-DD876A381184}" dt="2023-09-10T09:25:39.253" v="719" actId="1038"/>
          <ac:picMkLst>
            <pc:docMk/>
            <pc:sldMk cId="1660243795" sldId="263"/>
            <ac:picMk id="11" creationId="{919866AC-66FE-6BBC-4E60-551D4D0270E0}"/>
          </ac:picMkLst>
        </pc:picChg>
        <pc:picChg chg="add mod modCrop">
          <ac:chgData name="Samuel D'Elia" userId="e67deb3f-fa6e-45a8-840c-faac27a62e35" providerId="ADAL" clId="{B229E2C4-6FA0-4F35-808E-DD876A381184}" dt="2023-09-10T09:25:33.974" v="712" actId="1038"/>
          <ac:picMkLst>
            <pc:docMk/>
            <pc:sldMk cId="1660243795" sldId="263"/>
            <ac:picMk id="12" creationId="{CDDCABCD-9B82-AAE6-F0BA-1A98750FC2E9}"/>
          </ac:picMkLst>
        </pc:picChg>
        <pc:picChg chg="add mod modCrop">
          <ac:chgData name="Samuel D'Elia" userId="e67deb3f-fa6e-45a8-840c-faac27a62e35" providerId="ADAL" clId="{B229E2C4-6FA0-4F35-808E-DD876A381184}" dt="2023-09-10T09:25:33.974" v="712" actId="1038"/>
          <ac:picMkLst>
            <pc:docMk/>
            <pc:sldMk cId="1660243795" sldId="263"/>
            <ac:picMk id="13" creationId="{976FD3E7-68C2-6425-C101-50104DD0DD20}"/>
          </ac:picMkLst>
        </pc:picChg>
        <pc:picChg chg="add mod modCrop">
          <ac:chgData name="Samuel D'Elia" userId="e67deb3f-fa6e-45a8-840c-faac27a62e35" providerId="ADAL" clId="{B229E2C4-6FA0-4F35-808E-DD876A381184}" dt="2023-09-10T09:25:33.974" v="712" actId="1038"/>
          <ac:picMkLst>
            <pc:docMk/>
            <pc:sldMk cId="1660243795" sldId="263"/>
            <ac:picMk id="14" creationId="{822D7F5D-AB3E-DC00-63D6-67617BFC21F3}"/>
          </ac:picMkLst>
        </pc:picChg>
        <pc:picChg chg="add mod modCrop">
          <ac:chgData name="Samuel D'Elia" userId="e67deb3f-fa6e-45a8-840c-faac27a62e35" providerId="ADAL" clId="{B229E2C4-6FA0-4F35-808E-DD876A381184}" dt="2023-09-10T09:25:39.253" v="719" actId="1038"/>
          <ac:picMkLst>
            <pc:docMk/>
            <pc:sldMk cId="1660243795" sldId="263"/>
            <ac:picMk id="15" creationId="{5CBB6B72-9034-75C5-639A-D381B253C408}"/>
          </ac:picMkLst>
        </pc:picChg>
        <pc:picChg chg="add mod modCrop">
          <ac:chgData name="Samuel D'Elia" userId="e67deb3f-fa6e-45a8-840c-faac27a62e35" providerId="ADAL" clId="{B229E2C4-6FA0-4F35-808E-DD876A381184}" dt="2023-09-10T09:25:33.974" v="712" actId="1038"/>
          <ac:picMkLst>
            <pc:docMk/>
            <pc:sldMk cId="1660243795" sldId="263"/>
            <ac:picMk id="16" creationId="{3DA0C367-2507-A3A8-6231-486E04EEDA3B}"/>
          </ac:picMkLst>
        </pc:picChg>
      </pc:sldChg>
      <pc:sldChg chg="addSp delSp modSp new mod">
        <pc:chgData name="Samuel D'Elia" userId="e67deb3f-fa6e-45a8-840c-faac27a62e35" providerId="ADAL" clId="{B229E2C4-6FA0-4F35-808E-DD876A381184}" dt="2023-09-17T09:15:42.922" v="2429" actId="20577"/>
        <pc:sldMkLst>
          <pc:docMk/>
          <pc:sldMk cId="387986725" sldId="264"/>
        </pc:sldMkLst>
        <pc:spChg chg="mod">
          <ac:chgData name="Samuel D'Elia" userId="e67deb3f-fa6e-45a8-840c-faac27a62e35" providerId="ADAL" clId="{B229E2C4-6FA0-4F35-808E-DD876A381184}" dt="2023-09-17T09:15:42.922" v="2429" actId="20577"/>
          <ac:spMkLst>
            <pc:docMk/>
            <pc:sldMk cId="387986725" sldId="264"/>
            <ac:spMk id="2" creationId="{71AF88F7-C1E7-F458-C5FA-663DA9BA89D9}"/>
          </ac:spMkLst>
        </pc:spChg>
        <pc:spChg chg="mod">
          <ac:chgData name="Samuel D'Elia" userId="e67deb3f-fa6e-45a8-840c-faac27a62e35" providerId="ADAL" clId="{B229E2C4-6FA0-4F35-808E-DD876A381184}" dt="2023-09-10T09:17:07.666" v="681" actId="1035"/>
          <ac:spMkLst>
            <pc:docMk/>
            <pc:sldMk cId="387986725" sldId="264"/>
            <ac:spMk id="3" creationId="{DD001D28-6320-7BB1-B494-4F9BF6B19190}"/>
          </ac:spMkLst>
        </pc:spChg>
        <pc:spChg chg="add mod">
          <ac:chgData name="Samuel D'Elia" userId="e67deb3f-fa6e-45a8-840c-faac27a62e35" providerId="ADAL" clId="{B229E2C4-6FA0-4F35-808E-DD876A381184}" dt="2023-09-10T09:17:07.666" v="681" actId="1035"/>
          <ac:spMkLst>
            <pc:docMk/>
            <pc:sldMk cId="387986725" sldId="264"/>
            <ac:spMk id="4" creationId="{ACAF901A-EC64-FEA6-8E46-3B1F8CABCEA0}"/>
          </ac:spMkLst>
        </pc:spChg>
        <pc:spChg chg="add mod">
          <ac:chgData name="Samuel D'Elia" userId="e67deb3f-fa6e-45a8-840c-faac27a62e35" providerId="ADAL" clId="{B229E2C4-6FA0-4F35-808E-DD876A381184}" dt="2023-09-10T09:17:07.666" v="681" actId="1035"/>
          <ac:spMkLst>
            <pc:docMk/>
            <pc:sldMk cId="387986725" sldId="264"/>
            <ac:spMk id="5" creationId="{98D0B287-1BB9-B26B-4EE3-5BCE7E095CF5}"/>
          </ac:spMkLst>
        </pc:spChg>
        <pc:spChg chg="add del mod">
          <ac:chgData name="Samuel D'Elia" userId="e67deb3f-fa6e-45a8-840c-faac27a62e35" providerId="ADAL" clId="{B229E2C4-6FA0-4F35-808E-DD876A381184}" dt="2023-09-10T09:16:36.634" v="647"/>
          <ac:spMkLst>
            <pc:docMk/>
            <pc:sldMk cId="387986725" sldId="264"/>
            <ac:spMk id="8" creationId="{6991DC61-367D-80DD-A8C8-7D419C211D36}"/>
          </ac:spMkLst>
        </pc:spChg>
        <pc:picChg chg="add mod">
          <ac:chgData name="Samuel D'Elia" userId="e67deb3f-fa6e-45a8-840c-faac27a62e35" providerId="ADAL" clId="{B229E2C4-6FA0-4F35-808E-DD876A381184}" dt="2023-09-10T09:17:07.666" v="681" actId="1035"/>
          <ac:picMkLst>
            <pc:docMk/>
            <pc:sldMk cId="387986725" sldId="264"/>
            <ac:picMk id="6" creationId="{1DAB33F6-FB09-207A-752E-1BB4EC4B060B}"/>
          </ac:picMkLst>
        </pc:picChg>
        <pc:picChg chg="add mod">
          <ac:chgData name="Samuel D'Elia" userId="e67deb3f-fa6e-45a8-840c-faac27a62e35" providerId="ADAL" clId="{B229E2C4-6FA0-4F35-808E-DD876A381184}" dt="2023-09-10T09:17:07.666" v="681" actId="1035"/>
          <ac:picMkLst>
            <pc:docMk/>
            <pc:sldMk cId="387986725" sldId="264"/>
            <ac:picMk id="7" creationId="{C814EC16-8202-9C12-3ACB-09E9C5B7A091}"/>
          </ac:picMkLst>
        </pc:picChg>
      </pc:sldChg>
      <pc:sldChg chg="addSp modSp add del mod">
        <pc:chgData name="Samuel D'Elia" userId="e67deb3f-fa6e-45a8-840c-faac27a62e35" providerId="ADAL" clId="{B229E2C4-6FA0-4F35-808E-DD876A381184}" dt="2023-09-10T09:33:44.766" v="755" actId="47"/>
        <pc:sldMkLst>
          <pc:docMk/>
          <pc:sldMk cId="1646138106" sldId="265"/>
        </pc:sldMkLst>
        <pc:spChg chg="mod">
          <ac:chgData name="Samuel D'Elia" userId="e67deb3f-fa6e-45a8-840c-faac27a62e35" providerId="ADAL" clId="{B229E2C4-6FA0-4F35-808E-DD876A381184}" dt="2023-09-10T09:33:29.516" v="754" actId="1076"/>
          <ac:spMkLst>
            <pc:docMk/>
            <pc:sldMk cId="1646138106" sldId="265"/>
            <ac:spMk id="3" creationId="{DD001D28-6320-7BB1-B494-4F9BF6B19190}"/>
          </ac:spMkLst>
        </pc:spChg>
        <pc:spChg chg="mod">
          <ac:chgData name="Samuel D'Elia" userId="e67deb3f-fa6e-45a8-840c-faac27a62e35" providerId="ADAL" clId="{B229E2C4-6FA0-4F35-808E-DD876A381184}" dt="2023-09-10T09:33:03.432" v="748" actId="164"/>
          <ac:spMkLst>
            <pc:docMk/>
            <pc:sldMk cId="1646138106" sldId="265"/>
            <ac:spMk id="4" creationId="{ACAF901A-EC64-FEA6-8E46-3B1F8CABCEA0}"/>
          </ac:spMkLst>
        </pc:spChg>
        <pc:spChg chg="mod">
          <ac:chgData name="Samuel D'Elia" userId="e67deb3f-fa6e-45a8-840c-faac27a62e35" providerId="ADAL" clId="{B229E2C4-6FA0-4F35-808E-DD876A381184}" dt="2023-09-10T09:33:03.432" v="748" actId="164"/>
          <ac:spMkLst>
            <pc:docMk/>
            <pc:sldMk cId="1646138106" sldId="265"/>
            <ac:spMk id="5" creationId="{98D0B287-1BB9-B26B-4EE3-5BCE7E095CF5}"/>
          </ac:spMkLst>
        </pc:spChg>
        <pc:grpChg chg="add mod">
          <ac:chgData name="Samuel D'Elia" userId="e67deb3f-fa6e-45a8-840c-faac27a62e35" providerId="ADAL" clId="{B229E2C4-6FA0-4F35-808E-DD876A381184}" dt="2023-09-10T09:33:25.490" v="752" actId="14100"/>
          <ac:grpSpMkLst>
            <pc:docMk/>
            <pc:sldMk cId="1646138106" sldId="265"/>
            <ac:grpSpMk id="8" creationId="{5F2FB22A-9B8C-481C-2CE2-69ACB32524D5}"/>
          </ac:grpSpMkLst>
        </pc:grpChg>
        <pc:grpChg chg="add mod">
          <ac:chgData name="Samuel D'Elia" userId="e67deb3f-fa6e-45a8-840c-faac27a62e35" providerId="ADAL" clId="{B229E2C4-6FA0-4F35-808E-DD876A381184}" dt="2023-09-10T09:33:29.516" v="754" actId="1076"/>
          <ac:grpSpMkLst>
            <pc:docMk/>
            <pc:sldMk cId="1646138106" sldId="265"/>
            <ac:grpSpMk id="9" creationId="{AAFD690F-1014-0176-6449-4624A1458ABD}"/>
          </ac:grpSpMkLst>
        </pc:grpChg>
        <pc:picChg chg="mod">
          <ac:chgData name="Samuel D'Elia" userId="e67deb3f-fa6e-45a8-840c-faac27a62e35" providerId="ADAL" clId="{B229E2C4-6FA0-4F35-808E-DD876A381184}" dt="2023-09-10T09:33:08.087" v="749" actId="164"/>
          <ac:picMkLst>
            <pc:docMk/>
            <pc:sldMk cId="1646138106" sldId="265"/>
            <ac:picMk id="6" creationId="{1DAB33F6-FB09-207A-752E-1BB4EC4B060B}"/>
          </ac:picMkLst>
        </pc:picChg>
        <pc:picChg chg="mod">
          <ac:chgData name="Samuel D'Elia" userId="e67deb3f-fa6e-45a8-840c-faac27a62e35" providerId="ADAL" clId="{B229E2C4-6FA0-4F35-808E-DD876A381184}" dt="2023-09-10T09:33:08.087" v="749" actId="164"/>
          <ac:picMkLst>
            <pc:docMk/>
            <pc:sldMk cId="1646138106" sldId="265"/>
            <ac:picMk id="7" creationId="{C814EC16-8202-9C12-3ACB-09E9C5B7A091}"/>
          </ac:picMkLst>
        </pc:picChg>
      </pc:sldChg>
      <pc:sldChg chg="addSp delSp modSp new mod">
        <pc:chgData name="Samuel D'Elia" userId="e67deb3f-fa6e-45a8-840c-faac27a62e35" providerId="ADAL" clId="{B229E2C4-6FA0-4F35-808E-DD876A381184}" dt="2023-09-23T15:45:39.086" v="15531" actId="403"/>
        <pc:sldMkLst>
          <pc:docMk/>
          <pc:sldMk cId="3423090768" sldId="265"/>
        </pc:sldMkLst>
        <pc:spChg chg="mod">
          <ac:chgData name="Samuel D'Elia" userId="e67deb3f-fa6e-45a8-840c-faac27a62e35" providerId="ADAL" clId="{B229E2C4-6FA0-4F35-808E-DD876A381184}" dt="2023-09-17T09:17:34.572" v="2510" actId="20577"/>
          <ac:spMkLst>
            <pc:docMk/>
            <pc:sldMk cId="3423090768" sldId="265"/>
            <ac:spMk id="2" creationId="{2C7004B4-F20B-EF86-8712-AA18849D48B7}"/>
          </ac:spMkLst>
        </pc:spChg>
        <pc:spChg chg="del mod">
          <ac:chgData name="Samuel D'Elia" userId="e67deb3f-fa6e-45a8-840c-faac27a62e35" providerId="ADAL" clId="{B229E2C4-6FA0-4F35-808E-DD876A381184}" dt="2023-09-23T15:30:21.497" v="15370" actId="26606"/>
          <ac:spMkLst>
            <pc:docMk/>
            <pc:sldMk cId="3423090768" sldId="265"/>
            <ac:spMk id="3" creationId="{56BE557F-FB54-8F87-49EC-642E0DE1CA9E}"/>
          </ac:spMkLst>
        </pc:spChg>
        <pc:graphicFrameChg chg="add del modGraphic">
          <ac:chgData name="Samuel D'Elia" userId="e67deb3f-fa6e-45a8-840c-faac27a62e35" providerId="ADAL" clId="{B229E2C4-6FA0-4F35-808E-DD876A381184}" dt="2023-09-10T09:46:48.557" v="1492" actId="1032"/>
          <ac:graphicFrameMkLst>
            <pc:docMk/>
            <pc:sldMk cId="3423090768" sldId="265"/>
            <ac:graphicFrameMk id="4" creationId="{F8E8273A-735C-00EA-56C4-B094BF43F1C6}"/>
          </ac:graphicFrameMkLst>
        </pc:graphicFrameChg>
        <pc:graphicFrameChg chg="add mod modGraphic">
          <ac:chgData name="Samuel D'Elia" userId="e67deb3f-fa6e-45a8-840c-faac27a62e35" providerId="ADAL" clId="{B229E2C4-6FA0-4F35-808E-DD876A381184}" dt="2023-09-23T15:45:39.086" v="15531" actId="403"/>
          <ac:graphicFrameMkLst>
            <pc:docMk/>
            <pc:sldMk cId="3423090768" sldId="265"/>
            <ac:graphicFrameMk id="5" creationId="{83F62F87-5399-B0A5-41E2-E46EE0EE37B7}"/>
          </ac:graphicFrameMkLst>
        </pc:graphicFrameChg>
      </pc:sldChg>
      <pc:sldChg chg="addSp delSp modSp new mod">
        <pc:chgData name="Samuel D'Elia" userId="e67deb3f-fa6e-45a8-840c-faac27a62e35" providerId="ADAL" clId="{B229E2C4-6FA0-4F35-808E-DD876A381184}" dt="2023-09-23T15:50:42.508" v="15566" actId="1076"/>
        <pc:sldMkLst>
          <pc:docMk/>
          <pc:sldMk cId="2013908186" sldId="266"/>
        </pc:sldMkLst>
        <pc:spChg chg="mod">
          <ac:chgData name="Samuel D'Elia" userId="e67deb3f-fa6e-45a8-840c-faac27a62e35" providerId="ADAL" clId="{B229E2C4-6FA0-4F35-808E-DD876A381184}" dt="2023-09-23T15:49:19.682" v="15558" actId="1076"/>
          <ac:spMkLst>
            <pc:docMk/>
            <pc:sldMk cId="2013908186" sldId="266"/>
            <ac:spMk id="2" creationId="{18D2DB14-6E73-0D11-38BA-A1E8F9621E07}"/>
          </ac:spMkLst>
        </pc:spChg>
        <pc:spChg chg="mod">
          <ac:chgData name="Samuel D'Elia" userId="e67deb3f-fa6e-45a8-840c-faac27a62e35" providerId="ADAL" clId="{B229E2C4-6FA0-4F35-808E-DD876A381184}" dt="2023-09-23T15:50:42.508" v="15566" actId="1076"/>
          <ac:spMkLst>
            <pc:docMk/>
            <pc:sldMk cId="2013908186" sldId="266"/>
            <ac:spMk id="3" creationId="{A487E4E2-3727-494C-C8B7-B5F9E479B308}"/>
          </ac:spMkLst>
        </pc:spChg>
        <pc:graphicFrameChg chg="add del modGraphic">
          <ac:chgData name="Samuel D'Elia" userId="e67deb3f-fa6e-45a8-840c-faac27a62e35" providerId="ADAL" clId="{B229E2C4-6FA0-4F35-808E-DD876A381184}" dt="2023-09-23T15:49:49.694" v="15560" actId="1032"/>
          <ac:graphicFrameMkLst>
            <pc:docMk/>
            <pc:sldMk cId="2013908186" sldId="266"/>
            <ac:graphicFrameMk id="5" creationId="{78A8EBB2-600C-EBE9-0954-FD459A148623}"/>
          </ac:graphicFrameMkLst>
        </pc:graphicFrameChg>
        <pc:graphicFrameChg chg="add mod modGraphic">
          <ac:chgData name="Samuel D'Elia" userId="e67deb3f-fa6e-45a8-840c-faac27a62e35" providerId="ADAL" clId="{B229E2C4-6FA0-4F35-808E-DD876A381184}" dt="2023-09-23T15:50:38.660" v="15565"/>
          <ac:graphicFrameMkLst>
            <pc:docMk/>
            <pc:sldMk cId="2013908186" sldId="266"/>
            <ac:graphicFrameMk id="6" creationId="{35E4F8C2-0BF0-3E5D-2746-298CFE29762D}"/>
          </ac:graphicFrameMkLst>
        </pc:graphicFrameChg>
      </pc:sldChg>
      <pc:sldChg chg="addSp delSp modSp new mod modNotesTx">
        <pc:chgData name="Samuel D'Elia" userId="e67deb3f-fa6e-45a8-840c-faac27a62e35" providerId="ADAL" clId="{B229E2C4-6FA0-4F35-808E-DD876A381184}" dt="2023-09-23T15:06:24.268" v="14452" actId="20577"/>
        <pc:sldMkLst>
          <pc:docMk/>
          <pc:sldMk cId="3536765090" sldId="267"/>
        </pc:sldMkLst>
        <pc:spChg chg="mod">
          <ac:chgData name="Samuel D'Elia" userId="e67deb3f-fa6e-45a8-840c-faac27a62e35" providerId="ADAL" clId="{B229E2C4-6FA0-4F35-808E-DD876A381184}" dt="2023-09-23T15:06:24.268" v="14452" actId="20577"/>
          <ac:spMkLst>
            <pc:docMk/>
            <pc:sldMk cId="3536765090" sldId="267"/>
            <ac:spMk id="2" creationId="{5C6EEE08-A788-03CF-2E20-FBFB71E2DF3C}"/>
          </ac:spMkLst>
        </pc:spChg>
        <pc:spChg chg="del mod">
          <ac:chgData name="Samuel D'Elia" userId="e67deb3f-fa6e-45a8-840c-faac27a62e35" providerId="ADAL" clId="{B229E2C4-6FA0-4F35-808E-DD876A381184}" dt="2023-09-17T11:50:28.368" v="5128" actId="478"/>
          <ac:spMkLst>
            <pc:docMk/>
            <pc:sldMk cId="3536765090" sldId="267"/>
            <ac:spMk id="3" creationId="{248ACA0B-57D8-887F-EDDB-CC6D131B8447}"/>
          </ac:spMkLst>
        </pc:spChg>
        <pc:spChg chg="add del mod">
          <ac:chgData name="Samuel D'Elia" userId="e67deb3f-fa6e-45a8-840c-faac27a62e35" providerId="ADAL" clId="{B229E2C4-6FA0-4F35-808E-DD876A381184}" dt="2023-09-17T11:50:23.365" v="5125" actId="478"/>
          <ac:spMkLst>
            <pc:docMk/>
            <pc:sldMk cId="3536765090" sldId="267"/>
            <ac:spMk id="7" creationId="{87F31CDF-1AA9-3243-8E4B-91E1C985988B}"/>
          </ac:spMkLst>
        </pc:spChg>
        <pc:spChg chg="add del mod">
          <ac:chgData name="Samuel D'Elia" userId="e67deb3f-fa6e-45a8-840c-faac27a62e35" providerId="ADAL" clId="{B229E2C4-6FA0-4F35-808E-DD876A381184}" dt="2023-09-17T11:50:26.700" v="5127" actId="478"/>
          <ac:spMkLst>
            <pc:docMk/>
            <pc:sldMk cId="3536765090" sldId="267"/>
            <ac:spMk id="9" creationId="{B8461AD3-70AD-038C-3ED5-753FC921E127}"/>
          </ac:spMkLst>
        </pc:spChg>
        <pc:spChg chg="add del mod">
          <ac:chgData name="Samuel D'Elia" userId="e67deb3f-fa6e-45a8-840c-faac27a62e35" providerId="ADAL" clId="{B229E2C4-6FA0-4F35-808E-DD876A381184}" dt="2023-09-17T11:50:25.115" v="5126" actId="478"/>
          <ac:spMkLst>
            <pc:docMk/>
            <pc:sldMk cId="3536765090" sldId="267"/>
            <ac:spMk id="11" creationId="{841A2F71-D35A-0FBF-2119-B27FF6CEC544}"/>
          </ac:spMkLst>
        </pc:spChg>
        <pc:spChg chg="add del mod">
          <ac:chgData name="Samuel D'Elia" userId="e67deb3f-fa6e-45a8-840c-faac27a62e35" providerId="ADAL" clId="{B229E2C4-6FA0-4F35-808E-DD876A381184}" dt="2023-09-17T11:50:43.083" v="5130" actId="478"/>
          <ac:spMkLst>
            <pc:docMk/>
            <pc:sldMk cId="3536765090" sldId="267"/>
            <ac:spMk id="12" creationId="{E8843234-F63B-EA55-6E98-0A2670D01E0C}"/>
          </ac:spMkLst>
        </pc:spChg>
        <pc:picChg chg="add del mod">
          <ac:chgData name="Samuel D'Elia" userId="e67deb3f-fa6e-45a8-840c-faac27a62e35" providerId="ADAL" clId="{B229E2C4-6FA0-4F35-808E-DD876A381184}" dt="2023-09-10T11:14:00.951" v="2289" actId="478"/>
          <ac:picMkLst>
            <pc:docMk/>
            <pc:sldMk cId="3536765090" sldId="267"/>
            <ac:picMk id="4" creationId="{DF266824-C5E8-8C99-369C-8E82DF4058AC}"/>
          </ac:picMkLst>
        </pc:picChg>
        <pc:picChg chg="add mod">
          <ac:chgData name="Samuel D'Elia" userId="e67deb3f-fa6e-45a8-840c-faac27a62e35" providerId="ADAL" clId="{B229E2C4-6FA0-4F35-808E-DD876A381184}" dt="2023-09-17T11:50:38.011" v="5129" actId="1076"/>
          <ac:picMkLst>
            <pc:docMk/>
            <pc:sldMk cId="3536765090" sldId="267"/>
            <ac:picMk id="5" creationId="{4B214846-8631-C0E3-EF74-30ECE64841C9}"/>
          </ac:picMkLst>
        </pc:picChg>
        <pc:picChg chg="add mod">
          <ac:chgData name="Samuel D'Elia" userId="e67deb3f-fa6e-45a8-840c-faac27a62e35" providerId="ADAL" clId="{B229E2C4-6FA0-4F35-808E-DD876A381184}" dt="2023-09-17T11:50:38.011" v="5129" actId="1076"/>
          <ac:picMkLst>
            <pc:docMk/>
            <pc:sldMk cId="3536765090" sldId="267"/>
            <ac:picMk id="6" creationId="{27E874C7-BE46-C6A9-46A7-158EE07FDF3C}"/>
          </ac:picMkLst>
        </pc:picChg>
        <pc:picChg chg="add mod">
          <ac:chgData name="Samuel D'Elia" userId="e67deb3f-fa6e-45a8-840c-faac27a62e35" providerId="ADAL" clId="{B229E2C4-6FA0-4F35-808E-DD876A381184}" dt="2023-09-17T11:50:38.011" v="5129" actId="1076"/>
          <ac:picMkLst>
            <pc:docMk/>
            <pc:sldMk cId="3536765090" sldId="267"/>
            <ac:picMk id="8" creationId="{B1246BEA-EF41-B99C-CCE8-B742163E7D8C}"/>
          </ac:picMkLst>
        </pc:picChg>
        <pc:picChg chg="add mod">
          <ac:chgData name="Samuel D'Elia" userId="e67deb3f-fa6e-45a8-840c-faac27a62e35" providerId="ADAL" clId="{B229E2C4-6FA0-4F35-808E-DD876A381184}" dt="2023-09-17T11:50:38.011" v="5129" actId="1076"/>
          <ac:picMkLst>
            <pc:docMk/>
            <pc:sldMk cId="3536765090" sldId="267"/>
            <ac:picMk id="10" creationId="{AC0F9748-A1ED-4096-3F73-0C22315BC224}"/>
          </ac:picMkLst>
        </pc:picChg>
      </pc:sldChg>
      <pc:sldChg chg="modSp add mod modAnim modNotesTx">
        <pc:chgData name="Samuel D'Elia" userId="e67deb3f-fa6e-45a8-840c-faac27a62e35" providerId="ADAL" clId="{B229E2C4-6FA0-4F35-808E-DD876A381184}" dt="2023-09-23T15:06:42.819" v="14470" actId="20577"/>
        <pc:sldMkLst>
          <pc:docMk/>
          <pc:sldMk cId="61881387" sldId="268"/>
        </pc:sldMkLst>
        <pc:spChg chg="mod">
          <ac:chgData name="Samuel D'Elia" userId="e67deb3f-fa6e-45a8-840c-faac27a62e35" providerId="ADAL" clId="{B229E2C4-6FA0-4F35-808E-DD876A381184}" dt="2023-09-23T15:06:42.819" v="14470" actId="20577"/>
          <ac:spMkLst>
            <pc:docMk/>
            <pc:sldMk cId="61881387" sldId="268"/>
            <ac:spMk id="2" creationId="{5C6EEE08-A788-03CF-2E20-FBFB71E2DF3C}"/>
          </ac:spMkLst>
        </pc:spChg>
        <pc:spChg chg="mod ord">
          <ac:chgData name="Samuel D'Elia" userId="e67deb3f-fa6e-45a8-840c-faac27a62e35" providerId="ADAL" clId="{B229E2C4-6FA0-4F35-808E-DD876A381184}" dt="2023-09-23T13:34:05.082" v="13942" actId="207"/>
          <ac:spMkLst>
            <pc:docMk/>
            <pc:sldMk cId="61881387" sldId="268"/>
            <ac:spMk id="3" creationId="{248ACA0B-57D8-887F-EDDB-CC6D131B8447}"/>
          </ac:spMkLst>
        </pc:spChg>
        <pc:spChg chg="mod">
          <ac:chgData name="Samuel D'Elia" userId="e67deb3f-fa6e-45a8-840c-faac27a62e35" providerId="ADAL" clId="{B229E2C4-6FA0-4F35-808E-DD876A381184}" dt="2023-09-23T13:34:05.082" v="13942" actId="207"/>
          <ac:spMkLst>
            <pc:docMk/>
            <pc:sldMk cId="61881387" sldId="268"/>
            <ac:spMk id="7" creationId="{87F31CDF-1AA9-3243-8E4B-91E1C985988B}"/>
          </ac:spMkLst>
        </pc:spChg>
        <pc:spChg chg="mod">
          <ac:chgData name="Samuel D'Elia" userId="e67deb3f-fa6e-45a8-840c-faac27a62e35" providerId="ADAL" clId="{B229E2C4-6FA0-4F35-808E-DD876A381184}" dt="2023-09-23T13:34:05.082" v="13942" actId="207"/>
          <ac:spMkLst>
            <pc:docMk/>
            <pc:sldMk cId="61881387" sldId="268"/>
            <ac:spMk id="9" creationId="{B8461AD3-70AD-038C-3ED5-753FC921E127}"/>
          </ac:spMkLst>
        </pc:spChg>
        <pc:spChg chg="mod">
          <ac:chgData name="Samuel D'Elia" userId="e67deb3f-fa6e-45a8-840c-faac27a62e35" providerId="ADAL" clId="{B229E2C4-6FA0-4F35-808E-DD876A381184}" dt="2023-09-23T13:34:05.082" v="13942" actId="207"/>
          <ac:spMkLst>
            <pc:docMk/>
            <pc:sldMk cId="61881387" sldId="268"/>
            <ac:spMk id="11" creationId="{841A2F71-D35A-0FBF-2119-B27FF6CEC544}"/>
          </ac:spMkLst>
        </pc:spChg>
        <pc:picChg chg="ord">
          <ac:chgData name="Samuel D'Elia" userId="e67deb3f-fa6e-45a8-840c-faac27a62e35" providerId="ADAL" clId="{B229E2C4-6FA0-4F35-808E-DD876A381184}" dt="2023-09-17T09:29:06.877" v="3202" actId="166"/>
          <ac:picMkLst>
            <pc:docMk/>
            <pc:sldMk cId="61881387" sldId="268"/>
            <ac:picMk id="5" creationId="{4B214846-8631-C0E3-EF74-30ECE64841C9}"/>
          </ac:picMkLst>
        </pc:picChg>
      </pc:sldChg>
      <pc:sldChg chg="addSp delSp modSp new mod modNotesTx">
        <pc:chgData name="Samuel D'Elia" userId="e67deb3f-fa6e-45a8-840c-faac27a62e35" providerId="ADAL" clId="{B229E2C4-6FA0-4F35-808E-DD876A381184}" dt="2023-09-23T15:06:50.904" v="14478" actId="20577"/>
        <pc:sldMkLst>
          <pc:docMk/>
          <pc:sldMk cId="3076828314" sldId="269"/>
        </pc:sldMkLst>
        <pc:spChg chg="mod">
          <ac:chgData name="Samuel D'Elia" userId="e67deb3f-fa6e-45a8-840c-faac27a62e35" providerId="ADAL" clId="{B229E2C4-6FA0-4F35-808E-DD876A381184}" dt="2023-09-23T15:06:50.904" v="14478" actId="20577"/>
          <ac:spMkLst>
            <pc:docMk/>
            <pc:sldMk cId="3076828314" sldId="269"/>
            <ac:spMk id="2" creationId="{9E539FEF-EA86-9F30-BF5B-9B4E5D093A7F}"/>
          </ac:spMkLst>
        </pc:spChg>
        <pc:spChg chg="mod">
          <ac:chgData name="Samuel D'Elia" userId="e67deb3f-fa6e-45a8-840c-faac27a62e35" providerId="ADAL" clId="{B229E2C4-6FA0-4F35-808E-DD876A381184}" dt="2023-09-17T10:05:48.173" v="4851" actId="113"/>
          <ac:spMkLst>
            <pc:docMk/>
            <pc:sldMk cId="3076828314" sldId="269"/>
            <ac:spMk id="3" creationId="{41E444A5-FC81-D7F5-2DBB-41EA6690EB3E}"/>
          </ac:spMkLst>
        </pc:spChg>
        <pc:spChg chg="add mod">
          <ac:chgData name="Samuel D'Elia" userId="e67deb3f-fa6e-45a8-840c-faac27a62e35" providerId="ADAL" clId="{B229E2C4-6FA0-4F35-808E-DD876A381184}" dt="2023-09-17T10:04:45.622" v="4808" actId="20577"/>
          <ac:spMkLst>
            <pc:docMk/>
            <pc:sldMk cId="3076828314" sldId="269"/>
            <ac:spMk id="7" creationId="{F3412B88-0F82-DF21-A59D-CFD01C7C8CC6}"/>
          </ac:spMkLst>
        </pc:spChg>
        <pc:picChg chg="add del mod">
          <ac:chgData name="Samuel D'Elia" userId="e67deb3f-fa6e-45a8-840c-faac27a62e35" providerId="ADAL" clId="{B229E2C4-6FA0-4F35-808E-DD876A381184}" dt="2023-09-17T09:46:23.245" v="3234" actId="478"/>
          <ac:picMkLst>
            <pc:docMk/>
            <pc:sldMk cId="3076828314" sldId="269"/>
            <ac:picMk id="4" creationId="{8D9FFD31-4609-F9BC-DAC0-1339619B1F52}"/>
          </ac:picMkLst>
        </pc:picChg>
        <pc:picChg chg="add mod">
          <ac:chgData name="Samuel D'Elia" userId="e67deb3f-fa6e-45a8-840c-faac27a62e35" providerId="ADAL" clId="{B229E2C4-6FA0-4F35-808E-DD876A381184}" dt="2023-09-17T09:46:36.050" v="3238" actId="1076"/>
          <ac:picMkLst>
            <pc:docMk/>
            <pc:sldMk cId="3076828314" sldId="269"/>
            <ac:picMk id="5" creationId="{9F28789B-2187-0526-D309-0756B6B0A13F}"/>
          </ac:picMkLst>
        </pc:picChg>
      </pc:sldChg>
      <pc:sldChg chg="addSp modSp new mod setBg setClrOvrMap">
        <pc:chgData name="Samuel D'Elia" userId="e67deb3f-fa6e-45a8-840c-faac27a62e35" providerId="ADAL" clId="{B229E2C4-6FA0-4F35-808E-DD876A381184}" dt="2023-09-24T13:44:58.874" v="16019" actId="27636"/>
        <pc:sldMkLst>
          <pc:docMk/>
          <pc:sldMk cId="158535345" sldId="270"/>
        </pc:sldMkLst>
        <pc:spChg chg="mod">
          <ac:chgData name="Samuel D'Elia" userId="e67deb3f-fa6e-45a8-840c-faac27a62e35" providerId="ADAL" clId="{B229E2C4-6FA0-4F35-808E-DD876A381184}" dt="2023-09-23T15:08:19.692" v="14508" actId="26606"/>
          <ac:spMkLst>
            <pc:docMk/>
            <pc:sldMk cId="158535345" sldId="270"/>
            <ac:spMk id="2" creationId="{E13E5EB4-09A0-676E-B59A-D5094C0F219C}"/>
          </ac:spMkLst>
        </pc:spChg>
        <pc:spChg chg="mod">
          <ac:chgData name="Samuel D'Elia" userId="e67deb3f-fa6e-45a8-840c-faac27a62e35" providerId="ADAL" clId="{B229E2C4-6FA0-4F35-808E-DD876A381184}" dt="2023-09-24T13:44:58.874" v="16019" actId="27636"/>
          <ac:spMkLst>
            <pc:docMk/>
            <pc:sldMk cId="158535345" sldId="270"/>
            <ac:spMk id="3" creationId="{56CF0CB5-A9BC-EA70-579D-213F4D61C77D}"/>
          </ac:spMkLst>
        </pc:spChg>
        <pc:spChg chg="add">
          <ac:chgData name="Samuel D'Elia" userId="e67deb3f-fa6e-45a8-840c-faac27a62e35" providerId="ADAL" clId="{B229E2C4-6FA0-4F35-808E-DD876A381184}" dt="2023-09-23T15:08:19.692" v="14508" actId="26606"/>
          <ac:spMkLst>
            <pc:docMk/>
            <pc:sldMk cId="158535345" sldId="270"/>
            <ac:spMk id="9" creationId="{9228552E-C8B1-4A80-8448-0787CE0FC704}"/>
          </ac:spMkLst>
        </pc:spChg>
        <pc:picChg chg="add mod ord modCrop">
          <ac:chgData name="Samuel D'Elia" userId="e67deb3f-fa6e-45a8-840c-faac27a62e35" providerId="ADAL" clId="{B229E2C4-6FA0-4F35-808E-DD876A381184}" dt="2023-09-23T15:10:24.463" v="14689" actId="1076"/>
          <ac:picMkLst>
            <pc:docMk/>
            <pc:sldMk cId="158535345" sldId="270"/>
            <ac:picMk id="4" creationId="{E135B50D-F3EA-061D-B6BE-E89DC9FCBF7F}"/>
          </ac:picMkLst>
        </pc:picChg>
      </pc:sldChg>
      <pc:sldChg chg="modSp new del mod">
        <pc:chgData name="Samuel D'Elia" userId="e67deb3f-fa6e-45a8-840c-faac27a62e35" providerId="ADAL" clId="{B229E2C4-6FA0-4F35-808E-DD876A381184}" dt="2023-09-23T15:03:37.009" v="14180" actId="47"/>
        <pc:sldMkLst>
          <pc:docMk/>
          <pc:sldMk cId="770217727" sldId="271"/>
        </pc:sldMkLst>
        <pc:spChg chg="mod">
          <ac:chgData name="Samuel D'Elia" userId="e67deb3f-fa6e-45a8-840c-faac27a62e35" providerId="ADAL" clId="{B229E2C4-6FA0-4F35-808E-DD876A381184}" dt="2023-09-17T11:01:13.301" v="4940" actId="20577"/>
          <ac:spMkLst>
            <pc:docMk/>
            <pc:sldMk cId="770217727" sldId="271"/>
            <ac:spMk id="3" creationId="{3AB3FDD9-C049-AFD9-F24D-D9A6CBF48F28}"/>
          </ac:spMkLst>
        </pc:spChg>
      </pc:sldChg>
      <pc:sldChg chg="modSp add mod modNotesTx">
        <pc:chgData name="Samuel D'Elia" userId="e67deb3f-fa6e-45a8-840c-faac27a62e35" providerId="ADAL" clId="{B229E2C4-6FA0-4F35-808E-DD876A381184}" dt="2023-09-23T15:06:30.386" v="14461" actId="20577"/>
        <pc:sldMkLst>
          <pc:docMk/>
          <pc:sldMk cId="2812188461" sldId="272"/>
        </pc:sldMkLst>
        <pc:spChg chg="mod">
          <ac:chgData name="Samuel D'Elia" userId="e67deb3f-fa6e-45a8-840c-faac27a62e35" providerId="ADAL" clId="{B229E2C4-6FA0-4F35-808E-DD876A381184}" dt="2023-09-23T15:06:30.386" v="14461" actId="20577"/>
          <ac:spMkLst>
            <pc:docMk/>
            <pc:sldMk cId="2812188461" sldId="272"/>
            <ac:spMk id="2" creationId="{5C6EEE08-A788-03CF-2E20-FBFB71E2DF3C}"/>
          </ac:spMkLst>
        </pc:spChg>
        <pc:spChg chg="mod">
          <ac:chgData name="Samuel D'Elia" userId="e67deb3f-fa6e-45a8-840c-faac27a62e35" providerId="ADAL" clId="{B229E2C4-6FA0-4F35-808E-DD876A381184}" dt="2023-09-23T13:33:29.800" v="13933" actId="13926"/>
          <ac:spMkLst>
            <pc:docMk/>
            <pc:sldMk cId="2812188461" sldId="272"/>
            <ac:spMk id="3" creationId="{248ACA0B-57D8-887F-EDDB-CC6D131B8447}"/>
          </ac:spMkLst>
        </pc:spChg>
        <pc:spChg chg="mod">
          <ac:chgData name="Samuel D'Elia" userId="e67deb3f-fa6e-45a8-840c-faac27a62e35" providerId="ADAL" clId="{B229E2C4-6FA0-4F35-808E-DD876A381184}" dt="2023-09-23T13:33:29.800" v="13933" actId="13926"/>
          <ac:spMkLst>
            <pc:docMk/>
            <pc:sldMk cId="2812188461" sldId="272"/>
            <ac:spMk id="7" creationId="{87F31CDF-1AA9-3243-8E4B-91E1C985988B}"/>
          </ac:spMkLst>
        </pc:spChg>
        <pc:spChg chg="mod">
          <ac:chgData name="Samuel D'Elia" userId="e67deb3f-fa6e-45a8-840c-faac27a62e35" providerId="ADAL" clId="{B229E2C4-6FA0-4F35-808E-DD876A381184}" dt="2023-09-23T13:33:29.800" v="13933" actId="13926"/>
          <ac:spMkLst>
            <pc:docMk/>
            <pc:sldMk cId="2812188461" sldId="272"/>
            <ac:spMk id="9" creationId="{B8461AD3-70AD-038C-3ED5-753FC921E127}"/>
          </ac:spMkLst>
        </pc:spChg>
        <pc:spChg chg="mod">
          <ac:chgData name="Samuel D'Elia" userId="e67deb3f-fa6e-45a8-840c-faac27a62e35" providerId="ADAL" clId="{B229E2C4-6FA0-4F35-808E-DD876A381184}" dt="2023-09-23T13:33:29.800" v="13933" actId="13926"/>
          <ac:spMkLst>
            <pc:docMk/>
            <pc:sldMk cId="2812188461" sldId="272"/>
            <ac:spMk id="11" creationId="{841A2F71-D35A-0FBF-2119-B27FF6CEC544}"/>
          </ac:spMkLst>
        </pc:spChg>
      </pc:sldChg>
      <pc:sldChg chg="addSp delSp modSp new mod modNotesTx">
        <pc:chgData name="Samuel D'Elia" userId="e67deb3f-fa6e-45a8-840c-faac27a62e35" providerId="ADAL" clId="{B229E2C4-6FA0-4F35-808E-DD876A381184}" dt="2023-09-23T15:07:14.206" v="14505" actId="20577"/>
        <pc:sldMkLst>
          <pc:docMk/>
          <pc:sldMk cId="2969190742" sldId="273"/>
        </pc:sldMkLst>
        <pc:spChg chg="mod">
          <ac:chgData name="Samuel D'Elia" userId="e67deb3f-fa6e-45a8-840c-faac27a62e35" providerId="ADAL" clId="{B229E2C4-6FA0-4F35-808E-DD876A381184}" dt="2023-09-23T15:07:02.810" v="14486" actId="20577"/>
          <ac:spMkLst>
            <pc:docMk/>
            <pc:sldMk cId="2969190742" sldId="273"/>
            <ac:spMk id="2" creationId="{B689A228-24ED-A38E-2742-E57F1C08B5B0}"/>
          </ac:spMkLst>
        </pc:spChg>
        <pc:spChg chg="mod">
          <ac:chgData name="Samuel D'Elia" userId="e67deb3f-fa6e-45a8-840c-faac27a62e35" providerId="ADAL" clId="{B229E2C4-6FA0-4F35-808E-DD876A381184}" dt="2023-09-23T15:07:14.206" v="14505" actId="20577"/>
          <ac:spMkLst>
            <pc:docMk/>
            <pc:sldMk cId="2969190742" sldId="273"/>
            <ac:spMk id="3" creationId="{B968B21F-E881-4800-C752-E428D095736E}"/>
          </ac:spMkLst>
        </pc:spChg>
        <pc:spChg chg="add mod">
          <ac:chgData name="Samuel D'Elia" userId="e67deb3f-fa6e-45a8-840c-faac27a62e35" providerId="ADAL" clId="{B229E2C4-6FA0-4F35-808E-DD876A381184}" dt="2023-09-17T14:34:23.677" v="10318" actId="120"/>
          <ac:spMkLst>
            <pc:docMk/>
            <pc:sldMk cId="2969190742" sldId="273"/>
            <ac:spMk id="6" creationId="{456D757E-FBCB-0D7C-B90D-5F8366D68388}"/>
          </ac:spMkLst>
        </pc:spChg>
        <pc:picChg chg="add del mod">
          <ac:chgData name="Samuel D'Elia" userId="e67deb3f-fa6e-45a8-840c-faac27a62e35" providerId="ADAL" clId="{B229E2C4-6FA0-4F35-808E-DD876A381184}" dt="2023-09-17T12:03:53.121" v="5320" actId="478"/>
          <ac:picMkLst>
            <pc:docMk/>
            <pc:sldMk cId="2969190742" sldId="273"/>
            <ac:picMk id="4" creationId="{4C0FA4C0-F0F3-0CAE-8692-D0C6B771C25E}"/>
          </ac:picMkLst>
        </pc:picChg>
        <pc:picChg chg="add mod">
          <ac:chgData name="Samuel D'Elia" userId="e67deb3f-fa6e-45a8-840c-faac27a62e35" providerId="ADAL" clId="{B229E2C4-6FA0-4F35-808E-DD876A381184}" dt="2023-09-17T14:32:28.385" v="10122" actId="14100"/>
          <ac:picMkLst>
            <pc:docMk/>
            <pc:sldMk cId="2969190742" sldId="273"/>
            <ac:picMk id="1026" creationId="{B2874998-38C8-E7C6-45EB-2B9C780E79B8}"/>
          </ac:picMkLst>
        </pc:picChg>
      </pc:sldChg>
      <pc:sldChg chg="addSp delSp modSp new mod modNotesTx">
        <pc:chgData name="Samuel D'Elia" userId="e67deb3f-fa6e-45a8-840c-faac27a62e35" providerId="ADAL" clId="{B229E2C4-6FA0-4F35-808E-DD876A381184}" dt="2023-09-23T15:42:08.681" v="15419" actId="20577"/>
        <pc:sldMkLst>
          <pc:docMk/>
          <pc:sldMk cId="2576528001" sldId="274"/>
        </pc:sldMkLst>
        <pc:picChg chg="add del mod">
          <ac:chgData name="Samuel D'Elia" userId="e67deb3f-fa6e-45a8-840c-faac27a62e35" providerId="ADAL" clId="{B229E2C4-6FA0-4F35-808E-DD876A381184}" dt="2023-09-17T12:07:44.853" v="5326" actId="478"/>
          <ac:picMkLst>
            <pc:docMk/>
            <pc:sldMk cId="2576528001" sldId="274"/>
            <ac:picMk id="4" creationId="{08462146-3D16-0E7C-118A-83EB8466A7E8}"/>
          </ac:picMkLst>
        </pc:picChg>
        <pc:picChg chg="add mod">
          <ac:chgData name="Samuel D'Elia" userId="e67deb3f-fa6e-45a8-840c-faac27a62e35" providerId="ADAL" clId="{B229E2C4-6FA0-4F35-808E-DD876A381184}" dt="2023-09-17T12:08:01.899" v="5332" actId="14100"/>
          <ac:picMkLst>
            <pc:docMk/>
            <pc:sldMk cId="2576528001" sldId="274"/>
            <ac:picMk id="5" creationId="{EF112AA9-95C3-A67A-F99E-DA05C5917941}"/>
          </ac:picMkLst>
        </pc:picChg>
      </pc:sldChg>
      <pc:sldChg chg="addSp delSp modSp new mod modNotesTx">
        <pc:chgData name="Samuel D'Elia" userId="e67deb3f-fa6e-45a8-840c-faac27a62e35" providerId="ADAL" clId="{B229E2C4-6FA0-4F35-808E-DD876A381184}" dt="2023-09-23T15:28:04.532" v="15368" actId="478"/>
        <pc:sldMkLst>
          <pc:docMk/>
          <pc:sldMk cId="4163178572" sldId="275"/>
        </pc:sldMkLst>
        <pc:spChg chg="mod">
          <ac:chgData name="Samuel D'Elia" userId="e67deb3f-fa6e-45a8-840c-faac27a62e35" providerId="ADAL" clId="{B229E2C4-6FA0-4F35-808E-DD876A381184}" dt="2023-09-17T13:55:27.656" v="8538" actId="20577"/>
          <ac:spMkLst>
            <pc:docMk/>
            <pc:sldMk cId="4163178572" sldId="275"/>
            <ac:spMk id="2" creationId="{6AC04ED3-B1C3-AC6B-2114-00AD1672758E}"/>
          </ac:spMkLst>
        </pc:spChg>
        <pc:spChg chg="del mod">
          <ac:chgData name="Samuel D'Elia" userId="e67deb3f-fa6e-45a8-840c-faac27a62e35" providerId="ADAL" clId="{B229E2C4-6FA0-4F35-808E-DD876A381184}" dt="2023-09-23T09:27:22.345" v="12835" actId="26606"/>
          <ac:spMkLst>
            <pc:docMk/>
            <pc:sldMk cId="4163178572" sldId="275"/>
            <ac:spMk id="3" creationId="{2700D918-0ED2-08E1-663B-3E6C8956C04E}"/>
          </ac:spMkLst>
        </pc:spChg>
        <pc:spChg chg="add del mod">
          <ac:chgData name="Samuel D'Elia" userId="e67deb3f-fa6e-45a8-840c-faac27a62e35" providerId="ADAL" clId="{B229E2C4-6FA0-4F35-808E-DD876A381184}" dt="2023-09-23T15:28:04.532" v="15368" actId="478"/>
          <ac:spMkLst>
            <pc:docMk/>
            <pc:sldMk cId="4163178572" sldId="275"/>
            <ac:spMk id="4" creationId="{4DCC0988-463B-5D80-82F4-24D7D4456535}"/>
          </ac:spMkLst>
        </pc:spChg>
        <pc:graphicFrameChg chg="add mod modGraphic">
          <ac:chgData name="Samuel D'Elia" userId="e67deb3f-fa6e-45a8-840c-faac27a62e35" providerId="ADAL" clId="{B229E2C4-6FA0-4F35-808E-DD876A381184}" dt="2023-09-23T09:27:58.838" v="12840" actId="20577"/>
          <ac:graphicFrameMkLst>
            <pc:docMk/>
            <pc:sldMk cId="4163178572" sldId="275"/>
            <ac:graphicFrameMk id="5" creationId="{4540F8BD-E532-D900-21EF-83C4ADCB6C9F}"/>
          </ac:graphicFrameMkLst>
        </pc:graphicFrameChg>
      </pc:sldChg>
      <pc:sldChg chg="addSp delSp modSp new mod setBg modNotesTx">
        <pc:chgData name="Samuel D'Elia" userId="e67deb3f-fa6e-45a8-840c-faac27a62e35" providerId="ADAL" clId="{B229E2C4-6FA0-4F35-808E-DD876A381184}" dt="2023-09-23T15:42:45.140" v="15421"/>
        <pc:sldMkLst>
          <pc:docMk/>
          <pc:sldMk cId="2095040258" sldId="276"/>
        </pc:sldMkLst>
        <pc:spChg chg="mod">
          <ac:chgData name="Samuel D'Elia" userId="e67deb3f-fa6e-45a8-840c-faac27a62e35" providerId="ADAL" clId="{B229E2C4-6FA0-4F35-808E-DD876A381184}" dt="2023-09-17T14:16:44.629" v="9228" actId="20577"/>
          <ac:spMkLst>
            <pc:docMk/>
            <pc:sldMk cId="2095040258" sldId="276"/>
            <ac:spMk id="2" creationId="{B5415B2E-BC6C-1705-9E08-B92E3C0C4689}"/>
          </ac:spMkLst>
        </pc:spChg>
        <pc:spChg chg="mod ord">
          <ac:chgData name="Samuel D'Elia" userId="e67deb3f-fa6e-45a8-840c-faac27a62e35" providerId="ADAL" clId="{B229E2C4-6FA0-4F35-808E-DD876A381184}" dt="2023-09-17T14:16:52.730" v="9231" actId="14100"/>
          <ac:spMkLst>
            <pc:docMk/>
            <pc:sldMk cId="2095040258" sldId="276"/>
            <ac:spMk id="3" creationId="{9F108EAB-F375-DC7E-F6D9-ECDD028360EC}"/>
          </ac:spMkLst>
        </pc:spChg>
        <pc:spChg chg="add del">
          <ac:chgData name="Samuel D'Elia" userId="e67deb3f-fa6e-45a8-840c-faac27a62e35" providerId="ADAL" clId="{B229E2C4-6FA0-4F35-808E-DD876A381184}" dt="2023-09-17T14:15:57.652" v="9210" actId="26606"/>
          <ac:spMkLst>
            <pc:docMk/>
            <pc:sldMk cId="2095040258" sldId="276"/>
            <ac:spMk id="14" creationId="{AE3A741D-C19B-960A-5803-1C5887147820}"/>
          </ac:spMkLst>
        </pc:spChg>
        <pc:spChg chg="add del">
          <ac:chgData name="Samuel D'Elia" userId="e67deb3f-fa6e-45a8-840c-faac27a62e35" providerId="ADAL" clId="{B229E2C4-6FA0-4F35-808E-DD876A381184}" dt="2023-09-17T14:15:57.652" v="9210" actId="26606"/>
          <ac:spMkLst>
            <pc:docMk/>
            <pc:sldMk cId="2095040258" sldId="276"/>
            <ac:spMk id="16" creationId="{9C3A50E9-9119-7BC3-083B-2D84CCC78E47}"/>
          </ac:spMkLst>
        </pc:spChg>
        <pc:spChg chg="add del">
          <ac:chgData name="Samuel D'Elia" userId="e67deb3f-fa6e-45a8-840c-faac27a62e35" providerId="ADAL" clId="{B229E2C4-6FA0-4F35-808E-DD876A381184}" dt="2023-09-17T14:15:57.652" v="9210" actId="26606"/>
          <ac:spMkLst>
            <pc:docMk/>
            <pc:sldMk cId="2095040258" sldId="276"/>
            <ac:spMk id="18" creationId="{DC39DE25-0E4E-0AA7-0932-1D78C2372786}"/>
          </ac:spMkLst>
        </pc:spChg>
        <pc:spChg chg="add del">
          <ac:chgData name="Samuel D'Elia" userId="e67deb3f-fa6e-45a8-840c-faac27a62e35" providerId="ADAL" clId="{B229E2C4-6FA0-4F35-808E-DD876A381184}" dt="2023-09-17T14:15:57.652" v="9210" actId="26606"/>
          <ac:spMkLst>
            <pc:docMk/>
            <pc:sldMk cId="2095040258" sldId="276"/>
            <ac:spMk id="20" creationId="{8D6EA299-0840-6DEA-E670-C49AEBC87E89}"/>
          </ac:spMkLst>
        </pc:spChg>
        <pc:picChg chg="add mod ord modCrop">
          <ac:chgData name="Samuel D'Elia" userId="e67deb3f-fa6e-45a8-840c-faac27a62e35" providerId="ADAL" clId="{B229E2C4-6FA0-4F35-808E-DD876A381184}" dt="2023-09-17T14:16:12.682" v="9214" actId="1076"/>
          <ac:picMkLst>
            <pc:docMk/>
            <pc:sldMk cId="2095040258" sldId="276"/>
            <ac:picMk id="5" creationId="{EB758FBD-C99A-317A-5A10-8DC19043553E}"/>
          </ac:picMkLst>
        </pc:picChg>
        <pc:cxnChg chg="add del">
          <ac:chgData name="Samuel D'Elia" userId="e67deb3f-fa6e-45a8-840c-faac27a62e35" providerId="ADAL" clId="{B229E2C4-6FA0-4F35-808E-DD876A381184}" dt="2023-09-17T14:14:56.827" v="9176" actId="26606"/>
          <ac:cxnSpMkLst>
            <pc:docMk/>
            <pc:sldMk cId="2095040258" sldId="276"/>
            <ac:cxnSpMk id="9" creationId="{1503BFE4-729B-D9D0-C17B-501E6AF1127A}"/>
          </ac:cxnSpMkLst>
        </pc:cxnChg>
        <pc:cxnChg chg="add">
          <ac:chgData name="Samuel D'Elia" userId="e67deb3f-fa6e-45a8-840c-faac27a62e35" providerId="ADAL" clId="{B229E2C4-6FA0-4F35-808E-DD876A381184}" dt="2023-09-17T14:15:57.652" v="9210" actId="26606"/>
          <ac:cxnSpMkLst>
            <pc:docMk/>
            <pc:sldMk cId="2095040258" sldId="276"/>
            <ac:cxnSpMk id="25" creationId="{249EDD1B-F94D-B4E6-ACAA-566B9A26FDE3}"/>
          </ac:cxnSpMkLst>
        </pc:cxnChg>
      </pc:sldChg>
      <pc:sldChg chg="addSp delSp modSp new mod setBg">
        <pc:chgData name="Samuel D'Elia" userId="e67deb3f-fa6e-45a8-840c-faac27a62e35" providerId="ADAL" clId="{B229E2C4-6FA0-4F35-808E-DD876A381184}" dt="2023-09-23T15:42:45.140" v="15421"/>
        <pc:sldMkLst>
          <pc:docMk/>
          <pc:sldMk cId="483129119" sldId="277"/>
        </pc:sldMkLst>
        <pc:spChg chg="mod">
          <ac:chgData name="Samuel D'Elia" userId="e67deb3f-fa6e-45a8-840c-faac27a62e35" providerId="ADAL" clId="{B229E2C4-6FA0-4F35-808E-DD876A381184}" dt="2023-09-17T13:02:03.335" v="7372" actId="122"/>
          <ac:spMkLst>
            <pc:docMk/>
            <pc:sldMk cId="483129119" sldId="277"/>
            <ac:spMk id="2" creationId="{EF680CD2-8F41-F3FB-C780-C39DDA79C831}"/>
          </ac:spMkLst>
        </pc:spChg>
        <pc:spChg chg="mod">
          <ac:chgData name="Samuel D'Elia" userId="e67deb3f-fa6e-45a8-840c-faac27a62e35" providerId="ADAL" clId="{B229E2C4-6FA0-4F35-808E-DD876A381184}" dt="2023-09-17T14:17:31.010" v="9233" actId="1076"/>
          <ac:spMkLst>
            <pc:docMk/>
            <pc:sldMk cId="483129119" sldId="277"/>
            <ac:spMk id="3" creationId="{186C38DD-C0D5-6B2B-68C0-D4E26FA1A9D7}"/>
          </ac:spMkLst>
        </pc:spChg>
        <pc:spChg chg="add mod">
          <ac:chgData name="Samuel D'Elia" userId="e67deb3f-fa6e-45a8-840c-faac27a62e35" providerId="ADAL" clId="{B229E2C4-6FA0-4F35-808E-DD876A381184}" dt="2023-09-17T14:19:14.519" v="9249" actId="1076"/>
          <ac:spMkLst>
            <pc:docMk/>
            <pc:sldMk cId="483129119" sldId="277"/>
            <ac:spMk id="9" creationId="{6B008323-9110-E6D9-17D8-E3C82CC5FD65}"/>
          </ac:spMkLst>
        </pc:spChg>
        <pc:picChg chg="add mod">
          <ac:chgData name="Samuel D'Elia" userId="e67deb3f-fa6e-45a8-840c-faac27a62e35" providerId="ADAL" clId="{B229E2C4-6FA0-4F35-808E-DD876A381184}" dt="2023-09-17T14:17:27.794" v="9232" actId="1076"/>
          <ac:picMkLst>
            <pc:docMk/>
            <pc:sldMk cId="483129119" sldId="277"/>
            <ac:picMk id="4" creationId="{19143869-51D0-36EF-BD04-D97D65059B5C}"/>
          </ac:picMkLst>
        </pc:picChg>
        <pc:picChg chg="add del mod">
          <ac:chgData name="Samuel D'Elia" userId="e67deb3f-fa6e-45a8-840c-faac27a62e35" providerId="ADAL" clId="{B229E2C4-6FA0-4F35-808E-DD876A381184}" dt="2023-09-17T12:44:09.733" v="6972" actId="478"/>
          <ac:picMkLst>
            <pc:docMk/>
            <pc:sldMk cId="483129119" sldId="277"/>
            <ac:picMk id="5" creationId="{9AB66BCA-035F-2191-11B9-5757962B1D27}"/>
          </ac:picMkLst>
        </pc:picChg>
        <pc:picChg chg="add mod">
          <ac:chgData name="Samuel D'Elia" userId="e67deb3f-fa6e-45a8-840c-faac27a62e35" providerId="ADAL" clId="{B229E2C4-6FA0-4F35-808E-DD876A381184}" dt="2023-09-17T14:19:11.650" v="9248" actId="1076"/>
          <ac:picMkLst>
            <pc:docMk/>
            <pc:sldMk cId="483129119" sldId="277"/>
            <ac:picMk id="6" creationId="{959F54D3-2C08-8CB7-25BE-14B1F596EC2B}"/>
          </ac:picMkLst>
        </pc:picChg>
        <pc:picChg chg="add del mod modCrop">
          <ac:chgData name="Samuel D'Elia" userId="e67deb3f-fa6e-45a8-840c-faac27a62e35" providerId="ADAL" clId="{B229E2C4-6FA0-4F35-808E-DD876A381184}" dt="2023-09-17T12:55:05.703" v="7071" actId="478"/>
          <ac:picMkLst>
            <pc:docMk/>
            <pc:sldMk cId="483129119" sldId="277"/>
            <ac:picMk id="7" creationId="{01049C01-2253-0618-C23D-3D9FD7FE6AB6}"/>
          </ac:picMkLst>
        </pc:picChg>
      </pc:sldChg>
      <pc:sldChg chg="addSp delSp modSp new mod ord">
        <pc:chgData name="Samuel D'Elia" userId="e67deb3f-fa6e-45a8-840c-faac27a62e35" providerId="ADAL" clId="{B229E2C4-6FA0-4F35-808E-DD876A381184}" dt="2023-09-23T15:17:40.722" v="14794" actId="20577"/>
        <pc:sldMkLst>
          <pc:docMk/>
          <pc:sldMk cId="4247976583" sldId="278"/>
        </pc:sldMkLst>
        <pc:spChg chg="mod">
          <ac:chgData name="Samuel D'Elia" userId="e67deb3f-fa6e-45a8-840c-faac27a62e35" providerId="ADAL" clId="{B229E2C4-6FA0-4F35-808E-DD876A381184}" dt="2023-09-17T14:21:51.971" v="9254" actId="20577"/>
          <ac:spMkLst>
            <pc:docMk/>
            <pc:sldMk cId="4247976583" sldId="278"/>
            <ac:spMk id="2" creationId="{815F1038-9437-C4F3-6557-B85AFE91EB02}"/>
          </ac:spMkLst>
        </pc:spChg>
        <pc:spChg chg="del mod">
          <ac:chgData name="Samuel D'Elia" userId="e67deb3f-fa6e-45a8-840c-faac27a62e35" providerId="ADAL" clId="{B229E2C4-6FA0-4F35-808E-DD876A381184}" dt="2023-09-23T15:16:57.033" v="14777" actId="26606"/>
          <ac:spMkLst>
            <pc:docMk/>
            <pc:sldMk cId="4247976583" sldId="278"/>
            <ac:spMk id="3" creationId="{BD0F7D9C-09E4-9D24-B79C-990B9F372C8E}"/>
          </ac:spMkLst>
        </pc:spChg>
        <pc:graphicFrameChg chg="add mod modGraphic">
          <ac:chgData name="Samuel D'Elia" userId="e67deb3f-fa6e-45a8-840c-faac27a62e35" providerId="ADAL" clId="{B229E2C4-6FA0-4F35-808E-DD876A381184}" dt="2023-09-23T15:17:40.722" v="14794" actId="20577"/>
          <ac:graphicFrameMkLst>
            <pc:docMk/>
            <pc:sldMk cId="4247976583" sldId="278"/>
            <ac:graphicFrameMk id="5" creationId="{12816729-AA90-FB59-77AB-279BD4A38713}"/>
          </ac:graphicFrameMkLst>
        </pc:graphicFrameChg>
      </pc:sldChg>
      <pc:sldChg chg="addSp delSp modSp new mod modNotesTx">
        <pc:chgData name="Samuel D'Elia" userId="e67deb3f-fa6e-45a8-840c-faac27a62e35" providerId="ADAL" clId="{B229E2C4-6FA0-4F35-808E-DD876A381184}" dt="2023-09-23T12:13:17.612" v="12859" actId="14100"/>
        <pc:sldMkLst>
          <pc:docMk/>
          <pc:sldMk cId="585081410" sldId="279"/>
        </pc:sldMkLst>
        <pc:spChg chg="mod">
          <ac:chgData name="Samuel D'Elia" userId="e67deb3f-fa6e-45a8-840c-faac27a62e35" providerId="ADAL" clId="{B229E2C4-6FA0-4F35-808E-DD876A381184}" dt="2023-09-17T13:01:15.041" v="7365" actId="1076"/>
          <ac:spMkLst>
            <pc:docMk/>
            <pc:sldMk cId="585081410" sldId="279"/>
            <ac:spMk id="2" creationId="{C8C7A88B-8AA9-6120-13BB-95F5E551AF8E}"/>
          </ac:spMkLst>
        </pc:spChg>
        <pc:spChg chg="add del mod">
          <ac:chgData name="Samuel D'Elia" userId="e67deb3f-fa6e-45a8-840c-faac27a62e35" providerId="ADAL" clId="{B229E2C4-6FA0-4F35-808E-DD876A381184}" dt="2023-09-17T12:58:08.829" v="7168"/>
          <ac:spMkLst>
            <pc:docMk/>
            <pc:sldMk cId="585081410" sldId="279"/>
            <ac:spMk id="6" creationId="{A4596FEB-3F39-98AE-04D2-BD225427BA3A}"/>
          </ac:spMkLst>
        </pc:spChg>
        <pc:spChg chg="add mod">
          <ac:chgData name="Samuel D'Elia" userId="e67deb3f-fa6e-45a8-840c-faac27a62e35" providerId="ADAL" clId="{B229E2C4-6FA0-4F35-808E-DD876A381184}" dt="2023-09-23T12:13:17.612" v="12859" actId="14100"/>
          <ac:spMkLst>
            <pc:docMk/>
            <pc:sldMk cId="585081410" sldId="279"/>
            <ac:spMk id="7" creationId="{80A1B091-F189-0B12-9AE0-AF8414858828}"/>
          </ac:spMkLst>
        </pc:spChg>
        <pc:spChg chg="add mod">
          <ac:chgData name="Samuel D'Elia" userId="e67deb3f-fa6e-45a8-840c-faac27a62e35" providerId="ADAL" clId="{B229E2C4-6FA0-4F35-808E-DD876A381184}" dt="2023-09-23T12:13:12.835" v="12858" actId="1076"/>
          <ac:spMkLst>
            <pc:docMk/>
            <pc:sldMk cId="585081410" sldId="279"/>
            <ac:spMk id="8" creationId="{824E5396-6463-8A72-7759-665DCFABB8E5}"/>
          </ac:spMkLst>
        </pc:spChg>
        <pc:picChg chg="add mod modCrop">
          <ac:chgData name="Samuel D'Elia" userId="e67deb3f-fa6e-45a8-840c-faac27a62e35" providerId="ADAL" clId="{B229E2C4-6FA0-4F35-808E-DD876A381184}" dt="2023-09-23T12:12:55.613" v="12855" actId="1076"/>
          <ac:picMkLst>
            <pc:docMk/>
            <pc:sldMk cId="585081410" sldId="279"/>
            <ac:picMk id="4" creationId="{08F29B3B-9827-8638-260C-EDC67393151C}"/>
          </ac:picMkLst>
        </pc:picChg>
        <pc:picChg chg="add mod modCrop">
          <ac:chgData name="Samuel D'Elia" userId="e67deb3f-fa6e-45a8-840c-faac27a62e35" providerId="ADAL" clId="{B229E2C4-6FA0-4F35-808E-DD876A381184}" dt="2023-09-23T12:13:00.963" v="12856" actId="1076"/>
          <ac:picMkLst>
            <pc:docMk/>
            <pc:sldMk cId="585081410" sldId="279"/>
            <ac:picMk id="5" creationId="{A8C973B4-793C-A503-A1CD-093CD0057523}"/>
          </ac:picMkLst>
        </pc:picChg>
      </pc:sldChg>
      <pc:sldChg chg="addSp delSp modSp new mod setBg modAnim modNotesTx">
        <pc:chgData name="Samuel D'Elia" userId="e67deb3f-fa6e-45a8-840c-faac27a62e35" providerId="ADAL" clId="{B229E2C4-6FA0-4F35-808E-DD876A381184}" dt="2023-09-17T14:20:52.174" v="9253"/>
        <pc:sldMkLst>
          <pc:docMk/>
          <pc:sldMk cId="3221690987" sldId="280"/>
        </pc:sldMkLst>
        <pc:spChg chg="mod ord">
          <ac:chgData name="Samuel D'Elia" userId="e67deb3f-fa6e-45a8-840c-faac27a62e35" providerId="ADAL" clId="{B229E2C4-6FA0-4F35-808E-DD876A381184}" dt="2023-09-17T14:05:35.195" v="8856" actId="26606"/>
          <ac:spMkLst>
            <pc:docMk/>
            <pc:sldMk cId="3221690987" sldId="280"/>
            <ac:spMk id="2" creationId="{8F69B038-691A-1E98-8EBD-C6169D39C143}"/>
          </ac:spMkLst>
        </pc:spChg>
        <pc:spChg chg="del mod">
          <ac:chgData name="Samuel D'Elia" userId="e67deb3f-fa6e-45a8-840c-faac27a62e35" providerId="ADAL" clId="{B229E2C4-6FA0-4F35-808E-DD876A381184}" dt="2023-09-17T13:44:10.108" v="7799" actId="478"/>
          <ac:spMkLst>
            <pc:docMk/>
            <pc:sldMk cId="3221690987" sldId="280"/>
            <ac:spMk id="3" creationId="{BA3A009C-DF1E-A51F-5841-7264AE3B2484}"/>
          </ac:spMkLst>
        </pc:spChg>
        <pc:spChg chg="add del">
          <ac:chgData name="Samuel D'Elia" userId="e67deb3f-fa6e-45a8-840c-faac27a62e35" providerId="ADAL" clId="{B229E2C4-6FA0-4F35-808E-DD876A381184}" dt="2023-09-17T14:05:33.396" v="8854" actId="26606"/>
          <ac:spMkLst>
            <pc:docMk/>
            <pc:sldMk cId="3221690987" sldId="280"/>
            <ac:spMk id="13" creationId="{7B4F6806-5898-4FE8-B610-A058C8B8470A}"/>
          </ac:spMkLst>
        </pc:spChg>
        <pc:spChg chg="add del">
          <ac:chgData name="Samuel D'Elia" userId="e67deb3f-fa6e-45a8-840c-faac27a62e35" providerId="ADAL" clId="{B229E2C4-6FA0-4F35-808E-DD876A381184}" dt="2023-09-17T14:05:35.195" v="8856" actId="26606"/>
          <ac:spMkLst>
            <pc:docMk/>
            <pc:sldMk cId="3221690987" sldId="280"/>
            <ac:spMk id="15" creationId="{612F383F-B981-4BC3-9E2B-7BE938CEF3EC}"/>
          </ac:spMkLst>
        </pc:spChg>
        <pc:spChg chg="add del">
          <ac:chgData name="Samuel D'Elia" userId="e67deb3f-fa6e-45a8-840c-faac27a62e35" providerId="ADAL" clId="{B229E2C4-6FA0-4F35-808E-DD876A381184}" dt="2023-09-17T14:05:35.195" v="8856" actId="26606"/>
          <ac:spMkLst>
            <pc:docMk/>
            <pc:sldMk cId="3221690987" sldId="280"/>
            <ac:spMk id="16" creationId="{A93898FF-D987-4B0E-BFB4-85F5EB356D4D}"/>
          </ac:spMkLst>
        </pc:spChg>
        <pc:spChg chg="add del">
          <ac:chgData name="Samuel D'Elia" userId="e67deb3f-fa6e-45a8-840c-faac27a62e35" providerId="ADAL" clId="{B229E2C4-6FA0-4F35-808E-DD876A381184}" dt="2023-09-17T14:05:35.195" v="8856" actId="26606"/>
          <ac:spMkLst>
            <pc:docMk/>
            <pc:sldMk cId="3221690987" sldId="280"/>
            <ac:spMk id="17" creationId="{5AA485AD-076E-4077-A6E6-C3C9F0C39FF2}"/>
          </ac:spMkLst>
        </pc:spChg>
        <pc:spChg chg="add del">
          <ac:chgData name="Samuel D'Elia" userId="e67deb3f-fa6e-45a8-840c-faac27a62e35" providerId="ADAL" clId="{B229E2C4-6FA0-4F35-808E-DD876A381184}" dt="2023-09-17T14:05:35.195" v="8856" actId="26606"/>
          <ac:spMkLst>
            <pc:docMk/>
            <pc:sldMk cId="3221690987" sldId="280"/>
            <ac:spMk id="19" creationId="{58D235B8-3D10-493F-88AC-84BB404C1B5A}"/>
          </ac:spMkLst>
        </pc:spChg>
        <pc:spChg chg="add del">
          <ac:chgData name="Samuel D'Elia" userId="e67deb3f-fa6e-45a8-840c-faac27a62e35" providerId="ADAL" clId="{B229E2C4-6FA0-4F35-808E-DD876A381184}" dt="2023-09-17T14:05:35.195" v="8856" actId="26606"/>
          <ac:spMkLst>
            <pc:docMk/>
            <pc:sldMk cId="3221690987" sldId="280"/>
            <ac:spMk id="21" creationId="{42A4FC2C-047E-45A5-965D-8E1E3BF09BC6}"/>
          </ac:spMkLst>
        </pc:spChg>
        <pc:picChg chg="add mod ord modCrop">
          <ac:chgData name="Samuel D'Elia" userId="e67deb3f-fa6e-45a8-840c-faac27a62e35" providerId="ADAL" clId="{B229E2C4-6FA0-4F35-808E-DD876A381184}" dt="2023-09-17T14:05:35.195" v="8856" actId="26606"/>
          <ac:picMkLst>
            <pc:docMk/>
            <pc:sldMk cId="3221690987" sldId="280"/>
            <ac:picMk id="4" creationId="{66C613F6-066E-57E1-9593-7A5C059876D1}"/>
          </ac:picMkLst>
        </pc:picChg>
        <pc:picChg chg="add del mod modCrop">
          <ac:chgData name="Samuel D'Elia" userId="e67deb3f-fa6e-45a8-840c-faac27a62e35" providerId="ADAL" clId="{B229E2C4-6FA0-4F35-808E-DD876A381184}" dt="2023-09-17T13:16:56.538" v="7715" actId="478"/>
          <ac:picMkLst>
            <pc:docMk/>
            <pc:sldMk cId="3221690987" sldId="280"/>
            <ac:picMk id="5" creationId="{5C6D9DAB-1059-81E3-5861-7346A8438532}"/>
          </ac:picMkLst>
        </pc:picChg>
        <pc:picChg chg="add del mod modCrop">
          <ac:chgData name="Samuel D'Elia" userId="e67deb3f-fa6e-45a8-840c-faac27a62e35" providerId="ADAL" clId="{B229E2C4-6FA0-4F35-808E-DD876A381184}" dt="2023-09-17T13:43:41.996" v="7792" actId="478"/>
          <ac:picMkLst>
            <pc:docMk/>
            <pc:sldMk cId="3221690987" sldId="280"/>
            <ac:picMk id="6" creationId="{0FE58E11-F6D9-8617-2BCA-6B71065B17A5}"/>
          </ac:picMkLst>
        </pc:picChg>
        <pc:picChg chg="add mod">
          <ac:chgData name="Samuel D'Elia" userId="e67deb3f-fa6e-45a8-840c-faac27a62e35" providerId="ADAL" clId="{B229E2C4-6FA0-4F35-808E-DD876A381184}" dt="2023-09-17T14:05:35.195" v="8856" actId="26606"/>
          <ac:picMkLst>
            <pc:docMk/>
            <pc:sldMk cId="3221690987" sldId="280"/>
            <ac:picMk id="7" creationId="{702405F8-F31E-8233-F6A3-8AEB61DF029B}"/>
          </ac:picMkLst>
        </pc:picChg>
        <pc:picChg chg="add mod ord">
          <ac:chgData name="Samuel D'Elia" userId="e67deb3f-fa6e-45a8-840c-faac27a62e35" providerId="ADAL" clId="{B229E2C4-6FA0-4F35-808E-DD876A381184}" dt="2023-09-17T14:05:35.195" v="8856" actId="26606"/>
          <ac:picMkLst>
            <pc:docMk/>
            <pc:sldMk cId="3221690987" sldId="280"/>
            <ac:picMk id="8" creationId="{752540AD-6831-6392-7E92-D0B98A256DF1}"/>
          </ac:picMkLst>
        </pc:picChg>
        <pc:picChg chg="add del">
          <ac:chgData name="Samuel D'Elia" userId="e67deb3f-fa6e-45a8-840c-faac27a62e35" providerId="ADAL" clId="{B229E2C4-6FA0-4F35-808E-DD876A381184}" dt="2023-09-17T14:05:35.195" v="8856" actId="26606"/>
          <ac:picMkLst>
            <pc:docMk/>
            <pc:sldMk cId="3221690987" sldId="280"/>
            <ac:picMk id="23" creationId="{D088DBDF-80D5-4FC0-8A54-9D660B728DC4}"/>
          </ac:picMkLst>
        </pc:picChg>
      </pc:sldChg>
      <pc:sldChg chg="addSp delSp modSp new del mod">
        <pc:chgData name="Samuel D'Elia" userId="e67deb3f-fa6e-45a8-840c-faac27a62e35" providerId="ADAL" clId="{B229E2C4-6FA0-4F35-808E-DD876A381184}" dt="2023-09-17T13:49:13.396" v="8225" actId="47"/>
        <pc:sldMkLst>
          <pc:docMk/>
          <pc:sldMk cId="1847787864" sldId="281"/>
        </pc:sldMkLst>
        <pc:picChg chg="add del mod">
          <ac:chgData name="Samuel D'Elia" userId="e67deb3f-fa6e-45a8-840c-faac27a62e35" providerId="ADAL" clId="{B229E2C4-6FA0-4F35-808E-DD876A381184}" dt="2023-09-17T13:27:10.967" v="7744" actId="478"/>
          <ac:picMkLst>
            <pc:docMk/>
            <pc:sldMk cId="1847787864" sldId="281"/>
            <ac:picMk id="4" creationId="{2FA10025-C101-DC46-99CC-A1BAB0CAA1AC}"/>
          </ac:picMkLst>
        </pc:picChg>
        <pc:picChg chg="add mod modCrop">
          <ac:chgData name="Samuel D'Elia" userId="e67deb3f-fa6e-45a8-840c-faac27a62e35" providerId="ADAL" clId="{B229E2C4-6FA0-4F35-808E-DD876A381184}" dt="2023-09-17T13:42:37.192" v="7791" actId="1076"/>
          <ac:picMkLst>
            <pc:docMk/>
            <pc:sldMk cId="1847787864" sldId="281"/>
            <ac:picMk id="5" creationId="{C033F92A-10E3-6486-C09D-597B47EF65C5}"/>
          </ac:picMkLst>
        </pc:picChg>
      </pc:sldChg>
      <pc:sldChg chg="addSp delSp modSp add mod modAnim">
        <pc:chgData name="Samuel D'Elia" userId="e67deb3f-fa6e-45a8-840c-faac27a62e35" providerId="ADAL" clId="{B229E2C4-6FA0-4F35-808E-DD876A381184}" dt="2023-09-23T15:16:25.175" v="14774" actId="478"/>
        <pc:sldMkLst>
          <pc:docMk/>
          <pc:sldMk cId="4221782920" sldId="282"/>
        </pc:sldMkLst>
        <pc:spChg chg="mod">
          <ac:chgData name="Samuel D'Elia" userId="e67deb3f-fa6e-45a8-840c-faac27a62e35" providerId="ADAL" clId="{B229E2C4-6FA0-4F35-808E-DD876A381184}" dt="2023-09-23T15:16:19.038" v="14773" actId="14100"/>
          <ac:spMkLst>
            <pc:docMk/>
            <pc:sldMk cId="4221782920" sldId="282"/>
            <ac:spMk id="2" creationId="{270B38C7-A307-23CA-00AA-95080CC1C519}"/>
          </ac:spMkLst>
        </pc:spChg>
        <pc:spChg chg="del mod">
          <ac:chgData name="Samuel D'Elia" userId="e67deb3f-fa6e-45a8-840c-faac27a62e35" providerId="ADAL" clId="{B229E2C4-6FA0-4F35-808E-DD876A381184}" dt="2023-09-23T15:16:25.175" v="14774" actId="478"/>
          <ac:spMkLst>
            <pc:docMk/>
            <pc:sldMk cId="4221782920" sldId="282"/>
            <ac:spMk id="3" creationId="{AA2A2E97-6FD0-6D5A-7AB7-C6D26329F63E}"/>
          </ac:spMkLst>
        </pc:spChg>
        <pc:picChg chg="add mod">
          <ac:chgData name="Samuel D'Elia" userId="e67deb3f-fa6e-45a8-840c-faac27a62e35" providerId="ADAL" clId="{B229E2C4-6FA0-4F35-808E-DD876A381184}" dt="2023-09-17T13:46:40.607" v="7971" actId="1076"/>
          <ac:picMkLst>
            <pc:docMk/>
            <pc:sldMk cId="4221782920" sldId="282"/>
            <ac:picMk id="4" creationId="{5A61EC24-1E94-7E88-8FA5-EB472FEBE0D4}"/>
          </ac:picMkLst>
        </pc:picChg>
        <pc:picChg chg="mod">
          <ac:chgData name="Samuel D'Elia" userId="e67deb3f-fa6e-45a8-840c-faac27a62e35" providerId="ADAL" clId="{B229E2C4-6FA0-4F35-808E-DD876A381184}" dt="2023-09-17T13:30:54.766" v="7779" actId="1076"/>
          <ac:picMkLst>
            <pc:docMk/>
            <pc:sldMk cId="4221782920" sldId="282"/>
            <ac:picMk id="5" creationId="{C033F92A-10E3-6486-C09D-597B47EF65C5}"/>
          </ac:picMkLst>
        </pc:picChg>
      </pc:sldChg>
      <pc:sldChg chg="addSp modSp new mod ord modNotesTx">
        <pc:chgData name="Samuel D'Elia" userId="e67deb3f-fa6e-45a8-840c-faac27a62e35" providerId="ADAL" clId="{B229E2C4-6FA0-4F35-808E-DD876A381184}" dt="2023-09-17T14:22:56.200" v="9256" actId="1076"/>
        <pc:sldMkLst>
          <pc:docMk/>
          <pc:sldMk cId="1562868784" sldId="283"/>
        </pc:sldMkLst>
        <pc:spChg chg="mod">
          <ac:chgData name="Samuel D'Elia" userId="e67deb3f-fa6e-45a8-840c-faac27a62e35" providerId="ADAL" clId="{B229E2C4-6FA0-4F35-808E-DD876A381184}" dt="2023-09-17T13:53:55.914" v="8495" actId="20577"/>
          <ac:spMkLst>
            <pc:docMk/>
            <pc:sldMk cId="1562868784" sldId="283"/>
            <ac:spMk id="2" creationId="{24DF1258-01BA-289E-4B63-A950E6AC4273}"/>
          </ac:spMkLst>
        </pc:spChg>
        <pc:picChg chg="add mod">
          <ac:chgData name="Samuel D'Elia" userId="e67deb3f-fa6e-45a8-840c-faac27a62e35" providerId="ADAL" clId="{B229E2C4-6FA0-4F35-808E-DD876A381184}" dt="2023-09-17T13:53:46.373" v="8470" actId="1076"/>
          <ac:picMkLst>
            <pc:docMk/>
            <pc:sldMk cId="1562868784" sldId="283"/>
            <ac:picMk id="4" creationId="{1322477B-E1C7-2C4D-BD44-89D4EC13FF5F}"/>
          </ac:picMkLst>
        </pc:picChg>
        <pc:picChg chg="add mod">
          <ac:chgData name="Samuel D'Elia" userId="e67deb3f-fa6e-45a8-840c-faac27a62e35" providerId="ADAL" clId="{B229E2C4-6FA0-4F35-808E-DD876A381184}" dt="2023-09-17T14:22:56.200" v="9256" actId="1076"/>
          <ac:picMkLst>
            <pc:docMk/>
            <pc:sldMk cId="1562868784" sldId="283"/>
            <ac:picMk id="5" creationId="{8D62F4D8-70A9-2510-FC49-2C8FD50115DF}"/>
          </ac:picMkLst>
        </pc:picChg>
      </pc:sldChg>
      <pc:sldChg chg="addSp modSp new del mod">
        <pc:chgData name="Samuel D'Elia" userId="e67deb3f-fa6e-45a8-840c-faac27a62e35" providerId="ADAL" clId="{B229E2C4-6FA0-4F35-808E-DD876A381184}" dt="2023-09-23T15:48:56.519" v="15557" actId="47"/>
        <pc:sldMkLst>
          <pc:docMk/>
          <pc:sldMk cId="3394532183" sldId="284"/>
        </pc:sldMkLst>
        <pc:spChg chg="mod">
          <ac:chgData name="Samuel D'Elia" userId="e67deb3f-fa6e-45a8-840c-faac27a62e35" providerId="ADAL" clId="{B229E2C4-6FA0-4F35-808E-DD876A381184}" dt="2023-09-17T14:34:58.117" v="10337" actId="20577"/>
          <ac:spMkLst>
            <pc:docMk/>
            <pc:sldMk cId="3394532183" sldId="284"/>
            <ac:spMk id="2" creationId="{0EFEC5CB-F922-D7D0-6B26-246814FA5667}"/>
          </ac:spMkLst>
        </pc:spChg>
        <pc:spChg chg="mod">
          <ac:chgData name="Samuel D'Elia" userId="e67deb3f-fa6e-45a8-840c-faac27a62e35" providerId="ADAL" clId="{B229E2C4-6FA0-4F35-808E-DD876A381184}" dt="2023-09-23T15:31:25.713" v="15375" actId="242"/>
          <ac:spMkLst>
            <pc:docMk/>
            <pc:sldMk cId="3394532183" sldId="284"/>
            <ac:spMk id="3" creationId="{A00804C3-368B-3876-924B-DF0B9F874F51}"/>
          </ac:spMkLst>
        </pc:spChg>
        <pc:spChg chg="add mod">
          <ac:chgData name="Samuel D'Elia" userId="e67deb3f-fa6e-45a8-840c-faac27a62e35" providerId="ADAL" clId="{B229E2C4-6FA0-4F35-808E-DD876A381184}" dt="2023-09-17T14:42:30.734" v="10765" actId="1076"/>
          <ac:spMkLst>
            <pc:docMk/>
            <pc:sldMk cId="3394532183" sldId="284"/>
            <ac:spMk id="4" creationId="{558DE6D9-F6BE-FED6-04D8-C4C633D6FC77}"/>
          </ac:spMkLst>
        </pc:spChg>
      </pc:sldChg>
      <pc:sldChg chg="addSp delSp modSp new mod setBg">
        <pc:chgData name="Samuel D'Elia" userId="e67deb3f-fa6e-45a8-840c-faac27a62e35" providerId="ADAL" clId="{B229E2C4-6FA0-4F35-808E-DD876A381184}" dt="2023-09-23T15:43:13.015" v="15422"/>
        <pc:sldMkLst>
          <pc:docMk/>
          <pc:sldMk cId="2467155169" sldId="285"/>
        </pc:sldMkLst>
        <pc:spChg chg="mod">
          <ac:chgData name="Samuel D'Elia" userId="e67deb3f-fa6e-45a8-840c-faac27a62e35" providerId="ADAL" clId="{B229E2C4-6FA0-4F35-808E-DD876A381184}" dt="2023-09-17T14:42:40.495" v="10767"/>
          <ac:spMkLst>
            <pc:docMk/>
            <pc:sldMk cId="2467155169" sldId="285"/>
            <ac:spMk id="2" creationId="{BC5E76FC-A7BE-E273-0B9D-A7A07AF7DB15}"/>
          </ac:spMkLst>
        </pc:spChg>
        <pc:spChg chg="mod">
          <ac:chgData name="Samuel D'Elia" userId="e67deb3f-fa6e-45a8-840c-faac27a62e35" providerId="ADAL" clId="{B229E2C4-6FA0-4F35-808E-DD876A381184}" dt="2023-09-17T15:01:13.431" v="11750" actId="242"/>
          <ac:spMkLst>
            <pc:docMk/>
            <pc:sldMk cId="2467155169" sldId="285"/>
            <ac:spMk id="3" creationId="{84A86E3D-D16F-6D94-8AB6-810F5199F8AF}"/>
          </ac:spMkLst>
        </pc:spChg>
        <pc:spChg chg="add mod">
          <ac:chgData name="Samuel D'Elia" userId="e67deb3f-fa6e-45a8-840c-faac27a62e35" providerId="ADAL" clId="{B229E2C4-6FA0-4F35-808E-DD876A381184}" dt="2023-09-17T14:58:55.997" v="11496" actId="1076"/>
          <ac:spMkLst>
            <pc:docMk/>
            <pc:sldMk cId="2467155169" sldId="285"/>
            <ac:spMk id="5" creationId="{AB81D338-0B91-5D12-A481-CD03B975A41E}"/>
          </ac:spMkLst>
        </pc:spChg>
        <pc:picChg chg="add del mod">
          <ac:chgData name="Samuel D'Elia" userId="e67deb3f-fa6e-45a8-840c-faac27a62e35" providerId="ADAL" clId="{B229E2C4-6FA0-4F35-808E-DD876A381184}" dt="2023-09-17T14:54:30.921" v="10842" actId="478"/>
          <ac:picMkLst>
            <pc:docMk/>
            <pc:sldMk cId="2467155169" sldId="285"/>
            <ac:picMk id="4" creationId="{03FD8AB0-7935-A098-10FE-35DEFA16F65E}"/>
          </ac:picMkLst>
        </pc:picChg>
      </pc:sldChg>
      <pc:sldChg chg="modSp add mod setBg">
        <pc:chgData name="Samuel D'Elia" userId="e67deb3f-fa6e-45a8-840c-faac27a62e35" providerId="ADAL" clId="{B229E2C4-6FA0-4F35-808E-DD876A381184}" dt="2023-09-23T15:43:25.279" v="15423"/>
        <pc:sldMkLst>
          <pc:docMk/>
          <pc:sldMk cId="2518933700" sldId="286"/>
        </pc:sldMkLst>
        <pc:spChg chg="mod">
          <ac:chgData name="Samuel D'Elia" userId="e67deb3f-fa6e-45a8-840c-faac27a62e35" providerId="ADAL" clId="{B229E2C4-6FA0-4F35-808E-DD876A381184}" dt="2023-09-23T15:31:19.224" v="15374" actId="242"/>
          <ac:spMkLst>
            <pc:docMk/>
            <pc:sldMk cId="2518933700" sldId="286"/>
            <ac:spMk id="3" creationId="{84A86E3D-D16F-6D94-8AB6-810F5199F8AF}"/>
          </ac:spMkLst>
        </pc:spChg>
      </pc:sldChg>
      <pc:sldChg chg="addSp delSp modSp new mod modNotesTx">
        <pc:chgData name="Samuel D'Elia" userId="e67deb3f-fa6e-45a8-840c-faac27a62e35" providerId="ADAL" clId="{B229E2C4-6FA0-4F35-808E-DD876A381184}" dt="2023-09-23T13:13:14.691" v="12891" actId="14100"/>
        <pc:sldMkLst>
          <pc:docMk/>
          <pc:sldMk cId="2105741483" sldId="287"/>
        </pc:sldMkLst>
        <pc:spChg chg="mod">
          <ac:chgData name="Samuel D'Elia" userId="e67deb3f-fa6e-45a8-840c-faac27a62e35" providerId="ADAL" clId="{B229E2C4-6FA0-4F35-808E-DD876A381184}" dt="2023-09-23T13:13:05.443" v="12889" actId="1076"/>
          <ac:spMkLst>
            <pc:docMk/>
            <pc:sldMk cId="2105741483" sldId="287"/>
            <ac:spMk id="2" creationId="{9A52417E-5607-A897-C9E3-58DE95E3E68E}"/>
          </ac:spMkLst>
        </pc:spChg>
        <pc:spChg chg="del mod">
          <ac:chgData name="Samuel D'Elia" userId="e67deb3f-fa6e-45a8-840c-faac27a62e35" providerId="ADAL" clId="{B229E2C4-6FA0-4F35-808E-DD876A381184}" dt="2023-09-23T09:16:18.911" v="11935" actId="478"/>
          <ac:spMkLst>
            <pc:docMk/>
            <pc:sldMk cId="2105741483" sldId="287"/>
            <ac:spMk id="3" creationId="{6D21018C-7080-B17B-E9ED-D2630BE9CBF8}"/>
          </ac:spMkLst>
        </pc:spChg>
        <pc:picChg chg="add mod">
          <ac:chgData name="Samuel D'Elia" userId="e67deb3f-fa6e-45a8-840c-faac27a62e35" providerId="ADAL" clId="{B229E2C4-6FA0-4F35-808E-DD876A381184}" dt="2023-09-23T13:12:53.171" v="12885" actId="1076"/>
          <ac:picMkLst>
            <pc:docMk/>
            <pc:sldMk cId="2105741483" sldId="287"/>
            <ac:picMk id="1026" creationId="{37034E2A-3A33-DB38-6705-105AB2CF99C4}"/>
          </ac:picMkLst>
        </pc:picChg>
        <pc:cxnChg chg="add mod">
          <ac:chgData name="Samuel D'Elia" userId="e67deb3f-fa6e-45a8-840c-faac27a62e35" providerId="ADAL" clId="{B229E2C4-6FA0-4F35-808E-DD876A381184}" dt="2023-09-23T13:13:11.987" v="12890" actId="14100"/>
          <ac:cxnSpMkLst>
            <pc:docMk/>
            <pc:sldMk cId="2105741483" sldId="287"/>
            <ac:cxnSpMk id="5" creationId="{1EDBD5CD-94E5-7324-63B3-4EDE617BD627}"/>
          </ac:cxnSpMkLst>
        </pc:cxnChg>
        <pc:cxnChg chg="add mod">
          <ac:chgData name="Samuel D'Elia" userId="e67deb3f-fa6e-45a8-840c-faac27a62e35" providerId="ADAL" clId="{B229E2C4-6FA0-4F35-808E-DD876A381184}" dt="2023-09-23T13:13:14.691" v="12891" actId="14100"/>
          <ac:cxnSpMkLst>
            <pc:docMk/>
            <pc:sldMk cId="2105741483" sldId="287"/>
            <ac:cxnSpMk id="7" creationId="{D8560677-7C9E-C386-F697-E9C7CC36F3D3}"/>
          </ac:cxnSpMkLst>
        </pc:cxnChg>
      </pc:sldChg>
      <pc:sldChg chg="addSp delSp modSp new mod setBg modNotesTx">
        <pc:chgData name="Samuel D'Elia" userId="e67deb3f-fa6e-45a8-840c-faac27a62e35" providerId="ADAL" clId="{B229E2C4-6FA0-4F35-808E-DD876A381184}" dt="2023-09-23T15:42:45.140" v="15421"/>
        <pc:sldMkLst>
          <pc:docMk/>
          <pc:sldMk cId="1522728379" sldId="288"/>
        </pc:sldMkLst>
        <pc:spChg chg="del mod">
          <ac:chgData name="Samuel D'Elia" userId="e67deb3f-fa6e-45a8-840c-faac27a62e35" providerId="ADAL" clId="{B229E2C4-6FA0-4F35-808E-DD876A381184}" dt="2023-09-23T13:21:29.502" v="13005" actId="478"/>
          <ac:spMkLst>
            <pc:docMk/>
            <pc:sldMk cId="1522728379" sldId="288"/>
            <ac:spMk id="2" creationId="{8526EF57-DD01-6094-4ED1-49CD8378D822}"/>
          </ac:spMkLst>
        </pc:spChg>
        <pc:spChg chg="mod ord">
          <ac:chgData name="Samuel D'Elia" userId="e67deb3f-fa6e-45a8-840c-faac27a62e35" providerId="ADAL" clId="{B229E2C4-6FA0-4F35-808E-DD876A381184}" dt="2023-09-23T15:18:11.828" v="14800" actId="207"/>
          <ac:spMkLst>
            <pc:docMk/>
            <pc:sldMk cId="1522728379" sldId="288"/>
            <ac:spMk id="3" creationId="{12829AFC-6A9F-AC16-1B24-E7A8A3044BE8}"/>
          </ac:spMkLst>
        </pc:spChg>
        <pc:spChg chg="add mod">
          <ac:chgData name="Samuel D'Elia" userId="e67deb3f-fa6e-45a8-840c-faac27a62e35" providerId="ADAL" clId="{B229E2C4-6FA0-4F35-808E-DD876A381184}" dt="2023-09-23T15:18:55.375" v="14885" actId="1076"/>
          <ac:spMkLst>
            <pc:docMk/>
            <pc:sldMk cId="1522728379" sldId="288"/>
            <ac:spMk id="6" creationId="{BC4D1F18-C95B-BB1D-FCD0-134542C5453C}"/>
          </ac:spMkLst>
        </pc:spChg>
        <pc:spChg chg="add del">
          <ac:chgData name="Samuel D'Elia" userId="e67deb3f-fa6e-45a8-840c-faac27a62e35" providerId="ADAL" clId="{B229E2C4-6FA0-4F35-808E-DD876A381184}" dt="2023-09-23T13:18:51.643" v="12991" actId="26606"/>
          <ac:spMkLst>
            <pc:docMk/>
            <pc:sldMk cId="1522728379" sldId="288"/>
            <ac:spMk id="9" creationId="{04812C46-200A-4DEB-A05E-3ED6C68C2387}"/>
          </ac:spMkLst>
        </pc:spChg>
        <pc:spChg chg="add del">
          <ac:chgData name="Samuel D'Elia" userId="e67deb3f-fa6e-45a8-840c-faac27a62e35" providerId="ADAL" clId="{B229E2C4-6FA0-4F35-808E-DD876A381184}" dt="2023-09-23T13:21:08.539" v="13003" actId="26606"/>
          <ac:spMkLst>
            <pc:docMk/>
            <pc:sldMk cId="1522728379" sldId="288"/>
            <ac:spMk id="10" creationId="{201CC55D-ED54-4C5C-95E6-10947BD1103B}"/>
          </ac:spMkLst>
        </pc:spChg>
        <pc:spChg chg="add del">
          <ac:chgData name="Samuel D'Elia" userId="e67deb3f-fa6e-45a8-840c-faac27a62e35" providerId="ADAL" clId="{B229E2C4-6FA0-4F35-808E-DD876A381184}" dt="2023-09-23T13:18:51.643" v="12991" actId="26606"/>
          <ac:spMkLst>
            <pc:docMk/>
            <pc:sldMk cId="1522728379" sldId="288"/>
            <ac:spMk id="11" creationId="{D1EA859B-E555-4109-94F3-6700E046E008}"/>
          </ac:spMkLst>
        </pc:spChg>
        <pc:spChg chg="add del">
          <ac:chgData name="Samuel D'Elia" userId="e67deb3f-fa6e-45a8-840c-faac27a62e35" providerId="ADAL" clId="{B229E2C4-6FA0-4F35-808E-DD876A381184}" dt="2023-09-23T13:21:08.539" v="13003" actId="26606"/>
          <ac:spMkLst>
            <pc:docMk/>
            <pc:sldMk cId="1522728379" sldId="288"/>
            <ac:spMk id="16" creationId="{3873B707-463F-40B0-8227-E8CC6C67EB25}"/>
          </ac:spMkLst>
        </pc:spChg>
        <pc:spChg chg="add del">
          <ac:chgData name="Samuel D'Elia" userId="e67deb3f-fa6e-45a8-840c-faac27a62e35" providerId="ADAL" clId="{B229E2C4-6FA0-4F35-808E-DD876A381184}" dt="2023-09-23T13:21:08.539" v="13003" actId="26606"/>
          <ac:spMkLst>
            <pc:docMk/>
            <pc:sldMk cId="1522728379" sldId="288"/>
            <ac:spMk id="18" creationId="{C13237C8-E62C-4F0D-A318-BD6FB6C2D138}"/>
          </ac:spMkLst>
        </pc:spChg>
        <pc:spChg chg="add del">
          <ac:chgData name="Samuel D'Elia" userId="e67deb3f-fa6e-45a8-840c-faac27a62e35" providerId="ADAL" clId="{B229E2C4-6FA0-4F35-808E-DD876A381184}" dt="2023-09-23T13:21:08.539" v="13003" actId="26606"/>
          <ac:spMkLst>
            <pc:docMk/>
            <pc:sldMk cId="1522728379" sldId="288"/>
            <ac:spMk id="20" creationId="{19C9EAEA-39D0-4B0E-A0EB-51E7B26740B1}"/>
          </ac:spMkLst>
        </pc:spChg>
        <pc:spChg chg="add del">
          <ac:chgData name="Samuel D'Elia" userId="e67deb3f-fa6e-45a8-840c-faac27a62e35" providerId="ADAL" clId="{B229E2C4-6FA0-4F35-808E-DD876A381184}" dt="2023-09-23T13:21:33.505" v="13006" actId="26606"/>
          <ac:spMkLst>
            <pc:docMk/>
            <pc:sldMk cId="1522728379" sldId="288"/>
            <ac:spMk id="30" creationId="{7DE220E6-BA55-4F04-B3C4-F4985F3E77AF}"/>
          </ac:spMkLst>
        </pc:spChg>
        <pc:spChg chg="add del">
          <ac:chgData name="Samuel D'Elia" userId="e67deb3f-fa6e-45a8-840c-faac27a62e35" providerId="ADAL" clId="{B229E2C4-6FA0-4F35-808E-DD876A381184}" dt="2023-09-23T13:21:33.505" v="13006" actId="26606"/>
          <ac:spMkLst>
            <pc:docMk/>
            <pc:sldMk cId="1522728379" sldId="288"/>
            <ac:spMk id="32" creationId="{5AE190BC-D2FD-433E-AB89-0DF68EFD6D09}"/>
          </ac:spMkLst>
        </pc:spChg>
        <pc:spChg chg="add del">
          <ac:chgData name="Samuel D'Elia" userId="e67deb3f-fa6e-45a8-840c-faac27a62e35" providerId="ADAL" clId="{B229E2C4-6FA0-4F35-808E-DD876A381184}" dt="2023-09-23T13:21:33.505" v="13006" actId="26606"/>
          <ac:spMkLst>
            <pc:docMk/>
            <pc:sldMk cId="1522728379" sldId="288"/>
            <ac:spMk id="34" creationId="{43E8FEA2-54EE-4F84-B5DB-A055A7D805EE}"/>
          </ac:spMkLst>
        </pc:spChg>
        <pc:spChg chg="add del">
          <ac:chgData name="Samuel D'Elia" userId="e67deb3f-fa6e-45a8-840c-faac27a62e35" providerId="ADAL" clId="{B229E2C4-6FA0-4F35-808E-DD876A381184}" dt="2023-09-23T13:23:09.072" v="13030" actId="26606"/>
          <ac:spMkLst>
            <pc:docMk/>
            <pc:sldMk cId="1522728379" sldId="288"/>
            <ac:spMk id="50" creationId="{3ECBE1F1-D69B-4AFA-ABD5-8E41720EF6DE}"/>
          </ac:spMkLst>
        </pc:spChg>
        <pc:spChg chg="add del">
          <ac:chgData name="Samuel D'Elia" userId="e67deb3f-fa6e-45a8-840c-faac27a62e35" providerId="ADAL" clId="{B229E2C4-6FA0-4F35-808E-DD876A381184}" dt="2023-09-23T13:23:09.072" v="13030" actId="26606"/>
          <ac:spMkLst>
            <pc:docMk/>
            <pc:sldMk cId="1522728379" sldId="288"/>
            <ac:spMk id="52" creationId="{603A6265-E10C-4B85-9C20-E75FCAF9CC63}"/>
          </ac:spMkLst>
        </pc:spChg>
        <pc:grpChg chg="add del">
          <ac:chgData name="Samuel D'Elia" userId="e67deb3f-fa6e-45a8-840c-faac27a62e35" providerId="ADAL" clId="{B229E2C4-6FA0-4F35-808E-DD876A381184}" dt="2023-09-23T13:21:08.539" v="13003" actId="26606"/>
          <ac:grpSpMkLst>
            <pc:docMk/>
            <pc:sldMk cId="1522728379" sldId="288"/>
            <ac:grpSpMk id="12" creationId="{1DE889C7-FAD6-4397-98E2-05D503484459}"/>
          </ac:grpSpMkLst>
        </pc:grpChg>
        <pc:grpChg chg="add del">
          <ac:chgData name="Samuel D'Elia" userId="e67deb3f-fa6e-45a8-840c-faac27a62e35" providerId="ADAL" clId="{B229E2C4-6FA0-4F35-808E-DD876A381184}" dt="2023-09-23T13:22:21.740" v="13025" actId="26606"/>
          <ac:grpSpMkLst>
            <pc:docMk/>
            <pc:sldMk cId="1522728379" sldId="288"/>
            <ac:grpSpMk id="39" creationId="{5EFBDE31-BB3E-6CFC-23CD-B5976DA38438}"/>
          </ac:grpSpMkLst>
        </pc:grpChg>
        <pc:grpChg chg="add del">
          <ac:chgData name="Samuel D'Elia" userId="e67deb3f-fa6e-45a8-840c-faac27a62e35" providerId="ADAL" clId="{B229E2C4-6FA0-4F35-808E-DD876A381184}" dt="2023-09-23T13:21:50.035" v="13015" actId="26606"/>
          <ac:grpSpMkLst>
            <pc:docMk/>
            <pc:sldMk cId="1522728379" sldId="288"/>
            <ac:grpSpMk id="46" creationId="{5EFBDE31-BB3E-6CFC-23CD-B5976DA38438}"/>
          </ac:grpSpMkLst>
        </pc:grpChg>
        <pc:grpChg chg="add">
          <ac:chgData name="Samuel D'Elia" userId="e67deb3f-fa6e-45a8-840c-faac27a62e35" providerId="ADAL" clId="{B229E2C4-6FA0-4F35-808E-DD876A381184}" dt="2023-09-23T13:30:34.770" v="13913" actId="26606"/>
          <ac:grpSpMkLst>
            <pc:docMk/>
            <pc:sldMk cId="1522728379" sldId="288"/>
            <ac:grpSpMk id="59" creationId="{5EFBDE31-BB3E-6CFC-23CD-B5976DA38438}"/>
          </ac:grpSpMkLst>
        </pc:grpChg>
        <pc:picChg chg="add del mod ord">
          <ac:chgData name="Samuel D'Elia" userId="e67deb3f-fa6e-45a8-840c-faac27a62e35" providerId="ADAL" clId="{B229E2C4-6FA0-4F35-808E-DD876A381184}" dt="2023-09-23T13:18:53.308" v="12992" actId="478"/>
          <ac:picMkLst>
            <pc:docMk/>
            <pc:sldMk cId="1522728379" sldId="288"/>
            <ac:picMk id="4" creationId="{F55015DE-DA73-1309-B5A0-40CDD4FCB302}"/>
          </ac:picMkLst>
        </pc:picChg>
        <pc:picChg chg="add mod ord modCrop">
          <ac:chgData name="Samuel D'Elia" userId="e67deb3f-fa6e-45a8-840c-faac27a62e35" providerId="ADAL" clId="{B229E2C4-6FA0-4F35-808E-DD876A381184}" dt="2023-09-23T13:32:14.562" v="13927" actId="18131"/>
          <ac:picMkLst>
            <pc:docMk/>
            <pc:sldMk cId="1522728379" sldId="288"/>
            <ac:picMk id="5" creationId="{058B8567-4B68-A168-FC35-7F24CE465B80}"/>
          </ac:picMkLst>
        </pc:picChg>
        <pc:cxnChg chg="add del">
          <ac:chgData name="Samuel D'Elia" userId="e67deb3f-fa6e-45a8-840c-faac27a62e35" providerId="ADAL" clId="{B229E2C4-6FA0-4F35-808E-DD876A381184}" dt="2023-09-23T13:21:19.806" v="13004" actId="26606"/>
          <ac:cxnSpMkLst>
            <pc:docMk/>
            <pc:sldMk cId="1522728379" sldId="288"/>
            <ac:cxnSpMk id="25" creationId="{1503BFE4-729B-D9D0-C17B-501E6AF1127A}"/>
          </ac:cxnSpMkLst>
        </pc:cxnChg>
        <pc:cxnChg chg="add del">
          <ac:chgData name="Samuel D'Elia" userId="e67deb3f-fa6e-45a8-840c-faac27a62e35" providerId="ADAL" clId="{B229E2C4-6FA0-4F35-808E-DD876A381184}" dt="2023-09-23T13:22:21.736" v="13024" actId="26606"/>
          <ac:cxnSpMkLst>
            <pc:docMk/>
            <pc:sldMk cId="1522728379" sldId="288"/>
            <ac:cxnSpMk id="43" creationId="{FC23E3B9-5ABF-58B3-E2B0-E9A5DAA90037}"/>
          </ac:cxnSpMkLst>
        </pc:cxnChg>
        <pc:cxnChg chg="add del">
          <ac:chgData name="Samuel D'Elia" userId="e67deb3f-fa6e-45a8-840c-faac27a62e35" providerId="ADAL" clId="{B229E2C4-6FA0-4F35-808E-DD876A381184}" dt="2023-09-23T13:23:09.075" v="13031" actId="26606"/>
          <ac:cxnSpMkLst>
            <pc:docMk/>
            <pc:sldMk cId="1522728379" sldId="288"/>
            <ac:cxnSpMk id="45" creationId="{FC23E3B9-5ABF-58B3-E2B0-E9A5DAA90037}"/>
          </ac:cxnSpMkLst>
        </pc:cxnChg>
        <pc:cxnChg chg="add del">
          <ac:chgData name="Samuel D'Elia" userId="e67deb3f-fa6e-45a8-840c-faac27a62e35" providerId="ADAL" clId="{B229E2C4-6FA0-4F35-808E-DD876A381184}" dt="2023-09-23T13:30:34.770" v="13913" actId="26606"/>
          <ac:cxnSpMkLst>
            <pc:docMk/>
            <pc:sldMk cId="1522728379" sldId="288"/>
            <ac:cxnSpMk id="54" creationId="{1503BFE4-729B-D9D0-C17B-501E6AF1127A}"/>
          </ac:cxnSpMkLst>
        </pc:cxnChg>
      </pc:sldChg>
      <pc:sldChg chg="addSp modSp new mod setBg">
        <pc:chgData name="Samuel D'Elia" userId="e67deb3f-fa6e-45a8-840c-faac27a62e35" providerId="ADAL" clId="{B229E2C4-6FA0-4F35-808E-DD876A381184}" dt="2023-09-23T15:42:45.140" v="15421"/>
        <pc:sldMkLst>
          <pc:docMk/>
          <pc:sldMk cId="2496600236" sldId="289"/>
        </pc:sldMkLst>
        <pc:spChg chg="mod">
          <ac:chgData name="Samuel D'Elia" userId="e67deb3f-fa6e-45a8-840c-faac27a62e35" providerId="ADAL" clId="{B229E2C4-6FA0-4F35-808E-DD876A381184}" dt="2023-09-23T15:15:28.024" v="14734" actId="403"/>
          <ac:spMkLst>
            <pc:docMk/>
            <pc:sldMk cId="2496600236" sldId="289"/>
            <ac:spMk id="2" creationId="{53F26242-08BE-D063-607C-7C5C3C65A85A}"/>
          </ac:spMkLst>
        </pc:spChg>
        <pc:spChg chg="mod">
          <ac:chgData name="Samuel D'Elia" userId="e67deb3f-fa6e-45a8-840c-faac27a62e35" providerId="ADAL" clId="{B229E2C4-6FA0-4F35-808E-DD876A381184}" dt="2023-09-23T15:27:29.151" v="15367" actId="20577"/>
          <ac:spMkLst>
            <pc:docMk/>
            <pc:sldMk cId="2496600236" sldId="289"/>
            <ac:spMk id="3" creationId="{45150D22-17D9-89F7-2314-D6BFF4B01672}"/>
          </ac:spMkLst>
        </pc:spChg>
        <pc:spChg chg="add">
          <ac:chgData name="Samuel D'Elia" userId="e67deb3f-fa6e-45a8-840c-faac27a62e35" providerId="ADAL" clId="{B229E2C4-6FA0-4F35-808E-DD876A381184}" dt="2023-09-23T15:14:36.071" v="14695" actId="26606"/>
          <ac:spMkLst>
            <pc:docMk/>
            <pc:sldMk cId="2496600236" sldId="289"/>
            <ac:spMk id="9" creationId="{4D60F200-5EB0-B223-2439-C96C67F0FEE1}"/>
          </ac:spMkLst>
        </pc:spChg>
        <pc:grpChg chg="add">
          <ac:chgData name="Samuel D'Elia" userId="e67deb3f-fa6e-45a8-840c-faac27a62e35" providerId="ADAL" clId="{B229E2C4-6FA0-4F35-808E-DD876A381184}" dt="2023-09-23T15:14:36.071" v="14695" actId="26606"/>
          <ac:grpSpMkLst>
            <pc:docMk/>
            <pc:sldMk cId="2496600236" sldId="289"/>
            <ac:grpSpMk id="11" creationId="{976FA3CB-F274-2EB9-9908-549770D7831D}"/>
          </ac:grpSpMkLst>
        </pc:grpChg>
        <pc:picChg chg="add">
          <ac:chgData name="Samuel D'Elia" userId="e67deb3f-fa6e-45a8-840c-faac27a62e35" providerId="ADAL" clId="{B229E2C4-6FA0-4F35-808E-DD876A381184}" dt="2023-09-23T15:14:36.071" v="14695" actId="26606"/>
          <ac:picMkLst>
            <pc:docMk/>
            <pc:sldMk cId="2496600236" sldId="289"/>
            <ac:picMk id="5" creationId="{DF3B273F-CC2F-047C-B447-8CF5143D6740}"/>
          </ac:picMkLst>
        </pc:picChg>
      </pc:sldChg>
      <pc:sldChg chg="addSp delSp modSp new mod setBg">
        <pc:chgData name="Samuel D'Elia" userId="e67deb3f-fa6e-45a8-840c-faac27a62e35" providerId="ADAL" clId="{B229E2C4-6FA0-4F35-808E-DD876A381184}" dt="2023-09-23T15:42:45.140" v="15421"/>
        <pc:sldMkLst>
          <pc:docMk/>
          <pc:sldMk cId="264416109" sldId="290"/>
        </pc:sldMkLst>
        <pc:spChg chg="mod ord">
          <ac:chgData name="Samuel D'Elia" userId="e67deb3f-fa6e-45a8-840c-faac27a62e35" providerId="ADAL" clId="{B229E2C4-6FA0-4F35-808E-DD876A381184}" dt="2023-09-23T15:25:51.622" v="15270" actId="14100"/>
          <ac:spMkLst>
            <pc:docMk/>
            <pc:sldMk cId="264416109" sldId="290"/>
            <ac:spMk id="2" creationId="{3D8DB329-DE8D-6B8D-ED46-24E2842CFAC0}"/>
          </ac:spMkLst>
        </pc:spChg>
        <pc:spChg chg="mod ord">
          <ac:chgData name="Samuel D'Elia" userId="e67deb3f-fa6e-45a8-840c-faac27a62e35" providerId="ADAL" clId="{B229E2C4-6FA0-4F35-808E-DD876A381184}" dt="2023-09-23T15:25:42.766" v="15268" actId="242"/>
          <ac:spMkLst>
            <pc:docMk/>
            <pc:sldMk cId="264416109" sldId="290"/>
            <ac:spMk id="3" creationId="{0180A254-E6AB-B597-1342-FC6403E2C4EC}"/>
          </ac:spMkLst>
        </pc:spChg>
        <pc:spChg chg="add del">
          <ac:chgData name="Samuel D'Elia" userId="e67deb3f-fa6e-45a8-840c-faac27a62e35" providerId="ADAL" clId="{B229E2C4-6FA0-4F35-808E-DD876A381184}" dt="2023-09-23T15:24:20.651" v="15198" actId="26606"/>
          <ac:spMkLst>
            <pc:docMk/>
            <pc:sldMk cId="264416109" sldId="290"/>
            <ac:spMk id="17" creationId="{D380959B-464C-9ED8-C9EB-AB6FC997C1B8}"/>
          </ac:spMkLst>
        </pc:spChg>
        <pc:spChg chg="add del">
          <ac:chgData name="Samuel D'Elia" userId="e67deb3f-fa6e-45a8-840c-faac27a62e35" providerId="ADAL" clId="{B229E2C4-6FA0-4F35-808E-DD876A381184}" dt="2023-09-23T15:24:20.651" v="15198" actId="26606"/>
          <ac:spMkLst>
            <pc:docMk/>
            <pc:sldMk cId="264416109" sldId="290"/>
            <ac:spMk id="19" creationId="{06B83858-ED7D-57B6-6CAA-83168807C43C}"/>
          </ac:spMkLst>
        </pc:spChg>
        <pc:spChg chg="add del">
          <ac:chgData name="Samuel D'Elia" userId="e67deb3f-fa6e-45a8-840c-faac27a62e35" providerId="ADAL" clId="{B229E2C4-6FA0-4F35-808E-DD876A381184}" dt="2023-09-23T15:24:20.651" v="15198" actId="26606"/>
          <ac:spMkLst>
            <pc:docMk/>
            <pc:sldMk cId="264416109" sldId="290"/>
            <ac:spMk id="21" creationId="{FF97FFD4-A8B9-3D4D-1623-7BE467E46A6A}"/>
          </ac:spMkLst>
        </pc:spChg>
        <pc:spChg chg="add del">
          <ac:chgData name="Samuel D'Elia" userId="e67deb3f-fa6e-45a8-840c-faac27a62e35" providerId="ADAL" clId="{B229E2C4-6FA0-4F35-808E-DD876A381184}" dt="2023-09-23T15:25:22.324" v="15258" actId="26606"/>
          <ac:spMkLst>
            <pc:docMk/>
            <pc:sldMk cId="264416109" sldId="290"/>
            <ac:spMk id="26" creationId="{F13C74B1-5B17-4795-BED0-7140497B445A}"/>
          </ac:spMkLst>
        </pc:spChg>
        <pc:spChg chg="add del">
          <ac:chgData name="Samuel D'Elia" userId="e67deb3f-fa6e-45a8-840c-faac27a62e35" providerId="ADAL" clId="{B229E2C4-6FA0-4F35-808E-DD876A381184}" dt="2023-09-23T15:25:22.324" v="15258" actId="26606"/>
          <ac:spMkLst>
            <pc:docMk/>
            <pc:sldMk cId="264416109" sldId="290"/>
            <ac:spMk id="28" creationId="{D4974D33-8DC5-464E-8C6D-BE58F0669C17}"/>
          </ac:spMkLst>
        </pc:spChg>
        <pc:grpChg chg="add del">
          <ac:chgData name="Samuel D'Elia" userId="e67deb3f-fa6e-45a8-840c-faac27a62e35" providerId="ADAL" clId="{B229E2C4-6FA0-4F35-808E-DD876A381184}" dt="2023-09-23T15:21:39.201" v="15178" actId="26606"/>
          <ac:grpSpMkLst>
            <pc:docMk/>
            <pc:sldMk cId="264416109" sldId="290"/>
            <ac:grpSpMk id="10" creationId="{31C49F18-8757-4E87-5C2E-9D6D7B82BA3B}"/>
          </ac:grpSpMkLst>
        </pc:grpChg>
        <pc:grpChg chg="add">
          <ac:chgData name="Samuel D'Elia" userId="e67deb3f-fa6e-45a8-840c-faac27a62e35" providerId="ADAL" clId="{B229E2C4-6FA0-4F35-808E-DD876A381184}" dt="2023-09-23T15:25:22.324" v="15258" actId="26606"/>
          <ac:grpSpMkLst>
            <pc:docMk/>
            <pc:sldMk cId="264416109" sldId="290"/>
            <ac:grpSpMk id="33" creationId="{8CE57D37-C2D0-066B-1AE3-6F4244344F27}"/>
          </ac:grpSpMkLst>
        </pc:grpChg>
        <pc:picChg chg="add mod">
          <ac:chgData name="Samuel D'Elia" userId="e67deb3f-fa6e-45a8-840c-faac27a62e35" providerId="ADAL" clId="{B229E2C4-6FA0-4F35-808E-DD876A381184}" dt="2023-09-23T15:25:27.479" v="15259" actId="1076"/>
          <ac:picMkLst>
            <pc:docMk/>
            <pc:sldMk cId="264416109" sldId="290"/>
            <ac:picMk id="4" creationId="{34E9874C-51BD-F831-F676-0659D23D7231}"/>
          </ac:picMkLst>
        </pc:picChg>
        <pc:picChg chg="add del mod">
          <ac:chgData name="Samuel D'Elia" userId="e67deb3f-fa6e-45a8-840c-faac27a62e35" providerId="ADAL" clId="{B229E2C4-6FA0-4F35-808E-DD876A381184}" dt="2023-09-23T15:24:08.323" v="15196" actId="478"/>
          <ac:picMkLst>
            <pc:docMk/>
            <pc:sldMk cId="264416109" sldId="290"/>
            <ac:picMk id="7" creationId="{C3C6AC9D-1CBE-48B2-D15C-40CF12068223}"/>
          </ac:picMkLst>
        </pc:picChg>
      </pc:sldChg>
      <pc:sldChg chg="addSp modSp new del mod">
        <pc:chgData name="Samuel D'Elia" userId="e67deb3f-fa6e-45a8-840c-faac27a62e35" providerId="ADAL" clId="{B229E2C4-6FA0-4F35-808E-DD876A381184}" dt="2023-09-23T15:29:56.626" v="15369" actId="2696"/>
        <pc:sldMkLst>
          <pc:docMk/>
          <pc:sldMk cId="683424480" sldId="291"/>
        </pc:sldMkLst>
        <pc:picChg chg="add mod">
          <ac:chgData name="Samuel D'Elia" userId="e67deb3f-fa6e-45a8-840c-faac27a62e35" providerId="ADAL" clId="{B229E2C4-6FA0-4F35-808E-DD876A381184}" dt="2023-09-23T15:24:05.902" v="15195" actId="1076"/>
          <ac:picMkLst>
            <pc:docMk/>
            <pc:sldMk cId="683424480" sldId="291"/>
            <ac:picMk id="4" creationId="{648A17BA-B86E-34C9-B3C9-2329043AA77C}"/>
          </ac:picMkLst>
        </pc:picChg>
      </pc:sldChg>
      <pc:sldChg chg="setBg">
        <pc:chgData name="Samuel D'Elia" userId="e67deb3f-fa6e-45a8-840c-faac27a62e35" providerId="ADAL" clId="{B229E2C4-6FA0-4F35-808E-DD876A381184}" dt="2023-09-23T15:42:45.140" v="15421"/>
        <pc:sldMkLst>
          <pc:docMk/>
          <pc:sldMk cId="1202970401" sldId="291"/>
        </pc:sldMkLst>
      </pc:sldChg>
      <pc:sldChg chg="addSp delSp modSp new add del mod">
        <pc:chgData name="Samuel D'Elia" userId="e67deb3f-fa6e-45a8-840c-faac27a62e35" providerId="ADAL" clId="{B229E2C4-6FA0-4F35-808E-DD876A381184}" dt="2023-09-23T15:48:53.805" v="15556" actId="1076"/>
        <pc:sldMkLst>
          <pc:docMk/>
          <pc:sldMk cId="1424801503" sldId="292"/>
        </pc:sldMkLst>
        <pc:spChg chg="mod">
          <ac:chgData name="Samuel D'Elia" userId="e67deb3f-fa6e-45a8-840c-faac27a62e35" providerId="ADAL" clId="{B229E2C4-6FA0-4F35-808E-DD876A381184}" dt="2023-09-23T15:47:00.661" v="15540"/>
          <ac:spMkLst>
            <pc:docMk/>
            <pc:sldMk cId="1424801503" sldId="292"/>
            <ac:spMk id="2" creationId="{973310F9-4420-B021-6772-759EE7D66585}"/>
          </ac:spMkLst>
        </pc:spChg>
        <pc:spChg chg="add del mod">
          <ac:chgData name="Samuel D'Elia" userId="e67deb3f-fa6e-45a8-840c-faac27a62e35" providerId="ADAL" clId="{B229E2C4-6FA0-4F35-808E-DD876A381184}" dt="2023-09-23T15:47:46.974" v="15548" actId="207"/>
          <ac:spMkLst>
            <pc:docMk/>
            <pc:sldMk cId="1424801503" sldId="292"/>
            <ac:spMk id="5" creationId="{28E0EEF0-D064-595F-291A-D0BFB59126E4}"/>
          </ac:spMkLst>
        </pc:spChg>
        <pc:spChg chg="add mod">
          <ac:chgData name="Samuel D'Elia" userId="e67deb3f-fa6e-45a8-840c-faac27a62e35" providerId="ADAL" clId="{B229E2C4-6FA0-4F35-808E-DD876A381184}" dt="2023-09-23T15:48:35.905" v="15554" actId="207"/>
          <ac:spMkLst>
            <pc:docMk/>
            <pc:sldMk cId="1424801503" sldId="292"/>
            <ac:spMk id="6" creationId="{264DD19B-4F24-0FDC-5B88-881C6B011D76}"/>
          </ac:spMkLst>
        </pc:spChg>
        <pc:spChg chg="add mod">
          <ac:chgData name="Samuel D'Elia" userId="e67deb3f-fa6e-45a8-840c-faac27a62e35" providerId="ADAL" clId="{B229E2C4-6FA0-4F35-808E-DD876A381184}" dt="2023-09-23T15:48:53.805" v="15556" actId="1076"/>
          <ac:spMkLst>
            <pc:docMk/>
            <pc:sldMk cId="1424801503" sldId="292"/>
            <ac:spMk id="7" creationId="{457EE3B4-40A0-FBB4-C2F2-E92B50C4EFAB}"/>
          </ac:spMkLst>
        </pc:spChg>
      </pc:sldChg>
      <pc:sldChg chg="modSp new del mod">
        <pc:chgData name="Samuel D'Elia" userId="e67deb3f-fa6e-45a8-840c-faac27a62e35" providerId="ADAL" clId="{B229E2C4-6FA0-4F35-808E-DD876A381184}" dt="2023-09-23T15:26:38.570" v="15348" actId="2696"/>
        <pc:sldMkLst>
          <pc:docMk/>
          <pc:sldMk cId="2934405435" sldId="292"/>
        </pc:sldMkLst>
        <pc:spChg chg="mod">
          <ac:chgData name="Samuel D'Elia" userId="e67deb3f-fa6e-45a8-840c-faac27a62e35" providerId="ADAL" clId="{B229E2C4-6FA0-4F35-808E-DD876A381184}" dt="2023-09-23T15:26:14.760" v="15281" actId="20577"/>
          <ac:spMkLst>
            <pc:docMk/>
            <pc:sldMk cId="2934405435" sldId="292"/>
            <ac:spMk id="2" creationId="{66CED6F4-AC14-BDDD-4BF5-781AA6C95104}"/>
          </ac:spMkLst>
        </pc:spChg>
        <pc:spChg chg="mod">
          <ac:chgData name="Samuel D'Elia" userId="e67deb3f-fa6e-45a8-840c-faac27a62e35" providerId="ADAL" clId="{B229E2C4-6FA0-4F35-808E-DD876A381184}" dt="2023-09-23T15:26:32.217" v="15347" actId="20577"/>
          <ac:spMkLst>
            <pc:docMk/>
            <pc:sldMk cId="2934405435" sldId="292"/>
            <ac:spMk id="3" creationId="{50062ED9-8F57-FF72-2F23-9C415F3BD830}"/>
          </ac:spMkLst>
        </pc:spChg>
      </pc:sldChg>
      <pc:sldChg chg="addSp delSp modSp add mod">
        <pc:chgData name="Samuel D'Elia" userId="e67deb3f-fa6e-45a8-840c-faac27a62e35" providerId="ADAL" clId="{B229E2C4-6FA0-4F35-808E-DD876A381184}" dt="2023-09-23T15:55:42.916" v="15611" actId="1076"/>
        <pc:sldMkLst>
          <pc:docMk/>
          <pc:sldMk cId="3514947460" sldId="293"/>
        </pc:sldMkLst>
        <pc:spChg chg="del">
          <ac:chgData name="Samuel D'Elia" userId="e67deb3f-fa6e-45a8-840c-faac27a62e35" providerId="ADAL" clId="{B229E2C4-6FA0-4F35-808E-DD876A381184}" dt="2023-09-23T15:50:52.055" v="15568" actId="478"/>
          <ac:spMkLst>
            <pc:docMk/>
            <pc:sldMk cId="3514947460" sldId="293"/>
            <ac:spMk id="3" creationId="{A487E4E2-3727-494C-C8B7-B5F9E479B308}"/>
          </ac:spMkLst>
        </pc:spChg>
        <pc:spChg chg="add del mod">
          <ac:chgData name="Samuel D'Elia" userId="e67deb3f-fa6e-45a8-840c-faac27a62e35" providerId="ADAL" clId="{B229E2C4-6FA0-4F35-808E-DD876A381184}" dt="2023-09-23T15:50:54.701" v="15569" actId="478"/>
          <ac:spMkLst>
            <pc:docMk/>
            <pc:sldMk cId="3514947460" sldId="293"/>
            <ac:spMk id="7" creationId="{27E8B113-4FA3-CF75-A877-BBABEC229DDA}"/>
          </ac:spMkLst>
        </pc:spChg>
        <pc:spChg chg="mod">
          <ac:chgData name="Samuel D'Elia" userId="e67deb3f-fa6e-45a8-840c-faac27a62e35" providerId="ADAL" clId="{B229E2C4-6FA0-4F35-808E-DD876A381184}" dt="2023-09-23T15:53:33.286" v="15590" actId="14100"/>
          <ac:spMkLst>
            <pc:docMk/>
            <pc:sldMk cId="3514947460" sldId="293"/>
            <ac:spMk id="9" creationId="{F591DDFB-0A7B-E7F7-CFD3-BCC55236658A}"/>
          </ac:spMkLst>
        </pc:spChg>
        <pc:spChg chg="mod">
          <ac:chgData name="Samuel D'Elia" userId="e67deb3f-fa6e-45a8-840c-faac27a62e35" providerId="ADAL" clId="{B229E2C4-6FA0-4F35-808E-DD876A381184}" dt="2023-09-23T15:53:02.850" v="15583" actId="18245"/>
          <ac:spMkLst>
            <pc:docMk/>
            <pc:sldMk cId="3514947460" sldId="293"/>
            <ac:spMk id="10" creationId="{7C1EC2E1-543F-C5E4-0DF0-B69072DF0692}"/>
          </ac:spMkLst>
        </pc:spChg>
        <pc:spChg chg="mod">
          <ac:chgData name="Samuel D'Elia" userId="e67deb3f-fa6e-45a8-840c-faac27a62e35" providerId="ADAL" clId="{B229E2C4-6FA0-4F35-808E-DD876A381184}" dt="2023-09-23T15:53:33.529" v="15591" actId="14100"/>
          <ac:spMkLst>
            <pc:docMk/>
            <pc:sldMk cId="3514947460" sldId="293"/>
            <ac:spMk id="11" creationId="{5F508E58-1CC3-F3D5-F004-74CC51B66AFF}"/>
          </ac:spMkLst>
        </pc:spChg>
        <pc:spChg chg="mod">
          <ac:chgData name="Samuel D'Elia" userId="e67deb3f-fa6e-45a8-840c-faac27a62e35" providerId="ADAL" clId="{B229E2C4-6FA0-4F35-808E-DD876A381184}" dt="2023-09-23T15:53:02.850" v="15583" actId="18245"/>
          <ac:spMkLst>
            <pc:docMk/>
            <pc:sldMk cId="3514947460" sldId="293"/>
            <ac:spMk id="12" creationId="{A1913460-2402-96D7-57E7-10604965A114}"/>
          </ac:spMkLst>
        </pc:spChg>
        <pc:spChg chg="mod">
          <ac:chgData name="Samuel D'Elia" userId="e67deb3f-fa6e-45a8-840c-faac27a62e35" providerId="ADAL" clId="{B229E2C4-6FA0-4F35-808E-DD876A381184}" dt="2023-09-23T15:53:32.855" v="15589" actId="14100"/>
          <ac:spMkLst>
            <pc:docMk/>
            <pc:sldMk cId="3514947460" sldId="293"/>
            <ac:spMk id="13" creationId="{B383C4AC-45AE-B23E-8490-E3ADA2F65B59}"/>
          </ac:spMkLst>
        </pc:spChg>
        <pc:spChg chg="mod">
          <ac:chgData name="Samuel D'Elia" userId="e67deb3f-fa6e-45a8-840c-faac27a62e35" providerId="ADAL" clId="{B229E2C4-6FA0-4F35-808E-DD876A381184}" dt="2023-09-23T15:53:02.850" v="15583" actId="18245"/>
          <ac:spMkLst>
            <pc:docMk/>
            <pc:sldMk cId="3514947460" sldId="293"/>
            <ac:spMk id="14" creationId="{F1F4E266-A237-BF35-E3AC-89CDBBD8D9C5}"/>
          </ac:spMkLst>
        </pc:spChg>
        <pc:grpChg chg="del mod">
          <ac:chgData name="Samuel D'Elia" userId="e67deb3f-fa6e-45a8-840c-faac27a62e35" providerId="ADAL" clId="{B229E2C4-6FA0-4F35-808E-DD876A381184}" dt="2023-09-23T15:53:37.671" v="15594" actId="478"/>
          <ac:grpSpMkLst>
            <pc:docMk/>
            <pc:sldMk cId="3514947460" sldId="293"/>
            <ac:grpSpMk id="8" creationId="{215202FA-3B69-5B65-7132-ACEAC7080103}"/>
          </ac:grpSpMkLst>
        </pc:grpChg>
        <pc:graphicFrameChg chg="del mod">
          <ac:chgData name="Samuel D'Elia" userId="e67deb3f-fa6e-45a8-840c-faac27a62e35" providerId="ADAL" clId="{B229E2C4-6FA0-4F35-808E-DD876A381184}" dt="2023-09-23T15:53:02.850" v="15583" actId="18245"/>
          <ac:graphicFrameMkLst>
            <pc:docMk/>
            <pc:sldMk cId="3514947460" sldId="293"/>
            <ac:graphicFrameMk id="6" creationId="{35E4F8C2-0BF0-3E5D-2746-298CFE29762D}"/>
          </ac:graphicFrameMkLst>
        </pc:graphicFrameChg>
        <pc:graphicFrameChg chg="add mod modGraphic">
          <ac:chgData name="Samuel D'Elia" userId="e67deb3f-fa6e-45a8-840c-faac27a62e35" providerId="ADAL" clId="{B229E2C4-6FA0-4F35-808E-DD876A381184}" dt="2023-09-23T15:55:42.916" v="15611" actId="1076"/>
          <ac:graphicFrameMkLst>
            <pc:docMk/>
            <pc:sldMk cId="3514947460" sldId="293"/>
            <ac:graphicFrameMk id="15" creationId="{F5F55AB4-4195-B181-B494-31B7045B898B}"/>
          </ac:graphicFrameMkLst>
        </pc:graphicFrameChg>
      </pc:sldChg>
      <pc:sldChg chg="modSp new mod">
        <pc:chgData name="Samuel D'Elia" userId="e67deb3f-fa6e-45a8-840c-faac27a62e35" providerId="ADAL" clId="{B229E2C4-6FA0-4F35-808E-DD876A381184}" dt="2023-09-24T14:50:06.804" v="16025" actId="20577"/>
        <pc:sldMkLst>
          <pc:docMk/>
          <pc:sldMk cId="1107986333" sldId="294"/>
        </pc:sldMkLst>
        <pc:spChg chg="mod">
          <ac:chgData name="Samuel D'Elia" userId="e67deb3f-fa6e-45a8-840c-faac27a62e35" providerId="ADAL" clId="{B229E2C4-6FA0-4F35-808E-DD876A381184}" dt="2023-09-24T13:42:32.911" v="15903" actId="20577"/>
          <ac:spMkLst>
            <pc:docMk/>
            <pc:sldMk cId="1107986333" sldId="294"/>
            <ac:spMk id="2" creationId="{A5C7D22B-4303-D4FA-4216-28C5C8AE2AC7}"/>
          </ac:spMkLst>
        </pc:spChg>
        <pc:spChg chg="mod">
          <ac:chgData name="Samuel D'Elia" userId="e67deb3f-fa6e-45a8-840c-faac27a62e35" providerId="ADAL" clId="{B229E2C4-6FA0-4F35-808E-DD876A381184}" dt="2023-09-24T14:50:06.804" v="16025" actId="20577"/>
          <ac:spMkLst>
            <pc:docMk/>
            <pc:sldMk cId="1107986333" sldId="294"/>
            <ac:spMk id="3" creationId="{39F36742-7CBB-BC4E-8104-905BB7C92C1D}"/>
          </ac:spMkLst>
        </pc:spChg>
      </pc:sldChg>
      <pc:sldMasterChg chg="setBg modSldLayout">
        <pc:chgData name="Samuel D'Elia" userId="e67deb3f-fa6e-45a8-840c-faac27a62e35" providerId="ADAL" clId="{B229E2C4-6FA0-4F35-808E-DD876A381184}" dt="2023-09-23T15:42:45.140" v="15421"/>
        <pc:sldMasterMkLst>
          <pc:docMk/>
          <pc:sldMasterMk cId="2827439784" sldId="2147483648"/>
        </pc:sldMasterMkLst>
        <pc:sldLayoutChg chg="setBg">
          <pc:chgData name="Samuel D'Elia" userId="e67deb3f-fa6e-45a8-840c-faac27a62e35" providerId="ADAL" clId="{B229E2C4-6FA0-4F35-808E-DD876A381184}" dt="2023-09-23T15:42:45.140" v="15421"/>
          <pc:sldLayoutMkLst>
            <pc:docMk/>
            <pc:sldMasterMk cId="2827439784" sldId="2147483648"/>
            <pc:sldLayoutMk cId="1340943749" sldId="2147483649"/>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574366841" sldId="2147483650"/>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122907061" sldId="2147483651"/>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3913755114" sldId="2147483652"/>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107789395" sldId="2147483653"/>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2673468560" sldId="2147483654"/>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2417154624" sldId="2147483655"/>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4244736183" sldId="2147483656"/>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1005257810" sldId="2147483657"/>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2923811242" sldId="2147483658"/>
          </pc:sldLayoutMkLst>
        </pc:sldLayoutChg>
        <pc:sldLayoutChg chg="setBg">
          <pc:chgData name="Samuel D'Elia" userId="e67deb3f-fa6e-45a8-840c-faac27a62e35" providerId="ADAL" clId="{B229E2C4-6FA0-4F35-808E-DD876A381184}" dt="2023-09-23T15:42:45.140" v="15421"/>
          <pc:sldLayoutMkLst>
            <pc:docMk/>
            <pc:sldMasterMk cId="2827439784" sldId="2147483648"/>
            <pc:sldLayoutMk cId="3358937281" sldId="2147483659"/>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C5533-C843-40B4-B083-02093A4A263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1580F3-59BB-4124-9051-BEBD0452AAE8}">
      <dgm:prSet/>
      <dgm:spPr/>
      <dgm:t>
        <a:bodyPr/>
        <a:lstStyle/>
        <a:p>
          <a:r>
            <a:rPr lang="en-GB" dirty="0"/>
            <a:t>This book </a:t>
          </a:r>
          <a:r>
            <a:rPr lang="en-GB" dirty="0">
              <a:solidFill>
                <a:srgbClr val="C00000"/>
              </a:solidFill>
            </a:rPr>
            <a:t>means</a:t>
          </a:r>
          <a:r>
            <a:rPr lang="en-GB" dirty="0"/>
            <a:t> a lot to me.  </a:t>
          </a:r>
          <a:endParaRPr lang="en-US" dirty="0"/>
        </a:p>
      </dgm:t>
    </dgm:pt>
    <dgm:pt modelId="{6855479B-D5A6-4E7A-B395-468B94970CCD}" type="parTrans" cxnId="{7BF691C7-4128-4581-9BDD-ED5DB34335F4}">
      <dgm:prSet/>
      <dgm:spPr/>
      <dgm:t>
        <a:bodyPr/>
        <a:lstStyle/>
        <a:p>
          <a:endParaRPr lang="en-US"/>
        </a:p>
      </dgm:t>
    </dgm:pt>
    <dgm:pt modelId="{F2FA2EB1-486B-4AFA-82D7-B083B43C4F01}" type="sibTrans" cxnId="{7BF691C7-4128-4581-9BDD-ED5DB34335F4}">
      <dgm:prSet/>
      <dgm:spPr/>
      <dgm:t>
        <a:bodyPr/>
        <a:lstStyle/>
        <a:p>
          <a:endParaRPr lang="en-US"/>
        </a:p>
      </dgm:t>
    </dgm:pt>
    <dgm:pt modelId="{85CC4975-6ECE-43C8-8D41-0918A054A757}">
      <dgm:prSet/>
      <dgm:spPr/>
      <dgm:t>
        <a:bodyPr/>
        <a:lstStyle/>
        <a:p>
          <a:r>
            <a:rPr lang="en-GB" dirty="0"/>
            <a:t>I didn’t </a:t>
          </a:r>
          <a:r>
            <a:rPr lang="en-GB" dirty="0">
              <a:solidFill>
                <a:srgbClr val="C00000"/>
              </a:solidFill>
            </a:rPr>
            <a:t>mean</a:t>
          </a:r>
          <a:r>
            <a:rPr lang="en-GB" dirty="0"/>
            <a:t> to offend you.</a:t>
          </a:r>
          <a:endParaRPr lang="en-US" dirty="0"/>
        </a:p>
      </dgm:t>
    </dgm:pt>
    <dgm:pt modelId="{D5164F93-379A-498B-BFC5-1D0CBF8378EF}" type="parTrans" cxnId="{DCE37C97-E835-4941-B79C-5AA6E431B771}">
      <dgm:prSet/>
      <dgm:spPr/>
      <dgm:t>
        <a:bodyPr/>
        <a:lstStyle/>
        <a:p>
          <a:endParaRPr lang="en-US"/>
        </a:p>
      </dgm:t>
    </dgm:pt>
    <dgm:pt modelId="{6DAF5115-DBB0-4FE5-AAFE-F54664A263C5}" type="sibTrans" cxnId="{DCE37C97-E835-4941-B79C-5AA6E431B771}">
      <dgm:prSet/>
      <dgm:spPr/>
      <dgm:t>
        <a:bodyPr/>
        <a:lstStyle/>
        <a:p>
          <a:endParaRPr lang="en-US"/>
        </a:p>
      </dgm:t>
    </dgm:pt>
    <dgm:pt modelId="{06C6AC6C-D356-4794-8CC8-53EE3ACA3BB2}">
      <dgm:prSet/>
      <dgm:spPr/>
      <dgm:t>
        <a:bodyPr/>
        <a:lstStyle/>
        <a:p>
          <a:r>
            <a:rPr lang="en-GB" dirty="0"/>
            <a:t>What does the word ‘perspective’ </a:t>
          </a:r>
          <a:r>
            <a:rPr lang="en-GB" dirty="0">
              <a:solidFill>
                <a:srgbClr val="C00000"/>
              </a:solidFill>
            </a:rPr>
            <a:t>mean</a:t>
          </a:r>
          <a:r>
            <a:rPr lang="en-GB" dirty="0"/>
            <a:t>?</a:t>
          </a:r>
          <a:endParaRPr lang="en-US" dirty="0"/>
        </a:p>
      </dgm:t>
    </dgm:pt>
    <dgm:pt modelId="{73EB492B-D11E-4C42-AC93-A35EC0629740}" type="parTrans" cxnId="{E254B441-D94B-4D5D-8CF7-25F2F81DA9B4}">
      <dgm:prSet/>
      <dgm:spPr/>
      <dgm:t>
        <a:bodyPr/>
        <a:lstStyle/>
        <a:p>
          <a:endParaRPr lang="en-US"/>
        </a:p>
      </dgm:t>
    </dgm:pt>
    <dgm:pt modelId="{35F68C17-034A-4D67-AA3E-631F6ECF434A}" type="sibTrans" cxnId="{E254B441-D94B-4D5D-8CF7-25F2F81DA9B4}">
      <dgm:prSet/>
      <dgm:spPr/>
      <dgm:t>
        <a:bodyPr/>
        <a:lstStyle/>
        <a:p>
          <a:endParaRPr lang="en-US"/>
        </a:p>
      </dgm:t>
    </dgm:pt>
    <dgm:pt modelId="{88B3FB25-63CA-4A17-98EF-B26E7AF9D146}">
      <dgm:prSet/>
      <dgm:spPr/>
      <dgm:t>
        <a:bodyPr/>
        <a:lstStyle/>
        <a:p>
          <a:r>
            <a:rPr lang="en-GB" dirty="0"/>
            <a:t>I </a:t>
          </a:r>
          <a:r>
            <a:rPr lang="en-GB" dirty="0">
              <a:solidFill>
                <a:srgbClr val="C00000"/>
              </a:solidFill>
            </a:rPr>
            <a:t>meant</a:t>
          </a:r>
          <a:r>
            <a:rPr lang="en-GB" dirty="0"/>
            <a:t> to say that ‘I love you’! </a:t>
          </a:r>
          <a:endParaRPr lang="en-US" dirty="0"/>
        </a:p>
      </dgm:t>
    </dgm:pt>
    <dgm:pt modelId="{AC529AF0-9350-4932-A5B1-541D1E90CA6D}" type="parTrans" cxnId="{A990271A-D9EF-4A3D-9871-7C132B0A4ED2}">
      <dgm:prSet/>
      <dgm:spPr/>
      <dgm:t>
        <a:bodyPr/>
        <a:lstStyle/>
        <a:p>
          <a:endParaRPr lang="en-US"/>
        </a:p>
      </dgm:t>
    </dgm:pt>
    <dgm:pt modelId="{8EB90269-5C4F-4878-9763-094A8C5CF989}" type="sibTrans" cxnId="{A990271A-D9EF-4A3D-9871-7C132B0A4ED2}">
      <dgm:prSet/>
      <dgm:spPr/>
      <dgm:t>
        <a:bodyPr/>
        <a:lstStyle/>
        <a:p>
          <a:endParaRPr lang="en-US"/>
        </a:p>
      </dgm:t>
    </dgm:pt>
    <dgm:pt modelId="{5EFD61FF-070B-418B-83D4-33C0064EA4D9}">
      <dgm:prSet/>
      <dgm:spPr/>
      <dgm:t>
        <a:bodyPr/>
        <a:lstStyle/>
        <a:p>
          <a:r>
            <a:rPr lang="en-GB" dirty="0"/>
            <a:t>Heavy rain </a:t>
          </a:r>
          <a:r>
            <a:rPr lang="en-GB" dirty="0">
              <a:solidFill>
                <a:srgbClr val="C00000"/>
              </a:solidFill>
            </a:rPr>
            <a:t>meant </a:t>
          </a:r>
          <a:r>
            <a:rPr lang="en-GB" dirty="0"/>
            <a:t>that the football match was cancelled.</a:t>
          </a:r>
          <a:endParaRPr lang="en-US" dirty="0"/>
        </a:p>
      </dgm:t>
    </dgm:pt>
    <dgm:pt modelId="{DC1A03A2-82DB-4E46-815C-C95CC125A2FC}" type="parTrans" cxnId="{3851FAF8-09FE-435B-BE66-D8DCC9953E22}">
      <dgm:prSet/>
      <dgm:spPr/>
      <dgm:t>
        <a:bodyPr/>
        <a:lstStyle/>
        <a:p>
          <a:endParaRPr lang="en-US"/>
        </a:p>
      </dgm:t>
    </dgm:pt>
    <dgm:pt modelId="{6149EF90-7E6E-4155-B5B3-0083432C77EE}" type="sibTrans" cxnId="{3851FAF8-09FE-435B-BE66-D8DCC9953E22}">
      <dgm:prSet/>
      <dgm:spPr/>
      <dgm:t>
        <a:bodyPr/>
        <a:lstStyle/>
        <a:p>
          <a:endParaRPr lang="en-US"/>
        </a:p>
      </dgm:t>
    </dgm:pt>
    <dgm:pt modelId="{E99DEA91-D5D2-43D1-82D1-67867C75DC19}">
      <dgm:prSet/>
      <dgm:spPr/>
      <dgm:t>
        <a:bodyPr/>
        <a:lstStyle/>
        <a:p>
          <a:r>
            <a:rPr lang="en-GB" dirty="0"/>
            <a:t>I know what that sign </a:t>
          </a:r>
          <a:r>
            <a:rPr lang="en-GB" dirty="0">
              <a:solidFill>
                <a:srgbClr val="C00000"/>
              </a:solidFill>
            </a:rPr>
            <a:t>means.</a:t>
          </a:r>
          <a:endParaRPr lang="en-US" dirty="0">
            <a:solidFill>
              <a:srgbClr val="C00000"/>
            </a:solidFill>
          </a:endParaRPr>
        </a:p>
      </dgm:t>
    </dgm:pt>
    <dgm:pt modelId="{E79C5422-F60E-48F7-A0B3-DE35A81AA9BB}" type="parTrans" cxnId="{9AFB21D4-C359-412B-AD75-69860885683F}">
      <dgm:prSet/>
      <dgm:spPr/>
      <dgm:t>
        <a:bodyPr/>
        <a:lstStyle/>
        <a:p>
          <a:endParaRPr lang="en-US"/>
        </a:p>
      </dgm:t>
    </dgm:pt>
    <dgm:pt modelId="{711C62B1-348C-42BC-AD01-1945E1D9E8B3}" type="sibTrans" cxnId="{9AFB21D4-C359-412B-AD75-69860885683F}">
      <dgm:prSet/>
      <dgm:spPr/>
      <dgm:t>
        <a:bodyPr/>
        <a:lstStyle/>
        <a:p>
          <a:endParaRPr lang="en-US"/>
        </a:p>
      </dgm:t>
    </dgm:pt>
    <dgm:pt modelId="{11FF1AC9-5E25-46EB-935D-6E09513A3A20}">
      <dgm:prSet/>
      <dgm:spPr/>
      <dgm:t>
        <a:bodyPr/>
        <a:lstStyle/>
        <a:p>
          <a:r>
            <a:rPr lang="en-GB" dirty="0"/>
            <a:t>What does she </a:t>
          </a:r>
          <a:r>
            <a:rPr lang="en-GB" dirty="0">
              <a:solidFill>
                <a:srgbClr val="C00000"/>
              </a:solidFill>
            </a:rPr>
            <a:t>mean</a:t>
          </a:r>
          <a:r>
            <a:rPr lang="en-GB" dirty="0"/>
            <a:t> when she says it is ok?</a:t>
          </a:r>
          <a:endParaRPr lang="en-US" dirty="0"/>
        </a:p>
      </dgm:t>
    </dgm:pt>
    <dgm:pt modelId="{62E30931-6EF1-47F2-8487-3A979F2421E6}" type="parTrans" cxnId="{DAE510C6-0700-4A82-B9C8-9A98BA0C5C32}">
      <dgm:prSet/>
      <dgm:spPr/>
      <dgm:t>
        <a:bodyPr/>
        <a:lstStyle/>
        <a:p>
          <a:endParaRPr lang="en-US"/>
        </a:p>
      </dgm:t>
    </dgm:pt>
    <dgm:pt modelId="{6EFABC74-A509-4133-9927-3E1A0742095E}" type="sibTrans" cxnId="{DAE510C6-0700-4A82-B9C8-9A98BA0C5C32}">
      <dgm:prSet/>
      <dgm:spPr/>
      <dgm:t>
        <a:bodyPr/>
        <a:lstStyle/>
        <a:p>
          <a:endParaRPr lang="en-US"/>
        </a:p>
      </dgm:t>
    </dgm:pt>
    <dgm:pt modelId="{CA86990D-59D1-4466-B72C-5B09915F2BC2}" type="pres">
      <dgm:prSet presAssocID="{E5DC5533-C843-40B4-B083-02093A4A263D}" presName="vert0" presStyleCnt="0">
        <dgm:presLayoutVars>
          <dgm:dir/>
          <dgm:animOne val="branch"/>
          <dgm:animLvl val="lvl"/>
        </dgm:presLayoutVars>
      </dgm:prSet>
      <dgm:spPr/>
    </dgm:pt>
    <dgm:pt modelId="{9DC15918-3A5D-4E67-ABA4-9FD8AF449CC2}" type="pres">
      <dgm:prSet presAssocID="{2E1580F3-59BB-4124-9051-BEBD0452AAE8}" presName="thickLine" presStyleLbl="alignNode1" presStyleIdx="0" presStyleCnt="7"/>
      <dgm:spPr/>
    </dgm:pt>
    <dgm:pt modelId="{4E3598E9-4197-4C3A-8D79-5FC0E56BFEE4}" type="pres">
      <dgm:prSet presAssocID="{2E1580F3-59BB-4124-9051-BEBD0452AAE8}" presName="horz1" presStyleCnt="0"/>
      <dgm:spPr/>
    </dgm:pt>
    <dgm:pt modelId="{0B605B5B-49C2-484F-8B6E-50FF9619B3A6}" type="pres">
      <dgm:prSet presAssocID="{2E1580F3-59BB-4124-9051-BEBD0452AAE8}" presName="tx1" presStyleLbl="revTx" presStyleIdx="0" presStyleCnt="7"/>
      <dgm:spPr/>
    </dgm:pt>
    <dgm:pt modelId="{8EAEA9A6-0253-4F35-A2C8-88AAF4FE00B6}" type="pres">
      <dgm:prSet presAssocID="{2E1580F3-59BB-4124-9051-BEBD0452AAE8}" presName="vert1" presStyleCnt="0"/>
      <dgm:spPr/>
    </dgm:pt>
    <dgm:pt modelId="{4F20F574-9736-4234-B939-B04B0B721FA2}" type="pres">
      <dgm:prSet presAssocID="{85CC4975-6ECE-43C8-8D41-0918A054A757}" presName="thickLine" presStyleLbl="alignNode1" presStyleIdx="1" presStyleCnt="7"/>
      <dgm:spPr/>
    </dgm:pt>
    <dgm:pt modelId="{656977F9-29DD-415B-8E48-2BBCB8C1154A}" type="pres">
      <dgm:prSet presAssocID="{85CC4975-6ECE-43C8-8D41-0918A054A757}" presName="horz1" presStyleCnt="0"/>
      <dgm:spPr/>
    </dgm:pt>
    <dgm:pt modelId="{AE46CCC4-FF7A-4EE1-A340-7A1CF5BF41D9}" type="pres">
      <dgm:prSet presAssocID="{85CC4975-6ECE-43C8-8D41-0918A054A757}" presName="tx1" presStyleLbl="revTx" presStyleIdx="1" presStyleCnt="7"/>
      <dgm:spPr/>
    </dgm:pt>
    <dgm:pt modelId="{6C1485D7-B050-4C9C-8A0F-E408F2FB6EF7}" type="pres">
      <dgm:prSet presAssocID="{85CC4975-6ECE-43C8-8D41-0918A054A757}" presName="vert1" presStyleCnt="0"/>
      <dgm:spPr/>
    </dgm:pt>
    <dgm:pt modelId="{ACF9D01B-F0A5-4E34-94E7-C621EB996C42}" type="pres">
      <dgm:prSet presAssocID="{06C6AC6C-D356-4794-8CC8-53EE3ACA3BB2}" presName="thickLine" presStyleLbl="alignNode1" presStyleIdx="2" presStyleCnt="7"/>
      <dgm:spPr/>
    </dgm:pt>
    <dgm:pt modelId="{F037734E-EEED-4408-A0D1-4E05CE8EA9B2}" type="pres">
      <dgm:prSet presAssocID="{06C6AC6C-D356-4794-8CC8-53EE3ACA3BB2}" presName="horz1" presStyleCnt="0"/>
      <dgm:spPr/>
    </dgm:pt>
    <dgm:pt modelId="{4FE49326-D79C-4077-8315-10A3D29D26A2}" type="pres">
      <dgm:prSet presAssocID="{06C6AC6C-D356-4794-8CC8-53EE3ACA3BB2}" presName="tx1" presStyleLbl="revTx" presStyleIdx="2" presStyleCnt="7"/>
      <dgm:spPr/>
    </dgm:pt>
    <dgm:pt modelId="{EE020310-86F6-4AE1-ADD4-C8F614C052EC}" type="pres">
      <dgm:prSet presAssocID="{06C6AC6C-D356-4794-8CC8-53EE3ACA3BB2}" presName="vert1" presStyleCnt="0"/>
      <dgm:spPr/>
    </dgm:pt>
    <dgm:pt modelId="{14C386EF-5F1E-4268-940E-01895354ED81}" type="pres">
      <dgm:prSet presAssocID="{88B3FB25-63CA-4A17-98EF-B26E7AF9D146}" presName="thickLine" presStyleLbl="alignNode1" presStyleIdx="3" presStyleCnt="7"/>
      <dgm:spPr/>
    </dgm:pt>
    <dgm:pt modelId="{CB9BCB46-B21F-45EE-B1A3-7C98E899C74C}" type="pres">
      <dgm:prSet presAssocID="{88B3FB25-63CA-4A17-98EF-B26E7AF9D146}" presName="horz1" presStyleCnt="0"/>
      <dgm:spPr/>
    </dgm:pt>
    <dgm:pt modelId="{0AFA59CD-7768-4FA6-BCB1-5304471B6207}" type="pres">
      <dgm:prSet presAssocID="{88B3FB25-63CA-4A17-98EF-B26E7AF9D146}" presName="tx1" presStyleLbl="revTx" presStyleIdx="3" presStyleCnt="7"/>
      <dgm:spPr/>
    </dgm:pt>
    <dgm:pt modelId="{A42C157C-F639-41E1-98FA-1D3B75F3BF3F}" type="pres">
      <dgm:prSet presAssocID="{88B3FB25-63CA-4A17-98EF-B26E7AF9D146}" presName="vert1" presStyleCnt="0"/>
      <dgm:spPr/>
    </dgm:pt>
    <dgm:pt modelId="{3AD6884E-52BD-4440-88BB-EDF11E2DDC69}" type="pres">
      <dgm:prSet presAssocID="{5EFD61FF-070B-418B-83D4-33C0064EA4D9}" presName="thickLine" presStyleLbl="alignNode1" presStyleIdx="4" presStyleCnt="7"/>
      <dgm:spPr/>
    </dgm:pt>
    <dgm:pt modelId="{9D5D3E0D-67FA-48E6-9E59-F82A47055CD3}" type="pres">
      <dgm:prSet presAssocID="{5EFD61FF-070B-418B-83D4-33C0064EA4D9}" presName="horz1" presStyleCnt="0"/>
      <dgm:spPr/>
    </dgm:pt>
    <dgm:pt modelId="{5CBDE528-DA97-44AD-BAFF-7E364A3E1357}" type="pres">
      <dgm:prSet presAssocID="{5EFD61FF-070B-418B-83D4-33C0064EA4D9}" presName="tx1" presStyleLbl="revTx" presStyleIdx="4" presStyleCnt="7"/>
      <dgm:spPr/>
    </dgm:pt>
    <dgm:pt modelId="{0023D3F9-0765-4C47-8DD9-CF89E40A6E8D}" type="pres">
      <dgm:prSet presAssocID="{5EFD61FF-070B-418B-83D4-33C0064EA4D9}" presName="vert1" presStyleCnt="0"/>
      <dgm:spPr/>
    </dgm:pt>
    <dgm:pt modelId="{CF847108-F30C-4D72-B2D4-0285F83B31FE}" type="pres">
      <dgm:prSet presAssocID="{E99DEA91-D5D2-43D1-82D1-67867C75DC19}" presName="thickLine" presStyleLbl="alignNode1" presStyleIdx="5" presStyleCnt="7"/>
      <dgm:spPr/>
    </dgm:pt>
    <dgm:pt modelId="{9E55F558-4E9E-46B7-BAD7-AB0D32C71213}" type="pres">
      <dgm:prSet presAssocID="{E99DEA91-D5D2-43D1-82D1-67867C75DC19}" presName="horz1" presStyleCnt="0"/>
      <dgm:spPr/>
    </dgm:pt>
    <dgm:pt modelId="{CDC4BDCA-A8AC-4820-9826-A0BAAD58E79F}" type="pres">
      <dgm:prSet presAssocID="{E99DEA91-D5D2-43D1-82D1-67867C75DC19}" presName="tx1" presStyleLbl="revTx" presStyleIdx="5" presStyleCnt="7"/>
      <dgm:spPr/>
    </dgm:pt>
    <dgm:pt modelId="{FA29BA6F-E4A7-4A58-BD97-70B8797DBB9A}" type="pres">
      <dgm:prSet presAssocID="{E99DEA91-D5D2-43D1-82D1-67867C75DC19}" presName="vert1" presStyleCnt="0"/>
      <dgm:spPr/>
    </dgm:pt>
    <dgm:pt modelId="{C1D64382-90C9-4C27-861A-8B180D6BC0F0}" type="pres">
      <dgm:prSet presAssocID="{11FF1AC9-5E25-46EB-935D-6E09513A3A20}" presName="thickLine" presStyleLbl="alignNode1" presStyleIdx="6" presStyleCnt="7"/>
      <dgm:spPr/>
    </dgm:pt>
    <dgm:pt modelId="{C6202887-853D-4B71-8FB5-0FE7B55076E5}" type="pres">
      <dgm:prSet presAssocID="{11FF1AC9-5E25-46EB-935D-6E09513A3A20}" presName="horz1" presStyleCnt="0"/>
      <dgm:spPr/>
    </dgm:pt>
    <dgm:pt modelId="{B7A97FE2-875F-4E8C-A09A-BA5573723530}" type="pres">
      <dgm:prSet presAssocID="{11FF1AC9-5E25-46EB-935D-6E09513A3A20}" presName="tx1" presStyleLbl="revTx" presStyleIdx="6" presStyleCnt="7"/>
      <dgm:spPr/>
    </dgm:pt>
    <dgm:pt modelId="{7D588544-219A-47B5-8E93-3B414F5CD3AE}" type="pres">
      <dgm:prSet presAssocID="{11FF1AC9-5E25-46EB-935D-6E09513A3A20}" presName="vert1" presStyleCnt="0"/>
      <dgm:spPr/>
    </dgm:pt>
  </dgm:ptLst>
  <dgm:cxnLst>
    <dgm:cxn modelId="{A990271A-D9EF-4A3D-9871-7C132B0A4ED2}" srcId="{E5DC5533-C843-40B4-B083-02093A4A263D}" destId="{88B3FB25-63CA-4A17-98EF-B26E7AF9D146}" srcOrd="3" destOrd="0" parTransId="{AC529AF0-9350-4932-A5B1-541D1E90CA6D}" sibTransId="{8EB90269-5C4F-4878-9763-094A8C5CF989}"/>
    <dgm:cxn modelId="{ACA6F31B-2E95-499B-BB46-96C828D21159}" type="presOf" srcId="{06C6AC6C-D356-4794-8CC8-53EE3ACA3BB2}" destId="{4FE49326-D79C-4077-8315-10A3D29D26A2}" srcOrd="0" destOrd="0" presId="urn:microsoft.com/office/officeart/2008/layout/LinedList"/>
    <dgm:cxn modelId="{30C18933-5159-4F1C-AF4D-AE28ED1B6B93}" type="presOf" srcId="{85CC4975-6ECE-43C8-8D41-0918A054A757}" destId="{AE46CCC4-FF7A-4EE1-A340-7A1CF5BF41D9}" srcOrd="0" destOrd="0" presId="urn:microsoft.com/office/officeart/2008/layout/LinedList"/>
    <dgm:cxn modelId="{B6442E5F-FE80-490C-AEA8-25346478E607}" type="presOf" srcId="{E5DC5533-C843-40B4-B083-02093A4A263D}" destId="{CA86990D-59D1-4466-B72C-5B09915F2BC2}" srcOrd="0" destOrd="0" presId="urn:microsoft.com/office/officeart/2008/layout/LinedList"/>
    <dgm:cxn modelId="{E254B441-D94B-4D5D-8CF7-25F2F81DA9B4}" srcId="{E5DC5533-C843-40B4-B083-02093A4A263D}" destId="{06C6AC6C-D356-4794-8CC8-53EE3ACA3BB2}" srcOrd="2" destOrd="0" parTransId="{73EB492B-D11E-4C42-AC93-A35EC0629740}" sibTransId="{35F68C17-034A-4D67-AA3E-631F6ECF434A}"/>
    <dgm:cxn modelId="{A4108E49-4071-4B99-AF44-A4648B366422}" type="presOf" srcId="{5EFD61FF-070B-418B-83D4-33C0064EA4D9}" destId="{5CBDE528-DA97-44AD-BAFF-7E364A3E1357}" srcOrd="0" destOrd="0" presId="urn:microsoft.com/office/officeart/2008/layout/LinedList"/>
    <dgm:cxn modelId="{A5771652-B7D0-4BDC-8525-CA6144A9893E}" type="presOf" srcId="{2E1580F3-59BB-4124-9051-BEBD0452AAE8}" destId="{0B605B5B-49C2-484F-8B6E-50FF9619B3A6}" srcOrd="0" destOrd="0" presId="urn:microsoft.com/office/officeart/2008/layout/LinedList"/>
    <dgm:cxn modelId="{DCE37C97-E835-4941-B79C-5AA6E431B771}" srcId="{E5DC5533-C843-40B4-B083-02093A4A263D}" destId="{85CC4975-6ECE-43C8-8D41-0918A054A757}" srcOrd="1" destOrd="0" parTransId="{D5164F93-379A-498B-BFC5-1D0CBF8378EF}" sibTransId="{6DAF5115-DBB0-4FE5-AAFE-F54664A263C5}"/>
    <dgm:cxn modelId="{D95EEDA4-F468-402F-BBC1-ECB58170FEA8}" type="presOf" srcId="{88B3FB25-63CA-4A17-98EF-B26E7AF9D146}" destId="{0AFA59CD-7768-4FA6-BCB1-5304471B6207}" srcOrd="0" destOrd="0" presId="urn:microsoft.com/office/officeart/2008/layout/LinedList"/>
    <dgm:cxn modelId="{DAE510C6-0700-4A82-B9C8-9A98BA0C5C32}" srcId="{E5DC5533-C843-40B4-B083-02093A4A263D}" destId="{11FF1AC9-5E25-46EB-935D-6E09513A3A20}" srcOrd="6" destOrd="0" parTransId="{62E30931-6EF1-47F2-8487-3A979F2421E6}" sibTransId="{6EFABC74-A509-4133-9927-3E1A0742095E}"/>
    <dgm:cxn modelId="{7BF691C7-4128-4581-9BDD-ED5DB34335F4}" srcId="{E5DC5533-C843-40B4-B083-02093A4A263D}" destId="{2E1580F3-59BB-4124-9051-BEBD0452AAE8}" srcOrd="0" destOrd="0" parTransId="{6855479B-D5A6-4E7A-B395-468B94970CCD}" sibTransId="{F2FA2EB1-486B-4AFA-82D7-B083B43C4F01}"/>
    <dgm:cxn modelId="{9AFB21D4-C359-412B-AD75-69860885683F}" srcId="{E5DC5533-C843-40B4-B083-02093A4A263D}" destId="{E99DEA91-D5D2-43D1-82D1-67867C75DC19}" srcOrd="5" destOrd="0" parTransId="{E79C5422-F60E-48F7-A0B3-DE35A81AA9BB}" sibTransId="{711C62B1-348C-42BC-AD01-1945E1D9E8B3}"/>
    <dgm:cxn modelId="{00E2D5E6-CBDF-4FA2-803C-ADC4AFBF2E51}" type="presOf" srcId="{E99DEA91-D5D2-43D1-82D1-67867C75DC19}" destId="{CDC4BDCA-A8AC-4820-9826-A0BAAD58E79F}" srcOrd="0" destOrd="0" presId="urn:microsoft.com/office/officeart/2008/layout/LinedList"/>
    <dgm:cxn modelId="{926108F1-9F2C-4D4A-8A3C-E1FC5F9B2E5A}" type="presOf" srcId="{11FF1AC9-5E25-46EB-935D-6E09513A3A20}" destId="{B7A97FE2-875F-4E8C-A09A-BA5573723530}" srcOrd="0" destOrd="0" presId="urn:microsoft.com/office/officeart/2008/layout/LinedList"/>
    <dgm:cxn modelId="{3851FAF8-09FE-435B-BE66-D8DCC9953E22}" srcId="{E5DC5533-C843-40B4-B083-02093A4A263D}" destId="{5EFD61FF-070B-418B-83D4-33C0064EA4D9}" srcOrd="4" destOrd="0" parTransId="{DC1A03A2-82DB-4E46-815C-C95CC125A2FC}" sibTransId="{6149EF90-7E6E-4155-B5B3-0083432C77EE}"/>
    <dgm:cxn modelId="{1E9EE641-B03A-42D8-8FFA-FC3D67AEDA1A}" type="presParOf" srcId="{CA86990D-59D1-4466-B72C-5B09915F2BC2}" destId="{9DC15918-3A5D-4E67-ABA4-9FD8AF449CC2}" srcOrd="0" destOrd="0" presId="urn:microsoft.com/office/officeart/2008/layout/LinedList"/>
    <dgm:cxn modelId="{A23CF8BE-352A-4A93-9F55-7396B0C50EDB}" type="presParOf" srcId="{CA86990D-59D1-4466-B72C-5B09915F2BC2}" destId="{4E3598E9-4197-4C3A-8D79-5FC0E56BFEE4}" srcOrd="1" destOrd="0" presId="urn:microsoft.com/office/officeart/2008/layout/LinedList"/>
    <dgm:cxn modelId="{F80CF51E-B163-4947-9078-E178C04AAAD0}" type="presParOf" srcId="{4E3598E9-4197-4C3A-8D79-5FC0E56BFEE4}" destId="{0B605B5B-49C2-484F-8B6E-50FF9619B3A6}" srcOrd="0" destOrd="0" presId="urn:microsoft.com/office/officeart/2008/layout/LinedList"/>
    <dgm:cxn modelId="{CBF69615-CAE1-4857-B6D5-FED3738219FF}" type="presParOf" srcId="{4E3598E9-4197-4C3A-8D79-5FC0E56BFEE4}" destId="{8EAEA9A6-0253-4F35-A2C8-88AAF4FE00B6}" srcOrd="1" destOrd="0" presId="urn:microsoft.com/office/officeart/2008/layout/LinedList"/>
    <dgm:cxn modelId="{71F65D3A-59BA-44B7-BFC9-6ECA3A75FB1B}" type="presParOf" srcId="{CA86990D-59D1-4466-B72C-5B09915F2BC2}" destId="{4F20F574-9736-4234-B939-B04B0B721FA2}" srcOrd="2" destOrd="0" presId="urn:microsoft.com/office/officeart/2008/layout/LinedList"/>
    <dgm:cxn modelId="{B4F4D8C7-31B5-4027-91D8-2CF8F1DA403F}" type="presParOf" srcId="{CA86990D-59D1-4466-B72C-5B09915F2BC2}" destId="{656977F9-29DD-415B-8E48-2BBCB8C1154A}" srcOrd="3" destOrd="0" presId="urn:microsoft.com/office/officeart/2008/layout/LinedList"/>
    <dgm:cxn modelId="{83715756-00CB-4043-9DE7-25167F74A9A7}" type="presParOf" srcId="{656977F9-29DD-415B-8E48-2BBCB8C1154A}" destId="{AE46CCC4-FF7A-4EE1-A340-7A1CF5BF41D9}" srcOrd="0" destOrd="0" presId="urn:microsoft.com/office/officeart/2008/layout/LinedList"/>
    <dgm:cxn modelId="{46D60676-655F-472B-9E0B-F9D37083F1A7}" type="presParOf" srcId="{656977F9-29DD-415B-8E48-2BBCB8C1154A}" destId="{6C1485D7-B050-4C9C-8A0F-E408F2FB6EF7}" srcOrd="1" destOrd="0" presId="urn:microsoft.com/office/officeart/2008/layout/LinedList"/>
    <dgm:cxn modelId="{5D329BFA-29AB-47E7-8EEB-835CBB42493F}" type="presParOf" srcId="{CA86990D-59D1-4466-B72C-5B09915F2BC2}" destId="{ACF9D01B-F0A5-4E34-94E7-C621EB996C42}" srcOrd="4" destOrd="0" presId="urn:microsoft.com/office/officeart/2008/layout/LinedList"/>
    <dgm:cxn modelId="{08EDB132-7976-484D-9B73-AEFD325ED977}" type="presParOf" srcId="{CA86990D-59D1-4466-B72C-5B09915F2BC2}" destId="{F037734E-EEED-4408-A0D1-4E05CE8EA9B2}" srcOrd="5" destOrd="0" presId="urn:microsoft.com/office/officeart/2008/layout/LinedList"/>
    <dgm:cxn modelId="{2C8C9225-102A-491F-AF90-11CB03F77F76}" type="presParOf" srcId="{F037734E-EEED-4408-A0D1-4E05CE8EA9B2}" destId="{4FE49326-D79C-4077-8315-10A3D29D26A2}" srcOrd="0" destOrd="0" presId="urn:microsoft.com/office/officeart/2008/layout/LinedList"/>
    <dgm:cxn modelId="{78643244-EF61-4117-943C-ED8CA76425A9}" type="presParOf" srcId="{F037734E-EEED-4408-A0D1-4E05CE8EA9B2}" destId="{EE020310-86F6-4AE1-ADD4-C8F614C052EC}" srcOrd="1" destOrd="0" presId="urn:microsoft.com/office/officeart/2008/layout/LinedList"/>
    <dgm:cxn modelId="{18E9411C-D635-44C2-AA3C-5F147D4EF082}" type="presParOf" srcId="{CA86990D-59D1-4466-B72C-5B09915F2BC2}" destId="{14C386EF-5F1E-4268-940E-01895354ED81}" srcOrd="6" destOrd="0" presId="urn:microsoft.com/office/officeart/2008/layout/LinedList"/>
    <dgm:cxn modelId="{7CB41421-BF36-422D-984C-23BFBABF0A47}" type="presParOf" srcId="{CA86990D-59D1-4466-B72C-5B09915F2BC2}" destId="{CB9BCB46-B21F-45EE-B1A3-7C98E899C74C}" srcOrd="7" destOrd="0" presId="urn:microsoft.com/office/officeart/2008/layout/LinedList"/>
    <dgm:cxn modelId="{51DEBF0F-DC2B-4D57-8B15-5C14A3CF9180}" type="presParOf" srcId="{CB9BCB46-B21F-45EE-B1A3-7C98E899C74C}" destId="{0AFA59CD-7768-4FA6-BCB1-5304471B6207}" srcOrd="0" destOrd="0" presId="urn:microsoft.com/office/officeart/2008/layout/LinedList"/>
    <dgm:cxn modelId="{21E7BB31-9F47-4009-A8EA-B4CD31184551}" type="presParOf" srcId="{CB9BCB46-B21F-45EE-B1A3-7C98E899C74C}" destId="{A42C157C-F639-41E1-98FA-1D3B75F3BF3F}" srcOrd="1" destOrd="0" presId="urn:microsoft.com/office/officeart/2008/layout/LinedList"/>
    <dgm:cxn modelId="{D1E2CAF1-B615-49B6-9DBA-A2D544D651A1}" type="presParOf" srcId="{CA86990D-59D1-4466-B72C-5B09915F2BC2}" destId="{3AD6884E-52BD-4440-88BB-EDF11E2DDC69}" srcOrd="8" destOrd="0" presId="urn:microsoft.com/office/officeart/2008/layout/LinedList"/>
    <dgm:cxn modelId="{31AB5F5F-6285-4900-9800-CF8FF5D957DB}" type="presParOf" srcId="{CA86990D-59D1-4466-B72C-5B09915F2BC2}" destId="{9D5D3E0D-67FA-48E6-9E59-F82A47055CD3}" srcOrd="9" destOrd="0" presId="urn:microsoft.com/office/officeart/2008/layout/LinedList"/>
    <dgm:cxn modelId="{89F89AE7-2836-4D5E-AF47-9C74A8850E34}" type="presParOf" srcId="{9D5D3E0D-67FA-48E6-9E59-F82A47055CD3}" destId="{5CBDE528-DA97-44AD-BAFF-7E364A3E1357}" srcOrd="0" destOrd="0" presId="urn:microsoft.com/office/officeart/2008/layout/LinedList"/>
    <dgm:cxn modelId="{903DB64B-9E95-4419-B6B9-A33054B41332}" type="presParOf" srcId="{9D5D3E0D-67FA-48E6-9E59-F82A47055CD3}" destId="{0023D3F9-0765-4C47-8DD9-CF89E40A6E8D}" srcOrd="1" destOrd="0" presId="urn:microsoft.com/office/officeart/2008/layout/LinedList"/>
    <dgm:cxn modelId="{C1421279-C767-4B8F-A932-FFA954586CBA}" type="presParOf" srcId="{CA86990D-59D1-4466-B72C-5B09915F2BC2}" destId="{CF847108-F30C-4D72-B2D4-0285F83B31FE}" srcOrd="10" destOrd="0" presId="urn:microsoft.com/office/officeart/2008/layout/LinedList"/>
    <dgm:cxn modelId="{219B2420-A437-4703-BA7B-A1B9632851EB}" type="presParOf" srcId="{CA86990D-59D1-4466-B72C-5B09915F2BC2}" destId="{9E55F558-4E9E-46B7-BAD7-AB0D32C71213}" srcOrd="11" destOrd="0" presId="urn:microsoft.com/office/officeart/2008/layout/LinedList"/>
    <dgm:cxn modelId="{8723980B-8A04-4DF7-B0CD-6146000E0B4A}" type="presParOf" srcId="{9E55F558-4E9E-46B7-BAD7-AB0D32C71213}" destId="{CDC4BDCA-A8AC-4820-9826-A0BAAD58E79F}" srcOrd="0" destOrd="0" presId="urn:microsoft.com/office/officeart/2008/layout/LinedList"/>
    <dgm:cxn modelId="{DD60B4BD-6679-4D9F-BEB0-5462F9F94005}" type="presParOf" srcId="{9E55F558-4E9E-46B7-BAD7-AB0D32C71213}" destId="{FA29BA6F-E4A7-4A58-BD97-70B8797DBB9A}" srcOrd="1" destOrd="0" presId="urn:microsoft.com/office/officeart/2008/layout/LinedList"/>
    <dgm:cxn modelId="{8CA0E8AD-C6AF-41B2-9122-3E99D1D14762}" type="presParOf" srcId="{CA86990D-59D1-4466-B72C-5B09915F2BC2}" destId="{C1D64382-90C9-4C27-861A-8B180D6BC0F0}" srcOrd="12" destOrd="0" presId="urn:microsoft.com/office/officeart/2008/layout/LinedList"/>
    <dgm:cxn modelId="{D7176C08-0BFE-4A7B-9A41-329D5D79F5AF}" type="presParOf" srcId="{CA86990D-59D1-4466-B72C-5B09915F2BC2}" destId="{C6202887-853D-4B71-8FB5-0FE7B55076E5}" srcOrd="13" destOrd="0" presId="urn:microsoft.com/office/officeart/2008/layout/LinedList"/>
    <dgm:cxn modelId="{91CE3641-A336-4989-99D7-8DDD7C7CA89B}" type="presParOf" srcId="{C6202887-853D-4B71-8FB5-0FE7B55076E5}" destId="{B7A97FE2-875F-4E8C-A09A-BA5573723530}" srcOrd="0" destOrd="0" presId="urn:microsoft.com/office/officeart/2008/layout/LinedList"/>
    <dgm:cxn modelId="{3A949E29-AF2D-4FA7-A37A-41B36D01815E}" type="presParOf" srcId="{C6202887-853D-4B71-8FB5-0FE7B55076E5}" destId="{7D588544-219A-47B5-8E93-3B414F5CD3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0B22EF-24D2-486D-948E-997354CE0C5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E5E090-6439-4D7B-BA5E-DD5A6DA818A9}">
      <dgm:prSet custT="1"/>
      <dgm:spPr/>
      <dgm:t>
        <a:bodyPr/>
        <a:lstStyle/>
        <a:p>
          <a:pPr>
            <a:lnSpc>
              <a:spcPct val="100000"/>
            </a:lnSpc>
          </a:pPr>
          <a:r>
            <a:rPr lang="en-GB" sz="2400" dirty="0"/>
            <a:t>Our meanings and truths are not always constructed from tested evidence</a:t>
          </a:r>
          <a:endParaRPr lang="en-US" sz="2400" dirty="0"/>
        </a:p>
      </dgm:t>
    </dgm:pt>
    <dgm:pt modelId="{43D456CD-9D1E-4E7D-A77C-CFC74BDD0D82}" type="parTrans" cxnId="{818BB18A-4E62-4361-86D6-4A9827E23F4B}">
      <dgm:prSet/>
      <dgm:spPr/>
      <dgm:t>
        <a:bodyPr/>
        <a:lstStyle/>
        <a:p>
          <a:endParaRPr lang="en-US"/>
        </a:p>
      </dgm:t>
    </dgm:pt>
    <dgm:pt modelId="{A10D3081-0DF5-41C9-A3C2-D8DDE0148508}" type="sibTrans" cxnId="{818BB18A-4E62-4361-86D6-4A9827E23F4B}">
      <dgm:prSet/>
      <dgm:spPr/>
      <dgm:t>
        <a:bodyPr/>
        <a:lstStyle/>
        <a:p>
          <a:endParaRPr lang="en-US"/>
        </a:p>
      </dgm:t>
    </dgm:pt>
    <dgm:pt modelId="{43DA09A8-ADB6-4693-93C0-35D4345D60F9}">
      <dgm:prSet custT="1"/>
      <dgm:spPr/>
      <dgm:t>
        <a:bodyPr/>
        <a:lstStyle/>
        <a:p>
          <a:pPr>
            <a:lnSpc>
              <a:spcPct val="100000"/>
            </a:lnSpc>
          </a:pPr>
          <a:r>
            <a:rPr lang="en-GB" sz="2400"/>
            <a:t>Many meanings are based on evidence from other people we have never met</a:t>
          </a:r>
          <a:endParaRPr lang="en-US" sz="2400"/>
        </a:p>
      </dgm:t>
    </dgm:pt>
    <dgm:pt modelId="{5726717C-9598-4D55-B0E9-7C61DE369622}" type="parTrans" cxnId="{B0261049-E078-41DB-B6BE-F9A0869FE478}">
      <dgm:prSet/>
      <dgm:spPr/>
      <dgm:t>
        <a:bodyPr/>
        <a:lstStyle/>
        <a:p>
          <a:endParaRPr lang="en-US"/>
        </a:p>
      </dgm:t>
    </dgm:pt>
    <dgm:pt modelId="{52328129-4413-471B-AFAF-F7607859145B}" type="sibTrans" cxnId="{B0261049-E078-41DB-B6BE-F9A0869FE478}">
      <dgm:prSet/>
      <dgm:spPr/>
      <dgm:t>
        <a:bodyPr/>
        <a:lstStyle/>
        <a:p>
          <a:endParaRPr lang="en-US"/>
        </a:p>
      </dgm:t>
    </dgm:pt>
    <dgm:pt modelId="{F844E41F-A06C-4970-B1F2-EB83B5C636CC}">
      <dgm:prSet custT="1"/>
      <dgm:spPr/>
      <dgm:t>
        <a:bodyPr/>
        <a:lstStyle/>
        <a:p>
          <a:pPr>
            <a:lnSpc>
              <a:spcPct val="100000"/>
            </a:lnSpc>
          </a:pPr>
          <a:r>
            <a:rPr lang="en-GB" sz="2400" dirty="0"/>
            <a:t>We can </a:t>
          </a:r>
          <a:r>
            <a:rPr lang="en-GB" sz="2400" b="1" dirty="0"/>
            <a:t>believe something to be true, </a:t>
          </a:r>
          <a:r>
            <a:rPr lang="en-GB" sz="2400" dirty="0"/>
            <a:t>but can we trust the source?</a:t>
          </a:r>
          <a:endParaRPr lang="en-US" sz="2400" dirty="0"/>
        </a:p>
      </dgm:t>
    </dgm:pt>
    <dgm:pt modelId="{C74E0ED7-7FCE-4750-9133-6D8529231899}" type="parTrans" cxnId="{D5F11E1B-CF9D-4ED9-BC1B-98538CF42F7B}">
      <dgm:prSet/>
      <dgm:spPr/>
      <dgm:t>
        <a:bodyPr/>
        <a:lstStyle/>
        <a:p>
          <a:endParaRPr lang="en-US"/>
        </a:p>
      </dgm:t>
    </dgm:pt>
    <dgm:pt modelId="{959DD6FB-120E-41A0-B851-0DE7AF8D647C}" type="sibTrans" cxnId="{D5F11E1B-CF9D-4ED9-BC1B-98538CF42F7B}">
      <dgm:prSet/>
      <dgm:spPr/>
      <dgm:t>
        <a:bodyPr/>
        <a:lstStyle/>
        <a:p>
          <a:endParaRPr lang="en-US"/>
        </a:p>
      </dgm:t>
    </dgm:pt>
    <dgm:pt modelId="{1D62547D-DF81-4807-BA04-AC2C63E8EEE7}">
      <dgm:prSet custT="1"/>
      <dgm:spPr/>
      <dgm:t>
        <a:bodyPr/>
        <a:lstStyle/>
        <a:p>
          <a:pPr>
            <a:lnSpc>
              <a:spcPct val="100000"/>
            </a:lnSpc>
          </a:pPr>
          <a:r>
            <a:rPr lang="en-GB" sz="2400"/>
            <a:t>Other meanings can be inferred from incomplete evidence.</a:t>
          </a:r>
          <a:endParaRPr lang="en-US" sz="2400"/>
        </a:p>
      </dgm:t>
    </dgm:pt>
    <dgm:pt modelId="{1F566C03-4BDB-4FD4-A544-EF9D1B9058FD}" type="parTrans" cxnId="{2E09B917-12EB-43EC-B53D-A319E2758A3A}">
      <dgm:prSet/>
      <dgm:spPr/>
      <dgm:t>
        <a:bodyPr/>
        <a:lstStyle/>
        <a:p>
          <a:endParaRPr lang="en-US"/>
        </a:p>
      </dgm:t>
    </dgm:pt>
    <dgm:pt modelId="{32F2054D-9C75-4716-851E-8D7A21054ECB}" type="sibTrans" cxnId="{2E09B917-12EB-43EC-B53D-A319E2758A3A}">
      <dgm:prSet/>
      <dgm:spPr/>
      <dgm:t>
        <a:bodyPr/>
        <a:lstStyle/>
        <a:p>
          <a:endParaRPr lang="en-US"/>
        </a:p>
      </dgm:t>
    </dgm:pt>
    <dgm:pt modelId="{8A45AA82-02DE-4B09-8A9F-4885DE94DBFB}">
      <dgm:prSet custT="1"/>
      <dgm:spPr/>
      <dgm:t>
        <a:bodyPr/>
        <a:lstStyle/>
        <a:p>
          <a:pPr>
            <a:lnSpc>
              <a:spcPct val="100000"/>
            </a:lnSpc>
          </a:pPr>
          <a:r>
            <a:rPr lang="en-GB" sz="2400"/>
            <a:t>Our brain tries to give meaning to what it experiences.</a:t>
          </a:r>
          <a:endParaRPr lang="en-US" sz="2400"/>
        </a:p>
      </dgm:t>
    </dgm:pt>
    <dgm:pt modelId="{8AF93E77-0531-4DF6-89FF-9FEDC36C557C}" type="parTrans" cxnId="{DDE1B379-5545-46D1-BF13-6330D4C343F1}">
      <dgm:prSet/>
      <dgm:spPr/>
      <dgm:t>
        <a:bodyPr/>
        <a:lstStyle/>
        <a:p>
          <a:endParaRPr lang="en-US"/>
        </a:p>
      </dgm:t>
    </dgm:pt>
    <dgm:pt modelId="{19545752-6A93-4B44-B79F-0A9DCF6FA943}" type="sibTrans" cxnId="{DDE1B379-5545-46D1-BF13-6330D4C343F1}">
      <dgm:prSet/>
      <dgm:spPr/>
      <dgm:t>
        <a:bodyPr/>
        <a:lstStyle/>
        <a:p>
          <a:endParaRPr lang="en-US"/>
        </a:p>
      </dgm:t>
    </dgm:pt>
    <dgm:pt modelId="{52DF11B9-3C05-4357-A1EE-CE333C21B3D6}" type="pres">
      <dgm:prSet presAssocID="{2A0B22EF-24D2-486D-948E-997354CE0C53}" presName="root" presStyleCnt="0">
        <dgm:presLayoutVars>
          <dgm:dir/>
          <dgm:resizeHandles val="exact"/>
        </dgm:presLayoutVars>
      </dgm:prSet>
      <dgm:spPr/>
    </dgm:pt>
    <dgm:pt modelId="{7659F76E-270D-4DEF-BCED-8B8CF9373E26}" type="pres">
      <dgm:prSet presAssocID="{D5E5E090-6439-4D7B-BA5E-DD5A6DA818A9}" presName="compNode" presStyleCnt="0"/>
      <dgm:spPr/>
    </dgm:pt>
    <dgm:pt modelId="{31D442E0-19A1-4B86-87E7-F4280981D9F1}" type="pres">
      <dgm:prSet presAssocID="{D5E5E090-6439-4D7B-BA5E-DD5A6DA818A9}" presName="bgRect" presStyleLbl="bgShp" presStyleIdx="0" presStyleCnt="5"/>
      <dgm:spPr/>
    </dgm:pt>
    <dgm:pt modelId="{4B721872-A01E-4D19-89D2-FEC0E4C9856B}" type="pres">
      <dgm:prSet presAssocID="{D5E5E090-6439-4D7B-BA5E-DD5A6DA818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7591947-EAB9-4299-9761-1D6328B246FF}" type="pres">
      <dgm:prSet presAssocID="{D5E5E090-6439-4D7B-BA5E-DD5A6DA818A9}" presName="spaceRect" presStyleCnt="0"/>
      <dgm:spPr/>
    </dgm:pt>
    <dgm:pt modelId="{889A25C4-74D8-4F27-AC39-0284D1F30222}" type="pres">
      <dgm:prSet presAssocID="{D5E5E090-6439-4D7B-BA5E-DD5A6DA818A9}" presName="parTx" presStyleLbl="revTx" presStyleIdx="0" presStyleCnt="5">
        <dgm:presLayoutVars>
          <dgm:chMax val="0"/>
          <dgm:chPref val="0"/>
        </dgm:presLayoutVars>
      </dgm:prSet>
      <dgm:spPr/>
    </dgm:pt>
    <dgm:pt modelId="{BFBC5E9D-794F-4807-8791-E09B7F8A07CF}" type="pres">
      <dgm:prSet presAssocID="{A10D3081-0DF5-41C9-A3C2-D8DDE0148508}" presName="sibTrans" presStyleCnt="0"/>
      <dgm:spPr/>
    </dgm:pt>
    <dgm:pt modelId="{32B17590-D413-4EB5-8E1F-AD1DF078DB83}" type="pres">
      <dgm:prSet presAssocID="{43DA09A8-ADB6-4693-93C0-35D4345D60F9}" presName="compNode" presStyleCnt="0"/>
      <dgm:spPr/>
    </dgm:pt>
    <dgm:pt modelId="{1EBDA786-E67D-4834-A2E5-091AE5A3AEC5}" type="pres">
      <dgm:prSet presAssocID="{43DA09A8-ADB6-4693-93C0-35D4345D60F9}" presName="bgRect" presStyleLbl="bgShp" presStyleIdx="1" presStyleCnt="5"/>
      <dgm:spPr/>
    </dgm:pt>
    <dgm:pt modelId="{F868BF6A-0E6F-4A09-A44D-7188739F18E0}" type="pres">
      <dgm:prSet presAssocID="{43DA09A8-ADB6-4693-93C0-35D4345D60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CB35E730-6C03-4EB6-9C9F-81750EB8F74B}" type="pres">
      <dgm:prSet presAssocID="{43DA09A8-ADB6-4693-93C0-35D4345D60F9}" presName="spaceRect" presStyleCnt="0"/>
      <dgm:spPr/>
    </dgm:pt>
    <dgm:pt modelId="{585F8131-2936-4137-ABD5-0517EED2B64E}" type="pres">
      <dgm:prSet presAssocID="{43DA09A8-ADB6-4693-93C0-35D4345D60F9}" presName="parTx" presStyleLbl="revTx" presStyleIdx="1" presStyleCnt="5">
        <dgm:presLayoutVars>
          <dgm:chMax val="0"/>
          <dgm:chPref val="0"/>
        </dgm:presLayoutVars>
      </dgm:prSet>
      <dgm:spPr/>
    </dgm:pt>
    <dgm:pt modelId="{B89A6030-5509-4519-847C-16725BF33382}" type="pres">
      <dgm:prSet presAssocID="{52328129-4413-471B-AFAF-F7607859145B}" presName="sibTrans" presStyleCnt="0"/>
      <dgm:spPr/>
    </dgm:pt>
    <dgm:pt modelId="{C818E2D0-381D-4CBE-B730-BA7965D8530E}" type="pres">
      <dgm:prSet presAssocID="{F844E41F-A06C-4970-B1F2-EB83B5C636CC}" presName="compNode" presStyleCnt="0"/>
      <dgm:spPr/>
    </dgm:pt>
    <dgm:pt modelId="{CFD43318-FD69-4324-B145-DD97C541AFAD}" type="pres">
      <dgm:prSet presAssocID="{F844E41F-A06C-4970-B1F2-EB83B5C636CC}" presName="bgRect" presStyleLbl="bgShp" presStyleIdx="2" presStyleCnt="5"/>
      <dgm:spPr/>
    </dgm:pt>
    <dgm:pt modelId="{83DAEBD5-6075-4A14-8538-B4F62B336707}" type="pres">
      <dgm:prSet presAssocID="{F844E41F-A06C-4970-B1F2-EB83B5C636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stle scene"/>
        </a:ext>
      </dgm:extLst>
    </dgm:pt>
    <dgm:pt modelId="{DFAF4B8F-1766-4900-AA93-27E220A150D3}" type="pres">
      <dgm:prSet presAssocID="{F844E41F-A06C-4970-B1F2-EB83B5C636CC}" presName="spaceRect" presStyleCnt="0"/>
      <dgm:spPr/>
    </dgm:pt>
    <dgm:pt modelId="{23F2F85A-23F0-497A-A3D7-437F8966190A}" type="pres">
      <dgm:prSet presAssocID="{F844E41F-A06C-4970-B1F2-EB83B5C636CC}" presName="parTx" presStyleLbl="revTx" presStyleIdx="2" presStyleCnt="5">
        <dgm:presLayoutVars>
          <dgm:chMax val="0"/>
          <dgm:chPref val="0"/>
        </dgm:presLayoutVars>
      </dgm:prSet>
      <dgm:spPr/>
    </dgm:pt>
    <dgm:pt modelId="{114723E6-A408-490B-B8C4-4126A740717A}" type="pres">
      <dgm:prSet presAssocID="{959DD6FB-120E-41A0-B851-0DE7AF8D647C}" presName="sibTrans" presStyleCnt="0"/>
      <dgm:spPr/>
    </dgm:pt>
    <dgm:pt modelId="{1EF43C72-A3C3-4DA7-B944-6F1234BF4635}" type="pres">
      <dgm:prSet presAssocID="{1D62547D-DF81-4807-BA04-AC2C63E8EEE7}" presName="compNode" presStyleCnt="0"/>
      <dgm:spPr/>
    </dgm:pt>
    <dgm:pt modelId="{80206DC7-310C-4E63-9941-A6F1BE48ED81}" type="pres">
      <dgm:prSet presAssocID="{1D62547D-DF81-4807-BA04-AC2C63E8EEE7}" presName="bgRect" presStyleLbl="bgShp" presStyleIdx="3" presStyleCnt="5"/>
      <dgm:spPr/>
    </dgm:pt>
    <dgm:pt modelId="{55E28AAA-987F-47F3-B111-F16C2F526B6A}" type="pres">
      <dgm:prSet presAssocID="{1D62547D-DF81-4807-BA04-AC2C63E8EEE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BE443F4A-E0E1-409A-90DC-9EC8B26D9BF1}" type="pres">
      <dgm:prSet presAssocID="{1D62547D-DF81-4807-BA04-AC2C63E8EEE7}" presName="spaceRect" presStyleCnt="0"/>
      <dgm:spPr/>
    </dgm:pt>
    <dgm:pt modelId="{14D7D660-ACC4-4B3B-8409-FC6E0FC9725F}" type="pres">
      <dgm:prSet presAssocID="{1D62547D-DF81-4807-BA04-AC2C63E8EEE7}" presName="parTx" presStyleLbl="revTx" presStyleIdx="3" presStyleCnt="5">
        <dgm:presLayoutVars>
          <dgm:chMax val="0"/>
          <dgm:chPref val="0"/>
        </dgm:presLayoutVars>
      </dgm:prSet>
      <dgm:spPr/>
    </dgm:pt>
    <dgm:pt modelId="{B7EB152E-8ECC-420F-B50B-1E260BDB4C42}" type="pres">
      <dgm:prSet presAssocID="{32F2054D-9C75-4716-851E-8D7A21054ECB}" presName="sibTrans" presStyleCnt="0"/>
      <dgm:spPr/>
    </dgm:pt>
    <dgm:pt modelId="{768923D5-F182-4EA2-9325-9DB5BB2FE1FF}" type="pres">
      <dgm:prSet presAssocID="{8A45AA82-02DE-4B09-8A9F-4885DE94DBFB}" presName="compNode" presStyleCnt="0"/>
      <dgm:spPr/>
    </dgm:pt>
    <dgm:pt modelId="{73933F3B-FFDE-46E3-A50A-B650435C833C}" type="pres">
      <dgm:prSet presAssocID="{8A45AA82-02DE-4B09-8A9F-4885DE94DBFB}" presName="bgRect" presStyleLbl="bgShp" presStyleIdx="4" presStyleCnt="5"/>
      <dgm:spPr/>
    </dgm:pt>
    <dgm:pt modelId="{6CA5B259-2229-4EE0-A2BC-70923241E048}" type="pres">
      <dgm:prSet presAssocID="{8A45AA82-02DE-4B09-8A9F-4885DE94DBF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a:ext>
      </dgm:extLst>
    </dgm:pt>
    <dgm:pt modelId="{7159A048-4B61-457F-B3CD-37959C0F8018}" type="pres">
      <dgm:prSet presAssocID="{8A45AA82-02DE-4B09-8A9F-4885DE94DBFB}" presName="spaceRect" presStyleCnt="0"/>
      <dgm:spPr/>
    </dgm:pt>
    <dgm:pt modelId="{32520805-040D-4B3A-94D7-1E9BC237D002}" type="pres">
      <dgm:prSet presAssocID="{8A45AA82-02DE-4B09-8A9F-4885DE94DBFB}" presName="parTx" presStyleLbl="revTx" presStyleIdx="4" presStyleCnt="5">
        <dgm:presLayoutVars>
          <dgm:chMax val="0"/>
          <dgm:chPref val="0"/>
        </dgm:presLayoutVars>
      </dgm:prSet>
      <dgm:spPr/>
    </dgm:pt>
  </dgm:ptLst>
  <dgm:cxnLst>
    <dgm:cxn modelId="{23CFC005-0F55-4AB5-BA6A-DD7274EB3B96}" type="presOf" srcId="{8A45AA82-02DE-4B09-8A9F-4885DE94DBFB}" destId="{32520805-040D-4B3A-94D7-1E9BC237D002}" srcOrd="0" destOrd="0" presId="urn:microsoft.com/office/officeart/2018/2/layout/IconVerticalSolidList"/>
    <dgm:cxn modelId="{2E09B917-12EB-43EC-B53D-A319E2758A3A}" srcId="{2A0B22EF-24D2-486D-948E-997354CE0C53}" destId="{1D62547D-DF81-4807-BA04-AC2C63E8EEE7}" srcOrd="3" destOrd="0" parTransId="{1F566C03-4BDB-4FD4-A544-EF9D1B9058FD}" sibTransId="{32F2054D-9C75-4716-851E-8D7A21054ECB}"/>
    <dgm:cxn modelId="{D5F11E1B-CF9D-4ED9-BC1B-98538CF42F7B}" srcId="{2A0B22EF-24D2-486D-948E-997354CE0C53}" destId="{F844E41F-A06C-4970-B1F2-EB83B5C636CC}" srcOrd="2" destOrd="0" parTransId="{C74E0ED7-7FCE-4750-9133-6D8529231899}" sibTransId="{959DD6FB-120E-41A0-B851-0DE7AF8D647C}"/>
    <dgm:cxn modelId="{B0261049-E078-41DB-B6BE-F9A0869FE478}" srcId="{2A0B22EF-24D2-486D-948E-997354CE0C53}" destId="{43DA09A8-ADB6-4693-93C0-35D4345D60F9}" srcOrd="1" destOrd="0" parTransId="{5726717C-9598-4D55-B0E9-7C61DE369622}" sibTransId="{52328129-4413-471B-AFAF-F7607859145B}"/>
    <dgm:cxn modelId="{44D2FD77-FD45-48FF-B896-B266CFBBE0B5}" type="presOf" srcId="{1D62547D-DF81-4807-BA04-AC2C63E8EEE7}" destId="{14D7D660-ACC4-4B3B-8409-FC6E0FC9725F}" srcOrd="0" destOrd="0" presId="urn:microsoft.com/office/officeart/2018/2/layout/IconVerticalSolidList"/>
    <dgm:cxn modelId="{DDE1B379-5545-46D1-BF13-6330D4C343F1}" srcId="{2A0B22EF-24D2-486D-948E-997354CE0C53}" destId="{8A45AA82-02DE-4B09-8A9F-4885DE94DBFB}" srcOrd="4" destOrd="0" parTransId="{8AF93E77-0531-4DF6-89FF-9FEDC36C557C}" sibTransId="{19545752-6A93-4B44-B79F-0A9DCF6FA943}"/>
    <dgm:cxn modelId="{818BB18A-4E62-4361-86D6-4A9827E23F4B}" srcId="{2A0B22EF-24D2-486D-948E-997354CE0C53}" destId="{D5E5E090-6439-4D7B-BA5E-DD5A6DA818A9}" srcOrd="0" destOrd="0" parTransId="{43D456CD-9D1E-4E7D-A77C-CFC74BDD0D82}" sibTransId="{A10D3081-0DF5-41C9-A3C2-D8DDE0148508}"/>
    <dgm:cxn modelId="{B09075AE-2CCA-4E8D-BCE1-E2F4E0E5146D}" type="presOf" srcId="{F844E41F-A06C-4970-B1F2-EB83B5C636CC}" destId="{23F2F85A-23F0-497A-A3D7-437F8966190A}" srcOrd="0" destOrd="0" presId="urn:microsoft.com/office/officeart/2018/2/layout/IconVerticalSolidList"/>
    <dgm:cxn modelId="{2D34ECC8-750B-4F08-BD81-E308B3B57EA1}" type="presOf" srcId="{2A0B22EF-24D2-486D-948E-997354CE0C53}" destId="{52DF11B9-3C05-4357-A1EE-CE333C21B3D6}" srcOrd="0" destOrd="0" presId="urn:microsoft.com/office/officeart/2018/2/layout/IconVerticalSolidList"/>
    <dgm:cxn modelId="{61AF19D4-70B6-4F3F-A93E-7D7894242866}" type="presOf" srcId="{D5E5E090-6439-4D7B-BA5E-DD5A6DA818A9}" destId="{889A25C4-74D8-4F27-AC39-0284D1F30222}" srcOrd="0" destOrd="0" presId="urn:microsoft.com/office/officeart/2018/2/layout/IconVerticalSolidList"/>
    <dgm:cxn modelId="{54EA56F2-44E2-4001-92EA-E6102E9A74A6}" type="presOf" srcId="{43DA09A8-ADB6-4693-93C0-35D4345D60F9}" destId="{585F8131-2936-4137-ABD5-0517EED2B64E}" srcOrd="0" destOrd="0" presId="urn:microsoft.com/office/officeart/2018/2/layout/IconVerticalSolidList"/>
    <dgm:cxn modelId="{884127C0-DB7C-42DE-ADF3-870BC814E813}" type="presParOf" srcId="{52DF11B9-3C05-4357-A1EE-CE333C21B3D6}" destId="{7659F76E-270D-4DEF-BCED-8B8CF9373E26}" srcOrd="0" destOrd="0" presId="urn:microsoft.com/office/officeart/2018/2/layout/IconVerticalSolidList"/>
    <dgm:cxn modelId="{576A4684-E87C-4E5F-81C3-B84F454DC5E5}" type="presParOf" srcId="{7659F76E-270D-4DEF-BCED-8B8CF9373E26}" destId="{31D442E0-19A1-4B86-87E7-F4280981D9F1}" srcOrd="0" destOrd="0" presId="urn:microsoft.com/office/officeart/2018/2/layout/IconVerticalSolidList"/>
    <dgm:cxn modelId="{33055647-834E-422B-B0E3-FF110C0A1506}" type="presParOf" srcId="{7659F76E-270D-4DEF-BCED-8B8CF9373E26}" destId="{4B721872-A01E-4D19-89D2-FEC0E4C9856B}" srcOrd="1" destOrd="0" presId="urn:microsoft.com/office/officeart/2018/2/layout/IconVerticalSolidList"/>
    <dgm:cxn modelId="{3C537E5B-40FB-49E9-A26B-5E5E7A6C9860}" type="presParOf" srcId="{7659F76E-270D-4DEF-BCED-8B8CF9373E26}" destId="{57591947-EAB9-4299-9761-1D6328B246FF}" srcOrd="2" destOrd="0" presId="urn:microsoft.com/office/officeart/2018/2/layout/IconVerticalSolidList"/>
    <dgm:cxn modelId="{804DD68C-A82E-4CE3-ABC7-8E120C096C13}" type="presParOf" srcId="{7659F76E-270D-4DEF-BCED-8B8CF9373E26}" destId="{889A25C4-74D8-4F27-AC39-0284D1F30222}" srcOrd="3" destOrd="0" presId="urn:microsoft.com/office/officeart/2018/2/layout/IconVerticalSolidList"/>
    <dgm:cxn modelId="{A814642E-9D70-49E2-A72E-F3EF00D496BD}" type="presParOf" srcId="{52DF11B9-3C05-4357-A1EE-CE333C21B3D6}" destId="{BFBC5E9D-794F-4807-8791-E09B7F8A07CF}" srcOrd="1" destOrd="0" presId="urn:microsoft.com/office/officeart/2018/2/layout/IconVerticalSolidList"/>
    <dgm:cxn modelId="{131EB351-45A1-4EA2-BB75-11D268F82A7C}" type="presParOf" srcId="{52DF11B9-3C05-4357-A1EE-CE333C21B3D6}" destId="{32B17590-D413-4EB5-8E1F-AD1DF078DB83}" srcOrd="2" destOrd="0" presId="urn:microsoft.com/office/officeart/2018/2/layout/IconVerticalSolidList"/>
    <dgm:cxn modelId="{A9ED0702-7CDD-4FE2-A9C1-8DA24BEA1B74}" type="presParOf" srcId="{32B17590-D413-4EB5-8E1F-AD1DF078DB83}" destId="{1EBDA786-E67D-4834-A2E5-091AE5A3AEC5}" srcOrd="0" destOrd="0" presId="urn:microsoft.com/office/officeart/2018/2/layout/IconVerticalSolidList"/>
    <dgm:cxn modelId="{3C296445-ED63-4A63-95A5-D7DFB0C164CA}" type="presParOf" srcId="{32B17590-D413-4EB5-8E1F-AD1DF078DB83}" destId="{F868BF6A-0E6F-4A09-A44D-7188739F18E0}" srcOrd="1" destOrd="0" presId="urn:microsoft.com/office/officeart/2018/2/layout/IconVerticalSolidList"/>
    <dgm:cxn modelId="{220E8EA3-A078-4CE6-BF43-303AF35BC01A}" type="presParOf" srcId="{32B17590-D413-4EB5-8E1F-AD1DF078DB83}" destId="{CB35E730-6C03-4EB6-9C9F-81750EB8F74B}" srcOrd="2" destOrd="0" presId="urn:microsoft.com/office/officeart/2018/2/layout/IconVerticalSolidList"/>
    <dgm:cxn modelId="{D2DF2464-A470-4D66-B7DF-68C29665AB33}" type="presParOf" srcId="{32B17590-D413-4EB5-8E1F-AD1DF078DB83}" destId="{585F8131-2936-4137-ABD5-0517EED2B64E}" srcOrd="3" destOrd="0" presId="urn:microsoft.com/office/officeart/2018/2/layout/IconVerticalSolidList"/>
    <dgm:cxn modelId="{86ADD326-E90A-48CF-B54B-9D4F6FADFACF}" type="presParOf" srcId="{52DF11B9-3C05-4357-A1EE-CE333C21B3D6}" destId="{B89A6030-5509-4519-847C-16725BF33382}" srcOrd="3" destOrd="0" presId="urn:microsoft.com/office/officeart/2018/2/layout/IconVerticalSolidList"/>
    <dgm:cxn modelId="{CBB9292A-A071-4AFD-A92D-49565E87B4E0}" type="presParOf" srcId="{52DF11B9-3C05-4357-A1EE-CE333C21B3D6}" destId="{C818E2D0-381D-4CBE-B730-BA7965D8530E}" srcOrd="4" destOrd="0" presId="urn:microsoft.com/office/officeart/2018/2/layout/IconVerticalSolidList"/>
    <dgm:cxn modelId="{5F2F90D1-13F3-496F-9BA2-2C9820D47D0A}" type="presParOf" srcId="{C818E2D0-381D-4CBE-B730-BA7965D8530E}" destId="{CFD43318-FD69-4324-B145-DD97C541AFAD}" srcOrd="0" destOrd="0" presId="urn:microsoft.com/office/officeart/2018/2/layout/IconVerticalSolidList"/>
    <dgm:cxn modelId="{53323CC7-FBA1-42C4-B62B-E38C10F56C95}" type="presParOf" srcId="{C818E2D0-381D-4CBE-B730-BA7965D8530E}" destId="{83DAEBD5-6075-4A14-8538-B4F62B336707}" srcOrd="1" destOrd="0" presId="urn:microsoft.com/office/officeart/2018/2/layout/IconVerticalSolidList"/>
    <dgm:cxn modelId="{BB6DBD16-F019-458A-AEE3-6AA7D8170A11}" type="presParOf" srcId="{C818E2D0-381D-4CBE-B730-BA7965D8530E}" destId="{DFAF4B8F-1766-4900-AA93-27E220A150D3}" srcOrd="2" destOrd="0" presId="urn:microsoft.com/office/officeart/2018/2/layout/IconVerticalSolidList"/>
    <dgm:cxn modelId="{FE9E7C5E-6CA0-45E7-841D-3DCAB92EDC7D}" type="presParOf" srcId="{C818E2D0-381D-4CBE-B730-BA7965D8530E}" destId="{23F2F85A-23F0-497A-A3D7-437F8966190A}" srcOrd="3" destOrd="0" presId="urn:microsoft.com/office/officeart/2018/2/layout/IconVerticalSolidList"/>
    <dgm:cxn modelId="{C685D567-821E-4E0D-B2FF-88957683EEB5}" type="presParOf" srcId="{52DF11B9-3C05-4357-A1EE-CE333C21B3D6}" destId="{114723E6-A408-490B-B8C4-4126A740717A}" srcOrd="5" destOrd="0" presId="urn:microsoft.com/office/officeart/2018/2/layout/IconVerticalSolidList"/>
    <dgm:cxn modelId="{C3063C19-E794-4321-B37B-3D62CB123476}" type="presParOf" srcId="{52DF11B9-3C05-4357-A1EE-CE333C21B3D6}" destId="{1EF43C72-A3C3-4DA7-B944-6F1234BF4635}" srcOrd="6" destOrd="0" presId="urn:microsoft.com/office/officeart/2018/2/layout/IconVerticalSolidList"/>
    <dgm:cxn modelId="{F1C674C6-E4EF-4CD1-A9BF-C535930348D4}" type="presParOf" srcId="{1EF43C72-A3C3-4DA7-B944-6F1234BF4635}" destId="{80206DC7-310C-4E63-9941-A6F1BE48ED81}" srcOrd="0" destOrd="0" presId="urn:microsoft.com/office/officeart/2018/2/layout/IconVerticalSolidList"/>
    <dgm:cxn modelId="{82A0993E-D99B-41BC-ADA3-5CA97B19DBF9}" type="presParOf" srcId="{1EF43C72-A3C3-4DA7-B944-6F1234BF4635}" destId="{55E28AAA-987F-47F3-B111-F16C2F526B6A}" srcOrd="1" destOrd="0" presId="urn:microsoft.com/office/officeart/2018/2/layout/IconVerticalSolidList"/>
    <dgm:cxn modelId="{F4F0D462-EC35-4F97-8ABD-1528D6131CD8}" type="presParOf" srcId="{1EF43C72-A3C3-4DA7-B944-6F1234BF4635}" destId="{BE443F4A-E0E1-409A-90DC-9EC8B26D9BF1}" srcOrd="2" destOrd="0" presId="urn:microsoft.com/office/officeart/2018/2/layout/IconVerticalSolidList"/>
    <dgm:cxn modelId="{B0826B7E-ED8C-47E5-B360-F024804D15A2}" type="presParOf" srcId="{1EF43C72-A3C3-4DA7-B944-6F1234BF4635}" destId="{14D7D660-ACC4-4B3B-8409-FC6E0FC9725F}" srcOrd="3" destOrd="0" presId="urn:microsoft.com/office/officeart/2018/2/layout/IconVerticalSolidList"/>
    <dgm:cxn modelId="{EA25BBA1-71D4-4EB7-9431-B48D135FCEF3}" type="presParOf" srcId="{52DF11B9-3C05-4357-A1EE-CE333C21B3D6}" destId="{B7EB152E-8ECC-420F-B50B-1E260BDB4C42}" srcOrd="7" destOrd="0" presId="urn:microsoft.com/office/officeart/2018/2/layout/IconVerticalSolidList"/>
    <dgm:cxn modelId="{02BBF6A2-6333-4D22-B0FC-E2C52F3699C1}" type="presParOf" srcId="{52DF11B9-3C05-4357-A1EE-CE333C21B3D6}" destId="{768923D5-F182-4EA2-9325-9DB5BB2FE1FF}" srcOrd="8" destOrd="0" presId="urn:microsoft.com/office/officeart/2018/2/layout/IconVerticalSolidList"/>
    <dgm:cxn modelId="{8F9A9211-880B-4696-92A8-FB747DB2E844}" type="presParOf" srcId="{768923D5-F182-4EA2-9325-9DB5BB2FE1FF}" destId="{73933F3B-FFDE-46E3-A50A-B650435C833C}" srcOrd="0" destOrd="0" presId="urn:microsoft.com/office/officeart/2018/2/layout/IconVerticalSolidList"/>
    <dgm:cxn modelId="{AEADD9D0-5BBB-4F07-B21E-08D18FD15257}" type="presParOf" srcId="{768923D5-F182-4EA2-9325-9DB5BB2FE1FF}" destId="{6CA5B259-2229-4EE0-A2BC-70923241E048}" srcOrd="1" destOrd="0" presId="urn:microsoft.com/office/officeart/2018/2/layout/IconVerticalSolidList"/>
    <dgm:cxn modelId="{45346109-7512-4CEF-8688-3AEABAE4F44B}" type="presParOf" srcId="{768923D5-F182-4EA2-9325-9DB5BB2FE1FF}" destId="{7159A048-4B61-457F-B3CD-37959C0F8018}" srcOrd="2" destOrd="0" presId="urn:microsoft.com/office/officeart/2018/2/layout/IconVerticalSolidList"/>
    <dgm:cxn modelId="{028F012E-617B-4114-88C8-E8009DCE378A}" type="presParOf" srcId="{768923D5-F182-4EA2-9325-9DB5BB2FE1FF}" destId="{32520805-040D-4B3A-94D7-1E9BC237D0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FBAB74-35A6-46A8-AD1B-392E9811B9E1}"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AF917993-CD03-4053-AA30-60D8A059358B}">
      <dgm:prSet phldrT="[Text]"/>
      <dgm:spPr/>
      <dgm:t>
        <a:bodyPr/>
        <a:lstStyle/>
        <a:p>
          <a:r>
            <a:rPr lang="en-GB" dirty="0"/>
            <a:t>Compare your list with your small group? </a:t>
          </a:r>
        </a:p>
      </dgm:t>
    </dgm:pt>
    <dgm:pt modelId="{5B8A85D4-FC7F-4384-9677-AED8FCCA192A}" type="parTrans" cxnId="{4B6262EB-2E81-4791-956D-080C44271EC4}">
      <dgm:prSet/>
      <dgm:spPr/>
      <dgm:t>
        <a:bodyPr/>
        <a:lstStyle/>
        <a:p>
          <a:endParaRPr lang="en-GB"/>
        </a:p>
      </dgm:t>
    </dgm:pt>
    <dgm:pt modelId="{F5189D4F-EC83-433A-ACC4-EAC6290DCFFD}" type="sibTrans" cxnId="{4B6262EB-2E81-4791-956D-080C44271EC4}">
      <dgm:prSet/>
      <dgm:spPr/>
      <dgm:t>
        <a:bodyPr/>
        <a:lstStyle/>
        <a:p>
          <a:endParaRPr lang="en-GB"/>
        </a:p>
      </dgm:t>
    </dgm:pt>
    <dgm:pt modelId="{788DC945-5085-457F-A566-A36C6C8AFB76}">
      <dgm:prSet phldrT="[Text]"/>
      <dgm:spPr/>
      <dgm:t>
        <a:bodyPr/>
        <a:lstStyle/>
        <a:p>
          <a:r>
            <a:rPr lang="en-GB" dirty="0"/>
            <a:t>Are there any descriptive words you disagree on? Why?</a:t>
          </a:r>
        </a:p>
      </dgm:t>
    </dgm:pt>
    <dgm:pt modelId="{CE9526B9-F3F4-4F9C-AC94-DD399EEA866C}" type="parTrans" cxnId="{1211096B-DA8B-4397-8C93-B3B9E8FEC4D7}">
      <dgm:prSet/>
      <dgm:spPr/>
      <dgm:t>
        <a:bodyPr/>
        <a:lstStyle/>
        <a:p>
          <a:endParaRPr lang="en-GB"/>
        </a:p>
      </dgm:t>
    </dgm:pt>
    <dgm:pt modelId="{3CB2FCE8-2A1F-471A-8584-2B07D63C1E8F}" type="sibTrans" cxnId="{1211096B-DA8B-4397-8C93-B3B9E8FEC4D7}">
      <dgm:prSet/>
      <dgm:spPr/>
      <dgm:t>
        <a:bodyPr/>
        <a:lstStyle/>
        <a:p>
          <a:endParaRPr lang="en-GB"/>
        </a:p>
      </dgm:t>
    </dgm:pt>
    <dgm:pt modelId="{190EE2EF-72F4-42E3-82BE-601BC76E93BA}">
      <dgm:prSet phldrT="[Text]"/>
      <dgm:spPr/>
      <dgm:t>
        <a:bodyPr/>
        <a:lstStyle/>
        <a:p>
          <a:r>
            <a:rPr lang="en-GB" dirty="0"/>
            <a:t>Construct a list of features that your group must agree on.</a:t>
          </a:r>
        </a:p>
      </dgm:t>
    </dgm:pt>
    <dgm:pt modelId="{CD5E962A-5392-41F2-8181-208DBBABDAA6}" type="parTrans" cxnId="{DFC7C967-83B3-4DEA-A180-1F76A9131F41}">
      <dgm:prSet/>
      <dgm:spPr/>
      <dgm:t>
        <a:bodyPr/>
        <a:lstStyle/>
        <a:p>
          <a:endParaRPr lang="en-GB"/>
        </a:p>
      </dgm:t>
    </dgm:pt>
    <dgm:pt modelId="{65F3090D-2B99-413D-804B-AA0D2E244679}" type="sibTrans" cxnId="{DFC7C967-83B3-4DEA-A180-1F76A9131F41}">
      <dgm:prSet/>
      <dgm:spPr/>
      <dgm:t>
        <a:bodyPr/>
        <a:lstStyle/>
        <a:p>
          <a:endParaRPr lang="en-GB"/>
        </a:p>
      </dgm:t>
    </dgm:pt>
    <dgm:pt modelId="{C1923332-B2F5-4156-A640-BAA674A38677}" type="pres">
      <dgm:prSet presAssocID="{BEFBAB74-35A6-46A8-AD1B-392E9811B9E1}" presName="Name0" presStyleCnt="0">
        <dgm:presLayoutVars>
          <dgm:chMax val="7"/>
          <dgm:chPref val="7"/>
          <dgm:dir/>
          <dgm:animLvl val="lvl"/>
        </dgm:presLayoutVars>
      </dgm:prSet>
      <dgm:spPr/>
    </dgm:pt>
    <dgm:pt modelId="{D1C9AC64-E3D5-4EA3-8619-25945C1C14E8}" type="pres">
      <dgm:prSet presAssocID="{AF917993-CD03-4053-AA30-60D8A059358B}" presName="Accent1" presStyleCnt="0"/>
      <dgm:spPr/>
    </dgm:pt>
    <dgm:pt modelId="{8E712132-5D3D-4938-8498-3A6C16629609}" type="pres">
      <dgm:prSet presAssocID="{AF917993-CD03-4053-AA30-60D8A059358B}" presName="Accent" presStyleLbl="node1" presStyleIdx="0" presStyleCnt="3"/>
      <dgm:spPr/>
    </dgm:pt>
    <dgm:pt modelId="{86349698-2C99-41E7-B4DB-00896C91104D}" type="pres">
      <dgm:prSet presAssocID="{AF917993-CD03-4053-AA30-60D8A059358B}" presName="Parent1" presStyleLbl="revTx" presStyleIdx="0" presStyleCnt="3">
        <dgm:presLayoutVars>
          <dgm:chMax val="1"/>
          <dgm:chPref val="1"/>
          <dgm:bulletEnabled val="1"/>
        </dgm:presLayoutVars>
      </dgm:prSet>
      <dgm:spPr/>
    </dgm:pt>
    <dgm:pt modelId="{AAF395A5-76CC-4CF5-86EE-4DA67026A3ED}" type="pres">
      <dgm:prSet presAssocID="{788DC945-5085-457F-A566-A36C6C8AFB76}" presName="Accent2" presStyleCnt="0"/>
      <dgm:spPr/>
    </dgm:pt>
    <dgm:pt modelId="{36E2AC05-3B73-4F64-B30C-1AAAF2EB8873}" type="pres">
      <dgm:prSet presAssocID="{788DC945-5085-457F-A566-A36C6C8AFB76}" presName="Accent" presStyleLbl="node1" presStyleIdx="1" presStyleCnt="3"/>
      <dgm:spPr/>
    </dgm:pt>
    <dgm:pt modelId="{416EB9DC-2C69-48BB-AD91-632BB99786AC}" type="pres">
      <dgm:prSet presAssocID="{788DC945-5085-457F-A566-A36C6C8AFB76}" presName="Parent2" presStyleLbl="revTx" presStyleIdx="1" presStyleCnt="3">
        <dgm:presLayoutVars>
          <dgm:chMax val="1"/>
          <dgm:chPref val="1"/>
          <dgm:bulletEnabled val="1"/>
        </dgm:presLayoutVars>
      </dgm:prSet>
      <dgm:spPr/>
    </dgm:pt>
    <dgm:pt modelId="{25BCD17D-DC51-4A38-A93C-193B338ED14F}" type="pres">
      <dgm:prSet presAssocID="{190EE2EF-72F4-42E3-82BE-601BC76E93BA}" presName="Accent3" presStyleCnt="0"/>
      <dgm:spPr/>
    </dgm:pt>
    <dgm:pt modelId="{A9B6F031-0DC4-4516-9CFA-6733A54755FB}" type="pres">
      <dgm:prSet presAssocID="{190EE2EF-72F4-42E3-82BE-601BC76E93BA}" presName="Accent" presStyleLbl="node1" presStyleIdx="2" presStyleCnt="3"/>
      <dgm:spPr/>
    </dgm:pt>
    <dgm:pt modelId="{2CF2E96B-B070-4A65-87D9-5BC460C36B05}" type="pres">
      <dgm:prSet presAssocID="{190EE2EF-72F4-42E3-82BE-601BC76E93BA}" presName="Parent3" presStyleLbl="revTx" presStyleIdx="2" presStyleCnt="3">
        <dgm:presLayoutVars>
          <dgm:chMax val="1"/>
          <dgm:chPref val="1"/>
          <dgm:bulletEnabled val="1"/>
        </dgm:presLayoutVars>
      </dgm:prSet>
      <dgm:spPr/>
    </dgm:pt>
  </dgm:ptLst>
  <dgm:cxnLst>
    <dgm:cxn modelId="{DFC7C967-83B3-4DEA-A180-1F76A9131F41}" srcId="{BEFBAB74-35A6-46A8-AD1B-392E9811B9E1}" destId="{190EE2EF-72F4-42E3-82BE-601BC76E93BA}" srcOrd="2" destOrd="0" parTransId="{CD5E962A-5392-41F2-8181-208DBBABDAA6}" sibTransId="{65F3090D-2B99-413D-804B-AA0D2E244679}"/>
    <dgm:cxn modelId="{FCBF5149-8B3D-47A4-B226-75D2610DB76E}" type="presOf" srcId="{788DC945-5085-457F-A566-A36C6C8AFB76}" destId="{416EB9DC-2C69-48BB-AD91-632BB99786AC}" srcOrd="0" destOrd="0" presId="urn:microsoft.com/office/officeart/2009/layout/CircleArrowProcess"/>
    <dgm:cxn modelId="{1211096B-DA8B-4397-8C93-B3B9E8FEC4D7}" srcId="{BEFBAB74-35A6-46A8-AD1B-392E9811B9E1}" destId="{788DC945-5085-457F-A566-A36C6C8AFB76}" srcOrd="1" destOrd="0" parTransId="{CE9526B9-F3F4-4F9C-AC94-DD399EEA866C}" sibTransId="{3CB2FCE8-2A1F-471A-8584-2B07D63C1E8F}"/>
    <dgm:cxn modelId="{A2755D7E-12DB-4315-9E44-A1EE2F9418E0}" type="presOf" srcId="{BEFBAB74-35A6-46A8-AD1B-392E9811B9E1}" destId="{C1923332-B2F5-4156-A640-BAA674A38677}" srcOrd="0" destOrd="0" presId="urn:microsoft.com/office/officeart/2009/layout/CircleArrowProcess"/>
    <dgm:cxn modelId="{9AD3A5AD-8CA6-4562-892E-1E08B10E0E32}" type="presOf" srcId="{190EE2EF-72F4-42E3-82BE-601BC76E93BA}" destId="{2CF2E96B-B070-4A65-87D9-5BC460C36B05}" srcOrd="0" destOrd="0" presId="urn:microsoft.com/office/officeart/2009/layout/CircleArrowProcess"/>
    <dgm:cxn modelId="{AE3C90E0-ACD5-4628-A543-BC6ED8ED3B7B}" type="presOf" srcId="{AF917993-CD03-4053-AA30-60D8A059358B}" destId="{86349698-2C99-41E7-B4DB-00896C91104D}" srcOrd="0" destOrd="0" presId="urn:microsoft.com/office/officeart/2009/layout/CircleArrowProcess"/>
    <dgm:cxn modelId="{4B6262EB-2E81-4791-956D-080C44271EC4}" srcId="{BEFBAB74-35A6-46A8-AD1B-392E9811B9E1}" destId="{AF917993-CD03-4053-AA30-60D8A059358B}" srcOrd="0" destOrd="0" parTransId="{5B8A85D4-FC7F-4384-9677-AED8FCCA192A}" sibTransId="{F5189D4F-EC83-433A-ACC4-EAC6290DCFFD}"/>
    <dgm:cxn modelId="{791AEAE1-04DD-440E-A671-F4466B9373B5}" type="presParOf" srcId="{C1923332-B2F5-4156-A640-BAA674A38677}" destId="{D1C9AC64-E3D5-4EA3-8619-25945C1C14E8}" srcOrd="0" destOrd="0" presId="urn:microsoft.com/office/officeart/2009/layout/CircleArrowProcess"/>
    <dgm:cxn modelId="{6C388FE9-AFD2-4BE8-B365-CF286424177E}" type="presParOf" srcId="{D1C9AC64-E3D5-4EA3-8619-25945C1C14E8}" destId="{8E712132-5D3D-4938-8498-3A6C16629609}" srcOrd="0" destOrd="0" presId="urn:microsoft.com/office/officeart/2009/layout/CircleArrowProcess"/>
    <dgm:cxn modelId="{6EF3B300-AF0D-44A5-9933-D1F486364E89}" type="presParOf" srcId="{C1923332-B2F5-4156-A640-BAA674A38677}" destId="{86349698-2C99-41E7-B4DB-00896C91104D}" srcOrd="1" destOrd="0" presId="urn:microsoft.com/office/officeart/2009/layout/CircleArrowProcess"/>
    <dgm:cxn modelId="{160049CC-C8E9-475C-9BB6-48735ECCD9E0}" type="presParOf" srcId="{C1923332-B2F5-4156-A640-BAA674A38677}" destId="{AAF395A5-76CC-4CF5-86EE-4DA67026A3ED}" srcOrd="2" destOrd="0" presId="urn:microsoft.com/office/officeart/2009/layout/CircleArrowProcess"/>
    <dgm:cxn modelId="{073F1EAF-B186-4C62-A46E-5E4D8AEB8921}" type="presParOf" srcId="{AAF395A5-76CC-4CF5-86EE-4DA67026A3ED}" destId="{36E2AC05-3B73-4F64-B30C-1AAAF2EB8873}" srcOrd="0" destOrd="0" presId="urn:microsoft.com/office/officeart/2009/layout/CircleArrowProcess"/>
    <dgm:cxn modelId="{FFF6776F-2AA8-4B42-A5A3-4D6FA43610EA}" type="presParOf" srcId="{C1923332-B2F5-4156-A640-BAA674A38677}" destId="{416EB9DC-2C69-48BB-AD91-632BB99786AC}" srcOrd="3" destOrd="0" presId="urn:microsoft.com/office/officeart/2009/layout/CircleArrowProcess"/>
    <dgm:cxn modelId="{007D889E-0ECC-4F66-A323-0018AAF71C31}" type="presParOf" srcId="{C1923332-B2F5-4156-A640-BAA674A38677}" destId="{25BCD17D-DC51-4A38-A93C-193B338ED14F}" srcOrd="4" destOrd="0" presId="urn:microsoft.com/office/officeart/2009/layout/CircleArrowProcess"/>
    <dgm:cxn modelId="{0EF68E50-C967-4D73-B000-EDCEF0476AAC}" type="presParOf" srcId="{25BCD17D-DC51-4A38-A93C-193B338ED14F}" destId="{A9B6F031-0DC4-4516-9CFA-6733A54755FB}" srcOrd="0" destOrd="0" presId="urn:microsoft.com/office/officeart/2009/layout/CircleArrowProcess"/>
    <dgm:cxn modelId="{B1FBC9B7-52AE-46DC-9B4B-E480EDEB4849}" type="presParOf" srcId="{C1923332-B2F5-4156-A640-BAA674A38677}" destId="{2CF2E96B-B070-4A65-87D9-5BC460C36B05}"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36A27B-E5D6-4949-BD46-38E96FD1E4A5}" type="doc">
      <dgm:prSet loTypeId="urn:microsoft.com/office/officeart/2005/8/layout/chevron1" loCatId="process" qsTypeId="urn:microsoft.com/office/officeart/2005/8/quickstyle/simple3" qsCatId="simple" csTypeId="urn:microsoft.com/office/officeart/2005/8/colors/colorful1" csCatId="colorful" phldr="1"/>
      <dgm:spPr/>
    </dgm:pt>
    <dgm:pt modelId="{BFD03035-DFB0-4BA7-BA6A-AEC504AF55E0}">
      <dgm:prSet phldrT="[Text]"/>
      <dgm:spPr/>
      <dgm:t>
        <a:bodyPr/>
        <a:lstStyle/>
        <a:p>
          <a:r>
            <a:rPr lang="en-GB" dirty="0"/>
            <a:t>Compare your list with your small group? </a:t>
          </a:r>
        </a:p>
      </dgm:t>
    </dgm:pt>
    <dgm:pt modelId="{B414E08D-5CEF-4E62-97ED-1C081D6FF03F}" type="parTrans" cxnId="{74AE4A1E-40ED-4B0E-ACB9-BD363F046407}">
      <dgm:prSet/>
      <dgm:spPr/>
      <dgm:t>
        <a:bodyPr/>
        <a:lstStyle/>
        <a:p>
          <a:endParaRPr lang="en-GB"/>
        </a:p>
      </dgm:t>
    </dgm:pt>
    <dgm:pt modelId="{91CC7960-D2B1-4750-9D3C-8D474A120422}" type="sibTrans" cxnId="{74AE4A1E-40ED-4B0E-ACB9-BD363F046407}">
      <dgm:prSet/>
      <dgm:spPr/>
      <dgm:t>
        <a:bodyPr/>
        <a:lstStyle/>
        <a:p>
          <a:endParaRPr lang="en-GB"/>
        </a:p>
      </dgm:t>
    </dgm:pt>
    <dgm:pt modelId="{5BEC5CA4-EEEE-42C4-8312-F8694C94E92D}">
      <dgm:prSet phldrT="[Text]"/>
      <dgm:spPr/>
      <dgm:t>
        <a:bodyPr/>
        <a:lstStyle/>
        <a:p>
          <a:r>
            <a:rPr lang="en-GB" dirty="0"/>
            <a:t>Are there any descriptive words you disagree on? Why?</a:t>
          </a:r>
        </a:p>
      </dgm:t>
    </dgm:pt>
    <dgm:pt modelId="{734D0979-7537-42E7-9BF9-D076848EBDC3}" type="parTrans" cxnId="{05276E53-06F9-4C24-B532-822A6D41EE51}">
      <dgm:prSet/>
      <dgm:spPr/>
      <dgm:t>
        <a:bodyPr/>
        <a:lstStyle/>
        <a:p>
          <a:endParaRPr lang="en-GB"/>
        </a:p>
      </dgm:t>
    </dgm:pt>
    <dgm:pt modelId="{9716C2E3-FA95-4888-A9BE-7D3511BF2EB6}" type="sibTrans" cxnId="{05276E53-06F9-4C24-B532-822A6D41EE51}">
      <dgm:prSet/>
      <dgm:spPr/>
      <dgm:t>
        <a:bodyPr/>
        <a:lstStyle/>
        <a:p>
          <a:endParaRPr lang="en-GB"/>
        </a:p>
      </dgm:t>
    </dgm:pt>
    <dgm:pt modelId="{90A782D0-B7D6-437C-B0D6-4ABD9CF371E2}">
      <dgm:prSet phldrT="[Text]"/>
      <dgm:spPr/>
      <dgm:t>
        <a:bodyPr/>
        <a:lstStyle/>
        <a:p>
          <a:r>
            <a:rPr lang="en-GB" dirty="0"/>
            <a:t>Construct a list of features that your group agree on</a:t>
          </a:r>
        </a:p>
      </dgm:t>
    </dgm:pt>
    <dgm:pt modelId="{8E3A8A5E-7F78-4949-8F0A-38B8F1BFF8F6}" type="parTrans" cxnId="{0F97F9DC-2464-4049-8DE9-F5F3724E2D71}">
      <dgm:prSet/>
      <dgm:spPr/>
      <dgm:t>
        <a:bodyPr/>
        <a:lstStyle/>
        <a:p>
          <a:endParaRPr lang="en-GB"/>
        </a:p>
      </dgm:t>
    </dgm:pt>
    <dgm:pt modelId="{04AE21FF-E453-4CE9-86AE-891D6D238226}" type="sibTrans" cxnId="{0F97F9DC-2464-4049-8DE9-F5F3724E2D71}">
      <dgm:prSet/>
      <dgm:spPr/>
      <dgm:t>
        <a:bodyPr/>
        <a:lstStyle/>
        <a:p>
          <a:endParaRPr lang="en-GB"/>
        </a:p>
      </dgm:t>
    </dgm:pt>
    <dgm:pt modelId="{181CD7CD-542C-47D6-B583-860FCA604ABB}" type="pres">
      <dgm:prSet presAssocID="{E636A27B-E5D6-4949-BD46-38E96FD1E4A5}" presName="Name0" presStyleCnt="0">
        <dgm:presLayoutVars>
          <dgm:dir/>
          <dgm:animLvl val="lvl"/>
          <dgm:resizeHandles val="exact"/>
        </dgm:presLayoutVars>
      </dgm:prSet>
      <dgm:spPr/>
    </dgm:pt>
    <dgm:pt modelId="{367FF092-E202-4397-9F11-E858B6FAAD90}" type="pres">
      <dgm:prSet presAssocID="{BFD03035-DFB0-4BA7-BA6A-AEC504AF55E0}" presName="parTxOnly" presStyleLbl="node1" presStyleIdx="0" presStyleCnt="3">
        <dgm:presLayoutVars>
          <dgm:chMax val="0"/>
          <dgm:chPref val="0"/>
          <dgm:bulletEnabled val="1"/>
        </dgm:presLayoutVars>
      </dgm:prSet>
      <dgm:spPr/>
    </dgm:pt>
    <dgm:pt modelId="{DAEF4ECE-CDF9-4766-AE66-F4633FBF77A3}" type="pres">
      <dgm:prSet presAssocID="{91CC7960-D2B1-4750-9D3C-8D474A120422}" presName="parTxOnlySpace" presStyleCnt="0"/>
      <dgm:spPr/>
    </dgm:pt>
    <dgm:pt modelId="{4596D462-5440-4823-B0F4-7144A57EF9E4}" type="pres">
      <dgm:prSet presAssocID="{5BEC5CA4-EEEE-42C4-8312-F8694C94E92D}" presName="parTxOnly" presStyleLbl="node1" presStyleIdx="1" presStyleCnt="3" custScaleX="121868">
        <dgm:presLayoutVars>
          <dgm:chMax val="0"/>
          <dgm:chPref val="0"/>
          <dgm:bulletEnabled val="1"/>
        </dgm:presLayoutVars>
      </dgm:prSet>
      <dgm:spPr/>
    </dgm:pt>
    <dgm:pt modelId="{2C74FF44-30C0-4E5F-82A1-6C5F25F9165C}" type="pres">
      <dgm:prSet presAssocID="{9716C2E3-FA95-4888-A9BE-7D3511BF2EB6}" presName="parTxOnlySpace" presStyleCnt="0"/>
      <dgm:spPr/>
    </dgm:pt>
    <dgm:pt modelId="{6396EE04-3C56-4D44-AE69-0EC6ED5E2A93}" type="pres">
      <dgm:prSet presAssocID="{90A782D0-B7D6-437C-B0D6-4ABD9CF371E2}" presName="parTxOnly" presStyleLbl="node1" presStyleIdx="2" presStyleCnt="3">
        <dgm:presLayoutVars>
          <dgm:chMax val="0"/>
          <dgm:chPref val="0"/>
          <dgm:bulletEnabled val="1"/>
        </dgm:presLayoutVars>
      </dgm:prSet>
      <dgm:spPr/>
    </dgm:pt>
  </dgm:ptLst>
  <dgm:cxnLst>
    <dgm:cxn modelId="{72F5F103-A981-4CA2-A194-1CF40B7B9FF2}" type="presOf" srcId="{BFD03035-DFB0-4BA7-BA6A-AEC504AF55E0}" destId="{367FF092-E202-4397-9F11-E858B6FAAD90}" srcOrd="0" destOrd="0" presId="urn:microsoft.com/office/officeart/2005/8/layout/chevron1"/>
    <dgm:cxn modelId="{2DB9B517-549B-47C3-9AAF-49309DAC8C02}" type="presOf" srcId="{5BEC5CA4-EEEE-42C4-8312-F8694C94E92D}" destId="{4596D462-5440-4823-B0F4-7144A57EF9E4}" srcOrd="0" destOrd="0" presId="urn:microsoft.com/office/officeart/2005/8/layout/chevron1"/>
    <dgm:cxn modelId="{74AE4A1E-40ED-4B0E-ACB9-BD363F046407}" srcId="{E636A27B-E5D6-4949-BD46-38E96FD1E4A5}" destId="{BFD03035-DFB0-4BA7-BA6A-AEC504AF55E0}" srcOrd="0" destOrd="0" parTransId="{B414E08D-5CEF-4E62-97ED-1C081D6FF03F}" sibTransId="{91CC7960-D2B1-4750-9D3C-8D474A120422}"/>
    <dgm:cxn modelId="{DFEC2B66-B9F5-4471-8C71-D1A164748C73}" type="presOf" srcId="{90A782D0-B7D6-437C-B0D6-4ABD9CF371E2}" destId="{6396EE04-3C56-4D44-AE69-0EC6ED5E2A93}" srcOrd="0" destOrd="0" presId="urn:microsoft.com/office/officeart/2005/8/layout/chevron1"/>
    <dgm:cxn modelId="{05276E53-06F9-4C24-B532-822A6D41EE51}" srcId="{E636A27B-E5D6-4949-BD46-38E96FD1E4A5}" destId="{5BEC5CA4-EEEE-42C4-8312-F8694C94E92D}" srcOrd="1" destOrd="0" parTransId="{734D0979-7537-42E7-9BF9-D076848EBDC3}" sibTransId="{9716C2E3-FA95-4888-A9BE-7D3511BF2EB6}"/>
    <dgm:cxn modelId="{0F97F9DC-2464-4049-8DE9-F5F3724E2D71}" srcId="{E636A27B-E5D6-4949-BD46-38E96FD1E4A5}" destId="{90A782D0-B7D6-437C-B0D6-4ABD9CF371E2}" srcOrd="2" destOrd="0" parTransId="{8E3A8A5E-7F78-4949-8F0A-38B8F1BFF8F6}" sibTransId="{04AE21FF-E453-4CE9-86AE-891D6D238226}"/>
    <dgm:cxn modelId="{CDC0ECDE-92E7-4536-B4C9-FC6988D7FBC1}" type="presOf" srcId="{E636A27B-E5D6-4949-BD46-38E96FD1E4A5}" destId="{181CD7CD-542C-47D6-B583-860FCA604ABB}" srcOrd="0" destOrd="0" presId="urn:microsoft.com/office/officeart/2005/8/layout/chevron1"/>
    <dgm:cxn modelId="{92E9B76C-3967-428C-A48C-A4D3197B441D}" type="presParOf" srcId="{181CD7CD-542C-47D6-B583-860FCA604ABB}" destId="{367FF092-E202-4397-9F11-E858B6FAAD90}" srcOrd="0" destOrd="0" presId="urn:microsoft.com/office/officeart/2005/8/layout/chevron1"/>
    <dgm:cxn modelId="{327D0236-4C84-41BD-8DC2-EC9FC457B7CE}" type="presParOf" srcId="{181CD7CD-542C-47D6-B583-860FCA604ABB}" destId="{DAEF4ECE-CDF9-4766-AE66-F4633FBF77A3}" srcOrd="1" destOrd="0" presId="urn:microsoft.com/office/officeart/2005/8/layout/chevron1"/>
    <dgm:cxn modelId="{90EE25AF-D6FC-426F-A527-A4646F9C8738}" type="presParOf" srcId="{181CD7CD-542C-47D6-B583-860FCA604ABB}" destId="{4596D462-5440-4823-B0F4-7144A57EF9E4}" srcOrd="2" destOrd="0" presId="urn:microsoft.com/office/officeart/2005/8/layout/chevron1"/>
    <dgm:cxn modelId="{87922F3E-E826-442B-B336-D7B271AF7BD8}" type="presParOf" srcId="{181CD7CD-542C-47D6-B583-860FCA604ABB}" destId="{2C74FF44-30C0-4E5F-82A1-6C5F25F9165C}" srcOrd="3" destOrd="0" presId="urn:microsoft.com/office/officeart/2005/8/layout/chevron1"/>
    <dgm:cxn modelId="{C2740549-99DA-4999-A82B-7B9AB8FBE3DE}" type="presParOf" srcId="{181CD7CD-542C-47D6-B583-860FCA604ABB}" destId="{6396EE04-3C56-4D44-AE69-0EC6ED5E2A93}"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C6A14A-7581-457C-B88E-E3790B21B9C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78CC30-16BC-4E9B-9F88-854296E8454D}">
      <dgm:prSet custT="1"/>
      <dgm:spPr/>
      <dgm:t>
        <a:bodyPr/>
        <a:lstStyle/>
        <a:p>
          <a:pPr>
            <a:lnSpc>
              <a:spcPct val="100000"/>
            </a:lnSpc>
          </a:pPr>
          <a:r>
            <a:rPr lang="en-GB" sz="2400" dirty="0"/>
            <a:t>Advertisers regular communicate indirect messages to you.</a:t>
          </a:r>
          <a:endParaRPr lang="en-US" sz="2400" dirty="0"/>
        </a:p>
      </dgm:t>
    </dgm:pt>
    <dgm:pt modelId="{F76494A4-1D95-4914-AA01-1CDCE0868286}" type="parTrans" cxnId="{0AB2FDA6-0D0D-41AA-83FB-8CDC1F3DAF78}">
      <dgm:prSet/>
      <dgm:spPr/>
      <dgm:t>
        <a:bodyPr/>
        <a:lstStyle/>
        <a:p>
          <a:endParaRPr lang="en-US"/>
        </a:p>
      </dgm:t>
    </dgm:pt>
    <dgm:pt modelId="{A60BF730-3485-4218-8DBE-DDFF5170A087}" type="sibTrans" cxnId="{0AB2FDA6-0D0D-41AA-83FB-8CDC1F3DAF78}">
      <dgm:prSet/>
      <dgm:spPr/>
      <dgm:t>
        <a:bodyPr/>
        <a:lstStyle/>
        <a:p>
          <a:endParaRPr lang="en-US"/>
        </a:p>
      </dgm:t>
    </dgm:pt>
    <dgm:pt modelId="{09B226B4-5119-4B44-9C0E-605F239BC0F5}">
      <dgm:prSet custT="1"/>
      <dgm:spPr/>
      <dgm:t>
        <a:bodyPr/>
        <a:lstStyle/>
        <a:p>
          <a:pPr>
            <a:lnSpc>
              <a:spcPct val="100000"/>
            </a:lnSpc>
          </a:pPr>
          <a:r>
            <a:rPr lang="en-GB" sz="2400" dirty="0"/>
            <a:t>Meanings are often connected to your past knowledge of how the world is/should be.</a:t>
          </a:r>
          <a:endParaRPr lang="en-US" sz="2400" dirty="0"/>
        </a:p>
      </dgm:t>
    </dgm:pt>
    <dgm:pt modelId="{8B3A7133-5262-4BAD-B499-C1735E1C9446}" type="parTrans" cxnId="{A539EE1E-35AC-4E2E-9A7D-553340343850}">
      <dgm:prSet/>
      <dgm:spPr/>
      <dgm:t>
        <a:bodyPr/>
        <a:lstStyle/>
        <a:p>
          <a:endParaRPr lang="en-US"/>
        </a:p>
      </dgm:t>
    </dgm:pt>
    <dgm:pt modelId="{FF94977D-4CE9-47E8-8F08-89AF06ECB053}" type="sibTrans" cxnId="{A539EE1E-35AC-4E2E-9A7D-553340343850}">
      <dgm:prSet/>
      <dgm:spPr/>
      <dgm:t>
        <a:bodyPr/>
        <a:lstStyle/>
        <a:p>
          <a:endParaRPr lang="en-US"/>
        </a:p>
      </dgm:t>
    </dgm:pt>
    <dgm:pt modelId="{9049CDF7-875A-4F71-9ADB-8CCA3516D498}">
      <dgm:prSet custT="1"/>
      <dgm:spPr/>
      <dgm:t>
        <a:bodyPr/>
        <a:lstStyle/>
        <a:p>
          <a:pPr>
            <a:lnSpc>
              <a:spcPct val="100000"/>
            </a:lnSpc>
          </a:pPr>
          <a:r>
            <a:rPr lang="en-GB" sz="2400" dirty="0"/>
            <a:t>Understanding how we think is key to their ability to influence you</a:t>
          </a:r>
          <a:endParaRPr lang="en-US" sz="2400" dirty="0"/>
        </a:p>
      </dgm:t>
    </dgm:pt>
    <dgm:pt modelId="{CB393477-ED6E-426B-8118-32B0A9103DA3}" type="parTrans" cxnId="{68C182CB-615D-4A5F-9AE1-7FE94BDBD2A6}">
      <dgm:prSet/>
      <dgm:spPr/>
      <dgm:t>
        <a:bodyPr/>
        <a:lstStyle/>
        <a:p>
          <a:endParaRPr lang="en-US"/>
        </a:p>
      </dgm:t>
    </dgm:pt>
    <dgm:pt modelId="{BF449E62-D15A-4916-9B46-9743D9772797}" type="sibTrans" cxnId="{68C182CB-615D-4A5F-9AE1-7FE94BDBD2A6}">
      <dgm:prSet/>
      <dgm:spPr/>
      <dgm:t>
        <a:bodyPr/>
        <a:lstStyle/>
        <a:p>
          <a:endParaRPr lang="en-US"/>
        </a:p>
      </dgm:t>
    </dgm:pt>
    <dgm:pt modelId="{264B35ED-6BB1-4C57-BF70-3421C9A25A78}">
      <dgm:prSet custT="1"/>
      <dgm:spPr/>
      <dgm:t>
        <a:bodyPr/>
        <a:lstStyle/>
        <a:p>
          <a:pPr>
            <a:lnSpc>
              <a:spcPct val="100000"/>
            </a:lnSpc>
          </a:pPr>
          <a:r>
            <a:rPr lang="en-GB" sz="2400" dirty="0"/>
            <a:t>Our critical thinking is key to being objective and open to new ideas.</a:t>
          </a:r>
          <a:endParaRPr lang="en-US" sz="2400" dirty="0"/>
        </a:p>
      </dgm:t>
    </dgm:pt>
    <dgm:pt modelId="{844FD9C4-5AA4-4E39-8E5B-7B0D664601CC}" type="parTrans" cxnId="{7FB49E6C-4AE7-4FEA-BDBB-DED0CC3A780E}">
      <dgm:prSet/>
      <dgm:spPr/>
      <dgm:t>
        <a:bodyPr/>
        <a:lstStyle/>
        <a:p>
          <a:endParaRPr lang="en-US"/>
        </a:p>
      </dgm:t>
    </dgm:pt>
    <dgm:pt modelId="{A0029947-E5DB-4B9B-9165-F0C2B9D4EB0D}" type="sibTrans" cxnId="{7FB49E6C-4AE7-4FEA-BDBB-DED0CC3A780E}">
      <dgm:prSet/>
      <dgm:spPr/>
      <dgm:t>
        <a:bodyPr/>
        <a:lstStyle/>
        <a:p>
          <a:endParaRPr lang="en-US"/>
        </a:p>
      </dgm:t>
    </dgm:pt>
    <dgm:pt modelId="{0327B33B-BBF7-4AC1-8E75-891CB9F10D61}">
      <dgm:prSet custT="1"/>
      <dgm:spPr/>
      <dgm:t>
        <a:bodyPr/>
        <a:lstStyle/>
        <a:p>
          <a:pPr>
            <a:lnSpc>
              <a:spcPct val="100000"/>
            </a:lnSpc>
          </a:pPr>
          <a:r>
            <a:rPr lang="en-GB" sz="2400" dirty="0"/>
            <a:t>What is the message being communicated?</a:t>
          </a:r>
          <a:endParaRPr lang="en-US" sz="2400" dirty="0"/>
        </a:p>
      </dgm:t>
    </dgm:pt>
    <dgm:pt modelId="{5599E53F-A80B-4864-A450-88DB555C6CA3}" type="parTrans" cxnId="{4BD034EB-E4D7-48AB-9047-4DF3BABAD332}">
      <dgm:prSet/>
      <dgm:spPr/>
      <dgm:t>
        <a:bodyPr/>
        <a:lstStyle/>
        <a:p>
          <a:endParaRPr lang="en-US"/>
        </a:p>
      </dgm:t>
    </dgm:pt>
    <dgm:pt modelId="{BFBFED8B-9D25-4917-B6C9-F17E233C80A5}" type="sibTrans" cxnId="{4BD034EB-E4D7-48AB-9047-4DF3BABAD332}">
      <dgm:prSet/>
      <dgm:spPr/>
      <dgm:t>
        <a:bodyPr/>
        <a:lstStyle/>
        <a:p>
          <a:endParaRPr lang="en-US"/>
        </a:p>
      </dgm:t>
    </dgm:pt>
    <dgm:pt modelId="{2AE18183-E75D-4094-9769-1B103F9F63FD}">
      <dgm:prSet custT="1"/>
      <dgm:spPr/>
      <dgm:t>
        <a:bodyPr/>
        <a:lstStyle/>
        <a:p>
          <a:pPr>
            <a:lnSpc>
              <a:spcPct val="100000"/>
            </a:lnSpc>
          </a:pPr>
          <a:r>
            <a:rPr lang="en-GB" sz="2400" dirty="0"/>
            <a:t>What are the underlying assumptions?</a:t>
          </a:r>
          <a:endParaRPr lang="en-US" sz="2400" dirty="0"/>
        </a:p>
      </dgm:t>
    </dgm:pt>
    <dgm:pt modelId="{4C8ECD92-2BE7-4F8D-9E49-702649E59A8B}" type="parTrans" cxnId="{E99A8362-1DCD-4D06-8620-D7DA62B7A281}">
      <dgm:prSet/>
      <dgm:spPr/>
      <dgm:t>
        <a:bodyPr/>
        <a:lstStyle/>
        <a:p>
          <a:endParaRPr lang="en-US"/>
        </a:p>
      </dgm:t>
    </dgm:pt>
    <dgm:pt modelId="{372F55C2-F340-4B33-A497-59628E70EDB8}" type="sibTrans" cxnId="{E99A8362-1DCD-4D06-8620-D7DA62B7A281}">
      <dgm:prSet/>
      <dgm:spPr/>
      <dgm:t>
        <a:bodyPr/>
        <a:lstStyle/>
        <a:p>
          <a:endParaRPr lang="en-US"/>
        </a:p>
      </dgm:t>
    </dgm:pt>
    <dgm:pt modelId="{0DC4DB0C-D74E-4CB7-8E53-82EE15A00209}" type="pres">
      <dgm:prSet presAssocID="{1CC6A14A-7581-457C-B88E-E3790B21B9C8}" presName="root" presStyleCnt="0">
        <dgm:presLayoutVars>
          <dgm:dir/>
          <dgm:resizeHandles val="exact"/>
        </dgm:presLayoutVars>
      </dgm:prSet>
      <dgm:spPr/>
    </dgm:pt>
    <dgm:pt modelId="{25D612A3-84C5-4708-B685-EE2546D98B16}" type="pres">
      <dgm:prSet presAssocID="{C078CC30-16BC-4E9B-9F88-854296E8454D}" presName="compNode" presStyleCnt="0"/>
      <dgm:spPr/>
    </dgm:pt>
    <dgm:pt modelId="{3AD3A50C-4B22-4B28-BF4C-AF4BC4401544}" type="pres">
      <dgm:prSet presAssocID="{C078CC30-16BC-4E9B-9F88-854296E8454D}" presName="bgRect" presStyleLbl="bgShp" presStyleIdx="0" presStyleCnt="6"/>
      <dgm:spPr/>
    </dgm:pt>
    <dgm:pt modelId="{43DCF1DE-C00D-4E2B-9F4C-D55C1EDE20B5}" type="pres">
      <dgm:prSet presAssocID="{C078CC30-16BC-4E9B-9F88-854296E845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AA2F5257-3A95-4911-8082-C3DBD1739432}" type="pres">
      <dgm:prSet presAssocID="{C078CC30-16BC-4E9B-9F88-854296E8454D}" presName="spaceRect" presStyleCnt="0"/>
      <dgm:spPr/>
    </dgm:pt>
    <dgm:pt modelId="{4A2D2B09-02A9-4402-AC27-0AE7FE0B49F7}" type="pres">
      <dgm:prSet presAssocID="{C078CC30-16BC-4E9B-9F88-854296E8454D}" presName="parTx" presStyleLbl="revTx" presStyleIdx="0" presStyleCnt="6">
        <dgm:presLayoutVars>
          <dgm:chMax val="0"/>
          <dgm:chPref val="0"/>
        </dgm:presLayoutVars>
      </dgm:prSet>
      <dgm:spPr/>
    </dgm:pt>
    <dgm:pt modelId="{FCC3D99E-46AB-4483-A272-7235745C683C}" type="pres">
      <dgm:prSet presAssocID="{A60BF730-3485-4218-8DBE-DDFF5170A087}" presName="sibTrans" presStyleCnt="0"/>
      <dgm:spPr/>
    </dgm:pt>
    <dgm:pt modelId="{91EBF6DA-2991-4A72-BEF4-57F23FCB5D42}" type="pres">
      <dgm:prSet presAssocID="{09B226B4-5119-4B44-9C0E-605F239BC0F5}" presName="compNode" presStyleCnt="0"/>
      <dgm:spPr/>
    </dgm:pt>
    <dgm:pt modelId="{D5AABC39-4CA3-41E9-9044-7E41EF610E8D}" type="pres">
      <dgm:prSet presAssocID="{09B226B4-5119-4B44-9C0E-605F239BC0F5}" presName="bgRect" presStyleLbl="bgShp" presStyleIdx="1" presStyleCnt="6"/>
      <dgm:spPr/>
    </dgm:pt>
    <dgm:pt modelId="{5A34BBD9-1E39-4E25-B681-6165B7FC7B1B}" type="pres">
      <dgm:prSet presAssocID="{09B226B4-5119-4B44-9C0E-605F239BC0F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CDE733AC-7E31-4658-88D5-E0D4CA25527C}" type="pres">
      <dgm:prSet presAssocID="{09B226B4-5119-4B44-9C0E-605F239BC0F5}" presName="spaceRect" presStyleCnt="0"/>
      <dgm:spPr/>
    </dgm:pt>
    <dgm:pt modelId="{9CBEB0D9-D62A-451D-BA4A-9341C3B754A1}" type="pres">
      <dgm:prSet presAssocID="{09B226B4-5119-4B44-9C0E-605F239BC0F5}" presName="parTx" presStyleLbl="revTx" presStyleIdx="1" presStyleCnt="6">
        <dgm:presLayoutVars>
          <dgm:chMax val="0"/>
          <dgm:chPref val="0"/>
        </dgm:presLayoutVars>
      </dgm:prSet>
      <dgm:spPr/>
    </dgm:pt>
    <dgm:pt modelId="{6AEEAE3B-56E4-4226-99CE-248A1A71C773}" type="pres">
      <dgm:prSet presAssocID="{FF94977D-4CE9-47E8-8F08-89AF06ECB053}" presName="sibTrans" presStyleCnt="0"/>
      <dgm:spPr/>
    </dgm:pt>
    <dgm:pt modelId="{C1E16A99-B2D3-4C24-A9DC-A0C666CF9F24}" type="pres">
      <dgm:prSet presAssocID="{9049CDF7-875A-4F71-9ADB-8CCA3516D498}" presName="compNode" presStyleCnt="0"/>
      <dgm:spPr/>
    </dgm:pt>
    <dgm:pt modelId="{5BE5C509-7CD1-4062-BD2B-CE67D2F7C702}" type="pres">
      <dgm:prSet presAssocID="{9049CDF7-875A-4F71-9ADB-8CCA3516D498}" presName="bgRect" presStyleLbl="bgShp" presStyleIdx="2" presStyleCnt="6"/>
      <dgm:spPr/>
    </dgm:pt>
    <dgm:pt modelId="{774E4079-ABF6-4BEE-BEC5-9C6163D8E73A}" type="pres">
      <dgm:prSet presAssocID="{9049CDF7-875A-4F71-9ADB-8CCA3516D49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6D88C86D-1D8C-42B8-A796-7F70A083B929}" type="pres">
      <dgm:prSet presAssocID="{9049CDF7-875A-4F71-9ADB-8CCA3516D498}" presName="spaceRect" presStyleCnt="0"/>
      <dgm:spPr/>
    </dgm:pt>
    <dgm:pt modelId="{296CD507-67C3-4C01-B8D1-F19B397EE1B9}" type="pres">
      <dgm:prSet presAssocID="{9049CDF7-875A-4F71-9ADB-8CCA3516D498}" presName="parTx" presStyleLbl="revTx" presStyleIdx="2" presStyleCnt="6">
        <dgm:presLayoutVars>
          <dgm:chMax val="0"/>
          <dgm:chPref val="0"/>
        </dgm:presLayoutVars>
      </dgm:prSet>
      <dgm:spPr/>
    </dgm:pt>
    <dgm:pt modelId="{1416CE01-5062-486E-A4A1-BFC2A2828A97}" type="pres">
      <dgm:prSet presAssocID="{BF449E62-D15A-4916-9B46-9743D9772797}" presName="sibTrans" presStyleCnt="0"/>
      <dgm:spPr/>
    </dgm:pt>
    <dgm:pt modelId="{26F4AF3A-CCE7-47F1-9059-C9634B634851}" type="pres">
      <dgm:prSet presAssocID="{264B35ED-6BB1-4C57-BF70-3421C9A25A78}" presName="compNode" presStyleCnt="0"/>
      <dgm:spPr/>
    </dgm:pt>
    <dgm:pt modelId="{93765C76-3E78-4E4C-AFDE-6E5791D513CF}" type="pres">
      <dgm:prSet presAssocID="{264B35ED-6BB1-4C57-BF70-3421C9A25A78}" presName="bgRect" presStyleLbl="bgShp" presStyleIdx="3" presStyleCnt="6"/>
      <dgm:spPr/>
    </dgm:pt>
    <dgm:pt modelId="{ACA4A53C-A2AB-4FE7-85CB-74C4025AE9DC}" type="pres">
      <dgm:prSet presAssocID="{264B35ED-6BB1-4C57-BF70-3421C9A25A7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525D58DB-103E-4572-B7F7-A753712AF28A}" type="pres">
      <dgm:prSet presAssocID="{264B35ED-6BB1-4C57-BF70-3421C9A25A78}" presName="spaceRect" presStyleCnt="0"/>
      <dgm:spPr/>
    </dgm:pt>
    <dgm:pt modelId="{386FDE52-7F6D-40B4-A9D2-CBD7F40A3B00}" type="pres">
      <dgm:prSet presAssocID="{264B35ED-6BB1-4C57-BF70-3421C9A25A78}" presName="parTx" presStyleLbl="revTx" presStyleIdx="3" presStyleCnt="6">
        <dgm:presLayoutVars>
          <dgm:chMax val="0"/>
          <dgm:chPref val="0"/>
        </dgm:presLayoutVars>
      </dgm:prSet>
      <dgm:spPr/>
    </dgm:pt>
    <dgm:pt modelId="{48B2C342-1314-4F49-9604-383FB4B93C09}" type="pres">
      <dgm:prSet presAssocID="{A0029947-E5DB-4B9B-9165-F0C2B9D4EB0D}" presName="sibTrans" presStyleCnt="0"/>
      <dgm:spPr/>
    </dgm:pt>
    <dgm:pt modelId="{D6E4BAC2-4BA5-4D00-AA4E-57ADF2B77CB9}" type="pres">
      <dgm:prSet presAssocID="{0327B33B-BBF7-4AC1-8E75-891CB9F10D61}" presName="compNode" presStyleCnt="0"/>
      <dgm:spPr/>
    </dgm:pt>
    <dgm:pt modelId="{3F708439-55CA-4B27-8800-E2EE7E0B46A1}" type="pres">
      <dgm:prSet presAssocID="{0327B33B-BBF7-4AC1-8E75-891CB9F10D61}" presName="bgRect" presStyleLbl="bgShp" presStyleIdx="4" presStyleCnt="6"/>
      <dgm:spPr/>
    </dgm:pt>
    <dgm:pt modelId="{FAAADF0A-5805-4A66-B32C-7408EA4A12F0}" type="pres">
      <dgm:prSet presAssocID="{0327B33B-BBF7-4AC1-8E75-891CB9F10D6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EB5706A3-03E7-4B5D-97FE-D8D22800931C}" type="pres">
      <dgm:prSet presAssocID="{0327B33B-BBF7-4AC1-8E75-891CB9F10D61}" presName="spaceRect" presStyleCnt="0"/>
      <dgm:spPr/>
    </dgm:pt>
    <dgm:pt modelId="{CBD74F7F-69B7-454D-872C-E2B482F54B19}" type="pres">
      <dgm:prSet presAssocID="{0327B33B-BBF7-4AC1-8E75-891CB9F10D61}" presName="parTx" presStyleLbl="revTx" presStyleIdx="4" presStyleCnt="6">
        <dgm:presLayoutVars>
          <dgm:chMax val="0"/>
          <dgm:chPref val="0"/>
        </dgm:presLayoutVars>
      </dgm:prSet>
      <dgm:spPr/>
    </dgm:pt>
    <dgm:pt modelId="{5FE1D052-C021-4DE3-9010-55BCEBB9B91D}" type="pres">
      <dgm:prSet presAssocID="{BFBFED8B-9D25-4917-B6C9-F17E233C80A5}" presName="sibTrans" presStyleCnt="0"/>
      <dgm:spPr/>
    </dgm:pt>
    <dgm:pt modelId="{403ABB6D-7D67-4D19-AECD-97F31B20F1AA}" type="pres">
      <dgm:prSet presAssocID="{2AE18183-E75D-4094-9769-1B103F9F63FD}" presName="compNode" presStyleCnt="0"/>
      <dgm:spPr/>
    </dgm:pt>
    <dgm:pt modelId="{2C0BA73F-868A-4E95-B5EE-00AA516A7692}" type="pres">
      <dgm:prSet presAssocID="{2AE18183-E75D-4094-9769-1B103F9F63FD}" presName="bgRect" presStyleLbl="bgShp" presStyleIdx="5" presStyleCnt="6"/>
      <dgm:spPr/>
    </dgm:pt>
    <dgm:pt modelId="{18DC9BB2-587E-4C51-B143-52DF0C7E6F60}" type="pres">
      <dgm:prSet presAssocID="{2AE18183-E75D-4094-9769-1B103F9F63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lp"/>
        </a:ext>
      </dgm:extLst>
    </dgm:pt>
    <dgm:pt modelId="{444B8C31-54E1-48CE-B86D-986B7EFD5684}" type="pres">
      <dgm:prSet presAssocID="{2AE18183-E75D-4094-9769-1B103F9F63FD}" presName="spaceRect" presStyleCnt="0"/>
      <dgm:spPr/>
    </dgm:pt>
    <dgm:pt modelId="{1909AA70-B585-454C-AE70-0E5490B1FC5D}" type="pres">
      <dgm:prSet presAssocID="{2AE18183-E75D-4094-9769-1B103F9F63FD}" presName="parTx" presStyleLbl="revTx" presStyleIdx="5" presStyleCnt="6">
        <dgm:presLayoutVars>
          <dgm:chMax val="0"/>
          <dgm:chPref val="0"/>
        </dgm:presLayoutVars>
      </dgm:prSet>
      <dgm:spPr/>
    </dgm:pt>
  </dgm:ptLst>
  <dgm:cxnLst>
    <dgm:cxn modelId="{3D55630A-8E7F-4595-88BE-2BA128C7B7E3}" type="presOf" srcId="{0327B33B-BBF7-4AC1-8E75-891CB9F10D61}" destId="{CBD74F7F-69B7-454D-872C-E2B482F54B19}" srcOrd="0" destOrd="0" presId="urn:microsoft.com/office/officeart/2018/2/layout/IconVerticalSolidList"/>
    <dgm:cxn modelId="{A539EE1E-35AC-4E2E-9A7D-553340343850}" srcId="{1CC6A14A-7581-457C-B88E-E3790B21B9C8}" destId="{09B226B4-5119-4B44-9C0E-605F239BC0F5}" srcOrd="1" destOrd="0" parTransId="{8B3A7133-5262-4BAD-B499-C1735E1C9446}" sibTransId="{FF94977D-4CE9-47E8-8F08-89AF06ECB053}"/>
    <dgm:cxn modelId="{E99A8362-1DCD-4D06-8620-D7DA62B7A281}" srcId="{1CC6A14A-7581-457C-B88E-E3790B21B9C8}" destId="{2AE18183-E75D-4094-9769-1B103F9F63FD}" srcOrd="5" destOrd="0" parTransId="{4C8ECD92-2BE7-4F8D-9E49-702649E59A8B}" sibTransId="{372F55C2-F340-4B33-A497-59628E70EDB8}"/>
    <dgm:cxn modelId="{7FB49E6C-4AE7-4FEA-BDBB-DED0CC3A780E}" srcId="{1CC6A14A-7581-457C-B88E-E3790B21B9C8}" destId="{264B35ED-6BB1-4C57-BF70-3421C9A25A78}" srcOrd="3" destOrd="0" parTransId="{844FD9C4-5AA4-4E39-8E5B-7B0D664601CC}" sibTransId="{A0029947-E5DB-4B9B-9165-F0C2B9D4EB0D}"/>
    <dgm:cxn modelId="{B3BE6770-E969-42DD-BED5-D7319462067C}" type="presOf" srcId="{1CC6A14A-7581-457C-B88E-E3790B21B9C8}" destId="{0DC4DB0C-D74E-4CB7-8E53-82EE15A00209}" srcOrd="0" destOrd="0" presId="urn:microsoft.com/office/officeart/2018/2/layout/IconVerticalSolidList"/>
    <dgm:cxn modelId="{8E620B51-40B8-4D27-9FAB-CA54BF00FDD7}" type="presOf" srcId="{2AE18183-E75D-4094-9769-1B103F9F63FD}" destId="{1909AA70-B585-454C-AE70-0E5490B1FC5D}" srcOrd="0" destOrd="0" presId="urn:microsoft.com/office/officeart/2018/2/layout/IconVerticalSolidList"/>
    <dgm:cxn modelId="{4A0E1F8E-CC65-418C-A72E-F83DC9A1ED90}" type="presOf" srcId="{C078CC30-16BC-4E9B-9F88-854296E8454D}" destId="{4A2D2B09-02A9-4402-AC27-0AE7FE0B49F7}" srcOrd="0" destOrd="0" presId="urn:microsoft.com/office/officeart/2018/2/layout/IconVerticalSolidList"/>
    <dgm:cxn modelId="{0AB2FDA6-0D0D-41AA-83FB-8CDC1F3DAF78}" srcId="{1CC6A14A-7581-457C-B88E-E3790B21B9C8}" destId="{C078CC30-16BC-4E9B-9F88-854296E8454D}" srcOrd="0" destOrd="0" parTransId="{F76494A4-1D95-4914-AA01-1CDCE0868286}" sibTransId="{A60BF730-3485-4218-8DBE-DDFF5170A087}"/>
    <dgm:cxn modelId="{93415EB9-561C-453A-92FC-BAC2104B5DA1}" type="presOf" srcId="{09B226B4-5119-4B44-9C0E-605F239BC0F5}" destId="{9CBEB0D9-D62A-451D-BA4A-9341C3B754A1}" srcOrd="0" destOrd="0" presId="urn:microsoft.com/office/officeart/2018/2/layout/IconVerticalSolidList"/>
    <dgm:cxn modelId="{68C182CB-615D-4A5F-9AE1-7FE94BDBD2A6}" srcId="{1CC6A14A-7581-457C-B88E-E3790B21B9C8}" destId="{9049CDF7-875A-4F71-9ADB-8CCA3516D498}" srcOrd="2" destOrd="0" parTransId="{CB393477-ED6E-426B-8118-32B0A9103DA3}" sibTransId="{BF449E62-D15A-4916-9B46-9743D9772797}"/>
    <dgm:cxn modelId="{4BD034EB-E4D7-48AB-9047-4DF3BABAD332}" srcId="{1CC6A14A-7581-457C-B88E-E3790B21B9C8}" destId="{0327B33B-BBF7-4AC1-8E75-891CB9F10D61}" srcOrd="4" destOrd="0" parTransId="{5599E53F-A80B-4864-A450-88DB555C6CA3}" sibTransId="{BFBFED8B-9D25-4917-B6C9-F17E233C80A5}"/>
    <dgm:cxn modelId="{18B458EF-8EA9-4C5D-9464-17811C340BBE}" type="presOf" srcId="{9049CDF7-875A-4F71-9ADB-8CCA3516D498}" destId="{296CD507-67C3-4C01-B8D1-F19B397EE1B9}" srcOrd="0" destOrd="0" presId="urn:microsoft.com/office/officeart/2018/2/layout/IconVerticalSolidList"/>
    <dgm:cxn modelId="{87809EFC-9D76-4A1C-A463-EDCFCEA25A78}" type="presOf" srcId="{264B35ED-6BB1-4C57-BF70-3421C9A25A78}" destId="{386FDE52-7F6D-40B4-A9D2-CBD7F40A3B00}" srcOrd="0" destOrd="0" presId="urn:microsoft.com/office/officeart/2018/2/layout/IconVerticalSolidList"/>
    <dgm:cxn modelId="{F3544EE0-941E-441E-ADC5-F355261DCA6F}" type="presParOf" srcId="{0DC4DB0C-D74E-4CB7-8E53-82EE15A00209}" destId="{25D612A3-84C5-4708-B685-EE2546D98B16}" srcOrd="0" destOrd="0" presId="urn:microsoft.com/office/officeart/2018/2/layout/IconVerticalSolidList"/>
    <dgm:cxn modelId="{65DC615B-8EFA-4398-BADC-701ED6DB0E94}" type="presParOf" srcId="{25D612A3-84C5-4708-B685-EE2546D98B16}" destId="{3AD3A50C-4B22-4B28-BF4C-AF4BC4401544}" srcOrd="0" destOrd="0" presId="urn:microsoft.com/office/officeart/2018/2/layout/IconVerticalSolidList"/>
    <dgm:cxn modelId="{B0568B28-F6F8-4C1D-BECD-A76C6B959E91}" type="presParOf" srcId="{25D612A3-84C5-4708-B685-EE2546D98B16}" destId="{43DCF1DE-C00D-4E2B-9F4C-D55C1EDE20B5}" srcOrd="1" destOrd="0" presId="urn:microsoft.com/office/officeart/2018/2/layout/IconVerticalSolidList"/>
    <dgm:cxn modelId="{FB46177C-4FCA-431A-B5A9-D70C9C9D6F5B}" type="presParOf" srcId="{25D612A3-84C5-4708-B685-EE2546D98B16}" destId="{AA2F5257-3A95-4911-8082-C3DBD1739432}" srcOrd="2" destOrd="0" presId="urn:microsoft.com/office/officeart/2018/2/layout/IconVerticalSolidList"/>
    <dgm:cxn modelId="{3107697A-A109-47E2-AB6B-C81B8D05CFAE}" type="presParOf" srcId="{25D612A3-84C5-4708-B685-EE2546D98B16}" destId="{4A2D2B09-02A9-4402-AC27-0AE7FE0B49F7}" srcOrd="3" destOrd="0" presId="urn:microsoft.com/office/officeart/2018/2/layout/IconVerticalSolidList"/>
    <dgm:cxn modelId="{5742F807-4140-4912-A58F-110C152D804E}" type="presParOf" srcId="{0DC4DB0C-D74E-4CB7-8E53-82EE15A00209}" destId="{FCC3D99E-46AB-4483-A272-7235745C683C}" srcOrd="1" destOrd="0" presId="urn:microsoft.com/office/officeart/2018/2/layout/IconVerticalSolidList"/>
    <dgm:cxn modelId="{67BE9358-AB24-47E8-97AB-3DFB9BE63C75}" type="presParOf" srcId="{0DC4DB0C-D74E-4CB7-8E53-82EE15A00209}" destId="{91EBF6DA-2991-4A72-BEF4-57F23FCB5D42}" srcOrd="2" destOrd="0" presId="urn:microsoft.com/office/officeart/2018/2/layout/IconVerticalSolidList"/>
    <dgm:cxn modelId="{60CCAD34-CFB1-4D53-8A42-30658E305D28}" type="presParOf" srcId="{91EBF6DA-2991-4A72-BEF4-57F23FCB5D42}" destId="{D5AABC39-4CA3-41E9-9044-7E41EF610E8D}" srcOrd="0" destOrd="0" presId="urn:microsoft.com/office/officeart/2018/2/layout/IconVerticalSolidList"/>
    <dgm:cxn modelId="{AA1B6D26-FA16-4E4C-A3D6-B2475ED2735B}" type="presParOf" srcId="{91EBF6DA-2991-4A72-BEF4-57F23FCB5D42}" destId="{5A34BBD9-1E39-4E25-B681-6165B7FC7B1B}" srcOrd="1" destOrd="0" presId="urn:microsoft.com/office/officeart/2018/2/layout/IconVerticalSolidList"/>
    <dgm:cxn modelId="{3B1B9E7A-09E0-467A-82DE-6E79AADF43B4}" type="presParOf" srcId="{91EBF6DA-2991-4A72-BEF4-57F23FCB5D42}" destId="{CDE733AC-7E31-4658-88D5-E0D4CA25527C}" srcOrd="2" destOrd="0" presId="urn:microsoft.com/office/officeart/2018/2/layout/IconVerticalSolidList"/>
    <dgm:cxn modelId="{0082D74B-24D0-4BD6-9344-136162701983}" type="presParOf" srcId="{91EBF6DA-2991-4A72-BEF4-57F23FCB5D42}" destId="{9CBEB0D9-D62A-451D-BA4A-9341C3B754A1}" srcOrd="3" destOrd="0" presId="urn:microsoft.com/office/officeart/2018/2/layout/IconVerticalSolidList"/>
    <dgm:cxn modelId="{34B75F26-B3C0-44C6-AD22-C9B7B425DFD9}" type="presParOf" srcId="{0DC4DB0C-D74E-4CB7-8E53-82EE15A00209}" destId="{6AEEAE3B-56E4-4226-99CE-248A1A71C773}" srcOrd="3" destOrd="0" presId="urn:microsoft.com/office/officeart/2018/2/layout/IconVerticalSolidList"/>
    <dgm:cxn modelId="{9212AD01-6CEA-4259-B9E1-43CBE440FC0C}" type="presParOf" srcId="{0DC4DB0C-D74E-4CB7-8E53-82EE15A00209}" destId="{C1E16A99-B2D3-4C24-A9DC-A0C666CF9F24}" srcOrd="4" destOrd="0" presId="urn:microsoft.com/office/officeart/2018/2/layout/IconVerticalSolidList"/>
    <dgm:cxn modelId="{B9DFCB67-648E-4D31-B0BF-9E53753A347A}" type="presParOf" srcId="{C1E16A99-B2D3-4C24-A9DC-A0C666CF9F24}" destId="{5BE5C509-7CD1-4062-BD2B-CE67D2F7C702}" srcOrd="0" destOrd="0" presId="urn:microsoft.com/office/officeart/2018/2/layout/IconVerticalSolidList"/>
    <dgm:cxn modelId="{5B7DB2CD-139B-41EF-92E3-E9E8FE7B4D15}" type="presParOf" srcId="{C1E16A99-B2D3-4C24-A9DC-A0C666CF9F24}" destId="{774E4079-ABF6-4BEE-BEC5-9C6163D8E73A}" srcOrd="1" destOrd="0" presId="urn:microsoft.com/office/officeart/2018/2/layout/IconVerticalSolidList"/>
    <dgm:cxn modelId="{88B621CD-9CFB-4E48-8677-C6068B466527}" type="presParOf" srcId="{C1E16A99-B2D3-4C24-A9DC-A0C666CF9F24}" destId="{6D88C86D-1D8C-42B8-A796-7F70A083B929}" srcOrd="2" destOrd="0" presId="urn:microsoft.com/office/officeart/2018/2/layout/IconVerticalSolidList"/>
    <dgm:cxn modelId="{8A9DB4CC-B908-490D-BBB8-5E898837A93A}" type="presParOf" srcId="{C1E16A99-B2D3-4C24-A9DC-A0C666CF9F24}" destId="{296CD507-67C3-4C01-B8D1-F19B397EE1B9}" srcOrd="3" destOrd="0" presId="urn:microsoft.com/office/officeart/2018/2/layout/IconVerticalSolidList"/>
    <dgm:cxn modelId="{C968B087-0428-4D4F-8C27-A75A2CF62EC1}" type="presParOf" srcId="{0DC4DB0C-D74E-4CB7-8E53-82EE15A00209}" destId="{1416CE01-5062-486E-A4A1-BFC2A2828A97}" srcOrd="5" destOrd="0" presId="urn:microsoft.com/office/officeart/2018/2/layout/IconVerticalSolidList"/>
    <dgm:cxn modelId="{A9F8B075-50D7-4DFC-913E-D9E1B7FC5A6D}" type="presParOf" srcId="{0DC4DB0C-D74E-4CB7-8E53-82EE15A00209}" destId="{26F4AF3A-CCE7-47F1-9059-C9634B634851}" srcOrd="6" destOrd="0" presId="urn:microsoft.com/office/officeart/2018/2/layout/IconVerticalSolidList"/>
    <dgm:cxn modelId="{A5CE0FB0-05E2-43E6-A489-CEC32CCE4B1F}" type="presParOf" srcId="{26F4AF3A-CCE7-47F1-9059-C9634B634851}" destId="{93765C76-3E78-4E4C-AFDE-6E5791D513CF}" srcOrd="0" destOrd="0" presId="urn:microsoft.com/office/officeart/2018/2/layout/IconVerticalSolidList"/>
    <dgm:cxn modelId="{E139E8D6-D85A-4790-991C-9422A5DBCD53}" type="presParOf" srcId="{26F4AF3A-CCE7-47F1-9059-C9634B634851}" destId="{ACA4A53C-A2AB-4FE7-85CB-74C4025AE9DC}" srcOrd="1" destOrd="0" presId="urn:microsoft.com/office/officeart/2018/2/layout/IconVerticalSolidList"/>
    <dgm:cxn modelId="{3A13B76E-D335-4B41-91F6-15187985CF02}" type="presParOf" srcId="{26F4AF3A-CCE7-47F1-9059-C9634B634851}" destId="{525D58DB-103E-4572-B7F7-A753712AF28A}" srcOrd="2" destOrd="0" presId="urn:microsoft.com/office/officeart/2018/2/layout/IconVerticalSolidList"/>
    <dgm:cxn modelId="{AE5144CD-9CB5-48EF-8443-59B309A9D62E}" type="presParOf" srcId="{26F4AF3A-CCE7-47F1-9059-C9634B634851}" destId="{386FDE52-7F6D-40B4-A9D2-CBD7F40A3B00}" srcOrd="3" destOrd="0" presId="urn:microsoft.com/office/officeart/2018/2/layout/IconVerticalSolidList"/>
    <dgm:cxn modelId="{98BDC605-7FD1-44E5-AD6A-CC8F2B5A36F2}" type="presParOf" srcId="{0DC4DB0C-D74E-4CB7-8E53-82EE15A00209}" destId="{48B2C342-1314-4F49-9604-383FB4B93C09}" srcOrd="7" destOrd="0" presId="urn:microsoft.com/office/officeart/2018/2/layout/IconVerticalSolidList"/>
    <dgm:cxn modelId="{5C868418-B43F-4F36-A39B-CBF0B88E7523}" type="presParOf" srcId="{0DC4DB0C-D74E-4CB7-8E53-82EE15A00209}" destId="{D6E4BAC2-4BA5-4D00-AA4E-57ADF2B77CB9}" srcOrd="8" destOrd="0" presId="urn:microsoft.com/office/officeart/2018/2/layout/IconVerticalSolidList"/>
    <dgm:cxn modelId="{88D3E142-D043-4A72-A094-D4FBB9EE93B1}" type="presParOf" srcId="{D6E4BAC2-4BA5-4D00-AA4E-57ADF2B77CB9}" destId="{3F708439-55CA-4B27-8800-E2EE7E0B46A1}" srcOrd="0" destOrd="0" presId="urn:microsoft.com/office/officeart/2018/2/layout/IconVerticalSolidList"/>
    <dgm:cxn modelId="{3486CB06-0C78-4B89-A47C-947500B182CB}" type="presParOf" srcId="{D6E4BAC2-4BA5-4D00-AA4E-57ADF2B77CB9}" destId="{FAAADF0A-5805-4A66-B32C-7408EA4A12F0}" srcOrd="1" destOrd="0" presId="urn:microsoft.com/office/officeart/2018/2/layout/IconVerticalSolidList"/>
    <dgm:cxn modelId="{65E87054-4EAF-4494-A9D6-8B4CA82F44CF}" type="presParOf" srcId="{D6E4BAC2-4BA5-4D00-AA4E-57ADF2B77CB9}" destId="{EB5706A3-03E7-4B5D-97FE-D8D22800931C}" srcOrd="2" destOrd="0" presId="urn:microsoft.com/office/officeart/2018/2/layout/IconVerticalSolidList"/>
    <dgm:cxn modelId="{2CB8B873-FD97-4CF8-91AE-64328BB0F74C}" type="presParOf" srcId="{D6E4BAC2-4BA5-4D00-AA4E-57ADF2B77CB9}" destId="{CBD74F7F-69B7-454D-872C-E2B482F54B19}" srcOrd="3" destOrd="0" presId="urn:microsoft.com/office/officeart/2018/2/layout/IconVerticalSolidList"/>
    <dgm:cxn modelId="{D8BACAD3-8044-4398-962C-B39D2E648EF8}" type="presParOf" srcId="{0DC4DB0C-D74E-4CB7-8E53-82EE15A00209}" destId="{5FE1D052-C021-4DE3-9010-55BCEBB9B91D}" srcOrd="9" destOrd="0" presId="urn:microsoft.com/office/officeart/2018/2/layout/IconVerticalSolidList"/>
    <dgm:cxn modelId="{E5A172CE-401C-4198-A0E2-1A3FCA3ED875}" type="presParOf" srcId="{0DC4DB0C-D74E-4CB7-8E53-82EE15A00209}" destId="{403ABB6D-7D67-4D19-AECD-97F31B20F1AA}" srcOrd="10" destOrd="0" presId="urn:microsoft.com/office/officeart/2018/2/layout/IconVerticalSolidList"/>
    <dgm:cxn modelId="{9D1F6207-E628-42C4-88FF-DE8E270064B1}" type="presParOf" srcId="{403ABB6D-7D67-4D19-AECD-97F31B20F1AA}" destId="{2C0BA73F-868A-4E95-B5EE-00AA516A7692}" srcOrd="0" destOrd="0" presId="urn:microsoft.com/office/officeart/2018/2/layout/IconVerticalSolidList"/>
    <dgm:cxn modelId="{30375ED2-8322-4F59-871C-53E9E093FE99}" type="presParOf" srcId="{403ABB6D-7D67-4D19-AECD-97F31B20F1AA}" destId="{18DC9BB2-587E-4C51-B143-52DF0C7E6F60}" srcOrd="1" destOrd="0" presId="urn:microsoft.com/office/officeart/2018/2/layout/IconVerticalSolidList"/>
    <dgm:cxn modelId="{8AC8CB5B-A9BA-498C-AE7A-BBC9783654D9}" type="presParOf" srcId="{403ABB6D-7D67-4D19-AECD-97F31B20F1AA}" destId="{444B8C31-54E1-48CE-B86D-986B7EFD5684}" srcOrd="2" destOrd="0" presId="urn:microsoft.com/office/officeart/2018/2/layout/IconVerticalSolidList"/>
    <dgm:cxn modelId="{A5D3A698-289A-4D2B-BCE7-0401FC41619E}" type="presParOf" srcId="{403ABB6D-7D67-4D19-AECD-97F31B20F1AA}" destId="{1909AA70-B585-454C-AE70-0E5490B1FC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15918-3A5D-4E67-ABA4-9FD8AF449CC2}">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605B5B-49C2-484F-8B6E-50FF9619B3A6}">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This book </a:t>
          </a:r>
          <a:r>
            <a:rPr lang="en-GB" sz="2800" kern="1200" dirty="0">
              <a:solidFill>
                <a:srgbClr val="C00000"/>
              </a:solidFill>
            </a:rPr>
            <a:t>means</a:t>
          </a:r>
          <a:r>
            <a:rPr lang="en-GB" sz="2800" kern="1200" dirty="0"/>
            <a:t> a lot to me.  </a:t>
          </a:r>
          <a:endParaRPr lang="en-US" sz="2800" kern="1200" dirty="0"/>
        </a:p>
      </dsp:txBody>
      <dsp:txXfrm>
        <a:off x="0" y="531"/>
        <a:ext cx="10515600" cy="621467"/>
      </dsp:txXfrm>
    </dsp:sp>
    <dsp:sp modelId="{4F20F574-9736-4234-B939-B04B0B721FA2}">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6CCC4-FF7A-4EE1-A340-7A1CF5BF41D9}">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 didn’t </a:t>
          </a:r>
          <a:r>
            <a:rPr lang="en-GB" sz="2800" kern="1200" dirty="0">
              <a:solidFill>
                <a:srgbClr val="C00000"/>
              </a:solidFill>
            </a:rPr>
            <a:t>mean</a:t>
          </a:r>
          <a:r>
            <a:rPr lang="en-GB" sz="2800" kern="1200" dirty="0"/>
            <a:t> to offend you.</a:t>
          </a:r>
          <a:endParaRPr lang="en-US" sz="2800" kern="1200" dirty="0"/>
        </a:p>
      </dsp:txBody>
      <dsp:txXfrm>
        <a:off x="0" y="621999"/>
        <a:ext cx="10515600" cy="621467"/>
      </dsp:txXfrm>
    </dsp:sp>
    <dsp:sp modelId="{ACF9D01B-F0A5-4E34-94E7-C621EB996C42}">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49326-D79C-4077-8315-10A3D29D26A2}">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does the word ‘perspective’ </a:t>
          </a:r>
          <a:r>
            <a:rPr lang="en-GB" sz="2800" kern="1200" dirty="0">
              <a:solidFill>
                <a:srgbClr val="C00000"/>
              </a:solidFill>
            </a:rPr>
            <a:t>mean</a:t>
          </a:r>
          <a:r>
            <a:rPr lang="en-GB" sz="2800" kern="1200" dirty="0"/>
            <a:t>?</a:t>
          </a:r>
          <a:endParaRPr lang="en-US" sz="2800" kern="1200" dirty="0"/>
        </a:p>
      </dsp:txBody>
      <dsp:txXfrm>
        <a:off x="0" y="1243467"/>
        <a:ext cx="10515600" cy="621467"/>
      </dsp:txXfrm>
    </dsp:sp>
    <dsp:sp modelId="{14C386EF-5F1E-4268-940E-01895354ED81}">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FA59CD-7768-4FA6-BCB1-5304471B6207}">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 </a:t>
          </a:r>
          <a:r>
            <a:rPr lang="en-GB" sz="2800" kern="1200" dirty="0">
              <a:solidFill>
                <a:srgbClr val="C00000"/>
              </a:solidFill>
            </a:rPr>
            <a:t>meant</a:t>
          </a:r>
          <a:r>
            <a:rPr lang="en-GB" sz="2800" kern="1200" dirty="0"/>
            <a:t> to say that ‘I love you’! </a:t>
          </a:r>
          <a:endParaRPr lang="en-US" sz="2800" kern="1200" dirty="0"/>
        </a:p>
      </dsp:txBody>
      <dsp:txXfrm>
        <a:off x="0" y="1864935"/>
        <a:ext cx="10515600" cy="621467"/>
      </dsp:txXfrm>
    </dsp:sp>
    <dsp:sp modelId="{3AD6884E-52BD-4440-88BB-EDF11E2DDC69}">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BDE528-DA97-44AD-BAFF-7E364A3E1357}">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Heavy rain </a:t>
          </a:r>
          <a:r>
            <a:rPr lang="en-GB" sz="2800" kern="1200" dirty="0">
              <a:solidFill>
                <a:srgbClr val="C00000"/>
              </a:solidFill>
            </a:rPr>
            <a:t>meant </a:t>
          </a:r>
          <a:r>
            <a:rPr lang="en-GB" sz="2800" kern="1200" dirty="0"/>
            <a:t>that the football match was cancelled.</a:t>
          </a:r>
          <a:endParaRPr lang="en-US" sz="2800" kern="1200" dirty="0"/>
        </a:p>
      </dsp:txBody>
      <dsp:txXfrm>
        <a:off x="0" y="2486402"/>
        <a:ext cx="10515600" cy="621467"/>
      </dsp:txXfrm>
    </dsp:sp>
    <dsp:sp modelId="{CF847108-F30C-4D72-B2D4-0285F83B31FE}">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C4BDCA-A8AC-4820-9826-A0BAAD58E79F}">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 know what that sign </a:t>
          </a:r>
          <a:r>
            <a:rPr lang="en-GB" sz="2800" kern="1200" dirty="0">
              <a:solidFill>
                <a:srgbClr val="C00000"/>
              </a:solidFill>
            </a:rPr>
            <a:t>means.</a:t>
          </a:r>
          <a:endParaRPr lang="en-US" sz="2800" kern="1200" dirty="0">
            <a:solidFill>
              <a:srgbClr val="C00000"/>
            </a:solidFill>
          </a:endParaRPr>
        </a:p>
      </dsp:txBody>
      <dsp:txXfrm>
        <a:off x="0" y="3107870"/>
        <a:ext cx="10515600" cy="621467"/>
      </dsp:txXfrm>
    </dsp:sp>
    <dsp:sp modelId="{C1D64382-90C9-4C27-861A-8B180D6BC0F0}">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A97FE2-875F-4E8C-A09A-BA5573723530}">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does she </a:t>
          </a:r>
          <a:r>
            <a:rPr lang="en-GB" sz="2800" kern="1200" dirty="0">
              <a:solidFill>
                <a:srgbClr val="C00000"/>
              </a:solidFill>
            </a:rPr>
            <a:t>mean</a:t>
          </a:r>
          <a:r>
            <a:rPr lang="en-GB" sz="2800" kern="1200" dirty="0"/>
            <a:t> when she says it is ok?</a:t>
          </a:r>
          <a:endParaRPr lang="en-US" sz="2800" kern="1200" dirty="0"/>
        </a:p>
      </dsp:txBody>
      <dsp:txXfrm>
        <a:off x="0" y="3729338"/>
        <a:ext cx="10515600" cy="62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442E0-19A1-4B86-87E7-F4280981D9F1}">
      <dsp:nvSpPr>
        <dsp:cNvPr id="0" name=""/>
        <dsp:cNvSpPr/>
      </dsp:nvSpPr>
      <dsp:spPr>
        <a:xfrm>
          <a:off x="0" y="3399"/>
          <a:ext cx="10515600" cy="551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21872-A01E-4D19-89D2-FEC0E4C9856B}">
      <dsp:nvSpPr>
        <dsp:cNvPr id="0" name=""/>
        <dsp:cNvSpPr/>
      </dsp:nvSpPr>
      <dsp:spPr>
        <a:xfrm>
          <a:off x="166885" y="127529"/>
          <a:ext cx="303428" cy="3034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9A25C4-74D8-4F27-AC39-0284D1F30222}">
      <dsp:nvSpPr>
        <dsp:cNvPr id="0" name=""/>
        <dsp:cNvSpPr/>
      </dsp:nvSpPr>
      <dsp:spPr>
        <a:xfrm>
          <a:off x="637199" y="3399"/>
          <a:ext cx="9783579"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GB" sz="2400" kern="1200" dirty="0"/>
            <a:t>Our meanings and truths are not always constructed from tested evidence</a:t>
          </a:r>
          <a:endParaRPr lang="en-US" sz="2400" kern="1200" dirty="0"/>
        </a:p>
      </dsp:txBody>
      <dsp:txXfrm>
        <a:off x="637199" y="3399"/>
        <a:ext cx="9783579" cy="724089"/>
      </dsp:txXfrm>
    </dsp:sp>
    <dsp:sp modelId="{1EBDA786-E67D-4834-A2E5-091AE5A3AEC5}">
      <dsp:nvSpPr>
        <dsp:cNvPr id="0" name=""/>
        <dsp:cNvSpPr/>
      </dsp:nvSpPr>
      <dsp:spPr>
        <a:xfrm>
          <a:off x="0" y="908511"/>
          <a:ext cx="10515600" cy="551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8BF6A-0E6F-4A09-A44D-7188739F18E0}">
      <dsp:nvSpPr>
        <dsp:cNvPr id="0" name=""/>
        <dsp:cNvSpPr/>
      </dsp:nvSpPr>
      <dsp:spPr>
        <a:xfrm>
          <a:off x="166885" y="1032641"/>
          <a:ext cx="303428" cy="3034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F8131-2936-4137-ABD5-0517EED2B64E}">
      <dsp:nvSpPr>
        <dsp:cNvPr id="0" name=""/>
        <dsp:cNvSpPr/>
      </dsp:nvSpPr>
      <dsp:spPr>
        <a:xfrm>
          <a:off x="637199" y="908511"/>
          <a:ext cx="9783579"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GB" sz="2400" kern="1200"/>
            <a:t>Many meanings are based on evidence from other people we have never met</a:t>
          </a:r>
          <a:endParaRPr lang="en-US" sz="2400" kern="1200"/>
        </a:p>
      </dsp:txBody>
      <dsp:txXfrm>
        <a:off x="637199" y="908511"/>
        <a:ext cx="9783579" cy="724089"/>
      </dsp:txXfrm>
    </dsp:sp>
    <dsp:sp modelId="{CFD43318-FD69-4324-B145-DD97C541AFAD}">
      <dsp:nvSpPr>
        <dsp:cNvPr id="0" name=""/>
        <dsp:cNvSpPr/>
      </dsp:nvSpPr>
      <dsp:spPr>
        <a:xfrm>
          <a:off x="0" y="1813624"/>
          <a:ext cx="10515600" cy="551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AEBD5-6075-4A14-8538-B4F62B336707}">
      <dsp:nvSpPr>
        <dsp:cNvPr id="0" name=""/>
        <dsp:cNvSpPr/>
      </dsp:nvSpPr>
      <dsp:spPr>
        <a:xfrm>
          <a:off x="166885" y="1937753"/>
          <a:ext cx="303428" cy="3034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2F85A-23F0-497A-A3D7-437F8966190A}">
      <dsp:nvSpPr>
        <dsp:cNvPr id="0" name=""/>
        <dsp:cNvSpPr/>
      </dsp:nvSpPr>
      <dsp:spPr>
        <a:xfrm>
          <a:off x="637199" y="1813624"/>
          <a:ext cx="9783579"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GB" sz="2400" kern="1200" dirty="0"/>
            <a:t>We can </a:t>
          </a:r>
          <a:r>
            <a:rPr lang="en-GB" sz="2400" b="1" kern="1200" dirty="0"/>
            <a:t>believe something to be true, </a:t>
          </a:r>
          <a:r>
            <a:rPr lang="en-GB" sz="2400" kern="1200" dirty="0"/>
            <a:t>but can we trust the source?</a:t>
          </a:r>
          <a:endParaRPr lang="en-US" sz="2400" kern="1200" dirty="0"/>
        </a:p>
      </dsp:txBody>
      <dsp:txXfrm>
        <a:off x="637199" y="1813624"/>
        <a:ext cx="9783579" cy="724089"/>
      </dsp:txXfrm>
    </dsp:sp>
    <dsp:sp modelId="{80206DC7-310C-4E63-9941-A6F1BE48ED81}">
      <dsp:nvSpPr>
        <dsp:cNvPr id="0" name=""/>
        <dsp:cNvSpPr/>
      </dsp:nvSpPr>
      <dsp:spPr>
        <a:xfrm>
          <a:off x="0" y="2718736"/>
          <a:ext cx="10515600" cy="551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28AAA-987F-47F3-B111-F16C2F526B6A}">
      <dsp:nvSpPr>
        <dsp:cNvPr id="0" name=""/>
        <dsp:cNvSpPr/>
      </dsp:nvSpPr>
      <dsp:spPr>
        <a:xfrm>
          <a:off x="166885" y="2842866"/>
          <a:ext cx="303428" cy="3034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D7D660-ACC4-4B3B-8409-FC6E0FC9725F}">
      <dsp:nvSpPr>
        <dsp:cNvPr id="0" name=""/>
        <dsp:cNvSpPr/>
      </dsp:nvSpPr>
      <dsp:spPr>
        <a:xfrm>
          <a:off x="637199" y="2718736"/>
          <a:ext cx="9783579"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GB" sz="2400" kern="1200"/>
            <a:t>Other meanings can be inferred from incomplete evidence.</a:t>
          </a:r>
          <a:endParaRPr lang="en-US" sz="2400" kern="1200"/>
        </a:p>
      </dsp:txBody>
      <dsp:txXfrm>
        <a:off x="637199" y="2718736"/>
        <a:ext cx="9783579" cy="724089"/>
      </dsp:txXfrm>
    </dsp:sp>
    <dsp:sp modelId="{73933F3B-FFDE-46E3-A50A-B650435C833C}">
      <dsp:nvSpPr>
        <dsp:cNvPr id="0" name=""/>
        <dsp:cNvSpPr/>
      </dsp:nvSpPr>
      <dsp:spPr>
        <a:xfrm>
          <a:off x="0" y="3623848"/>
          <a:ext cx="10515600" cy="551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A5B259-2229-4EE0-A2BC-70923241E048}">
      <dsp:nvSpPr>
        <dsp:cNvPr id="0" name=""/>
        <dsp:cNvSpPr/>
      </dsp:nvSpPr>
      <dsp:spPr>
        <a:xfrm>
          <a:off x="166885" y="3747978"/>
          <a:ext cx="303428" cy="3034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20805-040D-4B3A-94D7-1E9BC237D002}">
      <dsp:nvSpPr>
        <dsp:cNvPr id="0" name=""/>
        <dsp:cNvSpPr/>
      </dsp:nvSpPr>
      <dsp:spPr>
        <a:xfrm>
          <a:off x="637199" y="3623848"/>
          <a:ext cx="9783579"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GB" sz="2400" kern="1200"/>
            <a:t>Our brain tries to give meaning to what it experiences.</a:t>
          </a:r>
          <a:endParaRPr lang="en-US" sz="2400" kern="1200"/>
        </a:p>
      </dsp:txBody>
      <dsp:txXfrm>
        <a:off x="637199" y="3623848"/>
        <a:ext cx="9783579"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12132-5D3D-4938-8498-3A6C16629609}">
      <dsp:nvSpPr>
        <dsp:cNvPr id="0" name=""/>
        <dsp:cNvSpPr/>
      </dsp:nvSpPr>
      <dsp:spPr>
        <a:xfrm>
          <a:off x="3122127" y="0"/>
          <a:ext cx="2608149" cy="2608546"/>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49698-2C99-41E7-B4DB-00896C91104D}">
      <dsp:nvSpPr>
        <dsp:cNvPr id="0" name=""/>
        <dsp:cNvSpPr/>
      </dsp:nvSpPr>
      <dsp:spPr>
        <a:xfrm>
          <a:off x="3698614" y="941764"/>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Compare your list with your small group? </a:t>
          </a:r>
        </a:p>
      </dsp:txBody>
      <dsp:txXfrm>
        <a:off x="3698614" y="941764"/>
        <a:ext cx="1449298" cy="724475"/>
      </dsp:txXfrm>
    </dsp:sp>
    <dsp:sp modelId="{36E2AC05-3B73-4F64-B30C-1AAAF2EB8873}">
      <dsp:nvSpPr>
        <dsp:cNvPr id="0" name=""/>
        <dsp:cNvSpPr/>
      </dsp:nvSpPr>
      <dsp:spPr>
        <a:xfrm>
          <a:off x="2397723" y="1498803"/>
          <a:ext cx="2608149" cy="2608546"/>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6EB9DC-2C69-48BB-AD91-632BB99786AC}">
      <dsp:nvSpPr>
        <dsp:cNvPr id="0" name=""/>
        <dsp:cNvSpPr/>
      </dsp:nvSpPr>
      <dsp:spPr>
        <a:xfrm>
          <a:off x="2977148" y="2449237"/>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Are there any descriptive words you disagree on? Why?</a:t>
          </a:r>
        </a:p>
      </dsp:txBody>
      <dsp:txXfrm>
        <a:off x="2977148" y="2449237"/>
        <a:ext cx="1449298" cy="724475"/>
      </dsp:txXfrm>
    </dsp:sp>
    <dsp:sp modelId="{A9B6F031-0DC4-4516-9CFA-6733A54755FB}">
      <dsp:nvSpPr>
        <dsp:cNvPr id="0" name=""/>
        <dsp:cNvSpPr/>
      </dsp:nvSpPr>
      <dsp:spPr>
        <a:xfrm>
          <a:off x="3307759" y="3176964"/>
          <a:ext cx="2240804" cy="2241702"/>
        </a:xfrm>
        <a:prstGeom prst="blockArc">
          <a:avLst>
            <a:gd name="adj1" fmla="val 13500000"/>
            <a:gd name="adj2" fmla="val 108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F2E96B-B070-4A65-87D9-5BC460C36B05}">
      <dsp:nvSpPr>
        <dsp:cNvPr id="0" name=""/>
        <dsp:cNvSpPr/>
      </dsp:nvSpPr>
      <dsp:spPr>
        <a:xfrm>
          <a:off x="3702042" y="3958878"/>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Construct a list of features that your group must agree on.</a:t>
          </a:r>
        </a:p>
      </dsp:txBody>
      <dsp:txXfrm>
        <a:off x="3702042" y="3958878"/>
        <a:ext cx="1449298" cy="724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FF092-E202-4397-9F11-E858B6FAAD90}">
      <dsp:nvSpPr>
        <dsp:cNvPr id="0" name=""/>
        <dsp:cNvSpPr/>
      </dsp:nvSpPr>
      <dsp:spPr>
        <a:xfrm>
          <a:off x="3973" y="758943"/>
          <a:ext cx="4036218" cy="1614487"/>
        </a:xfrm>
        <a:prstGeom prst="chevron">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Compare your list with your small group? </a:t>
          </a:r>
        </a:p>
      </dsp:txBody>
      <dsp:txXfrm>
        <a:off x="811217" y="758943"/>
        <a:ext cx="2421731" cy="1614487"/>
      </dsp:txXfrm>
    </dsp:sp>
    <dsp:sp modelId="{4596D462-5440-4823-B0F4-7144A57EF9E4}">
      <dsp:nvSpPr>
        <dsp:cNvPr id="0" name=""/>
        <dsp:cNvSpPr/>
      </dsp:nvSpPr>
      <dsp:spPr>
        <a:xfrm>
          <a:off x="3636570" y="758943"/>
          <a:ext cx="4918859" cy="1614487"/>
        </a:xfrm>
        <a:prstGeom prst="chevron">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Are there any descriptive words you disagree on? Why?</a:t>
          </a:r>
        </a:p>
      </dsp:txBody>
      <dsp:txXfrm>
        <a:off x="4443814" y="758943"/>
        <a:ext cx="3304372" cy="1614487"/>
      </dsp:txXfrm>
    </dsp:sp>
    <dsp:sp modelId="{6396EE04-3C56-4D44-AE69-0EC6ED5E2A93}">
      <dsp:nvSpPr>
        <dsp:cNvPr id="0" name=""/>
        <dsp:cNvSpPr/>
      </dsp:nvSpPr>
      <dsp:spPr>
        <a:xfrm>
          <a:off x="8151807" y="758943"/>
          <a:ext cx="4036218" cy="1614487"/>
        </a:xfrm>
        <a:prstGeom prst="chevron">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Construct a list of features that your group agree on</a:t>
          </a:r>
        </a:p>
      </dsp:txBody>
      <dsp:txXfrm>
        <a:off x="8959051" y="758943"/>
        <a:ext cx="2421731" cy="16144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3A50C-4B22-4B28-BF4C-AF4BC4401544}">
      <dsp:nvSpPr>
        <dsp:cNvPr id="0" name=""/>
        <dsp:cNvSpPr/>
      </dsp:nvSpPr>
      <dsp:spPr>
        <a:xfrm>
          <a:off x="0" y="1749"/>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CF1DE-C00D-4E2B-9F4C-D55C1EDE20B5}">
      <dsp:nvSpPr>
        <dsp:cNvPr id="0" name=""/>
        <dsp:cNvSpPr/>
      </dsp:nvSpPr>
      <dsp:spPr>
        <a:xfrm>
          <a:off x="225480" y="169461"/>
          <a:ext cx="409964" cy="409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D2B09-02A9-4402-AC27-0AE7FE0B49F7}">
      <dsp:nvSpPr>
        <dsp:cNvPr id="0" name=""/>
        <dsp:cNvSpPr/>
      </dsp:nvSpPr>
      <dsp:spPr>
        <a:xfrm>
          <a:off x="860924" y="1749"/>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Advertisers regular communicate indirect messages to you.</a:t>
          </a:r>
          <a:endParaRPr lang="en-US" sz="2400" kern="1200" dirty="0"/>
        </a:p>
      </dsp:txBody>
      <dsp:txXfrm>
        <a:off x="860924" y="1749"/>
        <a:ext cx="11331075" cy="745389"/>
      </dsp:txXfrm>
    </dsp:sp>
    <dsp:sp modelId="{D5AABC39-4CA3-41E9-9044-7E41EF610E8D}">
      <dsp:nvSpPr>
        <dsp:cNvPr id="0" name=""/>
        <dsp:cNvSpPr/>
      </dsp:nvSpPr>
      <dsp:spPr>
        <a:xfrm>
          <a:off x="0" y="933485"/>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34BBD9-1E39-4E25-B681-6165B7FC7B1B}">
      <dsp:nvSpPr>
        <dsp:cNvPr id="0" name=""/>
        <dsp:cNvSpPr/>
      </dsp:nvSpPr>
      <dsp:spPr>
        <a:xfrm>
          <a:off x="225480" y="1101198"/>
          <a:ext cx="409964" cy="409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EB0D9-D62A-451D-BA4A-9341C3B754A1}">
      <dsp:nvSpPr>
        <dsp:cNvPr id="0" name=""/>
        <dsp:cNvSpPr/>
      </dsp:nvSpPr>
      <dsp:spPr>
        <a:xfrm>
          <a:off x="860924" y="933485"/>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Meanings are often connected to your past knowledge of how the world is/should be.</a:t>
          </a:r>
          <a:endParaRPr lang="en-US" sz="2400" kern="1200" dirty="0"/>
        </a:p>
      </dsp:txBody>
      <dsp:txXfrm>
        <a:off x="860924" y="933485"/>
        <a:ext cx="11331075" cy="745389"/>
      </dsp:txXfrm>
    </dsp:sp>
    <dsp:sp modelId="{5BE5C509-7CD1-4062-BD2B-CE67D2F7C702}">
      <dsp:nvSpPr>
        <dsp:cNvPr id="0" name=""/>
        <dsp:cNvSpPr/>
      </dsp:nvSpPr>
      <dsp:spPr>
        <a:xfrm>
          <a:off x="0" y="1865222"/>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E4079-ABF6-4BEE-BEC5-9C6163D8E73A}">
      <dsp:nvSpPr>
        <dsp:cNvPr id="0" name=""/>
        <dsp:cNvSpPr/>
      </dsp:nvSpPr>
      <dsp:spPr>
        <a:xfrm>
          <a:off x="225480" y="2032935"/>
          <a:ext cx="409964" cy="4099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CD507-67C3-4C01-B8D1-F19B397EE1B9}">
      <dsp:nvSpPr>
        <dsp:cNvPr id="0" name=""/>
        <dsp:cNvSpPr/>
      </dsp:nvSpPr>
      <dsp:spPr>
        <a:xfrm>
          <a:off x="860924" y="1865222"/>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Understanding how we think is key to their ability to influence you</a:t>
          </a:r>
          <a:endParaRPr lang="en-US" sz="2400" kern="1200" dirty="0"/>
        </a:p>
      </dsp:txBody>
      <dsp:txXfrm>
        <a:off x="860924" y="1865222"/>
        <a:ext cx="11331075" cy="745389"/>
      </dsp:txXfrm>
    </dsp:sp>
    <dsp:sp modelId="{93765C76-3E78-4E4C-AFDE-6E5791D513CF}">
      <dsp:nvSpPr>
        <dsp:cNvPr id="0" name=""/>
        <dsp:cNvSpPr/>
      </dsp:nvSpPr>
      <dsp:spPr>
        <a:xfrm>
          <a:off x="0" y="2796959"/>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A4A53C-A2AB-4FE7-85CB-74C4025AE9DC}">
      <dsp:nvSpPr>
        <dsp:cNvPr id="0" name=""/>
        <dsp:cNvSpPr/>
      </dsp:nvSpPr>
      <dsp:spPr>
        <a:xfrm>
          <a:off x="225480" y="2964671"/>
          <a:ext cx="409964" cy="4099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FDE52-7F6D-40B4-A9D2-CBD7F40A3B00}">
      <dsp:nvSpPr>
        <dsp:cNvPr id="0" name=""/>
        <dsp:cNvSpPr/>
      </dsp:nvSpPr>
      <dsp:spPr>
        <a:xfrm>
          <a:off x="860924" y="2796959"/>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Our critical thinking is key to being objective and open to new ideas.</a:t>
          </a:r>
          <a:endParaRPr lang="en-US" sz="2400" kern="1200" dirty="0"/>
        </a:p>
      </dsp:txBody>
      <dsp:txXfrm>
        <a:off x="860924" y="2796959"/>
        <a:ext cx="11331075" cy="745389"/>
      </dsp:txXfrm>
    </dsp:sp>
    <dsp:sp modelId="{3F708439-55CA-4B27-8800-E2EE7E0B46A1}">
      <dsp:nvSpPr>
        <dsp:cNvPr id="0" name=""/>
        <dsp:cNvSpPr/>
      </dsp:nvSpPr>
      <dsp:spPr>
        <a:xfrm>
          <a:off x="0" y="3728695"/>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ADF0A-5805-4A66-B32C-7408EA4A12F0}">
      <dsp:nvSpPr>
        <dsp:cNvPr id="0" name=""/>
        <dsp:cNvSpPr/>
      </dsp:nvSpPr>
      <dsp:spPr>
        <a:xfrm>
          <a:off x="225480" y="3896408"/>
          <a:ext cx="409964" cy="4099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D74F7F-69B7-454D-872C-E2B482F54B19}">
      <dsp:nvSpPr>
        <dsp:cNvPr id="0" name=""/>
        <dsp:cNvSpPr/>
      </dsp:nvSpPr>
      <dsp:spPr>
        <a:xfrm>
          <a:off x="860924" y="3728695"/>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What is the message being communicated?</a:t>
          </a:r>
          <a:endParaRPr lang="en-US" sz="2400" kern="1200" dirty="0"/>
        </a:p>
      </dsp:txBody>
      <dsp:txXfrm>
        <a:off x="860924" y="3728695"/>
        <a:ext cx="11331075" cy="745389"/>
      </dsp:txXfrm>
    </dsp:sp>
    <dsp:sp modelId="{2C0BA73F-868A-4E95-B5EE-00AA516A7692}">
      <dsp:nvSpPr>
        <dsp:cNvPr id="0" name=""/>
        <dsp:cNvSpPr/>
      </dsp:nvSpPr>
      <dsp:spPr>
        <a:xfrm>
          <a:off x="0" y="4660432"/>
          <a:ext cx="12192000" cy="745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C9BB2-587E-4C51-B143-52DF0C7E6F60}">
      <dsp:nvSpPr>
        <dsp:cNvPr id="0" name=""/>
        <dsp:cNvSpPr/>
      </dsp:nvSpPr>
      <dsp:spPr>
        <a:xfrm>
          <a:off x="225480" y="4828145"/>
          <a:ext cx="409964" cy="40996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9AA70-B585-454C-AE70-0E5490B1FC5D}">
      <dsp:nvSpPr>
        <dsp:cNvPr id="0" name=""/>
        <dsp:cNvSpPr/>
      </dsp:nvSpPr>
      <dsp:spPr>
        <a:xfrm>
          <a:off x="860924" y="4660432"/>
          <a:ext cx="11331075" cy="74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887" tIns="78887" rIns="78887" bIns="78887" numCol="1" spcCol="1270" anchor="ctr" anchorCtr="0">
          <a:noAutofit/>
        </a:bodyPr>
        <a:lstStyle/>
        <a:p>
          <a:pPr marL="0" lvl="0" indent="0" algn="l" defTabSz="1066800">
            <a:lnSpc>
              <a:spcPct val="100000"/>
            </a:lnSpc>
            <a:spcBef>
              <a:spcPct val="0"/>
            </a:spcBef>
            <a:spcAft>
              <a:spcPct val="35000"/>
            </a:spcAft>
            <a:buNone/>
          </a:pPr>
          <a:r>
            <a:rPr lang="en-GB" sz="2400" kern="1200" dirty="0"/>
            <a:t>What are the underlying assumptions?</a:t>
          </a:r>
          <a:endParaRPr lang="en-US" sz="2400" kern="1200" dirty="0"/>
        </a:p>
      </dsp:txBody>
      <dsp:txXfrm>
        <a:off x="860924" y="4660432"/>
        <a:ext cx="11331075" cy="7453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15033-701C-43D1-9FDE-3619318E7E2F}" type="datetimeFigureOut">
              <a:rPr lang="en-GB" smtClean="0"/>
              <a:t>24/09/2023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72EF53-6B32-4891-BEA6-ACF96E23E2E0}" type="slidenum">
              <a:rPr lang="en-GB" smtClean="0"/>
              <a:t>‹#›</a:t>
            </a:fld>
            <a:endParaRPr lang="en-GB"/>
          </a:p>
        </p:txBody>
      </p:sp>
    </p:spTree>
    <p:extLst>
      <p:ext uri="{BB962C8B-B14F-4D97-AF65-F5344CB8AC3E}">
        <p14:creationId xmlns:p14="http://schemas.microsoft.com/office/powerpoint/2010/main" val="1959768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Elicit some ideas.</a:t>
            </a:r>
          </a:p>
        </p:txBody>
      </p:sp>
      <p:sp>
        <p:nvSpPr>
          <p:cNvPr id="4" name="Slide Number Placeholder 3"/>
          <p:cNvSpPr>
            <a:spLocks noGrp="1"/>
          </p:cNvSpPr>
          <p:nvPr>
            <p:ph type="sldNum" sz="quarter" idx="5"/>
          </p:nvPr>
        </p:nvSpPr>
        <p:spPr/>
        <p:txBody>
          <a:bodyPr/>
          <a:lstStyle/>
          <a:p>
            <a:fld id="{E972EF53-6B32-4891-BEA6-ACF96E23E2E0}" type="slidenum">
              <a:rPr lang="en-GB" smtClean="0"/>
              <a:t>3</a:t>
            </a:fld>
            <a:endParaRPr lang="en-GB"/>
          </a:p>
        </p:txBody>
      </p:sp>
    </p:spTree>
    <p:extLst>
      <p:ext uri="{BB962C8B-B14F-4D97-AF65-F5344CB8AC3E}">
        <p14:creationId xmlns:p14="http://schemas.microsoft.com/office/powerpoint/2010/main" val="2002895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some ideas on the board</a:t>
            </a:r>
          </a:p>
          <a:p>
            <a:r>
              <a:rPr lang="en-GB" dirty="0"/>
              <a:t>Get them to compare and discuss. Do people agree with the ‘truths’ or are there differences of opinion. Based on what?</a:t>
            </a:r>
          </a:p>
        </p:txBody>
      </p:sp>
      <p:sp>
        <p:nvSpPr>
          <p:cNvPr id="4" name="Slide Number Placeholder 3"/>
          <p:cNvSpPr>
            <a:spLocks noGrp="1"/>
          </p:cNvSpPr>
          <p:nvPr>
            <p:ph type="sldNum" sz="quarter" idx="5"/>
          </p:nvPr>
        </p:nvSpPr>
        <p:spPr/>
        <p:txBody>
          <a:bodyPr/>
          <a:lstStyle/>
          <a:p>
            <a:fld id="{E972EF53-6B32-4891-BEA6-ACF96E23E2E0}" type="slidenum">
              <a:rPr lang="en-GB" smtClean="0"/>
              <a:t>4</a:t>
            </a:fld>
            <a:endParaRPr lang="en-GB"/>
          </a:p>
        </p:txBody>
      </p:sp>
    </p:spTree>
    <p:extLst>
      <p:ext uri="{BB962C8B-B14F-4D97-AF65-F5344CB8AC3E}">
        <p14:creationId xmlns:p14="http://schemas.microsoft.com/office/powerpoint/2010/main" val="3480593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some time to work it out or look it up to try to make the connection</a:t>
            </a:r>
          </a:p>
          <a:p>
            <a:r>
              <a:rPr lang="en-GB" dirty="0"/>
              <a:t>Both of these celebrities believe the earth is flat!</a:t>
            </a:r>
          </a:p>
        </p:txBody>
      </p:sp>
      <p:sp>
        <p:nvSpPr>
          <p:cNvPr id="4" name="Slide Number Placeholder 3"/>
          <p:cNvSpPr>
            <a:spLocks noGrp="1"/>
          </p:cNvSpPr>
          <p:nvPr>
            <p:ph type="sldNum" sz="quarter" idx="5"/>
          </p:nvPr>
        </p:nvSpPr>
        <p:spPr/>
        <p:txBody>
          <a:bodyPr/>
          <a:lstStyle/>
          <a:p>
            <a:fld id="{E972EF53-6B32-4891-BEA6-ACF96E23E2E0}" type="slidenum">
              <a:rPr lang="en-GB" smtClean="0"/>
              <a:t>5</a:t>
            </a:fld>
            <a:endParaRPr lang="en-GB"/>
          </a:p>
        </p:txBody>
      </p:sp>
    </p:spTree>
    <p:extLst>
      <p:ext uri="{BB962C8B-B14F-4D97-AF65-F5344CB8AC3E}">
        <p14:creationId xmlns:p14="http://schemas.microsoft.com/office/powerpoint/2010/main" val="1940263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6</a:t>
            </a:fld>
            <a:endParaRPr lang="en-GB"/>
          </a:p>
        </p:txBody>
      </p:sp>
    </p:spTree>
    <p:extLst>
      <p:ext uri="{BB962C8B-B14F-4D97-AF65-F5344CB8AC3E}">
        <p14:creationId xmlns:p14="http://schemas.microsoft.com/office/powerpoint/2010/main" val="265362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1: get </a:t>
            </a:r>
            <a:r>
              <a:rPr lang="en-GB" dirty="0" err="1"/>
              <a:t>sts</a:t>
            </a:r>
            <a:r>
              <a:rPr lang="en-GB" dirty="0"/>
              <a:t> to stare at the red dot on the end of the nose for 30 seconds, then look at a blank wall and keep blinking. They should see a full colour image</a:t>
            </a:r>
          </a:p>
          <a:p>
            <a:endParaRPr lang="en-GB" dirty="0"/>
          </a:p>
          <a:p>
            <a:r>
              <a:rPr lang="en-GB" dirty="0"/>
              <a:t>This is to highlight issues with our senses. They can be easily tricked</a:t>
            </a:r>
          </a:p>
          <a:p>
            <a:endParaRPr lang="en-GB" dirty="0"/>
          </a:p>
          <a:p>
            <a:r>
              <a:rPr lang="en-GB" dirty="0"/>
              <a:t>Picture 2: Is it a crow (bird) or a rabbit?</a:t>
            </a:r>
          </a:p>
          <a:p>
            <a:endParaRPr lang="en-GB" dirty="0"/>
          </a:p>
          <a:p>
            <a:r>
              <a:rPr lang="en-GB" dirty="0"/>
              <a:t>This is about interpreting what the world based on incomplete information</a:t>
            </a:r>
          </a:p>
          <a:p>
            <a:endParaRPr lang="en-GB" dirty="0"/>
          </a:p>
          <a:p>
            <a:r>
              <a:rPr lang="en-GB" dirty="0"/>
              <a:t>Picture 3: Before showing it. Ask </a:t>
            </a:r>
            <a:r>
              <a:rPr lang="en-GB" dirty="0" err="1"/>
              <a:t>sts</a:t>
            </a:r>
            <a:r>
              <a:rPr lang="en-GB" dirty="0"/>
              <a:t> to tell you as fast as possible whether the face is facing them or facing to the right.</a:t>
            </a:r>
          </a:p>
          <a:p>
            <a:endParaRPr lang="en-GB" dirty="0"/>
          </a:p>
          <a:p>
            <a:r>
              <a:rPr lang="en-GB" dirty="0"/>
              <a:t>This one is about showing that we have default interpretations. Our minds prefer to interpret complete rather than incomplete faces</a:t>
            </a:r>
          </a:p>
        </p:txBody>
      </p:sp>
      <p:sp>
        <p:nvSpPr>
          <p:cNvPr id="4" name="Slide Number Placeholder 3"/>
          <p:cNvSpPr>
            <a:spLocks noGrp="1"/>
          </p:cNvSpPr>
          <p:nvPr>
            <p:ph type="sldNum" sz="quarter" idx="5"/>
          </p:nvPr>
        </p:nvSpPr>
        <p:spPr/>
        <p:txBody>
          <a:bodyPr/>
          <a:lstStyle/>
          <a:p>
            <a:fld id="{E972EF53-6B32-4891-BEA6-ACF96E23E2E0}" type="slidenum">
              <a:rPr lang="en-GB" smtClean="0"/>
              <a:t>7</a:t>
            </a:fld>
            <a:endParaRPr lang="en-GB"/>
          </a:p>
        </p:txBody>
      </p:sp>
    </p:spTree>
    <p:extLst>
      <p:ext uri="{BB962C8B-B14F-4D97-AF65-F5344CB8AC3E}">
        <p14:creationId xmlns:p14="http://schemas.microsoft.com/office/powerpoint/2010/main" val="1464880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that wasn’t ‘true’ then why do we see the Sugar Puffs honey monster and some angry peppers</a:t>
            </a:r>
          </a:p>
        </p:txBody>
      </p:sp>
      <p:sp>
        <p:nvSpPr>
          <p:cNvPr id="4" name="Slide Number Placeholder 3"/>
          <p:cNvSpPr>
            <a:spLocks noGrp="1"/>
          </p:cNvSpPr>
          <p:nvPr>
            <p:ph type="sldNum" sz="quarter" idx="5"/>
          </p:nvPr>
        </p:nvSpPr>
        <p:spPr/>
        <p:txBody>
          <a:bodyPr/>
          <a:lstStyle/>
          <a:p>
            <a:fld id="{E972EF53-6B32-4891-BEA6-ACF96E23E2E0}" type="slidenum">
              <a:rPr lang="en-GB" smtClean="0"/>
              <a:t>10</a:t>
            </a:fld>
            <a:endParaRPr lang="en-GB"/>
          </a:p>
        </p:txBody>
      </p:sp>
    </p:spTree>
    <p:extLst>
      <p:ext uri="{BB962C8B-B14F-4D97-AF65-F5344CB8AC3E}">
        <p14:creationId xmlns:p14="http://schemas.microsoft.com/office/powerpoint/2010/main" val="891111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Elicit some past knowledge of the film from the class</a:t>
            </a:r>
          </a:p>
          <a:p>
            <a:r>
              <a:rPr lang="en-GB" dirty="0"/>
              <a:t>Focus on the tagline which has become a well-known meme – is this statement a fact or a belief?</a:t>
            </a:r>
          </a:p>
          <a:p>
            <a:r>
              <a:rPr lang="en-GB" dirty="0"/>
              <a:t>Small group brainstorm evidence to support their answer.</a:t>
            </a:r>
          </a:p>
          <a:p>
            <a:endParaRPr lang="en-GB" dirty="0"/>
          </a:p>
          <a:p>
            <a:r>
              <a:rPr lang="en-GB" dirty="0"/>
              <a:t>The main point here is the absence of air in space means that there is no medium for vibration – which is the stimuli of sound.</a:t>
            </a:r>
          </a:p>
          <a:p>
            <a:r>
              <a:rPr lang="en-GB" dirty="0"/>
              <a:t>Elicit if necessary then advance to the next slide</a:t>
            </a:r>
          </a:p>
        </p:txBody>
      </p:sp>
      <p:sp>
        <p:nvSpPr>
          <p:cNvPr id="4" name="Slide Number Placeholder 3"/>
          <p:cNvSpPr>
            <a:spLocks noGrp="1"/>
          </p:cNvSpPr>
          <p:nvPr>
            <p:ph type="sldNum" sz="quarter" idx="5"/>
          </p:nvPr>
        </p:nvSpPr>
        <p:spPr/>
        <p:txBody>
          <a:bodyPr/>
          <a:lstStyle/>
          <a:p>
            <a:fld id="{E972EF53-6B32-4891-BEA6-ACF96E23E2E0}" type="slidenum">
              <a:rPr lang="en-GB" smtClean="0"/>
              <a:t>11</a:t>
            </a:fld>
            <a:endParaRPr lang="en-GB"/>
          </a:p>
        </p:txBody>
      </p:sp>
    </p:spTree>
    <p:extLst>
      <p:ext uri="{BB962C8B-B14F-4D97-AF65-F5344CB8AC3E}">
        <p14:creationId xmlns:p14="http://schemas.microsoft.com/office/powerpoint/2010/main" val="2340663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get students to unpack their idea. Why do they say yes/no?</a:t>
            </a:r>
          </a:p>
          <a:p>
            <a:r>
              <a:rPr lang="en-GB" dirty="0"/>
              <a:t>This is a dichotomy between objective and subjective truth (and also a good link to </a:t>
            </a:r>
            <a:r>
              <a:rPr lang="en-GB" dirty="0" err="1"/>
              <a:t>quantam</a:t>
            </a:r>
            <a:r>
              <a:rPr lang="en-GB" dirty="0"/>
              <a:t> physics)  </a:t>
            </a:r>
          </a:p>
          <a:p>
            <a:r>
              <a:rPr lang="en-GB" dirty="0"/>
              <a:t>Can something exist in any state if it is not observed (e.g. Schrodinger’s Cat)</a:t>
            </a:r>
          </a:p>
          <a:p>
            <a:r>
              <a:rPr lang="en-GB" dirty="0"/>
              <a:t>Is our observation objective?</a:t>
            </a:r>
          </a:p>
          <a:p>
            <a:r>
              <a:rPr lang="en-GB" dirty="0"/>
              <a:t>Is our observation unaffected by the medium of perception?</a:t>
            </a:r>
          </a:p>
          <a:p>
            <a:r>
              <a:rPr lang="en-GB" dirty="0"/>
              <a:t>Do we attach a meaning based on incomplete data (a belief)?</a:t>
            </a:r>
          </a:p>
          <a:p>
            <a:endParaRPr lang="en-GB" dirty="0"/>
          </a:p>
          <a:p>
            <a:r>
              <a:rPr lang="en-GB" dirty="0"/>
              <a:t>What is sound?</a:t>
            </a:r>
          </a:p>
          <a:p>
            <a:r>
              <a:rPr lang="en-GB" dirty="0"/>
              <a:t>The vibration of air molecules </a:t>
            </a:r>
          </a:p>
          <a:p>
            <a:r>
              <a:rPr lang="en-GB" dirty="0"/>
              <a:t>The excitement of our receptors that is translated into a sound signal to be interpreted by our brain.</a:t>
            </a:r>
          </a:p>
          <a:p>
            <a:r>
              <a:rPr lang="en-GB" dirty="0"/>
              <a:t>If sound is the latter, then the tree makes no sound. If the former, then any vibration of molecules is potentially a sound</a:t>
            </a:r>
          </a:p>
        </p:txBody>
      </p:sp>
      <p:sp>
        <p:nvSpPr>
          <p:cNvPr id="4" name="Slide Number Placeholder 3"/>
          <p:cNvSpPr>
            <a:spLocks noGrp="1"/>
          </p:cNvSpPr>
          <p:nvPr>
            <p:ph type="sldNum" sz="quarter" idx="5"/>
          </p:nvPr>
        </p:nvSpPr>
        <p:spPr/>
        <p:txBody>
          <a:bodyPr/>
          <a:lstStyle/>
          <a:p>
            <a:fld id="{E972EF53-6B32-4891-BEA6-ACF96E23E2E0}" type="slidenum">
              <a:rPr lang="en-GB" smtClean="0"/>
              <a:t>12</a:t>
            </a:fld>
            <a:endParaRPr lang="en-GB"/>
          </a:p>
        </p:txBody>
      </p:sp>
    </p:spTree>
    <p:extLst>
      <p:ext uri="{BB962C8B-B14F-4D97-AF65-F5344CB8AC3E}">
        <p14:creationId xmlns:p14="http://schemas.microsoft.com/office/powerpoint/2010/main" val="1250761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exercise (8 slides) is to get students to better understand how they are being influenced without realising it. The exercise will (hopefully) show that they assign particular characteristics to a product based on how advertisers present it.</a:t>
            </a:r>
          </a:p>
          <a:p>
            <a:endParaRPr lang="en-GB" dirty="0"/>
          </a:p>
          <a:p>
            <a:r>
              <a:rPr lang="en-GB" dirty="0"/>
              <a:t>In this picture, they are likely influenced by the brand, the shape of the car, the urban but clean background</a:t>
            </a:r>
          </a:p>
        </p:txBody>
      </p:sp>
      <p:sp>
        <p:nvSpPr>
          <p:cNvPr id="4" name="Slide Number Placeholder 3"/>
          <p:cNvSpPr>
            <a:spLocks noGrp="1"/>
          </p:cNvSpPr>
          <p:nvPr>
            <p:ph type="sldNum" sz="quarter" idx="5"/>
          </p:nvPr>
        </p:nvSpPr>
        <p:spPr/>
        <p:txBody>
          <a:bodyPr/>
          <a:lstStyle/>
          <a:p>
            <a:fld id="{E972EF53-6B32-4891-BEA6-ACF96E23E2E0}" type="slidenum">
              <a:rPr lang="en-GB" smtClean="0"/>
              <a:t>14</a:t>
            </a:fld>
            <a:endParaRPr lang="en-GB"/>
          </a:p>
        </p:txBody>
      </p:sp>
    </p:spTree>
    <p:extLst>
      <p:ext uri="{BB962C8B-B14F-4D97-AF65-F5344CB8AC3E}">
        <p14:creationId xmlns:p14="http://schemas.microsoft.com/office/powerpoint/2010/main" val="3150497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picture, they are likely influenced by the brand, the shape of the car, the blurred background on an open road, the reflectiveness of the surfaces</a:t>
            </a:r>
          </a:p>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15</a:t>
            </a:fld>
            <a:endParaRPr lang="en-GB"/>
          </a:p>
        </p:txBody>
      </p:sp>
    </p:spTree>
    <p:extLst>
      <p:ext uri="{BB962C8B-B14F-4D97-AF65-F5344CB8AC3E}">
        <p14:creationId xmlns:p14="http://schemas.microsoft.com/office/powerpoint/2010/main" val="3042945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left with the bottom picture</a:t>
            </a:r>
          </a:p>
          <a:p>
            <a:r>
              <a:rPr lang="en-GB" dirty="0"/>
              <a:t>The right with the top picture</a:t>
            </a:r>
          </a:p>
          <a:p>
            <a:endParaRPr lang="en-GB" dirty="0"/>
          </a:p>
          <a:p>
            <a:r>
              <a:rPr lang="en-GB" dirty="0"/>
              <a:t>If </a:t>
            </a:r>
            <a:r>
              <a:rPr lang="en-GB" dirty="0" err="1"/>
              <a:t>sts</a:t>
            </a:r>
            <a:r>
              <a:rPr lang="en-GB" dirty="0"/>
              <a:t> guess this. Ask them why they think it</a:t>
            </a:r>
          </a:p>
        </p:txBody>
      </p:sp>
      <p:sp>
        <p:nvSpPr>
          <p:cNvPr id="4" name="Slide Number Placeholder 3"/>
          <p:cNvSpPr>
            <a:spLocks noGrp="1"/>
          </p:cNvSpPr>
          <p:nvPr>
            <p:ph type="sldNum" sz="quarter" idx="5"/>
          </p:nvPr>
        </p:nvSpPr>
        <p:spPr/>
        <p:txBody>
          <a:bodyPr/>
          <a:lstStyle/>
          <a:p>
            <a:fld id="{E972EF53-6B32-4891-BEA6-ACF96E23E2E0}" type="slidenum">
              <a:rPr lang="en-GB" smtClean="0"/>
              <a:t>16</a:t>
            </a:fld>
            <a:endParaRPr lang="en-GB"/>
          </a:p>
        </p:txBody>
      </p:sp>
    </p:spTree>
    <p:extLst>
      <p:ext uri="{BB962C8B-B14F-4D97-AF65-F5344CB8AC3E}">
        <p14:creationId xmlns:p14="http://schemas.microsoft.com/office/powerpoint/2010/main" val="967683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t>
            </a:r>
            <a:r>
              <a:rPr lang="en-GB" dirty="0" err="1"/>
              <a:t>sts</a:t>
            </a:r>
            <a:r>
              <a:rPr lang="en-GB" dirty="0"/>
              <a:t> are likely to assign assumptions based on the (non-racial) visual characteristics of the people. Again, ask them why they came up with their ideas </a:t>
            </a:r>
          </a:p>
        </p:txBody>
      </p:sp>
      <p:sp>
        <p:nvSpPr>
          <p:cNvPr id="4" name="Slide Number Placeholder 3"/>
          <p:cNvSpPr>
            <a:spLocks noGrp="1"/>
          </p:cNvSpPr>
          <p:nvPr>
            <p:ph type="sldNum" sz="quarter" idx="5"/>
          </p:nvPr>
        </p:nvSpPr>
        <p:spPr/>
        <p:txBody>
          <a:bodyPr/>
          <a:lstStyle/>
          <a:p>
            <a:fld id="{E972EF53-6B32-4891-BEA6-ACF96E23E2E0}" type="slidenum">
              <a:rPr lang="en-GB" smtClean="0"/>
              <a:t>17</a:t>
            </a:fld>
            <a:endParaRPr lang="en-GB"/>
          </a:p>
        </p:txBody>
      </p:sp>
    </p:spTree>
    <p:extLst>
      <p:ext uri="{BB962C8B-B14F-4D97-AF65-F5344CB8AC3E}">
        <p14:creationId xmlns:p14="http://schemas.microsoft.com/office/powerpoint/2010/main" val="4086452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23</a:t>
            </a:fld>
            <a:endParaRPr lang="en-GB"/>
          </a:p>
        </p:txBody>
      </p:sp>
    </p:spTree>
    <p:extLst>
      <p:ext uri="{BB962C8B-B14F-4D97-AF65-F5344CB8AC3E}">
        <p14:creationId xmlns:p14="http://schemas.microsoft.com/office/powerpoint/2010/main" val="31867049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these photos were used by the same press agency but at different times. </a:t>
            </a:r>
          </a:p>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27</a:t>
            </a:fld>
            <a:endParaRPr lang="en-GB"/>
          </a:p>
        </p:txBody>
      </p:sp>
    </p:spTree>
    <p:extLst>
      <p:ext uri="{BB962C8B-B14F-4D97-AF65-F5344CB8AC3E}">
        <p14:creationId xmlns:p14="http://schemas.microsoft.com/office/powerpoint/2010/main" val="1659419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these photos were used by the same media agency but at different times. </a:t>
            </a:r>
          </a:p>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28</a:t>
            </a:fld>
            <a:endParaRPr lang="en-GB"/>
          </a:p>
        </p:txBody>
      </p:sp>
    </p:spTree>
    <p:extLst>
      <p:ext uri="{BB962C8B-B14F-4D97-AF65-F5344CB8AC3E}">
        <p14:creationId xmlns:p14="http://schemas.microsoft.com/office/powerpoint/2010/main" val="2963257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is to consider the influence of our lived experiences in how we interpret meaning. </a:t>
            </a:r>
          </a:p>
          <a:p>
            <a:r>
              <a:rPr lang="en-GB" dirty="0"/>
              <a:t>Some </a:t>
            </a:r>
            <a:r>
              <a:rPr lang="en-GB" dirty="0" err="1"/>
              <a:t>sts</a:t>
            </a:r>
            <a:r>
              <a:rPr lang="en-GB" dirty="0"/>
              <a:t> may not have lived here in the last 10 years, so their understanding may be different, but that only strengthens the point.</a:t>
            </a:r>
          </a:p>
          <a:p>
            <a:r>
              <a:rPr lang="en-GB" dirty="0"/>
              <a:t> Although we not realise the effect, many of our meanings today are constructed from the experiences that we have. How </a:t>
            </a:r>
          </a:p>
          <a:p>
            <a:endParaRPr lang="en-GB" dirty="0"/>
          </a:p>
          <a:p>
            <a:r>
              <a:rPr lang="en-GB" dirty="0"/>
              <a:t>Top left 2022 – at the end of the Partygate investigation just before he was sacked</a:t>
            </a:r>
          </a:p>
          <a:p>
            <a:r>
              <a:rPr lang="en-GB" dirty="0"/>
              <a:t>Bottom left 2013 – at the start of the Brexit campaign after a  relatively ‘successful’ time as Mayor of London</a:t>
            </a:r>
          </a:p>
          <a:p>
            <a:r>
              <a:rPr lang="en-GB" dirty="0"/>
              <a:t>Top right 2020 –  during lockdown when his ability and decisions were often questioned in the press</a:t>
            </a:r>
          </a:p>
          <a:p>
            <a:r>
              <a:rPr lang="en-GB" dirty="0"/>
              <a:t>Bottom right 2019 - voted in as PM, taking over from Theresa May who was seen as weak in the Brexit negotiations</a:t>
            </a:r>
          </a:p>
          <a:p>
            <a:endParaRPr lang="en-GB" dirty="0"/>
          </a:p>
          <a:p>
            <a:endParaRPr lang="en-GB" dirty="0"/>
          </a:p>
        </p:txBody>
      </p:sp>
      <p:sp>
        <p:nvSpPr>
          <p:cNvPr id="4" name="Slide Number Placeholder 3"/>
          <p:cNvSpPr>
            <a:spLocks noGrp="1"/>
          </p:cNvSpPr>
          <p:nvPr>
            <p:ph type="sldNum" sz="quarter" idx="5"/>
          </p:nvPr>
        </p:nvSpPr>
        <p:spPr/>
        <p:txBody>
          <a:bodyPr/>
          <a:lstStyle/>
          <a:p>
            <a:fld id="{E972EF53-6B32-4891-BEA6-ACF96E23E2E0}" type="slidenum">
              <a:rPr lang="en-GB" smtClean="0"/>
              <a:t>29</a:t>
            </a:fld>
            <a:endParaRPr lang="en-GB"/>
          </a:p>
        </p:txBody>
      </p:sp>
    </p:spTree>
    <p:extLst>
      <p:ext uri="{BB962C8B-B14F-4D97-AF65-F5344CB8AC3E}">
        <p14:creationId xmlns:p14="http://schemas.microsoft.com/office/powerpoint/2010/main" val="332572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Roboto" panose="02000000000000000000" pitchFamily="2" charset="0"/>
              </a:rPr>
              <a:t>Jan Rose </a:t>
            </a:r>
            <a:r>
              <a:rPr lang="en-GB" b="0" i="0" dirty="0" err="1">
                <a:effectLst/>
                <a:latin typeface="Roboto" panose="02000000000000000000" pitchFamily="2" charset="0"/>
              </a:rPr>
              <a:t>Kasmir</a:t>
            </a:r>
            <a:r>
              <a:rPr lang="en-GB" b="0" i="0" dirty="0">
                <a:effectLst/>
                <a:latin typeface="Roboto" panose="02000000000000000000" pitchFamily="2" charset="0"/>
              </a:rPr>
              <a:t> confronts the American National Guard outside the Pentagon during the 1967 anti-Vietnam march in Washington on Oct. 21, 1967</a:t>
            </a:r>
          </a:p>
          <a:p>
            <a:endParaRPr lang="en-GB" b="0" i="0" dirty="0">
              <a:effectLst/>
              <a:latin typeface="Roboto" panose="02000000000000000000" pitchFamily="2" charset="0"/>
            </a:endParaRPr>
          </a:p>
          <a:p>
            <a:r>
              <a:rPr lang="en-GB" b="0" i="0" dirty="0">
                <a:effectLst/>
                <a:latin typeface="Roboto" panose="02000000000000000000" pitchFamily="2" charset="0"/>
              </a:rPr>
              <a:t>Unlikely that they know the photo, but look at getting </a:t>
            </a:r>
            <a:r>
              <a:rPr lang="en-GB" b="0" i="0" dirty="0" err="1">
                <a:effectLst/>
                <a:latin typeface="Roboto" panose="02000000000000000000" pitchFamily="2" charset="0"/>
              </a:rPr>
              <a:t>sts</a:t>
            </a:r>
            <a:r>
              <a:rPr lang="en-GB" b="0" i="0" dirty="0">
                <a:effectLst/>
                <a:latin typeface="Roboto" panose="02000000000000000000" pitchFamily="2" charset="0"/>
              </a:rPr>
              <a:t> to understand that interpretation can be based on background knowledge</a:t>
            </a:r>
          </a:p>
          <a:p>
            <a:r>
              <a:rPr lang="en-GB" b="0" i="0" dirty="0">
                <a:effectLst/>
                <a:latin typeface="Roboto" panose="02000000000000000000" pitchFamily="2" charset="0"/>
              </a:rPr>
              <a:t>What they may notice – the bayonets on the rifles are covered – the protestors and soldiers are American. Soldiers should protect citizens.  The soldiers there are as a show of force but not violence</a:t>
            </a:r>
          </a:p>
          <a:p>
            <a:r>
              <a:rPr lang="en-GB" b="0" i="0" dirty="0">
                <a:effectLst/>
                <a:latin typeface="Roboto" panose="02000000000000000000" pitchFamily="2" charset="0"/>
              </a:rPr>
              <a:t>The use of a flower signifies the flower-power hippy movement of the 1960s. Symbol of life, beauty, freedom</a:t>
            </a:r>
          </a:p>
          <a:p>
            <a:r>
              <a:rPr lang="en-GB" b="0" i="0" dirty="0">
                <a:effectLst/>
                <a:latin typeface="Roboto" panose="02000000000000000000" pitchFamily="2" charset="0"/>
              </a:rPr>
              <a:t>Photo is black and white- may mean old</a:t>
            </a:r>
          </a:p>
          <a:p>
            <a:r>
              <a:rPr lang="en-GB" b="0" i="0" dirty="0">
                <a:effectLst/>
                <a:latin typeface="Roboto" panose="02000000000000000000" pitchFamily="2" charset="0"/>
              </a:rPr>
              <a:t>Helmets of soldiers don’t look modern</a:t>
            </a:r>
          </a:p>
          <a:p>
            <a:r>
              <a:rPr lang="en-GB" b="0" i="0" dirty="0">
                <a:effectLst/>
                <a:latin typeface="Roboto" panose="02000000000000000000" pitchFamily="2" charset="0"/>
              </a:rPr>
              <a:t>The man is focused (an individual) but the soldiers (not individuals) are more blurred. So, the photographer is focused on the action of the protestor not the action of the soldiers suggesting that they may sympathise with the protestor.</a:t>
            </a:r>
          </a:p>
        </p:txBody>
      </p:sp>
      <p:sp>
        <p:nvSpPr>
          <p:cNvPr id="4" name="Slide Number Placeholder 3"/>
          <p:cNvSpPr>
            <a:spLocks noGrp="1"/>
          </p:cNvSpPr>
          <p:nvPr>
            <p:ph type="sldNum" sz="quarter" idx="5"/>
          </p:nvPr>
        </p:nvSpPr>
        <p:spPr/>
        <p:txBody>
          <a:bodyPr/>
          <a:lstStyle/>
          <a:p>
            <a:fld id="{E972EF53-6B32-4891-BEA6-ACF96E23E2E0}" type="slidenum">
              <a:rPr lang="en-GB" smtClean="0"/>
              <a:t>30</a:t>
            </a:fld>
            <a:endParaRPr lang="en-GB"/>
          </a:p>
        </p:txBody>
      </p:sp>
    </p:spTree>
    <p:extLst>
      <p:ext uri="{BB962C8B-B14F-4D97-AF65-F5344CB8AC3E}">
        <p14:creationId xmlns:p14="http://schemas.microsoft.com/office/powerpoint/2010/main" val="31696291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get the idea that your perspective can affect your interpretation. Hopefully they will infer meaning from the image and provide some reasoning as to why.</a:t>
            </a:r>
          </a:p>
        </p:txBody>
      </p:sp>
      <p:sp>
        <p:nvSpPr>
          <p:cNvPr id="4" name="Slide Number Placeholder 3"/>
          <p:cNvSpPr>
            <a:spLocks noGrp="1"/>
          </p:cNvSpPr>
          <p:nvPr>
            <p:ph type="sldNum" sz="quarter" idx="5"/>
          </p:nvPr>
        </p:nvSpPr>
        <p:spPr/>
        <p:txBody>
          <a:bodyPr/>
          <a:lstStyle/>
          <a:p>
            <a:fld id="{E972EF53-6B32-4891-BEA6-ACF96E23E2E0}" type="slidenum">
              <a:rPr lang="en-GB" smtClean="0"/>
              <a:t>31</a:t>
            </a:fld>
            <a:endParaRPr lang="en-GB"/>
          </a:p>
        </p:txBody>
      </p:sp>
    </p:spTree>
    <p:extLst>
      <p:ext uri="{BB962C8B-B14F-4D97-AF65-F5344CB8AC3E}">
        <p14:creationId xmlns:p14="http://schemas.microsoft.com/office/powerpoint/2010/main" val="4278961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representation of the classic Asian story of 6 blind men and the elephant. = each was led to a different part of the elephant and told to say what they think it is. They only had a limited perspective and could only make a guess based on their evidence.</a:t>
            </a:r>
          </a:p>
          <a:p>
            <a:endParaRPr lang="en-GB" dirty="0"/>
          </a:p>
          <a:p>
            <a:r>
              <a:rPr lang="en-GB" dirty="0"/>
              <a:t>How does this image connect to the idea of critical thinking?</a:t>
            </a:r>
          </a:p>
          <a:p>
            <a:r>
              <a:rPr lang="en-GB" dirty="0"/>
              <a:t>Same phenomenon but limited evidence based on perspective. Only with the build up of evidence from a phenomenological perspective and understanding can we get close to the whole picture. Writers may be convincing with their language, but they may only have a part of the evidence. Critical thinking allows us to examine a claim, analyse the evidence, and evaluate the strength of the arguments.</a:t>
            </a:r>
          </a:p>
        </p:txBody>
      </p:sp>
      <p:sp>
        <p:nvSpPr>
          <p:cNvPr id="4" name="Slide Number Placeholder 3"/>
          <p:cNvSpPr>
            <a:spLocks noGrp="1"/>
          </p:cNvSpPr>
          <p:nvPr>
            <p:ph type="sldNum" sz="quarter" idx="5"/>
          </p:nvPr>
        </p:nvSpPr>
        <p:spPr/>
        <p:txBody>
          <a:bodyPr/>
          <a:lstStyle/>
          <a:p>
            <a:fld id="{E972EF53-6B32-4891-BEA6-ACF96E23E2E0}" type="slidenum">
              <a:rPr lang="en-GB" smtClean="0"/>
              <a:t>32</a:t>
            </a:fld>
            <a:endParaRPr lang="en-GB"/>
          </a:p>
        </p:txBody>
      </p:sp>
    </p:spTree>
    <p:extLst>
      <p:ext uri="{BB962C8B-B14F-4D97-AF65-F5344CB8AC3E}">
        <p14:creationId xmlns:p14="http://schemas.microsoft.com/office/powerpoint/2010/main" val="3170678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D1C35-99F4-2C25-BE97-21A1F84535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7DF90E-A265-FFDB-DABF-40B5D115CE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BEA684-33BE-58D2-C149-C7F802B6CACE}"/>
              </a:ext>
            </a:extLst>
          </p:cNvPr>
          <p:cNvSpPr>
            <a:spLocks noGrp="1"/>
          </p:cNvSpPr>
          <p:nvPr>
            <p:ph type="dt" sz="half" idx="10"/>
          </p:nvPr>
        </p:nvSpPr>
        <p:spPr/>
        <p:txBody>
          <a:bodyPr/>
          <a:lstStyle/>
          <a:p>
            <a:fld id="{43442479-A66D-49DE-BCDC-E566AC1C7322}" type="datetime1">
              <a:rPr lang="en-GB" smtClean="0"/>
              <a:t>24/09/2023</a:t>
            </a:fld>
            <a:endParaRPr lang="en-GB"/>
          </a:p>
        </p:txBody>
      </p:sp>
      <p:sp>
        <p:nvSpPr>
          <p:cNvPr id="5" name="Footer Placeholder 4">
            <a:extLst>
              <a:ext uri="{FF2B5EF4-FFF2-40B4-BE49-F238E27FC236}">
                <a16:creationId xmlns:a16="http://schemas.microsoft.com/office/drawing/2014/main" id="{E981F91B-7AF4-AE6C-1BFF-94F7D12EBB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CD165-03C6-64CA-76A2-526EC26E20D0}"/>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1340943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0FB4-55F2-2BB0-158F-54C3DF38A3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A3B6AB-C5B4-1C4F-6017-23A0B0D6E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7A6D1-71DE-C7D6-E15E-0282DF1CD2EA}"/>
              </a:ext>
            </a:extLst>
          </p:cNvPr>
          <p:cNvSpPr>
            <a:spLocks noGrp="1"/>
          </p:cNvSpPr>
          <p:nvPr>
            <p:ph type="dt" sz="half" idx="10"/>
          </p:nvPr>
        </p:nvSpPr>
        <p:spPr/>
        <p:txBody>
          <a:bodyPr/>
          <a:lstStyle/>
          <a:p>
            <a:fld id="{856BF94C-6629-48A6-9160-16A85A08FC89}" type="datetime1">
              <a:rPr lang="en-GB" smtClean="0"/>
              <a:t>24/09/2023</a:t>
            </a:fld>
            <a:endParaRPr lang="en-GB"/>
          </a:p>
        </p:txBody>
      </p:sp>
      <p:sp>
        <p:nvSpPr>
          <p:cNvPr id="5" name="Footer Placeholder 4">
            <a:extLst>
              <a:ext uri="{FF2B5EF4-FFF2-40B4-BE49-F238E27FC236}">
                <a16:creationId xmlns:a16="http://schemas.microsoft.com/office/drawing/2014/main" id="{A46B63B9-ACAC-8DB4-055A-FAB4F6F855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464A2-1F52-9466-ADE0-7E18684B295A}"/>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57436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DA7E8-25AB-43E8-AC68-9EF067D299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EE885B-F1D2-9041-1DDC-F972384F8A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1F8223-64F8-FA8E-3507-31BEBBA3592E}"/>
              </a:ext>
            </a:extLst>
          </p:cNvPr>
          <p:cNvSpPr>
            <a:spLocks noGrp="1"/>
          </p:cNvSpPr>
          <p:nvPr>
            <p:ph type="dt" sz="half" idx="10"/>
          </p:nvPr>
        </p:nvSpPr>
        <p:spPr/>
        <p:txBody>
          <a:bodyPr/>
          <a:lstStyle/>
          <a:p>
            <a:fld id="{46B10436-992E-4C24-81B2-A7DEF903E770}" type="datetime1">
              <a:rPr lang="en-GB" smtClean="0"/>
              <a:t>24/09/2023</a:t>
            </a:fld>
            <a:endParaRPr lang="en-GB"/>
          </a:p>
        </p:txBody>
      </p:sp>
      <p:sp>
        <p:nvSpPr>
          <p:cNvPr id="5" name="Footer Placeholder 4">
            <a:extLst>
              <a:ext uri="{FF2B5EF4-FFF2-40B4-BE49-F238E27FC236}">
                <a16:creationId xmlns:a16="http://schemas.microsoft.com/office/drawing/2014/main" id="{8A47C918-1E46-85A3-111F-45813103D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F9D82-BF2B-A210-92BC-C2CCFDC56281}"/>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12290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4C697-2D78-BD69-9BA6-BB2C201E12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3593BD-2333-0264-E490-12BA27F05C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D719F7-F215-8206-4402-449FF3F5BE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60276D-116A-068B-3093-06E3DF97AD93}"/>
              </a:ext>
            </a:extLst>
          </p:cNvPr>
          <p:cNvSpPr>
            <a:spLocks noGrp="1"/>
          </p:cNvSpPr>
          <p:nvPr>
            <p:ph type="dt" sz="half" idx="10"/>
          </p:nvPr>
        </p:nvSpPr>
        <p:spPr/>
        <p:txBody>
          <a:bodyPr/>
          <a:lstStyle/>
          <a:p>
            <a:fld id="{1A7BFC4E-5A68-4EB2-999D-8C6F88B943FD}" type="datetime1">
              <a:rPr lang="en-GB" smtClean="0"/>
              <a:t>24/09/2023</a:t>
            </a:fld>
            <a:endParaRPr lang="en-GB"/>
          </a:p>
        </p:txBody>
      </p:sp>
      <p:sp>
        <p:nvSpPr>
          <p:cNvPr id="6" name="Footer Placeholder 5">
            <a:extLst>
              <a:ext uri="{FF2B5EF4-FFF2-40B4-BE49-F238E27FC236}">
                <a16:creationId xmlns:a16="http://schemas.microsoft.com/office/drawing/2014/main" id="{9C1D68D1-4167-A79F-46B7-D908643283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42B483-3E6E-D87F-0F9C-2236874ECE7B}"/>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391375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5540B-C844-9A77-2039-70CB875FE9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914976-F4AB-CF84-0D40-14ED26547F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4F61E8-A484-C610-E658-FDE4392FE6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518911-8283-E3FF-69B9-47B0535E75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BDCCBF-5075-F89D-3655-159089ED44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EEEF95-6033-CCE2-FC7F-74439C6E0C08}"/>
              </a:ext>
            </a:extLst>
          </p:cNvPr>
          <p:cNvSpPr>
            <a:spLocks noGrp="1"/>
          </p:cNvSpPr>
          <p:nvPr>
            <p:ph type="dt" sz="half" idx="10"/>
          </p:nvPr>
        </p:nvSpPr>
        <p:spPr/>
        <p:txBody>
          <a:bodyPr/>
          <a:lstStyle/>
          <a:p>
            <a:fld id="{56673D1D-47EA-45EF-BB6E-CC75196857F0}" type="datetime1">
              <a:rPr lang="en-GB" smtClean="0"/>
              <a:t>24/09/2023</a:t>
            </a:fld>
            <a:endParaRPr lang="en-GB"/>
          </a:p>
        </p:txBody>
      </p:sp>
      <p:sp>
        <p:nvSpPr>
          <p:cNvPr id="8" name="Footer Placeholder 7">
            <a:extLst>
              <a:ext uri="{FF2B5EF4-FFF2-40B4-BE49-F238E27FC236}">
                <a16:creationId xmlns:a16="http://schemas.microsoft.com/office/drawing/2014/main" id="{CB2A587A-44A5-77C6-4671-69EC04B0BF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D63C34-A65A-336C-0EDD-2D473342477D}"/>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107789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A397A-73AD-4BFD-0D59-A50F553703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A5F66D-900C-3B51-0E5E-ECDFD6C03A41}"/>
              </a:ext>
            </a:extLst>
          </p:cNvPr>
          <p:cNvSpPr>
            <a:spLocks noGrp="1"/>
          </p:cNvSpPr>
          <p:nvPr>
            <p:ph type="dt" sz="half" idx="10"/>
          </p:nvPr>
        </p:nvSpPr>
        <p:spPr/>
        <p:txBody>
          <a:bodyPr/>
          <a:lstStyle/>
          <a:p>
            <a:fld id="{3D2D1CEF-D454-49ED-846D-93F8D5D4B88B}" type="datetime1">
              <a:rPr lang="en-GB" smtClean="0"/>
              <a:t>24/09/2023</a:t>
            </a:fld>
            <a:endParaRPr lang="en-GB"/>
          </a:p>
        </p:txBody>
      </p:sp>
      <p:sp>
        <p:nvSpPr>
          <p:cNvPr id="4" name="Footer Placeholder 3">
            <a:extLst>
              <a:ext uri="{FF2B5EF4-FFF2-40B4-BE49-F238E27FC236}">
                <a16:creationId xmlns:a16="http://schemas.microsoft.com/office/drawing/2014/main" id="{18DE1073-2EF4-5FF4-17C5-988A9B4D8B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638160-9F7C-9382-0418-F28DFDC82EE9}"/>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267346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1DC3AD-1AFF-9388-DE44-02273233B367}"/>
              </a:ext>
            </a:extLst>
          </p:cNvPr>
          <p:cNvSpPr>
            <a:spLocks noGrp="1"/>
          </p:cNvSpPr>
          <p:nvPr>
            <p:ph type="dt" sz="half" idx="10"/>
          </p:nvPr>
        </p:nvSpPr>
        <p:spPr/>
        <p:txBody>
          <a:bodyPr/>
          <a:lstStyle/>
          <a:p>
            <a:fld id="{905BB5D0-D9D7-4A76-B6F2-1D8291B74E26}" type="datetime1">
              <a:rPr lang="en-GB" smtClean="0"/>
              <a:t>24/09/2023</a:t>
            </a:fld>
            <a:endParaRPr lang="en-GB"/>
          </a:p>
        </p:txBody>
      </p:sp>
      <p:sp>
        <p:nvSpPr>
          <p:cNvPr id="3" name="Footer Placeholder 2">
            <a:extLst>
              <a:ext uri="{FF2B5EF4-FFF2-40B4-BE49-F238E27FC236}">
                <a16:creationId xmlns:a16="http://schemas.microsoft.com/office/drawing/2014/main" id="{6EC00173-33D0-5E56-8F2C-C9DBC14355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B2A6C4-A942-B0E5-FFE2-6C582F413D5D}"/>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2417154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035EC-79F4-A331-8778-84BAC3FCDC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A6DAE9-9E13-131C-A887-7016933FD5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FD4A74-0726-AF0F-C077-3038E6C89A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769296-C03C-E7EC-FAE7-DEAC00F08572}"/>
              </a:ext>
            </a:extLst>
          </p:cNvPr>
          <p:cNvSpPr>
            <a:spLocks noGrp="1"/>
          </p:cNvSpPr>
          <p:nvPr>
            <p:ph type="dt" sz="half" idx="10"/>
          </p:nvPr>
        </p:nvSpPr>
        <p:spPr/>
        <p:txBody>
          <a:bodyPr/>
          <a:lstStyle/>
          <a:p>
            <a:fld id="{F886F00A-EECF-4B35-A7D5-2EAD6B3AF88F}" type="datetime1">
              <a:rPr lang="en-GB" smtClean="0"/>
              <a:t>24/09/2023</a:t>
            </a:fld>
            <a:endParaRPr lang="en-GB"/>
          </a:p>
        </p:txBody>
      </p:sp>
      <p:sp>
        <p:nvSpPr>
          <p:cNvPr id="6" name="Footer Placeholder 5">
            <a:extLst>
              <a:ext uri="{FF2B5EF4-FFF2-40B4-BE49-F238E27FC236}">
                <a16:creationId xmlns:a16="http://schemas.microsoft.com/office/drawing/2014/main" id="{A970E251-E01C-DD03-1558-56C1B2AC38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411267-2FBF-C222-8C8F-19D70EEBBD13}"/>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4244736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7D43D-2E97-C3E9-BEE8-B3A2C2B96A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F8B872-B1EC-A266-6B9E-02A31FFD58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43C132-46F1-1839-6B4D-AAE71A787D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04A8C9-D7D4-9F6B-E7D7-C077F95FB5B5}"/>
              </a:ext>
            </a:extLst>
          </p:cNvPr>
          <p:cNvSpPr>
            <a:spLocks noGrp="1"/>
          </p:cNvSpPr>
          <p:nvPr>
            <p:ph type="dt" sz="half" idx="10"/>
          </p:nvPr>
        </p:nvSpPr>
        <p:spPr/>
        <p:txBody>
          <a:bodyPr/>
          <a:lstStyle/>
          <a:p>
            <a:fld id="{E18BED7F-7D28-4463-96E6-239F7F203DE7}" type="datetime1">
              <a:rPr lang="en-GB" smtClean="0"/>
              <a:t>24/09/2023</a:t>
            </a:fld>
            <a:endParaRPr lang="en-GB"/>
          </a:p>
        </p:txBody>
      </p:sp>
      <p:sp>
        <p:nvSpPr>
          <p:cNvPr id="6" name="Footer Placeholder 5">
            <a:extLst>
              <a:ext uri="{FF2B5EF4-FFF2-40B4-BE49-F238E27FC236}">
                <a16:creationId xmlns:a16="http://schemas.microsoft.com/office/drawing/2014/main" id="{89A66E14-E657-94A6-DCFC-6A600933A4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FAEBE-5384-480E-E456-C75F74CF476B}"/>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1005257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2398-B7C2-564A-6763-F1FABA6F4B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521BEB-BF80-3B8D-0774-2BBB903BBD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363FCA-02EA-120B-871F-40AB4DF9DF7D}"/>
              </a:ext>
            </a:extLst>
          </p:cNvPr>
          <p:cNvSpPr>
            <a:spLocks noGrp="1"/>
          </p:cNvSpPr>
          <p:nvPr>
            <p:ph type="dt" sz="half" idx="10"/>
          </p:nvPr>
        </p:nvSpPr>
        <p:spPr/>
        <p:txBody>
          <a:bodyPr/>
          <a:lstStyle/>
          <a:p>
            <a:fld id="{985413B5-0A53-4D99-8C1E-F4A96D4D11E4}" type="datetime1">
              <a:rPr lang="en-GB" smtClean="0"/>
              <a:t>24/09/2023</a:t>
            </a:fld>
            <a:endParaRPr lang="en-GB"/>
          </a:p>
        </p:txBody>
      </p:sp>
      <p:sp>
        <p:nvSpPr>
          <p:cNvPr id="5" name="Footer Placeholder 4">
            <a:extLst>
              <a:ext uri="{FF2B5EF4-FFF2-40B4-BE49-F238E27FC236}">
                <a16:creationId xmlns:a16="http://schemas.microsoft.com/office/drawing/2014/main" id="{A46DCDA9-6124-BC96-BBDE-76EFB9F094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36B5C2-DDC6-B546-FBBC-9D9B5D938DF7}"/>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2923811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BF6402-F68B-FD00-6A1A-856021F536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D61C14-3BC6-38A3-2009-5F796AE6BA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01360-F6AE-5CD5-CE70-6AF32998A2C5}"/>
              </a:ext>
            </a:extLst>
          </p:cNvPr>
          <p:cNvSpPr>
            <a:spLocks noGrp="1"/>
          </p:cNvSpPr>
          <p:nvPr>
            <p:ph type="dt" sz="half" idx="10"/>
          </p:nvPr>
        </p:nvSpPr>
        <p:spPr/>
        <p:txBody>
          <a:bodyPr/>
          <a:lstStyle/>
          <a:p>
            <a:fld id="{C0B0E1B6-BA90-4EB9-9867-02D87F0B9FCF}" type="datetime1">
              <a:rPr lang="en-GB" smtClean="0"/>
              <a:t>24/09/2023</a:t>
            </a:fld>
            <a:endParaRPr lang="en-GB"/>
          </a:p>
        </p:txBody>
      </p:sp>
      <p:sp>
        <p:nvSpPr>
          <p:cNvPr id="5" name="Footer Placeholder 4">
            <a:extLst>
              <a:ext uri="{FF2B5EF4-FFF2-40B4-BE49-F238E27FC236}">
                <a16:creationId xmlns:a16="http://schemas.microsoft.com/office/drawing/2014/main" id="{67702167-6F54-D145-F00E-BB7EA2853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2287BD-4ADB-48F4-78E5-396CC2B4249E}"/>
              </a:ext>
            </a:extLst>
          </p:cNvPr>
          <p:cNvSpPr>
            <a:spLocks noGrp="1"/>
          </p:cNvSpPr>
          <p:nvPr>
            <p:ph type="sldNum" sz="quarter" idx="12"/>
          </p:nvPr>
        </p:nvSpPr>
        <p:spPr/>
        <p:txBody>
          <a:bodyPr/>
          <a:lstStyle/>
          <a:p>
            <a:fld id="{6ABD2B37-B064-452C-9285-21E15F2870E5}" type="slidenum">
              <a:rPr lang="en-GB" smtClean="0"/>
              <a:t>‹#›</a:t>
            </a:fld>
            <a:endParaRPr lang="en-GB"/>
          </a:p>
        </p:txBody>
      </p:sp>
    </p:spTree>
    <p:extLst>
      <p:ext uri="{BB962C8B-B14F-4D97-AF65-F5344CB8AC3E}">
        <p14:creationId xmlns:p14="http://schemas.microsoft.com/office/powerpoint/2010/main" val="335893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7E2994-88DD-028E-E383-CB079056A3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4A3696-57B6-789D-7932-2DE58C28C2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BC7F9-3771-0835-6CE9-4D625112B7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55873-6902-40EC-9B78-342B5270A653}" type="datetime1">
              <a:rPr lang="en-GB" smtClean="0"/>
              <a:t>24/09/2023</a:t>
            </a:fld>
            <a:endParaRPr lang="en-GB"/>
          </a:p>
        </p:txBody>
      </p:sp>
      <p:sp>
        <p:nvSpPr>
          <p:cNvPr id="5" name="Footer Placeholder 4">
            <a:extLst>
              <a:ext uri="{FF2B5EF4-FFF2-40B4-BE49-F238E27FC236}">
                <a16:creationId xmlns:a16="http://schemas.microsoft.com/office/drawing/2014/main" id="{4BA76213-E727-892A-3E75-9AA449A136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093E00-81C8-BA8F-BEA5-8EEF0A0D6D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BD2B37-B064-452C-9285-21E15F2870E5}" type="slidenum">
              <a:rPr lang="en-GB" smtClean="0"/>
              <a:t>‹#›</a:t>
            </a:fld>
            <a:endParaRPr lang="en-GB"/>
          </a:p>
        </p:txBody>
      </p:sp>
    </p:spTree>
    <p:extLst>
      <p:ext uri="{BB962C8B-B14F-4D97-AF65-F5344CB8AC3E}">
        <p14:creationId xmlns:p14="http://schemas.microsoft.com/office/powerpoint/2010/main" val="2827439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ictionary.cambridge.org/dictionary/english/specific"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ogasA3n22yg" TargetMode="Externa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hyperlink" Target="https://www.youtube.com/watch?v=pfeJhXSWS9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lucidchart.com/pages/tutorial/venn-diagram"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0.xml.rels><?xml version="1.0" encoding="UTF-8" standalone="yes"?>
<Relationships xmlns="http://schemas.openxmlformats.org/package/2006/relationships"><Relationship Id="rId3" Type="http://schemas.openxmlformats.org/officeDocument/2006/relationships/hyperlink" Target="https://dictionary.cambridge.org/dictionary/english/perspectiv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quandarygame.org/play" TargetMode="External"/><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3B273F-CC2F-047C-B447-8CF5143D6740}"/>
              </a:ext>
            </a:extLst>
          </p:cNvPr>
          <p:cNvPicPr>
            <a:picLocks noChangeAspect="1"/>
          </p:cNvPicPr>
          <p:nvPr/>
        </p:nvPicPr>
        <p:blipFill rotWithShape="1">
          <a:blip r:embed="rId2"/>
          <a:srcRect t="16015" b="3628"/>
          <a:stretch/>
        </p:blipFill>
        <p:spPr>
          <a:xfrm>
            <a:off x="3" y="10"/>
            <a:ext cx="12191997" cy="6857988"/>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17268" y="-1310639"/>
            <a:ext cx="4141676" cy="1220779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F26242-08BE-D063-607C-7C5C3C65A85A}"/>
              </a:ext>
            </a:extLst>
          </p:cNvPr>
          <p:cNvSpPr>
            <a:spLocks noGrp="1"/>
          </p:cNvSpPr>
          <p:nvPr>
            <p:ph type="ctrTitle"/>
          </p:nvPr>
        </p:nvSpPr>
        <p:spPr>
          <a:xfrm>
            <a:off x="2396090" y="3067666"/>
            <a:ext cx="7399822" cy="1791774"/>
          </a:xfrm>
        </p:spPr>
        <p:txBody>
          <a:bodyPr>
            <a:normAutofit/>
          </a:bodyPr>
          <a:lstStyle/>
          <a:p>
            <a:r>
              <a:rPr lang="en-GB" sz="4000" dirty="0">
                <a:solidFill>
                  <a:schemeClr val="bg1"/>
                </a:solidFill>
              </a:rPr>
              <a:t>Thinking skills at university</a:t>
            </a:r>
          </a:p>
        </p:txBody>
      </p:sp>
      <p:sp>
        <p:nvSpPr>
          <p:cNvPr id="3" name="Subtitle 2">
            <a:extLst>
              <a:ext uri="{FF2B5EF4-FFF2-40B4-BE49-F238E27FC236}">
                <a16:creationId xmlns:a16="http://schemas.microsoft.com/office/drawing/2014/main" id="{45150D22-17D9-89F7-2314-D6BFF4B01672}"/>
              </a:ext>
            </a:extLst>
          </p:cNvPr>
          <p:cNvSpPr>
            <a:spLocks noGrp="1"/>
          </p:cNvSpPr>
          <p:nvPr>
            <p:ph type="subTitle" idx="1"/>
          </p:nvPr>
        </p:nvSpPr>
        <p:spPr>
          <a:xfrm>
            <a:off x="2396091" y="4869186"/>
            <a:ext cx="7399822" cy="1112514"/>
          </a:xfrm>
        </p:spPr>
        <p:txBody>
          <a:bodyPr>
            <a:normAutofit/>
          </a:bodyPr>
          <a:lstStyle/>
          <a:p>
            <a:r>
              <a:rPr lang="en-GB" sz="2800" dirty="0">
                <a:solidFill>
                  <a:schemeClr val="bg1"/>
                </a:solidFill>
              </a:rPr>
              <a:t>Developing your critical thinking</a:t>
            </a:r>
          </a:p>
          <a:p>
            <a:r>
              <a:rPr lang="en-GB" sz="2800" dirty="0">
                <a:solidFill>
                  <a:schemeClr val="bg1"/>
                </a:solidFill>
              </a:rPr>
              <a:t>By Dr Sam D’Elia </a:t>
            </a:r>
          </a:p>
          <a:p>
            <a:endParaRPr lang="en-GB" sz="2000" dirty="0">
              <a:solidFill>
                <a:srgbClr val="FFFFFF"/>
              </a:solidFill>
            </a:endParaRPr>
          </a:p>
        </p:txBody>
      </p:sp>
      <p:grpSp>
        <p:nvGrpSpPr>
          <p:cNvPr id="11" name="Group 10">
            <a:extLst>
              <a:ext uri="{FF2B5EF4-FFF2-40B4-BE49-F238E27FC236}">
                <a16:creationId xmlns:a16="http://schemas.microsoft.com/office/drawing/2014/main" id="{976FA3CB-F274-2EB9-9908-549770D78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CC560DC0-47B9-DDE9-78B3-BD7CCF7F0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79310F6-E98A-40F5-273D-325EC7C5C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96600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1FA1C3-DDB8-4A64-B7BF-4AE1AEF41D0F}"/>
              </a:ext>
            </a:extLst>
          </p:cNvPr>
          <p:cNvSpPr>
            <a:spLocks noGrp="1"/>
          </p:cNvSpPr>
          <p:nvPr>
            <p:ph type="title"/>
          </p:nvPr>
        </p:nvSpPr>
        <p:spPr>
          <a:xfrm>
            <a:off x="640080" y="325369"/>
            <a:ext cx="4368602" cy="1956841"/>
          </a:xfrm>
        </p:spPr>
        <p:txBody>
          <a:bodyPr anchor="b">
            <a:normAutofit/>
          </a:bodyPr>
          <a:lstStyle/>
          <a:p>
            <a:r>
              <a:rPr lang="en-GB" sz="5400"/>
              <a:t>Themes for today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953CB8-6CD1-2E86-A12A-EA5FBC4AFC7F}"/>
              </a:ext>
            </a:extLst>
          </p:cNvPr>
          <p:cNvSpPr>
            <a:spLocks noGrp="1"/>
          </p:cNvSpPr>
          <p:nvPr>
            <p:ph idx="1"/>
          </p:nvPr>
        </p:nvSpPr>
        <p:spPr>
          <a:xfrm>
            <a:off x="252633" y="3055511"/>
            <a:ext cx="4907559" cy="3320668"/>
          </a:xfrm>
        </p:spPr>
        <p:txBody>
          <a:bodyPr anchor="ctr">
            <a:normAutofit lnSpcReduction="10000"/>
          </a:bodyPr>
          <a:lstStyle/>
          <a:p>
            <a:r>
              <a:rPr lang="en-GB" dirty="0"/>
              <a:t>What </a:t>
            </a:r>
            <a:r>
              <a:rPr lang="en-GB" i="1" dirty="0"/>
              <a:t>meaning</a:t>
            </a:r>
            <a:r>
              <a:rPr lang="en-GB" dirty="0"/>
              <a:t> means.</a:t>
            </a:r>
          </a:p>
          <a:p>
            <a:r>
              <a:rPr lang="en-GB" dirty="0"/>
              <a:t>Facts and opinions</a:t>
            </a:r>
          </a:p>
          <a:p>
            <a:r>
              <a:rPr lang="en-GB" dirty="0"/>
              <a:t>Inferences and assumptions</a:t>
            </a:r>
          </a:p>
          <a:p>
            <a:r>
              <a:rPr lang="en-GB" dirty="0"/>
              <a:t>Your senses and your reality</a:t>
            </a:r>
          </a:p>
          <a:p>
            <a:r>
              <a:rPr lang="en-GB" dirty="0"/>
              <a:t>Influence and manipulation</a:t>
            </a:r>
          </a:p>
          <a:p>
            <a:r>
              <a:rPr lang="en-GB" dirty="0"/>
              <a:t>Being open minded and objective</a:t>
            </a:r>
          </a:p>
        </p:txBody>
      </p:sp>
      <p:pic>
        <p:nvPicPr>
          <p:cNvPr id="5" name="Picture 4" descr="Solo journey">
            <a:extLst>
              <a:ext uri="{FF2B5EF4-FFF2-40B4-BE49-F238E27FC236}">
                <a16:creationId xmlns:a16="http://schemas.microsoft.com/office/drawing/2014/main" id="{69443BE1-1CAD-423E-B129-23276BD9D1E5}"/>
              </a:ext>
            </a:extLst>
          </p:cNvPr>
          <p:cNvPicPr>
            <a:picLocks noChangeAspect="1"/>
          </p:cNvPicPr>
          <p:nvPr/>
        </p:nvPicPr>
        <p:blipFill rotWithShape="1">
          <a:blip r:embed="rId2"/>
          <a:srcRect l="16803" r="79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44BA8018-6A5C-AB11-F8A9-17421A0B3FB3}"/>
              </a:ext>
            </a:extLst>
          </p:cNvPr>
          <p:cNvSpPr>
            <a:spLocks noGrp="1"/>
          </p:cNvSpPr>
          <p:nvPr>
            <p:ph type="sldNum" sz="quarter" idx="12"/>
          </p:nvPr>
        </p:nvSpPr>
        <p:spPr/>
        <p:txBody>
          <a:bodyPr/>
          <a:lstStyle/>
          <a:p>
            <a:fld id="{6ABD2B37-B064-452C-9285-21E15F2870E5}" type="slidenum">
              <a:rPr lang="en-GB" smtClean="0"/>
              <a:t>2</a:t>
            </a:fld>
            <a:endParaRPr lang="en-GB"/>
          </a:p>
        </p:txBody>
      </p:sp>
    </p:spTree>
    <p:extLst>
      <p:ext uri="{BB962C8B-B14F-4D97-AF65-F5344CB8AC3E}">
        <p14:creationId xmlns:p14="http://schemas.microsoft.com/office/powerpoint/2010/main" val="1202970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04ED3-B1C3-AC6B-2114-00AD1672758E}"/>
              </a:ext>
            </a:extLst>
          </p:cNvPr>
          <p:cNvSpPr>
            <a:spLocks noGrp="1"/>
          </p:cNvSpPr>
          <p:nvPr>
            <p:ph type="title"/>
          </p:nvPr>
        </p:nvSpPr>
        <p:spPr/>
        <p:txBody>
          <a:bodyPr/>
          <a:lstStyle/>
          <a:p>
            <a:r>
              <a:rPr lang="en-GB" dirty="0"/>
              <a:t>Task 1: Brainstorm: What does ‘mean’ mean?</a:t>
            </a:r>
          </a:p>
        </p:txBody>
      </p:sp>
      <p:graphicFrame>
        <p:nvGraphicFramePr>
          <p:cNvPr id="5" name="Content Placeholder 2">
            <a:extLst>
              <a:ext uri="{FF2B5EF4-FFF2-40B4-BE49-F238E27FC236}">
                <a16:creationId xmlns:a16="http://schemas.microsoft.com/office/drawing/2014/main" id="{4540F8BD-E532-D900-21EF-83C4ADCB6C9F}"/>
              </a:ext>
            </a:extLst>
          </p:cNvPr>
          <p:cNvGraphicFramePr>
            <a:graphicFrameLocks noGrp="1"/>
          </p:cNvGraphicFramePr>
          <p:nvPr>
            <p:ph idx="1"/>
            <p:extLst>
              <p:ext uri="{D42A27DB-BD31-4B8C-83A1-F6EECF244321}">
                <p14:modId xmlns:p14="http://schemas.microsoft.com/office/powerpoint/2010/main" val="5106291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091FEA8B-B809-0DDA-7882-108BA766CE93}"/>
              </a:ext>
            </a:extLst>
          </p:cNvPr>
          <p:cNvSpPr>
            <a:spLocks noGrp="1"/>
          </p:cNvSpPr>
          <p:nvPr>
            <p:ph type="sldNum" sz="quarter" idx="12"/>
          </p:nvPr>
        </p:nvSpPr>
        <p:spPr/>
        <p:txBody>
          <a:bodyPr/>
          <a:lstStyle/>
          <a:p>
            <a:fld id="{6ABD2B37-B064-452C-9285-21E15F2870E5}" type="slidenum">
              <a:rPr lang="en-GB" smtClean="0"/>
              <a:t>3</a:t>
            </a:fld>
            <a:endParaRPr lang="en-GB"/>
          </a:p>
        </p:txBody>
      </p:sp>
    </p:spTree>
    <p:extLst>
      <p:ext uri="{BB962C8B-B14F-4D97-AF65-F5344CB8AC3E}">
        <p14:creationId xmlns:p14="http://schemas.microsoft.com/office/powerpoint/2010/main" val="4163178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5B2E-BC6C-1705-9E08-B92E3C0C4689}"/>
              </a:ext>
            </a:extLst>
          </p:cNvPr>
          <p:cNvSpPr>
            <a:spLocks noGrp="1"/>
          </p:cNvSpPr>
          <p:nvPr>
            <p:ph type="title"/>
          </p:nvPr>
        </p:nvSpPr>
        <p:spPr>
          <a:xfrm>
            <a:off x="5791200" y="306459"/>
            <a:ext cx="5796380" cy="713956"/>
          </a:xfrm>
        </p:spPr>
        <p:txBody>
          <a:bodyPr anchor="t">
            <a:normAutofit/>
          </a:bodyPr>
          <a:lstStyle/>
          <a:p>
            <a:r>
              <a:rPr lang="en-GB" sz="3200" dirty="0"/>
              <a:t>Task 2: I know.., I think I know</a:t>
            </a:r>
          </a:p>
        </p:txBody>
      </p:sp>
      <p:pic>
        <p:nvPicPr>
          <p:cNvPr id="5" name="Picture 4" descr="Question mark on green pastel background">
            <a:extLst>
              <a:ext uri="{FF2B5EF4-FFF2-40B4-BE49-F238E27FC236}">
                <a16:creationId xmlns:a16="http://schemas.microsoft.com/office/drawing/2014/main" id="{EB758FBD-C99A-317A-5A10-8DC19043553E}"/>
              </a:ext>
            </a:extLst>
          </p:cNvPr>
          <p:cNvPicPr>
            <a:picLocks noChangeAspect="1"/>
          </p:cNvPicPr>
          <p:nvPr/>
        </p:nvPicPr>
        <p:blipFill rotWithShape="1">
          <a:blip r:embed="rId3"/>
          <a:srcRect l="42366"/>
          <a:stretch/>
        </p:blipFill>
        <p:spPr>
          <a:xfrm>
            <a:off x="0" y="10"/>
            <a:ext cx="5270093" cy="6857990"/>
          </a:xfrm>
          <a:prstGeom prst="rect">
            <a:avLst/>
          </a:prstGeom>
        </p:spPr>
      </p:pic>
      <p:cxnSp>
        <p:nvCxnSpPr>
          <p:cNvPr id="25" name="Straight Connector 2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108EAB-F375-DC7E-F6D9-ECDD028360EC}"/>
              </a:ext>
            </a:extLst>
          </p:cNvPr>
          <p:cNvSpPr>
            <a:spLocks noGrp="1"/>
          </p:cNvSpPr>
          <p:nvPr>
            <p:ph idx="1"/>
          </p:nvPr>
        </p:nvSpPr>
        <p:spPr>
          <a:xfrm>
            <a:off x="5459895" y="1435835"/>
            <a:ext cx="6334539" cy="5017974"/>
          </a:xfrm>
        </p:spPr>
        <p:txBody>
          <a:bodyPr>
            <a:normAutofit/>
          </a:bodyPr>
          <a:lstStyle/>
          <a:p>
            <a:r>
              <a:rPr lang="en-GB" dirty="0"/>
              <a:t>Say something about the world that you… </a:t>
            </a:r>
          </a:p>
          <a:p>
            <a:pPr marL="971550" lvl="1" indent="-514350">
              <a:buFont typeface="+mj-lt"/>
              <a:buAutoNum type="alphaLcParenR"/>
            </a:pPr>
            <a:r>
              <a:rPr lang="en-GB" sz="2800" dirty="0"/>
              <a:t>know is true.</a:t>
            </a:r>
          </a:p>
          <a:p>
            <a:pPr marL="971550" lvl="1" indent="-514350">
              <a:buFont typeface="+mj-lt"/>
              <a:buAutoNum type="alphaLcParenR"/>
            </a:pPr>
            <a:r>
              <a:rPr lang="en-GB" sz="2800" dirty="0"/>
              <a:t>think is true, but you are not 100% certain.</a:t>
            </a:r>
          </a:p>
          <a:p>
            <a:pPr marL="971550" lvl="1" indent="-514350">
              <a:buFont typeface="+mj-lt"/>
              <a:buAutoNum type="alphaLcParenR"/>
            </a:pPr>
            <a:r>
              <a:rPr lang="en-GB" sz="2800" dirty="0"/>
              <a:t>have heard others say but you are sure isn’t true.</a:t>
            </a:r>
          </a:p>
          <a:p>
            <a:endParaRPr lang="en-GB" dirty="0"/>
          </a:p>
          <a:p>
            <a:pPr>
              <a:buFont typeface="Wingdings" panose="05000000000000000000" pitchFamily="2" charset="2"/>
              <a:buChar char="Ø"/>
            </a:pPr>
            <a:r>
              <a:rPr lang="en-GB" dirty="0"/>
              <a:t> How do you know what you know?</a:t>
            </a:r>
          </a:p>
          <a:p>
            <a:pPr>
              <a:buFont typeface="Wingdings" panose="05000000000000000000" pitchFamily="2" charset="2"/>
              <a:buChar char="Ø"/>
            </a:pPr>
            <a:r>
              <a:rPr lang="en-GB" dirty="0"/>
              <a:t> Where do you get your evidence?</a:t>
            </a:r>
          </a:p>
          <a:p>
            <a:pPr>
              <a:buFont typeface="Wingdings" panose="05000000000000000000" pitchFamily="2" charset="2"/>
              <a:buChar char="Ø"/>
            </a:pPr>
            <a:r>
              <a:rPr lang="en-GB" dirty="0"/>
              <a:t> What is this knowledge based on?</a:t>
            </a:r>
          </a:p>
        </p:txBody>
      </p:sp>
      <p:sp>
        <p:nvSpPr>
          <p:cNvPr id="4" name="Slide Number Placeholder 3">
            <a:extLst>
              <a:ext uri="{FF2B5EF4-FFF2-40B4-BE49-F238E27FC236}">
                <a16:creationId xmlns:a16="http://schemas.microsoft.com/office/drawing/2014/main" id="{59274251-02C1-AB4D-4C6C-E173D91EECB2}"/>
              </a:ext>
            </a:extLst>
          </p:cNvPr>
          <p:cNvSpPr>
            <a:spLocks noGrp="1"/>
          </p:cNvSpPr>
          <p:nvPr>
            <p:ph type="sldNum" sz="quarter" idx="12"/>
          </p:nvPr>
        </p:nvSpPr>
        <p:spPr/>
        <p:txBody>
          <a:bodyPr/>
          <a:lstStyle/>
          <a:p>
            <a:fld id="{6ABD2B37-B064-452C-9285-21E15F2870E5}" type="slidenum">
              <a:rPr lang="en-GB" smtClean="0"/>
              <a:t>4</a:t>
            </a:fld>
            <a:endParaRPr lang="en-GB"/>
          </a:p>
        </p:txBody>
      </p:sp>
    </p:spTree>
    <p:extLst>
      <p:ext uri="{BB962C8B-B14F-4D97-AF65-F5344CB8AC3E}">
        <p14:creationId xmlns:p14="http://schemas.microsoft.com/office/powerpoint/2010/main" val="2095040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7A88B-8AA9-6120-13BB-95F5E551AF8E}"/>
              </a:ext>
            </a:extLst>
          </p:cNvPr>
          <p:cNvSpPr>
            <a:spLocks noGrp="1"/>
          </p:cNvSpPr>
          <p:nvPr>
            <p:ph type="title"/>
          </p:nvPr>
        </p:nvSpPr>
        <p:spPr>
          <a:xfrm>
            <a:off x="419100" y="212296"/>
            <a:ext cx="11353800" cy="1325563"/>
          </a:xfrm>
        </p:spPr>
        <p:txBody>
          <a:bodyPr/>
          <a:lstStyle/>
          <a:p>
            <a:r>
              <a:rPr lang="en-GB" dirty="0"/>
              <a:t>What do these two celebrities have in common?</a:t>
            </a:r>
          </a:p>
        </p:txBody>
      </p:sp>
      <p:sp>
        <p:nvSpPr>
          <p:cNvPr id="3" name="Content Placeholder 2">
            <a:extLst>
              <a:ext uri="{FF2B5EF4-FFF2-40B4-BE49-F238E27FC236}">
                <a16:creationId xmlns:a16="http://schemas.microsoft.com/office/drawing/2014/main" id="{A1A5F77C-1CFB-289E-62EA-CB38B749784F}"/>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8F29B3B-9827-8638-260C-EDC67393151C}"/>
              </a:ext>
            </a:extLst>
          </p:cNvPr>
          <p:cNvPicPr>
            <a:picLocks noChangeAspect="1"/>
          </p:cNvPicPr>
          <p:nvPr/>
        </p:nvPicPr>
        <p:blipFill rotWithShape="1">
          <a:blip r:embed="rId3"/>
          <a:srcRect l="27246"/>
          <a:stretch/>
        </p:blipFill>
        <p:spPr>
          <a:xfrm>
            <a:off x="6515098" y="1459121"/>
            <a:ext cx="5257802" cy="4871623"/>
          </a:xfrm>
          <a:prstGeom prst="rect">
            <a:avLst/>
          </a:prstGeom>
        </p:spPr>
      </p:pic>
      <p:pic>
        <p:nvPicPr>
          <p:cNvPr id="5" name="Picture 4">
            <a:extLst>
              <a:ext uri="{FF2B5EF4-FFF2-40B4-BE49-F238E27FC236}">
                <a16:creationId xmlns:a16="http://schemas.microsoft.com/office/drawing/2014/main" id="{A8C973B4-793C-A503-A1CD-093CD0057523}"/>
              </a:ext>
            </a:extLst>
          </p:cNvPr>
          <p:cNvPicPr>
            <a:picLocks noChangeAspect="1"/>
          </p:cNvPicPr>
          <p:nvPr/>
        </p:nvPicPr>
        <p:blipFill rotWithShape="1">
          <a:blip r:embed="rId4"/>
          <a:srcRect l="22400" t="5150" r="27080" b="8452"/>
          <a:stretch/>
        </p:blipFill>
        <p:spPr>
          <a:xfrm>
            <a:off x="419103" y="1459121"/>
            <a:ext cx="5257800" cy="5166360"/>
          </a:xfrm>
          <a:prstGeom prst="rect">
            <a:avLst/>
          </a:prstGeom>
        </p:spPr>
      </p:pic>
      <p:sp>
        <p:nvSpPr>
          <p:cNvPr id="7" name="TextBox 6">
            <a:extLst>
              <a:ext uri="{FF2B5EF4-FFF2-40B4-BE49-F238E27FC236}">
                <a16:creationId xmlns:a16="http://schemas.microsoft.com/office/drawing/2014/main" id="{80A1B091-F189-0B12-9AE0-AF8414858828}"/>
              </a:ext>
            </a:extLst>
          </p:cNvPr>
          <p:cNvSpPr txBox="1"/>
          <p:nvPr/>
        </p:nvSpPr>
        <p:spPr>
          <a:xfrm>
            <a:off x="266703" y="6330744"/>
            <a:ext cx="5604010" cy="492443"/>
          </a:xfrm>
          <a:prstGeom prst="rect">
            <a:avLst/>
          </a:prstGeom>
          <a:solidFill>
            <a:schemeClr val="bg1"/>
          </a:solidFill>
          <a:ln>
            <a:solidFill>
              <a:schemeClr val="accent1"/>
            </a:solidFill>
          </a:ln>
        </p:spPr>
        <p:txBody>
          <a:bodyPr wrap="square" rtlCol="0">
            <a:spAutoFit/>
          </a:bodyPr>
          <a:lstStyle/>
          <a:p>
            <a:pPr algn="ctr"/>
            <a:r>
              <a:rPr lang="en-GB" sz="2600" dirty="0"/>
              <a:t>Host of BBC’s Top Gear: Freddie Flintoff</a:t>
            </a:r>
          </a:p>
        </p:txBody>
      </p:sp>
      <p:sp>
        <p:nvSpPr>
          <p:cNvPr id="8" name="TextBox 7">
            <a:extLst>
              <a:ext uri="{FF2B5EF4-FFF2-40B4-BE49-F238E27FC236}">
                <a16:creationId xmlns:a16="http://schemas.microsoft.com/office/drawing/2014/main" id="{824E5396-6463-8A72-7759-665DCFABB8E5}"/>
              </a:ext>
            </a:extLst>
          </p:cNvPr>
          <p:cNvSpPr txBox="1"/>
          <p:nvPr/>
        </p:nvSpPr>
        <p:spPr>
          <a:xfrm>
            <a:off x="6515100" y="6299967"/>
            <a:ext cx="5257798" cy="523220"/>
          </a:xfrm>
          <a:prstGeom prst="rect">
            <a:avLst/>
          </a:prstGeom>
          <a:solidFill>
            <a:schemeClr val="bg1"/>
          </a:solidFill>
          <a:ln>
            <a:solidFill>
              <a:schemeClr val="accent1"/>
            </a:solidFill>
          </a:ln>
        </p:spPr>
        <p:txBody>
          <a:bodyPr wrap="square" rtlCol="0">
            <a:spAutoFit/>
          </a:bodyPr>
          <a:lstStyle/>
          <a:p>
            <a:pPr algn="ctr"/>
            <a:r>
              <a:rPr lang="en-GB" sz="2800" dirty="0"/>
              <a:t>American Rapper:  </a:t>
            </a:r>
            <a:r>
              <a:rPr lang="en-GB" sz="2800" dirty="0" err="1"/>
              <a:t>B.o.B</a:t>
            </a:r>
            <a:endParaRPr lang="en-GB" sz="2800" dirty="0"/>
          </a:p>
        </p:txBody>
      </p:sp>
      <p:sp>
        <p:nvSpPr>
          <p:cNvPr id="6" name="Slide Number Placeholder 5">
            <a:extLst>
              <a:ext uri="{FF2B5EF4-FFF2-40B4-BE49-F238E27FC236}">
                <a16:creationId xmlns:a16="http://schemas.microsoft.com/office/drawing/2014/main" id="{82D5CD00-CA11-2CFC-28FE-967ECAE2AC7A}"/>
              </a:ext>
            </a:extLst>
          </p:cNvPr>
          <p:cNvSpPr>
            <a:spLocks noGrp="1"/>
          </p:cNvSpPr>
          <p:nvPr>
            <p:ph type="sldNum" sz="quarter" idx="12"/>
          </p:nvPr>
        </p:nvSpPr>
        <p:spPr/>
        <p:txBody>
          <a:bodyPr/>
          <a:lstStyle/>
          <a:p>
            <a:fld id="{6ABD2B37-B064-452C-9285-21E15F2870E5}" type="slidenum">
              <a:rPr lang="en-GB" smtClean="0"/>
              <a:t>5</a:t>
            </a:fld>
            <a:endParaRPr lang="en-GB"/>
          </a:p>
        </p:txBody>
      </p:sp>
    </p:spTree>
    <p:extLst>
      <p:ext uri="{BB962C8B-B14F-4D97-AF65-F5344CB8AC3E}">
        <p14:creationId xmlns:p14="http://schemas.microsoft.com/office/powerpoint/2010/main" val="585081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80CD2-8F41-F3FB-C780-C39DDA79C831}"/>
              </a:ext>
            </a:extLst>
          </p:cNvPr>
          <p:cNvSpPr>
            <a:spLocks noGrp="1"/>
          </p:cNvSpPr>
          <p:nvPr>
            <p:ph type="title"/>
          </p:nvPr>
        </p:nvSpPr>
        <p:spPr>
          <a:xfrm>
            <a:off x="1220610" y="365125"/>
            <a:ext cx="10284285" cy="1325563"/>
          </a:xfrm>
        </p:spPr>
        <p:txBody>
          <a:bodyPr/>
          <a:lstStyle/>
          <a:p>
            <a:pPr algn="ctr"/>
            <a:r>
              <a:rPr lang="en-GB" dirty="0"/>
              <a:t>Flat Earthers</a:t>
            </a:r>
          </a:p>
        </p:txBody>
      </p:sp>
      <p:sp>
        <p:nvSpPr>
          <p:cNvPr id="3" name="Content Placeholder 2">
            <a:extLst>
              <a:ext uri="{FF2B5EF4-FFF2-40B4-BE49-F238E27FC236}">
                <a16:creationId xmlns:a16="http://schemas.microsoft.com/office/drawing/2014/main" id="{186C38DD-C0D5-6B2B-68C0-D4E26FA1A9D7}"/>
              </a:ext>
            </a:extLst>
          </p:cNvPr>
          <p:cNvSpPr>
            <a:spLocks noGrp="1"/>
          </p:cNvSpPr>
          <p:nvPr>
            <p:ph idx="1"/>
          </p:nvPr>
        </p:nvSpPr>
        <p:spPr>
          <a:xfrm>
            <a:off x="744967" y="4144487"/>
            <a:ext cx="4982069" cy="2713513"/>
          </a:xfrm>
        </p:spPr>
        <p:txBody>
          <a:bodyPr/>
          <a:lstStyle/>
          <a:p>
            <a:pPr marL="0" indent="0">
              <a:buNone/>
            </a:pPr>
            <a:r>
              <a:rPr lang="en-GB" b="0" i="0" dirty="0">
                <a:solidFill>
                  <a:srgbClr val="333333"/>
                </a:solidFill>
                <a:effectLst/>
              </a:rPr>
              <a:t>"No matter how high in elevation you are... the horizon is always eye level ... sorry cadets... I didn't </a:t>
            </a:r>
            <a:r>
              <a:rPr lang="en-GB" b="0" i="0" dirty="0" err="1">
                <a:solidFill>
                  <a:srgbClr val="333333"/>
                </a:solidFill>
                <a:effectLst/>
              </a:rPr>
              <a:t>wanna</a:t>
            </a:r>
            <a:r>
              <a:rPr lang="en-GB" b="0" i="0" dirty="0">
                <a:solidFill>
                  <a:srgbClr val="333333"/>
                </a:solidFill>
                <a:effectLst/>
              </a:rPr>
              <a:t> believe it either.“</a:t>
            </a:r>
          </a:p>
          <a:p>
            <a:pPr marL="0" indent="0" algn="r">
              <a:buNone/>
            </a:pPr>
            <a:r>
              <a:rPr lang="en-GB" dirty="0">
                <a:solidFill>
                  <a:srgbClr val="333333"/>
                </a:solidFill>
              </a:rPr>
              <a:t>B.o.B. (2016)</a:t>
            </a:r>
            <a:endParaRPr lang="en-GB" dirty="0"/>
          </a:p>
        </p:txBody>
      </p:sp>
      <p:pic>
        <p:nvPicPr>
          <p:cNvPr id="4" name="Picture 3">
            <a:extLst>
              <a:ext uri="{FF2B5EF4-FFF2-40B4-BE49-F238E27FC236}">
                <a16:creationId xmlns:a16="http://schemas.microsoft.com/office/drawing/2014/main" id="{19143869-51D0-36EF-BD04-D97D65059B5C}"/>
              </a:ext>
            </a:extLst>
          </p:cNvPr>
          <p:cNvPicPr>
            <a:picLocks noChangeAspect="1"/>
          </p:cNvPicPr>
          <p:nvPr/>
        </p:nvPicPr>
        <p:blipFill>
          <a:blip r:embed="rId3"/>
          <a:stretch>
            <a:fillRect/>
          </a:stretch>
        </p:blipFill>
        <p:spPr>
          <a:xfrm>
            <a:off x="1372263" y="1690688"/>
            <a:ext cx="3550920" cy="2396871"/>
          </a:xfrm>
          <a:prstGeom prst="rect">
            <a:avLst/>
          </a:prstGeom>
        </p:spPr>
      </p:pic>
      <p:pic>
        <p:nvPicPr>
          <p:cNvPr id="6" name="Picture 5">
            <a:extLst>
              <a:ext uri="{FF2B5EF4-FFF2-40B4-BE49-F238E27FC236}">
                <a16:creationId xmlns:a16="http://schemas.microsoft.com/office/drawing/2014/main" id="{959F54D3-2C08-8CB7-25BE-14B1F596EC2B}"/>
              </a:ext>
            </a:extLst>
          </p:cNvPr>
          <p:cNvPicPr>
            <a:picLocks noChangeAspect="1"/>
          </p:cNvPicPr>
          <p:nvPr/>
        </p:nvPicPr>
        <p:blipFill>
          <a:blip r:embed="rId4"/>
          <a:stretch>
            <a:fillRect/>
          </a:stretch>
        </p:blipFill>
        <p:spPr>
          <a:xfrm>
            <a:off x="6362752" y="1690688"/>
            <a:ext cx="4974005" cy="3316003"/>
          </a:xfrm>
          <a:prstGeom prst="rect">
            <a:avLst/>
          </a:prstGeom>
        </p:spPr>
      </p:pic>
      <p:sp>
        <p:nvSpPr>
          <p:cNvPr id="9" name="TextBox 8">
            <a:extLst>
              <a:ext uri="{FF2B5EF4-FFF2-40B4-BE49-F238E27FC236}">
                <a16:creationId xmlns:a16="http://schemas.microsoft.com/office/drawing/2014/main" id="{6B008323-9110-E6D9-17D8-E3C82CC5FD65}"/>
              </a:ext>
            </a:extLst>
          </p:cNvPr>
          <p:cNvSpPr txBox="1"/>
          <p:nvPr/>
        </p:nvSpPr>
        <p:spPr>
          <a:xfrm>
            <a:off x="6362752" y="5167312"/>
            <a:ext cx="4974005" cy="954107"/>
          </a:xfrm>
          <a:prstGeom prst="rect">
            <a:avLst/>
          </a:prstGeom>
          <a:noFill/>
        </p:spPr>
        <p:txBody>
          <a:bodyPr wrap="square">
            <a:spAutoFit/>
          </a:bodyPr>
          <a:lstStyle/>
          <a:p>
            <a:pPr algn="ctr"/>
            <a:r>
              <a:rPr lang="en-GB" sz="2800" dirty="0"/>
              <a:t>Are they wrong? </a:t>
            </a:r>
          </a:p>
          <a:p>
            <a:pPr algn="ctr"/>
            <a:r>
              <a:rPr lang="en-GB" sz="2800" dirty="0"/>
              <a:t>How do you know?</a:t>
            </a:r>
          </a:p>
        </p:txBody>
      </p:sp>
      <p:sp>
        <p:nvSpPr>
          <p:cNvPr id="5" name="Slide Number Placeholder 4">
            <a:extLst>
              <a:ext uri="{FF2B5EF4-FFF2-40B4-BE49-F238E27FC236}">
                <a16:creationId xmlns:a16="http://schemas.microsoft.com/office/drawing/2014/main" id="{6ADCCE9E-CAB5-2C66-29B9-0665CFCA1A8F}"/>
              </a:ext>
            </a:extLst>
          </p:cNvPr>
          <p:cNvSpPr>
            <a:spLocks noGrp="1"/>
          </p:cNvSpPr>
          <p:nvPr>
            <p:ph type="sldNum" sz="quarter" idx="12"/>
          </p:nvPr>
        </p:nvSpPr>
        <p:spPr/>
        <p:txBody>
          <a:bodyPr/>
          <a:lstStyle/>
          <a:p>
            <a:fld id="{6ABD2B37-B064-452C-9285-21E15F2870E5}" type="slidenum">
              <a:rPr lang="en-GB" smtClean="0"/>
              <a:t>6</a:t>
            </a:fld>
            <a:endParaRPr lang="en-GB"/>
          </a:p>
        </p:txBody>
      </p:sp>
    </p:spTree>
    <p:extLst>
      <p:ext uri="{BB962C8B-B14F-4D97-AF65-F5344CB8AC3E}">
        <p14:creationId xmlns:p14="http://schemas.microsoft.com/office/powerpoint/2010/main" val="483129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B038-691A-1E98-8EBD-C6169D39C143}"/>
              </a:ext>
            </a:extLst>
          </p:cNvPr>
          <p:cNvSpPr>
            <a:spLocks noGrp="1"/>
          </p:cNvSpPr>
          <p:nvPr>
            <p:ph type="title"/>
          </p:nvPr>
        </p:nvSpPr>
        <p:spPr/>
        <p:txBody>
          <a:bodyPr/>
          <a:lstStyle/>
          <a:p>
            <a:pPr algn="ctr"/>
            <a:r>
              <a:rPr lang="en-GB"/>
              <a:t>I only believe what I can see for myself!</a:t>
            </a:r>
            <a:endParaRPr lang="en-GB" dirty="0"/>
          </a:p>
        </p:txBody>
      </p:sp>
      <p:pic>
        <p:nvPicPr>
          <p:cNvPr id="4" name="Picture 3">
            <a:extLst>
              <a:ext uri="{FF2B5EF4-FFF2-40B4-BE49-F238E27FC236}">
                <a16:creationId xmlns:a16="http://schemas.microsoft.com/office/drawing/2014/main" id="{66C613F6-066E-57E1-9593-7A5C059876D1}"/>
              </a:ext>
            </a:extLst>
          </p:cNvPr>
          <p:cNvPicPr>
            <a:picLocks noChangeAspect="1"/>
          </p:cNvPicPr>
          <p:nvPr/>
        </p:nvPicPr>
        <p:blipFill rotWithShape="1">
          <a:blip r:embed="rId3"/>
          <a:srcRect r="-256" b="24444"/>
          <a:stretch/>
        </p:blipFill>
        <p:spPr>
          <a:xfrm>
            <a:off x="569289" y="1895060"/>
            <a:ext cx="3011093" cy="4248015"/>
          </a:xfrm>
          <a:prstGeom prst="rect">
            <a:avLst/>
          </a:prstGeom>
        </p:spPr>
      </p:pic>
      <p:pic>
        <p:nvPicPr>
          <p:cNvPr id="7" name="Picture 6">
            <a:extLst>
              <a:ext uri="{FF2B5EF4-FFF2-40B4-BE49-F238E27FC236}">
                <a16:creationId xmlns:a16="http://schemas.microsoft.com/office/drawing/2014/main" id="{702405F8-F31E-8233-F6A3-8AEB61DF029B}"/>
              </a:ext>
            </a:extLst>
          </p:cNvPr>
          <p:cNvPicPr>
            <a:picLocks noChangeAspect="1"/>
          </p:cNvPicPr>
          <p:nvPr/>
        </p:nvPicPr>
        <p:blipFill>
          <a:blip r:embed="rId4"/>
          <a:stretch>
            <a:fillRect/>
          </a:stretch>
        </p:blipFill>
        <p:spPr>
          <a:xfrm>
            <a:off x="3934647" y="1895059"/>
            <a:ext cx="4248015" cy="4248015"/>
          </a:xfrm>
          <a:prstGeom prst="rect">
            <a:avLst/>
          </a:prstGeom>
        </p:spPr>
      </p:pic>
      <p:pic>
        <p:nvPicPr>
          <p:cNvPr id="8" name="Picture 7">
            <a:extLst>
              <a:ext uri="{FF2B5EF4-FFF2-40B4-BE49-F238E27FC236}">
                <a16:creationId xmlns:a16="http://schemas.microsoft.com/office/drawing/2014/main" id="{752540AD-6831-6392-7E92-D0B98A256DF1}"/>
              </a:ext>
            </a:extLst>
          </p:cNvPr>
          <p:cNvPicPr>
            <a:picLocks noChangeAspect="1"/>
          </p:cNvPicPr>
          <p:nvPr/>
        </p:nvPicPr>
        <p:blipFill>
          <a:blip r:embed="rId5"/>
          <a:stretch>
            <a:fillRect/>
          </a:stretch>
        </p:blipFill>
        <p:spPr>
          <a:xfrm>
            <a:off x="8529975" y="1895059"/>
            <a:ext cx="2823825" cy="4248015"/>
          </a:xfrm>
          <a:prstGeom prst="rect">
            <a:avLst/>
          </a:prstGeom>
        </p:spPr>
      </p:pic>
      <p:sp>
        <p:nvSpPr>
          <p:cNvPr id="3" name="Slide Number Placeholder 2">
            <a:extLst>
              <a:ext uri="{FF2B5EF4-FFF2-40B4-BE49-F238E27FC236}">
                <a16:creationId xmlns:a16="http://schemas.microsoft.com/office/drawing/2014/main" id="{8485CF83-1D0E-EDC3-210B-C223D0DC05BD}"/>
              </a:ext>
            </a:extLst>
          </p:cNvPr>
          <p:cNvSpPr>
            <a:spLocks noGrp="1"/>
          </p:cNvSpPr>
          <p:nvPr>
            <p:ph type="sldNum" sz="quarter" idx="12"/>
          </p:nvPr>
        </p:nvSpPr>
        <p:spPr/>
        <p:txBody>
          <a:bodyPr/>
          <a:lstStyle/>
          <a:p>
            <a:fld id="{6ABD2B37-B064-452C-9285-21E15F2870E5}" type="slidenum">
              <a:rPr lang="en-GB" smtClean="0"/>
              <a:t>7</a:t>
            </a:fld>
            <a:endParaRPr lang="en-GB"/>
          </a:p>
        </p:txBody>
      </p:sp>
    </p:spTree>
    <p:extLst>
      <p:ext uri="{BB962C8B-B14F-4D97-AF65-F5344CB8AC3E}">
        <p14:creationId xmlns:p14="http://schemas.microsoft.com/office/powerpoint/2010/main" val="322169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B38C7-A307-23CA-00AA-95080CC1C519}"/>
              </a:ext>
            </a:extLst>
          </p:cNvPr>
          <p:cNvSpPr>
            <a:spLocks noGrp="1"/>
          </p:cNvSpPr>
          <p:nvPr>
            <p:ph type="title"/>
          </p:nvPr>
        </p:nvSpPr>
        <p:spPr>
          <a:xfrm>
            <a:off x="5812220" y="365125"/>
            <a:ext cx="5541580" cy="1325563"/>
          </a:xfrm>
        </p:spPr>
        <p:txBody>
          <a:bodyPr/>
          <a:lstStyle/>
          <a:p>
            <a:r>
              <a:rPr lang="en-GB" dirty="0"/>
              <a:t>What do you see?</a:t>
            </a:r>
          </a:p>
        </p:txBody>
      </p:sp>
      <p:pic>
        <p:nvPicPr>
          <p:cNvPr id="5" name="Picture 4">
            <a:extLst>
              <a:ext uri="{FF2B5EF4-FFF2-40B4-BE49-F238E27FC236}">
                <a16:creationId xmlns:a16="http://schemas.microsoft.com/office/drawing/2014/main" id="{C033F92A-10E3-6486-C09D-597B47EF65C5}"/>
              </a:ext>
            </a:extLst>
          </p:cNvPr>
          <p:cNvPicPr>
            <a:picLocks noChangeAspect="1"/>
          </p:cNvPicPr>
          <p:nvPr/>
        </p:nvPicPr>
        <p:blipFill rotWithShape="1">
          <a:blip r:embed="rId2"/>
          <a:srcRect b="2595"/>
          <a:stretch/>
        </p:blipFill>
        <p:spPr>
          <a:xfrm>
            <a:off x="234679" y="0"/>
            <a:ext cx="5444671" cy="6858000"/>
          </a:xfrm>
          <a:prstGeom prst="rect">
            <a:avLst/>
          </a:prstGeom>
        </p:spPr>
      </p:pic>
      <p:pic>
        <p:nvPicPr>
          <p:cNvPr id="4" name="Picture 3">
            <a:extLst>
              <a:ext uri="{FF2B5EF4-FFF2-40B4-BE49-F238E27FC236}">
                <a16:creationId xmlns:a16="http://schemas.microsoft.com/office/drawing/2014/main" id="{5A61EC24-1E94-7E88-8FA5-EB472FEBE0D4}"/>
              </a:ext>
            </a:extLst>
          </p:cNvPr>
          <p:cNvPicPr>
            <a:picLocks noChangeAspect="1"/>
          </p:cNvPicPr>
          <p:nvPr/>
        </p:nvPicPr>
        <p:blipFill rotWithShape="1">
          <a:blip r:embed="rId2"/>
          <a:srcRect b="2595"/>
          <a:stretch/>
        </p:blipFill>
        <p:spPr>
          <a:xfrm>
            <a:off x="7779224" y="2397561"/>
            <a:ext cx="2180579" cy="2746614"/>
          </a:xfrm>
          <a:prstGeom prst="rect">
            <a:avLst/>
          </a:prstGeom>
        </p:spPr>
      </p:pic>
      <p:sp>
        <p:nvSpPr>
          <p:cNvPr id="6" name="Slide Number Placeholder 5">
            <a:extLst>
              <a:ext uri="{FF2B5EF4-FFF2-40B4-BE49-F238E27FC236}">
                <a16:creationId xmlns:a16="http://schemas.microsoft.com/office/drawing/2014/main" id="{7E37B59D-D811-0858-F497-610190B393CB}"/>
              </a:ext>
            </a:extLst>
          </p:cNvPr>
          <p:cNvSpPr>
            <a:spLocks noGrp="1"/>
          </p:cNvSpPr>
          <p:nvPr>
            <p:ph type="sldNum" sz="quarter" idx="12"/>
          </p:nvPr>
        </p:nvSpPr>
        <p:spPr/>
        <p:txBody>
          <a:bodyPr/>
          <a:lstStyle/>
          <a:p>
            <a:fld id="{6ABD2B37-B064-452C-9285-21E15F2870E5}" type="slidenum">
              <a:rPr lang="en-GB" smtClean="0"/>
              <a:t>8</a:t>
            </a:fld>
            <a:endParaRPr lang="en-GB"/>
          </a:p>
        </p:txBody>
      </p:sp>
    </p:spTree>
    <p:extLst>
      <p:ext uri="{BB962C8B-B14F-4D97-AF65-F5344CB8AC3E}">
        <p14:creationId xmlns:p14="http://schemas.microsoft.com/office/powerpoint/2010/main" val="4221782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1038-9437-C4F3-6557-B85AFE91EB02}"/>
              </a:ext>
            </a:extLst>
          </p:cNvPr>
          <p:cNvSpPr>
            <a:spLocks noGrp="1"/>
          </p:cNvSpPr>
          <p:nvPr>
            <p:ph type="title"/>
          </p:nvPr>
        </p:nvSpPr>
        <p:spPr/>
        <p:txBody>
          <a:bodyPr/>
          <a:lstStyle/>
          <a:p>
            <a:r>
              <a:rPr lang="en-GB" dirty="0"/>
              <a:t>To take away</a:t>
            </a:r>
          </a:p>
        </p:txBody>
      </p:sp>
      <p:graphicFrame>
        <p:nvGraphicFramePr>
          <p:cNvPr id="5" name="Content Placeholder 2">
            <a:extLst>
              <a:ext uri="{FF2B5EF4-FFF2-40B4-BE49-F238E27FC236}">
                <a16:creationId xmlns:a16="http://schemas.microsoft.com/office/drawing/2014/main" id="{12816729-AA90-FB59-77AB-279BD4A38713}"/>
              </a:ext>
            </a:extLst>
          </p:cNvPr>
          <p:cNvGraphicFramePr>
            <a:graphicFrameLocks noGrp="1"/>
          </p:cNvGraphicFramePr>
          <p:nvPr>
            <p:ph idx="1"/>
            <p:extLst>
              <p:ext uri="{D42A27DB-BD31-4B8C-83A1-F6EECF244321}">
                <p14:modId xmlns:p14="http://schemas.microsoft.com/office/powerpoint/2010/main" val="33530823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B30BF71-74F2-90C4-ED6C-2613C707CE9A}"/>
              </a:ext>
            </a:extLst>
          </p:cNvPr>
          <p:cNvSpPr>
            <a:spLocks noGrp="1"/>
          </p:cNvSpPr>
          <p:nvPr>
            <p:ph type="sldNum" sz="quarter" idx="12"/>
          </p:nvPr>
        </p:nvSpPr>
        <p:spPr/>
        <p:txBody>
          <a:bodyPr/>
          <a:lstStyle/>
          <a:p>
            <a:fld id="{6ABD2B37-B064-452C-9285-21E15F2870E5}" type="slidenum">
              <a:rPr lang="en-GB" smtClean="0"/>
              <a:t>9</a:t>
            </a:fld>
            <a:endParaRPr lang="en-GB"/>
          </a:p>
        </p:txBody>
      </p:sp>
    </p:spTree>
    <p:extLst>
      <p:ext uri="{BB962C8B-B14F-4D97-AF65-F5344CB8AC3E}">
        <p14:creationId xmlns:p14="http://schemas.microsoft.com/office/powerpoint/2010/main" val="4247976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F1258-01BA-289E-4B63-A950E6AC4273}"/>
              </a:ext>
            </a:extLst>
          </p:cNvPr>
          <p:cNvSpPr>
            <a:spLocks noGrp="1"/>
          </p:cNvSpPr>
          <p:nvPr>
            <p:ph type="title"/>
          </p:nvPr>
        </p:nvSpPr>
        <p:spPr/>
        <p:txBody>
          <a:bodyPr/>
          <a:lstStyle/>
          <a:p>
            <a:r>
              <a:rPr lang="en-GB" dirty="0"/>
              <a:t>So why do we see faces?</a:t>
            </a:r>
          </a:p>
        </p:txBody>
      </p:sp>
      <p:sp>
        <p:nvSpPr>
          <p:cNvPr id="3" name="Content Placeholder 2">
            <a:extLst>
              <a:ext uri="{FF2B5EF4-FFF2-40B4-BE49-F238E27FC236}">
                <a16:creationId xmlns:a16="http://schemas.microsoft.com/office/drawing/2014/main" id="{2EB18121-0898-8800-F32B-44C569F5AA8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322477B-E1C7-2C4D-BD44-89D4EC13FF5F}"/>
              </a:ext>
            </a:extLst>
          </p:cNvPr>
          <p:cNvPicPr>
            <a:picLocks noChangeAspect="1"/>
          </p:cNvPicPr>
          <p:nvPr/>
        </p:nvPicPr>
        <p:blipFill>
          <a:blip r:embed="rId3"/>
          <a:stretch>
            <a:fillRect/>
          </a:stretch>
        </p:blipFill>
        <p:spPr>
          <a:xfrm>
            <a:off x="838200" y="1825626"/>
            <a:ext cx="4499167" cy="4351337"/>
          </a:xfrm>
          <a:prstGeom prst="rect">
            <a:avLst/>
          </a:prstGeom>
        </p:spPr>
      </p:pic>
      <p:pic>
        <p:nvPicPr>
          <p:cNvPr id="5" name="Picture 4">
            <a:extLst>
              <a:ext uri="{FF2B5EF4-FFF2-40B4-BE49-F238E27FC236}">
                <a16:creationId xmlns:a16="http://schemas.microsoft.com/office/drawing/2014/main" id="{8D62F4D8-70A9-2510-FC49-2C8FD50115DF}"/>
              </a:ext>
            </a:extLst>
          </p:cNvPr>
          <p:cNvPicPr>
            <a:picLocks noChangeAspect="1"/>
          </p:cNvPicPr>
          <p:nvPr/>
        </p:nvPicPr>
        <p:blipFill>
          <a:blip r:embed="rId4"/>
          <a:stretch>
            <a:fillRect/>
          </a:stretch>
        </p:blipFill>
        <p:spPr>
          <a:xfrm>
            <a:off x="5463480" y="2330783"/>
            <a:ext cx="5890320" cy="3314644"/>
          </a:xfrm>
          <a:prstGeom prst="rect">
            <a:avLst/>
          </a:prstGeom>
        </p:spPr>
      </p:pic>
      <p:sp>
        <p:nvSpPr>
          <p:cNvPr id="6" name="Slide Number Placeholder 5">
            <a:extLst>
              <a:ext uri="{FF2B5EF4-FFF2-40B4-BE49-F238E27FC236}">
                <a16:creationId xmlns:a16="http://schemas.microsoft.com/office/drawing/2014/main" id="{619DD84A-5386-F96C-81AB-4F7AC36120F2}"/>
              </a:ext>
            </a:extLst>
          </p:cNvPr>
          <p:cNvSpPr>
            <a:spLocks noGrp="1"/>
          </p:cNvSpPr>
          <p:nvPr>
            <p:ph type="sldNum" sz="quarter" idx="12"/>
          </p:nvPr>
        </p:nvSpPr>
        <p:spPr/>
        <p:txBody>
          <a:bodyPr/>
          <a:lstStyle/>
          <a:p>
            <a:fld id="{6ABD2B37-B064-452C-9285-21E15F2870E5}" type="slidenum">
              <a:rPr lang="en-GB" smtClean="0"/>
              <a:t>10</a:t>
            </a:fld>
            <a:endParaRPr lang="en-GB"/>
          </a:p>
        </p:txBody>
      </p:sp>
    </p:spTree>
    <p:extLst>
      <p:ext uri="{BB962C8B-B14F-4D97-AF65-F5344CB8AC3E}">
        <p14:creationId xmlns:p14="http://schemas.microsoft.com/office/powerpoint/2010/main" val="1562868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417E-5607-A897-C9E3-58DE95E3E68E}"/>
              </a:ext>
            </a:extLst>
          </p:cNvPr>
          <p:cNvSpPr>
            <a:spLocks noGrp="1"/>
          </p:cNvSpPr>
          <p:nvPr>
            <p:ph type="title"/>
          </p:nvPr>
        </p:nvSpPr>
        <p:spPr>
          <a:xfrm>
            <a:off x="4245887" y="5224715"/>
            <a:ext cx="3424814" cy="934624"/>
          </a:xfrm>
        </p:spPr>
        <p:txBody>
          <a:bodyPr/>
          <a:lstStyle/>
          <a:p>
            <a:pPr algn="ctr"/>
            <a:r>
              <a:rPr lang="en-GB" b="1" dirty="0"/>
              <a:t>Is this true?</a:t>
            </a:r>
          </a:p>
        </p:txBody>
      </p:sp>
      <p:pic>
        <p:nvPicPr>
          <p:cNvPr id="1026" name="Picture 2" descr="alien-tagline-in-space-no-one-can-hear-you-scream - British Cinematographer">
            <a:extLst>
              <a:ext uri="{FF2B5EF4-FFF2-40B4-BE49-F238E27FC236}">
                <a16:creationId xmlns:a16="http://schemas.microsoft.com/office/drawing/2014/main" id="{37034E2A-3A33-DB38-6705-105AB2CF99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9945" y="772190"/>
            <a:ext cx="9052107" cy="4526054"/>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1EDBD5CD-94E5-7324-63B3-4EDE617BD627}"/>
              </a:ext>
            </a:extLst>
          </p:cNvPr>
          <p:cNvCxnSpPr>
            <a:cxnSpLocks/>
          </p:cNvCxnSpPr>
          <p:nvPr/>
        </p:nvCxnSpPr>
        <p:spPr>
          <a:xfrm flipH="1" flipV="1">
            <a:off x="2941984" y="4964757"/>
            <a:ext cx="1550503" cy="72727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8560677-7C9E-C386-F697-E9C7CC36F3D3}"/>
              </a:ext>
            </a:extLst>
          </p:cNvPr>
          <p:cNvCxnSpPr>
            <a:cxnSpLocks/>
          </p:cNvCxnSpPr>
          <p:nvPr/>
        </p:nvCxnSpPr>
        <p:spPr>
          <a:xfrm flipV="1">
            <a:off x="7474226" y="5025053"/>
            <a:ext cx="1577008" cy="66697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Slide Number Placeholder 11">
            <a:extLst>
              <a:ext uri="{FF2B5EF4-FFF2-40B4-BE49-F238E27FC236}">
                <a16:creationId xmlns:a16="http://schemas.microsoft.com/office/drawing/2014/main" id="{1E46A6A7-93A3-5630-A162-2E747210CAE7}"/>
              </a:ext>
            </a:extLst>
          </p:cNvPr>
          <p:cNvSpPr>
            <a:spLocks noGrp="1"/>
          </p:cNvSpPr>
          <p:nvPr>
            <p:ph type="sldNum" sz="quarter" idx="12"/>
          </p:nvPr>
        </p:nvSpPr>
        <p:spPr/>
        <p:txBody>
          <a:bodyPr/>
          <a:lstStyle/>
          <a:p>
            <a:fld id="{6ABD2B37-B064-452C-9285-21E15F2870E5}" type="slidenum">
              <a:rPr lang="en-GB" smtClean="0"/>
              <a:t>11</a:t>
            </a:fld>
            <a:endParaRPr lang="en-GB"/>
          </a:p>
        </p:txBody>
      </p:sp>
    </p:spTree>
    <p:extLst>
      <p:ext uri="{BB962C8B-B14F-4D97-AF65-F5344CB8AC3E}">
        <p14:creationId xmlns:p14="http://schemas.microsoft.com/office/powerpoint/2010/main" val="2105741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0" name="Rectangle 5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2829AFC-6A9F-AC16-1B24-E7A8A3044BE8}"/>
              </a:ext>
            </a:extLst>
          </p:cNvPr>
          <p:cNvSpPr>
            <a:spLocks noGrp="1"/>
          </p:cNvSpPr>
          <p:nvPr>
            <p:ph idx="1"/>
          </p:nvPr>
        </p:nvSpPr>
        <p:spPr>
          <a:xfrm>
            <a:off x="6264794" y="333945"/>
            <a:ext cx="5634990" cy="2154138"/>
          </a:xfrm>
          <a:solidFill>
            <a:schemeClr val="bg2"/>
          </a:solidFill>
        </p:spPr>
        <p:txBody>
          <a:bodyPr anchor="ctr">
            <a:normAutofit/>
          </a:bodyPr>
          <a:lstStyle/>
          <a:p>
            <a:pPr marL="0" indent="0" algn="ctr">
              <a:buNone/>
            </a:pPr>
            <a:r>
              <a:rPr lang="en-GB" sz="3200" dirty="0"/>
              <a:t>If a tree falls over in a forest and there is no one there to hear it… </a:t>
            </a:r>
          </a:p>
          <a:p>
            <a:pPr marL="0" indent="0" algn="ctr">
              <a:buNone/>
            </a:pPr>
            <a:r>
              <a:rPr lang="en-GB" sz="3200" dirty="0"/>
              <a:t>does it still make a sound?</a:t>
            </a:r>
          </a:p>
        </p:txBody>
      </p:sp>
      <p:pic>
        <p:nvPicPr>
          <p:cNvPr id="5" name="Picture 4">
            <a:extLst>
              <a:ext uri="{FF2B5EF4-FFF2-40B4-BE49-F238E27FC236}">
                <a16:creationId xmlns:a16="http://schemas.microsoft.com/office/drawing/2014/main" id="{058B8567-4B68-A168-FC35-7F24CE465B80}"/>
              </a:ext>
            </a:extLst>
          </p:cNvPr>
          <p:cNvPicPr>
            <a:picLocks noChangeAspect="1"/>
          </p:cNvPicPr>
          <p:nvPr/>
        </p:nvPicPr>
        <p:blipFill rotWithShape="1">
          <a:blip r:embed="rId3"/>
          <a:srcRect l="-2" b="6248"/>
          <a:stretch/>
        </p:blipFill>
        <p:spPr>
          <a:xfrm>
            <a:off x="0" y="10"/>
            <a:ext cx="6095980" cy="6857990"/>
          </a:xfrm>
          <a:prstGeom prst="rect">
            <a:avLst/>
          </a:prstGeom>
        </p:spPr>
      </p:pic>
      <p:sp>
        <p:nvSpPr>
          <p:cNvPr id="6" name="Content Placeholder 2">
            <a:extLst>
              <a:ext uri="{FF2B5EF4-FFF2-40B4-BE49-F238E27FC236}">
                <a16:creationId xmlns:a16="http://schemas.microsoft.com/office/drawing/2014/main" id="{BC4D1F18-C95B-BB1D-FCD0-134542C5453C}"/>
              </a:ext>
            </a:extLst>
          </p:cNvPr>
          <p:cNvSpPr txBox="1">
            <a:spLocks/>
          </p:cNvSpPr>
          <p:nvPr/>
        </p:nvSpPr>
        <p:spPr>
          <a:xfrm>
            <a:off x="6264794" y="3062637"/>
            <a:ext cx="5634990" cy="215413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t>What is your answer?</a:t>
            </a:r>
          </a:p>
          <a:p>
            <a:pPr marL="0" indent="0" algn="ctr">
              <a:buFont typeface="Arial" panose="020B0604020202020204" pitchFamily="34" charset="0"/>
              <a:buNone/>
            </a:pPr>
            <a:r>
              <a:rPr lang="en-GB" sz="3200" dirty="0"/>
              <a:t>What evidence are you using to support your idea?</a:t>
            </a:r>
          </a:p>
        </p:txBody>
      </p:sp>
      <p:sp>
        <p:nvSpPr>
          <p:cNvPr id="7" name="Slide Number Placeholder 6">
            <a:extLst>
              <a:ext uri="{FF2B5EF4-FFF2-40B4-BE49-F238E27FC236}">
                <a16:creationId xmlns:a16="http://schemas.microsoft.com/office/drawing/2014/main" id="{C489FD0D-112D-4F52-F4C8-CAEC4293406C}"/>
              </a:ext>
            </a:extLst>
          </p:cNvPr>
          <p:cNvSpPr>
            <a:spLocks noGrp="1"/>
          </p:cNvSpPr>
          <p:nvPr>
            <p:ph type="sldNum" sz="quarter" idx="12"/>
          </p:nvPr>
        </p:nvSpPr>
        <p:spPr/>
        <p:txBody>
          <a:bodyPr/>
          <a:lstStyle/>
          <a:p>
            <a:fld id="{6ABD2B37-B064-452C-9285-21E15F2870E5}" type="slidenum">
              <a:rPr lang="en-GB" smtClean="0"/>
              <a:t>12</a:t>
            </a:fld>
            <a:endParaRPr lang="en-GB"/>
          </a:p>
        </p:txBody>
      </p:sp>
    </p:spTree>
    <p:extLst>
      <p:ext uri="{BB962C8B-B14F-4D97-AF65-F5344CB8AC3E}">
        <p14:creationId xmlns:p14="http://schemas.microsoft.com/office/powerpoint/2010/main" val="1522728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DB329-DE8D-6B8D-ED46-24E2842CFAC0}"/>
              </a:ext>
            </a:extLst>
          </p:cNvPr>
          <p:cNvSpPr>
            <a:spLocks noGrp="1"/>
          </p:cNvSpPr>
          <p:nvPr>
            <p:ph type="title"/>
          </p:nvPr>
        </p:nvSpPr>
        <p:spPr>
          <a:xfrm>
            <a:off x="876692" y="741391"/>
            <a:ext cx="5797377" cy="1616203"/>
          </a:xfrm>
        </p:spPr>
        <p:txBody>
          <a:bodyPr anchor="ctr">
            <a:normAutofit/>
          </a:bodyPr>
          <a:lstStyle/>
          <a:p>
            <a:r>
              <a:rPr lang="en-GB" sz="4000" dirty="0"/>
              <a:t>Influence and manipulation</a:t>
            </a:r>
          </a:p>
        </p:txBody>
      </p:sp>
      <p:sp>
        <p:nvSpPr>
          <p:cNvPr id="3" name="Content Placeholder 2">
            <a:extLst>
              <a:ext uri="{FF2B5EF4-FFF2-40B4-BE49-F238E27FC236}">
                <a16:creationId xmlns:a16="http://schemas.microsoft.com/office/drawing/2014/main" id="{0180A254-E6AB-B597-1342-FC6403E2C4EC}"/>
              </a:ext>
            </a:extLst>
          </p:cNvPr>
          <p:cNvSpPr>
            <a:spLocks noGrp="1"/>
          </p:cNvSpPr>
          <p:nvPr>
            <p:ph idx="1"/>
          </p:nvPr>
        </p:nvSpPr>
        <p:spPr>
          <a:xfrm>
            <a:off x="876692" y="2533476"/>
            <a:ext cx="5479719" cy="3447832"/>
          </a:xfrm>
        </p:spPr>
        <p:txBody>
          <a:bodyPr anchor="ctr">
            <a:normAutofit/>
          </a:bodyPr>
          <a:lstStyle/>
          <a:p>
            <a:r>
              <a:rPr lang="en-GB" dirty="0"/>
              <a:t>Every day we are influenced by people, governments,  and companies that want to affect and control what we think, feel and do.</a:t>
            </a:r>
          </a:p>
          <a:p>
            <a:endParaRPr lang="en-GB" dirty="0"/>
          </a:p>
          <a:p>
            <a:r>
              <a:rPr lang="en-GB" dirty="0"/>
              <a:t>Advertising is a perfect example of an industry that does this.</a:t>
            </a:r>
          </a:p>
        </p:txBody>
      </p:sp>
      <p:pic>
        <p:nvPicPr>
          <p:cNvPr id="4" name="Picture 3">
            <a:extLst>
              <a:ext uri="{FF2B5EF4-FFF2-40B4-BE49-F238E27FC236}">
                <a16:creationId xmlns:a16="http://schemas.microsoft.com/office/drawing/2014/main" id="{34E9874C-51BD-F831-F676-0659D23D7231}"/>
              </a:ext>
            </a:extLst>
          </p:cNvPr>
          <p:cNvPicPr>
            <a:picLocks noChangeAspect="1"/>
          </p:cNvPicPr>
          <p:nvPr/>
        </p:nvPicPr>
        <p:blipFill rotWithShape="1">
          <a:blip r:embed="rId2"/>
          <a:srcRect l="17097" r="11145"/>
          <a:stretch/>
        </p:blipFill>
        <p:spPr>
          <a:xfrm>
            <a:off x="7147451" y="10"/>
            <a:ext cx="4921187" cy="6857990"/>
          </a:xfrm>
          <a:prstGeom prst="rect">
            <a:avLst/>
          </a:prstGeom>
        </p:spPr>
      </p:pic>
      <p:grpSp>
        <p:nvGrpSpPr>
          <p:cNvPr id="33" name="Group 3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34" name="Rectangle 33">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CC2BF69F-2F46-737C-5D27-16CB43B4A06F}"/>
              </a:ext>
            </a:extLst>
          </p:cNvPr>
          <p:cNvSpPr>
            <a:spLocks noGrp="1"/>
          </p:cNvSpPr>
          <p:nvPr>
            <p:ph type="sldNum" sz="quarter" idx="12"/>
          </p:nvPr>
        </p:nvSpPr>
        <p:spPr/>
        <p:txBody>
          <a:bodyPr/>
          <a:lstStyle/>
          <a:p>
            <a:fld id="{6ABD2B37-B064-452C-9285-21E15F2870E5}" type="slidenum">
              <a:rPr lang="en-GB" smtClean="0"/>
              <a:t>13</a:t>
            </a:fld>
            <a:endParaRPr lang="en-GB"/>
          </a:p>
        </p:txBody>
      </p:sp>
    </p:spTree>
    <p:extLst>
      <p:ext uri="{BB962C8B-B14F-4D97-AF65-F5344CB8AC3E}">
        <p14:creationId xmlns:p14="http://schemas.microsoft.com/office/powerpoint/2010/main" val="264416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7F6D-3CD1-E575-C5F9-2EDBEAB1B513}"/>
              </a:ext>
            </a:extLst>
          </p:cNvPr>
          <p:cNvSpPr>
            <a:spLocks noGrp="1"/>
          </p:cNvSpPr>
          <p:nvPr>
            <p:ph type="title"/>
          </p:nvPr>
        </p:nvSpPr>
        <p:spPr/>
        <p:txBody>
          <a:bodyPr/>
          <a:lstStyle/>
          <a:p>
            <a:r>
              <a:rPr lang="en-GB" dirty="0"/>
              <a:t>Who do you think would drive this car?</a:t>
            </a:r>
          </a:p>
        </p:txBody>
      </p:sp>
      <p:sp>
        <p:nvSpPr>
          <p:cNvPr id="3" name="Content Placeholder 2">
            <a:extLst>
              <a:ext uri="{FF2B5EF4-FFF2-40B4-BE49-F238E27FC236}">
                <a16:creationId xmlns:a16="http://schemas.microsoft.com/office/drawing/2014/main" id="{E3D01F29-CABF-63A1-7B54-FF5D2BA5C4CB}"/>
              </a:ext>
            </a:extLst>
          </p:cNvPr>
          <p:cNvSpPr>
            <a:spLocks noGrp="1"/>
          </p:cNvSpPr>
          <p:nvPr>
            <p:ph idx="1"/>
          </p:nvPr>
        </p:nvSpPr>
        <p:spPr>
          <a:xfrm>
            <a:off x="7195094" y="2613157"/>
            <a:ext cx="4247606" cy="1473199"/>
          </a:xfrm>
          <a:ln/>
        </p:spPr>
        <p:style>
          <a:lnRef idx="1">
            <a:schemeClr val="dk1"/>
          </a:lnRef>
          <a:fillRef idx="2">
            <a:schemeClr val="dk1"/>
          </a:fillRef>
          <a:effectRef idx="1">
            <a:schemeClr val="dk1"/>
          </a:effectRef>
          <a:fontRef idx="minor">
            <a:schemeClr val="dk1"/>
          </a:fontRef>
        </p:style>
        <p:txBody>
          <a:bodyPr>
            <a:normAutofit lnSpcReduction="10000"/>
          </a:bodyPr>
          <a:lstStyle/>
          <a:p>
            <a:pPr marL="0" indent="0" algn="ctr">
              <a:buNone/>
            </a:pPr>
            <a:r>
              <a:rPr lang="en-GB" sz="3600" dirty="0"/>
              <a:t>Brainstorm some descriptive words for this </a:t>
            </a:r>
            <a:r>
              <a:rPr lang="en-GB" sz="3600" dirty="0">
                <a:solidFill>
                  <a:schemeClr val="tx1"/>
                </a:solidFill>
                <a:hlinkClick r:id="rId3">
                  <a:extLst>
                    <a:ext uri="{A12FA001-AC4F-418D-AE19-62706E023703}">
                      <ahyp:hlinkClr xmlns:ahyp="http://schemas.microsoft.com/office/drawing/2018/hyperlinkcolor" val="tx"/>
                    </a:ext>
                  </a:extLst>
                </a:hlinkClick>
              </a:rPr>
              <a:t>specific</a:t>
            </a:r>
            <a:r>
              <a:rPr lang="en-GB" sz="3600" dirty="0">
                <a:solidFill>
                  <a:schemeClr val="tx1"/>
                </a:solidFill>
              </a:rPr>
              <a:t> </a:t>
            </a:r>
            <a:r>
              <a:rPr lang="en-GB" sz="3600" dirty="0"/>
              <a:t>car </a:t>
            </a:r>
          </a:p>
        </p:txBody>
      </p:sp>
      <p:pic>
        <p:nvPicPr>
          <p:cNvPr id="4" name="Picture 3">
            <a:extLst>
              <a:ext uri="{FF2B5EF4-FFF2-40B4-BE49-F238E27FC236}">
                <a16:creationId xmlns:a16="http://schemas.microsoft.com/office/drawing/2014/main" id="{BF28CB42-7310-E38F-4BCF-14F1E3DC63D9}"/>
              </a:ext>
            </a:extLst>
          </p:cNvPr>
          <p:cNvPicPr>
            <a:picLocks noChangeAspect="1"/>
          </p:cNvPicPr>
          <p:nvPr/>
        </p:nvPicPr>
        <p:blipFill>
          <a:blip r:embed="rId4"/>
          <a:stretch>
            <a:fillRect/>
          </a:stretch>
        </p:blipFill>
        <p:spPr>
          <a:xfrm>
            <a:off x="838200" y="1825625"/>
            <a:ext cx="6011177" cy="3048264"/>
          </a:xfrm>
          <a:prstGeom prst="rect">
            <a:avLst/>
          </a:prstGeom>
        </p:spPr>
      </p:pic>
      <p:sp>
        <p:nvSpPr>
          <p:cNvPr id="5" name="Content Placeholder 2">
            <a:extLst>
              <a:ext uri="{FF2B5EF4-FFF2-40B4-BE49-F238E27FC236}">
                <a16:creationId xmlns:a16="http://schemas.microsoft.com/office/drawing/2014/main" id="{9A90FF53-1043-0F41-D4E9-667A6C7E4258}"/>
              </a:ext>
            </a:extLst>
          </p:cNvPr>
          <p:cNvSpPr txBox="1">
            <a:spLocks/>
          </p:cNvSpPr>
          <p:nvPr/>
        </p:nvSpPr>
        <p:spPr>
          <a:xfrm>
            <a:off x="838199" y="5230079"/>
            <a:ext cx="6011177" cy="1145321"/>
          </a:xfrm>
          <a:prstGeom prst="rect">
            <a:avLst/>
          </a:prstGeom>
        </p:spPr>
        <p:style>
          <a:lnRef idx="1">
            <a:schemeClr val="dk1"/>
          </a:lnRef>
          <a:fillRef idx="2">
            <a:schemeClr val="dk1"/>
          </a:fillRef>
          <a:effectRef idx="1">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600" dirty="0"/>
              <a:t>Describe in detail what you can see in the picture</a:t>
            </a:r>
          </a:p>
          <a:p>
            <a:pPr marL="0" indent="0">
              <a:buNone/>
            </a:pPr>
            <a:endParaRPr lang="en-GB" dirty="0"/>
          </a:p>
        </p:txBody>
      </p:sp>
      <p:sp>
        <p:nvSpPr>
          <p:cNvPr id="6" name="Slide Number Placeholder 5">
            <a:extLst>
              <a:ext uri="{FF2B5EF4-FFF2-40B4-BE49-F238E27FC236}">
                <a16:creationId xmlns:a16="http://schemas.microsoft.com/office/drawing/2014/main" id="{8F0A6255-25E3-D602-90D7-97AE2CD4C1C3}"/>
              </a:ext>
            </a:extLst>
          </p:cNvPr>
          <p:cNvSpPr>
            <a:spLocks noGrp="1"/>
          </p:cNvSpPr>
          <p:nvPr>
            <p:ph type="sldNum" sz="quarter" idx="12"/>
          </p:nvPr>
        </p:nvSpPr>
        <p:spPr/>
        <p:txBody>
          <a:bodyPr/>
          <a:lstStyle/>
          <a:p>
            <a:fld id="{6ABD2B37-B064-452C-9285-21E15F2870E5}" type="slidenum">
              <a:rPr lang="en-GB" smtClean="0"/>
              <a:t>14</a:t>
            </a:fld>
            <a:endParaRPr lang="en-GB"/>
          </a:p>
        </p:txBody>
      </p:sp>
    </p:spTree>
    <p:extLst>
      <p:ext uri="{BB962C8B-B14F-4D97-AF65-F5344CB8AC3E}">
        <p14:creationId xmlns:p14="http://schemas.microsoft.com/office/powerpoint/2010/main" val="4053370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7F6D-3CD1-E575-C5F9-2EDBEAB1B513}"/>
              </a:ext>
            </a:extLst>
          </p:cNvPr>
          <p:cNvSpPr>
            <a:spLocks noGrp="1"/>
          </p:cNvSpPr>
          <p:nvPr>
            <p:ph type="title"/>
          </p:nvPr>
        </p:nvSpPr>
        <p:spPr/>
        <p:txBody>
          <a:bodyPr/>
          <a:lstStyle/>
          <a:p>
            <a:r>
              <a:rPr lang="en-GB" dirty="0"/>
              <a:t>Who do you think would drive this car?</a:t>
            </a:r>
          </a:p>
        </p:txBody>
      </p:sp>
      <p:pic>
        <p:nvPicPr>
          <p:cNvPr id="6" name="Picture 5">
            <a:extLst>
              <a:ext uri="{FF2B5EF4-FFF2-40B4-BE49-F238E27FC236}">
                <a16:creationId xmlns:a16="http://schemas.microsoft.com/office/drawing/2014/main" id="{B9D274D2-09C6-B70C-8926-86D49707E8C5}"/>
              </a:ext>
            </a:extLst>
          </p:cNvPr>
          <p:cNvPicPr>
            <a:picLocks noChangeAspect="1"/>
          </p:cNvPicPr>
          <p:nvPr/>
        </p:nvPicPr>
        <p:blipFill>
          <a:blip r:embed="rId3"/>
          <a:stretch>
            <a:fillRect/>
          </a:stretch>
        </p:blipFill>
        <p:spPr>
          <a:xfrm>
            <a:off x="838199" y="1971395"/>
            <a:ext cx="6096000" cy="3048000"/>
          </a:xfrm>
          <a:prstGeom prst="rect">
            <a:avLst/>
          </a:prstGeom>
        </p:spPr>
      </p:pic>
      <p:sp>
        <p:nvSpPr>
          <p:cNvPr id="9" name="Content Placeholder 2">
            <a:extLst>
              <a:ext uri="{FF2B5EF4-FFF2-40B4-BE49-F238E27FC236}">
                <a16:creationId xmlns:a16="http://schemas.microsoft.com/office/drawing/2014/main" id="{E032F834-F141-7C30-F16D-67186968621D}"/>
              </a:ext>
            </a:extLst>
          </p:cNvPr>
          <p:cNvSpPr>
            <a:spLocks noGrp="1"/>
          </p:cNvSpPr>
          <p:nvPr>
            <p:ph idx="1"/>
          </p:nvPr>
        </p:nvSpPr>
        <p:spPr>
          <a:xfrm>
            <a:off x="7195094" y="2613157"/>
            <a:ext cx="4247606" cy="1473199"/>
          </a:xfrm>
          <a:ln/>
        </p:spPr>
        <p:style>
          <a:lnRef idx="1">
            <a:schemeClr val="dk1"/>
          </a:lnRef>
          <a:fillRef idx="2">
            <a:schemeClr val="dk1"/>
          </a:fillRef>
          <a:effectRef idx="1">
            <a:schemeClr val="dk1"/>
          </a:effectRef>
          <a:fontRef idx="minor">
            <a:schemeClr val="dk1"/>
          </a:fontRef>
        </p:style>
        <p:txBody>
          <a:bodyPr>
            <a:normAutofit lnSpcReduction="10000"/>
          </a:bodyPr>
          <a:lstStyle/>
          <a:p>
            <a:pPr marL="0" indent="0" algn="ctr">
              <a:buNone/>
            </a:pPr>
            <a:r>
              <a:rPr lang="en-GB" sz="3600" dirty="0"/>
              <a:t>Brainstorm some descriptive words for this specific car </a:t>
            </a:r>
          </a:p>
        </p:txBody>
      </p:sp>
      <p:sp>
        <p:nvSpPr>
          <p:cNvPr id="10" name="Content Placeholder 2">
            <a:extLst>
              <a:ext uri="{FF2B5EF4-FFF2-40B4-BE49-F238E27FC236}">
                <a16:creationId xmlns:a16="http://schemas.microsoft.com/office/drawing/2014/main" id="{433C22D0-FD16-DCE4-528E-915D1E06DABC}"/>
              </a:ext>
            </a:extLst>
          </p:cNvPr>
          <p:cNvSpPr txBox="1">
            <a:spLocks/>
          </p:cNvSpPr>
          <p:nvPr/>
        </p:nvSpPr>
        <p:spPr>
          <a:xfrm>
            <a:off x="838199" y="5230079"/>
            <a:ext cx="6011177" cy="1145321"/>
          </a:xfrm>
          <a:prstGeom prst="rect">
            <a:avLst/>
          </a:prstGeom>
        </p:spPr>
        <p:style>
          <a:lnRef idx="1">
            <a:schemeClr val="dk1"/>
          </a:lnRef>
          <a:fillRef idx="2">
            <a:schemeClr val="dk1"/>
          </a:fillRef>
          <a:effectRef idx="1">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600" dirty="0"/>
              <a:t>Describe in detail what you can see in the picture</a:t>
            </a:r>
          </a:p>
          <a:p>
            <a:pPr marL="0" indent="0">
              <a:buNone/>
            </a:pPr>
            <a:endParaRPr lang="en-GB" dirty="0"/>
          </a:p>
        </p:txBody>
      </p:sp>
      <p:sp>
        <p:nvSpPr>
          <p:cNvPr id="3" name="Slide Number Placeholder 2">
            <a:extLst>
              <a:ext uri="{FF2B5EF4-FFF2-40B4-BE49-F238E27FC236}">
                <a16:creationId xmlns:a16="http://schemas.microsoft.com/office/drawing/2014/main" id="{0550500D-41C1-3478-5ACF-0EDFABAC9C3B}"/>
              </a:ext>
            </a:extLst>
          </p:cNvPr>
          <p:cNvSpPr>
            <a:spLocks noGrp="1"/>
          </p:cNvSpPr>
          <p:nvPr>
            <p:ph type="sldNum" sz="quarter" idx="12"/>
          </p:nvPr>
        </p:nvSpPr>
        <p:spPr/>
        <p:txBody>
          <a:bodyPr/>
          <a:lstStyle/>
          <a:p>
            <a:fld id="{6ABD2B37-B064-452C-9285-21E15F2870E5}" type="slidenum">
              <a:rPr lang="en-GB" smtClean="0"/>
              <a:t>15</a:t>
            </a:fld>
            <a:endParaRPr lang="en-GB"/>
          </a:p>
        </p:txBody>
      </p:sp>
    </p:spTree>
    <p:extLst>
      <p:ext uri="{BB962C8B-B14F-4D97-AF65-F5344CB8AC3E}">
        <p14:creationId xmlns:p14="http://schemas.microsoft.com/office/powerpoint/2010/main" val="3452665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C000-E7B4-8B2A-FFC9-C447AEF25801}"/>
              </a:ext>
            </a:extLst>
          </p:cNvPr>
          <p:cNvSpPr>
            <a:spLocks noGrp="1"/>
          </p:cNvSpPr>
          <p:nvPr>
            <p:ph type="title"/>
          </p:nvPr>
        </p:nvSpPr>
        <p:spPr/>
        <p:txBody>
          <a:bodyPr/>
          <a:lstStyle/>
          <a:p>
            <a:pPr algn="ctr"/>
            <a:r>
              <a:rPr lang="en-GB" dirty="0"/>
              <a:t>Which headline describes which car? Why?</a:t>
            </a:r>
          </a:p>
        </p:txBody>
      </p:sp>
      <p:pic>
        <p:nvPicPr>
          <p:cNvPr id="7" name="Picture 6">
            <a:extLst>
              <a:ext uri="{FF2B5EF4-FFF2-40B4-BE49-F238E27FC236}">
                <a16:creationId xmlns:a16="http://schemas.microsoft.com/office/drawing/2014/main" id="{C2825D4A-1E8A-7A64-2BF5-8E7005478008}"/>
              </a:ext>
            </a:extLst>
          </p:cNvPr>
          <p:cNvPicPr>
            <a:picLocks noChangeAspect="1"/>
          </p:cNvPicPr>
          <p:nvPr/>
        </p:nvPicPr>
        <p:blipFill>
          <a:blip r:embed="rId3"/>
          <a:stretch>
            <a:fillRect/>
          </a:stretch>
        </p:blipFill>
        <p:spPr>
          <a:xfrm>
            <a:off x="3702050" y="4264830"/>
            <a:ext cx="4787900" cy="2427668"/>
          </a:xfrm>
          <a:prstGeom prst="rect">
            <a:avLst/>
          </a:prstGeom>
        </p:spPr>
      </p:pic>
      <p:pic>
        <p:nvPicPr>
          <p:cNvPr id="10" name="Picture 9">
            <a:extLst>
              <a:ext uri="{FF2B5EF4-FFF2-40B4-BE49-F238E27FC236}">
                <a16:creationId xmlns:a16="http://schemas.microsoft.com/office/drawing/2014/main" id="{21F3A68D-F2D9-E0EE-2A68-7D437817221D}"/>
              </a:ext>
            </a:extLst>
          </p:cNvPr>
          <p:cNvPicPr>
            <a:picLocks noChangeAspect="1"/>
          </p:cNvPicPr>
          <p:nvPr/>
        </p:nvPicPr>
        <p:blipFill>
          <a:blip r:embed="rId4"/>
          <a:stretch>
            <a:fillRect/>
          </a:stretch>
        </p:blipFill>
        <p:spPr>
          <a:xfrm>
            <a:off x="3702050" y="1609725"/>
            <a:ext cx="4787900" cy="2393950"/>
          </a:xfrm>
          <a:prstGeom prst="rect">
            <a:avLst/>
          </a:prstGeom>
        </p:spPr>
      </p:pic>
      <p:sp>
        <p:nvSpPr>
          <p:cNvPr id="11" name="Content Placeholder 2">
            <a:extLst>
              <a:ext uri="{FF2B5EF4-FFF2-40B4-BE49-F238E27FC236}">
                <a16:creationId xmlns:a16="http://schemas.microsoft.com/office/drawing/2014/main" id="{6E9BA5CE-EDC0-E49B-975F-EAAED8A3920F}"/>
              </a:ext>
            </a:extLst>
          </p:cNvPr>
          <p:cNvSpPr txBox="1">
            <a:spLocks/>
          </p:cNvSpPr>
          <p:nvPr/>
        </p:nvSpPr>
        <p:spPr>
          <a:xfrm>
            <a:off x="8813800" y="2806700"/>
            <a:ext cx="2540000" cy="2108200"/>
          </a:xfrm>
          <a:prstGeom prst="rect">
            <a:avLst/>
          </a:prstGeom>
          <a:ln w="57150">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400" dirty="0"/>
              <a:t>The power of luxury</a:t>
            </a:r>
          </a:p>
        </p:txBody>
      </p:sp>
      <p:sp>
        <p:nvSpPr>
          <p:cNvPr id="12" name="Content Placeholder 2">
            <a:extLst>
              <a:ext uri="{FF2B5EF4-FFF2-40B4-BE49-F238E27FC236}">
                <a16:creationId xmlns:a16="http://schemas.microsoft.com/office/drawing/2014/main" id="{AB890840-311C-769E-0568-73D615BC78D5}"/>
              </a:ext>
            </a:extLst>
          </p:cNvPr>
          <p:cNvSpPr txBox="1">
            <a:spLocks/>
          </p:cNvSpPr>
          <p:nvPr/>
        </p:nvSpPr>
        <p:spPr>
          <a:xfrm>
            <a:off x="838200" y="2806700"/>
            <a:ext cx="2540000" cy="2108200"/>
          </a:xfrm>
          <a:prstGeom prst="rect">
            <a:avLst/>
          </a:prstGeom>
          <a:ln w="57150">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dirty="0"/>
              <a:t>Electrify your dreams</a:t>
            </a:r>
          </a:p>
        </p:txBody>
      </p:sp>
      <p:sp>
        <p:nvSpPr>
          <p:cNvPr id="3" name="Slide Number Placeholder 2">
            <a:extLst>
              <a:ext uri="{FF2B5EF4-FFF2-40B4-BE49-F238E27FC236}">
                <a16:creationId xmlns:a16="http://schemas.microsoft.com/office/drawing/2014/main" id="{6E27B64A-E4BE-94F1-9E12-823D7321D4C5}"/>
              </a:ext>
            </a:extLst>
          </p:cNvPr>
          <p:cNvSpPr>
            <a:spLocks noGrp="1"/>
          </p:cNvSpPr>
          <p:nvPr>
            <p:ph type="sldNum" sz="quarter" idx="12"/>
          </p:nvPr>
        </p:nvSpPr>
        <p:spPr/>
        <p:txBody>
          <a:bodyPr/>
          <a:lstStyle/>
          <a:p>
            <a:fld id="{6ABD2B37-B064-452C-9285-21E15F2870E5}" type="slidenum">
              <a:rPr lang="en-GB" smtClean="0"/>
              <a:t>16</a:t>
            </a:fld>
            <a:endParaRPr lang="en-GB"/>
          </a:p>
        </p:txBody>
      </p:sp>
    </p:spTree>
    <p:extLst>
      <p:ext uri="{BB962C8B-B14F-4D97-AF65-F5344CB8AC3E}">
        <p14:creationId xmlns:p14="http://schemas.microsoft.com/office/powerpoint/2010/main" val="943384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85B4-AF4E-DC7C-CC01-9565095224C7}"/>
              </a:ext>
            </a:extLst>
          </p:cNvPr>
          <p:cNvSpPr>
            <a:spLocks noGrp="1"/>
          </p:cNvSpPr>
          <p:nvPr>
            <p:ph type="title"/>
          </p:nvPr>
        </p:nvSpPr>
        <p:spPr/>
        <p:txBody>
          <a:bodyPr/>
          <a:lstStyle/>
          <a:p>
            <a:pPr algn="ctr"/>
            <a:r>
              <a:rPr lang="en-GB" dirty="0"/>
              <a:t>Do any of these people drive one of the cars? Why/why not?</a:t>
            </a:r>
          </a:p>
        </p:txBody>
      </p:sp>
      <p:pic>
        <p:nvPicPr>
          <p:cNvPr id="7" name="Picture 6">
            <a:extLst>
              <a:ext uri="{FF2B5EF4-FFF2-40B4-BE49-F238E27FC236}">
                <a16:creationId xmlns:a16="http://schemas.microsoft.com/office/drawing/2014/main" id="{673204E5-7EA4-E4D9-C197-A52806509648}"/>
              </a:ext>
            </a:extLst>
          </p:cNvPr>
          <p:cNvPicPr>
            <a:picLocks noChangeAspect="1"/>
          </p:cNvPicPr>
          <p:nvPr/>
        </p:nvPicPr>
        <p:blipFill>
          <a:blip r:embed="rId3"/>
          <a:stretch>
            <a:fillRect/>
          </a:stretch>
        </p:blipFill>
        <p:spPr>
          <a:xfrm>
            <a:off x="551689" y="4054649"/>
            <a:ext cx="3330926" cy="1665463"/>
          </a:xfrm>
          <a:prstGeom prst="rect">
            <a:avLst/>
          </a:prstGeom>
          <a:ln w="19050">
            <a:solidFill>
              <a:schemeClr val="tx1"/>
            </a:solidFill>
          </a:ln>
        </p:spPr>
      </p:pic>
      <p:pic>
        <p:nvPicPr>
          <p:cNvPr id="8" name="Picture 7">
            <a:extLst>
              <a:ext uri="{FF2B5EF4-FFF2-40B4-BE49-F238E27FC236}">
                <a16:creationId xmlns:a16="http://schemas.microsoft.com/office/drawing/2014/main" id="{D6FD45BE-2BA3-95CE-744B-11BF1EF98C69}"/>
              </a:ext>
            </a:extLst>
          </p:cNvPr>
          <p:cNvPicPr>
            <a:picLocks noChangeAspect="1"/>
          </p:cNvPicPr>
          <p:nvPr/>
        </p:nvPicPr>
        <p:blipFill>
          <a:blip r:embed="rId4"/>
          <a:stretch>
            <a:fillRect/>
          </a:stretch>
        </p:blipFill>
        <p:spPr>
          <a:xfrm>
            <a:off x="8297064" y="4054649"/>
            <a:ext cx="3330926" cy="1688920"/>
          </a:xfrm>
          <a:prstGeom prst="rect">
            <a:avLst/>
          </a:prstGeom>
          <a:ln w="19050">
            <a:solidFill>
              <a:schemeClr val="tx1"/>
            </a:solidFill>
          </a:ln>
        </p:spPr>
      </p:pic>
      <p:pic>
        <p:nvPicPr>
          <p:cNvPr id="9" name="Picture 8">
            <a:extLst>
              <a:ext uri="{FF2B5EF4-FFF2-40B4-BE49-F238E27FC236}">
                <a16:creationId xmlns:a16="http://schemas.microsoft.com/office/drawing/2014/main" id="{CF389F40-2ABB-818F-C4F4-70145376F28A}"/>
              </a:ext>
            </a:extLst>
          </p:cNvPr>
          <p:cNvPicPr>
            <a:picLocks noChangeAspect="1"/>
          </p:cNvPicPr>
          <p:nvPr/>
        </p:nvPicPr>
        <p:blipFill rotWithShape="1">
          <a:blip r:embed="rId5"/>
          <a:srcRect l="60970" r="18608" b="66691"/>
          <a:stretch/>
        </p:blipFill>
        <p:spPr>
          <a:xfrm>
            <a:off x="2145513" y="1879718"/>
            <a:ext cx="1945912" cy="1914591"/>
          </a:xfrm>
          <a:prstGeom prst="rect">
            <a:avLst/>
          </a:prstGeom>
        </p:spPr>
      </p:pic>
      <p:pic>
        <p:nvPicPr>
          <p:cNvPr id="10" name="Picture 9">
            <a:extLst>
              <a:ext uri="{FF2B5EF4-FFF2-40B4-BE49-F238E27FC236}">
                <a16:creationId xmlns:a16="http://schemas.microsoft.com/office/drawing/2014/main" id="{A0A8D557-60AC-2FA8-F6AD-983E28D5EB57}"/>
              </a:ext>
            </a:extLst>
          </p:cNvPr>
          <p:cNvPicPr>
            <a:picLocks noChangeAspect="1"/>
          </p:cNvPicPr>
          <p:nvPr/>
        </p:nvPicPr>
        <p:blipFill rotWithShape="1">
          <a:blip r:embed="rId5"/>
          <a:srcRect l="40489" t="33697" r="39089" b="32994"/>
          <a:stretch/>
        </p:blipFill>
        <p:spPr>
          <a:xfrm>
            <a:off x="4091424" y="1867989"/>
            <a:ext cx="1957833" cy="1926320"/>
          </a:xfrm>
          <a:prstGeom prst="rect">
            <a:avLst/>
          </a:prstGeom>
        </p:spPr>
      </p:pic>
      <p:pic>
        <p:nvPicPr>
          <p:cNvPr id="11" name="Picture 10">
            <a:extLst>
              <a:ext uri="{FF2B5EF4-FFF2-40B4-BE49-F238E27FC236}">
                <a16:creationId xmlns:a16="http://schemas.microsoft.com/office/drawing/2014/main" id="{919866AC-66FE-6BBC-4E60-551D4D0270E0}"/>
              </a:ext>
            </a:extLst>
          </p:cNvPr>
          <p:cNvPicPr>
            <a:picLocks noChangeAspect="1"/>
          </p:cNvPicPr>
          <p:nvPr/>
        </p:nvPicPr>
        <p:blipFill rotWithShape="1">
          <a:blip r:embed="rId5"/>
          <a:srcRect l="60919" t="66691" r="18658"/>
          <a:stretch/>
        </p:blipFill>
        <p:spPr>
          <a:xfrm>
            <a:off x="6162193" y="3852629"/>
            <a:ext cx="1921874" cy="1890940"/>
          </a:xfrm>
          <a:prstGeom prst="rect">
            <a:avLst/>
          </a:prstGeom>
        </p:spPr>
      </p:pic>
      <p:pic>
        <p:nvPicPr>
          <p:cNvPr id="12" name="Picture 11">
            <a:extLst>
              <a:ext uri="{FF2B5EF4-FFF2-40B4-BE49-F238E27FC236}">
                <a16:creationId xmlns:a16="http://schemas.microsoft.com/office/drawing/2014/main" id="{CDDCABCD-9B82-AAE6-F0BA-1A98750FC2E9}"/>
              </a:ext>
            </a:extLst>
          </p:cNvPr>
          <p:cNvPicPr>
            <a:picLocks noChangeAspect="1"/>
          </p:cNvPicPr>
          <p:nvPr/>
        </p:nvPicPr>
        <p:blipFill rotWithShape="1">
          <a:blip r:embed="rId5"/>
          <a:srcRect t="33386" r="79983" b="32231"/>
          <a:stretch/>
        </p:blipFill>
        <p:spPr>
          <a:xfrm>
            <a:off x="10067210" y="1872320"/>
            <a:ext cx="1833344" cy="1899647"/>
          </a:xfrm>
          <a:prstGeom prst="rect">
            <a:avLst/>
          </a:prstGeom>
        </p:spPr>
      </p:pic>
      <p:pic>
        <p:nvPicPr>
          <p:cNvPr id="13" name="Picture 12">
            <a:extLst>
              <a:ext uri="{FF2B5EF4-FFF2-40B4-BE49-F238E27FC236}">
                <a16:creationId xmlns:a16="http://schemas.microsoft.com/office/drawing/2014/main" id="{976FD3E7-68C2-6425-C101-50104DD0DD20}"/>
              </a:ext>
            </a:extLst>
          </p:cNvPr>
          <p:cNvPicPr>
            <a:picLocks noChangeAspect="1"/>
          </p:cNvPicPr>
          <p:nvPr/>
        </p:nvPicPr>
        <p:blipFill rotWithShape="1">
          <a:blip r:embed="rId5"/>
          <a:srcRect l="82001" t="67769"/>
          <a:stretch/>
        </p:blipFill>
        <p:spPr>
          <a:xfrm>
            <a:off x="333325" y="1879718"/>
            <a:ext cx="1775879" cy="1918353"/>
          </a:xfrm>
          <a:prstGeom prst="rect">
            <a:avLst/>
          </a:prstGeom>
        </p:spPr>
      </p:pic>
      <p:pic>
        <p:nvPicPr>
          <p:cNvPr id="14" name="Picture 13">
            <a:extLst>
              <a:ext uri="{FF2B5EF4-FFF2-40B4-BE49-F238E27FC236}">
                <a16:creationId xmlns:a16="http://schemas.microsoft.com/office/drawing/2014/main" id="{822D7F5D-AB3E-DC00-63D6-67617BFC21F3}"/>
              </a:ext>
            </a:extLst>
          </p:cNvPr>
          <p:cNvPicPr>
            <a:picLocks noChangeAspect="1"/>
          </p:cNvPicPr>
          <p:nvPr/>
        </p:nvPicPr>
        <p:blipFill rotWithShape="1">
          <a:blip r:embed="rId5"/>
          <a:srcRect l="40654" r="38924" b="66691"/>
          <a:stretch/>
        </p:blipFill>
        <p:spPr>
          <a:xfrm>
            <a:off x="8046269" y="1862083"/>
            <a:ext cx="1969839" cy="1938132"/>
          </a:xfrm>
          <a:prstGeom prst="rect">
            <a:avLst/>
          </a:prstGeom>
        </p:spPr>
      </p:pic>
      <p:pic>
        <p:nvPicPr>
          <p:cNvPr id="15" name="Picture 14">
            <a:extLst>
              <a:ext uri="{FF2B5EF4-FFF2-40B4-BE49-F238E27FC236}">
                <a16:creationId xmlns:a16="http://schemas.microsoft.com/office/drawing/2014/main" id="{5CBB6B72-9034-75C5-639A-D381B253C408}"/>
              </a:ext>
            </a:extLst>
          </p:cNvPr>
          <p:cNvPicPr>
            <a:picLocks noChangeAspect="1"/>
          </p:cNvPicPr>
          <p:nvPr/>
        </p:nvPicPr>
        <p:blipFill rotWithShape="1">
          <a:blip r:embed="rId5"/>
          <a:srcRect t="67769" r="79566"/>
          <a:stretch/>
        </p:blipFill>
        <p:spPr>
          <a:xfrm>
            <a:off x="4115972" y="3852629"/>
            <a:ext cx="1987314" cy="1890940"/>
          </a:xfrm>
          <a:prstGeom prst="rect">
            <a:avLst/>
          </a:prstGeom>
        </p:spPr>
      </p:pic>
      <p:pic>
        <p:nvPicPr>
          <p:cNvPr id="16" name="Picture 15">
            <a:extLst>
              <a:ext uri="{FF2B5EF4-FFF2-40B4-BE49-F238E27FC236}">
                <a16:creationId xmlns:a16="http://schemas.microsoft.com/office/drawing/2014/main" id="{3DA0C367-2507-A3A8-6231-486E04EEDA3B}"/>
              </a:ext>
            </a:extLst>
          </p:cNvPr>
          <p:cNvPicPr>
            <a:picLocks noChangeAspect="1"/>
          </p:cNvPicPr>
          <p:nvPr/>
        </p:nvPicPr>
        <p:blipFill rotWithShape="1">
          <a:blip r:embed="rId5"/>
          <a:srcRect r="79798" b="66537"/>
          <a:stretch/>
        </p:blipFill>
        <p:spPr>
          <a:xfrm>
            <a:off x="6049256" y="1849978"/>
            <a:ext cx="1945911" cy="1944332"/>
          </a:xfrm>
          <a:prstGeom prst="rect">
            <a:avLst/>
          </a:prstGeom>
        </p:spPr>
      </p:pic>
      <p:sp>
        <p:nvSpPr>
          <p:cNvPr id="3" name="Slide Number Placeholder 2">
            <a:extLst>
              <a:ext uri="{FF2B5EF4-FFF2-40B4-BE49-F238E27FC236}">
                <a16:creationId xmlns:a16="http://schemas.microsoft.com/office/drawing/2014/main" id="{A6BA2A55-D9E5-5178-2DD0-B041E0322384}"/>
              </a:ext>
            </a:extLst>
          </p:cNvPr>
          <p:cNvSpPr>
            <a:spLocks noGrp="1"/>
          </p:cNvSpPr>
          <p:nvPr>
            <p:ph type="sldNum" sz="quarter" idx="12"/>
          </p:nvPr>
        </p:nvSpPr>
        <p:spPr/>
        <p:txBody>
          <a:bodyPr/>
          <a:lstStyle/>
          <a:p>
            <a:fld id="{6ABD2B37-B064-452C-9285-21E15F2870E5}" type="slidenum">
              <a:rPr lang="en-GB" smtClean="0"/>
              <a:t>17</a:t>
            </a:fld>
            <a:endParaRPr lang="en-GB"/>
          </a:p>
        </p:txBody>
      </p:sp>
    </p:spTree>
    <p:extLst>
      <p:ext uri="{BB962C8B-B14F-4D97-AF65-F5344CB8AC3E}">
        <p14:creationId xmlns:p14="http://schemas.microsoft.com/office/powerpoint/2010/main" val="1660243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C000-E7B4-8B2A-FFC9-C447AEF25801}"/>
              </a:ext>
            </a:extLst>
          </p:cNvPr>
          <p:cNvSpPr>
            <a:spLocks noGrp="1"/>
          </p:cNvSpPr>
          <p:nvPr>
            <p:ph type="title"/>
          </p:nvPr>
        </p:nvSpPr>
        <p:spPr/>
        <p:txBody>
          <a:bodyPr/>
          <a:lstStyle/>
          <a:p>
            <a:pPr algn="ctr"/>
            <a:r>
              <a:rPr lang="en-GB" dirty="0"/>
              <a:t>What is the message?</a:t>
            </a:r>
          </a:p>
        </p:txBody>
      </p:sp>
      <p:sp>
        <p:nvSpPr>
          <p:cNvPr id="3" name="Content Placeholder 2">
            <a:extLst>
              <a:ext uri="{FF2B5EF4-FFF2-40B4-BE49-F238E27FC236}">
                <a16:creationId xmlns:a16="http://schemas.microsoft.com/office/drawing/2014/main" id="{C1879DAF-3BE0-06EB-38BD-9E60DB56A1E5}"/>
              </a:ext>
            </a:extLst>
          </p:cNvPr>
          <p:cNvSpPr>
            <a:spLocks noGrp="1"/>
          </p:cNvSpPr>
          <p:nvPr>
            <p:ph idx="1"/>
          </p:nvPr>
        </p:nvSpPr>
        <p:spPr>
          <a:xfrm>
            <a:off x="785253" y="4737101"/>
            <a:ext cx="10674439" cy="1755774"/>
          </a:xfrm>
        </p:spPr>
        <p:txBody>
          <a:bodyPr>
            <a:normAutofit/>
          </a:bodyPr>
          <a:lstStyle/>
          <a:p>
            <a:pPr marL="571500" indent="-571500" algn="ctr">
              <a:buFont typeface="+mj-lt"/>
              <a:buAutoNum type="romanUcPeriod"/>
            </a:pPr>
            <a:r>
              <a:rPr lang="en-GB" dirty="0"/>
              <a:t>In each advert, describe where the cars are being driven.</a:t>
            </a:r>
          </a:p>
          <a:p>
            <a:pPr marL="571500" indent="-571500" algn="ctr">
              <a:buFont typeface="+mj-lt"/>
              <a:buAutoNum type="romanUcPeriod"/>
            </a:pPr>
            <a:r>
              <a:rPr lang="en-GB" dirty="0"/>
              <a:t>Create a profile for the drivers and passengers in each advert.</a:t>
            </a:r>
          </a:p>
          <a:p>
            <a:pPr marL="571500" indent="-571500" algn="ctr">
              <a:buFont typeface="+mj-lt"/>
              <a:buAutoNum type="romanUcPeriod"/>
            </a:pPr>
            <a:r>
              <a:rPr lang="en-GB" dirty="0"/>
              <a:t>Brainstorm more descriptive words about each of the cars.</a:t>
            </a:r>
          </a:p>
        </p:txBody>
      </p:sp>
      <p:sp>
        <p:nvSpPr>
          <p:cNvPr id="6" name="TextBox 5">
            <a:extLst>
              <a:ext uri="{FF2B5EF4-FFF2-40B4-BE49-F238E27FC236}">
                <a16:creationId xmlns:a16="http://schemas.microsoft.com/office/drawing/2014/main" id="{69BB87B1-7153-9717-97F0-BC3A7828003E}"/>
              </a:ext>
            </a:extLst>
          </p:cNvPr>
          <p:cNvSpPr txBox="1"/>
          <p:nvPr/>
        </p:nvSpPr>
        <p:spPr>
          <a:xfrm>
            <a:off x="785253" y="3753836"/>
            <a:ext cx="3812146" cy="646331"/>
          </a:xfrm>
          <a:prstGeom prst="rect">
            <a:avLst/>
          </a:prstGeom>
          <a:noFill/>
        </p:spPr>
        <p:txBody>
          <a:bodyPr wrap="square">
            <a:spAutoFit/>
          </a:bodyPr>
          <a:lstStyle/>
          <a:p>
            <a:r>
              <a:rPr lang="en-GB" dirty="0">
                <a:hlinkClick r:id="rId2"/>
              </a:rPr>
              <a:t>The all-electric BMW iX1 | Electrify your dreams - YouTube</a:t>
            </a:r>
            <a:endParaRPr lang="en-GB" dirty="0"/>
          </a:p>
        </p:txBody>
      </p:sp>
      <p:pic>
        <p:nvPicPr>
          <p:cNvPr id="7" name="Picture 6">
            <a:extLst>
              <a:ext uri="{FF2B5EF4-FFF2-40B4-BE49-F238E27FC236}">
                <a16:creationId xmlns:a16="http://schemas.microsoft.com/office/drawing/2014/main" id="{C2825D4A-1E8A-7A64-2BF5-8E7005478008}"/>
              </a:ext>
            </a:extLst>
          </p:cNvPr>
          <p:cNvPicPr>
            <a:picLocks noChangeAspect="1"/>
          </p:cNvPicPr>
          <p:nvPr/>
        </p:nvPicPr>
        <p:blipFill>
          <a:blip r:embed="rId3"/>
          <a:stretch>
            <a:fillRect/>
          </a:stretch>
        </p:blipFill>
        <p:spPr>
          <a:xfrm>
            <a:off x="785253" y="1769291"/>
            <a:ext cx="3759200" cy="1906073"/>
          </a:xfrm>
          <a:prstGeom prst="rect">
            <a:avLst/>
          </a:prstGeom>
        </p:spPr>
      </p:pic>
      <p:sp>
        <p:nvSpPr>
          <p:cNvPr id="9" name="TextBox 8">
            <a:extLst>
              <a:ext uri="{FF2B5EF4-FFF2-40B4-BE49-F238E27FC236}">
                <a16:creationId xmlns:a16="http://schemas.microsoft.com/office/drawing/2014/main" id="{7133E998-3E3D-640A-8235-404399E3A6D8}"/>
              </a:ext>
            </a:extLst>
          </p:cNvPr>
          <p:cNvSpPr txBox="1"/>
          <p:nvPr/>
        </p:nvSpPr>
        <p:spPr>
          <a:xfrm>
            <a:off x="7647548" y="3753836"/>
            <a:ext cx="3812145" cy="646331"/>
          </a:xfrm>
          <a:prstGeom prst="rect">
            <a:avLst/>
          </a:prstGeom>
          <a:noFill/>
        </p:spPr>
        <p:txBody>
          <a:bodyPr wrap="square">
            <a:spAutoFit/>
          </a:bodyPr>
          <a:lstStyle/>
          <a:p>
            <a:r>
              <a:rPr lang="en-GB" dirty="0">
                <a:hlinkClick r:id="rId4"/>
              </a:rPr>
              <a:t>The power of luxury. The new BMW 8 Series Coupé. - YouTube</a:t>
            </a:r>
            <a:endParaRPr lang="en-GB" dirty="0"/>
          </a:p>
        </p:txBody>
      </p:sp>
      <p:pic>
        <p:nvPicPr>
          <p:cNvPr id="10" name="Picture 9">
            <a:extLst>
              <a:ext uri="{FF2B5EF4-FFF2-40B4-BE49-F238E27FC236}">
                <a16:creationId xmlns:a16="http://schemas.microsoft.com/office/drawing/2014/main" id="{21F3A68D-F2D9-E0EE-2A68-7D437817221D}"/>
              </a:ext>
            </a:extLst>
          </p:cNvPr>
          <p:cNvPicPr>
            <a:picLocks noChangeAspect="1"/>
          </p:cNvPicPr>
          <p:nvPr/>
        </p:nvPicPr>
        <p:blipFill>
          <a:blip r:embed="rId5"/>
          <a:stretch>
            <a:fillRect/>
          </a:stretch>
        </p:blipFill>
        <p:spPr>
          <a:xfrm>
            <a:off x="7647548" y="1769291"/>
            <a:ext cx="3812145" cy="1906073"/>
          </a:xfrm>
          <a:prstGeom prst="rect">
            <a:avLst/>
          </a:prstGeom>
        </p:spPr>
      </p:pic>
      <p:sp>
        <p:nvSpPr>
          <p:cNvPr id="5" name="TextBox 4">
            <a:extLst>
              <a:ext uri="{FF2B5EF4-FFF2-40B4-BE49-F238E27FC236}">
                <a16:creationId xmlns:a16="http://schemas.microsoft.com/office/drawing/2014/main" id="{B4383D43-68CC-07AF-F1AF-CEF89C97DE90}"/>
              </a:ext>
            </a:extLst>
          </p:cNvPr>
          <p:cNvSpPr txBox="1"/>
          <p:nvPr/>
        </p:nvSpPr>
        <p:spPr>
          <a:xfrm>
            <a:off x="4724400" y="2089531"/>
            <a:ext cx="2743200" cy="138499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ctr"/>
            <a:r>
              <a:rPr lang="en-GB" sz="2800" dirty="0"/>
              <a:t>Watch the advert for each of these cars.</a:t>
            </a:r>
          </a:p>
        </p:txBody>
      </p:sp>
      <p:sp>
        <p:nvSpPr>
          <p:cNvPr id="4" name="Slide Number Placeholder 3">
            <a:extLst>
              <a:ext uri="{FF2B5EF4-FFF2-40B4-BE49-F238E27FC236}">
                <a16:creationId xmlns:a16="http://schemas.microsoft.com/office/drawing/2014/main" id="{46B79AB8-DDA4-E447-255A-067F5FF95069}"/>
              </a:ext>
            </a:extLst>
          </p:cNvPr>
          <p:cNvSpPr>
            <a:spLocks noGrp="1"/>
          </p:cNvSpPr>
          <p:nvPr>
            <p:ph type="sldNum" sz="quarter" idx="12"/>
          </p:nvPr>
        </p:nvSpPr>
        <p:spPr/>
        <p:txBody>
          <a:bodyPr/>
          <a:lstStyle/>
          <a:p>
            <a:fld id="{6ABD2B37-B064-452C-9285-21E15F2870E5}" type="slidenum">
              <a:rPr lang="en-GB" smtClean="0"/>
              <a:t>18</a:t>
            </a:fld>
            <a:endParaRPr lang="en-GB"/>
          </a:p>
        </p:txBody>
      </p:sp>
    </p:spTree>
    <p:extLst>
      <p:ext uri="{BB962C8B-B14F-4D97-AF65-F5344CB8AC3E}">
        <p14:creationId xmlns:p14="http://schemas.microsoft.com/office/powerpoint/2010/main" val="2206804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88F7-C1E7-F458-C5FA-663DA9BA89D9}"/>
              </a:ext>
            </a:extLst>
          </p:cNvPr>
          <p:cNvSpPr>
            <a:spLocks noGrp="1"/>
          </p:cNvSpPr>
          <p:nvPr>
            <p:ph type="title"/>
          </p:nvPr>
        </p:nvSpPr>
        <p:spPr/>
        <p:txBody>
          <a:bodyPr>
            <a:normAutofit/>
          </a:bodyPr>
          <a:lstStyle/>
          <a:p>
            <a:pPr algn="ctr"/>
            <a:r>
              <a:rPr lang="en-GB" sz="4000" dirty="0"/>
              <a:t>How do your descriptive words fit into this      </a:t>
            </a:r>
            <a:r>
              <a:rPr lang="en-GB" sz="4000" dirty="0">
                <a:hlinkClick r:id="rId2">
                  <a:extLst>
                    <a:ext uri="{A12FA001-AC4F-418D-AE19-62706E023703}">
                      <ahyp:hlinkClr xmlns:ahyp="http://schemas.microsoft.com/office/drawing/2018/hyperlinkcolor" val="tx"/>
                    </a:ext>
                  </a:extLst>
                </a:hlinkClick>
              </a:rPr>
              <a:t>Venn diagram</a:t>
            </a:r>
            <a:r>
              <a:rPr lang="en-GB" sz="4000" dirty="0"/>
              <a:t>?</a:t>
            </a:r>
          </a:p>
        </p:txBody>
      </p:sp>
      <p:sp>
        <p:nvSpPr>
          <p:cNvPr id="3" name="Content Placeholder 2">
            <a:extLst>
              <a:ext uri="{FF2B5EF4-FFF2-40B4-BE49-F238E27FC236}">
                <a16:creationId xmlns:a16="http://schemas.microsoft.com/office/drawing/2014/main" id="{DD001D28-6320-7BB1-B494-4F9BF6B19190}"/>
              </a:ext>
            </a:extLst>
          </p:cNvPr>
          <p:cNvSpPr>
            <a:spLocks noGrp="1"/>
          </p:cNvSpPr>
          <p:nvPr>
            <p:ph idx="1"/>
          </p:nvPr>
        </p:nvSpPr>
        <p:spPr>
          <a:xfrm>
            <a:off x="5398104" y="2591962"/>
            <a:ext cx="1676400" cy="464355"/>
          </a:xfrm>
        </p:spPr>
        <p:txBody>
          <a:bodyPr>
            <a:normAutofit lnSpcReduction="10000"/>
          </a:bodyPr>
          <a:lstStyle/>
          <a:p>
            <a:pPr marL="0" indent="0" algn="ctr">
              <a:buNone/>
            </a:pPr>
            <a:r>
              <a:rPr lang="en-GB" dirty="0"/>
              <a:t>both cars</a:t>
            </a:r>
          </a:p>
        </p:txBody>
      </p:sp>
      <p:sp>
        <p:nvSpPr>
          <p:cNvPr id="4" name="Oval 3">
            <a:extLst>
              <a:ext uri="{FF2B5EF4-FFF2-40B4-BE49-F238E27FC236}">
                <a16:creationId xmlns:a16="http://schemas.microsoft.com/office/drawing/2014/main" id="{ACAF901A-EC64-FEA6-8E46-3B1F8CABCEA0}"/>
              </a:ext>
            </a:extLst>
          </p:cNvPr>
          <p:cNvSpPr/>
          <p:nvPr/>
        </p:nvSpPr>
        <p:spPr>
          <a:xfrm>
            <a:off x="838200" y="1906175"/>
            <a:ext cx="7200000" cy="4320000"/>
          </a:xfrm>
          <a:prstGeom prst="ellipse">
            <a:avLst/>
          </a:prstGeom>
          <a:noFill/>
          <a:ln w="571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98D0B287-1BB9-B26B-4EE3-5BCE7E095CF5}"/>
              </a:ext>
            </a:extLst>
          </p:cNvPr>
          <p:cNvSpPr/>
          <p:nvPr/>
        </p:nvSpPr>
        <p:spPr>
          <a:xfrm>
            <a:off x="4438200" y="1906175"/>
            <a:ext cx="7200000" cy="4320000"/>
          </a:xfrm>
          <a:prstGeom prst="ellipse">
            <a:avLst/>
          </a:prstGeom>
          <a:noFill/>
          <a:ln w="571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6" name="Picture 5">
            <a:extLst>
              <a:ext uri="{FF2B5EF4-FFF2-40B4-BE49-F238E27FC236}">
                <a16:creationId xmlns:a16="http://schemas.microsoft.com/office/drawing/2014/main" id="{1DAB33F6-FB09-207A-752E-1BB4EC4B060B}"/>
              </a:ext>
            </a:extLst>
          </p:cNvPr>
          <p:cNvPicPr>
            <a:picLocks noChangeAspect="1"/>
          </p:cNvPicPr>
          <p:nvPr/>
        </p:nvPicPr>
        <p:blipFill>
          <a:blip r:embed="rId3"/>
          <a:stretch>
            <a:fillRect/>
          </a:stretch>
        </p:blipFill>
        <p:spPr>
          <a:xfrm>
            <a:off x="3558261" y="2127082"/>
            <a:ext cx="1376242" cy="697058"/>
          </a:xfrm>
          <a:prstGeom prst="rect">
            <a:avLst/>
          </a:prstGeom>
        </p:spPr>
      </p:pic>
      <p:pic>
        <p:nvPicPr>
          <p:cNvPr id="7" name="Picture 6">
            <a:extLst>
              <a:ext uri="{FF2B5EF4-FFF2-40B4-BE49-F238E27FC236}">
                <a16:creationId xmlns:a16="http://schemas.microsoft.com/office/drawing/2014/main" id="{C814EC16-8202-9C12-3ACB-09E9C5B7A091}"/>
              </a:ext>
            </a:extLst>
          </p:cNvPr>
          <p:cNvPicPr>
            <a:picLocks noChangeAspect="1"/>
          </p:cNvPicPr>
          <p:nvPr/>
        </p:nvPicPr>
        <p:blipFill>
          <a:blip r:embed="rId4"/>
          <a:stretch>
            <a:fillRect/>
          </a:stretch>
        </p:blipFill>
        <p:spPr>
          <a:xfrm>
            <a:off x="7514473" y="2133201"/>
            <a:ext cx="1543757" cy="771879"/>
          </a:xfrm>
          <a:prstGeom prst="rect">
            <a:avLst/>
          </a:prstGeom>
        </p:spPr>
      </p:pic>
      <p:sp>
        <p:nvSpPr>
          <p:cNvPr id="8" name="Slide Number Placeholder 7">
            <a:extLst>
              <a:ext uri="{FF2B5EF4-FFF2-40B4-BE49-F238E27FC236}">
                <a16:creationId xmlns:a16="http://schemas.microsoft.com/office/drawing/2014/main" id="{4CB0F473-3D1E-7539-47FA-349FF8E0CAFC}"/>
              </a:ext>
            </a:extLst>
          </p:cNvPr>
          <p:cNvSpPr>
            <a:spLocks noGrp="1"/>
          </p:cNvSpPr>
          <p:nvPr>
            <p:ph type="sldNum" sz="quarter" idx="12"/>
          </p:nvPr>
        </p:nvSpPr>
        <p:spPr/>
        <p:txBody>
          <a:bodyPr/>
          <a:lstStyle/>
          <a:p>
            <a:fld id="{6ABD2B37-B064-452C-9285-21E15F2870E5}" type="slidenum">
              <a:rPr lang="en-GB" smtClean="0"/>
              <a:t>19</a:t>
            </a:fld>
            <a:endParaRPr lang="en-GB"/>
          </a:p>
        </p:txBody>
      </p:sp>
    </p:spTree>
    <p:extLst>
      <p:ext uri="{BB962C8B-B14F-4D97-AF65-F5344CB8AC3E}">
        <p14:creationId xmlns:p14="http://schemas.microsoft.com/office/powerpoint/2010/main" val="387986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2DB14-6E73-0D11-38BA-A1E8F9621E07}"/>
              </a:ext>
            </a:extLst>
          </p:cNvPr>
          <p:cNvSpPr>
            <a:spLocks noGrp="1"/>
          </p:cNvSpPr>
          <p:nvPr>
            <p:ph type="title"/>
          </p:nvPr>
        </p:nvSpPr>
        <p:spPr>
          <a:xfrm>
            <a:off x="838200" y="333594"/>
            <a:ext cx="10515600" cy="1325563"/>
          </a:xfrm>
        </p:spPr>
        <p:txBody>
          <a:bodyPr/>
          <a:lstStyle/>
          <a:p>
            <a:r>
              <a:rPr lang="en-GB" dirty="0"/>
              <a:t>Compare and discuss</a:t>
            </a:r>
          </a:p>
        </p:txBody>
      </p:sp>
      <p:sp>
        <p:nvSpPr>
          <p:cNvPr id="3" name="Content Placeholder 2">
            <a:extLst>
              <a:ext uri="{FF2B5EF4-FFF2-40B4-BE49-F238E27FC236}">
                <a16:creationId xmlns:a16="http://schemas.microsoft.com/office/drawing/2014/main" id="{A487E4E2-3727-494C-C8B7-B5F9E479B308}"/>
              </a:ext>
            </a:extLst>
          </p:cNvPr>
          <p:cNvSpPr>
            <a:spLocks noGrp="1"/>
          </p:cNvSpPr>
          <p:nvPr>
            <p:ph idx="1"/>
          </p:nvPr>
        </p:nvSpPr>
        <p:spPr>
          <a:xfrm>
            <a:off x="512380" y="1832084"/>
            <a:ext cx="10515600" cy="4351338"/>
          </a:xfrm>
        </p:spPr>
        <p:txBody>
          <a:bodyPr anchor="ctr">
            <a:normAutofit/>
          </a:bodyPr>
          <a:lstStyle/>
          <a:p>
            <a:pPr algn="ctr"/>
            <a:r>
              <a:rPr lang="en-GB" sz="3200" dirty="0"/>
              <a:t>Compare your list with your small group? </a:t>
            </a:r>
          </a:p>
          <a:p>
            <a:pPr algn="ctr"/>
            <a:endParaRPr lang="en-GB" sz="3200" dirty="0"/>
          </a:p>
          <a:p>
            <a:pPr algn="ctr"/>
            <a:r>
              <a:rPr lang="en-GB" sz="3200" dirty="0"/>
              <a:t>Are there any descriptive words you disagree on? Why?</a:t>
            </a:r>
          </a:p>
          <a:p>
            <a:pPr algn="ctr"/>
            <a:endParaRPr lang="en-GB" sz="3200" dirty="0"/>
          </a:p>
          <a:p>
            <a:pPr algn="ctr"/>
            <a:r>
              <a:rPr lang="en-GB" sz="3200" dirty="0"/>
              <a:t>Construct a list of features that your group must agree on.</a:t>
            </a:r>
          </a:p>
        </p:txBody>
      </p:sp>
      <p:sp>
        <p:nvSpPr>
          <p:cNvPr id="4" name="Slide Number Placeholder 3">
            <a:extLst>
              <a:ext uri="{FF2B5EF4-FFF2-40B4-BE49-F238E27FC236}">
                <a16:creationId xmlns:a16="http://schemas.microsoft.com/office/drawing/2014/main" id="{DACF8BA7-93F0-F297-058C-D918C5365607}"/>
              </a:ext>
            </a:extLst>
          </p:cNvPr>
          <p:cNvSpPr>
            <a:spLocks noGrp="1"/>
          </p:cNvSpPr>
          <p:nvPr>
            <p:ph type="sldNum" sz="quarter" idx="12"/>
          </p:nvPr>
        </p:nvSpPr>
        <p:spPr/>
        <p:txBody>
          <a:bodyPr/>
          <a:lstStyle/>
          <a:p>
            <a:fld id="{6ABD2B37-B064-452C-9285-21E15F2870E5}" type="slidenum">
              <a:rPr lang="en-GB" smtClean="0"/>
              <a:t>20</a:t>
            </a:fld>
            <a:endParaRPr lang="en-GB"/>
          </a:p>
        </p:txBody>
      </p:sp>
      <p:graphicFrame>
        <p:nvGraphicFramePr>
          <p:cNvPr id="6" name="Diagram 5">
            <a:extLst>
              <a:ext uri="{FF2B5EF4-FFF2-40B4-BE49-F238E27FC236}">
                <a16:creationId xmlns:a16="http://schemas.microsoft.com/office/drawing/2014/main" id="{35E4F8C2-0BF0-3E5D-2746-298CFE29762D}"/>
              </a:ext>
            </a:extLst>
          </p:cNvPr>
          <p:cNvGraphicFramePr/>
          <p:nvPr>
            <p:extLst>
              <p:ext uri="{D42A27DB-BD31-4B8C-83A1-F6EECF244321}">
                <p14:modId xmlns:p14="http://schemas.microsoft.com/office/powerpoint/2010/main" val="910001038"/>
              </p:ext>
            </p:extLst>
          </p:nvPr>
        </p:nvGraphicFramePr>
        <p:xfrm>
          <a:off x="5037959" y="109309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3908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2DB14-6E73-0D11-38BA-A1E8F9621E07}"/>
              </a:ext>
            </a:extLst>
          </p:cNvPr>
          <p:cNvSpPr>
            <a:spLocks noGrp="1"/>
          </p:cNvSpPr>
          <p:nvPr>
            <p:ph type="title"/>
          </p:nvPr>
        </p:nvSpPr>
        <p:spPr>
          <a:xfrm>
            <a:off x="838200" y="333594"/>
            <a:ext cx="10515600" cy="1325563"/>
          </a:xfrm>
        </p:spPr>
        <p:txBody>
          <a:bodyPr/>
          <a:lstStyle/>
          <a:p>
            <a:r>
              <a:rPr lang="en-GB" dirty="0"/>
              <a:t>Compare and discuss</a:t>
            </a:r>
          </a:p>
        </p:txBody>
      </p:sp>
      <p:sp>
        <p:nvSpPr>
          <p:cNvPr id="4" name="Slide Number Placeholder 3">
            <a:extLst>
              <a:ext uri="{FF2B5EF4-FFF2-40B4-BE49-F238E27FC236}">
                <a16:creationId xmlns:a16="http://schemas.microsoft.com/office/drawing/2014/main" id="{DACF8BA7-93F0-F297-058C-D918C5365607}"/>
              </a:ext>
            </a:extLst>
          </p:cNvPr>
          <p:cNvSpPr>
            <a:spLocks noGrp="1"/>
          </p:cNvSpPr>
          <p:nvPr>
            <p:ph type="sldNum" sz="quarter" idx="12"/>
          </p:nvPr>
        </p:nvSpPr>
        <p:spPr/>
        <p:txBody>
          <a:bodyPr/>
          <a:lstStyle/>
          <a:p>
            <a:fld id="{6ABD2B37-B064-452C-9285-21E15F2870E5}" type="slidenum">
              <a:rPr lang="en-GB" smtClean="0"/>
              <a:t>21</a:t>
            </a:fld>
            <a:endParaRPr lang="en-GB"/>
          </a:p>
        </p:txBody>
      </p:sp>
      <p:graphicFrame>
        <p:nvGraphicFramePr>
          <p:cNvPr id="15" name="Diagram 14">
            <a:extLst>
              <a:ext uri="{FF2B5EF4-FFF2-40B4-BE49-F238E27FC236}">
                <a16:creationId xmlns:a16="http://schemas.microsoft.com/office/drawing/2014/main" id="{F5F55AB4-4195-B181-B494-31B7045B898B}"/>
              </a:ext>
            </a:extLst>
          </p:cNvPr>
          <p:cNvGraphicFramePr/>
          <p:nvPr>
            <p:extLst>
              <p:ext uri="{D42A27DB-BD31-4B8C-83A1-F6EECF244321}">
                <p14:modId xmlns:p14="http://schemas.microsoft.com/office/powerpoint/2010/main" val="266568879"/>
              </p:ext>
            </p:extLst>
          </p:nvPr>
        </p:nvGraphicFramePr>
        <p:xfrm>
          <a:off x="0" y="2007476"/>
          <a:ext cx="12192000" cy="31323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47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85B4-AF4E-DC7C-CC01-9565095224C7}"/>
              </a:ext>
            </a:extLst>
          </p:cNvPr>
          <p:cNvSpPr>
            <a:spLocks noGrp="1"/>
          </p:cNvSpPr>
          <p:nvPr>
            <p:ph type="title"/>
          </p:nvPr>
        </p:nvSpPr>
        <p:spPr/>
        <p:txBody>
          <a:bodyPr/>
          <a:lstStyle/>
          <a:p>
            <a:pPr algn="ctr"/>
            <a:r>
              <a:rPr lang="en-GB" dirty="0"/>
              <a:t>What was the evidence?</a:t>
            </a:r>
          </a:p>
        </p:txBody>
      </p:sp>
      <p:graphicFrame>
        <p:nvGraphicFramePr>
          <p:cNvPr id="9" name="Table 9">
            <a:extLst>
              <a:ext uri="{FF2B5EF4-FFF2-40B4-BE49-F238E27FC236}">
                <a16:creationId xmlns:a16="http://schemas.microsoft.com/office/drawing/2014/main" id="{C4569002-9B26-A18B-DC2C-DA58404B31EE}"/>
              </a:ext>
            </a:extLst>
          </p:cNvPr>
          <p:cNvGraphicFramePr>
            <a:graphicFrameLocks noGrp="1"/>
          </p:cNvGraphicFramePr>
          <p:nvPr>
            <p:ph idx="1"/>
            <p:extLst>
              <p:ext uri="{D42A27DB-BD31-4B8C-83A1-F6EECF244321}">
                <p14:modId xmlns:p14="http://schemas.microsoft.com/office/powerpoint/2010/main" val="2637806986"/>
              </p:ext>
            </p:extLst>
          </p:nvPr>
        </p:nvGraphicFramePr>
        <p:xfrm>
          <a:off x="838200" y="2601327"/>
          <a:ext cx="10515600" cy="3559968"/>
        </p:xfrm>
        <a:graphic>
          <a:graphicData uri="http://schemas.openxmlformats.org/drawingml/2006/table">
            <a:tbl>
              <a:tblPr firstRow="1" bandRow="1">
                <a:tableStyleId>{6E25E649-3F16-4E02-A733-19D2CDBF48F0}</a:tableStyleId>
              </a:tblPr>
              <a:tblGrid>
                <a:gridCol w="3505200">
                  <a:extLst>
                    <a:ext uri="{9D8B030D-6E8A-4147-A177-3AD203B41FA5}">
                      <a16:colId xmlns:a16="http://schemas.microsoft.com/office/drawing/2014/main" val="1775085609"/>
                    </a:ext>
                  </a:extLst>
                </a:gridCol>
                <a:gridCol w="3505200">
                  <a:extLst>
                    <a:ext uri="{9D8B030D-6E8A-4147-A177-3AD203B41FA5}">
                      <a16:colId xmlns:a16="http://schemas.microsoft.com/office/drawing/2014/main" val="215473676"/>
                    </a:ext>
                  </a:extLst>
                </a:gridCol>
                <a:gridCol w="3505200">
                  <a:extLst>
                    <a:ext uri="{9D8B030D-6E8A-4147-A177-3AD203B41FA5}">
                      <a16:colId xmlns:a16="http://schemas.microsoft.com/office/drawing/2014/main" val="1374727749"/>
                    </a:ext>
                  </a:extLst>
                </a:gridCol>
              </a:tblGrid>
              <a:tr h="392908">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t>both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0758379"/>
                  </a:ext>
                </a:extLst>
              </a:tr>
              <a:tr h="3041808">
                <a:tc>
                  <a:txBody>
                    <a:bodyPr/>
                    <a:lstStyle/>
                    <a:p>
                      <a:r>
                        <a:rPr lang="en-GB" b="0" dirty="0"/>
                        <a:t>e.g. </a:t>
                      </a:r>
                      <a:r>
                        <a:rPr lang="en-GB" b="1" dirty="0"/>
                        <a:t>luxury</a:t>
                      </a:r>
                      <a:r>
                        <a:rPr lang="en-GB" dirty="0"/>
                        <a:t> – the gearstick head looks like it is made from crystal or diamond.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b="0" i="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210560336"/>
                  </a:ext>
                </a:extLst>
              </a:tr>
            </a:tbl>
          </a:graphicData>
        </a:graphic>
      </p:graphicFrame>
      <p:pic>
        <p:nvPicPr>
          <p:cNvPr id="7" name="Picture 6">
            <a:extLst>
              <a:ext uri="{FF2B5EF4-FFF2-40B4-BE49-F238E27FC236}">
                <a16:creationId xmlns:a16="http://schemas.microsoft.com/office/drawing/2014/main" id="{673204E5-7EA4-E4D9-C197-A52806509648}"/>
              </a:ext>
            </a:extLst>
          </p:cNvPr>
          <p:cNvPicPr>
            <a:picLocks noChangeAspect="1"/>
          </p:cNvPicPr>
          <p:nvPr/>
        </p:nvPicPr>
        <p:blipFill>
          <a:blip r:embed="rId2"/>
          <a:stretch>
            <a:fillRect/>
          </a:stretch>
        </p:blipFill>
        <p:spPr>
          <a:xfrm>
            <a:off x="1282698" y="1674747"/>
            <a:ext cx="2596244" cy="1298122"/>
          </a:xfrm>
          <a:prstGeom prst="rect">
            <a:avLst/>
          </a:prstGeom>
        </p:spPr>
      </p:pic>
      <p:pic>
        <p:nvPicPr>
          <p:cNvPr id="8" name="Picture 7">
            <a:extLst>
              <a:ext uri="{FF2B5EF4-FFF2-40B4-BE49-F238E27FC236}">
                <a16:creationId xmlns:a16="http://schemas.microsoft.com/office/drawing/2014/main" id="{D6FD45BE-2BA3-95CE-744B-11BF1EF98C69}"/>
              </a:ext>
            </a:extLst>
          </p:cNvPr>
          <p:cNvPicPr>
            <a:picLocks noChangeAspect="1"/>
          </p:cNvPicPr>
          <p:nvPr/>
        </p:nvPicPr>
        <p:blipFill>
          <a:blip r:embed="rId3"/>
          <a:stretch>
            <a:fillRect/>
          </a:stretch>
        </p:blipFill>
        <p:spPr>
          <a:xfrm>
            <a:off x="8336105" y="1650024"/>
            <a:ext cx="2596244" cy="1316405"/>
          </a:xfrm>
          <a:prstGeom prst="rect">
            <a:avLst/>
          </a:prstGeom>
        </p:spPr>
      </p:pic>
      <p:sp>
        <p:nvSpPr>
          <p:cNvPr id="3" name="Slide Number Placeholder 2">
            <a:extLst>
              <a:ext uri="{FF2B5EF4-FFF2-40B4-BE49-F238E27FC236}">
                <a16:creationId xmlns:a16="http://schemas.microsoft.com/office/drawing/2014/main" id="{73E2BB5F-78B3-F825-3C9F-0D7D431002A3}"/>
              </a:ext>
            </a:extLst>
          </p:cNvPr>
          <p:cNvSpPr>
            <a:spLocks noGrp="1"/>
          </p:cNvSpPr>
          <p:nvPr>
            <p:ph type="sldNum" sz="quarter" idx="12"/>
          </p:nvPr>
        </p:nvSpPr>
        <p:spPr/>
        <p:txBody>
          <a:bodyPr/>
          <a:lstStyle/>
          <a:p>
            <a:fld id="{6ABD2B37-B064-452C-9285-21E15F2870E5}" type="slidenum">
              <a:rPr lang="en-GB" smtClean="0"/>
              <a:t>22</a:t>
            </a:fld>
            <a:endParaRPr lang="en-GB"/>
          </a:p>
        </p:txBody>
      </p:sp>
    </p:spTree>
    <p:extLst>
      <p:ext uri="{BB962C8B-B14F-4D97-AF65-F5344CB8AC3E}">
        <p14:creationId xmlns:p14="http://schemas.microsoft.com/office/powerpoint/2010/main" val="2771387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004B4-F20B-EF86-8712-AA18849D48B7}"/>
              </a:ext>
            </a:extLst>
          </p:cNvPr>
          <p:cNvSpPr>
            <a:spLocks noGrp="1"/>
          </p:cNvSpPr>
          <p:nvPr>
            <p:ph type="title"/>
          </p:nvPr>
        </p:nvSpPr>
        <p:spPr/>
        <p:txBody>
          <a:bodyPr/>
          <a:lstStyle/>
          <a:p>
            <a:r>
              <a:rPr lang="en-GB" dirty="0"/>
              <a:t>What to take away from this exercise.</a:t>
            </a:r>
          </a:p>
        </p:txBody>
      </p:sp>
      <p:graphicFrame>
        <p:nvGraphicFramePr>
          <p:cNvPr id="5" name="Content Placeholder 2">
            <a:extLst>
              <a:ext uri="{FF2B5EF4-FFF2-40B4-BE49-F238E27FC236}">
                <a16:creationId xmlns:a16="http://schemas.microsoft.com/office/drawing/2014/main" id="{83F62F87-5399-B0A5-41E2-E46EE0EE37B7}"/>
              </a:ext>
            </a:extLst>
          </p:cNvPr>
          <p:cNvGraphicFramePr>
            <a:graphicFrameLocks noGrp="1"/>
          </p:cNvGraphicFramePr>
          <p:nvPr>
            <p:ph idx="1"/>
            <p:extLst>
              <p:ext uri="{D42A27DB-BD31-4B8C-83A1-F6EECF244321}">
                <p14:modId xmlns:p14="http://schemas.microsoft.com/office/powerpoint/2010/main" val="278484994"/>
              </p:ext>
            </p:extLst>
          </p:nvPr>
        </p:nvGraphicFramePr>
        <p:xfrm>
          <a:off x="0" y="1450428"/>
          <a:ext cx="12192000" cy="5407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7F26B5D4-0A12-1986-6391-061E1BC0251F}"/>
              </a:ext>
            </a:extLst>
          </p:cNvPr>
          <p:cNvSpPr>
            <a:spLocks noGrp="1"/>
          </p:cNvSpPr>
          <p:nvPr>
            <p:ph type="sldNum" sz="quarter" idx="12"/>
          </p:nvPr>
        </p:nvSpPr>
        <p:spPr/>
        <p:txBody>
          <a:bodyPr/>
          <a:lstStyle/>
          <a:p>
            <a:fld id="{6ABD2B37-B064-452C-9285-21E15F2870E5}" type="slidenum">
              <a:rPr lang="en-GB" smtClean="0"/>
              <a:t>23</a:t>
            </a:fld>
            <a:endParaRPr lang="en-GB"/>
          </a:p>
        </p:txBody>
      </p:sp>
    </p:spTree>
    <p:extLst>
      <p:ext uri="{BB962C8B-B14F-4D97-AF65-F5344CB8AC3E}">
        <p14:creationId xmlns:p14="http://schemas.microsoft.com/office/powerpoint/2010/main" val="3423090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310F9-4420-B021-6772-759EE7D66585}"/>
              </a:ext>
            </a:extLst>
          </p:cNvPr>
          <p:cNvSpPr>
            <a:spLocks noGrp="1"/>
          </p:cNvSpPr>
          <p:nvPr>
            <p:ph type="title"/>
          </p:nvPr>
        </p:nvSpPr>
        <p:spPr/>
        <p:txBody>
          <a:bodyPr/>
          <a:lstStyle/>
          <a:p>
            <a:r>
              <a:rPr lang="en-GB" dirty="0"/>
              <a:t>Task 3: Read and answer</a:t>
            </a:r>
          </a:p>
        </p:txBody>
      </p:sp>
      <p:sp>
        <p:nvSpPr>
          <p:cNvPr id="3" name="Content Placeholder 2">
            <a:extLst>
              <a:ext uri="{FF2B5EF4-FFF2-40B4-BE49-F238E27FC236}">
                <a16:creationId xmlns:a16="http://schemas.microsoft.com/office/drawing/2014/main" id="{B376CAA3-F612-75CC-4F3D-A9036B260CCB}"/>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C69C353-440A-56C0-6690-8180A660AA78}"/>
              </a:ext>
            </a:extLst>
          </p:cNvPr>
          <p:cNvSpPr>
            <a:spLocks noGrp="1"/>
          </p:cNvSpPr>
          <p:nvPr>
            <p:ph type="sldNum" sz="quarter" idx="12"/>
          </p:nvPr>
        </p:nvSpPr>
        <p:spPr/>
        <p:txBody>
          <a:bodyPr/>
          <a:lstStyle/>
          <a:p>
            <a:fld id="{6ABD2B37-B064-452C-9285-21E15F2870E5}" type="slidenum">
              <a:rPr lang="en-GB" smtClean="0"/>
              <a:t>24</a:t>
            </a:fld>
            <a:endParaRPr lang="en-GB"/>
          </a:p>
        </p:txBody>
      </p:sp>
      <p:sp>
        <p:nvSpPr>
          <p:cNvPr id="5" name="Rectangle: Rounded Corners 4">
            <a:extLst>
              <a:ext uri="{FF2B5EF4-FFF2-40B4-BE49-F238E27FC236}">
                <a16:creationId xmlns:a16="http://schemas.microsoft.com/office/drawing/2014/main" id="{28E0EEF0-D064-595F-291A-D0BFB59126E4}"/>
              </a:ext>
            </a:extLst>
          </p:cNvPr>
          <p:cNvSpPr/>
          <p:nvPr/>
        </p:nvSpPr>
        <p:spPr>
          <a:xfrm>
            <a:off x="838200" y="1912883"/>
            <a:ext cx="10515600" cy="1818289"/>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It’s not difficult to give your children a proper diet of meat, fish, fresh vegetables, and fruit. We just need to educate people about what food is good for you and what is not.</a:t>
            </a:r>
          </a:p>
        </p:txBody>
      </p:sp>
      <p:sp>
        <p:nvSpPr>
          <p:cNvPr id="6" name="Rectangle: Rounded Corners 5">
            <a:extLst>
              <a:ext uri="{FF2B5EF4-FFF2-40B4-BE49-F238E27FC236}">
                <a16:creationId xmlns:a16="http://schemas.microsoft.com/office/drawing/2014/main" id="{264DD19B-4F24-0FDC-5B88-881C6B011D76}"/>
              </a:ext>
            </a:extLst>
          </p:cNvPr>
          <p:cNvSpPr/>
          <p:nvPr/>
        </p:nvSpPr>
        <p:spPr>
          <a:xfrm>
            <a:off x="838200" y="4141076"/>
            <a:ext cx="10515600" cy="2035887"/>
          </a:xfrm>
          <a:prstGeom prst="roundRect">
            <a:avLst/>
          </a:prstGeom>
          <a:solidFill>
            <a:schemeClr val="tx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dirty="0"/>
              <a:t>Which points are probably true about the speaker:</a:t>
            </a:r>
            <a:endParaRPr lang="en-GB" dirty="0"/>
          </a:p>
          <a:p>
            <a:pPr marL="971550" lvl="1" indent="-514350">
              <a:buAutoNum type="alphaLcPeriod"/>
            </a:pPr>
            <a:r>
              <a:rPr lang="en-GB" sz="2800" dirty="0"/>
              <a:t>She is well-educated.</a:t>
            </a:r>
          </a:p>
          <a:p>
            <a:pPr marL="971550" lvl="1" indent="-514350">
              <a:buAutoNum type="alphaLcPeriod"/>
            </a:pPr>
            <a:r>
              <a:rPr lang="en-GB" sz="2800" dirty="0"/>
              <a:t>She has enough money to buy the food she wants.</a:t>
            </a:r>
          </a:p>
          <a:p>
            <a:pPr marL="971550" lvl="1" indent="-514350">
              <a:buAutoNum type="alphaLcPeriod"/>
            </a:pPr>
            <a:r>
              <a:rPr lang="en-GB" sz="2800" dirty="0"/>
              <a:t>She thinks people do not understand what a good diet is</a:t>
            </a:r>
            <a:endParaRPr lang="en-GB" dirty="0"/>
          </a:p>
        </p:txBody>
      </p:sp>
      <p:sp>
        <p:nvSpPr>
          <p:cNvPr id="7" name="TextBox 6">
            <a:extLst>
              <a:ext uri="{FF2B5EF4-FFF2-40B4-BE49-F238E27FC236}">
                <a16:creationId xmlns:a16="http://schemas.microsoft.com/office/drawing/2014/main" id="{457EE3B4-40A0-FBB4-C2F2-E92B50C4EFAB}"/>
              </a:ext>
            </a:extLst>
          </p:cNvPr>
          <p:cNvSpPr txBox="1"/>
          <p:nvPr/>
        </p:nvSpPr>
        <p:spPr>
          <a:xfrm>
            <a:off x="4399722" y="6236038"/>
            <a:ext cx="3392556" cy="369332"/>
          </a:xfrm>
          <a:prstGeom prst="rect">
            <a:avLst/>
          </a:prstGeom>
          <a:noFill/>
        </p:spPr>
        <p:txBody>
          <a:bodyPr wrap="square" rtlCol="0">
            <a:spAutoFit/>
          </a:bodyPr>
          <a:lstStyle/>
          <a:p>
            <a:r>
              <a:rPr lang="en-GB" dirty="0"/>
              <a:t>From Critical Thinking in ELT, 2019</a:t>
            </a:r>
          </a:p>
        </p:txBody>
      </p:sp>
    </p:spTree>
    <p:extLst>
      <p:ext uri="{BB962C8B-B14F-4D97-AF65-F5344CB8AC3E}">
        <p14:creationId xmlns:p14="http://schemas.microsoft.com/office/powerpoint/2010/main" val="14248015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76FC-A7BE-E273-0B9D-A7A07AF7DB15}"/>
              </a:ext>
            </a:extLst>
          </p:cNvPr>
          <p:cNvSpPr>
            <a:spLocks noGrp="1"/>
          </p:cNvSpPr>
          <p:nvPr>
            <p:ph type="title"/>
          </p:nvPr>
        </p:nvSpPr>
        <p:spPr/>
        <p:txBody>
          <a:bodyPr/>
          <a:lstStyle/>
          <a:p>
            <a:r>
              <a:rPr lang="en-GB" dirty="0"/>
              <a:t>Task 4: Read and answer</a:t>
            </a:r>
          </a:p>
        </p:txBody>
      </p:sp>
      <p:sp>
        <p:nvSpPr>
          <p:cNvPr id="3" name="Content Placeholder 2">
            <a:extLst>
              <a:ext uri="{FF2B5EF4-FFF2-40B4-BE49-F238E27FC236}">
                <a16:creationId xmlns:a16="http://schemas.microsoft.com/office/drawing/2014/main" id="{84A86E3D-D16F-6D94-8AB6-810F5199F8AF}"/>
              </a:ext>
            </a:extLst>
          </p:cNvPr>
          <p:cNvSpPr>
            <a:spLocks noGrp="1"/>
          </p:cNvSpPr>
          <p:nvPr>
            <p:ph idx="1"/>
          </p:nvPr>
        </p:nvSpPr>
        <p:spPr/>
        <p:txBody>
          <a:bodyPr anchor="ctr"/>
          <a:lstStyle/>
          <a:p>
            <a:pPr marL="0" indent="0">
              <a:buNone/>
            </a:pPr>
            <a:r>
              <a:rPr lang="en-GB" dirty="0"/>
              <a:t>“There are many things to envy about the </a:t>
            </a:r>
            <a:r>
              <a:rPr lang="en-GB" dirty="0" err="1"/>
              <a:t>Hadza’s</a:t>
            </a:r>
            <a:r>
              <a:rPr lang="en-GB" dirty="0"/>
              <a:t> way of life – mainly, how free they are. They are free from schedules, jobs, bosses, bills, traffic, taxes, laws and money; free to help themselves to food and run through the grass. But who could live like them? Their whole life is one crazy camping trip. It is incredibly risky. Medical help is far away. One bad fall from a tree, one bite from a snake, and you are dead. Women give birth in the bush, and nearly half of all children do not live beyond the age of fifteen. The heat and the flies are unbearable. For us, it is too late to go back to a </a:t>
            </a:r>
            <a:r>
              <a:rPr lang="en-GB" dirty="0" err="1"/>
              <a:t>Hadza</a:t>
            </a:r>
            <a:r>
              <a:rPr lang="en-GB" dirty="0"/>
              <a:t> lifestyle.  More worryingly, soon it may be impossible for them to remain in it.”</a:t>
            </a:r>
          </a:p>
        </p:txBody>
      </p:sp>
      <p:sp>
        <p:nvSpPr>
          <p:cNvPr id="5" name="TextBox 4">
            <a:extLst>
              <a:ext uri="{FF2B5EF4-FFF2-40B4-BE49-F238E27FC236}">
                <a16:creationId xmlns:a16="http://schemas.microsoft.com/office/drawing/2014/main" id="{AB81D338-0B91-5D12-A481-CD03B975A41E}"/>
              </a:ext>
            </a:extLst>
          </p:cNvPr>
          <p:cNvSpPr txBox="1"/>
          <p:nvPr/>
        </p:nvSpPr>
        <p:spPr>
          <a:xfrm>
            <a:off x="7961244" y="6127234"/>
            <a:ext cx="3392556" cy="369332"/>
          </a:xfrm>
          <a:prstGeom prst="rect">
            <a:avLst/>
          </a:prstGeom>
          <a:noFill/>
        </p:spPr>
        <p:txBody>
          <a:bodyPr wrap="square" rtlCol="0">
            <a:spAutoFit/>
          </a:bodyPr>
          <a:lstStyle/>
          <a:p>
            <a:r>
              <a:rPr lang="en-GB" dirty="0"/>
              <a:t>From Critical Thinking in ELT, 2019</a:t>
            </a:r>
          </a:p>
        </p:txBody>
      </p:sp>
      <p:sp>
        <p:nvSpPr>
          <p:cNvPr id="4" name="Slide Number Placeholder 3">
            <a:extLst>
              <a:ext uri="{FF2B5EF4-FFF2-40B4-BE49-F238E27FC236}">
                <a16:creationId xmlns:a16="http://schemas.microsoft.com/office/drawing/2014/main" id="{12E704B9-4FCD-6A95-AC61-E9FCAD4056CD}"/>
              </a:ext>
            </a:extLst>
          </p:cNvPr>
          <p:cNvSpPr>
            <a:spLocks noGrp="1"/>
          </p:cNvSpPr>
          <p:nvPr>
            <p:ph type="sldNum" sz="quarter" idx="12"/>
          </p:nvPr>
        </p:nvSpPr>
        <p:spPr/>
        <p:txBody>
          <a:bodyPr/>
          <a:lstStyle/>
          <a:p>
            <a:fld id="{6ABD2B37-B064-452C-9285-21E15F2870E5}" type="slidenum">
              <a:rPr lang="en-GB" smtClean="0"/>
              <a:t>25</a:t>
            </a:fld>
            <a:endParaRPr lang="en-GB"/>
          </a:p>
        </p:txBody>
      </p:sp>
    </p:spTree>
    <p:extLst>
      <p:ext uri="{BB962C8B-B14F-4D97-AF65-F5344CB8AC3E}">
        <p14:creationId xmlns:p14="http://schemas.microsoft.com/office/powerpoint/2010/main" val="2467155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76FC-A7BE-E273-0B9D-A7A07AF7DB15}"/>
              </a:ext>
            </a:extLst>
          </p:cNvPr>
          <p:cNvSpPr>
            <a:spLocks noGrp="1"/>
          </p:cNvSpPr>
          <p:nvPr>
            <p:ph type="title"/>
          </p:nvPr>
        </p:nvSpPr>
        <p:spPr/>
        <p:txBody>
          <a:bodyPr/>
          <a:lstStyle/>
          <a:p>
            <a:r>
              <a:rPr lang="en-GB" dirty="0"/>
              <a:t>Task 4: Read and answer</a:t>
            </a:r>
          </a:p>
        </p:txBody>
      </p:sp>
      <p:sp>
        <p:nvSpPr>
          <p:cNvPr id="3" name="Content Placeholder 2">
            <a:extLst>
              <a:ext uri="{FF2B5EF4-FFF2-40B4-BE49-F238E27FC236}">
                <a16:creationId xmlns:a16="http://schemas.microsoft.com/office/drawing/2014/main" id="{84A86E3D-D16F-6D94-8AB6-810F5199F8AF}"/>
              </a:ext>
            </a:extLst>
          </p:cNvPr>
          <p:cNvSpPr>
            <a:spLocks noGrp="1"/>
          </p:cNvSpPr>
          <p:nvPr>
            <p:ph idx="1"/>
          </p:nvPr>
        </p:nvSpPr>
        <p:spPr/>
        <p:txBody>
          <a:bodyPr anchor="ctr"/>
          <a:lstStyle/>
          <a:p>
            <a:pPr marL="0" indent="0">
              <a:buNone/>
            </a:pPr>
            <a:r>
              <a:rPr lang="en-GB" dirty="0"/>
              <a:t>Which of these things do you think the author believes? Highlight the parts of the text that helped you decide this.</a:t>
            </a:r>
          </a:p>
          <a:p>
            <a:pPr marL="0" indent="0">
              <a:buNone/>
            </a:pPr>
            <a:endParaRPr lang="en-GB" dirty="0"/>
          </a:p>
          <a:p>
            <a:pPr marL="514350" indent="-514350">
              <a:buAutoNum type="alphaLcPeriod"/>
            </a:pPr>
            <a:r>
              <a:rPr lang="en-GB" dirty="0"/>
              <a:t>He admires the </a:t>
            </a:r>
            <a:r>
              <a:rPr lang="en-GB" dirty="0" err="1"/>
              <a:t>Hadza</a:t>
            </a:r>
            <a:r>
              <a:rPr lang="en-GB" dirty="0"/>
              <a:t> way of life.</a:t>
            </a:r>
          </a:p>
          <a:p>
            <a:pPr marL="514350" indent="-514350">
              <a:buAutoNum type="alphaLcPeriod"/>
            </a:pPr>
            <a:r>
              <a:rPr lang="en-GB" dirty="0"/>
              <a:t>He would like to live like them.</a:t>
            </a:r>
          </a:p>
          <a:p>
            <a:pPr marL="514350" indent="-514350">
              <a:buAutoNum type="alphaLcPeriod"/>
            </a:pPr>
            <a:r>
              <a:rPr lang="en-GB" dirty="0"/>
              <a:t>He is sorry that we have lost this way of life.</a:t>
            </a:r>
          </a:p>
        </p:txBody>
      </p:sp>
      <p:sp>
        <p:nvSpPr>
          <p:cNvPr id="5" name="TextBox 4">
            <a:extLst>
              <a:ext uri="{FF2B5EF4-FFF2-40B4-BE49-F238E27FC236}">
                <a16:creationId xmlns:a16="http://schemas.microsoft.com/office/drawing/2014/main" id="{AB81D338-0B91-5D12-A481-CD03B975A41E}"/>
              </a:ext>
            </a:extLst>
          </p:cNvPr>
          <p:cNvSpPr txBox="1"/>
          <p:nvPr/>
        </p:nvSpPr>
        <p:spPr>
          <a:xfrm>
            <a:off x="7961244" y="6127234"/>
            <a:ext cx="3392556" cy="369332"/>
          </a:xfrm>
          <a:prstGeom prst="rect">
            <a:avLst/>
          </a:prstGeom>
          <a:noFill/>
        </p:spPr>
        <p:txBody>
          <a:bodyPr wrap="square" rtlCol="0">
            <a:spAutoFit/>
          </a:bodyPr>
          <a:lstStyle/>
          <a:p>
            <a:r>
              <a:rPr lang="en-GB" dirty="0"/>
              <a:t>From Critical Thinking in ELT, 2019</a:t>
            </a:r>
          </a:p>
        </p:txBody>
      </p:sp>
      <p:sp>
        <p:nvSpPr>
          <p:cNvPr id="4" name="Slide Number Placeholder 3">
            <a:extLst>
              <a:ext uri="{FF2B5EF4-FFF2-40B4-BE49-F238E27FC236}">
                <a16:creationId xmlns:a16="http://schemas.microsoft.com/office/drawing/2014/main" id="{42455129-E452-5F8C-9B23-BBAAE20BE9CC}"/>
              </a:ext>
            </a:extLst>
          </p:cNvPr>
          <p:cNvSpPr>
            <a:spLocks noGrp="1"/>
          </p:cNvSpPr>
          <p:nvPr>
            <p:ph type="sldNum" sz="quarter" idx="12"/>
          </p:nvPr>
        </p:nvSpPr>
        <p:spPr/>
        <p:txBody>
          <a:bodyPr/>
          <a:lstStyle/>
          <a:p>
            <a:fld id="{6ABD2B37-B064-452C-9285-21E15F2870E5}" type="slidenum">
              <a:rPr lang="en-GB" smtClean="0"/>
              <a:t>26</a:t>
            </a:fld>
            <a:endParaRPr lang="en-GB"/>
          </a:p>
        </p:txBody>
      </p:sp>
    </p:spTree>
    <p:extLst>
      <p:ext uri="{BB962C8B-B14F-4D97-AF65-F5344CB8AC3E}">
        <p14:creationId xmlns:p14="http://schemas.microsoft.com/office/powerpoint/2010/main" val="25189337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EE08-A788-03CF-2E20-FBFB71E2DF3C}"/>
              </a:ext>
            </a:extLst>
          </p:cNvPr>
          <p:cNvSpPr>
            <a:spLocks noGrp="1"/>
          </p:cNvSpPr>
          <p:nvPr>
            <p:ph type="title"/>
          </p:nvPr>
        </p:nvSpPr>
        <p:spPr/>
        <p:txBody>
          <a:bodyPr>
            <a:normAutofit fontScale="90000"/>
          </a:bodyPr>
          <a:lstStyle/>
          <a:p>
            <a:r>
              <a:rPr lang="en-GB" dirty="0"/>
              <a:t>Task 5a: Which picture is the best representation of British ex-PM Boris Johnson? Why?</a:t>
            </a:r>
          </a:p>
        </p:txBody>
      </p:sp>
      <p:pic>
        <p:nvPicPr>
          <p:cNvPr id="5" name="Picture 4">
            <a:extLst>
              <a:ext uri="{FF2B5EF4-FFF2-40B4-BE49-F238E27FC236}">
                <a16:creationId xmlns:a16="http://schemas.microsoft.com/office/drawing/2014/main" id="{4B214846-8631-C0E3-EF74-30ECE64841C9}"/>
              </a:ext>
            </a:extLst>
          </p:cNvPr>
          <p:cNvPicPr>
            <a:picLocks noChangeAspect="1"/>
          </p:cNvPicPr>
          <p:nvPr/>
        </p:nvPicPr>
        <p:blipFill>
          <a:blip r:embed="rId3"/>
          <a:stretch>
            <a:fillRect/>
          </a:stretch>
        </p:blipFill>
        <p:spPr>
          <a:xfrm>
            <a:off x="2331720" y="1825625"/>
            <a:ext cx="2963805" cy="1975666"/>
          </a:xfrm>
          <a:prstGeom prst="rect">
            <a:avLst/>
          </a:prstGeom>
        </p:spPr>
      </p:pic>
      <p:pic>
        <p:nvPicPr>
          <p:cNvPr id="6" name="Picture 5">
            <a:extLst>
              <a:ext uri="{FF2B5EF4-FFF2-40B4-BE49-F238E27FC236}">
                <a16:creationId xmlns:a16="http://schemas.microsoft.com/office/drawing/2014/main" id="{27E874C7-BE46-C6A9-46A7-158EE07FDF3C}"/>
              </a:ext>
            </a:extLst>
          </p:cNvPr>
          <p:cNvPicPr>
            <a:picLocks noChangeAspect="1"/>
          </p:cNvPicPr>
          <p:nvPr/>
        </p:nvPicPr>
        <p:blipFill>
          <a:blip r:embed="rId4"/>
          <a:stretch>
            <a:fillRect/>
          </a:stretch>
        </p:blipFill>
        <p:spPr>
          <a:xfrm>
            <a:off x="2207792" y="4365533"/>
            <a:ext cx="3087733" cy="1932323"/>
          </a:xfrm>
          <a:prstGeom prst="rect">
            <a:avLst/>
          </a:prstGeom>
        </p:spPr>
      </p:pic>
      <p:pic>
        <p:nvPicPr>
          <p:cNvPr id="8" name="Picture 7">
            <a:extLst>
              <a:ext uri="{FF2B5EF4-FFF2-40B4-BE49-F238E27FC236}">
                <a16:creationId xmlns:a16="http://schemas.microsoft.com/office/drawing/2014/main" id="{B1246BEA-EF41-B99C-CCE8-B742163E7D8C}"/>
              </a:ext>
            </a:extLst>
          </p:cNvPr>
          <p:cNvPicPr>
            <a:picLocks noChangeAspect="1"/>
          </p:cNvPicPr>
          <p:nvPr/>
        </p:nvPicPr>
        <p:blipFill>
          <a:blip r:embed="rId5"/>
          <a:stretch>
            <a:fillRect/>
          </a:stretch>
        </p:blipFill>
        <p:spPr>
          <a:xfrm>
            <a:off x="6460374" y="1690688"/>
            <a:ext cx="3569154" cy="2007649"/>
          </a:xfrm>
          <a:prstGeom prst="rect">
            <a:avLst/>
          </a:prstGeom>
        </p:spPr>
      </p:pic>
      <p:pic>
        <p:nvPicPr>
          <p:cNvPr id="10" name="Picture 9">
            <a:extLst>
              <a:ext uri="{FF2B5EF4-FFF2-40B4-BE49-F238E27FC236}">
                <a16:creationId xmlns:a16="http://schemas.microsoft.com/office/drawing/2014/main" id="{AC0F9748-A1ED-4096-3F73-0C22315BC224}"/>
              </a:ext>
            </a:extLst>
          </p:cNvPr>
          <p:cNvPicPr>
            <a:picLocks noChangeAspect="1"/>
          </p:cNvPicPr>
          <p:nvPr/>
        </p:nvPicPr>
        <p:blipFill>
          <a:blip r:embed="rId6"/>
          <a:stretch>
            <a:fillRect/>
          </a:stretch>
        </p:blipFill>
        <p:spPr>
          <a:xfrm>
            <a:off x="6578664" y="4077098"/>
            <a:ext cx="3332573" cy="2220758"/>
          </a:xfrm>
          <a:prstGeom prst="rect">
            <a:avLst/>
          </a:prstGeom>
        </p:spPr>
      </p:pic>
      <p:sp>
        <p:nvSpPr>
          <p:cNvPr id="3" name="Slide Number Placeholder 2">
            <a:extLst>
              <a:ext uri="{FF2B5EF4-FFF2-40B4-BE49-F238E27FC236}">
                <a16:creationId xmlns:a16="http://schemas.microsoft.com/office/drawing/2014/main" id="{C9681B82-4231-7995-0D69-EB9E1134AC65}"/>
              </a:ext>
            </a:extLst>
          </p:cNvPr>
          <p:cNvSpPr>
            <a:spLocks noGrp="1"/>
          </p:cNvSpPr>
          <p:nvPr>
            <p:ph type="sldNum" sz="quarter" idx="12"/>
          </p:nvPr>
        </p:nvSpPr>
        <p:spPr/>
        <p:txBody>
          <a:bodyPr/>
          <a:lstStyle/>
          <a:p>
            <a:fld id="{6ABD2B37-B064-452C-9285-21E15F2870E5}" type="slidenum">
              <a:rPr lang="en-GB" smtClean="0"/>
              <a:t>27</a:t>
            </a:fld>
            <a:endParaRPr lang="en-GB"/>
          </a:p>
        </p:txBody>
      </p:sp>
    </p:spTree>
    <p:extLst>
      <p:ext uri="{BB962C8B-B14F-4D97-AF65-F5344CB8AC3E}">
        <p14:creationId xmlns:p14="http://schemas.microsoft.com/office/powerpoint/2010/main" val="3536765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EE08-A788-03CF-2E20-FBFB71E2DF3C}"/>
              </a:ext>
            </a:extLst>
          </p:cNvPr>
          <p:cNvSpPr>
            <a:spLocks noGrp="1"/>
          </p:cNvSpPr>
          <p:nvPr>
            <p:ph type="title"/>
          </p:nvPr>
        </p:nvSpPr>
        <p:spPr/>
        <p:txBody>
          <a:bodyPr/>
          <a:lstStyle/>
          <a:p>
            <a:r>
              <a:rPr lang="en-GB" dirty="0"/>
              <a:t>Task 5b: Which year were these photos taken? Why do you think that?</a:t>
            </a:r>
          </a:p>
        </p:txBody>
      </p:sp>
      <p:sp>
        <p:nvSpPr>
          <p:cNvPr id="3" name="Content Placeholder 2">
            <a:extLst>
              <a:ext uri="{FF2B5EF4-FFF2-40B4-BE49-F238E27FC236}">
                <a16:creationId xmlns:a16="http://schemas.microsoft.com/office/drawing/2014/main" id="{248ACA0B-57D8-887F-EDDB-CC6D131B8447}"/>
              </a:ext>
            </a:extLst>
          </p:cNvPr>
          <p:cNvSpPr>
            <a:spLocks noGrp="1"/>
          </p:cNvSpPr>
          <p:nvPr>
            <p:ph idx="1"/>
          </p:nvPr>
        </p:nvSpPr>
        <p:spPr>
          <a:xfrm>
            <a:off x="9897123" y="5472311"/>
            <a:ext cx="1439091" cy="429306"/>
          </a:xfrm>
        </p:spPr>
        <p:txBody>
          <a:bodyPr>
            <a:noAutofit/>
          </a:bodyPr>
          <a:lstStyle/>
          <a:p>
            <a:pPr marL="0" indent="0" algn="ctr">
              <a:buNone/>
            </a:pPr>
            <a:r>
              <a:rPr lang="en-GB" sz="3200" dirty="0">
                <a:highlight>
                  <a:srgbClr val="FFFF00"/>
                </a:highlight>
              </a:rPr>
              <a:t>2022</a:t>
            </a:r>
          </a:p>
        </p:txBody>
      </p:sp>
      <p:pic>
        <p:nvPicPr>
          <p:cNvPr id="5" name="Picture 4">
            <a:extLst>
              <a:ext uri="{FF2B5EF4-FFF2-40B4-BE49-F238E27FC236}">
                <a16:creationId xmlns:a16="http://schemas.microsoft.com/office/drawing/2014/main" id="{4B214846-8631-C0E3-EF74-30ECE64841C9}"/>
              </a:ext>
            </a:extLst>
          </p:cNvPr>
          <p:cNvPicPr>
            <a:picLocks noChangeAspect="1"/>
          </p:cNvPicPr>
          <p:nvPr/>
        </p:nvPicPr>
        <p:blipFill>
          <a:blip r:embed="rId3"/>
          <a:stretch>
            <a:fillRect/>
          </a:stretch>
        </p:blipFill>
        <p:spPr>
          <a:xfrm>
            <a:off x="838200" y="1825625"/>
            <a:ext cx="2963805" cy="1975666"/>
          </a:xfrm>
          <a:prstGeom prst="rect">
            <a:avLst/>
          </a:prstGeom>
        </p:spPr>
      </p:pic>
      <p:pic>
        <p:nvPicPr>
          <p:cNvPr id="6" name="Picture 5">
            <a:extLst>
              <a:ext uri="{FF2B5EF4-FFF2-40B4-BE49-F238E27FC236}">
                <a16:creationId xmlns:a16="http://schemas.microsoft.com/office/drawing/2014/main" id="{27E874C7-BE46-C6A9-46A7-158EE07FDF3C}"/>
              </a:ext>
            </a:extLst>
          </p:cNvPr>
          <p:cNvPicPr>
            <a:picLocks noChangeAspect="1"/>
          </p:cNvPicPr>
          <p:nvPr/>
        </p:nvPicPr>
        <p:blipFill>
          <a:blip r:embed="rId4"/>
          <a:stretch>
            <a:fillRect/>
          </a:stretch>
        </p:blipFill>
        <p:spPr>
          <a:xfrm>
            <a:off x="714272" y="4365533"/>
            <a:ext cx="3087733" cy="1932323"/>
          </a:xfrm>
          <a:prstGeom prst="rect">
            <a:avLst/>
          </a:prstGeom>
        </p:spPr>
      </p:pic>
      <p:sp>
        <p:nvSpPr>
          <p:cNvPr id="7" name="Content Placeholder 2">
            <a:extLst>
              <a:ext uri="{FF2B5EF4-FFF2-40B4-BE49-F238E27FC236}">
                <a16:creationId xmlns:a16="http://schemas.microsoft.com/office/drawing/2014/main" id="{87F31CDF-1AA9-3243-8E4B-91E1C985988B}"/>
              </a:ext>
            </a:extLst>
          </p:cNvPr>
          <p:cNvSpPr txBox="1">
            <a:spLocks/>
          </p:cNvSpPr>
          <p:nvPr/>
        </p:nvSpPr>
        <p:spPr>
          <a:xfrm>
            <a:off x="9897123" y="1973311"/>
            <a:ext cx="1439091" cy="4293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highlight>
                  <a:srgbClr val="FFFF00"/>
                </a:highlight>
              </a:rPr>
              <a:t>2013</a:t>
            </a:r>
          </a:p>
        </p:txBody>
      </p:sp>
      <p:pic>
        <p:nvPicPr>
          <p:cNvPr id="8" name="Picture 7">
            <a:extLst>
              <a:ext uri="{FF2B5EF4-FFF2-40B4-BE49-F238E27FC236}">
                <a16:creationId xmlns:a16="http://schemas.microsoft.com/office/drawing/2014/main" id="{B1246BEA-EF41-B99C-CCE8-B742163E7D8C}"/>
              </a:ext>
            </a:extLst>
          </p:cNvPr>
          <p:cNvPicPr>
            <a:picLocks noChangeAspect="1"/>
          </p:cNvPicPr>
          <p:nvPr/>
        </p:nvPicPr>
        <p:blipFill>
          <a:blip r:embed="rId5"/>
          <a:stretch>
            <a:fillRect/>
          </a:stretch>
        </p:blipFill>
        <p:spPr>
          <a:xfrm>
            <a:off x="4966854" y="1690688"/>
            <a:ext cx="3569154" cy="2007649"/>
          </a:xfrm>
          <a:prstGeom prst="rect">
            <a:avLst/>
          </a:prstGeom>
        </p:spPr>
      </p:pic>
      <p:sp>
        <p:nvSpPr>
          <p:cNvPr id="9" name="Content Placeholder 2">
            <a:extLst>
              <a:ext uri="{FF2B5EF4-FFF2-40B4-BE49-F238E27FC236}">
                <a16:creationId xmlns:a16="http://schemas.microsoft.com/office/drawing/2014/main" id="{B8461AD3-70AD-038C-3ED5-753FC921E127}"/>
              </a:ext>
            </a:extLst>
          </p:cNvPr>
          <p:cNvSpPr txBox="1">
            <a:spLocks/>
          </p:cNvSpPr>
          <p:nvPr/>
        </p:nvSpPr>
        <p:spPr>
          <a:xfrm>
            <a:off x="9897123" y="4365533"/>
            <a:ext cx="1439091" cy="4293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highlight>
                  <a:srgbClr val="FFFF00"/>
                </a:highlight>
              </a:rPr>
              <a:t>2020</a:t>
            </a:r>
          </a:p>
        </p:txBody>
      </p:sp>
      <p:pic>
        <p:nvPicPr>
          <p:cNvPr id="10" name="Picture 9">
            <a:extLst>
              <a:ext uri="{FF2B5EF4-FFF2-40B4-BE49-F238E27FC236}">
                <a16:creationId xmlns:a16="http://schemas.microsoft.com/office/drawing/2014/main" id="{AC0F9748-A1ED-4096-3F73-0C22315BC224}"/>
              </a:ext>
            </a:extLst>
          </p:cNvPr>
          <p:cNvPicPr>
            <a:picLocks noChangeAspect="1"/>
          </p:cNvPicPr>
          <p:nvPr/>
        </p:nvPicPr>
        <p:blipFill>
          <a:blip r:embed="rId6"/>
          <a:stretch>
            <a:fillRect/>
          </a:stretch>
        </p:blipFill>
        <p:spPr>
          <a:xfrm>
            <a:off x="5085144" y="4077098"/>
            <a:ext cx="3332573" cy="2220758"/>
          </a:xfrm>
          <a:prstGeom prst="rect">
            <a:avLst/>
          </a:prstGeom>
        </p:spPr>
      </p:pic>
      <p:sp>
        <p:nvSpPr>
          <p:cNvPr id="11" name="Content Placeholder 2">
            <a:extLst>
              <a:ext uri="{FF2B5EF4-FFF2-40B4-BE49-F238E27FC236}">
                <a16:creationId xmlns:a16="http://schemas.microsoft.com/office/drawing/2014/main" id="{841A2F71-D35A-0FBF-2119-B27FF6CEC544}"/>
              </a:ext>
            </a:extLst>
          </p:cNvPr>
          <p:cNvSpPr txBox="1">
            <a:spLocks/>
          </p:cNvSpPr>
          <p:nvPr/>
        </p:nvSpPr>
        <p:spPr>
          <a:xfrm>
            <a:off x="9897123" y="3080089"/>
            <a:ext cx="1439091" cy="4293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highlight>
                  <a:srgbClr val="FFFF00"/>
                </a:highlight>
              </a:rPr>
              <a:t>2019</a:t>
            </a:r>
          </a:p>
        </p:txBody>
      </p:sp>
      <p:sp>
        <p:nvSpPr>
          <p:cNvPr id="4" name="Slide Number Placeholder 3">
            <a:extLst>
              <a:ext uri="{FF2B5EF4-FFF2-40B4-BE49-F238E27FC236}">
                <a16:creationId xmlns:a16="http://schemas.microsoft.com/office/drawing/2014/main" id="{0164BD2F-5DB7-8E88-C3F1-854FD9B01D5E}"/>
              </a:ext>
            </a:extLst>
          </p:cNvPr>
          <p:cNvSpPr>
            <a:spLocks noGrp="1"/>
          </p:cNvSpPr>
          <p:nvPr>
            <p:ph type="sldNum" sz="quarter" idx="12"/>
          </p:nvPr>
        </p:nvSpPr>
        <p:spPr/>
        <p:txBody>
          <a:bodyPr/>
          <a:lstStyle/>
          <a:p>
            <a:fld id="{6ABD2B37-B064-452C-9285-21E15F2870E5}" type="slidenum">
              <a:rPr lang="en-GB" smtClean="0"/>
              <a:t>28</a:t>
            </a:fld>
            <a:endParaRPr lang="en-GB"/>
          </a:p>
        </p:txBody>
      </p:sp>
    </p:spTree>
    <p:extLst>
      <p:ext uri="{BB962C8B-B14F-4D97-AF65-F5344CB8AC3E}">
        <p14:creationId xmlns:p14="http://schemas.microsoft.com/office/powerpoint/2010/main" val="2812188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EE08-A788-03CF-2E20-FBFB71E2DF3C}"/>
              </a:ext>
            </a:extLst>
          </p:cNvPr>
          <p:cNvSpPr>
            <a:spLocks noGrp="1"/>
          </p:cNvSpPr>
          <p:nvPr>
            <p:ph type="title"/>
          </p:nvPr>
        </p:nvSpPr>
        <p:spPr/>
        <p:txBody>
          <a:bodyPr/>
          <a:lstStyle/>
          <a:p>
            <a:r>
              <a:rPr lang="en-GB" dirty="0"/>
              <a:t>Task 5b: Which year were these photos taken? Why do you think that?</a:t>
            </a:r>
          </a:p>
        </p:txBody>
      </p:sp>
      <p:pic>
        <p:nvPicPr>
          <p:cNvPr id="5" name="Picture 4">
            <a:extLst>
              <a:ext uri="{FF2B5EF4-FFF2-40B4-BE49-F238E27FC236}">
                <a16:creationId xmlns:a16="http://schemas.microsoft.com/office/drawing/2014/main" id="{4B214846-8631-C0E3-EF74-30ECE64841C9}"/>
              </a:ext>
            </a:extLst>
          </p:cNvPr>
          <p:cNvPicPr>
            <a:picLocks noChangeAspect="1"/>
          </p:cNvPicPr>
          <p:nvPr/>
        </p:nvPicPr>
        <p:blipFill>
          <a:blip r:embed="rId3"/>
          <a:stretch>
            <a:fillRect/>
          </a:stretch>
        </p:blipFill>
        <p:spPr>
          <a:xfrm>
            <a:off x="838200" y="1825625"/>
            <a:ext cx="2963805" cy="1975666"/>
          </a:xfrm>
          <a:prstGeom prst="rect">
            <a:avLst/>
          </a:prstGeom>
        </p:spPr>
      </p:pic>
      <p:pic>
        <p:nvPicPr>
          <p:cNvPr id="6" name="Picture 5">
            <a:extLst>
              <a:ext uri="{FF2B5EF4-FFF2-40B4-BE49-F238E27FC236}">
                <a16:creationId xmlns:a16="http://schemas.microsoft.com/office/drawing/2014/main" id="{27E874C7-BE46-C6A9-46A7-158EE07FDF3C}"/>
              </a:ext>
            </a:extLst>
          </p:cNvPr>
          <p:cNvPicPr>
            <a:picLocks noChangeAspect="1"/>
          </p:cNvPicPr>
          <p:nvPr/>
        </p:nvPicPr>
        <p:blipFill>
          <a:blip r:embed="rId4"/>
          <a:stretch>
            <a:fillRect/>
          </a:stretch>
        </p:blipFill>
        <p:spPr>
          <a:xfrm>
            <a:off x="714272" y="4365533"/>
            <a:ext cx="3087733" cy="1932323"/>
          </a:xfrm>
          <a:prstGeom prst="rect">
            <a:avLst/>
          </a:prstGeom>
        </p:spPr>
      </p:pic>
      <p:sp>
        <p:nvSpPr>
          <p:cNvPr id="7" name="Content Placeholder 2">
            <a:extLst>
              <a:ext uri="{FF2B5EF4-FFF2-40B4-BE49-F238E27FC236}">
                <a16:creationId xmlns:a16="http://schemas.microsoft.com/office/drawing/2014/main" id="{87F31CDF-1AA9-3243-8E4B-91E1C985988B}"/>
              </a:ext>
            </a:extLst>
          </p:cNvPr>
          <p:cNvSpPr txBox="1">
            <a:spLocks/>
          </p:cNvSpPr>
          <p:nvPr/>
        </p:nvSpPr>
        <p:spPr>
          <a:xfrm>
            <a:off x="714273" y="5686964"/>
            <a:ext cx="1160248" cy="429306"/>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solidFill>
                  <a:srgbClr val="FF0000"/>
                </a:solidFill>
                <a:highlight>
                  <a:srgbClr val="FFFF00"/>
                </a:highlight>
              </a:rPr>
              <a:t>2013</a:t>
            </a:r>
          </a:p>
        </p:txBody>
      </p:sp>
      <p:pic>
        <p:nvPicPr>
          <p:cNvPr id="8" name="Picture 7">
            <a:extLst>
              <a:ext uri="{FF2B5EF4-FFF2-40B4-BE49-F238E27FC236}">
                <a16:creationId xmlns:a16="http://schemas.microsoft.com/office/drawing/2014/main" id="{B1246BEA-EF41-B99C-CCE8-B742163E7D8C}"/>
              </a:ext>
            </a:extLst>
          </p:cNvPr>
          <p:cNvPicPr>
            <a:picLocks noChangeAspect="1"/>
          </p:cNvPicPr>
          <p:nvPr/>
        </p:nvPicPr>
        <p:blipFill>
          <a:blip r:embed="rId5"/>
          <a:stretch>
            <a:fillRect/>
          </a:stretch>
        </p:blipFill>
        <p:spPr>
          <a:xfrm>
            <a:off x="4966854" y="1690688"/>
            <a:ext cx="3569154" cy="2007649"/>
          </a:xfrm>
          <a:prstGeom prst="rect">
            <a:avLst/>
          </a:prstGeom>
        </p:spPr>
      </p:pic>
      <p:sp>
        <p:nvSpPr>
          <p:cNvPr id="9" name="Content Placeholder 2">
            <a:extLst>
              <a:ext uri="{FF2B5EF4-FFF2-40B4-BE49-F238E27FC236}">
                <a16:creationId xmlns:a16="http://schemas.microsoft.com/office/drawing/2014/main" id="{B8461AD3-70AD-038C-3ED5-753FC921E127}"/>
              </a:ext>
            </a:extLst>
          </p:cNvPr>
          <p:cNvSpPr txBox="1">
            <a:spLocks/>
          </p:cNvSpPr>
          <p:nvPr/>
        </p:nvSpPr>
        <p:spPr>
          <a:xfrm>
            <a:off x="4966854" y="3145171"/>
            <a:ext cx="1041465" cy="429306"/>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solidFill>
                  <a:srgbClr val="FF0000"/>
                </a:solidFill>
                <a:highlight>
                  <a:srgbClr val="FFFF00"/>
                </a:highlight>
              </a:rPr>
              <a:t>2021</a:t>
            </a:r>
          </a:p>
        </p:txBody>
      </p:sp>
      <p:pic>
        <p:nvPicPr>
          <p:cNvPr id="10" name="Picture 9">
            <a:extLst>
              <a:ext uri="{FF2B5EF4-FFF2-40B4-BE49-F238E27FC236}">
                <a16:creationId xmlns:a16="http://schemas.microsoft.com/office/drawing/2014/main" id="{AC0F9748-A1ED-4096-3F73-0C22315BC224}"/>
              </a:ext>
            </a:extLst>
          </p:cNvPr>
          <p:cNvPicPr>
            <a:picLocks noChangeAspect="1"/>
          </p:cNvPicPr>
          <p:nvPr/>
        </p:nvPicPr>
        <p:blipFill>
          <a:blip r:embed="rId6"/>
          <a:stretch>
            <a:fillRect/>
          </a:stretch>
        </p:blipFill>
        <p:spPr>
          <a:xfrm>
            <a:off x="5085144" y="4077098"/>
            <a:ext cx="3332573" cy="2220758"/>
          </a:xfrm>
          <a:prstGeom prst="rect">
            <a:avLst/>
          </a:prstGeom>
        </p:spPr>
      </p:pic>
      <p:sp>
        <p:nvSpPr>
          <p:cNvPr id="11" name="Content Placeholder 2">
            <a:extLst>
              <a:ext uri="{FF2B5EF4-FFF2-40B4-BE49-F238E27FC236}">
                <a16:creationId xmlns:a16="http://schemas.microsoft.com/office/drawing/2014/main" id="{841A2F71-D35A-0FBF-2119-B27FF6CEC544}"/>
              </a:ext>
            </a:extLst>
          </p:cNvPr>
          <p:cNvSpPr txBox="1">
            <a:spLocks/>
          </p:cNvSpPr>
          <p:nvPr/>
        </p:nvSpPr>
        <p:spPr>
          <a:xfrm>
            <a:off x="5085144" y="5686964"/>
            <a:ext cx="1029957" cy="429306"/>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a:solidFill>
                  <a:srgbClr val="FF0000"/>
                </a:solidFill>
                <a:highlight>
                  <a:srgbClr val="FFFF00"/>
                </a:highlight>
              </a:rPr>
              <a:t>2019</a:t>
            </a:r>
          </a:p>
        </p:txBody>
      </p:sp>
      <p:sp>
        <p:nvSpPr>
          <p:cNvPr id="3" name="Content Placeholder 2">
            <a:extLst>
              <a:ext uri="{FF2B5EF4-FFF2-40B4-BE49-F238E27FC236}">
                <a16:creationId xmlns:a16="http://schemas.microsoft.com/office/drawing/2014/main" id="{248ACA0B-57D8-887F-EDDB-CC6D131B8447}"/>
              </a:ext>
            </a:extLst>
          </p:cNvPr>
          <p:cNvSpPr>
            <a:spLocks noGrp="1"/>
          </p:cNvSpPr>
          <p:nvPr>
            <p:ph idx="1"/>
          </p:nvPr>
        </p:nvSpPr>
        <p:spPr>
          <a:xfrm>
            <a:off x="838200" y="3275512"/>
            <a:ext cx="1167117" cy="429306"/>
          </a:xfrm>
          <a:noFill/>
        </p:spPr>
        <p:txBody>
          <a:bodyPr>
            <a:noAutofit/>
          </a:bodyPr>
          <a:lstStyle/>
          <a:p>
            <a:pPr marL="0" indent="0" algn="ctr">
              <a:buNone/>
            </a:pPr>
            <a:r>
              <a:rPr lang="en-GB" sz="3200" dirty="0">
                <a:solidFill>
                  <a:srgbClr val="FF0000"/>
                </a:solidFill>
                <a:highlight>
                  <a:srgbClr val="FFFF00"/>
                </a:highlight>
              </a:rPr>
              <a:t>2022</a:t>
            </a:r>
          </a:p>
        </p:txBody>
      </p:sp>
      <p:sp>
        <p:nvSpPr>
          <p:cNvPr id="4" name="Slide Number Placeholder 3">
            <a:extLst>
              <a:ext uri="{FF2B5EF4-FFF2-40B4-BE49-F238E27FC236}">
                <a16:creationId xmlns:a16="http://schemas.microsoft.com/office/drawing/2014/main" id="{2C7F53AA-EA95-AFB8-A3D0-4FE2E0CE8001}"/>
              </a:ext>
            </a:extLst>
          </p:cNvPr>
          <p:cNvSpPr>
            <a:spLocks noGrp="1"/>
          </p:cNvSpPr>
          <p:nvPr>
            <p:ph type="sldNum" sz="quarter" idx="12"/>
          </p:nvPr>
        </p:nvSpPr>
        <p:spPr/>
        <p:txBody>
          <a:bodyPr/>
          <a:lstStyle/>
          <a:p>
            <a:fld id="{6ABD2B37-B064-452C-9285-21E15F2870E5}" type="slidenum">
              <a:rPr lang="en-GB" smtClean="0"/>
              <a:t>29</a:t>
            </a:fld>
            <a:endParaRPr lang="en-GB"/>
          </a:p>
        </p:txBody>
      </p:sp>
    </p:spTree>
    <p:extLst>
      <p:ext uri="{BB962C8B-B14F-4D97-AF65-F5344CB8AC3E}">
        <p14:creationId xmlns:p14="http://schemas.microsoft.com/office/powerpoint/2010/main" val="61881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39FEF-EA86-9F30-BF5B-9B4E5D093A7F}"/>
              </a:ext>
            </a:extLst>
          </p:cNvPr>
          <p:cNvSpPr>
            <a:spLocks noGrp="1"/>
          </p:cNvSpPr>
          <p:nvPr>
            <p:ph type="title"/>
          </p:nvPr>
        </p:nvSpPr>
        <p:spPr/>
        <p:txBody>
          <a:bodyPr/>
          <a:lstStyle/>
          <a:p>
            <a:r>
              <a:rPr lang="en-GB" dirty="0"/>
              <a:t>Task 6: Where and when? Why?</a:t>
            </a:r>
          </a:p>
        </p:txBody>
      </p:sp>
      <p:sp>
        <p:nvSpPr>
          <p:cNvPr id="3" name="Content Placeholder 2">
            <a:extLst>
              <a:ext uri="{FF2B5EF4-FFF2-40B4-BE49-F238E27FC236}">
                <a16:creationId xmlns:a16="http://schemas.microsoft.com/office/drawing/2014/main" id="{41E444A5-FC81-D7F5-2DBB-41EA6690EB3E}"/>
              </a:ext>
            </a:extLst>
          </p:cNvPr>
          <p:cNvSpPr>
            <a:spLocks noGrp="1"/>
          </p:cNvSpPr>
          <p:nvPr>
            <p:ph idx="1"/>
          </p:nvPr>
        </p:nvSpPr>
        <p:spPr>
          <a:xfrm>
            <a:off x="7389266" y="1825625"/>
            <a:ext cx="3964533" cy="4351338"/>
          </a:xfrm>
        </p:spPr>
        <p:txBody>
          <a:bodyPr anchor="ctr">
            <a:normAutofit lnSpcReduction="10000"/>
          </a:bodyPr>
          <a:lstStyle/>
          <a:p>
            <a:r>
              <a:rPr lang="en-GB" dirty="0"/>
              <a:t>Try to work out where, when, and why this photo was taken.</a:t>
            </a:r>
          </a:p>
          <a:p>
            <a:endParaRPr lang="en-GB" dirty="0"/>
          </a:p>
          <a:p>
            <a:r>
              <a:rPr lang="en-GB" dirty="0"/>
              <a:t>What evidence did </a:t>
            </a:r>
            <a:r>
              <a:rPr lang="en-GB" b="1" dirty="0"/>
              <a:t>you</a:t>
            </a:r>
            <a:r>
              <a:rPr lang="en-GB" dirty="0"/>
              <a:t> use?</a:t>
            </a:r>
          </a:p>
          <a:p>
            <a:endParaRPr lang="en-GB" dirty="0"/>
          </a:p>
          <a:p>
            <a:r>
              <a:rPr lang="en-GB" dirty="0"/>
              <a:t>What do you think is the </a:t>
            </a:r>
            <a:r>
              <a:rPr lang="en-GB" dirty="0">
                <a:hlinkClick r:id="rId3">
                  <a:extLst>
                    <a:ext uri="{A12FA001-AC4F-418D-AE19-62706E023703}">
                      <ahyp:hlinkClr xmlns:ahyp="http://schemas.microsoft.com/office/drawing/2018/hyperlinkcolor" val="tx"/>
                    </a:ext>
                  </a:extLst>
                </a:hlinkClick>
              </a:rPr>
              <a:t>perspective</a:t>
            </a:r>
            <a:r>
              <a:rPr lang="en-GB" dirty="0"/>
              <a:t> of the photographer?</a:t>
            </a:r>
          </a:p>
        </p:txBody>
      </p:sp>
      <p:pic>
        <p:nvPicPr>
          <p:cNvPr id="5" name="Picture 4">
            <a:extLst>
              <a:ext uri="{FF2B5EF4-FFF2-40B4-BE49-F238E27FC236}">
                <a16:creationId xmlns:a16="http://schemas.microsoft.com/office/drawing/2014/main" id="{9F28789B-2187-0526-D309-0756B6B0A13F}"/>
              </a:ext>
            </a:extLst>
          </p:cNvPr>
          <p:cNvPicPr>
            <a:picLocks noChangeAspect="1"/>
          </p:cNvPicPr>
          <p:nvPr/>
        </p:nvPicPr>
        <p:blipFill>
          <a:blip r:embed="rId4"/>
          <a:stretch>
            <a:fillRect/>
          </a:stretch>
        </p:blipFill>
        <p:spPr>
          <a:xfrm>
            <a:off x="838200" y="1825625"/>
            <a:ext cx="6551067" cy="4388703"/>
          </a:xfrm>
          <a:prstGeom prst="rect">
            <a:avLst/>
          </a:prstGeom>
        </p:spPr>
      </p:pic>
      <p:sp>
        <p:nvSpPr>
          <p:cNvPr id="7" name="TextBox 6">
            <a:extLst>
              <a:ext uri="{FF2B5EF4-FFF2-40B4-BE49-F238E27FC236}">
                <a16:creationId xmlns:a16="http://schemas.microsoft.com/office/drawing/2014/main" id="{F3412B88-0F82-DF21-A59D-CFD01C7C8CC6}"/>
              </a:ext>
            </a:extLst>
          </p:cNvPr>
          <p:cNvSpPr txBox="1"/>
          <p:nvPr/>
        </p:nvSpPr>
        <p:spPr>
          <a:xfrm>
            <a:off x="1293266" y="6308209"/>
            <a:ext cx="6096000" cy="369332"/>
          </a:xfrm>
          <a:prstGeom prst="rect">
            <a:avLst/>
          </a:prstGeom>
          <a:noFill/>
        </p:spPr>
        <p:txBody>
          <a:bodyPr wrap="square">
            <a:spAutoFit/>
          </a:bodyPr>
          <a:lstStyle/>
          <a:p>
            <a:pPr algn="r"/>
            <a:r>
              <a:rPr lang="en-GB" dirty="0"/>
              <a:t>© Mark Riboud, 1967</a:t>
            </a:r>
          </a:p>
        </p:txBody>
      </p:sp>
      <p:sp>
        <p:nvSpPr>
          <p:cNvPr id="4" name="Slide Number Placeholder 3">
            <a:extLst>
              <a:ext uri="{FF2B5EF4-FFF2-40B4-BE49-F238E27FC236}">
                <a16:creationId xmlns:a16="http://schemas.microsoft.com/office/drawing/2014/main" id="{972194A0-9FA5-EA3B-08F6-F137A42CF4D3}"/>
              </a:ext>
            </a:extLst>
          </p:cNvPr>
          <p:cNvSpPr>
            <a:spLocks noGrp="1"/>
          </p:cNvSpPr>
          <p:nvPr>
            <p:ph type="sldNum" sz="quarter" idx="12"/>
          </p:nvPr>
        </p:nvSpPr>
        <p:spPr/>
        <p:txBody>
          <a:bodyPr/>
          <a:lstStyle/>
          <a:p>
            <a:fld id="{6ABD2B37-B064-452C-9285-21E15F2870E5}" type="slidenum">
              <a:rPr lang="en-GB" smtClean="0"/>
              <a:t>30</a:t>
            </a:fld>
            <a:endParaRPr lang="en-GB"/>
          </a:p>
        </p:txBody>
      </p:sp>
    </p:spTree>
    <p:extLst>
      <p:ext uri="{BB962C8B-B14F-4D97-AF65-F5344CB8AC3E}">
        <p14:creationId xmlns:p14="http://schemas.microsoft.com/office/powerpoint/2010/main" val="3076828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9A228-24ED-A38E-2742-E57F1C08B5B0}"/>
              </a:ext>
            </a:extLst>
          </p:cNvPr>
          <p:cNvSpPr>
            <a:spLocks noGrp="1"/>
          </p:cNvSpPr>
          <p:nvPr>
            <p:ph type="title"/>
          </p:nvPr>
        </p:nvSpPr>
        <p:spPr/>
        <p:txBody>
          <a:bodyPr/>
          <a:lstStyle/>
          <a:p>
            <a:r>
              <a:rPr lang="en-GB" dirty="0"/>
              <a:t>Task 7: Meaning is about perspective</a:t>
            </a:r>
          </a:p>
        </p:txBody>
      </p:sp>
      <p:sp>
        <p:nvSpPr>
          <p:cNvPr id="3" name="Content Placeholder 2">
            <a:extLst>
              <a:ext uri="{FF2B5EF4-FFF2-40B4-BE49-F238E27FC236}">
                <a16:creationId xmlns:a16="http://schemas.microsoft.com/office/drawing/2014/main" id="{B968B21F-E881-4800-C752-E428D095736E}"/>
              </a:ext>
            </a:extLst>
          </p:cNvPr>
          <p:cNvSpPr>
            <a:spLocks noGrp="1"/>
          </p:cNvSpPr>
          <p:nvPr>
            <p:ph idx="1"/>
          </p:nvPr>
        </p:nvSpPr>
        <p:spPr>
          <a:xfrm>
            <a:off x="6879534" y="2720906"/>
            <a:ext cx="4686300" cy="2076380"/>
          </a:xfrm>
          <a:ln>
            <a:solidFill>
              <a:schemeClr val="accent1"/>
            </a:solidFill>
          </a:ln>
        </p:spPr>
        <p:txBody>
          <a:bodyPr>
            <a:normAutofit lnSpcReduction="10000"/>
          </a:bodyPr>
          <a:lstStyle/>
          <a:p>
            <a:r>
              <a:rPr lang="en-GB" dirty="0"/>
              <a:t>What meaning do you get from this image.</a:t>
            </a:r>
          </a:p>
          <a:p>
            <a:r>
              <a:rPr lang="en-GB" dirty="0"/>
              <a:t>What am I trying to communicate to you?</a:t>
            </a:r>
          </a:p>
          <a:p>
            <a:r>
              <a:rPr lang="en-GB" dirty="0"/>
              <a:t>How do you know?</a:t>
            </a:r>
          </a:p>
        </p:txBody>
      </p:sp>
      <p:sp>
        <p:nvSpPr>
          <p:cNvPr id="6" name="TextBox 5">
            <a:extLst>
              <a:ext uri="{FF2B5EF4-FFF2-40B4-BE49-F238E27FC236}">
                <a16:creationId xmlns:a16="http://schemas.microsoft.com/office/drawing/2014/main" id="{456D757E-FBCB-0D7C-B90D-5F8366D68388}"/>
              </a:ext>
            </a:extLst>
          </p:cNvPr>
          <p:cNvSpPr txBox="1"/>
          <p:nvPr/>
        </p:nvSpPr>
        <p:spPr>
          <a:xfrm>
            <a:off x="838200" y="6308209"/>
            <a:ext cx="8549640" cy="369332"/>
          </a:xfrm>
          <a:prstGeom prst="rect">
            <a:avLst/>
          </a:prstGeom>
          <a:noFill/>
        </p:spPr>
        <p:txBody>
          <a:bodyPr wrap="square">
            <a:spAutoFit/>
          </a:bodyPr>
          <a:lstStyle/>
          <a:p>
            <a:r>
              <a:rPr lang="en-GB" dirty="0"/>
              <a:t>https://interculturaltoolbox.org/tools/six-nine-perspective-image</a:t>
            </a:r>
          </a:p>
        </p:txBody>
      </p:sp>
      <p:pic>
        <p:nvPicPr>
          <p:cNvPr id="1026" name="Picture 2" descr="Different Perspective Stock Illustrations, Royalty-Free Vector Graphics &amp;  Clip Art - iStock | Unique perspective, Transformation, Perspective">
            <a:extLst>
              <a:ext uri="{FF2B5EF4-FFF2-40B4-BE49-F238E27FC236}">
                <a16:creationId xmlns:a16="http://schemas.microsoft.com/office/drawing/2014/main" id="{B2874998-38C8-E7C6-45EB-2B9C780E79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435100"/>
            <a:ext cx="5829300" cy="48768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DE86CA2-13A5-8F68-6BDA-16D69B1ECC17}"/>
              </a:ext>
            </a:extLst>
          </p:cNvPr>
          <p:cNvSpPr>
            <a:spLocks noGrp="1"/>
          </p:cNvSpPr>
          <p:nvPr>
            <p:ph type="sldNum" sz="quarter" idx="12"/>
          </p:nvPr>
        </p:nvSpPr>
        <p:spPr/>
        <p:txBody>
          <a:bodyPr/>
          <a:lstStyle/>
          <a:p>
            <a:fld id="{6ABD2B37-B064-452C-9285-21E15F2870E5}" type="slidenum">
              <a:rPr lang="en-GB" smtClean="0"/>
              <a:t>31</a:t>
            </a:fld>
            <a:endParaRPr lang="en-GB"/>
          </a:p>
        </p:txBody>
      </p:sp>
    </p:spTree>
    <p:extLst>
      <p:ext uri="{BB962C8B-B14F-4D97-AF65-F5344CB8AC3E}">
        <p14:creationId xmlns:p14="http://schemas.microsoft.com/office/powerpoint/2010/main" val="2969190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4A83-C1F3-701C-C544-E3D3B99CEA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74AFA0-3377-8D64-4761-F0C850DDB8F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F112AA9-95C3-A67A-F99E-DA05C5917941}"/>
              </a:ext>
            </a:extLst>
          </p:cNvPr>
          <p:cNvPicPr>
            <a:picLocks noChangeAspect="1"/>
          </p:cNvPicPr>
          <p:nvPr/>
        </p:nvPicPr>
        <p:blipFill>
          <a:blip r:embed="rId3"/>
          <a:stretch>
            <a:fillRect/>
          </a:stretch>
        </p:blipFill>
        <p:spPr>
          <a:xfrm>
            <a:off x="838200" y="19463"/>
            <a:ext cx="10515600" cy="6819074"/>
          </a:xfrm>
          <a:prstGeom prst="rect">
            <a:avLst/>
          </a:prstGeom>
        </p:spPr>
      </p:pic>
      <p:sp>
        <p:nvSpPr>
          <p:cNvPr id="4" name="Slide Number Placeholder 3">
            <a:extLst>
              <a:ext uri="{FF2B5EF4-FFF2-40B4-BE49-F238E27FC236}">
                <a16:creationId xmlns:a16="http://schemas.microsoft.com/office/drawing/2014/main" id="{3989706C-8FFE-C846-E0F3-9B04304B9190}"/>
              </a:ext>
            </a:extLst>
          </p:cNvPr>
          <p:cNvSpPr>
            <a:spLocks noGrp="1"/>
          </p:cNvSpPr>
          <p:nvPr>
            <p:ph type="sldNum" sz="quarter" idx="12"/>
          </p:nvPr>
        </p:nvSpPr>
        <p:spPr/>
        <p:txBody>
          <a:bodyPr/>
          <a:lstStyle/>
          <a:p>
            <a:fld id="{6ABD2B37-B064-452C-9285-21E15F2870E5}" type="slidenum">
              <a:rPr lang="en-GB" smtClean="0"/>
              <a:t>32</a:t>
            </a:fld>
            <a:endParaRPr lang="en-GB"/>
          </a:p>
        </p:txBody>
      </p:sp>
    </p:spTree>
    <p:extLst>
      <p:ext uri="{BB962C8B-B14F-4D97-AF65-F5344CB8AC3E}">
        <p14:creationId xmlns:p14="http://schemas.microsoft.com/office/powerpoint/2010/main" val="25765280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toon of two people&#10;&#10;Description automatically generated">
            <a:extLst>
              <a:ext uri="{FF2B5EF4-FFF2-40B4-BE49-F238E27FC236}">
                <a16:creationId xmlns:a16="http://schemas.microsoft.com/office/drawing/2014/main" id="{E135B50D-F3EA-061D-B6BE-E89DC9FCBF7F}"/>
              </a:ext>
            </a:extLst>
          </p:cNvPr>
          <p:cNvPicPr>
            <a:picLocks noChangeAspect="1"/>
          </p:cNvPicPr>
          <p:nvPr/>
        </p:nvPicPr>
        <p:blipFill rotWithShape="1">
          <a:blip r:embed="rId2">
            <a:alphaModFix/>
          </a:blip>
          <a:srcRect l="26379" r="26896"/>
          <a:stretch/>
        </p:blipFill>
        <p:spPr>
          <a:xfrm>
            <a:off x="6495394" y="0"/>
            <a:ext cx="5696606" cy="6858000"/>
          </a:xfrm>
          <a:prstGeom prst="rect">
            <a:avLst/>
          </a:prstGeom>
        </p:spPr>
      </p:pic>
      <p:sp>
        <p:nvSpPr>
          <p:cNvPr id="2" name="Title 1">
            <a:extLst>
              <a:ext uri="{FF2B5EF4-FFF2-40B4-BE49-F238E27FC236}">
                <a16:creationId xmlns:a16="http://schemas.microsoft.com/office/drawing/2014/main" id="{E13E5EB4-09A0-676E-B59A-D5094C0F219C}"/>
              </a:ext>
            </a:extLst>
          </p:cNvPr>
          <p:cNvSpPr>
            <a:spLocks noGrp="1"/>
          </p:cNvSpPr>
          <p:nvPr>
            <p:ph type="title"/>
          </p:nvPr>
        </p:nvSpPr>
        <p:spPr>
          <a:xfrm>
            <a:off x="838200" y="365125"/>
            <a:ext cx="10515600" cy="1325563"/>
          </a:xfrm>
        </p:spPr>
        <p:txBody>
          <a:bodyPr>
            <a:normAutofit/>
          </a:bodyPr>
          <a:lstStyle/>
          <a:p>
            <a:r>
              <a:rPr lang="en-GB">
                <a:solidFill>
                  <a:srgbClr val="FFFFFF"/>
                </a:solidFill>
              </a:rPr>
              <a:t>Task 8</a:t>
            </a:r>
          </a:p>
        </p:txBody>
      </p:sp>
      <p:sp>
        <p:nvSpPr>
          <p:cNvPr id="3" name="Content Placeholder 2">
            <a:extLst>
              <a:ext uri="{FF2B5EF4-FFF2-40B4-BE49-F238E27FC236}">
                <a16:creationId xmlns:a16="http://schemas.microsoft.com/office/drawing/2014/main" id="{56CF0CB5-A9BC-EA70-579D-213F4D61C77D}"/>
              </a:ext>
            </a:extLst>
          </p:cNvPr>
          <p:cNvSpPr>
            <a:spLocks noGrp="1"/>
          </p:cNvSpPr>
          <p:nvPr>
            <p:ph idx="1"/>
          </p:nvPr>
        </p:nvSpPr>
        <p:spPr>
          <a:xfrm>
            <a:off x="838200" y="1825625"/>
            <a:ext cx="10515600" cy="4351338"/>
          </a:xfrm>
        </p:spPr>
        <p:txBody>
          <a:bodyPr>
            <a:normAutofit lnSpcReduction="10000"/>
          </a:bodyPr>
          <a:lstStyle/>
          <a:p>
            <a:r>
              <a:rPr lang="en-GB" sz="3200" dirty="0">
                <a:solidFill>
                  <a:srgbClr val="FFFFFF"/>
                </a:solidFill>
              </a:rPr>
              <a:t>Log on to:</a:t>
            </a:r>
          </a:p>
          <a:p>
            <a:r>
              <a:rPr lang="en-GB" sz="3200" dirty="0">
                <a:hlinkClick r:id="rId3">
                  <a:extLst>
                    <a:ext uri="{A12FA001-AC4F-418D-AE19-62706E023703}">
                      <ahyp:hlinkClr xmlns:ahyp="http://schemas.microsoft.com/office/drawing/2018/hyperlinkcolor" val="tx"/>
                    </a:ext>
                  </a:extLst>
                </a:hlinkClick>
              </a:rPr>
              <a:t>https://www.quandarygame.org/play</a:t>
            </a:r>
            <a:endParaRPr lang="en-GB" sz="3200" dirty="0"/>
          </a:p>
          <a:p>
            <a:r>
              <a:rPr lang="en-GB" sz="3200" dirty="0">
                <a:solidFill>
                  <a:srgbClr val="FFFFFF"/>
                </a:solidFill>
              </a:rPr>
              <a:t>Or download the app ‘</a:t>
            </a:r>
            <a:r>
              <a:rPr lang="en-GB" sz="3200" dirty="0" err="1">
                <a:solidFill>
                  <a:srgbClr val="FFFFFF"/>
                </a:solidFill>
              </a:rPr>
              <a:t>Quandry</a:t>
            </a:r>
            <a:r>
              <a:rPr lang="en-GB" sz="3200" dirty="0">
                <a:solidFill>
                  <a:srgbClr val="FFFFFF"/>
                </a:solidFill>
              </a:rPr>
              <a:t>’</a:t>
            </a:r>
          </a:p>
          <a:p>
            <a:endParaRPr lang="en-GB" sz="3200" dirty="0">
              <a:solidFill>
                <a:srgbClr val="FFFFFF"/>
              </a:solidFill>
            </a:endParaRPr>
          </a:p>
          <a:p>
            <a:r>
              <a:rPr lang="en-GB" sz="3200" dirty="0">
                <a:solidFill>
                  <a:srgbClr val="FFFFFF"/>
                </a:solidFill>
              </a:rPr>
              <a:t>This is a role-play game for developing your thinking skills.</a:t>
            </a:r>
          </a:p>
          <a:p>
            <a:r>
              <a:rPr lang="en-GB" sz="3200" dirty="0">
                <a:solidFill>
                  <a:srgbClr val="FFFFFF"/>
                </a:solidFill>
              </a:rPr>
              <a:t>You don’t have to register, and it is free to play!</a:t>
            </a:r>
          </a:p>
          <a:p>
            <a:r>
              <a:rPr lang="en-GB" sz="3200" dirty="0">
                <a:solidFill>
                  <a:srgbClr val="FFFFFF"/>
                </a:solidFill>
              </a:rPr>
              <a:t>It is also useful for highlighting language of opinions, facts and solutions.</a:t>
            </a:r>
          </a:p>
        </p:txBody>
      </p:sp>
      <p:sp>
        <p:nvSpPr>
          <p:cNvPr id="5" name="Slide Number Placeholder 4">
            <a:extLst>
              <a:ext uri="{FF2B5EF4-FFF2-40B4-BE49-F238E27FC236}">
                <a16:creationId xmlns:a16="http://schemas.microsoft.com/office/drawing/2014/main" id="{53DCA453-FA3E-D119-5878-240016DEE938}"/>
              </a:ext>
            </a:extLst>
          </p:cNvPr>
          <p:cNvSpPr>
            <a:spLocks noGrp="1"/>
          </p:cNvSpPr>
          <p:nvPr>
            <p:ph type="sldNum" sz="quarter" idx="12"/>
          </p:nvPr>
        </p:nvSpPr>
        <p:spPr/>
        <p:txBody>
          <a:bodyPr/>
          <a:lstStyle/>
          <a:p>
            <a:fld id="{6ABD2B37-B064-452C-9285-21E15F2870E5}" type="slidenum">
              <a:rPr lang="en-GB" smtClean="0"/>
              <a:t>33</a:t>
            </a:fld>
            <a:endParaRPr lang="en-GB"/>
          </a:p>
        </p:txBody>
      </p:sp>
    </p:spTree>
    <p:extLst>
      <p:ext uri="{BB962C8B-B14F-4D97-AF65-F5344CB8AC3E}">
        <p14:creationId xmlns:p14="http://schemas.microsoft.com/office/powerpoint/2010/main" val="158535345"/>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D22B-4303-D4FA-4216-28C5C8AE2AC7}"/>
              </a:ext>
            </a:extLst>
          </p:cNvPr>
          <p:cNvSpPr>
            <a:spLocks noGrp="1"/>
          </p:cNvSpPr>
          <p:nvPr>
            <p:ph type="title"/>
          </p:nvPr>
        </p:nvSpPr>
        <p:spPr/>
        <p:txBody>
          <a:bodyPr/>
          <a:lstStyle/>
          <a:p>
            <a:r>
              <a:rPr lang="en-GB" dirty="0"/>
              <a:t>Conclusion: why we need to think critically.</a:t>
            </a:r>
          </a:p>
        </p:txBody>
      </p:sp>
      <p:sp>
        <p:nvSpPr>
          <p:cNvPr id="3" name="Content Placeholder 2">
            <a:extLst>
              <a:ext uri="{FF2B5EF4-FFF2-40B4-BE49-F238E27FC236}">
                <a16:creationId xmlns:a16="http://schemas.microsoft.com/office/drawing/2014/main" id="{39F36742-7CBB-BC4E-8104-905BB7C92C1D}"/>
              </a:ext>
            </a:extLst>
          </p:cNvPr>
          <p:cNvSpPr>
            <a:spLocks noGrp="1"/>
          </p:cNvSpPr>
          <p:nvPr>
            <p:ph idx="1"/>
          </p:nvPr>
        </p:nvSpPr>
        <p:spPr>
          <a:xfrm>
            <a:off x="428296" y="1690688"/>
            <a:ext cx="11335407" cy="5032375"/>
          </a:xfrm>
        </p:spPr>
        <p:txBody>
          <a:bodyPr anchor="ctr">
            <a:noAutofit/>
          </a:bodyPr>
          <a:lstStyle/>
          <a:p>
            <a:r>
              <a:rPr lang="en-GB" dirty="0"/>
              <a:t>So, we can:</a:t>
            </a:r>
          </a:p>
          <a:p>
            <a:pPr lvl="1">
              <a:buFont typeface="Wingdings" panose="05000000000000000000" pitchFamily="2" charset="2"/>
              <a:buChar char="ü"/>
            </a:pPr>
            <a:r>
              <a:rPr lang="en-GB" sz="2800" dirty="0"/>
              <a:t> question goals and purposes. </a:t>
            </a:r>
          </a:p>
          <a:p>
            <a:pPr lvl="1">
              <a:buFont typeface="Wingdings" panose="05000000000000000000" pitchFamily="2" charset="2"/>
              <a:buChar char="ü"/>
            </a:pPr>
            <a:r>
              <a:rPr lang="en-GB" sz="2800" dirty="0"/>
              <a:t> probe into the nature of the question, problem, or issue. </a:t>
            </a:r>
          </a:p>
          <a:p>
            <a:pPr lvl="1">
              <a:buFont typeface="Wingdings" panose="05000000000000000000" pitchFamily="2" charset="2"/>
              <a:buChar char="ü"/>
            </a:pPr>
            <a:r>
              <a:rPr lang="en-GB" sz="2800" dirty="0"/>
              <a:t> inquire into whether or not we have relevant data and information. </a:t>
            </a:r>
          </a:p>
          <a:p>
            <a:pPr lvl="1">
              <a:buFont typeface="Wingdings" panose="05000000000000000000" pitchFamily="2" charset="2"/>
              <a:buChar char="ü"/>
            </a:pPr>
            <a:r>
              <a:rPr lang="en-GB" sz="2800" dirty="0"/>
              <a:t> consider alternative interpretations of the data and information. </a:t>
            </a:r>
          </a:p>
          <a:p>
            <a:pPr lvl="1">
              <a:buFont typeface="Wingdings" panose="05000000000000000000" pitchFamily="2" charset="2"/>
              <a:buChar char="ü"/>
            </a:pPr>
            <a:r>
              <a:rPr lang="en-GB" sz="2800" dirty="0"/>
              <a:t> analyse key concepts and ideas. </a:t>
            </a:r>
          </a:p>
          <a:p>
            <a:pPr lvl="1">
              <a:buFont typeface="Wingdings" panose="05000000000000000000" pitchFamily="2" charset="2"/>
              <a:buChar char="ü"/>
            </a:pPr>
            <a:r>
              <a:rPr lang="en-GB" sz="2800" dirty="0"/>
              <a:t> question assumptions being made. </a:t>
            </a:r>
          </a:p>
          <a:p>
            <a:pPr lvl="1">
              <a:buFont typeface="Wingdings" panose="05000000000000000000" pitchFamily="2" charset="2"/>
              <a:buChar char="ü"/>
            </a:pPr>
            <a:r>
              <a:rPr lang="en-GB" sz="2800" dirty="0"/>
              <a:t> trace the implications and consequences of what is being said.</a:t>
            </a:r>
          </a:p>
          <a:p>
            <a:pPr lvl="1">
              <a:buFont typeface="Wingdings" panose="05000000000000000000" pitchFamily="2" charset="2"/>
              <a:buChar char="ü"/>
            </a:pPr>
            <a:r>
              <a:rPr lang="en-GB" sz="2800" dirty="0"/>
              <a:t> consider alternative points of view.</a:t>
            </a:r>
          </a:p>
          <a:p>
            <a:pPr marL="0" indent="0" algn="r">
              <a:buNone/>
            </a:pPr>
            <a:r>
              <a:rPr lang="en-GB" dirty="0"/>
              <a:t>(criticalthinking.org)</a:t>
            </a:r>
          </a:p>
          <a:p>
            <a:pPr lvl="1">
              <a:buFont typeface="Wingdings" panose="05000000000000000000" pitchFamily="2" charset="2"/>
              <a:buChar char="ü"/>
            </a:pPr>
            <a:r>
              <a:rPr lang="en-GB" sz="2800" b="1" dirty="0"/>
              <a:t>be aware of how we may be being influenced and manipulated</a:t>
            </a:r>
            <a:r>
              <a:rPr lang="en-GB" sz="2800" dirty="0"/>
              <a:t>.</a:t>
            </a:r>
          </a:p>
        </p:txBody>
      </p:sp>
      <p:sp>
        <p:nvSpPr>
          <p:cNvPr id="4" name="Slide Number Placeholder 3">
            <a:extLst>
              <a:ext uri="{FF2B5EF4-FFF2-40B4-BE49-F238E27FC236}">
                <a16:creationId xmlns:a16="http://schemas.microsoft.com/office/drawing/2014/main" id="{69F8EAF6-39C4-320D-484C-177434A7835E}"/>
              </a:ext>
            </a:extLst>
          </p:cNvPr>
          <p:cNvSpPr>
            <a:spLocks noGrp="1"/>
          </p:cNvSpPr>
          <p:nvPr>
            <p:ph type="sldNum" sz="quarter" idx="12"/>
          </p:nvPr>
        </p:nvSpPr>
        <p:spPr/>
        <p:txBody>
          <a:bodyPr/>
          <a:lstStyle/>
          <a:p>
            <a:fld id="{6ABD2B37-B064-452C-9285-21E15F2870E5}" type="slidenum">
              <a:rPr lang="en-GB" smtClean="0"/>
              <a:t>34</a:t>
            </a:fld>
            <a:endParaRPr lang="en-GB"/>
          </a:p>
        </p:txBody>
      </p:sp>
    </p:spTree>
    <p:extLst>
      <p:ext uri="{BB962C8B-B14F-4D97-AF65-F5344CB8AC3E}">
        <p14:creationId xmlns:p14="http://schemas.microsoft.com/office/powerpoint/2010/main" val="1107986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1093</TotalTime>
  <Words>2548</Words>
  <Application>Microsoft Office PowerPoint</Application>
  <PresentationFormat>Widescreen</PresentationFormat>
  <Paragraphs>273</Paragraphs>
  <Slides>34</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Roboto</vt:lpstr>
      <vt:lpstr>Wingdings</vt:lpstr>
      <vt:lpstr>Office Theme</vt:lpstr>
      <vt:lpstr>Thinking skills at university</vt:lpstr>
      <vt:lpstr>Themes for today</vt:lpstr>
      <vt:lpstr>Task 1: Brainstorm: What does ‘mean’ mean?</vt:lpstr>
      <vt:lpstr>Task 2: I know.., I think I know</vt:lpstr>
      <vt:lpstr>What do these two celebrities have in common?</vt:lpstr>
      <vt:lpstr>Flat Earthers</vt:lpstr>
      <vt:lpstr>I only believe what I can see for myself!</vt:lpstr>
      <vt:lpstr>What do you see?</vt:lpstr>
      <vt:lpstr>To take away</vt:lpstr>
      <vt:lpstr>So why do we see faces?</vt:lpstr>
      <vt:lpstr>Is this true?</vt:lpstr>
      <vt:lpstr>PowerPoint Presentation</vt:lpstr>
      <vt:lpstr>Influence and manipulation</vt:lpstr>
      <vt:lpstr>Who do you think would drive this car?</vt:lpstr>
      <vt:lpstr>Who do you think would drive this car?</vt:lpstr>
      <vt:lpstr>Which headline describes which car? Why?</vt:lpstr>
      <vt:lpstr>Do any of these people drive one of the cars? Why/why not?</vt:lpstr>
      <vt:lpstr>What is the message?</vt:lpstr>
      <vt:lpstr>How do your descriptive words fit into this      Venn diagram?</vt:lpstr>
      <vt:lpstr>Compare and discuss</vt:lpstr>
      <vt:lpstr>Compare and discuss</vt:lpstr>
      <vt:lpstr>What was the evidence?</vt:lpstr>
      <vt:lpstr>What to take away from this exercise.</vt:lpstr>
      <vt:lpstr>Task 3: Read and answer</vt:lpstr>
      <vt:lpstr>Task 4: Read and answer</vt:lpstr>
      <vt:lpstr>Task 4: Read and answer</vt:lpstr>
      <vt:lpstr>Task 5a: Which picture is the best representation of British ex-PM Boris Johnson? Why?</vt:lpstr>
      <vt:lpstr>Task 5b: Which year were these photos taken? Why do you think that?</vt:lpstr>
      <vt:lpstr>Task 5b: Which year were these photos taken? Why do you think that?</vt:lpstr>
      <vt:lpstr>Task 6: Where and when? Why?</vt:lpstr>
      <vt:lpstr>Task 7: Meaning is about perspective</vt:lpstr>
      <vt:lpstr>PowerPoint Presentation</vt:lpstr>
      <vt:lpstr>Task 8</vt:lpstr>
      <vt:lpstr>Conclusion: why we need to think critically.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D'Elia</dc:creator>
  <cp:lastModifiedBy>Samuel D'Elia</cp:lastModifiedBy>
  <cp:revision>1</cp:revision>
  <dcterms:created xsi:type="dcterms:W3CDTF">2023-09-10T07:33:40Z</dcterms:created>
  <dcterms:modified xsi:type="dcterms:W3CDTF">2023-09-24T14:50:16Z</dcterms:modified>
</cp:coreProperties>
</file>