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1"/>
  </p:sldMasterIdLst>
  <p:sldIdLst>
    <p:sldId id="256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854"/>
    <p:restoredTop sz="94697"/>
  </p:normalViewPr>
  <p:slideViewPr>
    <p:cSldViewPr snapToGrid="0" snapToObjects="1">
      <p:cViewPr>
        <p:scale>
          <a:sx n="40" d="100"/>
          <a:sy n="40" d="100"/>
        </p:scale>
        <p:origin x="856" y="1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35D73-3A92-8647-BD82-D81ACDD76C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D3D4A8-1FF1-354F-A971-2A987B64C4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639570-B1A5-0044-B57C-653DAEC5F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55C338-88E8-244F-B982-5B39F49CE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3DF17-454E-DF4C-936C-368FAC68F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742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6051F-8309-C74F-95F6-60F699859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AB154-5338-2648-81F5-F75789B93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93C0F-69D3-2046-AFFF-713EEC563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B58168-FBC5-B046-9025-657F2F48E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AE6A85-F219-7B43-8CE0-CC0F41232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167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1C8F2-7567-BE4D-AABD-B396A5FF7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846FF7-99D5-D441-B0CF-D6D102F355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87342E-7CBF-0F4D-9152-8A4B8B7DC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EB86F-991D-0E4E-85FE-7EFAE66D7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1A4973-782A-BD4D-9405-243ED3963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163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E26E0-788D-DB45-AAC6-F34914212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73242-54E4-1449-99A4-F8BDEC1DA3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01A58-D0AD-C140-933C-AF908AF205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94D467-4EF7-2942-AF2F-FA21D7AC2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450E4D-F42D-8341-A304-F46E87979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4E9AE4-26ED-D648-8300-634BF2DA6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977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978AD-BAD3-5348-8F10-02E17E874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4866CA-8A53-B346-9146-428636A15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26E132-479D-BF42-B9A9-15EE75C1A1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E143EC-775E-B544-81FD-FE5C351D3A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D4FA4E-76AA-B042-953B-955D22DF9D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04A931-F740-374B-8F73-62820491E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E9D621-9F6D-A546-8CBD-BD1536DCA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F3CB4D-3148-C742-89E4-34E344B96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380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58661-5D29-0643-B0B5-81E96DB3E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814096-8BA7-364E-AFCD-7FEE6D600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B77327-AF7D-7D45-BE1A-E72A7DC47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F61197-0FB5-5A4E-A1B5-6C335CB0E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3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7D199D-F1E2-9E42-834C-95151D2D0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36E4E9-D0CC-F54C-8C29-8750ADE09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F68ED5-F4E6-6A4E-8BA7-F1B46A7BA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274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0318D-7CB4-C644-AE6D-189741C22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6F230-FD0C-DC44-99A5-CDA2F4D9B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97BE0A-4D08-6C49-923A-D429D9F2A9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FFF03D-5212-514E-9684-20590E5F0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CED779-C9D3-AF4C-9546-45C06A998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0371F-E5B2-9549-8F4B-19408515C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668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AB964-BA42-C347-9F09-B0CB55645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D52F6E-F293-9F45-B3B5-F5EC39B018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3925F3-FFFB-C34D-87C6-FA5B0B98B1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B5304F-A5A4-1043-89AE-54A00595B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39B237-0AA1-5F42-B3FA-712DB5D25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412328-4185-C743-A123-90BF35A22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79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FA2F6-125E-BC42-B3BA-253CCA9B4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107CC5-CCB7-FB4D-A49E-43BAA3BF61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F820D3-F0A3-0C42-A6F5-14EE386B1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CF75EA-2396-2243-AC2B-26144718D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BB658B-4E4E-1B44-A0B7-7D0DE693D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502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07C3B6-750B-9942-800F-63F285C25A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87BDB2-358B-B246-8F4A-E825449935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58B1FB-8D72-5A40-B42B-BB904FACF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CD2DB-CDEE-C140-900C-8E8125ACC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934560-5BDD-B845-9859-903F78B08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113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D971F7-FA4D-A045-8AB5-AC9754A39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20437-A742-2341-A034-569AE4BB2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B501D-E67A-B545-A3DF-7963B153AE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D7F59-8498-834C-BD53-32F1FC5153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87BC3F-0C93-0C41-8B72-CFA99FE6B2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958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91DC64C-88DE-4204-8BC8-E1B86FEBB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729C8353-ABE2-2F49-9E11-25006898C5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r="1814" b="-1"/>
          <a:stretch/>
        </p:blipFill>
        <p:spPr>
          <a:xfrm>
            <a:off x="13373" y="10"/>
            <a:ext cx="12165257" cy="6195062"/>
          </a:xfrm>
          <a:prstGeom prst="rect">
            <a:avLst/>
          </a:prstGeom>
        </p:spPr>
      </p:pic>
      <p:sp>
        <p:nvSpPr>
          <p:cNvPr id="25" name="Graphic 14">
            <a:extLst>
              <a:ext uri="{FF2B5EF4-FFF2-40B4-BE49-F238E27FC236}">
                <a16:creationId xmlns:a16="http://schemas.microsoft.com/office/drawing/2014/main" id="{2CF7CF5F-D747-47B3-80B1-839275044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0" y="-2"/>
            <a:ext cx="27432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51C2FD-076D-FE4C-B278-A6FC229F0C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3632" y="914399"/>
            <a:ext cx="9283781" cy="2595563"/>
          </a:xfrm>
        </p:spPr>
        <p:txBody>
          <a:bodyPr>
            <a:normAutofit/>
          </a:bodyPr>
          <a:lstStyle/>
          <a:p>
            <a:r>
              <a:rPr lang="en-GB" sz="8000" b="1" dirty="0" err="1"/>
              <a:t>Busnes</a:t>
            </a:r>
            <a:r>
              <a:rPr lang="en-GB" sz="8000" b="1" dirty="0"/>
              <a:t> Bingo</a:t>
            </a:r>
          </a:p>
        </p:txBody>
      </p:sp>
      <p:sp>
        <p:nvSpPr>
          <p:cNvPr id="27" name="Graphic 14">
            <a:extLst>
              <a:ext uri="{FF2B5EF4-FFF2-40B4-BE49-F238E27FC236}">
                <a16:creationId xmlns:a16="http://schemas.microsoft.com/office/drawing/2014/main" id="{820B6604-1FF9-43F5-AC47-3D41CB2F5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48800" y="4111379"/>
            <a:ext cx="27432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3468B7-2A7F-9A4B-8794-8158C2E56B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3632" y="3868120"/>
            <a:ext cx="9283781" cy="2446338"/>
          </a:xfrm>
        </p:spPr>
        <p:txBody>
          <a:bodyPr>
            <a:normAutofit/>
          </a:bodyPr>
          <a:lstStyle/>
          <a:p>
            <a:r>
              <a:rPr lang="en-GB" sz="4800" b="1" dirty="0"/>
              <a:t>Nod Y </a:t>
            </a:r>
            <a:r>
              <a:rPr lang="en-GB" sz="4800" b="1" dirty="0" err="1"/>
              <a:t>Wers</a:t>
            </a:r>
            <a:r>
              <a:rPr lang="en-GB" sz="4800" b="1" dirty="0"/>
              <a:t>: </a:t>
            </a:r>
            <a:r>
              <a:rPr lang="en-GB" sz="4800" dirty="0"/>
              <a:t>I </a:t>
            </a:r>
            <a:r>
              <a:rPr lang="en-GB" sz="4800" dirty="0" err="1"/>
              <a:t>chwarae</a:t>
            </a:r>
            <a:r>
              <a:rPr lang="en-GB" sz="4800" dirty="0"/>
              <a:t> </a:t>
            </a:r>
            <a:r>
              <a:rPr lang="en-GB" sz="4800" dirty="0" err="1"/>
              <a:t>busnes</a:t>
            </a:r>
            <a:r>
              <a:rPr lang="en-GB" sz="4800" dirty="0"/>
              <a:t> bingo</a:t>
            </a:r>
          </a:p>
          <a:p>
            <a:endParaRPr lang="en-GB" sz="220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912B5B1-BC40-4CD1-8541-549C5834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785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Graphic 14">
            <a:extLst>
              <a:ext uri="{FF2B5EF4-FFF2-40B4-BE49-F238E27FC236}">
                <a16:creationId xmlns:a16="http://schemas.microsoft.com/office/drawing/2014/main" id="{CE1108CD-786E-4304-9504-9C5AD6482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9448800" y="-1"/>
            <a:ext cx="27432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252BF65-A104-4DD3-8D54-285294DCC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D885B8EF-8629-C345-A263-71EE82E35580}"/>
              </a:ext>
            </a:extLst>
          </p:cNvPr>
          <p:cNvSpPr txBox="1">
            <a:spLocks/>
          </p:cNvSpPr>
          <p:nvPr/>
        </p:nvSpPr>
        <p:spPr>
          <a:xfrm>
            <a:off x="0" y="298223"/>
            <a:ext cx="6293777" cy="1880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5400" b="1" dirty="0"/>
              <a:t>Gwaith </a:t>
            </a:r>
            <a:r>
              <a:rPr lang="en-GB" sz="5400" b="1" dirty="0" err="1"/>
              <a:t>Dosbarth</a:t>
            </a:r>
            <a:endParaRPr lang="en-GB" sz="5400" b="1" dirty="0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1CC04343-E6D1-ED45-A9AE-1364112DAEDA}"/>
              </a:ext>
            </a:extLst>
          </p:cNvPr>
          <p:cNvSpPr txBox="1">
            <a:spLocks/>
          </p:cNvSpPr>
          <p:nvPr/>
        </p:nvSpPr>
        <p:spPr>
          <a:xfrm>
            <a:off x="5610840" y="298188"/>
            <a:ext cx="6293777" cy="1880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GB" sz="4000" b="1" dirty="0" err="1"/>
              <a:t>Dydd</a:t>
            </a:r>
            <a:r>
              <a:rPr lang="en-GB" sz="4000" b="1" dirty="0"/>
              <a:t> </a:t>
            </a:r>
            <a:r>
              <a:rPr lang="en-GB" sz="4000" b="1" dirty="0" err="1"/>
              <a:t>Mawrth</a:t>
            </a:r>
            <a:r>
              <a:rPr lang="en-GB" sz="4000" b="1" dirty="0"/>
              <a:t> 25ain </a:t>
            </a:r>
            <a:r>
              <a:rPr lang="en-GB" sz="4000" b="1" dirty="0" err="1"/>
              <a:t>Chwefror</a:t>
            </a:r>
            <a:r>
              <a:rPr lang="en-GB" sz="40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4772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C2744-3527-D74D-A516-59DBA0285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1"/>
            <a:ext cx="4868959" cy="1959429"/>
          </a:xfrm>
        </p:spPr>
        <p:txBody>
          <a:bodyPr anchor="b">
            <a:normAutofit/>
          </a:bodyPr>
          <a:lstStyle/>
          <a:p>
            <a:r>
              <a:rPr lang="en-GB" sz="6000"/>
              <a:t>I chwarae Busnes Bingo…</a:t>
            </a:r>
            <a:endParaRPr lang="en-GB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9466C-2BB4-3C4A-9914-E4012A897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600" dirty="0"/>
              <a:t>Choose 9 of the following and </a:t>
            </a:r>
            <a:r>
              <a:rPr lang="en-GB" sz="3600" dirty="0" err="1"/>
              <a:t>ysrifennu</a:t>
            </a:r>
            <a:r>
              <a:rPr lang="en-GB" sz="3600" dirty="0"/>
              <a:t> one into each of your grid cells</a:t>
            </a:r>
          </a:p>
          <a:p>
            <a:endParaRPr lang="en-GB" sz="1700" dirty="0"/>
          </a:p>
          <a:p>
            <a:endParaRPr lang="en-GB" sz="17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E90F424-30C3-6948-96F8-57A93506E2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534883"/>
              </p:ext>
            </p:extLst>
          </p:nvPr>
        </p:nvGraphicFramePr>
        <p:xfrm>
          <a:off x="6096000" y="228600"/>
          <a:ext cx="4868959" cy="6400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8959">
                  <a:extLst>
                    <a:ext uri="{9D8B030D-6E8A-4147-A177-3AD203B41FA5}">
                      <a16:colId xmlns:a16="http://schemas.microsoft.com/office/drawing/2014/main" val="2399215102"/>
                    </a:ext>
                  </a:extLst>
                </a:gridCol>
              </a:tblGrid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Stakeholder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762728137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Marketing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1432774062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Credit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674124535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Production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2545283463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Worker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3480582631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Stock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1013451425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Profit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175620714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Revenue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2573491500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Economy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4161788104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Store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2155359021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Ethics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2036564165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Loss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1191119592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Tax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880733510"/>
                  </a:ext>
                </a:extLst>
              </a:tr>
              <a:tr h="3171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Interest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1239707354"/>
                  </a:ext>
                </a:extLst>
              </a:tr>
              <a:tr h="3520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Brand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0004" marR="110004" marT="0" marB="0"/>
                </a:tc>
                <a:extLst>
                  <a:ext uri="{0D108BD9-81ED-4DB2-BD59-A6C34878D82A}">
                    <a16:rowId xmlns:a16="http://schemas.microsoft.com/office/drawing/2014/main" val="28274432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0595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ED5C6ED7-3B68-D74D-A3C8-75A296C741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11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D0DF4-11A1-D64D-90C6-016264026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692" y="1495303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Business Bingo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E5CDE-EC02-834A-BF1E-ACF1DC833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2841171"/>
            <a:ext cx="5189484" cy="3196241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3100" dirty="0"/>
              <a:t>We are going for 1 line first, and then house if we have time.</a:t>
            </a:r>
          </a:p>
          <a:p>
            <a:endParaRPr lang="en-GB" sz="3100" dirty="0"/>
          </a:p>
          <a:p>
            <a:r>
              <a:rPr lang="en-GB" sz="3100" dirty="0"/>
              <a:t>I will read the Welsh Translation, and you must translate the word and decide whether you have that term in your </a:t>
            </a:r>
            <a:r>
              <a:rPr lang="en-GB" sz="3100" dirty="0" err="1"/>
              <a:t>busnes</a:t>
            </a:r>
            <a:r>
              <a:rPr lang="en-GB" sz="3100" dirty="0"/>
              <a:t> bingo grid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722858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50EA6C-1DF0-470B-86CD-997C5010B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C8EE7CA-2667-4595-9D9F-1312D8480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8" cy="6858000"/>
            <a:chOff x="0" y="-1"/>
            <a:chExt cx="12150168" cy="6858001"/>
          </a:xfrm>
          <a:solidFill>
            <a:schemeClr val="bg2">
              <a:alpha val="50000"/>
            </a:schemeClr>
          </a:solidFill>
        </p:grpSpPr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DC78D0B3-F1E8-4B4B-B764-1E40D06FD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034555" y="-1"/>
              <a:ext cx="3052480" cy="6858001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886309BE-2E90-40A5-BF91-70F0402C73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-1"/>
              <a:ext cx="3052480" cy="6858001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44C950C8-232C-4FEE-9DF9-D2E33F306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097688" y="-1"/>
              <a:ext cx="3052480" cy="6858001"/>
            </a:xfrm>
            <a:prstGeom prst="rect">
              <a:avLst/>
            </a:prstGeom>
          </p:spPr>
        </p:pic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0B78C261-10A0-4843-A7CF-F66CF2EB1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063134" y="-1"/>
              <a:ext cx="3052480" cy="6858001"/>
            </a:xfrm>
            <a:prstGeom prst="rect">
              <a:avLst/>
            </a:prstGeom>
          </p:spPr>
        </p:pic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68F83AEE-44EB-41EB-8E79-4D5C90401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31F9B3-1C72-4450-83BA-8B825D696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57DA3-1FF6-B845-86C7-5DA43E077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797"/>
            <a:ext cx="5033176" cy="28241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000"/>
              <a:t>Amser I bacio I fyny</a:t>
            </a:r>
          </a:p>
        </p:txBody>
      </p:sp>
      <p:pic>
        <p:nvPicPr>
          <p:cNvPr id="4" name="Content Placeholder 3" descr="A close up of a sign&#10;&#10;Description automatically generated">
            <a:extLst>
              <a:ext uri="{FF2B5EF4-FFF2-40B4-BE49-F238E27FC236}">
                <a16:creationId xmlns:a16="http://schemas.microsoft.com/office/drawing/2014/main" id="{FE37BA32-7250-F248-AE4E-E65844A8D3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18432" r="31568"/>
          <a:stretch/>
        </p:blipFill>
        <p:spPr>
          <a:xfrm>
            <a:off x="6705595" y="685797"/>
            <a:ext cx="5486404" cy="5486404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AA6B357-A355-4674-B4E9-C0378611D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4D29F0-2CF3-404A-9DAB-7CEFD8B0EFE7}"/>
              </a:ext>
            </a:extLst>
          </p:cNvPr>
          <p:cNvSpPr txBox="1"/>
          <p:nvPr/>
        </p:nvSpPr>
        <p:spPr>
          <a:xfrm>
            <a:off x="217698" y="4621749"/>
            <a:ext cx="59851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Da </a:t>
            </a:r>
            <a:r>
              <a:rPr lang="en-GB" sz="3600" dirty="0" err="1"/>
              <a:t>iawn</a:t>
            </a:r>
            <a:r>
              <a:rPr lang="en-GB" sz="3600" dirty="0"/>
              <a:t> </a:t>
            </a:r>
            <a:r>
              <a:rPr lang="en-GB" sz="3600" dirty="0" err="1"/>
              <a:t>blwyddyn</a:t>
            </a:r>
            <a:r>
              <a:rPr lang="en-GB" sz="3600" dirty="0"/>
              <a:t> </a:t>
            </a:r>
            <a:r>
              <a:rPr lang="en-GB" sz="3600" dirty="0" err="1"/>
              <a:t>naw</a:t>
            </a:r>
            <a:endParaRPr lang="en-GB" sz="3600" dirty="0"/>
          </a:p>
          <a:p>
            <a:endParaRPr lang="en-GB" sz="3600" dirty="0"/>
          </a:p>
          <a:p>
            <a:r>
              <a:rPr lang="en-GB" sz="3600" dirty="0" err="1"/>
              <a:t>Diolch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fawr</a:t>
            </a:r>
            <a:r>
              <a:rPr lang="en-GB" sz="3600" dirty="0"/>
              <a:t>, </a:t>
            </a:r>
            <a:r>
              <a:rPr lang="en-GB" sz="3600" dirty="0" err="1"/>
              <a:t>hwyl</a:t>
            </a:r>
            <a:r>
              <a:rPr lang="en-GB" sz="3600" dirty="0"/>
              <a:t> </a:t>
            </a:r>
            <a:r>
              <a:rPr lang="en-GB" sz="3600" dirty="0" err="1"/>
              <a:t>fawr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79244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108</Words>
  <Application>Microsoft Macintosh PowerPoint</Application>
  <PresentationFormat>Widescreen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Helvetica Neue Medium</vt:lpstr>
      <vt:lpstr>Office Theme</vt:lpstr>
      <vt:lpstr>Busnes Bingo</vt:lpstr>
      <vt:lpstr>I chwarae Busnes Bingo…</vt:lpstr>
      <vt:lpstr>Business Bingo </vt:lpstr>
      <vt:lpstr>Amser I bacio I fyny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Busnes Bingo</dc:title>
  <dc:creator>Dylan Bridges (1900460)</dc:creator>
  <cp:lastModifiedBy>Dylan Bridges (1900460)</cp:lastModifiedBy>
  <cp:revision>1</cp:revision>
  <dcterms:created xsi:type="dcterms:W3CDTF">2020-02-25T11:44:45Z</dcterms:created>
  <dcterms:modified xsi:type="dcterms:W3CDTF">2020-02-25T11:48:32Z</dcterms:modified>
</cp:coreProperties>
</file>