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BFB4DB-CF49-4209-85C2-A2326C433E47}" v="1" dt="2026-04-16T12:55:28.5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173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 Scott" userId="2ad6a2ee-f0c0-4099-9814-cfd2abf73848" providerId="ADAL" clId="{961BB3C0-5980-4A4E-9730-8A220AB0CF7D}"/>
    <pc:docChg chg="custSel addSld modSld">
      <pc:chgData name="Philip Scott" userId="2ad6a2ee-f0c0-4099-9814-cfd2abf73848" providerId="ADAL" clId="{961BB3C0-5980-4A4E-9730-8A220AB0CF7D}" dt="2026-04-16T12:57:24.770" v="822" actId="20577"/>
      <pc:docMkLst>
        <pc:docMk/>
      </pc:docMkLst>
      <pc:sldChg chg="addSp delSp modSp new mod">
        <pc:chgData name="Philip Scott" userId="2ad6a2ee-f0c0-4099-9814-cfd2abf73848" providerId="ADAL" clId="{961BB3C0-5980-4A4E-9730-8A220AB0CF7D}" dt="2026-04-16T12:57:24.770" v="822" actId="20577"/>
        <pc:sldMkLst>
          <pc:docMk/>
          <pc:sldMk cId="834899497" sldId="256"/>
        </pc:sldMkLst>
        <pc:spChg chg="add mod">
          <ac:chgData name="Philip Scott" userId="2ad6a2ee-f0c0-4099-9814-cfd2abf73848" providerId="ADAL" clId="{961BB3C0-5980-4A4E-9730-8A220AB0CF7D}" dt="2026-04-16T12:56:45.272" v="812" actId="207"/>
          <ac:spMkLst>
            <pc:docMk/>
            <pc:sldMk cId="834899497" sldId="256"/>
            <ac:spMk id="2" creationId="{F9C8F256-ACE6-522C-0897-5FAC8FA9680F}"/>
          </ac:spMkLst>
        </pc:spChg>
        <pc:spChg chg="add mod">
          <ac:chgData name="Philip Scott" userId="2ad6a2ee-f0c0-4099-9814-cfd2abf73848" providerId="ADAL" clId="{961BB3C0-5980-4A4E-9730-8A220AB0CF7D}" dt="2026-04-14T10:46:00.916" v="4" actId="207"/>
          <ac:spMkLst>
            <pc:docMk/>
            <pc:sldMk cId="834899497" sldId="256"/>
            <ac:spMk id="4" creationId="{FD60B32D-6ECF-90ED-EB07-F1202CFE01F0}"/>
          </ac:spMkLst>
        </pc:spChg>
        <pc:spChg chg="add mod">
          <ac:chgData name="Philip Scott" userId="2ad6a2ee-f0c0-4099-9814-cfd2abf73848" providerId="ADAL" clId="{961BB3C0-5980-4A4E-9730-8A220AB0CF7D}" dt="2026-04-14T10:46:49.356" v="51" actId="255"/>
          <ac:spMkLst>
            <pc:docMk/>
            <pc:sldMk cId="834899497" sldId="256"/>
            <ac:spMk id="5" creationId="{D76198FF-14D5-76E0-EF00-C3CAC7AD4DD8}"/>
          </ac:spMkLst>
        </pc:spChg>
        <pc:spChg chg="add mod">
          <ac:chgData name="Philip Scott" userId="2ad6a2ee-f0c0-4099-9814-cfd2abf73848" providerId="ADAL" clId="{961BB3C0-5980-4A4E-9730-8A220AB0CF7D}" dt="2026-04-16T12:56:32.768" v="810" actId="255"/>
          <ac:spMkLst>
            <pc:docMk/>
            <pc:sldMk cId="834899497" sldId="256"/>
            <ac:spMk id="6" creationId="{8DD9A210-EF11-335F-62B0-90DD305A2FD1}"/>
          </ac:spMkLst>
        </pc:spChg>
        <pc:spChg chg="add mod">
          <ac:chgData name="Philip Scott" userId="2ad6a2ee-f0c0-4099-9814-cfd2abf73848" providerId="ADAL" clId="{961BB3C0-5980-4A4E-9730-8A220AB0CF7D}" dt="2026-04-16T12:49:25.925" v="692" actId="20577"/>
          <ac:spMkLst>
            <pc:docMk/>
            <pc:sldMk cId="834899497" sldId="256"/>
            <ac:spMk id="7" creationId="{0BE7E1F0-ECBF-7569-EDE4-E1E3C2455AD8}"/>
          </ac:spMkLst>
        </pc:spChg>
        <pc:spChg chg="add mod">
          <ac:chgData name="Philip Scott" userId="2ad6a2ee-f0c0-4099-9814-cfd2abf73848" providerId="ADAL" clId="{961BB3C0-5980-4A4E-9730-8A220AB0CF7D}" dt="2026-04-16T12:40:41.575" v="533" actId="20577"/>
          <ac:spMkLst>
            <pc:docMk/>
            <pc:sldMk cId="834899497" sldId="256"/>
            <ac:spMk id="8" creationId="{CDED4014-A445-E31F-7F97-639463D25B62}"/>
          </ac:spMkLst>
        </pc:spChg>
        <pc:spChg chg="add mod">
          <ac:chgData name="Philip Scott" userId="2ad6a2ee-f0c0-4099-9814-cfd2abf73848" providerId="ADAL" clId="{961BB3C0-5980-4A4E-9730-8A220AB0CF7D}" dt="2026-04-16T12:08:14.438" v="170" actId="207"/>
          <ac:spMkLst>
            <pc:docMk/>
            <pc:sldMk cId="834899497" sldId="256"/>
            <ac:spMk id="9" creationId="{AB07EB9D-60F0-CF76-BCD3-8D155AD1F0ED}"/>
          </ac:spMkLst>
        </pc:spChg>
        <pc:spChg chg="add mod">
          <ac:chgData name="Philip Scott" userId="2ad6a2ee-f0c0-4099-9814-cfd2abf73848" providerId="ADAL" clId="{961BB3C0-5980-4A4E-9730-8A220AB0CF7D}" dt="2026-04-16T12:54:06.320" v="748" actId="20577"/>
          <ac:spMkLst>
            <pc:docMk/>
            <pc:sldMk cId="834899497" sldId="256"/>
            <ac:spMk id="10" creationId="{A4B8C4B3-5522-613D-A993-FB8E5D269521}"/>
          </ac:spMkLst>
        </pc:spChg>
        <pc:spChg chg="add mod">
          <ac:chgData name="Philip Scott" userId="2ad6a2ee-f0c0-4099-9814-cfd2abf73848" providerId="ADAL" clId="{961BB3C0-5980-4A4E-9730-8A220AB0CF7D}" dt="2026-04-16T12:55:01.959" v="769" actId="20577"/>
          <ac:spMkLst>
            <pc:docMk/>
            <pc:sldMk cId="834899497" sldId="256"/>
            <ac:spMk id="11" creationId="{CDA067C4-BBE6-BB40-BA30-7615A0786A52}"/>
          </ac:spMkLst>
        </pc:spChg>
        <pc:spChg chg="add mod">
          <ac:chgData name="Philip Scott" userId="2ad6a2ee-f0c0-4099-9814-cfd2abf73848" providerId="ADAL" clId="{961BB3C0-5980-4A4E-9730-8A220AB0CF7D}" dt="2026-04-16T12:57:24.770" v="822" actId="20577"/>
          <ac:spMkLst>
            <pc:docMk/>
            <pc:sldMk cId="834899497" sldId="256"/>
            <ac:spMk id="12" creationId="{A03483DC-5F10-367B-4E98-2E0C94F549C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7FB40-256C-DA67-5413-00CB124555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602BD4-8DA6-7A47-1FA8-A02F93BE0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0FA6BC-7C89-EED5-3683-BDE07D49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CC9F9-F298-44CB-81E0-0C988BB4B790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754E51-3FEA-5CA1-4F27-0188FCBE3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3D2185-50D4-D80D-1E79-16914881C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12A4-2162-4546-9118-7C5A0F1CC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873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6C8B1-5F6A-A94E-C0E1-C55750F45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872F7-CE87-4A01-AACD-D4D281C23A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F18DDF-796F-E0E0-562A-9AB07A4B6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CC9F9-F298-44CB-81E0-0C988BB4B790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D92BB4-64E4-96EA-BB08-4D6F6AAD0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0AE6CB-3D2C-7CDC-7531-A8CA0CBF5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12A4-2162-4546-9118-7C5A0F1CC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860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8A2D2-42E8-622A-F562-2F0DF60C5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7D4253-E40E-4F4A-5656-E72A0016D5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80A2D-1D52-7815-E3E8-917DFBDEB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CC9F9-F298-44CB-81E0-0C988BB4B790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0F1D04-BCB6-E7DA-CCBF-9EEBE2407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C15C27-30CA-63B6-5942-750950474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12A4-2162-4546-9118-7C5A0F1CC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122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A5A8F-C37E-071A-DF95-91144C47C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15968-9013-C599-D9D9-A7A45FE863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15D661-3972-F5A8-6AD5-79FECC8F0C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A36DE4-6C8D-044C-58CC-ACB918422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CC9F9-F298-44CB-81E0-0C988BB4B790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8A1D32-A571-1F45-EC9E-F5599AEB4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E79E93-B629-BDEE-068B-FC96127B8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12A4-2162-4546-9118-7C5A0F1CC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020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D1A8E-DD1A-4655-DA59-C1ABE0706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2E3C59-CD2A-9327-CDD8-579845CF95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ED43FF-95B6-C495-B3BA-8E1A42ABF9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B8062-A7F2-4D39-2A07-DC08D11729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D31FC5-B7A1-3DA6-87EE-A357CF837A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E2B38A-33A2-6590-8190-278C1A3AB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CC9F9-F298-44CB-81E0-0C988BB4B790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798898-7E0B-7616-CF5B-C2482130C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30D9AA-CBD0-BAAD-3D14-E146F1D66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12A4-2162-4546-9118-7C5A0F1CC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812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8A22A-C306-B5EF-E866-2DF099E82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C241A3-CC18-DF46-4584-45452FCED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CC9F9-F298-44CB-81E0-0C988BB4B790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0275C8-3777-D230-398B-5F88B9E04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C8BB68-5A0D-9DEF-038D-DC546BD04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12A4-2162-4546-9118-7C5A0F1CC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629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2B764B-A0DC-336B-0CBD-01633E8CE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CC9F9-F298-44CB-81E0-0C988BB4B790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90A443-8BE5-4A4A-F02F-6B8B73B2D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B7B033-80D3-287D-7A25-4962A9A85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12A4-2162-4546-9118-7C5A0F1CC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030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281A5-EF9C-D1FC-B574-ED9D080DA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62FD9-1C77-1855-CDC9-A3270E9EC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BB412D-6E59-6263-5F8F-88B5D106E3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E4D371-594D-9B1C-260E-55B6565B7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CC9F9-F298-44CB-81E0-0C988BB4B790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C49220-03E7-51F2-700B-46B0EA7F4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16FCD9-23BD-8AB4-82CA-222A29539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12A4-2162-4546-9118-7C5A0F1CC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54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66CAF-2A85-F459-1930-0F8F1C023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41100E-3E3F-4C9D-DEA4-51786B86AB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E6664A-D3AD-6636-BDEC-80686A5EC6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2C24F5-7F4F-5226-F0DF-FAC8CD2D5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CC9F9-F298-44CB-81E0-0C988BB4B790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00C987-48F6-4314-CD0F-2A75D8685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A11A90-7804-8C7C-74D0-AFE525443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12A4-2162-4546-9118-7C5A0F1CC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990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A8215-7DF4-1523-8B3E-866F5A7F6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A826C6-0CBD-3E18-E38E-2EF2B431CC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79A733-FFC4-AE79-1768-479427E25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CC9F9-F298-44CB-81E0-0C988BB4B790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16E84F-16B8-A795-14C0-14BB5EDAA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A78C2-FC73-4596-3683-BFFD34591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12A4-2162-4546-9118-7C5A0F1CC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384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F510D9-B6F4-6201-D408-9D28B94D20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B72C26-BF8E-84DB-17E4-FBB93AAD64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52F87B-53F2-C54C-E2D9-952B84D6E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CC9F9-F298-44CB-81E0-0C988BB4B790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585B91-087A-E6D7-330A-ACBBA872D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BFC431-3771-82B3-933D-FB53A014E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12A4-2162-4546-9118-7C5A0F1CC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64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B85A68-A58D-A071-E001-ED9E10D44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11B79C-2289-A2CD-EE3B-EAFBA3FC37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96298-1B9A-C2EC-E851-42AF149A8E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2CC9F9-F298-44CB-81E0-0C988BB4B790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CAC23-FBEE-0981-1A51-458F962D0B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CD73B-743B-7FB1-A0F9-29B62CF60C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6A12A4-2162-4546-9118-7C5A0F1CC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611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D60B32D-6ECF-90ED-EB07-F1202CFE01F0}"/>
              </a:ext>
            </a:extLst>
          </p:cNvPr>
          <p:cNvSpPr/>
          <p:nvPr/>
        </p:nvSpPr>
        <p:spPr>
          <a:xfrm>
            <a:off x="329938" y="2960016"/>
            <a:ext cx="11547835" cy="80127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6198FF-14D5-76E0-EF00-C3CAC7AD4DD8}"/>
              </a:ext>
            </a:extLst>
          </p:cNvPr>
          <p:cNvSpPr txBox="1"/>
          <p:nvPr/>
        </p:nvSpPr>
        <p:spPr>
          <a:xfrm>
            <a:off x="2168165" y="3139126"/>
            <a:ext cx="83615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Digital Transformation in Health and 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D9A210-EF11-335F-62B0-90DD305A2FD1}"/>
              </a:ext>
            </a:extLst>
          </p:cNvPr>
          <p:cNvSpPr txBox="1"/>
          <p:nvPr/>
        </p:nvSpPr>
        <p:spPr>
          <a:xfrm>
            <a:off x="329938" y="3996965"/>
            <a:ext cx="3799002" cy="2739211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Foundational knowledge</a:t>
            </a:r>
          </a:p>
          <a:p>
            <a:r>
              <a:rPr lang="en-GB" sz="1400" dirty="0"/>
              <a:t>Socio-technical evidence-based thinking</a:t>
            </a:r>
          </a:p>
          <a:p>
            <a:r>
              <a:rPr lang="en-GB" sz="1400" dirty="0"/>
              <a:t>Project management/roles</a:t>
            </a:r>
          </a:p>
          <a:p>
            <a:r>
              <a:rPr lang="en-GB" sz="1400" dirty="0"/>
              <a:t>Frameworks exist!</a:t>
            </a:r>
          </a:p>
          <a:p>
            <a:r>
              <a:rPr lang="en-GB" sz="1400" dirty="0"/>
              <a:t>Infrastructure dependency</a:t>
            </a:r>
          </a:p>
          <a:p>
            <a:r>
              <a:rPr lang="en-GB" sz="1400" dirty="0"/>
              <a:t>Interoperability – continuity of care</a:t>
            </a:r>
          </a:p>
          <a:p>
            <a:r>
              <a:rPr lang="en-GB" sz="1400" dirty="0"/>
              <a:t>Digital maturity / </a:t>
            </a:r>
            <a:r>
              <a:rPr lang="en-GB" sz="1400" dirty="0" err="1"/>
              <a:t>EMRAM</a:t>
            </a:r>
            <a:endParaRPr lang="en-GB" sz="1400" dirty="0"/>
          </a:p>
          <a:p>
            <a:r>
              <a:rPr lang="en-GB" sz="1400" dirty="0"/>
              <a:t>LHS</a:t>
            </a:r>
          </a:p>
          <a:p>
            <a:r>
              <a:rPr lang="en-GB" sz="1400" dirty="0" err="1"/>
              <a:t>NPfIT</a:t>
            </a:r>
            <a:endParaRPr lang="en-GB" sz="1400" dirty="0"/>
          </a:p>
          <a:p>
            <a:r>
              <a:rPr lang="en-GB" sz="1400" dirty="0"/>
              <a:t>Multidisciplinary</a:t>
            </a:r>
          </a:p>
          <a:p>
            <a:r>
              <a:rPr lang="en-GB" sz="1400" dirty="0"/>
              <a:t>Need to evaluate</a:t>
            </a:r>
          </a:p>
          <a:p>
            <a:r>
              <a:rPr lang="en-GB" sz="1400" dirty="0"/>
              <a:t>Data quality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E7E1F0-ECBF-7569-EDE4-E1E3C2455AD8}"/>
              </a:ext>
            </a:extLst>
          </p:cNvPr>
          <p:cNvSpPr txBox="1"/>
          <p:nvPr/>
        </p:nvSpPr>
        <p:spPr>
          <a:xfrm>
            <a:off x="4196499" y="3996965"/>
            <a:ext cx="3799002" cy="2862322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b="1"/>
            </a:lvl1pPr>
          </a:lstStyle>
          <a:p>
            <a:r>
              <a:rPr lang="en-GB" dirty="0"/>
              <a:t>Foundational tools</a:t>
            </a:r>
          </a:p>
          <a:p>
            <a:r>
              <a:rPr lang="en-GB" b="0" dirty="0"/>
              <a:t>Agile [SCRUM]</a:t>
            </a:r>
          </a:p>
          <a:p>
            <a:r>
              <a:rPr lang="en-GB" b="0" dirty="0"/>
              <a:t>PRINCE2 / MSP</a:t>
            </a:r>
          </a:p>
          <a:p>
            <a:r>
              <a:rPr lang="en-GB" b="0" dirty="0"/>
              <a:t>Process mapping / BPMN</a:t>
            </a:r>
          </a:p>
          <a:p>
            <a:r>
              <a:rPr lang="en-GB" b="0" dirty="0"/>
              <a:t>COM-B</a:t>
            </a:r>
          </a:p>
          <a:p>
            <a:r>
              <a:rPr lang="en-GB" b="0" dirty="0"/>
              <a:t>Process mining</a:t>
            </a:r>
          </a:p>
          <a:p>
            <a:r>
              <a:rPr lang="en-GB" b="0" dirty="0"/>
              <a:t>Enterprise Architecture</a:t>
            </a:r>
          </a:p>
          <a:p>
            <a:r>
              <a:rPr lang="en-GB" b="0" dirty="0"/>
              <a:t>Information standards</a:t>
            </a:r>
          </a:p>
          <a:p>
            <a:r>
              <a:rPr lang="en-GB" b="0" dirty="0"/>
              <a:t>PESTLE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ED4014-A445-E31F-7F97-639463D25B62}"/>
              </a:ext>
            </a:extLst>
          </p:cNvPr>
          <p:cNvSpPr txBox="1"/>
          <p:nvPr/>
        </p:nvSpPr>
        <p:spPr>
          <a:xfrm>
            <a:off x="8063060" y="3996964"/>
            <a:ext cx="3799002" cy="1477328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Foundational evidence</a:t>
            </a:r>
          </a:p>
          <a:p>
            <a:r>
              <a:rPr lang="en-GB" dirty="0"/>
              <a:t>Wachter Review</a:t>
            </a:r>
          </a:p>
          <a:p>
            <a:r>
              <a:rPr lang="en-GB" dirty="0"/>
              <a:t>60-30-10 rule (Braithwaite)</a:t>
            </a:r>
          </a:p>
          <a:p>
            <a:r>
              <a:rPr lang="en-GB" dirty="0"/>
              <a:t>Ability to critically use literature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07EB9D-60F0-CF76-BCD3-8D155AD1F0ED}"/>
              </a:ext>
            </a:extLst>
          </p:cNvPr>
          <p:cNvSpPr txBox="1"/>
          <p:nvPr/>
        </p:nvSpPr>
        <p:spPr>
          <a:xfrm>
            <a:off x="329938" y="311977"/>
            <a:ext cx="3799002" cy="70788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Frameworks and methods</a:t>
            </a:r>
          </a:p>
          <a:p>
            <a:endParaRPr lang="en-GB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B8C4B3-5522-613D-A993-FB8E5D269521}"/>
              </a:ext>
            </a:extLst>
          </p:cNvPr>
          <p:cNvSpPr txBox="1"/>
          <p:nvPr/>
        </p:nvSpPr>
        <p:spPr>
          <a:xfrm>
            <a:off x="329938" y="1194657"/>
            <a:ext cx="3799002" cy="1754326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Macro level</a:t>
            </a:r>
          </a:p>
          <a:p>
            <a:r>
              <a:rPr lang="en-GB" dirty="0"/>
              <a:t>Quintuple Aim</a:t>
            </a:r>
          </a:p>
          <a:p>
            <a:r>
              <a:rPr lang="en-GB" dirty="0" err="1"/>
              <a:t>Logframe</a:t>
            </a:r>
            <a:r>
              <a:rPr lang="en-GB" dirty="0"/>
              <a:t> / Theory of Change</a:t>
            </a:r>
          </a:p>
          <a:p>
            <a:r>
              <a:rPr lang="en-GB" dirty="0" err="1"/>
              <a:t>NASSS</a:t>
            </a:r>
            <a:endParaRPr lang="en-GB" dirty="0"/>
          </a:p>
          <a:p>
            <a:r>
              <a:rPr lang="en-GB" dirty="0"/>
              <a:t>NPT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DA067C4-BBE6-BB40-BA30-7615A0786A52}"/>
              </a:ext>
            </a:extLst>
          </p:cNvPr>
          <p:cNvSpPr txBox="1"/>
          <p:nvPr/>
        </p:nvSpPr>
        <p:spPr>
          <a:xfrm>
            <a:off x="4196499" y="1194657"/>
            <a:ext cx="3799002" cy="1754326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b="1"/>
            </a:lvl1pPr>
          </a:lstStyle>
          <a:p>
            <a:r>
              <a:rPr lang="en-GB" dirty="0" err="1"/>
              <a:t>Meso</a:t>
            </a:r>
            <a:r>
              <a:rPr lang="en-GB" dirty="0"/>
              <a:t> level</a:t>
            </a:r>
          </a:p>
          <a:p>
            <a:r>
              <a:rPr lang="en-GB" b="0" dirty="0" err="1"/>
              <a:t>FITT</a:t>
            </a:r>
            <a:endParaRPr lang="en-GB" b="0" dirty="0"/>
          </a:p>
          <a:p>
            <a:r>
              <a:rPr lang="en-GB" b="0" dirty="0"/>
              <a:t>NHS Providers / </a:t>
            </a:r>
            <a:r>
              <a:rPr lang="en-GB" b="0" dirty="0" err="1"/>
              <a:t>WGLL</a:t>
            </a:r>
            <a:endParaRPr lang="en-GB" b="0" dirty="0"/>
          </a:p>
          <a:p>
            <a:r>
              <a:rPr lang="en-GB" b="0" dirty="0"/>
              <a:t>SWOT</a:t>
            </a:r>
          </a:p>
          <a:p>
            <a:r>
              <a:rPr lang="en-GB" b="0" dirty="0"/>
              <a:t>Stakeholder analysis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03483DC-5F10-367B-4E98-2E0C94F549C2}"/>
              </a:ext>
            </a:extLst>
          </p:cNvPr>
          <p:cNvSpPr txBox="1"/>
          <p:nvPr/>
        </p:nvSpPr>
        <p:spPr>
          <a:xfrm>
            <a:off x="8063060" y="1194656"/>
            <a:ext cx="3799002" cy="1200329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Micro level</a:t>
            </a:r>
          </a:p>
          <a:p>
            <a:r>
              <a:rPr lang="en-GB" dirty="0"/>
              <a:t>Double diamond</a:t>
            </a:r>
          </a:p>
          <a:p>
            <a:r>
              <a:rPr lang="en-GB" dirty="0"/>
              <a:t>4 Ps (ITIL)</a:t>
            </a:r>
          </a:p>
          <a:p>
            <a:r>
              <a:rPr lang="en-GB"/>
              <a:t>Six Sigma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C8F256-ACE6-522C-0897-5FAC8FA9680F}"/>
              </a:ext>
            </a:extLst>
          </p:cNvPr>
          <p:cNvSpPr txBox="1"/>
          <p:nvPr/>
        </p:nvSpPr>
        <p:spPr>
          <a:xfrm>
            <a:off x="8078771" y="5805198"/>
            <a:ext cx="3799002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Not all in right boxes?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8994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113</Words>
  <Application>Microsoft Office PowerPoint</Application>
  <PresentationFormat>Widescreen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Philip Scott</dc:creator>
  <cp:lastModifiedBy>Philip Scott</cp:lastModifiedBy>
  <cp:revision>1</cp:revision>
  <dcterms:created xsi:type="dcterms:W3CDTF">2026-04-14T10:38:24Z</dcterms:created>
  <dcterms:modified xsi:type="dcterms:W3CDTF">2026-04-16T12:57:29Z</dcterms:modified>
</cp:coreProperties>
</file>