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8"/>
  </p:notesMasterIdLst>
  <p:sldIdLst>
    <p:sldId id="2065" r:id="rId5"/>
    <p:sldId id="2067" r:id="rId6"/>
    <p:sldId id="20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9C8ECE-D06D-AD2E-3DC1-9CD21A049B4F}" v="41" dt="2025-05-10T20:08:22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o Galea (2400128)" userId="S::2400128@student.uwtsd.ac.uk::c309fa25-dafa-45c7-b194-dcc3d49ab795" providerId="AD" clId="Web-{7EEE5E3C-89E2-3954-9BA0-64E1E2A304B2}"/>
    <pc:docChg chg="modSld">
      <pc:chgData name="Rio Galea (2400128)" userId="S::2400128@student.uwtsd.ac.uk::c309fa25-dafa-45c7-b194-dcc3d49ab795" providerId="AD" clId="Web-{7EEE5E3C-89E2-3954-9BA0-64E1E2A304B2}" dt="2025-05-01T20:44:36.368" v="2487"/>
      <pc:docMkLst>
        <pc:docMk/>
      </pc:docMkLst>
      <pc:sldChg chg="modSp">
        <pc:chgData name="Rio Galea (2400128)" userId="S::2400128@student.uwtsd.ac.uk::c309fa25-dafa-45c7-b194-dcc3d49ab795" providerId="AD" clId="Web-{7EEE5E3C-89E2-3954-9BA0-64E1E2A304B2}" dt="2025-05-01T20:44:36.368" v="2487"/>
        <pc:sldMkLst>
          <pc:docMk/>
          <pc:sldMk cId="2023811516" sldId="2065"/>
        </pc:sldMkLst>
        <pc:spChg chg="mod">
          <ac:chgData name="Rio Galea (2400128)" userId="S::2400128@student.uwtsd.ac.uk::c309fa25-dafa-45c7-b194-dcc3d49ab795" providerId="AD" clId="Web-{7EEE5E3C-89E2-3954-9BA0-64E1E2A304B2}" dt="2025-05-01T20:40:49.032" v="2466" actId="1076"/>
          <ac:spMkLst>
            <pc:docMk/>
            <pc:sldMk cId="2023811516" sldId="2065"/>
            <ac:spMk id="3" creationId="{6BFDD017-C159-BC70-424F-CCA49C84C1F5}"/>
          </ac:spMkLst>
        </pc:spChg>
        <pc:graphicFrameChg chg="mod modGraphic">
          <ac:chgData name="Rio Galea (2400128)" userId="S::2400128@student.uwtsd.ac.uk::c309fa25-dafa-45c7-b194-dcc3d49ab795" providerId="AD" clId="Web-{7EEE5E3C-89E2-3954-9BA0-64E1E2A304B2}" dt="2025-05-01T20:44:36.368" v="2487"/>
          <ac:graphicFrameMkLst>
            <pc:docMk/>
            <pc:sldMk cId="2023811516" sldId="2065"/>
            <ac:graphicFrameMk id="5" creationId="{EDB12038-6563-21DB-660A-EAD68AFDB22C}"/>
          </ac:graphicFrameMkLst>
        </pc:graphicFrameChg>
      </pc:sldChg>
    </pc:docChg>
  </pc:docChgLst>
  <pc:docChgLst>
    <pc:chgData name="Rio Galea (2400128)" userId="c309fa25-dafa-45c7-b194-dcc3d49ab795" providerId="ADAL" clId="{02F8F652-F0EB-4B7A-B8F1-F1A0F3C8D7FD}"/>
    <pc:docChg chg="modSld">
      <pc:chgData name="Rio Galea (2400128)" userId="c309fa25-dafa-45c7-b194-dcc3d49ab795" providerId="ADAL" clId="{02F8F652-F0EB-4B7A-B8F1-F1A0F3C8D7FD}" dt="2025-05-01T18:27:54.173" v="20" actId="20577"/>
      <pc:docMkLst>
        <pc:docMk/>
      </pc:docMkLst>
      <pc:sldChg chg="modSp mod">
        <pc:chgData name="Rio Galea (2400128)" userId="c309fa25-dafa-45c7-b194-dcc3d49ab795" providerId="ADAL" clId="{02F8F652-F0EB-4B7A-B8F1-F1A0F3C8D7FD}" dt="2025-05-01T18:27:54.173" v="20" actId="20577"/>
        <pc:sldMkLst>
          <pc:docMk/>
          <pc:sldMk cId="2023811516" sldId="2065"/>
        </pc:sldMkLst>
        <pc:graphicFrameChg chg="modGraphic">
          <ac:chgData name="Rio Galea (2400128)" userId="c309fa25-dafa-45c7-b194-dcc3d49ab795" providerId="ADAL" clId="{02F8F652-F0EB-4B7A-B8F1-F1A0F3C8D7FD}" dt="2025-05-01T18:27:54.173" v="20" actId="20577"/>
          <ac:graphicFrameMkLst>
            <pc:docMk/>
            <pc:sldMk cId="2023811516" sldId="2065"/>
            <ac:graphicFrameMk id="5" creationId="{EDB12038-6563-21DB-660A-EAD68AFDB22C}"/>
          </ac:graphicFrameMkLst>
        </pc:graphicFrameChg>
      </pc:sldChg>
    </pc:docChg>
  </pc:docChgLst>
  <pc:docChgLst>
    <pc:chgData name="Rio Galea (2400128)" userId="S::2400128@student.uwtsd.ac.uk::c309fa25-dafa-45c7-b194-dcc3d49ab795" providerId="AD" clId="Web-{2F9C8ECE-D06D-AD2E-3DC1-9CD21A049B4F}"/>
    <pc:docChg chg="addSld delSld modSld sldOrd">
      <pc:chgData name="Rio Galea (2400128)" userId="S::2400128@student.uwtsd.ac.uk::c309fa25-dafa-45c7-b194-dcc3d49ab795" providerId="AD" clId="Web-{2F9C8ECE-D06D-AD2E-3DC1-9CD21A049B4F}" dt="2025-05-10T20:08:22.482" v="35"/>
      <pc:docMkLst>
        <pc:docMk/>
      </pc:docMkLst>
      <pc:sldChg chg="addSp delSp modSp new ord">
        <pc:chgData name="Rio Galea (2400128)" userId="S::2400128@student.uwtsd.ac.uk::c309fa25-dafa-45c7-b194-dcc3d49ab795" providerId="AD" clId="Web-{2F9C8ECE-D06D-AD2E-3DC1-9CD21A049B4F}" dt="2025-05-10T20:08:08.106" v="33" actId="14100"/>
        <pc:sldMkLst>
          <pc:docMk/>
          <pc:sldMk cId="3633302775" sldId="2066"/>
        </pc:sldMkLst>
        <pc:spChg chg="del">
          <ac:chgData name="Rio Galea (2400128)" userId="S::2400128@student.uwtsd.ac.uk::c309fa25-dafa-45c7-b194-dcc3d49ab795" providerId="AD" clId="Web-{2F9C8ECE-D06D-AD2E-3DC1-9CD21A049B4F}" dt="2025-05-10T20:03:28.456" v="5"/>
          <ac:spMkLst>
            <pc:docMk/>
            <pc:sldMk cId="3633302775" sldId="2066"/>
            <ac:spMk id="2" creationId="{116A2346-633C-15C4-6679-8A3DB9DBFB5A}"/>
          </ac:spMkLst>
        </pc:spChg>
        <pc:spChg chg="del mod">
          <ac:chgData name="Rio Galea (2400128)" userId="S::2400128@student.uwtsd.ac.uk::c309fa25-dafa-45c7-b194-dcc3d49ab795" providerId="AD" clId="Web-{2F9C8ECE-D06D-AD2E-3DC1-9CD21A049B4F}" dt="2025-05-10T20:03:34.753" v="7"/>
          <ac:spMkLst>
            <pc:docMk/>
            <pc:sldMk cId="3633302775" sldId="2066"/>
            <ac:spMk id="3" creationId="{9942FF62-936D-1A33-EA15-D8AD5413BC7A}"/>
          </ac:spMkLst>
        </pc:spChg>
        <pc:spChg chg="add del mod">
          <ac:chgData name="Rio Galea (2400128)" userId="S::2400128@student.uwtsd.ac.uk::c309fa25-dafa-45c7-b194-dcc3d49ab795" providerId="AD" clId="Web-{2F9C8ECE-D06D-AD2E-3DC1-9CD21A049B4F}" dt="2025-05-10T20:03:48.347" v="10"/>
          <ac:spMkLst>
            <pc:docMk/>
            <pc:sldMk cId="3633302775" sldId="2066"/>
            <ac:spMk id="4" creationId="{FDBDDBC6-69A6-BB20-FB7B-6394AA8B1E49}"/>
          </ac:spMkLst>
        </pc:spChg>
        <pc:picChg chg="add mod">
          <ac:chgData name="Rio Galea (2400128)" userId="S::2400128@student.uwtsd.ac.uk::c309fa25-dafa-45c7-b194-dcc3d49ab795" providerId="AD" clId="Web-{2F9C8ECE-D06D-AD2E-3DC1-9CD21A049B4F}" dt="2025-05-10T20:08:08.106" v="33" actId="14100"/>
          <ac:picMkLst>
            <pc:docMk/>
            <pc:sldMk cId="3633302775" sldId="2066"/>
            <ac:picMk id="5" creationId="{40050FA3-73DB-775F-1134-86BA8860EEFC}"/>
          </ac:picMkLst>
        </pc:picChg>
      </pc:sldChg>
      <pc:sldChg chg="add del replId">
        <pc:chgData name="Rio Galea (2400128)" userId="S::2400128@student.uwtsd.ac.uk::c309fa25-dafa-45c7-b194-dcc3d49ab795" providerId="AD" clId="Web-{2F9C8ECE-D06D-AD2E-3DC1-9CD21A049B4F}" dt="2025-05-10T20:03:09.034" v="2"/>
        <pc:sldMkLst>
          <pc:docMk/>
          <pc:sldMk cId="947245172" sldId="2067"/>
        </pc:sldMkLst>
      </pc:sldChg>
      <pc:sldChg chg="addSp delSp modSp new">
        <pc:chgData name="Rio Galea (2400128)" userId="S::2400128@student.uwtsd.ac.uk::c309fa25-dafa-45c7-b194-dcc3d49ab795" providerId="AD" clId="Web-{2F9C8ECE-D06D-AD2E-3DC1-9CD21A049B4F}" dt="2025-05-10T20:08:22.482" v="35"/>
        <pc:sldMkLst>
          <pc:docMk/>
          <pc:sldMk cId="2602127698" sldId="2067"/>
        </pc:sldMkLst>
        <pc:spChg chg="del">
          <ac:chgData name="Rio Galea (2400128)" userId="S::2400128@student.uwtsd.ac.uk::c309fa25-dafa-45c7-b194-dcc3d49ab795" providerId="AD" clId="Web-{2F9C8ECE-D06D-AD2E-3DC1-9CD21A049B4F}" dt="2025-05-10T20:06:10.413" v="16"/>
          <ac:spMkLst>
            <pc:docMk/>
            <pc:sldMk cId="2602127698" sldId="2067"/>
            <ac:spMk id="2" creationId="{811B014B-2158-AA94-81A9-69D4B025C0DC}"/>
          </ac:spMkLst>
        </pc:spChg>
        <pc:spChg chg="del">
          <ac:chgData name="Rio Galea (2400128)" userId="S::2400128@student.uwtsd.ac.uk::c309fa25-dafa-45c7-b194-dcc3d49ab795" providerId="AD" clId="Web-{2F9C8ECE-D06D-AD2E-3DC1-9CD21A049B4F}" dt="2025-05-10T20:05:51.647" v="14"/>
          <ac:spMkLst>
            <pc:docMk/>
            <pc:sldMk cId="2602127698" sldId="2067"/>
            <ac:spMk id="3" creationId="{53862967-0802-3710-7E64-2B9045036ED9}"/>
          </ac:spMkLst>
        </pc:spChg>
        <pc:picChg chg="add mod ord">
          <ac:chgData name="Rio Galea (2400128)" userId="S::2400128@student.uwtsd.ac.uk::c309fa25-dafa-45c7-b194-dcc3d49ab795" providerId="AD" clId="Web-{2F9C8ECE-D06D-AD2E-3DC1-9CD21A049B4F}" dt="2025-05-10T20:05:51.647" v="14"/>
          <ac:picMkLst>
            <pc:docMk/>
            <pc:sldMk cId="2602127698" sldId="2067"/>
            <ac:picMk id="4" creationId="{C8D98191-6CC5-C264-006B-F69BC856EF0A}"/>
          </ac:picMkLst>
        </pc:picChg>
        <pc:picChg chg="add mod modCrop">
          <ac:chgData name="Rio Galea (2400128)" userId="S::2400128@student.uwtsd.ac.uk::c309fa25-dafa-45c7-b194-dcc3d49ab795" providerId="AD" clId="Web-{2F9C8ECE-D06D-AD2E-3DC1-9CD21A049B4F}" dt="2025-05-10T20:08:22.482" v="35"/>
          <ac:picMkLst>
            <pc:docMk/>
            <pc:sldMk cId="2602127698" sldId="2067"/>
            <ac:picMk id="5" creationId="{9A7AA8F1-D39E-0857-BF6E-045CBB2F05E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A32BF-5339-471A-9071-27ACFB4726EA}" type="datetimeFigureOut">
              <a:t>5/10/2025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F3598-5E57-4584-9685-2192A98827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15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057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-4308"/>
            <a:ext cx="4375580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>
                <a:solidFill>
                  <a:schemeClr val="bg1"/>
                </a:solidFill>
                <a:latin typeface="Aptos"/>
                <a:cs typeface="Arial"/>
              </a:rPr>
              <a:t>   </a:t>
            </a:r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452552"/>
              </p:ext>
            </p:extLst>
          </p:nvPr>
        </p:nvGraphicFramePr>
        <p:xfrm>
          <a:off x="154459" y="607540"/>
          <a:ext cx="11887198" cy="55752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00425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237463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249310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1854136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Yr 1/2</a:t>
                      </a:r>
                      <a:endParaRPr lang="cy-GB" sz="130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Cymraeg / Welsh</a:t>
                      </a:r>
                      <a:endParaRPr lang="cy-GB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new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"Pa ___ ydy hwn?"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response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"_______ ydy hwn". 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pupils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also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given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examples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different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words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they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can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with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this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like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' liw'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' siâp'.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204726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 sz="130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different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colours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including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Welsh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e.g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 coch, oren, melyn, gwrth, glas, porffor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 pinc. 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Welsh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names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cy-GB" sz="130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-Pa liw ydy hwn?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-Pa siâp ydy hwn?</a:t>
                      </a:r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Calibri"/>
                        <a:buChar char="-"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____ ydy hwn.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E.g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 Melyn / Triongl ydy hwn.</a:t>
                      </a:r>
                    </a:p>
                    <a:p>
                      <a:pPr marL="0" lvl="0" indent="0">
                        <a:lnSpc>
                          <a:spcPts val="2175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 sz="130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3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Calibri"/>
                        <a:buChar char="-"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student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teacher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drill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new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od 'Pa___ ydy hwn?' 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with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drill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ways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answer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this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question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 </a:t>
                      </a:r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Calibri"/>
                        <a:buChar char="-"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student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teacher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explain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rules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the 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game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splat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that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play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Calibri"/>
                        <a:buChar char="-"/>
                      </a:pP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-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Two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come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board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one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ask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student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teacher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 'Pa liw ydy hwn?' To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which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reply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with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'___ ydy hwn'.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see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who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can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splat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correct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colour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first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1673872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3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endParaRPr lang="cy-GB" sz="130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Presentation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using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3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Canva</a:t>
                      </a:r>
                      <a:r>
                        <a:rPr lang="cy-GB" sz="13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811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colorful splattered paint&#10;&#10;AI-generated content may be incorrect.">
            <a:extLst>
              <a:ext uri="{FF2B5EF4-FFF2-40B4-BE49-F238E27FC236}">
                <a16:creationId xmlns:a16="http://schemas.microsoft.com/office/drawing/2014/main" id="{C8D98191-6CC5-C264-006B-F69BC856EF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8000" y="2267402"/>
            <a:ext cx="6096000" cy="3467784"/>
          </a:xfrm>
        </p:spPr>
      </p:pic>
      <p:pic>
        <p:nvPicPr>
          <p:cNvPr id="5" name="Picture 4" descr="A group of colorful blots&#10;&#10;AI-generated content may be incorrect.">
            <a:extLst>
              <a:ext uri="{FF2B5EF4-FFF2-40B4-BE49-F238E27FC236}">
                <a16:creationId xmlns:a16="http://schemas.microsoft.com/office/drawing/2014/main" id="{9A7AA8F1-D39E-0857-BF6E-045CBB2F05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33" r="724" b="-162"/>
          <a:stretch/>
        </p:blipFill>
        <p:spPr>
          <a:xfrm>
            <a:off x="-840" y="661"/>
            <a:ext cx="12212212" cy="68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127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colorful splattered paint&#10;&#10;AI-generated content may be incorrect.">
            <a:extLst>
              <a:ext uri="{FF2B5EF4-FFF2-40B4-BE49-F238E27FC236}">
                <a16:creationId xmlns:a16="http://schemas.microsoft.com/office/drawing/2014/main" id="{40050FA3-73DB-775F-1134-86BA8860E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" y="-2800"/>
            <a:ext cx="12188636" cy="685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3302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0d7878-6d73-463a-a069-a6c57769e00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10" ma:contentTypeDescription="Create a new document." ma:contentTypeScope="" ma:versionID="9440c8380140c1b1f80df1a3e8a09bbb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d9a57502d877fdad9a61a02281b89b21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DD4D0B-9E1F-455F-B575-D102562EAF73}">
  <ds:schemaRefs>
    <ds:schemaRef ds:uri="170d7878-6d73-463a-a069-a6c57769e00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06D24FE-69BB-4389-A150-56009DB82FDA}">
  <ds:schemaRefs>
    <ds:schemaRef ds:uri="170d7878-6d73-463a-a069-a6c57769e00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F8B319F8-977C-4091-AFD9-90A4D41ED96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29</cp:revision>
  <dcterms:created xsi:type="dcterms:W3CDTF">2013-07-15T20:26:40Z</dcterms:created>
  <dcterms:modified xsi:type="dcterms:W3CDTF">2025-05-10T20:08:22Z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