
<file path=[Content_Types].xml><?xml version="1.0" encoding="utf-8"?>
<Types xmlns="http://schemas.openxmlformats.org/package/2006/content-types">
  <Default Extension="fntdata" ContentType="application/x-fontdata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</p:sldIdLst>
  <p:sldSz cx="18288000" cy="10287000"/>
  <p:notesSz cx="6858000" cy="9144000"/>
  <p:embeddedFontLst>
    <p:embeddedFont>
      <p:font typeface="CAT Neuzeit" panose="020B0604020202020204" charset="0"/>
      <p:regular r:id="rId23"/>
    </p:embeddedFont>
    <p:embeddedFont>
      <p:font typeface="Open Sans" panose="020B0606030504020204" pitchFamily="34" charset="0"/>
      <p:regular r:id="rId24"/>
      <p:bold r:id="rId25"/>
      <p:italic r:id="rId26"/>
      <p:boldItalic r:id="rId27"/>
    </p:embeddedFont>
    <p:embeddedFont>
      <p:font typeface="Open Sans Bold" panose="020B0806030504020204" charset="0"/>
      <p:regular r:id="rId28"/>
      <p:bold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3F599F-0102-AA35-C2AC-FBF77843C69A}" v="63" dt="2025-11-14T21:46:47.575"/>
    <p1510:client id="{0718AC55-711D-450B-8C86-347E9F17D3B0}" v="29" dt="2025-11-15T15:37:41.818"/>
    <p1510:client id="{0B68EC46-9583-993B-DDE3-951E044992AB}" v="1186" dt="2025-11-14T21:03:19.905"/>
    <p1510:client id="{196951EB-7F5E-DEB6-F712-0FDA427A24EA}" v="20" dt="2025-11-15T15:04:41.097"/>
    <p1510:client id="{7FA3C6F1-D175-6713-C175-A702F3278E38}" v="1" dt="2025-11-15T08:04:45.962"/>
    <p1510:client id="{E3343754-3EE0-31AB-C608-88E3A183829D}" v="131" dt="2025-11-14T21:42:30.529"/>
    <p1510:client id="{F81494CB-849C-2D19-A6AF-9AB42273397F}" v="13" dt="2025-11-14T21:15:49.3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850" y="1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4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3.fntdata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7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2.fntdata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5.fntdata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na Bibi (2412887)" userId="S::2412887@student.uwtsd.ac.uk::72bc1a3c-ba52-4081-a3a1-0181e95929df" providerId="AD" clId="Web-{B77E415B-5A2A-B890-C5D4-B9606823C7CF}"/>
    <pc:docChg chg="modSld">
      <pc:chgData name="Samina Bibi (2412887)" userId="S::2412887@student.uwtsd.ac.uk::72bc1a3c-ba52-4081-a3a1-0181e95929df" providerId="AD" clId="Web-{B77E415B-5A2A-B890-C5D4-B9606823C7CF}" dt="2025-10-22T14:25:50.346" v="3" actId="20577"/>
      <pc:docMkLst>
        <pc:docMk/>
      </pc:docMkLst>
      <pc:sldChg chg="modSp">
        <pc:chgData name="Samina Bibi (2412887)" userId="S::2412887@student.uwtsd.ac.uk::72bc1a3c-ba52-4081-a3a1-0181e95929df" providerId="AD" clId="Web-{B77E415B-5A2A-B890-C5D4-B9606823C7CF}" dt="2025-10-22T14:25:50.346" v="3" actId="20577"/>
        <pc:sldMkLst>
          <pc:docMk/>
          <pc:sldMk cId="0" sldId="256"/>
        </pc:sldMkLst>
        <pc:spChg chg="mod">
          <ac:chgData name="Samina Bibi (2412887)" userId="S::2412887@student.uwtsd.ac.uk::72bc1a3c-ba52-4081-a3a1-0181e95929df" providerId="AD" clId="Web-{B77E415B-5A2A-B890-C5D4-B9606823C7CF}" dt="2025-10-22T14:25:50.346" v="3" actId="20577"/>
          <ac:spMkLst>
            <pc:docMk/>
            <pc:sldMk cId="0" sldId="256"/>
            <ac:spMk id="11" creationId="{00000000-0000-0000-0000-000000000000}"/>
          </ac:spMkLst>
        </pc:spChg>
      </pc:sldChg>
    </pc:docChg>
  </pc:docChgLst>
  <pc:docChgLst>
    <pc:chgData name="Samina Bibi (2412887)" userId="S::2412887@student.uwtsd.ac.uk::72bc1a3c-ba52-4081-a3a1-0181e95929df" providerId="AD" clId="Web-{043F599F-0102-AA35-C2AC-FBF77843C69A}"/>
    <pc:docChg chg="modSld">
      <pc:chgData name="Samina Bibi (2412887)" userId="S::2412887@student.uwtsd.ac.uk::72bc1a3c-ba52-4081-a3a1-0181e95929df" providerId="AD" clId="Web-{043F599F-0102-AA35-C2AC-FBF77843C69A}" dt="2025-11-14T21:46:44.934" v="35" actId="20577"/>
      <pc:docMkLst>
        <pc:docMk/>
      </pc:docMkLst>
      <pc:sldChg chg="addSp modSp">
        <pc:chgData name="Samina Bibi (2412887)" userId="S::2412887@student.uwtsd.ac.uk::72bc1a3c-ba52-4081-a3a1-0181e95929df" providerId="AD" clId="Web-{043F599F-0102-AA35-C2AC-FBF77843C69A}" dt="2025-11-14T21:46:44.934" v="35" actId="20577"/>
        <pc:sldMkLst>
          <pc:docMk/>
          <pc:sldMk cId="0" sldId="263"/>
        </pc:sldMkLst>
        <pc:spChg chg="add mod">
          <ac:chgData name="Samina Bibi (2412887)" userId="S::2412887@student.uwtsd.ac.uk::72bc1a3c-ba52-4081-a3a1-0181e95929df" providerId="AD" clId="Web-{043F599F-0102-AA35-C2AC-FBF77843C69A}" dt="2025-11-14T21:46:44.934" v="35" actId="20577"/>
          <ac:spMkLst>
            <pc:docMk/>
            <pc:sldMk cId="0" sldId="263"/>
            <ac:spMk id="14" creationId="{39602C74-7A13-FA04-E0F2-14144A09642A}"/>
          </ac:spMkLst>
        </pc:spChg>
      </pc:sldChg>
      <pc:sldChg chg="addSp modSp">
        <pc:chgData name="Samina Bibi (2412887)" userId="S::2412887@student.uwtsd.ac.uk::72bc1a3c-ba52-4081-a3a1-0181e95929df" providerId="AD" clId="Web-{043F599F-0102-AA35-C2AC-FBF77843C69A}" dt="2025-11-14T21:45:22.401" v="21" actId="1076"/>
        <pc:sldMkLst>
          <pc:docMk/>
          <pc:sldMk cId="0" sldId="269"/>
        </pc:sldMkLst>
        <pc:spChg chg="add mod">
          <ac:chgData name="Samina Bibi (2412887)" userId="S::2412887@student.uwtsd.ac.uk::72bc1a3c-ba52-4081-a3a1-0181e95929df" providerId="AD" clId="Web-{043F599F-0102-AA35-C2AC-FBF77843C69A}" dt="2025-11-14T21:45:22.401" v="21" actId="1076"/>
          <ac:spMkLst>
            <pc:docMk/>
            <pc:sldMk cId="0" sldId="269"/>
            <ac:spMk id="12" creationId="{DD2C858F-982A-A72D-6248-B6F6CA0B209F}"/>
          </ac:spMkLst>
        </pc:spChg>
      </pc:sldChg>
    </pc:docChg>
  </pc:docChgLst>
  <pc:docChgLst>
    <pc:chgData name="Samina Bibi (2412887)" userId="S::2412887@student.uwtsd.ac.uk::72bc1a3c-ba52-4081-a3a1-0181e95929df" providerId="AD" clId="Web-{0B68EC46-9583-993B-DDE3-951E044992AB}"/>
    <pc:docChg chg="addSld delSld modSld">
      <pc:chgData name="Samina Bibi (2412887)" userId="S::2412887@student.uwtsd.ac.uk::72bc1a3c-ba52-4081-a3a1-0181e95929df" providerId="AD" clId="Web-{0B68EC46-9583-993B-DDE3-951E044992AB}" dt="2025-11-14T21:03:19.905" v="1129"/>
      <pc:docMkLst>
        <pc:docMk/>
      </pc:docMkLst>
      <pc:sldChg chg="addSp delSp modSp">
        <pc:chgData name="Samina Bibi (2412887)" userId="S::2412887@student.uwtsd.ac.uk::72bc1a3c-ba52-4081-a3a1-0181e95929df" providerId="AD" clId="Web-{0B68EC46-9583-993B-DDE3-951E044992AB}" dt="2025-11-14T21:02:26.966" v="1128"/>
        <pc:sldMkLst>
          <pc:docMk/>
          <pc:sldMk cId="0" sldId="265"/>
        </pc:sldMkLst>
        <pc:spChg chg="add del">
          <ac:chgData name="Samina Bibi (2412887)" userId="S::2412887@student.uwtsd.ac.uk::72bc1a3c-ba52-4081-a3a1-0181e95929df" providerId="AD" clId="Web-{0B68EC46-9583-993B-DDE3-951E044992AB}" dt="2025-11-14T20:33:12.608" v="13"/>
          <ac:spMkLst>
            <pc:docMk/>
            <pc:sldMk cId="0" sldId="265"/>
            <ac:spMk id="8" creationId="{00000000-0000-0000-0000-000000000000}"/>
          </ac:spMkLst>
        </pc:spChg>
        <pc:spChg chg="mod">
          <ac:chgData name="Samina Bibi (2412887)" userId="S::2412887@student.uwtsd.ac.uk::72bc1a3c-ba52-4081-a3a1-0181e95929df" providerId="AD" clId="Web-{0B68EC46-9583-993B-DDE3-951E044992AB}" dt="2025-11-14T20:42:52.720" v="260" actId="1076"/>
          <ac:spMkLst>
            <pc:docMk/>
            <pc:sldMk cId="0" sldId="265"/>
            <ac:spMk id="9" creationId="{00000000-0000-0000-0000-000000000000}"/>
          </ac:spMkLst>
        </pc:spChg>
        <pc:spChg chg="mod">
          <ac:chgData name="Samina Bibi (2412887)" userId="S::2412887@student.uwtsd.ac.uk::72bc1a3c-ba52-4081-a3a1-0181e95929df" providerId="AD" clId="Web-{0B68EC46-9583-993B-DDE3-951E044992AB}" dt="2025-11-14T20:36:43.457" v="38" actId="1076"/>
          <ac:spMkLst>
            <pc:docMk/>
            <pc:sldMk cId="0" sldId="265"/>
            <ac:spMk id="10" creationId="{00000000-0000-0000-0000-000000000000}"/>
          </ac:spMkLst>
        </pc:spChg>
        <pc:spChg chg="del mod">
          <ac:chgData name="Samina Bibi (2412887)" userId="S::2412887@student.uwtsd.ac.uk::72bc1a3c-ba52-4081-a3a1-0181e95929df" providerId="AD" clId="Web-{0B68EC46-9583-993B-DDE3-951E044992AB}" dt="2025-11-14T20:33:01.307" v="11"/>
          <ac:spMkLst>
            <pc:docMk/>
            <pc:sldMk cId="0" sldId="265"/>
            <ac:spMk id="11" creationId="{00000000-0000-0000-0000-000000000000}"/>
          </ac:spMkLst>
        </pc:spChg>
        <pc:spChg chg="del mod">
          <ac:chgData name="Samina Bibi (2412887)" userId="S::2412887@student.uwtsd.ac.uk::72bc1a3c-ba52-4081-a3a1-0181e95929df" providerId="AD" clId="Web-{0B68EC46-9583-993B-DDE3-951E044992AB}" dt="2025-11-14T20:32:50.791" v="8"/>
          <ac:spMkLst>
            <pc:docMk/>
            <pc:sldMk cId="0" sldId="265"/>
            <ac:spMk id="12" creationId="{00000000-0000-0000-0000-000000000000}"/>
          </ac:spMkLst>
        </pc:spChg>
        <pc:spChg chg="del">
          <ac:chgData name="Samina Bibi (2412887)" userId="S::2412887@student.uwtsd.ac.uk::72bc1a3c-ba52-4081-a3a1-0181e95929df" providerId="AD" clId="Web-{0B68EC46-9583-993B-DDE3-951E044992AB}" dt="2025-11-14T20:32:53.994" v="9"/>
          <ac:spMkLst>
            <pc:docMk/>
            <pc:sldMk cId="0" sldId="265"/>
            <ac:spMk id="13" creationId="{00000000-0000-0000-0000-000000000000}"/>
          </ac:spMkLst>
        </pc:spChg>
        <pc:spChg chg="del">
          <ac:chgData name="Samina Bibi (2412887)" userId="S::2412887@student.uwtsd.ac.uk::72bc1a3c-ba52-4081-a3a1-0181e95929df" providerId="AD" clId="Web-{0B68EC46-9583-993B-DDE3-951E044992AB}" dt="2025-11-14T20:33:28.752" v="14"/>
          <ac:spMkLst>
            <pc:docMk/>
            <pc:sldMk cId="0" sldId="265"/>
            <ac:spMk id="14" creationId="{00000000-0000-0000-0000-000000000000}"/>
          </ac:spMkLst>
        </pc:spChg>
        <pc:spChg chg="del">
          <ac:chgData name="Samina Bibi (2412887)" userId="S::2412887@student.uwtsd.ac.uk::72bc1a3c-ba52-4081-a3a1-0181e95929df" providerId="AD" clId="Web-{0B68EC46-9583-993B-DDE3-951E044992AB}" dt="2025-11-14T20:33:33.143" v="15"/>
          <ac:spMkLst>
            <pc:docMk/>
            <pc:sldMk cId="0" sldId="265"/>
            <ac:spMk id="15" creationId="{00000000-0000-0000-0000-000000000000}"/>
          </ac:spMkLst>
        </pc:spChg>
        <pc:spChg chg="del">
          <ac:chgData name="Samina Bibi (2412887)" userId="S::2412887@student.uwtsd.ac.uk::72bc1a3c-ba52-4081-a3a1-0181e95929df" providerId="AD" clId="Web-{0B68EC46-9583-993B-DDE3-951E044992AB}" dt="2025-11-14T20:33:36.128" v="16"/>
          <ac:spMkLst>
            <pc:docMk/>
            <pc:sldMk cId="0" sldId="265"/>
            <ac:spMk id="16" creationId="{00000000-0000-0000-0000-000000000000}"/>
          </ac:spMkLst>
        </pc:spChg>
        <pc:spChg chg="del">
          <ac:chgData name="Samina Bibi (2412887)" userId="S::2412887@student.uwtsd.ac.uk::72bc1a3c-ba52-4081-a3a1-0181e95929df" providerId="AD" clId="Web-{0B68EC46-9583-993B-DDE3-951E044992AB}" dt="2025-11-14T20:33:39.363" v="17"/>
          <ac:spMkLst>
            <pc:docMk/>
            <pc:sldMk cId="0" sldId="265"/>
            <ac:spMk id="17" creationId="{00000000-0000-0000-0000-000000000000}"/>
          </ac:spMkLst>
        </pc:spChg>
        <pc:spChg chg="add mod">
          <ac:chgData name="Samina Bibi (2412887)" userId="S::2412887@student.uwtsd.ac.uk::72bc1a3c-ba52-4081-a3a1-0181e95929df" providerId="AD" clId="Web-{0B68EC46-9583-993B-DDE3-951E044992AB}" dt="2025-11-14T21:00:43.493" v="1119" actId="1076"/>
          <ac:spMkLst>
            <pc:docMk/>
            <pc:sldMk cId="0" sldId="265"/>
            <ac:spMk id="21" creationId="{27DF75A6-B8ED-6DB7-2208-9382DD6BB763}"/>
          </ac:spMkLst>
        </pc:spChg>
        <pc:spChg chg="add del mod">
          <ac:chgData name="Samina Bibi (2412887)" userId="S::2412887@student.uwtsd.ac.uk::72bc1a3c-ba52-4081-a3a1-0181e95929df" providerId="AD" clId="Web-{0B68EC46-9583-993B-DDE3-951E044992AB}" dt="2025-11-14T20:47:27.793" v="343"/>
          <ac:spMkLst>
            <pc:docMk/>
            <pc:sldMk cId="0" sldId="265"/>
            <ac:spMk id="22" creationId="{3C1E0825-51B2-7F9E-0A41-5531F2BC4C22}"/>
          </ac:spMkLst>
        </pc:spChg>
        <pc:grpChg chg="mod">
          <ac:chgData name="Samina Bibi (2412887)" userId="S::2412887@student.uwtsd.ac.uk::72bc1a3c-ba52-4081-a3a1-0181e95929df" providerId="AD" clId="Web-{0B68EC46-9583-993B-DDE3-951E044992AB}" dt="2025-11-14T21:00:36.602" v="1118" actId="1076"/>
          <ac:grpSpMkLst>
            <pc:docMk/>
            <pc:sldMk cId="0" sldId="265"/>
            <ac:grpSpMk id="5" creationId="{00000000-0000-0000-0000-000000000000}"/>
          </ac:grpSpMkLst>
        </pc:grpChg>
        <pc:graphicFrameChg chg="add mod modGraphic">
          <ac:chgData name="Samina Bibi (2412887)" userId="S::2412887@student.uwtsd.ac.uk::72bc1a3c-ba52-4081-a3a1-0181e95929df" providerId="AD" clId="Web-{0B68EC46-9583-993B-DDE3-951E044992AB}" dt="2025-11-14T20:48:43.344" v="365" actId="1076"/>
          <ac:graphicFrameMkLst>
            <pc:docMk/>
            <pc:sldMk cId="0" sldId="265"/>
            <ac:graphicFrameMk id="18" creationId="{BED24007-D934-C7AD-5010-37D532E50EDB}"/>
          </ac:graphicFrameMkLst>
        </pc:graphicFrameChg>
        <pc:graphicFrameChg chg="add mod modGraphic">
          <ac:chgData name="Samina Bibi (2412887)" userId="S::2412887@student.uwtsd.ac.uk::72bc1a3c-ba52-4081-a3a1-0181e95929df" providerId="AD" clId="Web-{0B68EC46-9583-993B-DDE3-951E044992AB}" dt="2025-11-14T21:00:24.976" v="1117"/>
          <ac:graphicFrameMkLst>
            <pc:docMk/>
            <pc:sldMk cId="0" sldId="265"/>
            <ac:graphicFrameMk id="19" creationId="{B9AAB2F6-7E5E-C52E-50E1-A68971135F12}"/>
          </ac:graphicFrameMkLst>
        </pc:graphicFrameChg>
        <pc:graphicFrameChg chg="add mod modGraphic">
          <ac:chgData name="Samina Bibi (2412887)" userId="S::2412887@student.uwtsd.ac.uk::72bc1a3c-ba52-4081-a3a1-0181e95929df" providerId="AD" clId="Web-{0B68EC46-9583-993B-DDE3-951E044992AB}" dt="2025-11-14T21:02:26.966" v="1128"/>
          <ac:graphicFrameMkLst>
            <pc:docMk/>
            <pc:sldMk cId="0" sldId="265"/>
            <ac:graphicFrameMk id="20" creationId="{A5289A8F-D559-72BD-A0C8-B98DBE796EC3}"/>
          </ac:graphicFrameMkLst>
        </pc:graphicFrameChg>
      </pc:sldChg>
      <pc:sldChg chg="new del">
        <pc:chgData name="Samina Bibi (2412887)" userId="S::2412887@student.uwtsd.ac.uk::72bc1a3c-ba52-4081-a3a1-0181e95929df" providerId="AD" clId="Web-{0B68EC46-9583-993B-DDE3-951E044992AB}" dt="2025-11-14T21:03:19.905" v="1129"/>
        <pc:sldMkLst>
          <pc:docMk/>
          <pc:sldMk cId="554752057" sldId="274"/>
        </pc:sldMkLst>
      </pc:sldChg>
    </pc:docChg>
  </pc:docChgLst>
  <pc:docChgLst>
    <pc:chgData name="Samina Bibi (2412887)" userId="S::2412887@student.uwtsd.ac.uk::72bc1a3c-ba52-4081-a3a1-0181e95929df" providerId="AD" clId="Web-{BF44C449-521F-5200-17C1-430B85599F86}"/>
    <pc:docChg chg="modSld">
      <pc:chgData name="Samina Bibi (2412887)" userId="S::2412887@student.uwtsd.ac.uk::72bc1a3c-ba52-4081-a3a1-0181e95929df" providerId="AD" clId="Web-{BF44C449-521F-5200-17C1-430B85599F86}" dt="2025-10-21T20:11:09.980" v="5" actId="14100"/>
      <pc:docMkLst>
        <pc:docMk/>
      </pc:docMkLst>
      <pc:sldChg chg="modSp">
        <pc:chgData name="Samina Bibi (2412887)" userId="S::2412887@student.uwtsd.ac.uk::72bc1a3c-ba52-4081-a3a1-0181e95929df" providerId="AD" clId="Web-{BF44C449-521F-5200-17C1-430B85599F86}" dt="2025-10-21T20:11:09.980" v="5" actId="14100"/>
        <pc:sldMkLst>
          <pc:docMk/>
          <pc:sldMk cId="0" sldId="264"/>
        </pc:sldMkLst>
        <pc:spChg chg="mod">
          <ac:chgData name="Samina Bibi (2412887)" userId="S::2412887@student.uwtsd.ac.uk::72bc1a3c-ba52-4081-a3a1-0181e95929df" providerId="AD" clId="Web-{BF44C449-521F-5200-17C1-430B85599F86}" dt="2025-10-21T20:11:09.980" v="5" actId="14100"/>
          <ac:spMkLst>
            <pc:docMk/>
            <pc:sldMk cId="0" sldId="264"/>
            <ac:spMk id="12" creationId="{00000000-0000-0000-0000-000000000000}"/>
          </ac:spMkLst>
        </pc:spChg>
      </pc:sldChg>
    </pc:docChg>
  </pc:docChgLst>
  <pc:docChgLst>
    <pc:chgData name="Samina Bibi (2412887)" userId="S::2412887@student.uwtsd.ac.uk::72bc1a3c-ba52-4081-a3a1-0181e95929df" providerId="AD" clId="Web-{7FA3C6F1-D175-6713-C175-A702F3278E38}"/>
    <pc:docChg chg="modSld">
      <pc:chgData name="Samina Bibi (2412887)" userId="S::2412887@student.uwtsd.ac.uk::72bc1a3c-ba52-4081-a3a1-0181e95929df" providerId="AD" clId="Web-{7FA3C6F1-D175-6713-C175-A702F3278E38}" dt="2025-11-15T08:04:45.962" v="0"/>
      <pc:docMkLst>
        <pc:docMk/>
      </pc:docMkLst>
      <pc:sldChg chg="mod modShow">
        <pc:chgData name="Samina Bibi (2412887)" userId="S::2412887@student.uwtsd.ac.uk::72bc1a3c-ba52-4081-a3a1-0181e95929df" providerId="AD" clId="Web-{7FA3C6F1-D175-6713-C175-A702F3278E38}" dt="2025-11-15T08:04:45.962" v="0"/>
        <pc:sldMkLst>
          <pc:docMk/>
          <pc:sldMk cId="0" sldId="256"/>
        </pc:sldMkLst>
      </pc:sldChg>
    </pc:docChg>
  </pc:docChgLst>
  <pc:docChgLst>
    <pc:chgData name="Samina Bibi (2412887)" userId="S::2412887@student.uwtsd.ac.uk::72bc1a3c-ba52-4081-a3a1-0181e95929df" providerId="AD" clId="Web-{19E72368-89E7-D35B-E2F1-2AB42633BEFB}"/>
    <pc:docChg chg="modSld">
      <pc:chgData name="Samina Bibi (2412887)" userId="S::2412887@student.uwtsd.ac.uk::72bc1a3c-ba52-4081-a3a1-0181e95929df" providerId="AD" clId="Web-{19E72368-89E7-D35B-E2F1-2AB42633BEFB}" dt="2025-11-13T11:34:49.627" v="2" actId="1076"/>
      <pc:docMkLst>
        <pc:docMk/>
      </pc:docMkLst>
      <pc:sldChg chg="modSp">
        <pc:chgData name="Samina Bibi (2412887)" userId="S::2412887@student.uwtsd.ac.uk::72bc1a3c-ba52-4081-a3a1-0181e95929df" providerId="AD" clId="Web-{19E72368-89E7-D35B-E2F1-2AB42633BEFB}" dt="2025-11-13T11:34:49.627" v="2" actId="1076"/>
        <pc:sldMkLst>
          <pc:docMk/>
          <pc:sldMk cId="0" sldId="262"/>
        </pc:sldMkLst>
        <pc:spChg chg="mod">
          <ac:chgData name="Samina Bibi (2412887)" userId="S::2412887@student.uwtsd.ac.uk::72bc1a3c-ba52-4081-a3a1-0181e95929df" providerId="AD" clId="Web-{19E72368-89E7-D35B-E2F1-2AB42633BEFB}" dt="2025-11-13T11:34:49.627" v="2" actId="1076"/>
          <ac:spMkLst>
            <pc:docMk/>
            <pc:sldMk cId="0" sldId="262"/>
            <ac:spMk id="8" creationId="{00000000-0000-0000-0000-000000000000}"/>
          </ac:spMkLst>
        </pc:spChg>
      </pc:sldChg>
    </pc:docChg>
  </pc:docChgLst>
  <pc:docChgLst>
    <pc:chgData name="Samina Bibi (2412887)" userId="S::2412887@student.uwtsd.ac.uk::72bc1a3c-ba52-4081-a3a1-0181e95929df" providerId="AD" clId="Web-{D381F6AF-2E92-F193-405D-BE1A571910CC}"/>
    <pc:docChg chg="modSld">
      <pc:chgData name="Samina Bibi (2412887)" userId="S::2412887@student.uwtsd.ac.uk::72bc1a3c-ba52-4081-a3a1-0181e95929df" providerId="AD" clId="Web-{D381F6AF-2E92-F193-405D-BE1A571910CC}" dt="2025-11-03T19:51:27.794" v="8" actId="1076"/>
      <pc:docMkLst>
        <pc:docMk/>
      </pc:docMkLst>
      <pc:sldChg chg="modSp">
        <pc:chgData name="Samina Bibi (2412887)" userId="S::2412887@student.uwtsd.ac.uk::72bc1a3c-ba52-4081-a3a1-0181e95929df" providerId="AD" clId="Web-{D381F6AF-2E92-F193-405D-BE1A571910CC}" dt="2025-11-03T19:49:53.197" v="6" actId="20577"/>
        <pc:sldMkLst>
          <pc:docMk/>
          <pc:sldMk cId="0" sldId="264"/>
        </pc:sldMkLst>
        <pc:spChg chg="mod">
          <ac:chgData name="Samina Bibi (2412887)" userId="S::2412887@student.uwtsd.ac.uk::72bc1a3c-ba52-4081-a3a1-0181e95929df" providerId="AD" clId="Web-{D381F6AF-2E92-F193-405D-BE1A571910CC}" dt="2025-11-03T19:49:53.197" v="6" actId="20577"/>
          <ac:spMkLst>
            <pc:docMk/>
            <pc:sldMk cId="0" sldId="264"/>
            <ac:spMk id="13" creationId="{00000000-0000-0000-0000-000000000000}"/>
          </ac:spMkLst>
        </pc:spChg>
      </pc:sldChg>
      <pc:sldChg chg="modSp">
        <pc:chgData name="Samina Bibi (2412887)" userId="S::2412887@student.uwtsd.ac.uk::72bc1a3c-ba52-4081-a3a1-0181e95929df" providerId="AD" clId="Web-{D381F6AF-2E92-F193-405D-BE1A571910CC}" dt="2025-11-03T19:51:27.794" v="8" actId="1076"/>
        <pc:sldMkLst>
          <pc:docMk/>
          <pc:sldMk cId="0" sldId="267"/>
        </pc:sldMkLst>
      </pc:sldChg>
    </pc:docChg>
  </pc:docChgLst>
  <pc:docChgLst>
    <pc:chgData name="Samina Bibi (2412887)" userId="S::2412887@student.uwtsd.ac.uk::72bc1a3c-ba52-4081-a3a1-0181e95929df" providerId="AD" clId="Web-{F81494CB-849C-2D19-A6AF-9AB42273397F}"/>
    <pc:docChg chg="modSld">
      <pc:chgData name="Samina Bibi (2412887)" userId="S::2412887@student.uwtsd.ac.uk::72bc1a3c-ba52-4081-a3a1-0181e95929df" providerId="AD" clId="Web-{F81494CB-849C-2D19-A6AF-9AB42273397F}" dt="2025-11-14T21:15:43.278" v="8" actId="20577"/>
      <pc:docMkLst>
        <pc:docMk/>
      </pc:docMkLst>
      <pc:sldChg chg="modSp">
        <pc:chgData name="Samina Bibi (2412887)" userId="S::2412887@student.uwtsd.ac.uk::72bc1a3c-ba52-4081-a3a1-0181e95929df" providerId="AD" clId="Web-{F81494CB-849C-2D19-A6AF-9AB42273397F}" dt="2025-11-14T21:15:43.278" v="8" actId="20577"/>
        <pc:sldMkLst>
          <pc:docMk/>
          <pc:sldMk cId="0" sldId="266"/>
        </pc:sldMkLst>
        <pc:spChg chg="mod">
          <ac:chgData name="Samina Bibi (2412887)" userId="S::2412887@student.uwtsd.ac.uk::72bc1a3c-ba52-4081-a3a1-0181e95929df" providerId="AD" clId="Web-{F81494CB-849C-2D19-A6AF-9AB42273397F}" dt="2025-11-14T21:14:56.293" v="0" actId="20577"/>
          <ac:spMkLst>
            <pc:docMk/>
            <pc:sldMk cId="0" sldId="266"/>
            <ac:spMk id="12" creationId="{00000000-0000-0000-0000-000000000000}"/>
          </ac:spMkLst>
        </pc:spChg>
        <pc:spChg chg="mod">
          <ac:chgData name="Samina Bibi (2412887)" userId="S::2412887@student.uwtsd.ac.uk::72bc1a3c-ba52-4081-a3a1-0181e95929df" providerId="AD" clId="Web-{F81494CB-849C-2D19-A6AF-9AB42273397F}" dt="2025-11-14T21:15:24.294" v="4" actId="20577"/>
          <ac:spMkLst>
            <pc:docMk/>
            <pc:sldMk cId="0" sldId="266"/>
            <ac:spMk id="14" creationId="{00000000-0000-0000-0000-000000000000}"/>
          </ac:spMkLst>
        </pc:spChg>
        <pc:spChg chg="mod">
          <ac:chgData name="Samina Bibi (2412887)" userId="S::2412887@student.uwtsd.ac.uk::72bc1a3c-ba52-4081-a3a1-0181e95929df" providerId="AD" clId="Web-{F81494CB-849C-2D19-A6AF-9AB42273397F}" dt="2025-11-14T21:15:43.278" v="8" actId="20577"/>
          <ac:spMkLst>
            <pc:docMk/>
            <pc:sldMk cId="0" sldId="266"/>
            <ac:spMk id="16" creationId="{00000000-0000-0000-0000-000000000000}"/>
          </ac:spMkLst>
        </pc:spChg>
      </pc:sldChg>
    </pc:docChg>
  </pc:docChgLst>
  <pc:docChgLst>
    <pc:chgData name="Samina Bibi (2412887)" userId="72bc1a3c-ba52-4081-a3a1-0181e95929df" providerId="ADAL" clId="{06761F52-ECD0-4BA5-A04F-1829BD8AFF2C}"/>
    <pc:docChg chg="undo custSel addSld delSld modSld sldOrd">
      <pc:chgData name="Samina Bibi (2412887)" userId="72bc1a3c-ba52-4081-a3a1-0181e95929df" providerId="ADAL" clId="{06761F52-ECD0-4BA5-A04F-1829BD8AFF2C}" dt="2025-11-15T15:50:46.485" v="318" actId="14100"/>
      <pc:docMkLst>
        <pc:docMk/>
      </pc:docMkLst>
      <pc:sldChg chg="delSp modSp mod delAnim">
        <pc:chgData name="Samina Bibi (2412887)" userId="72bc1a3c-ba52-4081-a3a1-0181e95929df" providerId="ADAL" clId="{06761F52-ECD0-4BA5-A04F-1829BD8AFF2C}" dt="2025-11-14T22:03:41.476" v="252" actId="1076"/>
        <pc:sldMkLst>
          <pc:docMk/>
          <pc:sldMk cId="0" sldId="256"/>
        </pc:sldMkLst>
        <pc:picChg chg="mod">
          <ac:chgData name="Samina Bibi (2412887)" userId="72bc1a3c-ba52-4081-a3a1-0181e95929df" providerId="ADAL" clId="{06761F52-ECD0-4BA5-A04F-1829BD8AFF2C}" dt="2025-11-14T22:03:41.476" v="252" actId="1076"/>
          <ac:picMkLst>
            <pc:docMk/>
            <pc:sldMk cId="0" sldId="256"/>
            <ac:picMk id="12" creationId="{95B0B672-2D03-F774-6978-16DACECF0D44}"/>
          </ac:picMkLst>
        </pc:picChg>
      </pc:sldChg>
      <pc:sldChg chg="modSp mod">
        <pc:chgData name="Samina Bibi (2412887)" userId="72bc1a3c-ba52-4081-a3a1-0181e95929df" providerId="ADAL" clId="{06761F52-ECD0-4BA5-A04F-1829BD8AFF2C}" dt="2025-11-14T22:18:09.262" v="253" actId="1076"/>
        <pc:sldMkLst>
          <pc:docMk/>
          <pc:sldMk cId="0" sldId="257"/>
        </pc:sldMkLst>
        <pc:spChg chg="mod">
          <ac:chgData name="Samina Bibi (2412887)" userId="72bc1a3c-ba52-4081-a3a1-0181e95929df" providerId="ADAL" clId="{06761F52-ECD0-4BA5-A04F-1829BD8AFF2C}" dt="2025-11-10T20:29:16.767" v="251" actId="313"/>
          <ac:spMkLst>
            <pc:docMk/>
            <pc:sldMk cId="0" sldId="257"/>
            <ac:spMk id="9" creationId="{00000000-0000-0000-0000-000000000000}"/>
          </ac:spMkLst>
        </pc:spChg>
        <pc:picChg chg="mod">
          <ac:chgData name="Samina Bibi (2412887)" userId="72bc1a3c-ba52-4081-a3a1-0181e95929df" providerId="ADAL" clId="{06761F52-ECD0-4BA5-A04F-1829BD8AFF2C}" dt="2025-11-14T22:18:09.262" v="253" actId="1076"/>
          <ac:picMkLst>
            <pc:docMk/>
            <pc:sldMk cId="0" sldId="257"/>
            <ac:picMk id="12" creationId="{ABC13D2D-A637-BE41-76F3-30818310817B}"/>
          </ac:picMkLst>
        </pc:picChg>
      </pc:sldChg>
      <pc:sldChg chg="modSp mod">
        <pc:chgData name="Samina Bibi (2412887)" userId="72bc1a3c-ba52-4081-a3a1-0181e95929df" providerId="ADAL" clId="{06761F52-ECD0-4BA5-A04F-1829BD8AFF2C}" dt="2025-11-14T22:23:36.996" v="254" actId="1076"/>
        <pc:sldMkLst>
          <pc:docMk/>
          <pc:sldMk cId="0" sldId="258"/>
        </pc:sldMkLst>
        <pc:picChg chg="mod">
          <ac:chgData name="Samina Bibi (2412887)" userId="72bc1a3c-ba52-4081-a3a1-0181e95929df" providerId="ADAL" clId="{06761F52-ECD0-4BA5-A04F-1829BD8AFF2C}" dt="2025-11-14T22:23:36.996" v="254" actId="1076"/>
          <ac:picMkLst>
            <pc:docMk/>
            <pc:sldMk cId="0" sldId="258"/>
            <ac:picMk id="17" creationId="{11EAD307-1C6E-FCDE-E6F4-7705AA3CE883}"/>
          </ac:picMkLst>
        </pc:picChg>
      </pc:sldChg>
      <pc:sldChg chg="modSp mod">
        <pc:chgData name="Samina Bibi (2412887)" userId="72bc1a3c-ba52-4081-a3a1-0181e95929df" providerId="ADAL" clId="{06761F52-ECD0-4BA5-A04F-1829BD8AFF2C}" dt="2025-11-14T22:38:50.731" v="255" actId="1076"/>
        <pc:sldMkLst>
          <pc:docMk/>
          <pc:sldMk cId="0" sldId="259"/>
        </pc:sldMkLst>
        <pc:picChg chg="mod">
          <ac:chgData name="Samina Bibi (2412887)" userId="72bc1a3c-ba52-4081-a3a1-0181e95929df" providerId="ADAL" clId="{06761F52-ECD0-4BA5-A04F-1829BD8AFF2C}" dt="2025-11-14T22:38:50.731" v="255" actId="1076"/>
          <ac:picMkLst>
            <pc:docMk/>
            <pc:sldMk cId="0" sldId="259"/>
            <ac:picMk id="17" creationId="{D1538356-CC50-E557-51AA-9FE879AC41AC}"/>
          </ac:picMkLst>
        </pc:picChg>
      </pc:sldChg>
      <pc:sldChg chg="delSp modSp mod delAnim">
        <pc:chgData name="Samina Bibi (2412887)" userId="72bc1a3c-ba52-4081-a3a1-0181e95929df" providerId="ADAL" clId="{06761F52-ECD0-4BA5-A04F-1829BD8AFF2C}" dt="2025-11-15T15:20:23.091" v="300" actId="1076"/>
        <pc:sldMkLst>
          <pc:docMk/>
          <pc:sldMk cId="0" sldId="260"/>
        </pc:sldMkLst>
        <pc:picChg chg="del">
          <ac:chgData name="Samina Bibi (2412887)" userId="72bc1a3c-ba52-4081-a3a1-0181e95929df" providerId="ADAL" clId="{06761F52-ECD0-4BA5-A04F-1829BD8AFF2C}" dt="2025-11-15T15:15:39.060" v="298" actId="478"/>
          <ac:picMkLst>
            <pc:docMk/>
            <pc:sldMk cId="0" sldId="260"/>
            <ac:picMk id="17" creationId="{34D0B651-F0ED-3F44-21D1-934E1C8438D3}"/>
          </ac:picMkLst>
        </pc:picChg>
        <pc:picChg chg="mod">
          <ac:chgData name="Samina Bibi (2412887)" userId="72bc1a3c-ba52-4081-a3a1-0181e95929df" providerId="ADAL" clId="{06761F52-ECD0-4BA5-A04F-1829BD8AFF2C}" dt="2025-11-14T22:42:56.466" v="256" actId="1076"/>
          <ac:picMkLst>
            <pc:docMk/>
            <pc:sldMk cId="0" sldId="260"/>
            <ac:picMk id="17" creationId="{EA7434E2-5758-ADDD-355A-CD5077448144}"/>
          </ac:picMkLst>
        </pc:picChg>
        <pc:picChg chg="mod">
          <ac:chgData name="Samina Bibi (2412887)" userId="72bc1a3c-ba52-4081-a3a1-0181e95929df" providerId="ADAL" clId="{06761F52-ECD0-4BA5-A04F-1829BD8AFF2C}" dt="2025-11-15T15:20:23.091" v="300" actId="1076"/>
          <ac:picMkLst>
            <pc:docMk/>
            <pc:sldMk cId="0" sldId="260"/>
            <ac:picMk id="18" creationId="{63F1D9C3-85B5-B229-5CAA-D3ABD1FA182A}"/>
          </ac:picMkLst>
        </pc:picChg>
      </pc:sldChg>
      <pc:sldChg chg="delSp modSp mod delAnim">
        <pc:chgData name="Samina Bibi (2412887)" userId="72bc1a3c-ba52-4081-a3a1-0181e95929df" providerId="ADAL" clId="{06761F52-ECD0-4BA5-A04F-1829BD8AFF2C}" dt="2025-11-15T15:37:59.189" v="304" actId="1076"/>
        <pc:sldMkLst>
          <pc:docMk/>
          <pc:sldMk cId="0" sldId="261"/>
        </pc:sldMkLst>
        <pc:spChg chg="mod">
          <ac:chgData name="Samina Bibi (2412887)" userId="72bc1a3c-ba52-4081-a3a1-0181e95929df" providerId="ADAL" clId="{06761F52-ECD0-4BA5-A04F-1829BD8AFF2C}" dt="2025-11-14T22:47:33.758" v="265" actId="20577"/>
          <ac:spMkLst>
            <pc:docMk/>
            <pc:sldMk cId="0" sldId="261"/>
            <ac:spMk id="11" creationId="{00000000-0000-0000-0000-000000000000}"/>
          </ac:spMkLst>
        </pc:spChg>
        <pc:spChg chg="mod">
          <ac:chgData name="Samina Bibi (2412887)" userId="72bc1a3c-ba52-4081-a3a1-0181e95929df" providerId="ADAL" clId="{06761F52-ECD0-4BA5-A04F-1829BD8AFF2C}" dt="2025-11-14T22:48:16.880" v="268" actId="1076"/>
          <ac:spMkLst>
            <pc:docMk/>
            <pc:sldMk cId="0" sldId="261"/>
            <ac:spMk id="12" creationId="{00000000-0000-0000-0000-000000000000}"/>
          </ac:spMkLst>
        </pc:spChg>
        <pc:picChg chg="del mod">
          <ac:chgData name="Samina Bibi (2412887)" userId="72bc1a3c-ba52-4081-a3a1-0181e95929df" providerId="ADAL" clId="{06761F52-ECD0-4BA5-A04F-1829BD8AFF2C}" dt="2025-11-15T15:26:01.546" v="301" actId="478"/>
          <ac:picMkLst>
            <pc:docMk/>
            <pc:sldMk cId="0" sldId="261"/>
            <ac:picMk id="14" creationId="{EC18A226-E061-EE02-816C-FD65A21D5003}"/>
          </ac:picMkLst>
        </pc:picChg>
        <pc:picChg chg="mod">
          <ac:chgData name="Samina Bibi (2412887)" userId="72bc1a3c-ba52-4081-a3a1-0181e95929df" providerId="ADAL" clId="{06761F52-ECD0-4BA5-A04F-1829BD8AFF2C}" dt="2025-11-15T15:37:59.189" v="304" actId="1076"/>
          <ac:picMkLst>
            <pc:docMk/>
            <pc:sldMk cId="0" sldId="261"/>
            <ac:picMk id="15" creationId="{BD8EFC0A-C13F-8D5F-9276-FABA637C0A71}"/>
          </ac:picMkLst>
        </pc:picChg>
      </pc:sldChg>
      <pc:sldChg chg="delSp modSp mod ord delAnim">
        <pc:chgData name="Samina Bibi (2412887)" userId="72bc1a3c-ba52-4081-a3a1-0181e95929df" providerId="ADAL" clId="{06761F52-ECD0-4BA5-A04F-1829BD8AFF2C}" dt="2025-11-15T15:50:00.771" v="317"/>
        <pc:sldMkLst>
          <pc:docMk/>
          <pc:sldMk cId="0" sldId="262"/>
        </pc:sldMkLst>
        <pc:picChg chg="del">
          <ac:chgData name="Samina Bibi (2412887)" userId="72bc1a3c-ba52-4081-a3a1-0181e95929df" providerId="ADAL" clId="{06761F52-ECD0-4BA5-A04F-1829BD8AFF2C}" dt="2025-11-15T09:18:09.367" v="297" actId="478"/>
          <ac:picMkLst>
            <pc:docMk/>
            <pc:sldMk cId="0" sldId="262"/>
            <ac:picMk id="16" creationId="{BB9871A5-5D9D-0DCF-98D1-82673CAE1518}"/>
          </ac:picMkLst>
        </pc:picChg>
        <pc:picChg chg="mod">
          <ac:chgData name="Samina Bibi (2412887)" userId="72bc1a3c-ba52-4081-a3a1-0181e95929df" providerId="ADAL" clId="{06761F52-ECD0-4BA5-A04F-1829BD8AFF2C}" dt="2025-11-14T22:56:11.744" v="270" actId="1076"/>
          <ac:picMkLst>
            <pc:docMk/>
            <pc:sldMk cId="0" sldId="262"/>
            <ac:picMk id="17" creationId="{69A09061-3E18-7EA1-0DB6-68EC59974655}"/>
          </ac:picMkLst>
        </pc:picChg>
      </pc:sldChg>
      <pc:sldChg chg="delSp modSp mod">
        <pc:chgData name="Samina Bibi (2412887)" userId="72bc1a3c-ba52-4081-a3a1-0181e95929df" providerId="ADAL" clId="{06761F52-ECD0-4BA5-A04F-1829BD8AFF2C}" dt="2025-11-15T15:45:52.180" v="309" actId="1076"/>
        <pc:sldMkLst>
          <pc:docMk/>
          <pc:sldMk cId="0" sldId="263"/>
        </pc:sldMkLst>
        <pc:spChg chg="del">
          <ac:chgData name="Samina Bibi (2412887)" userId="72bc1a3c-ba52-4081-a3a1-0181e95929df" providerId="ADAL" clId="{06761F52-ECD0-4BA5-A04F-1829BD8AFF2C}" dt="2025-11-15T15:45:41.246" v="306" actId="478"/>
          <ac:spMkLst>
            <pc:docMk/>
            <pc:sldMk cId="0" sldId="263"/>
            <ac:spMk id="2" creationId="{00000000-0000-0000-0000-000000000000}"/>
          </ac:spMkLst>
        </pc:spChg>
        <pc:spChg chg="del">
          <ac:chgData name="Samina Bibi (2412887)" userId="72bc1a3c-ba52-4081-a3a1-0181e95929df" providerId="ADAL" clId="{06761F52-ECD0-4BA5-A04F-1829BD8AFF2C}" dt="2025-11-15T15:45:37.713" v="305" actId="478"/>
          <ac:spMkLst>
            <pc:docMk/>
            <pc:sldMk cId="0" sldId="263"/>
            <ac:spMk id="3" creationId="{00000000-0000-0000-0000-000000000000}"/>
          </ac:spMkLst>
        </pc:spChg>
        <pc:spChg chg="del">
          <ac:chgData name="Samina Bibi (2412887)" userId="72bc1a3c-ba52-4081-a3a1-0181e95929df" providerId="ADAL" clId="{06761F52-ECD0-4BA5-A04F-1829BD8AFF2C}" dt="2025-11-15T15:45:48.211" v="308" actId="478"/>
          <ac:spMkLst>
            <pc:docMk/>
            <pc:sldMk cId="0" sldId="263"/>
            <ac:spMk id="4" creationId="{00000000-0000-0000-0000-000000000000}"/>
          </ac:spMkLst>
        </pc:spChg>
        <pc:spChg chg="del">
          <ac:chgData name="Samina Bibi (2412887)" userId="72bc1a3c-ba52-4081-a3a1-0181e95929df" providerId="ADAL" clId="{06761F52-ECD0-4BA5-A04F-1829BD8AFF2C}" dt="2025-11-15T15:45:44.686" v="307" actId="478"/>
          <ac:spMkLst>
            <pc:docMk/>
            <pc:sldMk cId="0" sldId="263"/>
            <ac:spMk id="5" creationId="{00000000-0000-0000-0000-000000000000}"/>
          </ac:spMkLst>
        </pc:spChg>
        <pc:picChg chg="mod">
          <ac:chgData name="Samina Bibi (2412887)" userId="72bc1a3c-ba52-4081-a3a1-0181e95929df" providerId="ADAL" clId="{06761F52-ECD0-4BA5-A04F-1829BD8AFF2C}" dt="2025-11-15T15:45:52.180" v="309" actId="1076"/>
          <ac:picMkLst>
            <pc:docMk/>
            <pc:sldMk cId="0" sldId="263"/>
            <ac:picMk id="15" creationId="{27313C3D-1FFA-D041-B0DE-78E3BC00FE4E}"/>
          </ac:picMkLst>
        </pc:picChg>
      </pc:sldChg>
      <pc:sldChg chg="delSp modSp mod">
        <pc:chgData name="Samina Bibi (2412887)" userId="72bc1a3c-ba52-4081-a3a1-0181e95929df" providerId="ADAL" clId="{06761F52-ECD0-4BA5-A04F-1829BD8AFF2C}" dt="2025-11-15T15:50:46.485" v="318" actId="14100"/>
        <pc:sldMkLst>
          <pc:docMk/>
          <pc:sldMk cId="0" sldId="264"/>
        </pc:sldMkLst>
        <pc:spChg chg="del">
          <ac:chgData name="Samina Bibi (2412887)" userId="72bc1a3c-ba52-4081-a3a1-0181e95929df" providerId="ADAL" clId="{06761F52-ECD0-4BA5-A04F-1829BD8AFF2C}" dt="2025-11-15T15:46:12.292" v="310" actId="478"/>
          <ac:spMkLst>
            <pc:docMk/>
            <pc:sldMk cId="0" sldId="264"/>
            <ac:spMk id="2" creationId="{00000000-0000-0000-0000-000000000000}"/>
          </ac:spMkLst>
        </pc:spChg>
        <pc:spChg chg="del">
          <ac:chgData name="Samina Bibi (2412887)" userId="72bc1a3c-ba52-4081-a3a1-0181e95929df" providerId="ADAL" clId="{06761F52-ECD0-4BA5-A04F-1829BD8AFF2C}" dt="2025-11-15T15:46:23.146" v="313" actId="478"/>
          <ac:spMkLst>
            <pc:docMk/>
            <pc:sldMk cId="0" sldId="264"/>
            <ac:spMk id="3" creationId="{00000000-0000-0000-0000-000000000000}"/>
          </ac:spMkLst>
        </pc:spChg>
        <pc:spChg chg="del">
          <ac:chgData name="Samina Bibi (2412887)" userId="72bc1a3c-ba52-4081-a3a1-0181e95929df" providerId="ADAL" clId="{06761F52-ECD0-4BA5-A04F-1829BD8AFF2C}" dt="2025-11-15T15:46:20.832" v="312" actId="478"/>
          <ac:spMkLst>
            <pc:docMk/>
            <pc:sldMk cId="0" sldId="264"/>
            <ac:spMk id="4" creationId="{00000000-0000-0000-0000-000000000000}"/>
          </ac:spMkLst>
        </pc:spChg>
        <pc:spChg chg="del">
          <ac:chgData name="Samina Bibi (2412887)" userId="72bc1a3c-ba52-4081-a3a1-0181e95929df" providerId="ADAL" clId="{06761F52-ECD0-4BA5-A04F-1829BD8AFF2C}" dt="2025-11-15T15:46:16.789" v="311" actId="478"/>
          <ac:spMkLst>
            <pc:docMk/>
            <pc:sldMk cId="0" sldId="264"/>
            <ac:spMk id="5" creationId="{00000000-0000-0000-0000-000000000000}"/>
          </ac:spMkLst>
        </pc:spChg>
        <pc:picChg chg="mod">
          <ac:chgData name="Samina Bibi (2412887)" userId="72bc1a3c-ba52-4081-a3a1-0181e95929df" providerId="ADAL" clId="{06761F52-ECD0-4BA5-A04F-1829BD8AFF2C}" dt="2025-11-15T15:50:46.485" v="318" actId="14100"/>
          <ac:picMkLst>
            <pc:docMk/>
            <pc:sldMk cId="0" sldId="264"/>
            <ac:picMk id="15" creationId="{79C4847B-10AB-2BE4-3787-7569C1DB1DB9}"/>
          </ac:picMkLst>
        </pc:picChg>
      </pc:sldChg>
      <pc:sldChg chg="delSp modSp add del mod delAnim">
        <pc:chgData name="Samina Bibi (2412887)" userId="72bc1a3c-ba52-4081-a3a1-0181e95929df" providerId="ADAL" clId="{06761F52-ECD0-4BA5-A04F-1829BD8AFF2C}" dt="2025-11-15T08:31:22.334" v="283" actId="1076"/>
        <pc:sldMkLst>
          <pc:docMk/>
          <pc:sldMk cId="0" sldId="265"/>
        </pc:sldMkLst>
        <pc:picChg chg="del">
          <ac:chgData name="Samina Bibi (2412887)" userId="72bc1a3c-ba52-4081-a3a1-0181e95929df" providerId="ADAL" clId="{06761F52-ECD0-4BA5-A04F-1829BD8AFF2C}" dt="2025-11-15T08:17:11.972" v="281" actId="478"/>
          <ac:picMkLst>
            <pc:docMk/>
            <pc:sldMk cId="0" sldId="265"/>
            <ac:picMk id="11" creationId="{B5238CA7-9CE3-5B52-E183-B1084041DE55}"/>
          </ac:picMkLst>
        </pc:picChg>
        <pc:picChg chg="del mod">
          <ac:chgData name="Samina Bibi (2412887)" userId="72bc1a3c-ba52-4081-a3a1-0181e95929df" providerId="ADAL" clId="{06761F52-ECD0-4BA5-A04F-1829BD8AFF2C}" dt="2025-11-15T08:17:08.991" v="280" actId="478"/>
          <ac:picMkLst>
            <pc:docMk/>
            <pc:sldMk cId="0" sldId="265"/>
            <ac:picMk id="12" creationId="{523D1BCF-4FC4-BF16-9837-619423AE8197}"/>
          </ac:picMkLst>
        </pc:picChg>
        <pc:picChg chg="del mod">
          <ac:chgData name="Samina Bibi (2412887)" userId="72bc1a3c-ba52-4081-a3a1-0181e95929df" providerId="ADAL" clId="{06761F52-ECD0-4BA5-A04F-1829BD8AFF2C}" dt="2025-11-15T08:17:05.886" v="279" actId="478"/>
          <ac:picMkLst>
            <pc:docMk/>
            <pc:sldMk cId="0" sldId="265"/>
            <ac:picMk id="13" creationId="{BA61903C-733B-C35F-D675-4B9AACF17D31}"/>
          </ac:picMkLst>
        </pc:picChg>
        <pc:picChg chg="del">
          <ac:chgData name="Samina Bibi (2412887)" userId="72bc1a3c-ba52-4081-a3a1-0181e95929df" providerId="ADAL" clId="{06761F52-ECD0-4BA5-A04F-1829BD8AFF2C}" dt="2025-11-15T08:21:58.977" v="282" actId="478"/>
          <ac:picMkLst>
            <pc:docMk/>
            <pc:sldMk cId="0" sldId="265"/>
            <ac:picMk id="14" creationId="{9B7B6BCF-7C8E-115D-20DA-81172364041C}"/>
          </ac:picMkLst>
        </pc:picChg>
        <pc:picChg chg="mod">
          <ac:chgData name="Samina Bibi (2412887)" userId="72bc1a3c-ba52-4081-a3a1-0181e95929df" providerId="ADAL" clId="{06761F52-ECD0-4BA5-A04F-1829BD8AFF2C}" dt="2025-11-15T08:31:22.334" v="283" actId="1076"/>
          <ac:picMkLst>
            <pc:docMk/>
            <pc:sldMk cId="0" sldId="265"/>
            <ac:picMk id="15" creationId="{808AB5AC-44E1-6F32-99EA-584364149B22}"/>
          </ac:picMkLst>
        </pc:picChg>
      </pc:sldChg>
      <pc:sldChg chg="delSp modSp mod delAnim">
        <pc:chgData name="Samina Bibi (2412887)" userId="72bc1a3c-ba52-4081-a3a1-0181e95929df" providerId="ADAL" clId="{06761F52-ECD0-4BA5-A04F-1829BD8AFF2C}" dt="2025-11-15T08:44:40.981" v="290" actId="1076"/>
        <pc:sldMkLst>
          <pc:docMk/>
          <pc:sldMk cId="0" sldId="266"/>
        </pc:sldMkLst>
        <pc:picChg chg="del mod">
          <ac:chgData name="Samina Bibi (2412887)" userId="72bc1a3c-ba52-4081-a3a1-0181e95929df" providerId="ADAL" clId="{06761F52-ECD0-4BA5-A04F-1829BD8AFF2C}" dt="2025-11-15T08:43:07.079" v="289" actId="478"/>
          <ac:picMkLst>
            <pc:docMk/>
            <pc:sldMk cId="0" sldId="266"/>
            <ac:picMk id="18" creationId="{AAC1CCF3-6C3A-EC9D-EE58-8132140FD1C5}"/>
          </ac:picMkLst>
        </pc:picChg>
        <pc:picChg chg="mod">
          <ac:chgData name="Samina Bibi (2412887)" userId="72bc1a3c-ba52-4081-a3a1-0181e95929df" providerId="ADAL" clId="{06761F52-ECD0-4BA5-A04F-1829BD8AFF2C}" dt="2025-11-15T08:44:40.981" v="290" actId="1076"/>
          <ac:picMkLst>
            <pc:docMk/>
            <pc:sldMk cId="0" sldId="266"/>
            <ac:picMk id="19" creationId="{A30F1A99-8581-41A4-A45B-A486021E2ACB}"/>
          </ac:picMkLst>
        </pc:picChg>
      </pc:sldChg>
      <pc:sldChg chg="modSp mod">
        <pc:chgData name="Samina Bibi (2412887)" userId="72bc1a3c-ba52-4081-a3a1-0181e95929df" providerId="ADAL" clId="{06761F52-ECD0-4BA5-A04F-1829BD8AFF2C}" dt="2025-11-15T08:48:37.161" v="291" actId="1076"/>
        <pc:sldMkLst>
          <pc:docMk/>
          <pc:sldMk cId="0" sldId="267"/>
        </pc:sldMkLst>
        <pc:picChg chg="mod">
          <ac:chgData name="Samina Bibi (2412887)" userId="72bc1a3c-ba52-4081-a3a1-0181e95929df" providerId="ADAL" clId="{06761F52-ECD0-4BA5-A04F-1829BD8AFF2C}" dt="2025-11-15T08:48:37.161" v="291" actId="1076"/>
          <ac:picMkLst>
            <pc:docMk/>
            <pc:sldMk cId="0" sldId="267"/>
            <ac:picMk id="18" creationId="{3FCA9C87-2478-4C7D-C4EB-04715A9E370B}"/>
          </ac:picMkLst>
        </pc:picChg>
      </pc:sldChg>
      <pc:sldChg chg="modSp mod">
        <pc:chgData name="Samina Bibi (2412887)" userId="72bc1a3c-ba52-4081-a3a1-0181e95929df" providerId="ADAL" clId="{06761F52-ECD0-4BA5-A04F-1829BD8AFF2C}" dt="2025-11-15T08:52:05.222" v="292" actId="1076"/>
        <pc:sldMkLst>
          <pc:docMk/>
          <pc:sldMk cId="0" sldId="268"/>
        </pc:sldMkLst>
        <pc:picChg chg="mod">
          <ac:chgData name="Samina Bibi (2412887)" userId="72bc1a3c-ba52-4081-a3a1-0181e95929df" providerId="ADAL" clId="{06761F52-ECD0-4BA5-A04F-1829BD8AFF2C}" dt="2025-11-15T08:52:05.222" v="292" actId="1076"/>
          <ac:picMkLst>
            <pc:docMk/>
            <pc:sldMk cId="0" sldId="268"/>
            <ac:picMk id="21" creationId="{6D87A4F3-87AC-325A-1FBD-C389B250B938}"/>
          </ac:picMkLst>
        </pc:picChg>
      </pc:sldChg>
      <pc:sldChg chg="modSp mod">
        <pc:chgData name="Samina Bibi (2412887)" userId="72bc1a3c-ba52-4081-a3a1-0181e95929df" providerId="ADAL" clId="{06761F52-ECD0-4BA5-A04F-1829BD8AFF2C}" dt="2025-11-15T15:48:05.542" v="315" actId="1076"/>
        <pc:sldMkLst>
          <pc:docMk/>
          <pc:sldMk cId="0" sldId="269"/>
        </pc:sldMkLst>
        <pc:picChg chg="mod">
          <ac:chgData name="Samina Bibi (2412887)" userId="72bc1a3c-ba52-4081-a3a1-0181e95929df" providerId="ADAL" clId="{06761F52-ECD0-4BA5-A04F-1829BD8AFF2C}" dt="2025-11-15T15:48:05.542" v="315" actId="1076"/>
          <ac:picMkLst>
            <pc:docMk/>
            <pc:sldMk cId="0" sldId="269"/>
            <ac:picMk id="13" creationId="{C11CC337-D2E4-B901-2F8A-CEBB8755C002}"/>
          </ac:picMkLst>
        </pc:picChg>
      </pc:sldChg>
      <pc:sldChg chg="delSp modSp mod delAnim">
        <pc:chgData name="Samina Bibi (2412887)" userId="72bc1a3c-ba52-4081-a3a1-0181e95929df" providerId="ADAL" clId="{06761F52-ECD0-4BA5-A04F-1829BD8AFF2C}" dt="2025-11-15T09:12:42.485" v="296" actId="1076"/>
        <pc:sldMkLst>
          <pc:docMk/>
          <pc:sldMk cId="0" sldId="270"/>
        </pc:sldMkLst>
        <pc:picChg chg="del">
          <ac:chgData name="Samina Bibi (2412887)" userId="72bc1a3c-ba52-4081-a3a1-0181e95929df" providerId="ADAL" clId="{06761F52-ECD0-4BA5-A04F-1829BD8AFF2C}" dt="2025-11-15T09:06:33.992" v="294" actId="478"/>
          <ac:picMkLst>
            <pc:docMk/>
            <pc:sldMk cId="0" sldId="270"/>
            <ac:picMk id="9" creationId="{748D2114-2317-575A-3787-26F87D9A601E}"/>
          </ac:picMkLst>
        </pc:picChg>
        <pc:picChg chg="mod">
          <ac:chgData name="Samina Bibi (2412887)" userId="72bc1a3c-ba52-4081-a3a1-0181e95929df" providerId="ADAL" clId="{06761F52-ECD0-4BA5-A04F-1829BD8AFF2C}" dt="2025-11-15T09:12:42.485" v="296" actId="1076"/>
          <ac:picMkLst>
            <pc:docMk/>
            <pc:sldMk cId="0" sldId="270"/>
            <ac:picMk id="10" creationId="{2FC9F1F2-9A1C-4935-7F31-C23E1938FD7B}"/>
          </ac:picMkLst>
        </pc:picChg>
      </pc:sldChg>
    </pc:docChg>
  </pc:docChgLst>
  <pc:docChgLst>
    <pc:chgData name="Samina Bibi (2412887)" userId="S::2412887@student.uwtsd.ac.uk::72bc1a3c-ba52-4081-a3a1-0181e95929df" providerId="AD" clId="Web-{196951EB-7F5E-DEB6-F712-0FDA427A24EA}"/>
    <pc:docChg chg="modSld">
      <pc:chgData name="Samina Bibi (2412887)" userId="S::2412887@student.uwtsd.ac.uk::72bc1a3c-ba52-4081-a3a1-0181e95929df" providerId="AD" clId="Web-{196951EB-7F5E-DEB6-F712-0FDA427A24EA}" dt="2025-11-15T15:04:41.097" v="19"/>
      <pc:docMkLst>
        <pc:docMk/>
      </pc:docMkLst>
      <pc:sldChg chg="modSp">
        <pc:chgData name="Samina Bibi (2412887)" userId="S::2412887@student.uwtsd.ac.uk::72bc1a3c-ba52-4081-a3a1-0181e95929df" providerId="AD" clId="Web-{196951EB-7F5E-DEB6-F712-0FDA427A24EA}" dt="2025-11-15T15:00:21.040" v="18" actId="1076"/>
        <pc:sldMkLst>
          <pc:docMk/>
          <pc:sldMk cId="0" sldId="257"/>
        </pc:sldMkLst>
        <pc:picChg chg="mod">
          <ac:chgData name="Samina Bibi (2412887)" userId="S::2412887@student.uwtsd.ac.uk::72bc1a3c-ba52-4081-a3a1-0181e95929df" providerId="AD" clId="Web-{196951EB-7F5E-DEB6-F712-0FDA427A24EA}" dt="2025-11-15T15:00:21.040" v="18" actId="1076"/>
          <ac:picMkLst>
            <pc:docMk/>
            <pc:sldMk cId="0" sldId="257"/>
            <ac:picMk id="12" creationId="{ABC13D2D-A637-BE41-76F3-30818310817B}"/>
          </ac:picMkLst>
        </pc:picChg>
      </pc:sldChg>
      <pc:sldChg chg="modSp">
        <pc:chgData name="Samina Bibi (2412887)" userId="S::2412887@student.uwtsd.ac.uk::72bc1a3c-ba52-4081-a3a1-0181e95929df" providerId="AD" clId="Web-{196951EB-7F5E-DEB6-F712-0FDA427A24EA}" dt="2025-11-15T14:09:34.155" v="0" actId="1076"/>
        <pc:sldMkLst>
          <pc:docMk/>
          <pc:sldMk cId="0" sldId="259"/>
        </pc:sldMkLst>
        <pc:picChg chg="mod">
          <ac:chgData name="Samina Bibi (2412887)" userId="S::2412887@student.uwtsd.ac.uk::72bc1a3c-ba52-4081-a3a1-0181e95929df" providerId="AD" clId="Web-{196951EB-7F5E-DEB6-F712-0FDA427A24EA}" dt="2025-11-15T14:09:34.155" v="0" actId="1076"/>
          <ac:picMkLst>
            <pc:docMk/>
            <pc:sldMk cId="0" sldId="259"/>
            <ac:picMk id="17" creationId="{D1538356-CC50-E557-51AA-9FE879AC41AC}"/>
          </ac:picMkLst>
        </pc:picChg>
      </pc:sldChg>
      <pc:sldChg chg="delSp delAnim">
        <pc:chgData name="Samina Bibi (2412887)" userId="S::2412887@student.uwtsd.ac.uk::72bc1a3c-ba52-4081-a3a1-0181e95929df" providerId="AD" clId="Web-{196951EB-7F5E-DEB6-F712-0FDA427A24EA}" dt="2025-11-15T15:04:41.097" v="19"/>
        <pc:sldMkLst>
          <pc:docMk/>
          <pc:sldMk cId="0" sldId="260"/>
        </pc:sldMkLst>
        <pc:picChg chg="del">
          <ac:chgData name="Samina Bibi (2412887)" userId="S::2412887@student.uwtsd.ac.uk::72bc1a3c-ba52-4081-a3a1-0181e95929df" providerId="AD" clId="Web-{196951EB-7F5E-DEB6-F712-0FDA427A24EA}" dt="2025-11-15T15:04:41.097" v="19"/>
          <ac:picMkLst>
            <pc:docMk/>
            <pc:sldMk cId="0" sldId="260"/>
            <ac:picMk id="17" creationId="{EA7434E2-5758-ADDD-355A-CD5077448144}"/>
          </ac:picMkLst>
        </pc:picChg>
      </pc:sldChg>
      <pc:sldChg chg="modSp">
        <pc:chgData name="Samina Bibi (2412887)" userId="S::2412887@student.uwtsd.ac.uk::72bc1a3c-ba52-4081-a3a1-0181e95929df" providerId="AD" clId="Web-{196951EB-7F5E-DEB6-F712-0FDA427A24EA}" dt="2025-11-15T14:11:11.249" v="1" actId="1076"/>
        <pc:sldMkLst>
          <pc:docMk/>
          <pc:sldMk cId="0" sldId="264"/>
        </pc:sldMkLst>
        <pc:picChg chg="mod">
          <ac:chgData name="Samina Bibi (2412887)" userId="S::2412887@student.uwtsd.ac.uk::72bc1a3c-ba52-4081-a3a1-0181e95929df" providerId="AD" clId="Web-{196951EB-7F5E-DEB6-F712-0FDA427A24EA}" dt="2025-11-15T14:11:11.249" v="1" actId="1076"/>
          <ac:picMkLst>
            <pc:docMk/>
            <pc:sldMk cId="0" sldId="264"/>
            <ac:picMk id="15" creationId="{79C4847B-10AB-2BE4-3787-7569C1DB1DB9}"/>
          </ac:picMkLst>
        </pc:picChg>
      </pc:sldChg>
      <pc:sldChg chg="delSp modSp">
        <pc:chgData name="Samina Bibi (2412887)" userId="S::2412887@student.uwtsd.ac.uk::72bc1a3c-ba52-4081-a3a1-0181e95929df" providerId="AD" clId="Web-{196951EB-7F5E-DEB6-F712-0FDA427A24EA}" dt="2025-11-15T14:57:52.574" v="11"/>
        <pc:sldMkLst>
          <pc:docMk/>
          <pc:sldMk cId="0" sldId="267"/>
        </pc:sldMkLst>
        <pc:grpChg chg="del">
          <ac:chgData name="Samina Bibi (2412887)" userId="S::2412887@student.uwtsd.ac.uk::72bc1a3c-ba52-4081-a3a1-0181e95929df" providerId="AD" clId="Web-{196951EB-7F5E-DEB6-F712-0FDA427A24EA}" dt="2025-11-15T14:57:43.182" v="9"/>
          <ac:grpSpMkLst>
            <pc:docMk/>
            <pc:sldMk cId="0" sldId="267"/>
            <ac:grpSpMk id="2" creationId="{00000000-0000-0000-0000-000000000000}"/>
          </ac:grpSpMkLst>
        </pc:grpChg>
        <pc:grpChg chg="del mod">
          <ac:chgData name="Samina Bibi (2412887)" userId="S::2412887@student.uwtsd.ac.uk::72bc1a3c-ba52-4081-a3a1-0181e95929df" providerId="AD" clId="Web-{196951EB-7F5E-DEB6-F712-0FDA427A24EA}" dt="2025-11-15T14:57:47.136" v="10"/>
          <ac:grpSpMkLst>
            <pc:docMk/>
            <pc:sldMk cId="0" sldId="267"/>
            <ac:grpSpMk id="5" creationId="{00000000-0000-0000-0000-000000000000}"/>
          </ac:grpSpMkLst>
        </pc:grpChg>
        <pc:grpChg chg="del mod">
          <ac:chgData name="Samina Bibi (2412887)" userId="S::2412887@student.uwtsd.ac.uk::72bc1a3c-ba52-4081-a3a1-0181e95929df" providerId="AD" clId="Web-{196951EB-7F5E-DEB6-F712-0FDA427A24EA}" dt="2025-11-15T14:57:52.574" v="11"/>
          <ac:grpSpMkLst>
            <pc:docMk/>
            <pc:sldMk cId="0" sldId="267"/>
            <ac:grpSpMk id="11" creationId="{00000000-0000-0000-0000-000000000000}"/>
          </ac:grpSpMkLst>
        </pc:grpChg>
        <pc:grpChg chg="del mod">
          <ac:chgData name="Samina Bibi (2412887)" userId="S::2412887@student.uwtsd.ac.uk::72bc1a3c-ba52-4081-a3a1-0181e95929df" providerId="AD" clId="Web-{196951EB-7F5E-DEB6-F712-0FDA427A24EA}" dt="2025-11-15T14:57:37.354" v="8"/>
          <ac:grpSpMkLst>
            <pc:docMk/>
            <pc:sldMk cId="0" sldId="267"/>
            <ac:grpSpMk id="14" creationId="{00000000-0000-0000-0000-000000000000}"/>
          </ac:grpSpMkLst>
        </pc:grpChg>
        <pc:picChg chg="mod">
          <ac:chgData name="Samina Bibi (2412887)" userId="S::2412887@student.uwtsd.ac.uk::72bc1a3c-ba52-4081-a3a1-0181e95929df" providerId="AD" clId="Web-{196951EB-7F5E-DEB6-F712-0FDA427A24EA}" dt="2025-11-15T14:12:55.328" v="5" actId="1076"/>
          <ac:picMkLst>
            <pc:docMk/>
            <pc:sldMk cId="0" sldId="267"/>
            <ac:picMk id="18" creationId="{3FCA9C87-2478-4C7D-C4EB-04715A9E370B}"/>
          </ac:picMkLst>
        </pc:picChg>
      </pc:sldChg>
      <pc:sldChg chg="delSp">
        <pc:chgData name="Samina Bibi (2412887)" userId="S::2412887@student.uwtsd.ac.uk::72bc1a3c-ba52-4081-a3a1-0181e95929df" providerId="AD" clId="Web-{196951EB-7F5E-DEB6-F712-0FDA427A24EA}" dt="2025-11-15T14:58:01.637" v="13"/>
        <pc:sldMkLst>
          <pc:docMk/>
          <pc:sldMk cId="0" sldId="268"/>
        </pc:sldMkLst>
        <pc:grpChg chg="del">
          <ac:chgData name="Samina Bibi (2412887)" userId="S::2412887@student.uwtsd.ac.uk::72bc1a3c-ba52-4081-a3a1-0181e95929df" providerId="AD" clId="Web-{196951EB-7F5E-DEB6-F712-0FDA427A24EA}" dt="2025-11-15T14:57:58.840" v="12"/>
          <ac:grpSpMkLst>
            <pc:docMk/>
            <pc:sldMk cId="0" sldId="268"/>
            <ac:grpSpMk id="8" creationId="{00000000-0000-0000-0000-000000000000}"/>
          </ac:grpSpMkLst>
        </pc:grpChg>
        <pc:grpChg chg="del">
          <ac:chgData name="Samina Bibi (2412887)" userId="S::2412887@student.uwtsd.ac.uk::72bc1a3c-ba52-4081-a3a1-0181e95929df" providerId="AD" clId="Web-{196951EB-7F5E-DEB6-F712-0FDA427A24EA}" dt="2025-11-15T14:58:01.637" v="13"/>
          <ac:grpSpMkLst>
            <pc:docMk/>
            <pc:sldMk cId="0" sldId="268"/>
            <ac:grpSpMk id="11" creationId="{00000000-0000-0000-0000-000000000000}"/>
          </ac:grpSpMkLst>
        </pc:grpChg>
      </pc:sldChg>
      <pc:sldChg chg="delSp modSp">
        <pc:chgData name="Samina Bibi (2412887)" userId="S::2412887@student.uwtsd.ac.uk::72bc1a3c-ba52-4081-a3a1-0181e95929df" providerId="AD" clId="Web-{196951EB-7F5E-DEB6-F712-0FDA427A24EA}" dt="2025-11-15T14:58:36.248" v="17"/>
        <pc:sldMkLst>
          <pc:docMk/>
          <pc:sldMk cId="0" sldId="270"/>
        </pc:sldMkLst>
        <pc:spChg chg="del mod topLvl">
          <ac:chgData name="Samina Bibi (2412887)" userId="S::2412887@student.uwtsd.ac.uk::72bc1a3c-ba52-4081-a3a1-0181e95929df" providerId="AD" clId="Web-{196951EB-7F5E-DEB6-F712-0FDA427A24EA}" dt="2025-11-15T14:58:36.248" v="17"/>
          <ac:spMkLst>
            <pc:docMk/>
            <pc:sldMk cId="0" sldId="270"/>
            <ac:spMk id="13" creationId="{00000000-0000-0000-0000-000000000000}"/>
          </ac:spMkLst>
        </pc:spChg>
        <pc:spChg chg="del topLvl">
          <ac:chgData name="Samina Bibi (2412887)" userId="S::2412887@student.uwtsd.ac.uk::72bc1a3c-ba52-4081-a3a1-0181e95929df" providerId="AD" clId="Web-{196951EB-7F5E-DEB6-F712-0FDA427A24EA}" dt="2025-11-15T14:58:20.622" v="14"/>
          <ac:spMkLst>
            <pc:docMk/>
            <pc:sldMk cId="0" sldId="270"/>
            <ac:spMk id="14" creationId="{00000000-0000-0000-0000-000000000000}"/>
          </ac:spMkLst>
        </pc:spChg>
        <pc:grpChg chg="del">
          <ac:chgData name="Samina Bibi (2412887)" userId="S::2412887@student.uwtsd.ac.uk::72bc1a3c-ba52-4081-a3a1-0181e95929df" providerId="AD" clId="Web-{196951EB-7F5E-DEB6-F712-0FDA427A24EA}" dt="2025-11-15T14:58:20.622" v="14"/>
          <ac:grpSpMkLst>
            <pc:docMk/>
            <pc:sldMk cId="0" sldId="270"/>
            <ac:grpSpMk id="12" creationId="{00000000-0000-0000-0000-000000000000}"/>
          </ac:grpSpMkLst>
        </pc:grpChg>
      </pc:sldChg>
    </pc:docChg>
  </pc:docChgLst>
  <pc:docChgLst>
    <pc:chgData name="Samina Bibi (2412887)" userId="S::2412887@student.uwtsd.ac.uk::72bc1a3c-ba52-4081-a3a1-0181e95929df" providerId="AD" clId="Web-{F8DF2888-DF02-5B9A-3158-06F3A086178A}"/>
    <pc:docChg chg="modSld">
      <pc:chgData name="Samina Bibi (2412887)" userId="S::2412887@student.uwtsd.ac.uk::72bc1a3c-ba52-4081-a3a1-0181e95929df" providerId="AD" clId="Web-{F8DF2888-DF02-5B9A-3158-06F3A086178A}" dt="2025-10-22T14:24:19.496" v="36" actId="20577"/>
      <pc:docMkLst>
        <pc:docMk/>
      </pc:docMkLst>
      <pc:sldChg chg="modSp">
        <pc:chgData name="Samina Bibi (2412887)" userId="S::2412887@student.uwtsd.ac.uk::72bc1a3c-ba52-4081-a3a1-0181e95929df" providerId="AD" clId="Web-{F8DF2888-DF02-5B9A-3158-06F3A086178A}" dt="2025-10-22T14:24:19.496" v="36" actId="20577"/>
        <pc:sldMkLst>
          <pc:docMk/>
          <pc:sldMk cId="0" sldId="256"/>
        </pc:sldMkLst>
        <pc:spChg chg="mod">
          <ac:chgData name="Samina Bibi (2412887)" userId="S::2412887@student.uwtsd.ac.uk::72bc1a3c-ba52-4081-a3a1-0181e95929df" providerId="AD" clId="Web-{F8DF2888-DF02-5B9A-3158-06F3A086178A}" dt="2025-10-22T14:24:19.496" v="36" actId="20577"/>
          <ac:spMkLst>
            <pc:docMk/>
            <pc:sldMk cId="0" sldId="256"/>
            <ac:spMk id="11" creationId="{00000000-0000-0000-0000-000000000000}"/>
          </ac:spMkLst>
        </pc:spChg>
      </pc:sldChg>
      <pc:sldChg chg="modSp">
        <pc:chgData name="Samina Bibi (2412887)" userId="S::2412887@student.uwtsd.ac.uk::72bc1a3c-ba52-4081-a3a1-0181e95929df" providerId="AD" clId="Web-{F8DF2888-DF02-5B9A-3158-06F3A086178A}" dt="2025-10-22T14:16:35.686" v="0" actId="1076"/>
        <pc:sldMkLst>
          <pc:docMk/>
          <pc:sldMk cId="0" sldId="260"/>
        </pc:sldMkLst>
        <pc:grpChg chg="mod">
          <ac:chgData name="Samina Bibi (2412887)" userId="S::2412887@student.uwtsd.ac.uk::72bc1a3c-ba52-4081-a3a1-0181e95929df" providerId="AD" clId="Web-{F8DF2888-DF02-5B9A-3158-06F3A086178A}" dt="2025-10-22T14:16:35.686" v="0" actId="1076"/>
          <ac:grpSpMkLst>
            <pc:docMk/>
            <pc:sldMk cId="0" sldId="260"/>
            <ac:grpSpMk id="5" creationId="{00000000-0000-0000-0000-000000000000}"/>
          </ac:grpSpMkLst>
        </pc:grpChg>
      </pc:sldChg>
      <pc:sldChg chg="modSp">
        <pc:chgData name="Samina Bibi (2412887)" userId="S::2412887@student.uwtsd.ac.uk::72bc1a3c-ba52-4081-a3a1-0181e95929df" providerId="AD" clId="Web-{F8DF2888-DF02-5B9A-3158-06F3A086178A}" dt="2025-10-22T14:19:06.877" v="13" actId="20577"/>
        <pc:sldMkLst>
          <pc:docMk/>
          <pc:sldMk cId="0" sldId="264"/>
        </pc:sldMkLst>
        <pc:spChg chg="mod">
          <ac:chgData name="Samina Bibi (2412887)" userId="S::2412887@student.uwtsd.ac.uk::72bc1a3c-ba52-4081-a3a1-0181e95929df" providerId="AD" clId="Web-{F8DF2888-DF02-5B9A-3158-06F3A086178A}" dt="2025-10-22T14:19:06.877" v="13" actId="20577"/>
          <ac:spMkLst>
            <pc:docMk/>
            <pc:sldMk cId="0" sldId="264"/>
            <ac:spMk id="12" creationId="{00000000-0000-0000-0000-000000000000}"/>
          </ac:spMkLst>
        </pc:spChg>
        <pc:spChg chg="mod">
          <ac:chgData name="Samina Bibi (2412887)" userId="S::2412887@student.uwtsd.ac.uk::72bc1a3c-ba52-4081-a3a1-0181e95929df" providerId="AD" clId="Web-{F8DF2888-DF02-5B9A-3158-06F3A086178A}" dt="2025-10-22T14:18:12.689" v="5" actId="20577"/>
          <ac:spMkLst>
            <pc:docMk/>
            <pc:sldMk cId="0" sldId="264"/>
            <ac:spMk id="13" creationId="{00000000-0000-0000-0000-000000000000}"/>
          </ac:spMkLst>
        </pc:spChg>
      </pc:sldChg>
      <pc:sldChg chg="delSp modSp">
        <pc:chgData name="Samina Bibi (2412887)" userId="S::2412887@student.uwtsd.ac.uk::72bc1a3c-ba52-4081-a3a1-0181e95929df" providerId="AD" clId="Web-{F8DF2888-DF02-5B9A-3158-06F3A086178A}" dt="2025-10-22T14:21:08.894" v="24" actId="1076"/>
        <pc:sldMkLst>
          <pc:docMk/>
          <pc:sldMk cId="0" sldId="270"/>
        </pc:sldMkLst>
        <pc:spChg chg="mod">
          <ac:chgData name="Samina Bibi (2412887)" userId="S::2412887@student.uwtsd.ac.uk::72bc1a3c-ba52-4081-a3a1-0181e95929df" providerId="AD" clId="Web-{F8DF2888-DF02-5B9A-3158-06F3A086178A}" dt="2025-10-22T14:21:01.847" v="23" actId="20577"/>
          <ac:spMkLst>
            <pc:docMk/>
            <pc:sldMk cId="0" sldId="270"/>
            <ac:spMk id="8" creationId="{00000000-0000-0000-0000-000000000000}"/>
          </ac:spMkLst>
        </pc:spChg>
      </pc:sldChg>
      <pc:sldChg chg="modSp">
        <pc:chgData name="Samina Bibi (2412887)" userId="S::2412887@student.uwtsd.ac.uk::72bc1a3c-ba52-4081-a3a1-0181e95929df" providerId="AD" clId="Web-{F8DF2888-DF02-5B9A-3158-06F3A086178A}" dt="2025-10-22T14:21:54.489" v="28" actId="20577"/>
        <pc:sldMkLst>
          <pc:docMk/>
          <pc:sldMk cId="0" sldId="271"/>
        </pc:sldMkLst>
        <pc:spChg chg="mod">
          <ac:chgData name="Samina Bibi (2412887)" userId="S::2412887@student.uwtsd.ac.uk::72bc1a3c-ba52-4081-a3a1-0181e95929df" providerId="AD" clId="Web-{F8DF2888-DF02-5B9A-3158-06F3A086178A}" dt="2025-10-22T14:21:54.489" v="28" actId="20577"/>
          <ac:spMkLst>
            <pc:docMk/>
            <pc:sldMk cId="0" sldId="271"/>
            <ac:spMk id="15" creationId="{00000000-0000-0000-0000-000000000000}"/>
          </ac:spMkLst>
        </pc:spChg>
        <pc:grpChg chg="mod">
          <ac:chgData name="Samina Bibi (2412887)" userId="S::2412887@student.uwtsd.ac.uk::72bc1a3c-ba52-4081-a3a1-0181e95929df" providerId="AD" clId="Web-{F8DF2888-DF02-5B9A-3158-06F3A086178A}" dt="2025-10-22T14:21:44.473" v="25" actId="14100"/>
          <ac:grpSpMkLst>
            <pc:docMk/>
            <pc:sldMk cId="0" sldId="271"/>
            <ac:grpSpMk id="9" creationId="{00000000-0000-0000-0000-000000000000}"/>
          </ac:grpSpMkLst>
        </pc:grpChg>
      </pc:sldChg>
      <pc:sldChg chg="modSp">
        <pc:chgData name="Samina Bibi (2412887)" userId="S::2412887@student.uwtsd.ac.uk::72bc1a3c-ba52-4081-a3a1-0181e95929df" providerId="AD" clId="Web-{F8DF2888-DF02-5B9A-3158-06F3A086178A}" dt="2025-10-22T14:22:57.411" v="33" actId="20577"/>
        <pc:sldMkLst>
          <pc:docMk/>
          <pc:sldMk cId="0" sldId="272"/>
        </pc:sldMkLst>
        <pc:spChg chg="mod">
          <ac:chgData name="Samina Bibi (2412887)" userId="S::2412887@student.uwtsd.ac.uk::72bc1a3c-ba52-4081-a3a1-0181e95929df" providerId="AD" clId="Web-{F8DF2888-DF02-5B9A-3158-06F3A086178A}" dt="2025-10-22T14:22:18.161" v="29" actId="1076"/>
          <ac:spMkLst>
            <pc:docMk/>
            <pc:sldMk cId="0" sldId="272"/>
            <ac:spMk id="9" creationId="{00000000-0000-0000-0000-000000000000}"/>
          </ac:spMkLst>
        </pc:spChg>
        <pc:spChg chg="mod">
          <ac:chgData name="Samina Bibi (2412887)" userId="S::2412887@student.uwtsd.ac.uk::72bc1a3c-ba52-4081-a3a1-0181e95929df" providerId="AD" clId="Web-{F8DF2888-DF02-5B9A-3158-06F3A086178A}" dt="2025-10-22T14:22:57.411" v="33" actId="20577"/>
          <ac:spMkLst>
            <pc:docMk/>
            <pc:sldMk cId="0" sldId="272"/>
            <ac:spMk id="14" creationId="{00000000-0000-0000-0000-000000000000}"/>
          </ac:spMkLst>
        </pc:spChg>
        <pc:grpChg chg="mod">
          <ac:chgData name="Samina Bibi (2412887)" userId="S::2412887@student.uwtsd.ac.uk::72bc1a3c-ba52-4081-a3a1-0181e95929df" providerId="AD" clId="Web-{F8DF2888-DF02-5B9A-3158-06F3A086178A}" dt="2025-10-22T14:22:31.505" v="30" actId="14100"/>
          <ac:grpSpMkLst>
            <pc:docMk/>
            <pc:sldMk cId="0" sldId="272"/>
            <ac:grpSpMk id="8" creationId="{00000000-0000-0000-0000-000000000000}"/>
          </ac:grpSpMkLst>
        </pc:grpChg>
      </pc:sldChg>
    </pc:docChg>
  </pc:docChgLst>
  <pc:docChgLst>
    <pc:chgData name="Samina Bibi (2412887)" userId="S::2412887@student.uwtsd.ac.uk::72bc1a3c-ba52-4081-a3a1-0181e95929df" providerId="AD" clId="Web-{42F1DD0B-8387-FA61-8768-05C576603612}"/>
    <pc:docChg chg="modSld">
      <pc:chgData name="Samina Bibi (2412887)" userId="S::2412887@student.uwtsd.ac.uk::72bc1a3c-ba52-4081-a3a1-0181e95929df" providerId="AD" clId="Web-{42F1DD0B-8387-FA61-8768-05C576603612}" dt="2025-10-21T19:58:25.392" v="3" actId="20577"/>
      <pc:docMkLst>
        <pc:docMk/>
      </pc:docMkLst>
      <pc:sldChg chg="modSp">
        <pc:chgData name="Samina Bibi (2412887)" userId="S::2412887@student.uwtsd.ac.uk::72bc1a3c-ba52-4081-a3a1-0181e95929df" providerId="AD" clId="Web-{42F1DD0B-8387-FA61-8768-05C576603612}" dt="2025-10-21T19:56:09.278" v="1" actId="20577"/>
        <pc:sldMkLst>
          <pc:docMk/>
          <pc:sldMk cId="0" sldId="256"/>
        </pc:sldMkLst>
        <pc:spChg chg="mod">
          <ac:chgData name="Samina Bibi (2412887)" userId="S::2412887@student.uwtsd.ac.uk::72bc1a3c-ba52-4081-a3a1-0181e95929df" providerId="AD" clId="Web-{42F1DD0B-8387-FA61-8768-05C576603612}" dt="2025-10-21T19:56:09.278" v="1" actId="20577"/>
          <ac:spMkLst>
            <pc:docMk/>
            <pc:sldMk cId="0" sldId="256"/>
            <ac:spMk id="11" creationId="{00000000-0000-0000-0000-000000000000}"/>
          </ac:spMkLst>
        </pc:spChg>
      </pc:sldChg>
      <pc:sldChg chg="modSp">
        <pc:chgData name="Samina Bibi (2412887)" userId="S::2412887@student.uwtsd.ac.uk::72bc1a3c-ba52-4081-a3a1-0181e95929df" providerId="AD" clId="Web-{42F1DD0B-8387-FA61-8768-05C576603612}" dt="2025-10-21T19:58:25.392" v="3" actId="20577"/>
        <pc:sldMkLst>
          <pc:docMk/>
          <pc:sldMk cId="0" sldId="270"/>
        </pc:sldMkLst>
        <pc:spChg chg="mod">
          <ac:chgData name="Samina Bibi (2412887)" userId="S::2412887@student.uwtsd.ac.uk::72bc1a3c-ba52-4081-a3a1-0181e95929df" providerId="AD" clId="Web-{42F1DD0B-8387-FA61-8768-05C576603612}" dt="2025-10-21T19:58:25.392" v="3" actId="20577"/>
          <ac:spMkLst>
            <pc:docMk/>
            <pc:sldMk cId="0" sldId="270"/>
            <ac:spMk id="15" creationId="{00000000-0000-0000-0000-000000000000}"/>
          </ac:spMkLst>
        </pc:spChg>
      </pc:sldChg>
    </pc:docChg>
  </pc:docChgLst>
  <pc:docChgLst>
    <pc:chgData name="Samina Bibi (2412887)" userId="S::2412887@student.uwtsd.ac.uk::72bc1a3c-ba52-4081-a3a1-0181e95929df" providerId="AD" clId="Web-{8470EE2E-FCA0-6681-8B76-26BB47AEAC6A}"/>
    <pc:docChg chg="modSld">
      <pc:chgData name="Samina Bibi (2412887)" userId="S::2412887@student.uwtsd.ac.uk::72bc1a3c-ba52-4081-a3a1-0181e95929df" providerId="AD" clId="Web-{8470EE2E-FCA0-6681-8B76-26BB47AEAC6A}" dt="2025-10-20T09:29:48.087" v="10" actId="1076"/>
      <pc:docMkLst>
        <pc:docMk/>
      </pc:docMkLst>
      <pc:sldChg chg="modSp">
        <pc:chgData name="Samina Bibi (2412887)" userId="S::2412887@student.uwtsd.ac.uk::72bc1a3c-ba52-4081-a3a1-0181e95929df" providerId="AD" clId="Web-{8470EE2E-FCA0-6681-8B76-26BB47AEAC6A}" dt="2025-10-20T09:28:53.382" v="9" actId="20577"/>
        <pc:sldMkLst>
          <pc:docMk/>
          <pc:sldMk cId="0" sldId="256"/>
        </pc:sldMkLst>
        <pc:spChg chg="mod">
          <ac:chgData name="Samina Bibi (2412887)" userId="S::2412887@student.uwtsd.ac.uk::72bc1a3c-ba52-4081-a3a1-0181e95929df" providerId="AD" clId="Web-{8470EE2E-FCA0-6681-8B76-26BB47AEAC6A}" dt="2025-10-20T09:28:53.382" v="9" actId="20577"/>
          <ac:spMkLst>
            <pc:docMk/>
            <pc:sldMk cId="0" sldId="256"/>
            <ac:spMk id="11" creationId="{00000000-0000-0000-0000-000000000000}"/>
          </ac:spMkLst>
        </pc:spChg>
      </pc:sldChg>
      <pc:sldChg chg="modSp">
        <pc:chgData name="Samina Bibi (2412887)" userId="S::2412887@student.uwtsd.ac.uk::72bc1a3c-ba52-4081-a3a1-0181e95929df" providerId="AD" clId="Web-{8470EE2E-FCA0-6681-8B76-26BB47AEAC6A}" dt="2025-10-20T09:29:48.087" v="10" actId="1076"/>
        <pc:sldMkLst>
          <pc:docMk/>
          <pc:sldMk cId="0" sldId="270"/>
        </pc:sldMkLst>
      </pc:sldChg>
    </pc:docChg>
  </pc:docChgLst>
  <pc:docChgLst>
    <pc:chgData name="Samina Bibi (2412887)" userId="S::2412887@student.uwtsd.ac.uk::72bc1a3c-ba52-4081-a3a1-0181e95929df" providerId="AD" clId="Web-{E3343754-3EE0-31AB-C608-88E3A183829D}"/>
    <pc:docChg chg="modSld">
      <pc:chgData name="Samina Bibi (2412887)" userId="S::2412887@student.uwtsd.ac.uk::72bc1a3c-ba52-4081-a3a1-0181e95929df" providerId="AD" clId="Web-{E3343754-3EE0-31AB-C608-88E3A183829D}" dt="2025-11-14T21:42:30.529" v="70" actId="20577"/>
      <pc:docMkLst>
        <pc:docMk/>
      </pc:docMkLst>
      <pc:sldChg chg="addSp modSp">
        <pc:chgData name="Samina Bibi (2412887)" userId="S::2412887@student.uwtsd.ac.uk::72bc1a3c-ba52-4081-a3a1-0181e95929df" providerId="AD" clId="Web-{E3343754-3EE0-31AB-C608-88E3A183829D}" dt="2025-11-14T21:37:58.127" v="35" actId="20577"/>
        <pc:sldMkLst>
          <pc:docMk/>
          <pc:sldMk cId="0" sldId="258"/>
        </pc:sldMkLst>
        <pc:spChg chg="add mod">
          <ac:chgData name="Samina Bibi (2412887)" userId="S::2412887@student.uwtsd.ac.uk::72bc1a3c-ba52-4081-a3a1-0181e95929df" providerId="AD" clId="Web-{E3343754-3EE0-31AB-C608-88E3A183829D}" dt="2025-11-14T21:37:58.127" v="35" actId="20577"/>
          <ac:spMkLst>
            <pc:docMk/>
            <pc:sldMk cId="0" sldId="258"/>
            <ac:spMk id="16" creationId="{8D170563-AC2A-A7E2-6E1A-61C9D389023F}"/>
          </ac:spMkLst>
        </pc:spChg>
      </pc:sldChg>
      <pc:sldChg chg="addSp modSp">
        <pc:chgData name="Samina Bibi (2412887)" userId="S::2412887@student.uwtsd.ac.uk::72bc1a3c-ba52-4081-a3a1-0181e95929df" providerId="AD" clId="Web-{E3343754-3EE0-31AB-C608-88E3A183829D}" dt="2025-11-14T21:40:07.863" v="54" actId="1076"/>
        <pc:sldMkLst>
          <pc:docMk/>
          <pc:sldMk cId="0" sldId="259"/>
        </pc:sldMkLst>
        <pc:spChg chg="add mod">
          <ac:chgData name="Samina Bibi (2412887)" userId="S::2412887@student.uwtsd.ac.uk::72bc1a3c-ba52-4081-a3a1-0181e95929df" providerId="AD" clId="Web-{E3343754-3EE0-31AB-C608-88E3A183829D}" dt="2025-11-14T21:40:07.863" v="54" actId="1076"/>
          <ac:spMkLst>
            <pc:docMk/>
            <pc:sldMk cId="0" sldId="259"/>
            <ac:spMk id="16" creationId="{70B344E1-AF55-035C-6772-17B355CC9224}"/>
          </ac:spMkLst>
        </pc:spChg>
      </pc:sldChg>
      <pc:sldChg chg="addSp modSp">
        <pc:chgData name="Samina Bibi (2412887)" userId="S::2412887@student.uwtsd.ac.uk::72bc1a3c-ba52-4081-a3a1-0181e95929df" providerId="AD" clId="Web-{E3343754-3EE0-31AB-C608-88E3A183829D}" dt="2025-11-14T21:42:30.529" v="70" actId="20577"/>
        <pc:sldMkLst>
          <pc:docMk/>
          <pc:sldMk cId="0" sldId="264"/>
        </pc:sldMkLst>
        <pc:spChg chg="add mod">
          <ac:chgData name="Samina Bibi (2412887)" userId="S::2412887@student.uwtsd.ac.uk::72bc1a3c-ba52-4081-a3a1-0181e95929df" providerId="AD" clId="Web-{E3343754-3EE0-31AB-C608-88E3A183829D}" dt="2025-11-14T21:42:30.529" v="70" actId="20577"/>
          <ac:spMkLst>
            <pc:docMk/>
            <pc:sldMk cId="0" sldId="264"/>
            <ac:spMk id="14" creationId="{91D53A2F-326C-70CE-AA93-6AA2DE5431C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47925" y="8982075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652462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3783376" y="1625283"/>
            <a:ext cx="4504624" cy="7356792"/>
          </a:xfrm>
          <a:custGeom>
            <a:avLst/>
            <a:gdLst/>
            <a:ahLst/>
            <a:cxnLst/>
            <a:rect l="l" t="t" r="r" b="b"/>
            <a:pathLst>
              <a:path w="4504624" h="7356792">
                <a:moveTo>
                  <a:pt x="0" y="0"/>
                </a:moveTo>
                <a:lnTo>
                  <a:pt x="4504624" y="0"/>
                </a:lnTo>
                <a:lnTo>
                  <a:pt x="4504624" y="7356792"/>
                </a:lnTo>
                <a:lnTo>
                  <a:pt x="0" y="73567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8056" t="-1765" r="-34274" b="-375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95796" y="528637"/>
            <a:ext cx="17334879" cy="20694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59"/>
              </a:lnSpc>
              <a:spcBef>
                <a:spcPct val="0"/>
              </a:spcBef>
            </a:pPr>
            <a:r>
              <a:rPr lang="en-US" sz="5899" u="sng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Care Plan for an Adult Recovering from Stroke (Cerebrovascular Accident)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95795" y="2556770"/>
            <a:ext cx="17630675" cy="26745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319"/>
              </a:lnSpc>
              <a:spcBef>
                <a:spcPct val="0"/>
              </a:spcBef>
            </a:pPr>
            <a:r>
              <a:rPr lang="en-US" sz="3799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Developing a person-</a:t>
            </a:r>
            <a:r>
              <a:rPr lang="en-US" sz="3799" b="1" u="sng" err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centred</a:t>
            </a:r>
            <a:r>
              <a:rPr lang="en-US" sz="3799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rehabilitation plan through anatomy, physiology and evidence-based care</a:t>
            </a:r>
          </a:p>
          <a:p>
            <a:pPr algn="ctr">
              <a:lnSpc>
                <a:spcPts val="5319"/>
              </a:lnSpc>
              <a:spcBef>
                <a:spcPct val="0"/>
              </a:spcBef>
            </a:pPr>
            <a:r>
              <a:rPr lang="en-US" sz="3799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</a:t>
            </a:r>
          </a:p>
          <a:p>
            <a:pPr algn="ctr">
              <a:lnSpc>
                <a:spcPts val="5319"/>
              </a:lnSpc>
              <a:spcBef>
                <a:spcPct val="0"/>
              </a:spcBef>
            </a:pPr>
            <a:endParaRPr lang="en-US" sz="3799" b="1" u="sng">
              <a:solidFill>
                <a:srgbClr val="044D3A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742819" y="5112216"/>
            <a:ext cx="10593533" cy="35591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3"/>
              </a:lnSpc>
              <a:spcBef>
                <a:spcPct val="0"/>
              </a:spcBef>
            </a:pPr>
            <a:r>
              <a:rPr lang="en-US" sz="3338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Module: BMHP5023 – Introduction to Physiology</a:t>
            </a:r>
          </a:p>
          <a:p>
            <a:pPr algn="l">
              <a:lnSpc>
                <a:spcPts val="4673"/>
              </a:lnSpc>
              <a:spcBef>
                <a:spcPct val="0"/>
              </a:spcBef>
            </a:pPr>
            <a:r>
              <a:rPr lang="en-US" sz="3338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Institution: University of Wales Trinity Saint </a:t>
            </a:r>
            <a:r>
              <a:rPr lang="en-US" sz="3200" b="1">
                <a:solidFill>
                  <a:srgbClr val="044D3A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David</a:t>
            </a:r>
          </a:p>
          <a:p>
            <a:pPr algn="l">
              <a:lnSpc>
                <a:spcPts val="4673"/>
              </a:lnSpc>
              <a:spcBef>
                <a:spcPct val="0"/>
              </a:spcBef>
            </a:pPr>
            <a:r>
              <a:rPr lang="en-US" sz="3200" b="1">
                <a:solidFill>
                  <a:srgbClr val="044D3A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Student Name: Samina Bibi</a:t>
            </a:r>
          </a:p>
          <a:p>
            <a:pPr algn="l">
              <a:lnSpc>
                <a:spcPts val="4673"/>
              </a:lnSpc>
              <a:spcBef>
                <a:spcPct val="0"/>
              </a:spcBef>
            </a:pPr>
            <a:r>
              <a:rPr lang="en-US" sz="3200" b="1">
                <a:solidFill>
                  <a:srgbClr val="044D3A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Student number:2412887</a:t>
            </a:r>
          </a:p>
          <a:p>
            <a:pPr algn="l">
              <a:lnSpc>
                <a:spcPts val="4673"/>
              </a:lnSpc>
              <a:spcBef>
                <a:spcPct val="0"/>
              </a:spcBef>
            </a:pPr>
            <a:r>
              <a:rPr lang="en-US" sz="3200" b="1">
                <a:solidFill>
                  <a:srgbClr val="044D3A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Assignment: Component 2 </a:t>
            </a:r>
          </a:p>
          <a:p>
            <a:pPr>
              <a:lnSpc>
                <a:spcPts val="4673"/>
              </a:lnSpc>
              <a:spcBef>
                <a:spcPct val="0"/>
              </a:spcBef>
            </a:pPr>
            <a:r>
              <a:rPr lang="en-US" sz="3200" b="1">
                <a:solidFill>
                  <a:srgbClr val="044D3A"/>
                </a:solidFill>
                <a:latin typeface="Arial"/>
                <a:ea typeface="Open Sans Bold"/>
                <a:cs typeface="Arial"/>
                <a:sym typeface="Open Sans Bold"/>
              </a:rPr>
              <a:t>Lecturer: Robert Nartowski</a:t>
            </a:r>
            <a:endParaRPr lang="en-US" sz="3200" b="1" err="1">
              <a:solidFill>
                <a:srgbClr val="044D3A"/>
              </a:solidFill>
              <a:latin typeface="Arial" panose="020B0604020202020204" pitchFamily="34" charset="0"/>
              <a:ea typeface="Open Sans Bold"/>
              <a:cs typeface="Arial" panose="020B0604020202020204" pitchFamily="34" charset="0"/>
            </a:endParaRPr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5B0B672-2D03-F774-6978-16DACECF0D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386993" y="7888616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24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521763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652462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4376665" y="1598761"/>
            <a:ext cx="3798723" cy="6284699"/>
          </a:xfrm>
          <a:custGeom>
            <a:avLst/>
            <a:gdLst/>
            <a:ahLst/>
            <a:cxnLst/>
            <a:rect l="l" t="t" r="r" b="b"/>
            <a:pathLst>
              <a:path w="3798723" h="6284699">
                <a:moveTo>
                  <a:pt x="0" y="0"/>
                </a:moveTo>
                <a:lnTo>
                  <a:pt x="3798723" y="0"/>
                </a:lnTo>
                <a:lnTo>
                  <a:pt x="3798723" y="6284700"/>
                </a:lnTo>
                <a:lnTo>
                  <a:pt x="0" y="62847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0070" r="-3537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572335" y="1532086"/>
            <a:ext cx="9534802" cy="75677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sz="2841" dirty="0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Mr. Lewis is a 62-year-old retired teacher who presented himself to hospital with a left sided </a:t>
            </a:r>
            <a:r>
              <a:rPr lang="en-US" sz="2841" dirty="0" err="1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ischaemic</a:t>
            </a:r>
            <a:r>
              <a:rPr lang="en-US" sz="2841" dirty="0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 stroke.</a:t>
            </a:r>
          </a:p>
          <a:p>
            <a:pPr algn="just">
              <a:lnSpc>
                <a:spcPts val="3978"/>
              </a:lnSpc>
              <a:spcBef>
                <a:spcPct val="0"/>
              </a:spcBef>
            </a:pPr>
            <a:r>
              <a:rPr lang="en-US" sz="2841" dirty="0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He exhibited weakness on the right-side, dysarthria (slurred speech), and slight inability to comprehend complex instructions.</a:t>
            </a:r>
          </a:p>
          <a:p>
            <a:pPr algn="just">
              <a:lnSpc>
                <a:spcPts val="3978"/>
              </a:lnSpc>
              <a:spcBef>
                <a:spcPct val="0"/>
              </a:spcBef>
            </a:pPr>
            <a:r>
              <a:rPr lang="en-US" sz="2841" dirty="0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Mr. Lewis is a husband living with his wife who is his primary carer. He is encouraged to become an independent man but complains about his sluggish recovery.</a:t>
            </a:r>
          </a:p>
          <a:p>
            <a:pPr algn="just">
              <a:lnSpc>
                <a:spcPts val="3978"/>
              </a:lnSpc>
              <a:spcBef>
                <a:spcPct val="0"/>
              </a:spcBef>
            </a:pPr>
            <a:r>
              <a:rPr lang="en-US" sz="2841" dirty="0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His early recovery is being supported by the multidisciplinary team (physiotherapist, speech therapist, occupational therapist, nurse, and GP) through an individualized approach to rehabilitation.</a:t>
            </a:r>
          </a:p>
        </p:txBody>
      </p:sp>
      <p:sp>
        <p:nvSpPr>
          <p:cNvPr id="10" name="Freeform 10"/>
          <p:cNvSpPr/>
          <p:nvPr/>
        </p:nvSpPr>
        <p:spPr>
          <a:xfrm>
            <a:off x="21034" y="1935991"/>
            <a:ext cx="4500452" cy="6750678"/>
          </a:xfrm>
          <a:custGeom>
            <a:avLst/>
            <a:gdLst/>
            <a:ahLst/>
            <a:cxnLst/>
            <a:rect l="l" t="t" r="r" b="b"/>
            <a:pathLst>
              <a:path w="4500452" h="6750678">
                <a:moveTo>
                  <a:pt x="0" y="0"/>
                </a:moveTo>
                <a:lnTo>
                  <a:pt x="4500452" y="0"/>
                </a:lnTo>
                <a:lnTo>
                  <a:pt x="4500452" y="6750678"/>
                </a:lnTo>
                <a:lnTo>
                  <a:pt x="0" y="675067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028700" y="519112"/>
            <a:ext cx="13920227" cy="1079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41"/>
              </a:lnSpc>
            </a:pPr>
            <a:r>
              <a:rPr lang="en-US" sz="6244" u="sng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CASE OVERVIEW / PATIENT PROFILE</a:t>
            </a:r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C13D2D-A637-BE41-76F3-3081831081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040635" y="8439091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5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47925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219075"/>
            <a:ext cx="23183850" cy="844798"/>
            <a:chOff x="0" y="0"/>
            <a:chExt cx="6106035" cy="22249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222498"/>
            </a:xfrm>
            <a:custGeom>
              <a:avLst/>
              <a:gdLst/>
              <a:ahLst/>
              <a:cxnLst/>
              <a:rect l="l" t="t" r="r" b="b"/>
              <a:pathLst>
                <a:path w="6106035" h="222498">
                  <a:moveTo>
                    <a:pt x="0" y="0"/>
                  </a:moveTo>
                  <a:lnTo>
                    <a:pt x="6106035" y="0"/>
                  </a:lnTo>
                  <a:lnTo>
                    <a:pt x="6106035" y="222498"/>
                  </a:lnTo>
                  <a:lnTo>
                    <a:pt x="0" y="222498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2605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2865605" y="2017166"/>
            <a:ext cx="5164430" cy="5979866"/>
          </a:xfrm>
          <a:custGeom>
            <a:avLst/>
            <a:gdLst/>
            <a:ahLst/>
            <a:cxnLst/>
            <a:rect l="l" t="t" r="r" b="b"/>
            <a:pathLst>
              <a:path w="5164430" h="5979866">
                <a:moveTo>
                  <a:pt x="0" y="0"/>
                </a:moveTo>
                <a:lnTo>
                  <a:pt x="5164430" y="0"/>
                </a:lnTo>
                <a:lnTo>
                  <a:pt x="5164430" y="5979866"/>
                </a:lnTo>
                <a:lnTo>
                  <a:pt x="0" y="597986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436980" y="772608"/>
            <a:ext cx="14356897" cy="1864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93"/>
              </a:lnSpc>
            </a:pPr>
            <a:r>
              <a:rPr lang="en-US" sz="5352" u="sng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 ANATOMY AND PHYSIOLOGY OF THE BRAIN AND CIRCULATORY SYSTEM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0" y="2798824"/>
            <a:ext cx="6916242" cy="641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  <a:spcBef>
                <a:spcPct val="0"/>
              </a:spcBef>
            </a:pPr>
            <a:r>
              <a:rPr lang="en-US" sz="3200" b="1">
                <a:solidFill>
                  <a:srgbClr val="044D3A"/>
                </a:solidFill>
                <a:latin typeface="Arial" panose="020B0604020202020204" pitchFamily="34" charset="0"/>
                <a:ea typeface="CAT Neuzeit"/>
                <a:cs typeface="Arial" panose="020B0604020202020204" pitchFamily="34" charset="0"/>
                <a:sym typeface="CAT Neuzeit"/>
              </a:rPr>
              <a:t>🧠 Brain Structure &amp; Function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3475735"/>
            <a:ext cx="11323581" cy="1667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2719" lvl="1" indent="-261360" algn="just">
              <a:lnSpc>
                <a:spcPts val="3389"/>
              </a:lnSpc>
              <a:buFont typeface="Arial"/>
              <a:buChar char="•"/>
            </a:pPr>
            <a:r>
              <a:rPr lang="en-US" sz="242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Regulates movement, sensation, speech, memory, and thought (Maldonado and </a:t>
            </a:r>
            <a:r>
              <a:rPr lang="en-US" sz="2421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Alsayouri</a:t>
            </a:r>
            <a:r>
              <a:rPr lang="en-US" sz="242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, 2023).</a:t>
            </a:r>
          </a:p>
          <a:p>
            <a:pPr marL="522719" lvl="1" indent="-261360" algn="just">
              <a:lnSpc>
                <a:spcPts val="3389"/>
              </a:lnSpc>
              <a:buFont typeface="Arial"/>
              <a:buChar char="•"/>
            </a:pPr>
            <a:r>
              <a:rPr lang="en-US" sz="242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Left hemisphere LEFT brain: language and logic.</a:t>
            </a:r>
          </a:p>
          <a:p>
            <a:pPr marL="522719" lvl="1" indent="-261360" algn="just">
              <a:lnSpc>
                <a:spcPts val="3389"/>
              </a:lnSpc>
              <a:buFont typeface="Arial"/>
              <a:buChar char="•"/>
            </a:pPr>
            <a:r>
              <a:rPr lang="en-US" sz="242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Right hemisphere spatial and creative functions.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0" y="5117338"/>
            <a:ext cx="7352458" cy="671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0"/>
              </a:lnSpc>
              <a:spcBef>
                <a:spcPct val="0"/>
              </a:spcBef>
            </a:pPr>
            <a:r>
              <a:rPr lang="en-US" sz="4100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💉 </a:t>
            </a:r>
            <a:r>
              <a:rPr lang="en-US" sz="3200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Blood Supply to the Brain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06509" y="5863335"/>
            <a:ext cx="11567963" cy="1653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Carotid and vertebral supply the brain.</a:t>
            </a:r>
          </a:p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The vessels interconnect at the Circle of Willis, and oxygen flow is maintained.</a:t>
            </a:r>
          </a:p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Oxygen cannot be stored in neurons, and the interruption leads to the death of cells in a few minutes (Toader et al., 2023).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10093" y="7554975"/>
            <a:ext cx="5247184" cy="671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0"/>
              </a:lnSpc>
              <a:spcBef>
                <a:spcPct val="0"/>
              </a:spcBef>
            </a:pPr>
            <a:r>
              <a:rPr lang="en-US" sz="4100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⚡ </a:t>
            </a:r>
            <a:r>
              <a:rPr lang="en-US" sz="3600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Clinical Relevance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9783" y="8365235"/>
            <a:ext cx="9779596" cy="81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Decreased blood flow = neurological impairments.</a:t>
            </a:r>
          </a:p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Left sided stroke attacks the right side of the body and vice versa.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170563-AC2A-A7E2-6E1A-61C9D389023F}"/>
              </a:ext>
            </a:extLst>
          </p:cNvPr>
          <p:cNvSpPr txBox="1"/>
          <p:nvPr/>
        </p:nvSpPr>
        <p:spPr>
          <a:xfrm>
            <a:off x="13929239" y="9155735"/>
            <a:ext cx="32279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(Maldonado and Alsayouri,2023)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EAD307-1C6E-FCDE-E6F4-7705AA3CE8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669859" y="8235153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24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47925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652462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2877799" y="2019450"/>
            <a:ext cx="5410201" cy="6186634"/>
          </a:xfrm>
          <a:custGeom>
            <a:avLst/>
            <a:gdLst/>
            <a:ahLst/>
            <a:cxnLst/>
            <a:rect l="l" t="t" r="r" b="b"/>
            <a:pathLst>
              <a:path w="5410201" h="6186634">
                <a:moveTo>
                  <a:pt x="0" y="0"/>
                </a:moveTo>
                <a:lnTo>
                  <a:pt x="5410201" y="0"/>
                </a:lnTo>
                <a:lnTo>
                  <a:pt x="5410201" y="6186634"/>
                </a:lnTo>
                <a:lnTo>
                  <a:pt x="0" y="618663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9112" r="-523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249619" y="500062"/>
            <a:ext cx="14676150" cy="1254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41"/>
              </a:lnSpc>
            </a:pPr>
            <a:r>
              <a:rPr lang="en-US" sz="7244" u="sng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PATHOPHYSIOLOGY OF STROKE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0" y="1697187"/>
            <a:ext cx="4262131" cy="587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What is a Stroke?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90054" y="2396921"/>
            <a:ext cx="11623301" cy="20997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3092" lvl="1" indent="-261546" algn="just">
              <a:lnSpc>
                <a:spcPts val="3391"/>
              </a:lnSpc>
              <a:buFont typeface="Arial"/>
              <a:buChar char="•"/>
            </a:pPr>
            <a:r>
              <a:rPr lang="en-US" sz="2422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A stroke happens when the supply of blood to any section of the brain is cut off or a blood vessel bursts causing death to the cells (Caplan, Simon and Hassani, 2023).</a:t>
            </a:r>
          </a:p>
          <a:p>
            <a:pPr marL="523092" lvl="1" indent="-261546" algn="just">
              <a:lnSpc>
                <a:spcPts val="3391"/>
              </a:lnSpc>
              <a:buFont typeface="Arial"/>
              <a:buChar char="•"/>
            </a:pPr>
            <a:r>
              <a:rPr lang="en-US" sz="2422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Oxygen and glucose deficient brain cells start dying in the course of few minutes.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-213630" y="4432300"/>
            <a:ext cx="4689392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🩸 Types of Stroke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28700" y="5095875"/>
            <a:ext cx="11619036" cy="173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  <a:spcBef>
                <a:spcPct val="0"/>
              </a:spcBef>
            </a:pPr>
            <a:r>
              <a:rPr lang="en-US" sz="2499" dirty="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Ischaemic</a:t>
            </a:r>
            <a:r>
              <a:rPr lang="en-US" sz="24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 stroke (≈85%) - is the result of a clot or blockage in the cerebral arteries (Murphy and Werring, 2023).</a:t>
            </a:r>
          </a:p>
          <a:p>
            <a:pPr algn="just">
              <a:lnSpc>
                <a:spcPts val="3499"/>
              </a:lnSpc>
              <a:spcBef>
                <a:spcPct val="0"/>
              </a:spcBef>
            </a:pPr>
            <a:r>
              <a:rPr lang="en-US" sz="2499" dirty="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Haemorrhagic</a:t>
            </a:r>
            <a:r>
              <a:rPr lang="en-US" sz="24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 stroke (≈15) - occurs as a result of a ruptured vessel resulting in internal bleeding.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0" y="6881608"/>
            <a:ext cx="5010045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🧠 Effects on the Body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0054" y="7583283"/>
            <a:ext cx="17136418" cy="173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  <a:spcBef>
                <a:spcPct val="0"/>
              </a:spcBef>
            </a:pPr>
            <a:r>
              <a:rPr lang="en-US" sz="24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The damage is dependent on the hemisphere or artery involved.</a:t>
            </a:r>
          </a:p>
          <a:p>
            <a:pPr algn="just">
              <a:lnSpc>
                <a:spcPts val="3499"/>
              </a:lnSpc>
              <a:spcBef>
                <a:spcPct val="0"/>
              </a:spcBef>
            </a:pPr>
            <a:r>
              <a:rPr lang="en-US" sz="24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May cause weakness, speech loss or one side of the body is paralyzed.</a:t>
            </a:r>
          </a:p>
          <a:p>
            <a:pPr algn="just">
              <a:lnSpc>
                <a:spcPts val="3499"/>
              </a:lnSpc>
              <a:spcBef>
                <a:spcPct val="0"/>
              </a:spcBef>
            </a:pPr>
            <a:r>
              <a:rPr lang="en-US" sz="24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Left hemisphere strokes result in right sided weakness; right hemisphere strokes result in left sided weakness (Toba et al., 2022).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B344E1-AF55-035C-6772-17B355CC9224}"/>
              </a:ext>
            </a:extLst>
          </p:cNvPr>
          <p:cNvSpPr txBox="1"/>
          <p:nvPr/>
        </p:nvSpPr>
        <p:spPr>
          <a:xfrm>
            <a:off x="13818909" y="7844184"/>
            <a:ext cx="35214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(Murphy and Werring,2023)</a:t>
            </a:r>
            <a:endParaRPr lang="en-GB" dirty="0"/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538356-CC50-E557-51AA-9FE879AC41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094837" y="9069767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59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47925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961381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994297" y="329565"/>
            <a:ext cx="14299406" cy="1245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80"/>
              </a:lnSpc>
              <a:spcBef>
                <a:spcPct val="0"/>
              </a:spcBef>
            </a:pPr>
            <a:r>
              <a:rPr lang="en-US" sz="7200" u="sng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Risk Factors and Causes of Stroke</a:t>
            </a:r>
          </a:p>
        </p:txBody>
      </p:sp>
      <p:sp>
        <p:nvSpPr>
          <p:cNvPr id="9" name="AutoShape 9"/>
          <p:cNvSpPr/>
          <p:nvPr/>
        </p:nvSpPr>
        <p:spPr>
          <a:xfrm>
            <a:off x="9144000" y="1575435"/>
            <a:ext cx="0" cy="531160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897780" y="1574800"/>
            <a:ext cx="5881489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u="sng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🩺 Modifiable Risk Factors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559578" y="1508760"/>
            <a:ext cx="6953250" cy="584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u="sng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🧬 Non-Modifiable Risk Factors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436918" y="2245707"/>
            <a:ext cx="6803212" cy="40527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7554" lvl="1" indent="-353777" algn="just">
              <a:lnSpc>
                <a:spcPts val="4588"/>
              </a:lnSpc>
              <a:buFont typeface="Arial"/>
              <a:buChar char="•"/>
            </a:pPr>
            <a:r>
              <a:rPr lang="en-US" sz="327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Hypertension (high blood pressure)</a:t>
            </a:r>
          </a:p>
          <a:p>
            <a:pPr marL="707554" lvl="1" indent="-353777" algn="just">
              <a:lnSpc>
                <a:spcPts val="4588"/>
              </a:lnSpc>
              <a:buFont typeface="Arial"/>
              <a:buChar char="•"/>
            </a:pPr>
            <a:r>
              <a:rPr lang="en-US" sz="327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Smoking and alcohol use</a:t>
            </a:r>
          </a:p>
          <a:p>
            <a:pPr marL="707554" lvl="1" indent="-353777" algn="just">
              <a:lnSpc>
                <a:spcPts val="4588"/>
              </a:lnSpc>
              <a:buFont typeface="Arial"/>
              <a:buChar char="•"/>
            </a:pPr>
            <a:r>
              <a:rPr lang="en-US" sz="327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High cholesterol and poor diet</a:t>
            </a:r>
          </a:p>
          <a:p>
            <a:pPr marL="707554" lvl="1" indent="-353777" algn="just">
              <a:lnSpc>
                <a:spcPts val="4588"/>
              </a:lnSpc>
              <a:buFont typeface="Arial"/>
              <a:buChar char="•"/>
            </a:pPr>
            <a:r>
              <a:rPr lang="en-US" sz="327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Physical inactivity</a:t>
            </a:r>
          </a:p>
          <a:p>
            <a:pPr marL="707554" lvl="1" indent="-353777" algn="just">
              <a:lnSpc>
                <a:spcPts val="4588"/>
              </a:lnSpc>
              <a:buFont typeface="Arial"/>
              <a:buChar char="•"/>
            </a:pPr>
            <a:r>
              <a:rPr lang="en-US" sz="327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Diabetes and obesity</a:t>
            </a:r>
          </a:p>
          <a:p>
            <a:pPr marL="707554" lvl="1" indent="-353777" algn="just">
              <a:lnSpc>
                <a:spcPts val="4588"/>
              </a:lnSpc>
              <a:buFont typeface="Arial"/>
              <a:buChar char="•"/>
            </a:pPr>
            <a:r>
              <a:rPr lang="en-US" sz="327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Stress and poor sleep patterns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559578" y="2313068"/>
            <a:ext cx="7699722" cy="39853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5197" lvl="1" indent="-347599" algn="just">
              <a:lnSpc>
                <a:spcPts val="4507"/>
              </a:lnSpc>
              <a:buFont typeface="Arial"/>
              <a:buChar char="•"/>
            </a:pPr>
            <a:r>
              <a:rPr lang="en-US" sz="32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Age (risk increases after 55)</a:t>
            </a:r>
          </a:p>
          <a:p>
            <a:pPr marL="695197" lvl="1" indent="-347599" algn="just">
              <a:lnSpc>
                <a:spcPts val="4507"/>
              </a:lnSpc>
              <a:buFont typeface="Arial"/>
              <a:buChar char="•"/>
            </a:pPr>
            <a:r>
              <a:rPr lang="en-US" sz="32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Family history of stroke</a:t>
            </a:r>
          </a:p>
          <a:p>
            <a:pPr marL="695197" lvl="1" indent="-347599" algn="just">
              <a:lnSpc>
                <a:spcPts val="4507"/>
              </a:lnSpc>
              <a:buFont typeface="Arial"/>
              <a:buChar char="•"/>
            </a:pPr>
            <a:r>
              <a:rPr lang="en-US" sz="32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Ethnicity (higher in South Asian and African-Caribbean groups)</a:t>
            </a:r>
          </a:p>
          <a:p>
            <a:pPr marL="695197" lvl="1" indent="-347599" algn="just">
              <a:lnSpc>
                <a:spcPts val="4507"/>
              </a:lnSpc>
              <a:buFont typeface="Arial"/>
              <a:buChar char="•"/>
            </a:pPr>
            <a:r>
              <a:rPr lang="en-US" sz="32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Gender (slightly higher in men)</a:t>
            </a:r>
          </a:p>
          <a:p>
            <a:pPr marL="695197" lvl="1" indent="-347599" algn="just">
              <a:lnSpc>
                <a:spcPts val="4507"/>
              </a:lnSpc>
              <a:buFont typeface="Arial"/>
              <a:buChar char="•"/>
            </a:pPr>
            <a:r>
              <a:rPr lang="en-US" sz="32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Previous stroke or transient ischaemic attack (TIA)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25" y="6848950"/>
            <a:ext cx="18287455" cy="19042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534321" y="7020392"/>
            <a:ext cx="7244948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💡 Health Promotion Message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05233" y="7680746"/>
            <a:ext cx="1300420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Managing lifestyle factors can reduce risk by up to 80%</a:t>
            </a:r>
          </a:p>
        </p:txBody>
      </p:sp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F1D9C3-85B5-B229-5CAA-D3ABD1FA18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269146" y="8110937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09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47925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652462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3257044" y="1778356"/>
            <a:ext cx="4803476" cy="7209720"/>
          </a:xfrm>
          <a:custGeom>
            <a:avLst/>
            <a:gdLst/>
            <a:ahLst/>
            <a:cxnLst/>
            <a:rect l="l" t="t" r="r" b="b"/>
            <a:pathLst>
              <a:path w="4803476" h="7209720">
                <a:moveTo>
                  <a:pt x="0" y="0"/>
                </a:moveTo>
                <a:lnTo>
                  <a:pt x="4803476" y="0"/>
                </a:lnTo>
                <a:lnTo>
                  <a:pt x="4803476" y="7209720"/>
                </a:lnTo>
                <a:lnTo>
                  <a:pt x="0" y="72097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527720" y="500062"/>
            <a:ext cx="15029062" cy="1057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  <a:spcBef>
                <a:spcPct val="0"/>
              </a:spcBef>
            </a:pPr>
            <a:r>
              <a:rPr lang="en-US" sz="6000" u="sng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Signs, Symptoms, and Early Recognition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0" y="1811976"/>
            <a:ext cx="8338519" cy="629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79"/>
              </a:lnSpc>
              <a:spcBef>
                <a:spcPct val="0"/>
              </a:spcBef>
            </a:pPr>
            <a:r>
              <a:rPr lang="en-US" sz="3699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⚠️ Common Symptoms of Stroke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27720" y="2589851"/>
            <a:ext cx="11498064" cy="3119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07" lvl="1" indent="-313054" algn="l">
              <a:lnSpc>
                <a:spcPts val="4059"/>
              </a:lnSpc>
              <a:buFont typeface="Arial"/>
              <a:buChar char="•"/>
            </a:pPr>
            <a:r>
              <a:rPr lang="en-US" sz="28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Sudden weakness or numbness (to one side of the body)</a:t>
            </a:r>
          </a:p>
          <a:p>
            <a:pPr marL="626107" lvl="1" indent="-313054" algn="l">
              <a:lnSpc>
                <a:spcPts val="4059"/>
              </a:lnSpc>
              <a:buFont typeface="Arial"/>
              <a:buChar char="•"/>
            </a:pPr>
            <a:r>
              <a:rPr lang="en-US" sz="28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Speech difficulty or speech difficulties.</a:t>
            </a:r>
          </a:p>
          <a:p>
            <a:pPr marL="626107" lvl="1" indent="-313054" algn="l">
              <a:lnSpc>
                <a:spcPts val="4059"/>
              </a:lnSpc>
              <a:buFont typeface="Arial"/>
              <a:buChar char="•"/>
            </a:pPr>
            <a:r>
              <a:rPr lang="en-US" sz="28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Balance loss or impaired coordination.</a:t>
            </a:r>
          </a:p>
          <a:p>
            <a:pPr marL="626107" lvl="1" indent="-313054" algn="l">
              <a:lnSpc>
                <a:spcPts val="4059"/>
              </a:lnSpc>
              <a:buFont typeface="Arial"/>
              <a:buChar char="•"/>
            </a:pPr>
            <a:r>
              <a:rPr lang="en-US" sz="28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Blurred or double vision</a:t>
            </a:r>
          </a:p>
          <a:p>
            <a:pPr marL="626107" lvl="1" indent="-313054" algn="l">
              <a:lnSpc>
                <a:spcPts val="4059"/>
              </a:lnSpc>
              <a:buFont typeface="Arial"/>
              <a:buChar char="•"/>
            </a:pPr>
            <a:r>
              <a:rPr lang="en-US" sz="28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Lewis experienced a severe headache without any known cause.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0" y="5491038"/>
            <a:ext cx="9144000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⏱️ FAST Test (Emergency Recognition</a:t>
            </a:r>
            <a:r>
              <a:rPr lang="en-US" sz="3500" b="1" dirty="0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27720" y="6094416"/>
            <a:ext cx="10291465" cy="2040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04" lvl="1" indent="-313052" algn="just">
              <a:lnSpc>
                <a:spcPts val="4059"/>
              </a:lnSpc>
              <a:buFont typeface="Arial"/>
              <a:buChar char="•"/>
            </a:pPr>
            <a:r>
              <a:rPr lang="en-US" sz="28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F – Face: drooping on one side when smiling</a:t>
            </a:r>
          </a:p>
          <a:p>
            <a:pPr marL="626104" lvl="1" indent="-313052" algn="just">
              <a:lnSpc>
                <a:spcPts val="4059"/>
              </a:lnSpc>
              <a:buFont typeface="Arial"/>
              <a:buChar char="•"/>
            </a:pPr>
            <a:r>
              <a:rPr lang="en-US" sz="28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A – Arms: unable to raise one arm</a:t>
            </a:r>
          </a:p>
          <a:p>
            <a:pPr marL="626104" lvl="1" indent="-313052" algn="just">
              <a:lnSpc>
                <a:spcPts val="4059"/>
              </a:lnSpc>
              <a:buFont typeface="Arial"/>
              <a:buChar char="•"/>
            </a:pPr>
            <a:r>
              <a:rPr lang="en-US" sz="28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S – Speech: slurred or confused speech</a:t>
            </a:r>
          </a:p>
          <a:p>
            <a:pPr marL="626104" lvl="1" indent="-313052" algn="just">
              <a:lnSpc>
                <a:spcPts val="4059"/>
              </a:lnSpc>
              <a:buFont typeface="Arial"/>
              <a:buChar char="•"/>
            </a:pPr>
            <a:r>
              <a:rPr lang="en-US" sz="2899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T – Time: act fast — call emergency services immediately</a:t>
            </a:r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8EFC0A-C13F-8D5F-9276-FABA637C0A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210702" y="8500713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323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184995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652462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3138497" y="2445178"/>
            <a:ext cx="5142645" cy="5396645"/>
          </a:xfrm>
          <a:custGeom>
            <a:avLst/>
            <a:gdLst/>
            <a:ahLst/>
            <a:cxnLst/>
            <a:rect l="l" t="t" r="r" b="b"/>
            <a:pathLst>
              <a:path w="6126895" h="6126895">
                <a:moveTo>
                  <a:pt x="0" y="0"/>
                </a:moveTo>
                <a:lnTo>
                  <a:pt x="6126894" y="0"/>
                </a:lnTo>
                <a:lnTo>
                  <a:pt x="6126894" y="6126894"/>
                </a:lnTo>
                <a:lnTo>
                  <a:pt x="0" y="61268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669704" y="500062"/>
            <a:ext cx="11474451" cy="1212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  <a:spcBef>
                <a:spcPct val="0"/>
              </a:spcBef>
            </a:pPr>
            <a:r>
              <a:rPr lang="en-US" sz="6999" u="sng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Diagnosis and Investigations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0" y="1877709"/>
            <a:ext cx="5371208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🧠 </a:t>
            </a:r>
            <a:r>
              <a:rPr lang="en-US" sz="32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Initial Assessment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15739" y="2655583"/>
            <a:ext cx="10882908" cy="17658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Neurological assessment of speech, motor strength and consciousness.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NIH Stroke Scale (NIHSS) used to grade the severity of stroke.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endParaRPr lang="en-US" sz="2499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2108" y="3757538"/>
            <a:ext cx="4088891" cy="5675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200">
                <a:solidFill>
                  <a:srgbClr val="000000"/>
                </a:solidFill>
                <a:latin typeface="CAT Neuzeit"/>
                <a:ea typeface="CAT Neuzeit"/>
                <a:cs typeface="CAT Neuzeit"/>
                <a:sym typeface="CAT Neuzeit"/>
              </a:rPr>
              <a:t>🩺 Imaging Tests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96267" y="4455808"/>
            <a:ext cx="10882908" cy="173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CT Scan: Detects bleeding or blocked arteries within minutes of admission (Requena et al., 2021)</a:t>
            </a:r>
          </a:p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MRI Scan: Provides detailed images of brain tissue to confirm stroke type.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11324" y="6116334"/>
            <a:ext cx="3966369" cy="576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>
                <a:solidFill>
                  <a:srgbClr val="000000"/>
                </a:solidFill>
                <a:latin typeface="CAT Neuzeit"/>
                <a:ea typeface="CAT Neuzeit"/>
                <a:cs typeface="CAT Neuzeit"/>
                <a:sym typeface="CAT Neuzeit"/>
              </a:rPr>
              <a:t>🧪 </a:t>
            </a:r>
            <a:r>
              <a:rPr lang="en-US" sz="3200">
                <a:solidFill>
                  <a:srgbClr val="000000"/>
                </a:solidFill>
                <a:latin typeface="CAT Neuzeit"/>
                <a:ea typeface="CAT Neuzeit"/>
                <a:cs typeface="CAT Neuzeit"/>
                <a:sym typeface="CAT Neuzeit"/>
              </a:rPr>
              <a:t>Additional Tests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96267" y="6908372"/>
            <a:ext cx="9813827" cy="1298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Blood tests- glucose, check clotting, and cholesterol.</a:t>
            </a:r>
          </a:p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ECG- detects arrhythmias of the heart such as atrial fibrillation.</a:t>
            </a:r>
          </a:p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Carotid Doppler- identifies the constriction of neck arteries.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A09061-3E18-7EA1-0DB6-68EC599746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709400" y="8686502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779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>
            <a:off x="5999201" y="2549210"/>
            <a:ext cx="5813038" cy="5188580"/>
          </a:xfrm>
          <a:custGeom>
            <a:avLst/>
            <a:gdLst/>
            <a:ahLst/>
            <a:cxnLst/>
            <a:rect l="l" t="t" r="r" b="b"/>
            <a:pathLst>
              <a:path w="5813038" h="5188580">
                <a:moveTo>
                  <a:pt x="0" y="0"/>
                </a:moveTo>
                <a:lnTo>
                  <a:pt x="5813038" y="0"/>
                </a:lnTo>
                <a:lnTo>
                  <a:pt x="5813038" y="5188580"/>
                </a:lnTo>
                <a:lnTo>
                  <a:pt x="0" y="51885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03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28700" y="181818"/>
            <a:ext cx="15727760" cy="2189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07"/>
              </a:lnSpc>
              <a:spcBef>
                <a:spcPct val="0"/>
              </a:spcBef>
            </a:pPr>
            <a:r>
              <a:rPr lang="en-US" sz="6291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Treatment and Immediate Management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0" y="2417819"/>
            <a:ext cx="6210300" cy="1216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u="sng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Tier 1 – Emergency Response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67172" y="3813175"/>
            <a:ext cx="5332029" cy="261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Keep airways, breathing and circulation (ABCs).</a:t>
            </a:r>
          </a:p>
          <a:p>
            <a:pPr marL="539746" lvl="1" indent="-269873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Measure blood glucose and vital signs.</a:t>
            </a:r>
          </a:p>
          <a:p>
            <a:pPr marL="539746" lvl="1" indent="-269873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Give Oxygen when saturation less than 94.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812239" y="2417819"/>
            <a:ext cx="5076527" cy="547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u="sng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 Tier 2 – Medical Treatment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98402" y="3822666"/>
            <a:ext cx="5076527" cy="44589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Ischaemic</a:t>
            </a: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stroke: administer thrombolytic therapy (Alteplase) in 4.5 hours, provided that the patient is eligible (Singh et al., 2023).</a:t>
            </a:r>
          </a:p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Haemorrhagic</a:t>
            </a: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stroke: control blood pressure and contain bleeding.</a:t>
            </a:r>
          </a:p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Avoid complications, e.g., aspiration or DVT.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913537" y="7928291"/>
            <a:ext cx="5958086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💊 Tier 3 – Supportive Care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913537" y="8601391"/>
            <a:ext cx="7554268" cy="1653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just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Starting physiotherapy in 24-48 hours.</a:t>
            </a:r>
          </a:p>
          <a:p>
            <a:pPr marL="518157" lvl="1" indent="-259078" algn="just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Swallowing and speech evaluation.</a:t>
            </a:r>
          </a:p>
          <a:p>
            <a:pPr marL="518157" lvl="1" indent="-259078" algn="just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Family and psychological assistance to help recover.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602C74-7A13-FA04-E0F2-14144A09642A}"/>
              </a:ext>
            </a:extLst>
          </p:cNvPr>
          <p:cNvSpPr txBox="1"/>
          <p:nvPr/>
        </p:nvSpPr>
        <p:spPr>
          <a:xfrm>
            <a:off x="1193375" y="7160254"/>
            <a:ext cx="33453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(Singh et al,2023)</a:t>
            </a:r>
            <a:endParaRPr lang="en-GB" dirty="0"/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313C3D-1FFA-D041-B0DE-78E3BC00FE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269097" y="9184479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2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>
            <a:off x="230064" y="1880489"/>
            <a:ext cx="6250589" cy="6250589"/>
          </a:xfrm>
          <a:custGeom>
            <a:avLst/>
            <a:gdLst/>
            <a:ahLst/>
            <a:cxnLst/>
            <a:rect l="l" t="t" r="r" b="b"/>
            <a:pathLst>
              <a:path w="6250589" h="6250589">
                <a:moveTo>
                  <a:pt x="0" y="0"/>
                </a:moveTo>
                <a:lnTo>
                  <a:pt x="6250588" y="0"/>
                </a:lnTo>
                <a:lnTo>
                  <a:pt x="6250588" y="6250589"/>
                </a:lnTo>
                <a:lnTo>
                  <a:pt x="0" y="625058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854368" y="-103555"/>
            <a:ext cx="12347532" cy="1132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43"/>
              </a:lnSpc>
              <a:spcBef>
                <a:spcPct val="0"/>
              </a:spcBef>
            </a:pPr>
            <a:r>
              <a:rPr lang="en-US" sz="6530" u="sng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Rehabilitation and Ongoing Care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14997" y="1122807"/>
            <a:ext cx="5225852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🏠 Rehabilitation Goals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1158" y="1823339"/>
            <a:ext cx="11586842" cy="2150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93" lvl="1" indent="-334646" algn="just">
              <a:lnSpc>
                <a:spcPts val="4340"/>
              </a:lnSpc>
              <a:buFont typeface="Arial"/>
              <a:buChar char="•"/>
            </a:pPr>
            <a:r>
              <a:rPr lang="en-US" sz="31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Regain autonomy in movement, speech and day-to-day living.</a:t>
            </a:r>
          </a:p>
          <a:p>
            <a:pPr marL="669293" lvl="1" indent="-334646" algn="just">
              <a:lnSpc>
                <a:spcPts val="4340"/>
              </a:lnSpc>
              <a:buFont typeface="Arial"/>
              <a:buChar char="•"/>
            </a:pPr>
            <a:r>
              <a:rPr lang="en-US" sz="31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Avoid such complications like muscle stiffness or depression.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80652" y="4079875"/>
            <a:ext cx="7115175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👩‍⚕️ Multidisciplinary Team Roles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842247" y="4830498"/>
            <a:ext cx="11445753" cy="2590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7" lvl="1" indent="-323848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Physiotherapist: enhances strength and capacity.</a:t>
            </a:r>
          </a:p>
          <a:p>
            <a:pPr marL="647697" lvl="1" indent="-323848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Speech Therapist: heals speech and swallowing.</a:t>
            </a:r>
          </a:p>
          <a:p>
            <a:pPr marL="647697" lvl="1" indent="-323848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Occupational Therapist: aids in the everyday living functions.</a:t>
            </a:r>
          </a:p>
          <a:p>
            <a:pPr marL="647697" lvl="1" indent="-323848" algn="just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Nurse &amp; GP: observe medication, blood pressure, and way of life.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485155" y="7408427"/>
            <a:ext cx="5740158" cy="5871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</a:t>
            </a:r>
            <a:r>
              <a:rPr lang="en-US" sz="320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Patient-Centered Approach</a:t>
            </a:r>
            <a:endParaRPr lang="en-US" sz="3200" b="1" u="sng">
              <a:solidFill>
                <a:srgbClr val="044D3A"/>
              </a:solidFill>
              <a:latin typeface="Open Sans Bold"/>
              <a:ea typeface="Open Sans Bold"/>
              <a:cs typeface="Open Sans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6842247" y="8334475"/>
            <a:ext cx="9742364" cy="1581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Engage patient and family in goal setting.</a:t>
            </a:r>
            <a:endParaRPr lang="en-US" dirty="0"/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Promote slow improvement and self-control at home.</a:t>
            </a:r>
            <a:endParaRPr lang="en-US" sz="3000" dirty="0">
              <a:solidFill>
                <a:srgbClr val="044D3A"/>
              </a:solidFill>
              <a:latin typeface="Open Sans"/>
              <a:ea typeface="Open Sans"/>
              <a:cs typeface="Open San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D53A2F-326C-70CE-AA93-6AA2DE5431C4}"/>
              </a:ext>
            </a:extLst>
          </p:cNvPr>
          <p:cNvSpPr txBox="1"/>
          <p:nvPr/>
        </p:nvSpPr>
        <p:spPr>
          <a:xfrm>
            <a:off x="2367187" y="8471012"/>
            <a:ext cx="30910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(Singh et al.,2023)</a:t>
            </a:r>
            <a:endParaRPr lang="en-GB" dirty="0"/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C4847B-10AB-2BE4-3787-7569C1DB1D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954425" y="9656496"/>
            <a:ext cx="354402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43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47925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904517" y="-183365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51670" y="1351734"/>
            <a:ext cx="1754060" cy="3134441"/>
          </a:xfrm>
          <a:custGeom>
            <a:avLst/>
            <a:gdLst/>
            <a:ahLst/>
            <a:cxnLst/>
            <a:rect l="l" t="t" r="r" b="b"/>
            <a:pathLst>
              <a:path w="1754060" h="3134441">
                <a:moveTo>
                  <a:pt x="0" y="0"/>
                </a:moveTo>
                <a:lnTo>
                  <a:pt x="1754060" y="0"/>
                </a:lnTo>
                <a:lnTo>
                  <a:pt x="1754060" y="3134442"/>
                </a:lnTo>
                <a:lnTo>
                  <a:pt x="0" y="31344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53476" r="-282932" b="-6081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676521" y="1172330"/>
            <a:ext cx="2313996" cy="2805660"/>
          </a:xfrm>
          <a:custGeom>
            <a:avLst/>
            <a:gdLst/>
            <a:ahLst/>
            <a:cxnLst/>
            <a:rect l="l" t="t" r="r" b="b"/>
            <a:pathLst>
              <a:path w="2313996" h="2805660">
                <a:moveTo>
                  <a:pt x="0" y="0"/>
                </a:moveTo>
                <a:lnTo>
                  <a:pt x="2313996" y="0"/>
                </a:lnTo>
                <a:lnTo>
                  <a:pt x="2313996" y="2805660"/>
                </a:lnTo>
                <a:lnTo>
                  <a:pt x="0" y="28056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68825" t="-38931" r="-56263" b="-4671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2447481" y="5685691"/>
            <a:ext cx="2073218" cy="3291231"/>
          </a:xfrm>
          <a:custGeom>
            <a:avLst/>
            <a:gdLst/>
            <a:ahLst/>
            <a:cxnLst/>
            <a:rect l="l" t="t" r="r" b="b"/>
            <a:pathLst>
              <a:path w="2073218" h="3291231">
                <a:moveTo>
                  <a:pt x="0" y="0"/>
                </a:moveTo>
                <a:lnTo>
                  <a:pt x="2073218" y="0"/>
                </a:lnTo>
                <a:lnTo>
                  <a:pt x="2073218" y="3291231"/>
                </a:lnTo>
                <a:lnTo>
                  <a:pt x="0" y="32912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91777" t="-34190" b="-49605"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BED24007-D934-C7AD-5010-37D532E50E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9066423"/>
              </p:ext>
            </p:extLst>
          </p:nvPr>
        </p:nvGraphicFramePr>
        <p:xfrm>
          <a:off x="647454" y="-180963"/>
          <a:ext cx="1426464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754880">
                  <a:extLst>
                    <a:ext uri="{9D8B030D-6E8A-4147-A177-3AD203B41FA5}">
                      <a16:colId xmlns:a16="http://schemas.microsoft.com/office/drawing/2014/main" val="275705157"/>
                    </a:ext>
                  </a:extLst>
                </a:gridCol>
                <a:gridCol w="4754880">
                  <a:extLst>
                    <a:ext uri="{9D8B030D-6E8A-4147-A177-3AD203B41FA5}">
                      <a16:colId xmlns:a16="http://schemas.microsoft.com/office/drawing/2014/main" val="3755578876"/>
                    </a:ext>
                  </a:extLst>
                </a:gridCol>
                <a:gridCol w="4754880">
                  <a:extLst>
                    <a:ext uri="{9D8B030D-6E8A-4147-A177-3AD203B41FA5}">
                      <a16:colId xmlns:a16="http://schemas.microsoft.com/office/drawing/2014/main" val="1957528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5076895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B9AAB2F6-7E5E-C52E-50E1-A68971135F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1066117"/>
              </p:ext>
            </p:extLst>
          </p:nvPr>
        </p:nvGraphicFramePr>
        <p:xfrm>
          <a:off x="479322" y="2580967"/>
          <a:ext cx="14511078" cy="705161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837026">
                  <a:extLst>
                    <a:ext uri="{9D8B030D-6E8A-4147-A177-3AD203B41FA5}">
                      <a16:colId xmlns:a16="http://schemas.microsoft.com/office/drawing/2014/main" val="412302337"/>
                    </a:ext>
                  </a:extLst>
                </a:gridCol>
                <a:gridCol w="4837026">
                  <a:extLst>
                    <a:ext uri="{9D8B030D-6E8A-4147-A177-3AD203B41FA5}">
                      <a16:colId xmlns:a16="http://schemas.microsoft.com/office/drawing/2014/main" val="1830467547"/>
                    </a:ext>
                  </a:extLst>
                </a:gridCol>
                <a:gridCol w="4837026">
                  <a:extLst>
                    <a:ext uri="{9D8B030D-6E8A-4147-A177-3AD203B41FA5}">
                      <a16:colId xmlns:a16="http://schemas.microsoft.com/office/drawing/2014/main" val="1619738831"/>
                    </a:ext>
                  </a:extLst>
                </a:gridCol>
              </a:tblGrid>
              <a:tr h="7051618">
                <a:tc>
                  <a:txBody>
                    <a:bodyPr/>
                    <a:lstStyle/>
                    <a:p>
                      <a:pPr marL="685800" indent="-685800">
                        <a:buFont typeface="Arial"/>
                        <a:buChar char="•"/>
                      </a:pPr>
                      <a:r>
                        <a:rPr lang="en-GB" sz="4400" b="0" dirty="0"/>
                        <a:t>Discharged with mobility aids and home exercises .</a:t>
                      </a:r>
                    </a:p>
                    <a:p>
                      <a:pPr marL="685800" lvl="0" indent="-685800">
                        <a:buFont typeface="Arial"/>
                        <a:buChar char="•"/>
                      </a:pPr>
                      <a:r>
                        <a:rPr lang="en-GB" sz="4400" b="0" dirty="0"/>
                        <a:t>Regular nurse visits for medication reviews and blood pressure checks.</a:t>
                      </a:r>
                      <a:r>
                        <a:rPr lang="en-GB" sz="3600" b="0" dirty="0"/>
                        <a:t> 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4400" b="0" dirty="0"/>
                        <a:t>Continues physiotherapy and speech session twice a week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4400" b="0" dirty="0"/>
                        <a:t>Review progress with GP and multidisciplinary team.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571500" indent="-571500">
                        <a:buFont typeface="Arial"/>
                        <a:buChar char="•"/>
                      </a:pPr>
                      <a:r>
                        <a:rPr lang="en-GB" sz="4000" b="0" dirty="0"/>
                        <a:t>Stepwise mobility and self-care </a:t>
                      </a:r>
                    </a:p>
                    <a:p>
                      <a:pPr marL="571500" lvl="0" indent="-571500">
                        <a:buFont typeface="Arial"/>
                        <a:buChar char="•"/>
                      </a:pPr>
                      <a:r>
                        <a:rPr lang="en-GB" sz="4000" b="0" dirty="0"/>
                        <a:t> Became a member  of community stroke support group </a:t>
                      </a:r>
                    </a:p>
                    <a:p>
                      <a:pPr marL="571500" lvl="0" indent="-571500">
                        <a:buFont typeface="Arial"/>
                        <a:buChar char="•"/>
                      </a:pPr>
                      <a:r>
                        <a:rPr lang="en-GB" sz="4000" b="0" dirty="0"/>
                        <a:t>Preventive lifestyle change and counselling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5295492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A5289A8F-D559-72BD-A0C8-B98DBE796E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104488"/>
              </p:ext>
            </p:extLst>
          </p:nvPr>
        </p:nvGraphicFramePr>
        <p:xfrm>
          <a:off x="442451" y="1161435"/>
          <a:ext cx="14549474" cy="1498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62358">
                  <a:extLst>
                    <a:ext uri="{9D8B030D-6E8A-4147-A177-3AD203B41FA5}">
                      <a16:colId xmlns:a16="http://schemas.microsoft.com/office/drawing/2014/main" val="3715339905"/>
                    </a:ext>
                  </a:extLst>
                </a:gridCol>
                <a:gridCol w="4843558">
                  <a:extLst>
                    <a:ext uri="{9D8B030D-6E8A-4147-A177-3AD203B41FA5}">
                      <a16:colId xmlns:a16="http://schemas.microsoft.com/office/drawing/2014/main" val="3046459422"/>
                    </a:ext>
                  </a:extLst>
                </a:gridCol>
                <a:gridCol w="4843558">
                  <a:extLst>
                    <a:ext uri="{9D8B030D-6E8A-4147-A177-3AD203B41FA5}">
                      <a16:colId xmlns:a16="http://schemas.microsoft.com/office/drawing/2014/main" val="306031641"/>
                    </a:ext>
                  </a:extLst>
                </a:gridCol>
              </a:tblGrid>
              <a:tr h="1498000">
                <a:tc>
                  <a:txBody>
                    <a:bodyPr/>
                    <a:lstStyle/>
                    <a:p>
                      <a:r>
                        <a:rPr lang="en-GB" sz="4400" b="1" dirty="0"/>
                        <a:t>Early stage</a:t>
                      </a:r>
                      <a:endParaRPr lang="en-US" sz="4400" b="1"/>
                    </a:p>
                    <a:p>
                      <a:pPr lvl="0">
                        <a:buNone/>
                      </a:pPr>
                      <a:r>
                        <a:rPr lang="en-GB" sz="4400" b="1" dirty="0"/>
                        <a:t> (week1-4)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4400" b="1" dirty="0"/>
                        <a:t>Intermediate stage</a:t>
                      </a:r>
                    </a:p>
                    <a:p>
                      <a:pPr lvl="0">
                        <a:buNone/>
                      </a:pPr>
                      <a:r>
                        <a:rPr lang="en-GB" sz="4400" b="1" dirty="0"/>
                        <a:t>(month 2-3)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4400" b="1" dirty="0"/>
                        <a:t>Long-term stage</a:t>
                      </a:r>
                    </a:p>
                    <a:p>
                      <a:pPr lvl="0">
                        <a:buNone/>
                      </a:pPr>
                      <a:r>
                        <a:rPr lang="en-GB" sz="4400" b="1" dirty="0"/>
                        <a:t>(month 4-6)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0485374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7DF75A6-B8ED-6DB7-2208-9382DD6BB763}"/>
              </a:ext>
            </a:extLst>
          </p:cNvPr>
          <p:cNvSpPr txBox="1"/>
          <p:nvPr/>
        </p:nvSpPr>
        <p:spPr>
          <a:xfrm>
            <a:off x="2101459" y="-4713"/>
            <a:ext cx="12207752" cy="10156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dirty="0">
                <a:ea typeface="Calibri"/>
                <a:cs typeface="Calibri"/>
              </a:rPr>
              <a:t>Recovery pathway and follow-up plan </a:t>
            </a:r>
          </a:p>
        </p:txBody>
      </p:sp>
      <p:pic>
        <p:nvPicPr>
          <p:cNvPr id="15" name=" Recorded Sound">
            <a:hlinkClick r:id="" action="ppaction://media"/>
            <a:extLst>
              <a:ext uri="{FF2B5EF4-FFF2-40B4-BE49-F238E27FC236}">
                <a16:creationId xmlns:a16="http://schemas.microsoft.com/office/drawing/2014/main" id="{808AB5AC-44E1-6F32-99EA-584364149B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271205" y="8361752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90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36682" y="9826974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652462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3005990" y="1712221"/>
            <a:ext cx="5282010" cy="2268531"/>
          </a:xfrm>
          <a:custGeom>
            <a:avLst/>
            <a:gdLst/>
            <a:ahLst/>
            <a:cxnLst/>
            <a:rect l="l" t="t" r="r" b="b"/>
            <a:pathLst>
              <a:path w="5282010" h="2268531">
                <a:moveTo>
                  <a:pt x="0" y="0"/>
                </a:moveTo>
                <a:lnTo>
                  <a:pt x="5282010" y="0"/>
                </a:lnTo>
                <a:lnTo>
                  <a:pt x="5282010" y="2268530"/>
                </a:lnTo>
                <a:lnTo>
                  <a:pt x="0" y="226853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02493" t="-111988" r="-4147" b="-10877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291576" y="528637"/>
            <a:ext cx="15100896" cy="10695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72"/>
              </a:lnSpc>
              <a:spcBef>
                <a:spcPct val="0"/>
              </a:spcBef>
            </a:pPr>
            <a:r>
              <a:rPr lang="en-US" sz="6266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Medication and Secondary Prevention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77193" y="1788020"/>
            <a:ext cx="5620643" cy="629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79"/>
              </a:lnSpc>
              <a:spcBef>
                <a:spcPct val="0"/>
              </a:spcBef>
            </a:pPr>
            <a:r>
              <a:rPr lang="en-US" sz="3699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💊 Antiplatelet Therapy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91853" y="2617965"/>
            <a:ext cx="10033893" cy="1099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2" lvl="1" indent="-345441" algn="l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Aspirin or Clopidogrel to inhibit blood clots.</a:t>
            </a:r>
          </a:p>
          <a:p>
            <a:pPr marL="690882" lvl="1" indent="-345441" algn="l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Lessens the chances of another ischaemic stroke.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7193" y="4329693"/>
            <a:ext cx="6495951" cy="5841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200" b="1" u="sng" dirty="0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🩸 Antihypertensive Therapy</a:t>
            </a:r>
            <a:endParaRPr lang="en-US" sz="3200" b="1" u="sng" dirty="0">
              <a:solidFill>
                <a:srgbClr val="044D3A"/>
              </a:solidFill>
              <a:latin typeface="Open Sans Bold"/>
              <a:ea typeface="Open Sans Bold"/>
              <a:cs typeface="Open Sans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91853" y="5000522"/>
            <a:ext cx="13681419" cy="11415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12472" lvl="1" indent="-356236" algn="just">
              <a:lnSpc>
                <a:spcPts val="4620"/>
              </a:lnSpc>
              <a:buFont typeface="Arial"/>
              <a:buChar char="•"/>
            </a:pPr>
            <a:r>
              <a:rPr lang="en-US" sz="33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Inhibitors of ACE or Beta-blockers to keep blood pressure normal.</a:t>
            </a:r>
          </a:p>
          <a:p>
            <a:pPr marL="712472" lvl="1" indent="-356236" algn="just">
              <a:lnSpc>
                <a:spcPts val="4620"/>
              </a:lnSpc>
              <a:buFont typeface="Arial"/>
              <a:buChar char="•"/>
            </a:pPr>
            <a:r>
              <a:rPr lang="en-US" sz="33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Helps prevent additional damage of arteries.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0559" y="6331349"/>
            <a:ext cx="6495951" cy="6033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179"/>
              </a:lnSpc>
              <a:spcBef>
                <a:spcPct val="0"/>
              </a:spcBef>
            </a:pPr>
            <a:r>
              <a:rPr lang="en-US" sz="3200" b="1" u="sng" dirty="0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🧬 Lipid-Lowering Agents</a:t>
            </a:r>
            <a:endParaRPr lang="en-US" sz="3200" b="1" u="sng" dirty="0">
              <a:solidFill>
                <a:srgbClr val="044D3A"/>
              </a:solidFill>
              <a:latin typeface="Open Sans Bold"/>
              <a:ea typeface="Open Sans Bold"/>
              <a:cs typeface="Open Sans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695372" y="6972300"/>
            <a:ext cx="11117660" cy="5638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12472" lvl="1" indent="-356236" algn="ctr">
              <a:lnSpc>
                <a:spcPts val="4620"/>
              </a:lnSpc>
              <a:buFont typeface="Arial"/>
              <a:buChar char="•"/>
            </a:pPr>
            <a:r>
              <a:rPr lang="en-US" sz="33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Statins (e.g., Atorvastatin) reduce cholesterol buildup.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24000" y="7376714"/>
            <a:ext cx="3872805" cy="6156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19"/>
              </a:lnSpc>
              <a:spcBef>
                <a:spcPct val="0"/>
              </a:spcBef>
            </a:pPr>
            <a:r>
              <a:rPr lang="en-US" sz="3200" b="1" u="sng" dirty="0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Other Measures</a:t>
            </a:r>
            <a:endParaRPr lang="en-US" sz="3200" b="1" u="sng" dirty="0">
              <a:solidFill>
                <a:srgbClr val="044D3A"/>
              </a:solidFill>
              <a:latin typeface="Open Sans Bold"/>
              <a:ea typeface="Open Sans Bold"/>
              <a:cs typeface="Open Sans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440231" y="8095474"/>
            <a:ext cx="10407848" cy="1731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2472" lvl="1" indent="-356236" algn="just">
              <a:lnSpc>
                <a:spcPts val="4620"/>
              </a:lnSpc>
              <a:buFont typeface="Arial"/>
              <a:buChar char="•"/>
            </a:pPr>
            <a:r>
              <a:rPr lang="en-US" sz="33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Intervention (diet, exercise, non-smoking).</a:t>
            </a:r>
          </a:p>
          <a:p>
            <a:pPr marL="712472" lvl="1" indent="-356236" algn="just">
              <a:lnSpc>
                <a:spcPts val="4620"/>
              </a:lnSpc>
              <a:buFont typeface="Arial"/>
              <a:buChar char="•"/>
            </a:pPr>
            <a:r>
              <a:rPr lang="en-US" sz="33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Check the levels of blood glucose and cholesterol.</a:t>
            </a:r>
          </a:p>
        </p:txBody>
      </p:sp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0F1A99-8581-41A4-A45B-A486021E2A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878402" y="8603581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15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8"/>
          <p:cNvSpPr/>
          <p:nvPr/>
        </p:nvSpPr>
        <p:spPr>
          <a:xfrm>
            <a:off x="4796546" y="2790402"/>
            <a:ext cx="9585758" cy="5139731"/>
          </a:xfrm>
          <a:custGeom>
            <a:avLst/>
            <a:gdLst/>
            <a:ahLst/>
            <a:cxnLst/>
            <a:rect l="l" t="t" r="r" b="b"/>
            <a:pathLst>
              <a:path w="9585758" h="5139731">
                <a:moveTo>
                  <a:pt x="0" y="0"/>
                </a:moveTo>
                <a:lnTo>
                  <a:pt x="9585758" y="0"/>
                </a:lnTo>
                <a:lnTo>
                  <a:pt x="9585758" y="5139731"/>
                </a:lnTo>
                <a:lnTo>
                  <a:pt x="0" y="51397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2433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325827" y="7872983"/>
            <a:ext cx="13636347" cy="9769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02"/>
              </a:lnSpc>
              <a:spcBef>
                <a:spcPct val="0"/>
              </a:spcBef>
            </a:pPr>
            <a:r>
              <a:rPr lang="en-US" sz="2787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This flow chart shows how effective communication, ethical practice, and cultural awareness help in achieving person-centred stroke care.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325827" y="904875"/>
            <a:ext cx="13624842" cy="2033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20"/>
              </a:lnSpc>
              <a:spcBef>
                <a:spcPct val="0"/>
              </a:spcBef>
            </a:pPr>
            <a:r>
              <a:rPr lang="en-US" sz="580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Ethical and Communication Considerations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237952" y="7557389"/>
            <a:ext cx="4763269" cy="3727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(Martín-Sanz et al., 2022)</a:t>
            </a:r>
          </a:p>
        </p:txBody>
      </p:sp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CA9C87-2478-4C7D-C4EB-04715A9E37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359645" y="8410330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0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47925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652462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762670" y="528637"/>
            <a:ext cx="14762659" cy="1127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40"/>
              </a:lnSpc>
              <a:spcBef>
                <a:spcPct val="0"/>
              </a:spcBef>
            </a:pPr>
            <a:r>
              <a:rPr lang="en-US" sz="660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Evaluation and Expected Outcomes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44652" y="1853752"/>
            <a:ext cx="5337374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Short-Term (Weeks 1–4)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102449" y="1853752"/>
            <a:ext cx="6083102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Medium-Term (Months 2–3)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417980" y="1853752"/>
            <a:ext cx="5325368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Long-Term (Months 4–6)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44652" y="2913607"/>
            <a:ext cx="5337374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61" lvl="1" indent="-367031" algn="just">
              <a:lnSpc>
                <a:spcPts val="4760"/>
              </a:lnSpc>
              <a:buFont typeface="Arial"/>
              <a:buChar char="•"/>
            </a:pPr>
            <a:r>
              <a:rPr lang="en-US" sz="34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Enhanced muscularity and less fatigue.</a:t>
            </a:r>
          </a:p>
          <a:p>
            <a:pPr marL="734061" lvl="1" indent="-367031" algn="just">
              <a:lnSpc>
                <a:spcPts val="4760"/>
              </a:lnSpc>
              <a:buFont typeface="Arial"/>
              <a:buChar char="•"/>
            </a:pPr>
            <a:r>
              <a:rPr lang="en-US" sz="34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Simple speech and swallowing healed through treatment.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882025" y="2913607"/>
            <a:ext cx="6303526" cy="2454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Dresses and walks without much help.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Has stable blood pressure and glucose levels.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417980" y="2650677"/>
            <a:ext cx="5099418" cy="6169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Personally independent in terms of care and communication.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Gets involved in social action and support groups.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Reports enhanced affective wellbeing and confidence.</a:t>
            </a:r>
          </a:p>
        </p:txBody>
      </p:sp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87A4F3-87AC-325A-1FBD-C389B250B9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99329" y="8748336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237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47925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652462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912701" y="2307590"/>
            <a:ext cx="6716860" cy="6716860"/>
          </a:xfrm>
          <a:custGeom>
            <a:avLst/>
            <a:gdLst/>
            <a:ahLst/>
            <a:cxnLst/>
            <a:rect l="l" t="t" r="r" b="b"/>
            <a:pathLst>
              <a:path w="6716860" h="6716860">
                <a:moveTo>
                  <a:pt x="0" y="0"/>
                </a:moveTo>
                <a:lnTo>
                  <a:pt x="6716860" y="0"/>
                </a:lnTo>
                <a:lnTo>
                  <a:pt x="6716860" y="6716859"/>
                </a:lnTo>
                <a:lnTo>
                  <a:pt x="0" y="67168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-591592" y="923925"/>
            <a:ext cx="19241121" cy="1002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60"/>
              </a:lnSpc>
              <a:spcBef>
                <a:spcPct val="0"/>
              </a:spcBef>
            </a:pPr>
            <a:r>
              <a:rPr lang="en-US" sz="590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Reflective Practice and Continuous Learning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110" y="2240915"/>
            <a:ext cx="10161886" cy="629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79"/>
              </a:lnSpc>
              <a:spcBef>
                <a:spcPct val="0"/>
              </a:spcBef>
            </a:pPr>
            <a:r>
              <a:rPr lang="en-US" sz="3699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🔄 Reflection Process (Gibbs’ Cycle Applied)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50788" y="2854801"/>
            <a:ext cx="8688142" cy="68427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6137" lvl="1" indent="-348068" algn="just">
              <a:lnSpc>
                <a:spcPts val="4514"/>
              </a:lnSpc>
              <a:buFont typeface="Arial"/>
              <a:buChar char="•"/>
            </a:pPr>
            <a:r>
              <a:rPr lang="en-US" sz="3224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Description: Discuss the progress of Mr. Lewis on every phase of the recovery process.</a:t>
            </a:r>
          </a:p>
          <a:p>
            <a:pPr marL="696137" lvl="1" indent="-348068" algn="just">
              <a:lnSpc>
                <a:spcPts val="4514"/>
              </a:lnSpc>
              <a:buFont typeface="Arial"/>
              <a:buChar char="•"/>
            </a:pPr>
            <a:r>
              <a:rPr lang="en-US" sz="3224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Feelings: Share problems and emotional reactions of the team and the patient.</a:t>
            </a:r>
          </a:p>
          <a:p>
            <a:pPr marL="696137" lvl="1" indent="-348068" algn="just">
              <a:lnSpc>
                <a:spcPts val="4514"/>
              </a:lnSpc>
              <a:buFont typeface="Arial"/>
              <a:buChar char="•"/>
            </a:pPr>
            <a:r>
              <a:rPr lang="en-US" sz="3224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Assessment: Determine what was good or what should have been changed.</a:t>
            </a:r>
          </a:p>
          <a:p>
            <a:pPr marL="696137" lvl="1" indent="-348068" algn="just">
              <a:lnSpc>
                <a:spcPts val="4514"/>
              </a:lnSpc>
              <a:buFont typeface="Arial"/>
              <a:buChar char="•"/>
            </a:pPr>
            <a:r>
              <a:rPr lang="en-US" sz="3224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Analysis: Compare the results against NICE.</a:t>
            </a:r>
          </a:p>
          <a:p>
            <a:pPr marL="696137" lvl="1" indent="-348068" algn="just">
              <a:lnSpc>
                <a:spcPts val="4514"/>
              </a:lnSpc>
              <a:buFont typeface="Arial"/>
              <a:buChar char="•"/>
            </a:pPr>
            <a:r>
              <a:rPr lang="en-US" sz="3224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Conclusion: Recap lessons learnt.</a:t>
            </a:r>
          </a:p>
          <a:p>
            <a:pPr marL="696137" lvl="1" indent="-348068" algn="just">
              <a:lnSpc>
                <a:spcPts val="4514"/>
              </a:lnSpc>
              <a:buFont typeface="Arial"/>
              <a:buChar char="•"/>
            </a:pPr>
            <a:r>
              <a:rPr lang="en-US" sz="3224" dirty="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Plan of Action: Use the insights in future stroke care cases.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2C858F-982A-A72D-6248-B6F6CA0B209F}"/>
              </a:ext>
            </a:extLst>
          </p:cNvPr>
          <p:cNvSpPr txBox="1"/>
          <p:nvPr/>
        </p:nvSpPr>
        <p:spPr>
          <a:xfrm>
            <a:off x="13412558" y="9263499"/>
            <a:ext cx="24473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(Toba et al ,2022)</a:t>
            </a:r>
            <a:endParaRPr lang="en-GB" dirty="0"/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1CC337-D2E4-B901-2F8A-CEBB8755C0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492403" y="8058269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60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47925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652462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325827" y="885825"/>
            <a:ext cx="13624842" cy="1276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99"/>
              </a:lnSpc>
              <a:spcBef>
                <a:spcPct val="0"/>
              </a:spcBef>
            </a:pPr>
            <a:r>
              <a:rPr lang="en-US" sz="745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</a:rPr>
              <a:t>Conclusion</a:t>
            </a:r>
            <a:endParaRPr lang="en-US" sz="7499" b="1" u="sng">
              <a:solidFill>
                <a:srgbClr val="044D3A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71527" y="2686074"/>
            <a:ext cx="16733440" cy="3955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179"/>
              </a:lnSpc>
              <a:spcBef>
                <a:spcPct val="0"/>
              </a:spcBef>
            </a:pPr>
            <a:r>
              <a:rPr lang="en-US" sz="3650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This care plan illustrates how a patient-</a:t>
            </a:r>
            <a:r>
              <a:rPr lang="en-US" sz="3650" b="1" err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centred</a:t>
            </a:r>
            <a:r>
              <a:rPr lang="en-US" sz="3650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approach to stroke recovery, which is thorough and based on anatomical understanding, diagnostic accuracy, and ethical communication, is to be </a:t>
            </a:r>
            <a:r>
              <a:rPr lang="en-US" sz="3650" b="1" err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realised</a:t>
            </a:r>
            <a:r>
              <a:rPr lang="en-US" sz="3650" b="1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. The plan can help Mr. Lewis to be functional and autonomous through timely treatment, rehabilitation, secondary prevention, and reflective practice.</a:t>
            </a: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FC9F1F2-9A1C-4935-7F31-C23E1938FD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83567" y="8041509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41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47925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652462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361881" y="319087"/>
            <a:ext cx="13624842" cy="1208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99"/>
              </a:lnSpc>
              <a:spcBef>
                <a:spcPct val="0"/>
              </a:spcBef>
            </a:pPr>
            <a:r>
              <a:rPr lang="en-US" sz="6000" b="1" u="sng">
                <a:solidFill>
                  <a:srgbClr val="044D3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References</a:t>
            </a:r>
          </a:p>
        </p:txBody>
      </p:sp>
      <p:grpSp>
        <p:nvGrpSpPr>
          <p:cNvPr id="9" name="Group 9"/>
          <p:cNvGrpSpPr/>
          <p:nvPr/>
        </p:nvGrpSpPr>
        <p:grpSpPr>
          <a:xfrm flipV="1">
            <a:off x="-9525575" y="10186161"/>
            <a:ext cx="6007943" cy="17374"/>
            <a:chOff x="0" y="0"/>
            <a:chExt cx="2652241" cy="250949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652241" cy="2509490"/>
            </a:xfrm>
            <a:custGeom>
              <a:avLst/>
              <a:gdLst/>
              <a:ahLst/>
              <a:cxnLst/>
              <a:rect l="l" t="t" r="r" b="b"/>
              <a:pathLst>
                <a:path w="2652241" h="2509490">
                  <a:moveTo>
                    <a:pt x="0" y="0"/>
                  </a:moveTo>
                  <a:lnTo>
                    <a:pt x="2652241" y="0"/>
                  </a:lnTo>
                  <a:lnTo>
                    <a:pt x="2652241" y="2509490"/>
                  </a:lnTo>
                  <a:lnTo>
                    <a:pt x="0" y="2509490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2652241" cy="25475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7743348" y="596157"/>
            <a:ext cx="10070226" cy="9528221"/>
            <a:chOff x="0" y="0"/>
            <a:chExt cx="2652241" cy="250949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652241" cy="2509490"/>
            </a:xfrm>
            <a:custGeom>
              <a:avLst/>
              <a:gdLst/>
              <a:ahLst/>
              <a:cxnLst/>
              <a:rect l="l" t="t" r="r" b="b"/>
              <a:pathLst>
                <a:path w="2652241" h="2509490">
                  <a:moveTo>
                    <a:pt x="0" y="0"/>
                  </a:moveTo>
                  <a:lnTo>
                    <a:pt x="2652241" y="0"/>
                  </a:lnTo>
                  <a:lnTo>
                    <a:pt x="2652241" y="2509490"/>
                  </a:lnTo>
                  <a:lnTo>
                    <a:pt x="0" y="2509490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652241" cy="25475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544652" y="1649729"/>
            <a:ext cx="17259300" cy="7277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295" lvl="1" indent="-290830" algn="l">
              <a:lnSpc>
                <a:spcPts val="3779"/>
              </a:lnSpc>
              <a:buFont typeface="Arial"/>
              <a:buChar char="•"/>
            </a:pPr>
            <a:r>
              <a:rPr lang="en-US" sz="2699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Caplan, L.R., Simon, R.P. and Hassani, S. (2023). Chapter 27 - Cerebrovascular disease—stroke∗. [online] ScienceDirect. Available at: https://www.sciencedirect.com/science/article/pii/B9780323856546000447.</a:t>
            </a:r>
            <a:endParaRPr lang="en-US"/>
          </a:p>
          <a:p>
            <a:pPr marL="582295" lvl="1" indent="-290830" algn="l">
              <a:lnSpc>
                <a:spcPts val="3779"/>
              </a:lnSpc>
              <a:buFont typeface="Arial"/>
              <a:buChar char="•"/>
            </a:pPr>
            <a:r>
              <a:rPr lang="en-US" sz="2699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Maldonado, K.A. and </a:t>
            </a:r>
            <a:r>
              <a:rPr lang="en-US" sz="2699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Alsayouri</a:t>
            </a:r>
            <a:r>
              <a:rPr lang="en-US" sz="2699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, K. (2023). Physiology, brain. [online] PubMed. Available at: https://www.ncbi.nlm.nih.gov/books/NBK551718/.</a:t>
            </a:r>
            <a:endParaRPr lang="en-US" sz="2699">
              <a:solidFill>
                <a:srgbClr val="044D3A"/>
              </a:solidFill>
              <a:latin typeface="Open Sans"/>
              <a:ea typeface="Open Sans"/>
              <a:cs typeface="Open Sans"/>
            </a:endParaRPr>
          </a:p>
          <a:p>
            <a:pPr marL="582295" lvl="1" indent="-290830" algn="l">
              <a:lnSpc>
                <a:spcPts val="3779"/>
              </a:lnSpc>
              <a:buFont typeface="Arial"/>
              <a:buChar char="•"/>
            </a:pP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Martín-Sanz, M.B., Salazar-de-la-Guerra, R.M., Cuenca-Zaldivar, J.N., Salcedo-Perez-Juana, M., Garcia-Bravo, C. and Palacios-</a:t>
            </a:r>
            <a:r>
              <a:rPr lang="en-US" sz="265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Ceña</a:t>
            </a: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, D. (2022). Person-</a:t>
            </a:r>
            <a:r>
              <a:rPr lang="en-US" sz="265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centred</a:t>
            </a: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 Care in Individuals with stroke: a Qualitative Study Using in-depth Interviews. Annals of Medicine, [online] 54(1), pp.2167–2180. </a:t>
            </a:r>
            <a:r>
              <a:rPr lang="en-US" sz="265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doi:https</a:t>
            </a: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://doi.org/10.1080/07853890.2022.2105393.</a:t>
            </a:r>
            <a:endParaRPr lang="en-US" sz="2650">
              <a:solidFill>
                <a:srgbClr val="044D3A"/>
              </a:solidFill>
              <a:latin typeface="Open Sans"/>
              <a:ea typeface="Open Sans"/>
              <a:cs typeface="Open Sans"/>
            </a:endParaRPr>
          </a:p>
          <a:p>
            <a:pPr marL="582295" lvl="1" indent="-290830" algn="l">
              <a:lnSpc>
                <a:spcPts val="3779"/>
              </a:lnSpc>
              <a:buFont typeface="Arial"/>
              <a:buChar char="•"/>
            </a:pP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Murphy, S.JX. and Werring, D.J. (2023). Stroke: causes and clinical features. Medicine, [online] 51(9), pp.602–607. </a:t>
            </a:r>
            <a:r>
              <a:rPr lang="en-US" sz="265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doi:https</a:t>
            </a: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://doi.org/10.1016/j.mpmed.2023.06.003.</a:t>
            </a:r>
            <a:endParaRPr lang="en-US" sz="2650">
              <a:solidFill>
                <a:srgbClr val="044D3A"/>
              </a:solidFill>
              <a:latin typeface="Open Sans"/>
              <a:ea typeface="Open Sans"/>
              <a:cs typeface="Open Sans"/>
            </a:endParaRPr>
          </a:p>
          <a:p>
            <a:pPr marL="582295" lvl="1" indent="-290830" algn="l">
              <a:lnSpc>
                <a:spcPts val="3779"/>
              </a:lnSpc>
              <a:buFont typeface="Arial"/>
              <a:buChar char="•"/>
            </a:pP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Requena, M., </a:t>
            </a:r>
            <a:r>
              <a:rPr lang="en-US" sz="265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Olivé</a:t>
            </a: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-Gadea, M., </a:t>
            </a:r>
            <a:r>
              <a:rPr lang="en-US" sz="265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Muchada</a:t>
            </a: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, M., Hernández, D., Rubiera, M., Boned, S., </a:t>
            </a:r>
            <a:r>
              <a:rPr lang="en-US" sz="265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Piñana</a:t>
            </a: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, C., Deck, M., García-Tornel, Á., Díaz-Silva, H., Rodriguez-Villatoro, N., </a:t>
            </a:r>
            <a:r>
              <a:rPr lang="en-US" sz="265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Juega</a:t>
            </a: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, J., Rodriguez-Luna, D., </a:t>
            </a:r>
            <a:r>
              <a:rPr lang="en-US" sz="265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Pagola</a:t>
            </a: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, J., Molina, C., Tomasello, A. and Ribo, M. (2021). Direct to Angiography Suite Without Stopping for Computed Tomography Imaging for Patients With Acute Stroke: A Randomized Clinical Trial. JAMA Neurology, [online] 78(9), pp.1099–1107. </a:t>
            </a:r>
            <a:r>
              <a:rPr lang="en-US" sz="2650" err="1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doi:https</a:t>
            </a:r>
            <a:r>
              <a:rPr lang="en-US" sz="2650">
                <a:solidFill>
                  <a:srgbClr val="044D3A"/>
                </a:solidFill>
                <a:latin typeface="Open Sans"/>
                <a:ea typeface="Open Sans"/>
                <a:cs typeface="Open Sans"/>
                <a:sym typeface="Open Sans"/>
              </a:rPr>
              <a:t>://doi.org/10.1001/jamaneurol.2021.2385.</a:t>
            </a:r>
            <a:endParaRPr lang="en-US" sz="2650">
              <a:solidFill>
                <a:srgbClr val="044D3A"/>
              </a:solidFill>
              <a:latin typeface="Open Sans"/>
              <a:ea typeface="Open Sans"/>
              <a:cs typeface="Open San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47925" y="9634538"/>
            <a:ext cx="23183850" cy="1304925"/>
            <a:chOff x="0" y="0"/>
            <a:chExt cx="6106035" cy="343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447925" y="-652462"/>
            <a:ext cx="23183850" cy="1304925"/>
            <a:chOff x="0" y="0"/>
            <a:chExt cx="6106035" cy="343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9942616" y="10105212"/>
            <a:ext cx="10487267" cy="19166"/>
            <a:chOff x="-109838" y="-38100"/>
            <a:chExt cx="2762079" cy="2559794"/>
          </a:xfrm>
        </p:grpSpPr>
        <p:sp>
          <p:nvSpPr>
            <p:cNvPr id="9" name="Freeform 9"/>
            <p:cNvSpPr/>
            <p:nvPr/>
          </p:nvSpPr>
          <p:spPr>
            <a:xfrm>
              <a:off x="-109838" y="12204"/>
              <a:ext cx="2652241" cy="2509490"/>
            </a:xfrm>
            <a:custGeom>
              <a:avLst/>
              <a:gdLst/>
              <a:ahLst/>
              <a:cxnLst/>
              <a:rect l="l" t="t" r="r" b="b"/>
              <a:pathLst>
                <a:path w="2652241" h="2509490">
                  <a:moveTo>
                    <a:pt x="0" y="0"/>
                  </a:moveTo>
                  <a:lnTo>
                    <a:pt x="2652241" y="0"/>
                  </a:lnTo>
                  <a:lnTo>
                    <a:pt x="2652241" y="2509490"/>
                  </a:lnTo>
                  <a:lnTo>
                    <a:pt x="0" y="2509490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2652241" cy="25475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743348" y="596157"/>
            <a:ext cx="10070226" cy="9528221"/>
            <a:chOff x="0" y="0"/>
            <a:chExt cx="2652241" cy="250949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652241" cy="2509490"/>
            </a:xfrm>
            <a:custGeom>
              <a:avLst/>
              <a:gdLst/>
              <a:ahLst/>
              <a:cxnLst/>
              <a:rect l="l" t="t" r="r" b="b"/>
              <a:pathLst>
                <a:path w="2652241" h="2509490">
                  <a:moveTo>
                    <a:pt x="0" y="0"/>
                  </a:moveTo>
                  <a:lnTo>
                    <a:pt x="2652241" y="0"/>
                  </a:lnTo>
                  <a:lnTo>
                    <a:pt x="2652241" y="2509490"/>
                  </a:lnTo>
                  <a:lnTo>
                    <a:pt x="0" y="2509490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652241" cy="25475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805223" y="971550"/>
            <a:ext cx="16677555" cy="78513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59"/>
              </a:lnSpc>
              <a:spcBef>
                <a:spcPct val="0"/>
              </a:spcBef>
            </a:pPr>
            <a:endParaRPr/>
          </a:p>
          <a:p>
            <a:pPr marL="625475" lvl="1" indent="-312420" algn="just">
              <a:lnSpc>
                <a:spcPts val="4059"/>
              </a:lnSpc>
              <a:buFont typeface="Arial"/>
              <a:buChar char="•"/>
            </a:pP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Singh, N.,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Almekhlafi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M.A., Bala, F., Ayoola Ademola, Coutts, S.B.,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Deschaintre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Y., Houman Khosravani, Buck, B., Ramana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Appireddy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Moreau, F., Gubitz, G., Tkach, A., Catanese, L., Dowlatshahi, D., Medvedev, G.,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Mandzia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J., Pikula, A., Jai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Jai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Shankar,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Esseeddeegg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Ghrooda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and Poppe, A.Y. (2023). Effect of Time to Thrombolysis on Clinical Outcomes in Patients With Acute Ischemic Stroke Treated With Tenecteplase Compared to Alteplase: Analysis From the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AcT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Randomized Controlled Trial. Stroke, 54(11), pp.2766–2775.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doi:https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://doi.org/10.1161/strokeaha.123.044267.</a:t>
            </a:r>
            <a:endParaRPr lang="en-US" sz="2850">
              <a:solidFill>
                <a:srgbClr val="000000"/>
              </a:solidFill>
              <a:latin typeface="Open Sans"/>
              <a:ea typeface="Open Sans"/>
              <a:cs typeface="Open Sans"/>
            </a:endParaRPr>
          </a:p>
          <a:p>
            <a:pPr marL="625475" lvl="1" indent="-312420" algn="just">
              <a:lnSpc>
                <a:spcPts val="4059"/>
              </a:lnSpc>
              <a:buFont typeface="Arial"/>
              <a:buChar char="•"/>
            </a:pP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Toader, C., Tataru, C.P., Florian, I.-A., Covache-Busuioc, R.-A., Bratu, B.-G., Glavan, L.A., Bordeianu, A., Dumitrascu, D.-I. and Ciurea, A.V. (2023). Cognitive crescendo: How music shapes the brain’s structure and function. Brain Sciences, [online] 13(10), p.1390.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doi:https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://doi.org/10.3390/brainsci13101390.</a:t>
            </a:r>
            <a:endParaRPr lang="en-US" sz="2850">
              <a:solidFill>
                <a:srgbClr val="000000"/>
              </a:solidFill>
              <a:latin typeface="Open Sans"/>
              <a:ea typeface="Open Sans"/>
              <a:cs typeface="Open Sans"/>
            </a:endParaRPr>
          </a:p>
          <a:p>
            <a:pPr marL="625475" lvl="1" indent="-312420" algn="just">
              <a:lnSpc>
                <a:spcPts val="4059"/>
              </a:lnSpc>
              <a:buFont typeface="Arial"/>
              <a:buChar char="•"/>
            </a:pP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Toba, M.N., Migliaccio, R.,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Potet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A.,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Pradat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-Diehl, P. and Bartolomeo, P. (2022). Right-side spatial neglect and white matter disconnection after left-hemisphere strokes. Brain Structure and Function. </a:t>
            </a:r>
            <a:r>
              <a:rPr lang="en-US" sz="285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doi:https</a:t>
            </a:r>
            <a:r>
              <a:rPr lang="en-US" sz="2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://doi.org/10.1007/s00429-022-02541-7.</a:t>
            </a:r>
            <a:endParaRPr lang="en-US" sz="2850">
              <a:solidFill>
                <a:srgbClr val="000000"/>
              </a:solidFill>
              <a:latin typeface="Open Sans"/>
              <a:ea typeface="Open Sans"/>
              <a:cs typeface="Open San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46146" y="-1028700"/>
            <a:ext cx="3149692" cy="4114800"/>
          </a:xfrm>
          <a:custGeom>
            <a:avLst/>
            <a:gdLst/>
            <a:ahLst/>
            <a:cxnLst/>
            <a:rect l="l" t="t" r="r" b="b"/>
            <a:pathLst>
              <a:path w="3149692" h="4114800">
                <a:moveTo>
                  <a:pt x="0" y="0"/>
                </a:moveTo>
                <a:lnTo>
                  <a:pt x="3149692" y="0"/>
                </a:lnTo>
                <a:lnTo>
                  <a:pt x="314969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 flipH="1">
            <a:off x="-546146" y="7200900"/>
            <a:ext cx="3149692" cy="4114800"/>
          </a:xfrm>
          <a:custGeom>
            <a:avLst/>
            <a:gdLst/>
            <a:ahLst/>
            <a:cxnLst/>
            <a:rect l="l" t="t" r="r" b="b"/>
            <a:pathLst>
              <a:path w="3149692" h="4114800">
                <a:moveTo>
                  <a:pt x="3149692" y="0"/>
                </a:moveTo>
                <a:lnTo>
                  <a:pt x="0" y="0"/>
                </a:lnTo>
                <a:lnTo>
                  <a:pt x="0" y="4114800"/>
                </a:lnTo>
                <a:lnTo>
                  <a:pt x="3149692" y="4114800"/>
                </a:lnTo>
                <a:lnTo>
                  <a:pt x="314969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5400000">
            <a:off x="15684454" y="7200900"/>
            <a:ext cx="3149692" cy="4114800"/>
          </a:xfrm>
          <a:custGeom>
            <a:avLst/>
            <a:gdLst/>
            <a:ahLst/>
            <a:cxnLst/>
            <a:rect l="l" t="t" r="r" b="b"/>
            <a:pathLst>
              <a:path w="3149692" h="4114800">
                <a:moveTo>
                  <a:pt x="0" y="0"/>
                </a:moveTo>
                <a:lnTo>
                  <a:pt x="3149692" y="0"/>
                </a:lnTo>
                <a:lnTo>
                  <a:pt x="314969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5400000" flipH="1">
            <a:off x="15684454" y="-1028700"/>
            <a:ext cx="3149692" cy="4114800"/>
          </a:xfrm>
          <a:custGeom>
            <a:avLst/>
            <a:gdLst/>
            <a:ahLst/>
            <a:cxnLst/>
            <a:rect l="l" t="t" r="r" b="b"/>
            <a:pathLst>
              <a:path w="3149692" h="4114800">
                <a:moveTo>
                  <a:pt x="3149692" y="0"/>
                </a:moveTo>
                <a:lnTo>
                  <a:pt x="0" y="0"/>
                </a:lnTo>
                <a:lnTo>
                  <a:pt x="0" y="4114800"/>
                </a:lnTo>
                <a:lnTo>
                  <a:pt x="3149692" y="4114800"/>
                </a:lnTo>
                <a:lnTo>
                  <a:pt x="314969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-2447925" y="9210675"/>
            <a:ext cx="23183850" cy="1304925"/>
            <a:chOff x="0" y="0"/>
            <a:chExt cx="6106035" cy="34368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-2447925" y="-219075"/>
            <a:ext cx="23183850" cy="1304925"/>
            <a:chOff x="0" y="0"/>
            <a:chExt cx="6106035" cy="34368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106035" cy="343684"/>
            </a:xfrm>
            <a:custGeom>
              <a:avLst/>
              <a:gdLst/>
              <a:ahLst/>
              <a:cxnLst/>
              <a:rect l="l" t="t" r="r" b="b"/>
              <a:pathLst>
                <a:path w="6106035" h="343684">
                  <a:moveTo>
                    <a:pt x="0" y="0"/>
                  </a:moveTo>
                  <a:lnTo>
                    <a:pt x="6106035" y="0"/>
                  </a:lnTo>
                  <a:lnTo>
                    <a:pt x="6106035" y="343684"/>
                  </a:lnTo>
                  <a:lnTo>
                    <a:pt x="0" y="343684"/>
                  </a:lnTo>
                  <a:close/>
                </a:path>
              </a:pathLst>
            </a:custGeom>
            <a:solidFill>
              <a:srgbClr val="85AB8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6106035" cy="381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2950481" y="3984773"/>
            <a:ext cx="12387037" cy="2060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641"/>
              </a:lnSpc>
            </a:pPr>
            <a:r>
              <a:rPr lang="en-US" sz="11886">
                <a:solidFill>
                  <a:srgbClr val="044D3A"/>
                </a:solidFill>
                <a:latin typeface="CAT Neuzeit"/>
                <a:ea typeface="CAT Neuzeit"/>
                <a:cs typeface="CAT Neuzeit"/>
                <a:sym typeface="CAT Neuzeit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fde1f54037f5a871c04d75e885501a1a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e12b0f4ff7d2620665c2dae5518a4266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A02EBF2-DD22-4BFC-AB23-45AC97558534}">
  <ds:schemaRefs>
    <ds:schemaRef ds:uri="http://schemas.microsoft.com/office/2006/metadata/properties"/>
    <ds:schemaRef ds:uri="http://purl.org/dc/elements/1.1/"/>
    <ds:schemaRef ds:uri="http://purl.org/dc/dcmitype/"/>
    <ds:schemaRef ds:uri="0085e1a2-9cbf-4b92-866b-21f3c89040b6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D6DB253-8485-4A49-879F-D0C41524D51D}">
  <ds:schemaRefs>
    <ds:schemaRef ds:uri="0085e1a2-9cbf-4b92-866b-21f3c89040b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63EE68E-0E85-4E01-A67A-56CA343351E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2000</Words>
  <Application>Microsoft Office PowerPoint</Application>
  <PresentationFormat>Custom</PresentationFormat>
  <Paragraphs>167</Paragraphs>
  <Slides>18</Slides>
  <Notes>0</Notes>
  <HiddenSlides>1</HiddenSlides>
  <MMClips>15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CAT Neuzeit</vt:lpstr>
      <vt:lpstr>Open Sans</vt:lpstr>
      <vt:lpstr>Calibri</vt:lpstr>
      <vt:lpstr>Arial</vt:lpstr>
      <vt:lpstr>Open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Simple Project Presentation</dc:title>
  <cp:lastModifiedBy>Samina Bibi (2412887)</cp:lastModifiedBy>
  <cp:revision>244</cp:revision>
  <dcterms:created xsi:type="dcterms:W3CDTF">2006-08-16T00:00:00Z</dcterms:created>
  <dcterms:modified xsi:type="dcterms:W3CDTF">2025-11-15T15:50:55Z</dcterms:modified>
  <dc:identifier>DAG00laWNTw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