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256" r:id="rId5"/>
    <p:sldId id="278" r:id="rId6"/>
    <p:sldId id="287" r:id="rId7"/>
    <p:sldId id="261" r:id="rId8"/>
    <p:sldId id="260" r:id="rId9"/>
    <p:sldId id="284" r:id="rId10"/>
    <p:sldId id="288" r:id="rId11"/>
    <p:sldId id="281" r:id="rId12"/>
    <p:sldId id="28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4128" userDrawn="1">
          <p15:clr>
            <a:srgbClr val="A4A3A4"/>
          </p15:clr>
        </p15:guide>
        <p15:guide id="2" orient="horz" pos="9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D2CD"/>
    <a:srgbClr val="C0C9C2"/>
    <a:srgbClr val="BEB9AA"/>
    <a:srgbClr val="A5A5A5"/>
    <a:srgbClr val="AA9D92"/>
    <a:srgbClr val="F2F1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E3010D-AB76-DD32-C28F-435A87608523}" v="1" dt="2022-10-25T11:51:10.048"/>
    <p1510:client id="{4D16858B-0092-4AB6-A027-EFB5C650DD38}" v="129" dt="2022-10-25T15:32:32.288"/>
    <p1510:client id="{BDB8464C-ABC0-4518-9A19-303002C9A3DE}" v="10" dt="2022-10-24T16:37:07.5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2" d="100"/>
          <a:sy n="72" d="100"/>
        </p:scale>
        <p:origin x="432" y="60"/>
      </p:cViewPr>
      <p:guideLst>
        <p:guide pos="4128"/>
        <p:guide orient="horz" pos="960"/>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ha Lee (2213492)" userId="c9fb6ec3-b1b7-4aaf-a54d-acf55c42735c" providerId="ADAL" clId="{BDB8464C-ABC0-4518-9A19-303002C9A3DE}"/>
    <pc:docChg chg="custSel modSld">
      <pc:chgData name="Martha Lee (2213492)" userId="c9fb6ec3-b1b7-4aaf-a54d-acf55c42735c" providerId="ADAL" clId="{BDB8464C-ABC0-4518-9A19-303002C9A3DE}" dt="2022-10-24T18:53:49.962" v="876" actId="20577"/>
      <pc:docMkLst>
        <pc:docMk/>
      </pc:docMkLst>
      <pc:sldChg chg="modSp mod">
        <pc:chgData name="Martha Lee (2213492)" userId="c9fb6ec3-b1b7-4aaf-a54d-acf55c42735c" providerId="ADAL" clId="{BDB8464C-ABC0-4518-9A19-303002C9A3DE}" dt="2022-10-24T16:21:46.485" v="430" actId="20577"/>
        <pc:sldMkLst>
          <pc:docMk/>
          <pc:sldMk cId="4212917468" sldId="260"/>
        </pc:sldMkLst>
        <pc:spChg chg="mod">
          <ac:chgData name="Martha Lee (2213492)" userId="c9fb6ec3-b1b7-4aaf-a54d-acf55c42735c" providerId="ADAL" clId="{BDB8464C-ABC0-4518-9A19-303002C9A3DE}" dt="2022-10-24T16:21:46.485" v="430" actId="20577"/>
          <ac:spMkLst>
            <pc:docMk/>
            <pc:sldMk cId="4212917468" sldId="260"/>
            <ac:spMk id="3" creationId="{D941BF6F-DDD6-BE57-5A1C-4E6E808C9B3E}"/>
          </ac:spMkLst>
        </pc:spChg>
      </pc:sldChg>
      <pc:sldChg chg="modSp mod">
        <pc:chgData name="Martha Lee (2213492)" userId="c9fb6ec3-b1b7-4aaf-a54d-acf55c42735c" providerId="ADAL" clId="{BDB8464C-ABC0-4518-9A19-303002C9A3DE}" dt="2022-10-24T18:53:49.962" v="876" actId="20577"/>
        <pc:sldMkLst>
          <pc:docMk/>
          <pc:sldMk cId="1527386939" sldId="261"/>
        </pc:sldMkLst>
        <pc:spChg chg="mod">
          <ac:chgData name="Martha Lee (2213492)" userId="c9fb6ec3-b1b7-4aaf-a54d-acf55c42735c" providerId="ADAL" clId="{BDB8464C-ABC0-4518-9A19-303002C9A3DE}" dt="2022-10-24T18:47:12.708" v="855" actId="1076"/>
          <ac:spMkLst>
            <pc:docMk/>
            <pc:sldMk cId="1527386939" sldId="261"/>
            <ac:spMk id="2" creationId="{25BCE12A-7EAD-A7E2-239D-95B319DEF3D0}"/>
          </ac:spMkLst>
        </pc:spChg>
        <pc:spChg chg="mod">
          <ac:chgData name="Martha Lee (2213492)" userId="c9fb6ec3-b1b7-4aaf-a54d-acf55c42735c" providerId="ADAL" clId="{BDB8464C-ABC0-4518-9A19-303002C9A3DE}" dt="2022-10-24T18:53:49.962" v="876" actId="20577"/>
          <ac:spMkLst>
            <pc:docMk/>
            <pc:sldMk cId="1527386939" sldId="261"/>
            <ac:spMk id="3" creationId="{6056DDD6-27CB-7BED-A624-E7A78F11FA43}"/>
          </ac:spMkLst>
        </pc:spChg>
      </pc:sldChg>
      <pc:sldChg chg="modSp mod">
        <pc:chgData name="Martha Lee (2213492)" userId="c9fb6ec3-b1b7-4aaf-a54d-acf55c42735c" providerId="ADAL" clId="{BDB8464C-ABC0-4518-9A19-303002C9A3DE}" dt="2022-10-24T16:19:52.138" v="405" actId="1076"/>
        <pc:sldMkLst>
          <pc:docMk/>
          <pc:sldMk cId="675137161" sldId="281"/>
        </pc:sldMkLst>
        <pc:spChg chg="mod">
          <ac:chgData name="Martha Lee (2213492)" userId="c9fb6ec3-b1b7-4aaf-a54d-acf55c42735c" providerId="ADAL" clId="{BDB8464C-ABC0-4518-9A19-303002C9A3DE}" dt="2022-10-24T16:19:52.138" v="405" actId="1076"/>
          <ac:spMkLst>
            <pc:docMk/>
            <pc:sldMk cId="675137161" sldId="281"/>
            <ac:spMk id="2" creationId="{BFD8D2B4-FF73-C7E6-49CE-B19083FEB09A}"/>
          </ac:spMkLst>
        </pc:spChg>
        <pc:spChg chg="mod">
          <ac:chgData name="Martha Lee (2213492)" userId="c9fb6ec3-b1b7-4aaf-a54d-acf55c42735c" providerId="ADAL" clId="{BDB8464C-ABC0-4518-9A19-303002C9A3DE}" dt="2022-10-24T16:19:48.865" v="404" actId="1076"/>
          <ac:spMkLst>
            <pc:docMk/>
            <pc:sldMk cId="675137161" sldId="281"/>
            <ac:spMk id="3" creationId="{594C1777-B62D-468E-BE34-64A07CED098F}"/>
          </ac:spMkLst>
        </pc:spChg>
      </pc:sldChg>
      <pc:sldChg chg="modSp mod">
        <pc:chgData name="Martha Lee (2213492)" userId="c9fb6ec3-b1b7-4aaf-a54d-acf55c42735c" providerId="ADAL" clId="{BDB8464C-ABC0-4518-9A19-303002C9A3DE}" dt="2022-10-24T17:43:18.429" v="631" actId="1076"/>
        <pc:sldMkLst>
          <pc:docMk/>
          <pc:sldMk cId="1912012592" sldId="287"/>
        </pc:sldMkLst>
        <pc:spChg chg="mod">
          <ac:chgData name="Martha Lee (2213492)" userId="c9fb6ec3-b1b7-4aaf-a54d-acf55c42735c" providerId="ADAL" clId="{BDB8464C-ABC0-4518-9A19-303002C9A3DE}" dt="2022-10-24T17:43:18.429" v="631" actId="1076"/>
          <ac:spMkLst>
            <pc:docMk/>
            <pc:sldMk cId="1912012592" sldId="287"/>
            <ac:spMk id="2" creationId="{326EF26E-8709-FB5C-8FF3-02E4D0423161}"/>
          </ac:spMkLst>
        </pc:spChg>
        <pc:spChg chg="mod">
          <ac:chgData name="Martha Lee (2213492)" userId="c9fb6ec3-b1b7-4aaf-a54d-acf55c42735c" providerId="ADAL" clId="{BDB8464C-ABC0-4518-9A19-303002C9A3DE}" dt="2022-10-24T17:43:15.475" v="630" actId="1076"/>
          <ac:spMkLst>
            <pc:docMk/>
            <pc:sldMk cId="1912012592" sldId="287"/>
            <ac:spMk id="3" creationId="{F9055465-EA9F-436E-A0C3-64912E06BF2C}"/>
          </ac:spMkLst>
        </pc:spChg>
      </pc:sldChg>
      <pc:sldChg chg="modSp mod">
        <pc:chgData name="Martha Lee (2213492)" userId="c9fb6ec3-b1b7-4aaf-a54d-acf55c42735c" providerId="ADAL" clId="{BDB8464C-ABC0-4518-9A19-303002C9A3DE}" dt="2022-10-24T16:45:17.282" v="629" actId="20577"/>
        <pc:sldMkLst>
          <pc:docMk/>
          <pc:sldMk cId="1226030002" sldId="289"/>
        </pc:sldMkLst>
        <pc:spChg chg="mod">
          <ac:chgData name="Martha Lee (2213492)" userId="c9fb6ec3-b1b7-4aaf-a54d-acf55c42735c" providerId="ADAL" clId="{BDB8464C-ABC0-4518-9A19-303002C9A3DE}" dt="2022-10-24T16:45:17.282" v="629" actId="20577"/>
          <ac:spMkLst>
            <pc:docMk/>
            <pc:sldMk cId="1226030002" sldId="289"/>
            <ac:spMk id="4" creationId="{BA203A6F-2C58-4A09-0DA5-9DFB6AEF5907}"/>
          </ac:spMkLst>
        </pc:spChg>
        <pc:spChg chg="mod">
          <ac:chgData name="Martha Lee (2213492)" userId="c9fb6ec3-b1b7-4aaf-a54d-acf55c42735c" providerId="ADAL" clId="{BDB8464C-ABC0-4518-9A19-303002C9A3DE}" dt="2022-10-24T16:44:49.883" v="618" actId="2711"/>
          <ac:spMkLst>
            <pc:docMk/>
            <pc:sldMk cId="1226030002" sldId="289"/>
            <ac:spMk id="5" creationId="{80AC91C9-02F9-91E1-45AC-DE70881F8589}"/>
          </ac:spMkLst>
        </pc:spChg>
      </pc:sldChg>
    </pc:docChg>
  </pc:docChgLst>
  <pc:docChgLst>
    <pc:chgData name="Martha Lee (2213492)" userId="S::2213492@student.uwtsd.ac.uk::c9fb6ec3-b1b7-4aaf-a54d-acf55c42735c" providerId="AD" clId="Web-{26764EE6-C414-1EC0-0849-5EEC7EE94F8C}"/>
    <pc:docChg chg="modSld">
      <pc:chgData name="Martha Lee (2213492)" userId="S::2213492@student.uwtsd.ac.uk::c9fb6ec3-b1b7-4aaf-a54d-acf55c42735c" providerId="AD" clId="Web-{26764EE6-C414-1EC0-0849-5EEC7EE94F8C}" dt="2022-10-23T10:21:20.090" v="1134" actId="20577"/>
      <pc:docMkLst>
        <pc:docMk/>
      </pc:docMkLst>
      <pc:sldChg chg="modSp">
        <pc:chgData name="Martha Lee (2213492)" userId="S::2213492@student.uwtsd.ac.uk::c9fb6ec3-b1b7-4aaf-a54d-acf55c42735c" providerId="AD" clId="Web-{26764EE6-C414-1EC0-0849-5EEC7EE94F8C}" dt="2022-10-23T09:37:54.833" v="1109" actId="1076"/>
        <pc:sldMkLst>
          <pc:docMk/>
          <pc:sldMk cId="2259308896" sldId="256"/>
        </pc:sldMkLst>
        <pc:spChg chg="mod">
          <ac:chgData name="Martha Lee (2213492)" userId="S::2213492@student.uwtsd.ac.uk::c9fb6ec3-b1b7-4aaf-a54d-acf55c42735c" providerId="AD" clId="Web-{26764EE6-C414-1EC0-0849-5EEC7EE94F8C}" dt="2022-10-23T09:37:54.833" v="1109" actId="1076"/>
          <ac:spMkLst>
            <pc:docMk/>
            <pc:sldMk cId="2259308896" sldId="256"/>
            <ac:spMk id="4" creationId="{88467C95-DF23-40B9-B265-2E6F3DE29030}"/>
          </ac:spMkLst>
        </pc:spChg>
      </pc:sldChg>
      <pc:sldChg chg="modSp">
        <pc:chgData name="Martha Lee (2213492)" userId="S::2213492@student.uwtsd.ac.uk::c9fb6ec3-b1b7-4aaf-a54d-acf55c42735c" providerId="AD" clId="Web-{26764EE6-C414-1EC0-0849-5EEC7EE94F8C}" dt="2022-10-22T15:21:27.183" v="409" actId="20577"/>
        <pc:sldMkLst>
          <pc:docMk/>
          <pc:sldMk cId="1527386939" sldId="261"/>
        </pc:sldMkLst>
        <pc:spChg chg="mod">
          <ac:chgData name="Martha Lee (2213492)" userId="S::2213492@student.uwtsd.ac.uk::c9fb6ec3-b1b7-4aaf-a54d-acf55c42735c" providerId="AD" clId="Web-{26764EE6-C414-1EC0-0849-5EEC7EE94F8C}" dt="2022-10-22T15:20:38.025" v="407" actId="1076"/>
          <ac:spMkLst>
            <pc:docMk/>
            <pc:sldMk cId="1527386939" sldId="261"/>
            <ac:spMk id="2" creationId="{25BCE12A-7EAD-A7E2-239D-95B319DEF3D0}"/>
          </ac:spMkLst>
        </pc:spChg>
        <pc:spChg chg="mod">
          <ac:chgData name="Martha Lee (2213492)" userId="S::2213492@student.uwtsd.ac.uk::c9fb6ec3-b1b7-4aaf-a54d-acf55c42735c" providerId="AD" clId="Web-{26764EE6-C414-1EC0-0849-5EEC7EE94F8C}" dt="2022-10-22T15:21:27.183" v="409" actId="20577"/>
          <ac:spMkLst>
            <pc:docMk/>
            <pc:sldMk cId="1527386939" sldId="261"/>
            <ac:spMk id="3" creationId="{6056DDD6-27CB-7BED-A624-E7A78F11FA43}"/>
          </ac:spMkLst>
        </pc:spChg>
      </pc:sldChg>
      <pc:sldChg chg="modSp">
        <pc:chgData name="Martha Lee (2213492)" userId="S::2213492@student.uwtsd.ac.uk::c9fb6ec3-b1b7-4aaf-a54d-acf55c42735c" providerId="AD" clId="Web-{26764EE6-C414-1EC0-0849-5EEC7EE94F8C}" dt="2022-10-23T09:38:20.678" v="1110" actId="20577"/>
        <pc:sldMkLst>
          <pc:docMk/>
          <pc:sldMk cId="2371293676" sldId="278"/>
        </pc:sldMkLst>
        <pc:spChg chg="mod">
          <ac:chgData name="Martha Lee (2213492)" userId="S::2213492@student.uwtsd.ac.uk::c9fb6ec3-b1b7-4aaf-a54d-acf55c42735c" providerId="AD" clId="Web-{26764EE6-C414-1EC0-0849-5EEC7EE94F8C}" dt="2022-10-23T09:38:20.678" v="1110" actId="20577"/>
          <ac:spMkLst>
            <pc:docMk/>
            <pc:sldMk cId="2371293676" sldId="278"/>
            <ac:spMk id="18" creationId="{EA6B7DE5-BFCC-4EEF-9609-8AA1C7CAD3B0}"/>
          </ac:spMkLst>
        </pc:spChg>
      </pc:sldChg>
      <pc:sldChg chg="addSp modSp">
        <pc:chgData name="Martha Lee (2213492)" userId="S::2213492@student.uwtsd.ac.uk::c9fb6ec3-b1b7-4aaf-a54d-acf55c42735c" providerId="AD" clId="Web-{26764EE6-C414-1EC0-0849-5EEC7EE94F8C}" dt="2022-10-22T16:22:58.214" v="1090" actId="20577"/>
        <pc:sldMkLst>
          <pc:docMk/>
          <pc:sldMk cId="675137161" sldId="281"/>
        </pc:sldMkLst>
        <pc:spChg chg="add mod">
          <ac:chgData name="Martha Lee (2213492)" userId="S::2213492@student.uwtsd.ac.uk::c9fb6ec3-b1b7-4aaf-a54d-acf55c42735c" providerId="AD" clId="Web-{26764EE6-C414-1EC0-0849-5EEC7EE94F8C}" dt="2022-10-22T16:22:58.214" v="1090" actId="20577"/>
          <ac:spMkLst>
            <pc:docMk/>
            <pc:sldMk cId="675137161" sldId="281"/>
            <ac:spMk id="2" creationId="{BFD8D2B4-FF73-C7E6-49CE-B19083FEB09A}"/>
          </ac:spMkLst>
        </pc:spChg>
        <pc:spChg chg="mod">
          <ac:chgData name="Martha Lee (2213492)" userId="S::2213492@student.uwtsd.ac.uk::c9fb6ec3-b1b7-4aaf-a54d-acf55c42735c" providerId="AD" clId="Web-{26764EE6-C414-1EC0-0849-5EEC7EE94F8C}" dt="2022-10-22T15:58:51.431" v="651" actId="1076"/>
          <ac:spMkLst>
            <pc:docMk/>
            <pc:sldMk cId="675137161" sldId="281"/>
            <ac:spMk id="3" creationId="{594C1777-B62D-468E-BE34-64A07CED098F}"/>
          </ac:spMkLst>
        </pc:spChg>
      </pc:sldChg>
      <pc:sldChg chg="addSp modSp">
        <pc:chgData name="Martha Lee (2213492)" userId="S::2213492@student.uwtsd.ac.uk::c9fb6ec3-b1b7-4aaf-a54d-acf55c42735c" providerId="AD" clId="Web-{26764EE6-C414-1EC0-0849-5EEC7EE94F8C}" dt="2022-10-22T15:17:25.987" v="375" actId="20577"/>
        <pc:sldMkLst>
          <pc:docMk/>
          <pc:sldMk cId="3483999599" sldId="284"/>
        </pc:sldMkLst>
        <pc:spChg chg="add mod">
          <ac:chgData name="Martha Lee (2213492)" userId="S::2213492@student.uwtsd.ac.uk::c9fb6ec3-b1b7-4aaf-a54d-acf55c42735c" providerId="AD" clId="Web-{26764EE6-C414-1EC0-0849-5EEC7EE94F8C}" dt="2022-10-22T15:17:25.987" v="375" actId="20577"/>
          <ac:spMkLst>
            <pc:docMk/>
            <pc:sldMk cId="3483999599" sldId="284"/>
            <ac:spMk id="2" creationId="{3DC5C5C0-AC13-B5E4-A92F-3C4537236D9E}"/>
          </ac:spMkLst>
        </pc:spChg>
        <pc:spChg chg="mod">
          <ac:chgData name="Martha Lee (2213492)" userId="S::2213492@student.uwtsd.ac.uk::c9fb6ec3-b1b7-4aaf-a54d-acf55c42735c" providerId="AD" clId="Web-{26764EE6-C414-1EC0-0849-5EEC7EE94F8C}" dt="2022-10-22T15:01:30.945" v="212" actId="20577"/>
          <ac:spMkLst>
            <pc:docMk/>
            <pc:sldMk cId="3483999599" sldId="284"/>
            <ac:spMk id="5" creationId="{952E1787-C526-77DE-D550-A6E3295AAF9F}"/>
          </ac:spMkLst>
        </pc:spChg>
      </pc:sldChg>
      <pc:sldChg chg="modSp">
        <pc:chgData name="Martha Lee (2213492)" userId="S::2213492@student.uwtsd.ac.uk::c9fb6ec3-b1b7-4aaf-a54d-acf55c42735c" providerId="AD" clId="Web-{26764EE6-C414-1EC0-0849-5EEC7EE94F8C}" dt="2022-10-23T10:21:20.090" v="1134" actId="20577"/>
        <pc:sldMkLst>
          <pc:docMk/>
          <pc:sldMk cId="1912012592" sldId="287"/>
        </pc:sldMkLst>
        <pc:spChg chg="mod">
          <ac:chgData name="Martha Lee (2213492)" userId="S::2213492@student.uwtsd.ac.uk::c9fb6ec3-b1b7-4aaf-a54d-acf55c42735c" providerId="AD" clId="Web-{26764EE6-C414-1EC0-0849-5EEC7EE94F8C}" dt="2022-10-22T15:50:08.445" v="640" actId="20577"/>
          <ac:spMkLst>
            <pc:docMk/>
            <pc:sldMk cId="1912012592" sldId="287"/>
            <ac:spMk id="2" creationId="{326EF26E-8709-FB5C-8FF3-02E4D0423161}"/>
          </ac:spMkLst>
        </pc:spChg>
        <pc:spChg chg="mod">
          <ac:chgData name="Martha Lee (2213492)" userId="S::2213492@student.uwtsd.ac.uk::c9fb6ec3-b1b7-4aaf-a54d-acf55c42735c" providerId="AD" clId="Web-{26764EE6-C414-1EC0-0849-5EEC7EE94F8C}" dt="2022-10-23T10:21:20.090" v="1134" actId="20577"/>
          <ac:spMkLst>
            <pc:docMk/>
            <pc:sldMk cId="1912012592" sldId="287"/>
            <ac:spMk id="3" creationId="{F9055465-EA9F-436E-A0C3-64912E06BF2C}"/>
          </ac:spMkLst>
        </pc:spChg>
      </pc:sldChg>
      <pc:sldChg chg="addSp delSp modSp">
        <pc:chgData name="Martha Lee (2213492)" userId="S::2213492@student.uwtsd.ac.uk::c9fb6ec3-b1b7-4aaf-a54d-acf55c42735c" providerId="AD" clId="Web-{26764EE6-C414-1EC0-0849-5EEC7EE94F8C}" dt="2022-10-22T15:36:49.938" v="531"/>
        <pc:sldMkLst>
          <pc:docMk/>
          <pc:sldMk cId="4083546591" sldId="288"/>
        </pc:sldMkLst>
        <pc:spChg chg="add mod">
          <ac:chgData name="Martha Lee (2213492)" userId="S::2213492@student.uwtsd.ac.uk::c9fb6ec3-b1b7-4aaf-a54d-acf55c42735c" providerId="AD" clId="Web-{26764EE6-C414-1EC0-0849-5EEC7EE94F8C}" dt="2022-10-22T15:35:11.513" v="517" actId="20577"/>
          <ac:spMkLst>
            <pc:docMk/>
            <pc:sldMk cId="4083546591" sldId="288"/>
            <ac:spMk id="2" creationId="{480D9FCB-7A33-333C-96FF-54BA038A8DA8}"/>
          </ac:spMkLst>
        </pc:spChg>
        <pc:spChg chg="mod">
          <ac:chgData name="Martha Lee (2213492)" userId="S::2213492@student.uwtsd.ac.uk::c9fb6ec3-b1b7-4aaf-a54d-acf55c42735c" providerId="AD" clId="Web-{26764EE6-C414-1EC0-0849-5EEC7EE94F8C}" dt="2022-10-22T15:36:28.062" v="530" actId="20577"/>
          <ac:spMkLst>
            <pc:docMk/>
            <pc:sldMk cId="4083546591" sldId="288"/>
            <ac:spMk id="10" creationId="{29E24BCE-48CF-4EA0-8CEE-DABDE8C63D2E}"/>
          </ac:spMkLst>
        </pc:spChg>
        <pc:spChg chg="del">
          <ac:chgData name="Martha Lee (2213492)" userId="S::2213492@student.uwtsd.ac.uk::c9fb6ec3-b1b7-4aaf-a54d-acf55c42735c" providerId="AD" clId="Web-{26764EE6-C414-1EC0-0849-5EEC7EE94F8C}" dt="2022-10-22T15:36:49.938" v="531"/>
          <ac:spMkLst>
            <pc:docMk/>
            <pc:sldMk cId="4083546591" sldId="288"/>
            <ac:spMk id="37" creationId="{BF214639-68C6-49E7-90D4-F4DAFEFBFE02}"/>
          </ac:spMkLst>
        </pc:spChg>
        <pc:spChg chg="mod">
          <ac:chgData name="Martha Lee (2213492)" userId="S::2213492@student.uwtsd.ac.uk::c9fb6ec3-b1b7-4aaf-a54d-acf55c42735c" providerId="AD" clId="Web-{26764EE6-C414-1EC0-0849-5EEC7EE94F8C}" dt="2022-10-22T15:35:54.233" v="523" actId="1076"/>
          <ac:spMkLst>
            <pc:docMk/>
            <pc:sldMk cId="4083546591" sldId="288"/>
            <ac:spMk id="39" creationId="{DB30A1DE-0C6C-1E44-1B88-F6E52740627C}"/>
          </ac:spMkLst>
        </pc:spChg>
      </pc:sldChg>
      <pc:sldChg chg="addSp delSp modSp">
        <pc:chgData name="Martha Lee (2213492)" userId="S::2213492@student.uwtsd.ac.uk::c9fb6ec3-b1b7-4aaf-a54d-acf55c42735c" providerId="AD" clId="Web-{26764EE6-C414-1EC0-0849-5EEC7EE94F8C}" dt="2022-10-22T15:56:18.864" v="645" actId="1076"/>
        <pc:sldMkLst>
          <pc:docMk/>
          <pc:sldMk cId="1226030002" sldId="289"/>
        </pc:sldMkLst>
        <pc:spChg chg="del mod">
          <ac:chgData name="Martha Lee (2213492)" userId="S::2213492@student.uwtsd.ac.uk::c9fb6ec3-b1b7-4aaf-a54d-acf55c42735c" providerId="AD" clId="Web-{26764EE6-C414-1EC0-0849-5EEC7EE94F8C}" dt="2022-10-22T15:44:30.889" v="569"/>
          <ac:spMkLst>
            <pc:docMk/>
            <pc:sldMk cId="1226030002" sldId="289"/>
            <ac:spMk id="3" creationId="{33E3B4DE-0E12-B20C-51D4-BB42725C56C6}"/>
          </ac:spMkLst>
        </pc:spChg>
        <pc:spChg chg="mod">
          <ac:chgData name="Martha Lee (2213492)" userId="S::2213492@student.uwtsd.ac.uk::c9fb6ec3-b1b7-4aaf-a54d-acf55c42735c" providerId="AD" clId="Web-{26764EE6-C414-1EC0-0849-5EEC7EE94F8C}" dt="2022-10-22T15:56:18.864" v="645" actId="1076"/>
          <ac:spMkLst>
            <pc:docMk/>
            <pc:sldMk cId="1226030002" sldId="289"/>
            <ac:spMk id="4" creationId="{BA203A6F-2C58-4A09-0DA5-9DFB6AEF5907}"/>
          </ac:spMkLst>
        </pc:spChg>
        <pc:spChg chg="add mod">
          <ac:chgData name="Martha Lee (2213492)" userId="S::2213492@student.uwtsd.ac.uk::c9fb6ec3-b1b7-4aaf-a54d-acf55c42735c" providerId="AD" clId="Web-{26764EE6-C414-1EC0-0849-5EEC7EE94F8C}" dt="2022-10-22T15:44:58.827" v="577" actId="20577"/>
          <ac:spMkLst>
            <pc:docMk/>
            <pc:sldMk cId="1226030002" sldId="289"/>
            <ac:spMk id="5" creationId="{80AC91C9-02F9-91E1-45AC-DE70881F8589}"/>
          </ac:spMkLst>
        </pc:spChg>
      </pc:sldChg>
    </pc:docChg>
  </pc:docChgLst>
  <pc:docChgLst>
    <pc:chgData name="Martha Lee (2213492)" userId="c9fb6ec3-b1b7-4aaf-a54d-acf55c42735c" providerId="ADAL" clId="{4D16858B-0092-4AB6-A027-EFB5C650DD38}"/>
    <pc:docChg chg="undo custSel modSld">
      <pc:chgData name="Martha Lee (2213492)" userId="c9fb6ec3-b1b7-4aaf-a54d-acf55c42735c" providerId="ADAL" clId="{4D16858B-0092-4AB6-A027-EFB5C650DD38}" dt="2022-10-25T15:44:05.063" v="472" actId="20577"/>
      <pc:docMkLst>
        <pc:docMk/>
      </pc:docMkLst>
      <pc:sldChg chg="modSp mod">
        <pc:chgData name="Martha Lee (2213492)" userId="c9fb6ec3-b1b7-4aaf-a54d-acf55c42735c" providerId="ADAL" clId="{4D16858B-0092-4AB6-A027-EFB5C650DD38}" dt="2022-10-25T15:44:05.063" v="472" actId="20577"/>
        <pc:sldMkLst>
          <pc:docMk/>
          <pc:sldMk cId="2259308896" sldId="256"/>
        </pc:sldMkLst>
        <pc:spChg chg="mod">
          <ac:chgData name="Martha Lee (2213492)" userId="c9fb6ec3-b1b7-4aaf-a54d-acf55c42735c" providerId="ADAL" clId="{4D16858B-0092-4AB6-A027-EFB5C650DD38}" dt="2022-10-25T15:44:05.063" v="472" actId="20577"/>
          <ac:spMkLst>
            <pc:docMk/>
            <pc:sldMk cId="2259308896" sldId="256"/>
            <ac:spMk id="4" creationId="{88467C95-DF23-40B9-B265-2E6F3DE29030}"/>
          </ac:spMkLst>
        </pc:spChg>
      </pc:sldChg>
      <pc:sldChg chg="modSp mod">
        <pc:chgData name="Martha Lee (2213492)" userId="c9fb6ec3-b1b7-4aaf-a54d-acf55c42735c" providerId="ADAL" clId="{4D16858B-0092-4AB6-A027-EFB5C650DD38}" dt="2022-10-25T15:14:33.635" v="426" actId="20577"/>
        <pc:sldMkLst>
          <pc:docMk/>
          <pc:sldMk cId="1527386939" sldId="261"/>
        </pc:sldMkLst>
        <pc:spChg chg="mod">
          <ac:chgData name="Martha Lee (2213492)" userId="c9fb6ec3-b1b7-4aaf-a54d-acf55c42735c" providerId="ADAL" clId="{4D16858B-0092-4AB6-A027-EFB5C650DD38}" dt="2022-10-25T15:14:33.635" v="426" actId="20577"/>
          <ac:spMkLst>
            <pc:docMk/>
            <pc:sldMk cId="1527386939" sldId="261"/>
            <ac:spMk id="3" creationId="{6056DDD6-27CB-7BED-A624-E7A78F11FA43}"/>
          </ac:spMkLst>
        </pc:spChg>
      </pc:sldChg>
      <pc:sldChg chg="modSp mod">
        <pc:chgData name="Martha Lee (2213492)" userId="c9fb6ec3-b1b7-4aaf-a54d-acf55c42735c" providerId="ADAL" clId="{4D16858B-0092-4AB6-A027-EFB5C650DD38}" dt="2022-10-25T14:49:24.287" v="47" actId="20577"/>
        <pc:sldMkLst>
          <pc:docMk/>
          <pc:sldMk cId="675137161" sldId="281"/>
        </pc:sldMkLst>
        <pc:spChg chg="mod">
          <ac:chgData name="Martha Lee (2213492)" userId="c9fb6ec3-b1b7-4aaf-a54d-acf55c42735c" providerId="ADAL" clId="{4D16858B-0092-4AB6-A027-EFB5C650DD38}" dt="2022-10-25T14:49:24.287" v="47" actId="20577"/>
          <ac:spMkLst>
            <pc:docMk/>
            <pc:sldMk cId="675137161" sldId="281"/>
            <ac:spMk id="2" creationId="{BFD8D2B4-FF73-C7E6-49CE-B19083FEB09A}"/>
          </ac:spMkLst>
        </pc:spChg>
      </pc:sldChg>
      <pc:sldChg chg="modSp mod">
        <pc:chgData name="Martha Lee (2213492)" userId="c9fb6ec3-b1b7-4aaf-a54d-acf55c42735c" providerId="ADAL" clId="{4D16858B-0092-4AB6-A027-EFB5C650DD38}" dt="2022-10-25T14:59:13.208" v="189" actId="20577"/>
        <pc:sldMkLst>
          <pc:docMk/>
          <pc:sldMk cId="1912012592" sldId="287"/>
        </pc:sldMkLst>
        <pc:spChg chg="mod">
          <ac:chgData name="Martha Lee (2213492)" userId="c9fb6ec3-b1b7-4aaf-a54d-acf55c42735c" providerId="ADAL" clId="{4D16858B-0092-4AB6-A027-EFB5C650DD38}" dt="2022-10-25T14:59:13.208" v="189" actId="20577"/>
          <ac:spMkLst>
            <pc:docMk/>
            <pc:sldMk cId="1912012592" sldId="287"/>
            <ac:spMk id="3" creationId="{F9055465-EA9F-436E-A0C3-64912E06BF2C}"/>
          </ac:spMkLst>
        </pc:spChg>
      </pc:sldChg>
      <pc:sldChg chg="modSp mod">
        <pc:chgData name="Martha Lee (2213492)" userId="c9fb6ec3-b1b7-4aaf-a54d-acf55c42735c" providerId="ADAL" clId="{4D16858B-0092-4AB6-A027-EFB5C650DD38}" dt="2022-10-25T15:32:34.998" v="470" actId="20577"/>
        <pc:sldMkLst>
          <pc:docMk/>
          <pc:sldMk cId="4083546591" sldId="288"/>
        </pc:sldMkLst>
        <pc:spChg chg="mod">
          <ac:chgData name="Martha Lee (2213492)" userId="c9fb6ec3-b1b7-4aaf-a54d-acf55c42735c" providerId="ADAL" clId="{4D16858B-0092-4AB6-A027-EFB5C650DD38}" dt="2022-10-25T15:32:34.998" v="470" actId="20577"/>
          <ac:spMkLst>
            <pc:docMk/>
            <pc:sldMk cId="4083546591" sldId="288"/>
            <ac:spMk id="2" creationId="{480D9FCB-7A33-333C-96FF-54BA038A8DA8}"/>
          </ac:spMkLst>
        </pc:spChg>
        <pc:spChg chg="mod">
          <ac:chgData name="Martha Lee (2213492)" userId="c9fb6ec3-b1b7-4aaf-a54d-acf55c42735c" providerId="ADAL" clId="{4D16858B-0092-4AB6-A027-EFB5C650DD38}" dt="2022-10-25T14:47:30.776" v="7" actId="2711"/>
          <ac:spMkLst>
            <pc:docMk/>
            <pc:sldMk cId="4083546591" sldId="288"/>
            <ac:spMk id="10" creationId="{29E24BCE-48CF-4EA0-8CEE-DABDE8C63D2E}"/>
          </ac:spMkLst>
        </pc:spChg>
        <pc:spChg chg="mod">
          <ac:chgData name="Martha Lee (2213492)" userId="c9fb6ec3-b1b7-4aaf-a54d-acf55c42735c" providerId="ADAL" clId="{4D16858B-0092-4AB6-A027-EFB5C650DD38}" dt="2022-10-25T14:47:10.776" v="6" actId="20577"/>
          <ac:spMkLst>
            <pc:docMk/>
            <pc:sldMk cId="4083546591" sldId="288"/>
            <ac:spMk id="36" creationId="{F6CE792E-745D-4408-9AB1-740D556972A1}"/>
          </ac:spMkLst>
        </pc:spChg>
      </pc:sldChg>
      <pc:sldChg chg="modSp mod">
        <pc:chgData name="Martha Lee (2213492)" userId="c9fb6ec3-b1b7-4aaf-a54d-acf55c42735c" providerId="ADAL" clId="{4D16858B-0092-4AB6-A027-EFB5C650DD38}" dt="2022-10-25T15:08:40.537" v="408" actId="20577"/>
        <pc:sldMkLst>
          <pc:docMk/>
          <pc:sldMk cId="1226030002" sldId="289"/>
        </pc:sldMkLst>
        <pc:spChg chg="mod">
          <ac:chgData name="Martha Lee (2213492)" userId="c9fb6ec3-b1b7-4aaf-a54d-acf55c42735c" providerId="ADAL" clId="{4D16858B-0092-4AB6-A027-EFB5C650DD38}" dt="2022-10-25T15:08:40.537" v="408" actId="20577"/>
          <ac:spMkLst>
            <pc:docMk/>
            <pc:sldMk cId="1226030002" sldId="289"/>
            <ac:spMk id="4" creationId="{BA203A6F-2C58-4A09-0DA5-9DFB6AEF5907}"/>
          </ac:spMkLst>
        </pc:spChg>
      </pc:sldChg>
    </pc:docChg>
  </pc:docChgLst>
  <pc:docChgLst>
    <pc:chgData name="Martha Lee (2213492)" userId="S::2213492@student.uwtsd.ac.uk::c9fb6ec3-b1b7-4aaf-a54d-acf55c42735c" providerId="AD" clId="Web-{C8A3C1AD-4A7B-1721-E469-4E2003C7B8F2}"/>
    <pc:docChg chg="modSld">
      <pc:chgData name="Martha Lee (2213492)" userId="S::2213492@student.uwtsd.ac.uk::c9fb6ec3-b1b7-4aaf-a54d-acf55c42735c" providerId="AD" clId="Web-{C8A3C1AD-4A7B-1721-E469-4E2003C7B8F2}" dt="2022-10-23T17:01:43.244" v="143" actId="20577"/>
      <pc:docMkLst>
        <pc:docMk/>
      </pc:docMkLst>
      <pc:sldChg chg="modSp mod setBg">
        <pc:chgData name="Martha Lee (2213492)" userId="S::2213492@student.uwtsd.ac.uk::c9fb6ec3-b1b7-4aaf-a54d-acf55c42735c" providerId="AD" clId="Web-{C8A3C1AD-4A7B-1721-E469-4E2003C7B8F2}" dt="2022-10-23T16:56:33.235" v="140"/>
        <pc:sldMkLst>
          <pc:docMk/>
          <pc:sldMk cId="4212917468" sldId="260"/>
        </pc:sldMkLst>
        <pc:spChg chg="mod">
          <ac:chgData name="Martha Lee (2213492)" userId="S::2213492@student.uwtsd.ac.uk::c9fb6ec3-b1b7-4aaf-a54d-acf55c42735c" providerId="AD" clId="Web-{C8A3C1AD-4A7B-1721-E469-4E2003C7B8F2}" dt="2022-10-23T16:55:47.671" v="137" actId="20577"/>
          <ac:spMkLst>
            <pc:docMk/>
            <pc:sldMk cId="4212917468" sldId="260"/>
            <ac:spMk id="2" creationId="{F96F75DE-8A44-4EC5-83C6-95BDDF10DFD9}"/>
          </ac:spMkLst>
        </pc:spChg>
      </pc:sldChg>
      <pc:sldChg chg="mod setBg">
        <pc:chgData name="Martha Lee (2213492)" userId="S::2213492@student.uwtsd.ac.uk::c9fb6ec3-b1b7-4aaf-a54d-acf55c42735c" providerId="AD" clId="Web-{C8A3C1AD-4A7B-1721-E469-4E2003C7B8F2}" dt="2022-10-23T16:56:43.095" v="141"/>
        <pc:sldMkLst>
          <pc:docMk/>
          <pc:sldMk cId="1527386939" sldId="261"/>
        </pc:sldMkLst>
      </pc:sldChg>
      <pc:sldChg chg="modSp">
        <pc:chgData name="Martha Lee (2213492)" userId="S::2213492@student.uwtsd.ac.uk::c9fb6ec3-b1b7-4aaf-a54d-acf55c42735c" providerId="AD" clId="Web-{C8A3C1AD-4A7B-1721-E469-4E2003C7B8F2}" dt="2022-10-23T16:53:55.458" v="134" actId="20577"/>
        <pc:sldMkLst>
          <pc:docMk/>
          <pc:sldMk cId="675137161" sldId="281"/>
        </pc:sldMkLst>
        <pc:spChg chg="mod">
          <ac:chgData name="Martha Lee (2213492)" userId="S::2213492@student.uwtsd.ac.uk::c9fb6ec3-b1b7-4aaf-a54d-acf55c42735c" providerId="AD" clId="Web-{C8A3C1AD-4A7B-1721-E469-4E2003C7B8F2}" dt="2022-10-23T16:53:55.458" v="134" actId="20577"/>
          <ac:spMkLst>
            <pc:docMk/>
            <pc:sldMk cId="675137161" sldId="281"/>
            <ac:spMk id="3" creationId="{594C1777-B62D-468E-BE34-64A07CED098F}"/>
          </ac:spMkLst>
        </pc:spChg>
      </pc:sldChg>
      <pc:sldChg chg="modSp">
        <pc:chgData name="Martha Lee (2213492)" userId="S::2213492@student.uwtsd.ac.uk::c9fb6ec3-b1b7-4aaf-a54d-acf55c42735c" providerId="AD" clId="Web-{C8A3C1AD-4A7B-1721-E469-4E2003C7B8F2}" dt="2022-10-23T17:01:43.244" v="143" actId="20577"/>
        <pc:sldMkLst>
          <pc:docMk/>
          <pc:sldMk cId="1226030002" sldId="289"/>
        </pc:sldMkLst>
        <pc:spChg chg="mod">
          <ac:chgData name="Martha Lee (2213492)" userId="S::2213492@student.uwtsd.ac.uk::c9fb6ec3-b1b7-4aaf-a54d-acf55c42735c" providerId="AD" clId="Web-{C8A3C1AD-4A7B-1721-E469-4E2003C7B8F2}" dt="2022-10-23T17:01:43.244" v="143" actId="20577"/>
          <ac:spMkLst>
            <pc:docMk/>
            <pc:sldMk cId="1226030002" sldId="289"/>
            <ac:spMk id="4" creationId="{BA203A6F-2C58-4A09-0DA5-9DFB6AEF5907}"/>
          </ac:spMkLst>
        </pc:spChg>
        <pc:spChg chg="mod">
          <ac:chgData name="Martha Lee (2213492)" userId="S::2213492@student.uwtsd.ac.uk::c9fb6ec3-b1b7-4aaf-a54d-acf55c42735c" providerId="AD" clId="Web-{C8A3C1AD-4A7B-1721-E469-4E2003C7B8F2}" dt="2022-10-23T16:52:41.652" v="131" actId="1076"/>
          <ac:spMkLst>
            <pc:docMk/>
            <pc:sldMk cId="1226030002" sldId="289"/>
            <ac:spMk id="5" creationId="{80AC91C9-02F9-91E1-45AC-DE70881F8589}"/>
          </ac:spMkLst>
        </pc:spChg>
      </pc:sldChg>
    </pc:docChg>
  </pc:docChgLst>
  <pc:docChgLst>
    <pc:chgData name="Martha Lee (2213492)" userId="S::2213492@student.uwtsd.ac.uk::c9fb6ec3-b1b7-4aaf-a54d-acf55c42735c" providerId="AD" clId="Web-{5965E4CA-64D0-EC06-4537-BB082EE54897}"/>
    <pc:docChg chg="modSld">
      <pc:chgData name="Martha Lee (2213492)" userId="S::2213492@student.uwtsd.ac.uk::c9fb6ec3-b1b7-4aaf-a54d-acf55c42735c" providerId="AD" clId="Web-{5965E4CA-64D0-EC06-4537-BB082EE54897}" dt="2022-10-24T13:57:13.607" v="25" actId="20577"/>
      <pc:docMkLst>
        <pc:docMk/>
      </pc:docMkLst>
      <pc:sldChg chg="modSp">
        <pc:chgData name="Martha Lee (2213492)" userId="S::2213492@student.uwtsd.ac.uk::c9fb6ec3-b1b7-4aaf-a54d-acf55c42735c" providerId="AD" clId="Web-{5965E4CA-64D0-EC06-4537-BB082EE54897}" dt="2022-10-24T13:55:17.302" v="1" actId="20577"/>
        <pc:sldMkLst>
          <pc:docMk/>
          <pc:sldMk cId="1527386939" sldId="261"/>
        </pc:sldMkLst>
        <pc:spChg chg="mod">
          <ac:chgData name="Martha Lee (2213492)" userId="S::2213492@student.uwtsd.ac.uk::c9fb6ec3-b1b7-4aaf-a54d-acf55c42735c" providerId="AD" clId="Web-{5965E4CA-64D0-EC06-4537-BB082EE54897}" dt="2022-10-24T13:55:17.302" v="1" actId="20577"/>
          <ac:spMkLst>
            <pc:docMk/>
            <pc:sldMk cId="1527386939" sldId="261"/>
            <ac:spMk id="3" creationId="{6056DDD6-27CB-7BED-A624-E7A78F11FA43}"/>
          </ac:spMkLst>
        </pc:spChg>
      </pc:sldChg>
      <pc:sldChg chg="modSp">
        <pc:chgData name="Martha Lee (2213492)" userId="S::2213492@student.uwtsd.ac.uk::c9fb6ec3-b1b7-4aaf-a54d-acf55c42735c" providerId="AD" clId="Web-{5965E4CA-64D0-EC06-4537-BB082EE54897}" dt="2022-10-24T13:56:59.231" v="23" actId="20577"/>
        <pc:sldMkLst>
          <pc:docMk/>
          <pc:sldMk cId="675137161" sldId="281"/>
        </pc:sldMkLst>
        <pc:spChg chg="mod">
          <ac:chgData name="Martha Lee (2213492)" userId="S::2213492@student.uwtsd.ac.uk::c9fb6ec3-b1b7-4aaf-a54d-acf55c42735c" providerId="AD" clId="Web-{5965E4CA-64D0-EC06-4537-BB082EE54897}" dt="2022-10-24T13:56:59.231" v="23" actId="20577"/>
          <ac:spMkLst>
            <pc:docMk/>
            <pc:sldMk cId="675137161" sldId="281"/>
            <ac:spMk id="2" creationId="{BFD8D2B4-FF73-C7E6-49CE-B19083FEB09A}"/>
          </ac:spMkLst>
        </pc:spChg>
      </pc:sldChg>
      <pc:sldChg chg="modSp">
        <pc:chgData name="Martha Lee (2213492)" userId="S::2213492@student.uwtsd.ac.uk::c9fb6ec3-b1b7-4aaf-a54d-acf55c42735c" providerId="AD" clId="Web-{5965E4CA-64D0-EC06-4537-BB082EE54897}" dt="2022-10-24T13:57:13.607" v="25" actId="20577"/>
        <pc:sldMkLst>
          <pc:docMk/>
          <pc:sldMk cId="1226030002" sldId="289"/>
        </pc:sldMkLst>
        <pc:spChg chg="mod">
          <ac:chgData name="Martha Lee (2213492)" userId="S::2213492@student.uwtsd.ac.uk::c9fb6ec3-b1b7-4aaf-a54d-acf55c42735c" providerId="AD" clId="Web-{5965E4CA-64D0-EC06-4537-BB082EE54897}" dt="2022-10-24T13:57:13.607" v="25" actId="20577"/>
          <ac:spMkLst>
            <pc:docMk/>
            <pc:sldMk cId="1226030002" sldId="289"/>
            <ac:spMk id="4" creationId="{BA203A6F-2C58-4A09-0DA5-9DFB6AEF5907}"/>
          </ac:spMkLst>
        </pc:spChg>
      </pc:sldChg>
    </pc:docChg>
  </pc:docChgLst>
  <pc:docChgLst>
    <pc:chgData name="Martha Lee (2213492)" userId="S::2213492@student.uwtsd.ac.uk::c9fb6ec3-b1b7-4aaf-a54d-acf55c42735c" providerId="AD" clId="Web-{3D48836D-E5EA-B81F-1A5D-77DDF65362F8}"/>
    <pc:docChg chg="modSld">
      <pc:chgData name="Martha Lee (2213492)" userId="S::2213492@student.uwtsd.ac.uk::c9fb6ec3-b1b7-4aaf-a54d-acf55c42735c" providerId="AD" clId="Web-{3D48836D-E5EA-B81F-1A5D-77DDF65362F8}" dt="2022-10-23T13:32:30.698" v="2" actId="20577"/>
      <pc:docMkLst>
        <pc:docMk/>
      </pc:docMkLst>
      <pc:sldChg chg="modSp">
        <pc:chgData name="Martha Lee (2213492)" userId="S::2213492@student.uwtsd.ac.uk::c9fb6ec3-b1b7-4aaf-a54d-acf55c42735c" providerId="AD" clId="Web-{3D48836D-E5EA-B81F-1A5D-77DDF65362F8}" dt="2022-10-23T13:32:30.698" v="2" actId="20577"/>
        <pc:sldMkLst>
          <pc:docMk/>
          <pc:sldMk cId="1527386939" sldId="261"/>
        </pc:sldMkLst>
        <pc:spChg chg="mod">
          <ac:chgData name="Martha Lee (2213492)" userId="S::2213492@student.uwtsd.ac.uk::c9fb6ec3-b1b7-4aaf-a54d-acf55c42735c" providerId="AD" clId="Web-{3D48836D-E5EA-B81F-1A5D-77DDF65362F8}" dt="2022-10-23T13:32:30.698" v="2" actId="20577"/>
          <ac:spMkLst>
            <pc:docMk/>
            <pc:sldMk cId="1527386939" sldId="261"/>
            <ac:spMk id="3" creationId="{6056DDD6-27CB-7BED-A624-E7A78F11FA43}"/>
          </ac:spMkLst>
        </pc:spChg>
      </pc:sldChg>
      <pc:sldChg chg="modSp">
        <pc:chgData name="Martha Lee (2213492)" userId="S::2213492@student.uwtsd.ac.uk::c9fb6ec3-b1b7-4aaf-a54d-acf55c42735c" providerId="AD" clId="Web-{3D48836D-E5EA-B81F-1A5D-77DDF65362F8}" dt="2022-10-23T13:32:02.416" v="1" actId="20577"/>
        <pc:sldMkLst>
          <pc:docMk/>
          <pc:sldMk cId="1912012592" sldId="287"/>
        </pc:sldMkLst>
        <pc:spChg chg="mod">
          <ac:chgData name="Martha Lee (2213492)" userId="S::2213492@student.uwtsd.ac.uk::c9fb6ec3-b1b7-4aaf-a54d-acf55c42735c" providerId="AD" clId="Web-{3D48836D-E5EA-B81F-1A5D-77DDF65362F8}" dt="2022-10-23T13:32:02.416" v="1" actId="20577"/>
          <ac:spMkLst>
            <pc:docMk/>
            <pc:sldMk cId="1912012592" sldId="287"/>
            <ac:spMk id="3" creationId="{F9055465-EA9F-436E-A0C3-64912E06BF2C}"/>
          </ac:spMkLst>
        </pc:spChg>
      </pc:sldChg>
    </pc:docChg>
  </pc:docChgLst>
  <pc:docChgLst>
    <pc:chgData clId="Web-{26764EE6-C414-1EC0-0849-5EEC7EE94F8C}"/>
    <pc:docChg chg="modSld">
      <pc:chgData name="" userId="" providerId="" clId="Web-{26764EE6-C414-1EC0-0849-5EEC7EE94F8C}" dt="2022-10-22T14:48:34.094" v="0" actId="20577"/>
      <pc:docMkLst>
        <pc:docMk/>
      </pc:docMkLst>
      <pc:sldChg chg="modSp">
        <pc:chgData name="" userId="" providerId="" clId="Web-{26764EE6-C414-1EC0-0849-5EEC7EE94F8C}" dt="2022-10-22T14:48:34.094" v="0" actId="20577"/>
        <pc:sldMkLst>
          <pc:docMk/>
          <pc:sldMk cId="2371293676" sldId="278"/>
        </pc:sldMkLst>
        <pc:spChg chg="mod">
          <ac:chgData name="" userId="" providerId="" clId="Web-{26764EE6-C414-1EC0-0849-5EEC7EE94F8C}" dt="2022-10-22T14:48:34.094" v="0" actId="20577"/>
          <ac:spMkLst>
            <pc:docMk/>
            <pc:sldMk cId="2371293676" sldId="278"/>
            <ac:spMk id="3" creationId="{95B371F2-DBA5-415A-82C8-651F587B857A}"/>
          </ac:spMkLst>
        </pc:spChg>
      </pc:sldChg>
    </pc:docChg>
  </pc:docChgLst>
  <pc:docChgLst>
    <pc:chgData name="Martha Lee (2213492)" userId="S::2213492@student.uwtsd.ac.uk::c9fb6ec3-b1b7-4aaf-a54d-acf55c42735c" providerId="AD" clId="Web-{4B19937B-BC08-1F1D-248F-E08274EB5312}"/>
    <pc:docChg chg="modSld">
      <pc:chgData name="Martha Lee (2213492)" userId="S::2213492@student.uwtsd.ac.uk::c9fb6ec3-b1b7-4aaf-a54d-acf55c42735c" providerId="AD" clId="Web-{4B19937B-BC08-1F1D-248F-E08274EB5312}" dt="2022-10-23T13:58:38.790" v="1" actId="20577"/>
      <pc:docMkLst>
        <pc:docMk/>
      </pc:docMkLst>
      <pc:sldChg chg="modSp">
        <pc:chgData name="Martha Lee (2213492)" userId="S::2213492@student.uwtsd.ac.uk::c9fb6ec3-b1b7-4aaf-a54d-acf55c42735c" providerId="AD" clId="Web-{4B19937B-BC08-1F1D-248F-E08274EB5312}" dt="2022-10-23T13:58:38.790" v="1" actId="20577"/>
        <pc:sldMkLst>
          <pc:docMk/>
          <pc:sldMk cId="2259308896" sldId="256"/>
        </pc:sldMkLst>
        <pc:spChg chg="mod">
          <ac:chgData name="Martha Lee (2213492)" userId="S::2213492@student.uwtsd.ac.uk::c9fb6ec3-b1b7-4aaf-a54d-acf55c42735c" providerId="AD" clId="Web-{4B19937B-BC08-1F1D-248F-E08274EB5312}" dt="2022-10-23T13:58:38.790" v="1" actId="20577"/>
          <ac:spMkLst>
            <pc:docMk/>
            <pc:sldMk cId="2259308896" sldId="256"/>
            <ac:spMk id="4" creationId="{88467C95-DF23-40B9-B265-2E6F3DE29030}"/>
          </ac:spMkLst>
        </pc:spChg>
      </pc:sldChg>
    </pc:docChg>
  </pc:docChgLst>
  <pc:docChgLst>
    <pc:chgData name="Martha Lee (2213492)" userId="S::2213492@student.uwtsd.ac.uk::c9fb6ec3-b1b7-4aaf-a54d-acf55c42735c" providerId="AD" clId="Web-{B46F9489-9341-DB9D-757D-85E301268EC7}"/>
    <pc:docChg chg="modSld">
      <pc:chgData name="Martha Lee (2213492)" userId="S::2213492@student.uwtsd.ac.uk::c9fb6ec3-b1b7-4aaf-a54d-acf55c42735c" providerId="AD" clId="Web-{B46F9489-9341-DB9D-757D-85E301268EC7}" dt="2022-10-21T12:36:37.956" v="758" actId="20577"/>
      <pc:docMkLst>
        <pc:docMk/>
      </pc:docMkLst>
      <pc:sldChg chg="modSp">
        <pc:chgData name="Martha Lee (2213492)" userId="S::2213492@student.uwtsd.ac.uk::c9fb6ec3-b1b7-4aaf-a54d-acf55c42735c" providerId="AD" clId="Web-{B46F9489-9341-DB9D-757D-85E301268EC7}" dt="2022-10-21T10:52:31.519" v="6" actId="20577"/>
        <pc:sldMkLst>
          <pc:docMk/>
          <pc:sldMk cId="2259308896" sldId="256"/>
        </pc:sldMkLst>
        <pc:spChg chg="mod">
          <ac:chgData name="Martha Lee (2213492)" userId="S::2213492@student.uwtsd.ac.uk::c9fb6ec3-b1b7-4aaf-a54d-acf55c42735c" providerId="AD" clId="Web-{B46F9489-9341-DB9D-757D-85E301268EC7}" dt="2022-10-21T10:52:31.519" v="6" actId="20577"/>
          <ac:spMkLst>
            <pc:docMk/>
            <pc:sldMk cId="2259308896" sldId="256"/>
            <ac:spMk id="4" creationId="{88467C95-DF23-40B9-B265-2E6F3DE29030}"/>
          </ac:spMkLst>
        </pc:spChg>
      </pc:sldChg>
      <pc:sldChg chg="addSp modSp">
        <pc:chgData name="Martha Lee (2213492)" userId="S::2213492@student.uwtsd.ac.uk::c9fb6ec3-b1b7-4aaf-a54d-acf55c42735c" providerId="AD" clId="Web-{B46F9489-9341-DB9D-757D-85E301268EC7}" dt="2022-10-21T12:27:08.129" v="700" actId="20577"/>
        <pc:sldMkLst>
          <pc:docMk/>
          <pc:sldMk cId="4212917468" sldId="260"/>
        </pc:sldMkLst>
        <pc:spChg chg="mod">
          <ac:chgData name="Martha Lee (2213492)" userId="S::2213492@student.uwtsd.ac.uk::c9fb6ec3-b1b7-4aaf-a54d-acf55c42735c" providerId="AD" clId="Web-{B46F9489-9341-DB9D-757D-85E301268EC7}" dt="2022-10-21T12:27:08.129" v="700" actId="20577"/>
          <ac:spMkLst>
            <pc:docMk/>
            <pc:sldMk cId="4212917468" sldId="260"/>
            <ac:spMk id="2" creationId="{F96F75DE-8A44-4EC5-83C6-95BDDF10DFD9}"/>
          </ac:spMkLst>
        </pc:spChg>
        <pc:spChg chg="add mod">
          <ac:chgData name="Martha Lee (2213492)" userId="S::2213492@student.uwtsd.ac.uk::c9fb6ec3-b1b7-4aaf-a54d-acf55c42735c" providerId="AD" clId="Web-{B46F9489-9341-DB9D-757D-85E301268EC7}" dt="2022-10-21T12:26:52.176" v="699" actId="20577"/>
          <ac:spMkLst>
            <pc:docMk/>
            <pc:sldMk cId="4212917468" sldId="260"/>
            <ac:spMk id="3" creationId="{D941BF6F-DDD6-BE57-5A1C-4E6E808C9B3E}"/>
          </ac:spMkLst>
        </pc:spChg>
      </pc:sldChg>
      <pc:sldChg chg="addSp delSp modSp">
        <pc:chgData name="Martha Lee (2213492)" userId="S::2213492@student.uwtsd.ac.uk::c9fb6ec3-b1b7-4aaf-a54d-acf55c42735c" providerId="AD" clId="Web-{B46F9489-9341-DB9D-757D-85E301268EC7}" dt="2022-10-21T12:26:41.816" v="698" actId="20577"/>
        <pc:sldMkLst>
          <pc:docMk/>
          <pc:sldMk cId="1527386939" sldId="261"/>
        </pc:sldMkLst>
        <pc:spChg chg="add mod">
          <ac:chgData name="Martha Lee (2213492)" userId="S::2213492@student.uwtsd.ac.uk::c9fb6ec3-b1b7-4aaf-a54d-acf55c42735c" providerId="AD" clId="Web-{B46F9489-9341-DB9D-757D-85E301268EC7}" dt="2022-10-21T11:57:14.694" v="456" actId="20577"/>
          <ac:spMkLst>
            <pc:docMk/>
            <pc:sldMk cId="1527386939" sldId="261"/>
            <ac:spMk id="2" creationId="{25BCE12A-7EAD-A7E2-239D-95B319DEF3D0}"/>
          </ac:spMkLst>
        </pc:spChg>
        <pc:spChg chg="add mod">
          <ac:chgData name="Martha Lee (2213492)" userId="S::2213492@student.uwtsd.ac.uk::c9fb6ec3-b1b7-4aaf-a54d-acf55c42735c" providerId="AD" clId="Web-{B46F9489-9341-DB9D-757D-85E301268EC7}" dt="2022-10-21T12:26:41.816" v="698" actId="20577"/>
          <ac:spMkLst>
            <pc:docMk/>
            <pc:sldMk cId="1527386939" sldId="261"/>
            <ac:spMk id="3" creationId="{6056DDD6-27CB-7BED-A624-E7A78F11FA43}"/>
          </ac:spMkLst>
        </pc:spChg>
        <pc:spChg chg="del mod">
          <ac:chgData name="Martha Lee (2213492)" userId="S::2213492@student.uwtsd.ac.uk::c9fb6ec3-b1b7-4aaf-a54d-acf55c42735c" providerId="AD" clId="Web-{B46F9489-9341-DB9D-757D-85E301268EC7}" dt="2022-10-21T11:54:55.675" v="445"/>
          <ac:spMkLst>
            <pc:docMk/>
            <pc:sldMk cId="1527386939" sldId="261"/>
            <ac:spMk id="4" creationId="{07A371F5-EAAD-4ADC-8D3F-1CBB98D52839}"/>
          </ac:spMkLst>
        </pc:spChg>
        <pc:spChg chg="add del mod">
          <ac:chgData name="Martha Lee (2213492)" userId="S::2213492@student.uwtsd.ac.uk::c9fb6ec3-b1b7-4aaf-a54d-acf55c42735c" providerId="AD" clId="Web-{B46F9489-9341-DB9D-757D-85E301268EC7}" dt="2022-10-21T11:57:06.115" v="455"/>
          <ac:spMkLst>
            <pc:docMk/>
            <pc:sldMk cId="1527386939" sldId="261"/>
            <ac:spMk id="6" creationId="{A1CFB706-FE2A-9C94-C771-B9B9D6BC9A5B}"/>
          </ac:spMkLst>
        </pc:spChg>
      </pc:sldChg>
      <pc:sldChg chg="delSp modSp">
        <pc:chgData name="Martha Lee (2213492)" userId="S::2213492@student.uwtsd.ac.uk::c9fb6ec3-b1b7-4aaf-a54d-acf55c42735c" providerId="AD" clId="Web-{B46F9489-9341-DB9D-757D-85E301268EC7}" dt="2022-10-21T12:31:59.277" v="718" actId="14100"/>
        <pc:sldMkLst>
          <pc:docMk/>
          <pc:sldMk cId="2371293676" sldId="278"/>
        </pc:sldMkLst>
        <pc:spChg chg="mod">
          <ac:chgData name="Martha Lee (2213492)" userId="S::2213492@student.uwtsd.ac.uk::c9fb6ec3-b1b7-4aaf-a54d-acf55c42735c" providerId="AD" clId="Web-{B46F9489-9341-DB9D-757D-85E301268EC7}" dt="2022-10-21T12:31:59.277" v="718" actId="14100"/>
          <ac:spMkLst>
            <pc:docMk/>
            <pc:sldMk cId="2371293676" sldId="278"/>
            <ac:spMk id="3" creationId="{95B371F2-DBA5-415A-82C8-651F587B857A}"/>
          </ac:spMkLst>
        </pc:spChg>
        <pc:spChg chg="mod">
          <ac:chgData name="Martha Lee (2213492)" userId="S::2213492@student.uwtsd.ac.uk::c9fb6ec3-b1b7-4aaf-a54d-acf55c42735c" providerId="AD" clId="Web-{B46F9489-9341-DB9D-757D-85E301268EC7}" dt="2022-10-21T12:31:41.292" v="716" actId="1076"/>
          <ac:spMkLst>
            <pc:docMk/>
            <pc:sldMk cId="2371293676" sldId="278"/>
            <ac:spMk id="18" creationId="{EA6B7DE5-BFCC-4EEF-9609-8AA1C7CAD3B0}"/>
          </ac:spMkLst>
        </pc:spChg>
        <pc:spChg chg="del mod">
          <ac:chgData name="Martha Lee (2213492)" userId="S::2213492@student.uwtsd.ac.uk::c9fb6ec3-b1b7-4aaf-a54d-acf55c42735c" providerId="AD" clId="Web-{B46F9489-9341-DB9D-757D-85E301268EC7}" dt="2022-10-21T12:30:51.572" v="712"/>
          <ac:spMkLst>
            <pc:docMk/>
            <pc:sldMk cId="2371293676" sldId="278"/>
            <ac:spMk id="35" creationId="{5789CCB9-138D-4D90-8AFB-AC5C73612512}"/>
          </ac:spMkLst>
        </pc:spChg>
      </pc:sldChg>
      <pc:sldChg chg="modSp">
        <pc:chgData name="Martha Lee (2213492)" userId="S::2213492@student.uwtsd.ac.uk::c9fb6ec3-b1b7-4aaf-a54d-acf55c42735c" providerId="AD" clId="Web-{B46F9489-9341-DB9D-757D-85E301268EC7}" dt="2022-10-21T12:36:37.956" v="758" actId="20577"/>
        <pc:sldMkLst>
          <pc:docMk/>
          <pc:sldMk cId="3483999599" sldId="284"/>
        </pc:sldMkLst>
        <pc:spChg chg="mod">
          <ac:chgData name="Martha Lee (2213492)" userId="S::2213492@student.uwtsd.ac.uk::c9fb6ec3-b1b7-4aaf-a54d-acf55c42735c" providerId="AD" clId="Web-{B46F9489-9341-DB9D-757D-85E301268EC7}" dt="2022-10-21T12:36:37.956" v="758" actId="20577"/>
          <ac:spMkLst>
            <pc:docMk/>
            <pc:sldMk cId="3483999599" sldId="284"/>
            <ac:spMk id="5" creationId="{952E1787-C526-77DE-D550-A6E3295AAF9F}"/>
          </ac:spMkLst>
        </pc:spChg>
      </pc:sldChg>
      <pc:sldChg chg="addSp modSp">
        <pc:chgData name="Martha Lee (2213492)" userId="S::2213492@student.uwtsd.ac.uk::c9fb6ec3-b1b7-4aaf-a54d-acf55c42735c" providerId="AD" clId="Web-{B46F9489-9341-DB9D-757D-85E301268EC7}" dt="2022-10-21T12:36:04.517" v="755" actId="20577"/>
        <pc:sldMkLst>
          <pc:docMk/>
          <pc:sldMk cId="1912012592" sldId="287"/>
        </pc:sldMkLst>
        <pc:spChg chg="add mod">
          <ac:chgData name="Martha Lee (2213492)" userId="S::2213492@student.uwtsd.ac.uk::c9fb6ec3-b1b7-4aaf-a54d-acf55c42735c" providerId="AD" clId="Web-{B46F9489-9341-DB9D-757D-85E301268EC7}" dt="2022-10-21T12:35:10.157" v="748" actId="20577"/>
          <ac:spMkLst>
            <pc:docMk/>
            <pc:sldMk cId="1912012592" sldId="287"/>
            <ac:spMk id="2" creationId="{326EF26E-8709-FB5C-8FF3-02E4D0423161}"/>
          </ac:spMkLst>
        </pc:spChg>
        <pc:spChg chg="mod">
          <ac:chgData name="Martha Lee (2213492)" userId="S::2213492@student.uwtsd.ac.uk::c9fb6ec3-b1b7-4aaf-a54d-acf55c42735c" providerId="AD" clId="Web-{B46F9489-9341-DB9D-757D-85E301268EC7}" dt="2022-10-21T12:36:04.517" v="755" actId="20577"/>
          <ac:spMkLst>
            <pc:docMk/>
            <pc:sldMk cId="1912012592" sldId="287"/>
            <ac:spMk id="3" creationId="{F9055465-EA9F-436E-A0C3-64912E06BF2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6E6020-4209-49A3-9DC4-18264096E79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7797462-F1DD-4E64-BC14-F17A0F34B5A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232FC57-E1F8-4F59-A87C-2833007EAF57}" type="datetimeFigureOut">
              <a:rPr lang="en-US" smtClean="0"/>
              <a:t>10/25/2022</a:t>
            </a:fld>
            <a:endParaRPr lang="en-US"/>
          </a:p>
        </p:txBody>
      </p:sp>
      <p:sp>
        <p:nvSpPr>
          <p:cNvPr id="4" name="Footer Placeholder 3">
            <a:extLst>
              <a:ext uri="{FF2B5EF4-FFF2-40B4-BE49-F238E27FC236}">
                <a16:creationId xmlns:a16="http://schemas.microsoft.com/office/drawing/2014/main" id="{8075F0E3-AC70-4B5A-BCEB-9E3C021C86A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48F68B5-925F-4468-95B3-EA77C29C342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8A06BE-7519-4B21-9E1D-AE6D6E69C38F}" type="slidenum">
              <a:rPr lang="en-US" smtClean="0"/>
              <a:t>‹#›</a:t>
            </a:fld>
            <a:endParaRPr lang="en-US"/>
          </a:p>
        </p:txBody>
      </p:sp>
    </p:spTree>
    <p:extLst>
      <p:ext uri="{BB962C8B-B14F-4D97-AF65-F5344CB8AC3E}">
        <p14:creationId xmlns:p14="http://schemas.microsoft.com/office/powerpoint/2010/main" val="21573830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8ACAC0-59EA-4916-9995-398D6BEB88C3}" type="datetimeFigureOut">
              <a:rPr lang="en-US" smtClean="0"/>
              <a:t>10/25/2022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9B2C62-FE30-453D-946B-754E9E42C845}" type="slidenum">
              <a:rPr lang="en-US" smtClean="0"/>
              <a:t>‹#›</a:t>
            </a:fld>
            <a:endParaRPr lang="en-US"/>
          </a:p>
        </p:txBody>
      </p:sp>
    </p:spTree>
    <p:extLst>
      <p:ext uri="{BB962C8B-B14F-4D97-AF65-F5344CB8AC3E}">
        <p14:creationId xmlns:p14="http://schemas.microsoft.com/office/powerpoint/2010/main" val="2922326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Line spacing + Page numbers</a:t>
            </a:r>
          </a:p>
        </p:txBody>
      </p:sp>
      <p:sp>
        <p:nvSpPr>
          <p:cNvPr id="4" name="Slide Number Placeholder 3"/>
          <p:cNvSpPr>
            <a:spLocks noGrp="1"/>
          </p:cNvSpPr>
          <p:nvPr>
            <p:ph type="sldNum" sz="quarter" idx="5"/>
          </p:nvPr>
        </p:nvSpPr>
        <p:spPr/>
        <p:txBody>
          <a:bodyPr/>
          <a:lstStyle/>
          <a:p>
            <a:fld id="{5A9B2C62-FE30-453D-946B-754E9E42C845}" type="slidenum">
              <a:rPr lang="en-US" smtClean="0"/>
              <a:t>1</a:t>
            </a:fld>
            <a:endParaRPr lang="en-US"/>
          </a:p>
        </p:txBody>
      </p:sp>
    </p:spTree>
    <p:extLst>
      <p:ext uri="{BB962C8B-B14F-4D97-AF65-F5344CB8AC3E}">
        <p14:creationId xmlns:p14="http://schemas.microsoft.com/office/powerpoint/2010/main" val="1777375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2"/>
        </a:solidFill>
        <a:effectLst/>
      </p:bgPr>
    </p:bg>
    <p:spTree>
      <p:nvGrpSpPr>
        <p:cNvPr id="1" name=""/>
        <p:cNvGrpSpPr/>
        <p:nvPr/>
      </p:nvGrpSpPr>
      <p:grpSpPr>
        <a:xfrm>
          <a:off x="0" y="0"/>
          <a:ext cx="0" cy="0"/>
          <a:chOff x="0" y="0"/>
          <a:chExt cx="0" cy="0"/>
        </a:xfrm>
      </p:grpSpPr>
      <p:sp>
        <p:nvSpPr>
          <p:cNvPr id="12" name="Text Placeholder 21">
            <a:extLst>
              <a:ext uri="{FF2B5EF4-FFF2-40B4-BE49-F238E27FC236}">
                <a16:creationId xmlns:a16="http://schemas.microsoft.com/office/drawing/2014/main" id="{F2964EA8-200F-47C5-90C2-1DBA3D6D7CDB}"/>
              </a:ext>
            </a:extLst>
          </p:cNvPr>
          <p:cNvSpPr>
            <a:spLocks noGrp="1"/>
          </p:cNvSpPr>
          <p:nvPr>
            <p:ph type="body" sz="quarter" idx="12"/>
          </p:nvPr>
        </p:nvSpPr>
        <p:spPr>
          <a:xfrm>
            <a:off x="1028700" y="5078187"/>
            <a:ext cx="3222058" cy="964620"/>
          </a:xfrm>
        </p:spPr>
        <p:txBody>
          <a:bodyPr>
            <a:noAutofit/>
          </a:bodyPr>
          <a:lstStyle>
            <a:lvl1pPr marL="0" indent="0">
              <a:buNone/>
              <a:defRPr sz="1400">
                <a:solidFill>
                  <a:schemeClr val="accent2">
                    <a:lumMod val="50000"/>
                  </a:schemeClr>
                </a:solidFill>
              </a:defRPr>
            </a:lvl1pPr>
            <a:lvl2pPr marL="457200" indent="0">
              <a:buNone/>
              <a:defRPr sz="1400">
                <a:solidFill>
                  <a:schemeClr val="bg2">
                    <a:lumMod val="50000"/>
                  </a:schemeClr>
                </a:solidFill>
              </a:defRPr>
            </a:lvl2pPr>
            <a:lvl3pPr marL="914400" indent="0">
              <a:buNone/>
              <a:defRPr sz="1400">
                <a:solidFill>
                  <a:schemeClr val="bg2">
                    <a:lumMod val="50000"/>
                  </a:schemeClr>
                </a:solidFill>
              </a:defRPr>
            </a:lvl3pPr>
            <a:lvl4pPr marL="1371600" indent="0">
              <a:buNone/>
              <a:defRPr sz="1400">
                <a:solidFill>
                  <a:schemeClr val="bg2">
                    <a:lumMod val="50000"/>
                  </a:schemeClr>
                </a:solidFill>
              </a:defRPr>
            </a:lvl4pPr>
            <a:lvl5pPr marL="1828800" indent="0">
              <a:buNone/>
              <a:defRPr sz="1400">
                <a:solidFill>
                  <a:schemeClr val="bg2">
                    <a:lumMod val="50000"/>
                  </a:schemeClr>
                </a:solidFill>
              </a:defRPr>
            </a:lvl5pPr>
          </a:lstStyle>
          <a:p>
            <a:pPr lvl="0"/>
            <a:r>
              <a:rPr lang="en-US"/>
              <a:t>Click to edit Master text styles</a:t>
            </a:r>
          </a:p>
        </p:txBody>
      </p:sp>
      <p:sp>
        <p:nvSpPr>
          <p:cNvPr id="13" name="Picture Placeholder 19">
            <a:extLst>
              <a:ext uri="{FF2B5EF4-FFF2-40B4-BE49-F238E27FC236}">
                <a16:creationId xmlns:a16="http://schemas.microsoft.com/office/drawing/2014/main" id="{7878E298-5074-4E51-993E-34931A897F12}"/>
              </a:ext>
            </a:extLst>
          </p:cNvPr>
          <p:cNvSpPr>
            <a:spLocks noGrp="1"/>
          </p:cNvSpPr>
          <p:nvPr>
            <p:ph type="pic" sz="quarter" idx="11"/>
          </p:nvPr>
        </p:nvSpPr>
        <p:spPr>
          <a:xfrm>
            <a:off x="6221413" y="0"/>
            <a:ext cx="4941887" cy="5726113"/>
          </a:xfrm>
        </p:spPr>
        <p:txBody>
          <a:bodyPr/>
          <a:lstStyle/>
          <a:p>
            <a:r>
              <a:rPr lang="en-US"/>
              <a:t>Click icon to add picture</a:t>
            </a:r>
          </a:p>
        </p:txBody>
      </p:sp>
      <p:cxnSp>
        <p:nvCxnSpPr>
          <p:cNvPr id="15" name="Straight Connector 14">
            <a:extLst>
              <a:ext uri="{FF2B5EF4-FFF2-40B4-BE49-F238E27FC236}">
                <a16:creationId xmlns:a16="http://schemas.microsoft.com/office/drawing/2014/main" id="{42D26D0E-18C6-4DB1-B3A5-75E29BD65B17}"/>
              </a:ext>
            </a:extLst>
          </p:cNvPr>
          <p:cNvCxnSpPr>
            <a:cxnSpLocks/>
          </p:cNvCxnSpPr>
          <p:nvPr userDrawn="1"/>
        </p:nvCxnSpPr>
        <p:spPr>
          <a:xfrm>
            <a:off x="1028700" y="457211"/>
            <a:ext cx="1142999" cy="0"/>
          </a:xfrm>
          <a:prstGeom prst="line">
            <a:avLst/>
          </a:prstGeom>
          <a:noFill/>
          <a:ln w="15875" cap="flat" cmpd="sng" algn="ctr">
            <a:solidFill>
              <a:schemeClr val="accent2">
                <a:lumMod val="50000"/>
              </a:schemeClr>
            </a:solidFill>
            <a:prstDash val="solid"/>
            <a:miter lim="800000"/>
          </a:ln>
          <a:effectLst/>
        </p:spPr>
      </p:cxnSp>
      <p:sp>
        <p:nvSpPr>
          <p:cNvPr id="2" name="Title 1">
            <a:extLst>
              <a:ext uri="{FF2B5EF4-FFF2-40B4-BE49-F238E27FC236}">
                <a16:creationId xmlns:a16="http://schemas.microsoft.com/office/drawing/2014/main" id="{3989B90B-5C3C-4760-9360-5AE10BF87B9D}"/>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lnSpc>
                <a:spcPct val="90000"/>
              </a:lnSpc>
              <a:defRPr lang="en-US" sz="7200">
                <a:solidFill>
                  <a:schemeClr val="accent2">
                    <a:lumMod val="50000"/>
                  </a:schemeClr>
                </a:solidFill>
                <a:ea typeface="+mn-ea"/>
                <a:cs typeface="+mn-cs"/>
              </a:defRPr>
            </a:lvl1pPr>
          </a:lstStyle>
          <a:p>
            <a:pPr marL="0" lvl="0" indent="0">
              <a:lnSpc>
                <a:spcPts val="6500"/>
              </a:lnSpc>
              <a:spcBef>
                <a:spcPts val="100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29164985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661D25CF-5413-4949-A54A-8716608406B5}"/>
              </a:ext>
            </a:extLst>
          </p:cNvPr>
          <p:cNvSpPr>
            <a:spLocks noGrp="1"/>
          </p:cNvSpPr>
          <p:nvPr>
            <p:ph type="body" sz="quarter" idx="11"/>
          </p:nvPr>
        </p:nvSpPr>
        <p:spPr>
          <a:xfrm>
            <a:off x="7258050" y="2000250"/>
            <a:ext cx="4667250" cy="3398837"/>
          </a:xfrm>
        </p:spPr>
        <p:txBody>
          <a:bodyPr>
            <a:normAutofit/>
          </a:bodyPr>
          <a:lstStyle>
            <a:lvl1pPr marL="0" indent="0">
              <a:lnSpc>
                <a:spcPct val="150000"/>
              </a:lnSpc>
              <a:buNone/>
              <a:defRPr sz="2000">
                <a:solidFill>
                  <a:schemeClr val="accent2">
                    <a:lumMod val="50000"/>
                  </a:schemeClr>
                </a:solidFill>
              </a:defRPr>
            </a:lvl1pPr>
          </a:lstStyle>
          <a:p>
            <a:pPr lvl="0"/>
            <a:r>
              <a:rPr lang="en-US"/>
              <a:t>Click to edit Master text styles</a:t>
            </a:r>
          </a:p>
        </p:txBody>
      </p:sp>
      <p:sp>
        <p:nvSpPr>
          <p:cNvPr id="35" name="Date Placeholder 3">
            <a:extLst>
              <a:ext uri="{FF2B5EF4-FFF2-40B4-BE49-F238E27FC236}">
                <a16:creationId xmlns:a16="http://schemas.microsoft.com/office/drawing/2014/main" id="{224E3A4F-8479-4D38-A6D4-85F0883F379F}"/>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09D4DA8-2D4A-4F06-BECA-044AF4113FB4}" type="datetime1">
              <a:rPr lang="en-US" smtClean="0"/>
              <a:t>10/25/2022</a:t>
            </a:fld>
            <a:endParaRPr lang="en-US"/>
          </a:p>
        </p:txBody>
      </p:sp>
      <p:sp>
        <p:nvSpPr>
          <p:cNvPr id="36" name="Slide Number Placeholder 5">
            <a:extLst>
              <a:ext uri="{FF2B5EF4-FFF2-40B4-BE49-F238E27FC236}">
                <a16:creationId xmlns:a16="http://schemas.microsoft.com/office/drawing/2014/main" id="{D5A5341A-4863-40E8-8B9A-FB4E719257AE}"/>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a:p>
        </p:txBody>
      </p:sp>
      <p:sp>
        <p:nvSpPr>
          <p:cNvPr id="2" name="Title 1">
            <a:extLst>
              <a:ext uri="{FF2B5EF4-FFF2-40B4-BE49-F238E27FC236}">
                <a16:creationId xmlns:a16="http://schemas.microsoft.com/office/drawing/2014/main" id="{6AD2FED0-CD95-48B0-B54A-1F64F952C6C0}"/>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defRPr lang="en-US" sz="7200">
                <a:solidFill>
                  <a:schemeClr val="accent2">
                    <a:lumMod val="50000"/>
                  </a:schemeClr>
                </a:solidFill>
                <a:ea typeface="+mn-ea"/>
                <a:cs typeface="+mn-cs"/>
              </a:defRPr>
            </a:lvl1pPr>
          </a:lstStyle>
          <a:p>
            <a:pPr marL="0" lvl="0" indent="0">
              <a:lnSpc>
                <a:spcPts val="6500"/>
              </a:lnSpc>
              <a:spcBef>
                <a:spcPts val="1000"/>
              </a:spcBef>
              <a:buFont typeface="Arial" panose="020B0604020202020204" pitchFamily="34" charset="0"/>
            </a:pPr>
            <a:r>
              <a:rPr lang="en-US"/>
              <a:t>Click to edit Master title style</a:t>
            </a:r>
          </a:p>
        </p:txBody>
      </p:sp>
      <p:cxnSp>
        <p:nvCxnSpPr>
          <p:cNvPr id="3" name="Straight Connector 2">
            <a:extLst>
              <a:ext uri="{FF2B5EF4-FFF2-40B4-BE49-F238E27FC236}">
                <a16:creationId xmlns:a16="http://schemas.microsoft.com/office/drawing/2014/main" id="{68EF5E91-A275-4181-9C62-BC0773AD0512}"/>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227127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bg>
      <p:bgPr>
        <a:solidFill>
          <a:schemeClr val="accent1"/>
        </a:solidFill>
        <a:effectLst/>
      </p:bgPr>
    </p:bg>
    <p:spTree>
      <p:nvGrpSpPr>
        <p:cNvPr id="1" name=""/>
        <p:cNvGrpSpPr/>
        <p:nvPr/>
      </p:nvGrpSpPr>
      <p:grpSpPr>
        <a:xfrm>
          <a:off x="0" y="0"/>
          <a:ext cx="0" cy="0"/>
          <a:chOff x="0" y="0"/>
          <a:chExt cx="0" cy="0"/>
        </a:xfrm>
      </p:grpSpPr>
      <p:sp>
        <p:nvSpPr>
          <p:cNvPr id="17" name="Picture Placeholder 15">
            <a:extLst>
              <a:ext uri="{FF2B5EF4-FFF2-40B4-BE49-F238E27FC236}">
                <a16:creationId xmlns:a16="http://schemas.microsoft.com/office/drawing/2014/main" id="{423630CA-0A51-4B04-A57B-9E412A8FCD1F}"/>
              </a:ext>
            </a:extLst>
          </p:cNvPr>
          <p:cNvSpPr>
            <a:spLocks noGrp="1"/>
          </p:cNvSpPr>
          <p:nvPr>
            <p:ph type="pic" sz="quarter" idx="12"/>
          </p:nvPr>
        </p:nvSpPr>
        <p:spPr>
          <a:xfrm>
            <a:off x="8847137" y="3862387"/>
            <a:ext cx="2316163" cy="2538413"/>
          </a:xfrm>
        </p:spPr>
        <p:txBody>
          <a:bodyPr/>
          <a:lstStyle/>
          <a:p>
            <a:r>
              <a:rPr lang="en-US"/>
              <a:t>Click icon to add picture</a:t>
            </a:r>
          </a:p>
        </p:txBody>
      </p:sp>
      <p:sp>
        <p:nvSpPr>
          <p:cNvPr id="16" name="Picture Placeholder 15">
            <a:extLst>
              <a:ext uri="{FF2B5EF4-FFF2-40B4-BE49-F238E27FC236}">
                <a16:creationId xmlns:a16="http://schemas.microsoft.com/office/drawing/2014/main" id="{3C994AE8-9E30-418E-8361-5D851AFA42C5}"/>
              </a:ext>
            </a:extLst>
          </p:cNvPr>
          <p:cNvSpPr>
            <a:spLocks noGrp="1"/>
          </p:cNvSpPr>
          <p:nvPr>
            <p:ph type="pic" sz="quarter" idx="11"/>
          </p:nvPr>
        </p:nvSpPr>
        <p:spPr>
          <a:xfrm>
            <a:off x="6210300" y="3854450"/>
            <a:ext cx="2316163" cy="2538413"/>
          </a:xfrm>
        </p:spPr>
        <p:txBody>
          <a:bodyPr/>
          <a:lstStyle/>
          <a:p>
            <a:r>
              <a:rPr lang="en-US"/>
              <a:t>Click icon to add picture</a:t>
            </a:r>
          </a:p>
        </p:txBody>
      </p:sp>
      <p:sp>
        <p:nvSpPr>
          <p:cNvPr id="14" name="Picture Placeholder 13">
            <a:extLst>
              <a:ext uri="{FF2B5EF4-FFF2-40B4-BE49-F238E27FC236}">
                <a16:creationId xmlns:a16="http://schemas.microsoft.com/office/drawing/2014/main" id="{3D4E5783-2917-458E-BE61-F3D5AAA8F976}"/>
              </a:ext>
            </a:extLst>
          </p:cNvPr>
          <p:cNvSpPr>
            <a:spLocks noGrp="1"/>
          </p:cNvSpPr>
          <p:nvPr>
            <p:ph type="pic" sz="quarter" idx="10"/>
          </p:nvPr>
        </p:nvSpPr>
        <p:spPr>
          <a:xfrm>
            <a:off x="6210300" y="465138"/>
            <a:ext cx="4953000" cy="3090862"/>
          </a:xfrm>
        </p:spPr>
        <p:txBody>
          <a:bodyPr/>
          <a:lstStyle/>
          <a:p>
            <a:r>
              <a:rPr lang="en-US"/>
              <a:t>Click icon to add picture</a:t>
            </a:r>
          </a:p>
        </p:txBody>
      </p:sp>
      <p:sp>
        <p:nvSpPr>
          <p:cNvPr id="23" name="Text Placeholder 22">
            <a:extLst>
              <a:ext uri="{FF2B5EF4-FFF2-40B4-BE49-F238E27FC236}">
                <a16:creationId xmlns:a16="http://schemas.microsoft.com/office/drawing/2014/main" id="{B1D734B5-5F1C-4E34-81FF-AD75105E8391}"/>
              </a:ext>
            </a:extLst>
          </p:cNvPr>
          <p:cNvSpPr>
            <a:spLocks noGrp="1"/>
          </p:cNvSpPr>
          <p:nvPr>
            <p:ph type="body" sz="quarter" idx="15" hasCustomPrompt="1"/>
          </p:nvPr>
        </p:nvSpPr>
        <p:spPr>
          <a:xfrm>
            <a:off x="761917" y="517972"/>
            <a:ext cx="2956560" cy="1333500"/>
          </a:xfrm>
        </p:spPr>
        <p:txBody>
          <a:bodyPr>
            <a:noAutofit/>
          </a:bodyPr>
          <a:lstStyle>
            <a:lvl1pPr marL="0" indent="0">
              <a:lnSpc>
                <a:spcPct val="90000"/>
              </a:lnSpc>
              <a:buNone/>
              <a:defRPr sz="8800" b="1">
                <a:solidFill>
                  <a:schemeClr val="bg1"/>
                </a:solidFill>
                <a:latin typeface="+mj-lt"/>
              </a:defRPr>
            </a:lvl1pPr>
          </a:lstStyle>
          <a:p>
            <a:pPr lvl="0"/>
            <a:r>
              <a:rPr lang="en-US"/>
              <a:t>01</a:t>
            </a:r>
          </a:p>
        </p:txBody>
      </p:sp>
      <p:sp>
        <p:nvSpPr>
          <p:cNvPr id="19" name="Text Placeholder 18">
            <a:extLst>
              <a:ext uri="{FF2B5EF4-FFF2-40B4-BE49-F238E27FC236}">
                <a16:creationId xmlns:a16="http://schemas.microsoft.com/office/drawing/2014/main" id="{65757DE8-43D6-4A47-ABC9-B39EC8016CB2}"/>
              </a:ext>
            </a:extLst>
          </p:cNvPr>
          <p:cNvSpPr>
            <a:spLocks noGrp="1"/>
          </p:cNvSpPr>
          <p:nvPr>
            <p:ph type="body" sz="quarter" idx="13"/>
          </p:nvPr>
        </p:nvSpPr>
        <p:spPr>
          <a:xfrm>
            <a:off x="1040130" y="2009775"/>
            <a:ext cx="3924300" cy="4391025"/>
          </a:xfrm>
        </p:spPr>
        <p:txBody>
          <a:bodyPr>
            <a:normAutofit/>
          </a:bodyPr>
          <a:lstStyle>
            <a:lvl1pPr marL="0" indent="0">
              <a:lnSpc>
                <a:spcPct val="150000"/>
              </a:lnSpc>
              <a:buNone/>
              <a:defRPr sz="1600">
                <a:solidFill>
                  <a:schemeClr val="accent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a:r>
              <a:rPr lang="en-US"/>
              <a:t>Click to edit Master text styles</a:t>
            </a:r>
          </a:p>
        </p:txBody>
      </p:sp>
      <p:sp>
        <p:nvSpPr>
          <p:cNvPr id="30" name="Date Placeholder 3">
            <a:extLst>
              <a:ext uri="{FF2B5EF4-FFF2-40B4-BE49-F238E27FC236}">
                <a16:creationId xmlns:a16="http://schemas.microsoft.com/office/drawing/2014/main" id="{984C97B0-0D42-4831-9ABD-390370C0F0B6}"/>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C81873-7D47-483D-BCB4-50DD9806C720}" type="datetime1">
              <a:rPr lang="en-US" smtClean="0"/>
              <a:t>10/25/2022</a:t>
            </a:fld>
            <a:endParaRPr lang="en-US"/>
          </a:p>
        </p:txBody>
      </p:sp>
      <p:sp>
        <p:nvSpPr>
          <p:cNvPr id="31" name="Slide Number Placeholder 5">
            <a:extLst>
              <a:ext uri="{FF2B5EF4-FFF2-40B4-BE49-F238E27FC236}">
                <a16:creationId xmlns:a16="http://schemas.microsoft.com/office/drawing/2014/main" id="{CE8438DF-723C-49AB-AD18-1C40F107F5B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a:p>
        </p:txBody>
      </p:sp>
      <p:sp>
        <p:nvSpPr>
          <p:cNvPr id="2" name="Title 1">
            <a:extLst>
              <a:ext uri="{FF2B5EF4-FFF2-40B4-BE49-F238E27FC236}">
                <a16:creationId xmlns:a16="http://schemas.microsoft.com/office/drawing/2014/main" id="{6032FDE8-62A6-4290-88E6-2795313DE27E}"/>
              </a:ext>
            </a:extLst>
          </p:cNvPr>
          <p:cNvSpPr>
            <a:spLocks noGrp="1"/>
          </p:cNvSpPr>
          <p:nvPr>
            <p:ph type="title" hasCustomPrompt="1"/>
          </p:nvPr>
        </p:nvSpPr>
        <p:spPr>
          <a:xfrm>
            <a:off x="1028700" y="465137"/>
            <a:ext cx="3935647" cy="1340615"/>
          </a:xfrm>
        </p:spPr>
        <p:txBody>
          <a:bodyPr vert="horz" lIns="91440" tIns="45720" rIns="91440" bIns="45720" rtlCol="0" anchor="ctr">
            <a:noAutofit/>
          </a:bodyPr>
          <a:lstStyle>
            <a:lvl1pPr>
              <a:defRPr lang="en-US">
                <a:solidFill>
                  <a:schemeClr val="accent2">
                    <a:lumMod val="50000"/>
                  </a:schemeClr>
                </a:solidFill>
                <a:latin typeface="+mn-lt"/>
                <a:ea typeface="+mn-ea"/>
                <a:cs typeface="+mn-cs"/>
              </a:defRPr>
            </a:lvl1pPr>
          </a:lstStyle>
          <a:p>
            <a:pPr marL="0" lvl="0" indent="0">
              <a:spcBef>
                <a:spcPts val="1000"/>
              </a:spcBef>
              <a:buFont typeface="Arial" panose="020B0604020202020204" pitchFamily="34" charset="0"/>
            </a:pPr>
            <a:r>
              <a:rPr lang="en-US"/>
              <a:t>Title</a:t>
            </a:r>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2"/>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BC85317C-3A2D-483F-B913-714129E195A2}"/>
              </a:ext>
            </a:extLst>
          </p:cNvPr>
          <p:cNvSpPr>
            <a:spLocks noGrp="1"/>
          </p:cNvSpPr>
          <p:nvPr>
            <p:ph type="body" sz="quarter" idx="13" hasCustomPrompt="1"/>
          </p:nvPr>
        </p:nvSpPr>
        <p:spPr>
          <a:xfrm>
            <a:off x="2773045" y="2426610"/>
            <a:ext cx="2378075" cy="1111250"/>
          </a:xfrm>
        </p:spPr>
        <p:txBody>
          <a:bodyPr>
            <a:noAutofit/>
          </a:bodyPr>
          <a:lstStyle>
            <a:lvl1pPr marL="0" indent="0">
              <a:lnSpc>
                <a:spcPct val="90000"/>
              </a:lnSpc>
              <a:buNone/>
              <a:defRPr sz="8800">
                <a:solidFill>
                  <a:schemeClr val="bg1"/>
                </a:solidFill>
              </a:defRPr>
            </a:lvl1pPr>
          </a:lstStyle>
          <a:p>
            <a:pPr lvl="0"/>
            <a:r>
              <a:rPr lang="en-US"/>
              <a:t>02</a:t>
            </a:r>
          </a:p>
        </p:txBody>
      </p:sp>
      <p:sp>
        <p:nvSpPr>
          <p:cNvPr id="2" name="Title 1">
            <a:extLst>
              <a:ext uri="{FF2B5EF4-FFF2-40B4-BE49-F238E27FC236}">
                <a16:creationId xmlns:a16="http://schemas.microsoft.com/office/drawing/2014/main" id="{C45DFEC7-1EEC-4FF2-868A-9799EA69FE87}"/>
              </a:ext>
            </a:extLst>
          </p:cNvPr>
          <p:cNvSpPr>
            <a:spLocks noGrp="1"/>
          </p:cNvSpPr>
          <p:nvPr>
            <p:ph type="title"/>
          </p:nvPr>
        </p:nvSpPr>
        <p:spPr>
          <a:xfrm>
            <a:off x="3037155" y="2714986"/>
            <a:ext cx="6674802" cy="655320"/>
          </a:xfrm>
        </p:spPr>
        <p:txBody>
          <a:bodyPr vert="horz" lIns="91440" tIns="45720" rIns="91440" bIns="45720" rtlCol="0">
            <a:normAutofit/>
          </a:bodyPr>
          <a:lstStyle>
            <a:lvl1pPr>
              <a:defRPr lang="en-US">
                <a:solidFill>
                  <a:schemeClr val="accent2">
                    <a:lumMod val="50000"/>
                  </a:schemeClr>
                </a:solidFill>
                <a:ea typeface="+mn-ea"/>
                <a:cs typeface="+mn-cs"/>
              </a:defRPr>
            </a:lvl1pPr>
          </a:lstStyle>
          <a:p>
            <a:pPr marL="0" lvl="0" indent="0">
              <a:spcBef>
                <a:spcPts val="100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3010694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and Graph">
    <p:bg>
      <p:bgPr>
        <a:solidFill>
          <a:schemeClr val="bg2"/>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10/25/2022</a:t>
            </a:fld>
            <a:endParaRPr lang="en-US"/>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4062460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10/25/2022</a:t>
            </a:fld>
            <a:endParaRPr lang="en-US"/>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a:p>
        </p:txBody>
      </p:sp>
      <p:sp>
        <p:nvSpPr>
          <p:cNvPr id="7" name="Picture Placeholder 6">
            <a:extLst>
              <a:ext uri="{FF2B5EF4-FFF2-40B4-BE49-F238E27FC236}">
                <a16:creationId xmlns:a16="http://schemas.microsoft.com/office/drawing/2014/main" id="{2364FFEF-B933-46C6-A918-A80C987DB70F}"/>
              </a:ext>
            </a:extLst>
          </p:cNvPr>
          <p:cNvSpPr>
            <a:spLocks noGrp="1"/>
          </p:cNvSpPr>
          <p:nvPr>
            <p:ph type="pic" sz="quarter" idx="10"/>
          </p:nvPr>
        </p:nvSpPr>
        <p:spPr>
          <a:xfrm>
            <a:off x="1022147" y="0"/>
            <a:ext cx="3938588" cy="6400800"/>
          </a:xfrm>
        </p:spPr>
        <p:txBody>
          <a:bodyPr/>
          <a:lstStyle/>
          <a:p>
            <a:r>
              <a:rPr lang="en-US"/>
              <a:t>Click icon to add picture</a:t>
            </a:r>
          </a:p>
        </p:txBody>
      </p:sp>
      <p:pic>
        <p:nvPicPr>
          <p:cNvPr id="4" name="Picture 3" hidden="1">
            <a:extLst>
              <a:ext uri="{FF2B5EF4-FFF2-40B4-BE49-F238E27FC236}">
                <a16:creationId xmlns:a16="http://schemas.microsoft.com/office/drawing/2014/main" id="{59E5EAF8-68C2-4910-8F66-D9320B9574C2}"/>
              </a:ext>
            </a:extLst>
          </p:cNvPr>
          <p:cNvPicPr>
            <a:picLocks noChangeAspect="1"/>
          </p:cNvPicPr>
          <p:nvPr userDrawn="1"/>
        </p:nvPicPr>
        <p:blipFill>
          <a:blip r:embed="rId2"/>
          <a:stretch>
            <a:fillRect/>
          </a:stretch>
        </p:blipFill>
        <p:spPr>
          <a:xfrm>
            <a:off x="5947967" y="2105933"/>
            <a:ext cx="5297883" cy="1024217"/>
          </a:xfrm>
          <a:prstGeom prst="rect">
            <a:avLst/>
          </a:prstGeom>
        </p:spPr>
      </p:pic>
      <p:sp>
        <p:nvSpPr>
          <p:cNvPr id="5" name="Title 4">
            <a:extLst>
              <a:ext uri="{FF2B5EF4-FFF2-40B4-BE49-F238E27FC236}">
                <a16:creationId xmlns:a16="http://schemas.microsoft.com/office/drawing/2014/main" id="{E3BE48E1-D3BE-4B52-B2EC-13A514CB0530}"/>
              </a:ext>
            </a:extLst>
          </p:cNvPr>
          <p:cNvSpPr>
            <a:spLocks noGrp="1"/>
          </p:cNvSpPr>
          <p:nvPr>
            <p:ph type="title"/>
          </p:nvPr>
        </p:nvSpPr>
        <p:spPr>
          <a:xfrm>
            <a:off x="5947966" y="2105933"/>
            <a:ext cx="5297883" cy="2237467"/>
          </a:xfrm>
        </p:spPr>
        <p:txBody>
          <a:bodyPr anchor="t">
            <a:normAutofit/>
          </a:bodyPr>
          <a:lstStyle>
            <a:lvl1pPr>
              <a:lnSpc>
                <a:spcPct val="150000"/>
              </a:lnSpc>
              <a:spcBef>
                <a:spcPts val="1000"/>
              </a:spcBef>
              <a:defRPr sz="2000">
                <a:solidFill>
                  <a:schemeClr val="accent2">
                    <a:lumMod val="50000"/>
                  </a:schemeClr>
                </a:solidFill>
              </a:defRPr>
            </a:lvl1pPr>
          </a:lstStyle>
          <a:p>
            <a:r>
              <a:rPr lang="en-US"/>
              <a:t>Click to edit Master title style</a:t>
            </a:r>
          </a:p>
        </p:txBody>
      </p:sp>
    </p:spTree>
    <p:extLst>
      <p:ext uri="{BB962C8B-B14F-4D97-AF65-F5344CB8AC3E}">
        <p14:creationId xmlns:p14="http://schemas.microsoft.com/office/powerpoint/2010/main" val="2516745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meline">
    <p:bg>
      <p:bgRef idx="1001">
        <a:schemeClr val="bg2"/>
      </p:bgRef>
    </p:bg>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50815B22-13FE-47CD-9F79-73704A278BD7}"/>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5DB74C9-B808-4394-A017-79C83B2524EF}" type="datetime1">
              <a:rPr lang="en-US" smtClean="0"/>
              <a:t>10/25/2022</a:t>
            </a:fld>
            <a:endParaRPr lang="en-US"/>
          </a:p>
        </p:txBody>
      </p:sp>
      <p:sp>
        <p:nvSpPr>
          <p:cNvPr id="16" name="Slide Number Placeholder 5">
            <a:extLst>
              <a:ext uri="{FF2B5EF4-FFF2-40B4-BE49-F238E27FC236}">
                <a16:creationId xmlns:a16="http://schemas.microsoft.com/office/drawing/2014/main" id="{D7669539-CB64-44F5-999D-7B9E61F8AF9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a:p>
        </p:txBody>
      </p:sp>
      <p:sp>
        <p:nvSpPr>
          <p:cNvPr id="3" name="Content Placeholder 2">
            <a:extLst>
              <a:ext uri="{FF2B5EF4-FFF2-40B4-BE49-F238E27FC236}">
                <a16:creationId xmlns:a16="http://schemas.microsoft.com/office/drawing/2014/main" id="{822BA076-F3B9-47CB-80C2-BE29F157D044}"/>
              </a:ext>
            </a:extLst>
          </p:cNvPr>
          <p:cNvSpPr>
            <a:spLocks noGrp="1"/>
          </p:cNvSpPr>
          <p:nvPr>
            <p:ph sz="quarter" idx="11"/>
          </p:nvPr>
        </p:nvSpPr>
        <p:spPr>
          <a:xfrm>
            <a:off x="854075" y="1625600"/>
            <a:ext cx="10499725" cy="4860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3">
            <a:extLst>
              <a:ext uri="{FF2B5EF4-FFF2-40B4-BE49-F238E27FC236}">
                <a16:creationId xmlns:a16="http://schemas.microsoft.com/office/drawing/2014/main" id="{E909627E-FE70-43A1-B0CB-4D4F6C32C2D0}"/>
              </a:ext>
            </a:extLst>
          </p:cNvPr>
          <p:cNvSpPr>
            <a:spLocks noGrp="1"/>
          </p:cNvSpPr>
          <p:nvPr>
            <p:ph type="title" hasCustomPrompt="1"/>
          </p:nvPr>
        </p:nvSpPr>
        <p:spPr>
          <a:xfrm>
            <a:off x="854074" y="122239"/>
            <a:ext cx="10499725" cy="1355724"/>
          </a:xfrm>
        </p:spPr>
        <p:txBody>
          <a:bodyPr vert="horz" lIns="91440" tIns="45720" rIns="91440" bIns="45720" rtlCol="0" anchor="ctr">
            <a:normAutofit/>
          </a:bodyPr>
          <a:lstStyle>
            <a:lvl1pPr algn="ctr">
              <a:defRPr lang="en-US">
                <a:solidFill>
                  <a:schemeClr val="accent2">
                    <a:lumMod val="50000"/>
                  </a:schemeClr>
                </a:solidFill>
                <a:ea typeface="+mn-ea"/>
                <a:cs typeface="+mn-cs"/>
              </a:defRPr>
            </a:lvl1pPr>
          </a:lstStyle>
          <a:p>
            <a:pPr lvl="0"/>
            <a:r>
              <a:rPr lang="en-US"/>
              <a:t>Click to edit Master text styles</a:t>
            </a:r>
          </a:p>
        </p:txBody>
      </p:sp>
    </p:spTree>
    <p:extLst>
      <p:ext uri="{BB962C8B-B14F-4D97-AF65-F5344CB8AC3E}">
        <p14:creationId xmlns:p14="http://schemas.microsoft.com/office/powerpoint/2010/main" val="1476947594"/>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accent2"/>
        </a:solidFill>
        <a:effectLst/>
      </p:bgPr>
    </p:bg>
    <p:spTree>
      <p:nvGrpSpPr>
        <p:cNvPr id="1" name=""/>
        <p:cNvGrpSpPr/>
        <p:nvPr/>
      </p:nvGrpSpPr>
      <p:grpSpPr>
        <a:xfrm>
          <a:off x="0" y="0"/>
          <a:ext cx="0" cy="0"/>
          <a:chOff x="0" y="0"/>
          <a:chExt cx="0" cy="0"/>
        </a:xfrm>
      </p:grpSpPr>
      <p:sp>
        <p:nvSpPr>
          <p:cNvPr id="34" name="Text Placeholder 22">
            <a:extLst>
              <a:ext uri="{FF2B5EF4-FFF2-40B4-BE49-F238E27FC236}">
                <a16:creationId xmlns:a16="http://schemas.microsoft.com/office/drawing/2014/main" id="{41BF345D-81AF-4851-83A1-623398489054}"/>
              </a:ext>
            </a:extLst>
          </p:cNvPr>
          <p:cNvSpPr>
            <a:spLocks noGrp="1"/>
          </p:cNvSpPr>
          <p:nvPr>
            <p:ph type="body" sz="quarter" idx="21" hasCustomPrompt="1"/>
          </p:nvPr>
        </p:nvSpPr>
        <p:spPr>
          <a:xfrm>
            <a:off x="761917" y="517972"/>
            <a:ext cx="3108960" cy="1333500"/>
          </a:xfrm>
        </p:spPr>
        <p:txBody>
          <a:bodyPr>
            <a:noAutofit/>
          </a:bodyPr>
          <a:lstStyle>
            <a:lvl1pPr marL="0" indent="0">
              <a:lnSpc>
                <a:spcPct val="90000"/>
              </a:lnSpc>
              <a:buNone/>
              <a:defRPr sz="8800" b="1">
                <a:solidFill>
                  <a:schemeClr val="tx1"/>
                </a:solidFill>
              </a:defRPr>
            </a:lvl1pPr>
          </a:lstStyle>
          <a:p>
            <a:pPr lvl="0"/>
            <a:r>
              <a:rPr lang="en-US"/>
              <a:t>01</a:t>
            </a:r>
          </a:p>
        </p:txBody>
      </p:sp>
      <p:sp>
        <p:nvSpPr>
          <p:cNvPr id="21" name="Picture Placeholder 20">
            <a:extLst>
              <a:ext uri="{FF2B5EF4-FFF2-40B4-BE49-F238E27FC236}">
                <a16:creationId xmlns:a16="http://schemas.microsoft.com/office/drawing/2014/main" id="{EC4F3A57-45ED-498D-858C-3EE63DF129C4}"/>
              </a:ext>
            </a:extLst>
          </p:cNvPr>
          <p:cNvSpPr>
            <a:spLocks noGrp="1"/>
          </p:cNvSpPr>
          <p:nvPr>
            <p:ph type="pic" sz="quarter" idx="11"/>
          </p:nvPr>
        </p:nvSpPr>
        <p:spPr>
          <a:xfrm>
            <a:off x="1036601" y="3552677"/>
            <a:ext cx="1874874" cy="2848123"/>
          </a:xfrm>
        </p:spPr>
        <p:txBody>
          <a:bodyPr/>
          <a:lstStyle/>
          <a:p>
            <a:r>
              <a:rPr lang="en-US"/>
              <a:t>Click icon to add picture</a:t>
            </a:r>
          </a:p>
        </p:txBody>
      </p:sp>
      <p:sp>
        <p:nvSpPr>
          <p:cNvPr id="22" name="Picture Placeholder 20">
            <a:extLst>
              <a:ext uri="{FF2B5EF4-FFF2-40B4-BE49-F238E27FC236}">
                <a16:creationId xmlns:a16="http://schemas.microsoft.com/office/drawing/2014/main" id="{1AC5BB09-E3BA-4948-93B3-EDCAAB803112}"/>
              </a:ext>
            </a:extLst>
          </p:cNvPr>
          <p:cNvSpPr>
            <a:spLocks noGrp="1"/>
          </p:cNvSpPr>
          <p:nvPr>
            <p:ph type="pic" sz="quarter" idx="12"/>
          </p:nvPr>
        </p:nvSpPr>
        <p:spPr>
          <a:xfrm>
            <a:off x="3101197" y="3552677"/>
            <a:ext cx="1874874" cy="2848123"/>
          </a:xfrm>
        </p:spPr>
        <p:txBody>
          <a:bodyPr/>
          <a:lstStyle/>
          <a:p>
            <a:r>
              <a:rPr lang="en-US"/>
              <a:t>Click icon to add picture</a:t>
            </a:r>
          </a:p>
        </p:txBody>
      </p:sp>
      <p:sp>
        <p:nvSpPr>
          <p:cNvPr id="23" name="Picture Placeholder 20">
            <a:extLst>
              <a:ext uri="{FF2B5EF4-FFF2-40B4-BE49-F238E27FC236}">
                <a16:creationId xmlns:a16="http://schemas.microsoft.com/office/drawing/2014/main" id="{BF83C6B7-5484-4586-8830-098BDCD9C987}"/>
              </a:ext>
            </a:extLst>
          </p:cNvPr>
          <p:cNvSpPr>
            <a:spLocks noGrp="1"/>
          </p:cNvSpPr>
          <p:nvPr>
            <p:ph type="pic" sz="quarter" idx="13"/>
          </p:nvPr>
        </p:nvSpPr>
        <p:spPr>
          <a:xfrm>
            <a:off x="5166324" y="3552677"/>
            <a:ext cx="1874874" cy="2848123"/>
          </a:xfrm>
        </p:spPr>
        <p:txBody>
          <a:bodyPr/>
          <a:lstStyle/>
          <a:p>
            <a:r>
              <a:rPr lang="en-US"/>
              <a:t>Click icon to add picture</a:t>
            </a:r>
          </a:p>
        </p:txBody>
      </p:sp>
      <p:sp>
        <p:nvSpPr>
          <p:cNvPr id="24" name="Picture Placeholder 20">
            <a:extLst>
              <a:ext uri="{FF2B5EF4-FFF2-40B4-BE49-F238E27FC236}">
                <a16:creationId xmlns:a16="http://schemas.microsoft.com/office/drawing/2014/main" id="{0C5663B1-EED6-4D80-A7C2-19E1366387A4}"/>
              </a:ext>
            </a:extLst>
          </p:cNvPr>
          <p:cNvSpPr>
            <a:spLocks noGrp="1"/>
          </p:cNvSpPr>
          <p:nvPr>
            <p:ph type="pic" sz="quarter" idx="14"/>
          </p:nvPr>
        </p:nvSpPr>
        <p:spPr>
          <a:xfrm>
            <a:off x="7239069" y="3552677"/>
            <a:ext cx="1874874" cy="2848123"/>
          </a:xfrm>
        </p:spPr>
        <p:txBody>
          <a:bodyPr/>
          <a:lstStyle/>
          <a:p>
            <a:r>
              <a:rPr lang="en-US"/>
              <a:t>Click icon to add picture</a:t>
            </a:r>
          </a:p>
        </p:txBody>
      </p:sp>
      <p:sp>
        <p:nvSpPr>
          <p:cNvPr id="25" name="Picture Placeholder 20">
            <a:extLst>
              <a:ext uri="{FF2B5EF4-FFF2-40B4-BE49-F238E27FC236}">
                <a16:creationId xmlns:a16="http://schemas.microsoft.com/office/drawing/2014/main" id="{D21E7B61-407B-40A7-9AF6-0D7E7106BCFC}"/>
              </a:ext>
            </a:extLst>
          </p:cNvPr>
          <p:cNvSpPr>
            <a:spLocks noGrp="1"/>
          </p:cNvSpPr>
          <p:nvPr>
            <p:ph type="pic" sz="quarter" idx="15"/>
          </p:nvPr>
        </p:nvSpPr>
        <p:spPr>
          <a:xfrm>
            <a:off x="9296046" y="3552677"/>
            <a:ext cx="1874874" cy="2848123"/>
          </a:xfrm>
        </p:spPr>
        <p:txBody>
          <a:bodyPr/>
          <a:lstStyle/>
          <a:p>
            <a:r>
              <a:rPr lang="en-US"/>
              <a:t>Click icon to add picture</a:t>
            </a:r>
          </a:p>
        </p:txBody>
      </p:sp>
      <p:sp>
        <p:nvSpPr>
          <p:cNvPr id="30" name="Date Placeholder 3">
            <a:extLst>
              <a:ext uri="{FF2B5EF4-FFF2-40B4-BE49-F238E27FC236}">
                <a16:creationId xmlns:a16="http://schemas.microsoft.com/office/drawing/2014/main" id="{415C3ACC-5A8A-46E6-BA0D-90ADD27E2F85}"/>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AD2DF6D-B715-4785-8DEA-9165C638CF44}" type="datetime1">
              <a:rPr lang="en-US" smtClean="0"/>
              <a:t>10/25/2022</a:t>
            </a:fld>
            <a:endParaRPr lang="en-US"/>
          </a:p>
        </p:txBody>
      </p:sp>
      <p:sp>
        <p:nvSpPr>
          <p:cNvPr id="31" name="Slide Number Placeholder 5">
            <a:extLst>
              <a:ext uri="{FF2B5EF4-FFF2-40B4-BE49-F238E27FC236}">
                <a16:creationId xmlns:a16="http://schemas.microsoft.com/office/drawing/2014/main" id="{0D00A5C2-DCEE-4CB3-9307-61EB88B1D59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a:p>
        </p:txBody>
      </p:sp>
      <p:sp>
        <p:nvSpPr>
          <p:cNvPr id="2" name="Title 1">
            <a:extLst>
              <a:ext uri="{FF2B5EF4-FFF2-40B4-BE49-F238E27FC236}">
                <a16:creationId xmlns:a16="http://schemas.microsoft.com/office/drawing/2014/main" id="{E3E8CB70-B054-4294-AD29-EE7A75C723E5}"/>
              </a:ext>
            </a:extLst>
          </p:cNvPr>
          <p:cNvSpPr>
            <a:spLocks noGrp="1"/>
          </p:cNvSpPr>
          <p:nvPr>
            <p:ph type="title"/>
          </p:nvPr>
        </p:nvSpPr>
        <p:spPr>
          <a:xfrm>
            <a:off x="1051560" y="651507"/>
            <a:ext cx="8991563" cy="1005839"/>
          </a:xfrm>
        </p:spPr>
        <p:txBody>
          <a:bodyPr vert="horz" lIns="91440" tIns="45720" rIns="91440" bIns="45720" rtlCol="0" anchor="ctr">
            <a:noAutofit/>
          </a:bodyPr>
          <a:lstStyle>
            <a:lvl1pPr>
              <a:lnSpc>
                <a:spcPct val="90000"/>
              </a:lnSpc>
              <a:defRPr lang="en-US">
                <a:solidFill>
                  <a:schemeClr val="accent2">
                    <a:lumMod val="50000"/>
                  </a:schemeClr>
                </a:solidFill>
                <a:ea typeface="+mn-ea"/>
                <a:cs typeface="+mn-cs"/>
              </a:defRPr>
            </a:lvl1pPr>
          </a:lstStyle>
          <a:p>
            <a:pPr marL="0" lvl="0" indent="0">
              <a:spcBef>
                <a:spcPts val="1000"/>
              </a:spcBef>
              <a:buFont typeface="Arial" panose="020B0604020202020204" pitchFamily="34" charset="0"/>
            </a:pPr>
            <a:r>
              <a:rPr lang="en-US"/>
              <a:t>Click to edit Master title style</a:t>
            </a:r>
          </a:p>
        </p:txBody>
      </p:sp>
      <p:sp>
        <p:nvSpPr>
          <p:cNvPr id="4" name="Text Placeholder 3">
            <a:extLst>
              <a:ext uri="{FF2B5EF4-FFF2-40B4-BE49-F238E27FC236}">
                <a16:creationId xmlns:a16="http://schemas.microsoft.com/office/drawing/2014/main" id="{28E0D608-4E7A-4014-9F62-CB43A0C83943}"/>
              </a:ext>
            </a:extLst>
          </p:cNvPr>
          <p:cNvSpPr>
            <a:spLocks noGrp="1"/>
          </p:cNvSpPr>
          <p:nvPr>
            <p:ph type="body" sz="quarter" idx="16" hasCustomPrompt="1"/>
          </p:nvPr>
        </p:nvSpPr>
        <p:spPr>
          <a:xfrm>
            <a:off x="1036638" y="2717800"/>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a:t>Name</a:t>
            </a:r>
          </a:p>
          <a:p>
            <a:pPr lvl="0"/>
            <a:r>
              <a:rPr lang="en-US"/>
              <a:t>Title</a:t>
            </a:r>
          </a:p>
        </p:txBody>
      </p:sp>
      <p:sp>
        <p:nvSpPr>
          <p:cNvPr id="26" name="Text Placeholder 3">
            <a:extLst>
              <a:ext uri="{FF2B5EF4-FFF2-40B4-BE49-F238E27FC236}">
                <a16:creationId xmlns:a16="http://schemas.microsoft.com/office/drawing/2014/main" id="{9C3A63B0-4EEA-45BC-A016-5FDA0969EA00}"/>
              </a:ext>
            </a:extLst>
          </p:cNvPr>
          <p:cNvSpPr>
            <a:spLocks noGrp="1"/>
          </p:cNvSpPr>
          <p:nvPr>
            <p:ph type="body" sz="quarter" idx="17" hasCustomPrompt="1"/>
          </p:nvPr>
        </p:nvSpPr>
        <p:spPr>
          <a:xfrm>
            <a:off x="308610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a:t>Name</a:t>
            </a:r>
          </a:p>
          <a:p>
            <a:pPr lvl="0"/>
            <a:r>
              <a:rPr lang="en-US"/>
              <a:t>Title</a:t>
            </a:r>
          </a:p>
        </p:txBody>
      </p:sp>
      <p:sp>
        <p:nvSpPr>
          <p:cNvPr id="27" name="Text Placeholder 3">
            <a:extLst>
              <a:ext uri="{FF2B5EF4-FFF2-40B4-BE49-F238E27FC236}">
                <a16:creationId xmlns:a16="http://schemas.microsoft.com/office/drawing/2014/main" id="{7080679B-5220-4478-B631-7112F870B7AC}"/>
              </a:ext>
            </a:extLst>
          </p:cNvPr>
          <p:cNvSpPr>
            <a:spLocks noGrp="1"/>
          </p:cNvSpPr>
          <p:nvPr>
            <p:ph type="body" sz="quarter" idx="18" hasCustomPrompt="1"/>
          </p:nvPr>
        </p:nvSpPr>
        <p:spPr>
          <a:xfrm>
            <a:off x="514350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a:t>Name</a:t>
            </a:r>
          </a:p>
          <a:p>
            <a:pPr lvl="0"/>
            <a:r>
              <a:rPr lang="en-US"/>
              <a:t>Title</a:t>
            </a:r>
          </a:p>
        </p:txBody>
      </p:sp>
      <p:sp>
        <p:nvSpPr>
          <p:cNvPr id="28" name="Text Placeholder 3">
            <a:extLst>
              <a:ext uri="{FF2B5EF4-FFF2-40B4-BE49-F238E27FC236}">
                <a16:creationId xmlns:a16="http://schemas.microsoft.com/office/drawing/2014/main" id="{9E4F61A3-2797-46FB-ACA7-0443E3BBDD20}"/>
              </a:ext>
            </a:extLst>
          </p:cNvPr>
          <p:cNvSpPr>
            <a:spLocks noGrp="1"/>
          </p:cNvSpPr>
          <p:nvPr>
            <p:ph type="body" sz="quarter" idx="19" hasCustomPrompt="1"/>
          </p:nvPr>
        </p:nvSpPr>
        <p:spPr>
          <a:xfrm>
            <a:off x="723907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a:t>Name</a:t>
            </a:r>
          </a:p>
          <a:p>
            <a:pPr lvl="0"/>
            <a:r>
              <a:rPr lang="en-US"/>
              <a:t>Title</a:t>
            </a:r>
          </a:p>
        </p:txBody>
      </p:sp>
      <p:sp>
        <p:nvSpPr>
          <p:cNvPr id="29" name="Text Placeholder 3">
            <a:extLst>
              <a:ext uri="{FF2B5EF4-FFF2-40B4-BE49-F238E27FC236}">
                <a16:creationId xmlns:a16="http://schemas.microsoft.com/office/drawing/2014/main" id="{14ED733B-1DE9-4FDC-BD5F-2BE3BB07C93E}"/>
              </a:ext>
            </a:extLst>
          </p:cNvPr>
          <p:cNvSpPr>
            <a:spLocks noGrp="1"/>
          </p:cNvSpPr>
          <p:nvPr>
            <p:ph type="body" sz="quarter" idx="20" hasCustomPrompt="1"/>
          </p:nvPr>
        </p:nvSpPr>
        <p:spPr>
          <a:xfrm>
            <a:off x="930402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a:t>Name</a:t>
            </a:r>
          </a:p>
          <a:p>
            <a:pPr lvl="0"/>
            <a:r>
              <a:rPr lang="en-US"/>
              <a:t>Title</a:t>
            </a:r>
          </a:p>
        </p:txBody>
      </p:sp>
    </p:spTree>
    <p:extLst>
      <p:ext uri="{BB962C8B-B14F-4D97-AF65-F5344CB8AC3E}">
        <p14:creationId xmlns:p14="http://schemas.microsoft.com/office/powerpoint/2010/main" val="2405858091"/>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Column">
    <p:bg>
      <p:bgPr>
        <a:solidFill>
          <a:schemeClr val="bg2"/>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275B11D-8F3F-472B-BBCC-A4F7415AC0A5}"/>
              </a:ext>
            </a:extLst>
          </p:cNvPr>
          <p:cNvSpPr>
            <a:spLocks noGrp="1"/>
          </p:cNvSpPr>
          <p:nvPr>
            <p:ph type="pic" sz="quarter" idx="10"/>
          </p:nvPr>
        </p:nvSpPr>
        <p:spPr>
          <a:xfrm>
            <a:off x="1028700" y="3543300"/>
            <a:ext cx="3924300" cy="3314700"/>
          </a:xfrm>
        </p:spPr>
        <p:txBody>
          <a:bodyPr/>
          <a:lstStyle/>
          <a:p>
            <a:r>
              <a:rPr lang="en-US"/>
              <a:t>Click icon to add picture</a:t>
            </a:r>
          </a:p>
        </p:txBody>
      </p:sp>
      <p:sp>
        <p:nvSpPr>
          <p:cNvPr id="6" name="Content Placeholder 2">
            <a:extLst>
              <a:ext uri="{FF2B5EF4-FFF2-40B4-BE49-F238E27FC236}">
                <a16:creationId xmlns:a16="http://schemas.microsoft.com/office/drawing/2014/main" id="{99F0629D-1A5F-4F4F-90D6-430379624EFF}"/>
              </a:ext>
            </a:extLst>
          </p:cNvPr>
          <p:cNvSpPr>
            <a:spLocks noGrp="1"/>
          </p:cNvSpPr>
          <p:nvPr>
            <p:ph idx="4294967295"/>
          </p:nvPr>
        </p:nvSpPr>
        <p:spPr>
          <a:xfrm>
            <a:off x="6191250" y="1981200"/>
            <a:ext cx="4972050" cy="4473575"/>
          </a:xfrm>
        </p:spPr>
        <p:txBody>
          <a:bodyPr>
            <a:normAutofit/>
          </a:bodyPr>
          <a:lstStyle>
            <a:lvl1pPr marL="0" indent="0">
              <a:buNone/>
              <a:defRPr/>
            </a:lvl1pPr>
          </a:lstStyle>
          <a:p>
            <a:pPr lvl="0"/>
            <a:r>
              <a:rPr lang="en-US" sz="1600">
                <a:solidFill>
                  <a:schemeClr val="tx2">
                    <a:lumMod val="50000"/>
                  </a:schemeClr>
                </a:solidFill>
                <a:latin typeface="Biome Light" panose="020B0303030204020804" pitchFamily="34" charset="0"/>
                <a:cs typeface="Biome Light" panose="020B0303030204020804" pitchFamily="34" charset="0"/>
              </a:rPr>
              <a:t>Click to edit Master text styles</a:t>
            </a:r>
          </a:p>
        </p:txBody>
      </p:sp>
      <p:sp>
        <p:nvSpPr>
          <p:cNvPr id="17" name="Date Placeholder 3">
            <a:extLst>
              <a:ext uri="{FF2B5EF4-FFF2-40B4-BE49-F238E27FC236}">
                <a16:creationId xmlns:a16="http://schemas.microsoft.com/office/drawing/2014/main" id="{218C063B-0EE9-4FD5-A116-241C245452A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37AE72A-09B6-4D56-855D-4360BD347914}" type="datetime1">
              <a:rPr lang="en-US" smtClean="0"/>
              <a:t>10/25/2022</a:t>
            </a:fld>
            <a:endParaRPr lang="en-US"/>
          </a:p>
        </p:txBody>
      </p:sp>
      <p:sp>
        <p:nvSpPr>
          <p:cNvPr id="18" name="Slide Number Placeholder 5">
            <a:extLst>
              <a:ext uri="{FF2B5EF4-FFF2-40B4-BE49-F238E27FC236}">
                <a16:creationId xmlns:a16="http://schemas.microsoft.com/office/drawing/2014/main" id="{D417B369-6569-4DCC-B684-BE1A7C5D0B8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a:p>
        </p:txBody>
      </p:sp>
      <p:sp>
        <p:nvSpPr>
          <p:cNvPr id="2" name="Title 1">
            <a:extLst>
              <a:ext uri="{FF2B5EF4-FFF2-40B4-BE49-F238E27FC236}">
                <a16:creationId xmlns:a16="http://schemas.microsoft.com/office/drawing/2014/main" id="{4AEEC1A7-43C3-481E-95D0-5616242E1A01}"/>
              </a:ext>
            </a:extLst>
          </p:cNvPr>
          <p:cNvSpPr>
            <a:spLocks noGrp="1"/>
          </p:cNvSpPr>
          <p:nvPr>
            <p:ph type="title" hasCustomPrompt="1"/>
          </p:nvPr>
        </p:nvSpPr>
        <p:spPr>
          <a:xfrm>
            <a:off x="895534" y="539225"/>
            <a:ext cx="3924300" cy="2434386"/>
          </a:xfrm>
        </p:spPr>
        <p:txBody>
          <a:bodyPr vert="horz" lIns="91440" tIns="45720" rIns="91440" bIns="45720" rtlCol="0" anchor="ctr">
            <a:normAutofit/>
          </a:bodyPr>
          <a:lstStyle>
            <a:lvl1pPr>
              <a:defRPr lang="en-US" sz="7200">
                <a:solidFill>
                  <a:schemeClr val="accent2">
                    <a:lumMod val="50000"/>
                  </a:schemeClr>
                </a:solidFill>
                <a:latin typeface="+mn-lt"/>
                <a:ea typeface="+mn-ea"/>
                <a:cs typeface="+mn-cs"/>
              </a:defRPr>
            </a:lvl1pPr>
          </a:lstStyle>
          <a:p>
            <a:pPr lvl="0"/>
            <a:r>
              <a:rPr lang="en-US"/>
              <a:t>Click to add title</a:t>
            </a:r>
          </a:p>
        </p:txBody>
      </p:sp>
      <p:cxnSp>
        <p:nvCxnSpPr>
          <p:cNvPr id="3" name="Straight Connector 2">
            <a:extLst>
              <a:ext uri="{FF2B5EF4-FFF2-40B4-BE49-F238E27FC236}">
                <a16:creationId xmlns:a16="http://schemas.microsoft.com/office/drawing/2014/main" id="{DC6CF0E0-8FF2-4FE7-AC69-85BEFA656508}"/>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5107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1"/>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337C3D7-7DDB-42A8-901A-EC153DD27458}"/>
              </a:ext>
            </a:extLst>
          </p:cNvPr>
          <p:cNvSpPr>
            <a:spLocks noGrp="1"/>
          </p:cNvSpPr>
          <p:nvPr>
            <p:ph type="pic" sz="quarter" idx="10"/>
          </p:nvPr>
        </p:nvSpPr>
        <p:spPr>
          <a:xfrm>
            <a:off x="6210300" y="0"/>
            <a:ext cx="4953000" cy="3302000"/>
          </a:xfrm>
        </p:spPr>
        <p:txBody>
          <a:bodyPr/>
          <a:lstStyle/>
          <a:p>
            <a:r>
              <a:rPr lang="en-US"/>
              <a:t>Click icon to add picture</a:t>
            </a:r>
          </a:p>
        </p:txBody>
      </p:sp>
      <p:sp>
        <p:nvSpPr>
          <p:cNvPr id="10" name="Content Placeholder 2">
            <a:extLst>
              <a:ext uri="{FF2B5EF4-FFF2-40B4-BE49-F238E27FC236}">
                <a16:creationId xmlns:a16="http://schemas.microsoft.com/office/drawing/2014/main" id="{27B95226-A076-4D55-B408-1389A2F8C7A0}"/>
              </a:ext>
            </a:extLst>
          </p:cNvPr>
          <p:cNvSpPr>
            <a:spLocks noGrp="1"/>
          </p:cNvSpPr>
          <p:nvPr>
            <p:ph idx="4294967295" hasCustomPrompt="1"/>
          </p:nvPr>
        </p:nvSpPr>
        <p:spPr>
          <a:xfrm>
            <a:off x="1028700" y="3556002"/>
            <a:ext cx="3108960" cy="2286000"/>
          </a:xfrm>
        </p:spPr>
        <p:txBody>
          <a:bodyPr>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US" sz="140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endParaRPr lang="en-US" sz="1600">
              <a:solidFill>
                <a:schemeClr val="tx2">
                  <a:lumMod val="50000"/>
                </a:schemeClr>
              </a:solidFill>
              <a:latin typeface="Biome Light" panose="020B0303030204020804" pitchFamily="34" charset="0"/>
              <a:cs typeface="Biome Light" panose="020B0303030204020804" pitchFamily="34" charset="0"/>
            </a:endParaRPr>
          </a:p>
        </p:txBody>
      </p:sp>
      <p:sp>
        <p:nvSpPr>
          <p:cNvPr id="14" name="Content Placeholder 2">
            <a:extLst>
              <a:ext uri="{FF2B5EF4-FFF2-40B4-BE49-F238E27FC236}">
                <a16:creationId xmlns:a16="http://schemas.microsoft.com/office/drawing/2014/main" id="{86673F10-179D-4539-AA33-AE34EC0457EF}"/>
              </a:ext>
            </a:extLst>
          </p:cNvPr>
          <p:cNvSpPr>
            <a:spLocks noGrp="1"/>
          </p:cNvSpPr>
          <p:nvPr>
            <p:ph idx="4294967295" hasCustomPrompt="1"/>
          </p:nvPr>
        </p:nvSpPr>
        <p:spPr>
          <a:xfrm>
            <a:off x="4541520" y="3556001"/>
            <a:ext cx="3108960" cy="2285999"/>
          </a:xfrm>
        </p:spPr>
        <p:txBody>
          <a:bodyPr>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US" sz="140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endParaRPr lang="en-US" sz="1600">
              <a:solidFill>
                <a:schemeClr val="tx2">
                  <a:lumMod val="50000"/>
                </a:schemeClr>
              </a:solidFill>
              <a:latin typeface="Biome Light" panose="020B0303030204020804" pitchFamily="34" charset="0"/>
              <a:cs typeface="Biome Light" panose="020B0303030204020804" pitchFamily="34" charset="0"/>
            </a:endParaRPr>
          </a:p>
        </p:txBody>
      </p:sp>
      <p:sp>
        <p:nvSpPr>
          <p:cNvPr id="19" name="Content Placeholder 2">
            <a:extLst>
              <a:ext uri="{FF2B5EF4-FFF2-40B4-BE49-F238E27FC236}">
                <a16:creationId xmlns:a16="http://schemas.microsoft.com/office/drawing/2014/main" id="{EB6CFC30-1A59-4D28-9E30-0FF7D632C6A2}"/>
              </a:ext>
            </a:extLst>
          </p:cNvPr>
          <p:cNvSpPr>
            <a:spLocks noGrp="1"/>
          </p:cNvSpPr>
          <p:nvPr>
            <p:ph idx="4294967295" hasCustomPrompt="1"/>
          </p:nvPr>
        </p:nvSpPr>
        <p:spPr>
          <a:xfrm>
            <a:off x="8054340" y="3556001"/>
            <a:ext cx="3108960" cy="2285999"/>
          </a:xfrm>
        </p:spPr>
        <p:txBody>
          <a:bodyPr>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US" sz="140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endParaRPr lang="en-US" sz="1600">
              <a:solidFill>
                <a:schemeClr val="tx2">
                  <a:lumMod val="50000"/>
                </a:schemeClr>
              </a:solidFill>
              <a:latin typeface="Biome Light" panose="020B0303030204020804" pitchFamily="34" charset="0"/>
              <a:cs typeface="Biome Light" panose="020B0303030204020804" pitchFamily="34" charset="0"/>
            </a:endParaRPr>
          </a:p>
        </p:txBody>
      </p:sp>
      <p:sp>
        <p:nvSpPr>
          <p:cNvPr id="24" name="Date Placeholder 3">
            <a:extLst>
              <a:ext uri="{FF2B5EF4-FFF2-40B4-BE49-F238E27FC236}">
                <a16:creationId xmlns:a16="http://schemas.microsoft.com/office/drawing/2014/main" id="{C4F3CC75-F9FA-4F77-9DD5-7E6C0F5C9829}"/>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199D1A0-04AB-4DD4-B9DB-BDEC5E64C94C}" type="datetime1">
              <a:rPr lang="en-US" smtClean="0"/>
              <a:t>10/25/2022</a:t>
            </a:fld>
            <a:endParaRPr lang="en-US"/>
          </a:p>
        </p:txBody>
      </p:sp>
      <p:sp>
        <p:nvSpPr>
          <p:cNvPr id="25" name="Slide Number Placeholder 5">
            <a:extLst>
              <a:ext uri="{FF2B5EF4-FFF2-40B4-BE49-F238E27FC236}">
                <a16:creationId xmlns:a16="http://schemas.microsoft.com/office/drawing/2014/main" id="{93B5B65C-5DE0-4F81-8115-758CDB591FA7}"/>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a:p>
        </p:txBody>
      </p:sp>
      <p:sp>
        <p:nvSpPr>
          <p:cNvPr id="11" name="Title 1">
            <a:extLst>
              <a:ext uri="{FF2B5EF4-FFF2-40B4-BE49-F238E27FC236}">
                <a16:creationId xmlns:a16="http://schemas.microsoft.com/office/drawing/2014/main" id="{EF4A2ACE-2D85-4F78-818F-BBA6F6F0CC53}"/>
              </a:ext>
            </a:extLst>
          </p:cNvPr>
          <p:cNvSpPr>
            <a:spLocks noGrp="1"/>
          </p:cNvSpPr>
          <p:nvPr>
            <p:ph type="title" hasCustomPrompt="1"/>
          </p:nvPr>
        </p:nvSpPr>
        <p:spPr>
          <a:xfrm>
            <a:off x="895530" y="539225"/>
            <a:ext cx="3924300" cy="2434386"/>
          </a:xfrm>
        </p:spPr>
        <p:txBody>
          <a:bodyPr vert="horz" lIns="91440" tIns="45720" rIns="91440" bIns="45720" rtlCol="0" anchor="ctr">
            <a:normAutofit/>
          </a:bodyPr>
          <a:lstStyle>
            <a:lvl1pPr>
              <a:defRPr lang="en-US" sz="7200" dirty="0">
                <a:solidFill>
                  <a:schemeClr val="accent2">
                    <a:lumMod val="50000"/>
                  </a:schemeClr>
                </a:solidFill>
                <a:latin typeface="+mn-lt"/>
                <a:ea typeface="+mn-ea"/>
                <a:cs typeface="+mn-cs"/>
              </a:defRPr>
            </a:lvl1pPr>
          </a:lstStyle>
          <a:p>
            <a:pPr marL="0" lvl="0" indent="0">
              <a:spcBef>
                <a:spcPts val="1000"/>
              </a:spcBef>
              <a:buFont typeface="Arial" panose="020B0604020202020204" pitchFamily="34" charset="0"/>
            </a:pPr>
            <a:r>
              <a:rPr lang="en-US"/>
              <a:t>Click to add title</a:t>
            </a:r>
          </a:p>
        </p:txBody>
      </p:sp>
      <p:cxnSp>
        <p:nvCxnSpPr>
          <p:cNvPr id="3" name="Straight Connector 2">
            <a:extLst>
              <a:ext uri="{FF2B5EF4-FFF2-40B4-BE49-F238E27FC236}">
                <a16:creationId xmlns:a16="http://schemas.microsoft.com/office/drawing/2014/main" id="{E4DCD8D3-DF79-446E-9961-5797EE888B4C}"/>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9200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2"/>
        </a:solidFill>
        <a:effectLst/>
      </p:bgPr>
    </p:bg>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FCB4EDDC-C544-421C-905C-A4D40D98A51D}"/>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F53EA80-260A-4EE9-83BB-E6DD04DEA906}" type="datetime1">
              <a:rPr lang="en-US" smtClean="0"/>
              <a:t>10/25/2022</a:t>
            </a:fld>
            <a:endParaRPr lang="en-US"/>
          </a:p>
        </p:txBody>
      </p:sp>
      <p:sp>
        <p:nvSpPr>
          <p:cNvPr id="16" name="Slide Number Placeholder 5">
            <a:extLst>
              <a:ext uri="{FF2B5EF4-FFF2-40B4-BE49-F238E27FC236}">
                <a16:creationId xmlns:a16="http://schemas.microsoft.com/office/drawing/2014/main" id="{D9CBFDBF-2D2B-469A-9B2F-72F90474FB6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a:p>
        </p:txBody>
      </p:sp>
      <p:sp>
        <p:nvSpPr>
          <p:cNvPr id="2" name="Title 1">
            <a:extLst>
              <a:ext uri="{FF2B5EF4-FFF2-40B4-BE49-F238E27FC236}">
                <a16:creationId xmlns:a16="http://schemas.microsoft.com/office/drawing/2014/main" id="{E1BA55D6-2810-4163-9D43-FEDA674E2D4C}"/>
              </a:ext>
            </a:extLst>
          </p:cNvPr>
          <p:cNvSpPr>
            <a:spLocks noGrp="1"/>
          </p:cNvSpPr>
          <p:nvPr>
            <p:ph type="title" hasCustomPrompt="1"/>
          </p:nvPr>
        </p:nvSpPr>
        <p:spPr>
          <a:xfrm>
            <a:off x="896829" y="573503"/>
            <a:ext cx="10156826" cy="1369591"/>
          </a:xfrm>
        </p:spPr>
        <p:txBody>
          <a:bodyPr vert="horz" lIns="91440" tIns="45720" rIns="91440" bIns="45720" rtlCol="0" anchor="ctr">
            <a:noAutofit/>
          </a:bodyPr>
          <a:lstStyle>
            <a:lvl1pPr>
              <a:defRPr lang="en-US" sz="7200">
                <a:solidFill>
                  <a:schemeClr val="accent2">
                    <a:lumMod val="50000"/>
                  </a:schemeClr>
                </a:solidFill>
                <a:latin typeface="+mn-lt"/>
                <a:ea typeface="+mn-ea"/>
                <a:cs typeface="+mn-cs"/>
              </a:defRPr>
            </a:lvl1pPr>
          </a:lstStyle>
          <a:p>
            <a:pPr lvl="0"/>
            <a:r>
              <a:rPr lang="en-US"/>
              <a:t>Click to add title</a:t>
            </a:r>
          </a:p>
        </p:txBody>
      </p:sp>
      <p:cxnSp>
        <p:nvCxnSpPr>
          <p:cNvPr id="3" name="Straight Connector 2">
            <a:extLst>
              <a:ext uri="{FF2B5EF4-FFF2-40B4-BE49-F238E27FC236}">
                <a16:creationId xmlns:a16="http://schemas.microsoft.com/office/drawing/2014/main" id="{C9E87E0B-D644-4037-B322-715C648BAD3B}"/>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6419592"/>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act">
    <p:bg>
      <p:bgPr>
        <a:solidFill>
          <a:schemeClr val="bg2"/>
        </a:solidFill>
        <a:effectLst/>
      </p:bgPr>
    </p:bg>
    <p:spTree>
      <p:nvGrpSpPr>
        <p:cNvPr id="1" name=""/>
        <p:cNvGrpSpPr/>
        <p:nvPr/>
      </p:nvGrpSpPr>
      <p:grpSpPr>
        <a:xfrm>
          <a:off x="0" y="0"/>
          <a:ext cx="0" cy="0"/>
          <a:chOff x="0" y="0"/>
          <a:chExt cx="0" cy="0"/>
        </a:xfrm>
      </p:grpSpPr>
      <p:sp>
        <p:nvSpPr>
          <p:cNvPr id="9" name="Picture Placeholder 15">
            <a:extLst>
              <a:ext uri="{FF2B5EF4-FFF2-40B4-BE49-F238E27FC236}">
                <a16:creationId xmlns:a16="http://schemas.microsoft.com/office/drawing/2014/main" id="{940246AD-CE4F-4FD8-BCF6-5BA9ED62ACDA}"/>
              </a:ext>
            </a:extLst>
          </p:cNvPr>
          <p:cNvSpPr>
            <a:spLocks noGrp="1"/>
          </p:cNvSpPr>
          <p:nvPr>
            <p:ph type="pic" sz="quarter" idx="11"/>
          </p:nvPr>
        </p:nvSpPr>
        <p:spPr>
          <a:xfrm>
            <a:off x="6210300" y="3543302"/>
            <a:ext cx="4953000" cy="2849562"/>
          </a:xfrm>
        </p:spPr>
        <p:txBody>
          <a:bodyPr/>
          <a:lstStyle/>
          <a:p>
            <a:r>
              <a:rPr lang="en-US"/>
              <a:t>Click icon to add picture</a:t>
            </a:r>
          </a:p>
        </p:txBody>
      </p:sp>
      <p:sp>
        <p:nvSpPr>
          <p:cNvPr id="10" name="Picture Placeholder 13">
            <a:extLst>
              <a:ext uri="{FF2B5EF4-FFF2-40B4-BE49-F238E27FC236}">
                <a16:creationId xmlns:a16="http://schemas.microsoft.com/office/drawing/2014/main" id="{F8ECBB79-D5D3-4ECE-99F9-1B6834629E46}"/>
              </a:ext>
            </a:extLst>
          </p:cNvPr>
          <p:cNvSpPr>
            <a:spLocks noGrp="1"/>
          </p:cNvSpPr>
          <p:nvPr>
            <p:ph type="pic" sz="quarter" idx="10"/>
          </p:nvPr>
        </p:nvSpPr>
        <p:spPr>
          <a:xfrm>
            <a:off x="6210300" y="465138"/>
            <a:ext cx="4953000" cy="2849562"/>
          </a:xfrm>
        </p:spPr>
        <p:txBody>
          <a:bodyPr/>
          <a:lstStyle/>
          <a:p>
            <a:r>
              <a:rPr lang="en-US"/>
              <a:t>Click icon to add picture</a:t>
            </a:r>
          </a:p>
        </p:txBody>
      </p:sp>
      <p:sp>
        <p:nvSpPr>
          <p:cNvPr id="11" name="Text Placeholder 22">
            <a:extLst>
              <a:ext uri="{FF2B5EF4-FFF2-40B4-BE49-F238E27FC236}">
                <a16:creationId xmlns:a16="http://schemas.microsoft.com/office/drawing/2014/main" id="{C667C6DE-A3D4-4738-B7FC-43FB39FD7A28}"/>
              </a:ext>
            </a:extLst>
          </p:cNvPr>
          <p:cNvSpPr>
            <a:spLocks noGrp="1"/>
          </p:cNvSpPr>
          <p:nvPr>
            <p:ph type="body" sz="quarter" idx="15" hasCustomPrompt="1"/>
          </p:nvPr>
        </p:nvSpPr>
        <p:spPr>
          <a:xfrm>
            <a:off x="761917" y="517972"/>
            <a:ext cx="2956560" cy="1333500"/>
          </a:xfrm>
        </p:spPr>
        <p:txBody>
          <a:bodyPr>
            <a:noAutofit/>
          </a:bodyPr>
          <a:lstStyle>
            <a:lvl1pPr marL="0" indent="0">
              <a:lnSpc>
                <a:spcPct val="90000"/>
              </a:lnSpc>
              <a:buNone/>
              <a:defRPr sz="8800" b="1">
                <a:solidFill>
                  <a:schemeClr val="bg1"/>
                </a:solidFill>
              </a:defRPr>
            </a:lvl1pPr>
          </a:lstStyle>
          <a:p>
            <a:pPr lvl="0"/>
            <a:r>
              <a:rPr lang="en-US"/>
              <a:t>01</a:t>
            </a:r>
          </a:p>
        </p:txBody>
      </p:sp>
      <p:sp>
        <p:nvSpPr>
          <p:cNvPr id="12" name="Text Placeholder 18">
            <a:extLst>
              <a:ext uri="{FF2B5EF4-FFF2-40B4-BE49-F238E27FC236}">
                <a16:creationId xmlns:a16="http://schemas.microsoft.com/office/drawing/2014/main" id="{12C18C04-19C8-4ECC-83E8-6E65128CEF48}"/>
              </a:ext>
            </a:extLst>
          </p:cNvPr>
          <p:cNvSpPr>
            <a:spLocks noGrp="1"/>
          </p:cNvSpPr>
          <p:nvPr>
            <p:ph type="body" sz="quarter" idx="13"/>
          </p:nvPr>
        </p:nvSpPr>
        <p:spPr>
          <a:xfrm>
            <a:off x="1040130" y="2009776"/>
            <a:ext cx="3924300" cy="2849562"/>
          </a:xfrm>
        </p:spPr>
        <p:txBody>
          <a:bodyPr>
            <a:normAutofit/>
          </a:bodyPr>
          <a:lstStyle>
            <a:lvl1pPr marL="0" indent="0">
              <a:buNone/>
              <a:defRPr sz="1600">
                <a:solidFill>
                  <a:schemeClr val="tx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a:r>
              <a:rPr lang="en-US"/>
              <a:t>Click to edit Master text styles</a:t>
            </a:r>
          </a:p>
        </p:txBody>
      </p:sp>
      <p:sp>
        <p:nvSpPr>
          <p:cNvPr id="15" name="Text Placeholder 14">
            <a:extLst>
              <a:ext uri="{FF2B5EF4-FFF2-40B4-BE49-F238E27FC236}">
                <a16:creationId xmlns:a16="http://schemas.microsoft.com/office/drawing/2014/main" id="{4D14E5D8-EB42-4C87-B4AE-4746909A2D33}"/>
              </a:ext>
            </a:extLst>
          </p:cNvPr>
          <p:cNvSpPr>
            <a:spLocks noGrp="1"/>
          </p:cNvSpPr>
          <p:nvPr>
            <p:ph type="body" sz="quarter" idx="16"/>
          </p:nvPr>
        </p:nvSpPr>
        <p:spPr>
          <a:xfrm>
            <a:off x="1039813" y="5067300"/>
            <a:ext cx="3913187" cy="1319213"/>
          </a:xfrm>
        </p:spPr>
        <p:txBody>
          <a:bodyPr>
            <a:normAutofit/>
          </a:bodyPr>
          <a:lstStyle>
            <a:lvl1pPr>
              <a:defRPr lang="en-US" sz="1600" kern="1200" dirty="0" smtClean="0">
                <a:solidFill>
                  <a:schemeClr val="tx2">
                    <a:lumMod val="50000"/>
                  </a:schemeClr>
                </a:solidFill>
                <a:latin typeface="+mn-lt"/>
                <a:ea typeface="+mn-ea"/>
                <a:cs typeface="+mn-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20" name="Date Placeholder 3">
            <a:extLst>
              <a:ext uri="{FF2B5EF4-FFF2-40B4-BE49-F238E27FC236}">
                <a16:creationId xmlns:a16="http://schemas.microsoft.com/office/drawing/2014/main" id="{0649945F-7BBD-4042-AA34-709CE3402EE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CD80274-DEF2-4F5D-8F74-69D0554CED55}" type="datetime1">
              <a:rPr lang="en-US" smtClean="0"/>
              <a:t>10/25/2022</a:t>
            </a:fld>
            <a:endParaRPr lang="en-US"/>
          </a:p>
        </p:txBody>
      </p:sp>
      <p:sp>
        <p:nvSpPr>
          <p:cNvPr id="21" name="Slide Number Placeholder 5">
            <a:extLst>
              <a:ext uri="{FF2B5EF4-FFF2-40B4-BE49-F238E27FC236}">
                <a16:creationId xmlns:a16="http://schemas.microsoft.com/office/drawing/2014/main" id="{51936C4A-DE5F-4BFE-AED0-47E48CD4605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a:p>
        </p:txBody>
      </p:sp>
      <p:sp>
        <p:nvSpPr>
          <p:cNvPr id="14" name="Title 1">
            <a:extLst>
              <a:ext uri="{FF2B5EF4-FFF2-40B4-BE49-F238E27FC236}">
                <a16:creationId xmlns:a16="http://schemas.microsoft.com/office/drawing/2014/main" id="{F981B703-4F1F-41A6-AD71-3FFB2820FF1D}"/>
              </a:ext>
            </a:extLst>
          </p:cNvPr>
          <p:cNvSpPr>
            <a:spLocks noGrp="1"/>
          </p:cNvSpPr>
          <p:nvPr>
            <p:ph type="title" hasCustomPrompt="1"/>
          </p:nvPr>
        </p:nvSpPr>
        <p:spPr>
          <a:xfrm>
            <a:off x="1040130" y="465136"/>
            <a:ext cx="3935647" cy="1340615"/>
          </a:xfrm>
        </p:spPr>
        <p:txBody>
          <a:bodyPr vert="horz" lIns="91440" tIns="45720" rIns="91440" bIns="45720" rtlCol="0" anchor="ctr">
            <a:noAutofit/>
          </a:bodyPr>
          <a:lstStyle>
            <a:lvl1pPr>
              <a:defRPr lang="en-US" dirty="0">
                <a:solidFill>
                  <a:schemeClr val="tx2">
                    <a:lumMod val="50000"/>
                  </a:schemeClr>
                </a:solidFill>
                <a:latin typeface="+mn-lt"/>
                <a:ea typeface="+mn-ea"/>
                <a:cs typeface="+mn-cs"/>
              </a:defRPr>
            </a:lvl1pPr>
          </a:lstStyle>
          <a:p>
            <a:pPr marL="0" lvl="0" indent="0">
              <a:spcBef>
                <a:spcPts val="1000"/>
              </a:spcBef>
              <a:buFont typeface="Arial" panose="020B0604020202020204" pitchFamily="34" charset="0"/>
            </a:pPr>
            <a:r>
              <a:rPr lang="en-US"/>
              <a:t>Title</a:t>
            </a:r>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E5577C8-AB8C-4B8A-A01F-113B16C4DCA3}" type="datetime1">
              <a:rPr lang="en-US" smtClean="0"/>
              <a:t>10/25/2022</a:t>
            </a:fld>
            <a:endParaRPr lang="en-US"/>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60" r:id="rId6"/>
    <p:sldLayoutId id="2147483654" r:id="rId7"/>
    <p:sldLayoutId id="2147483659" r:id="rId8"/>
    <p:sldLayoutId id="2147483655" r:id="rId9"/>
    <p:sldLayoutId id="2147483656" r:id="rId10"/>
    <p:sldLayoutId id="2147483658" r:id="rId11"/>
    <p:sldLayoutId id="2147483657" r:id="rId12"/>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48" userDrawn="1">
          <p15:clr>
            <a:srgbClr val="F26B43"/>
          </p15:clr>
        </p15:guide>
        <p15:guide id="2" pos="1176" userDrawn="1">
          <p15:clr>
            <a:srgbClr val="F26B43"/>
          </p15:clr>
        </p15:guide>
        <p15:guide id="3" pos="1296" userDrawn="1">
          <p15:clr>
            <a:srgbClr val="F26B43"/>
          </p15:clr>
        </p15:guide>
        <p15:guide id="4" pos="1824" userDrawn="1">
          <p15:clr>
            <a:srgbClr val="F26B43"/>
          </p15:clr>
        </p15:guide>
        <p15:guide id="5" pos="1944" userDrawn="1">
          <p15:clr>
            <a:srgbClr val="F26B43"/>
          </p15:clr>
        </p15:guide>
        <p15:guide id="6" pos="2472" userDrawn="1">
          <p15:clr>
            <a:srgbClr val="F26B43"/>
          </p15:clr>
        </p15:guide>
        <p15:guide id="7" pos="2592" userDrawn="1">
          <p15:clr>
            <a:srgbClr val="F26B43"/>
          </p15:clr>
        </p15:guide>
        <p15:guide id="8" pos="3120" userDrawn="1">
          <p15:clr>
            <a:srgbClr val="F26B43"/>
          </p15:clr>
        </p15:guide>
        <p15:guide id="9" pos="3240" userDrawn="1">
          <p15:clr>
            <a:srgbClr val="F26B43"/>
          </p15:clr>
        </p15:guide>
        <p15:guide id="10" pos="3792" userDrawn="1">
          <p15:clr>
            <a:srgbClr val="F26B43"/>
          </p15:clr>
        </p15:guide>
        <p15:guide id="11" pos="3912" userDrawn="1">
          <p15:clr>
            <a:srgbClr val="F26B43"/>
          </p15:clr>
        </p15:guide>
        <p15:guide id="12" pos="4416" userDrawn="1">
          <p15:clr>
            <a:srgbClr val="F26B43"/>
          </p15:clr>
        </p15:guide>
        <p15:guide id="13" pos="4560" userDrawn="1">
          <p15:clr>
            <a:srgbClr val="F26B43"/>
          </p15:clr>
        </p15:guide>
        <p15:guide id="14" pos="5088" userDrawn="1">
          <p15:clr>
            <a:srgbClr val="F26B43"/>
          </p15:clr>
        </p15:guide>
        <p15:guide id="15" pos="5208" userDrawn="1">
          <p15:clr>
            <a:srgbClr val="F26B43"/>
          </p15:clr>
        </p15:guide>
        <p15:guide id="16" pos="5736" userDrawn="1">
          <p15:clr>
            <a:srgbClr val="F26B43"/>
          </p15:clr>
        </p15:guide>
        <p15:guide id="17" pos="5856" userDrawn="1">
          <p15:clr>
            <a:srgbClr val="F26B43"/>
          </p15:clr>
        </p15:guide>
        <p15:guide id="18" pos="6384" userDrawn="1">
          <p15:clr>
            <a:srgbClr val="F26B43"/>
          </p15:clr>
        </p15:guide>
        <p15:guide id="19" pos="6504" userDrawn="1">
          <p15:clr>
            <a:srgbClr val="F26B43"/>
          </p15:clr>
        </p15:guide>
        <p15:guide id="20" pos="7032" userDrawn="1">
          <p15:clr>
            <a:srgbClr val="F26B43"/>
          </p15:clr>
        </p15:guide>
        <p15:guide id="21" orient="horz" pos="288" userDrawn="1">
          <p15:clr>
            <a:srgbClr val="F26B43"/>
          </p15:clr>
        </p15:guide>
        <p15:guide id="22" orient="horz" pos="1128" userDrawn="1">
          <p15:clr>
            <a:srgbClr val="F26B43"/>
          </p15:clr>
        </p15:guide>
        <p15:guide id="23" orient="horz" pos="1248" userDrawn="1">
          <p15:clr>
            <a:srgbClr val="F26B43"/>
          </p15:clr>
        </p15:guide>
        <p15:guide id="24" orient="horz" pos="2088" userDrawn="1">
          <p15:clr>
            <a:srgbClr val="F26B43"/>
          </p15:clr>
        </p15:guide>
        <p15:guide id="25" orient="horz" pos="2232" userDrawn="1">
          <p15:clr>
            <a:srgbClr val="F26B43"/>
          </p15:clr>
        </p15:guide>
        <p15:guide id="26" orient="horz" pos="3048" userDrawn="1">
          <p15:clr>
            <a:srgbClr val="F26B43"/>
          </p15:clr>
        </p15:guide>
        <p15:guide id="27" orient="horz" pos="3192" userDrawn="1">
          <p15:clr>
            <a:srgbClr val="F26B43"/>
          </p15:clr>
        </p15:guide>
        <p15:guide id="28" orient="horz" pos="403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www.mind.org.uk/information-support/types-of-mental-health-problems/stress/what-is-stress/"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link.springer.com/chapter/10.1007/978-981-16-5248-6_24" TargetMode="External"/><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mind.org.uk/information-support/types-of-mental-health-problems/stress/what-is-stress/" TargetMode="External"/><Relationship Id="rId2" Type="http://schemas.openxmlformats.org/officeDocument/2006/relationships/hyperlink" Target="https://dictionary.cambridge.org/dictionary/english/plagiarism" TargetMode="External"/><Relationship Id="rId1" Type="http://schemas.openxmlformats.org/officeDocument/2006/relationships/slideLayout" Target="../slideLayouts/slideLayout4.xml"/><Relationship Id="rId4" Type="http://schemas.openxmlformats.org/officeDocument/2006/relationships/hyperlink" Target="https://link.springer.com/chapter/10.1007/978-981-16-5248-6_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0C9C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467C95-DF23-40B9-B265-2E6F3DE29030}"/>
              </a:ext>
            </a:extLst>
          </p:cNvPr>
          <p:cNvSpPr>
            <a:spLocks noGrp="1"/>
          </p:cNvSpPr>
          <p:nvPr>
            <p:ph type="title"/>
          </p:nvPr>
        </p:nvSpPr>
        <p:spPr>
          <a:xfrm>
            <a:off x="1432502" y="1837312"/>
            <a:ext cx="9341373" cy="2242441"/>
          </a:xfrm>
        </p:spPr>
        <p:txBody>
          <a:bodyPr>
            <a:noAutofit/>
          </a:bodyPr>
          <a:lstStyle/>
          <a:p>
            <a:pPr algn="ctr"/>
            <a:r>
              <a:rPr lang="en-US" sz="6000" dirty="0">
                <a:solidFill>
                  <a:schemeClr val="bg1"/>
                </a:solidFill>
                <a:latin typeface="Times New Roman"/>
                <a:cs typeface="Times New Roman"/>
              </a:rPr>
              <a:t>Student name: Martha Lee</a:t>
            </a:r>
            <a:br>
              <a:rPr lang="en-US" sz="6000" dirty="0">
                <a:latin typeface="Times New Roman"/>
                <a:cs typeface="Times New Roman"/>
              </a:rPr>
            </a:br>
            <a:r>
              <a:rPr lang="en-US" sz="6000" dirty="0">
                <a:solidFill>
                  <a:schemeClr val="bg1"/>
                </a:solidFill>
                <a:latin typeface="Times New Roman"/>
                <a:cs typeface="Times New Roman"/>
              </a:rPr>
              <a:t>Student Number: 2213492</a:t>
            </a:r>
            <a:br>
              <a:rPr lang="en-US" sz="6000" dirty="0">
                <a:latin typeface="Times New Roman"/>
              </a:rPr>
            </a:br>
            <a:r>
              <a:rPr lang="en-US" sz="6000" dirty="0">
                <a:solidFill>
                  <a:schemeClr val="bg1"/>
                </a:solidFill>
                <a:latin typeface="Times New Roman"/>
                <a:cs typeface="Times New Roman"/>
              </a:rPr>
              <a:t>Module Code: </a:t>
            </a:r>
            <a:r>
              <a:rPr lang="en-US" sz="6000" dirty="0">
                <a:solidFill>
                  <a:schemeClr val="bg1"/>
                </a:solidFill>
                <a:latin typeface="Times New Roman"/>
                <a:ea typeface="+mj-lt"/>
                <a:cs typeface="+mj-lt"/>
              </a:rPr>
              <a:t>ECGE4005Q</a:t>
            </a:r>
            <a:br>
              <a:rPr lang="en-US" sz="4800" dirty="0">
                <a:latin typeface="Times New Roman"/>
              </a:rPr>
            </a:br>
            <a:endParaRPr lang="en-US" sz="4800" dirty="0">
              <a:solidFill>
                <a:schemeClr val="bg1"/>
              </a:solidFill>
              <a:latin typeface="Times New Roman"/>
              <a:cs typeface="Times New Roman"/>
            </a:endParaRP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EA6B7DE5-BFCC-4EEF-9609-8AA1C7CAD3B0}"/>
              </a:ext>
            </a:extLst>
          </p:cNvPr>
          <p:cNvSpPr>
            <a:spLocks noGrp="1"/>
          </p:cNvSpPr>
          <p:nvPr>
            <p:ph type="title"/>
          </p:nvPr>
        </p:nvSpPr>
        <p:spPr>
          <a:xfrm>
            <a:off x="651196" y="126521"/>
            <a:ext cx="4438854" cy="1340615"/>
          </a:xfrm>
        </p:spPr>
        <p:txBody>
          <a:bodyPr/>
          <a:lstStyle/>
          <a:p>
            <a:r>
              <a:rPr lang="en-US" sz="4800" dirty="0">
                <a:solidFill>
                  <a:schemeClr val="tx1"/>
                </a:solidFill>
                <a:latin typeface="Times New Roman"/>
                <a:cs typeface="Times New Roman"/>
              </a:rPr>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3"/>
          </p:nvPr>
        </p:nvSpPr>
        <p:spPr>
          <a:xfrm>
            <a:off x="580053" y="1463436"/>
            <a:ext cx="9244773" cy="4807968"/>
          </a:xfrm>
        </p:spPr>
        <p:txBody>
          <a:bodyPr vert="horz" lIns="91440" tIns="45720" rIns="91440" bIns="45720" rtlCol="0" anchor="t">
            <a:noAutofit/>
          </a:bodyPr>
          <a:lstStyle/>
          <a:p>
            <a:r>
              <a:rPr lang="en-GB" sz="2200">
                <a:solidFill>
                  <a:schemeClr val="tx1"/>
                </a:solidFill>
                <a:latin typeface="Times New Roman"/>
                <a:cs typeface="Times New Roman"/>
              </a:rPr>
              <a:t>Assignment : Produce a 4-minute PowerPoint with a voice over which explains what constitutes Plagiarism/Unfair Practice and how to AVOID Plagiarism and Unfair Practice.</a:t>
            </a:r>
          </a:p>
          <a:p>
            <a:r>
              <a:rPr lang="en-GB" sz="2200">
                <a:solidFill>
                  <a:schemeClr val="tx1"/>
                </a:solidFill>
                <a:latin typeface="Times New Roman"/>
                <a:cs typeface="Biome Light"/>
              </a:rPr>
              <a:t>Explain how to reference the following:</a:t>
            </a:r>
          </a:p>
          <a:p>
            <a:r>
              <a:rPr lang="en-GB" sz="2200">
                <a:solidFill>
                  <a:schemeClr val="tx1"/>
                </a:solidFill>
                <a:latin typeface="Times New Roman"/>
                <a:cs typeface="Biome Light"/>
              </a:rPr>
              <a:t>- A Book </a:t>
            </a:r>
          </a:p>
          <a:p>
            <a:r>
              <a:rPr lang="en-GB" sz="2200">
                <a:solidFill>
                  <a:schemeClr val="tx1"/>
                </a:solidFill>
                <a:latin typeface="Times New Roman"/>
                <a:cs typeface="Biome Light"/>
              </a:rPr>
              <a:t>- A Research Article </a:t>
            </a:r>
          </a:p>
          <a:p>
            <a:r>
              <a:rPr lang="en-GB" sz="2200">
                <a:solidFill>
                  <a:schemeClr val="tx1"/>
                </a:solidFill>
                <a:latin typeface="Times New Roman"/>
                <a:cs typeface="Biome Light"/>
              </a:rPr>
              <a:t>- A Website </a:t>
            </a:r>
          </a:p>
          <a:p>
            <a:r>
              <a:rPr lang="en-GB" sz="2200">
                <a:solidFill>
                  <a:schemeClr val="tx1"/>
                </a:solidFill>
                <a:latin typeface="Times New Roman"/>
                <a:cs typeface="Biome Light"/>
              </a:rPr>
              <a:t>- An Image </a:t>
            </a:r>
            <a:endParaRPr lang="en-GB" sz="2200">
              <a:solidFill>
                <a:schemeClr val="tx1"/>
              </a:solidFill>
              <a:latin typeface="Times New Roman"/>
              <a:cs typeface="Times New Roman"/>
            </a:endParaRPr>
          </a:p>
          <a:p>
            <a:endParaRPr lang="en-US">
              <a:cs typeface="Biome Light"/>
            </a:endParaRPr>
          </a:p>
        </p:txBody>
      </p:sp>
      <p:sp>
        <p:nvSpPr>
          <p:cNvPr id="34" name="Date Placeholder 33">
            <a:extLst>
              <a:ext uri="{FF2B5EF4-FFF2-40B4-BE49-F238E27FC236}">
                <a16:creationId xmlns:a16="http://schemas.microsoft.com/office/drawing/2014/main" id="{D30A968E-AB03-4BB5-BF8E-EB31DFD33B17}"/>
              </a:ext>
            </a:extLst>
          </p:cNvPr>
          <p:cNvSpPr>
            <a:spLocks noGrp="1"/>
          </p:cNvSpPr>
          <p:nvPr>
            <p:ph type="dt" sz="half" idx="2"/>
          </p:nvPr>
        </p:nvSpPr>
        <p:spPr/>
        <p:txBody>
          <a:bodyPr/>
          <a:lstStyle/>
          <a:p>
            <a:fld id="{9FEF76E7-2EBE-4103-B764-AD23619BE076}" type="datetime1">
              <a:rPr lang="en-US" smtClean="0"/>
              <a:pPr/>
              <a:t>10/25/2022</a:t>
            </a:fld>
            <a:endParaRPr lang="en-US"/>
          </a:p>
        </p:txBody>
      </p:sp>
    </p:spTree>
    <p:extLst>
      <p:ext uri="{BB962C8B-B14F-4D97-AF65-F5344CB8AC3E}">
        <p14:creationId xmlns:p14="http://schemas.microsoft.com/office/powerpoint/2010/main" val="2371293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9055465-EA9F-436E-A0C3-64912E06BF2C}"/>
              </a:ext>
            </a:extLst>
          </p:cNvPr>
          <p:cNvSpPr>
            <a:spLocks noGrp="1"/>
          </p:cNvSpPr>
          <p:nvPr>
            <p:ph type="title"/>
          </p:nvPr>
        </p:nvSpPr>
        <p:spPr>
          <a:xfrm>
            <a:off x="486859" y="1953883"/>
            <a:ext cx="9388661" cy="4698192"/>
          </a:xfrm>
        </p:spPr>
        <p:txBody>
          <a:bodyPr>
            <a:normAutofit/>
          </a:bodyPr>
          <a:lstStyle/>
          <a:p>
            <a:r>
              <a:rPr lang="en-US" sz="3400" dirty="0">
                <a:solidFill>
                  <a:schemeClr val="tx1"/>
                </a:solidFill>
                <a:latin typeface="Times New Roman"/>
                <a:cs typeface="Times New Roman"/>
              </a:rPr>
              <a:t>Definitions:</a:t>
            </a:r>
            <a:br>
              <a:rPr lang="en-US" sz="3400" dirty="0">
                <a:latin typeface="Times New Roman"/>
              </a:rPr>
            </a:br>
            <a:br>
              <a:rPr lang="en-US" sz="3400" dirty="0">
                <a:latin typeface="Times New Roman"/>
              </a:rPr>
            </a:br>
            <a:r>
              <a:rPr lang="en-GB" sz="2400" dirty="0">
                <a:solidFill>
                  <a:schemeClr val="tx1"/>
                </a:solidFill>
                <a:highlight>
                  <a:srgbClr val="008080"/>
                </a:highlight>
                <a:latin typeface="Times New Roman"/>
                <a:cs typeface="Times New Roman"/>
              </a:rPr>
              <a:t>Plagiarism</a:t>
            </a:r>
            <a:r>
              <a:rPr lang="en-GB" sz="2400" dirty="0">
                <a:solidFill>
                  <a:schemeClr val="tx1"/>
                </a:solidFill>
                <a:latin typeface="Times New Roman"/>
                <a:cs typeface="Times New Roman"/>
              </a:rPr>
              <a:t> is 'the process or practice of using another person's ideas or work and pretending that it is your own’ (Cambridge Dictionary, 2022)</a:t>
            </a:r>
            <a:br>
              <a:rPr lang="en-GB" sz="2400" dirty="0">
                <a:solidFill>
                  <a:schemeClr val="tx1"/>
                </a:solidFill>
                <a:latin typeface="Times New Roman"/>
                <a:cs typeface="Times New Roman"/>
              </a:rPr>
            </a:br>
            <a:br>
              <a:rPr lang="en-GB" sz="2400" dirty="0">
                <a:solidFill>
                  <a:schemeClr val="tx1"/>
                </a:solidFill>
                <a:latin typeface="Times New Roman"/>
                <a:cs typeface="Times New Roman"/>
              </a:rPr>
            </a:br>
            <a:r>
              <a:rPr lang="en-GB" sz="2400" dirty="0">
                <a:solidFill>
                  <a:schemeClr val="tx1"/>
                </a:solidFill>
                <a:highlight>
                  <a:srgbClr val="008080"/>
                </a:highlight>
                <a:latin typeface="Times New Roman"/>
                <a:cs typeface="Times New Roman"/>
              </a:rPr>
              <a:t>Referencing</a:t>
            </a:r>
            <a:r>
              <a:rPr lang="en-GB" sz="2400" dirty="0">
                <a:solidFill>
                  <a:schemeClr val="tx1"/>
                </a:solidFill>
                <a:latin typeface="Times New Roman"/>
                <a:cs typeface="Times New Roman"/>
              </a:rPr>
              <a:t> is ‘the process of acknowledging other people’s work when you have used it in your assignments, presentations or research. It allows the reader to locate your source material easily as possible so that they can verify the validity of your arguments’ (Pears and Shields, 2022, p.1)</a:t>
            </a:r>
            <a:br>
              <a:rPr lang="en-GB" sz="2400" dirty="0">
                <a:solidFill>
                  <a:schemeClr val="tx1"/>
                </a:solidFill>
                <a:latin typeface="Times New Roman"/>
                <a:cs typeface="Times New Roman"/>
              </a:rPr>
            </a:br>
            <a:br>
              <a:rPr lang="en-US" dirty="0"/>
            </a:br>
            <a:endParaRPr lang="en-US" dirty="0"/>
          </a:p>
        </p:txBody>
      </p:sp>
      <p:sp>
        <p:nvSpPr>
          <p:cNvPr id="2" name="TextBox 1">
            <a:extLst>
              <a:ext uri="{FF2B5EF4-FFF2-40B4-BE49-F238E27FC236}">
                <a16:creationId xmlns:a16="http://schemas.microsoft.com/office/drawing/2014/main" id="{326EF26E-8709-FB5C-8FF3-02E4D0423161}"/>
              </a:ext>
            </a:extLst>
          </p:cNvPr>
          <p:cNvSpPr txBox="1"/>
          <p:nvPr/>
        </p:nvSpPr>
        <p:spPr>
          <a:xfrm>
            <a:off x="486859" y="315351"/>
            <a:ext cx="836676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latin typeface="Times New Roman"/>
                <a:cs typeface="Biome Light"/>
              </a:rPr>
              <a:t>Plagiarism &amp; Referencing </a:t>
            </a:r>
            <a:endParaRPr lang="en-GB" sz="4800" dirty="0">
              <a:latin typeface="Times New Roman"/>
            </a:endParaRPr>
          </a:p>
        </p:txBody>
      </p:sp>
    </p:spTree>
    <p:extLst>
      <p:ext uri="{BB962C8B-B14F-4D97-AF65-F5344CB8AC3E}">
        <p14:creationId xmlns:p14="http://schemas.microsoft.com/office/powerpoint/2010/main" val="1912012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8D2CD"/>
        </a:solidFill>
        <a:effectLst/>
      </p:bgPr>
    </p:bg>
    <p:spTree>
      <p:nvGrpSpPr>
        <p:cNvPr id="1" name=""/>
        <p:cNvGrpSpPr/>
        <p:nvPr/>
      </p:nvGrpSpPr>
      <p:grpSpPr>
        <a:xfrm>
          <a:off x="0" y="0"/>
          <a:ext cx="0" cy="0"/>
          <a:chOff x="0" y="0"/>
          <a:chExt cx="0" cy="0"/>
        </a:xfrm>
      </p:grpSpPr>
      <p:sp>
        <p:nvSpPr>
          <p:cNvPr id="8" name="Date Placeholder 7">
            <a:extLst>
              <a:ext uri="{FF2B5EF4-FFF2-40B4-BE49-F238E27FC236}">
                <a16:creationId xmlns:a16="http://schemas.microsoft.com/office/drawing/2014/main" id="{E9F303BF-0A3C-497A-B99B-BEA514C0269A}"/>
              </a:ext>
            </a:extLst>
          </p:cNvPr>
          <p:cNvSpPr>
            <a:spLocks noGrp="1"/>
          </p:cNvSpPr>
          <p:nvPr>
            <p:ph type="dt" sz="half" idx="2"/>
          </p:nvPr>
        </p:nvSpPr>
        <p:spPr/>
        <p:txBody>
          <a:bodyPr/>
          <a:lstStyle/>
          <a:p>
            <a:fld id="{BEE4C197-EFE5-4623-8631-61DB25EC0F85}" type="datetime1">
              <a:rPr lang="en-US" smtClean="0"/>
              <a:pPr/>
              <a:t>10/25/2022</a:t>
            </a:fld>
            <a:endParaRPr lang="en-US"/>
          </a:p>
        </p:txBody>
      </p:sp>
      <p:sp>
        <p:nvSpPr>
          <p:cNvPr id="9" name="Slide Number Placeholder 8">
            <a:extLst>
              <a:ext uri="{FF2B5EF4-FFF2-40B4-BE49-F238E27FC236}">
                <a16:creationId xmlns:a16="http://schemas.microsoft.com/office/drawing/2014/main" id="{9057E93D-BB39-4013-A843-780147924DB7}"/>
              </a:ext>
            </a:extLst>
          </p:cNvPr>
          <p:cNvSpPr>
            <a:spLocks noGrp="1"/>
          </p:cNvSpPr>
          <p:nvPr>
            <p:ph type="sldNum" sz="quarter" idx="4"/>
          </p:nvPr>
        </p:nvSpPr>
        <p:spPr/>
        <p:txBody>
          <a:bodyPr/>
          <a:lstStyle/>
          <a:p>
            <a:fld id="{294A09A9-5501-47C1-A89A-A340965A2BE2}" type="slidenum">
              <a:rPr lang="en-US" smtClean="0"/>
              <a:pPr/>
              <a:t>4</a:t>
            </a:fld>
            <a:endParaRPr lang="en-US"/>
          </a:p>
        </p:txBody>
      </p:sp>
      <p:sp>
        <p:nvSpPr>
          <p:cNvPr id="2" name="TextBox 1">
            <a:extLst>
              <a:ext uri="{FF2B5EF4-FFF2-40B4-BE49-F238E27FC236}">
                <a16:creationId xmlns:a16="http://schemas.microsoft.com/office/drawing/2014/main" id="{25BCE12A-7EAD-A7E2-239D-95B319DEF3D0}"/>
              </a:ext>
            </a:extLst>
          </p:cNvPr>
          <p:cNvSpPr txBox="1"/>
          <p:nvPr/>
        </p:nvSpPr>
        <p:spPr>
          <a:xfrm>
            <a:off x="0" y="174099"/>
            <a:ext cx="849184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latin typeface="Times New Roman"/>
                <a:cs typeface="Biome Light"/>
              </a:rPr>
              <a:t>1. Referencing a book</a:t>
            </a:r>
          </a:p>
        </p:txBody>
      </p:sp>
      <p:sp>
        <p:nvSpPr>
          <p:cNvPr id="3" name="TextBox 2">
            <a:extLst>
              <a:ext uri="{FF2B5EF4-FFF2-40B4-BE49-F238E27FC236}">
                <a16:creationId xmlns:a16="http://schemas.microsoft.com/office/drawing/2014/main" id="{6056DDD6-27CB-7BED-A624-E7A78F11FA43}"/>
              </a:ext>
            </a:extLst>
          </p:cNvPr>
          <p:cNvSpPr txBox="1"/>
          <p:nvPr/>
        </p:nvSpPr>
        <p:spPr>
          <a:xfrm>
            <a:off x="187283" y="1108959"/>
            <a:ext cx="11123142" cy="79098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u="sng" dirty="0">
                <a:latin typeface="Times New Roman"/>
                <a:cs typeface="Biome Light"/>
              </a:rPr>
              <a:t>In text citations</a:t>
            </a:r>
          </a:p>
          <a:p>
            <a:endParaRPr lang="en-GB" sz="2200" dirty="0">
              <a:latin typeface="Times New Roman"/>
              <a:cs typeface="Biome Light"/>
            </a:endParaRPr>
          </a:p>
          <a:p>
            <a:r>
              <a:rPr lang="en-GB" sz="2200" dirty="0">
                <a:latin typeface="Times New Roman"/>
                <a:cs typeface="Biome Light"/>
              </a:rPr>
              <a:t>Example 1(Direct quotation): Scott (2014, </a:t>
            </a:r>
            <a:r>
              <a:rPr lang="en-GB" sz="2200" dirty="0">
                <a:highlight>
                  <a:srgbClr val="008080"/>
                </a:highlight>
                <a:latin typeface="Times New Roman"/>
                <a:cs typeface="Biome Light"/>
              </a:rPr>
              <a:t>p.732</a:t>
            </a:r>
            <a:r>
              <a:rPr lang="en-GB" sz="2200" dirty="0">
                <a:latin typeface="Times New Roman"/>
                <a:cs typeface="Biome Light"/>
              </a:rPr>
              <a:t>) suggests that stress refers to 'any kind of feeling of anxiety or pressure’. </a:t>
            </a:r>
          </a:p>
          <a:p>
            <a:endParaRPr lang="en-GB" sz="2200" dirty="0">
              <a:latin typeface="Times New Roman"/>
              <a:cs typeface="Biome Light"/>
            </a:endParaRPr>
          </a:p>
          <a:p>
            <a:r>
              <a:rPr lang="en-GB" sz="2200" dirty="0">
                <a:latin typeface="Times New Roman"/>
                <a:cs typeface="Biome Light"/>
              </a:rPr>
              <a:t>Example 2 (Paraphrasing): It is acknowledged that frequently, adolescents suffering with psychiatric illness do not receive adequate treatment (Hazen </a:t>
            </a:r>
            <a:r>
              <a:rPr lang="en-GB" sz="2200" i="1" dirty="0">
                <a:latin typeface="Times New Roman"/>
                <a:cs typeface="Biome Light"/>
              </a:rPr>
              <a:t>et al, </a:t>
            </a:r>
            <a:r>
              <a:rPr lang="en-GB" sz="2200" dirty="0">
                <a:latin typeface="Times New Roman"/>
                <a:cs typeface="Biome Light"/>
              </a:rPr>
              <a:t>2010</a:t>
            </a:r>
            <a:r>
              <a:rPr lang="en-GB" sz="2200" i="1" dirty="0">
                <a:latin typeface="Times New Roman"/>
                <a:cs typeface="Biome Light"/>
              </a:rPr>
              <a:t>)</a:t>
            </a:r>
          </a:p>
          <a:p>
            <a:endParaRPr lang="en-GB" sz="2200" dirty="0">
              <a:latin typeface="Times New Roman"/>
              <a:cs typeface="Biome Light"/>
            </a:endParaRPr>
          </a:p>
          <a:p>
            <a:endParaRPr lang="en-GB" sz="2200" dirty="0">
              <a:latin typeface="Times New Roman"/>
              <a:cs typeface="Biome Light"/>
            </a:endParaRPr>
          </a:p>
          <a:p>
            <a:r>
              <a:rPr lang="en-GB" sz="2200" u="sng" dirty="0">
                <a:latin typeface="Times New Roman"/>
                <a:cs typeface="Biome Light"/>
              </a:rPr>
              <a:t>Reference List</a:t>
            </a:r>
          </a:p>
          <a:p>
            <a:endParaRPr lang="en-GB" sz="2200" u="sng" dirty="0">
              <a:latin typeface="Times New Roman"/>
              <a:cs typeface="Biome Light"/>
            </a:endParaRPr>
          </a:p>
          <a:p>
            <a:r>
              <a:rPr lang="en-GB" sz="2200" dirty="0" err="1">
                <a:latin typeface="Times New Roman"/>
                <a:ea typeface="+mn-lt"/>
                <a:cs typeface="+mn-lt"/>
              </a:rPr>
              <a:t>Scott.J</a:t>
            </a:r>
            <a:r>
              <a:rPr lang="en-GB" sz="2200" dirty="0">
                <a:latin typeface="Times New Roman"/>
                <a:ea typeface="+mn-lt"/>
                <a:cs typeface="+mn-lt"/>
              </a:rPr>
              <a:t>. (2014) </a:t>
            </a:r>
            <a:r>
              <a:rPr lang="en-GB" sz="2200" i="1" dirty="0">
                <a:latin typeface="Times New Roman"/>
                <a:ea typeface="+mn-lt"/>
                <a:cs typeface="+mn-lt"/>
              </a:rPr>
              <a:t>A Dictionary of Sociology</a:t>
            </a:r>
            <a:r>
              <a:rPr lang="en-GB" sz="2200" dirty="0">
                <a:latin typeface="Times New Roman"/>
                <a:ea typeface="+mn-lt"/>
                <a:cs typeface="+mn-lt"/>
              </a:rPr>
              <a:t>, 4th </a:t>
            </a:r>
            <a:r>
              <a:rPr lang="en-GB" sz="2200" dirty="0" err="1">
                <a:latin typeface="Times New Roman"/>
                <a:ea typeface="+mn-lt"/>
                <a:cs typeface="+mn-lt"/>
              </a:rPr>
              <a:t>edn</a:t>
            </a:r>
            <a:r>
              <a:rPr lang="en-GB" sz="2200" dirty="0">
                <a:latin typeface="Times New Roman"/>
                <a:ea typeface="+mn-lt"/>
                <a:cs typeface="+mn-lt"/>
              </a:rPr>
              <a:t>,. Oxford: Oxford University Press.</a:t>
            </a:r>
          </a:p>
          <a:p>
            <a:endParaRPr lang="en-GB" sz="2200" dirty="0">
              <a:latin typeface="Times New Roman"/>
              <a:ea typeface="+mn-lt"/>
              <a:cs typeface="+mn-lt"/>
            </a:endParaRPr>
          </a:p>
          <a:p>
            <a:r>
              <a:rPr lang="nl-NL" sz="2200" dirty="0">
                <a:latin typeface="Times New Roman"/>
                <a:ea typeface="+mn-lt"/>
                <a:cs typeface="+mn-lt"/>
              </a:rPr>
              <a:t>Hazen, E. P., Goldstein, M. A., Goldstein, M. C., &amp; Jellinek, M. S. (2010) </a:t>
            </a:r>
            <a:r>
              <a:rPr lang="en-GB" sz="2200" i="1" dirty="0">
                <a:latin typeface="Times New Roman"/>
                <a:ea typeface="+mn-lt"/>
                <a:cs typeface="+mn-lt"/>
              </a:rPr>
              <a:t>Mental Health Disorders in Adolescents: A Guide for Parents, Teachers, and Professionals, </a:t>
            </a:r>
            <a:r>
              <a:rPr lang="en-GB" sz="2200" dirty="0">
                <a:latin typeface="Times New Roman"/>
                <a:ea typeface="+mn-lt"/>
                <a:cs typeface="+mn-lt"/>
              </a:rPr>
              <a:t>New Brunswick, NJ: Rutgers University Press.</a:t>
            </a:r>
          </a:p>
          <a:p>
            <a:endParaRPr lang="en-GB" sz="2200" u="sng" dirty="0">
              <a:highlight>
                <a:srgbClr val="008080"/>
              </a:highlight>
              <a:latin typeface="Times New Roman"/>
              <a:ea typeface="+mn-lt"/>
              <a:cs typeface="+mn-lt"/>
            </a:endParaRPr>
          </a:p>
          <a:p>
            <a:endParaRPr lang="en-GB" sz="2200" u="sng" dirty="0">
              <a:highlight>
                <a:srgbClr val="008080"/>
              </a:highlight>
              <a:latin typeface="Times New Roman"/>
              <a:cs typeface="Biome Light"/>
            </a:endParaRPr>
          </a:p>
          <a:p>
            <a:endParaRPr lang="en-GB" sz="2200" u="sng" dirty="0">
              <a:latin typeface="Times New Roman"/>
              <a:cs typeface="Biome Light"/>
            </a:endParaRPr>
          </a:p>
          <a:p>
            <a:endParaRPr lang="en-GB" u="sng" dirty="0">
              <a:cs typeface="Biome Light"/>
            </a:endParaRPr>
          </a:p>
          <a:p>
            <a:endParaRPr lang="en-GB" u="sng" dirty="0">
              <a:cs typeface="Biome Light"/>
            </a:endParaRPr>
          </a:p>
          <a:p>
            <a:endParaRPr lang="en-GB" dirty="0">
              <a:cs typeface="Biome Light"/>
            </a:endParaRPr>
          </a:p>
          <a:p>
            <a:endParaRPr lang="en-GB" dirty="0">
              <a:cs typeface="Biome Light"/>
            </a:endParaRPr>
          </a:p>
          <a:p>
            <a:endParaRPr lang="en-GB" dirty="0">
              <a:cs typeface="Biome Light"/>
            </a:endParaRPr>
          </a:p>
        </p:txBody>
      </p:sp>
    </p:spTree>
    <p:extLst>
      <p:ext uri="{BB962C8B-B14F-4D97-AF65-F5344CB8AC3E}">
        <p14:creationId xmlns:p14="http://schemas.microsoft.com/office/powerpoint/2010/main" val="1527386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0C9C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414816" y="193571"/>
            <a:ext cx="10499725" cy="1355724"/>
          </a:xfrm>
        </p:spPr>
        <p:txBody>
          <a:bodyPr>
            <a:normAutofit/>
          </a:bodyPr>
          <a:lstStyle/>
          <a:p>
            <a:r>
              <a:rPr lang="en-US" sz="4800">
                <a:solidFill>
                  <a:schemeClr val="tx1"/>
                </a:solidFill>
                <a:latin typeface="Times New Roman"/>
                <a:cs typeface="Biome Light"/>
              </a:rPr>
              <a:t>2. Referencing a research journal article</a:t>
            </a:r>
          </a:p>
        </p:txBody>
      </p:sp>
      <p:sp>
        <p:nvSpPr>
          <p:cNvPr id="14" name="Date Placeholder 13">
            <a:extLst>
              <a:ext uri="{FF2B5EF4-FFF2-40B4-BE49-F238E27FC236}">
                <a16:creationId xmlns:a16="http://schemas.microsoft.com/office/drawing/2014/main" id="{EF6002B2-219C-4BAA-A95C-36538E39AEAC}"/>
              </a:ext>
            </a:extLst>
          </p:cNvPr>
          <p:cNvSpPr>
            <a:spLocks noGrp="1"/>
          </p:cNvSpPr>
          <p:nvPr>
            <p:ph type="dt" sz="half" idx="2"/>
          </p:nvPr>
        </p:nvSpPr>
        <p:spPr/>
        <p:txBody>
          <a:bodyPr/>
          <a:lstStyle/>
          <a:p>
            <a:fld id="{27AB0102-8ACA-4214-A839-9665520705F6}" type="datetime1">
              <a:rPr lang="en-US" smtClean="0"/>
              <a:pPr/>
              <a:t>10/25/2022</a:t>
            </a:fld>
            <a:endParaRPr lang="en-US"/>
          </a:p>
        </p:txBody>
      </p:sp>
      <p:sp>
        <p:nvSpPr>
          <p:cNvPr id="15" name="Slide Number Placeholder 14">
            <a:extLst>
              <a:ext uri="{FF2B5EF4-FFF2-40B4-BE49-F238E27FC236}">
                <a16:creationId xmlns:a16="http://schemas.microsoft.com/office/drawing/2014/main" id="{5515DA6F-E486-4C5A-B98C-B1ACDA64D455}"/>
              </a:ext>
            </a:extLst>
          </p:cNvPr>
          <p:cNvSpPr>
            <a:spLocks noGrp="1"/>
          </p:cNvSpPr>
          <p:nvPr>
            <p:ph type="sldNum" sz="quarter" idx="4"/>
          </p:nvPr>
        </p:nvSpPr>
        <p:spPr/>
        <p:txBody>
          <a:bodyPr/>
          <a:lstStyle/>
          <a:p>
            <a:fld id="{294A09A9-5501-47C1-A89A-A340965A2BE2}" type="slidenum">
              <a:rPr lang="en-US" smtClean="0"/>
              <a:pPr/>
              <a:t>5</a:t>
            </a:fld>
            <a:endParaRPr lang="en-US"/>
          </a:p>
        </p:txBody>
      </p:sp>
      <p:sp>
        <p:nvSpPr>
          <p:cNvPr id="3" name="TextBox 2">
            <a:extLst>
              <a:ext uri="{FF2B5EF4-FFF2-40B4-BE49-F238E27FC236}">
                <a16:creationId xmlns:a16="http://schemas.microsoft.com/office/drawing/2014/main" id="{D941BF6F-DDD6-BE57-5A1C-4E6E808C9B3E}"/>
              </a:ext>
            </a:extLst>
          </p:cNvPr>
          <p:cNvSpPr txBox="1"/>
          <p:nvPr/>
        </p:nvSpPr>
        <p:spPr>
          <a:xfrm>
            <a:off x="655320" y="1691640"/>
            <a:ext cx="10652760"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u="sng" dirty="0">
                <a:latin typeface="Times New Roman"/>
                <a:cs typeface="Biome Light"/>
              </a:rPr>
              <a:t>In text citations:</a:t>
            </a:r>
          </a:p>
          <a:p>
            <a:endParaRPr lang="en-GB" sz="2200" dirty="0">
              <a:latin typeface="Times New Roman"/>
              <a:cs typeface="Biome Light"/>
            </a:endParaRPr>
          </a:p>
          <a:p>
            <a:r>
              <a:rPr lang="en-GB" sz="2200" dirty="0">
                <a:latin typeface="Times New Roman"/>
                <a:cs typeface="Biome Light"/>
              </a:rPr>
              <a:t>Example 1(Direct quotation): Persson and </a:t>
            </a:r>
            <a:r>
              <a:rPr lang="en-GB" sz="2200" dirty="0" err="1">
                <a:latin typeface="Times New Roman"/>
                <a:cs typeface="Biome Light"/>
              </a:rPr>
              <a:t>Zakrisson</a:t>
            </a:r>
            <a:r>
              <a:rPr lang="en-GB" sz="2200" dirty="0">
                <a:latin typeface="Times New Roman"/>
                <a:cs typeface="Biome Light"/>
              </a:rPr>
              <a:t> (2016, p.149) outline that 'the concept of stress is hard to grasp'.</a:t>
            </a:r>
          </a:p>
          <a:p>
            <a:endParaRPr lang="en-GB" sz="2200" dirty="0">
              <a:latin typeface="Times New Roman"/>
              <a:cs typeface="Biome Light"/>
            </a:endParaRPr>
          </a:p>
          <a:p>
            <a:r>
              <a:rPr lang="en-GB" sz="2200" dirty="0">
                <a:latin typeface="Times New Roman"/>
                <a:cs typeface="Biome Light"/>
              </a:rPr>
              <a:t>Example 2 (Paraphrasing) : The notion surrounding the topic of stress is difficult to understand (Persson and </a:t>
            </a:r>
            <a:r>
              <a:rPr lang="en-GB" sz="2200" dirty="0" err="1">
                <a:latin typeface="Times New Roman"/>
                <a:cs typeface="Biome Light"/>
              </a:rPr>
              <a:t>Zakrisson</a:t>
            </a:r>
            <a:r>
              <a:rPr lang="en-GB" sz="2200" dirty="0">
                <a:latin typeface="Times New Roman"/>
                <a:cs typeface="Biome Light"/>
              </a:rPr>
              <a:t>, 2016).</a:t>
            </a:r>
          </a:p>
          <a:p>
            <a:endParaRPr lang="en-GB" sz="2200" dirty="0">
              <a:latin typeface="Times New Roman"/>
              <a:cs typeface="Biome Light"/>
            </a:endParaRPr>
          </a:p>
          <a:p>
            <a:r>
              <a:rPr lang="en-GB" sz="2200" u="sng" dirty="0">
                <a:latin typeface="Times New Roman"/>
                <a:cs typeface="Biome Light"/>
              </a:rPr>
              <a:t>Reference List</a:t>
            </a:r>
          </a:p>
          <a:p>
            <a:endParaRPr lang="en-GB" sz="2200" u="sng" dirty="0">
              <a:latin typeface="Times New Roman"/>
              <a:cs typeface="Biome Light"/>
            </a:endParaRPr>
          </a:p>
          <a:p>
            <a:r>
              <a:rPr lang="en-GB" sz="2200" dirty="0" err="1">
                <a:latin typeface="Times New Roman"/>
                <a:cs typeface="Biome Light"/>
              </a:rPr>
              <a:t>Persson.P.B</a:t>
            </a:r>
            <a:r>
              <a:rPr lang="en-GB" sz="2200" dirty="0">
                <a:latin typeface="Times New Roman"/>
                <a:cs typeface="Biome Light"/>
              </a:rPr>
              <a:t> &amp; </a:t>
            </a:r>
            <a:r>
              <a:rPr lang="en-GB" sz="2200" dirty="0" err="1">
                <a:latin typeface="Times New Roman"/>
                <a:cs typeface="Biome Light"/>
              </a:rPr>
              <a:t>Zakirisson.A</a:t>
            </a:r>
            <a:r>
              <a:rPr lang="en-GB" sz="2200" dirty="0">
                <a:latin typeface="Times New Roman"/>
                <a:cs typeface="Biome Light"/>
              </a:rPr>
              <a:t>. (2016) 'Stress',</a:t>
            </a:r>
            <a:r>
              <a:rPr lang="en-GB" sz="2200" i="1" dirty="0">
                <a:latin typeface="Times New Roman"/>
                <a:cs typeface="Biome Light"/>
              </a:rPr>
              <a:t> Acta </a:t>
            </a:r>
            <a:r>
              <a:rPr lang="en-GB" sz="2200" i="1" dirty="0" err="1">
                <a:latin typeface="Times New Roman"/>
                <a:cs typeface="Biome Light"/>
              </a:rPr>
              <a:t>Physiologica</a:t>
            </a:r>
            <a:r>
              <a:rPr lang="en-GB" sz="2200" i="1" dirty="0">
                <a:latin typeface="Times New Roman"/>
                <a:cs typeface="Biome Light"/>
              </a:rPr>
              <a:t>, </a:t>
            </a:r>
            <a:r>
              <a:rPr lang="en-GB" sz="2200" dirty="0">
                <a:latin typeface="Times New Roman"/>
                <a:cs typeface="Biome Light"/>
              </a:rPr>
              <a:t>vol.216, no.2, pp. 149-152. </a:t>
            </a:r>
          </a:p>
          <a:p>
            <a:endParaRPr lang="en-GB" u="sng" dirty="0">
              <a:cs typeface="Biome Light"/>
            </a:endParaRPr>
          </a:p>
          <a:p>
            <a:endParaRPr lang="en-GB" u="sng" dirty="0">
              <a:cs typeface="Biome Light"/>
            </a:endParaRPr>
          </a:p>
        </p:txBody>
      </p:sp>
    </p:spTree>
    <p:extLst>
      <p:ext uri="{BB962C8B-B14F-4D97-AF65-F5344CB8AC3E}">
        <p14:creationId xmlns:p14="http://schemas.microsoft.com/office/powerpoint/2010/main" val="4212917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Date Placeholder 14">
            <a:extLst>
              <a:ext uri="{FF2B5EF4-FFF2-40B4-BE49-F238E27FC236}">
                <a16:creationId xmlns:a16="http://schemas.microsoft.com/office/drawing/2014/main" id="{740F1142-57E3-40C3-9A2A-3B1C8975905A}"/>
              </a:ext>
            </a:extLst>
          </p:cNvPr>
          <p:cNvSpPr>
            <a:spLocks noGrp="1"/>
          </p:cNvSpPr>
          <p:nvPr>
            <p:ph type="dt" sz="half" idx="2"/>
          </p:nvPr>
        </p:nvSpPr>
        <p:spPr/>
        <p:txBody>
          <a:bodyPr/>
          <a:lstStyle/>
          <a:p>
            <a:fld id="{B93BF043-A0E2-48C9-80FB-0A3EF98DDCEF}" type="datetime1">
              <a:rPr lang="en-US" smtClean="0"/>
              <a:pPr/>
              <a:t>10/25/2022</a:t>
            </a:fld>
            <a:endParaRPr lang="en-US"/>
          </a:p>
        </p:txBody>
      </p:sp>
      <p:sp>
        <p:nvSpPr>
          <p:cNvPr id="16" name="Slide Number Placeholder 15">
            <a:extLst>
              <a:ext uri="{FF2B5EF4-FFF2-40B4-BE49-F238E27FC236}">
                <a16:creationId xmlns:a16="http://schemas.microsoft.com/office/drawing/2014/main" id="{ED61D9CF-8ACA-4237-8E03-D79B6B89F0F2}"/>
              </a:ext>
            </a:extLst>
          </p:cNvPr>
          <p:cNvSpPr>
            <a:spLocks noGrp="1"/>
          </p:cNvSpPr>
          <p:nvPr>
            <p:ph type="sldNum" sz="quarter" idx="4"/>
          </p:nvPr>
        </p:nvSpPr>
        <p:spPr/>
        <p:txBody>
          <a:bodyPr/>
          <a:lstStyle/>
          <a:p>
            <a:fld id="{294A09A9-5501-47C1-A89A-A340965A2BE2}" type="slidenum">
              <a:rPr lang="en-US" smtClean="0"/>
              <a:pPr/>
              <a:t>6</a:t>
            </a:fld>
            <a:endParaRPr lang="en-US"/>
          </a:p>
        </p:txBody>
      </p:sp>
      <p:sp>
        <p:nvSpPr>
          <p:cNvPr id="5" name="Title 4">
            <a:extLst>
              <a:ext uri="{FF2B5EF4-FFF2-40B4-BE49-F238E27FC236}">
                <a16:creationId xmlns:a16="http://schemas.microsoft.com/office/drawing/2014/main" id="{952E1787-C526-77DE-D550-A6E3295AAF9F}"/>
              </a:ext>
            </a:extLst>
          </p:cNvPr>
          <p:cNvSpPr>
            <a:spLocks noGrp="1"/>
          </p:cNvSpPr>
          <p:nvPr>
            <p:ph type="title"/>
          </p:nvPr>
        </p:nvSpPr>
        <p:spPr>
          <a:xfrm>
            <a:off x="646850" y="222673"/>
            <a:ext cx="8136638" cy="1202298"/>
          </a:xfrm>
        </p:spPr>
        <p:txBody>
          <a:bodyPr>
            <a:normAutofit/>
          </a:bodyPr>
          <a:lstStyle/>
          <a:p>
            <a:r>
              <a:rPr lang="en-GB" sz="4800">
                <a:solidFill>
                  <a:schemeClr val="tx1"/>
                </a:solidFill>
                <a:latin typeface="Times New Roman"/>
                <a:cs typeface="Times New Roman"/>
              </a:rPr>
              <a:t>3.Referencing a Website</a:t>
            </a:r>
            <a:endParaRPr lang="en-US">
              <a:solidFill>
                <a:schemeClr val="tx1"/>
              </a:solidFill>
              <a:latin typeface="Times New Roman"/>
              <a:cs typeface="Times New Roman"/>
            </a:endParaRPr>
          </a:p>
        </p:txBody>
      </p:sp>
      <p:sp>
        <p:nvSpPr>
          <p:cNvPr id="2" name="TextBox 1">
            <a:extLst>
              <a:ext uri="{FF2B5EF4-FFF2-40B4-BE49-F238E27FC236}">
                <a16:creationId xmlns:a16="http://schemas.microsoft.com/office/drawing/2014/main" id="{3DC5C5C0-AC13-B5E4-A92F-3C4537236D9E}"/>
              </a:ext>
            </a:extLst>
          </p:cNvPr>
          <p:cNvSpPr txBox="1"/>
          <p:nvPr/>
        </p:nvSpPr>
        <p:spPr>
          <a:xfrm>
            <a:off x="624840" y="1783080"/>
            <a:ext cx="10713720"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u="sng" dirty="0">
                <a:latin typeface="Times New Roman"/>
                <a:cs typeface="Biome Light"/>
              </a:rPr>
              <a:t>In text citations:</a:t>
            </a:r>
          </a:p>
          <a:p>
            <a:endParaRPr lang="en-GB" sz="2200" u="sng" dirty="0">
              <a:latin typeface="Times New Roman"/>
              <a:cs typeface="Biome Light"/>
            </a:endParaRPr>
          </a:p>
          <a:p>
            <a:r>
              <a:rPr lang="en-GB" sz="2200" dirty="0">
                <a:latin typeface="Times New Roman"/>
                <a:cs typeface="Biome Light"/>
              </a:rPr>
              <a:t>Example 1 (Paraphrasing) : Mind (2022) proposes that at times, stress can actually be effective in encouraging people to accomplish tasks and to feel more motivated.</a:t>
            </a:r>
          </a:p>
          <a:p>
            <a:endParaRPr lang="en-GB" sz="2200" dirty="0">
              <a:latin typeface="Times New Roman"/>
              <a:cs typeface="Biome Light"/>
            </a:endParaRPr>
          </a:p>
          <a:p>
            <a:r>
              <a:rPr lang="en-GB" sz="2200" dirty="0">
                <a:latin typeface="Times New Roman"/>
                <a:cs typeface="Biome Light"/>
              </a:rPr>
              <a:t>Example 2: ( Direct quotation) : The organisation 'Mind'  (2022) describes stress as the reaction that is endured when we feel under pressure or threatened. </a:t>
            </a:r>
            <a:endParaRPr lang="en-GB" dirty="0"/>
          </a:p>
          <a:p>
            <a:endParaRPr lang="en-GB" sz="2200" dirty="0">
              <a:latin typeface="Times New Roman"/>
              <a:cs typeface="Biome Light"/>
            </a:endParaRPr>
          </a:p>
          <a:p>
            <a:r>
              <a:rPr lang="en-GB" sz="2200" u="sng" dirty="0">
                <a:latin typeface="Times New Roman"/>
                <a:cs typeface="Biome Light"/>
              </a:rPr>
              <a:t>Reference List</a:t>
            </a:r>
          </a:p>
          <a:p>
            <a:endParaRPr lang="en-GB" sz="2200" u="sng" dirty="0">
              <a:latin typeface="Times New Roman"/>
              <a:cs typeface="Biome Light"/>
            </a:endParaRPr>
          </a:p>
          <a:p>
            <a:r>
              <a:rPr lang="en-GB" sz="2200" dirty="0">
                <a:latin typeface="Times New Roman"/>
                <a:cs typeface="Biome Light"/>
              </a:rPr>
              <a:t>Mind (2022) What is Stress?. Available at: </a:t>
            </a:r>
            <a:r>
              <a:rPr lang="en-GB" sz="2200" dirty="0">
                <a:latin typeface="Times New Roman"/>
                <a:ea typeface="+mn-lt"/>
                <a:cs typeface="+mn-lt"/>
                <a:hlinkClick r:id="rId2"/>
              </a:rPr>
              <a:t>https://www.mind.org.uk/information-support/types-of-mental-health-problems/stress/what-is-stress/</a:t>
            </a:r>
            <a:r>
              <a:rPr lang="en-GB" sz="2200" dirty="0">
                <a:latin typeface="Times New Roman"/>
                <a:ea typeface="+mn-lt"/>
                <a:cs typeface="+mn-lt"/>
              </a:rPr>
              <a:t> (Accessed 22 October 2022).</a:t>
            </a: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3483999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9E24BCE-48CF-4EA0-8CEE-DABDE8C63D2E}"/>
              </a:ext>
            </a:extLst>
          </p:cNvPr>
          <p:cNvSpPr>
            <a:spLocks noGrp="1"/>
          </p:cNvSpPr>
          <p:nvPr>
            <p:ph type="title"/>
          </p:nvPr>
        </p:nvSpPr>
        <p:spPr/>
        <p:txBody>
          <a:bodyPr/>
          <a:lstStyle/>
          <a:p>
            <a:r>
              <a:rPr lang="en-US" sz="4800" dirty="0">
                <a:solidFill>
                  <a:schemeClr val="bg1"/>
                </a:solidFill>
                <a:latin typeface="Times New Roman" panose="02020603050405020304" pitchFamily="18" charset="0"/>
                <a:cs typeface="Times New Roman" panose="02020603050405020304" pitchFamily="18" charset="0"/>
              </a:rPr>
              <a:t>4. Referencing an image</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6" name="Date Placeholder 35">
            <a:extLst>
              <a:ext uri="{FF2B5EF4-FFF2-40B4-BE49-F238E27FC236}">
                <a16:creationId xmlns:a16="http://schemas.microsoft.com/office/drawing/2014/main" id="{F6CE792E-745D-4408-9AB1-740D556972A1}"/>
              </a:ext>
            </a:extLst>
          </p:cNvPr>
          <p:cNvSpPr>
            <a:spLocks noGrp="1"/>
          </p:cNvSpPr>
          <p:nvPr>
            <p:ph type="dt" sz="half" idx="2"/>
          </p:nvPr>
        </p:nvSpPr>
        <p:spPr>
          <a:xfrm>
            <a:off x="3312367" y="6304419"/>
            <a:ext cx="2743200" cy="365125"/>
          </a:xfrm>
        </p:spPr>
        <p:txBody>
          <a:bodyPr/>
          <a:lstStyle/>
          <a:p>
            <a:r>
              <a:rPr lang="en-US" sz="1600" dirty="0">
                <a:solidFill>
                  <a:schemeClr val="bg1"/>
                </a:solidFill>
                <a:latin typeface="Times New Roman" panose="02020603050405020304" pitchFamily="18" charset="0"/>
                <a:cs typeface="Times New Roman" panose="02020603050405020304" pitchFamily="18" charset="0"/>
              </a:rPr>
              <a:t>(</a:t>
            </a:r>
            <a:r>
              <a:rPr lang="en-US" sz="1800" dirty="0">
                <a:solidFill>
                  <a:schemeClr val="bg1"/>
                </a:solidFill>
                <a:latin typeface="Times New Roman" panose="02020603050405020304" pitchFamily="18" charset="0"/>
                <a:cs typeface="Times New Roman" panose="02020603050405020304" pitchFamily="18" charset="0"/>
              </a:rPr>
              <a:t>SpringerLink, 2022)</a:t>
            </a:r>
          </a:p>
        </p:txBody>
      </p:sp>
      <p:pic>
        <p:nvPicPr>
          <p:cNvPr id="38" name="Picture 37">
            <a:extLst>
              <a:ext uri="{FF2B5EF4-FFF2-40B4-BE49-F238E27FC236}">
                <a16:creationId xmlns:a16="http://schemas.microsoft.com/office/drawing/2014/main" id="{AE08D554-33F8-087E-926E-89FB5ABA414E}"/>
              </a:ext>
            </a:extLst>
          </p:cNvPr>
          <p:cNvPicPr>
            <a:picLocks noChangeAspect="1"/>
          </p:cNvPicPr>
          <p:nvPr/>
        </p:nvPicPr>
        <p:blipFill>
          <a:blip r:embed="rId2"/>
          <a:stretch>
            <a:fillRect/>
          </a:stretch>
        </p:blipFill>
        <p:spPr>
          <a:xfrm>
            <a:off x="668986" y="2734638"/>
            <a:ext cx="4014981" cy="3305765"/>
          </a:xfrm>
          <a:prstGeom prst="rect">
            <a:avLst/>
          </a:prstGeom>
        </p:spPr>
      </p:pic>
      <p:sp>
        <p:nvSpPr>
          <p:cNvPr id="39" name="TextBox 38">
            <a:extLst>
              <a:ext uri="{FF2B5EF4-FFF2-40B4-BE49-F238E27FC236}">
                <a16:creationId xmlns:a16="http://schemas.microsoft.com/office/drawing/2014/main" id="{DB30A1DE-0C6C-1E44-1B88-F6E52740627C}"/>
              </a:ext>
            </a:extLst>
          </p:cNvPr>
          <p:cNvSpPr txBox="1"/>
          <p:nvPr/>
        </p:nvSpPr>
        <p:spPr>
          <a:xfrm>
            <a:off x="667227" y="2099388"/>
            <a:ext cx="6991016" cy="430887"/>
          </a:xfrm>
          <a:prstGeom prst="rect">
            <a:avLst/>
          </a:prstGeom>
          <a:noFill/>
        </p:spPr>
        <p:txBody>
          <a:bodyPr wrap="none" lIns="91440" tIns="45720" rIns="91440" bIns="45720" rtlCol="0" anchor="t">
            <a:spAutoFit/>
          </a:bodyPr>
          <a:lstStyle/>
          <a:p>
            <a:r>
              <a:rPr lang="en-GB" sz="2200" i="1">
                <a:solidFill>
                  <a:schemeClr val="bg1"/>
                </a:solidFill>
                <a:latin typeface="Times New Roman"/>
                <a:cs typeface="Times New Roman"/>
              </a:rPr>
              <a:t>Image 1: How to check for plagiarism? What is plagiarism?</a:t>
            </a:r>
          </a:p>
        </p:txBody>
      </p:sp>
      <p:sp>
        <p:nvSpPr>
          <p:cNvPr id="2" name="TextBox 1">
            <a:extLst>
              <a:ext uri="{FF2B5EF4-FFF2-40B4-BE49-F238E27FC236}">
                <a16:creationId xmlns:a16="http://schemas.microsoft.com/office/drawing/2014/main" id="{480D9FCB-7A33-333C-96FF-54BA038A8DA8}"/>
              </a:ext>
            </a:extLst>
          </p:cNvPr>
          <p:cNvSpPr txBox="1"/>
          <p:nvPr/>
        </p:nvSpPr>
        <p:spPr>
          <a:xfrm>
            <a:off x="5701773" y="3164457"/>
            <a:ext cx="5638800"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u="sng" dirty="0">
                <a:solidFill>
                  <a:schemeClr val="bg1"/>
                </a:solidFill>
                <a:latin typeface="Times New Roman"/>
                <a:cs typeface="Biome Light"/>
              </a:rPr>
              <a:t>Reference List</a:t>
            </a:r>
          </a:p>
          <a:p>
            <a:endParaRPr lang="en-GB" sz="2200" u="sng" dirty="0">
              <a:solidFill>
                <a:schemeClr val="bg1"/>
              </a:solidFill>
              <a:latin typeface="Times New Roman"/>
              <a:cs typeface="Biome Light"/>
            </a:endParaRPr>
          </a:p>
          <a:p>
            <a:r>
              <a:rPr lang="en-GB" sz="2200" dirty="0">
                <a:solidFill>
                  <a:schemeClr val="bg1"/>
                </a:solidFill>
                <a:latin typeface="Times New Roman"/>
                <a:cs typeface="Biome Light"/>
              </a:rPr>
              <a:t>SpringerLink (2022) </a:t>
            </a:r>
            <a:r>
              <a:rPr lang="en-GB" sz="2200" i="1" dirty="0">
                <a:solidFill>
                  <a:schemeClr val="bg1"/>
                </a:solidFill>
                <a:latin typeface="Times New Roman"/>
                <a:ea typeface="+mn-lt"/>
                <a:cs typeface="+mn-lt"/>
              </a:rPr>
              <a:t>How to check for plagiarism? What is plagiarism?</a:t>
            </a:r>
            <a:r>
              <a:rPr lang="en-GB" sz="2200" dirty="0">
                <a:solidFill>
                  <a:schemeClr val="bg1"/>
                </a:solidFill>
                <a:latin typeface="Times New Roman"/>
                <a:ea typeface="+mn-lt"/>
                <a:cs typeface="+mn-lt"/>
              </a:rPr>
              <a:t> [Online]. Available at: </a:t>
            </a:r>
            <a:r>
              <a:rPr lang="en-GB" sz="2200" dirty="0">
                <a:solidFill>
                  <a:schemeClr val="bg1"/>
                </a:solidFill>
                <a:latin typeface="Times New Roman"/>
                <a:ea typeface="+mn-lt"/>
                <a:cs typeface="+mn-lt"/>
                <a:hlinkClick r:id="rId3"/>
              </a:rPr>
              <a:t>https://link.springer.com/chapter/10.1007/978-981-16-5248-6_24</a:t>
            </a:r>
            <a:r>
              <a:rPr lang="en-GB" sz="2200" dirty="0">
                <a:solidFill>
                  <a:schemeClr val="bg1"/>
                </a:solidFill>
                <a:latin typeface="Times New Roman"/>
                <a:ea typeface="+mn-lt"/>
                <a:cs typeface="+mn-lt"/>
              </a:rPr>
              <a:t> </a:t>
            </a:r>
            <a:r>
              <a:rPr lang="en-GB" sz="2200" dirty="0">
                <a:solidFill>
                  <a:schemeClr val="bg1"/>
                </a:solidFill>
                <a:latin typeface="Times New Roman"/>
                <a:cs typeface="Biome Light"/>
              </a:rPr>
              <a:t>(Accessed 22 October 2022)</a:t>
            </a:r>
          </a:p>
        </p:txBody>
      </p:sp>
    </p:spTree>
    <p:extLst>
      <p:ext uri="{BB962C8B-B14F-4D97-AF65-F5344CB8AC3E}">
        <p14:creationId xmlns:p14="http://schemas.microsoft.com/office/powerpoint/2010/main" val="4083546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4C1777-B62D-468E-BE34-64A07CED098F}"/>
              </a:ext>
            </a:extLst>
          </p:cNvPr>
          <p:cNvSpPr>
            <a:spLocks noGrp="1"/>
          </p:cNvSpPr>
          <p:nvPr>
            <p:ph type="title"/>
          </p:nvPr>
        </p:nvSpPr>
        <p:spPr>
          <a:xfrm>
            <a:off x="342365" y="167888"/>
            <a:ext cx="6674802" cy="655320"/>
          </a:xfrm>
        </p:spPr>
        <p:txBody>
          <a:bodyPr>
            <a:noAutofit/>
          </a:bodyPr>
          <a:lstStyle/>
          <a:p>
            <a:r>
              <a:rPr lang="en-US" sz="4800" dirty="0">
                <a:solidFill>
                  <a:schemeClr val="tx1"/>
                </a:solidFill>
                <a:latin typeface="Times New Roman"/>
                <a:cs typeface="Times New Roman"/>
              </a:rPr>
              <a:t>Conclusion</a:t>
            </a:r>
          </a:p>
        </p:txBody>
      </p:sp>
      <p:sp>
        <p:nvSpPr>
          <p:cNvPr id="2" name="TextBox 1">
            <a:extLst>
              <a:ext uri="{FF2B5EF4-FFF2-40B4-BE49-F238E27FC236}">
                <a16:creationId xmlns:a16="http://schemas.microsoft.com/office/drawing/2014/main" id="{BFD8D2B4-FF73-C7E6-49CE-B19083FEB09A}"/>
              </a:ext>
            </a:extLst>
          </p:cNvPr>
          <p:cNvSpPr txBox="1"/>
          <p:nvPr/>
        </p:nvSpPr>
        <p:spPr>
          <a:xfrm>
            <a:off x="173501" y="998032"/>
            <a:ext cx="11064240" cy="584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latin typeface="Times New Roman"/>
                <a:cs typeface="Biome Light"/>
              </a:rPr>
              <a:t>Outcomes:</a:t>
            </a:r>
          </a:p>
          <a:p>
            <a:endParaRPr lang="en-GB" sz="2200" dirty="0">
              <a:latin typeface="Times New Roman"/>
              <a:cs typeface="Biome Light"/>
            </a:endParaRPr>
          </a:p>
          <a:p>
            <a:pPr marL="342900" indent="-342900">
              <a:buFont typeface="Wingdings" panose="05000000000000000000" pitchFamily="2" charset="2"/>
              <a:buChar char="ü"/>
            </a:pPr>
            <a:r>
              <a:rPr lang="en-GB" sz="2200" dirty="0">
                <a:latin typeface="Times New Roman"/>
                <a:cs typeface="Biome Light"/>
              </a:rPr>
              <a:t>States what the definitions of the terms 'plagiarism' and 'referencing' are.</a:t>
            </a:r>
          </a:p>
          <a:p>
            <a:pPr marL="342900" indent="-342900">
              <a:buFont typeface="Wingdings" panose="05000000000000000000" pitchFamily="2" charset="2"/>
              <a:buChar char="ü"/>
            </a:pPr>
            <a:r>
              <a:rPr lang="en-GB" sz="2200" dirty="0">
                <a:latin typeface="Times New Roman"/>
                <a:cs typeface="Biome Light"/>
              </a:rPr>
              <a:t>Outlines how to reference your findings from various sources in the correct manner. </a:t>
            </a:r>
          </a:p>
          <a:p>
            <a:endParaRPr lang="en-GB" sz="2200" dirty="0">
              <a:latin typeface="Times New Roman"/>
              <a:cs typeface="Biome Light"/>
            </a:endParaRPr>
          </a:p>
          <a:p>
            <a:r>
              <a:rPr lang="en-GB" sz="2200" dirty="0">
                <a:latin typeface="Times New Roman"/>
                <a:cs typeface="Biome Light"/>
              </a:rPr>
              <a:t>Relevance:</a:t>
            </a:r>
          </a:p>
          <a:p>
            <a:endParaRPr lang="en-GB" sz="2200" dirty="0">
              <a:latin typeface="Times New Roman"/>
              <a:cs typeface="Biome Light"/>
            </a:endParaRPr>
          </a:p>
          <a:p>
            <a:pPr marL="342900" indent="-342900">
              <a:buFont typeface="Wingdings" panose="05000000000000000000" pitchFamily="2" charset="2"/>
              <a:buChar char="Ø"/>
            </a:pPr>
            <a:r>
              <a:rPr lang="en-GB" sz="2200" dirty="0">
                <a:latin typeface="Times New Roman"/>
                <a:cs typeface="Biome Light"/>
              </a:rPr>
              <a:t>Correct referencing is essential to ensure the author you're referencing from is credited accordingly for their own work.</a:t>
            </a:r>
          </a:p>
          <a:p>
            <a:pPr marL="342900" indent="-342900">
              <a:buFont typeface="Wingdings" panose="05000000000000000000" pitchFamily="2" charset="2"/>
              <a:buChar char="Ø"/>
            </a:pPr>
            <a:r>
              <a:rPr lang="en-GB" sz="2200" dirty="0">
                <a:latin typeface="Times New Roman"/>
                <a:cs typeface="Biome Light"/>
              </a:rPr>
              <a:t> Ensures you; the person submitting assignments, is not guilty of plagiarism for the work presented as part of your studies/research. </a:t>
            </a:r>
          </a:p>
          <a:p>
            <a:endParaRPr lang="en-GB" sz="2200" dirty="0">
              <a:latin typeface="Times New Roman"/>
              <a:cs typeface="Biome Light"/>
            </a:endParaRPr>
          </a:p>
          <a:p>
            <a:r>
              <a:rPr lang="en-GB" sz="2200" dirty="0">
                <a:latin typeface="Times New Roman"/>
                <a:cs typeface="Biome Light"/>
              </a:rPr>
              <a:t>Always remember:</a:t>
            </a:r>
          </a:p>
          <a:p>
            <a:r>
              <a:rPr lang="en-GB" sz="2200" dirty="0">
                <a:latin typeface="Times New Roman"/>
                <a:cs typeface="Biome Light"/>
              </a:rPr>
              <a:t> </a:t>
            </a:r>
          </a:p>
          <a:p>
            <a:pPr marL="342900" indent="-342900">
              <a:buFont typeface="Wingdings" panose="05000000000000000000" pitchFamily="2" charset="2"/>
              <a:buChar char="§"/>
            </a:pPr>
            <a:r>
              <a:rPr lang="en-GB" sz="2200" dirty="0">
                <a:latin typeface="Times New Roman"/>
                <a:cs typeface="Biome Light"/>
              </a:rPr>
              <a:t>Ensure that any work is checked thoroughly and referenced correctly before final submission. </a:t>
            </a:r>
          </a:p>
          <a:p>
            <a:pPr marL="342900" indent="-342900">
              <a:buFont typeface="Wingdings" panose="05000000000000000000" pitchFamily="2" charset="2"/>
              <a:buChar char="§"/>
            </a:pPr>
            <a:r>
              <a:rPr lang="en-GB" sz="2200" dirty="0">
                <a:latin typeface="Times New Roman"/>
                <a:cs typeface="Biome Light"/>
              </a:rPr>
              <a:t>Upload work onto ‘draft turn it in’ before final submission. </a:t>
            </a:r>
          </a:p>
          <a:p>
            <a:endParaRPr lang="en-GB" sz="2200" dirty="0">
              <a:latin typeface="Times New Roman"/>
              <a:cs typeface="Biome Light"/>
            </a:endParaRPr>
          </a:p>
        </p:txBody>
      </p:sp>
    </p:spTree>
    <p:extLst>
      <p:ext uri="{BB962C8B-B14F-4D97-AF65-F5344CB8AC3E}">
        <p14:creationId xmlns:p14="http://schemas.microsoft.com/office/powerpoint/2010/main" val="675137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203A6F-2C58-4A09-0DA5-9DFB6AEF5907}"/>
              </a:ext>
            </a:extLst>
          </p:cNvPr>
          <p:cNvSpPr txBox="1"/>
          <p:nvPr/>
        </p:nvSpPr>
        <p:spPr>
          <a:xfrm>
            <a:off x="141439" y="974738"/>
            <a:ext cx="11909122" cy="4374018"/>
          </a:xfrm>
          <a:prstGeom prst="rect">
            <a:avLst/>
          </a:prstGeom>
          <a:noFill/>
        </p:spPr>
        <p:txBody>
          <a:bodyPr wrap="square" lIns="91440" tIns="45720" rIns="91440" bIns="45720" rtlCol="0" anchor="t">
            <a:spAutoFit/>
          </a:bodyPr>
          <a:lstStyle/>
          <a:p>
            <a:pPr marL="457200" indent="-457200" algn="just">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marL="457200" indent="-457200" algn="just">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Cambridge Dictionary (2022)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Plagiarism.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https://dictionary.cambridge.org/dictionary/english/plagiarism</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(Accessed 24 October 2022).</a:t>
            </a:r>
          </a:p>
          <a:p>
            <a:pPr marL="457200" indent="-457200" algn="just">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Mind (2022)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What is Stress?.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https://www.mind.org.uk/information-support/types-of-mental-health-problems/stress/what-is-stress/</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(Accessed 22 October 2022). </a:t>
            </a:r>
          </a:p>
          <a:p>
            <a:pPr marL="457200" indent="-457200" algn="just">
              <a:lnSpc>
                <a:spcPct val="107000"/>
              </a:lnSpc>
              <a:spcAft>
                <a:spcPts val="800"/>
              </a:spcAft>
            </a:pP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Pears.R</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Shields.G</a:t>
            </a:r>
            <a:r>
              <a:rPr lang="en-GB" sz="2000" dirty="0">
                <a:latin typeface="Times New Roman" panose="02020603050405020304" pitchFamily="18" charset="0"/>
                <a:ea typeface="Calibri" panose="020F0502020204030204" pitchFamily="34" charset="0"/>
                <a:cs typeface="Times New Roman" panose="02020603050405020304" pitchFamily="18" charset="0"/>
              </a:rPr>
              <a:t>. J (2022) </a:t>
            </a:r>
            <a:r>
              <a:rPr lang="en-GB" sz="2000" i="1" dirty="0">
                <a:latin typeface="Times New Roman" panose="02020603050405020304" pitchFamily="18" charset="0"/>
                <a:ea typeface="Calibri" panose="020F0502020204030204" pitchFamily="34" charset="0"/>
                <a:cs typeface="Times New Roman" panose="02020603050405020304" pitchFamily="18" charset="0"/>
              </a:rPr>
              <a:t>Cite Them Right: the essential referencing guide</a:t>
            </a:r>
            <a:r>
              <a:rPr lang="en-GB" sz="2000" dirty="0">
                <a:latin typeface="Times New Roman" panose="02020603050405020304" pitchFamily="18" charset="0"/>
                <a:ea typeface="Calibri" panose="020F0502020204030204" pitchFamily="34" charset="0"/>
                <a:cs typeface="Times New Roman" panose="02020603050405020304" pitchFamily="18" charset="0"/>
              </a:rPr>
              <a:t>, 12</a:t>
            </a:r>
            <a:r>
              <a:rPr lang="en-GB" sz="20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2000" dirty="0">
                <a:latin typeface="Times New Roman" panose="02020603050405020304" pitchFamily="18" charset="0"/>
                <a:ea typeface="Calibri" panose="020F0502020204030204" pitchFamily="34" charset="0"/>
                <a:cs typeface="Times New Roman" panose="02020603050405020304" pitchFamily="18" charset="0"/>
              </a:rPr>
              <a:t> </a:t>
            </a:r>
            <a:r>
              <a:rPr lang="en-GB" sz="2000" dirty="0" err="1">
                <a:latin typeface="Times New Roman" panose="02020603050405020304" pitchFamily="18" charset="0"/>
                <a:ea typeface="Calibri" panose="020F0502020204030204" pitchFamily="34" charset="0"/>
                <a:cs typeface="Times New Roman" panose="02020603050405020304" pitchFamily="18" charset="0"/>
              </a:rPr>
              <a:t>edn</a:t>
            </a:r>
            <a:r>
              <a:rPr lang="en-GB" sz="2000" dirty="0">
                <a:latin typeface="Times New Roman" panose="02020603050405020304" pitchFamily="18" charset="0"/>
                <a:ea typeface="Calibri" panose="020F0502020204030204" pitchFamily="34" charset="0"/>
                <a:cs typeface="Times New Roman" panose="02020603050405020304" pitchFamily="18" charset="0"/>
              </a:rPr>
              <a:t>. New York: Bloomsbury Academic.</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07000"/>
              </a:lnSpc>
              <a:spcAft>
                <a:spcPts val="800"/>
              </a:spcAft>
            </a:pP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Persson.P.B</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&amp;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Zakirisson.A</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(2016) Stress.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Acta </a:t>
            </a:r>
            <a:r>
              <a:rPr lang="en-GB" sz="2000" i="1" dirty="0" err="1">
                <a:effectLst/>
                <a:latin typeface="Times New Roman" panose="02020603050405020304" pitchFamily="18" charset="0"/>
                <a:ea typeface="Calibri" panose="020F0502020204030204" pitchFamily="34" charset="0"/>
                <a:cs typeface="Times New Roman" panose="02020603050405020304" pitchFamily="18" charset="0"/>
              </a:rPr>
              <a:t>Physiologica</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vol.216, no.2, pp. 149-152.</a:t>
            </a:r>
          </a:p>
          <a:p>
            <a:pPr marL="457200" indent="-457200" algn="just">
              <a:lnSpc>
                <a:spcPct val="107000"/>
              </a:lnSpc>
              <a:spcAft>
                <a:spcPts val="800"/>
              </a:spcAft>
            </a:pP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Scott.J</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(2014</a:t>
            </a:r>
            <a:r>
              <a:rPr lang="en-GB" sz="2000" dirty="0">
                <a:latin typeface="Times New Roman" panose="02020603050405020304" pitchFamily="18" charset="0"/>
                <a:ea typeface="Calibri" panose="020F0502020204030204" pitchFamily="34" charset="0"/>
                <a:cs typeface="Times New Roman" panose="02020603050405020304" pitchFamily="18" charset="0"/>
              </a:rPr>
              <a:t>).</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A Dictionary of Sociology</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4th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Oxford: Oxford University Press .</a:t>
            </a:r>
          </a:p>
          <a:p>
            <a:pPr marL="457200" indent="-457200" algn="just">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SpringerLink (2022)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How to check for plagiarism? What is plagiarism?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GB" sz="20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https://link.springer.com/chapter/10.1007/978-981-16-5248-6_24</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(Accessed 22 October 2022) .</a:t>
            </a:r>
          </a:p>
        </p:txBody>
      </p:sp>
      <p:sp>
        <p:nvSpPr>
          <p:cNvPr id="5" name="Title 4">
            <a:extLst>
              <a:ext uri="{FF2B5EF4-FFF2-40B4-BE49-F238E27FC236}">
                <a16:creationId xmlns:a16="http://schemas.microsoft.com/office/drawing/2014/main" id="{80AC91C9-02F9-91E1-45AC-DE70881F8589}"/>
              </a:ext>
            </a:extLst>
          </p:cNvPr>
          <p:cNvSpPr>
            <a:spLocks noGrp="1"/>
          </p:cNvSpPr>
          <p:nvPr>
            <p:ph type="title"/>
          </p:nvPr>
        </p:nvSpPr>
        <p:spPr>
          <a:xfrm>
            <a:off x="291080" y="155816"/>
            <a:ext cx="6674802" cy="655320"/>
          </a:xfrm>
        </p:spPr>
        <p:txBody>
          <a:bodyPr>
            <a:normAutofit fontScale="90000"/>
          </a:bodyPr>
          <a:lstStyle/>
          <a:p>
            <a:r>
              <a:rPr lang="en-GB" u="sng" dirty="0">
                <a:solidFill>
                  <a:schemeClr val="tx1"/>
                </a:solidFill>
                <a:latin typeface="Times New Roman" panose="02020603050405020304" pitchFamily="18" charset="0"/>
                <a:cs typeface="Times New Roman" panose="02020603050405020304" pitchFamily="18" charset="0"/>
              </a:rPr>
              <a:t>Reference List</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26030002"/>
      </p:ext>
    </p:extLst>
  </p:cSld>
  <p:clrMapOvr>
    <a:masterClrMapping/>
  </p:clrMapOvr>
</p:sld>
</file>

<file path=ppt/theme/theme1.xml><?xml version="1.0" encoding="utf-8"?>
<a:theme xmlns:a="http://schemas.openxmlformats.org/drawingml/2006/main" name="Office Theme">
  <a:themeElements>
    <a:clrScheme name="Minimalist Presentation">
      <a:dk1>
        <a:sysClr val="windowText" lastClr="000000"/>
      </a:dk1>
      <a:lt1>
        <a:sysClr val="window" lastClr="FFFFFF"/>
      </a:lt1>
      <a:dk2>
        <a:srgbClr val="ABABAB"/>
      </a:dk2>
      <a:lt2>
        <a:srgbClr val="F2F1EE"/>
      </a:lt2>
      <a:accent1>
        <a:srgbClr val="D8D2CD"/>
      </a:accent1>
      <a:accent2>
        <a:srgbClr val="C0C9C2"/>
      </a:accent2>
      <a:accent3>
        <a:srgbClr val="A5A5A5"/>
      </a:accent3>
      <a:accent4>
        <a:srgbClr val="FFC000"/>
      </a:accent4>
      <a:accent5>
        <a:srgbClr val="5B9BD5"/>
      </a:accent5>
      <a:accent6>
        <a:srgbClr val="70AD47"/>
      </a:accent6>
      <a:hlink>
        <a:srgbClr val="0563C1"/>
      </a:hlink>
      <a:folHlink>
        <a:srgbClr val="954F72"/>
      </a:folHlink>
    </a:clrScheme>
    <a:fontScheme name="Custom 3">
      <a:majorFont>
        <a:latin typeface="Biome Light"/>
        <a:ea typeface=""/>
        <a:cs typeface=""/>
      </a:majorFont>
      <a:minorFont>
        <a:latin typeface="Biome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color presentation_Win32_LW_v2.potx" id="{B7F4C684-7BE5-4BD8-BEBE-7F207A45F474}" vid="{9091DE1E-F617-4C59-950B-F96736B889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5" ma:contentTypeDescription="Create a new document." ma:contentTypeScope="" ma:versionID="1129be85e8dc52590581cf3c3ab4aebe">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8448eb5b3d6ca998fd3c5cd27ce2aba3"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725E3D1-E22A-4CF1-8409-A5C03786DAC3}">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3A10211-FBDE-44DA-8AD6-29E596B2975F}">
  <ds:schemaRefs>
    <ds:schemaRef ds:uri="http://schemas.microsoft.com/sharepoint/v3/contenttype/forms"/>
  </ds:schemaRefs>
</ds:datastoreItem>
</file>

<file path=customXml/itemProps3.xml><?xml version="1.0" encoding="utf-8"?>
<ds:datastoreItem xmlns:ds="http://schemas.openxmlformats.org/officeDocument/2006/customXml" ds:itemID="{D0976319-4513-485C-AD3A-E56C39927A38}">
  <ds:schemaRefs>
    <ds:schemaRef ds:uri="http://purl.org/dc/terms/"/>
    <ds:schemaRef ds:uri="http://schemas.microsoft.com/office/2006/documentManagement/types"/>
    <ds:schemaRef ds:uri="http://purl.org/dc/elements/1.1/"/>
    <ds:schemaRef ds:uri="http://schemas.openxmlformats.org/package/2006/metadata/core-properties"/>
    <ds:schemaRef ds:uri="http://schemas.microsoft.com/office/infopath/2007/PartnerControls"/>
    <ds:schemaRef ds:uri="0cb976d4-72d8-43fd-a100-21d54766e958"/>
    <ds:schemaRef ds:uri="http://schemas.microsoft.com/office/2006/metadata/properties"/>
    <ds:schemaRef ds:uri="da3f2772-8f1e-4acb-bd98-3a0ee892f48a"/>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{AF4616D2-3EF6-4943-B31A-58571E22E5A3}tf16411245_win32</Template>
  <TotalTime>240</TotalTime>
  <Words>871</Words>
  <Application>Microsoft Office PowerPoint</Application>
  <PresentationFormat>Widescreen</PresentationFormat>
  <Paragraphs>87</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Biome Light</vt:lpstr>
      <vt:lpstr>Calibri</vt:lpstr>
      <vt:lpstr>Times New Roman</vt:lpstr>
      <vt:lpstr>Wingdings</vt:lpstr>
      <vt:lpstr>Office Theme</vt:lpstr>
      <vt:lpstr>Student name: Martha Lee Student Number: 2213492 Module Code: ECGE4005Q </vt:lpstr>
      <vt:lpstr>Introduction</vt:lpstr>
      <vt:lpstr>Definitions:  Plagiarism is 'the process or practice of using another person's ideas or work and pretending that it is your own’ (Cambridge Dictionary, 2022)  Referencing is ‘the process of acknowledging other people’s work when you have used it in your assignments, presentations or research. It allows the reader to locate your source material easily as possible so that they can verify the validity of your arguments’ (Pears and Shields, 2022, p.1)  </vt:lpstr>
      <vt:lpstr>PowerPoint Presentation</vt:lpstr>
      <vt:lpstr>2. Referencing a research journal article</vt:lpstr>
      <vt:lpstr>3.Referencing a Website</vt:lpstr>
      <vt:lpstr>4. Referencing an image</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Number:2213492 Module Code: Assignment Number</dc:title>
  <dc:creator>Martha Lee (2213492)</dc:creator>
  <cp:lastModifiedBy>Martha Lee</cp:lastModifiedBy>
  <cp:revision>12</cp:revision>
  <dcterms:created xsi:type="dcterms:W3CDTF">2022-10-19T09:30:44Z</dcterms:created>
  <dcterms:modified xsi:type="dcterms:W3CDTF">2022-10-25T15:44:12Z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