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sldIdLst>
    <p:sldId id="258" r:id="rId5"/>
    <p:sldId id="292" r:id="rId6"/>
    <p:sldId id="283" r:id="rId7"/>
    <p:sldId id="278" r:id="rId8"/>
    <p:sldId id="264" r:id="rId9"/>
    <p:sldId id="286" r:id="rId10"/>
    <p:sldId id="287" r:id="rId11"/>
    <p:sldId id="266" r:id="rId12"/>
    <p:sldId id="272" r:id="rId13"/>
    <p:sldId id="279" r:id="rId14"/>
    <p:sldId id="289" r:id="rId15"/>
    <p:sldId id="290" r:id="rId16"/>
    <p:sldId id="29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456" userDrawn="1">
          <p15:clr>
            <a:srgbClr val="A4A3A4"/>
          </p15:clr>
        </p15:guide>
        <p15:guide id="3" pos="3840" userDrawn="1">
          <p15:clr>
            <a:srgbClr val="A4A3A4"/>
          </p15:clr>
        </p15:guide>
        <p15:guide id="4" pos="7224" userDrawn="1">
          <p15:clr>
            <a:srgbClr val="A4A3A4"/>
          </p15:clr>
        </p15:guide>
        <p15:guide id="5" orient="horz" pos="408" userDrawn="1">
          <p15:clr>
            <a:srgbClr val="A4A3A4"/>
          </p15:clr>
        </p15:guide>
        <p15:guide id="6" orient="horz" pos="139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830"/>
  </p:normalViewPr>
  <p:slideViewPr>
    <p:cSldViewPr snapToGrid="0" showGuides="1">
      <p:cViewPr varScale="1">
        <p:scale>
          <a:sx n="105" d="100"/>
          <a:sy n="105" d="100"/>
        </p:scale>
        <p:origin x="834" y="102"/>
      </p:cViewPr>
      <p:guideLst>
        <p:guide orient="horz" pos="2184"/>
        <p:guide pos="456"/>
        <p:guide pos="3840"/>
        <p:guide pos="7224"/>
        <p:guide orient="horz" pos="408"/>
        <p:guide orient="horz" pos="1392"/>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Basil’s Bakery Sales</a:t>
            </a:r>
            <a:r>
              <a:rPr lang="en-US" baseline="0" dirty="0"/>
              <a:t> Performance</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Sales Index</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Sheet1!$A$2:$A$8</c:f>
              <c:numCache>
                <c:formatCode>General</c:formatCode>
                <c:ptCount val="7"/>
                <c:pt idx="0">
                  <c:v>2019</c:v>
                </c:pt>
                <c:pt idx="1">
                  <c:v>2020</c:v>
                </c:pt>
                <c:pt idx="2">
                  <c:v>2021</c:v>
                </c:pt>
                <c:pt idx="3">
                  <c:v>2022</c:v>
                </c:pt>
                <c:pt idx="4">
                  <c:v>2023</c:v>
                </c:pt>
                <c:pt idx="5">
                  <c:v>2024</c:v>
                </c:pt>
                <c:pt idx="6">
                  <c:v>2025</c:v>
                </c:pt>
              </c:numCache>
            </c:numRef>
          </c:cat>
          <c:val>
            <c:numRef>
              <c:f>Sheet1!$B$2:$B$8</c:f>
              <c:numCache>
                <c:formatCode>General</c:formatCode>
                <c:ptCount val="7"/>
                <c:pt idx="0">
                  <c:v>100</c:v>
                </c:pt>
                <c:pt idx="1">
                  <c:v>60</c:v>
                </c:pt>
                <c:pt idx="2">
                  <c:v>75</c:v>
                </c:pt>
                <c:pt idx="3">
                  <c:v>78</c:v>
                </c:pt>
                <c:pt idx="4">
                  <c:v>75</c:v>
                </c:pt>
                <c:pt idx="5">
                  <c:v>75</c:v>
                </c:pt>
                <c:pt idx="6">
                  <c:v>75</c:v>
                </c:pt>
              </c:numCache>
            </c:numRef>
          </c:val>
          <c:smooth val="0"/>
          <c:extLst>
            <c:ext xmlns:c16="http://schemas.microsoft.com/office/drawing/2014/chart" uri="{C3380CC4-5D6E-409C-BE32-E72D297353CC}">
              <c16:uniqueId val="{00000000-6563-41FA-9C93-5B7B91F39634}"/>
            </c:ext>
          </c:extLst>
        </c:ser>
        <c:dLbls>
          <c:showLegendKey val="0"/>
          <c:showVal val="0"/>
          <c:showCatName val="0"/>
          <c:showSerName val="0"/>
          <c:showPercent val="0"/>
          <c:showBubbleSize val="0"/>
        </c:dLbls>
        <c:marker val="1"/>
        <c:smooth val="0"/>
        <c:axId val="75797487"/>
        <c:axId val="1267751183"/>
      </c:lineChart>
      <c:catAx>
        <c:axId val="757974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67751183"/>
        <c:crosses val="autoZero"/>
        <c:auto val="1"/>
        <c:lblAlgn val="ctr"/>
        <c:lblOffset val="100"/>
        <c:noMultiLvlLbl val="0"/>
      </c:catAx>
      <c:valAx>
        <c:axId val="12677511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57974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8FE81FEC-2664-411F-AEB3-065F29F52751}">
      <dgm:prSet custT="1"/>
      <dgm:spPr/>
      <dgm:t>
        <a:bodyPr lIns="182880" tIns="182880" rIns="182880" bIns="182880" anchor="ctr"/>
        <a:lstStyle/>
        <a:p>
          <a:pPr marL="0" rtl="0">
            <a:buNone/>
          </a:pPr>
          <a:r>
            <a:rPr lang="en-US" sz="1600" b="1" i="0" dirty="0">
              <a:latin typeface="Arial" panose="020B0604020202020204" pitchFamily="34" charset="0"/>
              <a:cs typeface="Arial" panose="020B0604020202020204" pitchFamily="34" charset="0"/>
            </a:rPr>
            <a:t>Basil sources organic ingredients, which are more vulnerable to poor harvests and climate-related issues, causing unpredictable supply costs.</a:t>
          </a: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r>
            <a:rPr lang="en-US" sz="1800" b="1" i="0" dirty="0">
              <a:latin typeface="+mj-lt"/>
              <a:cs typeface="Arial Black" panose="020B0604020202020204" pitchFamily="34" charset="0"/>
            </a:rPr>
            <a:t>Political</a:t>
          </a: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r>
            <a:rPr lang="en-US" sz="1600" b="1" i="0" dirty="0">
              <a:latin typeface="Arial" panose="020B0604020202020204" pitchFamily="34" charset="0"/>
              <a:cs typeface="Arial" panose="020B0604020202020204" pitchFamily="34" charset="0"/>
            </a:rPr>
            <a:t>Increased business rates and possible changes in government policies can raise operating costs.</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r>
            <a:rPr lang="en-US" sz="1800" b="1" i="0" dirty="0">
              <a:latin typeface="+mj-lt"/>
              <a:cs typeface="Arial Black" panose="020B0604020202020204" pitchFamily="34" charset="0"/>
            </a:rPr>
            <a:t>Economic</a:t>
          </a: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r>
            <a:rPr lang="en-US" sz="1600" b="1" i="0" dirty="0">
              <a:latin typeface="Arial" panose="020B0604020202020204" pitchFamily="34" charset="0"/>
              <a:cs typeface="Arial" panose="020B0604020202020204" pitchFamily="34" charset="0"/>
            </a:rPr>
            <a:t>Rising inflation, higher utility bills, rent increases and fluctuating prices of organic ingredients increase expenses and reduce profitability.</a:t>
          </a: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r>
            <a:rPr lang="en-US" sz="1800" b="1" i="0" dirty="0">
              <a:latin typeface="+mj-lt"/>
              <a:cs typeface="Arial Black" panose="020B0604020202020204" pitchFamily="34" charset="0"/>
            </a:rPr>
            <a:t>Social</a:t>
          </a: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r>
            <a:rPr lang="en-US" sz="1400" b="1" i="0" dirty="0">
              <a:latin typeface="Arial" panose="020B0604020202020204" pitchFamily="34" charset="0"/>
              <a:cs typeface="Arial" panose="020B0604020202020204" pitchFamily="34" charset="0"/>
            </a:rPr>
            <a:t>Customers’ habits have changed since the pandemic, with more people working from home and visiting retail parks less often. There is also increasing demand for convenience services such as delivery and pre-ordering.</a:t>
          </a: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r>
            <a:rPr lang="en-US" sz="1600" b="1" i="0" dirty="0">
              <a:latin typeface="Arial" panose="020B0604020202020204" pitchFamily="34" charset="0"/>
              <a:cs typeface="Arial" panose="020B0604020202020204" pitchFamily="34" charset="0"/>
            </a:rPr>
            <a:t>The bakery has limited use of technology, as it does not offer online ordering, delivery platforms or an effective pre-order system.</a:t>
          </a: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r>
            <a:rPr lang="en-US" sz="1600" b="1" i="0" dirty="0">
              <a:latin typeface="+mj-lt"/>
              <a:cs typeface="Arial Black" panose="020B0604020202020204" pitchFamily="34" charset="0"/>
            </a:rPr>
            <a:t>Environmental</a:t>
          </a: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r>
            <a:rPr lang="en-US" sz="1800" b="1" i="0" dirty="0">
              <a:latin typeface="+mj-lt"/>
              <a:cs typeface="Arial Black" panose="020B0604020202020204" pitchFamily="34" charset="0"/>
            </a:rPr>
            <a:t>Technological</a:t>
          </a: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45C06320-37DF-4656-BC56-93B37E144AEC}">
      <dgm:prSet phldrT="[Text]" phldr="0" custT="1"/>
      <dgm:spPr/>
      <dgm:t>
        <a:bodyPr/>
        <a:lstStyle/>
        <a:p>
          <a:r>
            <a:rPr lang="en-GB" sz="1800" b="1" dirty="0">
              <a:latin typeface="Arial Black" panose="020B0A04020102020204" pitchFamily="34" charset="0"/>
            </a:rPr>
            <a:t>Legal</a:t>
          </a:r>
        </a:p>
      </dgm:t>
    </dgm:pt>
    <dgm:pt modelId="{E6B7C7E9-75D2-493C-88E5-0F4511BDEE9D}" type="parTrans" cxnId="{7CB56699-6E58-4905-B22B-E680418033A2}">
      <dgm:prSet/>
      <dgm:spPr/>
      <dgm:t>
        <a:bodyPr/>
        <a:lstStyle/>
        <a:p>
          <a:endParaRPr lang="en-GB"/>
        </a:p>
      </dgm:t>
    </dgm:pt>
    <dgm:pt modelId="{BE9BB27D-2FBD-4092-8DDE-D927D2EABBFD}" type="sibTrans" cxnId="{7CB56699-6E58-4905-B22B-E680418033A2}">
      <dgm:prSet/>
      <dgm:spPr/>
      <dgm:t>
        <a:bodyPr/>
        <a:lstStyle/>
        <a:p>
          <a:endParaRPr lang="en-GB"/>
        </a:p>
      </dgm:t>
    </dgm:pt>
    <dgm:pt modelId="{09E50D25-8DA4-45DA-8F8C-6A51C1BA3101}">
      <dgm:prSet phldrT="[Text]" phldr="0" custT="1"/>
      <dgm:spPr/>
      <dgm:t>
        <a:bodyPr/>
        <a:lstStyle/>
        <a:p>
          <a:r>
            <a:rPr lang="en-GB" sz="1600" b="1" dirty="0">
              <a:latin typeface="Arial" panose="020B0604020202020204" pitchFamily="34" charset="0"/>
              <a:cs typeface="Arial" panose="020B0604020202020204" pitchFamily="34" charset="0"/>
            </a:rPr>
            <a:t>The bakery must comply with food safety regulations, employment laws, and health and safety requirements, which can increase business costs.</a:t>
          </a:r>
        </a:p>
      </dgm:t>
    </dgm:pt>
    <dgm:pt modelId="{330F3EF4-EB19-4758-9D68-2EF49EAE2801}" type="parTrans" cxnId="{66F25600-A675-4181-A3F9-84B3529D571B}">
      <dgm:prSet/>
      <dgm:spPr/>
      <dgm:t>
        <a:bodyPr/>
        <a:lstStyle/>
        <a:p>
          <a:endParaRPr lang="en-GB"/>
        </a:p>
      </dgm:t>
    </dgm:pt>
    <dgm:pt modelId="{9AEB6F36-420D-4865-AE80-3B551FEFC928}" type="sibTrans" cxnId="{66F25600-A675-4181-A3F9-84B3529D571B}">
      <dgm:prSet/>
      <dgm:spPr/>
      <dgm:t>
        <a:bodyPr/>
        <a:lstStyle/>
        <a:p>
          <a:endParaRPr lang="en-GB"/>
        </a:p>
      </dgm:t>
    </dgm:pt>
    <dgm:pt modelId="{F776D97D-7E8A-BE47-8534-04C00FFCCC4D}" type="pres">
      <dgm:prSet presAssocID="{0DD8915E-DC14-41D6-9BB5-F49E1C265163}" presName="vert0" presStyleCnt="0">
        <dgm:presLayoutVars>
          <dgm:dir/>
          <dgm:animOne val="branch"/>
          <dgm:animLvl val="lvl"/>
        </dgm:presLayoutVars>
      </dgm:prSet>
      <dgm:spPr/>
    </dgm:pt>
    <dgm:pt modelId="{3C4E0FA1-D067-AD44-8E28-106F1EE1F117}" type="pres">
      <dgm:prSet presAssocID="{73D947E0-108F-4D20-A71E-3CF329F97212}" presName="thickLine" presStyleLbl="alignNode1" presStyleIdx="0" presStyleCnt="6"/>
      <dgm:spPr>
        <a:ln>
          <a:solidFill>
            <a:schemeClr val="accent2">
              <a:hueOff val="0"/>
              <a:satOff val="0"/>
              <a:lumOff val="0"/>
              <a:alpha val="0"/>
            </a:schemeClr>
          </a:solidFill>
        </a:ln>
      </dgm:spPr>
    </dgm:pt>
    <dgm:pt modelId="{4618D61B-DCED-8E48-9FBD-90A3161B1E67}" type="pres">
      <dgm:prSet presAssocID="{73D947E0-108F-4D20-A71E-3CF329F97212}" presName="horz1" presStyleCnt="0"/>
      <dgm:spPr/>
    </dgm:pt>
    <dgm:pt modelId="{27290E1D-A993-FE47-AD32-264686D4D5C9}" type="pres">
      <dgm:prSet presAssocID="{73D947E0-108F-4D20-A71E-3CF329F97212}" presName="tx1" presStyleLbl="revTx" presStyleIdx="0" presStyleCnt="12"/>
      <dgm:spPr/>
    </dgm:pt>
    <dgm:pt modelId="{22DDA73C-6B43-B040-875B-5AEDC5BAD42D}" type="pres">
      <dgm:prSet presAssocID="{73D947E0-108F-4D20-A71E-3CF329F97212}" presName="vert1" presStyleCnt="0"/>
      <dgm:spPr/>
    </dgm:pt>
    <dgm:pt modelId="{0A8259C7-5577-FE4A-960D-35F40680E496}" type="pres">
      <dgm:prSet presAssocID="{30A490C8-22B4-4D68-875C-0F0DE2FF864D}" presName="vertSpace2a" presStyleCnt="0"/>
      <dgm:spPr/>
    </dgm:pt>
    <dgm:pt modelId="{D9A20406-96A6-E94F-A649-D259FC3E9FB5}" type="pres">
      <dgm:prSet presAssocID="{30A490C8-22B4-4D68-875C-0F0DE2FF864D}" presName="horz2" presStyleCnt="0"/>
      <dgm:spPr/>
    </dgm:pt>
    <dgm:pt modelId="{355BB4CC-5E93-4246-B4DF-6F912038E788}" type="pres">
      <dgm:prSet presAssocID="{30A490C8-22B4-4D68-875C-0F0DE2FF864D}" presName="horzSpace2" presStyleCnt="0"/>
      <dgm:spPr/>
    </dgm:pt>
    <dgm:pt modelId="{4586F0D8-A120-274B-BE51-856FCB4AC43F}" type="pres">
      <dgm:prSet presAssocID="{30A490C8-22B4-4D68-875C-0F0DE2FF864D}" presName="tx2" presStyleLbl="revTx" presStyleIdx="1" presStyleCnt="12" custScaleX="100332" custLinFactNeighborX="-285"/>
      <dgm:spPr/>
    </dgm:pt>
    <dgm:pt modelId="{2E15F8C9-5842-A144-9D5F-AAF49EBC828C}" type="pres">
      <dgm:prSet presAssocID="{30A490C8-22B4-4D68-875C-0F0DE2FF864D}" presName="vert2" presStyleCnt="0"/>
      <dgm:spPr/>
    </dgm:pt>
    <dgm:pt modelId="{D32907E9-4487-C641-A90B-8734AF86410A}" type="pres">
      <dgm:prSet presAssocID="{30A490C8-22B4-4D68-875C-0F0DE2FF864D}" presName="thinLine2b" presStyleLbl="callout" presStyleIdx="0" presStyleCnt="6" custLinFactY="-100000" custLinFactNeighborX="-122" custLinFactNeighborY="-135783"/>
      <dgm:spPr>
        <a:ln>
          <a:solidFill>
            <a:schemeClr val="accent2">
              <a:tint val="50000"/>
              <a:hueOff val="0"/>
              <a:satOff val="0"/>
              <a:lumOff val="0"/>
              <a:alpha val="0"/>
            </a:schemeClr>
          </a:solidFill>
        </a:ln>
      </dgm:spPr>
    </dgm:pt>
    <dgm:pt modelId="{ED8A1C51-E98E-2843-9399-F7BEAA0953E2}" type="pres">
      <dgm:prSet presAssocID="{30A490C8-22B4-4D68-875C-0F0DE2FF864D}" presName="vertSpace2b" presStyleCnt="0"/>
      <dgm:spPr/>
    </dgm:pt>
    <dgm:pt modelId="{178B931F-8CEF-0149-B4DF-A88FA13E58C2}" type="pres">
      <dgm:prSet presAssocID="{B1AFA1AF-0FF8-45B3-A6D0-0E255A2F637D}" presName="thickLine" presStyleLbl="alignNode1" presStyleIdx="1" presStyleCnt="6"/>
      <dgm:spPr>
        <a:ln w="25400">
          <a:solidFill>
            <a:schemeClr val="accent3"/>
          </a:solidFill>
        </a:ln>
      </dgm:spPr>
    </dgm:pt>
    <dgm:pt modelId="{265D5022-9B9B-BA42-88D0-37765DFBADEE}" type="pres">
      <dgm:prSet presAssocID="{B1AFA1AF-0FF8-45B3-A6D0-0E255A2F637D}" presName="horz1" presStyleCnt="0"/>
      <dgm:spPr/>
    </dgm:pt>
    <dgm:pt modelId="{47BBF4D0-3042-9C45-AD8E-AC9529290611}" type="pres">
      <dgm:prSet presAssocID="{B1AFA1AF-0FF8-45B3-A6D0-0E255A2F637D}" presName="tx1" presStyleLbl="revTx" presStyleIdx="2" presStyleCnt="12"/>
      <dgm:spPr/>
    </dgm:pt>
    <dgm:pt modelId="{8117825D-08FF-8042-8745-FC633703D5F7}" type="pres">
      <dgm:prSet presAssocID="{B1AFA1AF-0FF8-45B3-A6D0-0E255A2F637D}" presName="vert1" presStyleCnt="0"/>
      <dgm:spPr/>
    </dgm:pt>
    <dgm:pt modelId="{68351258-5A8B-754C-B6A1-9825B142B219}" type="pres">
      <dgm:prSet presAssocID="{50418D2B-9486-42DE-AFDD-1D31420040FF}" presName="vertSpace2a" presStyleCnt="0"/>
      <dgm:spPr/>
    </dgm:pt>
    <dgm:pt modelId="{5FE2E143-7FA8-A043-B610-C273DA4DDD8B}" type="pres">
      <dgm:prSet presAssocID="{50418D2B-9486-42DE-AFDD-1D31420040FF}" presName="horz2" presStyleCnt="0"/>
      <dgm:spPr/>
    </dgm:pt>
    <dgm:pt modelId="{DD4CD826-FC02-E348-A6C9-0DC2E2D9C29B}" type="pres">
      <dgm:prSet presAssocID="{50418D2B-9486-42DE-AFDD-1D31420040FF}" presName="horzSpace2" presStyleCnt="0"/>
      <dgm:spPr/>
    </dgm:pt>
    <dgm:pt modelId="{40AD39FF-552E-3645-816F-DA192029EE94}" type="pres">
      <dgm:prSet presAssocID="{50418D2B-9486-42DE-AFDD-1D31420040FF}" presName="tx2" presStyleLbl="revTx" presStyleIdx="3" presStyleCnt="12" custScaleX="100835" custLinFactNeighborX="-148"/>
      <dgm:spPr/>
    </dgm:pt>
    <dgm:pt modelId="{A23BCA2D-2ABE-AD4A-B328-864E09D9D53A}" type="pres">
      <dgm:prSet presAssocID="{50418D2B-9486-42DE-AFDD-1D31420040FF}" presName="vert2" presStyleCnt="0"/>
      <dgm:spPr/>
    </dgm:pt>
    <dgm:pt modelId="{3C32CEDB-4D51-DE42-A3D8-8AC9E88624F2}" type="pres">
      <dgm:prSet presAssocID="{50418D2B-9486-42DE-AFDD-1D31420040FF}" presName="thinLine2b" presStyleLbl="callout" presStyleIdx="1" presStyleCnt="6"/>
      <dgm:spPr>
        <a:ln>
          <a:solidFill>
            <a:schemeClr val="accent2">
              <a:tint val="50000"/>
              <a:hueOff val="0"/>
              <a:satOff val="0"/>
              <a:lumOff val="0"/>
              <a:alpha val="0"/>
            </a:schemeClr>
          </a:solidFill>
        </a:ln>
      </dgm:spPr>
    </dgm:pt>
    <dgm:pt modelId="{EAF5A931-D6EC-9745-891E-D2432D3F82C1}" type="pres">
      <dgm:prSet presAssocID="{50418D2B-9486-42DE-AFDD-1D31420040FF}" presName="vertSpace2b" presStyleCnt="0"/>
      <dgm:spPr/>
    </dgm:pt>
    <dgm:pt modelId="{913B5E25-C84D-514D-AB84-FB479AF2BAA5}" type="pres">
      <dgm:prSet presAssocID="{E9682B4F-0217-4B50-923E-C104AA24290F}" presName="thickLine" presStyleLbl="alignNode1" presStyleIdx="2" presStyleCnt="6"/>
      <dgm:spPr>
        <a:ln w="25400">
          <a:solidFill>
            <a:schemeClr val="accent2"/>
          </a:solidFill>
        </a:ln>
      </dgm:spPr>
    </dgm:pt>
    <dgm:pt modelId="{6DCC70ED-4D75-B243-B2A7-47ECDF797974}" type="pres">
      <dgm:prSet presAssocID="{E9682B4F-0217-4B50-923E-C104AA24290F}" presName="horz1" presStyleCnt="0"/>
      <dgm:spPr/>
    </dgm:pt>
    <dgm:pt modelId="{3E5AB2BF-A462-A841-B59B-E575612010D9}" type="pres">
      <dgm:prSet presAssocID="{E9682B4F-0217-4B50-923E-C104AA24290F}" presName="tx1" presStyleLbl="revTx" presStyleIdx="4" presStyleCnt="12"/>
      <dgm:spPr/>
    </dgm:pt>
    <dgm:pt modelId="{A8F50829-4BAB-7C4A-AA30-84E2D099EB01}" type="pres">
      <dgm:prSet presAssocID="{E9682B4F-0217-4B50-923E-C104AA24290F}" presName="vert1" presStyleCnt="0"/>
      <dgm:spPr/>
    </dgm:pt>
    <dgm:pt modelId="{B00668AF-A753-A947-B0E8-8227A583AE63}" type="pres">
      <dgm:prSet presAssocID="{0EC0C300-11E4-45CF-8418-973585107209}" presName="vertSpace2a" presStyleCnt="0"/>
      <dgm:spPr/>
    </dgm:pt>
    <dgm:pt modelId="{7513036D-86F8-6D46-87EA-832DD97DEE31}" type="pres">
      <dgm:prSet presAssocID="{0EC0C300-11E4-45CF-8418-973585107209}" presName="horz2" presStyleCnt="0"/>
      <dgm:spPr/>
    </dgm:pt>
    <dgm:pt modelId="{CC7DA8AC-3BF7-C34B-81F7-1982D6060B6D}" type="pres">
      <dgm:prSet presAssocID="{0EC0C300-11E4-45CF-8418-973585107209}" presName="horzSpace2" presStyleCnt="0"/>
      <dgm:spPr/>
    </dgm:pt>
    <dgm:pt modelId="{C5AD48B0-9931-9B4D-A60B-A844B7F448FC}" type="pres">
      <dgm:prSet presAssocID="{0EC0C300-11E4-45CF-8418-973585107209}" presName="tx2" presStyleLbl="revTx" presStyleIdx="5" presStyleCnt="12" custScaleX="100122" custLinFactNeighborX="-280"/>
      <dgm:spPr/>
    </dgm:pt>
    <dgm:pt modelId="{739BA94D-B766-5549-A0A2-0A928B4B7133}" type="pres">
      <dgm:prSet presAssocID="{0EC0C300-11E4-45CF-8418-973585107209}" presName="vert2" presStyleCnt="0"/>
      <dgm:spPr/>
    </dgm:pt>
    <dgm:pt modelId="{1486AE56-865C-6E48-9D6E-6B6DFA851578}" type="pres">
      <dgm:prSet presAssocID="{0EC0C300-11E4-45CF-8418-973585107209}" presName="thinLine2b" presStyleLbl="callout" presStyleIdx="2" presStyleCnt="6"/>
      <dgm:spPr>
        <a:ln>
          <a:solidFill>
            <a:schemeClr val="accent2">
              <a:tint val="50000"/>
              <a:hueOff val="0"/>
              <a:satOff val="0"/>
              <a:lumOff val="0"/>
              <a:alpha val="0"/>
            </a:schemeClr>
          </a:solidFill>
        </a:ln>
      </dgm:spPr>
    </dgm:pt>
    <dgm:pt modelId="{B12D3693-6970-B94A-AB2E-8B150F518B73}" type="pres">
      <dgm:prSet presAssocID="{0EC0C300-11E4-45CF-8418-973585107209}" presName="vertSpace2b" presStyleCnt="0"/>
      <dgm:spPr/>
    </dgm:pt>
    <dgm:pt modelId="{88532B37-2569-E445-B003-569B3ACBA8CA}" type="pres">
      <dgm:prSet presAssocID="{4F85505A-81B6-4FDA-A144-900B71DAD946}" presName="thickLine" presStyleLbl="alignNode1" presStyleIdx="3" presStyleCnt="6"/>
      <dgm:spPr>
        <a:ln w="25400">
          <a:solidFill>
            <a:schemeClr val="accent4"/>
          </a:solidFill>
        </a:ln>
      </dgm:spPr>
    </dgm:pt>
    <dgm:pt modelId="{27C10060-401A-7945-9D2A-17F166E50813}" type="pres">
      <dgm:prSet presAssocID="{4F85505A-81B6-4FDA-A144-900B71DAD946}" presName="horz1" presStyleCnt="0"/>
      <dgm:spPr/>
    </dgm:pt>
    <dgm:pt modelId="{C76500F5-9E3D-F842-99EC-C1DB4300D8B6}" type="pres">
      <dgm:prSet presAssocID="{4F85505A-81B6-4FDA-A144-900B71DAD946}" presName="tx1" presStyleLbl="revTx" presStyleIdx="6" presStyleCnt="12"/>
      <dgm:spPr/>
    </dgm:pt>
    <dgm:pt modelId="{18B63E3F-6E39-1A43-89A5-CF1EF0E2CD9D}" type="pres">
      <dgm:prSet presAssocID="{4F85505A-81B6-4FDA-A144-900B71DAD946}" presName="vert1" presStyleCnt="0"/>
      <dgm:spPr/>
    </dgm:pt>
    <dgm:pt modelId="{7614AAED-BC05-C04C-AA76-2598331FEA14}" type="pres">
      <dgm:prSet presAssocID="{FEB4A941-E9FA-4A86-A673-85FF34B35F20}" presName="vertSpace2a" presStyleCnt="0"/>
      <dgm:spPr/>
    </dgm:pt>
    <dgm:pt modelId="{5D3E0464-418A-564F-B2E6-DCDA7E5525CA}" type="pres">
      <dgm:prSet presAssocID="{FEB4A941-E9FA-4A86-A673-85FF34B35F20}" presName="horz2" presStyleCnt="0"/>
      <dgm:spPr/>
    </dgm:pt>
    <dgm:pt modelId="{53A5F1A9-72FB-CC4A-98FD-3028E50DEEE3}" type="pres">
      <dgm:prSet presAssocID="{FEB4A941-E9FA-4A86-A673-85FF34B35F20}" presName="horzSpace2" presStyleCnt="0"/>
      <dgm:spPr/>
    </dgm:pt>
    <dgm:pt modelId="{4249D1DC-A83D-314A-B537-01066820A2A2}" type="pres">
      <dgm:prSet presAssocID="{FEB4A941-E9FA-4A86-A673-85FF34B35F20}" presName="tx2" presStyleLbl="revTx" presStyleIdx="7" presStyleCnt="12" custScaleX="101028" custLinFactNeighborX="-89" custLinFactNeighborY="-2105"/>
      <dgm:spPr/>
    </dgm:pt>
    <dgm:pt modelId="{24573E07-646E-EE40-91F5-5D1B85DFB7A5}" type="pres">
      <dgm:prSet presAssocID="{FEB4A941-E9FA-4A86-A673-85FF34B35F20}" presName="vert2" presStyleCnt="0"/>
      <dgm:spPr/>
    </dgm:pt>
    <dgm:pt modelId="{0D57756D-529C-2140-A977-BD0E25A5CF9F}" type="pres">
      <dgm:prSet presAssocID="{FEB4A941-E9FA-4A86-A673-85FF34B35F20}" presName="thinLine2b" presStyleLbl="callout" presStyleIdx="3" presStyleCnt="6"/>
      <dgm:spPr>
        <a:ln>
          <a:solidFill>
            <a:schemeClr val="accent2">
              <a:tint val="50000"/>
              <a:hueOff val="0"/>
              <a:satOff val="0"/>
              <a:lumOff val="0"/>
              <a:alpha val="0"/>
            </a:schemeClr>
          </a:solidFill>
        </a:ln>
      </dgm:spPr>
    </dgm:pt>
    <dgm:pt modelId="{F09EA6CB-33D3-8D42-AA93-5A54221B358E}" type="pres">
      <dgm:prSet presAssocID="{FEB4A941-E9FA-4A86-A673-85FF34B35F20}" presName="vertSpace2b" presStyleCnt="0"/>
      <dgm:spPr/>
    </dgm:pt>
    <dgm:pt modelId="{F5770AFA-66ED-0C4C-805A-0A58C20E9262}" type="pres">
      <dgm:prSet presAssocID="{A2322D3A-7AC2-4C5C-9D7E-EAB2313D47D4}" presName="thickLine" presStyleLbl="alignNode1" presStyleIdx="4" presStyleCnt="6"/>
      <dgm:spPr>
        <a:ln w="25400">
          <a:solidFill>
            <a:schemeClr val="accent1"/>
          </a:solidFill>
        </a:ln>
      </dgm:spPr>
    </dgm:pt>
    <dgm:pt modelId="{F891B2B1-AF2F-6B4A-BB1C-410B26CB87A9}" type="pres">
      <dgm:prSet presAssocID="{A2322D3A-7AC2-4C5C-9D7E-EAB2313D47D4}" presName="horz1" presStyleCnt="0"/>
      <dgm:spPr/>
    </dgm:pt>
    <dgm:pt modelId="{7543777C-4617-0343-8040-A73DD2FC544E}" type="pres">
      <dgm:prSet presAssocID="{A2322D3A-7AC2-4C5C-9D7E-EAB2313D47D4}" presName="tx1" presStyleLbl="revTx" presStyleIdx="8" presStyleCnt="12"/>
      <dgm:spPr/>
    </dgm:pt>
    <dgm:pt modelId="{1F14637B-F64E-2B44-B962-58D4B9D01816}" type="pres">
      <dgm:prSet presAssocID="{A2322D3A-7AC2-4C5C-9D7E-EAB2313D47D4}" presName="vert1" presStyleCnt="0"/>
      <dgm:spPr/>
    </dgm:pt>
    <dgm:pt modelId="{C5E85A61-2F53-ED40-B82C-D1234507F0B9}" type="pres">
      <dgm:prSet presAssocID="{8FE81FEC-2664-411F-AEB3-065F29F52751}" presName="vertSpace2a" presStyleCnt="0"/>
      <dgm:spPr/>
    </dgm:pt>
    <dgm:pt modelId="{A74182B4-4E0B-8C41-8815-820CE83D2B24}" type="pres">
      <dgm:prSet presAssocID="{8FE81FEC-2664-411F-AEB3-065F29F52751}" presName="horz2" presStyleCnt="0"/>
      <dgm:spPr/>
    </dgm:pt>
    <dgm:pt modelId="{F42ED7E8-626D-8844-B304-8CB707F5C617}" type="pres">
      <dgm:prSet presAssocID="{8FE81FEC-2664-411F-AEB3-065F29F52751}" presName="horzSpace2" presStyleCnt="0"/>
      <dgm:spPr/>
    </dgm:pt>
    <dgm:pt modelId="{FDF61795-EF4F-DD4D-9159-4AAF6F881146}" type="pres">
      <dgm:prSet presAssocID="{8FE81FEC-2664-411F-AEB3-065F29F52751}" presName="tx2" presStyleLbl="revTx" presStyleIdx="9" presStyleCnt="12" custScaleX="104069" custLinFactNeighborX="-1291"/>
      <dgm:spPr/>
    </dgm:pt>
    <dgm:pt modelId="{8A4368D5-9931-DE4B-BB7D-B49BEF583F76}" type="pres">
      <dgm:prSet presAssocID="{8FE81FEC-2664-411F-AEB3-065F29F52751}" presName="vert2" presStyleCnt="0"/>
      <dgm:spPr/>
    </dgm:pt>
    <dgm:pt modelId="{C75E1AE3-DD31-AD48-9D72-710374FAA08B}" type="pres">
      <dgm:prSet presAssocID="{8FE81FEC-2664-411F-AEB3-065F29F52751}" presName="thinLine2b" presStyleLbl="callout" presStyleIdx="4" presStyleCnt="6"/>
      <dgm:spPr>
        <a:ln>
          <a:solidFill>
            <a:schemeClr val="accent2">
              <a:tint val="50000"/>
              <a:hueOff val="0"/>
              <a:satOff val="0"/>
              <a:lumOff val="0"/>
              <a:alpha val="0"/>
            </a:schemeClr>
          </a:solidFill>
        </a:ln>
      </dgm:spPr>
    </dgm:pt>
    <dgm:pt modelId="{3B2061BB-F946-524B-A959-DFB71D9FE3F7}" type="pres">
      <dgm:prSet presAssocID="{8FE81FEC-2664-411F-AEB3-065F29F52751}" presName="vertSpace2b" presStyleCnt="0"/>
      <dgm:spPr/>
    </dgm:pt>
    <dgm:pt modelId="{1B6211D7-C5A2-46D4-9FAF-F0C91CFD6B31}" type="pres">
      <dgm:prSet presAssocID="{45C06320-37DF-4656-BC56-93B37E144AEC}" presName="thickLine" presStyleLbl="alignNode1" presStyleIdx="5" presStyleCnt="6"/>
      <dgm:spPr/>
    </dgm:pt>
    <dgm:pt modelId="{F54238E4-5BEB-4E61-87FA-F24ED46C6763}" type="pres">
      <dgm:prSet presAssocID="{45C06320-37DF-4656-BC56-93B37E144AEC}" presName="horz1" presStyleCnt="0"/>
      <dgm:spPr/>
    </dgm:pt>
    <dgm:pt modelId="{20734947-2D59-41FB-A9B2-4720E7FACB16}" type="pres">
      <dgm:prSet presAssocID="{45C06320-37DF-4656-BC56-93B37E144AEC}" presName="tx1" presStyleLbl="revTx" presStyleIdx="10" presStyleCnt="12"/>
      <dgm:spPr/>
    </dgm:pt>
    <dgm:pt modelId="{F793A107-28D2-4F55-8429-EE8A9EEF332B}" type="pres">
      <dgm:prSet presAssocID="{45C06320-37DF-4656-BC56-93B37E144AEC}" presName="vert1" presStyleCnt="0"/>
      <dgm:spPr/>
    </dgm:pt>
    <dgm:pt modelId="{11A2DFDD-1571-4F08-9CFC-120781A6BF39}" type="pres">
      <dgm:prSet presAssocID="{09E50D25-8DA4-45DA-8F8C-6A51C1BA3101}" presName="vertSpace2a" presStyleCnt="0"/>
      <dgm:spPr/>
    </dgm:pt>
    <dgm:pt modelId="{B53587E5-99A2-41BB-B1F8-AD335EB1EB2F}" type="pres">
      <dgm:prSet presAssocID="{09E50D25-8DA4-45DA-8F8C-6A51C1BA3101}" presName="horz2" presStyleCnt="0"/>
      <dgm:spPr/>
    </dgm:pt>
    <dgm:pt modelId="{E05E7133-F587-4B7D-858F-088F0261333F}" type="pres">
      <dgm:prSet presAssocID="{09E50D25-8DA4-45DA-8F8C-6A51C1BA3101}" presName="horzSpace2" presStyleCnt="0"/>
      <dgm:spPr/>
    </dgm:pt>
    <dgm:pt modelId="{341E071B-45A4-457F-96B0-EF0A31A7191C}" type="pres">
      <dgm:prSet presAssocID="{09E50D25-8DA4-45DA-8F8C-6A51C1BA3101}" presName="tx2" presStyleLbl="revTx" presStyleIdx="11" presStyleCnt="12"/>
      <dgm:spPr/>
    </dgm:pt>
    <dgm:pt modelId="{D9C88E32-3217-4AD5-A9D8-B411B6820179}" type="pres">
      <dgm:prSet presAssocID="{09E50D25-8DA4-45DA-8F8C-6A51C1BA3101}" presName="vert2" presStyleCnt="0"/>
      <dgm:spPr/>
    </dgm:pt>
    <dgm:pt modelId="{8526FEC9-B3A4-4208-BE4D-D14ACBDD02C3}" type="pres">
      <dgm:prSet presAssocID="{09E50D25-8DA4-45DA-8F8C-6A51C1BA3101}" presName="thinLine2b" presStyleLbl="callout" presStyleIdx="5" presStyleCnt="6"/>
      <dgm:spPr/>
    </dgm:pt>
    <dgm:pt modelId="{312EBAAA-D050-4020-B149-51BE6EE5D168}" type="pres">
      <dgm:prSet presAssocID="{09E50D25-8DA4-45DA-8F8C-6A51C1BA3101}" presName="vertSpace2b" presStyleCnt="0"/>
      <dgm:spPr/>
    </dgm:pt>
  </dgm:ptLst>
  <dgm:cxnLst>
    <dgm:cxn modelId="{66F25600-A675-4181-A3F9-84B3529D571B}" srcId="{45C06320-37DF-4656-BC56-93B37E144AEC}" destId="{09E50D25-8DA4-45DA-8F8C-6A51C1BA3101}" srcOrd="0" destOrd="0" parTransId="{330F3EF4-EB19-4758-9D68-2EF49EAE2801}" sibTransId="{9AEB6F36-420D-4865-AE80-3B551FEFC928}"/>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11E14211-E12D-45AA-9C9B-3C15DA316FBE}" type="presOf" srcId="{50418D2B-9486-42DE-AFDD-1D31420040FF}" destId="{40AD39FF-552E-3645-816F-DA192029EE94}" srcOrd="0" destOrd="0" presId="urn:microsoft.com/office/officeart/2008/layout/LinedList"/>
    <dgm:cxn modelId="{147CF818-889C-45BF-B9B0-0DDE850D41D0}" type="presOf" srcId="{30A490C8-22B4-4D68-875C-0F0DE2FF864D}" destId="{4586F0D8-A120-274B-BE51-856FCB4AC43F}"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0B42222E-F910-47A5-84A7-A0DE02347635}" type="presOf" srcId="{E9682B4F-0217-4B50-923E-C104AA24290F}" destId="{3E5AB2BF-A462-A841-B59B-E575612010D9}" srcOrd="0" destOrd="0" presId="urn:microsoft.com/office/officeart/2008/layout/LinedList"/>
    <dgm:cxn modelId="{EBED8E35-330F-4D57-B92E-8E7D93A6A585}" type="presOf" srcId="{45C06320-37DF-4656-BC56-93B37E144AEC}" destId="{20734947-2D59-41FB-A9B2-4720E7FACB16}" srcOrd="0" destOrd="0" presId="urn:microsoft.com/office/officeart/2008/layout/LinedList"/>
    <dgm:cxn modelId="{0EC71939-0002-43C1-A133-3FC101A044FE}" type="presOf" srcId="{0EC0C300-11E4-45CF-8418-973585107209}" destId="{C5AD48B0-9931-9B4D-A60B-A844B7F448FC}"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7632773D-8054-0145-9910-2656ABCE5CDA}" type="presOf" srcId="{0DD8915E-DC14-41D6-9BB5-F49E1C265163}" destId="{F776D97D-7E8A-BE47-8534-04C00FFCCC4D}" srcOrd="0" destOrd="0" presId="urn:microsoft.com/office/officeart/2008/layout/LinedList"/>
    <dgm:cxn modelId="{794AA243-047C-46A2-A420-3B6466EA7706}" type="presOf" srcId="{09E50D25-8DA4-45DA-8F8C-6A51C1BA3101}" destId="{341E071B-45A4-457F-96B0-EF0A31A7191C}" srcOrd="0" destOrd="0" presId="urn:microsoft.com/office/officeart/2008/layout/LinedList"/>
    <dgm:cxn modelId="{67C3C648-C002-4E8C-952F-7B5CE0064C05}" type="presOf" srcId="{8FE81FEC-2664-411F-AEB3-065F29F52751}" destId="{FDF61795-EF4F-DD4D-9159-4AAF6F881146}" srcOrd="0" destOrd="0" presId="urn:microsoft.com/office/officeart/2008/layout/LinedList"/>
    <dgm:cxn modelId="{2F27BC4A-302F-41E8-BFDD-66B540B5A73B}" type="presOf" srcId="{FEB4A941-E9FA-4A86-A673-85FF34B35F20}" destId="{4249D1DC-A83D-314A-B537-01066820A2A2}"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B2918F6D-C656-4C49-A43D-EE5DB798E7AD}" type="presOf" srcId="{4F85505A-81B6-4FDA-A144-900B71DAD946}" destId="{C76500F5-9E3D-F842-99EC-C1DB4300D8B6}" srcOrd="0" destOrd="0" presId="urn:microsoft.com/office/officeart/2008/layout/LinedList"/>
    <dgm:cxn modelId="{51563A4F-C0EB-47D6-B5BC-47A4E599AD4B}" srcId="{E9682B4F-0217-4B50-923E-C104AA24290F}" destId="{0EC0C300-11E4-45CF-8418-973585107209}" srcOrd="0" destOrd="0" parTransId="{1E4DD98E-100E-46B7-B24A-408BBF69E9FA}" sibTransId="{90FAB5D1-62B3-4FF6-A07D-EE607F529C32}"/>
    <dgm:cxn modelId="{2D633B56-E147-4EFC-B9EE-6C0413F329B0}" srcId="{0DD8915E-DC14-41D6-9BB5-F49E1C265163}" destId="{4F85505A-81B6-4FDA-A144-900B71DAD946}" srcOrd="3" destOrd="0" parTransId="{D9A96E25-7BBE-4DDD-8DDE-B4970D4340A8}" sibTransId="{68F74A88-49DC-44B1-BC0D-220A7B97601C}"/>
    <dgm:cxn modelId="{1379B978-F6F6-49F7-8CA2-AF1FD6A98568}" type="presOf" srcId="{73D947E0-108F-4D20-A71E-3CF329F97212}" destId="{27290E1D-A993-FE47-AD32-264686D4D5C9}" srcOrd="0" destOrd="0" presId="urn:microsoft.com/office/officeart/2008/layout/LinedList"/>
    <dgm:cxn modelId="{7CB56699-6E58-4905-B22B-E680418033A2}" srcId="{0DD8915E-DC14-41D6-9BB5-F49E1C265163}" destId="{45C06320-37DF-4656-BC56-93B37E144AEC}" srcOrd="5" destOrd="0" parTransId="{E6B7C7E9-75D2-493C-88E5-0F4511BDEE9D}" sibTransId="{BE9BB27D-2FBD-4092-8DDE-D927D2EABBFD}"/>
    <dgm:cxn modelId="{64924F9D-DF64-47DC-BC3C-B26BB3DF6DEC}" type="presOf" srcId="{B1AFA1AF-0FF8-45B3-A6D0-0E255A2F637D}" destId="{47BBF4D0-3042-9C45-AD8E-AC9529290611}" srcOrd="0" destOrd="0" presId="urn:microsoft.com/office/officeart/2008/layout/LinedList"/>
    <dgm:cxn modelId="{E22DDBC2-E9FA-42F9-BE03-C749069450C0}" type="presOf" srcId="{A2322D3A-7AC2-4C5C-9D7E-EAB2313D47D4}" destId="{7543777C-4617-0343-8040-A73DD2FC544E}"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784B4472-ACBD-416C-91EE-0BC20748FE00}" type="presParOf" srcId="{F776D97D-7E8A-BE47-8534-04C00FFCCC4D}" destId="{3C4E0FA1-D067-AD44-8E28-106F1EE1F117}" srcOrd="0" destOrd="0" presId="urn:microsoft.com/office/officeart/2008/layout/LinedList"/>
    <dgm:cxn modelId="{146C0E17-F277-479D-9274-9DBF7EA8C068}" type="presParOf" srcId="{F776D97D-7E8A-BE47-8534-04C00FFCCC4D}" destId="{4618D61B-DCED-8E48-9FBD-90A3161B1E67}" srcOrd="1" destOrd="0" presId="urn:microsoft.com/office/officeart/2008/layout/LinedList"/>
    <dgm:cxn modelId="{35AAB1BD-C2FB-4316-BDA1-5152ACA84CDB}" type="presParOf" srcId="{4618D61B-DCED-8E48-9FBD-90A3161B1E67}" destId="{27290E1D-A993-FE47-AD32-264686D4D5C9}" srcOrd="0" destOrd="0" presId="urn:microsoft.com/office/officeart/2008/layout/LinedList"/>
    <dgm:cxn modelId="{52E2D254-1B9B-4194-956F-799A4D29AF04}" type="presParOf" srcId="{4618D61B-DCED-8E48-9FBD-90A3161B1E67}" destId="{22DDA73C-6B43-B040-875B-5AEDC5BAD42D}" srcOrd="1" destOrd="0" presId="urn:microsoft.com/office/officeart/2008/layout/LinedList"/>
    <dgm:cxn modelId="{CD531121-FF29-4D15-9926-01E7A997F44F}" type="presParOf" srcId="{22DDA73C-6B43-B040-875B-5AEDC5BAD42D}" destId="{0A8259C7-5577-FE4A-960D-35F40680E496}" srcOrd="0" destOrd="0" presId="urn:microsoft.com/office/officeart/2008/layout/LinedList"/>
    <dgm:cxn modelId="{BD45D4CD-24C1-41A5-A134-CBB5C4BD373E}" type="presParOf" srcId="{22DDA73C-6B43-B040-875B-5AEDC5BAD42D}" destId="{D9A20406-96A6-E94F-A649-D259FC3E9FB5}" srcOrd="1" destOrd="0" presId="urn:microsoft.com/office/officeart/2008/layout/LinedList"/>
    <dgm:cxn modelId="{134FEEB0-68C5-46DC-8D5D-E84583E396B7}" type="presParOf" srcId="{D9A20406-96A6-E94F-A649-D259FC3E9FB5}" destId="{355BB4CC-5E93-4246-B4DF-6F912038E788}" srcOrd="0" destOrd="0" presId="urn:microsoft.com/office/officeart/2008/layout/LinedList"/>
    <dgm:cxn modelId="{7E7A9B69-2940-4F47-9376-36F0182D7D85}" type="presParOf" srcId="{D9A20406-96A6-E94F-A649-D259FC3E9FB5}" destId="{4586F0D8-A120-274B-BE51-856FCB4AC43F}" srcOrd="1" destOrd="0" presId="urn:microsoft.com/office/officeart/2008/layout/LinedList"/>
    <dgm:cxn modelId="{25105DA4-7FE5-4E95-A308-0D4E6E23B964}" type="presParOf" srcId="{D9A20406-96A6-E94F-A649-D259FC3E9FB5}" destId="{2E15F8C9-5842-A144-9D5F-AAF49EBC828C}" srcOrd="2" destOrd="0" presId="urn:microsoft.com/office/officeart/2008/layout/LinedList"/>
    <dgm:cxn modelId="{5540EE9F-4AA9-4A5C-AE26-F92257234371}" type="presParOf" srcId="{22DDA73C-6B43-B040-875B-5AEDC5BAD42D}" destId="{D32907E9-4487-C641-A90B-8734AF86410A}" srcOrd="2" destOrd="0" presId="urn:microsoft.com/office/officeart/2008/layout/LinedList"/>
    <dgm:cxn modelId="{E26F5569-144F-438B-8A8F-9EDA612372DF}" type="presParOf" srcId="{22DDA73C-6B43-B040-875B-5AEDC5BAD42D}" destId="{ED8A1C51-E98E-2843-9399-F7BEAA0953E2}" srcOrd="3" destOrd="0" presId="urn:microsoft.com/office/officeart/2008/layout/LinedList"/>
    <dgm:cxn modelId="{9F1AFB6B-18BC-40F7-9755-12569F8AA95E}" type="presParOf" srcId="{F776D97D-7E8A-BE47-8534-04C00FFCCC4D}" destId="{178B931F-8CEF-0149-B4DF-A88FA13E58C2}" srcOrd="2" destOrd="0" presId="urn:microsoft.com/office/officeart/2008/layout/LinedList"/>
    <dgm:cxn modelId="{60F11D5D-3D1F-41A9-96B1-9D280988372B}" type="presParOf" srcId="{F776D97D-7E8A-BE47-8534-04C00FFCCC4D}" destId="{265D5022-9B9B-BA42-88D0-37765DFBADEE}" srcOrd="3" destOrd="0" presId="urn:microsoft.com/office/officeart/2008/layout/LinedList"/>
    <dgm:cxn modelId="{A703C20A-1941-4BBA-B215-DF0182A320DA}" type="presParOf" srcId="{265D5022-9B9B-BA42-88D0-37765DFBADEE}" destId="{47BBF4D0-3042-9C45-AD8E-AC9529290611}" srcOrd="0" destOrd="0" presId="urn:microsoft.com/office/officeart/2008/layout/LinedList"/>
    <dgm:cxn modelId="{2A76F20F-9DEC-44A5-A7C7-605B0F89E4D9}" type="presParOf" srcId="{265D5022-9B9B-BA42-88D0-37765DFBADEE}" destId="{8117825D-08FF-8042-8745-FC633703D5F7}" srcOrd="1" destOrd="0" presId="urn:microsoft.com/office/officeart/2008/layout/LinedList"/>
    <dgm:cxn modelId="{A4271762-27DD-473C-BCF1-A54EF63D3444}" type="presParOf" srcId="{8117825D-08FF-8042-8745-FC633703D5F7}" destId="{68351258-5A8B-754C-B6A1-9825B142B219}" srcOrd="0" destOrd="0" presId="urn:microsoft.com/office/officeart/2008/layout/LinedList"/>
    <dgm:cxn modelId="{2757087E-DD8E-4CD4-AAB9-5062A19FAFCB}" type="presParOf" srcId="{8117825D-08FF-8042-8745-FC633703D5F7}" destId="{5FE2E143-7FA8-A043-B610-C273DA4DDD8B}" srcOrd="1" destOrd="0" presId="urn:microsoft.com/office/officeart/2008/layout/LinedList"/>
    <dgm:cxn modelId="{6CB43C6B-3780-4386-A25E-189CDDF0D8E7}" type="presParOf" srcId="{5FE2E143-7FA8-A043-B610-C273DA4DDD8B}" destId="{DD4CD826-FC02-E348-A6C9-0DC2E2D9C29B}" srcOrd="0" destOrd="0" presId="urn:microsoft.com/office/officeart/2008/layout/LinedList"/>
    <dgm:cxn modelId="{3C5B9E55-4603-4951-9E5D-890525174657}" type="presParOf" srcId="{5FE2E143-7FA8-A043-B610-C273DA4DDD8B}" destId="{40AD39FF-552E-3645-816F-DA192029EE94}" srcOrd="1" destOrd="0" presId="urn:microsoft.com/office/officeart/2008/layout/LinedList"/>
    <dgm:cxn modelId="{967B5BE2-CAD5-4B3D-A14E-A58B559045F0}" type="presParOf" srcId="{5FE2E143-7FA8-A043-B610-C273DA4DDD8B}" destId="{A23BCA2D-2ABE-AD4A-B328-864E09D9D53A}" srcOrd="2" destOrd="0" presId="urn:microsoft.com/office/officeart/2008/layout/LinedList"/>
    <dgm:cxn modelId="{FBA37BEF-B59A-4071-80D9-BD04910037B3}" type="presParOf" srcId="{8117825D-08FF-8042-8745-FC633703D5F7}" destId="{3C32CEDB-4D51-DE42-A3D8-8AC9E88624F2}" srcOrd="2" destOrd="0" presId="urn:microsoft.com/office/officeart/2008/layout/LinedList"/>
    <dgm:cxn modelId="{0495ACD6-33EA-46F6-AD4A-4FF0EDA6C80C}" type="presParOf" srcId="{8117825D-08FF-8042-8745-FC633703D5F7}" destId="{EAF5A931-D6EC-9745-891E-D2432D3F82C1}" srcOrd="3" destOrd="0" presId="urn:microsoft.com/office/officeart/2008/layout/LinedList"/>
    <dgm:cxn modelId="{5E58E64E-5020-422E-B317-A8EAF71C55A5}" type="presParOf" srcId="{F776D97D-7E8A-BE47-8534-04C00FFCCC4D}" destId="{913B5E25-C84D-514D-AB84-FB479AF2BAA5}" srcOrd="4" destOrd="0" presId="urn:microsoft.com/office/officeart/2008/layout/LinedList"/>
    <dgm:cxn modelId="{EBDC1C93-C1DF-471D-83F4-9D8FC97AAE31}" type="presParOf" srcId="{F776D97D-7E8A-BE47-8534-04C00FFCCC4D}" destId="{6DCC70ED-4D75-B243-B2A7-47ECDF797974}" srcOrd="5" destOrd="0" presId="urn:microsoft.com/office/officeart/2008/layout/LinedList"/>
    <dgm:cxn modelId="{7E1ACCE0-BB03-4B59-BD50-1ADE3E120E86}" type="presParOf" srcId="{6DCC70ED-4D75-B243-B2A7-47ECDF797974}" destId="{3E5AB2BF-A462-A841-B59B-E575612010D9}" srcOrd="0" destOrd="0" presId="urn:microsoft.com/office/officeart/2008/layout/LinedList"/>
    <dgm:cxn modelId="{0DB2ECF2-227A-45C9-924C-B2A2341FD0D1}" type="presParOf" srcId="{6DCC70ED-4D75-B243-B2A7-47ECDF797974}" destId="{A8F50829-4BAB-7C4A-AA30-84E2D099EB01}" srcOrd="1" destOrd="0" presId="urn:microsoft.com/office/officeart/2008/layout/LinedList"/>
    <dgm:cxn modelId="{8251EEE7-E87A-4CC9-8B8F-9AF23B2A33BA}" type="presParOf" srcId="{A8F50829-4BAB-7C4A-AA30-84E2D099EB01}" destId="{B00668AF-A753-A947-B0E8-8227A583AE63}" srcOrd="0" destOrd="0" presId="urn:microsoft.com/office/officeart/2008/layout/LinedList"/>
    <dgm:cxn modelId="{5556E473-5C35-4864-A934-364E21E9A2C4}" type="presParOf" srcId="{A8F50829-4BAB-7C4A-AA30-84E2D099EB01}" destId="{7513036D-86F8-6D46-87EA-832DD97DEE31}" srcOrd="1" destOrd="0" presId="urn:microsoft.com/office/officeart/2008/layout/LinedList"/>
    <dgm:cxn modelId="{6ECFD39B-5890-4711-B671-0585AAD3C0E7}" type="presParOf" srcId="{7513036D-86F8-6D46-87EA-832DD97DEE31}" destId="{CC7DA8AC-3BF7-C34B-81F7-1982D6060B6D}" srcOrd="0" destOrd="0" presId="urn:microsoft.com/office/officeart/2008/layout/LinedList"/>
    <dgm:cxn modelId="{5084D3FC-87F4-4CD9-9CD2-BF34522C146A}" type="presParOf" srcId="{7513036D-86F8-6D46-87EA-832DD97DEE31}" destId="{C5AD48B0-9931-9B4D-A60B-A844B7F448FC}" srcOrd="1" destOrd="0" presId="urn:microsoft.com/office/officeart/2008/layout/LinedList"/>
    <dgm:cxn modelId="{5152FE19-D90A-4C3C-965C-DBC86F27041E}" type="presParOf" srcId="{7513036D-86F8-6D46-87EA-832DD97DEE31}" destId="{739BA94D-B766-5549-A0A2-0A928B4B7133}" srcOrd="2" destOrd="0" presId="urn:microsoft.com/office/officeart/2008/layout/LinedList"/>
    <dgm:cxn modelId="{08F61344-9DFF-44BD-8D92-1AD584B364DF}" type="presParOf" srcId="{A8F50829-4BAB-7C4A-AA30-84E2D099EB01}" destId="{1486AE56-865C-6E48-9D6E-6B6DFA851578}" srcOrd="2" destOrd="0" presId="urn:microsoft.com/office/officeart/2008/layout/LinedList"/>
    <dgm:cxn modelId="{6508E3C0-E2EE-42E4-815D-66EB18BD88EE}" type="presParOf" srcId="{A8F50829-4BAB-7C4A-AA30-84E2D099EB01}" destId="{B12D3693-6970-B94A-AB2E-8B150F518B73}" srcOrd="3" destOrd="0" presId="urn:microsoft.com/office/officeart/2008/layout/LinedList"/>
    <dgm:cxn modelId="{87F10C83-9E8F-4327-AD05-3B8B5F64DF41}" type="presParOf" srcId="{F776D97D-7E8A-BE47-8534-04C00FFCCC4D}" destId="{88532B37-2569-E445-B003-569B3ACBA8CA}" srcOrd="6" destOrd="0" presId="urn:microsoft.com/office/officeart/2008/layout/LinedList"/>
    <dgm:cxn modelId="{194E8BBC-2A3B-4C3F-B4CD-A84E066505EE}" type="presParOf" srcId="{F776D97D-7E8A-BE47-8534-04C00FFCCC4D}" destId="{27C10060-401A-7945-9D2A-17F166E50813}" srcOrd="7" destOrd="0" presId="urn:microsoft.com/office/officeart/2008/layout/LinedList"/>
    <dgm:cxn modelId="{C5D5F5D1-8462-4CA4-BDD7-2A83B33FE21C}" type="presParOf" srcId="{27C10060-401A-7945-9D2A-17F166E50813}" destId="{C76500F5-9E3D-F842-99EC-C1DB4300D8B6}" srcOrd="0" destOrd="0" presId="urn:microsoft.com/office/officeart/2008/layout/LinedList"/>
    <dgm:cxn modelId="{DCC8EDE0-C53B-4219-8245-355AC45A616C}" type="presParOf" srcId="{27C10060-401A-7945-9D2A-17F166E50813}" destId="{18B63E3F-6E39-1A43-89A5-CF1EF0E2CD9D}" srcOrd="1" destOrd="0" presId="urn:microsoft.com/office/officeart/2008/layout/LinedList"/>
    <dgm:cxn modelId="{68E3EAAF-C2E1-48C1-AC76-0A3C7597BC41}" type="presParOf" srcId="{18B63E3F-6E39-1A43-89A5-CF1EF0E2CD9D}" destId="{7614AAED-BC05-C04C-AA76-2598331FEA14}" srcOrd="0" destOrd="0" presId="urn:microsoft.com/office/officeart/2008/layout/LinedList"/>
    <dgm:cxn modelId="{A481DE4F-E199-4824-86E3-B31B6FC37541}" type="presParOf" srcId="{18B63E3F-6E39-1A43-89A5-CF1EF0E2CD9D}" destId="{5D3E0464-418A-564F-B2E6-DCDA7E5525CA}" srcOrd="1" destOrd="0" presId="urn:microsoft.com/office/officeart/2008/layout/LinedList"/>
    <dgm:cxn modelId="{9EA1A33E-FF7A-47A4-911D-A5FA59D77FA2}" type="presParOf" srcId="{5D3E0464-418A-564F-B2E6-DCDA7E5525CA}" destId="{53A5F1A9-72FB-CC4A-98FD-3028E50DEEE3}" srcOrd="0" destOrd="0" presId="urn:microsoft.com/office/officeart/2008/layout/LinedList"/>
    <dgm:cxn modelId="{BCF9099A-0775-4E00-89E8-E04C854396BE}" type="presParOf" srcId="{5D3E0464-418A-564F-B2E6-DCDA7E5525CA}" destId="{4249D1DC-A83D-314A-B537-01066820A2A2}" srcOrd="1" destOrd="0" presId="urn:microsoft.com/office/officeart/2008/layout/LinedList"/>
    <dgm:cxn modelId="{88ADBEA2-8128-4A99-98C5-652AE62CA89F}" type="presParOf" srcId="{5D3E0464-418A-564F-B2E6-DCDA7E5525CA}" destId="{24573E07-646E-EE40-91F5-5D1B85DFB7A5}" srcOrd="2" destOrd="0" presId="urn:microsoft.com/office/officeart/2008/layout/LinedList"/>
    <dgm:cxn modelId="{88A9D4D3-DFCE-4C57-A98B-322239D31676}" type="presParOf" srcId="{18B63E3F-6E39-1A43-89A5-CF1EF0E2CD9D}" destId="{0D57756D-529C-2140-A977-BD0E25A5CF9F}" srcOrd="2" destOrd="0" presId="urn:microsoft.com/office/officeart/2008/layout/LinedList"/>
    <dgm:cxn modelId="{81B387FB-2ADB-48E7-8AD0-798354C8CB8E}" type="presParOf" srcId="{18B63E3F-6E39-1A43-89A5-CF1EF0E2CD9D}" destId="{F09EA6CB-33D3-8D42-AA93-5A54221B358E}" srcOrd="3" destOrd="0" presId="urn:microsoft.com/office/officeart/2008/layout/LinedList"/>
    <dgm:cxn modelId="{2EF7DD22-2876-4B79-B030-18E13A8DCD5C}" type="presParOf" srcId="{F776D97D-7E8A-BE47-8534-04C00FFCCC4D}" destId="{F5770AFA-66ED-0C4C-805A-0A58C20E9262}" srcOrd="8" destOrd="0" presId="urn:microsoft.com/office/officeart/2008/layout/LinedList"/>
    <dgm:cxn modelId="{3A6B5AA0-A24C-4E08-91A5-D89BB73553E5}" type="presParOf" srcId="{F776D97D-7E8A-BE47-8534-04C00FFCCC4D}" destId="{F891B2B1-AF2F-6B4A-BB1C-410B26CB87A9}" srcOrd="9" destOrd="0" presId="urn:microsoft.com/office/officeart/2008/layout/LinedList"/>
    <dgm:cxn modelId="{21F8FB3C-214E-4F59-B26B-B8286E606E7C}" type="presParOf" srcId="{F891B2B1-AF2F-6B4A-BB1C-410B26CB87A9}" destId="{7543777C-4617-0343-8040-A73DD2FC544E}" srcOrd="0" destOrd="0" presId="urn:microsoft.com/office/officeart/2008/layout/LinedList"/>
    <dgm:cxn modelId="{120FA0DC-EEE0-47B0-863A-D5449EEBAE67}" type="presParOf" srcId="{F891B2B1-AF2F-6B4A-BB1C-410B26CB87A9}" destId="{1F14637B-F64E-2B44-B962-58D4B9D01816}" srcOrd="1" destOrd="0" presId="urn:microsoft.com/office/officeart/2008/layout/LinedList"/>
    <dgm:cxn modelId="{04C0552A-B160-4407-92BA-876E5AF30FC9}" type="presParOf" srcId="{1F14637B-F64E-2B44-B962-58D4B9D01816}" destId="{C5E85A61-2F53-ED40-B82C-D1234507F0B9}" srcOrd="0" destOrd="0" presId="urn:microsoft.com/office/officeart/2008/layout/LinedList"/>
    <dgm:cxn modelId="{03B5750A-3A6F-445C-AD64-1DA73CA8C2FE}" type="presParOf" srcId="{1F14637B-F64E-2B44-B962-58D4B9D01816}" destId="{A74182B4-4E0B-8C41-8815-820CE83D2B24}" srcOrd="1" destOrd="0" presId="urn:microsoft.com/office/officeart/2008/layout/LinedList"/>
    <dgm:cxn modelId="{5D25E803-5F91-4757-BEA7-3F34ED121CB6}" type="presParOf" srcId="{A74182B4-4E0B-8C41-8815-820CE83D2B24}" destId="{F42ED7E8-626D-8844-B304-8CB707F5C617}" srcOrd="0" destOrd="0" presId="urn:microsoft.com/office/officeart/2008/layout/LinedList"/>
    <dgm:cxn modelId="{BBC071D1-38E2-4DC8-B75B-6EE1EBC876D0}" type="presParOf" srcId="{A74182B4-4E0B-8C41-8815-820CE83D2B24}" destId="{FDF61795-EF4F-DD4D-9159-4AAF6F881146}" srcOrd="1" destOrd="0" presId="urn:microsoft.com/office/officeart/2008/layout/LinedList"/>
    <dgm:cxn modelId="{BFFEE3D8-A009-472D-B23B-319D7BE448E7}" type="presParOf" srcId="{A74182B4-4E0B-8C41-8815-820CE83D2B24}" destId="{8A4368D5-9931-DE4B-BB7D-B49BEF583F76}" srcOrd="2" destOrd="0" presId="urn:microsoft.com/office/officeart/2008/layout/LinedList"/>
    <dgm:cxn modelId="{54C402D2-DDFD-4A3B-8FC0-2A4E18B0E8ED}" type="presParOf" srcId="{1F14637B-F64E-2B44-B962-58D4B9D01816}" destId="{C75E1AE3-DD31-AD48-9D72-710374FAA08B}" srcOrd="2" destOrd="0" presId="urn:microsoft.com/office/officeart/2008/layout/LinedList"/>
    <dgm:cxn modelId="{E32A5482-B692-40BD-A2F3-5483D5BD2F02}" type="presParOf" srcId="{1F14637B-F64E-2B44-B962-58D4B9D01816}" destId="{3B2061BB-F946-524B-A959-DFB71D9FE3F7}" srcOrd="3" destOrd="0" presId="urn:microsoft.com/office/officeart/2008/layout/LinedList"/>
    <dgm:cxn modelId="{2B4197F9-2E47-4CCB-ADD3-2BD45A2D9835}" type="presParOf" srcId="{F776D97D-7E8A-BE47-8534-04C00FFCCC4D}" destId="{1B6211D7-C5A2-46D4-9FAF-F0C91CFD6B31}" srcOrd="10" destOrd="0" presId="urn:microsoft.com/office/officeart/2008/layout/LinedList"/>
    <dgm:cxn modelId="{0B107575-0BFF-47A2-807C-FABC9AB70C44}" type="presParOf" srcId="{F776D97D-7E8A-BE47-8534-04C00FFCCC4D}" destId="{F54238E4-5BEB-4E61-87FA-F24ED46C6763}" srcOrd="11" destOrd="0" presId="urn:microsoft.com/office/officeart/2008/layout/LinedList"/>
    <dgm:cxn modelId="{3E23A9CD-DF22-47FE-B774-62DC093C888F}" type="presParOf" srcId="{F54238E4-5BEB-4E61-87FA-F24ED46C6763}" destId="{20734947-2D59-41FB-A9B2-4720E7FACB16}" srcOrd="0" destOrd="0" presId="urn:microsoft.com/office/officeart/2008/layout/LinedList"/>
    <dgm:cxn modelId="{BD9FE137-0184-4068-A3B0-641C682387AE}" type="presParOf" srcId="{F54238E4-5BEB-4E61-87FA-F24ED46C6763}" destId="{F793A107-28D2-4F55-8429-EE8A9EEF332B}" srcOrd="1" destOrd="0" presId="urn:microsoft.com/office/officeart/2008/layout/LinedList"/>
    <dgm:cxn modelId="{8C56CD3A-C47D-4854-83A6-23DFDA3351DD}" type="presParOf" srcId="{F793A107-28D2-4F55-8429-EE8A9EEF332B}" destId="{11A2DFDD-1571-4F08-9CFC-120781A6BF39}" srcOrd="0" destOrd="0" presId="urn:microsoft.com/office/officeart/2008/layout/LinedList"/>
    <dgm:cxn modelId="{33FB75A3-8E88-4163-AD89-3BF80B186DE9}" type="presParOf" srcId="{F793A107-28D2-4F55-8429-EE8A9EEF332B}" destId="{B53587E5-99A2-41BB-B1F8-AD335EB1EB2F}" srcOrd="1" destOrd="0" presId="urn:microsoft.com/office/officeart/2008/layout/LinedList"/>
    <dgm:cxn modelId="{D0BE8E3B-F91C-4222-94E7-2148B2E1DDD0}" type="presParOf" srcId="{B53587E5-99A2-41BB-B1F8-AD335EB1EB2F}" destId="{E05E7133-F587-4B7D-858F-088F0261333F}" srcOrd="0" destOrd="0" presId="urn:microsoft.com/office/officeart/2008/layout/LinedList"/>
    <dgm:cxn modelId="{CE6D2380-5B01-4090-A2CB-CF24F75329A7}" type="presParOf" srcId="{B53587E5-99A2-41BB-B1F8-AD335EB1EB2F}" destId="{341E071B-45A4-457F-96B0-EF0A31A7191C}" srcOrd="1" destOrd="0" presId="urn:microsoft.com/office/officeart/2008/layout/LinedList"/>
    <dgm:cxn modelId="{8F2EBD53-8612-456F-805E-D2C143F06D7D}" type="presParOf" srcId="{B53587E5-99A2-41BB-B1F8-AD335EB1EB2F}" destId="{D9C88E32-3217-4AD5-A9D8-B411B6820179}" srcOrd="2" destOrd="0" presId="urn:microsoft.com/office/officeart/2008/layout/LinedList"/>
    <dgm:cxn modelId="{4DFB9497-1CEC-4595-BDC4-62F4345AC02F}" type="presParOf" srcId="{F793A107-28D2-4F55-8429-EE8A9EEF332B}" destId="{8526FEC9-B3A4-4208-BE4D-D14ACBDD02C3}" srcOrd="2" destOrd="0" presId="urn:microsoft.com/office/officeart/2008/layout/LinedList"/>
    <dgm:cxn modelId="{DA4D761F-7883-402E-B59C-827AEEDFB4BD}" type="presParOf" srcId="{F793A107-28D2-4F55-8429-EE8A9EEF332B}" destId="{312EBAAA-D050-4020-B149-51BE6EE5D168}"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E0FA1-D067-AD44-8E28-106F1EE1F117}">
      <dsp:nvSpPr>
        <dsp:cNvPr id="0" name=""/>
        <dsp:cNvSpPr/>
      </dsp:nvSpPr>
      <dsp:spPr>
        <a:xfrm>
          <a:off x="0" y="2357"/>
          <a:ext cx="9807822" cy="0"/>
        </a:xfrm>
        <a:prstGeom prst="line">
          <a:avLst/>
        </a:prstGeom>
        <a:solidFill>
          <a:schemeClr val="accent2">
            <a:hueOff val="0"/>
            <a:satOff val="0"/>
            <a:lumOff val="0"/>
            <a:alphaOff val="0"/>
          </a:schemeClr>
        </a:solidFill>
        <a:ln w="12700" cap="flat" cmpd="sng" algn="ctr">
          <a:solidFill>
            <a:schemeClr val="accent2">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7290E1D-A993-FE47-AD32-264686D4D5C9}">
      <dsp:nvSpPr>
        <dsp:cNvPr id="0" name=""/>
        <dsp:cNvSpPr/>
      </dsp:nvSpPr>
      <dsp:spPr>
        <a:xfrm>
          <a:off x="0" y="2357"/>
          <a:ext cx="1955817"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i="0" kern="1200" dirty="0">
              <a:latin typeface="+mj-lt"/>
              <a:cs typeface="Arial Black" panose="020B0604020202020204" pitchFamily="34" charset="0"/>
            </a:rPr>
            <a:t>Political</a:t>
          </a:r>
        </a:p>
      </dsp:txBody>
      <dsp:txXfrm>
        <a:off x="0" y="2357"/>
        <a:ext cx="1955817" cy="803886"/>
      </dsp:txXfrm>
    </dsp:sp>
    <dsp:sp modelId="{4586F0D8-A120-274B-BE51-856FCB4AC43F}">
      <dsp:nvSpPr>
        <dsp:cNvPr id="0" name=""/>
        <dsp:cNvSpPr/>
      </dsp:nvSpPr>
      <dsp:spPr>
        <a:xfrm>
          <a:off x="2080625" y="38862"/>
          <a:ext cx="770207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Increased business rates and possible changes in government policies can raise operating costs.</a:t>
          </a:r>
        </a:p>
      </dsp:txBody>
      <dsp:txXfrm>
        <a:off x="2080625" y="38862"/>
        <a:ext cx="7702071" cy="730091"/>
      </dsp:txXfrm>
    </dsp:sp>
    <dsp:sp modelId="{D32907E9-4487-C641-A90B-8734AF86410A}">
      <dsp:nvSpPr>
        <dsp:cNvPr id="0" name=""/>
        <dsp:cNvSpPr/>
      </dsp:nvSpPr>
      <dsp:spPr>
        <a:xfrm>
          <a:off x="1946273" y="683386"/>
          <a:ext cx="782327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178B931F-8CEF-0149-B4DF-A88FA13E58C2}">
      <dsp:nvSpPr>
        <dsp:cNvPr id="0" name=""/>
        <dsp:cNvSpPr/>
      </dsp:nvSpPr>
      <dsp:spPr>
        <a:xfrm>
          <a:off x="0" y="806243"/>
          <a:ext cx="9807822" cy="0"/>
        </a:xfrm>
        <a:prstGeom prst="line">
          <a:avLst/>
        </a:prstGeom>
        <a:solidFill>
          <a:schemeClr val="accent3">
            <a:hueOff val="0"/>
            <a:satOff val="0"/>
            <a:lumOff val="0"/>
            <a:alphaOff val="0"/>
          </a:schemeClr>
        </a:solidFill>
        <a:ln w="25400" cap="flat" cmpd="sng" algn="ctr">
          <a:solidFill>
            <a:schemeClr val="accent3"/>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BBF4D0-3042-9C45-AD8E-AC9529290611}">
      <dsp:nvSpPr>
        <dsp:cNvPr id="0" name=""/>
        <dsp:cNvSpPr/>
      </dsp:nvSpPr>
      <dsp:spPr>
        <a:xfrm>
          <a:off x="0" y="806243"/>
          <a:ext cx="1948155"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Economic</a:t>
          </a:r>
        </a:p>
      </dsp:txBody>
      <dsp:txXfrm>
        <a:off x="0" y="806243"/>
        <a:ext cx="1948155" cy="803886"/>
      </dsp:txXfrm>
    </dsp:sp>
    <dsp:sp modelId="{40AD39FF-552E-3645-816F-DA192029EE94}">
      <dsp:nvSpPr>
        <dsp:cNvPr id="0" name=""/>
        <dsp:cNvSpPr/>
      </dsp:nvSpPr>
      <dsp:spPr>
        <a:xfrm>
          <a:off x="2082950" y="842748"/>
          <a:ext cx="7710358"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Rising inflation, higher utility bills, rent increases and fluctuating prices of organic ingredients increase expenses and reduce profitability.</a:t>
          </a:r>
        </a:p>
      </dsp:txBody>
      <dsp:txXfrm>
        <a:off x="2082950" y="842748"/>
        <a:ext cx="7710358" cy="730091"/>
      </dsp:txXfrm>
    </dsp:sp>
    <dsp:sp modelId="{3C32CEDB-4D51-DE42-A3D8-8AC9E88624F2}">
      <dsp:nvSpPr>
        <dsp:cNvPr id="0" name=""/>
        <dsp:cNvSpPr/>
      </dsp:nvSpPr>
      <dsp:spPr>
        <a:xfrm>
          <a:off x="1948155" y="1572840"/>
          <a:ext cx="77926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913B5E25-C84D-514D-AB84-FB479AF2BAA5}">
      <dsp:nvSpPr>
        <dsp:cNvPr id="0" name=""/>
        <dsp:cNvSpPr/>
      </dsp:nvSpPr>
      <dsp:spPr>
        <a:xfrm>
          <a:off x="0" y="1610129"/>
          <a:ext cx="9807822" cy="0"/>
        </a:xfrm>
        <a:prstGeom prst="line">
          <a:avLst/>
        </a:prstGeom>
        <a:solidFill>
          <a:schemeClr val="accent4">
            <a:hueOff val="0"/>
            <a:satOff val="0"/>
            <a:lumOff val="0"/>
            <a:alphaOff val="0"/>
          </a:schemeClr>
        </a:solidFill>
        <a:ln w="25400" cap="flat" cmpd="sng" algn="ctr">
          <a:solidFill>
            <a:schemeClr val="accent2"/>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5AB2BF-A462-A841-B59B-E575612010D9}">
      <dsp:nvSpPr>
        <dsp:cNvPr id="0" name=""/>
        <dsp:cNvSpPr/>
      </dsp:nvSpPr>
      <dsp:spPr>
        <a:xfrm>
          <a:off x="0" y="1610129"/>
          <a:ext cx="1959649"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Social</a:t>
          </a:r>
        </a:p>
      </dsp:txBody>
      <dsp:txXfrm>
        <a:off x="0" y="1610129"/>
        <a:ext cx="1959649" cy="803886"/>
      </dsp:txXfrm>
    </dsp:sp>
    <dsp:sp modelId="{C5AD48B0-9931-9B4D-A60B-A844B7F448FC}">
      <dsp:nvSpPr>
        <dsp:cNvPr id="0" name=""/>
        <dsp:cNvSpPr/>
      </dsp:nvSpPr>
      <dsp:spPr>
        <a:xfrm>
          <a:off x="2085086" y="1646634"/>
          <a:ext cx="7701006"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latin typeface="Arial" panose="020B0604020202020204" pitchFamily="34" charset="0"/>
              <a:cs typeface="Arial" panose="020B0604020202020204" pitchFamily="34" charset="0"/>
            </a:rPr>
            <a:t>Customers’ habits have changed since the pandemic, with more people working from home and visiting retail parks less often. There is also increasing demand for convenience services such as delivery and pre-ordering.</a:t>
          </a:r>
        </a:p>
      </dsp:txBody>
      <dsp:txXfrm>
        <a:off x="2085086" y="1646634"/>
        <a:ext cx="7701006" cy="730091"/>
      </dsp:txXfrm>
    </dsp:sp>
    <dsp:sp modelId="{1486AE56-865C-6E48-9D6E-6B6DFA851578}">
      <dsp:nvSpPr>
        <dsp:cNvPr id="0" name=""/>
        <dsp:cNvSpPr/>
      </dsp:nvSpPr>
      <dsp:spPr>
        <a:xfrm>
          <a:off x="1959649" y="2376726"/>
          <a:ext cx="783859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88532B37-2569-E445-B003-569B3ACBA8CA}">
      <dsp:nvSpPr>
        <dsp:cNvPr id="0" name=""/>
        <dsp:cNvSpPr/>
      </dsp:nvSpPr>
      <dsp:spPr>
        <a:xfrm>
          <a:off x="0" y="2414016"/>
          <a:ext cx="9807822" cy="0"/>
        </a:xfrm>
        <a:prstGeom prst="line">
          <a:avLst/>
        </a:prstGeom>
        <a:solidFill>
          <a:schemeClr val="accent5">
            <a:hueOff val="0"/>
            <a:satOff val="0"/>
            <a:lumOff val="0"/>
            <a:alphaOff val="0"/>
          </a:schemeClr>
        </a:solidFill>
        <a:ln w="25400" cap="flat" cmpd="sng" algn="ctr">
          <a:solidFill>
            <a:schemeClr val="accent4"/>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6500F5-9E3D-F842-99EC-C1DB4300D8B6}">
      <dsp:nvSpPr>
        <dsp:cNvPr id="0" name=""/>
        <dsp:cNvSpPr/>
      </dsp:nvSpPr>
      <dsp:spPr>
        <a:xfrm>
          <a:off x="0" y="2414016"/>
          <a:ext cx="1944324"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Technological</a:t>
          </a:r>
        </a:p>
      </dsp:txBody>
      <dsp:txXfrm>
        <a:off x="0" y="2414016"/>
        <a:ext cx="1944324" cy="803886"/>
      </dsp:txXfrm>
    </dsp:sp>
    <dsp:sp modelId="{4249D1DC-A83D-314A-B537-01066820A2A2}">
      <dsp:nvSpPr>
        <dsp:cNvPr id="0" name=""/>
        <dsp:cNvSpPr/>
      </dsp:nvSpPr>
      <dsp:spPr>
        <a:xfrm>
          <a:off x="2083356" y="2435152"/>
          <a:ext cx="7709924"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The bakery has limited use of technology, as it does not offer online ordering, delivery platforms or an effective pre-order system.</a:t>
          </a:r>
        </a:p>
      </dsp:txBody>
      <dsp:txXfrm>
        <a:off x="2083356" y="2435152"/>
        <a:ext cx="7709924" cy="730091"/>
      </dsp:txXfrm>
    </dsp:sp>
    <dsp:sp modelId="{0D57756D-529C-2140-A977-BD0E25A5CF9F}">
      <dsp:nvSpPr>
        <dsp:cNvPr id="0" name=""/>
        <dsp:cNvSpPr/>
      </dsp:nvSpPr>
      <dsp:spPr>
        <a:xfrm>
          <a:off x="1944324" y="3180612"/>
          <a:ext cx="7777297"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F5770AFA-66ED-0C4C-805A-0A58C20E9262}">
      <dsp:nvSpPr>
        <dsp:cNvPr id="0" name=""/>
        <dsp:cNvSpPr/>
      </dsp:nvSpPr>
      <dsp:spPr>
        <a:xfrm>
          <a:off x="0" y="3217902"/>
          <a:ext cx="9807822" cy="0"/>
        </a:xfrm>
        <a:prstGeom prst="line">
          <a:avLst/>
        </a:prstGeom>
        <a:solidFill>
          <a:schemeClr val="accent6">
            <a:hueOff val="0"/>
            <a:satOff val="0"/>
            <a:lumOff val="0"/>
            <a:alphaOff val="0"/>
          </a:schemeClr>
        </a:solidFill>
        <a:ln w="25400" cap="flat" cmpd="sng" algn="ctr">
          <a:solidFill>
            <a:schemeClr val="accent1"/>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543777C-4617-0343-8040-A73DD2FC544E}">
      <dsp:nvSpPr>
        <dsp:cNvPr id="0" name=""/>
        <dsp:cNvSpPr/>
      </dsp:nvSpPr>
      <dsp:spPr>
        <a:xfrm>
          <a:off x="0" y="3217902"/>
          <a:ext cx="1900265"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mj-lt"/>
              <a:cs typeface="Arial Black" panose="020B0604020202020204" pitchFamily="34" charset="0"/>
            </a:rPr>
            <a:t>Environmental</a:t>
          </a:r>
        </a:p>
      </dsp:txBody>
      <dsp:txXfrm>
        <a:off x="0" y="3217902"/>
        <a:ext cx="1900265" cy="803886"/>
      </dsp:txXfrm>
    </dsp:sp>
    <dsp:sp modelId="{FDF61795-EF4F-DD4D-9159-4AAF6F881146}">
      <dsp:nvSpPr>
        <dsp:cNvPr id="0" name=""/>
        <dsp:cNvSpPr/>
      </dsp:nvSpPr>
      <dsp:spPr>
        <a:xfrm>
          <a:off x="1946495" y="3254406"/>
          <a:ext cx="776203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711200" rtl="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Basil sources organic ingredients, which are more vulnerable to poor harvests and climate-related issues, causing unpredictable supply costs.</a:t>
          </a:r>
        </a:p>
      </dsp:txBody>
      <dsp:txXfrm>
        <a:off x="1946495" y="3254406"/>
        <a:ext cx="7762031" cy="730091"/>
      </dsp:txXfrm>
    </dsp:sp>
    <dsp:sp modelId="{C75E1AE3-DD31-AD48-9D72-710374FAA08B}">
      <dsp:nvSpPr>
        <dsp:cNvPr id="0" name=""/>
        <dsp:cNvSpPr/>
      </dsp:nvSpPr>
      <dsp:spPr>
        <a:xfrm>
          <a:off x="1900265" y="3984498"/>
          <a:ext cx="760106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1B6211D7-C5A2-46D4-9FAF-F0C91CFD6B31}">
      <dsp:nvSpPr>
        <dsp:cNvPr id="0" name=""/>
        <dsp:cNvSpPr/>
      </dsp:nvSpPr>
      <dsp:spPr>
        <a:xfrm>
          <a:off x="0" y="4021788"/>
          <a:ext cx="980782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734947-2D59-41FB-A9B2-4720E7FACB16}">
      <dsp:nvSpPr>
        <dsp:cNvPr id="0" name=""/>
        <dsp:cNvSpPr/>
      </dsp:nvSpPr>
      <dsp:spPr>
        <a:xfrm>
          <a:off x="0" y="4021788"/>
          <a:ext cx="1961564"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Black" panose="020B0A04020102020204" pitchFamily="34" charset="0"/>
            </a:rPr>
            <a:t>Legal</a:t>
          </a:r>
        </a:p>
      </dsp:txBody>
      <dsp:txXfrm>
        <a:off x="0" y="4021788"/>
        <a:ext cx="1961564" cy="803886"/>
      </dsp:txXfrm>
    </dsp:sp>
    <dsp:sp modelId="{341E071B-45A4-457F-96B0-EF0A31A7191C}">
      <dsp:nvSpPr>
        <dsp:cNvPr id="0" name=""/>
        <dsp:cNvSpPr/>
      </dsp:nvSpPr>
      <dsp:spPr>
        <a:xfrm>
          <a:off x="2108681" y="4058292"/>
          <a:ext cx="769914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bakery must comply with food safety regulations, employment laws, and health and safety requirements, which can increase business costs.</a:t>
          </a:r>
        </a:p>
      </dsp:txBody>
      <dsp:txXfrm>
        <a:off x="2108681" y="4058292"/>
        <a:ext cx="7699141" cy="730091"/>
      </dsp:txXfrm>
    </dsp:sp>
    <dsp:sp modelId="{8526FEC9-B3A4-4208-BE4D-D14ACBDD02C3}">
      <dsp:nvSpPr>
        <dsp:cNvPr id="0" name=""/>
        <dsp:cNvSpPr/>
      </dsp:nvSpPr>
      <dsp:spPr>
        <a:xfrm>
          <a:off x="1961564" y="4788384"/>
          <a:ext cx="784625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067D9-116D-3843-ABDF-D6546C1962D4}" type="datetimeFigureOut">
              <a:rPr lang="en-US" smtClean="0"/>
              <a:t>7/7/2026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9D21CC-DD94-204E-93C8-E1AAF3084C8D}" type="slidenum">
              <a:rPr lang="en-US" smtClean="0"/>
              <a:t>‹#›</a:t>
            </a:fld>
            <a:endParaRPr lang="en-US" dirty="0"/>
          </a:p>
        </p:txBody>
      </p:sp>
    </p:spTree>
    <p:extLst>
      <p:ext uri="{BB962C8B-B14F-4D97-AF65-F5344CB8AC3E}">
        <p14:creationId xmlns:p14="http://schemas.microsoft.com/office/powerpoint/2010/main" val="3940510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a:t>
            </a:fld>
            <a:endParaRPr lang="en-US" dirty="0"/>
          </a:p>
        </p:txBody>
      </p:sp>
    </p:spTree>
    <p:extLst>
      <p:ext uri="{BB962C8B-B14F-4D97-AF65-F5344CB8AC3E}">
        <p14:creationId xmlns:p14="http://schemas.microsoft.com/office/powerpoint/2010/main" val="183304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4</a:t>
            </a:fld>
            <a:endParaRPr lang="en-US" dirty="0"/>
          </a:p>
        </p:txBody>
      </p:sp>
    </p:spTree>
    <p:extLst>
      <p:ext uri="{BB962C8B-B14F-4D97-AF65-F5344CB8AC3E}">
        <p14:creationId xmlns:p14="http://schemas.microsoft.com/office/powerpoint/2010/main" val="137684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8</a:t>
            </a:fld>
            <a:endParaRPr lang="en-US" dirty="0"/>
          </a:p>
        </p:txBody>
      </p:sp>
    </p:spTree>
    <p:extLst>
      <p:ext uri="{BB962C8B-B14F-4D97-AF65-F5344CB8AC3E}">
        <p14:creationId xmlns:p14="http://schemas.microsoft.com/office/powerpoint/2010/main" val="368559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9</a:t>
            </a:fld>
            <a:endParaRPr lang="en-US" dirty="0"/>
          </a:p>
        </p:txBody>
      </p:sp>
    </p:spTree>
    <p:extLst>
      <p:ext uri="{BB962C8B-B14F-4D97-AF65-F5344CB8AC3E}">
        <p14:creationId xmlns:p14="http://schemas.microsoft.com/office/powerpoint/2010/main" val="1039123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10</a:t>
            </a:fld>
            <a:endParaRPr lang="en-US" dirty="0"/>
          </a:p>
        </p:txBody>
      </p:sp>
    </p:spTree>
    <p:extLst>
      <p:ext uri="{BB962C8B-B14F-4D97-AF65-F5344CB8AC3E}">
        <p14:creationId xmlns:p14="http://schemas.microsoft.com/office/powerpoint/2010/main" val="156869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14</a:t>
            </a:fld>
            <a:endParaRPr lang="en-US" dirty="0"/>
          </a:p>
        </p:txBody>
      </p:sp>
    </p:spTree>
    <p:extLst>
      <p:ext uri="{BB962C8B-B14F-4D97-AF65-F5344CB8AC3E}">
        <p14:creationId xmlns:p14="http://schemas.microsoft.com/office/powerpoint/2010/main" val="11986873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Master" Target="../slideMasters/slideMaster1.xml"/><Relationship Id="rId6"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4" Type="http://schemas.openxmlformats.org/officeDocument/2006/relationships/image" Target="../media/image9.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3.svg"/><Relationship Id="rId1" Type="http://schemas.openxmlformats.org/officeDocument/2006/relationships/slideMaster" Target="../slideMasters/slideMaster1.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9.sv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B4A24E8-C109-4F3A-CEE5-84689AA13B22}"/>
              </a:ext>
            </a:extLst>
          </p:cNvPr>
          <p:cNvPicPr>
            <a:picLocks noChangeAspect="1"/>
          </p:cNvPicPr>
          <p:nvPr userDrawn="1"/>
        </p:nvPicPr>
        <p:blipFill>
          <a:blip>
            <a:extLst>
              <a:ext uri="{96DAC541-7B7A-43D3-8B79-37D633B846F1}">
                <asvg:svgBlip xmlns:asvg="http://schemas.microsoft.com/office/drawing/2016/SVG/main" r:embed="rId2"/>
              </a:ext>
            </a:extLst>
          </a:blip>
          <a:srcRect r="70949" b="27959"/>
          <a:stretch>
            <a:fillRect/>
          </a:stretch>
        </p:blipFill>
        <p:spPr>
          <a:xfrm>
            <a:off x="9830598" y="1496755"/>
            <a:ext cx="2361462" cy="5361246"/>
          </a:xfrm>
          <a:custGeom>
            <a:avLst/>
            <a:gdLst>
              <a:gd name="connsiteX0" fmla="*/ 0 w 2361462"/>
              <a:gd name="connsiteY0" fmla="*/ 0 h 5361246"/>
              <a:gd name="connsiteX1" fmla="*/ 2361462 w 2361462"/>
              <a:gd name="connsiteY1" fmla="*/ 0 h 5361246"/>
              <a:gd name="connsiteX2" fmla="*/ 2361462 w 2361462"/>
              <a:gd name="connsiteY2" fmla="*/ 5361246 h 5361246"/>
              <a:gd name="connsiteX3" fmla="*/ 0 w 2361462"/>
              <a:gd name="connsiteY3" fmla="*/ 5361246 h 5361246"/>
            </a:gdLst>
            <a:ahLst/>
            <a:cxnLst>
              <a:cxn ang="0">
                <a:pos x="connsiteX0" y="connsiteY0"/>
              </a:cxn>
              <a:cxn ang="0">
                <a:pos x="connsiteX1" y="connsiteY1"/>
              </a:cxn>
              <a:cxn ang="0">
                <a:pos x="connsiteX2" y="connsiteY2"/>
              </a:cxn>
              <a:cxn ang="0">
                <a:pos x="connsiteX3" y="connsiteY3"/>
              </a:cxn>
            </a:cxnLst>
            <a:rect l="l" t="t" r="r" b="b"/>
            <a:pathLst>
              <a:path w="2361462" h="5361246">
                <a:moveTo>
                  <a:pt x="0" y="0"/>
                </a:moveTo>
                <a:lnTo>
                  <a:pt x="2361462" y="0"/>
                </a:lnTo>
                <a:lnTo>
                  <a:pt x="2361462" y="5361246"/>
                </a:lnTo>
                <a:lnTo>
                  <a:pt x="0" y="5361246"/>
                </a:lnTo>
                <a:close/>
              </a:path>
            </a:pathLst>
          </a:custGeom>
        </p:spPr>
      </p:pic>
      <p:pic>
        <p:nvPicPr>
          <p:cNvPr id="10" name="Graphic 9">
            <a:extLst>
              <a:ext uri="{FF2B5EF4-FFF2-40B4-BE49-F238E27FC236}">
                <a16:creationId xmlns:a16="http://schemas.microsoft.com/office/drawing/2014/main" id="{69497D1C-2169-2658-B8BB-0495216A4BA3}"/>
              </a:ext>
            </a:extLst>
          </p:cNvPr>
          <p:cNvPicPr>
            <a:picLocks noChangeAspect="1"/>
          </p:cNvPicPr>
          <p:nvPr userDrawn="1"/>
        </p:nvPicPr>
        <p:blipFill>
          <a:blip>
            <a:extLst>
              <a:ext uri="{96DAC541-7B7A-43D3-8B79-37D633B846F1}">
                <asvg:svgBlip xmlns:asvg="http://schemas.microsoft.com/office/drawing/2016/SVG/main" r:embed="rId3"/>
              </a:ext>
            </a:extLst>
          </a:blip>
          <a:srcRect r="80421" b="19612"/>
          <a:stretch>
            <a:fillRect/>
          </a:stretch>
        </p:blipFill>
        <p:spPr>
          <a:xfrm>
            <a:off x="10352634" y="2036470"/>
            <a:ext cx="1839366" cy="4821530"/>
          </a:xfrm>
          <a:custGeom>
            <a:avLst/>
            <a:gdLst>
              <a:gd name="connsiteX0" fmla="*/ 0 w 1777810"/>
              <a:gd name="connsiteY0" fmla="*/ 0 h 4821530"/>
              <a:gd name="connsiteX1" fmla="*/ 1777810 w 1777810"/>
              <a:gd name="connsiteY1" fmla="*/ 0 h 4821530"/>
              <a:gd name="connsiteX2" fmla="*/ 1777810 w 1777810"/>
              <a:gd name="connsiteY2" fmla="*/ 4821530 h 4821530"/>
              <a:gd name="connsiteX3" fmla="*/ 0 w 1777810"/>
              <a:gd name="connsiteY3" fmla="*/ 4821530 h 4821530"/>
            </a:gdLst>
            <a:ahLst/>
            <a:cxnLst>
              <a:cxn ang="0">
                <a:pos x="connsiteX0" y="connsiteY0"/>
              </a:cxn>
              <a:cxn ang="0">
                <a:pos x="connsiteX1" y="connsiteY1"/>
              </a:cxn>
              <a:cxn ang="0">
                <a:pos x="connsiteX2" y="connsiteY2"/>
              </a:cxn>
              <a:cxn ang="0">
                <a:pos x="connsiteX3" y="connsiteY3"/>
              </a:cxn>
            </a:cxnLst>
            <a:rect l="l" t="t" r="r" b="b"/>
            <a:pathLst>
              <a:path w="1777810" h="4821530">
                <a:moveTo>
                  <a:pt x="0" y="0"/>
                </a:moveTo>
                <a:lnTo>
                  <a:pt x="1777810" y="0"/>
                </a:lnTo>
                <a:lnTo>
                  <a:pt x="1777810" y="4821530"/>
                </a:lnTo>
                <a:lnTo>
                  <a:pt x="0" y="4821530"/>
                </a:lnTo>
                <a:close/>
              </a:path>
            </a:pathLst>
          </a:custGeom>
        </p:spPr>
      </p:pic>
      <p:pic>
        <p:nvPicPr>
          <p:cNvPr id="12" name="Graphic 11">
            <a:extLst>
              <a:ext uri="{FF2B5EF4-FFF2-40B4-BE49-F238E27FC236}">
                <a16:creationId xmlns:a16="http://schemas.microsoft.com/office/drawing/2014/main" id="{CA85067D-406E-8FBD-CAD7-FC3FEDE4100F}"/>
              </a:ext>
            </a:extLst>
          </p:cNvPr>
          <p:cNvPicPr>
            <a:picLocks noChangeAspect="1"/>
          </p:cNvPicPr>
          <p:nvPr userDrawn="1"/>
        </p:nvPicPr>
        <p:blipFill>
          <a:blip>
            <a:extLst>
              <a:ext uri="{96DAC541-7B7A-43D3-8B79-37D633B846F1}">
                <asvg:svgBlip xmlns:asvg="http://schemas.microsoft.com/office/drawing/2016/SVG/main" r:embed="rId4"/>
              </a:ext>
            </a:extLst>
          </a:blip>
          <a:srcRect l="4427" r="11071"/>
          <a:stretch>
            <a:fillRect/>
          </a:stretch>
        </p:blipFill>
        <p:spPr>
          <a:xfrm>
            <a:off x="1" y="4917240"/>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pic>
        <p:nvPicPr>
          <p:cNvPr id="14" name="Graphic 13">
            <a:extLst>
              <a:ext uri="{FF2B5EF4-FFF2-40B4-BE49-F238E27FC236}">
                <a16:creationId xmlns:a16="http://schemas.microsoft.com/office/drawing/2014/main" id="{CCC84229-A616-7DBF-80DE-339B893E9C39}"/>
              </a:ext>
            </a:extLst>
          </p:cNvPr>
          <p:cNvPicPr>
            <a:picLocks noChangeAspect="1"/>
          </p:cNvPicPr>
          <p:nvPr userDrawn="1"/>
        </p:nvPicPr>
        <p:blipFill>
          <a:blip>
            <a:extLst>
              <a:ext uri="{96DAC541-7B7A-43D3-8B79-37D633B846F1}">
                <asvg:svgBlip xmlns:asvg="http://schemas.microsoft.com/office/drawing/2016/SVG/main" r:embed="rId5"/>
              </a:ext>
            </a:extLst>
          </a:blip>
          <a:srcRect l="6010" t="41466"/>
          <a:stretch>
            <a:fillRect/>
          </a:stretch>
        </p:blipFill>
        <p:spPr>
          <a:xfrm>
            <a:off x="2" y="2"/>
            <a:ext cx="3767431" cy="1009819"/>
          </a:xfrm>
          <a:custGeom>
            <a:avLst/>
            <a:gdLst>
              <a:gd name="connsiteX0" fmla="*/ 0 w 3767431"/>
              <a:gd name="connsiteY0" fmla="*/ 0 h 1009819"/>
              <a:gd name="connsiteX1" fmla="*/ 3767431 w 3767431"/>
              <a:gd name="connsiteY1" fmla="*/ 0 h 1009819"/>
              <a:gd name="connsiteX2" fmla="*/ 3767431 w 3767431"/>
              <a:gd name="connsiteY2" fmla="*/ 1009819 h 1009819"/>
              <a:gd name="connsiteX3" fmla="*/ 0 w 3767431"/>
              <a:gd name="connsiteY3" fmla="*/ 1009819 h 1009819"/>
            </a:gdLst>
            <a:ahLst/>
            <a:cxnLst>
              <a:cxn ang="0">
                <a:pos x="connsiteX0" y="connsiteY0"/>
              </a:cxn>
              <a:cxn ang="0">
                <a:pos x="connsiteX1" y="connsiteY1"/>
              </a:cxn>
              <a:cxn ang="0">
                <a:pos x="connsiteX2" y="connsiteY2"/>
              </a:cxn>
              <a:cxn ang="0">
                <a:pos x="connsiteX3" y="connsiteY3"/>
              </a:cxn>
            </a:cxnLst>
            <a:rect l="l" t="t" r="r" b="b"/>
            <a:pathLst>
              <a:path w="3767431" h="1009819">
                <a:moveTo>
                  <a:pt x="0" y="0"/>
                </a:moveTo>
                <a:lnTo>
                  <a:pt x="3767431" y="0"/>
                </a:lnTo>
                <a:lnTo>
                  <a:pt x="3767431" y="1009819"/>
                </a:lnTo>
                <a:lnTo>
                  <a:pt x="0" y="1009819"/>
                </a:lnTo>
                <a:close/>
              </a:path>
            </a:pathLst>
          </a:custGeom>
        </p:spPr>
      </p:pic>
      <p:pic>
        <p:nvPicPr>
          <p:cNvPr id="16" name="Graphic 15">
            <a:extLst>
              <a:ext uri="{FF2B5EF4-FFF2-40B4-BE49-F238E27FC236}">
                <a16:creationId xmlns:a16="http://schemas.microsoft.com/office/drawing/2014/main" id="{AFF238C4-81CD-3A8B-6CD4-36EC3C74A82E}"/>
              </a:ext>
            </a:extLst>
          </p:cNvPr>
          <p:cNvPicPr>
            <a:picLocks noChangeAspect="1"/>
          </p:cNvPicPr>
          <p:nvPr userDrawn="1"/>
        </p:nvPicPr>
        <p:blipFill>
          <a:blip>
            <a:extLst>
              <a:ext uri="{96DAC541-7B7A-43D3-8B79-37D633B846F1}">
                <asvg:svgBlip xmlns:asvg="http://schemas.microsoft.com/office/drawing/2016/SVG/main" r:embed="rId4"/>
              </a:ext>
            </a:extLst>
          </a:blip>
          <a:srcRect l="4427" r="11071"/>
          <a:stretch>
            <a:fillRect/>
          </a:stretch>
        </p:blipFill>
        <p:spPr>
          <a:xfrm>
            <a:off x="1" y="5590419"/>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sp>
        <p:nvSpPr>
          <p:cNvPr id="18" name="Oval 17">
            <a:extLst>
              <a:ext uri="{FF2B5EF4-FFF2-40B4-BE49-F238E27FC236}">
                <a16:creationId xmlns:a16="http://schemas.microsoft.com/office/drawing/2014/main" id="{63E3A363-145F-206F-266C-B9E2B0FAB7DD}"/>
              </a:ext>
            </a:extLst>
          </p:cNvPr>
          <p:cNvSpPr/>
          <p:nvPr userDrawn="1"/>
        </p:nvSpPr>
        <p:spPr>
          <a:xfrm>
            <a:off x="9250598" y="471605"/>
            <a:ext cx="2157097" cy="2157097"/>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DE02E05-595A-16CF-6266-62538DFC16D0}"/>
              </a:ext>
            </a:extLst>
          </p:cNvPr>
          <p:cNvSpPr/>
          <p:nvPr userDrawn="1"/>
        </p:nvSpPr>
        <p:spPr>
          <a:xfrm>
            <a:off x="7940285" y="4985135"/>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D85649E-04BD-5186-BD79-8AA93DD3249B}"/>
              </a:ext>
            </a:extLst>
          </p:cNvPr>
          <p:cNvSpPr/>
          <p:nvPr userDrawn="1"/>
        </p:nvSpPr>
        <p:spPr>
          <a:xfrm>
            <a:off x="7940285" y="5679283"/>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253DCF60-4DBD-60A8-147B-E448AF1810D5}"/>
              </a:ext>
            </a:extLst>
          </p:cNvPr>
          <p:cNvSpPr/>
          <p:nvPr userDrawn="1"/>
        </p:nvSpPr>
        <p:spPr>
          <a:xfrm>
            <a:off x="2930516" y="246834"/>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9CAD9A-42EA-5081-7FB2-7E583DDE19E7}"/>
              </a:ext>
            </a:extLst>
          </p:cNvPr>
          <p:cNvSpPr>
            <a:spLocks noGrp="1"/>
          </p:cNvSpPr>
          <p:nvPr>
            <p:ph type="ctrTitle"/>
          </p:nvPr>
        </p:nvSpPr>
        <p:spPr>
          <a:xfrm>
            <a:off x="2724912" y="2359152"/>
            <a:ext cx="6528816" cy="1883664"/>
          </a:xfrm>
        </p:spPr>
        <p:txBody>
          <a:bodyPr anchor="t">
            <a:noAutofit/>
          </a:bodyPr>
          <a:lstStyle>
            <a:lvl1pPr algn="l">
              <a:defRPr sz="59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5B3C71F-CB44-ACA0-AF0E-CD2A4DA71F09}"/>
              </a:ext>
            </a:extLst>
          </p:cNvPr>
          <p:cNvSpPr>
            <a:spLocks noGrp="1"/>
          </p:cNvSpPr>
          <p:nvPr>
            <p:ph type="subTitle" idx="1"/>
          </p:nvPr>
        </p:nvSpPr>
        <p:spPr>
          <a:xfrm>
            <a:off x="2724912" y="1947672"/>
            <a:ext cx="5943600" cy="41148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26" name="Graphic 25">
            <a:extLst>
              <a:ext uri="{FF2B5EF4-FFF2-40B4-BE49-F238E27FC236}">
                <a16:creationId xmlns:a16="http://schemas.microsoft.com/office/drawing/2014/main" id="{0FD1BB09-A7ED-BA2F-D5C0-000FA9FC2469}"/>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a:xfrm rot="13498771">
            <a:off x="1238845" y="2129773"/>
            <a:ext cx="1501346" cy="1501346"/>
          </a:xfrm>
          <a:prstGeom prst="rect">
            <a:avLst/>
          </a:prstGeom>
        </p:spPr>
      </p:pic>
    </p:spTree>
    <p:extLst>
      <p:ext uri="{BB962C8B-B14F-4D97-AF65-F5344CB8AC3E}">
        <p14:creationId xmlns:p14="http://schemas.microsoft.com/office/powerpoint/2010/main" val="371475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F9A3535-D85B-F023-B8C0-28D2FEAAD9E0}"/>
              </a:ext>
            </a:extLst>
          </p:cNvPr>
          <p:cNvGrpSpPr/>
          <p:nvPr userDrawn="1"/>
        </p:nvGrpSpPr>
        <p:grpSpPr>
          <a:xfrm>
            <a:off x="1" y="3827512"/>
            <a:ext cx="12198945" cy="3030489"/>
            <a:chOff x="1" y="3827512"/>
            <a:chExt cx="12198945" cy="3030489"/>
          </a:xfrm>
        </p:grpSpPr>
        <p:sp>
          <p:nvSpPr>
            <p:cNvPr id="57" name="Freeform: Shape 56">
              <a:extLst>
                <a:ext uri="{FF2B5EF4-FFF2-40B4-BE49-F238E27FC236}">
                  <a16:creationId xmlns:a16="http://schemas.microsoft.com/office/drawing/2014/main" id="{C11C7D54-0954-B838-DA12-86EA86543A54}"/>
                </a:ext>
              </a:extLst>
            </p:cNvPr>
            <p:cNvSpPr/>
            <p:nvPr userDrawn="1"/>
          </p:nvSpPr>
          <p:spPr>
            <a:xfrm>
              <a:off x="11488761" y="5133340"/>
              <a:ext cx="521208" cy="1724660"/>
            </a:xfrm>
            <a:custGeom>
              <a:avLst/>
              <a:gdLst>
                <a:gd name="connsiteX0" fmla="*/ 834 w 513332"/>
                <a:gd name="connsiteY0" fmla="*/ -1393 h 1623974"/>
                <a:gd name="connsiteX1" fmla="*/ 514166 w 513332"/>
                <a:gd name="connsiteY1" fmla="*/ -1393 h 1623974"/>
                <a:gd name="connsiteX2" fmla="*/ 514166 w 513332"/>
                <a:gd name="connsiteY2" fmla="*/ 1622582 h 1623974"/>
                <a:gd name="connsiteX3" fmla="*/ 834 w 513332"/>
                <a:gd name="connsiteY3" fmla="*/ 1622582 h 1623974"/>
              </a:gdLst>
              <a:ahLst/>
              <a:cxnLst>
                <a:cxn ang="0">
                  <a:pos x="connsiteX0" y="connsiteY0"/>
                </a:cxn>
                <a:cxn ang="0">
                  <a:pos x="connsiteX1" y="connsiteY1"/>
                </a:cxn>
                <a:cxn ang="0">
                  <a:pos x="connsiteX2" y="connsiteY2"/>
                </a:cxn>
                <a:cxn ang="0">
                  <a:pos x="connsiteX3" y="connsiteY3"/>
                </a:cxn>
              </a:cxnLst>
              <a:rect l="l" t="t" r="r" b="b"/>
              <a:pathLst>
                <a:path w="513332" h="1623974">
                  <a:moveTo>
                    <a:pt x="834" y="-1393"/>
                  </a:moveTo>
                  <a:lnTo>
                    <a:pt x="514166" y="-1393"/>
                  </a:lnTo>
                  <a:lnTo>
                    <a:pt x="514166" y="1622582"/>
                  </a:lnTo>
                  <a:lnTo>
                    <a:pt x="834" y="1622582"/>
                  </a:lnTo>
                  <a:close/>
                </a:path>
              </a:pathLst>
            </a:custGeom>
            <a:solidFill>
              <a:schemeClr val="accent1"/>
            </a:solidFill>
            <a:ln w="2820" cap="flat">
              <a:solidFill>
                <a:schemeClr val="accent1"/>
              </a:solidFill>
              <a:prstDash val="solid"/>
              <a:miter/>
            </a:ln>
          </p:spPr>
          <p:txBody>
            <a:bodyPr rtlCol="0" anchor="ctr"/>
            <a:lstStyle/>
            <a:p>
              <a:endParaRPr lang="en-US" dirty="0"/>
            </a:p>
          </p:txBody>
        </p:sp>
        <p:pic>
          <p:nvPicPr>
            <p:cNvPr id="55" name="Graphic 54">
              <a:extLst>
                <a:ext uri="{FF2B5EF4-FFF2-40B4-BE49-F238E27FC236}">
                  <a16:creationId xmlns:a16="http://schemas.microsoft.com/office/drawing/2014/main" id="{E49D87C6-232E-E91C-0D76-756637414E88}"/>
                </a:ext>
              </a:extLst>
            </p:cNvPr>
            <p:cNvPicPr>
              <a:picLocks noChangeAspect="1"/>
            </p:cNvPicPr>
            <p:nvPr userDrawn="1"/>
          </p:nvPicPr>
          <p:blipFill>
            <a:blip>
              <a:extLst>
                <a:ext uri="{96DAC541-7B7A-43D3-8B79-37D633B846F1}">
                  <asvg:svgBlip xmlns:asvg="http://schemas.microsoft.com/office/drawing/2016/SVG/main" r:embed="rId2"/>
                </a:ext>
              </a:extLst>
            </a:blip>
            <a:srcRect l="9291" r="42583" b="30832"/>
            <a:stretch>
              <a:fillRect/>
            </a:stretch>
          </p:blipFill>
          <p:spPr>
            <a:xfrm>
              <a:off x="1" y="3827512"/>
              <a:ext cx="12198945" cy="3030489"/>
            </a:xfrm>
            <a:custGeom>
              <a:avLst/>
              <a:gdLst>
                <a:gd name="connsiteX0" fmla="*/ 0 w 12198945"/>
                <a:gd name="connsiteY0" fmla="*/ 0 h 3030489"/>
                <a:gd name="connsiteX1" fmla="*/ 12198945 w 12198945"/>
                <a:gd name="connsiteY1" fmla="*/ 0 h 3030489"/>
                <a:gd name="connsiteX2" fmla="*/ 12198945 w 12198945"/>
                <a:gd name="connsiteY2" fmla="*/ 1369519 h 3030489"/>
                <a:gd name="connsiteX3" fmla="*/ 11240822 w 12198945"/>
                <a:gd name="connsiteY3" fmla="*/ 1369519 h 3030489"/>
                <a:gd name="connsiteX4" fmla="*/ 11240822 w 12198945"/>
                <a:gd name="connsiteY4" fmla="*/ 3030489 h 3030489"/>
                <a:gd name="connsiteX5" fmla="*/ 0 w 12198945"/>
                <a:gd name="connsiteY5" fmla="*/ 3030489 h 3030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8945" h="3030489">
                  <a:moveTo>
                    <a:pt x="0" y="0"/>
                  </a:moveTo>
                  <a:lnTo>
                    <a:pt x="12198945" y="0"/>
                  </a:lnTo>
                  <a:lnTo>
                    <a:pt x="12198945" y="1369519"/>
                  </a:lnTo>
                  <a:lnTo>
                    <a:pt x="11240822" y="1369519"/>
                  </a:lnTo>
                  <a:lnTo>
                    <a:pt x="11240822" y="3030489"/>
                  </a:lnTo>
                  <a:lnTo>
                    <a:pt x="0" y="3030489"/>
                  </a:lnTo>
                  <a:close/>
                </a:path>
              </a:pathLst>
            </a:custGeom>
          </p:spPr>
        </p:pic>
      </p:gr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1"/>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11" name="Freeform 65">
            <a:extLst>
              <a:ext uri="{FF2B5EF4-FFF2-40B4-BE49-F238E27FC236}">
                <a16:creationId xmlns:a16="http://schemas.microsoft.com/office/drawing/2014/main" id="{232AA84F-639D-A24B-BB67-2694CC069C65}"/>
              </a:ext>
            </a:extLst>
          </p:cNvPr>
          <p:cNvSpPr/>
          <p:nvPr/>
        </p:nvSpPr>
        <p:spPr>
          <a:xfrm>
            <a:off x="838989" y="5178370"/>
            <a:ext cx="2157098" cy="1679630"/>
          </a:xfrm>
          <a:custGeom>
            <a:avLst/>
            <a:gdLst>
              <a:gd name="connsiteX0" fmla="*/ 1078549 w 2157098"/>
              <a:gd name="connsiteY0" fmla="*/ 0 h 1679630"/>
              <a:gd name="connsiteX1" fmla="*/ 2157098 w 2157098"/>
              <a:gd name="connsiteY1" fmla="*/ 1078549 h 1679630"/>
              <a:gd name="connsiteX2" fmla="*/ 2072341 w 2157098"/>
              <a:gd name="connsiteY2" fmla="*/ 1498369 h 1679630"/>
              <a:gd name="connsiteX3" fmla="*/ 1973955 w 2157098"/>
              <a:gd name="connsiteY3" fmla="*/ 1679630 h 1679630"/>
              <a:gd name="connsiteX4" fmla="*/ 183143 w 2157098"/>
              <a:gd name="connsiteY4" fmla="*/ 1679630 h 1679630"/>
              <a:gd name="connsiteX5" fmla="*/ 84758 w 2157098"/>
              <a:gd name="connsiteY5" fmla="*/ 1498369 h 1679630"/>
              <a:gd name="connsiteX6" fmla="*/ 0 w 2157098"/>
              <a:gd name="connsiteY6" fmla="*/ 1078549 h 1679630"/>
              <a:gd name="connsiteX7" fmla="*/ 1078549 w 2157098"/>
              <a:gd name="connsiteY7" fmla="*/ 0 h 167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679630">
                <a:moveTo>
                  <a:pt x="1078549" y="0"/>
                </a:moveTo>
                <a:cubicBezTo>
                  <a:pt x="1674215" y="0"/>
                  <a:pt x="2157098" y="482883"/>
                  <a:pt x="2157098" y="1078549"/>
                </a:cubicBezTo>
                <a:cubicBezTo>
                  <a:pt x="2157098" y="1227466"/>
                  <a:pt x="2126918" y="1369333"/>
                  <a:pt x="2072341" y="1498369"/>
                </a:cubicBezTo>
                <a:lnTo>
                  <a:pt x="1973955" y="1679630"/>
                </a:lnTo>
                <a:lnTo>
                  <a:pt x="183143" y="1679630"/>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13" name="Oval 12">
            <a:extLst>
              <a:ext uri="{FF2B5EF4-FFF2-40B4-BE49-F238E27FC236}">
                <a16:creationId xmlns:a16="http://schemas.microsoft.com/office/drawing/2014/main" id="{439B8E7B-82C3-F9D6-9E34-8F76C40C8539}"/>
              </a:ext>
            </a:extLst>
          </p:cNvPr>
          <p:cNvSpPr/>
          <p:nvPr/>
        </p:nvSpPr>
        <p:spPr>
          <a:xfrm>
            <a:off x="9626717" y="49909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Footer Placeholder 59">
            <a:extLst>
              <a:ext uri="{FF2B5EF4-FFF2-40B4-BE49-F238E27FC236}">
                <a16:creationId xmlns:a16="http://schemas.microsoft.com/office/drawing/2014/main" id="{EACDB755-CEBA-6C68-443D-525463E80DAB}"/>
              </a:ext>
            </a:extLst>
          </p:cNvPr>
          <p:cNvSpPr>
            <a:spLocks noGrp="1"/>
          </p:cNvSpPr>
          <p:nvPr>
            <p:ph type="ftr" sz="quarter" idx="15"/>
          </p:nvPr>
        </p:nvSpPr>
        <p:spPr/>
        <p:txBody>
          <a:bodyPr/>
          <a:lstStyle/>
          <a:p>
            <a:endParaRPr lang="en-US" dirty="0"/>
          </a:p>
        </p:txBody>
      </p:sp>
      <p:sp>
        <p:nvSpPr>
          <p:cNvPr id="61" name="Slide Number Placeholder 60">
            <a:extLst>
              <a:ext uri="{FF2B5EF4-FFF2-40B4-BE49-F238E27FC236}">
                <a16:creationId xmlns:a16="http://schemas.microsoft.com/office/drawing/2014/main" id="{307D0F4E-2944-C947-2B6E-0547303F2566}"/>
              </a:ext>
            </a:extLst>
          </p:cNvPr>
          <p:cNvSpPr>
            <a:spLocks noGrp="1"/>
          </p:cNvSpPr>
          <p:nvPr>
            <p:ph type="sldNum" sz="quarter" idx="16"/>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908239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03504" y="438912"/>
            <a:ext cx="8762246" cy="1325880"/>
          </a:xfrm>
        </p:spPr>
        <p:txBody>
          <a:bodyPr/>
          <a:lstStyle>
            <a:lvl1pPr>
              <a:defRPr sz="6600"/>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A8596636-128C-4D64-E63E-16619F5CDF2C}"/>
              </a:ext>
            </a:extLst>
          </p:cNvPr>
          <p:cNvSpPr>
            <a:spLocks noGrp="1"/>
          </p:cNvSpPr>
          <p:nvPr>
            <p:ph type="body" sz="quarter" idx="13"/>
          </p:nvPr>
        </p:nvSpPr>
        <p:spPr>
          <a:xfrm>
            <a:off x="0" y="1892808"/>
            <a:ext cx="8659368" cy="749808"/>
          </a:xfrm>
          <a:solidFill>
            <a:schemeClr val="accent1">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4" name="Text Placeholder 13">
            <a:extLst>
              <a:ext uri="{FF2B5EF4-FFF2-40B4-BE49-F238E27FC236}">
                <a16:creationId xmlns:a16="http://schemas.microsoft.com/office/drawing/2014/main" id="{D5E065C5-B7CB-9146-3A7C-A6F39CA9B231}"/>
              </a:ext>
            </a:extLst>
          </p:cNvPr>
          <p:cNvSpPr>
            <a:spLocks noGrp="1"/>
          </p:cNvSpPr>
          <p:nvPr>
            <p:ph type="body" sz="quarter" idx="18" hasCustomPrompt="1"/>
          </p:nvPr>
        </p:nvSpPr>
        <p:spPr>
          <a:xfrm>
            <a:off x="8183880" y="1792224"/>
            <a:ext cx="960120" cy="960120"/>
          </a:xfrm>
          <a:prstGeom prst="ellipse">
            <a:avLst/>
          </a:prstGeom>
          <a:solidFill>
            <a:schemeClr val="accent1">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9" name="Text Placeholder 7">
            <a:extLst>
              <a:ext uri="{FF2B5EF4-FFF2-40B4-BE49-F238E27FC236}">
                <a16:creationId xmlns:a16="http://schemas.microsoft.com/office/drawing/2014/main" id="{BD0306DB-B174-37A8-719D-C89F9EE1189F}"/>
              </a:ext>
            </a:extLst>
          </p:cNvPr>
          <p:cNvSpPr>
            <a:spLocks noGrp="1"/>
          </p:cNvSpPr>
          <p:nvPr>
            <p:ph type="body" sz="quarter" idx="14"/>
          </p:nvPr>
        </p:nvSpPr>
        <p:spPr>
          <a:xfrm>
            <a:off x="0" y="2891790"/>
            <a:ext cx="8659368" cy="749808"/>
          </a:xfrm>
          <a:solidFill>
            <a:schemeClr val="accent2">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5" name="Text Placeholder 13">
            <a:extLst>
              <a:ext uri="{FF2B5EF4-FFF2-40B4-BE49-F238E27FC236}">
                <a16:creationId xmlns:a16="http://schemas.microsoft.com/office/drawing/2014/main" id="{D80DBC95-A30E-E3C3-6A02-0DE7F6995B64}"/>
              </a:ext>
            </a:extLst>
          </p:cNvPr>
          <p:cNvSpPr>
            <a:spLocks noGrp="1"/>
          </p:cNvSpPr>
          <p:nvPr>
            <p:ph type="body" sz="quarter" idx="19" hasCustomPrompt="1"/>
          </p:nvPr>
        </p:nvSpPr>
        <p:spPr>
          <a:xfrm>
            <a:off x="8183880" y="2784348"/>
            <a:ext cx="960120" cy="960120"/>
          </a:xfrm>
          <a:prstGeom prst="ellipse">
            <a:avLst/>
          </a:prstGeom>
          <a:solidFill>
            <a:schemeClr val="accent2">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0" name="Text Placeholder 7">
            <a:extLst>
              <a:ext uri="{FF2B5EF4-FFF2-40B4-BE49-F238E27FC236}">
                <a16:creationId xmlns:a16="http://schemas.microsoft.com/office/drawing/2014/main" id="{CFF0762B-1AD3-943D-F4CC-9D5CF5740539}"/>
              </a:ext>
            </a:extLst>
          </p:cNvPr>
          <p:cNvSpPr>
            <a:spLocks noGrp="1"/>
          </p:cNvSpPr>
          <p:nvPr>
            <p:ph type="body" sz="quarter" idx="15"/>
          </p:nvPr>
        </p:nvSpPr>
        <p:spPr>
          <a:xfrm>
            <a:off x="0" y="3890772"/>
            <a:ext cx="8659368" cy="749808"/>
          </a:xfrm>
          <a:solidFill>
            <a:schemeClr val="accent4">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6" name="Text Placeholder 13">
            <a:extLst>
              <a:ext uri="{FF2B5EF4-FFF2-40B4-BE49-F238E27FC236}">
                <a16:creationId xmlns:a16="http://schemas.microsoft.com/office/drawing/2014/main" id="{51060427-2619-E83D-D977-65854C7AA35B}"/>
              </a:ext>
            </a:extLst>
          </p:cNvPr>
          <p:cNvSpPr>
            <a:spLocks noGrp="1"/>
          </p:cNvSpPr>
          <p:nvPr>
            <p:ph type="body" sz="quarter" idx="20" hasCustomPrompt="1"/>
          </p:nvPr>
        </p:nvSpPr>
        <p:spPr>
          <a:xfrm>
            <a:off x="8183880" y="3776472"/>
            <a:ext cx="960120" cy="960120"/>
          </a:xfrm>
          <a:prstGeom prst="ellipse">
            <a:avLst/>
          </a:prstGeom>
          <a:solidFill>
            <a:schemeClr val="accent4">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1" name="Text Placeholder 7">
            <a:extLst>
              <a:ext uri="{FF2B5EF4-FFF2-40B4-BE49-F238E27FC236}">
                <a16:creationId xmlns:a16="http://schemas.microsoft.com/office/drawing/2014/main" id="{8B28E366-646A-5633-0E0C-1BB99B27FDDB}"/>
              </a:ext>
            </a:extLst>
          </p:cNvPr>
          <p:cNvSpPr>
            <a:spLocks noGrp="1"/>
          </p:cNvSpPr>
          <p:nvPr>
            <p:ph type="body" sz="quarter" idx="16"/>
          </p:nvPr>
        </p:nvSpPr>
        <p:spPr>
          <a:xfrm>
            <a:off x="0" y="4889754"/>
            <a:ext cx="8659368" cy="749808"/>
          </a:xfrm>
          <a:solidFill>
            <a:schemeClr val="tx1">
              <a:lumMod val="90000"/>
              <a:lumOff val="10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7" name="Text Placeholder 13">
            <a:extLst>
              <a:ext uri="{FF2B5EF4-FFF2-40B4-BE49-F238E27FC236}">
                <a16:creationId xmlns:a16="http://schemas.microsoft.com/office/drawing/2014/main" id="{2A38A746-8D71-1D08-BD7B-347D1E598542}"/>
              </a:ext>
            </a:extLst>
          </p:cNvPr>
          <p:cNvSpPr>
            <a:spLocks noGrp="1"/>
          </p:cNvSpPr>
          <p:nvPr>
            <p:ph type="body" sz="quarter" idx="21" hasCustomPrompt="1"/>
          </p:nvPr>
        </p:nvSpPr>
        <p:spPr>
          <a:xfrm>
            <a:off x="8183880" y="4768596"/>
            <a:ext cx="960120" cy="960120"/>
          </a:xfrm>
          <a:prstGeom prst="ellipse">
            <a:avLst/>
          </a:prstGeom>
          <a:solidFill>
            <a:schemeClr val="tx2"/>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2" name="Text Placeholder 7">
            <a:extLst>
              <a:ext uri="{FF2B5EF4-FFF2-40B4-BE49-F238E27FC236}">
                <a16:creationId xmlns:a16="http://schemas.microsoft.com/office/drawing/2014/main" id="{CB500DDB-4549-EAE1-1AA8-DBD382D2B9AB}"/>
              </a:ext>
            </a:extLst>
          </p:cNvPr>
          <p:cNvSpPr>
            <a:spLocks noGrp="1"/>
          </p:cNvSpPr>
          <p:nvPr>
            <p:ph type="body" sz="quarter" idx="17"/>
          </p:nvPr>
        </p:nvSpPr>
        <p:spPr>
          <a:xfrm>
            <a:off x="0" y="5888736"/>
            <a:ext cx="8659368" cy="749808"/>
          </a:xfrm>
          <a:solidFill>
            <a:schemeClr val="accent3">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8" name="Text Placeholder 13">
            <a:extLst>
              <a:ext uri="{FF2B5EF4-FFF2-40B4-BE49-F238E27FC236}">
                <a16:creationId xmlns:a16="http://schemas.microsoft.com/office/drawing/2014/main" id="{EC619F49-49DD-DF7B-37A0-6104FF3C2B30}"/>
              </a:ext>
            </a:extLst>
          </p:cNvPr>
          <p:cNvSpPr>
            <a:spLocks noGrp="1"/>
          </p:cNvSpPr>
          <p:nvPr>
            <p:ph type="body" sz="quarter" idx="22" hasCustomPrompt="1"/>
          </p:nvPr>
        </p:nvSpPr>
        <p:spPr>
          <a:xfrm>
            <a:off x="8183880" y="5760720"/>
            <a:ext cx="960120" cy="960120"/>
          </a:xfrm>
          <a:prstGeom prst="ellipse">
            <a:avLst/>
          </a:prstGeom>
          <a:solidFill>
            <a:schemeClr val="accent3">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Tree>
    <p:extLst>
      <p:ext uri="{BB962C8B-B14F-4D97-AF65-F5344CB8AC3E}">
        <p14:creationId xmlns:p14="http://schemas.microsoft.com/office/powerpoint/2010/main" val="3161961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3" name="Freeform: Shape 22" hidden="1">
            <a:extLst>
              <a:ext uri="{FF2B5EF4-FFF2-40B4-BE49-F238E27FC236}">
                <a16:creationId xmlns:a16="http://schemas.microsoft.com/office/drawing/2014/main" id="{25EA7C35-FF1A-FBFD-05A2-718EB0D16B65}"/>
              </a:ext>
            </a:extLst>
          </p:cNvPr>
          <p:cNvSpPr/>
          <p:nvPr/>
        </p:nvSpPr>
        <p:spPr>
          <a:xfrm>
            <a:off x="233681" y="2011679"/>
            <a:ext cx="3195438" cy="3286867"/>
          </a:xfrm>
          <a:custGeom>
            <a:avLst/>
            <a:gdLst>
              <a:gd name="connsiteX0" fmla="*/ 2213 w 9357201"/>
              <a:gd name="connsiteY0" fmla="*/ -650 h 3276674"/>
              <a:gd name="connsiteX1" fmla="*/ 8009370 w 9357201"/>
              <a:gd name="connsiteY1" fmla="*/ -650 h 3276674"/>
              <a:gd name="connsiteX2" fmla="*/ 9359415 w 9357201"/>
              <a:gd name="connsiteY2" fmla="*/ 1355860 h 3276674"/>
              <a:gd name="connsiteX3" fmla="*/ 9359415 w 9357201"/>
              <a:gd name="connsiteY3" fmla="*/ 3276024 h 3276674"/>
              <a:gd name="connsiteX0" fmla="*/ 0 w 9357202"/>
              <a:gd name="connsiteY0" fmla="*/ 33 h 3276707"/>
              <a:gd name="connsiteX1" fmla="*/ 5765524 w 9357202"/>
              <a:gd name="connsiteY1" fmla="*/ 0 h 3276707"/>
              <a:gd name="connsiteX2" fmla="*/ 8007157 w 9357202"/>
              <a:gd name="connsiteY2" fmla="*/ 33 h 3276707"/>
              <a:gd name="connsiteX3" fmla="*/ 9357202 w 9357202"/>
              <a:gd name="connsiteY3" fmla="*/ 1356543 h 3276707"/>
              <a:gd name="connsiteX4" fmla="*/ 9357202 w 9357202"/>
              <a:gd name="connsiteY4" fmla="*/ 3276707 h 3276707"/>
              <a:gd name="connsiteX0" fmla="*/ 0 w 3591678"/>
              <a:gd name="connsiteY0" fmla="*/ 0 h 3276707"/>
              <a:gd name="connsiteX1" fmla="*/ 2241633 w 3591678"/>
              <a:gd name="connsiteY1" fmla="*/ 33 h 3276707"/>
              <a:gd name="connsiteX2" fmla="*/ 3591678 w 3591678"/>
              <a:gd name="connsiteY2" fmla="*/ 1356543 h 3276707"/>
              <a:gd name="connsiteX3" fmla="*/ 3591678 w 3591678"/>
              <a:gd name="connsiteY3" fmla="*/ 3276707 h 3276707"/>
              <a:gd name="connsiteX0" fmla="*/ 0 w 3408798"/>
              <a:gd name="connsiteY0" fmla="*/ 0 h 3276707"/>
              <a:gd name="connsiteX1" fmla="*/ 2058753 w 3408798"/>
              <a:gd name="connsiteY1" fmla="*/ 33 h 3276707"/>
              <a:gd name="connsiteX2" fmla="*/ 3408798 w 3408798"/>
              <a:gd name="connsiteY2" fmla="*/ 1356543 h 3276707"/>
              <a:gd name="connsiteX3" fmla="*/ 3408798 w 3408798"/>
              <a:gd name="connsiteY3" fmla="*/ 3276707 h 3276707"/>
              <a:gd name="connsiteX0" fmla="*/ 0 w 3225918"/>
              <a:gd name="connsiteY0" fmla="*/ 0 h 3286867"/>
              <a:gd name="connsiteX1" fmla="*/ 1875873 w 3225918"/>
              <a:gd name="connsiteY1" fmla="*/ 10193 h 3286867"/>
              <a:gd name="connsiteX2" fmla="*/ 3225918 w 3225918"/>
              <a:gd name="connsiteY2" fmla="*/ 1366703 h 3286867"/>
              <a:gd name="connsiteX3" fmla="*/ 3225918 w 3225918"/>
              <a:gd name="connsiteY3" fmla="*/ 3286867 h 3286867"/>
              <a:gd name="connsiteX0" fmla="*/ 0 w 3195438"/>
              <a:gd name="connsiteY0" fmla="*/ 0 h 3286867"/>
              <a:gd name="connsiteX1" fmla="*/ 1845393 w 3195438"/>
              <a:gd name="connsiteY1" fmla="*/ 10193 h 3286867"/>
              <a:gd name="connsiteX2" fmla="*/ 3195438 w 3195438"/>
              <a:gd name="connsiteY2" fmla="*/ 1366703 h 3286867"/>
              <a:gd name="connsiteX3" fmla="*/ 3195438 w 3195438"/>
              <a:gd name="connsiteY3" fmla="*/ 3286867 h 3286867"/>
            </a:gdLst>
            <a:ahLst/>
            <a:cxnLst>
              <a:cxn ang="0">
                <a:pos x="connsiteX0" y="connsiteY0"/>
              </a:cxn>
              <a:cxn ang="0">
                <a:pos x="connsiteX1" y="connsiteY1"/>
              </a:cxn>
              <a:cxn ang="0">
                <a:pos x="connsiteX2" y="connsiteY2"/>
              </a:cxn>
              <a:cxn ang="0">
                <a:pos x="connsiteX3" y="connsiteY3"/>
              </a:cxn>
            </a:cxnLst>
            <a:rect l="l" t="t" r="r" b="b"/>
            <a:pathLst>
              <a:path w="3195438" h="3286867">
                <a:moveTo>
                  <a:pt x="0" y="0"/>
                </a:moveTo>
                <a:lnTo>
                  <a:pt x="1845393" y="10193"/>
                </a:lnTo>
                <a:cubicBezTo>
                  <a:pt x="2591000" y="10193"/>
                  <a:pt x="3195438" y="617523"/>
                  <a:pt x="3195438" y="1366703"/>
                </a:cubicBezTo>
                <a:lnTo>
                  <a:pt x="3195438" y="3286867"/>
                </a:lnTo>
              </a:path>
            </a:pathLst>
          </a:custGeom>
          <a:noFill/>
          <a:ln w="510466" cap="sq">
            <a:solidFill>
              <a:srgbClr val="00AA59"/>
            </a:solidFill>
            <a:prstDash val="solid"/>
            <a:round/>
          </a:ln>
        </p:spPr>
        <p:txBody>
          <a:bodyPr rtlCol="0" anchor="ctr"/>
          <a:lstStyle/>
          <a:p>
            <a:endParaRPr lang="en-US" dirty="0"/>
          </a:p>
        </p:txBody>
      </p:sp>
      <p:sp>
        <p:nvSpPr>
          <p:cNvPr id="24" name="Freeform: Shape 23" hidden="1">
            <a:extLst>
              <a:ext uri="{FF2B5EF4-FFF2-40B4-BE49-F238E27FC236}">
                <a16:creationId xmlns:a16="http://schemas.microsoft.com/office/drawing/2014/main" id="{B09E8213-E4A1-3E30-9198-8B68ABEE82B8}"/>
              </a:ext>
            </a:extLst>
          </p:cNvPr>
          <p:cNvSpPr/>
          <p:nvPr/>
        </p:nvSpPr>
        <p:spPr>
          <a:xfrm>
            <a:off x="3429117" y="4725899"/>
            <a:ext cx="8510941" cy="1366196"/>
          </a:xfrm>
          <a:custGeom>
            <a:avLst/>
            <a:gdLst>
              <a:gd name="connsiteX0" fmla="*/ 10980107 w 10977893"/>
              <a:gd name="connsiteY0" fmla="*/ -650 h 1365979"/>
              <a:gd name="connsiteX1" fmla="*/ 10980107 w 10977893"/>
              <a:gd name="connsiteY1" fmla="*/ 789104 h 1365979"/>
              <a:gd name="connsiteX2" fmla="*/ 10357989 w 10977893"/>
              <a:gd name="connsiteY2" fmla="*/ 1365329 h 1365979"/>
              <a:gd name="connsiteX3" fmla="*/ 624331 w 10977893"/>
              <a:gd name="connsiteY3" fmla="*/ 1365329 h 1365979"/>
              <a:gd name="connsiteX4" fmla="*/ 2213 w 10977893"/>
              <a:gd name="connsiteY4" fmla="*/ 789104 h 1365979"/>
              <a:gd name="connsiteX5" fmla="*/ 2213 w 10977893"/>
              <a:gd name="connsiteY5" fmla="*/ -650 h 1365979"/>
              <a:gd name="connsiteX0" fmla="*/ 10977894 w 10977894"/>
              <a:gd name="connsiteY0" fmla="*/ 0 h 1365979"/>
              <a:gd name="connsiteX1" fmla="*/ 10977894 w 10977894"/>
              <a:gd name="connsiteY1" fmla="*/ 789754 h 1365979"/>
              <a:gd name="connsiteX2" fmla="*/ 10355776 w 10977894"/>
              <a:gd name="connsiteY2" fmla="*/ 1365979 h 1365979"/>
              <a:gd name="connsiteX3" fmla="*/ 8724301 w 10977894"/>
              <a:gd name="connsiteY3" fmla="*/ 1362386 h 1365979"/>
              <a:gd name="connsiteX4" fmla="*/ 622118 w 10977894"/>
              <a:gd name="connsiteY4" fmla="*/ 1365979 h 1365979"/>
              <a:gd name="connsiteX5" fmla="*/ 0 w 10977894"/>
              <a:gd name="connsiteY5" fmla="*/ 789754 h 1365979"/>
              <a:gd name="connsiteX6" fmla="*/ 0 w 10977894"/>
              <a:gd name="connsiteY6" fmla="*/ 0 h 1365979"/>
              <a:gd name="connsiteX0" fmla="*/ 10977894 w 10977894"/>
              <a:gd name="connsiteY0" fmla="*/ 789754 h 1365979"/>
              <a:gd name="connsiteX1" fmla="*/ 10355776 w 10977894"/>
              <a:gd name="connsiteY1" fmla="*/ 1365979 h 1365979"/>
              <a:gd name="connsiteX2" fmla="*/ 8724301 w 10977894"/>
              <a:gd name="connsiteY2" fmla="*/ 1362386 h 1365979"/>
              <a:gd name="connsiteX3" fmla="*/ 622118 w 10977894"/>
              <a:gd name="connsiteY3" fmla="*/ 1365979 h 1365979"/>
              <a:gd name="connsiteX4" fmla="*/ 0 w 10977894"/>
              <a:gd name="connsiteY4" fmla="*/ 789754 h 1365979"/>
              <a:gd name="connsiteX5" fmla="*/ 0 w 10977894"/>
              <a:gd name="connsiteY5" fmla="*/ 0 h 1365979"/>
              <a:gd name="connsiteX0" fmla="*/ 10355776 w 10355776"/>
              <a:gd name="connsiteY0" fmla="*/ 1365979 h 1365979"/>
              <a:gd name="connsiteX1" fmla="*/ 8724301 w 10355776"/>
              <a:gd name="connsiteY1" fmla="*/ 1362386 h 1365979"/>
              <a:gd name="connsiteX2" fmla="*/ 622118 w 10355776"/>
              <a:gd name="connsiteY2" fmla="*/ 1365979 h 1365979"/>
              <a:gd name="connsiteX3" fmla="*/ 0 w 10355776"/>
              <a:gd name="connsiteY3" fmla="*/ 789754 h 1365979"/>
              <a:gd name="connsiteX4" fmla="*/ 0 w 10355776"/>
              <a:gd name="connsiteY4" fmla="*/ 0 h 1365979"/>
              <a:gd name="connsiteX0" fmla="*/ 8724301 w 8724301"/>
              <a:gd name="connsiteY0" fmla="*/ 1362386 h 1365979"/>
              <a:gd name="connsiteX1" fmla="*/ 622118 w 8724301"/>
              <a:gd name="connsiteY1" fmla="*/ 1365979 h 1365979"/>
              <a:gd name="connsiteX2" fmla="*/ 0 w 8724301"/>
              <a:gd name="connsiteY2" fmla="*/ 789754 h 1365979"/>
              <a:gd name="connsiteX3" fmla="*/ 0 w 8724301"/>
              <a:gd name="connsiteY3" fmla="*/ 0 h 1365979"/>
              <a:gd name="connsiteX0" fmla="*/ 8510941 w 8510941"/>
              <a:gd name="connsiteY0" fmla="*/ 1366196 h 1366196"/>
              <a:gd name="connsiteX1" fmla="*/ 622118 w 8510941"/>
              <a:gd name="connsiteY1" fmla="*/ 1365979 h 1366196"/>
              <a:gd name="connsiteX2" fmla="*/ 0 w 8510941"/>
              <a:gd name="connsiteY2" fmla="*/ 789754 h 1366196"/>
              <a:gd name="connsiteX3" fmla="*/ 0 w 8510941"/>
              <a:gd name="connsiteY3" fmla="*/ 0 h 1366196"/>
            </a:gdLst>
            <a:ahLst/>
            <a:cxnLst>
              <a:cxn ang="0">
                <a:pos x="connsiteX0" y="connsiteY0"/>
              </a:cxn>
              <a:cxn ang="0">
                <a:pos x="connsiteX1" y="connsiteY1"/>
              </a:cxn>
              <a:cxn ang="0">
                <a:pos x="connsiteX2" y="connsiteY2"/>
              </a:cxn>
              <a:cxn ang="0">
                <a:pos x="connsiteX3" y="connsiteY3"/>
              </a:cxn>
            </a:cxnLst>
            <a:rect l="l" t="t" r="r" b="b"/>
            <a:pathLst>
              <a:path w="8510941" h="1366196">
                <a:moveTo>
                  <a:pt x="8510941" y="1366196"/>
                </a:moveTo>
                <a:lnTo>
                  <a:pt x="622118" y="1365979"/>
                </a:lnTo>
                <a:cubicBezTo>
                  <a:pt x="278520" y="1365979"/>
                  <a:pt x="0" y="1107979"/>
                  <a:pt x="0" y="789754"/>
                </a:cubicBezTo>
                <a:lnTo>
                  <a:pt x="0" y="0"/>
                </a:lnTo>
              </a:path>
            </a:pathLst>
          </a:custGeom>
          <a:noFill/>
          <a:ln w="510466" cap="sq">
            <a:solidFill>
              <a:srgbClr val="00AA59"/>
            </a:solidFill>
            <a:prstDash val="solid"/>
            <a:round/>
          </a:ln>
        </p:spPr>
        <p:txBody>
          <a:bodyPr rtlCol="0" anchor="ctr"/>
          <a:lstStyle/>
          <a:p>
            <a:endParaRPr lang="en-US" dirty="0"/>
          </a:p>
        </p:txBody>
      </p:sp>
      <p:pic>
        <p:nvPicPr>
          <p:cNvPr id="11" name="Graphic 10">
            <a:extLst>
              <a:ext uri="{FF2B5EF4-FFF2-40B4-BE49-F238E27FC236}">
                <a16:creationId xmlns:a16="http://schemas.microsoft.com/office/drawing/2014/main" id="{A67CFF6C-EDBA-8B95-5C93-0B4BB5939B82}"/>
              </a:ext>
            </a:extLst>
          </p:cNvPr>
          <p:cNvPicPr>
            <a:picLocks noChangeAspect="1"/>
          </p:cNvPicPr>
          <p:nvPr/>
        </p:nvPicPr>
        <p:blipFill rotWithShape="1">
          <a:blip>
            <a:extLst>
              <a:ext uri="{96DAC541-7B7A-43D3-8B79-37D633B846F1}">
                <asvg:svgBlip xmlns:asvg="http://schemas.microsoft.com/office/drawing/2016/SVG/main" r:embed="rId2"/>
              </a:ext>
            </a:extLst>
          </a:blip>
          <a:srcRect l="29507" r="12032"/>
          <a:stretch/>
        </p:blipFill>
        <p:spPr>
          <a:xfrm>
            <a:off x="0" y="1779373"/>
            <a:ext cx="12192000" cy="4583992"/>
          </a:xfrm>
          <a:custGeom>
            <a:avLst/>
            <a:gdLst>
              <a:gd name="connsiteX0" fmla="*/ 0 w 12192000"/>
              <a:gd name="connsiteY0" fmla="*/ 0 h 4583992"/>
              <a:gd name="connsiteX1" fmla="*/ 12192000 w 12192000"/>
              <a:gd name="connsiteY1" fmla="*/ 0 h 4583992"/>
              <a:gd name="connsiteX2" fmla="*/ 12192000 w 12192000"/>
              <a:gd name="connsiteY2" fmla="*/ 2190264 h 4583992"/>
              <a:gd name="connsiteX3" fmla="*/ 12187938 w 12192000"/>
              <a:gd name="connsiteY3" fmla="*/ 2190264 h 4583992"/>
              <a:gd name="connsiteX4" fmla="*/ 12187938 w 12192000"/>
              <a:gd name="connsiteY4" fmla="*/ 4583992 h 4583992"/>
              <a:gd name="connsiteX5" fmla="*/ 0 w 12192000"/>
              <a:gd name="connsiteY5" fmla="*/ 4583992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4583992">
                <a:moveTo>
                  <a:pt x="0" y="0"/>
                </a:moveTo>
                <a:lnTo>
                  <a:pt x="12192000" y="0"/>
                </a:lnTo>
                <a:lnTo>
                  <a:pt x="12192000" y="2190264"/>
                </a:lnTo>
                <a:lnTo>
                  <a:pt x="12187938" y="2190264"/>
                </a:lnTo>
                <a:lnTo>
                  <a:pt x="12187938" y="4583992"/>
                </a:lnTo>
                <a:lnTo>
                  <a:pt x="0" y="4583992"/>
                </a:lnTo>
                <a:close/>
              </a:path>
            </a:pathLst>
          </a:custGeom>
        </p:spPr>
      </p:pic>
      <p:sp>
        <p:nvSpPr>
          <p:cNvPr id="18" name="Oval 17">
            <a:extLst>
              <a:ext uri="{FF2B5EF4-FFF2-40B4-BE49-F238E27FC236}">
                <a16:creationId xmlns:a16="http://schemas.microsoft.com/office/drawing/2014/main" id="{1FEFD686-81C7-A517-F1C0-0C3D3EF340F2}"/>
              </a:ext>
            </a:extLst>
          </p:cNvPr>
          <p:cNvSpPr/>
          <p:nvPr/>
        </p:nvSpPr>
        <p:spPr>
          <a:xfrm>
            <a:off x="767250" y="3628115"/>
            <a:ext cx="1628275" cy="1628275"/>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10" name="Graphic 9">
            <a:extLst>
              <a:ext uri="{FF2B5EF4-FFF2-40B4-BE49-F238E27FC236}">
                <a16:creationId xmlns:a16="http://schemas.microsoft.com/office/drawing/2014/main" id="{6032612E-888F-3F52-2DF9-1A7FC1C338A3}"/>
              </a:ext>
            </a:extLst>
          </p:cNvPr>
          <p:cNvPicPr>
            <a:picLocks noChangeAspect="1"/>
          </p:cNvPicPr>
          <p:nvPr/>
        </p:nvPicPr>
        <p:blipFill>
          <a:blip>
            <a:extLst>
              <a:ext uri="{96DAC541-7B7A-43D3-8B79-37D633B846F1}">
                <asvg:svgBlip xmlns:asvg="http://schemas.microsoft.com/office/drawing/2016/SVG/main" r:embed="rId3"/>
              </a:ext>
            </a:extLst>
          </a:blip>
          <a:srcRect b="72707"/>
          <a:stretch>
            <a:fillRect/>
          </a:stretch>
        </p:blipFill>
        <p:spPr>
          <a:xfrm>
            <a:off x="5315713" y="5020135"/>
            <a:ext cx="6718341" cy="1871772"/>
          </a:xfrm>
          <a:custGeom>
            <a:avLst/>
            <a:gdLst>
              <a:gd name="connsiteX0" fmla="*/ 0 w 6718341"/>
              <a:gd name="connsiteY0" fmla="*/ 0 h 1871772"/>
              <a:gd name="connsiteX1" fmla="*/ 6718341 w 6718341"/>
              <a:gd name="connsiteY1" fmla="*/ 0 h 1871772"/>
              <a:gd name="connsiteX2" fmla="*/ 6718341 w 6718341"/>
              <a:gd name="connsiteY2" fmla="*/ 1871772 h 1871772"/>
              <a:gd name="connsiteX3" fmla="*/ 0 w 6718341"/>
              <a:gd name="connsiteY3" fmla="*/ 1871772 h 1871772"/>
            </a:gdLst>
            <a:ahLst/>
            <a:cxnLst>
              <a:cxn ang="0">
                <a:pos x="connsiteX0" y="connsiteY0"/>
              </a:cxn>
              <a:cxn ang="0">
                <a:pos x="connsiteX1" y="connsiteY1"/>
              </a:cxn>
              <a:cxn ang="0">
                <a:pos x="connsiteX2" y="connsiteY2"/>
              </a:cxn>
              <a:cxn ang="0">
                <a:pos x="connsiteX3" y="connsiteY3"/>
              </a:cxn>
            </a:cxnLst>
            <a:rect l="l" t="t" r="r" b="b"/>
            <a:pathLst>
              <a:path w="6718341" h="1871772">
                <a:moveTo>
                  <a:pt x="0" y="0"/>
                </a:moveTo>
                <a:lnTo>
                  <a:pt x="6718341" y="0"/>
                </a:lnTo>
                <a:lnTo>
                  <a:pt x="6718341" y="1871772"/>
                </a:lnTo>
                <a:lnTo>
                  <a:pt x="0" y="1871772"/>
                </a:lnTo>
                <a:close/>
              </a:path>
            </a:pathLst>
          </a:custGeom>
        </p:spPr>
      </p:pic>
      <p:sp>
        <p:nvSpPr>
          <p:cNvPr id="12" name="Oval 11">
            <a:extLst>
              <a:ext uri="{FF2B5EF4-FFF2-40B4-BE49-F238E27FC236}">
                <a16:creationId xmlns:a16="http://schemas.microsoft.com/office/drawing/2014/main" id="{3CA6479C-DB58-C182-DA46-646A89A79A6F}"/>
              </a:ext>
            </a:extLst>
          </p:cNvPr>
          <p:cNvSpPr/>
          <p:nvPr/>
        </p:nvSpPr>
        <p:spPr>
          <a:xfrm>
            <a:off x="11469607" y="5904458"/>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40F0BF7-907A-B0C3-5845-78EDA851891C}"/>
              </a:ext>
            </a:extLst>
          </p:cNvPr>
          <p:cNvSpPr/>
          <p:nvPr/>
        </p:nvSpPr>
        <p:spPr>
          <a:xfrm>
            <a:off x="3000866" y="2411479"/>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a:extLst>
              <a:ext uri="{FF2B5EF4-FFF2-40B4-BE49-F238E27FC236}">
                <a16:creationId xmlns:a16="http://schemas.microsoft.com/office/drawing/2014/main" id="{5D287EAB-26E8-C8AF-6CB0-D37B7CB370E0}"/>
              </a:ext>
            </a:extLst>
          </p:cNvPr>
          <p:cNvPicPr>
            <a:picLocks noChangeAspect="1"/>
          </p:cNvPicPr>
          <p:nvPr/>
        </p:nvPicPr>
        <p:blipFill>
          <a:blip>
            <a:extLst>
              <a:ext uri="{96DAC541-7B7A-43D3-8B79-37D633B846F1}">
                <asvg:svgBlip xmlns:asvg="http://schemas.microsoft.com/office/drawing/2016/SVG/main" r:embed="rId4"/>
              </a:ext>
            </a:extLst>
          </a:blip>
          <a:srcRect l="14165" t="77500"/>
          <a:stretch>
            <a:fillRect/>
          </a:stretch>
        </p:blipFill>
        <p:spPr>
          <a:xfrm flipH="1">
            <a:off x="7732665" y="0"/>
            <a:ext cx="4459335" cy="1543022"/>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2" name="Title 1">
            <a:extLst>
              <a:ext uri="{FF2B5EF4-FFF2-40B4-BE49-F238E27FC236}">
                <a16:creationId xmlns:a16="http://schemas.microsoft.com/office/drawing/2014/main" id="{5EF5323F-6D74-29FA-F04C-027DF28091E4}"/>
              </a:ext>
            </a:extLst>
          </p:cNvPr>
          <p:cNvSpPr>
            <a:spLocks noGrp="1"/>
          </p:cNvSpPr>
          <p:nvPr>
            <p:ph type="title"/>
          </p:nvPr>
        </p:nvSpPr>
        <p:spPr>
          <a:xfrm>
            <a:off x="5952744" y="2304288"/>
            <a:ext cx="5513832" cy="2432304"/>
          </a:xfrm>
        </p:spPr>
        <p:txBody>
          <a:bodyPr anchor="t">
            <a:no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52744" y="1885193"/>
            <a:ext cx="5943600" cy="41148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6109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404872"/>
            <a:ext cx="10716768" cy="3630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2"/>
          </a:solidFill>
        </p:spPr>
        <p:txBody>
          <a:bodyPr lIns="0" tIns="0" rIns="0" bIns="0" anchor="ctr" anchorCtr="0">
            <a:noAutofit/>
          </a:bodyPr>
          <a:lstStyle>
            <a:lvl1pPr marL="0" indent="0" algn="ctr">
              <a:lnSpc>
                <a:spcPct val="100000"/>
              </a:lnSpc>
              <a:spcBef>
                <a:spcPts val="0"/>
              </a:spcBef>
              <a:buNone/>
              <a:defRPr sz="3200">
                <a:noFill/>
              </a:defRPr>
            </a:lvl1pPr>
          </a:lstStyle>
          <a:p>
            <a:pPr lvl="0"/>
            <a:r>
              <a:rPr lang="en-US" dirty="0"/>
              <a:t>X</a:t>
            </a:r>
          </a:p>
        </p:txBody>
      </p:sp>
      <p:sp>
        <p:nvSpPr>
          <p:cNvPr id="11" name="Footer Placeholder 10">
            <a:extLst>
              <a:ext uri="{FF2B5EF4-FFF2-40B4-BE49-F238E27FC236}">
                <a16:creationId xmlns:a16="http://schemas.microsoft.com/office/drawing/2014/main" id="{F33A32FC-3A65-2B5F-2625-0FE903CD37D4}"/>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30601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359FA-87F0-6C97-EBD7-08C22DC2A820}"/>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D92A5BC4-87FB-5E6F-AD82-BA8EF0D8FE18}"/>
              </a:ext>
            </a:extLst>
          </p:cNvPr>
          <p:cNvSpPr>
            <a:spLocks noGrp="1"/>
          </p:cNvSpPr>
          <p:nvPr>
            <p:ph type="ftr" sz="quarter" idx="10"/>
          </p:nvPr>
        </p:nvSpPr>
        <p:spPr/>
        <p:txBody>
          <a:bodyPr/>
          <a:lstStyle/>
          <a:p>
            <a:endParaRPr lang="en-US" dirty="0"/>
          </a:p>
        </p:txBody>
      </p:sp>
      <p:sp>
        <p:nvSpPr>
          <p:cNvPr id="4" name="Slide Number Placeholder 3">
            <a:extLst>
              <a:ext uri="{FF2B5EF4-FFF2-40B4-BE49-F238E27FC236}">
                <a16:creationId xmlns:a16="http://schemas.microsoft.com/office/drawing/2014/main" id="{0F94A5EC-E891-D9C2-EA5F-3176D027899F}"/>
              </a:ext>
            </a:extLst>
          </p:cNvPr>
          <p:cNvSpPr>
            <a:spLocks noGrp="1"/>
          </p:cNvSpPr>
          <p:nvPr>
            <p:ph type="sldNum" sz="quarter" idx="11"/>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388112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 Table">
    <p:spTree>
      <p:nvGrpSpPr>
        <p:cNvPr id="1" name=""/>
        <p:cNvGrpSpPr/>
        <p:nvPr/>
      </p:nvGrpSpPr>
      <p:grpSpPr>
        <a:xfrm>
          <a:off x="0" y="0"/>
          <a:ext cx="0" cy="0"/>
          <a:chOff x="0" y="0"/>
          <a:chExt cx="0" cy="0"/>
        </a:xfrm>
      </p:grpSpPr>
      <p:pic>
        <p:nvPicPr>
          <p:cNvPr id="39" name="Graphic 38">
            <a:extLst>
              <a:ext uri="{FF2B5EF4-FFF2-40B4-BE49-F238E27FC236}">
                <a16:creationId xmlns:a16="http://schemas.microsoft.com/office/drawing/2014/main" id="{0FA7F5A0-ECAD-A574-6649-C54801870617}"/>
              </a:ext>
            </a:extLst>
          </p:cNvPr>
          <p:cNvPicPr>
            <a:picLocks noChangeAspect="1"/>
          </p:cNvPicPr>
          <p:nvPr userDrawn="1"/>
        </p:nvPicPr>
        <p:blipFill>
          <a:blip>
            <a:extLst>
              <a:ext uri="{96DAC541-7B7A-43D3-8B79-37D633B846F1}">
                <asvg:svgBlip xmlns:asvg="http://schemas.microsoft.com/office/drawing/2016/SVG/main" r:embed="rId2"/>
              </a:ext>
            </a:extLst>
          </a:blip>
          <a:srcRect t="26427" r="82873"/>
          <a:stretch>
            <a:fillRect/>
          </a:stretch>
        </p:blipFill>
        <p:spPr>
          <a:xfrm>
            <a:off x="9233628" y="1"/>
            <a:ext cx="2958372" cy="6105105"/>
          </a:xfrm>
          <a:custGeom>
            <a:avLst/>
            <a:gdLst>
              <a:gd name="connsiteX0" fmla="*/ 0 w 2958372"/>
              <a:gd name="connsiteY0" fmla="*/ 0 h 6105105"/>
              <a:gd name="connsiteX1" fmla="*/ 2958372 w 2958372"/>
              <a:gd name="connsiteY1" fmla="*/ 0 h 6105105"/>
              <a:gd name="connsiteX2" fmla="*/ 2958372 w 2958372"/>
              <a:gd name="connsiteY2" fmla="*/ 6105105 h 6105105"/>
              <a:gd name="connsiteX3" fmla="*/ 0 w 2958372"/>
              <a:gd name="connsiteY3" fmla="*/ 6105105 h 6105105"/>
            </a:gdLst>
            <a:ahLst/>
            <a:cxnLst>
              <a:cxn ang="0">
                <a:pos x="connsiteX0" y="connsiteY0"/>
              </a:cxn>
              <a:cxn ang="0">
                <a:pos x="connsiteX1" y="connsiteY1"/>
              </a:cxn>
              <a:cxn ang="0">
                <a:pos x="connsiteX2" y="connsiteY2"/>
              </a:cxn>
              <a:cxn ang="0">
                <a:pos x="connsiteX3" y="connsiteY3"/>
              </a:cxn>
            </a:cxnLst>
            <a:rect l="l" t="t" r="r" b="b"/>
            <a:pathLst>
              <a:path w="2958372" h="6105105">
                <a:moveTo>
                  <a:pt x="0" y="0"/>
                </a:moveTo>
                <a:lnTo>
                  <a:pt x="2958372" y="0"/>
                </a:lnTo>
                <a:lnTo>
                  <a:pt x="2958372" y="6105105"/>
                </a:lnTo>
                <a:lnTo>
                  <a:pt x="0" y="6105105"/>
                </a:lnTo>
                <a:close/>
              </a:path>
            </a:pathLst>
          </a:custGeom>
        </p:spPr>
      </p:pic>
      <p:sp>
        <p:nvSpPr>
          <p:cNvPr id="15" name="Oval 14">
            <a:extLst>
              <a:ext uri="{FF2B5EF4-FFF2-40B4-BE49-F238E27FC236}">
                <a16:creationId xmlns:a16="http://schemas.microsoft.com/office/drawing/2014/main" id="{4C4684B3-A8D3-6A9A-C264-95DFAD1C3FCE}"/>
              </a:ext>
            </a:extLst>
          </p:cNvPr>
          <p:cNvSpPr/>
          <p:nvPr/>
        </p:nvSpPr>
        <p:spPr>
          <a:xfrm>
            <a:off x="9300014" y="263397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16810" y="649224"/>
            <a:ext cx="8870656" cy="76498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221992"/>
            <a:ext cx="8284464" cy="3986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0" name="Footer Placeholder 39">
            <a:extLst>
              <a:ext uri="{FF2B5EF4-FFF2-40B4-BE49-F238E27FC236}">
                <a16:creationId xmlns:a16="http://schemas.microsoft.com/office/drawing/2014/main" id="{8727F01E-45EF-F70F-2A04-1EA69A246344}"/>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345313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slide">
    <p:spTree>
      <p:nvGrpSpPr>
        <p:cNvPr id="1" name=""/>
        <p:cNvGrpSpPr/>
        <p:nvPr/>
      </p:nvGrpSpPr>
      <p:grpSpPr>
        <a:xfrm>
          <a:off x="0" y="0"/>
          <a:ext cx="0" cy="0"/>
          <a:chOff x="0" y="0"/>
          <a:chExt cx="0" cy="0"/>
        </a:xfrm>
      </p:grpSpPr>
      <p:pic>
        <p:nvPicPr>
          <p:cNvPr id="77" name="Graphic 76">
            <a:extLst>
              <a:ext uri="{FF2B5EF4-FFF2-40B4-BE49-F238E27FC236}">
                <a16:creationId xmlns:a16="http://schemas.microsoft.com/office/drawing/2014/main" id="{527CC80A-3410-5824-B06B-C4176A6BF4B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145" t="-169" r="45423" b="28675"/>
          <a:stretch/>
        </p:blipFill>
        <p:spPr>
          <a:xfrm>
            <a:off x="-1" y="3467101"/>
            <a:ext cx="12192001" cy="3390899"/>
          </a:xfrm>
          <a:custGeom>
            <a:avLst/>
            <a:gdLst>
              <a:gd name="connsiteX0" fmla="*/ 0 w 12192001"/>
              <a:gd name="connsiteY0" fmla="*/ 0 h 3390899"/>
              <a:gd name="connsiteX1" fmla="*/ 12192001 w 12192001"/>
              <a:gd name="connsiteY1" fmla="*/ 0 h 3390899"/>
              <a:gd name="connsiteX2" fmla="*/ 12192001 w 12192001"/>
              <a:gd name="connsiteY2" fmla="*/ 2324100 h 3390899"/>
              <a:gd name="connsiteX3" fmla="*/ 12192001 w 12192001"/>
              <a:gd name="connsiteY3" fmla="*/ 3390899 h 3390899"/>
              <a:gd name="connsiteX4" fmla="*/ 0 w 12192001"/>
              <a:gd name="connsiteY4" fmla="*/ 3390899 h 3390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1" h="3390899">
                <a:moveTo>
                  <a:pt x="0" y="0"/>
                </a:moveTo>
                <a:lnTo>
                  <a:pt x="12192001" y="0"/>
                </a:lnTo>
                <a:lnTo>
                  <a:pt x="12192001" y="2324100"/>
                </a:lnTo>
                <a:lnTo>
                  <a:pt x="12192001" y="3390899"/>
                </a:lnTo>
                <a:lnTo>
                  <a:pt x="0" y="3390899"/>
                </a:lnTo>
                <a:close/>
              </a:path>
            </a:pathLst>
          </a:custGeom>
        </p:spPr>
      </p:pic>
      <p:sp>
        <p:nvSpPr>
          <p:cNvPr id="53" name="Title 1">
            <a:extLst>
              <a:ext uri="{FF2B5EF4-FFF2-40B4-BE49-F238E27FC236}">
                <a16:creationId xmlns:a16="http://schemas.microsoft.com/office/drawing/2014/main" id="{CB607447-86F1-863F-176B-E0B78D2438E3}"/>
              </a:ext>
            </a:extLst>
          </p:cNvPr>
          <p:cNvSpPr>
            <a:spLocks noGrp="1"/>
          </p:cNvSpPr>
          <p:nvPr>
            <p:ph type="title"/>
          </p:nvPr>
        </p:nvSpPr>
        <p:spPr>
          <a:xfrm>
            <a:off x="640080" y="1216152"/>
            <a:ext cx="8951976" cy="3191256"/>
          </a:xfrm>
        </p:spPr>
        <p:txBody>
          <a:bodyPr anchor="t">
            <a:noAutofit/>
          </a:bodyPr>
          <a:lstStyle>
            <a:lvl1pPr>
              <a:defRPr sz="5500"/>
            </a:lvl1pPr>
          </a:lstStyle>
          <a:p>
            <a:r>
              <a:rPr lang="en-US"/>
              <a:t>Click to edit Master title style</a:t>
            </a:r>
            <a:endParaRPr lang="en-US" dirty="0"/>
          </a:p>
        </p:txBody>
      </p:sp>
      <p:sp>
        <p:nvSpPr>
          <p:cNvPr id="67" name="Graphic 12">
            <a:extLst>
              <a:ext uri="{FF2B5EF4-FFF2-40B4-BE49-F238E27FC236}">
                <a16:creationId xmlns:a16="http://schemas.microsoft.com/office/drawing/2014/main" id="{E5105AB7-2E65-757B-FF2B-CFE19C5C87B7}"/>
              </a:ext>
            </a:extLst>
          </p:cNvPr>
          <p:cNvSpPr/>
          <p:nvPr userDrawn="1"/>
        </p:nvSpPr>
        <p:spPr>
          <a:xfrm rot="5400000" flipV="1">
            <a:off x="863486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59" name="Graphic 12">
            <a:extLst>
              <a:ext uri="{FF2B5EF4-FFF2-40B4-BE49-F238E27FC236}">
                <a16:creationId xmlns:a16="http://schemas.microsoft.com/office/drawing/2014/main" id="{ECA42036-662E-03F7-941F-EDA42BEA5EDE}"/>
              </a:ext>
            </a:extLst>
          </p:cNvPr>
          <p:cNvSpPr/>
          <p:nvPr userDrawn="1"/>
        </p:nvSpPr>
        <p:spPr>
          <a:xfrm rot="5400000" flipV="1">
            <a:off x="791350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9" name="Freeform 47">
            <a:extLst>
              <a:ext uri="{FF2B5EF4-FFF2-40B4-BE49-F238E27FC236}">
                <a16:creationId xmlns:a16="http://schemas.microsoft.com/office/drawing/2014/main" id="{B90A79D3-C4F3-1056-F590-BFED7F28BC72}"/>
              </a:ext>
            </a:extLst>
          </p:cNvPr>
          <p:cNvSpPr/>
          <p:nvPr/>
        </p:nvSpPr>
        <p:spPr>
          <a:xfrm>
            <a:off x="685799" y="5342013"/>
            <a:ext cx="2157098" cy="1515987"/>
          </a:xfrm>
          <a:custGeom>
            <a:avLst/>
            <a:gdLst>
              <a:gd name="connsiteX0" fmla="*/ 1078549 w 2157098"/>
              <a:gd name="connsiteY0" fmla="*/ 0 h 1515987"/>
              <a:gd name="connsiteX1" fmla="*/ 2157098 w 2157098"/>
              <a:gd name="connsiteY1" fmla="*/ 1078549 h 1515987"/>
              <a:gd name="connsiteX2" fmla="*/ 2072340 w 2157098"/>
              <a:gd name="connsiteY2" fmla="*/ 1498369 h 1515987"/>
              <a:gd name="connsiteX3" fmla="*/ 2062778 w 2157098"/>
              <a:gd name="connsiteY3" fmla="*/ 1515987 h 1515987"/>
              <a:gd name="connsiteX4" fmla="*/ 94321 w 2157098"/>
              <a:gd name="connsiteY4" fmla="*/ 1515987 h 1515987"/>
              <a:gd name="connsiteX5" fmla="*/ 84758 w 2157098"/>
              <a:gd name="connsiteY5" fmla="*/ 1498369 h 1515987"/>
              <a:gd name="connsiteX6" fmla="*/ 0 w 2157098"/>
              <a:gd name="connsiteY6" fmla="*/ 1078549 h 1515987"/>
              <a:gd name="connsiteX7" fmla="*/ 1078549 w 2157098"/>
              <a:gd name="connsiteY7" fmla="*/ 0 h 1515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515987">
                <a:moveTo>
                  <a:pt x="1078549" y="0"/>
                </a:moveTo>
                <a:cubicBezTo>
                  <a:pt x="1674215" y="0"/>
                  <a:pt x="2157098" y="482883"/>
                  <a:pt x="2157098" y="1078549"/>
                </a:cubicBezTo>
                <a:cubicBezTo>
                  <a:pt x="2157098" y="1227466"/>
                  <a:pt x="2126918" y="1369333"/>
                  <a:pt x="2072340" y="1498369"/>
                </a:cubicBezTo>
                <a:lnTo>
                  <a:pt x="2062778" y="1515987"/>
                </a:lnTo>
                <a:lnTo>
                  <a:pt x="94321" y="1515987"/>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1FFE4B3-23C8-22B1-E231-C5753166B687}"/>
              </a:ext>
            </a:extLst>
          </p:cNvPr>
          <p:cNvSpPr/>
          <p:nvPr/>
        </p:nvSpPr>
        <p:spPr>
          <a:xfrm>
            <a:off x="10905848"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a:extLst>
              <a:ext uri="{96DAC541-7B7A-43D3-8B79-37D633B846F1}">
                <asvg:svgBlip xmlns:asvg="http://schemas.microsoft.com/office/drawing/2016/SVG/main" r:embed="rId3"/>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640080" y="4581144"/>
            <a:ext cx="6510528" cy="365760"/>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9" name="Oval 78">
            <a:extLst>
              <a:ext uri="{FF2B5EF4-FFF2-40B4-BE49-F238E27FC236}">
                <a16:creationId xmlns:a16="http://schemas.microsoft.com/office/drawing/2014/main" id="{76D8E3E3-8A4C-591F-3DAB-1D6E46AA4DB9}"/>
              </a:ext>
            </a:extLst>
          </p:cNvPr>
          <p:cNvSpPr/>
          <p:nvPr userDrawn="1"/>
        </p:nvSpPr>
        <p:spPr>
          <a:xfrm>
            <a:off x="11626517"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726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 x4">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4EA91DE6-3A10-8EDA-34AB-D931B1792C5E}"/>
              </a:ext>
            </a:extLst>
          </p:cNvPr>
          <p:cNvPicPr>
            <a:picLocks noChangeAspect="1"/>
          </p:cNvPicPr>
          <p:nvPr userDrawn="1"/>
        </p:nvPicPr>
        <p:blipFill>
          <a:blip>
            <a:extLst>
              <a:ext uri="{96DAC541-7B7A-43D3-8B79-37D633B846F1}">
                <asvg:svgBlip xmlns:asvg="http://schemas.microsoft.com/office/drawing/2016/SVG/main" r:embed="rId2"/>
              </a:ext>
            </a:extLst>
          </a:blip>
          <a:srcRect r="38116"/>
          <a:stretch>
            <a:fillRect/>
          </a:stretch>
        </p:blipFill>
        <p:spPr>
          <a:xfrm rot="5400000" flipH="1">
            <a:off x="9476084" y="1778851"/>
            <a:ext cx="4393983" cy="773351"/>
          </a:xfrm>
          <a:custGeom>
            <a:avLst/>
            <a:gdLst>
              <a:gd name="connsiteX0" fmla="*/ 4393983 w 4393983"/>
              <a:gd name="connsiteY0" fmla="*/ 773351 h 773351"/>
              <a:gd name="connsiteX1" fmla="*/ 4393983 w 4393983"/>
              <a:gd name="connsiteY1" fmla="*/ 0 h 773351"/>
              <a:gd name="connsiteX2" fmla="*/ 0 w 4393983"/>
              <a:gd name="connsiteY2" fmla="*/ 0 h 773351"/>
              <a:gd name="connsiteX3" fmla="*/ 0 w 4393983"/>
              <a:gd name="connsiteY3" fmla="*/ 773351 h 773351"/>
            </a:gdLst>
            <a:ahLst/>
            <a:cxnLst>
              <a:cxn ang="0">
                <a:pos x="connsiteX0" y="connsiteY0"/>
              </a:cxn>
              <a:cxn ang="0">
                <a:pos x="connsiteX1" y="connsiteY1"/>
              </a:cxn>
              <a:cxn ang="0">
                <a:pos x="connsiteX2" y="connsiteY2"/>
              </a:cxn>
              <a:cxn ang="0">
                <a:pos x="connsiteX3" y="connsiteY3"/>
              </a:cxn>
            </a:cxnLst>
            <a:rect l="l" t="t" r="r" b="b"/>
            <a:pathLst>
              <a:path w="4393983" h="773351">
                <a:moveTo>
                  <a:pt x="4393983" y="773351"/>
                </a:moveTo>
                <a:lnTo>
                  <a:pt x="4393983" y="0"/>
                </a:lnTo>
                <a:lnTo>
                  <a:pt x="0" y="0"/>
                </a:lnTo>
                <a:lnTo>
                  <a:pt x="0" y="773351"/>
                </a:lnTo>
                <a:close/>
              </a:path>
            </a:pathLst>
          </a:custGeom>
        </p:spPr>
      </p:pic>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11" name="Graphic 10">
            <a:extLst>
              <a:ext uri="{FF2B5EF4-FFF2-40B4-BE49-F238E27FC236}">
                <a16:creationId xmlns:a16="http://schemas.microsoft.com/office/drawing/2014/main" id="{3A3CEC7E-9097-B8E8-85C0-CDDB2AE614D1}"/>
              </a:ext>
            </a:extLst>
          </p:cNvPr>
          <p:cNvPicPr>
            <a:picLocks noChangeAspect="1"/>
          </p:cNvPicPr>
          <p:nvPr userDrawn="1"/>
        </p:nvPicPr>
        <p:blipFill>
          <a:blip>
            <a:extLst>
              <a:ext uri="{96DAC541-7B7A-43D3-8B79-37D633B846F1}">
                <asvg:svgBlip xmlns:asvg="http://schemas.microsoft.com/office/drawing/2016/SVG/main" r:embed="rId4"/>
              </a:ext>
            </a:extLst>
          </a:blip>
          <a:srcRect r="50956"/>
          <a:stretch>
            <a:fillRect/>
          </a:stretch>
        </p:blipFill>
        <p:spPr>
          <a:xfrm>
            <a:off x="6471911" y="2707661"/>
            <a:ext cx="5744279" cy="766881"/>
          </a:xfrm>
          <a:custGeom>
            <a:avLst/>
            <a:gdLst>
              <a:gd name="connsiteX0" fmla="*/ 0 w 5744279"/>
              <a:gd name="connsiteY0" fmla="*/ 0 h 766881"/>
              <a:gd name="connsiteX1" fmla="*/ 5744279 w 5744279"/>
              <a:gd name="connsiteY1" fmla="*/ 0 h 766881"/>
              <a:gd name="connsiteX2" fmla="*/ 5744279 w 5744279"/>
              <a:gd name="connsiteY2" fmla="*/ 766881 h 766881"/>
              <a:gd name="connsiteX3" fmla="*/ 0 w 5744279"/>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744279" h="766881">
                <a:moveTo>
                  <a:pt x="0" y="0"/>
                </a:moveTo>
                <a:lnTo>
                  <a:pt x="5744279" y="0"/>
                </a:lnTo>
                <a:lnTo>
                  <a:pt x="5744279" y="766881"/>
                </a:lnTo>
                <a:lnTo>
                  <a:pt x="0" y="766881"/>
                </a:lnTo>
                <a:close/>
              </a:path>
            </a:pathLst>
          </a:custGeom>
        </p:spPr>
      </p:pic>
      <p:pic>
        <p:nvPicPr>
          <p:cNvPr id="13" name="Graphic 12">
            <a:extLst>
              <a:ext uri="{FF2B5EF4-FFF2-40B4-BE49-F238E27FC236}">
                <a16:creationId xmlns:a16="http://schemas.microsoft.com/office/drawing/2014/main" id="{96DCF26E-2BB7-CA60-73C4-CC02E6B54E83}"/>
              </a:ext>
            </a:extLst>
          </p:cNvPr>
          <p:cNvPicPr>
            <a:picLocks noChangeAspect="1"/>
          </p:cNvPicPr>
          <p:nvPr userDrawn="1"/>
        </p:nvPicPr>
        <p:blipFill>
          <a:blip>
            <a:extLst>
              <a:ext uri="{96DAC541-7B7A-43D3-8B79-37D633B846F1}">
                <asvg:svgBlip xmlns:asvg="http://schemas.microsoft.com/office/drawing/2016/SVG/main" r:embed="rId5"/>
              </a:ext>
            </a:extLst>
          </a:blip>
          <a:srcRect l="55255"/>
          <a:stretch>
            <a:fillRect/>
          </a:stretch>
        </p:blipFill>
        <p:spPr>
          <a:xfrm>
            <a:off x="-50829" y="2707661"/>
            <a:ext cx="5240777" cy="766881"/>
          </a:xfrm>
          <a:custGeom>
            <a:avLst/>
            <a:gdLst>
              <a:gd name="connsiteX0" fmla="*/ 0 w 5240777"/>
              <a:gd name="connsiteY0" fmla="*/ 0 h 766881"/>
              <a:gd name="connsiteX1" fmla="*/ 5240777 w 5240777"/>
              <a:gd name="connsiteY1" fmla="*/ 0 h 766881"/>
              <a:gd name="connsiteX2" fmla="*/ 5240777 w 5240777"/>
              <a:gd name="connsiteY2" fmla="*/ 766881 h 766881"/>
              <a:gd name="connsiteX3" fmla="*/ 0 w 5240777"/>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240777" h="766881">
                <a:moveTo>
                  <a:pt x="0" y="0"/>
                </a:moveTo>
                <a:lnTo>
                  <a:pt x="5240777" y="0"/>
                </a:lnTo>
                <a:lnTo>
                  <a:pt x="5240777" y="766881"/>
                </a:lnTo>
                <a:lnTo>
                  <a:pt x="0" y="766881"/>
                </a:lnTo>
                <a:close/>
              </a:path>
            </a:pathLst>
          </a:custGeom>
        </p:spPr>
      </p:pic>
      <p:sp>
        <p:nvSpPr>
          <p:cNvPr id="15" name="Oval 14">
            <a:extLst>
              <a:ext uri="{FF2B5EF4-FFF2-40B4-BE49-F238E27FC236}">
                <a16:creationId xmlns:a16="http://schemas.microsoft.com/office/drawing/2014/main" id="{70074BFB-1FF4-E27D-E273-B30A1A926B24}"/>
              </a:ext>
            </a:extLst>
          </p:cNvPr>
          <p:cNvSpPr/>
          <p:nvPr userDrawn="1"/>
        </p:nvSpPr>
        <p:spPr>
          <a:xfrm>
            <a:off x="4032611" y="2039801"/>
            <a:ext cx="1989036" cy="19890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7" name="Oval 16">
            <a:extLst>
              <a:ext uri="{FF2B5EF4-FFF2-40B4-BE49-F238E27FC236}">
                <a16:creationId xmlns:a16="http://schemas.microsoft.com/office/drawing/2014/main" id="{B714380A-B062-A581-202E-A9250F901047}"/>
              </a:ext>
            </a:extLst>
          </p:cNvPr>
          <p:cNvSpPr/>
          <p:nvPr userDrawn="1"/>
        </p:nvSpPr>
        <p:spPr>
          <a:xfrm>
            <a:off x="6170354" y="2039801"/>
            <a:ext cx="1989036" cy="198903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9" name="Oval 18">
            <a:extLst>
              <a:ext uri="{FF2B5EF4-FFF2-40B4-BE49-F238E27FC236}">
                <a16:creationId xmlns:a16="http://schemas.microsoft.com/office/drawing/2014/main" id="{172440E0-AFFD-74CD-6BF4-1208AAECF546}"/>
              </a:ext>
            </a:extLst>
          </p:cNvPr>
          <p:cNvSpPr/>
          <p:nvPr userDrawn="1"/>
        </p:nvSpPr>
        <p:spPr>
          <a:xfrm>
            <a:off x="6170354" y="4362518"/>
            <a:ext cx="1989036" cy="198903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1" name="Oval 20">
            <a:extLst>
              <a:ext uri="{FF2B5EF4-FFF2-40B4-BE49-F238E27FC236}">
                <a16:creationId xmlns:a16="http://schemas.microsoft.com/office/drawing/2014/main" id="{9DF24E9A-60F5-6DAB-FE7A-37F79F6F9AA9}"/>
              </a:ext>
            </a:extLst>
          </p:cNvPr>
          <p:cNvSpPr/>
          <p:nvPr userDrawn="1"/>
        </p:nvSpPr>
        <p:spPr>
          <a:xfrm>
            <a:off x="4032612" y="4362518"/>
            <a:ext cx="1989036" cy="198903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3" name="Freeform 16">
            <a:extLst>
              <a:ext uri="{FF2B5EF4-FFF2-40B4-BE49-F238E27FC236}">
                <a16:creationId xmlns:a16="http://schemas.microsoft.com/office/drawing/2014/main" id="{E4234E63-55EE-8BC8-D5B8-C9346AA39037}"/>
              </a:ext>
            </a:extLst>
          </p:cNvPr>
          <p:cNvSpPr/>
          <p:nvPr userDrawn="1"/>
        </p:nvSpPr>
        <p:spPr>
          <a:xfrm>
            <a:off x="624057" y="4000974"/>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8">
            <a:extLst>
              <a:ext uri="{FF2B5EF4-FFF2-40B4-BE49-F238E27FC236}">
                <a16:creationId xmlns:a16="http://schemas.microsoft.com/office/drawing/2014/main" id="{9F752DEF-757A-19B9-7805-B7A70E94C5F2}"/>
              </a:ext>
            </a:extLst>
          </p:cNvPr>
          <p:cNvSpPr/>
          <p:nvPr userDrawn="1"/>
        </p:nvSpPr>
        <p:spPr>
          <a:xfrm flipH="1">
            <a:off x="544607" y="2735191"/>
            <a:ext cx="80439" cy="1697503"/>
          </a:xfrm>
          <a:custGeom>
            <a:avLst/>
            <a:gdLst>
              <a:gd name="connsiteX0" fmla="*/ 973027 w 5838044"/>
              <a:gd name="connsiteY0" fmla="*/ 0 h 7382204"/>
              <a:gd name="connsiteX1" fmla="*/ 4865018 w 5838044"/>
              <a:gd name="connsiteY1" fmla="*/ 0 h 7382204"/>
              <a:gd name="connsiteX2" fmla="*/ 5838044 w 5838044"/>
              <a:gd name="connsiteY2" fmla="*/ 973027 h 7382204"/>
              <a:gd name="connsiteX3" fmla="*/ 5838044 w 5838044"/>
              <a:gd name="connsiteY3" fmla="*/ 7382204 h 7382204"/>
              <a:gd name="connsiteX4" fmla="*/ 0 w 5838044"/>
              <a:gd name="connsiteY4" fmla="*/ 7382204 h 7382204"/>
              <a:gd name="connsiteX5" fmla="*/ 0 w 5838044"/>
              <a:gd name="connsiteY5" fmla="*/ 973027 h 7382204"/>
              <a:gd name="connsiteX6" fmla="*/ 973027 w 5838044"/>
              <a:gd name="connsiteY6" fmla="*/ 0 h 7382204"/>
              <a:gd name="connsiteX0" fmla="*/ 973027 w 5838044"/>
              <a:gd name="connsiteY0" fmla="*/ 0 h 7382204"/>
              <a:gd name="connsiteX1" fmla="*/ 4865018 w 5838044"/>
              <a:gd name="connsiteY1" fmla="*/ 0 h 7382204"/>
              <a:gd name="connsiteX2" fmla="*/ 5838044 w 5838044"/>
              <a:gd name="connsiteY2" fmla="*/ 973027 h 7382204"/>
              <a:gd name="connsiteX3" fmla="*/ 0 w 5838044"/>
              <a:gd name="connsiteY3" fmla="*/ 7382204 h 7382204"/>
              <a:gd name="connsiteX4" fmla="*/ 0 w 5838044"/>
              <a:gd name="connsiteY4" fmla="*/ 973027 h 7382204"/>
              <a:gd name="connsiteX5" fmla="*/ 973027 w 5838044"/>
              <a:gd name="connsiteY5" fmla="*/ 0 h 7382204"/>
              <a:gd name="connsiteX0" fmla="*/ 5838044 w 5929484"/>
              <a:gd name="connsiteY0" fmla="*/ 973027 h 7382204"/>
              <a:gd name="connsiteX1" fmla="*/ 0 w 5929484"/>
              <a:gd name="connsiteY1" fmla="*/ 7382204 h 7382204"/>
              <a:gd name="connsiteX2" fmla="*/ 0 w 5929484"/>
              <a:gd name="connsiteY2" fmla="*/ 973027 h 7382204"/>
              <a:gd name="connsiteX3" fmla="*/ 973027 w 5929484"/>
              <a:gd name="connsiteY3" fmla="*/ 0 h 7382204"/>
              <a:gd name="connsiteX4" fmla="*/ 4865018 w 5929484"/>
              <a:gd name="connsiteY4" fmla="*/ 0 h 7382204"/>
              <a:gd name="connsiteX5" fmla="*/ 5929484 w 5929484"/>
              <a:gd name="connsiteY5" fmla="*/ 1064467 h 7382204"/>
              <a:gd name="connsiteX0" fmla="*/ 5838044 w 5996391"/>
              <a:gd name="connsiteY0" fmla="*/ 973027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5771136 w 5996391"/>
              <a:gd name="connsiteY0" fmla="*/ 4764441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0 w 5996391"/>
              <a:gd name="connsiteY0" fmla="*/ 7382204 h 7382204"/>
              <a:gd name="connsiteX1" fmla="*/ 0 w 5996391"/>
              <a:gd name="connsiteY1" fmla="*/ 973027 h 7382204"/>
              <a:gd name="connsiteX2" fmla="*/ 973027 w 5996391"/>
              <a:gd name="connsiteY2" fmla="*/ 0 h 7382204"/>
              <a:gd name="connsiteX3" fmla="*/ 4865018 w 5996391"/>
              <a:gd name="connsiteY3" fmla="*/ 0 h 7382204"/>
              <a:gd name="connsiteX4" fmla="*/ 5996391 w 5996391"/>
              <a:gd name="connsiteY4" fmla="*/ 819140 h 7382204"/>
              <a:gd name="connsiteX0" fmla="*/ 0 w 4865018"/>
              <a:gd name="connsiteY0" fmla="*/ 7382204 h 7382204"/>
              <a:gd name="connsiteX1" fmla="*/ 0 w 4865018"/>
              <a:gd name="connsiteY1" fmla="*/ 973027 h 7382204"/>
              <a:gd name="connsiteX2" fmla="*/ 973027 w 4865018"/>
              <a:gd name="connsiteY2" fmla="*/ 0 h 7382204"/>
              <a:gd name="connsiteX3" fmla="*/ 4865018 w 4865018"/>
              <a:gd name="connsiteY3" fmla="*/ 0 h 7382204"/>
              <a:gd name="connsiteX0" fmla="*/ 0 w 973027"/>
              <a:gd name="connsiteY0" fmla="*/ 7382204 h 7382204"/>
              <a:gd name="connsiteX1" fmla="*/ 0 w 973027"/>
              <a:gd name="connsiteY1" fmla="*/ 973027 h 7382204"/>
              <a:gd name="connsiteX2" fmla="*/ 973027 w 973027"/>
              <a:gd name="connsiteY2" fmla="*/ 0 h 7382204"/>
              <a:gd name="connsiteX0" fmla="*/ 0 w 0"/>
              <a:gd name="connsiteY0" fmla="*/ 6409177 h 6409177"/>
              <a:gd name="connsiteX1" fmla="*/ 0 w 0"/>
              <a:gd name="connsiteY1" fmla="*/ 0 h 6409177"/>
            </a:gdLst>
            <a:ahLst/>
            <a:cxnLst>
              <a:cxn ang="0">
                <a:pos x="connsiteX0" y="connsiteY0"/>
              </a:cxn>
              <a:cxn ang="0">
                <a:pos x="connsiteX1" y="connsiteY1"/>
              </a:cxn>
            </a:cxnLst>
            <a:rect l="l" t="t" r="r" b="b"/>
            <a:pathLst>
              <a:path h="6409177">
                <a:moveTo>
                  <a:pt x="0" y="6409177"/>
                </a:move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20">
            <a:extLst>
              <a:ext uri="{FF2B5EF4-FFF2-40B4-BE49-F238E27FC236}">
                <a16:creationId xmlns:a16="http://schemas.microsoft.com/office/drawing/2014/main" id="{6010C008-0418-12FF-A80A-05ECF85F5EB6}"/>
              </a:ext>
            </a:extLst>
          </p:cNvPr>
          <p:cNvSpPr/>
          <p:nvPr userDrawn="1"/>
        </p:nvSpPr>
        <p:spPr>
          <a:xfrm flipH="1">
            <a:off x="7620566" y="3973595"/>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4"/>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9" name="Graphic 28">
            <a:extLst>
              <a:ext uri="{FF2B5EF4-FFF2-40B4-BE49-F238E27FC236}">
                <a16:creationId xmlns:a16="http://schemas.microsoft.com/office/drawing/2014/main" id="{59EEBCDC-BA3F-5868-75D6-7EB2B87115CB}"/>
              </a:ext>
            </a:extLst>
          </p:cNvPr>
          <p:cNvPicPr>
            <a:picLocks noChangeAspect="1"/>
          </p:cNvPicPr>
          <p:nvPr userDrawn="1"/>
        </p:nvPicPr>
        <p:blipFill>
          <a:blip>
            <a:extLst>
              <a:ext uri="{96DAC541-7B7A-43D3-8B79-37D633B846F1}">
                <asvg:svgBlip xmlns:asvg="http://schemas.microsoft.com/office/drawing/2016/SVG/main" r:embed="rId6"/>
              </a:ext>
            </a:extLst>
          </a:blip>
          <a:srcRect l="59986"/>
          <a:stretch>
            <a:fillRect/>
          </a:stretch>
        </p:blipFill>
        <p:spPr>
          <a:xfrm>
            <a:off x="0" y="1420643"/>
            <a:ext cx="1014082" cy="1648983"/>
          </a:xfrm>
          <a:custGeom>
            <a:avLst/>
            <a:gdLst>
              <a:gd name="connsiteX0" fmla="*/ 0 w 1014082"/>
              <a:gd name="connsiteY0" fmla="*/ 0 h 1648983"/>
              <a:gd name="connsiteX1" fmla="*/ 1014082 w 1014082"/>
              <a:gd name="connsiteY1" fmla="*/ 0 h 1648983"/>
              <a:gd name="connsiteX2" fmla="*/ 1014082 w 1014082"/>
              <a:gd name="connsiteY2" fmla="*/ 1648983 h 1648983"/>
              <a:gd name="connsiteX3" fmla="*/ 0 w 1014082"/>
              <a:gd name="connsiteY3" fmla="*/ 1648983 h 1648983"/>
            </a:gdLst>
            <a:ahLst/>
            <a:cxnLst>
              <a:cxn ang="0">
                <a:pos x="connsiteX0" y="connsiteY0"/>
              </a:cxn>
              <a:cxn ang="0">
                <a:pos x="connsiteX1" y="connsiteY1"/>
              </a:cxn>
              <a:cxn ang="0">
                <a:pos x="connsiteX2" y="connsiteY2"/>
              </a:cxn>
              <a:cxn ang="0">
                <a:pos x="connsiteX3" y="connsiteY3"/>
              </a:cxn>
            </a:cxnLst>
            <a:rect l="l" t="t" r="r" b="b"/>
            <a:pathLst>
              <a:path w="1014082" h="1648983">
                <a:moveTo>
                  <a:pt x="0" y="0"/>
                </a:moveTo>
                <a:lnTo>
                  <a:pt x="1014082" y="0"/>
                </a:lnTo>
                <a:lnTo>
                  <a:pt x="1014082" y="1648983"/>
                </a:lnTo>
                <a:lnTo>
                  <a:pt x="0" y="1648983"/>
                </a:lnTo>
                <a:close/>
              </a:path>
            </a:pathLst>
          </a:custGeom>
        </p:spPr>
      </p:pic>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p:cNvSpPr>
          <p:nvPr>
            <p:ph type="pic" sz="quarter" idx="14"/>
          </p:nvPr>
        </p:nvSpPr>
        <p:spPr>
          <a:xfrm>
            <a:off x="4330203" y="2337393"/>
            <a:ext cx="1389888" cy="1389888"/>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p:cNvSpPr>
          <p:nvPr>
            <p:ph type="pic" sz="quarter" idx="15"/>
          </p:nvPr>
        </p:nvSpPr>
        <p:spPr>
          <a:xfrm>
            <a:off x="6469928" y="2339375"/>
            <a:ext cx="1389888" cy="1389888"/>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1126514" y="506487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271823" y="5032014"/>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1126515" y="279526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8271823" y="2794678"/>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1098143" y="3085049"/>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8280067" y="3086146"/>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p:cNvSpPr>
          <p:nvPr>
            <p:ph type="pic" sz="quarter" idx="24"/>
          </p:nvPr>
        </p:nvSpPr>
        <p:spPr>
          <a:xfrm>
            <a:off x="4332186" y="4662092"/>
            <a:ext cx="1389888" cy="1389888"/>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p:cNvSpPr>
          <p:nvPr>
            <p:ph type="pic" sz="quarter" idx="25"/>
          </p:nvPr>
        </p:nvSpPr>
        <p:spPr>
          <a:xfrm>
            <a:off x="6469928" y="4662092"/>
            <a:ext cx="1389888" cy="1389888"/>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284732" y="5337865"/>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1107814" y="5335932"/>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2">
            <a:extLst>
              <a:ext uri="{FF2B5EF4-FFF2-40B4-BE49-F238E27FC236}">
                <a16:creationId xmlns:a16="http://schemas.microsoft.com/office/drawing/2014/main" id="{6CC414FD-C705-79D9-78A9-63DB36DC2A3B}"/>
              </a:ext>
            </a:extLst>
          </p:cNvPr>
          <p:cNvSpPr>
            <a:spLocks noGrp="1"/>
          </p:cNvSpPr>
          <p:nvPr>
            <p:ph type="ftr" sz="quarter" idx="26"/>
          </p:nvPr>
        </p:nvSpPr>
        <p:spPr/>
        <p:txBody>
          <a:bodyPr/>
          <a:lstStyle/>
          <a:p>
            <a:endParaRPr lang="en-US" dirty="0"/>
          </a:p>
        </p:txBody>
      </p:sp>
      <p:sp>
        <p:nvSpPr>
          <p:cNvPr id="7" name="Slide Number Placeholder 6">
            <a:extLst>
              <a:ext uri="{FF2B5EF4-FFF2-40B4-BE49-F238E27FC236}">
                <a16:creationId xmlns:a16="http://schemas.microsoft.com/office/drawing/2014/main" id="{3DDD574B-2DC0-07BF-5573-0917979F78EA}"/>
              </a:ext>
            </a:extLst>
          </p:cNvPr>
          <p:cNvSpPr>
            <a:spLocks noGrp="1"/>
          </p:cNvSpPr>
          <p:nvPr>
            <p:ph type="sldNum" sz="quarter" idx="27"/>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281780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 x8">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15B61940-E61B-59FA-753F-E3122D288C5B}"/>
              </a:ext>
            </a:extLst>
          </p:cNvPr>
          <p:cNvSpPr/>
          <p:nvPr userDrawn="1"/>
        </p:nvSpPr>
        <p:spPr>
          <a:xfrm>
            <a:off x="1314365" y="1922787"/>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9" name="Oval 8">
            <a:extLst>
              <a:ext uri="{FF2B5EF4-FFF2-40B4-BE49-F238E27FC236}">
                <a16:creationId xmlns:a16="http://schemas.microsoft.com/office/drawing/2014/main" id="{148AA701-7A67-C49D-4314-407AF753DDE7}"/>
              </a:ext>
            </a:extLst>
          </p:cNvPr>
          <p:cNvSpPr/>
          <p:nvPr userDrawn="1"/>
        </p:nvSpPr>
        <p:spPr>
          <a:xfrm>
            <a:off x="3895640" y="1922787"/>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4" name="Oval 13">
            <a:extLst>
              <a:ext uri="{FF2B5EF4-FFF2-40B4-BE49-F238E27FC236}">
                <a16:creationId xmlns:a16="http://schemas.microsoft.com/office/drawing/2014/main" id="{7CC8E6E4-F551-385C-FB82-E0DC1F41683A}"/>
              </a:ext>
            </a:extLst>
          </p:cNvPr>
          <p:cNvSpPr/>
          <p:nvPr userDrawn="1"/>
        </p:nvSpPr>
        <p:spPr>
          <a:xfrm>
            <a:off x="6476915" y="1922787"/>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8" name="Oval 17">
            <a:extLst>
              <a:ext uri="{FF2B5EF4-FFF2-40B4-BE49-F238E27FC236}">
                <a16:creationId xmlns:a16="http://schemas.microsoft.com/office/drawing/2014/main" id="{D29C42C5-603C-FCCB-D730-0AD61CFA4CC2}"/>
              </a:ext>
            </a:extLst>
          </p:cNvPr>
          <p:cNvSpPr/>
          <p:nvPr userDrawn="1"/>
        </p:nvSpPr>
        <p:spPr>
          <a:xfrm>
            <a:off x="9058190" y="1922787"/>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noChangeAspect="1"/>
          </p:cNvSpPr>
          <p:nvPr>
            <p:ph type="pic" sz="quarter" idx="14"/>
          </p:nvPr>
        </p:nvSpPr>
        <p:spPr>
          <a:xfrm>
            <a:off x="1524893" y="2133315"/>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noChangeAspect="1"/>
          </p:cNvSpPr>
          <p:nvPr>
            <p:ph type="pic" sz="quarter" idx="15"/>
          </p:nvPr>
        </p:nvSpPr>
        <p:spPr>
          <a:xfrm>
            <a:off x="4106168" y="2133315"/>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605332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631936"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88696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3474720"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88696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3474720"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noChangeAspect="1"/>
          </p:cNvSpPr>
          <p:nvPr>
            <p:ph type="pic" sz="quarter" idx="24"/>
          </p:nvPr>
        </p:nvSpPr>
        <p:spPr>
          <a:xfrm>
            <a:off x="6687443" y="2133315"/>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noChangeAspect="1"/>
          </p:cNvSpPr>
          <p:nvPr>
            <p:ph type="pic" sz="quarter" idx="25"/>
          </p:nvPr>
        </p:nvSpPr>
        <p:spPr>
          <a:xfrm>
            <a:off x="9268718" y="2133315"/>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631936"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605332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p>
        </p:txBody>
      </p:sp>
      <p:sp>
        <p:nvSpPr>
          <p:cNvPr id="24" name="Oval 23">
            <a:extLst>
              <a:ext uri="{FF2B5EF4-FFF2-40B4-BE49-F238E27FC236}">
                <a16:creationId xmlns:a16="http://schemas.microsoft.com/office/drawing/2014/main" id="{DCCCB2D5-E906-485E-2E26-F407AF7990EE}"/>
              </a:ext>
            </a:extLst>
          </p:cNvPr>
          <p:cNvSpPr/>
          <p:nvPr userDrawn="1"/>
        </p:nvSpPr>
        <p:spPr>
          <a:xfrm>
            <a:off x="1314365" y="4348233"/>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6" name="Oval 25">
            <a:extLst>
              <a:ext uri="{FF2B5EF4-FFF2-40B4-BE49-F238E27FC236}">
                <a16:creationId xmlns:a16="http://schemas.microsoft.com/office/drawing/2014/main" id="{608273C2-3AD4-6120-E47A-26DB07BBD95D}"/>
              </a:ext>
            </a:extLst>
          </p:cNvPr>
          <p:cNvSpPr/>
          <p:nvPr userDrawn="1"/>
        </p:nvSpPr>
        <p:spPr>
          <a:xfrm>
            <a:off x="3895640" y="4348233"/>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8" name="Oval 27">
            <a:extLst>
              <a:ext uri="{FF2B5EF4-FFF2-40B4-BE49-F238E27FC236}">
                <a16:creationId xmlns:a16="http://schemas.microsoft.com/office/drawing/2014/main" id="{52F43D3C-5856-8C0F-0F96-72BD06ABE36F}"/>
              </a:ext>
            </a:extLst>
          </p:cNvPr>
          <p:cNvSpPr/>
          <p:nvPr userDrawn="1"/>
        </p:nvSpPr>
        <p:spPr>
          <a:xfrm>
            <a:off x="6476915" y="4348233"/>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0" name="Oval 29">
            <a:extLst>
              <a:ext uri="{FF2B5EF4-FFF2-40B4-BE49-F238E27FC236}">
                <a16:creationId xmlns:a16="http://schemas.microsoft.com/office/drawing/2014/main" id="{9185EECC-2E1F-A706-B285-3F50DE4E325D}"/>
              </a:ext>
            </a:extLst>
          </p:cNvPr>
          <p:cNvSpPr/>
          <p:nvPr userDrawn="1"/>
        </p:nvSpPr>
        <p:spPr>
          <a:xfrm>
            <a:off x="9058190" y="4348233"/>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1" name="Picture Placeholder 42">
            <a:extLst>
              <a:ext uri="{FF2B5EF4-FFF2-40B4-BE49-F238E27FC236}">
                <a16:creationId xmlns:a16="http://schemas.microsoft.com/office/drawing/2014/main" id="{68BB68C2-C6BF-C6F9-8006-0D20E4119CDC}"/>
              </a:ext>
            </a:extLst>
          </p:cNvPr>
          <p:cNvSpPr>
            <a:spLocks noGrp="1" noChangeAspect="1"/>
          </p:cNvSpPr>
          <p:nvPr>
            <p:ph type="pic" sz="quarter" idx="26"/>
          </p:nvPr>
        </p:nvSpPr>
        <p:spPr>
          <a:xfrm>
            <a:off x="1524893" y="4558761"/>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2" name="Picture Placeholder 42">
            <a:extLst>
              <a:ext uri="{FF2B5EF4-FFF2-40B4-BE49-F238E27FC236}">
                <a16:creationId xmlns:a16="http://schemas.microsoft.com/office/drawing/2014/main" id="{7ED2CB41-D537-2DB4-7393-38B54A68A24F}"/>
              </a:ext>
            </a:extLst>
          </p:cNvPr>
          <p:cNvSpPr>
            <a:spLocks noGrp="1" noChangeAspect="1"/>
          </p:cNvSpPr>
          <p:nvPr>
            <p:ph type="pic" sz="quarter" idx="27"/>
          </p:nvPr>
        </p:nvSpPr>
        <p:spPr>
          <a:xfrm>
            <a:off x="4106168" y="4558761"/>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3" name="Text Placeholder 47">
            <a:extLst>
              <a:ext uri="{FF2B5EF4-FFF2-40B4-BE49-F238E27FC236}">
                <a16:creationId xmlns:a16="http://schemas.microsoft.com/office/drawing/2014/main" id="{BBFB738A-B417-1ECD-CD63-3482F41BC56C}"/>
              </a:ext>
            </a:extLst>
          </p:cNvPr>
          <p:cNvSpPr>
            <a:spLocks noGrp="1"/>
          </p:cNvSpPr>
          <p:nvPr>
            <p:ph type="body" sz="quarter" idx="28"/>
          </p:nvPr>
        </p:nvSpPr>
        <p:spPr>
          <a:xfrm>
            <a:off x="605332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4" name="Text Placeholder 47">
            <a:extLst>
              <a:ext uri="{FF2B5EF4-FFF2-40B4-BE49-F238E27FC236}">
                <a16:creationId xmlns:a16="http://schemas.microsoft.com/office/drawing/2014/main" id="{2D5357B5-C3E2-7F93-1D38-5A371EEEF566}"/>
              </a:ext>
            </a:extLst>
          </p:cNvPr>
          <p:cNvSpPr>
            <a:spLocks noGrp="1"/>
          </p:cNvSpPr>
          <p:nvPr>
            <p:ph type="body" sz="quarter" idx="29"/>
          </p:nvPr>
        </p:nvSpPr>
        <p:spPr>
          <a:xfrm>
            <a:off x="8631936"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5" name="Text Placeholder 47">
            <a:extLst>
              <a:ext uri="{FF2B5EF4-FFF2-40B4-BE49-F238E27FC236}">
                <a16:creationId xmlns:a16="http://schemas.microsoft.com/office/drawing/2014/main" id="{F3A2EC5D-9943-7E84-56FB-B58A67C05507}"/>
              </a:ext>
            </a:extLst>
          </p:cNvPr>
          <p:cNvSpPr>
            <a:spLocks noGrp="1"/>
          </p:cNvSpPr>
          <p:nvPr>
            <p:ph type="body" sz="quarter" idx="30"/>
          </p:nvPr>
        </p:nvSpPr>
        <p:spPr>
          <a:xfrm>
            <a:off x="88696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6" name="Text Placeholder 47">
            <a:extLst>
              <a:ext uri="{FF2B5EF4-FFF2-40B4-BE49-F238E27FC236}">
                <a16:creationId xmlns:a16="http://schemas.microsoft.com/office/drawing/2014/main" id="{DE78D7B0-18B2-66C2-EA4E-90629F60BFAC}"/>
              </a:ext>
            </a:extLst>
          </p:cNvPr>
          <p:cNvSpPr>
            <a:spLocks noGrp="1"/>
          </p:cNvSpPr>
          <p:nvPr>
            <p:ph type="body" sz="quarter" idx="31"/>
          </p:nvPr>
        </p:nvSpPr>
        <p:spPr>
          <a:xfrm>
            <a:off x="3474720"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7" name="Text Placeholder 47">
            <a:extLst>
              <a:ext uri="{FF2B5EF4-FFF2-40B4-BE49-F238E27FC236}">
                <a16:creationId xmlns:a16="http://schemas.microsoft.com/office/drawing/2014/main" id="{A171817E-40B4-8D03-2F00-07A0200ABC8F}"/>
              </a:ext>
            </a:extLst>
          </p:cNvPr>
          <p:cNvSpPr>
            <a:spLocks noGrp="1"/>
          </p:cNvSpPr>
          <p:nvPr>
            <p:ph type="body" sz="quarter" idx="32"/>
          </p:nvPr>
        </p:nvSpPr>
        <p:spPr>
          <a:xfrm>
            <a:off x="88696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8" name="Text Placeholder 47">
            <a:extLst>
              <a:ext uri="{FF2B5EF4-FFF2-40B4-BE49-F238E27FC236}">
                <a16:creationId xmlns:a16="http://schemas.microsoft.com/office/drawing/2014/main" id="{7CB4D57A-D57F-A9A7-E242-62A0EFB9034B}"/>
              </a:ext>
            </a:extLst>
          </p:cNvPr>
          <p:cNvSpPr>
            <a:spLocks noGrp="1"/>
          </p:cNvSpPr>
          <p:nvPr>
            <p:ph type="body" sz="quarter" idx="33"/>
          </p:nvPr>
        </p:nvSpPr>
        <p:spPr>
          <a:xfrm>
            <a:off x="3474720"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9" name="Picture Placeholder 42">
            <a:extLst>
              <a:ext uri="{FF2B5EF4-FFF2-40B4-BE49-F238E27FC236}">
                <a16:creationId xmlns:a16="http://schemas.microsoft.com/office/drawing/2014/main" id="{CABD2581-C1DD-BCD8-B303-D442E2826A57}"/>
              </a:ext>
            </a:extLst>
          </p:cNvPr>
          <p:cNvSpPr>
            <a:spLocks noGrp="1" noChangeAspect="1"/>
          </p:cNvSpPr>
          <p:nvPr>
            <p:ph type="pic" sz="quarter" idx="34"/>
          </p:nvPr>
        </p:nvSpPr>
        <p:spPr>
          <a:xfrm>
            <a:off x="6687443" y="4558761"/>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40" name="Picture Placeholder 42">
            <a:extLst>
              <a:ext uri="{FF2B5EF4-FFF2-40B4-BE49-F238E27FC236}">
                <a16:creationId xmlns:a16="http://schemas.microsoft.com/office/drawing/2014/main" id="{69C46305-033A-D1D0-006B-CA534D171213}"/>
              </a:ext>
            </a:extLst>
          </p:cNvPr>
          <p:cNvSpPr>
            <a:spLocks noGrp="1" noChangeAspect="1"/>
          </p:cNvSpPr>
          <p:nvPr>
            <p:ph type="pic" sz="quarter" idx="35"/>
          </p:nvPr>
        </p:nvSpPr>
        <p:spPr>
          <a:xfrm>
            <a:off x="9268718" y="4558761"/>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1" name="Text Placeholder 47">
            <a:extLst>
              <a:ext uri="{FF2B5EF4-FFF2-40B4-BE49-F238E27FC236}">
                <a16:creationId xmlns:a16="http://schemas.microsoft.com/office/drawing/2014/main" id="{8A2F0738-422D-8670-FFDD-4DD9CC8579DC}"/>
              </a:ext>
            </a:extLst>
          </p:cNvPr>
          <p:cNvSpPr>
            <a:spLocks noGrp="1"/>
          </p:cNvSpPr>
          <p:nvPr>
            <p:ph type="body" sz="quarter" idx="36"/>
          </p:nvPr>
        </p:nvSpPr>
        <p:spPr>
          <a:xfrm>
            <a:off x="8631936"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42" name="Text Placeholder 47">
            <a:extLst>
              <a:ext uri="{FF2B5EF4-FFF2-40B4-BE49-F238E27FC236}">
                <a16:creationId xmlns:a16="http://schemas.microsoft.com/office/drawing/2014/main" id="{83236D35-4927-EB6F-1700-660A0790337E}"/>
              </a:ext>
            </a:extLst>
          </p:cNvPr>
          <p:cNvSpPr>
            <a:spLocks noGrp="1"/>
          </p:cNvSpPr>
          <p:nvPr>
            <p:ph type="body" sz="quarter" idx="37"/>
          </p:nvPr>
        </p:nvSpPr>
        <p:spPr>
          <a:xfrm>
            <a:off x="605332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 name="Slide Number Placeholder 4">
            <a:extLst>
              <a:ext uri="{FF2B5EF4-FFF2-40B4-BE49-F238E27FC236}">
                <a16:creationId xmlns:a16="http://schemas.microsoft.com/office/drawing/2014/main" id="{B5F9D1D0-8763-3145-447C-B59E4A8FC6EC}"/>
              </a:ext>
            </a:extLst>
          </p:cNvPr>
          <p:cNvSpPr>
            <a:spLocks noGrp="1"/>
          </p:cNvSpPr>
          <p:nvPr>
            <p:ph type="sldNum" sz="quarter" idx="39"/>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458818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 Smart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65732" y="1825625"/>
            <a:ext cx="886053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06D563D3-0A67-7027-7E6A-4A1CC1EFC697}"/>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9" name="Footer Placeholder 8">
            <a:extLst>
              <a:ext uri="{FF2B5EF4-FFF2-40B4-BE49-F238E27FC236}">
                <a16:creationId xmlns:a16="http://schemas.microsoft.com/office/drawing/2014/main" id="{0253299D-623D-C544-F0BB-1CFBDADB60B5}"/>
              </a:ext>
            </a:extLst>
          </p:cNvPr>
          <p:cNvSpPr>
            <a:spLocks noGrp="1"/>
          </p:cNvSpPr>
          <p:nvPr>
            <p:ph type="ftr" sz="quarter" idx="14"/>
          </p:nvPr>
        </p:nvSpPr>
        <p:spPr/>
        <p:txBody>
          <a:bodyPr/>
          <a:lstStyle/>
          <a:p>
            <a:endParaRPr lang="en-US" dirty="0"/>
          </a:p>
        </p:txBody>
      </p:sp>
      <p:sp>
        <p:nvSpPr>
          <p:cNvPr id="10" name="Slide Number Placeholder 9">
            <a:extLst>
              <a:ext uri="{FF2B5EF4-FFF2-40B4-BE49-F238E27FC236}">
                <a16:creationId xmlns:a16="http://schemas.microsoft.com/office/drawing/2014/main" id="{D4DFB546-9FE5-4620-5D33-4097901B71B3}"/>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28279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CEF658BC-1431-0DE4-1239-3174304231C4}"/>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 name="Title 1">
            <a:extLst>
              <a:ext uri="{FF2B5EF4-FFF2-40B4-BE49-F238E27FC236}">
                <a16:creationId xmlns:a16="http://schemas.microsoft.com/office/drawing/2014/main" id="{984763BC-4E08-292A-DD60-96BE96D0CDD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960985-1AA1-7560-41A6-84310DD64A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0E0AF6-58A8-48DB-1F46-476F080F61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BEC9D58-970F-C9CA-292B-CD8C17FCE48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852D850-95FE-4444-3630-18B4E285596B}"/>
              </a:ext>
            </a:extLst>
          </p:cNvPr>
          <p:cNvSpPr>
            <a:spLocks noGrp="1"/>
          </p:cNvSpPr>
          <p:nvPr>
            <p:ph type="sldNum" sz="quarter" idx="12"/>
          </p:nvPr>
        </p:nvSpPr>
        <p:spPr/>
        <p:txBody>
          <a:bodyPr/>
          <a:lstStyle/>
          <a:p>
            <a:fld id="{CC43B8D3-9A08-F84C-9DD4-44948BA52D4B}" type="slidenum">
              <a:rPr lang="en-US" smtClean="0"/>
              <a:t>‹#›</a:t>
            </a:fld>
            <a:endParaRPr lang="en-US" dirty="0"/>
          </a:p>
        </p:txBody>
      </p:sp>
    </p:spTree>
    <p:extLst>
      <p:ext uri="{BB962C8B-B14F-4D97-AF65-F5344CB8AC3E}">
        <p14:creationId xmlns:p14="http://schemas.microsoft.com/office/powerpoint/2010/main" val="2481193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068D4647-BE09-FD84-9BD2-6303C6683A8E}"/>
              </a:ext>
            </a:extLst>
          </p:cNvPr>
          <p:cNvSpPr>
            <a:spLocks noGrp="1"/>
          </p:cNvSpPr>
          <p:nvPr>
            <p:ph type="body" sz="quarter" idx="23"/>
          </p:nvPr>
        </p:nvSpPr>
        <p:spPr>
          <a:xfrm>
            <a:off x="1655064" y="2926080"/>
            <a:ext cx="1801368" cy="502920"/>
          </a:xfrm>
          <a:solidFill>
            <a:schemeClr val="accent1"/>
          </a:solidFill>
        </p:spPr>
        <p:txBody>
          <a:bodyPr>
            <a:noAutofit/>
          </a:bodyPr>
          <a:lstStyle>
            <a:lvl1pPr marL="0" indent="0">
              <a:buNone/>
              <a:defRPr sz="1200">
                <a:noFill/>
              </a:defRPr>
            </a:lvl1pPr>
          </a:lstStyle>
          <a:p>
            <a:pPr lvl="0"/>
            <a:r>
              <a:rPr lang="en-US"/>
              <a:t>Click to edit Master text styles</a:t>
            </a:r>
          </a:p>
        </p:txBody>
      </p:sp>
      <p:sp>
        <p:nvSpPr>
          <p:cNvPr id="33" name="Text Placeholder 31">
            <a:extLst>
              <a:ext uri="{FF2B5EF4-FFF2-40B4-BE49-F238E27FC236}">
                <a16:creationId xmlns:a16="http://schemas.microsoft.com/office/drawing/2014/main" id="{AB9EB1AC-FF5A-36FF-E4EC-C3F6EDF04BEF}"/>
              </a:ext>
            </a:extLst>
          </p:cNvPr>
          <p:cNvSpPr>
            <a:spLocks noGrp="1"/>
          </p:cNvSpPr>
          <p:nvPr>
            <p:ph type="body" sz="quarter" idx="24"/>
          </p:nvPr>
        </p:nvSpPr>
        <p:spPr>
          <a:xfrm>
            <a:off x="3995928" y="2926080"/>
            <a:ext cx="1801368" cy="502920"/>
          </a:xfrm>
          <a:solidFill>
            <a:schemeClr val="accent2"/>
          </a:solidFill>
        </p:spPr>
        <p:txBody>
          <a:bodyPr>
            <a:noAutofit/>
          </a:bodyPr>
          <a:lstStyle>
            <a:lvl1pPr marL="0" indent="0">
              <a:buNone/>
              <a:defRPr sz="1200">
                <a:noFill/>
              </a:defRPr>
            </a:lvl1pPr>
          </a:lstStyle>
          <a:p>
            <a:pPr lvl="0"/>
            <a:r>
              <a:rPr lang="en-US"/>
              <a:t>Click to edit Master text styles</a:t>
            </a:r>
          </a:p>
        </p:txBody>
      </p:sp>
      <p:sp>
        <p:nvSpPr>
          <p:cNvPr id="34" name="Text Placeholder 31">
            <a:extLst>
              <a:ext uri="{FF2B5EF4-FFF2-40B4-BE49-F238E27FC236}">
                <a16:creationId xmlns:a16="http://schemas.microsoft.com/office/drawing/2014/main" id="{919FA078-A6CC-4C6E-BB4E-70AA4ECA801E}"/>
              </a:ext>
            </a:extLst>
          </p:cNvPr>
          <p:cNvSpPr>
            <a:spLocks noGrp="1"/>
          </p:cNvSpPr>
          <p:nvPr>
            <p:ph type="body" sz="quarter" idx="25"/>
          </p:nvPr>
        </p:nvSpPr>
        <p:spPr>
          <a:xfrm>
            <a:off x="6345936" y="2926080"/>
            <a:ext cx="1801368" cy="502920"/>
          </a:xfrm>
          <a:solidFill>
            <a:schemeClr val="accent4"/>
          </a:solidFill>
        </p:spPr>
        <p:txBody>
          <a:bodyPr>
            <a:noAutofit/>
          </a:bodyPr>
          <a:lstStyle>
            <a:lvl1pPr marL="0" indent="0">
              <a:buNone/>
              <a:defRPr sz="1200">
                <a:noFill/>
              </a:defRPr>
            </a:lvl1pPr>
          </a:lstStyle>
          <a:p>
            <a:pPr lvl="0"/>
            <a:r>
              <a:rPr lang="en-US"/>
              <a:t>Click to edit Master text styles</a:t>
            </a:r>
          </a:p>
        </p:txBody>
      </p:sp>
      <p:sp>
        <p:nvSpPr>
          <p:cNvPr id="35" name="Text Placeholder 31">
            <a:extLst>
              <a:ext uri="{FF2B5EF4-FFF2-40B4-BE49-F238E27FC236}">
                <a16:creationId xmlns:a16="http://schemas.microsoft.com/office/drawing/2014/main" id="{B0730A45-AC46-DF6D-F56B-76A81490918A}"/>
              </a:ext>
            </a:extLst>
          </p:cNvPr>
          <p:cNvSpPr>
            <a:spLocks noGrp="1"/>
          </p:cNvSpPr>
          <p:nvPr>
            <p:ph type="body" sz="quarter" idx="26"/>
          </p:nvPr>
        </p:nvSpPr>
        <p:spPr>
          <a:xfrm>
            <a:off x="8695944" y="2926080"/>
            <a:ext cx="1987296" cy="502920"/>
          </a:xfrm>
          <a:solidFill>
            <a:schemeClr val="accent3"/>
          </a:solidFill>
        </p:spPr>
        <p:txBody>
          <a:bodyPr>
            <a:noAutofit/>
          </a:bodyPr>
          <a:lstStyle>
            <a:lvl1pPr marL="0" indent="0">
              <a:buNone/>
              <a:defRPr sz="1200">
                <a:noFill/>
              </a:defRPr>
            </a:lvl1pPr>
          </a:lstStyle>
          <a:p>
            <a:pPr lvl="0"/>
            <a:r>
              <a:rPr lang="en-US"/>
              <a:t>Click to edit Master text styles</a:t>
            </a:r>
          </a:p>
        </p:txBody>
      </p:sp>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63093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305409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5" name="Text Placeholder 14">
            <a:extLst>
              <a:ext uri="{FF2B5EF4-FFF2-40B4-BE49-F238E27FC236}">
                <a16:creationId xmlns:a16="http://schemas.microsoft.com/office/drawing/2014/main" id="{3F862698-31B6-3C3C-7B04-A5AB06659947}"/>
              </a:ext>
            </a:extLst>
          </p:cNvPr>
          <p:cNvSpPr>
            <a:spLocks noGrp="1" noChangeAspect="1"/>
          </p:cNvSpPr>
          <p:nvPr>
            <p:ph type="body" sz="quarter" idx="15" hasCustomPrompt="1"/>
          </p:nvPr>
        </p:nvSpPr>
        <p:spPr>
          <a:xfrm>
            <a:off x="72237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19" name="Text Placeholder 14">
            <a:extLst>
              <a:ext uri="{FF2B5EF4-FFF2-40B4-BE49-F238E27FC236}">
                <a16:creationId xmlns:a16="http://schemas.microsoft.com/office/drawing/2014/main" id="{12F0E6AE-7B40-CC7A-BAB7-B5963027CE13}"/>
              </a:ext>
            </a:extLst>
          </p:cNvPr>
          <p:cNvSpPr>
            <a:spLocks noGrp="1" noChangeAspect="1"/>
          </p:cNvSpPr>
          <p:nvPr>
            <p:ph type="body" sz="quarter" idx="16" hasCustomPrompt="1"/>
          </p:nvPr>
        </p:nvSpPr>
        <p:spPr>
          <a:xfrm>
            <a:off x="3163824"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1" name="Text Placeholder 14">
            <a:extLst>
              <a:ext uri="{FF2B5EF4-FFF2-40B4-BE49-F238E27FC236}">
                <a16:creationId xmlns:a16="http://schemas.microsoft.com/office/drawing/2014/main" id="{F19DE03C-9C3C-ED9E-7938-68DC59591962}"/>
              </a:ext>
            </a:extLst>
          </p:cNvPr>
          <p:cNvSpPr>
            <a:spLocks noGrp="1" noChangeAspect="1"/>
          </p:cNvSpPr>
          <p:nvPr>
            <p:ph type="body" sz="quarter" idx="17" hasCustomPrompt="1"/>
          </p:nvPr>
        </p:nvSpPr>
        <p:spPr>
          <a:xfrm>
            <a:off x="5596128"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3" name="Text Placeholder 14">
            <a:extLst>
              <a:ext uri="{FF2B5EF4-FFF2-40B4-BE49-F238E27FC236}">
                <a16:creationId xmlns:a16="http://schemas.microsoft.com/office/drawing/2014/main" id="{D15E2928-BFA0-AA75-6EC4-69EFDD615540}"/>
              </a:ext>
            </a:extLst>
          </p:cNvPr>
          <p:cNvSpPr>
            <a:spLocks noGrp="1" noChangeAspect="1"/>
          </p:cNvSpPr>
          <p:nvPr>
            <p:ph type="body" sz="quarter" idx="18" hasCustomPrompt="1"/>
          </p:nvPr>
        </p:nvSpPr>
        <p:spPr>
          <a:xfrm>
            <a:off x="8028432"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5" name="Text Placeholder 14">
            <a:extLst>
              <a:ext uri="{FF2B5EF4-FFF2-40B4-BE49-F238E27FC236}">
                <a16:creationId xmlns:a16="http://schemas.microsoft.com/office/drawing/2014/main" id="{B1000C26-BF38-857C-8EB7-C84E4425628C}"/>
              </a:ext>
            </a:extLst>
          </p:cNvPr>
          <p:cNvSpPr>
            <a:spLocks noGrp="1" noChangeAspect="1"/>
          </p:cNvSpPr>
          <p:nvPr>
            <p:ph type="body" sz="quarter" idx="19" hasCustomPrompt="1"/>
          </p:nvPr>
        </p:nvSpPr>
        <p:spPr>
          <a:xfrm>
            <a:off x="1046073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6" name="Text Placeholder 4">
            <a:extLst>
              <a:ext uri="{FF2B5EF4-FFF2-40B4-BE49-F238E27FC236}">
                <a16:creationId xmlns:a16="http://schemas.microsoft.com/office/drawing/2014/main" id="{7A3AFB34-A509-98A0-B6AB-3BC35F16DDD2}"/>
              </a:ext>
            </a:extLst>
          </p:cNvPr>
          <p:cNvSpPr>
            <a:spLocks noGrp="1"/>
          </p:cNvSpPr>
          <p:nvPr>
            <p:ph type="body" sz="quarter" idx="20"/>
          </p:nvPr>
        </p:nvSpPr>
        <p:spPr>
          <a:xfrm>
            <a:off x="5504688"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Text Placeholder 4">
            <a:extLst>
              <a:ext uri="{FF2B5EF4-FFF2-40B4-BE49-F238E27FC236}">
                <a16:creationId xmlns:a16="http://schemas.microsoft.com/office/drawing/2014/main" id="{B4CAD471-FB12-ACCA-9D4A-E01322DC61A0}"/>
              </a:ext>
            </a:extLst>
          </p:cNvPr>
          <p:cNvSpPr>
            <a:spLocks noGrp="1"/>
          </p:cNvSpPr>
          <p:nvPr>
            <p:ph type="body" sz="quarter" idx="21"/>
          </p:nvPr>
        </p:nvSpPr>
        <p:spPr>
          <a:xfrm>
            <a:off x="7918704"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8" name="Text Placeholder 4">
            <a:extLst>
              <a:ext uri="{FF2B5EF4-FFF2-40B4-BE49-F238E27FC236}">
                <a16:creationId xmlns:a16="http://schemas.microsoft.com/office/drawing/2014/main" id="{B7FF2DDC-689F-CE60-97C8-8575DBB2C068}"/>
              </a:ext>
            </a:extLst>
          </p:cNvPr>
          <p:cNvSpPr>
            <a:spLocks noGrp="1"/>
          </p:cNvSpPr>
          <p:nvPr>
            <p:ph type="body" sz="quarter" idx="22"/>
          </p:nvPr>
        </p:nvSpPr>
        <p:spPr>
          <a:xfrm>
            <a:off x="10369296" y="4041648"/>
            <a:ext cx="156362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6" name="Footer Placeholder 35">
            <a:extLst>
              <a:ext uri="{FF2B5EF4-FFF2-40B4-BE49-F238E27FC236}">
                <a16:creationId xmlns:a16="http://schemas.microsoft.com/office/drawing/2014/main" id="{A2666B74-0A69-6162-5AD3-4561A8EE5514}"/>
              </a:ext>
            </a:extLst>
          </p:cNvPr>
          <p:cNvSpPr>
            <a:spLocks noGrp="1"/>
          </p:cNvSpPr>
          <p:nvPr>
            <p:ph type="ftr" sz="quarter" idx="27"/>
          </p:nvPr>
        </p:nvSpPr>
        <p:spPr/>
        <p:txBody>
          <a:bodyPr/>
          <a:lstStyle/>
          <a:p>
            <a:endParaRPr lang="en-US" dirty="0"/>
          </a:p>
        </p:txBody>
      </p:sp>
      <p:sp>
        <p:nvSpPr>
          <p:cNvPr id="2" name="Text Placeholder 9">
            <a:extLst>
              <a:ext uri="{FF2B5EF4-FFF2-40B4-BE49-F238E27FC236}">
                <a16:creationId xmlns:a16="http://schemas.microsoft.com/office/drawing/2014/main" id="{78FC7A6E-EB75-1109-AB97-8091F2C9FF89}"/>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 name="Slide Number Placeholder 9">
            <a:extLst>
              <a:ext uri="{FF2B5EF4-FFF2-40B4-BE49-F238E27FC236}">
                <a16:creationId xmlns:a16="http://schemas.microsoft.com/office/drawing/2014/main" id="{3882992B-56C1-1B1D-6308-47369A0DF03F}"/>
              </a:ext>
            </a:extLst>
          </p:cNvPr>
          <p:cNvSpPr>
            <a:spLocks noGrp="1"/>
          </p:cNvSpPr>
          <p:nvPr>
            <p:ph type="sldNum" sz="quarter" idx="28"/>
          </p:nvPr>
        </p:nvSpPr>
        <p:spPr>
          <a:xfrm>
            <a:off x="1651903" y="809244"/>
            <a:ext cx="941832" cy="621792"/>
          </a:xfrm>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309024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9F44A91D-CC57-69D8-3CC1-3538FCB6BBA4}"/>
              </a:ext>
            </a:extLst>
          </p:cNvPr>
          <p:cNvPicPr>
            <a:picLocks noChangeAspect="1"/>
          </p:cNvPicPr>
          <p:nvPr userDrawn="1"/>
        </p:nvPicPr>
        <p:blipFill>
          <a:blip>
            <a:extLst>
              <a:ext uri="{96DAC541-7B7A-43D3-8B79-37D633B846F1}">
                <asvg:svgBlip xmlns:asvg="http://schemas.microsoft.com/office/drawing/2016/SVG/main" r:embed="rId2"/>
              </a:ext>
            </a:extLst>
          </a:blip>
          <a:srcRect r="77662" b="48541"/>
          <a:stretch>
            <a:fillRect/>
          </a:stretch>
        </p:blipFill>
        <p:spPr>
          <a:xfrm flipV="1">
            <a:off x="10376194" y="1"/>
            <a:ext cx="1815806" cy="3829511"/>
          </a:xfrm>
          <a:custGeom>
            <a:avLst/>
            <a:gdLst>
              <a:gd name="connsiteX0" fmla="*/ 0 w 1815806"/>
              <a:gd name="connsiteY0" fmla="*/ 3829511 h 3829511"/>
              <a:gd name="connsiteX1" fmla="*/ 1815806 w 1815806"/>
              <a:gd name="connsiteY1" fmla="*/ 3829511 h 3829511"/>
              <a:gd name="connsiteX2" fmla="*/ 1815806 w 1815806"/>
              <a:gd name="connsiteY2" fmla="*/ 0 h 3829511"/>
              <a:gd name="connsiteX3" fmla="*/ 0 w 1815806"/>
              <a:gd name="connsiteY3" fmla="*/ 0 h 3829511"/>
            </a:gdLst>
            <a:ahLst/>
            <a:cxnLst>
              <a:cxn ang="0">
                <a:pos x="connsiteX0" y="connsiteY0"/>
              </a:cxn>
              <a:cxn ang="0">
                <a:pos x="connsiteX1" y="connsiteY1"/>
              </a:cxn>
              <a:cxn ang="0">
                <a:pos x="connsiteX2" y="connsiteY2"/>
              </a:cxn>
              <a:cxn ang="0">
                <a:pos x="connsiteX3" y="connsiteY3"/>
              </a:cxn>
            </a:cxnLst>
            <a:rect l="l" t="t" r="r" b="b"/>
            <a:pathLst>
              <a:path w="1815806" h="3829511">
                <a:moveTo>
                  <a:pt x="0" y="3829511"/>
                </a:moveTo>
                <a:lnTo>
                  <a:pt x="1815806" y="3829511"/>
                </a:lnTo>
                <a:lnTo>
                  <a:pt x="1815806" y="0"/>
                </a:lnTo>
                <a:lnTo>
                  <a:pt x="0" y="0"/>
                </a:lnTo>
                <a:close/>
              </a:path>
            </a:pathLst>
          </a:custGeom>
        </p:spPr>
      </p:pic>
      <p:pic>
        <p:nvPicPr>
          <p:cNvPr id="16" name="Graphic 15">
            <a:extLst>
              <a:ext uri="{FF2B5EF4-FFF2-40B4-BE49-F238E27FC236}">
                <a16:creationId xmlns:a16="http://schemas.microsoft.com/office/drawing/2014/main" id="{5AB0AC87-A4CD-F667-74B2-52047C1E6FB5}"/>
              </a:ext>
            </a:extLst>
          </p:cNvPr>
          <p:cNvPicPr>
            <a:picLocks noChangeAspect="1"/>
          </p:cNvPicPr>
          <p:nvPr userDrawn="1"/>
        </p:nvPicPr>
        <p:blipFill>
          <a:blip>
            <a:extLst>
              <a:ext uri="{96DAC541-7B7A-43D3-8B79-37D633B846F1}">
                <asvg:svgBlip xmlns:asvg="http://schemas.microsoft.com/office/drawing/2016/SVG/main" r:embed="rId3"/>
              </a:ext>
            </a:extLst>
          </a:blip>
          <a:srcRect r="85638" b="45150"/>
          <a:stretch>
            <a:fillRect/>
          </a:stretch>
        </p:blipFill>
        <p:spPr>
          <a:xfrm flipV="1">
            <a:off x="10887888" y="1"/>
            <a:ext cx="1304112" cy="3289795"/>
          </a:xfrm>
          <a:custGeom>
            <a:avLst/>
            <a:gdLst>
              <a:gd name="connsiteX0" fmla="*/ 0 w 1304112"/>
              <a:gd name="connsiteY0" fmla="*/ 3289795 h 3289795"/>
              <a:gd name="connsiteX1" fmla="*/ 1304112 w 1304112"/>
              <a:gd name="connsiteY1" fmla="*/ 3289795 h 3289795"/>
              <a:gd name="connsiteX2" fmla="*/ 1304112 w 1304112"/>
              <a:gd name="connsiteY2" fmla="*/ 0 h 3289795"/>
              <a:gd name="connsiteX3" fmla="*/ 0 w 1304112"/>
              <a:gd name="connsiteY3" fmla="*/ 0 h 3289795"/>
            </a:gdLst>
            <a:ahLst/>
            <a:cxnLst>
              <a:cxn ang="0">
                <a:pos x="connsiteX0" y="connsiteY0"/>
              </a:cxn>
              <a:cxn ang="0">
                <a:pos x="connsiteX1" y="connsiteY1"/>
              </a:cxn>
              <a:cxn ang="0">
                <a:pos x="connsiteX2" y="connsiteY2"/>
              </a:cxn>
              <a:cxn ang="0">
                <a:pos x="connsiteX3" y="connsiteY3"/>
              </a:cxn>
            </a:cxnLst>
            <a:rect l="l" t="t" r="r" b="b"/>
            <a:pathLst>
              <a:path w="1304112" h="3289795">
                <a:moveTo>
                  <a:pt x="0" y="3289795"/>
                </a:moveTo>
                <a:lnTo>
                  <a:pt x="1304112" y="3289795"/>
                </a:lnTo>
                <a:lnTo>
                  <a:pt x="1304112" y="0"/>
                </a:lnTo>
                <a:lnTo>
                  <a:pt x="0" y="0"/>
                </a:lnTo>
                <a:close/>
              </a:path>
            </a:pathLst>
          </a:custGeom>
        </p:spPr>
      </p:pic>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55">
            <a:extLst>
              <a:ext uri="{FF2B5EF4-FFF2-40B4-BE49-F238E27FC236}">
                <a16:creationId xmlns:a16="http://schemas.microsoft.com/office/drawing/2014/main" id="{5DF0CA69-CF45-9850-4F85-B4C3BF2141B4}"/>
              </a:ext>
            </a:extLst>
          </p:cNvPr>
          <p:cNvSpPr/>
          <p:nvPr userDrawn="1"/>
        </p:nvSpPr>
        <p:spPr>
          <a:xfrm>
            <a:off x="-7736" y="6082871"/>
            <a:ext cx="12199737" cy="493110"/>
          </a:xfrm>
          <a:custGeom>
            <a:avLst/>
            <a:gdLst>
              <a:gd name="connsiteX0" fmla="*/ 25897 w 12199737"/>
              <a:gd name="connsiteY0" fmla="*/ 0 h 493110"/>
              <a:gd name="connsiteX1" fmla="*/ 12199737 w 12199737"/>
              <a:gd name="connsiteY1" fmla="*/ 0 h 493110"/>
              <a:gd name="connsiteX2" fmla="*/ 12199737 w 12199737"/>
              <a:gd name="connsiteY2" fmla="*/ 493110 h 493110"/>
              <a:gd name="connsiteX3" fmla="*/ 25897 w 12199737"/>
              <a:gd name="connsiteY3" fmla="*/ 493109 h 493110"/>
              <a:gd name="connsiteX4" fmla="*/ 0 w 12199737"/>
              <a:gd name="connsiteY4" fmla="*/ 490499 h 493110"/>
              <a:gd name="connsiteX5" fmla="*/ 0 w 12199737"/>
              <a:gd name="connsiteY5" fmla="*/ 2611 h 49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9737" h="493110">
                <a:moveTo>
                  <a:pt x="25897" y="0"/>
                </a:moveTo>
                <a:lnTo>
                  <a:pt x="12199737" y="0"/>
                </a:lnTo>
                <a:lnTo>
                  <a:pt x="12199737" y="493110"/>
                </a:lnTo>
                <a:lnTo>
                  <a:pt x="25897" y="493109"/>
                </a:lnTo>
                <a:lnTo>
                  <a:pt x="0" y="490499"/>
                </a:lnTo>
                <a:lnTo>
                  <a:pt x="0" y="261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Oval 19">
            <a:extLst>
              <a:ext uri="{FF2B5EF4-FFF2-40B4-BE49-F238E27FC236}">
                <a16:creationId xmlns:a16="http://schemas.microsoft.com/office/drawing/2014/main" id="{AFE865D6-FFF0-8547-C225-4EA40D12981C}"/>
              </a:ext>
            </a:extLst>
          </p:cNvPr>
          <p:cNvSpPr/>
          <p:nvPr userDrawn="1"/>
        </p:nvSpPr>
        <p:spPr>
          <a:xfrm>
            <a:off x="10745496" y="271272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C43A4F4-14CD-C1BC-076B-D3EC524E9072}"/>
              </a:ext>
            </a:extLst>
          </p:cNvPr>
          <p:cNvSpPr/>
          <p:nvPr userDrawn="1"/>
        </p:nvSpPr>
        <p:spPr>
          <a:xfrm>
            <a:off x="11336726" y="2288311"/>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F59C9BF2-FA96-FBA2-CC60-3024E983F26F}"/>
              </a:ext>
            </a:extLst>
          </p:cNvPr>
          <p:cNvSpPr/>
          <p:nvPr userDrawn="1"/>
        </p:nvSpPr>
        <p:spPr>
          <a:xfrm>
            <a:off x="825032" y="6142636"/>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6035040"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760720"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52812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5349240"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074920"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pic>
        <p:nvPicPr>
          <p:cNvPr id="2" name="Graphic 1">
            <a:extLst>
              <a:ext uri="{FF2B5EF4-FFF2-40B4-BE49-F238E27FC236}">
                <a16:creationId xmlns:a16="http://schemas.microsoft.com/office/drawing/2014/main" id="{E38DCAB8-FF04-8225-502A-9415422E45E7}"/>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4165" t="86663"/>
          <a:stretch/>
        </p:blipFill>
        <p:spPr>
          <a:xfrm flipH="1" flipV="1">
            <a:off x="7732664" y="5943369"/>
            <a:ext cx="4459335" cy="914630"/>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7" name="Oval 6">
            <a:extLst>
              <a:ext uri="{FF2B5EF4-FFF2-40B4-BE49-F238E27FC236}">
                <a16:creationId xmlns:a16="http://schemas.microsoft.com/office/drawing/2014/main" id="{D37B56B1-1773-120E-5DF7-ADC768615C86}"/>
              </a:ext>
            </a:extLst>
          </p:cNvPr>
          <p:cNvSpPr/>
          <p:nvPr userDrawn="1"/>
        </p:nvSpPr>
        <p:spPr>
          <a:xfrm>
            <a:off x="10012200" y="597794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4">
            <a:extLst>
              <a:ext uri="{FF2B5EF4-FFF2-40B4-BE49-F238E27FC236}">
                <a16:creationId xmlns:a16="http://schemas.microsoft.com/office/drawing/2014/main" id="{BA05B6D8-31AC-001B-57B4-132C0A9BED34}"/>
              </a:ext>
            </a:extLst>
          </p:cNvPr>
          <p:cNvSpPr>
            <a:spLocks noGrp="1"/>
          </p:cNvSpPr>
          <p:nvPr>
            <p:ph type="body" sz="quarter" idx="16"/>
          </p:nvPr>
        </p:nvSpPr>
        <p:spPr>
          <a:xfrm>
            <a:off x="8851392"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56DC4DB0-B5C2-72F4-A891-0281DDB80FCB}"/>
              </a:ext>
            </a:extLst>
          </p:cNvPr>
          <p:cNvSpPr>
            <a:spLocks noGrp="1"/>
          </p:cNvSpPr>
          <p:nvPr>
            <p:ph sz="quarter" idx="17"/>
          </p:nvPr>
        </p:nvSpPr>
        <p:spPr>
          <a:xfrm>
            <a:off x="856792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535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40" name="Graphic 22">
            <a:extLst>
              <a:ext uri="{FF2B5EF4-FFF2-40B4-BE49-F238E27FC236}">
                <a16:creationId xmlns:a16="http://schemas.microsoft.com/office/drawing/2014/main" id="{8508C9A2-89A3-8585-F561-54AF27E76C2E}"/>
              </a:ext>
            </a:extLst>
          </p:cNvPr>
          <p:cNvSpPr/>
          <p:nvPr/>
        </p:nvSpPr>
        <p:spPr>
          <a:xfrm>
            <a:off x="8963354" y="3545840"/>
            <a:ext cx="2556181" cy="2641600"/>
          </a:xfrm>
          <a:custGeom>
            <a:avLst/>
            <a:gdLst>
              <a:gd name="connsiteX0" fmla="*/ 11417928 w 11417635"/>
              <a:gd name="connsiteY0" fmla="*/ 16489276 h 17685280"/>
              <a:gd name="connsiteX1" fmla="*/ 10219543 w 11417635"/>
              <a:gd name="connsiteY1" fmla="*/ 17687536 h 17685280"/>
              <a:gd name="connsiteX2" fmla="*/ 1198684 w 11417635"/>
              <a:gd name="connsiteY2" fmla="*/ 17687536 h 17685280"/>
              <a:gd name="connsiteX3" fmla="*/ 293 w 11417635"/>
              <a:gd name="connsiteY3" fmla="*/ 16489276 h 17685280"/>
              <a:gd name="connsiteX4" fmla="*/ 293 w 11417635"/>
              <a:gd name="connsiteY4" fmla="*/ 1200514 h 17685280"/>
              <a:gd name="connsiteX5" fmla="*/ 1198684 w 11417635"/>
              <a:gd name="connsiteY5" fmla="*/ 2255 h 17685280"/>
              <a:gd name="connsiteX6" fmla="*/ 10219543 w 11417635"/>
              <a:gd name="connsiteY6" fmla="*/ 2255 h 17685280"/>
              <a:gd name="connsiteX7" fmla="*/ 11417928 w 11417635"/>
              <a:gd name="connsiteY7" fmla="*/ 1200514 h 17685280"/>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7" fmla="*/ 10219250 w 11417635"/>
              <a:gd name="connsiteY7" fmla="*/ 14227 h 17699508"/>
              <a:gd name="connsiteX8" fmla="*/ 11417635 w 11417635"/>
              <a:gd name="connsiteY8" fmla="*/ 1212486 h 17699508"/>
              <a:gd name="connsiteX9" fmla="*/ 11417635 w 11417635"/>
              <a:gd name="connsiteY9" fmla="*/ 16501248 h 17699508"/>
              <a:gd name="connsiteX0" fmla="*/ 11417635 w 11509075"/>
              <a:gd name="connsiteY0" fmla="*/ 1212486 h 17699508"/>
              <a:gd name="connsiteX1" fmla="*/ 11417635 w 11509075"/>
              <a:gd name="connsiteY1" fmla="*/ 16501248 h 17699508"/>
              <a:gd name="connsiteX2" fmla="*/ 10219250 w 11509075"/>
              <a:gd name="connsiteY2" fmla="*/ 17699508 h 17699508"/>
              <a:gd name="connsiteX3" fmla="*/ 1198391 w 11509075"/>
              <a:gd name="connsiteY3" fmla="*/ 17699508 h 17699508"/>
              <a:gd name="connsiteX4" fmla="*/ 0 w 11509075"/>
              <a:gd name="connsiteY4" fmla="*/ 16501248 h 17699508"/>
              <a:gd name="connsiteX5" fmla="*/ 0 w 11509075"/>
              <a:gd name="connsiteY5" fmla="*/ 1212486 h 17699508"/>
              <a:gd name="connsiteX6" fmla="*/ 1198391 w 11509075"/>
              <a:gd name="connsiteY6" fmla="*/ 14227 h 17699508"/>
              <a:gd name="connsiteX7" fmla="*/ 3548686 w 11509075"/>
              <a:gd name="connsiteY7" fmla="*/ 0 h 17699508"/>
              <a:gd name="connsiteX8" fmla="*/ 10219250 w 11509075"/>
              <a:gd name="connsiteY8" fmla="*/ 14227 h 17699508"/>
              <a:gd name="connsiteX9" fmla="*/ 11509075 w 11509075"/>
              <a:gd name="connsiteY9" fmla="*/ 1303926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8" fmla="*/ 10219250 w 11417635"/>
              <a:gd name="connsiteY8" fmla="*/ 14227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002280 h 17699508"/>
              <a:gd name="connsiteX5" fmla="*/ 2235 w 11419870"/>
              <a:gd name="connsiteY5" fmla="*/ 1212486 h 17699508"/>
              <a:gd name="connsiteX6" fmla="*/ 1200626 w 11419870"/>
              <a:gd name="connsiteY6" fmla="*/ 14227 h 17699508"/>
              <a:gd name="connsiteX7" fmla="*/ 3550921 w 11419870"/>
              <a:gd name="connsiteY7"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947160 h 17699508"/>
              <a:gd name="connsiteX5" fmla="*/ 0 w 11419870"/>
              <a:gd name="connsiteY5" fmla="*/ 3002280 h 17699508"/>
              <a:gd name="connsiteX6" fmla="*/ 2235 w 11419870"/>
              <a:gd name="connsiteY6" fmla="*/ 1212486 h 17699508"/>
              <a:gd name="connsiteX7" fmla="*/ 1200626 w 11419870"/>
              <a:gd name="connsiteY7" fmla="*/ 14227 h 17699508"/>
              <a:gd name="connsiteX8" fmla="*/ 3550921 w 11419870"/>
              <a:gd name="connsiteY8" fmla="*/ 0 h 17699508"/>
              <a:gd name="connsiteX0" fmla="*/ 10221485 w 10221485"/>
              <a:gd name="connsiteY0" fmla="*/ 17699508 h 17699508"/>
              <a:gd name="connsiteX1" fmla="*/ 1200626 w 10221485"/>
              <a:gd name="connsiteY1" fmla="*/ 17699508 h 17699508"/>
              <a:gd name="connsiteX2" fmla="*/ 2235 w 10221485"/>
              <a:gd name="connsiteY2" fmla="*/ 16501248 h 17699508"/>
              <a:gd name="connsiteX3" fmla="*/ 0 w 10221485"/>
              <a:gd name="connsiteY3" fmla="*/ 3947160 h 17699508"/>
              <a:gd name="connsiteX4" fmla="*/ 0 w 10221485"/>
              <a:gd name="connsiteY4" fmla="*/ 3002280 h 17699508"/>
              <a:gd name="connsiteX5" fmla="*/ 2235 w 10221485"/>
              <a:gd name="connsiteY5" fmla="*/ 1212486 h 17699508"/>
              <a:gd name="connsiteX6" fmla="*/ 1200626 w 10221485"/>
              <a:gd name="connsiteY6" fmla="*/ 14227 h 17699508"/>
              <a:gd name="connsiteX7" fmla="*/ 3550921 w 10221485"/>
              <a:gd name="connsiteY7" fmla="*/ 0 h 17699508"/>
              <a:gd name="connsiteX0" fmla="*/ 1200626 w 3550921"/>
              <a:gd name="connsiteY0" fmla="*/ 17699508 h 17699508"/>
              <a:gd name="connsiteX1" fmla="*/ 2235 w 3550921"/>
              <a:gd name="connsiteY1" fmla="*/ 16501248 h 17699508"/>
              <a:gd name="connsiteX2" fmla="*/ 0 w 3550921"/>
              <a:gd name="connsiteY2" fmla="*/ 3947160 h 17699508"/>
              <a:gd name="connsiteX3" fmla="*/ 0 w 3550921"/>
              <a:gd name="connsiteY3" fmla="*/ 3002280 h 17699508"/>
              <a:gd name="connsiteX4" fmla="*/ 2235 w 3550921"/>
              <a:gd name="connsiteY4" fmla="*/ 1212486 h 17699508"/>
              <a:gd name="connsiteX5" fmla="*/ 1200626 w 3550921"/>
              <a:gd name="connsiteY5" fmla="*/ 14227 h 17699508"/>
              <a:gd name="connsiteX6" fmla="*/ 3550921 w 3550921"/>
              <a:gd name="connsiteY6" fmla="*/ 0 h 17699508"/>
              <a:gd name="connsiteX0" fmla="*/ 2235 w 3550921"/>
              <a:gd name="connsiteY0" fmla="*/ 16501248 h 16501248"/>
              <a:gd name="connsiteX1" fmla="*/ 0 w 3550921"/>
              <a:gd name="connsiteY1" fmla="*/ 3947160 h 16501248"/>
              <a:gd name="connsiteX2" fmla="*/ 0 w 3550921"/>
              <a:gd name="connsiteY2" fmla="*/ 3002280 h 16501248"/>
              <a:gd name="connsiteX3" fmla="*/ 2235 w 3550921"/>
              <a:gd name="connsiteY3" fmla="*/ 1212486 h 16501248"/>
              <a:gd name="connsiteX4" fmla="*/ 1200626 w 3550921"/>
              <a:gd name="connsiteY4" fmla="*/ 14227 h 16501248"/>
              <a:gd name="connsiteX5" fmla="*/ 3550921 w 3550921"/>
              <a:gd name="connsiteY5" fmla="*/ 0 h 16501248"/>
              <a:gd name="connsiteX0" fmla="*/ 0 w 3550921"/>
              <a:gd name="connsiteY0" fmla="*/ 3947160 h 3947160"/>
              <a:gd name="connsiteX1" fmla="*/ 0 w 3550921"/>
              <a:gd name="connsiteY1" fmla="*/ 3002280 h 3947160"/>
              <a:gd name="connsiteX2" fmla="*/ 2235 w 3550921"/>
              <a:gd name="connsiteY2" fmla="*/ 1212486 h 3947160"/>
              <a:gd name="connsiteX3" fmla="*/ 1200626 w 3550921"/>
              <a:gd name="connsiteY3" fmla="*/ 14227 h 3947160"/>
              <a:gd name="connsiteX4" fmla="*/ 3550921 w 3550921"/>
              <a:gd name="connsiteY4" fmla="*/ 0 h 3947160"/>
              <a:gd name="connsiteX0" fmla="*/ 0 w 3550921"/>
              <a:gd name="connsiteY0" fmla="*/ 3002280 h 3002280"/>
              <a:gd name="connsiteX1" fmla="*/ 2235 w 3550921"/>
              <a:gd name="connsiteY1" fmla="*/ 1212486 h 3002280"/>
              <a:gd name="connsiteX2" fmla="*/ 1200626 w 3550921"/>
              <a:gd name="connsiteY2" fmla="*/ 14227 h 3002280"/>
              <a:gd name="connsiteX3" fmla="*/ 3550921 w 3550921"/>
              <a:gd name="connsiteY3" fmla="*/ 0 h 3002280"/>
              <a:gd name="connsiteX0" fmla="*/ 2845 w 3548686"/>
              <a:gd name="connsiteY0" fmla="*/ 2799080 h 2799080"/>
              <a:gd name="connsiteX1" fmla="*/ 0 w 3548686"/>
              <a:gd name="connsiteY1" fmla="*/ 1212486 h 2799080"/>
              <a:gd name="connsiteX2" fmla="*/ 1198391 w 3548686"/>
              <a:gd name="connsiteY2" fmla="*/ 14227 h 2799080"/>
              <a:gd name="connsiteX3" fmla="*/ 3548686 w 3548686"/>
              <a:gd name="connsiteY3" fmla="*/ 0 h 2799080"/>
              <a:gd name="connsiteX0" fmla="*/ 2845 w 3548686"/>
              <a:gd name="connsiteY0" fmla="*/ 2707640 h 2707640"/>
              <a:gd name="connsiteX1" fmla="*/ 0 w 3548686"/>
              <a:gd name="connsiteY1" fmla="*/ 1212486 h 2707640"/>
              <a:gd name="connsiteX2" fmla="*/ 1198391 w 3548686"/>
              <a:gd name="connsiteY2" fmla="*/ 14227 h 2707640"/>
              <a:gd name="connsiteX3" fmla="*/ 3548686 w 3548686"/>
              <a:gd name="connsiteY3" fmla="*/ 0 h 2707640"/>
              <a:gd name="connsiteX0" fmla="*/ 2845 w 3548686"/>
              <a:gd name="connsiteY0" fmla="*/ 2667000 h 2667000"/>
              <a:gd name="connsiteX1" fmla="*/ 0 w 3548686"/>
              <a:gd name="connsiteY1" fmla="*/ 1212486 h 2667000"/>
              <a:gd name="connsiteX2" fmla="*/ 1198391 w 3548686"/>
              <a:gd name="connsiteY2" fmla="*/ 14227 h 2667000"/>
              <a:gd name="connsiteX3" fmla="*/ 3548686 w 3548686"/>
              <a:gd name="connsiteY3" fmla="*/ 0 h 2667000"/>
              <a:gd name="connsiteX0" fmla="*/ 2845 w 3548686"/>
              <a:gd name="connsiteY0" fmla="*/ 2651760 h 2651760"/>
              <a:gd name="connsiteX1" fmla="*/ 0 w 3548686"/>
              <a:gd name="connsiteY1" fmla="*/ 1212486 h 2651760"/>
              <a:gd name="connsiteX2" fmla="*/ 1198391 w 3548686"/>
              <a:gd name="connsiteY2" fmla="*/ 14227 h 2651760"/>
              <a:gd name="connsiteX3" fmla="*/ 3548686 w 3548686"/>
              <a:gd name="connsiteY3" fmla="*/ 0 h 2651760"/>
              <a:gd name="connsiteX0" fmla="*/ 2845 w 3020366"/>
              <a:gd name="connsiteY0" fmla="*/ 2651760 h 2651760"/>
              <a:gd name="connsiteX1" fmla="*/ 0 w 3020366"/>
              <a:gd name="connsiteY1" fmla="*/ 1212486 h 2651760"/>
              <a:gd name="connsiteX2" fmla="*/ 1198391 w 3020366"/>
              <a:gd name="connsiteY2" fmla="*/ 14227 h 2651760"/>
              <a:gd name="connsiteX3" fmla="*/ 3020366 w 3020366"/>
              <a:gd name="connsiteY3" fmla="*/ 0 h 2651760"/>
              <a:gd name="connsiteX0" fmla="*/ 2845 w 2883206"/>
              <a:gd name="connsiteY0" fmla="*/ 2651760 h 2651760"/>
              <a:gd name="connsiteX1" fmla="*/ 0 w 2883206"/>
              <a:gd name="connsiteY1" fmla="*/ 1212486 h 2651760"/>
              <a:gd name="connsiteX2" fmla="*/ 1198391 w 2883206"/>
              <a:gd name="connsiteY2" fmla="*/ 14227 h 2651760"/>
              <a:gd name="connsiteX3" fmla="*/ 2883206 w 2883206"/>
              <a:gd name="connsiteY3" fmla="*/ 0 h 2651760"/>
              <a:gd name="connsiteX0" fmla="*/ 2845 w 2796846"/>
              <a:gd name="connsiteY0" fmla="*/ 2651760 h 2651760"/>
              <a:gd name="connsiteX1" fmla="*/ 0 w 2796846"/>
              <a:gd name="connsiteY1" fmla="*/ 1212486 h 2651760"/>
              <a:gd name="connsiteX2" fmla="*/ 1198391 w 2796846"/>
              <a:gd name="connsiteY2" fmla="*/ 14227 h 2651760"/>
              <a:gd name="connsiteX3" fmla="*/ 2796846 w 2796846"/>
              <a:gd name="connsiteY3" fmla="*/ 0 h 2651760"/>
              <a:gd name="connsiteX0" fmla="*/ 2845 w 2735886"/>
              <a:gd name="connsiteY0" fmla="*/ 2656840 h 2656840"/>
              <a:gd name="connsiteX1" fmla="*/ 0 w 2735886"/>
              <a:gd name="connsiteY1" fmla="*/ 1217566 h 2656840"/>
              <a:gd name="connsiteX2" fmla="*/ 1198391 w 2735886"/>
              <a:gd name="connsiteY2" fmla="*/ 19307 h 2656840"/>
              <a:gd name="connsiteX3" fmla="*/ 2735886 w 2735886"/>
              <a:gd name="connsiteY3" fmla="*/ 0 h 265684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44446"/>
              <a:gd name="connsiteY0" fmla="*/ 2651760 h 2651760"/>
              <a:gd name="connsiteX1" fmla="*/ 0 w 2644446"/>
              <a:gd name="connsiteY1" fmla="*/ 1212486 h 2651760"/>
              <a:gd name="connsiteX2" fmla="*/ 1198391 w 2644446"/>
              <a:gd name="connsiteY2" fmla="*/ 14227 h 2651760"/>
              <a:gd name="connsiteX3" fmla="*/ 2644446 w 2644446"/>
              <a:gd name="connsiteY3" fmla="*/ 0 h 2651760"/>
              <a:gd name="connsiteX0" fmla="*/ 2845 w 2608886"/>
              <a:gd name="connsiteY0" fmla="*/ 2651760 h 2651760"/>
              <a:gd name="connsiteX1" fmla="*/ 0 w 2608886"/>
              <a:gd name="connsiteY1" fmla="*/ 1212486 h 2651760"/>
              <a:gd name="connsiteX2" fmla="*/ 1198391 w 2608886"/>
              <a:gd name="connsiteY2" fmla="*/ 14227 h 2651760"/>
              <a:gd name="connsiteX3" fmla="*/ 2608886 w 2608886"/>
              <a:gd name="connsiteY3" fmla="*/ 0 h 2651760"/>
              <a:gd name="connsiteX0" fmla="*/ 2845 w 2598726"/>
              <a:gd name="connsiteY0" fmla="*/ 2646680 h 2646680"/>
              <a:gd name="connsiteX1" fmla="*/ 0 w 2598726"/>
              <a:gd name="connsiteY1" fmla="*/ 1207406 h 2646680"/>
              <a:gd name="connsiteX2" fmla="*/ 1198391 w 2598726"/>
              <a:gd name="connsiteY2" fmla="*/ 9147 h 2646680"/>
              <a:gd name="connsiteX3" fmla="*/ 2598726 w 2598726"/>
              <a:gd name="connsiteY3" fmla="*/ 0 h 2646680"/>
              <a:gd name="connsiteX0" fmla="*/ 2845 w 2558086"/>
              <a:gd name="connsiteY0" fmla="*/ 2641600 h 2641600"/>
              <a:gd name="connsiteX1" fmla="*/ 0 w 2558086"/>
              <a:gd name="connsiteY1" fmla="*/ 1202326 h 2641600"/>
              <a:gd name="connsiteX2" fmla="*/ 1198391 w 2558086"/>
              <a:gd name="connsiteY2" fmla="*/ 4067 h 2641600"/>
              <a:gd name="connsiteX3" fmla="*/ 2558086 w 2558086"/>
              <a:gd name="connsiteY3" fmla="*/ 0 h 2641600"/>
              <a:gd name="connsiteX0" fmla="*/ 2845 w 2556181"/>
              <a:gd name="connsiteY0" fmla="*/ 2641600 h 2641600"/>
              <a:gd name="connsiteX1" fmla="*/ 0 w 2556181"/>
              <a:gd name="connsiteY1" fmla="*/ 1202326 h 2641600"/>
              <a:gd name="connsiteX2" fmla="*/ 1198391 w 2556181"/>
              <a:gd name="connsiteY2" fmla="*/ 4067 h 2641600"/>
              <a:gd name="connsiteX3" fmla="*/ 2556181 w 2556181"/>
              <a:gd name="connsiteY3" fmla="*/ 0 h 2641600"/>
            </a:gdLst>
            <a:ahLst/>
            <a:cxnLst>
              <a:cxn ang="0">
                <a:pos x="connsiteX0" y="connsiteY0"/>
              </a:cxn>
              <a:cxn ang="0">
                <a:pos x="connsiteX1" y="connsiteY1"/>
              </a:cxn>
              <a:cxn ang="0">
                <a:pos x="connsiteX2" y="connsiteY2"/>
              </a:cxn>
              <a:cxn ang="0">
                <a:pos x="connsiteX3" y="connsiteY3"/>
              </a:cxn>
            </a:cxnLst>
            <a:rect l="l" t="t" r="r" b="b"/>
            <a:pathLst>
              <a:path w="2556181" h="2641600">
                <a:moveTo>
                  <a:pt x="2845" y="2641600"/>
                </a:moveTo>
                <a:cubicBezTo>
                  <a:pt x="1897" y="2112735"/>
                  <a:pt x="948" y="1731191"/>
                  <a:pt x="0" y="1202326"/>
                </a:cubicBezTo>
                <a:cubicBezTo>
                  <a:pt x="0" y="540519"/>
                  <a:pt x="536541" y="4067"/>
                  <a:pt x="1198391" y="4067"/>
                </a:cubicBezTo>
                <a:lnTo>
                  <a:pt x="2556181" y="0"/>
                </a:lnTo>
              </a:path>
            </a:pathLst>
          </a:custGeom>
          <a:noFill/>
          <a:ln w="1356897" cap="sq">
            <a:solidFill>
              <a:schemeClr val="accent4">
                <a:alpha val="89000"/>
              </a:schemeClr>
            </a:solidFill>
            <a:prstDash val="solid"/>
            <a:round/>
          </a:ln>
        </p:spPr>
        <p:txBody>
          <a:bodyPr rtlCol="0" anchor="ctr"/>
          <a:lstStyle/>
          <a:p>
            <a:endParaRPr lang="en-US" dirty="0"/>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5" name="Graphic 24">
            <a:extLst>
              <a:ext uri="{FF2B5EF4-FFF2-40B4-BE49-F238E27FC236}">
                <a16:creationId xmlns:a16="http://schemas.microsoft.com/office/drawing/2014/main" id="{3A387C14-96A1-A53F-B0C4-8C320C0E434B}"/>
              </a:ext>
            </a:extLst>
          </p:cNvPr>
          <p:cNvSpPr/>
          <p:nvPr/>
        </p:nvSpPr>
        <p:spPr>
          <a:xfrm>
            <a:off x="8928734" y="3558489"/>
            <a:ext cx="3162299" cy="3196641"/>
          </a:xfrm>
          <a:custGeom>
            <a:avLst/>
            <a:gdLst>
              <a:gd name="connsiteX0" fmla="*/ -3730 w 9166847"/>
              <a:gd name="connsiteY0" fmla="*/ 5764965 h 5765688"/>
              <a:gd name="connsiteX1" fmla="*/ -3730 w 9166847"/>
              <a:gd name="connsiteY1" fmla="*/ 1152444 h 5765688"/>
              <a:gd name="connsiteX2" fmla="*/ 1189314 w 9166847"/>
              <a:gd name="connsiteY2" fmla="*/ -724 h 5765688"/>
              <a:gd name="connsiteX3" fmla="*/ 9163118 w 9166847"/>
              <a:gd name="connsiteY3" fmla="*/ 36857 h 5765688"/>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9166848 w 9166848"/>
              <a:gd name="connsiteY4" fmla="*/ 37581 h 5765689"/>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3169739 w 9166848"/>
              <a:gd name="connsiteY4" fmla="*/ 7671 h 5765689"/>
              <a:gd name="connsiteX5" fmla="*/ 9166848 w 9166848"/>
              <a:gd name="connsiteY5" fmla="*/ 37581 h 5765689"/>
              <a:gd name="connsiteX0" fmla="*/ 0 w 3169739"/>
              <a:gd name="connsiteY0" fmla="*/ 5765689 h 5765689"/>
              <a:gd name="connsiteX1" fmla="*/ 0 w 3169739"/>
              <a:gd name="connsiteY1" fmla="*/ 1153168 h 5765689"/>
              <a:gd name="connsiteX2" fmla="*/ 1193044 w 3169739"/>
              <a:gd name="connsiteY2" fmla="*/ 0 h 5765689"/>
              <a:gd name="connsiteX3" fmla="*/ 2736923 w 3169739"/>
              <a:gd name="connsiteY3" fmla="*/ 1574 h 5765689"/>
              <a:gd name="connsiteX4" fmla="*/ 3169739 w 3169739"/>
              <a:gd name="connsiteY4" fmla="*/ 7671 h 5765689"/>
              <a:gd name="connsiteX0" fmla="*/ 0 w 3160214"/>
              <a:gd name="connsiteY0" fmla="*/ 5765689 h 5765689"/>
              <a:gd name="connsiteX1" fmla="*/ 0 w 3160214"/>
              <a:gd name="connsiteY1" fmla="*/ 1153168 h 5765689"/>
              <a:gd name="connsiteX2" fmla="*/ 1193044 w 3160214"/>
              <a:gd name="connsiteY2" fmla="*/ 0 h 5765689"/>
              <a:gd name="connsiteX3" fmla="*/ 2736923 w 3160214"/>
              <a:gd name="connsiteY3" fmla="*/ 1574 h 5765689"/>
              <a:gd name="connsiteX4" fmla="*/ 3160214 w 3160214"/>
              <a:gd name="connsiteY4" fmla="*/ 7671 h 5765689"/>
              <a:gd name="connsiteX0" fmla="*/ 2085 w 3162299"/>
              <a:gd name="connsiteY0" fmla="*/ 5765689 h 5765689"/>
              <a:gd name="connsiteX1" fmla="*/ 0 w 3162299"/>
              <a:gd name="connsiteY1" fmla="*/ 3173781 h 5765689"/>
              <a:gd name="connsiteX2" fmla="*/ 2085 w 3162299"/>
              <a:gd name="connsiteY2" fmla="*/ 1153168 h 5765689"/>
              <a:gd name="connsiteX3" fmla="*/ 1195129 w 3162299"/>
              <a:gd name="connsiteY3" fmla="*/ 0 h 5765689"/>
              <a:gd name="connsiteX4" fmla="*/ 2739008 w 3162299"/>
              <a:gd name="connsiteY4" fmla="*/ 1574 h 5765689"/>
              <a:gd name="connsiteX5" fmla="*/ 3162299 w 3162299"/>
              <a:gd name="connsiteY5" fmla="*/ 7671 h 5765689"/>
              <a:gd name="connsiteX0" fmla="*/ 0 w 3162299"/>
              <a:gd name="connsiteY0" fmla="*/ 3173781 h 3173781"/>
              <a:gd name="connsiteX1" fmla="*/ 2085 w 3162299"/>
              <a:gd name="connsiteY1" fmla="*/ 1153168 h 3173781"/>
              <a:gd name="connsiteX2" fmla="*/ 1195129 w 3162299"/>
              <a:gd name="connsiteY2" fmla="*/ 0 h 3173781"/>
              <a:gd name="connsiteX3" fmla="*/ 2739008 w 3162299"/>
              <a:gd name="connsiteY3" fmla="*/ 1574 h 3173781"/>
              <a:gd name="connsiteX4" fmla="*/ 3162299 w 3162299"/>
              <a:gd name="connsiteY4" fmla="*/ 7671 h 3173781"/>
              <a:gd name="connsiteX0" fmla="*/ 0 w 3162299"/>
              <a:gd name="connsiteY0" fmla="*/ 3196641 h 3196641"/>
              <a:gd name="connsiteX1" fmla="*/ 2085 w 3162299"/>
              <a:gd name="connsiteY1" fmla="*/ 1153168 h 3196641"/>
              <a:gd name="connsiteX2" fmla="*/ 1195129 w 3162299"/>
              <a:gd name="connsiteY2" fmla="*/ 0 h 3196641"/>
              <a:gd name="connsiteX3" fmla="*/ 2739008 w 3162299"/>
              <a:gd name="connsiteY3" fmla="*/ 1574 h 3196641"/>
              <a:gd name="connsiteX4" fmla="*/ 3162299 w 3162299"/>
              <a:gd name="connsiteY4" fmla="*/ 7671 h 3196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2299" h="3196641">
                <a:moveTo>
                  <a:pt x="0" y="3196641"/>
                </a:moveTo>
                <a:lnTo>
                  <a:pt x="2085" y="1153168"/>
                </a:lnTo>
                <a:cubicBezTo>
                  <a:pt x="2085" y="516291"/>
                  <a:pt x="536218" y="0"/>
                  <a:pt x="1195129" y="0"/>
                </a:cubicBezTo>
                <a:lnTo>
                  <a:pt x="2739008" y="1574"/>
                </a:lnTo>
                <a:lnTo>
                  <a:pt x="3162299" y="7671"/>
                </a:lnTo>
              </a:path>
            </a:pathLst>
          </a:custGeom>
          <a:noFill/>
          <a:ln w="225588" cap="sq">
            <a:solidFill>
              <a:srgbClr val="FDF9E2"/>
            </a:solidFill>
            <a:prstDash val="solid"/>
            <a:miter/>
          </a:ln>
        </p:spPr>
        <p:txBody>
          <a:bodyPr rtlCol="0" anchor="ctr"/>
          <a:lstStyle/>
          <a:p>
            <a:endParaRPr lang="en-US" dirty="0"/>
          </a:p>
        </p:txBody>
      </p:sp>
      <p:sp>
        <p:nvSpPr>
          <p:cNvPr id="29" name="Oval 28">
            <a:extLst>
              <a:ext uri="{FF2B5EF4-FFF2-40B4-BE49-F238E27FC236}">
                <a16:creationId xmlns:a16="http://schemas.microsoft.com/office/drawing/2014/main" id="{09E9B68F-058D-E637-2550-5DA70E3D0D41}"/>
              </a:ext>
            </a:extLst>
          </p:cNvPr>
          <p:cNvSpPr/>
          <p:nvPr userDrawn="1"/>
        </p:nvSpPr>
        <p:spPr>
          <a:xfrm>
            <a:off x="10310340" y="2011478"/>
            <a:ext cx="1628275" cy="1628275"/>
          </a:xfrm>
          <a:prstGeom prst="ellipse">
            <a:avLst/>
          </a:prstGeom>
          <a:solidFill>
            <a:schemeClr val="accent6">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34" name="Graphic 33">
            <a:extLst>
              <a:ext uri="{FF2B5EF4-FFF2-40B4-BE49-F238E27FC236}">
                <a16:creationId xmlns:a16="http://schemas.microsoft.com/office/drawing/2014/main" id="{6188A037-6B9F-861E-36A7-10311D612729}"/>
              </a:ext>
            </a:extLst>
          </p:cNvPr>
          <p:cNvPicPr>
            <a:picLocks noChangeAspect="1"/>
          </p:cNvPicPr>
          <p:nvPr userDrawn="1"/>
        </p:nvPicPr>
        <p:blipFill>
          <a:blip>
            <a:extLst>
              <a:ext uri="{96DAC541-7B7A-43D3-8B79-37D633B846F1}">
                <asvg:svgBlip xmlns:asvg="http://schemas.microsoft.com/office/drawing/2016/SVG/main" r:embed="rId2"/>
              </a:ext>
            </a:extLst>
          </a:blip>
          <a:srcRect l="20972" r="31496"/>
          <a:stretch>
            <a:fillRect/>
          </a:stretch>
        </p:blipFill>
        <p:spPr>
          <a:xfrm>
            <a:off x="12700" y="6051321"/>
            <a:ext cx="12192000" cy="528377"/>
          </a:xfrm>
          <a:custGeom>
            <a:avLst/>
            <a:gdLst>
              <a:gd name="connsiteX0" fmla="*/ 0 w 6858000"/>
              <a:gd name="connsiteY0" fmla="*/ 400156 h 400156"/>
              <a:gd name="connsiteX1" fmla="*/ 0 w 6858000"/>
              <a:gd name="connsiteY1" fmla="*/ 0 h 400156"/>
              <a:gd name="connsiteX2" fmla="*/ 6858000 w 6858000"/>
              <a:gd name="connsiteY2" fmla="*/ 0 h 400156"/>
              <a:gd name="connsiteX3" fmla="*/ 6858000 w 6858000"/>
              <a:gd name="connsiteY3" fmla="*/ 400156 h 400156"/>
            </a:gdLst>
            <a:ahLst/>
            <a:cxnLst>
              <a:cxn ang="0">
                <a:pos x="connsiteX0" y="connsiteY0"/>
              </a:cxn>
              <a:cxn ang="0">
                <a:pos x="connsiteX1" y="connsiteY1"/>
              </a:cxn>
              <a:cxn ang="0">
                <a:pos x="connsiteX2" y="connsiteY2"/>
              </a:cxn>
              <a:cxn ang="0">
                <a:pos x="connsiteX3" y="connsiteY3"/>
              </a:cxn>
            </a:cxnLst>
            <a:rect l="l" t="t" r="r" b="b"/>
            <a:pathLst>
              <a:path w="6858000" h="400156">
                <a:moveTo>
                  <a:pt x="0" y="400156"/>
                </a:moveTo>
                <a:lnTo>
                  <a:pt x="0" y="0"/>
                </a:lnTo>
                <a:lnTo>
                  <a:pt x="6858000" y="0"/>
                </a:lnTo>
                <a:lnTo>
                  <a:pt x="6858000" y="400156"/>
                </a:lnTo>
                <a:close/>
              </a:path>
            </a:pathLst>
          </a:custGeom>
        </p:spPr>
      </p:pic>
      <p:sp>
        <p:nvSpPr>
          <p:cNvPr id="36" name="Oval 35">
            <a:extLst>
              <a:ext uri="{FF2B5EF4-FFF2-40B4-BE49-F238E27FC236}">
                <a16:creationId xmlns:a16="http://schemas.microsoft.com/office/drawing/2014/main" id="{1C9183AD-9166-27E4-F8C4-4AAE1C7F0BB9}"/>
              </a:ext>
            </a:extLst>
          </p:cNvPr>
          <p:cNvSpPr/>
          <p:nvPr userDrawn="1"/>
        </p:nvSpPr>
        <p:spPr>
          <a:xfrm>
            <a:off x="9130046"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DFED6151-9FDE-FB42-89FC-0347B6A3276D}"/>
              </a:ext>
            </a:extLst>
          </p:cNvPr>
          <p:cNvSpPr/>
          <p:nvPr userDrawn="1"/>
        </p:nvSpPr>
        <p:spPr>
          <a:xfrm>
            <a:off x="8385329"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ooter Placeholder 45">
            <a:extLst>
              <a:ext uri="{FF2B5EF4-FFF2-40B4-BE49-F238E27FC236}">
                <a16:creationId xmlns:a16="http://schemas.microsoft.com/office/drawing/2014/main" id="{41E6D8BC-2E14-B95F-1E2F-30FF6EE3AEB3}"/>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1580811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pic>
        <p:nvPicPr>
          <p:cNvPr id="44" name="Graphic 43">
            <a:extLst>
              <a:ext uri="{FF2B5EF4-FFF2-40B4-BE49-F238E27FC236}">
                <a16:creationId xmlns:a16="http://schemas.microsoft.com/office/drawing/2014/main" id="{94240F9C-F2B6-6263-0817-7E0809D9DF3A}"/>
              </a:ext>
            </a:extLst>
          </p:cNvPr>
          <p:cNvPicPr>
            <a:picLocks noChangeAspect="1"/>
          </p:cNvPicPr>
          <p:nvPr userDrawn="1"/>
        </p:nvPicPr>
        <p:blipFill>
          <a:blip>
            <a:extLst>
              <a:ext uri="{96DAC541-7B7A-43D3-8B79-37D633B846F1}">
                <asvg:svgBlip xmlns:asvg="http://schemas.microsoft.com/office/drawing/2016/SVG/main" r:embed="rId2"/>
              </a:ext>
            </a:extLst>
          </a:blip>
          <a:srcRect b="85327"/>
          <a:stretch>
            <a:fillRect/>
          </a:stretch>
        </p:blipFill>
        <p:spPr>
          <a:xfrm rot="16200000">
            <a:off x="8348893" y="2856018"/>
            <a:ext cx="6718341" cy="1006304"/>
          </a:xfrm>
          <a:custGeom>
            <a:avLst/>
            <a:gdLst>
              <a:gd name="connsiteX0" fmla="*/ 0 w 6718341"/>
              <a:gd name="connsiteY0" fmla="*/ 0 h 1006304"/>
              <a:gd name="connsiteX1" fmla="*/ 6718341 w 6718341"/>
              <a:gd name="connsiteY1" fmla="*/ 0 h 1006304"/>
              <a:gd name="connsiteX2" fmla="*/ 6718341 w 6718341"/>
              <a:gd name="connsiteY2" fmla="*/ 1006304 h 1006304"/>
              <a:gd name="connsiteX3" fmla="*/ 0 w 6718341"/>
              <a:gd name="connsiteY3" fmla="*/ 1006304 h 1006304"/>
            </a:gdLst>
            <a:ahLst/>
            <a:cxnLst>
              <a:cxn ang="0">
                <a:pos x="connsiteX0" y="connsiteY0"/>
              </a:cxn>
              <a:cxn ang="0">
                <a:pos x="connsiteX1" y="connsiteY1"/>
              </a:cxn>
              <a:cxn ang="0">
                <a:pos x="connsiteX2" y="connsiteY2"/>
              </a:cxn>
              <a:cxn ang="0">
                <a:pos x="connsiteX3" y="connsiteY3"/>
              </a:cxn>
            </a:cxnLst>
            <a:rect l="l" t="t" r="r" b="b"/>
            <a:pathLst>
              <a:path w="6718341" h="1006304">
                <a:moveTo>
                  <a:pt x="0" y="0"/>
                </a:moveTo>
                <a:lnTo>
                  <a:pt x="6718341" y="0"/>
                </a:lnTo>
                <a:lnTo>
                  <a:pt x="6718341" y="1006304"/>
                </a:lnTo>
                <a:lnTo>
                  <a:pt x="0" y="1006304"/>
                </a:lnTo>
                <a:close/>
              </a:path>
            </a:pathLst>
          </a:custGeom>
        </p:spPr>
      </p:pic>
      <p:sp>
        <p:nvSpPr>
          <p:cNvPr id="50" name="Oval 49">
            <a:extLst>
              <a:ext uri="{FF2B5EF4-FFF2-40B4-BE49-F238E27FC236}">
                <a16:creationId xmlns:a16="http://schemas.microsoft.com/office/drawing/2014/main" id="{024F3BA7-5767-DA19-90B2-79087CCD234A}"/>
              </a:ext>
            </a:extLst>
          </p:cNvPr>
          <p:cNvSpPr/>
          <p:nvPr userDrawn="1"/>
        </p:nvSpPr>
        <p:spPr>
          <a:xfrm>
            <a:off x="11280648" y="107998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75941C3B-69D9-2131-DE98-77882C6B492E}"/>
              </a:ext>
            </a:extLst>
          </p:cNvPr>
          <p:cNvSpPr/>
          <p:nvPr userDrawn="1"/>
        </p:nvSpPr>
        <p:spPr>
          <a:xfrm>
            <a:off x="9885091" y="4608699"/>
            <a:ext cx="1628275" cy="1628275"/>
          </a:xfrm>
          <a:prstGeom prst="ellipse">
            <a:avLst/>
          </a:prstGeom>
          <a:solidFill>
            <a:schemeClr val="accent3">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72" name="Graphic 71">
            <a:extLst>
              <a:ext uri="{FF2B5EF4-FFF2-40B4-BE49-F238E27FC236}">
                <a16:creationId xmlns:a16="http://schemas.microsoft.com/office/drawing/2014/main" id="{F2C371ED-FE8B-10E6-6B09-AB1AF954AAF1}"/>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44820" t="41526" b="3152"/>
          <a:stretch/>
        </p:blipFill>
        <p:spPr>
          <a:xfrm>
            <a:off x="-63921" y="5642"/>
            <a:ext cx="3769859" cy="6852356"/>
          </a:xfrm>
          <a:custGeom>
            <a:avLst/>
            <a:gdLst>
              <a:gd name="connsiteX0" fmla="*/ 0 w 3769859"/>
              <a:gd name="connsiteY0" fmla="*/ 0 h 6852356"/>
              <a:gd name="connsiteX1" fmla="*/ 3769859 w 3769859"/>
              <a:gd name="connsiteY1" fmla="*/ 0 h 6852356"/>
              <a:gd name="connsiteX2" fmla="*/ 3769859 w 3769859"/>
              <a:gd name="connsiteY2" fmla="*/ 6852356 h 6852356"/>
              <a:gd name="connsiteX3" fmla="*/ 0 w 3769859"/>
              <a:gd name="connsiteY3" fmla="*/ 6852356 h 6852356"/>
            </a:gdLst>
            <a:ahLst/>
            <a:cxnLst>
              <a:cxn ang="0">
                <a:pos x="connsiteX0" y="connsiteY0"/>
              </a:cxn>
              <a:cxn ang="0">
                <a:pos x="connsiteX1" y="connsiteY1"/>
              </a:cxn>
              <a:cxn ang="0">
                <a:pos x="connsiteX2" y="connsiteY2"/>
              </a:cxn>
              <a:cxn ang="0">
                <a:pos x="connsiteX3" y="connsiteY3"/>
              </a:cxn>
            </a:cxnLst>
            <a:rect l="l" t="t" r="r" b="b"/>
            <a:pathLst>
              <a:path w="3769859" h="6852356">
                <a:moveTo>
                  <a:pt x="0" y="0"/>
                </a:moveTo>
                <a:lnTo>
                  <a:pt x="3769859" y="0"/>
                </a:lnTo>
                <a:lnTo>
                  <a:pt x="3769859" y="6852356"/>
                </a:lnTo>
                <a:lnTo>
                  <a:pt x="0" y="6852356"/>
                </a:lnTo>
                <a:close/>
              </a:path>
            </a:pathLst>
          </a:custGeom>
        </p:spPr>
      </p:pic>
      <p:pic>
        <p:nvPicPr>
          <p:cNvPr id="57" name="Graphic 56">
            <a:extLst>
              <a:ext uri="{FF2B5EF4-FFF2-40B4-BE49-F238E27FC236}">
                <a16:creationId xmlns:a16="http://schemas.microsoft.com/office/drawing/2014/main" id="{E6DDC0DD-511A-395D-6DF6-B3EBA937EF97}"/>
              </a:ext>
            </a:extLst>
          </p:cNvPr>
          <p:cNvPicPr>
            <a:picLocks noChangeAspect="1"/>
          </p:cNvPicPr>
          <p:nvPr userDrawn="1"/>
        </p:nvPicPr>
        <p:blipFill>
          <a:blip>
            <a:extLst>
              <a:ext uri="{96DAC541-7B7A-43D3-8B79-37D633B846F1}">
                <asvg:svgBlip xmlns:asvg="http://schemas.microsoft.com/office/drawing/2016/SVG/main" r:embed="rId2"/>
              </a:ext>
            </a:extLst>
          </a:blip>
          <a:srcRect l="20633" b="65821"/>
          <a:stretch>
            <a:fillRect/>
          </a:stretch>
        </p:blipFill>
        <p:spPr>
          <a:xfrm flipV="1">
            <a:off x="5869" y="1"/>
            <a:ext cx="5332115" cy="2343995"/>
          </a:xfrm>
          <a:custGeom>
            <a:avLst/>
            <a:gdLst>
              <a:gd name="connsiteX0" fmla="*/ 0 w 5332115"/>
              <a:gd name="connsiteY0" fmla="*/ 2343995 h 2343995"/>
              <a:gd name="connsiteX1" fmla="*/ 5332115 w 5332115"/>
              <a:gd name="connsiteY1" fmla="*/ 2343995 h 2343995"/>
              <a:gd name="connsiteX2" fmla="*/ 5332115 w 5332115"/>
              <a:gd name="connsiteY2" fmla="*/ 0 h 2343995"/>
              <a:gd name="connsiteX3" fmla="*/ 0 w 5332115"/>
              <a:gd name="connsiteY3" fmla="*/ 0 h 2343995"/>
            </a:gdLst>
            <a:ahLst/>
            <a:cxnLst>
              <a:cxn ang="0">
                <a:pos x="connsiteX0" y="connsiteY0"/>
              </a:cxn>
              <a:cxn ang="0">
                <a:pos x="connsiteX1" y="connsiteY1"/>
              </a:cxn>
              <a:cxn ang="0">
                <a:pos x="connsiteX2" y="connsiteY2"/>
              </a:cxn>
              <a:cxn ang="0">
                <a:pos x="connsiteX3" y="connsiteY3"/>
              </a:cxn>
            </a:cxnLst>
            <a:rect l="l" t="t" r="r" b="b"/>
            <a:pathLst>
              <a:path w="5332115" h="2343995">
                <a:moveTo>
                  <a:pt x="0" y="2343995"/>
                </a:moveTo>
                <a:lnTo>
                  <a:pt x="5332115" y="2343995"/>
                </a:lnTo>
                <a:lnTo>
                  <a:pt x="5332115" y="0"/>
                </a:lnTo>
                <a:lnTo>
                  <a:pt x="0" y="0"/>
                </a:lnTo>
                <a:close/>
              </a:path>
            </a:pathLst>
          </a:custGeom>
        </p:spPr>
      </p:pic>
      <p:pic>
        <p:nvPicPr>
          <p:cNvPr id="60" name="Graphic 59">
            <a:extLst>
              <a:ext uri="{FF2B5EF4-FFF2-40B4-BE49-F238E27FC236}">
                <a16:creationId xmlns:a16="http://schemas.microsoft.com/office/drawing/2014/main" id="{A03A29F6-2DC7-B284-F21B-10BBEECC0526}"/>
              </a:ext>
            </a:extLst>
          </p:cNvPr>
          <p:cNvPicPr>
            <a:picLocks noChangeAspect="1"/>
          </p:cNvPicPr>
          <p:nvPr userDrawn="1"/>
        </p:nvPicPr>
        <p:blipFill>
          <a:blip>
            <a:extLst>
              <a:ext uri="{96DAC541-7B7A-43D3-8B79-37D633B846F1}">
                <asvg:svgBlip xmlns:asvg="http://schemas.microsoft.com/office/drawing/2016/SVG/main" r:embed="rId4"/>
              </a:ext>
            </a:extLst>
          </a:blip>
          <a:srcRect l="14165" t="77500"/>
          <a:stretch>
            <a:fillRect/>
          </a:stretch>
        </p:blipFill>
        <p:spPr>
          <a:xfrm>
            <a:off x="-16872" y="-29980"/>
            <a:ext cx="4459335" cy="1601124"/>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64" name="Oval 63">
            <a:extLst>
              <a:ext uri="{FF2B5EF4-FFF2-40B4-BE49-F238E27FC236}">
                <a16:creationId xmlns:a16="http://schemas.microsoft.com/office/drawing/2014/main" id="{5E42667F-7399-2294-D94B-CB84510A0E95}"/>
              </a:ext>
            </a:extLst>
          </p:cNvPr>
          <p:cNvSpPr/>
          <p:nvPr userDrawn="1"/>
        </p:nvSpPr>
        <p:spPr>
          <a:xfrm>
            <a:off x="3261092" y="18900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a:extLst>
              <a:ext uri="{96DAC541-7B7A-43D3-8B79-37D633B846F1}">
                <asvg:svgBlip xmlns:asvg="http://schemas.microsoft.com/office/drawing/2016/SVG/main" r:embed="rId5"/>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73" name="Title 1">
            <a:extLst>
              <a:ext uri="{FF2B5EF4-FFF2-40B4-BE49-F238E27FC236}">
                <a16:creationId xmlns:a16="http://schemas.microsoft.com/office/drawing/2014/main" id="{11BE7A0F-8563-C84F-54DB-CF04C6DAD8AC}"/>
              </a:ext>
            </a:extLst>
          </p:cNvPr>
          <p:cNvSpPr>
            <a:spLocks noGrp="1"/>
          </p:cNvSpPr>
          <p:nvPr>
            <p:ph type="title"/>
          </p:nvPr>
        </p:nvSpPr>
        <p:spPr>
          <a:xfrm>
            <a:off x="5985583" y="2214823"/>
            <a:ext cx="3769859" cy="1975104"/>
          </a:xfrm>
        </p:spPr>
        <p:txBody>
          <a:bodyPr anchor="b">
            <a:no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96231" y="4278235"/>
            <a:ext cx="3081528" cy="1170432"/>
          </a:xfrm>
        </p:spPr>
        <p:txBody>
          <a:bodyPr>
            <a:normAutofit/>
          </a:bodyPr>
          <a:lstStyle>
            <a:lvl1pPr marL="0" indent="0">
              <a:lnSpc>
                <a:spcPct val="90000"/>
              </a:lnSpc>
              <a:spcBef>
                <a:spcPts val="1000"/>
              </a:spcBef>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727608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F45380E4-4280-4D6A-412C-BEC95C8CA78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6" name="Title 5">
            <a:extLst>
              <a:ext uri="{FF2B5EF4-FFF2-40B4-BE49-F238E27FC236}">
                <a16:creationId xmlns:a16="http://schemas.microsoft.com/office/drawing/2014/main" id="{1E2DEC6B-E418-F7FA-5D06-66914BE64098}"/>
              </a:ext>
            </a:extLst>
          </p:cNvPr>
          <p:cNvSpPr>
            <a:spLocks noGrp="1"/>
          </p:cNvSpPr>
          <p:nvPr>
            <p:ph type="title"/>
          </p:nvPr>
        </p:nvSpPr>
        <p:spPr/>
        <p:txBody>
          <a:bodyPr/>
          <a:lstStyle/>
          <a:p>
            <a:r>
              <a:rPr lang="en-US"/>
              <a:t>Click to edit Master title style</a:t>
            </a:r>
          </a:p>
        </p:txBody>
      </p:sp>
      <p:sp>
        <p:nvSpPr>
          <p:cNvPr id="22" name="Footer Placeholder 21">
            <a:extLst>
              <a:ext uri="{FF2B5EF4-FFF2-40B4-BE49-F238E27FC236}">
                <a16:creationId xmlns:a16="http://schemas.microsoft.com/office/drawing/2014/main" id="{CDBC6FA3-472C-62C4-429A-28029D228DD1}"/>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F0B4C4FF-8EF1-767D-7C77-03D625E4B321}"/>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9923964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71291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2E60-E37E-5776-C8FC-45FA6D6333BF}"/>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A48189B4-023A-912D-3D44-4207B82BC247}"/>
              </a:ext>
            </a:extLst>
          </p:cNvPr>
          <p:cNvSpPr>
            <a:spLocks noGrp="1"/>
          </p:cNvSpPr>
          <p:nvPr>
            <p:ph type="ftr" sz="quarter" idx="10"/>
          </p:nvPr>
        </p:nvSpPr>
        <p:spPr/>
        <p:txBody>
          <a:bodyPr/>
          <a:lstStyle/>
          <a:p>
            <a:endParaRPr lang="en-US" dirty="0"/>
          </a:p>
        </p:txBody>
      </p:sp>
      <p:sp>
        <p:nvSpPr>
          <p:cNvPr id="4" name="Slide Number Placeholder 3">
            <a:extLst>
              <a:ext uri="{FF2B5EF4-FFF2-40B4-BE49-F238E27FC236}">
                <a16:creationId xmlns:a16="http://schemas.microsoft.com/office/drawing/2014/main" id="{86334672-A223-8076-3EAF-A649DD81C5BA}"/>
              </a:ext>
            </a:extLst>
          </p:cNvPr>
          <p:cNvSpPr>
            <a:spLocks noGrp="1"/>
          </p:cNvSpPr>
          <p:nvPr>
            <p:ph type="sldNum" sz="quarter" idx="11"/>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618192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3FA20FC2-E959-7E20-4647-E505BD8BE4F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Content Placeholder 2">
            <a:extLst>
              <a:ext uri="{FF2B5EF4-FFF2-40B4-BE49-F238E27FC236}">
                <a16:creationId xmlns:a16="http://schemas.microsoft.com/office/drawing/2014/main" id="{F9A56E61-4EF1-44C9-6CC9-6876765A738C}"/>
              </a:ext>
            </a:extLst>
          </p:cNvPr>
          <p:cNvSpPr>
            <a:spLocks noGrp="1"/>
          </p:cNvSpPr>
          <p:nvPr>
            <p:ph idx="1"/>
          </p:nvPr>
        </p:nvSpPr>
        <p:spPr>
          <a:xfrm>
            <a:off x="5183188" y="2057400"/>
            <a:ext cx="6172200" cy="40690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A7802A7-DF1B-DE1B-4EA4-055C59350761}"/>
              </a:ext>
            </a:extLst>
          </p:cNvPr>
          <p:cNvSpPr>
            <a:spLocks noGrp="1"/>
          </p:cNvSpPr>
          <p:nvPr>
            <p:ph type="body" sz="half" idx="2"/>
          </p:nvPr>
        </p:nvSpPr>
        <p:spPr>
          <a:xfrm>
            <a:off x="839788" y="2057400"/>
            <a:ext cx="3932237" cy="40690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itle 7">
            <a:extLst>
              <a:ext uri="{FF2B5EF4-FFF2-40B4-BE49-F238E27FC236}">
                <a16:creationId xmlns:a16="http://schemas.microsoft.com/office/drawing/2014/main" id="{FB2F4222-9F0A-A7FE-DFA4-39F2D1A27DA7}"/>
              </a:ext>
            </a:extLst>
          </p:cNvPr>
          <p:cNvSpPr>
            <a:spLocks noGrp="1"/>
          </p:cNvSpPr>
          <p:nvPr>
            <p:ph type="title"/>
          </p:nvPr>
        </p:nvSpPr>
        <p:spPr/>
        <p:txBody>
          <a:bodyPr/>
          <a:lstStyle/>
          <a:p>
            <a:r>
              <a:rPr lang="en-US"/>
              <a:t>Click to edit Master title style</a:t>
            </a:r>
          </a:p>
        </p:txBody>
      </p:sp>
      <p:sp>
        <p:nvSpPr>
          <p:cNvPr id="10" name="Footer Placeholder 9">
            <a:extLst>
              <a:ext uri="{FF2B5EF4-FFF2-40B4-BE49-F238E27FC236}">
                <a16:creationId xmlns:a16="http://schemas.microsoft.com/office/drawing/2014/main" id="{A9174264-0D17-CF28-8778-3DD02FD42C48}"/>
              </a:ext>
            </a:extLst>
          </p:cNvPr>
          <p:cNvSpPr>
            <a:spLocks noGrp="1"/>
          </p:cNvSpPr>
          <p:nvPr>
            <p:ph type="ftr" sz="quarter" idx="14"/>
          </p:nvPr>
        </p:nvSpPr>
        <p:spPr/>
        <p:txBody>
          <a:bodyPr/>
          <a:lstStyle/>
          <a:p>
            <a:endParaRPr lang="en-US" dirty="0"/>
          </a:p>
        </p:txBody>
      </p:sp>
      <p:sp>
        <p:nvSpPr>
          <p:cNvPr id="11" name="Slide Number Placeholder 10">
            <a:extLst>
              <a:ext uri="{FF2B5EF4-FFF2-40B4-BE49-F238E27FC236}">
                <a16:creationId xmlns:a16="http://schemas.microsoft.com/office/drawing/2014/main" id="{4FFFA002-049D-7794-5114-044DA2B571D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32499120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F54A2A46-C45B-ED08-EE41-CEC7D354733A}"/>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Picture Placeholder 2">
            <a:extLst>
              <a:ext uri="{FF2B5EF4-FFF2-40B4-BE49-F238E27FC236}">
                <a16:creationId xmlns:a16="http://schemas.microsoft.com/office/drawing/2014/main" id="{3AA4EA03-DC7A-CC5C-0E56-20FDFBD152A4}"/>
              </a:ext>
            </a:extLst>
          </p:cNvPr>
          <p:cNvSpPr>
            <a:spLocks noGrp="1"/>
          </p:cNvSpPr>
          <p:nvPr>
            <p:ph type="pic" idx="1"/>
          </p:nvPr>
        </p:nvSpPr>
        <p:spPr>
          <a:xfrm>
            <a:off x="5180012" y="1725930"/>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3A30CC9-5F1C-933D-A4C9-7DCE2F039E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04304BF9-EDC8-7868-84C1-6CCB690381DB}"/>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37FE0970-0DB3-2D10-BEAE-54A52070A1FE}"/>
              </a:ext>
            </a:extLst>
          </p:cNvPr>
          <p:cNvSpPr>
            <a:spLocks noGrp="1"/>
          </p:cNvSpPr>
          <p:nvPr>
            <p:ph type="sldNum" sz="quarter" idx="11"/>
          </p:nvPr>
        </p:nvSpPr>
        <p:spPr/>
        <p:txBody>
          <a:bodyPr/>
          <a:lstStyle/>
          <a:p>
            <a:fld id="{CC43B8D3-9A08-F84C-9DD4-44948BA52D4B}" type="slidenum">
              <a:rPr lang="en-US" smtClean="0"/>
              <a:pPr/>
              <a:t>‹#›</a:t>
            </a:fld>
            <a:endParaRPr lang="en-US" dirty="0"/>
          </a:p>
        </p:txBody>
      </p:sp>
      <p:sp>
        <p:nvSpPr>
          <p:cNvPr id="10" name="Title 9">
            <a:extLst>
              <a:ext uri="{FF2B5EF4-FFF2-40B4-BE49-F238E27FC236}">
                <a16:creationId xmlns:a16="http://schemas.microsoft.com/office/drawing/2014/main" id="{FC668391-E0E0-74A5-F96F-B67ECAE86D3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117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61E197C-8454-08AA-A652-357480D98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530FAC-6DFA-F32C-E62D-5C32C06A02DC}"/>
              </a:ext>
            </a:extLst>
          </p:cNvPr>
          <p:cNvSpPr>
            <a:spLocks noGrp="1"/>
          </p:cNvSpPr>
          <p:nvPr>
            <p:ph type="ftr" sz="quarter" idx="3"/>
          </p:nvPr>
        </p:nvSpPr>
        <p:spPr>
          <a:xfrm>
            <a:off x="732271" y="6234430"/>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F7B62FF-DCC3-B0E5-E9C3-736A708235A7}"/>
              </a:ext>
            </a:extLst>
          </p:cNvPr>
          <p:cNvSpPr>
            <a:spLocks noGrp="1"/>
          </p:cNvSpPr>
          <p:nvPr>
            <p:ph type="sldNum" sz="quarter" idx="4"/>
          </p:nvPr>
        </p:nvSpPr>
        <p:spPr>
          <a:xfrm>
            <a:off x="1651903" y="809244"/>
            <a:ext cx="941832" cy="621792"/>
          </a:xfrm>
          <a:prstGeom prst="rect">
            <a:avLst/>
          </a:prstGeom>
        </p:spPr>
        <p:txBody>
          <a:bodyPr vert="horz" lIns="91440" tIns="45720" rIns="91440" bIns="45720" rtlCol="0" anchor="ctr"/>
          <a:lstStyle>
            <a:lvl1pPr algn="ctr">
              <a:defRPr sz="3200">
                <a:solidFill>
                  <a:schemeClr val="bg2"/>
                </a:solidFill>
              </a:defRPr>
            </a:lvl1pPr>
          </a:lstStyle>
          <a:p>
            <a:fld id="{CC43B8D3-9A08-F84C-9DD4-44948BA52D4B}" type="slidenum">
              <a:rPr lang="en-US" smtClean="0"/>
              <a:pPr/>
              <a:t>‹#›</a:t>
            </a:fld>
            <a:endParaRPr lang="en-US" dirty="0"/>
          </a:p>
        </p:txBody>
      </p:sp>
      <p:sp>
        <p:nvSpPr>
          <p:cNvPr id="25" name="Rectangle 24">
            <a:extLst>
              <a:ext uri="{FF2B5EF4-FFF2-40B4-BE49-F238E27FC236}">
                <a16:creationId xmlns:a16="http://schemas.microsoft.com/office/drawing/2014/main" id="{0EEFFBFB-5A27-2D81-3931-C98447651EF4}"/>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495E283-E2C6-EE8C-5FC9-96FD9B2DC537}"/>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8" name="Straight Connector 27">
            <a:extLst>
              <a:ext uri="{FF2B5EF4-FFF2-40B4-BE49-F238E27FC236}">
                <a16:creationId xmlns:a16="http://schemas.microsoft.com/office/drawing/2014/main" id="{6BEB7FA7-6E9C-81BB-8E55-A22BFF734E24}"/>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29" name="Graphic 28">
            <a:extLst>
              <a:ext uri="{FF2B5EF4-FFF2-40B4-BE49-F238E27FC236}">
                <a16:creationId xmlns:a16="http://schemas.microsoft.com/office/drawing/2014/main" id="{77E78B78-C9C0-6811-5C24-BA7F4E612036}"/>
              </a:ext>
            </a:extLst>
          </p:cNvPr>
          <p:cNvPicPr>
            <a:picLocks noChangeAspect="1"/>
          </p:cNvPicPr>
          <p:nvPr userDrawn="1"/>
        </p:nvPicPr>
        <p:blipFill>
          <a:blip>
            <a:extLst>
              <a:ext uri="{96DAC541-7B7A-43D3-8B79-37D633B846F1}">
                <asvg:svgBlip xmlns:asvg="http://schemas.microsoft.com/office/drawing/2016/SVG/main" r:embed="rId24"/>
              </a:ext>
            </a:extLst>
          </a:blip>
          <a:stretch>
            <a:fillRect/>
          </a:stretch>
        </p:blipFill>
        <p:spPr>
          <a:xfrm rot="13498771">
            <a:off x="868523" y="778989"/>
            <a:ext cx="660389" cy="660389"/>
          </a:xfrm>
          <a:prstGeom prst="rect">
            <a:avLst/>
          </a:prstGeom>
        </p:spPr>
      </p:pic>
      <p:cxnSp>
        <p:nvCxnSpPr>
          <p:cNvPr id="32" name="Straight Connector 31">
            <a:extLst>
              <a:ext uri="{FF2B5EF4-FFF2-40B4-BE49-F238E27FC236}">
                <a16:creationId xmlns:a16="http://schemas.microsoft.com/office/drawing/2014/main" id="{9F9C8F7F-2A36-A3D8-7C9C-CFDFFF47B82A}"/>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E59602F-1B68-185F-6DA7-FDDA1F06ACC2}"/>
              </a:ext>
            </a:extLst>
          </p:cNvPr>
          <p:cNvSpPr>
            <a:spLocks noGrp="1"/>
          </p:cNvSpPr>
          <p:nvPr>
            <p:ph type="title"/>
          </p:nvPr>
        </p:nvSpPr>
        <p:spPr>
          <a:xfrm>
            <a:off x="2697480" y="731520"/>
            <a:ext cx="8762246" cy="777240"/>
          </a:xfrm>
          <a:prstGeom prst="rect">
            <a:avLst/>
          </a:prstGeom>
        </p:spPr>
        <p:txBody>
          <a:bodyPr vert="horz" lIns="91440" tIns="45720" rIns="91440" bIns="45720" rtlCol="0" anchor="ctr">
            <a:noAutofit/>
          </a:bodyPr>
          <a:lstStyle/>
          <a:p>
            <a:r>
              <a:rPr lang="en-US"/>
              <a:t>Click to edit Master title style</a:t>
            </a:r>
            <a:endParaRPr lang="en-US" dirty="0"/>
          </a:p>
        </p:txBody>
      </p:sp>
    </p:spTree>
    <p:extLst>
      <p:ext uri="{BB962C8B-B14F-4D97-AF65-F5344CB8AC3E}">
        <p14:creationId xmlns:p14="http://schemas.microsoft.com/office/powerpoint/2010/main" val="372648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2" r:id="rId3"/>
    <p:sldLayoutId id="2147483651" r:id="rId4"/>
    <p:sldLayoutId id="2147483658" r:id="rId5"/>
    <p:sldLayoutId id="2147483670" r:id="rId6"/>
    <p:sldLayoutId id="2147483663" r:id="rId7"/>
    <p:sldLayoutId id="2147483664" r:id="rId8"/>
    <p:sldLayoutId id="2147483659" r:id="rId9"/>
    <p:sldLayoutId id="2147483660" r:id="rId10"/>
    <p:sldLayoutId id="2147483661" r:id="rId11"/>
    <p:sldLayoutId id="2147483652" r:id="rId12"/>
    <p:sldLayoutId id="2147483667" r:id="rId13"/>
    <p:sldLayoutId id="2147483653" r:id="rId14"/>
    <p:sldLayoutId id="2147483668" r:id="rId15"/>
    <p:sldLayoutId id="2147483665" r:id="rId16"/>
    <p:sldLayoutId id="2147483666" r:id="rId17"/>
    <p:sldLayoutId id="2147483654" r:id="rId18"/>
    <p:sldLayoutId id="2147483655" r:id="rId19"/>
    <p:sldLayoutId id="2147483669" r:id="rId20"/>
    <p:sldLayoutId id="2147483656" r:id="rId21"/>
    <p:sldLayoutId id="2147483657" r:id="rId22"/>
  </p:sldLayoutIdLst>
  <p:hf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83464" indent="-283464" algn="l" defTabSz="914400" rtl="0" eaLnBrk="1" latinLnBrk="0" hangingPunct="1">
        <a:lnSpc>
          <a:spcPct val="100000"/>
        </a:lnSpc>
        <a:spcBef>
          <a:spcPts val="0"/>
        </a:spcBef>
        <a:buFont typeface="Arial" panose="020B0604020202020204" pitchFamily="34" charset="0"/>
        <a:buChar char="•"/>
        <a:defRPr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www.ons.gov.uk/" TargetMode="External"/><Relationship Id="rId1" Type="http://schemas.openxmlformats.org/officeDocument/2006/relationships/slideLayout" Target="../slideLayouts/slideLayout19.xml"/><Relationship Id="rId4" Type="http://schemas.openxmlformats.org/officeDocument/2006/relationships/hyperlink" Target="http://www.shutterstock.co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8762-BFD9-B53C-F438-D440DBFDD2F9}"/>
              </a:ext>
            </a:extLst>
          </p:cNvPr>
          <p:cNvSpPr>
            <a:spLocks noGrp="1"/>
          </p:cNvSpPr>
          <p:nvPr>
            <p:ph type="ctrTitle"/>
          </p:nvPr>
        </p:nvSpPr>
        <p:spPr>
          <a:xfrm>
            <a:off x="2724912" y="1426464"/>
            <a:ext cx="6528816" cy="1883664"/>
          </a:xfrm>
        </p:spPr>
        <p:txBody>
          <a:bodyPr/>
          <a:lstStyle/>
          <a:p>
            <a:r>
              <a:rPr lang="en-US" sz="5400" dirty="0"/>
              <a:t>BASIL’S BAKERY</a:t>
            </a:r>
          </a:p>
        </p:txBody>
      </p:sp>
      <p:sp>
        <p:nvSpPr>
          <p:cNvPr id="3" name="Subtitle 2">
            <a:extLst>
              <a:ext uri="{FF2B5EF4-FFF2-40B4-BE49-F238E27FC236}">
                <a16:creationId xmlns:a16="http://schemas.microsoft.com/office/drawing/2014/main" id="{A57451B7-2A25-8813-BC77-07DE3529FCEE}"/>
              </a:ext>
            </a:extLst>
          </p:cNvPr>
          <p:cNvSpPr>
            <a:spLocks noGrp="1"/>
          </p:cNvSpPr>
          <p:nvPr>
            <p:ph type="subTitle" idx="1"/>
          </p:nvPr>
        </p:nvSpPr>
        <p:spPr>
          <a:xfrm>
            <a:off x="152400" y="3429000"/>
            <a:ext cx="5943600" cy="411480"/>
          </a:xfrm>
        </p:spPr>
        <p:txBody>
          <a:bodyPr>
            <a:noAutofit/>
          </a:bodyPr>
          <a:lstStyle/>
          <a:p>
            <a:r>
              <a:rPr lang="en-US" sz="1800" dirty="0"/>
              <a:t>Sebastian Glaser</a:t>
            </a:r>
          </a:p>
          <a:p>
            <a:r>
              <a:rPr lang="en-US" sz="1800" dirty="0"/>
              <a:t>2526975</a:t>
            </a:r>
          </a:p>
          <a:p>
            <a:r>
              <a:rPr lang="en-US" sz="1800" dirty="0"/>
              <a:t>LCLM4004</a:t>
            </a:r>
          </a:p>
          <a:p>
            <a:r>
              <a:rPr lang="en-US" sz="1800" dirty="0"/>
              <a:t>Said Usman</a:t>
            </a:r>
          </a:p>
          <a:p>
            <a:r>
              <a:rPr lang="en-US" sz="1800" dirty="0"/>
              <a:t>PROBLEM SOLVING AND DECISION MAKING</a:t>
            </a:r>
          </a:p>
        </p:txBody>
      </p:sp>
    </p:spTree>
    <p:extLst>
      <p:ext uri="{BB962C8B-B14F-4D97-AF65-F5344CB8AC3E}">
        <p14:creationId xmlns:p14="http://schemas.microsoft.com/office/powerpoint/2010/main" val="2827593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D412989-94E4-6D4E-BDE2-4909EF59CD98}"/>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2</a:t>
            </a:fld>
            <a:endParaRPr lang="en-US" dirty="0"/>
          </a:p>
        </p:txBody>
      </p:sp>
      <p:pic>
        <p:nvPicPr>
          <p:cNvPr id="9" name="Picture 8">
            <a:extLst>
              <a:ext uri="{FF2B5EF4-FFF2-40B4-BE49-F238E27FC236}">
                <a16:creationId xmlns:a16="http://schemas.microsoft.com/office/drawing/2014/main" id="{D6DFC2A0-696C-E899-B1DB-5D8A6BC18341}"/>
              </a:ext>
            </a:extLst>
          </p:cNvPr>
          <p:cNvPicPr>
            <a:picLocks noChangeAspect="1"/>
          </p:cNvPicPr>
          <p:nvPr/>
        </p:nvPicPr>
        <p:blipFill>
          <a:blip r:embed="rId2"/>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44317E59-C3FD-8F1F-7589-E3501FFE72D5}"/>
              </a:ext>
            </a:extLst>
          </p:cNvPr>
          <p:cNvSpPr txBox="1"/>
          <p:nvPr/>
        </p:nvSpPr>
        <p:spPr>
          <a:xfrm>
            <a:off x="10698480" y="6488668"/>
            <a:ext cx="1325880" cy="369332"/>
          </a:xfrm>
          <a:prstGeom prst="rect">
            <a:avLst/>
          </a:prstGeom>
          <a:noFill/>
        </p:spPr>
        <p:txBody>
          <a:bodyPr wrap="square" rtlCol="0">
            <a:spAutoFit/>
          </a:bodyPr>
          <a:lstStyle/>
          <a:p>
            <a:r>
              <a:rPr lang="en-GB" dirty="0">
                <a:solidFill>
                  <a:schemeClr val="bg1"/>
                </a:solidFill>
              </a:rPr>
              <a:t>ChatGPT</a:t>
            </a:r>
          </a:p>
        </p:txBody>
      </p:sp>
    </p:spTree>
    <p:extLst>
      <p:ext uri="{BB962C8B-B14F-4D97-AF65-F5344CB8AC3E}">
        <p14:creationId xmlns:p14="http://schemas.microsoft.com/office/powerpoint/2010/main" val="1328326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DF6-5B25-79AF-09F2-0008B7DD2526}"/>
              </a:ext>
            </a:extLst>
          </p:cNvPr>
          <p:cNvSpPr>
            <a:spLocks noGrp="1"/>
          </p:cNvSpPr>
          <p:nvPr>
            <p:ph type="title"/>
          </p:nvPr>
        </p:nvSpPr>
        <p:spPr>
          <a:xfrm>
            <a:off x="521208" y="0"/>
            <a:ext cx="8762246" cy="1325880"/>
          </a:xfrm>
        </p:spPr>
        <p:txBody>
          <a:bodyPr/>
          <a:lstStyle/>
          <a:p>
            <a:r>
              <a:rPr lang="en-US" dirty="0"/>
              <a:t>AGENDA</a:t>
            </a:r>
          </a:p>
        </p:txBody>
      </p:sp>
      <p:sp>
        <p:nvSpPr>
          <p:cNvPr id="3" name="Text Placeholder 2">
            <a:extLst>
              <a:ext uri="{FF2B5EF4-FFF2-40B4-BE49-F238E27FC236}">
                <a16:creationId xmlns:a16="http://schemas.microsoft.com/office/drawing/2014/main" id="{0FA49DED-F98B-AA29-6402-0A09C4EFE003}"/>
              </a:ext>
            </a:extLst>
          </p:cNvPr>
          <p:cNvSpPr>
            <a:spLocks noGrp="1"/>
          </p:cNvSpPr>
          <p:nvPr>
            <p:ph type="body" sz="quarter" idx="13"/>
          </p:nvPr>
        </p:nvSpPr>
        <p:spPr>
          <a:xfrm>
            <a:off x="0" y="1042416"/>
            <a:ext cx="8659368" cy="749808"/>
          </a:xfrm>
        </p:spPr>
        <p:txBody>
          <a:bodyPr/>
          <a:lstStyle/>
          <a:p>
            <a:r>
              <a:rPr lang="en-US" dirty="0"/>
              <a:t>Introduction</a:t>
            </a:r>
          </a:p>
        </p:txBody>
      </p:sp>
      <p:sp>
        <p:nvSpPr>
          <p:cNvPr id="48" name="Text Placeholder 47">
            <a:extLst>
              <a:ext uri="{FF2B5EF4-FFF2-40B4-BE49-F238E27FC236}">
                <a16:creationId xmlns:a16="http://schemas.microsoft.com/office/drawing/2014/main" id="{B79EAB77-EA1B-845C-B39D-F4147B3C0E4B}"/>
              </a:ext>
            </a:extLst>
          </p:cNvPr>
          <p:cNvSpPr>
            <a:spLocks noGrp="1"/>
          </p:cNvSpPr>
          <p:nvPr>
            <p:ph type="body" sz="quarter" idx="18"/>
          </p:nvPr>
        </p:nvSpPr>
        <p:spPr>
          <a:xfrm>
            <a:off x="8179308" y="940689"/>
            <a:ext cx="960120" cy="960120"/>
          </a:xfrm>
        </p:spPr>
        <p:txBody>
          <a:bodyPr/>
          <a:lstStyle/>
          <a:p>
            <a:r>
              <a:rPr lang="en-US" dirty="0"/>
              <a:t>3</a:t>
            </a:r>
          </a:p>
        </p:txBody>
      </p:sp>
      <p:sp>
        <p:nvSpPr>
          <p:cNvPr id="4" name="Text Placeholder 3">
            <a:extLst>
              <a:ext uri="{FF2B5EF4-FFF2-40B4-BE49-F238E27FC236}">
                <a16:creationId xmlns:a16="http://schemas.microsoft.com/office/drawing/2014/main" id="{EBBAF7CB-A8CE-582C-C1DB-E6D72AC69A46}"/>
              </a:ext>
            </a:extLst>
          </p:cNvPr>
          <p:cNvSpPr>
            <a:spLocks noGrp="1"/>
          </p:cNvSpPr>
          <p:nvPr>
            <p:ph type="body" sz="quarter" idx="14"/>
          </p:nvPr>
        </p:nvSpPr>
        <p:spPr>
          <a:xfrm>
            <a:off x="0" y="2013966"/>
            <a:ext cx="8659368" cy="749808"/>
          </a:xfrm>
        </p:spPr>
        <p:txBody>
          <a:bodyPr/>
          <a:lstStyle/>
          <a:p>
            <a:r>
              <a:rPr lang="en-US" sz="3600" dirty="0"/>
              <a:t>Sales Stagnation Issues</a:t>
            </a:r>
          </a:p>
        </p:txBody>
      </p:sp>
      <p:sp>
        <p:nvSpPr>
          <p:cNvPr id="49" name="Text Placeholder 48">
            <a:extLst>
              <a:ext uri="{FF2B5EF4-FFF2-40B4-BE49-F238E27FC236}">
                <a16:creationId xmlns:a16="http://schemas.microsoft.com/office/drawing/2014/main" id="{9AD6ED5E-6255-A10D-1B61-1C38A65A0172}"/>
              </a:ext>
            </a:extLst>
          </p:cNvPr>
          <p:cNvSpPr>
            <a:spLocks noGrp="1"/>
          </p:cNvSpPr>
          <p:nvPr>
            <p:ph type="body" sz="quarter" idx="19"/>
          </p:nvPr>
        </p:nvSpPr>
        <p:spPr>
          <a:xfrm>
            <a:off x="8183880" y="1906524"/>
            <a:ext cx="960120" cy="960120"/>
          </a:xfrm>
        </p:spPr>
        <p:txBody>
          <a:bodyPr/>
          <a:lstStyle/>
          <a:p>
            <a:r>
              <a:rPr lang="en-US" dirty="0"/>
              <a:t>4</a:t>
            </a:r>
          </a:p>
        </p:txBody>
      </p:sp>
      <p:sp>
        <p:nvSpPr>
          <p:cNvPr id="5" name="Text Placeholder 4">
            <a:extLst>
              <a:ext uri="{FF2B5EF4-FFF2-40B4-BE49-F238E27FC236}">
                <a16:creationId xmlns:a16="http://schemas.microsoft.com/office/drawing/2014/main" id="{21C403DC-3521-3A53-9255-0D192EBD4F25}"/>
              </a:ext>
            </a:extLst>
          </p:cNvPr>
          <p:cNvSpPr>
            <a:spLocks noGrp="1"/>
          </p:cNvSpPr>
          <p:nvPr>
            <p:ph type="body" sz="quarter" idx="15"/>
          </p:nvPr>
        </p:nvSpPr>
        <p:spPr>
          <a:xfrm>
            <a:off x="0" y="2976372"/>
            <a:ext cx="8659368" cy="749808"/>
          </a:xfrm>
        </p:spPr>
        <p:txBody>
          <a:bodyPr/>
          <a:lstStyle/>
          <a:p>
            <a:r>
              <a:rPr lang="en-US" dirty="0"/>
              <a:t>5W2H Model</a:t>
            </a:r>
          </a:p>
        </p:txBody>
      </p:sp>
      <p:sp>
        <p:nvSpPr>
          <p:cNvPr id="50" name="Text Placeholder 49">
            <a:extLst>
              <a:ext uri="{FF2B5EF4-FFF2-40B4-BE49-F238E27FC236}">
                <a16:creationId xmlns:a16="http://schemas.microsoft.com/office/drawing/2014/main" id="{725D92A4-EE14-BE47-EFF6-F0FD3F4AE66E}"/>
              </a:ext>
            </a:extLst>
          </p:cNvPr>
          <p:cNvSpPr>
            <a:spLocks noGrp="1"/>
          </p:cNvSpPr>
          <p:nvPr>
            <p:ph type="body" sz="quarter" idx="20"/>
          </p:nvPr>
        </p:nvSpPr>
        <p:spPr>
          <a:xfrm>
            <a:off x="8183880" y="2871216"/>
            <a:ext cx="960120" cy="960120"/>
          </a:xfrm>
        </p:spPr>
        <p:txBody>
          <a:bodyPr/>
          <a:lstStyle/>
          <a:p>
            <a:r>
              <a:rPr lang="en-US" dirty="0"/>
              <a:t>5</a:t>
            </a:r>
          </a:p>
        </p:txBody>
      </p:sp>
      <p:sp>
        <p:nvSpPr>
          <p:cNvPr id="6" name="Text Placeholder 5">
            <a:extLst>
              <a:ext uri="{FF2B5EF4-FFF2-40B4-BE49-F238E27FC236}">
                <a16:creationId xmlns:a16="http://schemas.microsoft.com/office/drawing/2014/main" id="{01F6EA68-2AA8-DF86-685C-EC3843127767}"/>
              </a:ext>
            </a:extLst>
          </p:cNvPr>
          <p:cNvSpPr>
            <a:spLocks noGrp="1"/>
          </p:cNvSpPr>
          <p:nvPr>
            <p:ph type="body" sz="quarter" idx="16"/>
          </p:nvPr>
        </p:nvSpPr>
        <p:spPr>
          <a:xfrm>
            <a:off x="0" y="4002786"/>
            <a:ext cx="8659368" cy="749808"/>
          </a:xfrm>
        </p:spPr>
        <p:txBody>
          <a:bodyPr/>
          <a:lstStyle/>
          <a:p>
            <a:r>
              <a:rPr lang="en-US" dirty="0"/>
              <a:t>PESTEL Analysis</a:t>
            </a:r>
          </a:p>
        </p:txBody>
      </p:sp>
      <p:sp>
        <p:nvSpPr>
          <p:cNvPr id="51" name="Text Placeholder 50">
            <a:extLst>
              <a:ext uri="{FF2B5EF4-FFF2-40B4-BE49-F238E27FC236}">
                <a16:creationId xmlns:a16="http://schemas.microsoft.com/office/drawing/2014/main" id="{7FFFF704-D039-7DC7-A34E-489FEE26CD8F}"/>
              </a:ext>
            </a:extLst>
          </p:cNvPr>
          <p:cNvSpPr>
            <a:spLocks noGrp="1"/>
          </p:cNvSpPr>
          <p:nvPr>
            <p:ph type="body" sz="quarter" idx="21"/>
          </p:nvPr>
        </p:nvSpPr>
        <p:spPr>
          <a:xfrm>
            <a:off x="8183880" y="3890772"/>
            <a:ext cx="960120" cy="960120"/>
          </a:xfrm>
        </p:spPr>
        <p:txBody>
          <a:bodyPr/>
          <a:lstStyle/>
          <a:p>
            <a:r>
              <a:rPr lang="en-US" dirty="0"/>
              <a:t>8</a:t>
            </a:r>
          </a:p>
        </p:txBody>
      </p:sp>
      <p:sp>
        <p:nvSpPr>
          <p:cNvPr id="7" name="Text Placeholder 6">
            <a:extLst>
              <a:ext uri="{FF2B5EF4-FFF2-40B4-BE49-F238E27FC236}">
                <a16:creationId xmlns:a16="http://schemas.microsoft.com/office/drawing/2014/main" id="{A2545FBC-2F5C-8772-F385-63E103558308}"/>
              </a:ext>
            </a:extLst>
          </p:cNvPr>
          <p:cNvSpPr>
            <a:spLocks noGrp="1"/>
          </p:cNvSpPr>
          <p:nvPr>
            <p:ph type="body" sz="quarter" idx="17"/>
          </p:nvPr>
        </p:nvSpPr>
        <p:spPr>
          <a:xfrm>
            <a:off x="0" y="5001768"/>
            <a:ext cx="8659368" cy="749808"/>
          </a:xfrm>
        </p:spPr>
        <p:txBody>
          <a:bodyPr/>
          <a:lstStyle/>
          <a:p>
            <a:r>
              <a:rPr lang="en-US" dirty="0"/>
              <a:t>Fishbone Diagram</a:t>
            </a:r>
          </a:p>
        </p:txBody>
      </p:sp>
      <p:sp>
        <p:nvSpPr>
          <p:cNvPr id="52" name="Text Placeholder 51">
            <a:extLst>
              <a:ext uri="{FF2B5EF4-FFF2-40B4-BE49-F238E27FC236}">
                <a16:creationId xmlns:a16="http://schemas.microsoft.com/office/drawing/2014/main" id="{B834A08F-B9C1-B3EF-25F5-A69D401C8BC6}"/>
              </a:ext>
            </a:extLst>
          </p:cNvPr>
          <p:cNvSpPr>
            <a:spLocks noGrp="1"/>
          </p:cNvSpPr>
          <p:nvPr>
            <p:ph type="body" sz="quarter" idx="22"/>
          </p:nvPr>
        </p:nvSpPr>
        <p:spPr>
          <a:xfrm>
            <a:off x="8183880" y="4882896"/>
            <a:ext cx="960120" cy="960120"/>
          </a:xfrm>
        </p:spPr>
        <p:txBody>
          <a:bodyPr/>
          <a:lstStyle/>
          <a:p>
            <a:r>
              <a:rPr lang="en-US" dirty="0"/>
              <a:t>10</a:t>
            </a:r>
          </a:p>
        </p:txBody>
      </p:sp>
      <p:sp>
        <p:nvSpPr>
          <p:cNvPr id="8" name="Text Placeholder 6">
            <a:extLst>
              <a:ext uri="{FF2B5EF4-FFF2-40B4-BE49-F238E27FC236}">
                <a16:creationId xmlns:a16="http://schemas.microsoft.com/office/drawing/2014/main" id="{B10493A5-62BD-4784-F201-A06627601795}"/>
              </a:ext>
            </a:extLst>
          </p:cNvPr>
          <p:cNvSpPr txBox="1">
            <a:spLocks/>
          </p:cNvSpPr>
          <p:nvPr/>
        </p:nvSpPr>
        <p:spPr>
          <a:xfrm>
            <a:off x="-4572" y="5961888"/>
            <a:ext cx="8659368" cy="749808"/>
          </a:xfrm>
          <a:prstGeom prst="rect">
            <a:avLst/>
          </a:prstGeom>
          <a:solidFill>
            <a:srgbClr val="7030A0"/>
          </a:solidFill>
        </p:spPr>
        <p:txBody>
          <a:bodyPr vert="horz" lIns="713232" tIns="45720" rIns="91440" bIns="45720" rtlCol="0" anchor="ctr">
            <a:noAutofit/>
          </a:bodyPr>
          <a:lstStyle>
            <a:lvl1pPr marL="0" indent="0" algn="l" defTabSz="914400" rtl="0" eaLnBrk="1" latinLnBrk="0" hangingPunct="1">
              <a:lnSpc>
                <a:spcPct val="100000"/>
              </a:lnSpc>
              <a:spcBef>
                <a:spcPts val="0"/>
              </a:spcBef>
              <a:buFont typeface="Arial" panose="020B0604020202020204" pitchFamily="34" charset="0"/>
              <a:buNone/>
              <a:defRPr sz="4000" kern="1200">
                <a:solidFill>
                  <a:schemeClr val="bg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Key Findings</a:t>
            </a:r>
          </a:p>
        </p:txBody>
      </p:sp>
      <p:sp>
        <p:nvSpPr>
          <p:cNvPr id="9" name="Text Placeholder 51">
            <a:extLst>
              <a:ext uri="{FF2B5EF4-FFF2-40B4-BE49-F238E27FC236}">
                <a16:creationId xmlns:a16="http://schemas.microsoft.com/office/drawing/2014/main" id="{7D4E7516-14A6-ADAB-E834-2D81F274306D}"/>
              </a:ext>
            </a:extLst>
          </p:cNvPr>
          <p:cNvSpPr txBox="1">
            <a:spLocks/>
          </p:cNvSpPr>
          <p:nvPr/>
        </p:nvSpPr>
        <p:spPr>
          <a:xfrm>
            <a:off x="8179308" y="5843016"/>
            <a:ext cx="960120" cy="960120"/>
          </a:xfrm>
          <a:prstGeom prst="ellipse">
            <a:avLst/>
          </a:prstGeom>
          <a:solidFill>
            <a:srgbClr val="7030A0"/>
          </a:solidFill>
          <a:ln w="63500">
            <a:solidFill>
              <a:schemeClr val="bg2"/>
            </a:solidFill>
          </a:ln>
        </p:spPr>
        <p:txBody>
          <a:bodyPr vert="horz" lIns="0" tIns="0" rIns="0" bIns="0" rtlCol="0" anchor="ctr">
            <a:noAutofit/>
          </a:bodyPr>
          <a:lstStyle>
            <a:lvl1pPr marL="0" indent="0" algn="ctr" defTabSz="914400" rtl="0" eaLnBrk="1" latinLnBrk="0" hangingPunct="1">
              <a:lnSpc>
                <a:spcPct val="100000"/>
              </a:lnSpc>
              <a:spcBef>
                <a:spcPts val="0"/>
              </a:spcBef>
              <a:buFont typeface="Arial" panose="020B0604020202020204" pitchFamily="34" charset="0"/>
              <a:buNone/>
              <a:defRPr sz="4000" kern="1200">
                <a:solidFill>
                  <a:schemeClr val="bg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11</a:t>
            </a:r>
          </a:p>
        </p:txBody>
      </p:sp>
    </p:spTree>
    <p:extLst>
      <p:ext uri="{BB962C8B-B14F-4D97-AF65-F5344CB8AC3E}">
        <p14:creationId xmlns:p14="http://schemas.microsoft.com/office/powerpoint/2010/main" val="452850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A60034-9E02-4BFF-D46B-98C157D63892}"/>
              </a:ext>
            </a:extLst>
          </p:cNvPr>
          <p:cNvSpPr>
            <a:spLocks noGrp="1"/>
          </p:cNvSpPr>
          <p:nvPr>
            <p:ph type="title"/>
          </p:nvPr>
        </p:nvSpPr>
        <p:spPr>
          <a:xfrm>
            <a:off x="2593735" y="731520"/>
            <a:ext cx="8865991" cy="777240"/>
          </a:xfrm>
          <a:solidFill>
            <a:schemeClr val="accent1"/>
          </a:solidFill>
        </p:spPr>
        <p:txBody>
          <a:bodyPr/>
          <a:lstStyle/>
          <a:p>
            <a:r>
              <a:rPr lang="en-US" sz="4400" dirty="0">
                <a:solidFill>
                  <a:schemeClr val="bg2"/>
                </a:solidFill>
              </a:rPr>
              <a:t>Introduction</a:t>
            </a:r>
          </a:p>
        </p:txBody>
      </p:sp>
      <p:sp>
        <p:nvSpPr>
          <p:cNvPr id="2" name="Content Placeholder 1">
            <a:extLst>
              <a:ext uri="{FF2B5EF4-FFF2-40B4-BE49-F238E27FC236}">
                <a16:creationId xmlns:a16="http://schemas.microsoft.com/office/drawing/2014/main" id="{2BA91497-60EB-6CC6-BE1A-11323E8A9677}"/>
              </a:ext>
            </a:extLst>
          </p:cNvPr>
          <p:cNvSpPr>
            <a:spLocks noGrp="1"/>
          </p:cNvSpPr>
          <p:nvPr>
            <p:ph idx="1"/>
          </p:nvPr>
        </p:nvSpPr>
        <p:spPr>
          <a:xfrm>
            <a:off x="1651903" y="1464597"/>
            <a:ext cx="6510528" cy="3578352"/>
          </a:xfrm>
        </p:spPr>
        <p:txBody>
          <a:bodyPr>
            <a:noAutofit/>
          </a:bodyPr>
          <a:lstStyle/>
          <a:p>
            <a:r>
              <a:rPr lang="en-US" sz="2000" dirty="0"/>
              <a:t>Basil’s Bakery is a small independent artisan bakery in Coventry that built a strong reputation for high-quality organic baked goods and experienced steady sales growth after opening in 2015. However, despite recovering from the impact of the COVID-19 pandemic, sales have remained around 25% below pre-2020 levels. This presentation examines key internal and external factors contributing to the bakery’s stagnant sales and identifies the main challenges affecting its long-term viability.</a:t>
            </a:r>
          </a:p>
        </p:txBody>
      </p:sp>
      <p:sp>
        <p:nvSpPr>
          <p:cNvPr id="25" name="Text Placeholder 24">
            <a:extLst>
              <a:ext uri="{FF2B5EF4-FFF2-40B4-BE49-F238E27FC236}">
                <a16:creationId xmlns:a16="http://schemas.microsoft.com/office/drawing/2014/main" id="{409EE273-65DC-EBC2-149C-7BB5726CEBDB}"/>
              </a:ext>
            </a:extLst>
          </p:cNvPr>
          <p:cNvSpPr>
            <a:spLocks noGrp="1"/>
          </p:cNvSpPr>
          <p:nvPr>
            <p:ph type="body" sz="quarter" idx="13"/>
          </p:nvPr>
        </p:nvSpPr>
        <p:spPr/>
        <p:txBody>
          <a:bodyPr/>
          <a:lstStyle/>
          <a:p>
            <a:r>
              <a:rPr lang="en-US" b="1" dirty="0"/>
              <a:t>3</a:t>
            </a:r>
          </a:p>
        </p:txBody>
      </p:sp>
      <p:sp>
        <p:nvSpPr>
          <p:cNvPr id="27" name="Slide Number Placeholder 26">
            <a:extLst>
              <a:ext uri="{FF2B5EF4-FFF2-40B4-BE49-F238E27FC236}">
                <a16:creationId xmlns:a16="http://schemas.microsoft.com/office/drawing/2014/main" id="{900E35B6-58C6-ABFD-1333-AA1B7702D18A}"/>
              </a:ext>
            </a:extLst>
          </p:cNvPr>
          <p:cNvSpPr>
            <a:spLocks noGrp="1"/>
          </p:cNvSpPr>
          <p:nvPr>
            <p:ph type="sldNum" sz="quarter" idx="16"/>
          </p:nvPr>
        </p:nvSpPr>
        <p:spPr>
          <a:xfrm>
            <a:off x="1655786" y="793971"/>
            <a:ext cx="941832" cy="621792"/>
          </a:xfrm>
        </p:spPr>
        <p:txBody>
          <a:bodyPr/>
          <a:lstStyle/>
          <a:p>
            <a:fld id="{CC43B8D3-9A08-F84C-9DD4-44948BA52D4B}" type="slidenum">
              <a:rPr lang="en-US" smtClean="0"/>
              <a:pPr/>
              <a:t>4</a:t>
            </a:fld>
            <a:endParaRPr lang="en-US" dirty="0"/>
          </a:p>
        </p:txBody>
      </p:sp>
      <p:sp>
        <p:nvSpPr>
          <p:cNvPr id="3" name="TextBox 2">
            <a:extLst>
              <a:ext uri="{FF2B5EF4-FFF2-40B4-BE49-F238E27FC236}">
                <a16:creationId xmlns:a16="http://schemas.microsoft.com/office/drawing/2014/main" id="{4CC7BF5B-7982-E504-57AC-87E25732412C}"/>
              </a:ext>
            </a:extLst>
          </p:cNvPr>
          <p:cNvSpPr txBox="1"/>
          <p:nvPr/>
        </p:nvSpPr>
        <p:spPr>
          <a:xfrm>
            <a:off x="6096000" y="5349240"/>
            <a:ext cx="3158359" cy="830997"/>
          </a:xfrm>
          <a:prstGeom prst="rect">
            <a:avLst/>
          </a:prstGeom>
          <a:noFill/>
        </p:spPr>
        <p:txBody>
          <a:bodyPr wrap="square" rtlCol="0">
            <a:spAutoFit/>
          </a:bodyPr>
          <a:lstStyle/>
          <a:p>
            <a:r>
              <a:rPr lang="en-GB" sz="1600" dirty="0"/>
              <a:t>(Basil’s Bakery Case Study, UWTSD 2026; Shutterstock)</a:t>
            </a:r>
          </a:p>
        </p:txBody>
      </p:sp>
      <p:pic>
        <p:nvPicPr>
          <p:cNvPr id="5" name="Picture 4">
            <a:extLst>
              <a:ext uri="{FF2B5EF4-FFF2-40B4-BE49-F238E27FC236}">
                <a16:creationId xmlns:a16="http://schemas.microsoft.com/office/drawing/2014/main" id="{0F3F9354-FDE5-EF18-F587-9F1FE2AF9E09}"/>
              </a:ext>
            </a:extLst>
          </p:cNvPr>
          <p:cNvPicPr>
            <a:picLocks noChangeAspect="1"/>
          </p:cNvPicPr>
          <p:nvPr/>
        </p:nvPicPr>
        <p:blipFill>
          <a:blip r:embed="rId3"/>
          <a:stretch>
            <a:fillRect/>
          </a:stretch>
        </p:blipFill>
        <p:spPr>
          <a:xfrm>
            <a:off x="8055864" y="1508760"/>
            <a:ext cx="4136136" cy="2322576"/>
          </a:xfrm>
          <a:prstGeom prst="rect">
            <a:avLst/>
          </a:prstGeom>
        </p:spPr>
      </p:pic>
    </p:spTree>
    <p:extLst>
      <p:ext uri="{BB962C8B-B14F-4D97-AF65-F5344CB8AC3E}">
        <p14:creationId xmlns:p14="http://schemas.microsoft.com/office/powerpoint/2010/main" val="1343223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881F-CA86-A4F1-802F-E64731BD288E}"/>
              </a:ext>
            </a:extLst>
          </p:cNvPr>
          <p:cNvSpPr>
            <a:spLocks noGrp="1"/>
          </p:cNvSpPr>
          <p:nvPr>
            <p:ph type="title"/>
          </p:nvPr>
        </p:nvSpPr>
        <p:spPr>
          <a:xfrm>
            <a:off x="0" y="0"/>
            <a:ext cx="7763256" cy="2432304"/>
          </a:xfrm>
        </p:spPr>
        <p:txBody>
          <a:bodyPr/>
          <a:lstStyle/>
          <a:p>
            <a:r>
              <a:rPr lang="en-US" sz="2000" dirty="0"/>
              <a:t>   Basil’s Bakery has experienced stagnant sales due to a combination of external and internal factors. Externally, fewer people are visiting the retail park, several nearby shops have closed, and more office workers are working from home, which has reduced the number of costumers visiting the bakery. </a:t>
            </a:r>
          </a:p>
        </p:txBody>
      </p:sp>
      <p:sp>
        <p:nvSpPr>
          <p:cNvPr id="3" name="TextBox 2">
            <a:extLst>
              <a:ext uri="{FF2B5EF4-FFF2-40B4-BE49-F238E27FC236}">
                <a16:creationId xmlns:a16="http://schemas.microsoft.com/office/drawing/2014/main" id="{B74F453A-E2E8-F3BA-D8B1-95128393ADF6}"/>
              </a:ext>
            </a:extLst>
          </p:cNvPr>
          <p:cNvSpPr txBox="1"/>
          <p:nvPr/>
        </p:nvSpPr>
        <p:spPr>
          <a:xfrm>
            <a:off x="3739896" y="1764792"/>
            <a:ext cx="8385048" cy="3170099"/>
          </a:xfrm>
          <a:prstGeom prst="rect">
            <a:avLst/>
          </a:prstGeom>
          <a:noFill/>
        </p:spPr>
        <p:txBody>
          <a:bodyPr wrap="square" rtlCol="0">
            <a:spAutoFit/>
          </a:bodyPr>
          <a:lstStyle/>
          <a:p>
            <a:r>
              <a:rPr lang="en-US" dirty="0"/>
              <a:t>   </a:t>
            </a:r>
            <a:r>
              <a:rPr lang="en-US" sz="2000" dirty="0"/>
              <a:t>At the same time, rising costs such as rent, utility bills and organic ingredients have increased the financial pressure on the business.</a:t>
            </a:r>
          </a:p>
          <a:p>
            <a:r>
              <a:rPr lang="en-US" sz="2000" dirty="0"/>
              <a:t>   Internally, the bakery has not fully adapted to changing customer needs. Basil does not offer a delivery service, and the pre-order system is limited because he is often too busy baking to answer the phone. As a result, sales have remained around 25% below pre-pandemic levels, showing that these issues are having a significant impact on the long-term success of the business.</a:t>
            </a:r>
            <a:endParaRPr lang="en-GB" sz="2000" dirty="0"/>
          </a:p>
        </p:txBody>
      </p:sp>
      <p:pic>
        <p:nvPicPr>
          <p:cNvPr id="6" name="Picture 5">
            <a:extLst>
              <a:ext uri="{FF2B5EF4-FFF2-40B4-BE49-F238E27FC236}">
                <a16:creationId xmlns:a16="http://schemas.microsoft.com/office/drawing/2014/main" id="{48D7BD8D-80DB-C7BC-3EF8-D97EC80C2405}"/>
              </a:ext>
            </a:extLst>
          </p:cNvPr>
          <p:cNvPicPr>
            <a:picLocks noChangeAspect="1"/>
          </p:cNvPicPr>
          <p:nvPr/>
        </p:nvPicPr>
        <p:blipFill>
          <a:blip r:embed="rId2"/>
          <a:stretch>
            <a:fillRect/>
          </a:stretch>
        </p:blipFill>
        <p:spPr>
          <a:xfrm>
            <a:off x="0" y="3255264"/>
            <a:ext cx="3209544" cy="3602736"/>
          </a:xfrm>
          <a:prstGeom prst="rect">
            <a:avLst/>
          </a:prstGeom>
        </p:spPr>
      </p:pic>
      <p:sp>
        <p:nvSpPr>
          <p:cNvPr id="8" name="TextBox 7">
            <a:extLst>
              <a:ext uri="{FF2B5EF4-FFF2-40B4-BE49-F238E27FC236}">
                <a16:creationId xmlns:a16="http://schemas.microsoft.com/office/drawing/2014/main" id="{EC8F8299-1264-D82C-2188-F6A436DF8788}"/>
              </a:ext>
            </a:extLst>
          </p:cNvPr>
          <p:cNvSpPr txBox="1"/>
          <p:nvPr/>
        </p:nvSpPr>
        <p:spPr>
          <a:xfrm>
            <a:off x="5907024" y="6456105"/>
            <a:ext cx="5541264" cy="307777"/>
          </a:xfrm>
          <a:prstGeom prst="rect">
            <a:avLst/>
          </a:prstGeom>
          <a:noFill/>
        </p:spPr>
        <p:txBody>
          <a:bodyPr wrap="square" rtlCol="0">
            <a:spAutoFit/>
          </a:bodyPr>
          <a:lstStyle/>
          <a:p>
            <a:r>
              <a:rPr lang="en-GB" sz="1400" dirty="0"/>
              <a:t>(Basil’s Bakery Case Study, UWTSD 2026; The Zebra )</a:t>
            </a:r>
          </a:p>
        </p:txBody>
      </p:sp>
    </p:spTree>
    <p:extLst>
      <p:ext uri="{BB962C8B-B14F-4D97-AF65-F5344CB8AC3E}">
        <p14:creationId xmlns:p14="http://schemas.microsoft.com/office/powerpoint/2010/main" val="416335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DC102-C2BF-0AB1-BD10-70B42513CA69}"/>
              </a:ext>
            </a:extLst>
          </p:cNvPr>
          <p:cNvSpPr>
            <a:spLocks noGrp="1"/>
          </p:cNvSpPr>
          <p:nvPr>
            <p:ph type="title"/>
          </p:nvPr>
        </p:nvSpPr>
        <p:spPr>
          <a:solidFill>
            <a:schemeClr val="accent4"/>
          </a:solidFill>
        </p:spPr>
        <p:txBody>
          <a:bodyPr/>
          <a:lstStyle/>
          <a:p>
            <a:r>
              <a:rPr lang="en-GB" sz="4800" dirty="0">
                <a:solidFill>
                  <a:schemeClr val="bg2"/>
                </a:solidFill>
              </a:rPr>
              <a:t>5W2H</a:t>
            </a:r>
          </a:p>
        </p:txBody>
      </p:sp>
      <p:sp>
        <p:nvSpPr>
          <p:cNvPr id="3" name="Content Placeholder 2">
            <a:extLst>
              <a:ext uri="{FF2B5EF4-FFF2-40B4-BE49-F238E27FC236}">
                <a16:creationId xmlns:a16="http://schemas.microsoft.com/office/drawing/2014/main" id="{126DF1CE-0EDF-0697-EFA8-C019A7C871DC}"/>
              </a:ext>
            </a:extLst>
          </p:cNvPr>
          <p:cNvSpPr>
            <a:spLocks noGrp="1"/>
          </p:cNvSpPr>
          <p:nvPr>
            <p:ph idx="1"/>
          </p:nvPr>
        </p:nvSpPr>
        <p:spPr/>
        <p:txBody>
          <a:bodyPr>
            <a:normAutofit fontScale="77500" lnSpcReduction="20000"/>
          </a:bodyPr>
          <a:lstStyle/>
          <a:p>
            <a:r>
              <a:rPr lang="en-GB" dirty="0">
                <a:solidFill>
                  <a:schemeClr val="accent4"/>
                </a:solidFill>
              </a:rPr>
              <a:t>WHAT?</a:t>
            </a:r>
            <a:r>
              <a:rPr lang="en-GB" dirty="0"/>
              <a:t>  </a:t>
            </a:r>
            <a:r>
              <a:rPr lang="en-GB" b="1" dirty="0"/>
              <a:t>Sales have stagnated and remain 25% below 2019 levels</a:t>
            </a:r>
            <a:r>
              <a:rPr lang="en-GB" b="1" u="sng" dirty="0"/>
              <a:t>.</a:t>
            </a:r>
          </a:p>
          <a:p>
            <a:r>
              <a:rPr lang="en-GB" dirty="0">
                <a:solidFill>
                  <a:schemeClr val="accent4"/>
                </a:solidFill>
              </a:rPr>
              <a:t>WHY?  </a:t>
            </a:r>
            <a:r>
              <a:rPr lang="en-GB" b="1" dirty="0"/>
              <a:t>Reduced footfall, remote working, store closures, rising costs and limited services.</a:t>
            </a:r>
          </a:p>
          <a:p>
            <a:r>
              <a:rPr lang="en-GB" dirty="0">
                <a:solidFill>
                  <a:schemeClr val="accent4"/>
                </a:solidFill>
              </a:rPr>
              <a:t>WHO?  </a:t>
            </a:r>
            <a:r>
              <a:rPr lang="en-GB" b="1" dirty="0"/>
              <a:t>Basil, existing costumers, retail workers, office workers and potential online customers.</a:t>
            </a:r>
          </a:p>
          <a:p>
            <a:r>
              <a:rPr lang="en-GB" dirty="0">
                <a:solidFill>
                  <a:schemeClr val="accent4"/>
                </a:solidFill>
              </a:rPr>
              <a:t>WHERE? </a:t>
            </a:r>
            <a:r>
              <a:rPr lang="en-GB" b="1" dirty="0"/>
              <a:t>Basil’s Bakery in a retail park in Coventry.</a:t>
            </a:r>
          </a:p>
          <a:p>
            <a:r>
              <a:rPr lang="en-GB" dirty="0">
                <a:solidFill>
                  <a:schemeClr val="accent4"/>
                </a:solidFill>
              </a:rPr>
              <a:t>WHEN?  </a:t>
            </a:r>
            <a:r>
              <a:rPr lang="en-GB" b="1" dirty="0"/>
              <a:t>Since 2020, with stagnation continuing from 2023-2025.</a:t>
            </a:r>
          </a:p>
          <a:p>
            <a:r>
              <a:rPr lang="en-GB" u="sng" dirty="0">
                <a:solidFill>
                  <a:schemeClr val="accent4"/>
                </a:solidFill>
              </a:rPr>
              <a:t>HOW?  </a:t>
            </a:r>
            <a:r>
              <a:rPr lang="en-GB" b="1" dirty="0">
                <a:solidFill>
                  <a:schemeClr val="tx2"/>
                </a:solidFill>
              </a:rPr>
              <a:t>Through changing consumer behaviour, fewer visitors and lack of delivery/pre-order capabilities.</a:t>
            </a:r>
          </a:p>
          <a:p>
            <a:r>
              <a:rPr lang="en-GB" dirty="0">
                <a:solidFill>
                  <a:schemeClr val="accent4"/>
                </a:solidFill>
              </a:rPr>
              <a:t>HOW MUCH? </a:t>
            </a:r>
            <a:r>
              <a:rPr lang="en-GB" b="1" dirty="0">
                <a:solidFill>
                  <a:schemeClr val="tx2"/>
                </a:solidFill>
              </a:rPr>
              <a:t>Sales are 25% lower than pre-pandemic levels, while operating costs have increased. </a:t>
            </a:r>
            <a:endParaRPr lang="en-GB" b="1" dirty="0">
              <a:solidFill>
                <a:schemeClr val="accent4"/>
              </a:solidFill>
            </a:endParaRPr>
          </a:p>
        </p:txBody>
      </p:sp>
      <p:sp>
        <p:nvSpPr>
          <p:cNvPr id="5" name="Slide Number Placeholder 4">
            <a:extLst>
              <a:ext uri="{FF2B5EF4-FFF2-40B4-BE49-F238E27FC236}">
                <a16:creationId xmlns:a16="http://schemas.microsoft.com/office/drawing/2014/main" id="{9420311C-FD69-53A8-B1AD-37D701793C8A}"/>
              </a:ext>
            </a:extLst>
          </p:cNvPr>
          <p:cNvSpPr>
            <a:spLocks noGrp="1"/>
          </p:cNvSpPr>
          <p:nvPr>
            <p:ph type="sldNum" sz="quarter" idx="4294967295"/>
          </p:nvPr>
        </p:nvSpPr>
        <p:spPr>
          <a:xfrm>
            <a:off x="1651903" y="809244"/>
            <a:ext cx="941832" cy="621792"/>
          </a:xfrm>
        </p:spPr>
        <p:txBody>
          <a:bodyPr/>
          <a:lstStyle/>
          <a:p>
            <a:fld id="{CC43B8D3-9A08-F84C-9DD4-44948BA52D4B}" type="slidenum">
              <a:rPr lang="en-US" smtClean="0"/>
              <a:pPr/>
              <a:t>6</a:t>
            </a:fld>
            <a:endParaRPr lang="en-US" dirty="0"/>
          </a:p>
        </p:txBody>
      </p:sp>
      <p:sp>
        <p:nvSpPr>
          <p:cNvPr id="8" name="TextBox 7">
            <a:extLst>
              <a:ext uri="{FF2B5EF4-FFF2-40B4-BE49-F238E27FC236}">
                <a16:creationId xmlns:a16="http://schemas.microsoft.com/office/drawing/2014/main" id="{20E9FB87-081B-5804-790A-33E1BAA6E772}"/>
              </a:ext>
            </a:extLst>
          </p:cNvPr>
          <p:cNvSpPr txBox="1"/>
          <p:nvPr/>
        </p:nvSpPr>
        <p:spPr>
          <a:xfrm>
            <a:off x="7379208" y="6099048"/>
            <a:ext cx="4069080" cy="646331"/>
          </a:xfrm>
          <a:prstGeom prst="rect">
            <a:avLst/>
          </a:prstGeom>
          <a:noFill/>
        </p:spPr>
        <p:txBody>
          <a:bodyPr wrap="square" rtlCol="0">
            <a:spAutoFit/>
          </a:bodyPr>
          <a:lstStyle/>
          <a:p>
            <a:r>
              <a:rPr lang="en-GB" dirty="0"/>
              <a:t>(Basil’s Bakery Case Study, UWTSD 2026;</a:t>
            </a:r>
          </a:p>
        </p:txBody>
      </p:sp>
      <p:sp>
        <p:nvSpPr>
          <p:cNvPr id="10" name="Oval 9">
            <a:extLst>
              <a:ext uri="{FF2B5EF4-FFF2-40B4-BE49-F238E27FC236}">
                <a16:creationId xmlns:a16="http://schemas.microsoft.com/office/drawing/2014/main" id="{862F8A4C-9189-E901-E276-6674E44F744B}"/>
              </a:ext>
            </a:extLst>
          </p:cNvPr>
          <p:cNvSpPr/>
          <p:nvPr/>
        </p:nvSpPr>
        <p:spPr>
          <a:xfrm>
            <a:off x="1812324" y="793971"/>
            <a:ext cx="620990" cy="621792"/>
          </a:xfrm>
          <a:prstGeom prst="ellipse">
            <a:avLst/>
          </a:prstGeom>
          <a:solidFill>
            <a:schemeClr val="accent4"/>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5</a:t>
            </a:r>
          </a:p>
        </p:txBody>
      </p:sp>
    </p:spTree>
    <p:extLst>
      <p:ext uri="{BB962C8B-B14F-4D97-AF65-F5344CB8AC3E}">
        <p14:creationId xmlns:p14="http://schemas.microsoft.com/office/powerpoint/2010/main" val="2327305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625C8-98AD-D88E-E95F-56476DE19E3E}"/>
              </a:ext>
            </a:extLst>
          </p:cNvPr>
          <p:cNvSpPr>
            <a:spLocks noGrp="1"/>
          </p:cNvSpPr>
          <p:nvPr>
            <p:ph type="title"/>
          </p:nvPr>
        </p:nvSpPr>
        <p:spPr>
          <a:xfrm>
            <a:off x="3735417" y="649287"/>
            <a:ext cx="2276416" cy="764982"/>
          </a:xfrm>
        </p:spPr>
        <p:txBody>
          <a:bodyPr/>
          <a:lstStyle/>
          <a:p>
            <a:r>
              <a:rPr lang="en-GB" b="1" dirty="0"/>
              <a:t>GRAPH</a:t>
            </a:r>
          </a:p>
        </p:txBody>
      </p:sp>
      <p:graphicFrame>
        <p:nvGraphicFramePr>
          <p:cNvPr id="8" name="Content Placeholder 7">
            <a:extLst>
              <a:ext uri="{FF2B5EF4-FFF2-40B4-BE49-F238E27FC236}">
                <a16:creationId xmlns:a16="http://schemas.microsoft.com/office/drawing/2014/main" id="{2CD34210-E3C9-56FE-F16A-D988B4C5119E}"/>
              </a:ext>
            </a:extLst>
          </p:cNvPr>
          <p:cNvGraphicFramePr>
            <a:graphicFrameLocks noGrp="1"/>
          </p:cNvGraphicFramePr>
          <p:nvPr>
            <p:ph idx="1"/>
            <p:extLst>
              <p:ext uri="{D42A27DB-BD31-4B8C-83A1-F6EECF244321}">
                <p14:modId xmlns:p14="http://schemas.microsoft.com/office/powerpoint/2010/main" val="1590711656"/>
              </p:ext>
            </p:extLst>
          </p:nvPr>
        </p:nvGraphicFramePr>
        <p:xfrm>
          <a:off x="731838" y="2222500"/>
          <a:ext cx="8283575" cy="398621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01677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46C7FB9-1D67-4C73-7AAC-B157D99BC809}"/>
              </a:ext>
            </a:extLst>
          </p:cNvPr>
          <p:cNvSpPr>
            <a:spLocks noGrp="1"/>
          </p:cNvSpPr>
          <p:nvPr>
            <p:ph type="title"/>
          </p:nvPr>
        </p:nvSpPr>
        <p:spPr/>
        <p:txBody>
          <a:bodyPr/>
          <a:lstStyle/>
          <a:p>
            <a:r>
              <a:rPr lang="en-US" dirty="0"/>
              <a:t>Business opportunities are like buses. There's always another one coming.</a:t>
            </a:r>
          </a:p>
        </p:txBody>
      </p:sp>
      <p:sp>
        <p:nvSpPr>
          <p:cNvPr id="14" name="Text Placeholder 13">
            <a:extLst>
              <a:ext uri="{FF2B5EF4-FFF2-40B4-BE49-F238E27FC236}">
                <a16:creationId xmlns:a16="http://schemas.microsoft.com/office/drawing/2014/main" id="{50F1D73D-3F3D-4ECD-574C-F2502AC80773}"/>
              </a:ext>
            </a:extLst>
          </p:cNvPr>
          <p:cNvSpPr>
            <a:spLocks noGrp="1"/>
          </p:cNvSpPr>
          <p:nvPr>
            <p:ph type="body" idx="1"/>
          </p:nvPr>
        </p:nvSpPr>
        <p:spPr/>
        <p:txBody>
          <a:bodyPr/>
          <a:lstStyle/>
          <a:p>
            <a:r>
              <a:rPr lang="en-US" dirty="0"/>
              <a:t>Richard Branson</a:t>
            </a:r>
          </a:p>
        </p:txBody>
      </p:sp>
    </p:spTree>
    <p:extLst>
      <p:ext uri="{BB962C8B-B14F-4D97-AF65-F5344CB8AC3E}">
        <p14:creationId xmlns:p14="http://schemas.microsoft.com/office/powerpoint/2010/main" val="3925682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FC65B13-DBA7-CB3E-F251-880122C1E57B}"/>
              </a:ext>
            </a:extLst>
          </p:cNvPr>
          <p:cNvSpPr>
            <a:spLocks noGrp="1"/>
          </p:cNvSpPr>
          <p:nvPr>
            <p:ph type="title"/>
          </p:nvPr>
        </p:nvSpPr>
        <p:spPr>
          <a:xfrm>
            <a:off x="2593735" y="731520"/>
            <a:ext cx="8865991" cy="777240"/>
          </a:xfrm>
          <a:solidFill>
            <a:schemeClr val="tx1">
              <a:lumMod val="75000"/>
              <a:lumOff val="25000"/>
            </a:schemeClr>
          </a:solidFill>
        </p:spPr>
        <p:txBody>
          <a:bodyPr/>
          <a:lstStyle/>
          <a:p>
            <a:r>
              <a:rPr lang="en-US" dirty="0">
                <a:solidFill>
                  <a:schemeClr val="bg2"/>
                </a:solidFill>
              </a:rPr>
              <a:t>PESTEL Analysis</a:t>
            </a:r>
          </a:p>
        </p:txBody>
      </p:sp>
      <p:graphicFrame>
        <p:nvGraphicFramePr>
          <p:cNvPr id="7" name="Content Placeholder 3" descr="Timeline Placeholder ">
            <a:extLst>
              <a:ext uri="{FF2B5EF4-FFF2-40B4-BE49-F238E27FC236}">
                <a16:creationId xmlns:a16="http://schemas.microsoft.com/office/drawing/2014/main" id="{3033222B-8F61-7CC1-AF3E-1B1B8047ABE0}"/>
              </a:ext>
            </a:extLst>
          </p:cNvPr>
          <p:cNvGraphicFramePr>
            <a:graphicFrameLocks noGrp="1"/>
          </p:cNvGraphicFramePr>
          <p:nvPr>
            <p:ph idx="1"/>
            <p:extLst>
              <p:ext uri="{D42A27DB-BD31-4B8C-83A1-F6EECF244321}">
                <p14:modId xmlns:p14="http://schemas.microsoft.com/office/powerpoint/2010/main" val="1251892116"/>
              </p:ext>
            </p:extLst>
          </p:nvPr>
        </p:nvGraphicFramePr>
        <p:xfrm>
          <a:off x="1651903" y="1609344"/>
          <a:ext cx="9807823" cy="4828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32C92178-B239-AAAD-CF10-C0CD04C1BAE9}"/>
              </a:ext>
            </a:extLst>
          </p:cNvPr>
          <p:cNvSpPr>
            <a:spLocks noGrp="1"/>
          </p:cNvSpPr>
          <p:nvPr>
            <p:ph type="body" sz="quarter" idx="13"/>
          </p:nvPr>
        </p:nvSpPr>
        <p:spPr>
          <a:solidFill>
            <a:schemeClr val="tx1">
              <a:lumMod val="75000"/>
              <a:lumOff val="25000"/>
            </a:schemeClr>
          </a:solidFill>
        </p:spPr>
        <p:txBody>
          <a:bodyPr/>
          <a:lstStyle/>
          <a:p>
            <a:endParaRPr lang="en-US" dirty="0"/>
          </a:p>
        </p:txBody>
      </p:sp>
      <p:sp>
        <p:nvSpPr>
          <p:cNvPr id="4" name="Slide Number Placeholder 3">
            <a:extLst>
              <a:ext uri="{FF2B5EF4-FFF2-40B4-BE49-F238E27FC236}">
                <a16:creationId xmlns:a16="http://schemas.microsoft.com/office/drawing/2014/main" id="{5701003A-1258-C8AB-E292-CE0E5E612BCF}"/>
              </a:ext>
            </a:extLst>
          </p:cNvPr>
          <p:cNvSpPr>
            <a:spLocks noGrp="1"/>
          </p:cNvSpPr>
          <p:nvPr>
            <p:ph type="sldNum" sz="quarter" idx="15"/>
          </p:nvPr>
        </p:nvSpPr>
        <p:spPr>
          <a:xfrm>
            <a:off x="1651903" y="793971"/>
            <a:ext cx="941832" cy="621792"/>
          </a:xfrm>
        </p:spPr>
        <p:txBody>
          <a:bodyPr/>
          <a:lstStyle/>
          <a:p>
            <a:fld id="{CC43B8D3-9A08-F84C-9DD4-44948BA52D4B}" type="slidenum">
              <a:rPr lang="en-US" smtClean="0"/>
              <a:pPr/>
              <a:t>9</a:t>
            </a:fld>
            <a:endParaRPr lang="en-US" dirty="0"/>
          </a:p>
        </p:txBody>
      </p:sp>
      <p:sp>
        <p:nvSpPr>
          <p:cNvPr id="2" name="TextBox 1">
            <a:extLst>
              <a:ext uri="{FF2B5EF4-FFF2-40B4-BE49-F238E27FC236}">
                <a16:creationId xmlns:a16="http://schemas.microsoft.com/office/drawing/2014/main" id="{3DE5E1F0-BF63-74D5-6055-780A56589A5E}"/>
              </a:ext>
            </a:extLst>
          </p:cNvPr>
          <p:cNvSpPr txBox="1"/>
          <p:nvPr/>
        </p:nvSpPr>
        <p:spPr>
          <a:xfrm>
            <a:off x="6662057" y="6437376"/>
            <a:ext cx="4797669" cy="276999"/>
          </a:xfrm>
          <a:prstGeom prst="rect">
            <a:avLst/>
          </a:prstGeom>
          <a:noFill/>
        </p:spPr>
        <p:txBody>
          <a:bodyPr wrap="square" rtlCol="0">
            <a:spAutoFit/>
          </a:bodyPr>
          <a:lstStyle/>
          <a:p>
            <a:r>
              <a:rPr lang="en-GB" sz="1200" dirty="0"/>
              <a:t>(Basil’s Bakery Case Study, UWTSD 2026; ONS, 2025)</a:t>
            </a:r>
          </a:p>
        </p:txBody>
      </p:sp>
    </p:spTree>
    <p:extLst>
      <p:ext uri="{BB962C8B-B14F-4D97-AF65-F5344CB8AC3E}">
        <p14:creationId xmlns:p14="http://schemas.microsoft.com/office/powerpoint/2010/main" val="1514052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84FA0F1E-A920-0194-981E-4B573643BB48}"/>
              </a:ext>
            </a:extLst>
          </p:cNvPr>
          <p:cNvSpPr>
            <a:spLocks noGrp="1"/>
          </p:cNvSpPr>
          <p:nvPr>
            <p:ph idx="1"/>
          </p:nvPr>
        </p:nvSpPr>
        <p:spPr>
          <a:xfrm>
            <a:off x="150876" y="145542"/>
            <a:ext cx="11890248" cy="3578352"/>
          </a:xfrm>
        </p:spPr>
        <p:txBody>
          <a:bodyPr/>
          <a:lstStyle/>
          <a:p>
            <a:pPr fontAlgn="base"/>
            <a:r>
              <a:rPr lang="en-GB" dirty="0"/>
              <a:t> </a:t>
            </a:r>
            <a:r>
              <a:rPr lang="en-GB" b="1" dirty="0">
                <a:latin typeface="Arial Black" panose="020B0A04020102020204" pitchFamily="34" charset="0"/>
              </a:rPr>
              <a:t>This Fishbone diagram identifies the root causes of Basil's sales stagnation. The main contributing factors can be grouped into customers, location, operations, costs, suppliers and technology. The most significant issues appear to be reduced footfall in the retail park, changing working patterns due to remote work, rising operating costs and the lack of delivery and online ordering services. This suggests that sales stagnation is caused by several interconnected factors rather than a single problem</a:t>
            </a:r>
            <a:r>
              <a:rPr lang="en-US" b="1" i="0" dirty="0">
                <a:solidFill>
                  <a:srgbClr val="000000"/>
                </a:solidFill>
                <a:effectLst/>
                <a:latin typeface="Arial Black" panose="020B0A04020102020204" pitchFamily="34" charset="0"/>
              </a:rPr>
              <a:t>​.</a:t>
            </a:r>
          </a:p>
          <a:p>
            <a:endParaRPr lang="en-US" b="1" dirty="0">
              <a:latin typeface="Arial Black" panose="020B0604020202020204" pitchFamily="34" charset="0"/>
              <a:cs typeface="Arial Black" panose="020B0604020202020204" pitchFamily="34" charset="0"/>
            </a:endParaRPr>
          </a:p>
        </p:txBody>
      </p:sp>
      <p:pic>
        <p:nvPicPr>
          <p:cNvPr id="5" name="Picture 4">
            <a:extLst>
              <a:ext uri="{FF2B5EF4-FFF2-40B4-BE49-F238E27FC236}">
                <a16:creationId xmlns:a16="http://schemas.microsoft.com/office/drawing/2014/main" id="{569A4939-1922-9BDD-9907-F82CCCAC1AB9}"/>
              </a:ext>
            </a:extLst>
          </p:cNvPr>
          <p:cNvPicPr>
            <a:picLocks noChangeAspect="1"/>
          </p:cNvPicPr>
          <p:nvPr/>
        </p:nvPicPr>
        <p:blipFill>
          <a:blip r:embed="rId3"/>
          <a:stretch>
            <a:fillRect/>
          </a:stretch>
        </p:blipFill>
        <p:spPr>
          <a:xfrm>
            <a:off x="777240" y="2002536"/>
            <a:ext cx="7006400" cy="3986784"/>
          </a:xfrm>
          <a:prstGeom prst="rect">
            <a:avLst/>
          </a:prstGeom>
        </p:spPr>
      </p:pic>
      <p:sp>
        <p:nvSpPr>
          <p:cNvPr id="7" name="TextBox 6">
            <a:extLst>
              <a:ext uri="{FF2B5EF4-FFF2-40B4-BE49-F238E27FC236}">
                <a16:creationId xmlns:a16="http://schemas.microsoft.com/office/drawing/2014/main" id="{6A92AA3D-71F3-B6BD-F153-67C0C7C84B07}"/>
              </a:ext>
            </a:extLst>
          </p:cNvPr>
          <p:cNvSpPr txBox="1"/>
          <p:nvPr/>
        </p:nvSpPr>
        <p:spPr>
          <a:xfrm>
            <a:off x="9681972" y="5619988"/>
            <a:ext cx="2359152" cy="369332"/>
          </a:xfrm>
          <a:prstGeom prst="rect">
            <a:avLst/>
          </a:prstGeom>
          <a:noFill/>
        </p:spPr>
        <p:txBody>
          <a:bodyPr wrap="square" rtlCol="0">
            <a:spAutoFit/>
          </a:bodyPr>
          <a:lstStyle/>
          <a:p>
            <a:r>
              <a:rPr lang="en-GB" dirty="0"/>
              <a:t>(Template LAB)</a:t>
            </a:r>
          </a:p>
        </p:txBody>
      </p:sp>
    </p:spTree>
    <p:extLst>
      <p:ext uri="{BB962C8B-B14F-4D97-AF65-F5344CB8AC3E}">
        <p14:creationId xmlns:p14="http://schemas.microsoft.com/office/powerpoint/2010/main" val="89310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Moon 18">
            <a:extLst>
              <a:ext uri="{FF2B5EF4-FFF2-40B4-BE49-F238E27FC236}">
                <a16:creationId xmlns:a16="http://schemas.microsoft.com/office/drawing/2014/main" id="{307C9CE3-46CA-32B6-8AD9-C4BCD41E22C7}"/>
              </a:ext>
            </a:extLst>
          </p:cNvPr>
          <p:cNvSpPr/>
          <p:nvPr/>
        </p:nvSpPr>
        <p:spPr>
          <a:xfrm rot="10800000">
            <a:off x="8946027" y="2580620"/>
            <a:ext cx="3107613" cy="2743200"/>
          </a:xfrm>
          <a:prstGeom prst="moon">
            <a:avLst/>
          </a:prstGeom>
          <a:solidFill>
            <a:schemeClr val="bg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CC680B3-2492-B057-7CA4-114CF1999120}"/>
              </a:ext>
            </a:extLst>
          </p:cNvPr>
          <p:cNvSpPr txBox="1"/>
          <p:nvPr/>
        </p:nvSpPr>
        <p:spPr>
          <a:xfrm>
            <a:off x="10618075" y="3717446"/>
            <a:ext cx="1135117" cy="461665"/>
          </a:xfrm>
          <a:prstGeom prst="rect">
            <a:avLst/>
          </a:prstGeom>
          <a:noFill/>
        </p:spPr>
        <p:txBody>
          <a:bodyPr wrap="square" rtlCol="0">
            <a:spAutoFit/>
          </a:bodyPr>
          <a:lstStyle/>
          <a:p>
            <a:pPr algn="ctr"/>
            <a:r>
              <a:rPr lang="en-GB" sz="1200" b="1" u="sng" dirty="0"/>
              <a:t>Sales Stagnation</a:t>
            </a:r>
          </a:p>
        </p:txBody>
      </p:sp>
      <p:cxnSp>
        <p:nvCxnSpPr>
          <p:cNvPr id="22" name="Straight Connector 21">
            <a:extLst>
              <a:ext uri="{FF2B5EF4-FFF2-40B4-BE49-F238E27FC236}">
                <a16:creationId xmlns:a16="http://schemas.microsoft.com/office/drawing/2014/main" id="{CACE4CBE-8C85-7CE8-017F-908233CDD0F7}"/>
              </a:ext>
            </a:extLst>
          </p:cNvPr>
          <p:cNvCxnSpPr>
            <a:cxnSpLocks/>
            <a:endCxn id="19" idx="3"/>
          </p:cNvCxnSpPr>
          <p:nvPr/>
        </p:nvCxnSpPr>
        <p:spPr>
          <a:xfrm flipV="1">
            <a:off x="722376" y="3952220"/>
            <a:ext cx="9777457" cy="15765"/>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4785809-E139-E3AE-7CBA-2448C49E4A9E}"/>
              </a:ext>
            </a:extLst>
          </p:cNvPr>
          <p:cNvCxnSpPr>
            <a:cxnSpLocks/>
          </p:cNvCxnSpPr>
          <p:nvPr/>
        </p:nvCxnSpPr>
        <p:spPr>
          <a:xfrm>
            <a:off x="2254055" y="2889000"/>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0F067ED-2456-FBE5-0A19-23943483F77E}"/>
              </a:ext>
            </a:extLst>
          </p:cNvPr>
          <p:cNvCxnSpPr>
            <a:cxnSpLocks/>
          </p:cNvCxnSpPr>
          <p:nvPr/>
        </p:nvCxnSpPr>
        <p:spPr>
          <a:xfrm flipH="1">
            <a:off x="2261694" y="3971926"/>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FE9FA5-ACC6-E4C9-1B21-7B74BBA9F8CD}"/>
              </a:ext>
            </a:extLst>
          </p:cNvPr>
          <p:cNvCxnSpPr>
            <a:cxnSpLocks/>
          </p:cNvCxnSpPr>
          <p:nvPr/>
        </p:nvCxnSpPr>
        <p:spPr>
          <a:xfrm flipH="1" flipV="1">
            <a:off x="4998540" y="2868279"/>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C360B95-2CB6-A8A4-4564-4AB1FBBB6E9E}"/>
              </a:ext>
            </a:extLst>
          </p:cNvPr>
          <p:cNvCxnSpPr>
            <a:cxnSpLocks/>
          </p:cNvCxnSpPr>
          <p:nvPr/>
        </p:nvCxnSpPr>
        <p:spPr>
          <a:xfrm flipH="1">
            <a:off x="5012198" y="3960102"/>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8F05D8A-D5E6-700C-5614-F79804C1DD8C}"/>
              </a:ext>
            </a:extLst>
          </p:cNvPr>
          <p:cNvCxnSpPr>
            <a:cxnSpLocks/>
          </p:cNvCxnSpPr>
          <p:nvPr/>
        </p:nvCxnSpPr>
        <p:spPr>
          <a:xfrm flipH="1" flipV="1">
            <a:off x="7750588" y="2878132"/>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E7EB40A-2C09-25B6-2E03-B649DC9B80B9}"/>
              </a:ext>
            </a:extLst>
          </p:cNvPr>
          <p:cNvCxnSpPr>
            <a:cxnSpLocks/>
          </p:cNvCxnSpPr>
          <p:nvPr/>
        </p:nvCxnSpPr>
        <p:spPr>
          <a:xfrm flipH="1">
            <a:off x="7747785" y="3964044"/>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5A3F4AE8-D42A-CC3E-C181-1C62EF06665E}"/>
              </a:ext>
            </a:extLst>
          </p:cNvPr>
          <p:cNvSpPr txBox="1"/>
          <p:nvPr/>
        </p:nvSpPr>
        <p:spPr>
          <a:xfrm>
            <a:off x="265881" y="1241004"/>
            <a:ext cx="3107613" cy="1600438"/>
          </a:xfrm>
          <a:prstGeom prst="rect">
            <a:avLst/>
          </a:prstGeom>
          <a:noFill/>
        </p:spPr>
        <p:txBody>
          <a:bodyPr wrap="square" rtlCol="0">
            <a:spAutoFit/>
          </a:bodyPr>
          <a:lstStyle/>
          <a:p>
            <a:pPr algn="ctr"/>
            <a:r>
              <a:rPr lang="en-GB" sz="1400" b="1" u="sng" dirty="0"/>
              <a:t>Customers</a:t>
            </a:r>
          </a:p>
          <a:p>
            <a:pPr marL="285750" indent="-285750">
              <a:buFont typeface="Arial" panose="020B0604020202020204" pitchFamily="34" charset="0"/>
              <a:buChar char="•"/>
            </a:pPr>
            <a:r>
              <a:rPr lang="en-GB" sz="1400" dirty="0"/>
              <a:t>Fewer shoppers visiting retail park</a:t>
            </a:r>
          </a:p>
          <a:p>
            <a:pPr marL="285750" indent="-285750">
              <a:buFont typeface="Arial" panose="020B0604020202020204" pitchFamily="34" charset="0"/>
              <a:buChar char="•"/>
            </a:pPr>
            <a:r>
              <a:rPr lang="en-GB" sz="1400" dirty="0">
                <a:highlight>
                  <a:srgbClr val="008000"/>
                </a:highlight>
              </a:rPr>
              <a:t>Remote working</a:t>
            </a:r>
          </a:p>
          <a:p>
            <a:pPr marL="285750" indent="-285750">
              <a:buFont typeface="Arial" panose="020B0604020202020204" pitchFamily="34" charset="0"/>
              <a:buChar char="•"/>
            </a:pPr>
            <a:r>
              <a:rPr lang="en-GB" sz="1400" dirty="0"/>
              <a:t>Delivery demand</a:t>
            </a:r>
          </a:p>
          <a:p>
            <a:pPr marL="285750" indent="-285750">
              <a:buFont typeface="Arial" panose="020B0604020202020204" pitchFamily="34" charset="0"/>
              <a:buChar char="•"/>
            </a:pPr>
            <a:r>
              <a:rPr lang="en-GB" sz="1400" dirty="0"/>
              <a:t>Changing customer expectations</a:t>
            </a:r>
          </a:p>
        </p:txBody>
      </p:sp>
      <p:sp>
        <p:nvSpPr>
          <p:cNvPr id="64" name="TextBox 63">
            <a:extLst>
              <a:ext uri="{FF2B5EF4-FFF2-40B4-BE49-F238E27FC236}">
                <a16:creationId xmlns:a16="http://schemas.microsoft.com/office/drawing/2014/main" id="{B915E481-0336-88CA-FDCE-531D45276B5D}"/>
              </a:ext>
            </a:extLst>
          </p:cNvPr>
          <p:cNvSpPr txBox="1"/>
          <p:nvPr/>
        </p:nvSpPr>
        <p:spPr>
          <a:xfrm>
            <a:off x="3444677" y="1275723"/>
            <a:ext cx="2307771" cy="1600438"/>
          </a:xfrm>
          <a:prstGeom prst="rect">
            <a:avLst/>
          </a:prstGeom>
          <a:noFill/>
        </p:spPr>
        <p:txBody>
          <a:bodyPr wrap="square" rtlCol="0">
            <a:spAutoFit/>
          </a:bodyPr>
          <a:lstStyle/>
          <a:p>
            <a:pPr algn="ctr"/>
            <a:r>
              <a:rPr lang="en-GB" sz="1400" b="1" u="sng" dirty="0"/>
              <a:t>Location</a:t>
            </a:r>
          </a:p>
          <a:p>
            <a:pPr marL="285750" indent="-285750">
              <a:buFont typeface="Arial" panose="020B0604020202020204" pitchFamily="34" charset="0"/>
              <a:buChar char="•"/>
            </a:pPr>
            <a:r>
              <a:rPr lang="en-GB" sz="1400" dirty="0">
                <a:highlight>
                  <a:srgbClr val="008000"/>
                </a:highlight>
              </a:rPr>
              <a:t>Reduced footfall</a:t>
            </a:r>
          </a:p>
          <a:p>
            <a:pPr marL="285750" indent="-285750">
              <a:buFont typeface="Arial" panose="020B0604020202020204" pitchFamily="34" charset="0"/>
              <a:buChar char="•"/>
            </a:pPr>
            <a:r>
              <a:rPr lang="en-GB" sz="1400" dirty="0"/>
              <a:t>Closure of nearby shops</a:t>
            </a:r>
          </a:p>
          <a:p>
            <a:pPr marL="285750" indent="-285750">
              <a:buFont typeface="Arial" panose="020B0604020202020204" pitchFamily="34" charset="0"/>
              <a:buChar char="•"/>
            </a:pPr>
            <a:r>
              <a:rPr lang="en-GB" sz="1400" dirty="0"/>
              <a:t>Empty retail units</a:t>
            </a:r>
          </a:p>
          <a:p>
            <a:pPr marL="285750" indent="-285750">
              <a:buFont typeface="Arial" panose="020B0604020202020204" pitchFamily="34" charset="0"/>
              <a:buChar char="•"/>
            </a:pPr>
            <a:r>
              <a:rPr lang="en-GB" sz="1400" dirty="0"/>
              <a:t>Fewer retail employees</a:t>
            </a:r>
          </a:p>
        </p:txBody>
      </p:sp>
      <p:sp>
        <p:nvSpPr>
          <p:cNvPr id="65" name="TextBox 64">
            <a:extLst>
              <a:ext uri="{FF2B5EF4-FFF2-40B4-BE49-F238E27FC236}">
                <a16:creationId xmlns:a16="http://schemas.microsoft.com/office/drawing/2014/main" id="{BDA69BF1-4256-EF86-18B2-5455761779B0}"/>
              </a:ext>
            </a:extLst>
          </p:cNvPr>
          <p:cNvSpPr txBox="1"/>
          <p:nvPr/>
        </p:nvSpPr>
        <p:spPr>
          <a:xfrm>
            <a:off x="6195523" y="1241004"/>
            <a:ext cx="2552830" cy="1600438"/>
          </a:xfrm>
          <a:prstGeom prst="rect">
            <a:avLst/>
          </a:prstGeom>
          <a:noFill/>
        </p:spPr>
        <p:txBody>
          <a:bodyPr wrap="square" rtlCol="0">
            <a:spAutoFit/>
          </a:bodyPr>
          <a:lstStyle/>
          <a:p>
            <a:pPr algn="ctr"/>
            <a:r>
              <a:rPr lang="en-GB" sz="1400" b="1" u="sng" dirty="0"/>
              <a:t>Operations</a:t>
            </a:r>
          </a:p>
          <a:p>
            <a:pPr marL="285750" indent="-285750">
              <a:buFont typeface="Arial" panose="020B0604020202020204" pitchFamily="34" charset="0"/>
              <a:buChar char="•"/>
            </a:pPr>
            <a:r>
              <a:rPr lang="en-GB" sz="1400" dirty="0">
                <a:highlight>
                  <a:srgbClr val="008000"/>
                </a:highlight>
              </a:rPr>
              <a:t>No delivery service</a:t>
            </a:r>
          </a:p>
          <a:p>
            <a:pPr marL="285750" indent="-285750">
              <a:buFont typeface="Arial" panose="020B0604020202020204" pitchFamily="34" charset="0"/>
              <a:buChar char="•"/>
            </a:pPr>
            <a:r>
              <a:rPr lang="en-GB" sz="1400" dirty="0"/>
              <a:t>Limited pre-order system</a:t>
            </a:r>
          </a:p>
          <a:p>
            <a:pPr marL="285750" indent="-285750">
              <a:buFont typeface="Arial" panose="020B0604020202020204" pitchFamily="34" charset="0"/>
              <a:buChar char="•"/>
            </a:pPr>
            <a:r>
              <a:rPr lang="en-GB" sz="1400" dirty="0"/>
              <a:t>Long waiting times</a:t>
            </a:r>
          </a:p>
          <a:p>
            <a:pPr marL="285750" indent="-285750">
              <a:buFont typeface="Arial" panose="020B0604020202020204" pitchFamily="34" charset="0"/>
              <a:buChar char="•"/>
            </a:pPr>
            <a:r>
              <a:rPr lang="en-GB" sz="1400" dirty="0"/>
              <a:t>Difficulty answering phone calls</a:t>
            </a:r>
          </a:p>
        </p:txBody>
      </p:sp>
      <p:sp>
        <p:nvSpPr>
          <p:cNvPr id="67" name="TextBox 66">
            <a:extLst>
              <a:ext uri="{FF2B5EF4-FFF2-40B4-BE49-F238E27FC236}">
                <a16:creationId xmlns:a16="http://schemas.microsoft.com/office/drawing/2014/main" id="{0AC781EB-25C5-21D1-A8B7-E62E0F08018C}"/>
              </a:ext>
            </a:extLst>
          </p:cNvPr>
          <p:cNvSpPr txBox="1"/>
          <p:nvPr/>
        </p:nvSpPr>
        <p:spPr>
          <a:xfrm>
            <a:off x="265881" y="4784984"/>
            <a:ext cx="1965960" cy="2031325"/>
          </a:xfrm>
          <a:prstGeom prst="rect">
            <a:avLst/>
          </a:prstGeom>
          <a:noFill/>
        </p:spPr>
        <p:txBody>
          <a:bodyPr wrap="square" rtlCol="0">
            <a:spAutoFit/>
          </a:bodyPr>
          <a:lstStyle/>
          <a:p>
            <a:pPr algn="ctr"/>
            <a:r>
              <a:rPr lang="en-GB" sz="1400" b="1" u="sng" dirty="0"/>
              <a:t>Costs</a:t>
            </a:r>
          </a:p>
          <a:p>
            <a:pPr marL="285750" indent="-285750">
              <a:buFont typeface="Arial" panose="020B0604020202020204" pitchFamily="34" charset="0"/>
              <a:buChar char="•"/>
            </a:pPr>
            <a:r>
              <a:rPr lang="en-GB" sz="1400" dirty="0"/>
              <a:t>Higher rent</a:t>
            </a:r>
          </a:p>
          <a:p>
            <a:pPr marL="285750" indent="-285750">
              <a:buFont typeface="Arial" panose="020B0604020202020204" pitchFamily="34" charset="0"/>
              <a:buChar char="•"/>
            </a:pPr>
            <a:r>
              <a:rPr lang="en-GB" sz="1400" dirty="0"/>
              <a:t>Increased utility bills</a:t>
            </a:r>
          </a:p>
          <a:p>
            <a:pPr marL="285750" indent="-285750">
              <a:buFont typeface="Arial" panose="020B0604020202020204" pitchFamily="34" charset="0"/>
              <a:buChar char="•"/>
            </a:pPr>
            <a:r>
              <a:rPr lang="en-GB" sz="1400" dirty="0"/>
              <a:t>Higher insurance costs</a:t>
            </a:r>
          </a:p>
          <a:p>
            <a:pPr marL="285750" indent="-285750">
              <a:buFont typeface="Arial" panose="020B0604020202020204" pitchFamily="34" charset="0"/>
              <a:buChar char="•"/>
            </a:pPr>
            <a:r>
              <a:rPr lang="en-GB" sz="1400" dirty="0"/>
              <a:t>Rising business rates</a:t>
            </a:r>
          </a:p>
        </p:txBody>
      </p:sp>
      <p:sp>
        <p:nvSpPr>
          <p:cNvPr id="68" name="TextBox 67">
            <a:extLst>
              <a:ext uri="{FF2B5EF4-FFF2-40B4-BE49-F238E27FC236}">
                <a16:creationId xmlns:a16="http://schemas.microsoft.com/office/drawing/2014/main" id="{C9CF908E-892A-D67D-BAED-FCE954CFC7A6}"/>
              </a:ext>
            </a:extLst>
          </p:cNvPr>
          <p:cNvSpPr txBox="1"/>
          <p:nvPr/>
        </p:nvSpPr>
        <p:spPr>
          <a:xfrm>
            <a:off x="3444677" y="5215871"/>
            <a:ext cx="2221492" cy="1600438"/>
          </a:xfrm>
          <a:prstGeom prst="rect">
            <a:avLst/>
          </a:prstGeom>
          <a:noFill/>
        </p:spPr>
        <p:txBody>
          <a:bodyPr wrap="square" rtlCol="0">
            <a:spAutoFit/>
          </a:bodyPr>
          <a:lstStyle/>
          <a:p>
            <a:pPr algn="ctr"/>
            <a:r>
              <a:rPr lang="en-GB" sz="1400" b="1" u="sng" dirty="0"/>
              <a:t>Suppliers</a:t>
            </a:r>
          </a:p>
          <a:p>
            <a:pPr marL="285750" indent="-285750">
              <a:buFont typeface="Arial" panose="020B0604020202020204" pitchFamily="34" charset="0"/>
              <a:buChar char="•"/>
            </a:pPr>
            <a:r>
              <a:rPr lang="en-GB" sz="1400" dirty="0"/>
              <a:t>High organic ingredients costs</a:t>
            </a:r>
          </a:p>
          <a:p>
            <a:pPr marL="285750" indent="-285750">
              <a:buFont typeface="Arial" panose="020B0604020202020204" pitchFamily="34" charset="0"/>
              <a:buChar char="•"/>
            </a:pPr>
            <a:r>
              <a:rPr lang="en-GB" sz="1400" dirty="0"/>
              <a:t>Unpredictable stock prices</a:t>
            </a:r>
          </a:p>
          <a:p>
            <a:pPr marL="285750" indent="-285750">
              <a:buFont typeface="Arial" panose="020B0604020202020204" pitchFamily="34" charset="0"/>
              <a:buChar char="•"/>
            </a:pPr>
            <a:r>
              <a:rPr lang="en-GB" sz="1400" dirty="0"/>
              <a:t>Crop failures affecting supply</a:t>
            </a:r>
          </a:p>
        </p:txBody>
      </p:sp>
      <p:sp>
        <p:nvSpPr>
          <p:cNvPr id="71" name="TextBox 70">
            <a:extLst>
              <a:ext uri="{FF2B5EF4-FFF2-40B4-BE49-F238E27FC236}">
                <a16:creationId xmlns:a16="http://schemas.microsoft.com/office/drawing/2014/main" id="{959123F6-BE08-CD0D-109F-08A3FD0B1544}"/>
              </a:ext>
            </a:extLst>
          </p:cNvPr>
          <p:cNvSpPr txBox="1"/>
          <p:nvPr/>
        </p:nvSpPr>
        <p:spPr>
          <a:xfrm>
            <a:off x="6194225" y="5215871"/>
            <a:ext cx="2243516" cy="1877437"/>
          </a:xfrm>
          <a:prstGeom prst="rect">
            <a:avLst/>
          </a:prstGeom>
          <a:noFill/>
        </p:spPr>
        <p:txBody>
          <a:bodyPr wrap="square" rtlCol="0">
            <a:spAutoFit/>
          </a:bodyPr>
          <a:lstStyle/>
          <a:p>
            <a:pPr algn="ctr"/>
            <a:r>
              <a:rPr lang="en-GB" sz="1400" b="1" u="sng" dirty="0"/>
              <a:t>Technology</a:t>
            </a:r>
          </a:p>
          <a:p>
            <a:pPr marL="285750" indent="-285750">
              <a:buFont typeface="Arial" panose="020B0604020202020204" pitchFamily="34" charset="0"/>
              <a:buChar char="•"/>
            </a:pPr>
            <a:r>
              <a:rPr lang="en-GB" sz="1400" dirty="0"/>
              <a:t>No online ordering</a:t>
            </a:r>
          </a:p>
          <a:p>
            <a:pPr marL="285750" indent="-285750">
              <a:buFont typeface="Arial" panose="020B0604020202020204" pitchFamily="34" charset="0"/>
              <a:buChar char="•"/>
            </a:pPr>
            <a:r>
              <a:rPr lang="en-GB" sz="1400" dirty="0"/>
              <a:t>No digital pre-ordering</a:t>
            </a:r>
          </a:p>
          <a:p>
            <a:pPr marL="285750" indent="-285750">
              <a:buFont typeface="Arial" panose="020B0604020202020204" pitchFamily="34" charset="0"/>
              <a:buChar char="•"/>
            </a:pPr>
            <a:r>
              <a:rPr lang="en-GB" sz="1400" dirty="0"/>
              <a:t>Limited use of technology</a:t>
            </a:r>
          </a:p>
          <a:p>
            <a:pPr marL="285750" indent="-285750">
              <a:buFont typeface="Arial" panose="020B0604020202020204" pitchFamily="34" charset="0"/>
              <a:buChar char="•"/>
            </a:pPr>
            <a:endParaRPr lang="en-GB" dirty="0"/>
          </a:p>
        </p:txBody>
      </p:sp>
      <p:sp>
        <p:nvSpPr>
          <p:cNvPr id="72" name="TextBox 71">
            <a:extLst>
              <a:ext uri="{FF2B5EF4-FFF2-40B4-BE49-F238E27FC236}">
                <a16:creationId xmlns:a16="http://schemas.microsoft.com/office/drawing/2014/main" id="{3D0607CA-8917-5111-2A1D-9BDEF37DB239}"/>
              </a:ext>
            </a:extLst>
          </p:cNvPr>
          <p:cNvSpPr txBox="1"/>
          <p:nvPr/>
        </p:nvSpPr>
        <p:spPr>
          <a:xfrm>
            <a:off x="4464699" y="111128"/>
            <a:ext cx="2575497" cy="954107"/>
          </a:xfrm>
          <a:prstGeom prst="rect">
            <a:avLst/>
          </a:prstGeom>
          <a:solidFill>
            <a:schemeClr val="bg2"/>
          </a:solidFill>
        </p:spPr>
        <p:txBody>
          <a:bodyPr wrap="square" rtlCol="0">
            <a:spAutoFit/>
          </a:bodyPr>
          <a:lstStyle/>
          <a:p>
            <a:pPr algn="ctr"/>
            <a:r>
              <a:rPr lang="en-GB" sz="2800" b="1" dirty="0">
                <a:solidFill>
                  <a:schemeClr val="tx2"/>
                </a:solidFill>
              </a:rPr>
              <a:t>Fishbone Diagram</a:t>
            </a:r>
          </a:p>
        </p:txBody>
      </p:sp>
      <p:sp>
        <p:nvSpPr>
          <p:cNvPr id="73" name="TextBox 72">
            <a:extLst>
              <a:ext uri="{FF2B5EF4-FFF2-40B4-BE49-F238E27FC236}">
                <a16:creationId xmlns:a16="http://schemas.microsoft.com/office/drawing/2014/main" id="{82C270CF-E103-4646-3504-E76040FA3C18}"/>
              </a:ext>
            </a:extLst>
          </p:cNvPr>
          <p:cNvSpPr txBox="1"/>
          <p:nvPr/>
        </p:nvSpPr>
        <p:spPr>
          <a:xfrm>
            <a:off x="8886905" y="5971541"/>
            <a:ext cx="3225855" cy="830997"/>
          </a:xfrm>
          <a:prstGeom prst="rect">
            <a:avLst/>
          </a:prstGeom>
          <a:noFill/>
        </p:spPr>
        <p:txBody>
          <a:bodyPr wrap="square" rtlCol="0">
            <a:spAutoFit/>
          </a:bodyPr>
          <a:lstStyle/>
          <a:p>
            <a:r>
              <a:rPr lang="en-GB" sz="1600" dirty="0"/>
              <a:t>(Basil’s Bakery Case Study, UWTSD 2026; MindTools, 2025)</a:t>
            </a:r>
          </a:p>
        </p:txBody>
      </p:sp>
    </p:spTree>
    <p:extLst>
      <p:ext uri="{BB962C8B-B14F-4D97-AF65-F5344CB8AC3E}">
        <p14:creationId xmlns:p14="http://schemas.microsoft.com/office/powerpoint/2010/main" val="55850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172C-E440-0B19-F181-FDA97CC77B12}"/>
              </a:ext>
            </a:extLst>
          </p:cNvPr>
          <p:cNvSpPr>
            <a:spLocks noGrp="1"/>
          </p:cNvSpPr>
          <p:nvPr>
            <p:ph type="title"/>
          </p:nvPr>
        </p:nvSpPr>
        <p:spPr>
          <a:xfrm>
            <a:off x="2597336" y="722376"/>
            <a:ext cx="8870656" cy="777240"/>
          </a:xfrm>
          <a:solidFill>
            <a:srgbClr val="7030A0"/>
          </a:solidFill>
        </p:spPr>
        <p:txBody>
          <a:bodyPr/>
          <a:lstStyle/>
          <a:p>
            <a:r>
              <a:rPr lang="en-GB" b="1" dirty="0">
                <a:solidFill>
                  <a:schemeClr val="bg1"/>
                </a:solidFill>
              </a:rPr>
              <a:t>Key findings</a:t>
            </a:r>
          </a:p>
        </p:txBody>
      </p:sp>
      <p:sp>
        <p:nvSpPr>
          <p:cNvPr id="3" name="Content Placeholder 2">
            <a:extLst>
              <a:ext uri="{FF2B5EF4-FFF2-40B4-BE49-F238E27FC236}">
                <a16:creationId xmlns:a16="http://schemas.microsoft.com/office/drawing/2014/main" id="{CCD54CDE-68F1-6CBF-FCC4-9F9CB9C30C45}"/>
              </a:ext>
            </a:extLst>
          </p:cNvPr>
          <p:cNvSpPr>
            <a:spLocks noGrp="1"/>
          </p:cNvSpPr>
          <p:nvPr>
            <p:ph idx="1"/>
          </p:nvPr>
        </p:nvSpPr>
        <p:spPr/>
        <p:txBody>
          <a:bodyPr>
            <a:noAutofit/>
          </a:bodyPr>
          <a:lstStyle/>
          <a:p>
            <a:r>
              <a:rPr lang="en-GB" sz="1800" b="1" dirty="0"/>
              <a:t>Sales have remained approximately 25% below 2019 levels since 2023.</a:t>
            </a:r>
          </a:p>
          <a:p>
            <a:r>
              <a:rPr lang="en-GB" sz="1800" b="1" dirty="0"/>
              <a:t>Reduced footfall in the retail park has led to fewer potential customers.</a:t>
            </a:r>
          </a:p>
          <a:p>
            <a:r>
              <a:rPr lang="en-GB" sz="1800" b="1" dirty="0"/>
              <a:t>Shop closures and redundancies have decreased Basil's loyal customer base.</a:t>
            </a:r>
          </a:p>
          <a:p>
            <a:r>
              <a:rPr lang="en-GB" sz="1800" b="1" dirty="0"/>
              <a:t>Hybrid and remote working have reduced demand from office workers.</a:t>
            </a:r>
          </a:p>
          <a:p>
            <a:r>
              <a:rPr lang="en-GB" sz="1800" b="1" dirty="0"/>
              <a:t>Rising costs, including rent, utilities and organic ingredients, have increased financial pressure.</a:t>
            </a:r>
          </a:p>
          <a:p>
            <a:r>
              <a:rPr lang="en-GB" sz="1800" b="1" dirty="0"/>
              <a:t>The bakery lacks a delivery service, limiting convenience for customers.</a:t>
            </a:r>
          </a:p>
          <a:p>
            <a:r>
              <a:rPr lang="en-GB" sz="1800" b="1" dirty="0"/>
              <a:t>The current pre-order system is ineffective and contributes to long waiting times.</a:t>
            </a:r>
          </a:p>
          <a:p>
            <a:r>
              <a:rPr lang="en-GB" sz="1800" b="1" dirty="0"/>
              <a:t>Limited use of technology, such as online ordering, restricts business growth opportunities.</a:t>
            </a:r>
          </a:p>
          <a:p>
            <a:r>
              <a:rPr lang="en-GB" sz="1800" b="1" dirty="0"/>
              <a:t>Sales stagnation is caused by a combination of external and internal factors.</a:t>
            </a:r>
          </a:p>
          <a:p>
            <a:r>
              <a:rPr lang="en-GB" sz="1800" b="1" dirty="0"/>
              <a:t>Changes to the current business model may be needed to improve long-term viability.</a:t>
            </a:r>
          </a:p>
        </p:txBody>
      </p:sp>
      <p:sp>
        <p:nvSpPr>
          <p:cNvPr id="13" name="Oval 12">
            <a:extLst>
              <a:ext uri="{FF2B5EF4-FFF2-40B4-BE49-F238E27FC236}">
                <a16:creationId xmlns:a16="http://schemas.microsoft.com/office/drawing/2014/main" id="{8DC06001-0098-67E3-54D5-BBAC3F602833}"/>
              </a:ext>
            </a:extLst>
          </p:cNvPr>
          <p:cNvSpPr/>
          <p:nvPr/>
        </p:nvSpPr>
        <p:spPr>
          <a:xfrm>
            <a:off x="1819564" y="822960"/>
            <a:ext cx="646546" cy="563419"/>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B392B8B-9666-61A9-62C8-B994FDF59109}"/>
              </a:ext>
            </a:extLst>
          </p:cNvPr>
          <p:cNvSpPr txBox="1"/>
          <p:nvPr/>
        </p:nvSpPr>
        <p:spPr>
          <a:xfrm>
            <a:off x="1819564" y="863159"/>
            <a:ext cx="712157" cy="523220"/>
          </a:xfrm>
          <a:prstGeom prst="rect">
            <a:avLst/>
          </a:prstGeom>
          <a:noFill/>
        </p:spPr>
        <p:txBody>
          <a:bodyPr wrap="square" rtlCol="0">
            <a:spAutoFit/>
          </a:bodyPr>
          <a:lstStyle/>
          <a:p>
            <a:r>
              <a:rPr lang="en-GB" sz="2800" dirty="0">
                <a:solidFill>
                  <a:schemeClr val="bg1"/>
                </a:solidFill>
              </a:rPr>
              <a:t>11</a:t>
            </a:r>
          </a:p>
        </p:txBody>
      </p:sp>
    </p:spTree>
    <p:extLst>
      <p:ext uri="{BB962C8B-B14F-4D97-AF65-F5344CB8AC3E}">
        <p14:creationId xmlns:p14="http://schemas.microsoft.com/office/powerpoint/2010/main" val="1212042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22F1E-1F6E-2804-977E-7A4A3987BCE4}"/>
              </a:ext>
            </a:extLst>
          </p:cNvPr>
          <p:cNvSpPr>
            <a:spLocks noGrp="1"/>
          </p:cNvSpPr>
          <p:nvPr>
            <p:ph type="title" idx="4294967295"/>
          </p:nvPr>
        </p:nvSpPr>
        <p:spPr>
          <a:xfrm>
            <a:off x="3879469" y="665163"/>
            <a:ext cx="4433062" cy="765175"/>
          </a:xfrm>
        </p:spPr>
        <p:txBody>
          <a:bodyPr/>
          <a:lstStyle/>
          <a:p>
            <a:r>
              <a:rPr lang="en-GB" dirty="0"/>
              <a:t>Reference list</a:t>
            </a:r>
          </a:p>
        </p:txBody>
      </p:sp>
      <p:sp>
        <p:nvSpPr>
          <p:cNvPr id="3" name="Content Placeholder 2">
            <a:extLst>
              <a:ext uri="{FF2B5EF4-FFF2-40B4-BE49-F238E27FC236}">
                <a16:creationId xmlns:a16="http://schemas.microsoft.com/office/drawing/2014/main" id="{E860B865-EB57-BF9E-47E6-E9FF5A4E38D3}"/>
              </a:ext>
            </a:extLst>
          </p:cNvPr>
          <p:cNvSpPr>
            <a:spLocks noGrp="1"/>
          </p:cNvSpPr>
          <p:nvPr>
            <p:ph idx="4294967295"/>
          </p:nvPr>
        </p:nvSpPr>
        <p:spPr>
          <a:xfrm>
            <a:off x="0" y="2405063"/>
            <a:ext cx="10717213" cy="3630612"/>
          </a:xfrm>
        </p:spPr>
        <p:txBody>
          <a:bodyPr>
            <a:normAutofit lnSpcReduction="10000"/>
          </a:bodyPr>
          <a:lstStyle/>
          <a:p>
            <a:r>
              <a:rPr lang="en-GB" sz="2400" b="1" dirty="0"/>
              <a:t>UWTSD (2026) </a:t>
            </a:r>
            <a:r>
              <a:rPr lang="en-GB" sz="2400" b="1" i="1" dirty="0"/>
              <a:t>Basil's Bakery Case Study</a:t>
            </a:r>
            <a:r>
              <a:rPr lang="en-GB" sz="2400" b="1" dirty="0"/>
              <a:t>. </a:t>
            </a:r>
          </a:p>
          <a:p>
            <a:r>
              <a:rPr lang="en-GB" sz="2400" b="1" dirty="0"/>
              <a:t>Office for National Statistics (2025) </a:t>
            </a:r>
            <a:r>
              <a:rPr lang="en-GB" sz="2400" b="1" i="1" dirty="0"/>
              <a:t>Homeworking and Hybrid Working in Great Britain</a:t>
            </a:r>
            <a:r>
              <a:rPr lang="en-GB" sz="2400" b="1" dirty="0"/>
              <a:t>. Available at: </a:t>
            </a:r>
            <a:r>
              <a:rPr lang="en-GB" sz="2400" b="1" dirty="0">
                <a:hlinkClick r:id="rId2"/>
              </a:rPr>
              <a:t>www.ons.gov.uk</a:t>
            </a:r>
            <a:r>
              <a:rPr lang="en-GB" sz="2400" b="1" dirty="0"/>
              <a:t>  (Accessed: 30 June 2026).</a:t>
            </a:r>
          </a:p>
          <a:p>
            <a:r>
              <a:rPr lang="en-GB" sz="2400" b="1" dirty="0"/>
              <a:t>MindTools (2025) </a:t>
            </a:r>
            <a:r>
              <a:rPr lang="en-GB" sz="2400" b="1" i="1" dirty="0"/>
              <a:t>Cause and Effect Analysis</a:t>
            </a:r>
            <a:r>
              <a:rPr lang="en-GB" sz="2400" b="1" dirty="0"/>
              <a:t>. Available at: </a:t>
            </a:r>
            <a:r>
              <a:rPr lang="en-GB" sz="2400" b="1" dirty="0">
                <a:hlinkClick r:id="rId3"/>
              </a:rPr>
              <a:t>www.mindtools.com</a:t>
            </a:r>
            <a:r>
              <a:rPr lang="en-GB" sz="2400" b="1" dirty="0"/>
              <a:t>  (Accessed: 30 June 2026).</a:t>
            </a:r>
          </a:p>
          <a:p>
            <a:r>
              <a:rPr lang="en-GB" sz="2400" b="1" dirty="0"/>
              <a:t>Shutterstock (2003-) </a:t>
            </a:r>
            <a:r>
              <a:rPr lang="en-GB" sz="2400" b="1" i="1" dirty="0"/>
              <a:t>London England UK 24 May 2020. </a:t>
            </a:r>
            <a:r>
              <a:rPr lang="en-GB" sz="2400" b="1" dirty="0"/>
              <a:t>Available at: </a:t>
            </a:r>
            <a:r>
              <a:rPr lang="en-GB" sz="2400" b="1" dirty="0">
                <a:hlinkClick r:id="rId4"/>
              </a:rPr>
              <a:t>www.shutterstock.com</a:t>
            </a:r>
            <a:r>
              <a:rPr lang="en-GB" sz="2400" b="1" dirty="0"/>
              <a:t>  (Accessed: 30 June 2026).</a:t>
            </a:r>
          </a:p>
          <a:p>
            <a:r>
              <a:rPr lang="en-GB" sz="2400" b="1" dirty="0"/>
              <a:t>The Zebra ( Accessed: 30 June 2026).</a:t>
            </a:r>
          </a:p>
          <a:p>
            <a:endParaRPr lang="en-GB" sz="2400" b="1" dirty="0"/>
          </a:p>
          <a:p>
            <a:endParaRPr lang="en-GB" dirty="0"/>
          </a:p>
        </p:txBody>
      </p:sp>
      <p:sp>
        <p:nvSpPr>
          <p:cNvPr id="5" name="Slide Number Placeholder 4">
            <a:extLst>
              <a:ext uri="{FF2B5EF4-FFF2-40B4-BE49-F238E27FC236}">
                <a16:creationId xmlns:a16="http://schemas.microsoft.com/office/drawing/2014/main" id="{C974511F-C504-A4F0-E894-4C6D0E60DEF7}"/>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13</a:t>
            </a:fld>
            <a:endParaRPr lang="en-US" dirty="0"/>
          </a:p>
        </p:txBody>
      </p:sp>
    </p:spTree>
    <p:extLst>
      <p:ext uri="{BB962C8B-B14F-4D97-AF65-F5344CB8AC3E}">
        <p14:creationId xmlns:p14="http://schemas.microsoft.com/office/powerpoint/2010/main" val="1489781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45C2F8-2E24-F46B-AC7B-3070B381497A}"/>
              </a:ext>
            </a:extLst>
          </p:cNvPr>
          <p:cNvSpPr>
            <a:spLocks noGrp="1"/>
          </p:cNvSpPr>
          <p:nvPr>
            <p:ph type="title"/>
          </p:nvPr>
        </p:nvSpPr>
        <p:spPr/>
        <p:txBody>
          <a:bodyPr/>
          <a:lstStyle/>
          <a:p>
            <a:r>
              <a:rPr lang="en-US" dirty="0"/>
              <a:t>Thank you</a:t>
            </a:r>
          </a:p>
        </p:txBody>
      </p:sp>
      <p:sp>
        <p:nvSpPr>
          <p:cNvPr id="6" name="Text Placeholder 5">
            <a:extLst>
              <a:ext uri="{FF2B5EF4-FFF2-40B4-BE49-F238E27FC236}">
                <a16:creationId xmlns:a16="http://schemas.microsoft.com/office/drawing/2014/main" id="{7DA212DC-D3DD-DD6B-D644-0F7B9BA98E1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61219934"/>
      </p:ext>
    </p:extLst>
  </p:cSld>
  <p:clrMapOvr>
    <a:masterClrMapping/>
  </p:clrMapOvr>
</p:sld>
</file>

<file path=ppt/theme/theme1.xml><?xml version="1.0" encoding="utf-8"?>
<a:theme xmlns:a="http://schemas.openxmlformats.org/drawingml/2006/main" name="Office Theme">
  <a:themeElements>
    <a:clrScheme name="Custom 19">
      <a:dk1>
        <a:srgbClr val="231F20"/>
      </a:dk1>
      <a:lt1>
        <a:srgbClr val="FFFFFF"/>
      </a:lt1>
      <a:dk2>
        <a:srgbClr val="231F20"/>
      </a:dk2>
      <a:lt2>
        <a:srgbClr val="FDF9E2"/>
      </a:lt2>
      <a:accent1>
        <a:srgbClr val="FC2834"/>
      </a:accent1>
      <a:accent2>
        <a:srgbClr val="43AAC7"/>
      </a:accent2>
      <a:accent3>
        <a:srgbClr val="00AA59"/>
      </a:accent3>
      <a:accent4>
        <a:srgbClr val="FEA000"/>
      </a:accent4>
      <a:accent5>
        <a:srgbClr val="FDEE6B"/>
      </a:accent5>
      <a:accent6>
        <a:srgbClr val="3266A6"/>
      </a:accent6>
      <a:hlink>
        <a:srgbClr val="FC2734"/>
      </a:hlink>
      <a:folHlink>
        <a:srgbClr val="42AAC7"/>
      </a:folHlink>
    </a:clrScheme>
    <a:fontScheme name="Custom 26">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tropolitan_Design_Win32_SW_v11" id="{D7435ACC-9DD3-4D5B-A984-7326EB7AF7CB}" vid="{7C01AFE1-C5EE-47B6-A71D-62A9F78E44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65A588-1D2A-427C-AA32-A236D95C8F8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3441F37-C10B-49C7-9131-D813AD6E9480}">
  <ds:schemaRefs>
    <ds:schemaRef ds:uri="http://schemas.microsoft.com/sharepoint/v3/contenttype/forms"/>
  </ds:schemaRefs>
</ds:datastoreItem>
</file>

<file path=customXml/itemProps3.xml><?xml version="1.0" encoding="utf-8"?>
<ds:datastoreItem xmlns:ds="http://schemas.openxmlformats.org/officeDocument/2006/customXml" ds:itemID="{4FB0F111-FD6B-4279-A9B8-A9ADF2774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497</TotalTime>
  <Words>1009</Words>
  <Application>Microsoft Office PowerPoint</Application>
  <PresentationFormat>Widescreen</PresentationFormat>
  <Paragraphs>119</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Arial Black</vt:lpstr>
      <vt:lpstr>Calibri</vt:lpstr>
      <vt:lpstr>Office Theme</vt:lpstr>
      <vt:lpstr>BASIL’S BAKERY</vt:lpstr>
      <vt:lpstr>PowerPoint Presentation</vt:lpstr>
      <vt:lpstr>AGENDA</vt:lpstr>
      <vt:lpstr>Introduction</vt:lpstr>
      <vt:lpstr>   Basil’s Bakery has experienced stagnant sales due to a combination of external and internal factors. Externally, fewer people are visiting the retail park, several nearby shops have closed, and more office workers are working from home, which has reduced the number of costumers visiting the bakery. </vt:lpstr>
      <vt:lpstr>5W2H</vt:lpstr>
      <vt:lpstr>GRAPH</vt:lpstr>
      <vt:lpstr>Business opportunities are like buses. There's always another one coming.</vt:lpstr>
      <vt:lpstr>PESTEL Analysis</vt:lpstr>
      <vt:lpstr>PowerPoint Presentation</vt:lpstr>
      <vt:lpstr>PowerPoint Presentation</vt:lpstr>
      <vt:lpstr>Key findings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Sebastian Anton Glaser (2526975)</dc:creator>
  <cp:lastModifiedBy>Sebastian Glaser</cp:lastModifiedBy>
  <cp:revision>45</cp:revision>
  <dcterms:created xsi:type="dcterms:W3CDTF">2026-06-26T10:57:46Z</dcterms:created>
  <dcterms:modified xsi:type="dcterms:W3CDTF">2026-07-07T11:29:07Z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