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331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192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522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99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211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36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01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501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80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002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326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9612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2551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5396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187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501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736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FE77E21-0B5C-40BD-9831-BF75C963D763}" type="datetimeFigureOut">
              <a:rPr lang="en-GB" smtClean="0"/>
              <a:t>08/11/2017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0D717FE-D314-47DC-8674-E79775206D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3670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FB757E4-25D7-44FD-B75A-40E5E7E84CC9}"/>
              </a:ext>
            </a:extLst>
          </p:cNvPr>
          <p:cNvSpPr txBox="1"/>
          <p:nvPr/>
        </p:nvSpPr>
        <p:spPr>
          <a:xfrm>
            <a:off x="424069" y="256064"/>
            <a:ext cx="109330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/>
              <a:t>Select and illustrate one of the barriers that prevent pupils from accessing meaningful physical education and sport. Include the variety of strategies that can be used to overcome them.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AEBF6F-8B0D-4FED-8692-F5F09FC3A31D}"/>
              </a:ext>
            </a:extLst>
          </p:cNvPr>
          <p:cNvSpPr txBox="1"/>
          <p:nvPr/>
        </p:nvSpPr>
        <p:spPr>
          <a:xfrm>
            <a:off x="424069" y="1165592"/>
            <a:ext cx="3631095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Meaning full and effective PE</a:t>
            </a:r>
          </a:p>
          <a:p>
            <a:r>
              <a:rPr lang="en-GB" sz="120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Accesses Four Learning Domains.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“Physical Literacy is the motivation confidence, physical competence, knowledge and understanding to value and take responsibility for engagement in Physical activity for life.” – Whitehead 2016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1CE72E-AFBC-4A92-A4E2-0184AB2C3F70}"/>
              </a:ext>
            </a:extLst>
          </p:cNvPr>
          <p:cNvSpPr txBox="1"/>
          <p:nvPr/>
        </p:nvSpPr>
        <p:spPr>
          <a:xfrm>
            <a:off x="7593496" y="1165592"/>
            <a:ext cx="394914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Inclusion in 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“A high quality PE lesson enables </a:t>
            </a:r>
            <a:r>
              <a:rPr lang="en-GB" sz="1200" u="sng" dirty="0"/>
              <a:t>all pupils</a:t>
            </a:r>
            <a:r>
              <a:rPr lang="en-GB" sz="1200" dirty="0"/>
              <a:t> to enjoy and succeed in many kinds of PA” - (National Curriculum, QCA, 2009)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Inclusion VS Integration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To make PE lesson inclusive teachers need to anticipate what barriers may put a child at a disadvantage during PE.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C99101-1AA3-4710-9B19-8FF126C5FCD4}"/>
              </a:ext>
            </a:extLst>
          </p:cNvPr>
          <p:cNvSpPr txBox="1"/>
          <p:nvPr/>
        </p:nvSpPr>
        <p:spPr>
          <a:xfrm>
            <a:off x="424068" y="3737113"/>
            <a:ext cx="352507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Autism</a:t>
            </a:r>
            <a:r>
              <a:rPr lang="en-GB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“Autism Is a lifelong developmental disability, it affects the communication between others and affects how individuals make sense of the world.” – National Autistic Society (2012)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Barriers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Strengths </a:t>
            </a:r>
          </a:p>
          <a:p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7D4803-EBC3-4765-9905-B7C280503745}"/>
              </a:ext>
            </a:extLst>
          </p:cNvPr>
          <p:cNvSpPr txBox="1"/>
          <p:nvPr/>
        </p:nvSpPr>
        <p:spPr>
          <a:xfrm>
            <a:off x="7460974" y="4106445"/>
            <a:ext cx="408167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Strategies to over come Autism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Learning Support Teachers / Special Education needs coordinator 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Different Teaching and Learning Styles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inclusion Spectrum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STEP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935233-5982-421A-8DF9-C7BA6D6C9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705" y="2166425"/>
            <a:ext cx="3440683" cy="28601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BB4070B-49C3-4B91-8613-43E00E6CA694}"/>
              </a:ext>
            </a:extLst>
          </p:cNvPr>
          <p:cNvSpPr txBox="1"/>
          <p:nvPr/>
        </p:nvSpPr>
        <p:spPr>
          <a:xfrm>
            <a:off x="3530991" y="5058964"/>
            <a:ext cx="36716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(https://kerenuni.wordpress.com/2015/12/14/the-inclusion-spectrumweek12/)</a:t>
            </a:r>
          </a:p>
        </p:txBody>
      </p:sp>
    </p:spTree>
    <p:extLst>
      <p:ext uri="{BB962C8B-B14F-4D97-AF65-F5344CB8AC3E}">
        <p14:creationId xmlns:p14="http://schemas.microsoft.com/office/powerpoint/2010/main" val="2827832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46073A-DF37-4DA3-AA1F-D4102616DCF6}"/>
              </a:ext>
            </a:extLst>
          </p:cNvPr>
          <p:cNvSpPr txBox="1"/>
          <p:nvPr/>
        </p:nvSpPr>
        <p:spPr>
          <a:xfrm>
            <a:off x="3803375" y="318053"/>
            <a:ext cx="38696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Reference List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3E451A-563E-46F4-83D4-F5A6878B1138}"/>
              </a:ext>
            </a:extLst>
          </p:cNvPr>
          <p:cNvSpPr txBox="1"/>
          <p:nvPr/>
        </p:nvSpPr>
        <p:spPr>
          <a:xfrm>
            <a:off x="371061" y="841273"/>
            <a:ext cx="1167516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Black/Stevenson (2012) The Inclusion Spectrum: a model for inclusion in physical education and sport. England Athletics.</a:t>
            </a:r>
          </a:p>
          <a:p>
            <a:endParaRPr lang="en-GB" sz="1400" dirty="0"/>
          </a:p>
          <a:p>
            <a:r>
              <a:rPr lang="en-GB" sz="1400" dirty="0"/>
              <a:t>TDA (2009) Including pupils with SEN and/or disabilities in Primary Physical Education. Available: http://dera.ioe.ac.uk/13804/1/physicaleducationpe.pdf (Accessed: 8th November 2017)</a:t>
            </a:r>
          </a:p>
          <a:p>
            <a:endParaRPr lang="en-GB" sz="1400" dirty="0"/>
          </a:p>
          <a:p>
            <a:r>
              <a:rPr lang="en-GB" sz="1400" dirty="0"/>
              <a:t>Salamanca Statement (1994) The Salamanca statement and framework for action on special needs education. Available: http://moodle.uwtsd.ac.uk/pluginfile.php/96338/mod_resource/content/0/Salamanca.PDF  </a:t>
            </a:r>
          </a:p>
          <a:p>
            <a:r>
              <a:rPr lang="en-GB" sz="1400" dirty="0"/>
              <a:t>(Accessed: 7th November 2017)</a:t>
            </a:r>
          </a:p>
          <a:p>
            <a:endParaRPr lang="en-GB" sz="1400" dirty="0"/>
          </a:p>
          <a:p>
            <a:r>
              <a:rPr lang="en-GB" sz="1400" dirty="0"/>
              <a:t>Special Educational Needs and Disability Act (2001) Available: http://moodle.uwtsd.ac.uk/pluginfile.php/96340/mod_resource/content/0/ukpga_SENDA.pdf </a:t>
            </a:r>
          </a:p>
          <a:p>
            <a:r>
              <a:rPr lang="en-GB" sz="1400" dirty="0"/>
              <a:t>(Accessed: 7th November 2017)</a:t>
            </a:r>
          </a:p>
          <a:p>
            <a:endParaRPr lang="en-GB" sz="1400" dirty="0"/>
          </a:p>
          <a:p>
            <a:r>
              <a:rPr lang="en-GB" sz="1400" dirty="0"/>
              <a:t>Warnock, M (1978) Report of the Committee of Enquiry into the Education of Handicapped Children and Young People. London: Her Majesty’s stationery office.</a:t>
            </a:r>
          </a:p>
          <a:p>
            <a:endParaRPr lang="en-GB" sz="1400" dirty="0"/>
          </a:p>
          <a:p>
            <a:r>
              <a:rPr lang="en-GB" sz="1400" dirty="0"/>
              <a:t>Webster, A (2012) The national autistic society London: Autism, sport and physical activity. Available:</a:t>
            </a:r>
          </a:p>
          <a:p>
            <a:r>
              <a:rPr lang="en-GB" sz="1400" dirty="0"/>
              <a:t>www.autism.org.uk/getinvolved (Accessed: 8th November 2017)</a:t>
            </a:r>
          </a:p>
          <a:p>
            <a:endParaRPr lang="en-GB" sz="1400" dirty="0"/>
          </a:p>
          <a:p>
            <a:r>
              <a:rPr lang="en-GB" sz="1400" dirty="0"/>
              <a:t>Welsh Government white paper (2014) legislative proposals for additional learning needs. Available: http://moodle.uwtsd.ac.uk/pluginfile.php/97801/mod_resource/content/0/WG%20White%20Paper.pdf (Accessed: 7th November 2017) </a:t>
            </a:r>
          </a:p>
          <a:p>
            <a:endParaRPr lang="en-GB" sz="1400" dirty="0"/>
          </a:p>
          <a:p>
            <a:r>
              <a:rPr lang="en-GB" sz="1400" dirty="0"/>
              <a:t>Whitehead, M (2016) Available: https://www.physical-literacy.org.uk/ (Accessed: 7th November 2017)</a:t>
            </a:r>
          </a:p>
        </p:txBody>
      </p:sp>
    </p:spTree>
    <p:extLst>
      <p:ext uri="{BB962C8B-B14F-4D97-AF65-F5344CB8AC3E}">
        <p14:creationId xmlns:p14="http://schemas.microsoft.com/office/powerpoint/2010/main" val="32918552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2478</TotalTime>
  <Words>507</Words>
  <Application>Microsoft Office PowerPoint</Application>
  <PresentationFormat>Widescreen</PresentationFormat>
  <Paragraphs>46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Century Gothic</vt:lpstr>
      <vt:lpstr>Mesh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Cian</dc:creator>
  <cp:lastModifiedBy>Cian</cp:lastModifiedBy>
  <cp:revision>25</cp:revision>
  <dcterms:created xsi:type="dcterms:W3CDTF">2017-11-08T17:27:52Z</dcterms:created>
  <dcterms:modified xsi:type="dcterms:W3CDTF">2017-11-10T10:46:06Z</dcterms:modified>
</cp:coreProperties>
</file>