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9" r:id="rId4"/>
    <p:sldId id="271" r:id="rId5"/>
    <p:sldId id="272" r:id="rId6"/>
    <p:sldId id="273" r:id="rId7"/>
    <p:sldId id="274" r:id="rId8"/>
    <p:sldId id="275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C8C00E-56F2-4E80-972A-A5BCA65B9FF5}" type="datetimeFigureOut">
              <a:rPr lang="en-GB" smtClean="0"/>
              <a:pPr/>
              <a:t>05/12/2011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Rich Internet Application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Themes and Styles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A theme refers to the layout of an application or a site</a:t>
            </a:r>
          </a:p>
          <a:p>
            <a:r>
              <a:rPr lang="en-GB" dirty="0" smtClean="0"/>
              <a:t>A style refers to a method to implement a theme</a:t>
            </a:r>
          </a:p>
          <a:p>
            <a:endParaRPr lang="en-GB" dirty="0" smtClean="0"/>
          </a:p>
          <a:p>
            <a:r>
              <a:rPr lang="en-GB" dirty="0" smtClean="0"/>
              <a:t>“A theme is a collection of CSS files, skins and images...” </a:t>
            </a:r>
            <a:r>
              <a:rPr lang="en-GB" sz="2000" dirty="0" smtClean="0"/>
              <a:t>– ASP.NET 2.0 e-commerce in C# [1]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CSS?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Cascading Style Sheets provide a common approach to implementing themes for HTML and XML based sources</a:t>
            </a:r>
          </a:p>
          <a:p>
            <a:endParaRPr lang="en-GB" dirty="0" smtClean="0"/>
          </a:p>
          <a:p>
            <a:r>
              <a:rPr lang="en-GB" dirty="0" smtClean="0"/>
              <a:t>It provides a mechanism that separates out the Visual aspects of a site from the content</a:t>
            </a:r>
          </a:p>
          <a:p>
            <a:endParaRPr lang="en-GB" dirty="0" smtClean="0"/>
          </a:p>
          <a:p>
            <a:r>
              <a:rPr lang="en-GB" dirty="0" smtClean="0"/>
              <a:t>CSS allows for rapid changes to be made to an entire site</a:t>
            </a:r>
          </a:p>
          <a:p>
            <a:endParaRPr lang="en-GB" dirty="0" smtClean="0"/>
          </a:p>
          <a:p>
            <a:endParaRPr lang="en-GB" dirty="0" smtClean="0"/>
          </a:p>
          <a:p>
            <a:pPr algn="r">
              <a:buNone/>
            </a:pPr>
            <a:r>
              <a:rPr lang="en-GB" dirty="0" smtClean="0"/>
              <a:t>[2]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 Adoption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CSS is used today my many web-sites and is supported by Adobe Flash Builder</a:t>
            </a:r>
          </a:p>
          <a:p>
            <a:endParaRPr lang="en-GB" dirty="0" smtClean="0"/>
          </a:p>
          <a:p>
            <a:r>
              <a:rPr lang="en-GB" dirty="0" smtClean="0"/>
              <a:t>It is difficult to predict how a site may look from one browser to another (due to different levels of browser compliance)</a:t>
            </a:r>
          </a:p>
          <a:p>
            <a:endParaRPr lang="en-GB" dirty="0" smtClean="0"/>
          </a:p>
          <a:p>
            <a:r>
              <a:rPr lang="en-GB" dirty="0" smtClean="0"/>
              <a:t>Silverlight does not use CSS in favour of its own XAML based approach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Silverlight Styles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Silverlight implements styles by modifying the APP.XAML file (which is added when a new project is created)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Silverlight Theme Examples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7560840" cy="4969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Silverlight Theme Examples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179530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Silverlight Theme Examples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8233054" cy="4856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[1] </a:t>
            </a:r>
            <a:r>
              <a:rPr lang="en-GB" dirty="0" err="1" smtClean="0"/>
              <a:t>Darie</a:t>
            </a:r>
            <a:r>
              <a:rPr lang="en-GB" dirty="0" smtClean="0"/>
              <a:t>, </a:t>
            </a:r>
            <a:r>
              <a:rPr lang="en-GB" dirty="0" err="1" smtClean="0"/>
              <a:t>Cristian</a:t>
            </a:r>
            <a:r>
              <a:rPr lang="en-GB" dirty="0" smtClean="0"/>
              <a:t>;  Watson, </a:t>
            </a:r>
            <a:r>
              <a:rPr lang="en-GB" dirty="0" err="1" smtClean="0"/>
              <a:t>Karli</a:t>
            </a:r>
            <a:endParaRPr lang="en-GB" dirty="0" smtClean="0"/>
          </a:p>
          <a:p>
            <a:pPr>
              <a:buNone/>
            </a:pPr>
            <a:r>
              <a:rPr lang="en-GB" sz="2000" dirty="0" err="1" smtClean="0"/>
              <a:t>Begining</a:t>
            </a:r>
            <a:r>
              <a:rPr lang="en-GB" sz="2000" dirty="0" smtClean="0"/>
              <a:t> ASP.NET 2.0 e-Commerce in C#2005,  </a:t>
            </a:r>
            <a:r>
              <a:rPr lang="en-GB" sz="2000" dirty="0" err="1" smtClean="0"/>
              <a:t>Apress</a:t>
            </a:r>
            <a:r>
              <a:rPr lang="en-GB" sz="2000" dirty="0" smtClean="0"/>
              <a:t> 2005</a:t>
            </a:r>
          </a:p>
          <a:p>
            <a:pPr>
              <a:buNone/>
            </a:pPr>
            <a:endParaRPr lang="en-GB" sz="2000" dirty="0" smtClean="0"/>
          </a:p>
          <a:p>
            <a:r>
              <a:rPr lang="en-GB" dirty="0" smtClean="0"/>
              <a:t>[2] Powers, David</a:t>
            </a:r>
          </a:p>
          <a:p>
            <a:pPr>
              <a:buNone/>
            </a:pPr>
            <a:r>
              <a:rPr lang="en-GB" sz="2000" dirty="0" smtClean="0"/>
              <a:t>Getting Started with CSS,  Friends of ED 2009</a:t>
            </a:r>
          </a:p>
          <a:p>
            <a:pPr>
              <a:buNone/>
            </a:pPr>
            <a:endParaRPr lang="en-GB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417</TotalTime>
  <Words>222</Words>
  <Application>Microsoft Office PowerPoint</Application>
  <PresentationFormat>On-screen Show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Origin</vt:lpstr>
      <vt:lpstr>Rich Internet Application Development</vt:lpstr>
      <vt:lpstr>Definitions</vt:lpstr>
      <vt:lpstr>What CSS?</vt:lpstr>
      <vt:lpstr>CSS Adoption</vt:lpstr>
      <vt:lpstr>Silverlight Styles</vt:lpstr>
      <vt:lpstr>Silverlight Theme Examples</vt:lpstr>
      <vt:lpstr>Silverlight Theme Examples</vt:lpstr>
      <vt:lpstr>Silverlight Theme Examples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Rich Internet Application Development</dc:title>
  <dc:creator>Mark Sutcliffe</dc:creator>
  <cp:lastModifiedBy>Daddy</cp:lastModifiedBy>
  <cp:revision>117</cp:revision>
  <dcterms:created xsi:type="dcterms:W3CDTF">2010-09-15T13:03:21Z</dcterms:created>
  <dcterms:modified xsi:type="dcterms:W3CDTF">2011-12-05T15:39:37Z</dcterms:modified>
</cp:coreProperties>
</file>