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sldIdLst>
    <p:sldId id="256" r:id="rId2"/>
    <p:sldId id="265" r:id="rId3"/>
    <p:sldId id="257" r:id="rId4"/>
    <p:sldId id="258" r:id="rId5"/>
    <p:sldId id="259" r:id="rId6"/>
    <p:sldId id="260" r:id="rId7"/>
    <p:sldId id="261" r:id="rId8"/>
    <p:sldId id="266"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6E6B1-6A1B-4688-AF5C-B8CB16D757A6}" v="6" dt="2026-03-23T02:07:24.3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essono mañana" userId="aa7aa010e5804baa" providerId="LiveId" clId="{49FC0FCB-06C4-4DA9-9423-5B55E4F1E9AB}"/>
    <pc:docChg chg="undo custSel addSld delSld modSld sldOrd">
      <pc:chgData name="samantha essono mañana" userId="aa7aa010e5804baa" providerId="LiveId" clId="{49FC0FCB-06C4-4DA9-9423-5B55E4F1E9AB}" dt="2026-03-23T02:07:29.304" v="2104" actId="14100"/>
      <pc:docMkLst>
        <pc:docMk/>
      </pc:docMkLst>
      <pc:sldChg chg="modSp mod">
        <pc:chgData name="samantha essono mañana" userId="aa7aa010e5804baa" providerId="LiveId" clId="{49FC0FCB-06C4-4DA9-9423-5B55E4F1E9AB}" dt="2026-03-17T14:11:10.006" v="1301" actId="27636"/>
        <pc:sldMkLst>
          <pc:docMk/>
          <pc:sldMk cId="795979591" sldId="256"/>
        </pc:sldMkLst>
        <pc:spChg chg="mod">
          <ac:chgData name="samantha essono mañana" userId="aa7aa010e5804baa" providerId="LiveId" clId="{49FC0FCB-06C4-4DA9-9423-5B55E4F1E9AB}" dt="2026-03-16T02:02:12.111" v="325" actId="14100"/>
          <ac:spMkLst>
            <pc:docMk/>
            <pc:sldMk cId="795979591" sldId="256"/>
            <ac:spMk id="2" creationId="{FD2C8C31-3C07-FE87-33BB-BBFAE4D2D9DC}"/>
          </ac:spMkLst>
        </pc:spChg>
        <pc:spChg chg="mod">
          <ac:chgData name="samantha essono mañana" userId="aa7aa010e5804baa" providerId="LiveId" clId="{49FC0FCB-06C4-4DA9-9423-5B55E4F1E9AB}" dt="2026-03-17T14:11:10.006" v="1301" actId="27636"/>
          <ac:spMkLst>
            <pc:docMk/>
            <pc:sldMk cId="795979591" sldId="256"/>
            <ac:spMk id="3" creationId="{290450CE-05B4-7F7E-BCB0-372819B0BB7B}"/>
          </ac:spMkLst>
        </pc:spChg>
      </pc:sldChg>
      <pc:sldChg chg="modSp mod modClrScheme chgLayout">
        <pc:chgData name="samantha essono mañana" userId="aa7aa010e5804baa" providerId="LiveId" clId="{49FC0FCB-06C4-4DA9-9423-5B55E4F1E9AB}" dt="2026-03-17T15:32:06.570" v="1804" actId="20577"/>
        <pc:sldMkLst>
          <pc:docMk/>
          <pc:sldMk cId="1553208496" sldId="257"/>
        </pc:sldMkLst>
        <pc:spChg chg="mod">
          <ac:chgData name="samantha essono mañana" userId="aa7aa010e5804baa" providerId="LiveId" clId="{49FC0FCB-06C4-4DA9-9423-5B55E4F1E9AB}" dt="2026-03-17T15:05:22.285" v="1800" actId="255"/>
          <ac:spMkLst>
            <pc:docMk/>
            <pc:sldMk cId="1553208496" sldId="257"/>
            <ac:spMk id="2" creationId="{F65B22C8-18E3-82E7-44CD-3752D07AC68A}"/>
          </ac:spMkLst>
        </pc:spChg>
        <pc:spChg chg="mod">
          <ac:chgData name="samantha essono mañana" userId="aa7aa010e5804baa" providerId="LiveId" clId="{49FC0FCB-06C4-4DA9-9423-5B55E4F1E9AB}" dt="2026-03-17T15:32:06.570" v="1804" actId="20577"/>
          <ac:spMkLst>
            <pc:docMk/>
            <pc:sldMk cId="1553208496" sldId="257"/>
            <ac:spMk id="3" creationId="{F9A532D9-BC33-0489-7155-5116F0F7DD7F}"/>
          </ac:spMkLst>
        </pc:spChg>
        <pc:picChg chg="mod">
          <ac:chgData name="samantha essono mañana" userId="aa7aa010e5804baa" providerId="LiveId" clId="{49FC0FCB-06C4-4DA9-9423-5B55E4F1E9AB}" dt="2026-03-16T03:02:56.154" v="1117" actId="26606"/>
          <ac:picMkLst>
            <pc:docMk/>
            <pc:sldMk cId="1553208496" sldId="257"/>
            <ac:picMk id="7" creationId="{DE66A1B1-8E0D-D5F9-1D5D-5D6C5A99D2E9}"/>
          </ac:picMkLst>
        </pc:picChg>
      </pc:sldChg>
      <pc:sldChg chg="modSp mod">
        <pc:chgData name="samantha essono mañana" userId="aa7aa010e5804baa" providerId="LiveId" clId="{49FC0FCB-06C4-4DA9-9423-5B55E4F1E9AB}" dt="2026-03-17T14:55:06.986" v="1789" actId="20577"/>
        <pc:sldMkLst>
          <pc:docMk/>
          <pc:sldMk cId="1538480264" sldId="258"/>
        </pc:sldMkLst>
        <pc:spChg chg="mod">
          <ac:chgData name="samantha essono mañana" userId="aa7aa010e5804baa" providerId="LiveId" clId="{49FC0FCB-06C4-4DA9-9423-5B55E4F1E9AB}" dt="2026-03-17T14:19:03.673" v="1354" actId="20577"/>
          <ac:spMkLst>
            <pc:docMk/>
            <pc:sldMk cId="1538480264" sldId="258"/>
            <ac:spMk id="2" creationId="{343630D4-3F14-B2F1-FB2A-6FC955274F80}"/>
          </ac:spMkLst>
        </pc:spChg>
        <pc:spChg chg="mod">
          <ac:chgData name="samantha essono mañana" userId="aa7aa010e5804baa" providerId="LiveId" clId="{49FC0FCB-06C4-4DA9-9423-5B55E4F1E9AB}" dt="2026-03-17T14:55:06.986" v="1789" actId="20577"/>
          <ac:spMkLst>
            <pc:docMk/>
            <pc:sldMk cId="1538480264" sldId="258"/>
            <ac:spMk id="4" creationId="{AEE9B9A7-42EE-7F70-CB9E-C3D367AA9865}"/>
          </ac:spMkLst>
        </pc:spChg>
        <pc:picChg chg="mod">
          <ac:chgData name="samantha essono mañana" userId="aa7aa010e5804baa" providerId="LiveId" clId="{49FC0FCB-06C4-4DA9-9423-5B55E4F1E9AB}" dt="2026-03-17T14:15:47.341" v="1311" actId="1076"/>
          <ac:picMkLst>
            <pc:docMk/>
            <pc:sldMk cId="1538480264" sldId="258"/>
            <ac:picMk id="5" creationId="{B67ABD46-D5E0-7292-1B3B-9F1870EA0B74}"/>
          </ac:picMkLst>
        </pc:picChg>
        <pc:picChg chg="mod">
          <ac:chgData name="samantha essono mañana" userId="aa7aa010e5804baa" providerId="LiveId" clId="{49FC0FCB-06C4-4DA9-9423-5B55E4F1E9AB}" dt="2026-03-17T14:14:55.885" v="1304" actId="14100"/>
          <ac:picMkLst>
            <pc:docMk/>
            <pc:sldMk cId="1538480264" sldId="258"/>
            <ac:picMk id="7" creationId="{E148BD4F-2F17-F5C5-CDC2-275336EFF908}"/>
          </ac:picMkLst>
        </pc:picChg>
      </pc:sldChg>
      <pc:sldChg chg="addSp delSp modSp mod modClrScheme chgLayout">
        <pc:chgData name="samantha essono mañana" userId="aa7aa010e5804baa" providerId="LiveId" clId="{49FC0FCB-06C4-4DA9-9423-5B55E4F1E9AB}" dt="2026-03-17T14:56:29.374" v="1790" actId="20577"/>
        <pc:sldMkLst>
          <pc:docMk/>
          <pc:sldMk cId="2924765481" sldId="259"/>
        </pc:sldMkLst>
        <pc:spChg chg="mod">
          <ac:chgData name="samantha essono mañana" userId="aa7aa010e5804baa" providerId="LiveId" clId="{49FC0FCB-06C4-4DA9-9423-5B55E4F1E9AB}" dt="2026-03-17T14:33:27.363" v="1430" actId="1076"/>
          <ac:spMkLst>
            <pc:docMk/>
            <pc:sldMk cId="2924765481" sldId="259"/>
            <ac:spMk id="2" creationId="{1F513DF3-D349-FD7C-FE8B-6566BAB8C824}"/>
          </ac:spMkLst>
        </pc:spChg>
        <pc:spChg chg="mod ord">
          <ac:chgData name="samantha essono mañana" userId="aa7aa010e5804baa" providerId="LiveId" clId="{49FC0FCB-06C4-4DA9-9423-5B55E4F1E9AB}" dt="2026-03-17T14:56:29.374" v="1790" actId="20577"/>
          <ac:spMkLst>
            <pc:docMk/>
            <pc:sldMk cId="2924765481" sldId="259"/>
            <ac:spMk id="3" creationId="{B7007203-88DA-F5D1-4E2F-7C9D006BE637}"/>
          </ac:spMkLst>
        </pc:spChg>
        <pc:picChg chg="add mod">
          <ac:chgData name="samantha essono mañana" userId="aa7aa010e5804baa" providerId="LiveId" clId="{49FC0FCB-06C4-4DA9-9423-5B55E4F1E9AB}" dt="2026-03-17T14:33:21.457" v="1429" actId="14100"/>
          <ac:picMkLst>
            <pc:docMk/>
            <pc:sldMk cId="2924765481" sldId="259"/>
            <ac:picMk id="5" creationId="{957F6670-2763-AC16-5685-CD2DA0A4D595}"/>
          </ac:picMkLst>
        </pc:picChg>
      </pc:sldChg>
      <pc:sldChg chg="addSp delSp modSp new mod modClrScheme chgLayout">
        <pc:chgData name="samantha essono mañana" userId="aa7aa010e5804baa" providerId="LiveId" clId="{49FC0FCB-06C4-4DA9-9423-5B55E4F1E9AB}" dt="2026-03-17T14:29:53.166" v="1410" actId="14100"/>
        <pc:sldMkLst>
          <pc:docMk/>
          <pc:sldMk cId="3600529653" sldId="260"/>
        </pc:sldMkLst>
        <pc:spChg chg="mod">
          <ac:chgData name="samantha essono mañana" userId="aa7aa010e5804baa" providerId="LiveId" clId="{49FC0FCB-06C4-4DA9-9423-5B55E4F1E9AB}" dt="2026-03-16T02:48:06.519" v="1108" actId="1076"/>
          <ac:spMkLst>
            <pc:docMk/>
            <pc:sldMk cId="3600529653" sldId="260"/>
            <ac:spMk id="2" creationId="{0CB2F3C1-5F27-BBB8-EF2F-96E525F5F5FE}"/>
          </ac:spMkLst>
        </pc:spChg>
        <pc:spChg chg="add mod">
          <ac:chgData name="samantha essono mañana" userId="aa7aa010e5804baa" providerId="LiveId" clId="{49FC0FCB-06C4-4DA9-9423-5B55E4F1E9AB}" dt="2026-03-17T14:29:53.166" v="1410" actId="14100"/>
          <ac:spMkLst>
            <pc:docMk/>
            <pc:sldMk cId="3600529653" sldId="260"/>
            <ac:spMk id="10" creationId="{3C2AF313-201D-7A2E-A823-E046E9B5E3F5}"/>
          </ac:spMkLst>
        </pc:spChg>
        <pc:picChg chg="add mod">
          <ac:chgData name="samantha essono mañana" userId="aa7aa010e5804baa" providerId="LiveId" clId="{49FC0FCB-06C4-4DA9-9423-5B55E4F1E9AB}" dt="2026-03-16T02:48:00.547" v="1107" actId="26606"/>
          <ac:picMkLst>
            <pc:docMk/>
            <pc:sldMk cId="3600529653" sldId="260"/>
            <ac:picMk id="5" creationId="{692E2D2B-09CD-D718-A641-A66F17BF3B8D}"/>
          </ac:picMkLst>
        </pc:picChg>
      </pc:sldChg>
      <pc:sldChg chg="addSp delSp modSp new mod modClrScheme chgLayout">
        <pc:chgData name="samantha essono mañana" userId="aa7aa010e5804baa" providerId="LiveId" clId="{49FC0FCB-06C4-4DA9-9423-5B55E4F1E9AB}" dt="2026-03-17T14:26:58.716" v="1380" actId="14100"/>
        <pc:sldMkLst>
          <pc:docMk/>
          <pc:sldMk cId="4039024918" sldId="261"/>
        </pc:sldMkLst>
        <pc:spChg chg="mod">
          <ac:chgData name="samantha essono mañana" userId="aa7aa010e5804baa" providerId="LiveId" clId="{49FC0FCB-06C4-4DA9-9423-5B55E4F1E9AB}" dt="2026-03-17T14:26:50.189" v="1378" actId="1076"/>
          <ac:spMkLst>
            <pc:docMk/>
            <pc:sldMk cId="4039024918" sldId="261"/>
            <ac:spMk id="2" creationId="{B7F6F511-1390-84A7-4872-AC20D8292406}"/>
          </ac:spMkLst>
        </pc:spChg>
        <pc:spChg chg="add mod">
          <ac:chgData name="samantha essono mañana" userId="aa7aa010e5804baa" providerId="LiveId" clId="{49FC0FCB-06C4-4DA9-9423-5B55E4F1E9AB}" dt="2026-03-17T14:26:58.716" v="1380" actId="14100"/>
          <ac:spMkLst>
            <pc:docMk/>
            <pc:sldMk cId="4039024918" sldId="261"/>
            <ac:spMk id="10" creationId="{C9A7A0CC-0043-16CA-6EBE-D972BB87C718}"/>
          </ac:spMkLst>
        </pc:spChg>
        <pc:picChg chg="add mod">
          <ac:chgData name="samantha essono mañana" userId="aa7aa010e5804baa" providerId="LiveId" clId="{49FC0FCB-06C4-4DA9-9423-5B55E4F1E9AB}" dt="2026-03-16T02:38:08.975" v="655" actId="26606"/>
          <ac:picMkLst>
            <pc:docMk/>
            <pc:sldMk cId="4039024918" sldId="261"/>
            <ac:picMk id="5" creationId="{1D2CC610-BEDB-A19C-061A-EBBFDE381DBE}"/>
          </ac:picMkLst>
        </pc:picChg>
      </pc:sldChg>
      <pc:sldChg chg="addSp delSp modSp new mod modMedia modClrScheme delAnim chgLayout">
        <pc:chgData name="samantha essono mañana" userId="aa7aa010e5804baa" providerId="LiveId" clId="{49FC0FCB-06C4-4DA9-9423-5B55E4F1E9AB}" dt="2026-03-17T14:34:59.469" v="1441" actId="27636"/>
        <pc:sldMkLst>
          <pc:docMk/>
          <pc:sldMk cId="3744773780" sldId="262"/>
        </pc:sldMkLst>
        <pc:spChg chg="mod">
          <ac:chgData name="samantha essono mañana" userId="aa7aa010e5804baa" providerId="LiveId" clId="{49FC0FCB-06C4-4DA9-9423-5B55E4F1E9AB}" dt="2026-03-16T03:17:34.039" v="1232" actId="255"/>
          <ac:spMkLst>
            <pc:docMk/>
            <pc:sldMk cId="3744773780" sldId="262"/>
            <ac:spMk id="2" creationId="{B86BA109-FF1E-F4AC-9708-0C74ACD14D52}"/>
          </ac:spMkLst>
        </pc:spChg>
        <pc:spChg chg="mod">
          <ac:chgData name="samantha essono mañana" userId="aa7aa010e5804baa" providerId="LiveId" clId="{49FC0FCB-06C4-4DA9-9423-5B55E4F1E9AB}" dt="2026-03-17T14:34:59.469" v="1441" actId="27636"/>
          <ac:spMkLst>
            <pc:docMk/>
            <pc:sldMk cId="3744773780" sldId="262"/>
            <ac:spMk id="4" creationId="{449A03D8-8233-4ED6-496B-ECCAAB556176}"/>
          </ac:spMkLst>
        </pc:spChg>
      </pc:sldChg>
      <pc:sldChg chg="addSp delSp modSp new mod chgLayout">
        <pc:chgData name="samantha essono mañana" userId="aa7aa010e5804baa" providerId="LiveId" clId="{49FC0FCB-06C4-4DA9-9423-5B55E4F1E9AB}" dt="2026-03-23T02:07:29.304" v="2104" actId="14100"/>
        <pc:sldMkLst>
          <pc:docMk/>
          <pc:sldMk cId="1428003681" sldId="263"/>
        </pc:sldMkLst>
        <pc:spChg chg="mod">
          <ac:chgData name="samantha essono mañana" userId="aa7aa010e5804baa" providerId="LiveId" clId="{49FC0FCB-06C4-4DA9-9423-5B55E4F1E9AB}" dt="2026-03-17T14:18:03.251" v="1353" actId="20577"/>
          <ac:spMkLst>
            <pc:docMk/>
            <pc:sldMk cId="1428003681" sldId="263"/>
            <ac:spMk id="2" creationId="{1C5C0CD6-7BFA-987F-44E9-F5AA3C16EEEA}"/>
          </ac:spMkLst>
        </pc:spChg>
        <pc:graphicFrameChg chg="add mod modGraphic">
          <ac:chgData name="samantha essono mañana" userId="aa7aa010e5804baa" providerId="LiveId" clId="{49FC0FCB-06C4-4DA9-9423-5B55E4F1E9AB}" dt="2026-03-23T02:07:29.304" v="2104" actId="14100"/>
          <ac:graphicFrameMkLst>
            <pc:docMk/>
            <pc:sldMk cId="1428003681" sldId="263"/>
            <ac:graphicFrameMk id="5" creationId="{7EE58557-7EB6-3C94-F5AF-D09D8958FE0B}"/>
          </ac:graphicFrameMkLst>
        </pc:graphicFrameChg>
      </pc:sldChg>
      <pc:sldChg chg="addSp delSp modSp new mod ord modMedia modClrScheme chgLayout">
        <pc:chgData name="samantha essono mañana" userId="aa7aa010e5804baa" providerId="LiveId" clId="{49FC0FCB-06C4-4DA9-9423-5B55E4F1E9AB}" dt="2026-03-16T03:28:34.341" v="1299"/>
        <pc:sldMkLst>
          <pc:docMk/>
          <pc:sldMk cId="792039783" sldId="264"/>
        </pc:sldMkLst>
        <pc:spChg chg="mod">
          <ac:chgData name="samantha essono mañana" userId="aa7aa010e5804baa" providerId="LiveId" clId="{49FC0FCB-06C4-4DA9-9423-5B55E4F1E9AB}" dt="2026-03-16T03:25:58" v="1246" actId="26606"/>
          <ac:spMkLst>
            <pc:docMk/>
            <pc:sldMk cId="792039783" sldId="264"/>
            <ac:spMk id="2" creationId="{8471C0DA-687D-E2CA-C061-48FE6031A2A5}"/>
          </ac:spMkLst>
        </pc:spChg>
        <pc:picChg chg="add mod">
          <ac:chgData name="samantha essono mañana" userId="aa7aa010e5804baa" providerId="LiveId" clId="{49FC0FCB-06C4-4DA9-9423-5B55E4F1E9AB}" dt="2026-03-16T03:25:59.614" v="1248"/>
          <ac:picMkLst>
            <pc:docMk/>
            <pc:sldMk cId="792039783" sldId="264"/>
            <ac:picMk id="5" creationId="{C23117B7-704B-91A8-94DC-880C3E8F6220}"/>
          </ac:picMkLst>
        </pc:picChg>
      </pc:sldChg>
      <pc:sldChg chg="addSp delSp modSp new mod ord chgLayout">
        <pc:chgData name="samantha essono mañana" userId="aa7aa010e5804baa" providerId="LiveId" clId="{49FC0FCB-06C4-4DA9-9423-5B55E4F1E9AB}" dt="2026-03-17T14:41:18.152" v="1451"/>
        <pc:sldMkLst>
          <pc:docMk/>
          <pc:sldMk cId="52793771" sldId="265"/>
        </pc:sldMkLst>
        <pc:spChg chg="mod">
          <ac:chgData name="samantha essono mañana" userId="aa7aa010e5804baa" providerId="LiveId" clId="{49FC0FCB-06C4-4DA9-9423-5B55E4F1E9AB}" dt="2026-03-16T03:28:27.574" v="1297" actId="26606"/>
          <ac:spMkLst>
            <pc:docMk/>
            <pc:sldMk cId="52793771" sldId="265"/>
            <ac:spMk id="2" creationId="{29B77E76-6A68-35B8-5D8B-A00001A4B923}"/>
          </ac:spMkLst>
        </pc:spChg>
        <pc:spChg chg="add mod ord">
          <ac:chgData name="samantha essono mañana" userId="aa7aa010e5804baa" providerId="LiveId" clId="{49FC0FCB-06C4-4DA9-9423-5B55E4F1E9AB}" dt="2026-03-16T03:28:27.574" v="1297" actId="26606"/>
          <ac:spMkLst>
            <pc:docMk/>
            <pc:sldMk cId="52793771" sldId="265"/>
            <ac:spMk id="10" creationId="{69D90C84-B573-50BF-8C84-55EE843474BD}"/>
          </ac:spMkLst>
        </pc:spChg>
        <pc:picChg chg="add mod">
          <ac:chgData name="samantha essono mañana" userId="aa7aa010e5804baa" providerId="LiveId" clId="{49FC0FCB-06C4-4DA9-9423-5B55E4F1E9AB}" dt="2026-03-16T03:28:27.574" v="1297" actId="26606"/>
          <ac:picMkLst>
            <pc:docMk/>
            <pc:sldMk cId="52793771" sldId="265"/>
            <ac:picMk id="6" creationId="{B4F60753-3429-F093-4C5F-A99C39500AE5}"/>
          </ac:picMkLst>
        </pc:picChg>
      </pc:sldChg>
      <pc:sldChg chg="addSp delSp modSp new mod">
        <pc:chgData name="samantha essono mañana" userId="aa7aa010e5804baa" providerId="LiveId" clId="{49FC0FCB-06C4-4DA9-9423-5B55E4F1E9AB}" dt="2026-03-23T01:58:51.717" v="2099" actId="1076"/>
        <pc:sldMkLst>
          <pc:docMk/>
          <pc:sldMk cId="872447785" sldId="266"/>
        </pc:sldMkLst>
        <pc:spChg chg="mod">
          <ac:chgData name="samantha essono mañana" userId="aa7aa010e5804baa" providerId="LiveId" clId="{49FC0FCB-06C4-4DA9-9423-5B55E4F1E9AB}" dt="2026-03-23T01:58:29.635" v="2096" actId="14100"/>
          <ac:spMkLst>
            <pc:docMk/>
            <pc:sldMk cId="872447785" sldId="266"/>
            <ac:spMk id="2" creationId="{DECB8008-EEEA-12BC-C680-E5CE49C19DCC}"/>
          </ac:spMkLst>
        </pc:spChg>
        <pc:spChg chg="del">
          <ac:chgData name="samantha essono mañana" userId="aa7aa010e5804baa" providerId="LiveId" clId="{49FC0FCB-06C4-4DA9-9423-5B55E4F1E9AB}" dt="2026-03-23T01:36:33.909" v="1849" actId="478"/>
          <ac:spMkLst>
            <pc:docMk/>
            <pc:sldMk cId="872447785" sldId="266"/>
            <ac:spMk id="3" creationId="{91C1B79B-3F0E-0034-EBD4-99ED4080EFB9}"/>
          </ac:spMkLst>
        </pc:spChg>
        <pc:spChg chg="mod">
          <ac:chgData name="samantha essono mañana" userId="aa7aa010e5804baa" providerId="LiveId" clId="{49FC0FCB-06C4-4DA9-9423-5B55E4F1E9AB}" dt="2026-03-23T01:58:51.717" v="2099" actId="1076"/>
          <ac:spMkLst>
            <pc:docMk/>
            <pc:sldMk cId="872447785" sldId="266"/>
            <ac:spMk id="4" creationId="{19130C77-71A6-9D4E-B108-3F22FF6B9F0A}"/>
          </ac:spMkLst>
        </pc:spChg>
        <pc:picChg chg="add mod">
          <ac:chgData name="samantha essono mañana" userId="aa7aa010e5804baa" providerId="LiveId" clId="{49FC0FCB-06C4-4DA9-9423-5B55E4F1E9AB}" dt="2026-03-23T01:56:29.774" v="2074" actId="14100"/>
          <ac:picMkLst>
            <pc:docMk/>
            <pc:sldMk cId="872447785" sldId="266"/>
            <ac:picMk id="5" creationId="{70E861C7-9BF2-B696-1B04-9B924E7156C7}"/>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E7EF85-83E4-495A-A778-43137282DB9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0F885BF-9684-42EB-BFCB-8502299103CC}">
      <dgm:prSet/>
      <dgm:spPr/>
      <dgm:t>
        <a:bodyPr/>
        <a:lstStyle/>
        <a:p>
          <a:r>
            <a:rPr lang="en-GB" dirty="0"/>
            <a:t>Health and Care Professions Council (HCPC) (2023) Standards of conduct, performance and ethics. London: HCPC.</a:t>
          </a:r>
          <a:endParaRPr lang="en-US" dirty="0"/>
        </a:p>
      </dgm:t>
    </dgm:pt>
    <dgm:pt modelId="{002CE71B-4961-4CAB-AAB5-F424B0F71121}" type="parTrans" cxnId="{0E1CACF9-1024-47A3-92E9-10E9D8838CE6}">
      <dgm:prSet/>
      <dgm:spPr/>
      <dgm:t>
        <a:bodyPr/>
        <a:lstStyle/>
        <a:p>
          <a:endParaRPr lang="en-US"/>
        </a:p>
      </dgm:t>
    </dgm:pt>
    <dgm:pt modelId="{7BC5BF4C-A815-4720-B4C8-30ACF2E33AF1}" type="sibTrans" cxnId="{0E1CACF9-1024-47A3-92E9-10E9D8838CE6}">
      <dgm:prSet/>
      <dgm:spPr/>
      <dgm:t>
        <a:bodyPr/>
        <a:lstStyle/>
        <a:p>
          <a:endParaRPr lang="en-US"/>
        </a:p>
      </dgm:t>
    </dgm:pt>
    <dgm:pt modelId="{516A91DA-B9C1-4282-B7D7-862A6439352D}">
      <dgm:prSet/>
      <dgm:spPr/>
      <dgm:t>
        <a:bodyPr/>
        <a:lstStyle/>
        <a:p>
          <a:r>
            <a:rPr lang="en-GB"/>
            <a:t>NHS England (2021) The NHS Constitution for England. London: Department of Health and Social Care.</a:t>
          </a:r>
          <a:endParaRPr lang="en-US"/>
        </a:p>
      </dgm:t>
    </dgm:pt>
    <dgm:pt modelId="{C4C218AA-B5BD-41D7-8C80-DDBBAE3152EF}" type="parTrans" cxnId="{175D9D33-8543-49EF-B343-874D8B8D6F77}">
      <dgm:prSet/>
      <dgm:spPr/>
      <dgm:t>
        <a:bodyPr/>
        <a:lstStyle/>
        <a:p>
          <a:endParaRPr lang="en-US"/>
        </a:p>
      </dgm:t>
    </dgm:pt>
    <dgm:pt modelId="{6C45BD83-A061-43DE-A465-E4D8453C51BF}" type="sibTrans" cxnId="{175D9D33-8543-49EF-B343-874D8B8D6F77}">
      <dgm:prSet/>
      <dgm:spPr/>
      <dgm:t>
        <a:bodyPr/>
        <a:lstStyle/>
        <a:p>
          <a:endParaRPr lang="en-US"/>
        </a:p>
      </dgm:t>
    </dgm:pt>
    <dgm:pt modelId="{E9DB2B78-98EF-4A3C-A5D0-A58D8BFB3736}">
      <dgm:prSet/>
      <dgm:spPr/>
      <dgm:t>
        <a:bodyPr/>
        <a:lstStyle/>
        <a:p>
          <a:r>
            <a:rPr lang="en-GB"/>
            <a:t>Skills for Care (2023). Core skills for health and social care. Leeds: Skills for Care.</a:t>
          </a:r>
          <a:endParaRPr lang="en-US"/>
        </a:p>
      </dgm:t>
    </dgm:pt>
    <dgm:pt modelId="{7C651890-5C14-4234-A523-822AEC188039}" type="parTrans" cxnId="{A673A1D2-4181-443F-B402-DEDB90F6688E}">
      <dgm:prSet/>
      <dgm:spPr/>
      <dgm:t>
        <a:bodyPr/>
        <a:lstStyle/>
        <a:p>
          <a:endParaRPr lang="en-US"/>
        </a:p>
      </dgm:t>
    </dgm:pt>
    <dgm:pt modelId="{47A8B685-1922-40AA-A872-8222827B8F8A}" type="sibTrans" cxnId="{A673A1D2-4181-443F-B402-DEDB90F6688E}">
      <dgm:prSet/>
      <dgm:spPr/>
      <dgm:t>
        <a:bodyPr/>
        <a:lstStyle/>
        <a:p>
          <a:endParaRPr lang="en-US"/>
        </a:p>
      </dgm:t>
    </dgm:pt>
    <dgm:pt modelId="{C02D4CE9-B9B2-4191-9BDA-77719BEE7E0C}" type="pres">
      <dgm:prSet presAssocID="{F0E7EF85-83E4-495A-A778-43137282DB9E}" presName="root" presStyleCnt="0">
        <dgm:presLayoutVars>
          <dgm:dir/>
          <dgm:resizeHandles val="exact"/>
        </dgm:presLayoutVars>
      </dgm:prSet>
      <dgm:spPr/>
    </dgm:pt>
    <dgm:pt modelId="{50EB8CF5-E6E8-48E9-A93B-27170087665E}" type="pres">
      <dgm:prSet presAssocID="{20F885BF-9684-42EB-BFCB-8502299103CC}" presName="compNode" presStyleCnt="0"/>
      <dgm:spPr/>
    </dgm:pt>
    <dgm:pt modelId="{47C528B2-2E8C-4E00-94D8-23420776F049}" type="pres">
      <dgm:prSet presAssocID="{20F885BF-9684-42EB-BFCB-8502299103CC}" presName="bgRect" presStyleLbl="bgShp" presStyleIdx="0" presStyleCnt="3" custLinFactNeighborX="787" custLinFactNeighborY="-15557"/>
      <dgm:spPr/>
    </dgm:pt>
    <dgm:pt modelId="{25FF9CCD-3F6C-44E2-A552-B167CE3F7C9E}" type="pres">
      <dgm:prSet presAssocID="{20F885BF-9684-42EB-BFCB-8502299103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B4663410-47D0-408D-AE3D-16BCBF3D6F22}" type="pres">
      <dgm:prSet presAssocID="{20F885BF-9684-42EB-BFCB-8502299103CC}" presName="spaceRect" presStyleCnt="0"/>
      <dgm:spPr/>
    </dgm:pt>
    <dgm:pt modelId="{1F91DAEC-68E1-424A-A1BD-CC32A9123A13}" type="pres">
      <dgm:prSet presAssocID="{20F885BF-9684-42EB-BFCB-8502299103CC}" presName="parTx" presStyleLbl="revTx" presStyleIdx="0" presStyleCnt="3">
        <dgm:presLayoutVars>
          <dgm:chMax val="0"/>
          <dgm:chPref val="0"/>
        </dgm:presLayoutVars>
      </dgm:prSet>
      <dgm:spPr/>
    </dgm:pt>
    <dgm:pt modelId="{F04AD305-18FA-4CE4-AE27-CD905ADCD5EE}" type="pres">
      <dgm:prSet presAssocID="{7BC5BF4C-A815-4720-B4C8-30ACF2E33AF1}" presName="sibTrans" presStyleCnt="0"/>
      <dgm:spPr/>
    </dgm:pt>
    <dgm:pt modelId="{E10DBF62-329D-4E64-9D62-31204FE44E9B}" type="pres">
      <dgm:prSet presAssocID="{516A91DA-B9C1-4282-B7D7-862A6439352D}" presName="compNode" presStyleCnt="0"/>
      <dgm:spPr/>
    </dgm:pt>
    <dgm:pt modelId="{A654901C-A5FB-4F7A-8032-CB569BF7558A}" type="pres">
      <dgm:prSet presAssocID="{516A91DA-B9C1-4282-B7D7-862A6439352D}" presName="bgRect" presStyleLbl="bgShp" presStyleIdx="1" presStyleCnt="3"/>
      <dgm:spPr/>
    </dgm:pt>
    <dgm:pt modelId="{5D8F33F1-F048-4892-9749-B0A1004D3147}" type="pres">
      <dgm:prSet presAssocID="{516A91DA-B9C1-4282-B7D7-862A6439352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a:ext>
      </dgm:extLst>
    </dgm:pt>
    <dgm:pt modelId="{E0D0D1D9-03FC-4929-B1DE-388DBA63CEFA}" type="pres">
      <dgm:prSet presAssocID="{516A91DA-B9C1-4282-B7D7-862A6439352D}" presName="spaceRect" presStyleCnt="0"/>
      <dgm:spPr/>
    </dgm:pt>
    <dgm:pt modelId="{0AE84AF2-9FA5-4AF7-9B56-29300D967286}" type="pres">
      <dgm:prSet presAssocID="{516A91DA-B9C1-4282-B7D7-862A6439352D}" presName="parTx" presStyleLbl="revTx" presStyleIdx="1" presStyleCnt="3">
        <dgm:presLayoutVars>
          <dgm:chMax val="0"/>
          <dgm:chPref val="0"/>
        </dgm:presLayoutVars>
      </dgm:prSet>
      <dgm:spPr/>
    </dgm:pt>
    <dgm:pt modelId="{400AA217-2EC5-453C-8ED8-E162BC6DA2DA}" type="pres">
      <dgm:prSet presAssocID="{6C45BD83-A061-43DE-A465-E4D8453C51BF}" presName="sibTrans" presStyleCnt="0"/>
      <dgm:spPr/>
    </dgm:pt>
    <dgm:pt modelId="{F5D6A47F-79F3-46BD-A161-45B290878165}" type="pres">
      <dgm:prSet presAssocID="{E9DB2B78-98EF-4A3C-A5D0-A58D8BFB3736}" presName="compNode" presStyleCnt="0"/>
      <dgm:spPr/>
    </dgm:pt>
    <dgm:pt modelId="{741E5212-D997-479A-89B9-2359CF4E2C46}" type="pres">
      <dgm:prSet presAssocID="{E9DB2B78-98EF-4A3C-A5D0-A58D8BFB3736}" presName="bgRect" presStyleLbl="bgShp" presStyleIdx="2" presStyleCnt="3"/>
      <dgm:spPr/>
    </dgm:pt>
    <dgm:pt modelId="{9C644BB3-EB07-4462-AD2F-457EEF089278}" type="pres">
      <dgm:prSet presAssocID="{E9DB2B78-98EF-4A3C-A5D0-A58D8BFB373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90DD3E53-0E09-49CF-9E63-9866F90BD76B}" type="pres">
      <dgm:prSet presAssocID="{E9DB2B78-98EF-4A3C-A5D0-A58D8BFB3736}" presName="spaceRect" presStyleCnt="0"/>
      <dgm:spPr/>
    </dgm:pt>
    <dgm:pt modelId="{5D16207D-BB84-46E2-A5C3-342D3FA2A149}" type="pres">
      <dgm:prSet presAssocID="{E9DB2B78-98EF-4A3C-A5D0-A58D8BFB3736}" presName="parTx" presStyleLbl="revTx" presStyleIdx="2" presStyleCnt="3">
        <dgm:presLayoutVars>
          <dgm:chMax val="0"/>
          <dgm:chPref val="0"/>
        </dgm:presLayoutVars>
      </dgm:prSet>
      <dgm:spPr/>
    </dgm:pt>
  </dgm:ptLst>
  <dgm:cxnLst>
    <dgm:cxn modelId="{79143418-527A-482F-BED9-F7F5FDA5888D}" type="presOf" srcId="{516A91DA-B9C1-4282-B7D7-862A6439352D}" destId="{0AE84AF2-9FA5-4AF7-9B56-29300D967286}" srcOrd="0" destOrd="0" presId="urn:microsoft.com/office/officeart/2018/2/layout/IconVerticalSolidList"/>
    <dgm:cxn modelId="{175D9D33-8543-49EF-B343-874D8B8D6F77}" srcId="{F0E7EF85-83E4-495A-A778-43137282DB9E}" destId="{516A91DA-B9C1-4282-B7D7-862A6439352D}" srcOrd="1" destOrd="0" parTransId="{C4C218AA-B5BD-41D7-8C80-DDBBAE3152EF}" sibTransId="{6C45BD83-A061-43DE-A465-E4D8453C51BF}"/>
    <dgm:cxn modelId="{542C6A36-210D-440C-9E89-CEB5A1C7D86C}" type="presOf" srcId="{20F885BF-9684-42EB-BFCB-8502299103CC}" destId="{1F91DAEC-68E1-424A-A1BD-CC32A9123A13}" srcOrd="0" destOrd="0" presId="urn:microsoft.com/office/officeart/2018/2/layout/IconVerticalSolidList"/>
    <dgm:cxn modelId="{FA607C6D-AAD2-433A-A18E-DF934C5B6502}" type="presOf" srcId="{F0E7EF85-83E4-495A-A778-43137282DB9E}" destId="{C02D4CE9-B9B2-4191-9BDA-77719BEE7E0C}" srcOrd="0" destOrd="0" presId="urn:microsoft.com/office/officeart/2018/2/layout/IconVerticalSolidList"/>
    <dgm:cxn modelId="{A673A1D2-4181-443F-B402-DEDB90F6688E}" srcId="{F0E7EF85-83E4-495A-A778-43137282DB9E}" destId="{E9DB2B78-98EF-4A3C-A5D0-A58D8BFB3736}" srcOrd="2" destOrd="0" parTransId="{7C651890-5C14-4234-A523-822AEC188039}" sibTransId="{47A8B685-1922-40AA-A872-8222827B8F8A}"/>
    <dgm:cxn modelId="{14DBCEF8-65C5-41E5-AA04-0ED2556B26BF}" type="presOf" srcId="{E9DB2B78-98EF-4A3C-A5D0-A58D8BFB3736}" destId="{5D16207D-BB84-46E2-A5C3-342D3FA2A149}" srcOrd="0" destOrd="0" presId="urn:microsoft.com/office/officeart/2018/2/layout/IconVerticalSolidList"/>
    <dgm:cxn modelId="{0E1CACF9-1024-47A3-92E9-10E9D8838CE6}" srcId="{F0E7EF85-83E4-495A-A778-43137282DB9E}" destId="{20F885BF-9684-42EB-BFCB-8502299103CC}" srcOrd="0" destOrd="0" parTransId="{002CE71B-4961-4CAB-AAB5-F424B0F71121}" sibTransId="{7BC5BF4C-A815-4720-B4C8-30ACF2E33AF1}"/>
    <dgm:cxn modelId="{B146AA3C-054B-4D83-86C6-AB5EDA3E26BA}" type="presParOf" srcId="{C02D4CE9-B9B2-4191-9BDA-77719BEE7E0C}" destId="{50EB8CF5-E6E8-48E9-A93B-27170087665E}" srcOrd="0" destOrd="0" presId="urn:microsoft.com/office/officeart/2018/2/layout/IconVerticalSolidList"/>
    <dgm:cxn modelId="{8595AF56-5E95-49F3-90DB-20FE8526562B}" type="presParOf" srcId="{50EB8CF5-E6E8-48E9-A93B-27170087665E}" destId="{47C528B2-2E8C-4E00-94D8-23420776F049}" srcOrd="0" destOrd="0" presId="urn:microsoft.com/office/officeart/2018/2/layout/IconVerticalSolidList"/>
    <dgm:cxn modelId="{E454ACE2-F647-4689-B2A2-BC759947370F}" type="presParOf" srcId="{50EB8CF5-E6E8-48E9-A93B-27170087665E}" destId="{25FF9CCD-3F6C-44E2-A552-B167CE3F7C9E}" srcOrd="1" destOrd="0" presId="urn:microsoft.com/office/officeart/2018/2/layout/IconVerticalSolidList"/>
    <dgm:cxn modelId="{CDF98674-4876-4898-9377-9A146D1F910B}" type="presParOf" srcId="{50EB8CF5-E6E8-48E9-A93B-27170087665E}" destId="{B4663410-47D0-408D-AE3D-16BCBF3D6F22}" srcOrd="2" destOrd="0" presId="urn:microsoft.com/office/officeart/2018/2/layout/IconVerticalSolidList"/>
    <dgm:cxn modelId="{E1B5CD75-ACD4-44ED-8639-CAF046C90772}" type="presParOf" srcId="{50EB8CF5-E6E8-48E9-A93B-27170087665E}" destId="{1F91DAEC-68E1-424A-A1BD-CC32A9123A13}" srcOrd="3" destOrd="0" presId="urn:microsoft.com/office/officeart/2018/2/layout/IconVerticalSolidList"/>
    <dgm:cxn modelId="{4B4AAFC4-0C2B-458A-B70B-9698FF86018B}" type="presParOf" srcId="{C02D4CE9-B9B2-4191-9BDA-77719BEE7E0C}" destId="{F04AD305-18FA-4CE4-AE27-CD905ADCD5EE}" srcOrd="1" destOrd="0" presId="urn:microsoft.com/office/officeart/2018/2/layout/IconVerticalSolidList"/>
    <dgm:cxn modelId="{55FB1C78-7D1E-488E-BA8C-6271C822BC8F}" type="presParOf" srcId="{C02D4CE9-B9B2-4191-9BDA-77719BEE7E0C}" destId="{E10DBF62-329D-4E64-9D62-31204FE44E9B}" srcOrd="2" destOrd="0" presId="urn:microsoft.com/office/officeart/2018/2/layout/IconVerticalSolidList"/>
    <dgm:cxn modelId="{0AF94282-2C22-418F-99F9-6B74FE02D330}" type="presParOf" srcId="{E10DBF62-329D-4E64-9D62-31204FE44E9B}" destId="{A654901C-A5FB-4F7A-8032-CB569BF7558A}" srcOrd="0" destOrd="0" presId="urn:microsoft.com/office/officeart/2018/2/layout/IconVerticalSolidList"/>
    <dgm:cxn modelId="{B6FBD4FF-E282-404E-B167-6987748F72B9}" type="presParOf" srcId="{E10DBF62-329D-4E64-9D62-31204FE44E9B}" destId="{5D8F33F1-F048-4892-9749-B0A1004D3147}" srcOrd="1" destOrd="0" presId="urn:microsoft.com/office/officeart/2018/2/layout/IconVerticalSolidList"/>
    <dgm:cxn modelId="{21B1BDAF-EDA7-4EC0-89AF-0180C73ACA23}" type="presParOf" srcId="{E10DBF62-329D-4E64-9D62-31204FE44E9B}" destId="{E0D0D1D9-03FC-4929-B1DE-388DBA63CEFA}" srcOrd="2" destOrd="0" presId="urn:microsoft.com/office/officeart/2018/2/layout/IconVerticalSolidList"/>
    <dgm:cxn modelId="{9F12EE7C-6398-4F76-9503-A3EEA2DDEB26}" type="presParOf" srcId="{E10DBF62-329D-4E64-9D62-31204FE44E9B}" destId="{0AE84AF2-9FA5-4AF7-9B56-29300D967286}" srcOrd="3" destOrd="0" presId="urn:microsoft.com/office/officeart/2018/2/layout/IconVerticalSolidList"/>
    <dgm:cxn modelId="{AF4CCDCD-4068-47A1-9F21-9B005849B699}" type="presParOf" srcId="{C02D4CE9-B9B2-4191-9BDA-77719BEE7E0C}" destId="{400AA217-2EC5-453C-8ED8-E162BC6DA2DA}" srcOrd="3" destOrd="0" presId="urn:microsoft.com/office/officeart/2018/2/layout/IconVerticalSolidList"/>
    <dgm:cxn modelId="{F8259A42-A6ED-427C-A3EF-3C8D2A5F97FE}" type="presParOf" srcId="{C02D4CE9-B9B2-4191-9BDA-77719BEE7E0C}" destId="{F5D6A47F-79F3-46BD-A161-45B290878165}" srcOrd="4" destOrd="0" presId="urn:microsoft.com/office/officeart/2018/2/layout/IconVerticalSolidList"/>
    <dgm:cxn modelId="{397D2D66-C1F6-4332-9F60-79C38EA87F60}" type="presParOf" srcId="{F5D6A47F-79F3-46BD-A161-45B290878165}" destId="{741E5212-D997-479A-89B9-2359CF4E2C46}" srcOrd="0" destOrd="0" presId="urn:microsoft.com/office/officeart/2018/2/layout/IconVerticalSolidList"/>
    <dgm:cxn modelId="{7BCC2616-28C3-4950-BCDD-E30AEBE622A5}" type="presParOf" srcId="{F5D6A47F-79F3-46BD-A161-45B290878165}" destId="{9C644BB3-EB07-4462-AD2F-457EEF089278}" srcOrd="1" destOrd="0" presId="urn:microsoft.com/office/officeart/2018/2/layout/IconVerticalSolidList"/>
    <dgm:cxn modelId="{E45AA613-65A1-4977-BCE9-434A6DE2A700}" type="presParOf" srcId="{F5D6A47F-79F3-46BD-A161-45B290878165}" destId="{90DD3E53-0E09-49CF-9E63-9866F90BD76B}" srcOrd="2" destOrd="0" presId="urn:microsoft.com/office/officeart/2018/2/layout/IconVerticalSolidList"/>
    <dgm:cxn modelId="{951242AB-FF33-4291-95A8-CCFDF6C1F2A7}" type="presParOf" srcId="{F5D6A47F-79F3-46BD-A161-45B290878165}" destId="{5D16207D-BB84-46E2-A5C3-342D3FA2A14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528B2-2E8C-4E00-94D8-23420776F049}">
      <dsp:nvSpPr>
        <dsp:cNvPr id="0" name=""/>
        <dsp:cNvSpPr/>
      </dsp:nvSpPr>
      <dsp:spPr>
        <a:xfrm>
          <a:off x="0" y="0"/>
          <a:ext cx="5090160" cy="18254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FF9CCD-3F6C-44E2-A552-B167CE3F7C9E}">
      <dsp:nvSpPr>
        <dsp:cNvPr id="0" name=""/>
        <dsp:cNvSpPr/>
      </dsp:nvSpPr>
      <dsp:spPr>
        <a:xfrm>
          <a:off x="552199" y="411506"/>
          <a:ext cx="1003998" cy="10039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91DAEC-68E1-424A-A1BD-CC32A9123A13}">
      <dsp:nvSpPr>
        <dsp:cNvPr id="0" name=""/>
        <dsp:cNvSpPr/>
      </dsp:nvSpPr>
      <dsp:spPr>
        <a:xfrm>
          <a:off x="2108396" y="780"/>
          <a:ext cx="2981763" cy="182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194" tIns="193194" rIns="193194" bIns="193194" numCol="1" spcCol="1270" anchor="ctr" anchorCtr="0">
          <a:noAutofit/>
        </a:bodyPr>
        <a:lstStyle/>
        <a:p>
          <a:pPr marL="0" lvl="0" indent="0" algn="l" defTabSz="755650">
            <a:lnSpc>
              <a:spcPct val="90000"/>
            </a:lnSpc>
            <a:spcBef>
              <a:spcPct val="0"/>
            </a:spcBef>
            <a:spcAft>
              <a:spcPct val="35000"/>
            </a:spcAft>
            <a:buNone/>
          </a:pPr>
          <a:r>
            <a:rPr lang="en-GB" sz="1700" kern="1200" dirty="0"/>
            <a:t>Health and Care Professions Council (HCPC) (2023) Standards of conduct, performance and ethics. London: HCPC.</a:t>
          </a:r>
          <a:endParaRPr lang="en-US" sz="1700" kern="1200" dirty="0"/>
        </a:p>
      </dsp:txBody>
      <dsp:txXfrm>
        <a:off x="2108396" y="780"/>
        <a:ext cx="2981763" cy="1825451"/>
      </dsp:txXfrm>
    </dsp:sp>
    <dsp:sp modelId="{A654901C-A5FB-4F7A-8032-CB569BF7558A}">
      <dsp:nvSpPr>
        <dsp:cNvPr id="0" name=""/>
        <dsp:cNvSpPr/>
      </dsp:nvSpPr>
      <dsp:spPr>
        <a:xfrm>
          <a:off x="0" y="2282594"/>
          <a:ext cx="5090160" cy="18254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8F33F1-F048-4892-9749-B0A1004D3147}">
      <dsp:nvSpPr>
        <dsp:cNvPr id="0" name=""/>
        <dsp:cNvSpPr/>
      </dsp:nvSpPr>
      <dsp:spPr>
        <a:xfrm>
          <a:off x="552199" y="2693320"/>
          <a:ext cx="1003998" cy="10039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E84AF2-9FA5-4AF7-9B56-29300D967286}">
      <dsp:nvSpPr>
        <dsp:cNvPr id="0" name=""/>
        <dsp:cNvSpPr/>
      </dsp:nvSpPr>
      <dsp:spPr>
        <a:xfrm>
          <a:off x="2108396" y="2282594"/>
          <a:ext cx="2981763" cy="182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194" tIns="193194" rIns="193194" bIns="193194" numCol="1" spcCol="1270" anchor="ctr" anchorCtr="0">
          <a:noAutofit/>
        </a:bodyPr>
        <a:lstStyle/>
        <a:p>
          <a:pPr marL="0" lvl="0" indent="0" algn="l" defTabSz="755650">
            <a:lnSpc>
              <a:spcPct val="90000"/>
            </a:lnSpc>
            <a:spcBef>
              <a:spcPct val="0"/>
            </a:spcBef>
            <a:spcAft>
              <a:spcPct val="35000"/>
            </a:spcAft>
            <a:buNone/>
          </a:pPr>
          <a:r>
            <a:rPr lang="en-GB" sz="1700" kern="1200"/>
            <a:t>NHS England (2021) The NHS Constitution for England. London: Department of Health and Social Care.</a:t>
          </a:r>
          <a:endParaRPr lang="en-US" sz="1700" kern="1200"/>
        </a:p>
      </dsp:txBody>
      <dsp:txXfrm>
        <a:off x="2108396" y="2282594"/>
        <a:ext cx="2981763" cy="1825451"/>
      </dsp:txXfrm>
    </dsp:sp>
    <dsp:sp modelId="{741E5212-D997-479A-89B9-2359CF4E2C46}">
      <dsp:nvSpPr>
        <dsp:cNvPr id="0" name=""/>
        <dsp:cNvSpPr/>
      </dsp:nvSpPr>
      <dsp:spPr>
        <a:xfrm>
          <a:off x="0" y="4564408"/>
          <a:ext cx="5090160" cy="182545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44BB3-EB07-4462-AD2F-457EEF089278}">
      <dsp:nvSpPr>
        <dsp:cNvPr id="0" name=""/>
        <dsp:cNvSpPr/>
      </dsp:nvSpPr>
      <dsp:spPr>
        <a:xfrm>
          <a:off x="552199" y="4975135"/>
          <a:ext cx="1003998" cy="10039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6207D-BB84-46E2-A5C3-342D3FA2A149}">
      <dsp:nvSpPr>
        <dsp:cNvPr id="0" name=""/>
        <dsp:cNvSpPr/>
      </dsp:nvSpPr>
      <dsp:spPr>
        <a:xfrm>
          <a:off x="2108396" y="4564408"/>
          <a:ext cx="2981763" cy="1825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3194" tIns="193194" rIns="193194" bIns="193194" numCol="1" spcCol="1270" anchor="ctr" anchorCtr="0">
          <a:noAutofit/>
        </a:bodyPr>
        <a:lstStyle/>
        <a:p>
          <a:pPr marL="0" lvl="0" indent="0" algn="l" defTabSz="755650">
            <a:lnSpc>
              <a:spcPct val="90000"/>
            </a:lnSpc>
            <a:spcBef>
              <a:spcPct val="0"/>
            </a:spcBef>
            <a:spcAft>
              <a:spcPct val="35000"/>
            </a:spcAft>
            <a:buNone/>
          </a:pPr>
          <a:r>
            <a:rPr lang="en-GB" sz="1700" kern="1200"/>
            <a:t>Skills for Care (2023). Core skills for health and social care. Leeds: Skills for Care.</a:t>
          </a:r>
          <a:endParaRPr lang="en-US" sz="1700" kern="1200"/>
        </a:p>
      </dsp:txBody>
      <dsp:txXfrm>
        <a:off x="2108396" y="4564408"/>
        <a:ext cx="2981763" cy="182545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FA13483-A24C-97DB-1FAB-B1EE383D6793}"/>
              </a:ext>
            </a:extLst>
          </p:cNvPr>
          <p:cNvSpPr/>
          <p:nvPr/>
        </p:nvSpPr>
        <p:spPr>
          <a:xfrm>
            <a:off x="5067300" y="-429"/>
            <a:ext cx="7142987" cy="6857571"/>
          </a:xfrm>
          <a:prstGeom prst="rect">
            <a:avLst/>
          </a:prstGeom>
          <a:gradFill>
            <a:gsLst>
              <a:gs pos="0">
                <a:srgbClr val="FF411C"/>
              </a:gs>
              <a:gs pos="100000">
                <a:srgbClr val="92248E"/>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30CBF15A-228E-7325-6D7D-982EA5375DC4}"/>
              </a:ext>
            </a:extLst>
          </p:cNvPr>
          <p:cNvSpPr/>
          <p:nvPr/>
        </p:nvSpPr>
        <p:spPr>
          <a:xfrm>
            <a:off x="5067301" y="0"/>
            <a:ext cx="7158340" cy="6858000"/>
          </a:xfrm>
          <a:prstGeom prst="rect">
            <a:avLst/>
          </a:prstGeom>
          <a:gradFill>
            <a:gsLst>
              <a:gs pos="27000">
                <a:srgbClr val="DA002F">
                  <a:alpha val="6000"/>
                </a:srgbClr>
              </a:gs>
              <a:gs pos="98000">
                <a:srgbClr val="9B3597">
                  <a:alpha val="72941"/>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EBBC545E-CFDF-A40B-046E-AEC9E529B81C}"/>
              </a:ext>
            </a:extLst>
          </p:cNvPr>
          <p:cNvSpPr/>
          <p:nvPr/>
        </p:nvSpPr>
        <p:spPr>
          <a:xfrm rot="10800000">
            <a:off x="5067300" y="4571999"/>
            <a:ext cx="7158340" cy="2286000"/>
          </a:xfrm>
          <a:prstGeom prst="rect">
            <a:avLst/>
          </a:prstGeom>
          <a:gradFill>
            <a:gsLst>
              <a:gs pos="28000">
                <a:srgbClr val="FF907A">
                  <a:alpha val="40000"/>
                </a:srgbClr>
              </a:gs>
              <a:gs pos="100000">
                <a:srgbClr val="DA002F">
                  <a:alpha val="20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B90503D3-D62B-0038-E24C-05C4B676AF66}"/>
              </a:ext>
            </a:extLst>
          </p:cNvPr>
          <p:cNvSpPr/>
          <p:nvPr/>
        </p:nvSpPr>
        <p:spPr>
          <a:xfrm rot="13704304">
            <a:off x="6080918" y="830588"/>
            <a:ext cx="4998441" cy="4998441"/>
          </a:xfrm>
          <a:prstGeom prst="ellipse">
            <a:avLst/>
          </a:prstGeom>
          <a:gradFill>
            <a:gsLst>
              <a:gs pos="39000">
                <a:srgbClr val="FFDBCC">
                  <a:alpha val="0"/>
                </a:srgbClr>
              </a:gs>
              <a:gs pos="100000">
                <a:srgbClr val="FF907A">
                  <a:alpha val="20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687568" y="1270535"/>
            <a:ext cx="5513832" cy="288950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687568" y="4974336"/>
            <a:ext cx="5715000" cy="1481328"/>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0" y="0"/>
            <a:ext cx="5067300" cy="6858000"/>
          </a:xfrm>
          <a:blipFill>
            <a:blip r:embed="rId2">
              <a:alphaModFix amt="70000"/>
            </a:blip>
            <a:stretch>
              <a:fillRect/>
            </a:stretch>
          </a:blipFill>
        </p:spPr>
        <p:txBody>
          <a:bodyPr/>
          <a:lstStyle>
            <a:lvl1pPr marL="0" indent="0">
              <a:buNone/>
              <a:defRPr/>
            </a:lvl1pPr>
          </a:lstStyle>
          <a:p>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687566" y="6455664"/>
            <a:ext cx="2902571" cy="365760"/>
          </a:xfrm>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608425" y="6455664"/>
            <a:ext cx="2986167" cy="365760"/>
          </a:xfrm>
        </p:spPr>
        <p:txBody>
          <a:bodyPr/>
          <a:lstStyle>
            <a:lvl1pPr>
              <a:defRPr>
                <a:solidFill>
                  <a:schemeClr val="bg1"/>
                </a:solidFill>
              </a:defRPr>
            </a:lvl1pPr>
          </a:lstStyle>
          <a:p>
            <a:fld id="{22927AFB-A171-440E-85AE-8173A49EBA6A}" type="datetime2">
              <a:rPr lang="en-US" smtClean="0"/>
              <a:t>Sunday, March 22,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9452770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985248" cy="960120"/>
          </a:xfrm>
        </p:spPr>
        <p:txBody>
          <a:body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1563624"/>
            <a:ext cx="9985248"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274BCA4-07E8-484C-A268-7A7F4DBB4C79}"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18636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CCAF72-A322-2B88-2E9E-10B288C8315E}"/>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EA2EF993-7F0D-4ECF-FD85-4AAFAAAF91C6}"/>
              </a:ext>
            </a:extLst>
          </p:cNvPr>
          <p:cNvSpPr/>
          <p:nvPr/>
        </p:nvSpPr>
        <p:spPr>
          <a:xfrm rot="10800000" flipH="1">
            <a:off x="0" y="4571999"/>
            <a:ext cx="12192003" cy="2286219"/>
          </a:xfrm>
          <a:prstGeom prst="rect">
            <a:avLst/>
          </a:prstGeom>
          <a:gradFill>
            <a:gsLst>
              <a:gs pos="0">
                <a:srgbClr val="FF907A"/>
              </a:gs>
              <a:gs pos="100000">
                <a:srgbClr val="DA002F"/>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 name="Rectangle 5">
            <a:extLst>
              <a:ext uri="{FF2B5EF4-FFF2-40B4-BE49-F238E27FC236}">
                <a16:creationId xmlns:a16="http://schemas.microsoft.com/office/drawing/2014/main" id="{C6D141E1-516D-D7D9-7CAC-EBABCB077CDD}"/>
              </a:ext>
            </a:extLst>
          </p:cNvPr>
          <p:cNvSpPr/>
          <p:nvPr/>
        </p:nvSpPr>
        <p:spPr>
          <a:xfrm rot="10800000" flipH="1">
            <a:off x="4038600" y="4571779"/>
            <a:ext cx="8151938" cy="2286329"/>
          </a:xfrm>
          <a:prstGeom prst="rect">
            <a:avLst/>
          </a:prstGeom>
          <a:gradFill>
            <a:gsLst>
              <a:gs pos="0">
                <a:srgbClr val="FF5076">
                  <a:alpha val="0"/>
                </a:srgbClr>
              </a:gs>
              <a:gs pos="99000">
                <a:srgbClr val="91049C">
                  <a:alpha val="81961"/>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Freeform: Shape 10">
            <a:extLst>
              <a:ext uri="{FF2B5EF4-FFF2-40B4-BE49-F238E27FC236}">
                <a16:creationId xmlns:a16="http://schemas.microsoft.com/office/drawing/2014/main" id="{D973ECF1-2707-D092-89EA-AC6D4B79E56F}"/>
              </a:ext>
            </a:extLst>
          </p:cNvPr>
          <p:cNvSpPr/>
          <p:nvPr/>
        </p:nvSpPr>
        <p:spPr>
          <a:xfrm rot="14834054">
            <a:off x="3015414" y="2996601"/>
            <a:ext cx="2352194" cy="3826944"/>
          </a:xfrm>
          <a:custGeom>
            <a:avLst/>
            <a:gdLst>
              <a:gd name="connsiteX0" fmla="*/ 2352194 w 2352194"/>
              <a:gd name="connsiteY0" fmla="*/ 8624 h 3826944"/>
              <a:gd name="connsiteX1" fmla="*/ 749804 w 2352194"/>
              <a:gd name="connsiteY1" fmla="*/ 3826944 h 3826944"/>
              <a:gd name="connsiteX2" fmla="*/ 566692 w 2352194"/>
              <a:gd name="connsiteY2" fmla="*/ 3648149 h 3826944"/>
              <a:gd name="connsiteX3" fmla="*/ 0 w 2352194"/>
              <a:gd name="connsiteY3" fmla="*/ 2181415 h 3826944"/>
              <a:gd name="connsiteX4" fmla="*/ 2181415 w 2352194"/>
              <a:gd name="connsiteY4" fmla="*/ 0 h 38269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52194" h="3826944">
                <a:moveTo>
                  <a:pt x="2352194" y="8624"/>
                </a:moveTo>
                <a:lnTo>
                  <a:pt x="749804" y="3826944"/>
                </a:lnTo>
                <a:lnTo>
                  <a:pt x="566692" y="3648149"/>
                </a:lnTo>
                <a:cubicBezTo>
                  <a:pt x="214596" y="3260758"/>
                  <a:pt x="0" y="2746147"/>
                  <a:pt x="0" y="2181415"/>
                </a:cubicBezTo>
                <a:cubicBezTo>
                  <a:pt x="0" y="976653"/>
                  <a:pt x="976652" y="0"/>
                  <a:pt x="2181415" y="0"/>
                </a:cubicBezTo>
                <a:close/>
              </a:path>
            </a:pathLst>
          </a:custGeom>
          <a:gradFill>
            <a:gsLst>
              <a:gs pos="0">
                <a:srgbClr val="FFBCAF">
                  <a:alpha val="33725"/>
                </a:srgbClr>
              </a:gs>
              <a:gs pos="100000">
                <a:srgbClr val="FF907A">
                  <a:alpha val="0"/>
                </a:srgb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Rectangle 14">
            <a:extLst>
              <a:ext uri="{FF2B5EF4-FFF2-40B4-BE49-F238E27FC236}">
                <a16:creationId xmlns:a16="http://schemas.microsoft.com/office/drawing/2014/main" id="{F09FDFDA-46A6-DCC7-FA34-612FC4BF8109}"/>
              </a:ext>
            </a:extLst>
          </p:cNvPr>
          <p:cNvSpPr/>
          <p:nvPr/>
        </p:nvSpPr>
        <p:spPr>
          <a:xfrm flipH="1">
            <a:off x="3047998" y="4571999"/>
            <a:ext cx="9143999" cy="1841109"/>
          </a:xfrm>
          <a:prstGeom prst="rect">
            <a:avLst/>
          </a:prstGeom>
          <a:gradFill>
            <a:gsLst>
              <a:gs pos="0">
                <a:srgbClr val="FF411C">
                  <a:alpha val="29804"/>
                </a:srgbClr>
              </a:gs>
              <a:gs pos="78000">
                <a:srgbClr val="DA002F">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4791456"/>
            <a:ext cx="10570464" cy="1170432"/>
          </a:xfrm>
        </p:spPr>
        <p:txBody>
          <a:bodyPr vert="horz" lIns="91440" tIns="45720" rIns="91440" bIns="45720" rtlCol="0" anchor="b">
            <a:normAutofit/>
          </a:bodyPr>
          <a:lstStyle>
            <a:lvl1pPr>
              <a:defRPr lang="en-US" sz="40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6025896"/>
            <a:ext cx="10579608" cy="429768"/>
          </a:xfrm>
        </p:spPr>
        <p:txBody>
          <a:bodyPr vert="horz" lIns="91440" tIns="45720" rIns="91440" bIns="45720" rtlCol="0">
            <a:normAutofit/>
          </a:bodyPr>
          <a:lstStyle>
            <a:lvl1pPr marL="0" indent="0">
              <a:buNone/>
              <a:defRPr lang="en-US" sz="1600" cap="all" spc="400" baseline="0">
                <a:solidFill>
                  <a:schemeClr val="bg1"/>
                </a:solidFill>
                <a:latin typeface="+mj-lt"/>
              </a:defRPr>
            </a:lvl1pPr>
          </a:lstStyle>
          <a:p>
            <a:pPr lvl="0"/>
            <a:r>
              <a:rPr lang="en-US" dirty="0"/>
              <a:t>Click to edit Master subtitle style</a:t>
            </a:r>
          </a:p>
        </p:txBody>
      </p:sp>
      <p:sp>
        <p:nvSpPr>
          <p:cNvPr id="17" name="Picture Placeholder 16">
            <a:extLst>
              <a:ext uri="{FF2B5EF4-FFF2-40B4-BE49-F238E27FC236}">
                <a16:creationId xmlns:a16="http://schemas.microsoft.com/office/drawing/2014/main" id="{CC20621E-D3A1-DE2F-A48A-0A5F27957211}"/>
              </a:ext>
            </a:extLst>
          </p:cNvPr>
          <p:cNvSpPr>
            <a:spLocks noGrp="1"/>
          </p:cNvSpPr>
          <p:nvPr>
            <p:ph type="pic" sz="quarter" idx="13" hasCustomPrompt="1"/>
          </p:nvPr>
        </p:nvSpPr>
        <p:spPr>
          <a:xfrm>
            <a:off x="0" y="0"/>
            <a:ext cx="12192000" cy="4572000"/>
          </a:xfrm>
          <a:blipFill dpi="0" rotWithShape="1">
            <a:blip r:embed="rId2">
              <a:alphaModFix amt="70000"/>
            </a:blip>
            <a:srcRect/>
            <a:stretch>
              <a:fillRect/>
            </a:stretch>
          </a:blipFill>
        </p:spPr>
        <p:txBody>
          <a:bodyPr/>
          <a:lstStyle>
            <a:lvl1pPr marL="0" indent="0">
              <a:buNone/>
              <a:defRPr/>
            </a:lvl1pPr>
          </a:lstStyle>
          <a:p>
            <a:r>
              <a:rPr lang="en-US" dirty="0"/>
              <a:t>.</a:t>
            </a:r>
          </a:p>
        </p:txBody>
      </p:sp>
      <p:sp>
        <p:nvSpPr>
          <p:cNvPr id="19" name="Footer Placeholder 18">
            <a:extLst>
              <a:ext uri="{FF2B5EF4-FFF2-40B4-BE49-F238E27FC236}">
                <a16:creationId xmlns:a16="http://schemas.microsoft.com/office/drawing/2014/main" id="{382602B3-F8C3-D957-5C3F-DF1749FA8532}"/>
              </a:ext>
            </a:extLst>
          </p:cNvPr>
          <p:cNvSpPr>
            <a:spLocks noGrp="1"/>
          </p:cNvSpPr>
          <p:nvPr>
            <p:ph type="ftr" sz="quarter" idx="15"/>
          </p:nvPr>
        </p:nvSpPr>
        <p:spPr>
          <a:xfrm>
            <a:off x="731520" y="6455664"/>
            <a:ext cx="3557016" cy="365760"/>
          </a:xfrm>
        </p:spPr>
        <p:txBody>
          <a:bodyPr/>
          <a:lstStyle>
            <a:lvl1pPr>
              <a:defRPr>
                <a:solidFill>
                  <a:schemeClr val="bg1"/>
                </a:solidFill>
                <a:effectLst/>
              </a:defRPr>
            </a:lvl1pPr>
          </a:lstStyle>
          <a:p>
            <a:r>
              <a:rPr lang="en-US"/>
              <a:t>Sample Footer Text</a:t>
            </a:r>
          </a:p>
        </p:txBody>
      </p:sp>
      <p:sp>
        <p:nvSpPr>
          <p:cNvPr id="18" name="Date Placeholder 17">
            <a:extLst>
              <a:ext uri="{FF2B5EF4-FFF2-40B4-BE49-F238E27FC236}">
                <a16:creationId xmlns:a16="http://schemas.microsoft.com/office/drawing/2014/main" id="{A0E38CC7-EEB9-1AD7-7B03-603746FE3FF6}"/>
              </a:ext>
            </a:extLst>
          </p:cNvPr>
          <p:cNvSpPr>
            <a:spLocks noGrp="1"/>
          </p:cNvSpPr>
          <p:nvPr>
            <p:ph type="dt" sz="half" idx="14"/>
          </p:nvPr>
        </p:nvSpPr>
        <p:spPr/>
        <p:txBody>
          <a:bodyPr/>
          <a:lstStyle>
            <a:lvl1pPr>
              <a:defRPr>
                <a:solidFill>
                  <a:schemeClr val="bg1"/>
                </a:solidFill>
              </a:defRPr>
            </a:lvl1pPr>
          </a:lstStyle>
          <a:p>
            <a:fld id="{8EC5E238-6443-4E66-ABD7-AFE41A3FA712}" type="datetime2">
              <a:rPr lang="en-US" smtClean="0"/>
              <a:t>Sunday, March 22, 2026</a:t>
            </a:fld>
            <a:endParaRPr lang="en-US"/>
          </a:p>
        </p:txBody>
      </p:sp>
      <p:sp>
        <p:nvSpPr>
          <p:cNvPr id="20" name="Slide Number Placeholder 19">
            <a:extLst>
              <a:ext uri="{FF2B5EF4-FFF2-40B4-BE49-F238E27FC236}">
                <a16:creationId xmlns:a16="http://schemas.microsoft.com/office/drawing/2014/main" id="{B153FF4E-D18A-13B0-6B0A-CF7AF0A5232B}"/>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559193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595EAD1-9200-DDD9-8F6D-AD5C90E1D940}"/>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2DD7BB-25B8-B7A3-8E13-EDE8E1090689}"/>
              </a:ext>
            </a:extLst>
          </p:cNvPr>
          <p:cNvSpPr/>
          <p:nvPr/>
        </p:nvSpPr>
        <p:spPr>
          <a:xfrm rot="10800000" flipH="1">
            <a:off x="0" y="0"/>
            <a:ext cx="6096000" cy="6868461"/>
          </a:xfrm>
          <a:prstGeom prst="rect">
            <a:avLst/>
          </a:prstGeom>
          <a:gradFill>
            <a:gsLst>
              <a:gs pos="0">
                <a:srgbClr val="FE4A00">
                  <a:alpha val="65882"/>
                </a:srgbClr>
              </a:gs>
              <a:gs pos="100000">
                <a:srgbClr val="A6025C"/>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FB6C05D2-D53F-950D-185E-08B200EEFEB9}"/>
              </a:ext>
            </a:extLst>
          </p:cNvPr>
          <p:cNvSpPr/>
          <p:nvPr/>
        </p:nvSpPr>
        <p:spPr>
          <a:xfrm rot="10800000" flipH="1">
            <a:off x="-18287" y="4582455"/>
            <a:ext cx="6114286" cy="2275539"/>
          </a:xfrm>
          <a:prstGeom prst="rect">
            <a:avLst/>
          </a:prstGeom>
          <a:gradFill>
            <a:gsLst>
              <a:gs pos="0">
                <a:srgbClr val="DA002F">
                  <a:alpha val="0"/>
                </a:srgbClr>
              </a:gs>
              <a:gs pos="99000">
                <a:srgbClr val="92248E">
                  <a:alpha val="2666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BC0AF5C2-3AA9-7510-308E-9D21678F7EFC}"/>
              </a:ext>
            </a:extLst>
          </p:cNvPr>
          <p:cNvSpPr/>
          <p:nvPr/>
        </p:nvSpPr>
        <p:spPr>
          <a:xfrm rot="5400000" flipH="1">
            <a:off x="-148955" y="532365"/>
            <a:ext cx="6878924" cy="5814190"/>
          </a:xfrm>
          <a:prstGeom prst="rect">
            <a:avLst/>
          </a:prstGeom>
          <a:gradFill>
            <a:gsLst>
              <a:gs pos="0">
                <a:srgbClr val="FE4A00">
                  <a:alpha val="0"/>
                </a:srgbClr>
              </a:gs>
              <a:gs pos="100000">
                <a:srgbClr val="A60296">
                  <a:alpha val="38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Oval 10">
            <a:extLst>
              <a:ext uri="{FF2B5EF4-FFF2-40B4-BE49-F238E27FC236}">
                <a16:creationId xmlns:a16="http://schemas.microsoft.com/office/drawing/2014/main" id="{13D13448-08C3-4231-6CCA-F17E4C608199}"/>
              </a:ext>
            </a:extLst>
          </p:cNvPr>
          <p:cNvSpPr/>
          <p:nvPr/>
        </p:nvSpPr>
        <p:spPr>
          <a:xfrm rot="10800000">
            <a:off x="949046" y="1319084"/>
            <a:ext cx="4648799" cy="4648799"/>
          </a:xfrm>
          <a:prstGeom prst="ellipse">
            <a:avLst/>
          </a:pr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941832"/>
            <a:ext cx="4626864" cy="3209544"/>
          </a:xfrm>
        </p:spPr>
        <p:txBody>
          <a:bodyPr vert="horz" lIns="91440" tIns="45720" rIns="91440" bIns="45720" rtlCol="0" anchor="b">
            <a:normAutofit/>
          </a:bodyPr>
          <a:lstStyle>
            <a:lvl1pPr>
              <a:defRPr lang="en-US" sz="3600" cap="all" spc="700" baseline="0" dirty="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74336"/>
            <a:ext cx="4626864" cy="1453896"/>
          </a:xfrm>
        </p:spPr>
        <p:txBody>
          <a:bodyPr vert="horz" lIns="91440" tIns="45720" rIns="91440" bIns="45720" rtlCol="0" anchor="ctr">
            <a:normAutofit/>
          </a:bodyPr>
          <a:lstStyle>
            <a:lvl1pPr marL="0" indent="0">
              <a:buNone/>
              <a:defRPr lang="en-US" cap="all" spc="400" baseline="0" dirty="0">
                <a:solidFill>
                  <a:schemeClr val="bg1"/>
                </a:solidFill>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1520" y="6455664"/>
            <a:ext cx="4096512" cy="365760"/>
          </a:xfrm>
        </p:spPr>
        <p:txBody>
          <a:bodyPr/>
          <a:lstStyle>
            <a:lvl1pPr algn="l">
              <a:defRPr>
                <a:solidFill>
                  <a:schemeClr val="bg1"/>
                </a:solidFill>
              </a:defRPr>
            </a:lvl1pPr>
          </a:lstStyle>
          <a:p>
            <a:fld id="{F2D689D1-54B3-41D9-B112-32329B9B3CC6}" type="datetime2">
              <a:rPr lang="en-US" smtClean="0"/>
              <a:t>Sunday, March 22,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480974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20" name="Picture Placeholder 19">
            <a:extLst>
              <a:ext uri="{FF2B5EF4-FFF2-40B4-BE49-F238E27FC236}">
                <a16:creationId xmlns:a16="http://schemas.microsoft.com/office/drawing/2014/main" id="{60A6A082-894A-7F2D-AA57-EBD48EAFBDB9}"/>
              </a:ext>
            </a:extLst>
          </p:cNvPr>
          <p:cNvSpPr>
            <a:spLocks noGrp="1"/>
          </p:cNvSpPr>
          <p:nvPr>
            <p:ph type="pic" sz="quarter" idx="13" hasCustomPrompt="1"/>
          </p:nvPr>
        </p:nvSpPr>
        <p:spPr>
          <a:xfrm>
            <a:off x="6092952" y="0"/>
            <a:ext cx="6099048" cy="6858000"/>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1205082496"/>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Photo 4">
    <p:bg>
      <p:bgRef idx="1001">
        <a:schemeClr val="bg1"/>
      </p:bgRef>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58E3E8-0931-8EEE-FF77-1C25EBBE79AA}"/>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F3CE0C29-D9B0-E434-079F-9F0C40DF20EC}"/>
              </a:ext>
            </a:extLst>
          </p:cNvPr>
          <p:cNvSpPr/>
          <p:nvPr/>
        </p:nvSpPr>
        <p:spPr>
          <a:xfrm rot="5400000" flipH="1">
            <a:off x="-1399562" y="1399556"/>
            <a:ext cx="6875820" cy="4076703"/>
          </a:xfrm>
          <a:prstGeom prst="rect">
            <a:avLst/>
          </a:prstGeom>
          <a:gradFill>
            <a:gsLst>
              <a:gs pos="11000">
                <a:srgbClr val="92248E"/>
              </a:gs>
              <a:gs pos="100000">
                <a:srgbClr val="FF411C">
                  <a:alpha val="8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3F9F604E-FEFA-3809-8244-5B72EE7BB044}"/>
              </a:ext>
            </a:extLst>
          </p:cNvPr>
          <p:cNvSpPr/>
          <p:nvPr/>
        </p:nvSpPr>
        <p:spPr>
          <a:xfrm rot="16200000">
            <a:off x="890124" y="3681875"/>
            <a:ext cx="2296453" cy="4076701"/>
          </a:xfrm>
          <a:prstGeom prst="rect">
            <a:avLst/>
          </a:prstGeom>
          <a:gradFill>
            <a:gsLst>
              <a:gs pos="0">
                <a:srgbClr val="DA002F">
                  <a:alpha val="55000"/>
                </a:srgbClr>
              </a:gs>
              <a:gs pos="100000">
                <a:srgbClr val="FF907A">
                  <a:alpha val="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8E261-930C-6A44-A568-9DD2A88D3526}"/>
              </a:ext>
            </a:extLst>
          </p:cNvPr>
          <p:cNvSpPr/>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rgbClr val="FFDBCC">
                  <a:alpha val="0"/>
                </a:srgbClr>
              </a:gs>
              <a:gs pos="100000">
                <a:srgbClr val="FF907A">
                  <a:alpha val="30000"/>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2648" y="850392"/>
            <a:ext cx="2935224" cy="3035808"/>
          </a:xfrm>
        </p:spPr>
        <p:txBody>
          <a:bodyPr vert="horz" lIns="91440" tIns="45720" rIns="91440" bIns="45720" rtlCol="0" anchor="t">
            <a:normAutofit/>
          </a:bodyPr>
          <a:lstStyle>
            <a:lvl1pPr>
              <a:defRPr lang="en-US"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12648" y="5001768"/>
            <a:ext cx="2926080" cy="1490472"/>
          </a:xfrm>
        </p:spPr>
        <p:txBody>
          <a:bodyPr vert="horz" lIns="91440" tIns="45720" rIns="91440" bIns="45720" rtlCol="0" anchor="ctr">
            <a:normAutofit/>
          </a:bodyPr>
          <a:lstStyle>
            <a:lvl1pPr marL="0" indent="0">
              <a:buNone/>
              <a:defRPr lang="en-US" sz="1600" cap="all" spc="400" baseline="0" dirty="0">
                <a:solidFill>
                  <a:schemeClr val="bg1"/>
                </a:solidFill>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a:xfrm>
            <a:off x="32004" y="6455664"/>
            <a:ext cx="548640" cy="365760"/>
          </a:xfrm>
        </p:spPr>
        <p:txBody>
          <a:bodyPr/>
          <a:lstStyle>
            <a:lvl1pPr>
              <a:defRPr>
                <a:solidFill>
                  <a:schemeClr val="bg1"/>
                </a:solidFill>
              </a:defRPr>
            </a:lvl1pPr>
          </a:lstStyle>
          <a:p>
            <a:fld id="{CC057153-B650-4DEB-B370-79DDCFDCE934}" type="slidenum">
              <a:rPr lang="en-US" smtClean="0"/>
              <a:pPr/>
              <a:t>‹#›</a:t>
            </a:fld>
            <a:endParaRPr lang="en-US"/>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a:xfrm>
            <a:off x="612648" y="6455664"/>
            <a:ext cx="3227832" cy="365760"/>
          </a:xfrm>
        </p:spPr>
        <p:txBody>
          <a:bodyPr/>
          <a:lstStyle>
            <a:lvl1pPr algn="l">
              <a:defRPr>
                <a:solidFill>
                  <a:schemeClr val="bg1"/>
                </a:solidFill>
              </a:defRPr>
            </a:lvl1pPr>
          </a:lstStyle>
          <a:p>
            <a:fld id="{E144AFCF-5D00-4E8A-BE78-0A3382672AA6}" type="datetime2">
              <a:rPr lang="en-US" smtClean="0"/>
              <a:t>Sunday, March 22, 2026</a:t>
            </a:fld>
            <a:endParaRPr lang="en-US"/>
          </a:p>
        </p:txBody>
      </p:sp>
      <p:sp>
        <p:nvSpPr>
          <p:cNvPr id="15" name="Picture Placeholder 14">
            <a:extLst>
              <a:ext uri="{FF2B5EF4-FFF2-40B4-BE49-F238E27FC236}">
                <a16:creationId xmlns:a16="http://schemas.microsoft.com/office/drawing/2014/main" id="{B889FC6C-F243-CA40-35F8-13153EA5EBE9}"/>
              </a:ext>
            </a:extLst>
          </p:cNvPr>
          <p:cNvSpPr>
            <a:spLocks noGrp="1"/>
          </p:cNvSpPr>
          <p:nvPr>
            <p:ph type="pic" sz="quarter" idx="13" hasCustomPrompt="1"/>
          </p:nvPr>
        </p:nvSpPr>
        <p:spPr>
          <a:xfrm>
            <a:off x="4076700" y="0"/>
            <a:ext cx="8115300" cy="6868452"/>
          </a:xfrm>
          <a:blipFill>
            <a:blip r:embed="rId2">
              <a:alphaModFix amt="70000"/>
            </a:blip>
            <a:stretch>
              <a:fillRect/>
            </a:stretch>
          </a:blipFill>
        </p:spPr>
        <p:txBody>
          <a:bodyPr/>
          <a:lstStyle>
            <a:lvl1pPr marL="0" indent="0">
              <a:buNone/>
              <a:defRPr/>
            </a:lvl1pPr>
          </a:lstStyle>
          <a:p>
            <a:r>
              <a:rPr lang="en-US" dirty="0"/>
              <a:t>.</a:t>
            </a:r>
          </a:p>
        </p:txBody>
      </p:sp>
    </p:spTree>
    <p:extLst>
      <p:ext uri="{BB962C8B-B14F-4D97-AF65-F5344CB8AC3E}">
        <p14:creationId xmlns:p14="http://schemas.microsoft.com/office/powerpoint/2010/main" val="3169239652"/>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FE7F8B-D1C1-6301-75A5-2EC4374F9AF1}"/>
              </a:ext>
            </a:extLst>
          </p:cNvPr>
          <p:cNvSpPr/>
          <p:nvPr/>
        </p:nvSpPr>
        <p:spPr>
          <a:xfrm flipH="1" flipV="1">
            <a:off x="-14449" y="0"/>
            <a:ext cx="1222473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1D8467A-A1B6-E7E6-CAD4-E63E0FE2CCCB}"/>
              </a:ext>
            </a:extLst>
          </p:cNvPr>
          <p:cNvSpPr/>
          <p:nvPr/>
        </p:nvSpPr>
        <p:spPr>
          <a:xfrm flipV="1">
            <a:off x="-7227" y="-5046"/>
            <a:ext cx="12217513" cy="686556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2A9C06E7-BC9C-2F5F-5DD1-D04EB713C63D}"/>
              </a:ext>
            </a:extLst>
          </p:cNvPr>
          <p:cNvSpPr/>
          <p:nvPr/>
        </p:nvSpPr>
        <p:spPr>
          <a:xfrm rot="10800000" flipH="1" flipV="1">
            <a:off x="-25514" y="-5045"/>
            <a:ext cx="12217514" cy="6865568"/>
          </a:xfrm>
          <a:prstGeom prst="rect">
            <a:avLst/>
          </a:prstGeom>
          <a:gradFill>
            <a:gsLst>
              <a:gs pos="0">
                <a:srgbClr val="FA0036">
                  <a:alpha val="4000"/>
                </a:srgbClr>
              </a:gs>
              <a:gs pos="99000">
                <a:schemeClr val="accent2">
                  <a:alpha val="98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985261F8-8CD8-F2E0-C386-BE6A16D95BFC}"/>
              </a:ext>
            </a:extLst>
          </p:cNvPr>
          <p:cNvSpPr/>
          <p:nvPr/>
        </p:nvSpPr>
        <p:spPr>
          <a:xfrm rot="16200000" flipH="1" flipV="1">
            <a:off x="3802775" y="-3817222"/>
            <a:ext cx="4571999" cy="12206450"/>
          </a:xfrm>
          <a:prstGeom prst="rect">
            <a:avLst/>
          </a:prstGeom>
          <a:gradFill>
            <a:gsLst>
              <a:gs pos="0">
                <a:srgbClr val="D861D4">
                  <a:alpha val="0"/>
                </a:srgbClr>
              </a:gs>
              <a:gs pos="100000">
                <a:srgbClr val="FF7037">
                  <a:alpha val="66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Oval 14">
            <a:extLst>
              <a:ext uri="{FF2B5EF4-FFF2-40B4-BE49-F238E27FC236}">
                <a16:creationId xmlns:a16="http://schemas.microsoft.com/office/drawing/2014/main" id="{D3D4A82C-6849-A88D-6D57-833E9A7481B9}"/>
              </a:ext>
            </a:extLst>
          </p:cNvPr>
          <p:cNvSpPr/>
          <p:nvPr/>
        </p:nvSpPr>
        <p:spPr>
          <a:xfrm rot="13168948" flipH="1" flipV="1">
            <a:off x="1027160" y="609473"/>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D55CA38-7F60-D664-4EC0-C54B60C02BCF}"/>
              </a:ext>
            </a:extLst>
          </p:cNvPr>
          <p:cNvSpPr/>
          <p:nvPr/>
        </p:nvSpPr>
        <p:spPr>
          <a:xfrm rot="5400000" flipV="1">
            <a:off x="-1913484" y="1896512"/>
            <a:ext cx="6860522" cy="3062447"/>
          </a:xfrm>
          <a:prstGeom prst="rect">
            <a:avLst/>
          </a:prstGeom>
          <a:gradFill>
            <a:gsLst>
              <a:gs pos="0">
                <a:srgbClr val="FA0036">
                  <a:alpha val="62000"/>
                </a:srgbClr>
              </a:gs>
              <a:gs pos="77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557016" y="987552"/>
            <a:ext cx="7644384" cy="2944368"/>
          </a:xfrm>
        </p:spPr>
        <p:txBody>
          <a:bodyPr vert="horz" lIns="91440" tIns="45720" rIns="91440" bIns="45720" rtlCol="0" anchor="b">
            <a:normAutofit/>
          </a:bodyPr>
          <a:lstStyle>
            <a:lvl1pPr>
              <a:defRPr lang="en-US" sz="5400" cap="all" spc="70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538728" y="5294376"/>
            <a:ext cx="7644384" cy="1078992"/>
          </a:xfrm>
        </p:spPr>
        <p:txBody>
          <a:bodyPr vert="horz" lIns="91440" tIns="45720" rIns="91440" bIns="45720" rtlCol="0" anchor="ctr">
            <a:normAutofit/>
          </a:bodyPr>
          <a:lstStyle>
            <a:lvl1pPr marL="0" indent="0">
              <a:buNone/>
              <a:defRPr lang="en-US" cap="all" spc="400" baseline="0">
                <a:solidFill>
                  <a:schemeClr val="bg1"/>
                </a:solidFill>
                <a:latin typeface="+mj-lt"/>
              </a:defRPr>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3DE8AB4-3D9C-4366-A8D9-9A4F01D11121}" type="datetime2">
              <a:rPr lang="en-US" smtClean="0"/>
              <a:t>Sunday, March 22, 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1765097"/>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useBgFill="1">
        <p:nvSpPr>
          <p:cNvPr id="4" name="Rectangle 3">
            <a:extLst>
              <a:ext uri="{FF2B5EF4-FFF2-40B4-BE49-F238E27FC236}">
                <a16:creationId xmlns:a16="http://schemas.microsoft.com/office/drawing/2014/main" id="{344B8E2B-A9B5-DCE0-5C06-E99F762397CB}"/>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8C38FEA-146D-53B3-36B0-5CBD8040636E}"/>
              </a:ext>
            </a:extLst>
          </p:cNvPr>
          <p:cNvSpPr/>
          <p:nvPr/>
        </p:nvSpPr>
        <p:spPr>
          <a:xfrm flipH="1">
            <a:off x="9143995"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684D35E-A520-CA7A-97CB-6D815AB4CC5D}"/>
              </a:ext>
            </a:extLst>
          </p:cNvPr>
          <p:cNvSpPr/>
          <p:nvPr/>
        </p:nvSpPr>
        <p:spPr>
          <a:xfrm flipH="1">
            <a:off x="9143990"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85E890B-58C1-DD36-E90B-FFF0BE0CB5CB}"/>
              </a:ext>
            </a:extLst>
          </p:cNvPr>
          <p:cNvSpPr/>
          <p:nvPr/>
        </p:nvSpPr>
        <p:spPr>
          <a:xfrm rot="5400000" flipH="1">
            <a:off x="7253161"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BCD52CC-E8F2-3220-AE19-8A482DD1F236}"/>
              </a:ext>
            </a:extLst>
          </p:cNvPr>
          <p:cNvSpPr/>
          <p:nvPr/>
        </p:nvSpPr>
        <p:spPr>
          <a:xfrm rot="12508972">
            <a:off x="7949750" y="1673989"/>
            <a:ext cx="3201591" cy="4397456"/>
          </a:xfrm>
          <a:custGeom>
            <a:avLst/>
            <a:gdLst>
              <a:gd name="connsiteX0" fmla="*/ 3201591 w 3201591"/>
              <a:gd name="connsiteY0" fmla="*/ 4296647 h 4397456"/>
              <a:gd name="connsiteX1" fmla="*/ 3007294 w 3201591"/>
              <a:gd name="connsiteY1" fmla="*/ 4346606 h 4397456"/>
              <a:gd name="connsiteX2" fmla="*/ 2502877 w 3201591"/>
              <a:gd name="connsiteY2" fmla="*/ 4397456 h 4397456"/>
              <a:gd name="connsiteX3" fmla="*/ 0 w 3201591"/>
              <a:gd name="connsiteY3" fmla="*/ 1894579 h 4397456"/>
              <a:gd name="connsiteX4" fmla="*/ 733076 w 3201591"/>
              <a:gd name="connsiteY4" fmla="*/ 124777 h 4397456"/>
              <a:gd name="connsiteX5" fmla="*/ 870365 w 3201591"/>
              <a:gd name="connsiteY5" fmla="*/ 0 h 4397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1591" h="4397456">
                <a:moveTo>
                  <a:pt x="3201591" y="4296647"/>
                </a:moveTo>
                <a:lnTo>
                  <a:pt x="3007294" y="4346606"/>
                </a:lnTo>
                <a:cubicBezTo>
                  <a:pt x="2844362" y="4379947"/>
                  <a:pt x="2675664" y="4397456"/>
                  <a:pt x="2502877" y="4397456"/>
                </a:cubicBezTo>
                <a:cubicBezTo>
                  <a:pt x="1120576" y="4397456"/>
                  <a:pt x="0" y="3276880"/>
                  <a:pt x="0" y="1894579"/>
                </a:cubicBezTo>
                <a:cubicBezTo>
                  <a:pt x="0" y="1203428"/>
                  <a:pt x="280144" y="577709"/>
                  <a:pt x="733076" y="124777"/>
                </a:cubicBezTo>
                <a:lnTo>
                  <a:pt x="870365" y="0"/>
                </a:lnTo>
                <a:close/>
              </a:path>
            </a:pathLst>
          </a:cu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612648"/>
            <a:ext cx="7004304" cy="3557016"/>
          </a:xfrm>
        </p:spPr>
        <p:txBody>
          <a:bodyPr vert="horz" lIns="91440" tIns="45720" rIns="91440" bIns="45720" rtlCol="0" anchor="t">
            <a:normAutofit/>
          </a:bodyPr>
          <a:lstStyle>
            <a:lvl1pPr>
              <a:defRPr lang="en-US" sz="4800" cap="all" spc="550" baseline="0"/>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a:latin typeface="+mj-lt"/>
              </a:defRPr>
            </a:lvl1pPr>
          </a:lstStyle>
          <a:p>
            <a:pPr lvl="0"/>
            <a:r>
              <a:rPr lang="en-US" dirty="0"/>
              <a:t>Click to edit Master subtitle style</a:t>
            </a:r>
          </a:p>
        </p:txBody>
      </p:sp>
      <p:sp>
        <p:nvSpPr>
          <p:cNvPr id="13" name="Footer Placeholder 12">
            <a:extLst>
              <a:ext uri="{FF2B5EF4-FFF2-40B4-BE49-F238E27FC236}">
                <a16:creationId xmlns:a16="http://schemas.microsoft.com/office/drawing/2014/main" id="{FED2F463-51E0-AB87-A5B5-6942461AD535}"/>
              </a:ext>
            </a:extLst>
          </p:cNvPr>
          <p:cNvSpPr>
            <a:spLocks noGrp="1"/>
          </p:cNvSpPr>
          <p:nvPr>
            <p:ph type="ftr" sz="quarter" idx="11"/>
          </p:nvPr>
        </p:nvSpPr>
        <p:spPr/>
        <p:txBody>
          <a:bodyPr/>
          <a:lstStyle/>
          <a:p>
            <a:r>
              <a:rPr lang="en-US"/>
              <a:t>Sample Footer Text</a:t>
            </a:r>
          </a:p>
        </p:txBody>
      </p:sp>
      <p:sp>
        <p:nvSpPr>
          <p:cNvPr id="12" name="Date Placeholder 11">
            <a:extLst>
              <a:ext uri="{FF2B5EF4-FFF2-40B4-BE49-F238E27FC236}">
                <a16:creationId xmlns:a16="http://schemas.microsoft.com/office/drawing/2014/main" id="{30796B80-FA43-2B89-5F9F-72443F8E5C6E}"/>
              </a:ext>
            </a:extLst>
          </p:cNvPr>
          <p:cNvSpPr>
            <a:spLocks noGrp="1"/>
          </p:cNvSpPr>
          <p:nvPr>
            <p:ph type="dt" sz="half" idx="10"/>
          </p:nvPr>
        </p:nvSpPr>
        <p:spPr>
          <a:xfrm>
            <a:off x="4954909" y="6455664"/>
            <a:ext cx="3472868" cy="365760"/>
          </a:xfrm>
        </p:spPr>
        <p:txBody>
          <a:bodyPr/>
          <a:lstStyle>
            <a:lvl1pPr>
              <a:defRPr>
                <a:solidFill>
                  <a:schemeClr val="tx1"/>
                </a:solidFill>
              </a:defRPr>
            </a:lvl1pPr>
          </a:lstStyle>
          <a:p>
            <a:fld id="{5259F214-985C-4E7A-8724-986944FA2171}" type="datetime2">
              <a:rPr lang="en-US" smtClean="0"/>
              <a:t>Sunday, March 22, 2026</a:t>
            </a:fld>
            <a:endParaRPr lang="en-US"/>
          </a:p>
        </p:txBody>
      </p:sp>
      <p:sp>
        <p:nvSpPr>
          <p:cNvPr id="14" name="Slide Number Placeholder 13">
            <a:extLst>
              <a:ext uri="{FF2B5EF4-FFF2-40B4-BE49-F238E27FC236}">
                <a16:creationId xmlns:a16="http://schemas.microsoft.com/office/drawing/2014/main" id="{FC1096F3-B460-B6B3-0D52-AEFDD7F69A2E}"/>
              </a:ext>
            </a:extLst>
          </p:cNvPr>
          <p:cNvSpPr>
            <a:spLocks noGrp="1"/>
          </p:cNvSpPr>
          <p:nvPr>
            <p:ph type="sldNum" sz="quarter" idx="12"/>
          </p:nvPr>
        </p:nvSpPr>
        <p:spPr>
          <a:xfrm>
            <a:off x="8409489" y="6455664"/>
            <a:ext cx="548640" cy="365760"/>
          </a:xfrm>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640302461"/>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7F7CFA0-C3A1-5564-DD4B-90674874B08D}"/>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4E2F783-0ED7-1F0B-219A-198549E350DD}"/>
              </a:ext>
            </a:extLst>
          </p:cNvPr>
          <p:cNvSpPr/>
          <p:nvPr/>
        </p:nvSpPr>
        <p:spPr>
          <a:xfrm>
            <a:off x="-6" y="-25866"/>
            <a:ext cx="12192005" cy="4589428"/>
          </a:xfrm>
          <a:prstGeom prst="rect">
            <a:avLst/>
          </a:prstGeom>
          <a:gradFill>
            <a:gsLst>
              <a:gs pos="8000">
                <a:srgbClr val="D861D4"/>
              </a:gs>
              <a:gs pos="100000">
                <a:srgbClr val="DA002F">
                  <a:alpha val="85000"/>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2F09062-D41B-0E2E-C1C0-F27562ED9597}"/>
              </a:ext>
            </a:extLst>
          </p:cNvPr>
          <p:cNvSpPr/>
          <p:nvPr/>
        </p:nvSpPr>
        <p:spPr>
          <a:xfrm rot="16200000">
            <a:off x="3805950" y="-3822495"/>
            <a:ext cx="4580101" cy="12191999"/>
          </a:xfrm>
          <a:prstGeom prst="rect">
            <a:avLst/>
          </a:prstGeom>
          <a:gradFill>
            <a:gsLst>
              <a:gs pos="0">
                <a:srgbClr val="FE4A00">
                  <a:alpha val="50000"/>
                </a:srgbClr>
              </a:gs>
              <a:gs pos="99000">
                <a:srgbClr val="A3299D"/>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A6D366-64E2-13D3-2734-861E811E1F1A}"/>
              </a:ext>
            </a:extLst>
          </p:cNvPr>
          <p:cNvSpPr/>
          <p:nvPr/>
        </p:nvSpPr>
        <p:spPr>
          <a:xfrm rot="10800000">
            <a:off x="8150806" y="-25872"/>
            <a:ext cx="4041192" cy="4589427"/>
          </a:xfrm>
          <a:prstGeom prst="rect">
            <a:avLst/>
          </a:prstGeom>
          <a:gradFill>
            <a:gsLst>
              <a:gs pos="0">
                <a:srgbClr val="DA002F">
                  <a:alpha val="0"/>
                </a:srgbClr>
              </a:gs>
              <a:gs pos="84000">
                <a:srgbClr val="FF907A">
                  <a:alpha val="32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E5B9BA8-AE27-B639-DB51-7E498FA9422B}"/>
              </a:ext>
            </a:extLst>
          </p:cNvPr>
          <p:cNvSpPr/>
          <p:nvPr/>
        </p:nvSpPr>
        <p:spPr>
          <a:xfrm rot="12508972">
            <a:off x="5485611" y="-1118641"/>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1520" y="585216"/>
            <a:ext cx="6858000" cy="3200400"/>
          </a:xfrm>
        </p:spPr>
        <p:txBody>
          <a:bodyPr vert="horz" lIns="91440" tIns="45720" rIns="91440" bIns="45720" rtlCol="0" anchor="b">
            <a:normAutofit/>
          </a:bodyPr>
          <a:lstStyle>
            <a:lvl1pPr>
              <a:defRPr lang="en-US" sz="4800" cap="all" spc="550" baseline="0">
                <a:solidFill>
                  <a:schemeClr val="bg1"/>
                </a:solidFill>
              </a:defRPr>
            </a:lvl1pPr>
          </a:lstStyle>
          <a:p>
            <a:pPr lvl="0">
              <a:lnSpc>
                <a:spcPct val="110000"/>
              </a:lnSpc>
            </a:pPr>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1520" y="4965192"/>
            <a:ext cx="6391656" cy="1490472"/>
          </a:xfrm>
        </p:spPr>
        <p:txBody>
          <a:bodyPr vert="horz" lIns="91440" tIns="45720" rIns="91440" bIns="45720" rtlCol="0" anchor="ctr">
            <a:normAutofit/>
          </a:bodyPr>
          <a:lstStyle>
            <a:lvl1pPr marL="0" indent="0">
              <a:buNone/>
              <a:defRPr lang="en-US" cap="all" spc="400" baseline="0" dirty="0">
                <a:latin typeface="+mj-lt"/>
              </a:defRPr>
            </a:lvl1pPr>
          </a:lstStyle>
          <a:p>
            <a:pPr lvl="0"/>
            <a:r>
              <a:rPr lang="en-US" dirty="0"/>
              <a:t>Click to edit Master subtitle style</a:t>
            </a:r>
          </a:p>
        </p:txBody>
      </p:sp>
      <p:sp>
        <p:nvSpPr>
          <p:cNvPr id="18" name="Footer Placeholder 17">
            <a:extLst>
              <a:ext uri="{FF2B5EF4-FFF2-40B4-BE49-F238E27FC236}">
                <a16:creationId xmlns:a16="http://schemas.microsoft.com/office/drawing/2014/main" id="{EEDD729C-2F42-9729-3280-C9066997083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17" name="Date Placeholder 16">
            <a:extLst>
              <a:ext uri="{FF2B5EF4-FFF2-40B4-BE49-F238E27FC236}">
                <a16:creationId xmlns:a16="http://schemas.microsoft.com/office/drawing/2014/main" id="{7911B295-8CBE-7949-8048-EBF414619287}"/>
              </a:ext>
            </a:extLst>
          </p:cNvPr>
          <p:cNvSpPr>
            <a:spLocks noGrp="1"/>
          </p:cNvSpPr>
          <p:nvPr>
            <p:ph type="dt" sz="half" idx="10"/>
          </p:nvPr>
        </p:nvSpPr>
        <p:spPr/>
        <p:txBody>
          <a:bodyPr/>
          <a:lstStyle>
            <a:lvl1pPr>
              <a:defRPr>
                <a:solidFill>
                  <a:schemeClr val="tx1"/>
                </a:solidFill>
              </a:defRPr>
            </a:lvl1pPr>
          </a:lstStyle>
          <a:p>
            <a:fld id="{258C9C02-FCB9-44E9-9951-263455134367}" type="datetime2">
              <a:rPr lang="en-US" smtClean="0"/>
              <a:t>Sunday, March 22, 2026</a:t>
            </a:fld>
            <a:endParaRPr lang="en-US"/>
          </a:p>
        </p:txBody>
      </p:sp>
      <p:sp>
        <p:nvSpPr>
          <p:cNvPr id="19" name="Slide Number Placeholder 18">
            <a:extLst>
              <a:ext uri="{FF2B5EF4-FFF2-40B4-BE49-F238E27FC236}">
                <a16:creationId xmlns:a16="http://schemas.microsoft.com/office/drawing/2014/main" id="{036F8F79-3CDB-6415-DDB2-2D674522D5B0}"/>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369801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1BDDB7-A96E-2151-63B9-28A103D980D2}"/>
              </a:ext>
            </a:extLst>
          </p:cNvPr>
          <p:cNvSpPr/>
          <p:nvPr/>
        </p:nvSpPr>
        <p:spPr>
          <a:xfrm flipH="1">
            <a:off x="-7229" y="-2522"/>
            <a:ext cx="12217516"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6DA992C5-451E-EC0E-D54A-B0AA21D57F04}"/>
              </a:ext>
            </a:extLst>
          </p:cNvPr>
          <p:cNvSpPr/>
          <p:nvPr/>
        </p:nvSpPr>
        <p:spPr>
          <a:xfrm>
            <a:off x="-7227" y="-5045"/>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5A4914C5-E872-F937-694B-9226A87D21A6}"/>
              </a:ext>
            </a:extLst>
          </p:cNvPr>
          <p:cNvSpPr/>
          <p:nvPr/>
        </p:nvSpPr>
        <p:spPr>
          <a:xfrm rot="10800000" flipH="1">
            <a:off x="7226" y="-5045"/>
            <a:ext cx="12203060" cy="6863044"/>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B2BF5D5-EB9E-9501-6A32-C2BB4C8ED6A7}"/>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Oval 11">
            <a:extLst>
              <a:ext uri="{FF2B5EF4-FFF2-40B4-BE49-F238E27FC236}">
                <a16:creationId xmlns:a16="http://schemas.microsoft.com/office/drawing/2014/main" id="{90768E01-CF59-AC8E-6819-61512B528C04}"/>
              </a:ext>
            </a:extLst>
          </p:cNvPr>
          <p:cNvSpPr/>
          <p:nvPr/>
        </p:nvSpPr>
        <p:spPr>
          <a:xfrm rot="8431052" flipH="1">
            <a:off x="1403739" y="524809"/>
            <a:ext cx="5005754" cy="5005754"/>
          </a:xfrm>
          <a:prstGeom prst="ellipse">
            <a:avLst/>
          </a:prstGeom>
          <a:gradFill>
            <a:gsLst>
              <a:gs pos="31000">
                <a:srgbClr val="FF907A">
                  <a:alpha val="0"/>
                </a:srgbClr>
              </a:gs>
              <a:gs pos="85000">
                <a:srgbClr val="FFBCAF">
                  <a:alpha val="2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86865A1-AC73-67A9-BC14-E75D3F26BDE9}"/>
              </a:ext>
            </a:extLst>
          </p:cNvPr>
          <p:cNvSpPr/>
          <p:nvPr/>
        </p:nvSpPr>
        <p:spPr>
          <a:xfrm rot="16200000">
            <a:off x="-1913484" y="1896512"/>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657600" y="2807208"/>
            <a:ext cx="7644384" cy="3346704"/>
          </a:xfrm>
        </p:spPr>
        <p:txBody>
          <a:bodyPr anchor="t">
            <a:normAutofit/>
          </a:bodyPr>
          <a:lstStyle>
            <a:lvl1pPr>
              <a:lnSpc>
                <a:spcPct val="110000"/>
              </a:lnSpc>
              <a:defRPr sz="54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18A3F06B-6751-4328-A64C-7E682DA41140}" type="datetime2">
              <a:rPr lang="en-US" smtClean="0"/>
              <a:t>Sunday, March 22,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89461973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5B2555FD-4C27-26F9-D396-F44BD2552350}"/>
              </a:ext>
            </a:extLst>
          </p:cNvPr>
          <p:cNvSpPr/>
          <p:nvPr/>
        </p:nvSpPr>
        <p:spPr>
          <a:xfrm flipH="1">
            <a:off x="0" y="0"/>
            <a:ext cx="12188952"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14D9F56-D5FE-5416-E898-561CCD18E63E}"/>
              </a:ext>
            </a:extLst>
          </p:cNvPr>
          <p:cNvSpPr/>
          <p:nvPr/>
        </p:nvSpPr>
        <p:spPr>
          <a:xfrm>
            <a:off x="-7226" y="2522"/>
            <a:ext cx="12210294" cy="6855478"/>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DCE312D2-549E-F681-7F68-B8AAD2F7696A}"/>
              </a:ext>
            </a:extLst>
          </p:cNvPr>
          <p:cNvSpPr/>
          <p:nvPr/>
        </p:nvSpPr>
        <p:spPr>
          <a:xfrm rot="10800000" flipH="1">
            <a:off x="383414" y="0"/>
            <a:ext cx="11826874" cy="6858000"/>
          </a:xfrm>
          <a:prstGeom prst="rect">
            <a:avLst/>
          </a:prstGeom>
          <a:gradFill>
            <a:gsLst>
              <a:gs pos="0">
                <a:srgbClr val="FA0036">
                  <a:alpha val="4000"/>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CC4FFFC-E214-3024-4ED7-32DAAA7A66E0}"/>
              </a:ext>
            </a:extLst>
          </p:cNvPr>
          <p:cNvSpPr/>
          <p:nvPr/>
        </p:nvSpPr>
        <p:spPr>
          <a:xfrm rot="5400000" flipH="1">
            <a:off x="4945773" y="-4953002"/>
            <a:ext cx="2286000" cy="12192001"/>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963C23C4-6670-C4D3-CA25-EAF7EB91AC78}"/>
              </a:ext>
            </a:extLst>
          </p:cNvPr>
          <p:cNvSpPr/>
          <p:nvPr/>
        </p:nvSpPr>
        <p:spPr>
          <a:xfrm rot="10800000">
            <a:off x="3048" y="-5047"/>
            <a:ext cx="12188952" cy="6420678"/>
          </a:xfrm>
          <a:prstGeom prst="rect">
            <a:avLst/>
          </a:prstGeom>
          <a:gradFill>
            <a:gsLst>
              <a:gs pos="0">
                <a:srgbClr val="FA0036">
                  <a:alpha val="22000"/>
                </a:srgbClr>
              </a:gs>
              <a:gs pos="52000">
                <a:srgbClr val="FF907A">
                  <a:alpha val="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Oval 17">
            <a:extLst>
              <a:ext uri="{FF2B5EF4-FFF2-40B4-BE49-F238E27FC236}">
                <a16:creationId xmlns:a16="http://schemas.microsoft.com/office/drawing/2014/main" id="{FAF9AED1-BD83-3598-C1F0-DC7ED0150981}"/>
              </a:ext>
            </a:extLst>
          </p:cNvPr>
          <p:cNvSpPr/>
          <p:nvPr/>
        </p:nvSpPr>
        <p:spPr>
          <a:xfrm rot="20481594" flipH="1">
            <a:off x="6172247" y="626278"/>
            <a:ext cx="5005754" cy="5005754"/>
          </a:xfrm>
          <a:prstGeom prst="ellipse">
            <a:avLst/>
          </a:prstGeom>
          <a:gradFill>
            <a:gsLst>
              <a:gs pos="31000">
                <a:srgbClr val="FF907A">
                  <a:alpha val="0"/>
                </a:srgbClr>
              </a:gs>
              <a:gs pos="85000">
                <a:srgbClr val="FFBCAF">
                  <a:alpha val="1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731520" y="2596896"/>
            <a:ext cx="8933688" cy="3566160"/>
          </a:xfrm>
        </p:spPr>
        <p:txBody>
          <a:bodyPr anchor="b">
            <a:normAutofit/>
          </a:bodyPr>
          <a:lstStyle>
            <a:lvl1pPr>
              <a:lnSpc>
                <a:spcPct val="110000"/>
              </a:lnSpc>
              <a:defRPr sz="6000" cap="all" spc="700"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CF9D34E2-F5B0-4166-BCAC-F99A4EBB0C26}" type="datetime2">
              <a:rPr lang="en-US" smtClean="0"/>
              <a:t>Sunday, March 22, 2026</a:t>
            </a:fld>
            <a:endParaRPr lang="en-US"/>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a:p>
        </p:txBody>
      </p:sp>
    </p:spTree>
    <p:extLst>
      <p:ext uri="{BB962C8B-B14F-4D97-AF65-F5344CB8AC3E}">
        <p14:creationId xmlns:p14="http://schemas.microsoft.com/office/powerpoint/2010/main" val="1009173631"/>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bg>
      <p:bgRef idx="1001">
        <a:schemeClr val="bg2"/>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B5C5E01-6047-09D9-CA8C-ACF771ED4F5F}"/>
              </a:ext>
            </a:extLst>
          </p:cNvPr>
          <p:cNvSpPr/>
          <p:nvPr/>
        </p:nvSpPr>
        <p:spPr>
          <a:xfrm>
            <a:off x="-2" y="0"/>
            <a:ext cx="12192002"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3735CD2-2790-A02E-C1A3-EB251A110779}"/>
              </a:ext>
            </a:extLst>
          </p:cNvPr>
          <p:cNvSpPr/>
          <p:nvPr/>
        </p:nvSpPr>
        <p:spPr>
          <a:xfrm flipH="1">
            <a:off x="-2" y="0"/>
            <a:ext cx="6096000" cy="6858000"/>
          </a:xfrm>
          <a:prstGeom prst="rect">
            <a:avLst/>
          </a:prstGeom>
          <a:gradFill>
            <a:gsLst>
              <a:gs pos="8000">
                <a:srgbClr val="FF907A"/>
              </a:gs>
              <a:gs pos="100000">
                <a:srgbClr val="DA002F">
                  <a:alpha val="88627"/>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C27BCFA5-D41F-08E8-0C59-3B6D1AE8FC85}"/>
              </a:ext>
            </a:extLst>
          </p:cNvPr>
          <p:cNvSpPr/>
          <p:nvPr/>
        </p:nvSpPr>
        <p:spPr>
          <a:xfrm flipH="1">
            <a:off x="0" y="17416"/>
            <a:ext cx="5067300" cy="6840156"/>
          </a:xfrm>
          <a:prstGeom prst="rect">
            <a:avLst/>
          </a:prstGeom>
          <a:gradFill>
            <a:gsLst>
              <a:gs pos="22000">
                <a:srgbClr val="FF5076">
                  <a:alpha val="0"/>
                </a:srgbClr>
              </a:gs>
              <a:gs pos="99000">
                <a:srgbClr val="92248E">
                  <a:alpha val="91765"/>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E833A7D-2BA4-F824-376C-8607C290E93B}"/>
              </a:ext>
            </a:extLst>
          </p:cNvPr>
          <p:cNvSpPr/>
          <p:nvPr/>
        </p:nvSpPr>
        <p:spPr>
          <a:xfrm rot="5400000" flipH="1">
            <a:off x="-20998" y="723590"/>
            <a:ext cx="6595192" cy="5638799"/>
          </a:xfrm>
          <a:prstGeom prst="rect">
            <a:avLst/>
          </a:prstGeom>
          <a:gradFill>
            <a:gsLst>
              <a:gs pos="2000">
                <a:srgbClr val="DA002F">
                  <a:alpha val="18824"/>
                </a:srgbClr>
              </a:gs>
              <a:gs pos="57000">
                <a:srgbClr val="FE4A00">
                  <a:alpha val="0"/>
                </a:srgb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DCFC381E-3DA3-22D7-F3CB-6FF3B17D6865}"/>
              </a:ext>
            </a:extLst>
          </p:cNvPr>
          <p:cNvSpPr/>
          <p:nvPr/>
        </p:nvSpPr>
        <p:spPr>
          <a:xfrm rot="12508972">
            <a:off x="652110" y="716188"/>
            <a:ext cx="5005754" cy="5005754"/>
          </a:xfrm>
          <a:prstGeom prst="ellipse">
            <a:avLst/>
          </a:prstGeom>
          <a:gradFill>
            <a:gsLst>
              <a:gs pos="31000">
                <a:srgbClr val="FF907A">
                  <a:alpha val="0"/>
                </a:srgbClr>
              </a:gs>
              <a:gs pos="85000">
                <a:srgbClr val="FFBCAF">
                  <a:alpha val="22745"/>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822960" y="2029968"/>
            <a:ext cx="4398264" cy="2825496"/>
          </a:xfrm>
        </p:spPr>
        <p:txBody>
          <a:bodyPr anchor="ctr">
            <a:normAutofit/>
          </a:bodyPr>
          <a:lstStyle>
            <a:lvl1pPr algn="ctr">
              <a:lnSpc>
                <a:spcPct val="110000"/>
              </a:lnSpc>
              <a:defRPr sz="4000" cap="all" spc="700"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004304" y="584688"/>
            <a:ext cx="4517136" cy="5688623"/>
          </a:xfrm>
        </p:spPr>
        <p:txBody>
          <a:bodyPr vert="horz" lIns="91440" tIns="45720" rIns="91440" bIns="45720" rtlCol="0" anchor="ctr">
            <a:normAutofit/>
          </a:bodyPr>
          <a:lstStyle>
            <a:lvl1pPr marL="342900" indent="-342900">
              <a:buFont typeface="+mj-lt"/>
              <a:buAutoNum type="arabicPeriod"/>
              <a:defRPr lang="en-US" sz="1800"/>
            </a:lvl1pPr>
            <a:lvl2pPr marL="571500" indent="-342900">
              <a:buFont typeface="+mj-lt"/>
              <a:buAutoNum type="arabicPeriod"/>
              <a:defRPr sz="1600"/>
            </a:lvl2pPr>
            <a:lvl3pPr marL="800100" indent="-342900">
              <a:buFont typeface="+mj-lt"/>
              <a:buAutoNum type="arabicPeriod"/>
              <a:defRPr sz="1400"/>
            </a:lvl3pPr>
            <a:lvl4pPr>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802FDF1D-424D-4F55-8CAE-9342A40AFD81}" type="datetime2">
              <a:rPr lang="en-US" smtClean="0"/>
              <a:t>Sunday, March 22, 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360388492"/>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3"/>
            <a:ext cx="12191998" cy="449257"/>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742"/>
            <a:ext cx="6281929" cy="449258"/>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86600" y="1014984"/>
            <a:ext cx="4489704" cy="1463040"/>
          </a:xfrm>
        </p:spPr>
        <p:txBody>
          <a:bodyPr anchor="t">
            <a:normAutofit/>
          </a:bodyPr>
          <a:lstStyle>
            <a:lvl1pPr>
              <a:defRPr sz="4000" cap="all" spc="700" baseline="0"/>
            </a:lvl1pPr>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6281928" cy="6411311"/>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086600" y="2633472"/>
            <a:ext cx="4498848" cy="2980944"/>
          </a:xfrm>
        </p:spPr>
        <p:txBody>
          <a:bodyPr anchor="b">
            <a:normAutofit/>
          </a:bodyPr>
          <a:lstStyle>
            <a:lvl1pPr marL="342900" indent="-342900">
              <a:buFont typeface="+mj-lt"/>
              <a:buAutoNum type="arabicPeriod"/>
              <a:defRPr sz="1800"/>
            </a:lvl1pPr>
            <a:lvl2pPr marL="571500" indent="-342900">
              <a:buFont typeface="+mj-lt"/>
              <a:buAutoNum type="arabicPeriod"/>
              <a:defRPr sz="1600"/>
            </a:lvl2pPr>
            <a:lvl3pPr marL="685800" indent="-228600">
              <a:buFont typeface="+mj-lt"/>
              <a:buAutoNum type="arabicPeriod"/>
              <a:defRPr sz="1400"/>
            </a:lvl3pPr>
            <a:lvl4pPr marL="914400" indent="-228600">
              <a:buFont typeface="+mj-lt"/>
              <a:buAutoNum type="arabicPeriod"/>
              <a:defRPr sz="1400"/>
            </a:lvl4pPr>
            <a:lvl5pPr marL="1143000" indent="-2286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137160" y="6455664"/>
            <a:ext cx="3557016" cy="365760"/>
          </a:xfrm>
        </p:spPr>
        <p:txBody>
          <a:bodyPr/>
          <a:lstStyle>
            <a:lvl1pPr>
              <a:defRPr>
                <a:solidFill>
                  <a:schemeClr val="bg1"/>
                </a:solidFill>
              </a:defRPr>
            </a:lvl1pPr>
          </a:lstStyle>
          <a:p>
            <a:r>
              <a:rPr lang="en-US"/>
              <a:t>Sample Footer Text</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A7019B1F-F9E0-40A8-8123-21681C0812EB}" type="datetime2">
              <a:rPr lang="en-US" smtClean="0"/>
              <a:t>Sunday, March 22,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957516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Cont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49FF914-ECFF-A4E1-AD86-108676B324D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8606AF-234E-F01C-E350-3E326E5ABE30}"/>
              </a:ext>
            </a:extLst>
          </p:cNvPr>
          <p:cNvSpPr/>
          <p:nvPr/>
        </p:nvSpPr>
        <p:spPr>
          <a:xfrm>
            <a:off x="-11209" y="0"/>
            <a:ext cx="12203208" cy="1698952"/>
          </a:xfrm>
          <a:prstGeom prst="rect">
            <a:avLst/>
          </a:prstGeom>
          <a:gradFill>
            <a:gsLst>
              <a:gs pos="0">
                <a:srgbClr val="DA002F"/>
              </a:gs>
              <a:gs pos="100000">
                <a:srgbClr val="FF8463"/>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FE6AE3A-A1C7-E9CA-615A-87942C8FD35D}"/>
              </a:ext>
            </a:extLst>
          </p:cNvPr>
          <p:cNvSpPr/>
          <p:nvPr/>
        </p:nvSpPr>
        <p:spPr>
          <a:xfrm>
            <a:off x="-11210" y="4199"/>
            <a:ext cx="8126510" cy="1694753"/>
          </a:xfrm>
          <a:prstGeom prst="rect">
            <a:avLst/>
          </a:prstGeom>
          <a:gradFill>
            <a:gsLst>
              <a:gs pos="37000">
                <a:srgbClr val="FF6C4F">
                  <a:alpha val="41961"/>
                </a:srgbClr>
              </a:gs>
              <a:gs pos="99000">
                <a:srgbClr val="DA002F">
                  <a:alpha val="50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082EBC-AF50-5C78-B731-0C4380660AF5}"/>
              </a:ext>
            </a:extLst>
          </p:cNvPr>
          <p:cNvSpPr/>
          <p:nvPr/>
        </p:nvSpPr>
        <p:spPr>
          <a:xfrm>
            <a:off x="5466" y="-6046"/>
            <a:ext cx="12197741" cy="1694753"/>
          </a:xfrm>
          <a:prstGeom prst="rect">
            <a:avLst/>
          </a:prstGeom>
          <a:gradFill>
            <a:gsLst>
              <a:gs pos="32000">
                <a:srgbClr val="D861D4">
                  <a:alpha val="0"/>
                </a:srgbClr>
              </a:gs>
              <a:gs pos="100000">
                <a:srgbClr val="93258E">
                  <a:alpha val="65882"/>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347472"/>
            <a:ext cx="9875520" cy="1033272"/>
          </a:xfrm>
        </p:spPr>
        <p:txBody>
          <a:bodyPr anchor="ctr"/>
          <a:lstStyle>
            <a:lvl1pPr>
              <a:defRPr>
                <a:solidFill>
                  <a:schemeClr val="bg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33272" y="2203703"/>
            <a:ext cx="9875520" cy="4067623"/>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137160" y="6455664"/>
            <a:ext cx="3557016" cy="365760"/>
          </a:xfrm>
        </p:spPr>
        <p:txBody>
          <a:bodyPr/>
          <a:lstStyle>
            <a:lvl1pPr>
              <a:defRPr>
                <a:solidFill>
                  <a:schemeClr val="tx1"/>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326AF6F-B60F-4C18-B9AB-ED82420774C4}"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704145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33272" y="2103120"/>
            <a:ext cx="4325112" cy="2454796"/>
          </a:xfrm>
        </p:spPr>
        <p:txBody>
          <a:bodyPr anchor="t">
            <a:normAutofit/>
          </a:bodyPr>
          <a:lstStyle>
            <a:lvl1pPr>
              <a:defRPr sz="44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103120"/>
            <a:ext cx="4325112" cy="2459736"/>
          </a:xfrm>
        </p:spPr>
        <p:txBody>
          <a:bodyPr vert="horz" lIns="91440" tIns="45720" rIns="91440" bIns="45720" rtlCol="0">
            <a:normAutofit/>
          </a:bodyPr>
          <a:lstStyle>
            <a:lvl1pPr marL="0" indent="0">
              <a:buNone/>
              <a:defRPr lang="en-US" sz="2000" dirty="0"/>
            </a:lvl1pPr>
            <a:lvl2pPr marL="228600" indent="0">
              <a:buNone/>
              <a:defRPr lang="en-US" sz="1800" dirty="0"/>
            </a:lvl2pPr>
            <a:lvl3pPr marL="457200" indent="0">
              <a:buNone/>
              <a:defRPr lang="en-US" sz="1600" dirty="0"/>
            </a:lvl3pPr>
            <a:lvl4pPr marL="685800" indent="0">
              <a:buNone/>
              <a:defRPr lang="en-US" sz="14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CF6005E-1485-423F-B5D4-36E24475CFEE}"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5770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813048"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711371" y="1600200"/>
            <a:ext cx="4892656" cy="3657600"/>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04E31E-DF49-445C-800F-5FFC1FA8170B}"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77318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600200"/>
            <a:ext cx="3611880" cy="299923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065776" y="1600200"/>
            <a:ext cx="6135624" cy="42976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3541D06-5B5C-452D-81B5-D55337162AD4}"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11842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3547872" cy="4965192"/>
          </a:xfrm>
        </p:spPr>
        <p:txBody>
          <a:bodyPr anchor="t">
            <a:normAutofit/>
          </a:bodyPr>
          <a:lstStyle>
            <a:lvl1pPr>
              <a:defRPr sz="3200"/>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065776" y="704088"/>
            <a:ext cx="6394704"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08F4B41-77D5-4516-9B41-E9168C96B23B}"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94272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704088"/>
            <a:ext cx="2916936" cy="2916936"/>
          </a:xfrm>
        </p:spPr>
        <p:txBody>
          <a:bodyPr anchor="t">
            <a:normAutofit/>
          </a:bodyPr>
          <a:lstStyle>
            <a:lvl1pPr>
              <a:defRPr sz="320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588626" y="704088"/>
            <a:ext cx="713232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1"/>
                </a:solidFill>
              </a:defRPr>
            </a:lvl1pPr>
          </a:lstStyle>
          <a:p>
            <a:fld id="{1D37B679-27F6-4DEC-AE7E-AE12D4B5C168}"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0146296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Title, Content Photo 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68DFF7-84C4-DA92-2628-88F515669E31}"/>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8358C6A-FFB7-7F91-94AA-423822AA8C38}"/>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7B507E-31E7-16F8-CF5C-A1250BA873D8}"/>
              </a:ext>
            </a:extLst>
          </p:cNvPr>
          <p:cNvSpPr/>
          <p:nvPr/>
        </p:nvSpPr>
        <p:spPr>
          <a:xfrm flipH="1">
            <a:off x="8022440" y="6406116"/>
            <a:ext cx="4169557"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475488"/>
            <a:ext cx="6400800" cy="119786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856232"/>
            <a:ext cx="640080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a16="http://schemas.microsoft.com/office/drawing/2014/main" id="{33F47ADC-E381-68F6-8F09-4B69A1B92548}"/>
              </a:ext>
            </a:extLst>
          </p:cNvPr>
          <p:cNvSpPr>
            <a:spLocks noGrp="1"/>
          </p:cNvSpPr>
          <p:nvPr>
            <p:ph type="pic" sz="quarter" idx="15" hasCustomPrompt="1"/>
          </p:nvPr>
        </p:nvSpPr>
        <p:spPr>
          <a:xfrm>
            <a:off x="8022440" y="603504"/>
            <a:ext cx="3553863"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A318DFB-5F24-4AAB-A84B-D248D5DAC033}"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602112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Content Photo 2">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371C36B-E56C-A499-1D3F-AC8DC09B0AE3}"/>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BC72D07-FB95-F16C-6535-C8AEB3ACAFA0}"/>
              </a:ext>
            </a:extLst>
          </p:cNvPr>
          <p:cNvSpPr/>
          <p:nvPr/>
        </p:nvSpPr>
        <p:spPr>
          <a:xfrm rot="10800000" flipH="1">
            <a:off x="0" y="6408316"/>
            <a:ext cx="12192000" cy="449684"/>
          </a:xfrm>
          <a:prstGeom prst="rect">
            <a:avLst/>
          </a:prstGeom>
          <a:gradFill>
            <a:gsLst>
              <a:gs pos="14000">
                <a:srgbClr val="FE4A00">
                  <a:alpha val="27843"/>
                </a:srgbClr>
              </a:gs>
              <a:gs pos="100000">
                <a:srgbClr val="DA002F">
                  <a:alpha val="84706"/>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AA119A-27E9-C86D-0929-AC7B5A35BD16}"/>
              </a:ext>
            </a:extLst>
          </p:cNvPr>
          <p:cNvSpPr/>
          <p:nvPr/>
        </p:nvSpPr>
        <p:spPr>
          <a:xfrm flipH="1">
            <a:off x="3807553" y="6408316"/>
            <a:ext cx="8384444" cy="449684"/>
          </a:xfrm>
          <a:prstGeom prst="rect">
            <a:avLst/>
          </a:prstGeom>
          <a:gradFill>
            <a:gsLst>
              <a:gs pos="9000">
                <a:srgbClr val="D861D4">
                  <a:alpha val="67843"/>
                </a:srgbClr>
              </a:gs>
              <a:gs pos="99000">
                <a:srgbClr val="92248E"/>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18304" y="310896"/>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1" name="Picture Placeholder 10">
            <a:extLst>
              <a:ext uri="{FF2B5EF4-FFF2-40B4-BE49-F238E27FC236}">
                <a16:creationId xmlns:a16="http://schemas.microsoft.com/office/drawing/2014/main" id="{B6DF379E-0D41-B503-1F7F-4E6B2B90CC41}"/>
              </a:ext>
            </a:extLst>
          </p:cNvPr>
          <p:cNvSpPr>
            <a:spLocks noGrp="1"/>
          </p:cNvSpPr>
          <p:nvPr>
            <p:ph type="pic" sz="quarter" idx="15" hasCustomPrompt="1"/>
          </p:nvPr>
        </p:nvSpPr>
        <p:spPr>
          <a:xfrm>
            <a:off x="603503" y="603504"/>
            <a:ext cx="3192563"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18304"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effectLst/>
              </a:defRPr>
            </a:lvl1pPr>
          </a:lstStyle>
          <a:p>
            <a:fld id="{71286253-1B6C-4476-BA10-7DFF05BDD8C1}"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879417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Content Photo 3">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41EC5E-2E3A-29A5-7F01-3D098A93FA76}"/>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CDB1A6A-A82E-C28C-BC71-E59067A1D47F}"/>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683A0-4783-F398-8347-7EAF3DEE633C}"/>
              </a:ext>
            </a:extLst>
          </p:cNvPr>
          <p:cNvSpPr/>
          <p:nvPr/>
        </p:nvSpPr>
        <p:spPr>
          <a:xfrm flipH="1">
            <a:off x="8491125" y="6406116"/>
            <a:ext cx="370087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12572"/>
            <a:ext cx="6858000" cy="923544"/>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31520" y="1380744"/>
            <a:ext cx="6858000" cy="46085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86917188-FC72-8B54-8EBD-7107C6956DBB}"/>
              </a:ext>
            </a:extLst>
          </p:cNvPr>
          <p:cNvSpPr>
            <a:spLocks noGrp="1"/>
          </p:cNvSpPr>
          <p:nvPr>
            <p:ph type="pic" sz="quarter" idx="15" hasCustomPrompt="1"/>
          </p:nvPr>
        </p:nvSpPr>
        <p:spPr>
          <a:xfrm>
            <a:off x="8491126" y="603504"/>
            <a:ext cx="3085177" cy="5202936"/>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26721B-6321-48CC-A06F-4DC67D115E8F}"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1662492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Content Photo 4">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00FDF4-E04E-45E3-73D7-9BD1BD2BCA87}"/>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29DCA41D-9DCB-DD45-31CF-2ACE1D2C681B}"/>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21F0C67-B5B9-BA90-0D30-7132F7490891}"/>
              </a:ext>
            </a:extLst>
          </p:cNvPr>
          <p:cNvSpPr/>
          <p:nvPr/>
        </p:nvSpPr>
        <p:spPr>
          <a:xfrm flipH="1">
            <a:off x="5247320" y="6400799"/>
            <a:ext cx="6944677"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3912" y="475488"/>
            <a:ext cx="5440680" cy="1197864"/>
          </a:xfrm>
        </p:spPr>
        <p:txBody>
          <a:bodyPr anchor="b"/>
          <a:lstStyle/>
          <a:p>
            <a:r>
              <a:rPr lang="en-US" dirty="0"/>
              <a:t>Click to edit Master title style</a:t>
            </a:r>
          </a:p>
        </p:txBody>
      </p:sp>
      <p:sp>
        <p:nvSpPr>
          <p:cNvPr id="16" name="Footer Placeholder 15">
            <a:extLst>
              <a:ext uri="{FF2B5EF4-FFF2-40B4-BE49-F238E27FC236}">
                <a16:creationId xmlns:a16="http://schemas.microsoft.com/office/drawing/2014/main" id="{4567FAE1-288E-FD4A-3F64-DC3B7101D933}"/>
              </a:ext>
            </a:extLst>
          </p:cNvPr>
          <p:cNvSpPr>
            <a:spLocks noGrp="1"/>
          </p:cNvSpPr>
          <p:nvPr>
            <p:ph type="ftr" sz="quarter" idx="17"/>
          </p:nvPr>
        </p:nvSpPr>
        <p:spPr/>
        <p:txBody>
          <a:bodyPr/>
          <a:lstStyle/>
          <a:p>
            <a:r>
              <a:rPr lang="en-US"/>
              <a:t>Sample Footer Text</a:t>
            </a:r>
          </a:p>
        </p:txBody>
      </p:sp>
      <p:sp>
        <p:nvSpPr>
          <p:cNvPr id="11" name="Picture Placeholder 10">
            <a:extLst>
              <a:ext uri="{FF2B5EF4-FFF2-40B4-BE49-F238E27FC236}">
                <a16:creationId xmlns:a16="http://schemas.microsoft.com/office/drawing/2014/main" id="{C7A5FBC8-9F7C-5DDE-5C2A-6D231CC88D55}"/>
              </a:ext>
            </a:extLst>
          </p:cNvPr>
          <p:cNvSpPr>
            <a:spLocks noGrp="1"/>
          </p:cNvSpPr>
          <p:nvPr>
            <p:ph type="pic" sz="quarter" idx="15" hasCustomPrompt="1"/>
          </p:nvPr>
        </p:nvSpPr>
        <p:spPr>
          <a:xfrm>
            <a:off x="603504" y="603504"/>
            <a:ext cx="4643816"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153912" y="1856232"/>
            <a:ext cx="5440680" cy="40050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Date Placeholder 14">
            <a:extLst>
              <a:ext uri="{FF2B5EF4-FFF2-40B4-BE49-F238E27FC236}">
                <a16:creationId xmlns:a16="http://schemas.microsoft.com/office/drawing/2014/main" id="{35913992-B8EA-FD20-FD4D-5B72B7A440D1}"/>
              </a:ext>
            </a:extLst>
          </p:cNvPr>
          <p:cNvSpPr>
            <a:spLocks noGrp="1"/>
          </p:cNvSpPr>
          <p:nvPr>
            <p:ph type="dt" sz="half" idx="16"/>
          </p:nvPr>
        </p:nvSpPr>
        <p:spPr/>
        <p:txBody>
          <a:bodyPr/>
          <a:lstStyle/>
          <a:p>
            <a:fld id="{CD5DF956-88B4-4B11-B70D-3316C48FAF0D}" type="datetime2">
              <a:rPr lang="en-US" smtClean="0"/>
              <a:t>Sunday, March 22, 2026</a:t>
            </a:fld>
            <a:endParaRPr lang="en-US"/>
          </a:p>
        </p:txBody>
      </p:sp>
      <p:sp>
        <p:nvSpPr>
          <p:cNvPr id="17" name="Slide Number Placeholder 16">
            <a:extLst>
              <a:ext uri="{FF2B5EF4-FFF2-40B4-BE49-F238E27FC236}">
                <a16:creationId xmlns:a16="http://schemas.microsoft.com/office/drawing/2014/main" id="{D5201357-21DD-EA1C-08A2-FA2DAB225074}"/>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7234292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Content Photo 5">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8205052-C3B6-6D2C-A5A8-3EFDF993E71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81E3123-7D9E-2A08-F196-CDF340945D9D}"/>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7FF22AD7-5E04-F73B-69E6-5FA92F998C90}"/>
              </a:ext>
            </a:extLst>
          </p:cNvPr>
          <p:cNvSpPr/>
          <p:nvPr/>
        </p:nvSpPr>
        <p:spPr>
          <a:xfrm flipH="1">
            <a:off x="7284615" y="6400799"/>
            <a:ext cx="4907382"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4736" y="475488"/>
            <a:ext cx="3401568" cy="1197864"/>
          </a:xfrm>
        </p:spPr>
        <p:txBody>
          <a:bodyPr anchor="b"/>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603504" y="603504"/>
            <a:ext cx="6681111" cy="520293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4736" y="1856232"/>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9AB004D8-8BA8-480E-9129-E735C18CC49D}" type="datetime2">
              <a:rPr lang="en-US" smtClean="0"/>
              <a:t>Sunday, March 22,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5896202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Title, Content Photo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7562434" y="6406116"/>
            <a:ext cx="4629564"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7"/>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2843784" cy="511149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7562436" y="0"/>
            <a:ext cx="4629564" cy="6409944"/>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D4A58DCA-69A1-40C7-8F11-9BD47CD4C934}" type="datetime2">
              <a:rPr lang="en-US" smtClean="0"/>
              <a:t>Sunday, March 22,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3008831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itle, Content Photo 7">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EF18C7C-1969-9C01-D038-301F240DE5F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5B92EA85-E779-E444-F045-AF74D3205F21}"/>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DBB930F6-9FDA-0841-96E2-360254453D93}"/>
              </a:ext>
            </a:extLst>
          </p:cNvPr>
          <p:cNvSpPr/>
          <p:nvPr/>
        </p:nvSpPr>
        <p:spPr>
          <a:xfrm flipH="1">
            <a:off x="8305800" y="6406116"/>
            <a:ext cx="3886200"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40080" y="704088"/>
            <a:ext cx="2907792" cy="2377440"/>
          </a:xfrm>
        </p:spPr>
        <p:txBody>
          <a:bodyPr anchor="t"/>
          <a:lstStyle/>
          <a:p>
            <a:r>
              <a:rPr lang="en-US" dirty="0"/>
              <a:t>Click to edit Master title style</a:t>
            </a:r>
          </a:p>
        </p:txBody>
      </p:sp>
      <p:sp>
        <p:nvSpPr>
          <p:cNvPr id="12" name="Footer Placeholder 11">
            <a:extLst>
              <a:ext uri="{FF2B5EF4-FFF2-40B4-BE49-F238E27FC236}">
                <a16:creationId xmlns:a16="http://schemas.microsoft.com/office/drawing/2014/main" id="{B6E8A78A-1F40-EF49-1E08-D6397550623A}"/>
              </a:ext>
            </a:extLst>
          </p:cNvPr>
          <p:cNvSpPr>
            <a:spLocks noGrp="1"/>
          </p:cNvSpPr>
          <p:nvPr>
            <p:ph type="ftr" sz="quarter" idx="17"/>
          </p:nvPr>
        </p:nvSpPr>
        <p:spPr/>
        <p:txBody>
          <a:body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023360" y="704088"/>
            <a:ext cx="3776472" cy="534770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Picture Placeholder 9">
            <a:extLst>
              <a:ext uri="{FF2B5EF4-FFF2-40B4-BE49-F238E27FC236}">
                <a16:creationId xmlns:a16="http://schemas.microsoft.com/office/drawing/2014/main" id="{7DC519FC-A3E9-4C11-0C12-6C530C7375C1}"/>
              </a:ext>
            </a:extLst>
          </p:cNvPr>
          <p:cNvSpPr>
            <a:spLocks noGrp="1"/>
          </p:cNvSpPr>
          <p:nvPr>
            <p:ph type="pic" sz="quarter" idx="15" hasCustomPrompt="1"/>
          </p:nvPr>
        </p:nvSpPr>
        <p:spPr>
          <a:xfrm>
            <a:off x="8305800" y="0"/>
            <a:ext cx="3886200" cy="6406116"/>
          </a:xfrm>
          <a:blipFill>
            <a:blip r:embed="rId2">
              <a:alphaModFix amt="70000"/>
            </a:blip>
            <a:stretch>
              <a:fillRect/>
            </a:stretch>
          </a:blipFill>
        </p:spPr>
        <p:txBody>
          <a:bodyPr/>
          <a:lstStyle>
            <a:lvl1pPr marL="0" indent="0">
              <a:buNone/>
              <a:defRPr/>
            </a:lvl1pPr>
          </a:lstStyle>
          <a:p>
            <a:r>
              <a:rPr lang="en-US" dirty="0"/>
              <a:t>.</a:t>
            </a:r>
          </a:p>
        </p:txBody>
      </p:sp>
      <p:sp>
        <p:nvSpPr>
          <p:cNvPr id="11" name="Date Placeholder 10">
            <a:extLst>
              <a:ext uri="{FF2B5EF4-FFF2-40B4-BE49-F238E27FC236}">
                <a16:creationId xmlns:a16="http://schemas.microsoft.com/office/drawing/2014/main" id="{D89D3850-0B82-7481-3C6F-0BDFA5DB5578}"/>
              </a:ext>
            </a:extLst>
          </p:cNvPr>
          <p:cNvSpPr>
            <a:spLocks noGrp="1"/>
          </p:cNvSpPr>
          <p:nvPr>
            <p:ph type="dt" sz="half" idx="16"/>
          </p:nvPr>
        </p:nvSpPr>
        <p:spPr/>
        <p:txBody>
          <a:bodyPr/>
          <a:lstStyle/>
          <a:p>
            <a:fld id="{33DFD5A6-3F5B-4C93-83C0-9BE650DA7164}" type="datetime2">
              <a:rPr lang="en-US" smtClean="0"/>
              <a:t>Sunday, March 22, 2026</a:t>
            </a:fld>
            <a:endParaRPr lang="en-US"/>
          </a:p>
        </p:txBody>
      </p:sp>
      <p:sp>
        <p:nvSpPr>
          <p:cNvPr id="13" name="Slide Number Placeholder 12">
            <a:extLst>
              <a:ext uri="{FF2B5EF4-FFF2-40B4-BE49-F238E27FC236}">
                <a16:creationId xmlns:a16="http://schemas.microsoft.com/office/drawing/2014/main" id="{64DFD1F8-B2A4-E3EB-CFCC-88A8CB48722E}"/>
              </a:ext>
            </a:extLst>
          </p:cNvPr>
          <p:cNvSpPr>
            <a:spLocks noGrp="1"/>
          </p:cNvSpPr>
          <p:nvPr>
            <p:ph type="sldNum" sz="quarter" idx="18"/>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08494588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Content Photo 8">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E270C72-937F-4EEB-59FB-6FC29DF45701}"/>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DBABC61-0C94-EB2C-729D-13A2A74C04A2}"/>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F3E17B-3D55-4567-37F8-1842ADBFD144}"/>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923544"/>
            <a:ext cx="3840480" cy="2505456"/>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29184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3511295"/>
            <a:ext cx="6172200" cy="260628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CDFE0BFE-5A09-4B35-B85E-8253DEA6CAA6}" type="datetime2">
              <a:rPr lang="en-US" smtClean="0"/>
              <a:t>Sunday, March 22,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41310135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Content Photo 9">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2016717-EA73-3C76-64BF-8AA29BC563AE}"/>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30460BC6-378A-8F4F-1D44-FA6677F92D4E}"/>
              </a:ext>
            </a:extLst>
          </p:cNvPr>
          <p:cNvSpPr/>
          <p:nvPr/>
        </p:nvSpPr>
        <p:spPr>
          <a:xfrm flipH="1">
            <a:off x="0" y="6406116"/>
            <a:ext cx="12191998" cy="461774"/>
          </a:xfrm>
          <a:prstGeom prst="rect">
            <a:avLst/>
          </a:prstGeom>
          <a:gradFill>
            <a:gsLst>
              <a:gs pos="0">
                <a:srgbClr val="DA002F"/>
              </a:gs>
              <a:gs pos="100000">
                <a:srgbClr val="D861D4">
                  <a:alpha val="58824"/>
                </a:srgb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4AC97FE-4F82-FCF7-08CC-137F322BADB5}"/>
              </a:ext>
            </a:extLst>
          </p:cNvPr>
          <p:cNvSpPr/>
          <p:nvPr/>
        </p:nvSpPr>
        <p:spPr>
          <a:xfrm flipH="1">
            <a:off x="5029200" y="6406116"/>
            <a:ext cx="7162798" cy="461774"/>
          </a:xfrm>
          <a:prstGeom prst="rect">
            <a:avLst/>
          </a:prstGeom>
          <a:gradFill>
            <a:gsLst>
              <a:gs pos="19000">
                <a:srgbClr val="FF411C">
                  <a:alpha val="60784"/>
                </a:srgbClr>
              </a:gs>
              <a:gs pos="99000">
                <a:srgbClr val="FF907A">
                  <a:alpha val="86667"/>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24128" y="932688"/>
            <a:ext cx="3392424" cy="3182112"/>
          </a:xfrm>
        </p:spPr>
        <p:txBody>
          <a:bodyPr anchor="b"/>
          <a:lstStyle>
            <a:lvl1pPr algn="r">
              <a:defRPr/>
            </a:lvl1pPr>
          </a:lstStyle>
          <a:p>
            <a:r>
              <a:rPr lang="en-US" dirty="0"/>
              <a:t>Click to edit Master title style</a:t>
            </a:r>
          </a:p>
        </p:txBody>
      </p:sp>
      <p:sp>
        <p:nvSpPr>
          <p:cNvPr id="9" name="Footer Placeholder 8">
            <a:extLst>
              <a:ext uri="{FF2B5EF4-FFF2-40B4-BE49-F238E27FC236}">
                <a16:creationId xmlns:a16="http://schemas.microsoft.com/office/drawing/2014/main" id="{E44DBEB0-C6B6-5CB8-ABF9-1B2039BB0E59}"/>
              </a:ext>
            </a:extLst>
          </p:cNvPr>
          <p:cNvSpPr>
            <a:spLocks noGrp="1"/>
          </p:cNvSpPr>
          <p:nvPr>
            <p:ph type="ftr" sz="quarter" idx="16"/>
          </p:nvPr>
        </p:nvSpPr>
        <p:spPr/>
        <p:txBody>
          <a:bodyPr/>
          <a:lstStyle/>
          <a:p>
            <a:r>
              <a:rPr lang="en-US"/>
              <a:t>Sample Footer Text</a:t>
            </a:r>
          </a:p>
        </p:txBody>
      </p:sp>
      <p:sp>
        <p:nvSpPr>
          <p:cNvPr id="12" name="Picture Placeholder 11">
            <a:extLst>
              <a:ext uri="{FF2B5EF4-FFF2-40B4-BE49-F238E27FC236}">
                <a16:creationId xmlns:a16="http://schemas.microsoft.com/office/drawing/2014/main" id="{4FFF810E-C78F-40FB-2AAF-2EF21D0EC3A2}"/>
              </a:ext>
            </a:extLst>
          </p:cNvPr>
          <p:cNvSpPr>
            <a:spLocks noGrp="1"/>
          </p:cNvSpPr>
          <p:nvPr>
            <p:ph type="pic" sz="quarter" idx="18" hasCustomPrompt="1"/>
          </p:nvPr>
        </p:nvSpPr>
        <p:spPr>
          <a:xfrm>
            <a:off x="5065776" y="0"/>
            <a:ext cx="6135624" cy="3959352"/>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5029200" y="4206240"/>
            <a:ext cx="6172200" cy="164592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397A2D71-C1A3-7AD4-8B7D-05B964D2B9E6}"/>
              </a:ext>
            </a:extLst>
          </p:cNvPr>
          <p:cNvSpPr>
            <a:spLocks noGrp="1"/>
          </p:cNvSpPr>
          <p:nvPr>
            <p:ph type="dt" sz="half" idx="15"/>
          </p:nvPr>
        </p:nvSpPr>
        <p:spPr/>
        <p:txBody>
          <a:bodyPr/>
          <a:lstStyle/>
          <a:p>
            <a:fld id="{E451324D-67C5-4E93-BC3F-7AE321E5F6D8}" type="datetime2">
              <a:rPr lang="en-US" smtClean="0"/>
              <a:t>Sunday, March 22, 2026</a:t>
            </a:fld>
            <a:endParaRPr lang="en-US"/>
          </a:p>
        </p:txBody>
      </p:sp>
      <p:sp>
        <p:nvSpPr>
          <p:cNvPr id="10" name="Slide Number Placeholder 9">
            <a:extLst>
              <a:ext uri="{FF2B5EF4-FFF2-40B4-BE49-F238E27FC236}">
                <a16:creationId xmlns:a16="http://schemas.microsoft.com/office/drawing/2014/main" id="{0776449E-1F63-DCB9-E493-5C6901BE3C26}"/>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12931525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Content Photo 10">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5E51A20-2748-7167-D322-21FEFCFAA88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CBB6C2A-5CA9-E68C-069E-E0E25559DCC0}"/>
              </a:ext>
            </a:extLst>
          </p:cNvPr>
          <p:cNvSpPr/>
          <p:nvPr/>
        </p:nvSpPr>
        <p:spPr>
          <a:xfrm flipH="1">
            <a:off x="-1" y="6408741"/>
            <a:ext cx="12191998" cy="449259"/>
          </a:xfrm>
          <a:prstGeom prst="rect">
            <a:avLst/>
          </a:prstGeom>
          <a:gradFill>
            <a:gsLst>
              <a:gs pos="34000">
                <a:srgbClr val="FE4A00">
                  <a:alpha val="72941"/>
                </a:srgbClr>
              </a:gs>
              <a:gs pos="100000">
                <a:srgbClr val="DA002F">
                  <a:alpha val="88627"/>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F80550C-DE5E-1065-0630-D03C188FDDD1}"/>
              </a:ext>
            </a:extLst>
          </p:cNvPr>
          <p:cNvSpPr/>
          <p:nvPr/>
        </p:nvSpPr>
        <p:spPr>
          <a:xfrm flipH="1">
            <a:off x="-1" y="6408314"/>
            <a:ext cx="7783998" cy="449686"/>
          </a:xfrm>
          <a:prstGeom prst="rect">
            <a:avLst/>
          </a:prstGeom>
          <a:gradFill>
            <a:gsLst>
              <a:gs pos="0">
                <a:srgbClr val="FD5353">
                  <a:alpha val="54902"/>
                </a:srgbClr>
              </a:gs>
              <a:gs pos="99000">
                <a:srgbClr val="972D8F">
                  <a:alpha val="73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832104"/>
            <a:ext cx="3273552" cy="1947672"/>
          </a:xfrm>
        </p:spPr>
        <p:txBody>
          <a:bodyPr anchor="b"/>
          <a:lstStyle/>
          <a:p>
            <a:r>
              <a:rPr lang="en-US" dirty="0"/>
              <a:t>Click to edit Master title style</a:t>
            </a:r>
          </a:p>
        </p:txBody>
      </p:sp>
      <p:sp>
        <p:nvSpPr>
          <p:cNvPr id="14" name="Picture Placeholder 13">
            <a:extLst>
              <a:ext uri="{FF2B5EF4-FFF2-40B4-BE49-F238E27FC236}">
                <a16:creationId xmlns:a16="http://schemas.microsoft.com/office/drawing/2014/main" id="{446617FE-5546-1330-38DE-729B1DB01C4F}"/>
              </a:ext>
            </a:extLst>
          </p:cNvPr>
          <p:cNvSpPr>
            <a:spLocks noGrp="1"/>
          </p:cNvSpPr>
          <p:nvPr>
            <p:ph type="pic" sz="quarter" idx="18" hasCustomPrompt="1"/>
          </p:nvPr>
        </p:nvSpPr>
        <p:spPr>
          <a:xfrm>
            <a:off x="0" y="-1"/>
            <a:ext cx="7783999" cy="6411311"/>
          </a:xfrm>
          <a:blipFill>
            <a:blip r:embed="rId2">
              <a:alphaModFix amt="70000"/>
            </a:blip>
            <a:stretch>
              <a:fillRect/>
            </a:stretch>
          </a:blipFill>
        </p:spPr>
        <p:txBody>
          <a:bodyPr/>
          <a:lstStyle>
            <a:lvl1pPr marL="0" indent="0">
              <a:buNone/>
              <a:defRPr/>
            </a:lvl1pPr>
          </a:lstStyle>
          <a:p>
            <a:r>
              <a:rPr lang="en-US" dirty="0"/>
              <a:t>.</a:t>
            </a:r>
          </a:p>
        </p:txBody>
      </p:sp>
      <p:sp>
        <p:nvSpPr>
          <p:cNvPr id="11" name="Footer Placeholder 10">
            <a:extLst>
              <a:ext uri="{FF2B5EF4-FFF2-40B4-BE49-F238E27FC236}">
                <a16:creationId xmlns:a16="http://schemas.microsoft.com/office/drawing/2014/main" id="{A9C33D4E-E2BE-E898-8127-4DC0FEE7EF69}"/>
              </a:ext>
            </a:extLst>
          </p:cNvPr>
          <p:cNvSpPr>
            <a:spLocks noGrp="1"/>
          </p:cNvSpPr>
          <p:nvPr>
            <p:ph type="ftr" sz="quarter" idx="16"/>
          </p:nvPr>
        </p:nvSpPr>
        <p:spPr>
          <a:xfrm>
            <a:off x="67056" y="6455664"/>
            <a:ext cx="3557016" cy="365760"/>
          </a:xfrm>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2852928"/>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9153B13C-4F7F-491E-137A-C175D2F34347}"/>
              </a:ext>
            </a:extLst>
          </p:cNvPr>
          <p:cNvSpPr>
            <a:spLocks noGrp="1"/>
          </p:cNvSpPr>
          <p:nvPr>
            <p:ph type="dt" sz="half" idx="15"/>
          </p:nvPr>
        </p:nvSpPr>
        <p:spPr/>
        <p:txBody>
          <a:bodyPr/>
          <a:lstStyle/>
          <a:p>
            <a:fld id="{59639FB1-C416-4550-8B7F-818DCA7584C4}" type="datetime2">
              <a:rPr lang="en-US" smtClean="0"/>
              <a:t>Sunday, March 22, 2026</a:t>
            </a:fld>
            <a:endParaRPr lang="en-US"/>
          </a:p>
        </p:txBody>
      </p:sp>
      <p:sp>
        <p:nvSpPr>
          <p:cNvPr id="12" name="Slide Number Placeholder 11">
            <a:extLst>
              <a:ext uri="{FF2B5EF4-FFF2-40B4-BE49-F238E27FC236}">
                <a16:creationId xmlns:a16="http://schemas.microsoft.com/office/drawing/2014/main" id="{465A4B81-1CBB-716F-B325-C1ECB6BA2529}"/>
              </a:ext>
            </a:extLst>
          </p:cNvPr>
          <p:cNvSpPr>
            <a:spLocks noGrp="1"/>
          </p:cNvSpPr>
          <p:nvPr>
            <p:ph type="sldNum" sz="quarter" idx="17"/>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363951609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Content Photo 11">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471F3A-3E6D-0DF1-74AB-CC9D04CFAEE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CBED10C-5619-54D2-5D2D-E5D0A3E26E93}"/>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F596777-297F-86C7-883A-2CA5E5F7CD86}"/>
              </a:ext>
            </a:extLst>
          </p:cNvPr>
          <p:cNvSpPr/>
          <p:nvPr/>
        </p:nvSpPr>
        <p:spPr>
          <a:xfrm flipH="1">
            <a:off x="6158536" y="6400799"/>
            <a:ext cx="6033460"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512064"/>
            <a:ext cx="10844784" cy="1170432"/>
          </a:xfrm>
        </p:spPr>
        <p:txBody>
          <a:bodyPr anchor="b"/>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BC6A79F2-1363-2482-D116-A2760202AE87}"/>
              </a:ext>
            </a:extLst>
          </p:cNvPr>
          <p:cNvSpPr>
            <a:spLocks noGrp="1"/>
          </p:cNvSpPr>
          <p:nvPr>
            <p:ph type="pic" sz="quarter" idx="15" hasCustomPrompt="1"/>
          </p:nvPr>
        </p:nvSpPr>
        <p:spPr>
          <a:xfrm>
            <a:off x="731520" y="1984247"/>
            <a:ext cx="6214110" cy="3879839"/>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699959" y="1984248"/>
            <a:ext cx="3876346" cy="3879839"/>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3DAA390-4D48-496D-9CF9-AA47EC8054B6}"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7393363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Content Photo 1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EE99FD1-4C4F-942E-5C24-C7F30C3E106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A2093A5D-CF9E-656F-6E4D-BBE26617BBEC}"/>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7D037C8-31EA-E42D-7880-3FC907A897D8}"/>
              </a:ext>
            </a:extLst>
          </p:cNvPr>
          <p:cNvSpPr/>
          <p:nvPr/>
        </p:nvSpPr>
        <p:spPr>
          <a:xfrm flipH="1">
            <a:off x="4380987" y="6400799"/>
            <a:ext cx="7811009"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3886200"/>
            <a:ext cx="3649468" cy="2048256"/>
          </a:xfrm>
        </p:spPr>
        <p:txBody>
          <a:bodyPr anchor="t"/>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DC72D447-6660-458A-13D3-C4FF07038659}"/>
              </a:ext>
            </a:extLst>
          </p:cNvPr>
          <p:cNvSpPr>
            <a:spLocks noGrp="1"/>
          </p:cNvSpPr>
          <p:nvPr>
            <p:ph type="pic" sz="quarter" idx="15" hasCustomPrompt="1"/>
          </p:nvPr>
        </p:nvSpPr>
        <p:spPr>
          <a:xfrm>
            <a:off x="731518" y="0"/>
            <a:ext cx="3520440" cy="3648456"/>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148072" y="704088"/>
            <a:ext cx="6428232" cy="5230368"/>
          </a:xfrm>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63F89BF-AB4A-41EB-BD3C-EE6397432347}"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139569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Content Photo 1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E75F419-3BE9-4269-E538-DB069E0C329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FEA2F20-DFC9-8EAE-10DC-BC89113C2D4F}"/>
              </a:ext>
            </a:extLst>
          </p:cNvPr>
          <p:cNvSpPr/>
          <p:nvPr/>
        </p:nvSpPr>
        <p:spPr>
          <a:xfrm rot="10800000" flipH="1">
            <a:off x="0" y="6400798"/>
            <a:ext cx="12192000" cy="457202"/>
          </a:xfrm>
          <a:prstGeom prst="rect">
            <a:avLst/>
          </a:prstGeom>
          <a:gradFill>
            <a:gsLst>
              <a:gs pos="25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B4C5968-63F8-AF79-49F2-4D9E9C22DD6B}"/>
              </a:ext>
            </a:extLst>
          </p:cNvPr>
          <p:cNvSpPr/>
          <p:nvPr/>
        </p:nvSpPr>
        <p:spPr>
          <a:xfrm flipH="1">
            <a:off x="3626812" y="6400799"/>
            <a:ext cx="8565184" cy="456772"/>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0" y="704088"/>
            <a:ext cx="2895292" cy="1581912"/>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Picture Placeholder 3">
            <a:extLst>
              <a:ext uri="{FF2B5EF4-FFF2-40B4-BE49-F238E27FC236}">
                <a16:creationId xmlns:a16="http://schemas.microsoft.com/office/drawing/2014/main" id="{4A3F22A9-E31A-48F3-DD64-8A1764532472}"/>
              </a:ext>
            </a:extLst>
          </p:cNvPr>
          <p:cNvSpPr>
            <a:spLocks noGrp="1"/>
          </p:cNvSpPr>
          <p:nvPr>
            <p:ph type="pic" sz="quarter" idx="15" hasCustomPrompt="1"/>
          </p:nvPr>
        </p:nvSpPr>
        <p:spPr>
          <a:xfrm>
            <a:off x="731520" y="2368296"/>
            <a:ext cx="2788920" cy="3429000"/>
          </a:xfrm>
          <a:blipFill>
            <a:blip r:embed="rId2">
              <a:alphaModFix amt="70000"/>
            </a:blip>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53128" y="704088"/>
            <a:ext cx="7123176" cy="51755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31C1CA1-E6E1-4903-A39F-729F30B73A81}"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55676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9034161-664F-95F7-2318-8455D39DC535}"/>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9" name="Group 8">
            <a:extLst>
              <a:ext uri="{FF2B5EF4-FFF2-40B4-BE49-F238E27FC236}">
                <a16:creationId xmlns:a16="http://schemas.microsoft.com/office/drawing/2014/main" id="{02F5F8B4-8FF0-1254-0A5B-CC22084F6C2D}"/>
              </a:ext>
            </a:extLst>
          </p:cNvPr>
          <p:cNvGrpSpPr/>
          <p:nvPr/>
        </p:nvGrpSpPr>
        <p:grpSpPr>
          <a:xfrm flipH="1" flipV="1">
            <a:off x="-12756" y="2522"/>
            <a:ext cx="12217513" cy="6863044"/>
            <a:chOff x="585170" y="-169430"/>
            <a:chExt cx="12217513" cy="6863044"/>
          </a:xfrm>
        </p:grpSpPr>
        <p:sp>
          <p:nvSpPr>
            <p:cNvPr id="10" name="Rectangle 9">
              <a:extLst>
                <a:ext uri="{FF2B5EF4-FFF2-40B4-BE49-F238E27FC236}">
                  <a16:creationId xmlns:a16="http://schemas.microsoft.com/office/drawing/2014/main" id="{5B4E1ECA-F93C-A483-C4F1-29C42597B7D2}"/>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7C06865F-89CC-BE15-EAA2-7DE6517391D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CEAFE0B0-2261-5CA7-AE61-EDC374B643E3}"/>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Rectangle 12">
              <a:extLst>
                <a:ext uri="{FF2B5EF4-FFF2-40B4-BE49-F238E27FC236}">
                  <a16:creationId xmlns:a16="http://schemas.microsoft.com/office/drawing/2014/main" id="{F7AA7DB0-DE62-3BEE-FB72-481649D63F9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Rectangle 13">
            <a:extLst>
              <a:ext uri="{FF2B5EF4-FFF2-40B4-BE49-F238E27FC236}">
                <a16:creationId xmlns:a16="http://schemas.microsoft.com/office/drawing/2014/main" id="{B3FCEE29-6799-F2C5-729F-491AE62D49D7}"/>
              </a:ext>
            </a:extLst>
          </p:cNvPr>
          <p:cNvSpPr/>
          <p:nvPr/>
        </p:nvSpPr>
        <p:spPr>
          <a:xfrm>
            <a:off x="-18286" y="4719145"/>
            <a:ext cx="12221346" cy="214894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1060704" y="4974336"/>
            <a:ext cx="10433304" cy="1444752"/>
          </a:xfrm>
        </p:spPr>
        <p:txBody>
          <a:bodyPr anchor="ctr">
            <a:normAutofit/>
          </a:bodyPr>
          <a:lstStyle>
            <a:lvl1pPr algn="ctr">
              <a:lnSpc>
                <a:spcPct val="120000"/>
              </a:lnSpc>
              <a:defRPr sz="2800" b="0" cap="all" spc="300" baseline="0">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1060704" y="704088"/>
            <a:ext cx="10661904" cy="3849624"/>
          </a:xfrm>
        </p:spPr>
        <p:txBody>
          <a:bodyPr anchor="b">
            <a:normAutofit/>
          </a:bodyPr>
          <a:lstStyle>
            <a:lvl1pPr marL="0" indent="0" algn="ctr">
              <a:buNone/>
              <a:defRPr sz="27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tx1"/>
                </a:solidFill>
              </a:defRPr>
            </a:lvl1pPr>
          </a:lstStyle>
          <a:p>
            <a:fld id="{09D80555-5AA0-4039-B1D1-43225C709886}" type="datetime2">
              <a:rPr lang="en-US" smtClean="0"/>
              <a:t>Sunday, March 22,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9930789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0BB2D57-DDE5-A73E-9F8B-DA3ACB699FFB}"/>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sp>
        <p:nvSpPr>
          <p:cNvPr id="15" name="Rectangle 14">
            <a:extLst>
              <a:ext uri="{FF2B5EF4-FFF2-40B4-BE49-F238E27FC236}">
                <a16:creationId xmlns:a16="http://schemas.microsoft.com/office/drawing/2014/main" id="{F366F834-30C7-711B-1DA9-E85C7CC17F11}"/>
              </a:ext>
            </a:extLst>
          </p:cNvPr>
          <p:cNvSpPr/>
          <p:nvPr/>
        </p:nvSpPr>
        <p:spPr>
          <a:xfrm flipH="1">
            <a:off x="18287" y="-2522"/>
            <a:ext cx="12192000" cy="6865568"/>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 name="Rectangle 15">
            <a:extLst>
              <a:ext uri="{FF2B5EF4-FFF2-40B4-BE49-F238E27FC236}">
                <a16:creationId xmlns:a16="http://schemas.microsoft.com/office/drawing/2014/main" id="{5766A7B6-C07F-DDF6-2DA7-A25316E3DB49}"/>
              </a:ext>
            </a:extLst>
          </p:cNvPr>
          <p:cNvSpPr/>
          <p:nvPr/>
        </p:nvSpPr>
        <p:spPr>
          <a:xfrm>
            <a:off x="-7227" y="-5045"/>
            <a:ext cx="12217513" cy="6868091"/>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 name="Rectangle 16">
            <a:extLst>
              <a:ext uri="{FF2B5EF4-FFF2-40B4-BE49-F238E27FC236}">
                <a16:creationId xmlns:a16="http://schemas.microsoft.com/office/drawing/2014/main" id="{D61767CC-CF27-DF8F-8449-932B71E7F814}"/>
              </a:ext>
            </a:extLst>
          </p:cNvPr>
          <p:cNvSpPr/>
          <p:nvPr/>
        </p:nvSpPr>
        <p:spPr>
          <a:xfrm rot="10800000" flipH="1">
            <a:off x="429475" y="-5045"/>
            <a:ext cx="11788038"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 name="Rectangle 17">
            <a:extLst>
              <a:ext uri="{FF2B5EF4-FFF2-40B4-BE49-F238E27FC236}">
                <a16:creationId xmlns:a16="http://schemas.microsoft.com/office/drawing/2014/main" id="{FCDF59EC-E66B-10C0-FD29-4F5A7C07CC05}"/>
              </a:ext>
            </a:extLst>
          </p:cNvPr>
          <p:cNvSpPr/>
          <p:nvPr/>
        </p:nvSpPr>
        <p:spPr>
          <a:xfrm rot="5400000" flipH="1">
            <a:off x="4958529" y="-4965758"/>
            <a:ext cx="2286000" cy="12217514"/>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8">
            <a:extLst>
              <a:ext uri="{FF2B5EF4-FFF2-40B4-BE49-F238E27FC236}">
                <a16:creationId xmlns:a16="http://schemas.microsoft.com/office/drawing/2014/main" id="{014A4547-53B1-493D-CE90-DA2AB946D64A}"/>
              </a:ext>
            </a:extLst>
          </p:cNvPr>
          <p:cNvSpPr/>
          <p:nvPr/>
        </p:nvSpPr>
        <p:spPr>
          <a:xfrm rot="16200000">
            <a:off x="-900224" y="892997"/>
            <a:ext cx="6860522" cy="5074531"/>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2057400" y="4809744"/>
            <a:ext cx="8156448" cy="1545336"/>
          </a:xfrm>
        </p:spPr>
        <p:txBody>
          <a:bodyPr anchor="t">
            <a:normAutofit/>
          </a:bodyPr>
          <a:lstStyle>
            <a:lvl1pPr algn="ctr">
              <a:lnSpc>
                <a:spcPct val="120000"/>
              </a:lnSpc>
              <a:defRPr sz="2800" b="0" cap="all" spc="300" baseline="0">
                <a:solidFill>
                  <a:schemeClr val="bg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822960" y="603504"/>
            <a:ext cx="10543032" cy="4114800"/>
          </a:xfrm>
        </p:spPr>
        <p:txBody>
          <a:bodyPr anchor="b">
            <a:normAutofit/>
          </a:bodyPr>
          <a:lstStyle>
            <a:lvl1pPr marL="0" indent="0" algn="ctr">
              <a:buNone/>
              <a:defRPr sz="25000" b="1">
                <a:solidFill>
                  <a:schemeClr val="bg1"/>
                </a:solidFill>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bg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A3282FB1-48E5-4F0A-9E9C-35DF3C629227}" type="datetime2">
              <a:rPr lang="en-US" smtClean="0"/>
              <a:t>Sunday, March 22,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7053627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53789-FF7A-62BD-CDC8-87D588F55405}"/>
              </a:ext>
            </a:extLst>
          </p:cNvPr>
          <p:cNvSpPr>
            <a:spLocks noGrp="1"/>
          </p:cNvSpPr>
          <p:nvPr>
            <p:ph type="title"/>
          </p:nvPr>
        </p:nvSpPr>
        <p:spPr>
          <a:xfrm>
            <a:off x="731520" y="4809744"/>
            <a:ext cx="5897880" cy="1353312"/>
          </a:xfrm>
        </p:spPr>
        <p:txBody>
          <a:bodyPr vert="horz" lIns="91440" tIns="45720" rIns="91440" bIns="45720" rtlCol="0" anchor="t">
            <a:normAutofit/>
          </a:bodyPr>
          <a:lstStyle>
            <a:lvl1pPr>
              <a:lnSpc>
                <a:spcPct val="120000"/>
              </a:lnSpc>
              <a:defRPr lang="en-US" sz="2800" b="0" dirty="0">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AAEC55A6-88B7-630F-AEB8-0B2270F5DE54}"/>
              </a:ext>
            </a:extLst>
          </p:cNvPr>
          <p:cNvSpPr>
            <a:spLocks noGrp="1"/>
          </p:cNvSpPr>
          <p:nvPr>
            <p:ph sz="quarter" idx="13" hasCustomPrompt="1"/>
          </p:nvPr>
        </p:nvSpPr>
        <p:spPr>
          <a:xfrm>
            <a:off x="731520" y="603504"/>
            <a:ext cx="10863072" cy="4206240"/>
          </a:xfrm>
        </p:spPr>
        <p:txBody>
          <a:bodyPr vert="horz" lIns="91440" tIns="45720" rIns="91440" bIns="45720" rtlCol="0" anchor="b">
            <a:normAutofit/>
          </a:bodyPr>
          <a:lstStyle>
            <a:lvl1pPr marL="0" indent="0">
              <a:buNone/>
              <a:defRPr lang="en-US" sz="27800" b="1" dirty="0">
                <a:latin typeface="+mj-lt"/>
              </a:defRPr>
            </a:lvl1pPr>
          </a:lstStyle>
          <a:p>
            <a:pPr lvl="0"/>
            <a:r>
              <a:rPr lang="en-US" dirty="0"/>
              <a:t>##%</a:t>
            </a:r>
          </a:p>
        </p:txBody>
      </p:sp>
      <p:sp>
        <p:nvSpPr>
          <p:cNvPr id="3" name="Footer Placeholder 2">
            <a:extLst>
              <a:ext uri="{FF2B5EF4-FFF2-40B4-BE49-F238E27FC236}">
                <a16:creationId xmlns:a16="http://schemas.microsoft.com/office/drawing/2014/main" id="{39DF6A63-6BD8-15C3-E64B-8E6AD05CAE65}"/>
              </a:ext>
            </a:extLst>
          </p:cNvPr>
          <p:cNvSpPr>
            <a:spLocks noGrp="1"/>
          </p:cNvSpPr>
          <p:nvPr>
            <p:ph type="ftr" sz="quarter" idx="10"/>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8A1B3FB7-267A-B05B-39EB-A75DD59B8C13}"/>
              </a:ext>
            </a:extLst>
          </p:cNvPr>
          <p:cNvSpPr>
            <a:spLocks noGrp="1"/>
          </p:cNvSpPr>
          <p:nvPr>
            <p:ph type="dt" sz="half" idx="11"/>
          </p:nvPr>
        </p:nvSpPr>
        <p:spPr/>
        <p:txBody>
          <a:bodyPr/>
          <a:lstStyle>
            <a:lvl1pPr>
              <a:defRPr>
                <a:solidFill>
                  <a:schemeClr val="bg1"/>
                </a:solidFill>
              </a:defRPr>
            </a:lvl1pPr>
          </a:lstStyle>
          <a:p>
            <a:fld id="{E0149A69-19C1-4748-AF82-9FE4A85BF936}" type="datetime2">
              <a:rPr lang="en-US" smtClean="0"/>
              <a:t>Sunday, March 22, 2026</a:t>
            </a:fld>
            <a:endParaRPr lang="en-US" dirty="0"/>
          </a:p>
        </p:txBody>
      </p:sp>
      <p:sp>
        <p:nvSpPr>
          <p:cNvPr id="5" name="Slide Number Placeholder 4">
            <a:extLst>
              <a:ext uri="{FF2B5EF4-FFF2-40B4-BE49-F238E27FC236}">
                <a16:creationId xmlns:a16="http://schemas.microsoft.com/office/drawing/2014/main" id="{62715E72-747E-7DEF-08E7-1715D8FA926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9111232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AFD00E-68E4-2C52-ADE7-B3CCEEF5D30D}"/>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FA70C64-A82F-539E-FA22-E9EDFA88F0CB}"/>
              </a:ext>
            </a:extLst>
          </p:cNvPr>
          <p:cNvSpPr/>
          <p:nvPr/>
        </p:nvSpPr>
        <p:spPr>
          <a:xfrm flipH="1">
            <a:off x="-1" y="0"/>
            <a:ext cx="3076356" cy="6858000"/>
          </a:xfrm>
          <a:prstGeom prst="rect">
            <a:avLst/>
          </a:prstGeom>
          <a:gradFill>
            <a:gsLst>
              <a:gs pos="0">
                <a:srgbClr val="FF907A"/>
              </a:gs>
              <a:gs pos="100000">
                <a:srgbClr val="DA002F">
                  <a:alpha val="85882"/>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B51035-B1FE-075C-1780-50D3B30B2326}"/>
              </a:ext>
            </a:extLst>
          </p:cNvPr>
          <p:cNvSpPr/>
          <p:nvPr/>
        </p:nvSpPr>
        <p:spPr>
          <a:xfrm flipH="1">
            <a:off x="-6" y="-1"/>
            <a:ext cx="3076355" cy="4572001"/>
          </a:xfrm>
          <a:prstGeom prst="rect">
            <a:avLst/>
          </a:prstGeom>
          <a:gradFill>
            <a:gsLst>
              <a:gs pos="26000">
                <a:srgbClr val="FE4A00">
                  <a:alpha val="0"/>
                </a:srgbClr>
              </a:gs>
              <a:gs pos="100000">
                <a:srgbClr val="DA002F">
                  <a:alpha val="65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B1594AB-F53B-583B-B352-D96F6BEA3EAE}"/>
              </a:ext>
            </a:extLst>
          </p:cNvPr>
          <p:cNvSpPr/>
          <p:nvPr/>
        </p:nvSpPr>
        <p:spPr>
          <a:xfrm rot="5400000" flipH="1">
            <a:off x="-1890835" y="1890822"/>
            <a:ext cx="6858001" cy="3076355"/>
          </a:xfrm>
          <a:prstGeom prst="rect">
            <a:avLst/>
          </a:prstGeom>
          <a:gradFill>
            <a:gsLst>
              <a:gs pos="2000">
                <a:srgbClr val="9B3597"/>
              </a:gs>
              <a:gs pos="60000">
                <a:srgbClr val="D861D4">
                  <a:alpha val="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516DC94B-3BDB-1A55-CF02-E0ACF543DF06}"/>
              </a:ext>
            </a:extLst>
          </p:cNvPr>
          <p:cNvSpPr/>
          <p:nvPr/>
        </p:nvSpPr>
        <p:spPr>
          <a:xfrm rot="10800000">
            <a:off x="-25" y="875999"/>
            <a:ext cx="2609262" cy="4648800"/>
          </a:xfrm>
          <a:custGeom>
            <a:avLst/>
            <a:gdLst>
              <a:gd name="connsiteX0" fmla="*/ 2324400 w 2609262"/>
              <a:gd name="connsiteY0" fmla="*/ 4648800 h 4648800"/>
              <a:gd name="connsiteX1" fmla="*/ 0 w 2609262"/>
              <a:gd name="connsiteY1" fmla="*/ 2324400 h 4648800"/>
              <a:gd name="connsiteX2" fmla="*/ 2324400 w 2609262"/>
              <a:gd name="connsiteY2" fmla="*/ 0 h 4648800"/>
              <a:gd name="connsiteX3" fmla="*/ 2562056 w 2609262"/>
              <a:gd name="connsiteY3" fmla="*/ 12001 h 4648800"/>
              <a:gd name="connsiteX4" fmla="*/ 2609262 w 2609262"/>
              <a:gd name="connsiteY4" fmla="*/ 19205 h 4648800"/>
              <a:gd name="connsiteX5" fmla="*/ 2609262 w 2609262"/>
              <a:gd name="connsiteY5" fmla="*/ 4629595 h 4648800"/>
              <a:gd name="connsiteX6" fmla="*/ 2562056 w 2609262"/>
              <a:gd name="connsiteY6" fmla="*/ 4636799 h 4648800"/>
              <a:gd name="connsiteX7" fmla="*/ 2324400 w 2609262"/>
              <a:gd name="connsiteY7" fmla="*/ 4648800 h 464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9262" h="4648800">
                <a:moveTo>
                  <a:pt x="2324400" y="4648800"/>
                </a:moveTo>
                <a:cubicBezTo>
                  <a:pt x="1040669" y="4648800"/>
                  <a:pt x="0" y="3608131"/>
                  <a:pt x="0" y="2324400"/>
                </a:cubicBezTo>
                <a:cubicBezTo>
                  <a:pt x="0" y="1040669"/>
                  <a:pt x="1040669" y="0"/>
                  <a:pt x="2324400" y="0"/>
                </a:cubicBezTo>
                <a:cubicBezTo>
                  <a:pt x="2404633" y="0"/>
                  <a:pt x="2483917" y="4065"/>
                  <a:pt x="2562056" y="12001"/>
                </a:cubicBezTo>
                <a:lnTo>
                  <a:pt x="2609262" y="19205"/>
                </a:lnTo>
                <a:lnTo>
                  <a:pt x="2609262" y="4629595"/>
                </a:lnTo>
                <a:lnTo>
                  <a:pt x="2562056" y="4636799"/>
                </a:lnTo>
                <a:cubicBezTo>
                  <a:pt x="2483917" y="4644735"/>
                  <a:pt x="2404633" y="4648800"/>
                  <a:pt x="2324400" y="4648800"/>
                </a:cubicBezTo>
                <a:close/>
              </a:path>
            </a:pathLst>
          </a:custGeom>
          <a:gradFill>
            <a:gsLst>
              <a:gs pos="31000">
                <a:srgbClr val="FF907A">
                  <a:alpha val="0"/>
                </a:srgbClr>
              </a:gs>
              <a:gs pos="85000">
                <a:srgbClr val="FFBCAF">
                  <a:alpha val="12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897458" y="731520"/>
            <a:ext cx="6794097" cy="5559552"/>
          </a:xfrm>
        </p:spPr>
        <p:txBody>
          <a:bodyPr anchor="ctr">
            <a:normAutofit/>
          </a:bodyPr>
          <a:lstStyle>
            <a:lvl1pPr marL="0" indent="0">
              <a:lnSpc>
                <a:spcPct val="100000"/>
              </a:lnSpc>
              <a:buNone/>
              <a:defRPr sz="4800" b="1">
                <a:latin typeface="+mj-lt"/>
              </a:defRPr>
            </a:lvl1pPr>
            <a:lvl2pPr marL="228600" indent="0">
              <a:lnSpc>
                <a:spcPct val="100000"/>
              </a:lnSpc>
              <a:buNone/>
              <a:defRPr sz="4400" b="1">
                <a:latin typeface="+mj-lt"/>
              </a:defRPr>
            </a:lvl2pPr>
            <a:lvl3pPr marL="457200" indent="0">
              <a:lnSpc>
                <a:spcPct val="100000"/>
              </a:lnSpc>
              <a:buNone/>
              <a:defRPr sz="4000" b="1">
                <a:latin typeface="+mj-lt"/>
              </a:defRPr>
            </a:lvl3pPr>
            <a:lvl4pPr marL="685800" indent="0">
              <a:lnSpc>
                <a:spcPct val="100000"/>
              </a:lnSpc>
              <a:buNone/>
              <a:defRPr sz="3600" b="1">
                <a:latin typeface="+mj-lt"/>
              </a:defRPr>
            </a:lvl4pPr>
            <a:lvl5pPr marL="914400" indent="0">
              <a:lnSpc>
                <a:spcPct val="100000"/>
              </a:lnSpc>
              <a:buNone/>
              <a:defRPr sz="3200" b="1">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775528E2-81C6-40A8-BAF0-0F7E271EAAEB}" type="datetime2">
              <a:rPr lang="en-US" smtClean="0"/>
              <a:t>Sunday, March 22,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973039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20" y="978408"/>
            <a:ext cx="10177272" cy="4837176"/>
          </a:xfrm>
        </p:spPr>
        <p:txBody>
          <a:bodyPr anchor="b">
            <a:normAutofit/>
          </a:bodyPr>
          <a:lstStyle>
            <a:lvl1pPr marL="0" indent="0">
              <a:lnSpc>
                <a:spcPct val="110000"/>
              </a:lnSpc>
              <a:buNone/>
              <a:defRPr sz="4800" b="1" cap="none" spc="100" baseline="0">
                <a:latin typeface="+mj-lt"/>
              </a:defRPr>
            </a:lvl1pPr>
            <a:lvl2pPr marL="228600" indent="0">
              <a:lnSpc>
                <a:spcPct val="110000"/>
              </a:lnSpc>
              <a:buNone/>
              <a:defRPr sz="4000" b="1" cap="none" spc="100" baseline="0">
                <a:latin typeface="+mj-lt"/>
              </a:defRPr>
            </a:lvl2pPr>
            <a:lvl3pPr marL="457200" indent="0">
              <a:lnSpc>
                <a:spcPct val="110000"/>
              </a:lnSpc>
              <a:buNone/>
              <a:defRPr sz="3600" b="1" cap="none" spc="100" baseline="0">
                <a:latin typeface="+mj-lt"/>
              </a:defRPr>
            </a:lvl3pPr>
            <a:lvl4pPr marL="685800" indent="0">
              <a:lnSpc>
                <a:spcPct val="110000"/>
              </a:lnSpc>
              <a:buNone/>
              <a:defRPr sz="3200" b="1" cap="none" spc="100" baseline="0">
                <a:latin typeface="+mj-lt"/>
              </a:defRPr>
            </a:lvl4pPr>
            <a:lvl5pPr marL="914400" indent="0">
              <a:lnSpc>
                <a:spcPct val="110000"/>
              </a:lnSpc>
              <a:buNone/>
              <a:defRPr sz="28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7EFC605F-F3B5-44D1-B7F6-31C6B11C8978}" type="datetime2">
              <a:rPr lang="en-US" smtClean="0"/>
              <a:t>Sunday, March 22,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18720446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909A4D1-63C5-2E23-5C6B-F8AF94782183}"/>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Neue Haas Grotesk Text Pro"/>
              <a:ea typeface="+mn-ea"/>
              <a:cs typeface="+mn-cs"/>
            </a:endParaRPr>
          </a:p>
        </p:txBody>
      </p:sp>
      <p:grpSp>
        <p:nvGrpSpPr>
          <p:cNvPr id="8" name="Group 7">
            <a:extLst>
              <a:ext uri="{FF2B5EF4-FFF2-40B4-BE49-F238E27FC236}">
                <a16:creationId xmlns:a16="http://schemas.microsoft.com/office/drawing/2014/main" id="{42070271-1317-4457-72C3-9560AF9D7416}"/>
              </a:ext>
            </a:extLst>
          </p:cNvPr>
          <p:cNvGrpSpPr/>
          <p:nvPr/>
        </p:nvGrpSpPr>
        <p:grpSpPr>
          <a:xfrm flipH="1" flipV="1">
            <a:off x="-12756" y="2522"/>
            <a:ext cx="12217513" cy="6863044"/>
            <a:chOff x="585170" y="-169430"/>
            <a:chExt cx="12217513" cy="6863044"/>
          </a:xfrm>
        </p:grpSpPr>
        <p:sp>
          <p:nvSpPr>
            <p:cNvPr id="9" name="Rectangle 8">
              <a:extLst>
                <a:ext uri="{FF2B5EF4-FFF2-40B4-BE49-F238E27FC236}">
                  <a16:creationId xmlns:a16="http://schemas.microsoft.com/office/drawing/2014/main" id="{A3EA2358-7C35-E7F3-E8C3-3D28909E4016}"/>
                </a:ext>
              </a:extLst>
            </p:cNvPr>
            <p:cNvSpPr/>
            <p:nvPr/>
          </p:nvSpPr>
          <p:spPr>
            <a:xfrm>
              <a:off x="585170" y="-169430"/>
              <a:ext cx="12217513" cy="6860523"/>
            </a:xfrm>
            <a:prstGeom prst="rect">
              <a:avLst/>
            </a:prstGeom>
            <a:gradFill>
              <a:gsLst>
                <a:gs pos="0">
                  <a:srgbClr val="FF411C">
                    <a:alpha val="66000"/>
                  </a:srgbClr>
                </a:gs>
                <a:gs pos="99000">
                  <a:srgbClr val="962077"/>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8E347F1A-F45E-1DB5-00F2-8254D6979D46}"/>
                </a:ext>
              </a:extLst>
            </p:cNvPr>
            <p:cNvSpPr/>
            <p:nvPr/>
          </p:nvSpPr>
          <p:spPr>
            <a:xfrm rot="10800000" flipH="1">
              <a:off x="585170" y="-169430"/>
              <a:ext cx="12203060" cy="6863044"/>
            </a:xfrm>
            <a:prstGeom prst="rect">
              <a:avLst/>
            </a:prstGeom>
            <a:gradFill>
              <a:gsLst>
                <a:gs pos="0">
                  <a:srgbClr val="FA0036">
                    <a:alpha val="3922"/>
                  </a:srgbClr>
                </a:gs>
                <a:gs pos="99000">
                  <a:srgbClr val="92248E">
                    <a:alpha val="97647"/>
                  </a:srgb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4CF8B62-DFD0-EBF8-5BB9-282EB5B6124B}"/>
                </a:ext>
              </a:extLst>
            </p:cNvPr>
            <p:cNvSpPr/>
            <p:nvPr/>
          </p:nvSpPr>
          <p:spPr>
            <a:xfrm rot="5400000" flipH="1">
              <a:off x="5550927" y="-5130142"/>
              <a:ext cx="2286000" cy="12217513"/>
            </a:xfrm>
            <a:prstGeom prst="rect">
              <a:avLst/>
            </a:prstGeom>
            <a:gradFill>
              <a:gsLst>
                <a:gs pos="20000">
                  <a:srgbClr val="D861D4">
                    <a:alpha val="0"/>
                  </a:srgbClr>
                </a:gs>
                <a:gs pos="100000">
                  <a:srgbClr val="FF7037">
                    <a:alpha val="66000"/>
                  </a:srgb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 name="Rectangle 11">
              <a:extLst>
                <a:ext uri="{FF2B5EF4-FFF2-40B4-BE49-F238E27FC236}">
                  <a16:creationId xmlns:a16="http://schemas.microsoft.com/office/drawing/2014/main" id="{3EBCED88-F67D-F1DB-27DB-72BF0D6DDBFF}"/>
                </a:ext>
              </a:extLst>
            </p:cNvPr>
            <p:cNvSpPr/>
            <p:nvPr/>
          </p:nvSpPr>
          <p:spPr>
            <a:xfrm rot="16200000">
              <a:off x="-1313867" y="1732127"/>
              <a:ext cx="6860522" cy="3062447"/>
            </a:xfrm>
            <a:prstGeom prst="rect">
              <a:avLst/>
            </a:prstGeom>
            <a:gradFill>
              <a:gsLst>
                <a:gs pos="0">
                  <a:srgbClr val="FA0036">
                    <a:alpha val="31000"/>
                  </a:srgbClr>
                </a:gs>
                <a:gs pos="43000">
                  <a:srgbClr val="FF907A">
                    <a:alpha val="1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sp>
        <p:nvSpPr>
          <p:cNvPr id="14" name="Freeform: Shape 13">
            <a:extLst>
              <a:ext uri="{FF2B5EF4-FFF2-40B4-BE49-F238E27FC236}">
                <a16:creationId xmlns:a16="http://schemas.microsoft.com/office/drawing/2014/main" id="{D6EBBFD2-5112-E929-5402-0348DC2938AB}"/>
              </a:ext>
            </a:extLst>
          </p:cNvPr>
          <p:cNvSpPr/>
          <p:nvPr/>
        </p:nvSpPr>
        <p:spPr>
          <a:xfrm rot="12508972">
            <a:off x="5465204" y="1877618"/>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41000">
                <a:srgbClr val="FF907A">
                  <a:alpha val="0"/>
                </a:srgbClr>
              </a:gs>
              <a:gs pos="100000">
                <a:srgbClr val="FFBCAF">
                  <a:alpha val="33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7069311F-FD36-C119-8B93-522F477634FB}"/>
              </a:ext>
            </a:extLst>
          </p:cNvPr>
          <p:cNvSpPr/>
          <p:nvPr/>
        </p:nvSpPr>
        <p:spPr>
          <a:xfrm flipV="1">
            <a:off x="-18286" y="-5046"/>
            <a:ext cx="12221346" cy="509493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731519" y="731520"/>
            <a:ext cx="9181224" cy="3806425"/>
          </a:xfrm>
        </p:spPr>
        <p:txBody>
          <a:bodyPr anchor="t">
            <a:normAutofit/>
          </a:bodyPr>
          <a:lstStyle>
            <a:lvl1pPr marL="0" indent="0">
              <a:lnSpc>
                <a:spcPct val="110000"/>
              </a:lnSpc>
              <a:buNone/>
              <a:defRPr sz="4600" b="1" cap="none" spc="100" baseline="0">
                <a:latin typeface="+mj-lt"/>
              </a:defRPr>
            </a:lvl1pPr>
            <a:lvl2pPr marL="228600" indent="0">
              <a:lnSpc>
                <a:spcPct val="110000"/>
              </a:lnSpc>
              <a:buNone/>
              <a:defRPr sz="3600" b="1" cap="none" spc="100" baseline="0">
                <a:latin typeface="+mj-lt"/>
              </a:defRPr>
            </a:lvl2pPr>
            <a:lvl3pPr marL="457200" indent="0">
              <a:lnSpc>
                <a:spcPct val="110000"/>
              </a:lnSpc>
              <a:buNone/>
              <a:defRPr sz="3200" b="1" cap="none" spc="100" baseline="0">
                <a:latin typeface="+mj-lt"/>
              </a:defRPr>
            </a:lvl3pPr>
            <a:lvl4pPr marL="685800" indent="0">
              <a:lnSpc>
                <a:spcPct val="110000"/>
              </a:lnSpc>
              <a:buNone/>
              <a:defRPr sz="2800" b="1" cap="none" spc="100" baseline="0">
                <a:latin typeface="+mj-lt"/>
              </a:defRPr>
            </a:lvl4pPr>
            <a:lvl5pPr marL="914400" indent="0">
              <a:lnSpc>
                <a:spcPct val="110000"/>
              </a:lnSpc>
              <a:buNone/>
              <a:defRPr sz="2400" b="1" cap="none" spc="100" baseline="0">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154D5DB-B0AB-4B30-B4E2-CD0D5A147634}" type="datetime2">
              <a:rPr lang="en-US" smtClean="0"/>
              <a:t>Sunday, March 22, 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Tree>
    <p:extLst>
      <p:ext uri="{BB962C8B-B14F-4D97-AF65-F5344CB8AC3E}">
        <p14:creationId xmlns:p14="http://schemas.microsoft.com/office/powerpoint/2010/main" val="232494457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6C6A6A9-A341-BF9D-FA80-3868D42AC72B}"/>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C59BFB5-5C25-0FCB-27C7-A478767CACAC}"/>
              </a:ext>
            </a:extLst>
          </p:cNvPr>
          <p:cNvSpPr/>
          <p:nvPr/>
        </p:nvSpPr>
        <p:spPr>
          <a:xfrm>
            <a:off x="1009651" y="1028701"/>
            <a:ext cx="10172700" cy="4800598"/>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BB5F22C-2988-B6EC-AA0B-D03BCA1A0B45}"/>
              </a:ext>
            </a:extLst>
          </p:cNvPr>
          <p:cNvSpPr/>
          <p:nvPr/>
        </p:nvSpPr>
        <p:spPr>
          <a:xfrm rot="10800000" flipH="1">
            <a:off x="1009651" y="4853253"/>
            <a:ext cx="10172700" cy="976045"/>
          </a:xfrm>
          <a:prstGeom prst="rect">
            <a:avLst/>
          </a:prstGeom>
          <a:gradFill>
            <a:gsLst>
              <a:gs pos="0">
                <a:srgbClr val="FE4A00">
                  <a:alpha val="66667"/>
                </a:srgbClr>
              </a:gs>
              <a:gs pos="100000">
                <a:srgbClr val="9C2C97"/>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F509EC5E-5DB0-5907-06E8-B18F1AE29144}"/>
              </a:ext>
            </a:extLst>
          </p:cNvPr>
          <p:cNvSpPr/>
          <p:nvPr/>
        </p:nvSpPr>
        <p:spPr>
          <a:xfrm flipH="1">
            <a:off x="1009648" y="4853256"/>
            <a:ext cx="7105652" cy="976043"/>
          </a:xfrm>
          <a:prstGeom prst="rect">
            <a:avLst/>
          </a:prstGeom>
          <a:gradFill>
            <a:gsLst>
              <a:gs pos="0">
                <a:srgbClr val="FF6753">
                  <a:alpha val="0"/>
                </a:srgbClr>
              </a:gs>
              <a:gs pos="99000">
                <a:srgbClr val="D6002E">
                  <a:alpha val="4400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499616" y="5020056"/>
            <a:ext cx="9198864" cy="649224"/>
          </a:xfrm>
        </p:spPr>
        <p:txBody>
          <a:bodyPr anchor="ctr">
            <a:normAutofit/>
          </a:bodyPr>
          <a:lstStyle>
            <a:lvl1pPr algn="ctr">
              <a:lnSpc>
                <a:spcPct val="120000"/>
              </a:lnSpc>
              <a:defRPr sz="1600" b="1"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2020824" y="1737360"/>
            <a:ext cx="8156448" cy="2569464"/>
          </a:xfrm>
        </p:spPr>
        <p:txBody>
          <a:bodyPr anchor="ctr">
            <a:normAutofit/>
          </a:bodyPr>
          <a:lstStyle>
            <a:lvl1pPr marL="0" indent="0" algn="ctr">
              <a:lnSpc>
                <a:spcPct val="110000"/>
              </a:lnSpc>
              <a:buNone/>
              <a:defRPr sz="3500">
                <a:latin typeface="+mj-lt"/>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D579EA1B-07C3-4F43-B7BA-72BA44EE9757}" type="datetime2">
              <a:rPr lang="en-US" smtClean="0"/>
              <a:t>Sunday, March 22,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796695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BF513F4-C880-287E-B00A-BD9B413CBEEB}"/>
              </a:ext>
            </a:extLst>
          </p:cNvPr>
          <p:cNvSpPr/>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 name="Rectangle 3">
            <a:extLst>
              <a:ext uri="{FF2B5EF4-FFF2-40B4-BE49-F238E27FC236}">
                <a16:creationId xmlns:a16="http://schemas.microsoft.com/office/drawing/2014/main" id="{9B08A6AB-C3A8-7501-6BC6-83CFA6C0F9A3}"/>
              </a:ext>
            </a:extLst>
          </p:cNvPr>
          <p:cNvSpPr/>
          <p:nvPr/>
        </p:nvSpPr>
        <p:spPr>
          <a:xfrm>
            <a:off x="1009651" y="1028698"/>
            <a:ext cx="10172706" cy="4800601"/>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673F9668-0C20-D45C-536B-66FBB7F30C45}"/>
              </a:ext>
            </a:extLst>
          </p:cNvPr>
          <p:cNvSpPr/>
          <p:nvPr/>
        </p:nvSpPr>
        <p:spPr>
          <a:xfrm flipH="1">
            <a:off x="1009649" y="1028699"/>
            <a:ext cx="10174534" cy="4800598"/>
          </a:xfrm>
          <a:prstGeom prst="rect">
            <a:avLst/>
          </a:prstGeom>
          <a:gradFill>
            <a:gsLst>
              <a:gs pos="9000">
                <a:srgbClr val="FF9265"/>
              </a:gs>
              <a:gs pos="95000">
                <a:srgbClr val="DA002F">
                  <a:alpha val="7900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18C2C855-B15C-090B-5493-3D36B8A52654}"/>
              </a:ext>
            </a:extLst>
          </p:cNvPr>
          <p:cNvSpPr/>
          <p:nvPr/>
        </p:nvSpPr>
        <p:spPr>
          <a:xfrm rot="10800000" flipH="1">
            <a:off x="1005991" y="4421079"/>
            <a:ext cx="10176358" cy="1408215"/>
          </a:xfrm>
          <a:prstGeom prst="rect">
            <a:avLst/>
          </a:prstGeom>
          <a:gradFill>
            <a:gsLst>
              <a:gs pos="26000">
                <a:srgbClr val="BA0267">
                  <a:alpha val="0"/>
                </a:srgbClr>
              </a:gs>
              <a:gs pos="95000">
                <a:srgbClr val="9B3597">
                  <a:alpha val="62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981CB20-1010-8C73-0086-CAB904E4B99D}"/>
              </a:ext>
            </a:extLst>
          </p:cNvPr>
          <p:cNvSpPr/>
          <p:nvPr/>
        </p:nvSpPr>
        <p:spPr>
          <a:xfrm rot="5400000" flipH="1">
            <a:off x="3568444" y="-1531928"/>
            <a:ext cx="4800598" cy="9921854"/>
          </a:xfrm>
          <a:prstGeom prst="rect">
            <a:avLst/>
          </a:prstGeom>
          <a:gradFill>
            <a:gsLst>
              <a:gs pos="22000">
                <a:srgbClr val="A60296">
                  <a:alpha val="49000"/>
                </a:srgbClr>
              </a:gs>
              <a:gs pos="99000">
                <a:srgbClr val="DA002F">
                  <a:alpha val="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1792224" y="4736592"/>
            <a:ext cx="8349303" cy="795528"/>
          </a:xfrm>
        </p:spPr>
        <p:txBody>
          <a:bodyPr vert="horz" lIns="91440" tIns="45720" rIns="91440" bIns="45720" rtlCol="0" anchor="ctr">
            <a:normAutofit/>
          </a:bodyPr>
          <a:lstStyle>
            <a:lvl1pPr>
              <a:lnSpc>
                <a:spcPct val="120000"/>
              </a:lnSpc>
              <a:defRPr lang="en-US" sz="2200" cap="all" spc="400" baseline="0" dirty="0">
                <a:solidFill>
                  <a:schemeClr val="bg1"/>
                </a:solidFill>
              </a:defRPr>
            </a:lvl1pPr>
          </a:lstStyle>
          <a:p>
            <a:pPr lvl="0"/>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655064" y="1481328"/>
            <a:ext cx="8001000" cy="2752344"/>
          </a:xfrm>
        </p:spPr>
        <p:txBody>
          <a:bodyPr vert="horz" lIns="91440" tIns="45720" rIns="91440" bIns="45720" rtlCol="0" anchor="ctr">
            <a:normAutofit/>
          </a:bodyPr>
          <a:lstStyle>
            <a:lvl1pPr marL="128016" indent="-137160">
              <a:lnSpc>
                <a:spcPct val="110000"/>
              </a:lnSpc>
              <a:buNone/>
              <a:defRPr lang="en-US" sz="3200" dirty="0">
                <a:solidFill>
                  <a:schemeClr val="bg1"/>
                </a:solidFill>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B7C3807E-EE2A-4FC6-9EE1-019AAE762D48}" type="datetime2">
              <a:rPr lang="en-US" smtClean="0"/>
              <a:t>Sunday, March 22,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61801695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69A9201-705F-55B6-3F46-D68411A32E2A}"/>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4E4BBA50-2898-3426-D749-CD2833395810}"/>
              </a:ext>
            </a:extLst>
          </p:cNvPr>
          <p:cNvSpPr/>
          <p:nvPr/>
        </p:nvSpPr>
        <p:spPr>
          <a:xfrm>
            <a:off x="1009651" y="1028701"/>
            <a:ext cx="10172700" cy="4800598"/>
          </a:xfrm>
          <a:prstGeom prst="rect">
            <a:avLst/>
          </a:prstGeom>
          <a:solidFill>
            <a:srgbClr val="FFFFFF"/>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6BEDF5-EA71-E3BD-29EA-A8A58B1227EE}"/>
              </a:ext>
            </a:extLst>
          </p:cNvPr>
          <p:cNvSpPr/>
          <p:nvPr/>
        </p:nvSpPr>
        <p:spPr>
          <a:xfrm flipH="1">
            <a:off x="8115303" y="1028698"/>
            <a:ext cx="3086100" cy="4800599"/>
          </a:xfrm>
          <a:prstGeom prst="rect">
            <a:avLst/>
          </a:prstGeom>
          <a:gradFill>
            <a:gsLst>
              <a:gs pos="0">
                <a:srgbClr val="FE4A00">
                  <a:alpha val="81000"/>
                </a:srgbClr>
              </a:gs>
              <a:gs pos="100000">
                <a:srgbClr val="9C2C97"/>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2ABA6F75-CEBF-CDAC-9F4B-3C794F813211}"/>
              </a:ext>
            </a:extLst>
          </p:cNvPr>
          <p:cNvSpPr/>
          <p:nvPr/>
        </p:nvSpPr>
        <p:spPr>
          <a:xfrm rot="10800000" flipH="1">
            <a:off x="8124832" y="1028696"/>
            <a:ext cx="3076572" cy="3584648"/>
          </a:xfrm>
          <a:prstGeom prst="rect">
            <a:avLst/>
          </a:prstGeom>
          <a:gradFill>
            <a:gsLst>
              <a:gs pos="0">
                <a:srgbClr val="FF6753">
                  <a:alpha val="0"/>
                </a:srgbClr>
              </a:gs>
              <a:gs pos="99000">
                <a:srgbClr val="D6002E">
                  <a:alpha val="44000"/>
                </a:srgb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E11148C-8DD9-6154-C68C-8F67AD965837}"/>
              </a:ext>
            </a:extLst>
          </p:cNvPr>
          <p:cNvSpPr>
            <a:spLocks noGrp="1"/>
          </p:cNvSpPr>
          <p:nvPr>
            <p:ph type="title" hasCustomPrompt="1"/>
          </p:nvPr>
        </p:nvSpPr>
        <p:spPr>
          <a:xfrm>
            <a:off x="8531352" y="1792224"/>
            <a:ext cx="2322576" cy="3465576"/>
          </a:xfrm>
        </p:spPr>
        <p:txBody>
          <a:bodyPr anchor="ctr">
            <a:normAutofit/>
          </a:bodyPr>
          <a:lstStyle>
            <a:lvl1pPr algn="ctr">
              <a:lnSpc>
                <a:spcPct val="120000"/>
              </a:lnSpc>
              <a:defRPr sz="1600" b="0" cap="all" spc="400" baseline="0">
                <a:solidFill>
                  <a:schemeClr val="bg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664F8300-91F9-3B16-1D97-7082381C6AB9}"/>
              </a:ext>
            </a:extLst>
          </p:cNvPr>
          <p:cNvSpPr>
            <a:spLocks noGrp="1"/>
          </p:cNvSpPr>
          <p:nvPr>
            <p:ph sz="quarter" idx="13" hasCustomPrompt="1"/>
          </p:nvPr>
        </p:nvSpPr>
        <p:spPr>
          <a:xfrm>
            <a:off x="1737360" y="1399032"/>
            <a:ext cx="5751576" cy="4041648"/>
          </a:xfrm>
        </p:spPr>
        <p:txBody>
          <a:bodyPr vert="horz" lIns="91440" tIns="45720" rIns="91440" bIns="45720" rtlCol="0" anchor="ctr">
            <a:normAutofit/>
          </a:bodyPr>
          <a:lstStyle>
            <a:lvl1pPr marL="182880" indent="-182880">
              <a:lnSpc>
                <a:spcPct val="110000"/>
              </a:lnSpc>
              <a:spcBef>
                <a:spcPts val="0"/>
              </a:spcBef>
              <a:buNone/>
              <a:defRPr lang="en-US" sz="3400" b="1" dirty="0">
                <a:latin typeface="+mj-lt"/>
              </a:defRPr>
            </a:lvl1pPr>
          </a:lstStyle>
          <a:p>
            <a:pPr lvl="0"/>
            <a:r>
              <a:rPr lang="en-US" dirty="0"/>
              <a:t>Click to edit Quote</a:t>
            </a:r>
          </a:p>
        </p:txBody>
      </p:sp>
      <p:sp>
        <p:nvSpPr>
          <p:cNvPr id="12" name="Date Placeholder 11">
            <a:extLst>
              <a:ext uri="{FF2B5EF4-FFF2-40B4-BE49-F238E27FC236}">
                <a16:creationId xmlns:a16="http://schemas.microsoft.com/office/drawing/2014/main" id="{D18FECD6-59B2-0E39-163B-DB3FB28DD902}"/>
              </a:ext>
            </a:extLst>
          </p:cNvPr>
          <p:cNvSpPr>
            <a:spLocks noGrp="1"/>
          </p:cNvSpPr>
          <p:nvPr>
            <p:ph type="dt" sz="half" idx="14"/>
          </p:nvPr>
        </p:nvSpPr>
        <p:spPr/>
        <p:txBody>
          <a:bodyPr/>
          <a:lstStyle>
            <a:lvl1pPr>
              <a:defRPr>
                <a:solidFill>
                  <a:schemeClr val="tx1"/>
                </a:solidFill>
              </a:defRPr>
            </a:lvl1pPr>
          </a:lstStyle>
          <a:p>
            <a:fld id="{993F7370-1EC1-45B2-A4ED-6E75D0D33CB2}" type="datetime2">
              <a:rPr lang="en-US" smtClean="0"/>
              <a:t>Sunday, March 22, 2026</a:t>
            </a:fld>
            <a:endParaRPr lang="en-US" dirty="0"/>
          </a:p>
        </p:txBody>
      </p:sp>
      <p:sp>
        <p:nvSpPr>
          <p:cNvPr id="13" name="Footer Placeholder 12">
            <a:extLst>
              <a:ext uri="{FF2B5EF4-FFF2-40B4-BE49-F238E27FC236}">
                <a16:creationId xmlns:a16="http://schemas.microsoft.com/office/drawing/2014/main" id="{A98F5A93-8140-CBD8-D340-993817719AED}"/>
              </a:ext>
            </a:extLst>
          </p:cNvPr>
          <p:cNvSpPr>
            <a:spLocks noGrp="1"/>
          </p:cNvSpPr>
          <p:nvPr>
            <p:ph type="ftr" sz="quarter" idx="15"/>
          </p:nvPr>
        </p:nvSpPr>
        <p:spPr/>
        <p:txBody>
          <a:bodyPr/>
          <a:lstStyle/>
          <a:p>
            <a:r>
              <a:rPr lang="en-US"/>
              <a:t>Sample Footer Text</a:t>
            </a:r>
          </a:p>
        </p:txBody>
      </p:sp>
      <p:sp>
        <p:nvSpPr>
          <p:cNvPr id="14" name="Slide Number Placeholder 13">
            <a:extLst>
              <a:ext uri="{FF2B5EF4-FFF2-40B4-BE49-F238E27FC236}">
                <a16:creationId xmlns:a16="http://schemas.microsoft.com/office/drawing/2014/main" id="{1EF16B6F-7839-1AC1-F1B6-E5DD5CB264B2}"/>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01791250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31521" y="294248"/>
            <a:ext cx="10844784" cy="958480"/>
          </a:xfrm>
        </p:spPr>
        <p:txBody>
          <a:body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731521"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501384" y="1563624"/>
            <a:ext cx="5074920" cy="4572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4DB88F3-C7E5-4A3A-8622-BE18DF2C9CD0}" type="datetime2">
              <a:rPr lang="en-US" smtClean="0"/>
              <a:t>Sunday, March 22, 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92777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731520" y="292608"/>
            <a:ext cx="10844784" cy="960120"/>
          </a:xfrm>
        </p:spPr>
        <p:txBody>
          <a:body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73107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731520"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4" y="1380744"/>
            <a:ext cx="507492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500622" y="2020888"/>
            <a:ext cx="5074920" cy="411473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58457-C0B1-48D7-AA49-8444851E001C}" type="datetime2">
              <a:rPr lang="en-US" smtClean="0"/>
              <a:t>Sunday, March 22, 2026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309716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731520" y="292608"/>
            <a:ext cx="9985248" cy="960120"/>
          </a:xfrm>
        </p:spPr>
        <p:txBody>
          <a:body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5E425F8A-070F-4C2E-8BEF-7769438DDE34}" type="datetime2">
              <a:rPr lang="en-US" smtClean="0"/>
              <a:t>Sunday, March 22, 2026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392753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82FA0DE-C1EF-4C95-BCFB-EDA7D552732F}" type="datetime2">
              <a:rPr lang="en-US" smtClean="0"/>
              <a:t>Sunday, March 22, 2026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891719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731520" y="553616"/>
            <a:ext cx="3595634" cy="1757505"/>
          </a:xfrm>
        </p:spPr>
        <p:txBody>
          <a:bodyPr anchor="t">
            <a:normAutofit/>
          </a:bodyPr>
          <a:lstStyle>
            <a:lvl1pPr>
              <a:defRPr sz="2800"/>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731520"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39309" cy="575256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2CA9131-97A4-4253-BF80-685917177C53}" type="datetime2">
              <a:rPr lang="en-US" smtClean="0"/>
              <a:t>Sunday, March 22, 2026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463409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731520" y="557784"/>
            <a:ext cx="3713996" cy="2212313"/>
          </a:xfrm>
        </p:spPr>
        <p:txBody>
          <a:bodyPr anchor="t">
            <a:normAutofit/>
          </a:bodyPr>
          <a:lstStyle>
            <a:lvl1pPr>
              <a:defRPr sz="3200"/>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731520" y="2826137"/>
            <a:ext cx="3310128" cy="3153877"/>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9" name="Picture Placeholder 8">
            <a:extLst>
              <a:ext uri="{FF2B5EF4-FFF2-40B4-BE49-F238E27FC236}">
                <a16:creationId xmlns:a16="http://schemas.microsoft.com/office/drawing/2014/main" id="{6E5A5D34-8853-9D0F-8F1B-90E5CC5A7D5F}"/>
              </a:ext>
            </a:extLst>
          </p:cNvPr>
          <p:cNvSpPr>
            <a:spLocks noGrp="1"/>
          </p:cNvSpPr>
          <p:nvPr>
            <p:ph type="pic" sz="quarter" idx="13" hasCustomPrompt="1"/>
          </p:nvPr>
        </p:nvSpPr>
        <p:spPr>
          <a:xfrm>
            <a:off x="5421313" y="603504"/>
            <a:ext cx="6154737" cy="5376510"/>
          </a:xfrm>
          <a:blipFill>
            <a:blip r:embed="rId2">
              <a:alphaModFix amt="70000"/>
            </a:blip>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A2EAB38C-EAAD-4752-A6B6-9F33A31C7FA1}" type="datetime2">
              <a:rPr lang="en-US" smtClean="0"/>
              <a:t>Sunday, March 22, 2026</a:t>
            </a:fld>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539805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useBgFill="1">
        <p:nvSpPr>
          <p:cNvPr id="3" name="Rectangle 2">
            <a:extLst>
              <a:ext uri="{FF2B5EF4-FFF2-40B4-BE49-F238E27FC236}">
                <a16:creationId xmlns:a16="http://schemas.microsoft.com/office/drawing/2014/main" id="{80E46A2F-19F0-DFCD-9CE3-04C79F793D8F}"/>
              </a:ext>
            </a:extLst>
          </p:cNvPr>
          <p:cNvSpPr/>
          <p:nvPr/>
        </p:nvSpPr>
        <p:spPr>
          <a:xfrm>
            <a:off x="0" y="0"/>
            <a:ext cx="12192000" cy="6858000"/>
          </a:xfrm>
          <a:prstGeom prst="rect">
            <a:avLst/>
          </a:prstGeom>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7" name="Rectangle 6">
            <a:extLst>
              <a:ext uri="{FF2B5EF4-FFF2-40B4-BE49-F238E27FC236}">
                <a16:creationId xmlns:a16="http://schemas.microsoft.com/office/drawing/2014/main" id="{C51DC8D0-ECB3-9C81-4ADA-D2C30B00B146}"/>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A9673D-65B2-D6C4-C53F-8652E7E8A8A2}"/>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32E07E3-56CC-285D-C461-695C95F6ECD4}"/>
              </a:ext>
            </a:extLst>
          </p:cNvPr>
          <p:cNvSpPr/>
          <p:nvPr/>
        </p:nvSpPr>
        <p:spPr>
          <a:xfrm rot="10800000">
            <a:off x="8115300" y="-1"/>
            <a:ext cx="4076700" cy="3200400"/>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013C450-5422-C684-DC49-499D1A1B957B}"/>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10881360"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731520" y="3657600"/>
            <a:ext cx="10881360" cy="274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770D6DD4-D4A4-4FD2-90EE-29743B49734D}"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57692321"/>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3875154-47EA-9315-F160-02DA5541D650}"/>
              </a:ext>
            </a:extLst>
          </p:cNvPr>
          <p:cNvSpPr/>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Rectangle 7">
            <a:extLst>
              <a:ext uri="{FF2B5EF4-FFF2-40B4-BE49-F238E27FC236}">
                <a16:creationId xmlns:a16="http://schemas.microsoft.com/office/drawing/2014/main" id="{9617130E-6216-789E-BE08-6D1E3E75622B}"/>
              </a:ext>
            </a:extLst>
          </p:cNvPr>
          <p:cNvSpPr/>
          <p:nvPr/>
        </p:nvSpPr>
        <p:spPr>
          <a:xfrm>
            <a:off x="-6" y="1"/>
            <a:ext cx="12192006" cy="3200400"/>
          </a:xfrm>
          <a:prstGeom prst="rect">
            <a:avLst/>
          </a:prstGeom>
          <a:gradFill>
            <a:gsLst>
              <a:gs pos="8000">
                <a:srgbClr val="D861D4"/>
              </a:gs>
              <a:gs pos="100000">
                <a:srgbClr val="DA002F">
                  <a:alpha val="77647"/>
                </a:srgb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17499983-7B9C-7C3D-25C2-1715A4226DE4}"/>
              </a:ext>
            </a:extLst>
          </p:cNvPr>
          <p:cNvSpPr/>
          <p:nvPr/>
        </p:nvSpPr>
        <p:spPr>
          <a:xfrm rot="16200000">
            <a:off x="4495799" y="-4495803"/>
            <a:ext cx="3200402" cy="12192003"/>
          </a:xfrm>
          <a:prstGeom prst="rect">
            <a:avLst/>
          </a:prstGeom>
          <a:gradFill>
            <a:gsLst>
              <a:gs pos="0">
                <a:srgbClr val="FE4A00">
                  <a:alpha val="49804"/>
                </a:srgbClr>
              </a:gs>
              <a:gs pos="99000">
                <a:srgbClr val="92248E">
                  <a:alpha val="62353"/>
                </a:srgb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0492B90-6109-F01B-1ABB-6BED7A1F1389}"/>
              </a:ext>
            </a:extLst>
          </p:cNvPr>
          <p:cNvSpPr/>
          <p:nvPr/>
        </p:nvSpPr>
        <p:spPr>
          <a:xfrm rot="10800000">
            <a:off x="8115300" y="-5"/>
            <a:ext cx="4076700" cy="3200404"/>
          </a:xfrm>
          <a:prstGeom prst="rect">
            <a:avLst/>
          </a:prstGeom>
          <a:gradFill>
            <a:gsLst>
              <a:gs pos="0">
                <a:srgbClr val="DA002F">
                  <a:alpha val="12941"/>
                </a:srgbClr>
              </a:gs>
              <a:gs pos="84000">
                <a:srgbClr val="FF907A">
                  <a:alpha val="20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8F1BDFB-261A-F796-17BC-584DAB2E77B1}"/>
              </a:ext>
            </a:extLst>
          </p:cNvPr>
          <p:cNvSpPr/>
          <p:nvPr/>
        </p:nvSpPr>
        <p:spPr>
          <a:xfrm rot="12508972">
            <a:off x="5601200" y="-1241452"/>
            <a:ext cx="4600694" cy="3518859"/>
          </a:xfrm>
          <a:custGeom>
            <a:avLst/>
            <a:gdLst>
              <a:gd name="connsiteX0" fmla="*/ 4600694 w 4600694"/>
              <a:gd name="connsiteY0" fmla="*/ 1140993 h 3518859"/>
              <a:gd name="connsiteX1" fmla="*/ 218087 w 4600694"/>
              <a:gd name="connsiteY1" fmla="*/ 3518859 h 3518859"/>
              <a:gd name="connsiteX2" fmla="*/ 141518 w 4600694"/>
              <a:gd name="connsiteY2" fmla="*/ 3334617 h 3518859"/>
              <a:gd name="connsiteX3" fmla="*/ 0 w 4600694"/>
              <a:gd name="connsiteY3" fmla="*/ 2502877 h 3518859"/>
              <a:gd name="connsiteX4" fmla="*/ 2502877 w 4600694"/>
              <a:gd name="connsiteY4" fmla="*/ 0 h 3518859"/>
              <a:gd name="connsiteX5" fmla="*/ 4526396 w 4600694"/>
              <a:gd name="connsiteY5" fmla="*/ 1029569 h 3518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0694" h="3518859">
                <a:moveTo>
                  <a:pt x="4600694" y="1140993"/>
                </a:moveTo>
                <a:lnTo>
                  <a:pt x="218087" y="3518859"/>
                </a:lnTo>
                <a:lnTo>
                  <a:pt x="141518" y="3334617"/>
                </a:lnTo>
                <a:cubicBezTo>
                  <a:pt x="49860" y="3074390"/>
                  <a:pt x="0" y="2794456"/>
                  <a:pt x="0" y="2502877"/>
                </a:cubicBezTo>
                <a:cubicBezTo>
                  <a:pt x="0" y="1120576"/>
                  <a:pt x="1120576" y="0"/>
                  <a:pt x="2502877" y="0"/>
                </a:cubicBezTo>
                <a:cubicBezTo>
                  <a:pt x="3334417" y="0"/>
                  <a:pt x="4071245" y="405511"/>
                  <a:pt x="4526396" y="1029569"/>
                </a:cubicBezTo>
                <a:close/>
              </a:path>
            </a:pathLst>
          </a:custGeom>
          <a:gradFill>
            <a:gsLst>
              <a:gs pos="31000">
                <a:srgbClr val="FF907A">
                  <a:alpha val="0"/>
                </a:srgbClr>
              </a:gs>
              <a:gs pos="85000">
                <a:srgbClr val="FFBCAF">
                  <a:alpha val="23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731520" y="1179576"/>
            <a:ext cx="9994392" cy="1728216"/>
          </a:xfrm>
        </p:spPr>
        <p:txBody>
          <a:bodyPr anchor="b">
            <a:normAutofit/>
          </a:bodyPr>
          <a:lstStyle>
            <a:lvl1pPr>
              <a:defRPr sz="600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31520" y="3931920"/>
            <a:ext cx="9994392" cy="1806728"/>
          </a:xfrm>
        </p:spPr>
        <p:txBody>
          <a:bodyPr vert="horz" lIns="91440" tIns="45720" rIns="91440" bIns="45720" rtlCol="0">
            <a:normAutofit/>
          </a:bodyPr>
          <a:lstStyle>
            <a:lvl1pPr marL="0" indent="0">
              <a:buNone/>
              <a:defRPr lang="en-US" sz="2400" dirty="0"/>
            </a:lvl1pPr>
            <a:lvl2pPr marL="228600" indent="0">
              <a:buNone/>
              <a:defRPr lang="en-US" sz="2000" dirty="0"/>
            </a:lvl2pPr>
            <a:lvl3pPr marL="457200" indent="0">
              <a:buNone/>
              <a:defRPr lang="en-US" sz="1800" dirty="0"/>
            </a:lvl3pPr>
            <a:lvl4pPr marL="685800" indent="0">
              <a:buNone/>
              <a:defRPr lang="en-US" sz="1600" dirty="0"/>
            </a:lvl4pPr>
            <a:lvl5pPr marL="914400" indent="0">
              <a:buNone/>
              <a:defRPr lang="en-US" sz="1400"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D7812B7D-2375-41E3-8CF6-637C0157FD6F}" type="datetime2">
              <a:rPr lang="en-US" smtClean="0"/>
              <a:t>Sunday, March 22, 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852504743"/>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E3211F5-0F92-9768-CA9E-42BD20D242AD}"/>
              </a:ext>
            </a:extLst>
          </p:cNvPr>
          <p:cNvSpPr/>
          <p:nvPr/>
        </p:nvSpPr>
        <p:spPr>
          <a:xfrm rot="10800000" flipH="1">
            <a:off x="0" y="6410026"/>
            <a:ext cx="12192000" cy="448056"/>
          </a:xfrm>
          <a:prstGeom prst="rect">
            <a:avLst/>
          </a:prstGeom>
          <a:gradFill>
            <a:gsLst>
              <a:gs pos="62000">
                <a:srgbClr val="FE4A00">
                  <a:alpha val="66667"/>
                </a:srgbClr>
              </a:gs>
              <a:gs pos="100000">
                <a:srgbClr val="DA002F">
                  <a:alpha val="84706"/>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965722-DE3B-A05F-AE94-E31AF26EBF9D}"/>
              </a:ext>
            </a:extLst>
          </p:cNvPr>
          <p:cNvSpPr/>
          <p:nvPr/>
        </p:nvSpPr>
        <p:spPr>
          <a:xfrm flipH="1">
            <a:off x="4076700" y="6409937"/>
            <a:ext cx="8115298" cy="448063"/>
          </a:xfrm>
          <a:prstGeom prst="rect">
            <a:avLst/>
          </a:prstGeom>
          <a:gradFill>
            <a:gsLst>
              <a:gs pos="9000">
                <a:srgbClr val="E349BB">
                  <a:alpha val="61961"/>
                </a:srgbClr>
              </a:gs>
              <a:gs pos="99000">
                <a:srgbClr val="92248E"/>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33272" y="347472"/>
            <a:ext cx="9985248" cy="132588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33272" y="1837944"/>
            <a:ext cx="9985248" cy="435254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1581912" y="1682496"/>
            <a:ext cx="3557016" cy="36576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922008" y="6455664"/>
            <a:ext cx="4672584" cy="365760"/>
          </a:xfrm>
          <a:prstGeom prst="rect">
            <a:avLst/>
          </a:prstGeom>
        </p:spPr>
        <p:txBody>
          <a:bodyPr vert="horz" lIns="91440" tIns="45720" rIns="91440" bIns="45720" rtlCol="0" anchor="ctr"/>
          <a:lstStyle>
            <a:lvl1pPr algn="r">
              <a:defRPr sz="800" cap="all" spc="300" baseline="0">
                <a:solidFill>
                  <a:schemeClr val="bg1"/>
                </a:solidFill>
              </a:defRPr>
            </a:lvl1pPr>
          </a:lstStyle>
          <a:p>
            <a:fld id="{7FA31CB7-48AA-4691-B614-160E906C518A}" type="datetime2">
              <a:rPr lang="en-US" smtClean="0"/>
              <a:t>Sunday, March 22, 2026</a:t>
            </a:fld>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6304" y="6455664"/>
            <a:ext cx="548640" cy="365760"/>
          </a:xfrm>
          <a:prstGeom prst="rect">
            <a:avLst/>
          </a:prstGeom>
        </p:spPr>
        <p:txBody>
          <a:bodyPr vert="horz" lIns="91440" tIns="45720" rIns="91440" bIns="45720" rtlCol="0" anchor="ctr"/>
          <a:lstStyle>
            <a:lvl1pPr algn="r">
              <a:defRPr sz="800" spc="200" baseline="0">
                <a:solidFill>
                  <a:schemeClr val="bg1"/>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400860125"/>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 id="2147483882" r:id="rId21"/>
    <p:sldLayoutId id="2147483883" r:id="rId22"/>
    <p:sldLayoutId id="2147483884" r:id="rId23"/>
    <p:sldLayoutId id="2147483885" r:id="rId24"/>
    <p:sldLayoutId id="2147483886" r:id="rId25"/>
    <p:sldLayoutId id="2147483887" r:id="rId26"/>
    <p:sldLayoutId id="2147483888" r:id="rId27"/>
    <p:sldLayoutId id="2147483889" r:id="rId28"/>
    <p:sldLayoutId id="2147483890" r:id="rId29"/>
    <p:sldLayoutId id="2147483891" r:id="rId30"/>
    <p:sldLayoutId id="2147483892" r:id="rId31"/>
    <p:sldLayoutId id="2147483861" r:id="rId32"/>
    <p:sldLayoutId id="2147483893" r:id="rId33"/>
    <p:sldLayoutId id="2147483894" r:id="rId34"/>
    <p:sldLayoutId id="2147483895" r:id="rId35"/>
    <p:sldLayoutId id="2147483896" r:id="rId36"/>
    <p:sldLayoutId id="2147483897" r:id="rId37"/>
    <p:sldLayoutId id="2147483898" r:id="rId38"/>
    <p:sldLayoutId id="2147483899" r:id="rId39"/>
    <p:sldLayoutId id="2147483907" r:id="rId40"/>
    <p:sldLayoutId id="2147483900" r:id="rId41"/>
    <p:sldLayoutId id="2147483901" r:id="rId42"/>
    <p:sldLayoutId id="2147483902" r:id="rId43"/>
    <p:sldLayoutId id="2147483903" r:id="rId44"/>
    <p:sldLayoutId id="2147483904" r:id="rId45"/>
    <p:sldLayoutId id="2147483905" r:id="rId46"/>
    <p:sldLayoutId id="2147483906" r:id="rId47"/>
    <p:sldLayoutId id="2147483860" r:id="rId48"/>
  </p:sldLayoutIdLst>
  <p:hf sldNum="0" hdr="0" ftr="0" dt="0"/>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C8C31-3C07-FE87-33BB-BBFAE4D2D9DC}"/>
              </a:ext>
            </a:extLst>
          </p:cNvPr>
          <p:cNvSpPr>
            <a:spLocks noGrp="1"/>
          </p:cNvSpPr>
          <p:nvPr>
            <p:ph type="ctrTitle"/>
          </p:nvPr>
        </p:nvSpPr>
        <p:spPr>
          <a:xfrm>
            <a:off x="731520" y="941832"/>
            <a:ext cx="4626864" cy="2019082"/>
          </a:xfrm>
        </p:spPr>
        <p:txBody>
          <a:bodyPr anchor="b">
            <a:normAutofit/>
          </a:bodyPr>
          <a:lstStyle/>
          <a:p>
            <a:r>
              <a:rPr lang="en-GB" sz="2800" dirty="0"/>
              <a:t>COMMUNICATION IN HEALTH AND SOCIAL CARE</a:t>
            </a:r>
          </a:p>
        </p:txBody>
      </p:sp>
      <p:sp>
        <p:nvSpPr>
          <p:cNvPr id="3" name="Subtitle 2">
            <a:extLst>
              <a:ext uri="{FF2B5EF4-FFF2-40B4-BE49-F238E27FC236}">
                <a16:creationId xmlns:a16="http://schemas.microsoft.com/office/drawing/2014/main" id="{290450CE-05B4-7F7E-BCB0-372819B0BB7B}"/>
              </a:ext>
            </a:extLst>
          </p:cNvPr>
          <p:cNvSpPr>
            <a:spLocks noGrp="1"/>
          </p:cNvSpPr>
          <p:nvPr>
            <p:ph type="subTitle" idx="1"/>
          </p:nvPr>
        </p:nvSpPr>
        <p:spPr>
          <a:xfrm>
            <a:off x="731520" y="4865914"/>
            <a:ext cx="4626864" cy="1562318"/>
          </a:xfrm>
        </p:spPr>
        <p:txBody>
          <a:bodyPr anchor="ctr">
            <a:normAutofit fontScale="77500" lnSpcReduction="20000"/>
          </a:bodyPr>
          <a:lstStyle/>
          <a:p>
            <a:pPr>
              <a:lnSpc>
                <a:spcPct val="110000"/>
              </a:lnSpc>
            </a:pPr>
            <a:r>
              <a:rPr lang="en-GB" dirty="0"/>
              <a:t>NAME: SAMANTHA ESSONO MANANA 2441601</a:t>
            </a:r>
          </a:p>
          <a:p>
            <a:pPr>
              <a:lnSpc>
                <a:spcPct val="110000"/>
              </a:lnSpc>
            </a:pPr>
            <a:r>
              <a:rPr lang="en-GB" dirty="0"/>
              <a:t>COURSE: career development within HEALTH AND SOCIAL CARE(lchs4009_lon)</a:t>
            </a:r>
          </a:p>
          <a:p>
            <a:pPr>
              <a:lnSpc>
                <a:spcPct val="110000"/>
              </a:lnSpc>
            </a:pPr>
            <a:r>
              <a:rPr lang="en-GB" dirty="0"/>
              <a:t>Lecture: </a:t>
            </a:r>
            <a:r>
              <a:rPr lang="en-GB" dirty="0" err="1"/>
              <a:t>Amitave</a:t>
            </a:r>
            <a:r>
              <a:rPr lang="en-GB" dirty="0"/>
              <a:t> Banik</a:t>
            </a:r>
          </a:p>
          <a:p>
            <a:pPr>
              <a:lnSpc>
                <a:spcPct val="110000"/>
              </a:lnSpc>
            </a:pPr>
            <a:endParaRPr lang="en-GB" dirty="0"/>
          </a:p>
        </p:txBody>
      </p:sp>
      <p:pic>
        <p:nvPicPr>
          <p:cNvPr id="4" name="Picture Placeholder 3">
            <a:extLst>
              <a:ext uri="{FF2B5EF4-FFF2-40B4-BE49-F238E27FC236}">
                <a16:creationId xmlns:a16="http://schemas.microsoft.com/office/drawing/2014/main" id="{0CD3478C-3F43-940E-A214-CD7241D0516E}"/>
              </a:ext>
            </a:extLst>
          </p:cNvPr>
          <p:cNvPicPr>
            <a:picLocks noGrp="1" noChangeAspect="1"/>
          </p:cNvPicPr>
          <p:nvPr>
            <p:ph type="pic" sz="quarter" idx="13"/>
          </p:nvPr>
        </p:nvPicPr>
        <p:blipFill>
          <a:blip r:embed="rId2"/>
          <a:srcRect l="5532" r="5532"/>
          <a:stretch/>
        </p:blipFill>
        <p:spPr>
          <a:xfrm>
            <a:off x="6092952" y="102"/>
            <a:ext cx="6099048" cy="6857795"/>
          </a:xfrm>
          <a:prstGeom prst="rect">
            <a:avLst/>
          </a:prstGeom>
          <a:noFill/>
        </p:spPr>
      </p:pic>
    </p:spTree>
    <p:extLst>
      <p:ext uri="{BB962C8B-B14F-4D97-AF65-F5344CB8AC3E}">
        <p14:creationId xmlns:p14="http://schemas.microsoft.com/office/powerpoint/2010/main" val="7959795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77E76-6A68-35B8-5D8B-A00001A4B923}"/>
              </a:ext>
            </a:extLst>
          </p:cNvPr>
          <p:cNvSpPr>
            <a:spLocks noGrp="1"/>
          </p:cNvSpPr>
          <p:nvPr>
            <p:ph type="title"/>
          </p:nvPr>
        </p:nvSpPr>
        <p:spPr>
          <a:xfrm>
            <a:off x="8311896" y="832104"/>
            <a:ext cx="3273552" cy="1947672"/>
          </a:xfrm>
        </p:spPr>
        <p:txBody>
          <a:bodyPr anchor="b">
            <a:normAutofit/>
          </a:bodyPr>
          <a:lstStyle/>
          <a:p>
            <a:r>
              <a:rPr lang="en-GB" sz="2200" dirty="0"/>
              <a:t>ACKNOWLEDGMENT OF THE USE OF AI</a:t>
            </a:r>
          </a:p>
        </p:txBody>
      </p:sp>
      <p:pic>
        <p:nvPicPr>
          <p:cNvPr id="6" name="Picture 5" descr="A close up of nerve cell">
            <a:extLst>
              <a:ext uri="{FF2B5EF4-FFF2-40B4-BE49-F238E27FC236}">
                <a16:creationId xmlns:a16="http://schemas.microsoft.com/office/drawing/2014/main" id="{B4F60753-3429-F093-4C5F-A99C39500AE5}"/>
              </a:ext>
            </a:extLst>
          </p:cNvPr>
          <p:cNvPicPr>
            <a:picLocks noChangeAspect="1"/>
          </p:cNvPicPr>
          <p:nvPr/>
        </p:nvPicPr>
        <p:blipFill>
          <a:blip r:embed="rId2"/>
          <a:srcRect l="8942"/>
          <a:stretch>
            <a:fillRect/>
          </a:stretch>
        </p:blipFill>
        <p:spPr>
          <a:xfrm>
            <a:off x="20" y="-1"/>
            <a:ext cx="7783979" cy="6411311"/>
          </a:xfrm>
          <a:prstGeom prst="rect">
            <a:avLst/>
          </a:prstGeom>
          <a:noFill/>
        </p:spPr>
      </p:pic>
      <p:sp>
        <p:nvSpPr>
          <p:cNvPr id="10" name="Subtitle 2">
            <a:extLst>
              <a:ext uri="{FF2B5EF4-FFF2-40B4-BE49-F238E27FC236}">
                <a16:creationId xmlns:a16="http://schemas.microsoft.com/office/drawing/2014/main" id="{69D90C84-B573-50BF-8C84-55EE843474BD}"/>
              </a:ext>
            </a:extLst>
          </p:cNvPr>
          <p:cNvSpPr>
            <a:spLocks noGrp="1"/>
          </p:cNvSpPr>
          <p:nvPr>
            <p:ph sz="quarter" idx="14"/>
          </p:nvPr>
        </p:nvSpPr>
        <p:spPr>
          <a:xfrm>
            <a:off x="8311896" y="2852928"/>
            <a:ext cx="3273552" cy="2953512"/>
          </a:xfrm>
        </p:spPr>
        <p:txBody>
          <a:bodyPr>
            <a:normAutofit/>
          </a:bodyPr>
          <a:lstStyle/>
          <a:p>
            <a:r>
              <a:rPr lang="en-GB" dirty="0"/>
              <a:t>I confirm that I have not used any form of Al in my assignment. I confirm I have copies of my drafts, notes, and other resources I have used to prepare my assignment.</a:t>
            </a:r>
          </a:p>
          <a:p>
            <a:endParaRPr lang="en-GB" dirty="0"/>
          </a:p>
          <a:p>
            <a:endParaRPr lang="en-GB" dirty="0"/>
          </a:p>
          <a:p>
            <a:endParaRPr lang="en-US" dirty="0"/>
          </a:p>
        </p:txBody>
      </p:sp>
    </p:spTree>
    <p:extLst>
      <p:ext uri="{BB962C8B-B14F-4D97-AF65-F5344CB8AC3E}">
        <p14:creationId xmlns:p14="http://schemas.microsoft.com/office/powerpoint/2010/main" val="52793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22C8-18E3-82E7-44CD-3752D07AC68A}"/>
              </a:ext>
            </a:extLst>
          </p:cNvPr>
          <p:cNvSpPr>
            <a:spLocks noGrp="1"/>
          </p:cNvSpPr>
          <p:nvPr>
            <p:ph type="title"/>
          </p:nvPr>
        </p:nvSpPr>
        <p:spPr>
          <a:xfrm>
            <a:off x="6096000" y="285641"/>
            <a:ext cx="4489704" cy="1463040"/>
          </a:xfrm>
        </p:spPr>
        <p:txBody>
          <a:bodyPr anchor="t">
            <a:normAutofit/>
          </a:bodyPr>
          <a:lstStyle/>
          <a:p>
            <a:r>
              <a:rPr lang="en-GB" sz="2400" dirty="0"/>
              <a:t>WHAT IS COMMUNICATION?</a:t>
            </a:r>
          </a:p>
        </p:txBody>
      </p:sp>
      <p:pic>
        <p:nvPicPr>
          <p:cNvPr id="7" name="Picture 6">
            <a:extLst>
              <a:ext uri="{FF2B5EF4-FFF2-40B4-BE49-F238E27FC236}">
                <a16:creationId xmlns:a16="http://schemas.microsoft.com/office/drawing/2014/main" id="{DE66A1B1-8E0D-D5F9-1D5D-5D6C5A99D2E9}"/>
              </a:ext>
            </a:extLst>
          </p:cNvPr>
          <p:cNvPicPr>
            <a:picLocks noChangeAspect="1"/>
          </p:cNvPicPr>
          <p:nvPr/>
        </p:nvPicPr>
        <p:blipFill>
          <a:blip r:embed="rId2"/>
          <a:stretch>
            <a:fillRect/>
          </a:stretch>
        </p:blipFill>
        <p:spPr>
          <a:xfrm>
            <a:off x="0" y="1124766"/>
            <a:ext cx="6281928" cy="4161777"/>
          </a:xfrm>
          <a:prstGeom prst="rect">
            <a:avLst/>
          </a:prstGeom>
          <a:noFill/>
        </p:spPr>
      </p:pic>
      <p:sp>
        <p:nvSpPr>
          <p:cNvPr id="3" name="Subtitle 2">
            <a:extLst>
              <a:ext uri="{FF2B5EF4-FFF2-40B4-BE49-F238E27FC236}">
                <a16:creationId xmlns:a16="http://schemas.microsoft.com/office/drawing/2014/main" id="{F9A532D9-BC33-0489-7155-5116F0F7DD7F}"/>
              </a:ext>
            </a:extLst>
          </p:cNvPr>
          <p:cNvSpPr>
            <a:spLocks noGrp="1"/>
          </p:cNvSpPr>
          <p:nvPr>
            <p:ph sz="quarter" idx="14"/>
          </p:nvPr>
        </p:nvSpPr>
        <p:spPr>
          <a:xfrm>
            <a:off x="6640285" y="1748681"/>
            <a:ext cx="4974771" cy="3865735"/>
          </a:xfrm>
        </p:spPr>
        <p:txBody>
          <a:bodyPr anchor="b">
            <a:noAutofit/>
          </a:bodyPr>
          <a:lstStyle/>
          <a:p>
            <a:pPr marL="0" indent="0">
              <a:lnSpc>
                <a:spcPct val="110000"/>
              </a:lnSpc>
              <a:buNone/>
            </a:pPr>
            <a:r>
              <a:rPr lang="en-GB" sz="2000" b="1" dirty="0"/>
              <a:t>Communication is the process of sharing information, thoughts, and feelings with others in an effort to promote understanding and effective care. In health and social care, effective communication is vital to ensure that persons are included in their care and their needs are recognised.</a:t>
            </a:r>
          </a:p>
          <a:p>
            <a:pPr marL="0" indent="0">
              <a:lnSpc>
                <a:spcPct val="110000"/>
              </a:lnSpc>
              <a:buNone/>
            </a:pPr>
            <a:r>
              <a:rPr lang="en-GB" sz="2000" b="1" dirty="0"/>
              <a:t>NHS England (2021) The NHS Constitution for England. London: Department of Health and Social Care.</a:t>
            </a:r>
          </a:p>
        </p:txBody>
      </p:sp>
    </p:spTree>
    <p:extLst>
      <p:ext uri="{BB962C8B-B14F-4D97-AF65-F5344CB8AC3E}">
        <p14:creationId xmlns:p14="http://schemas.microsoft.com/office/powerpoint/2010/main" val="15532084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630D4-3F14-B2F1-FB2A-6FC955274F80}"/>
              </a:ext>
            </a:extLst>
          </p:cNvPr>
          <p:cNvSpPr>
            <a:spLocks noGrp="1"/>
          </p:cNvSpPr>
          <p:nvPr>
            <p:ph type="title"/>
          </p:nvPr>
        </p:nvSpPr>
        <p:spPr>
          <a:xfrm>
            <a:off x="85584" y="704088"/>
            <a:ext cx="3957588" cy="2786887"/>
          </a:xfrm>
        </p:spPr>
        <p:txBody>
          <a:bodyPr anchor="t">
            <a:normAutofit/>
          </a:bodyPr>
          <a:lstStyle/>
          <a:p>
            <a:r>
              <a:rPr lang="en-GB" sz="2200" dirty="0"/>
              <a:t>WHY IS COMMUNICATION IMPORTANT IN HEALTH AND SOCIAL CARE? </a:t>
            </a:r>
            <a:br>
              <a:rPr lang="en-GB" sz="2200" dirty="0"/>
            </a:br>
            <a:br>
              <a:rPr lang="en-GB" sz="2200" dirty="0"/>
            </a:br>
            <a:r>
              <a:rPr lang="en-GB" sz="2200" dirty="0"/>
              <a:t>1. Effective Communication</a:t>
            </a:r>
            <a:br>
              <a:rPr lang="en-GB" sz="2200" dirty="0"/>
            </a:br>
            <a:br>
              <a:rPr lang="en-GB" sz="2200" dirty="0"/>
            </a:br>
            <a:r>
              <a:rPr lang="en-GB" sz="2200" dirty="0"/>
              <a:t>2. Poor Communication</a:t>
            </a:r>
          </a:p>
        </p:txBody>
      </p:sp>
      <p:sp>
        <p:nvSpPr>
          <p:cNvPr id="4" name="Content Placeholder 3">
            <a:extLst>
              <a:ext uri="{FF2B5EF4-FFF2-40B4-BE49-F238E27FC236}">
                <a16:creationId xmlns:a16="http://schemas.microsoft.com/office/drawing/2014/main" id="{AEE9B9A7-42EE-7F70-CB9E-C3D367AA9865}"/>
              </a:ext>
            </a:extLst>
          </p:cNvPr>
          <p:cNvSpPr>
            <a:spLocks noGrp="1"/>
          </p:cNvSpPr>
          <p:nvPr>
            <p:ph sz="quarter" idx="14"/>
          </p:nvPr>
        </p:nvSpPr>
        <p:spPr>
          <a:xfrm>
            <a:off x="4023360" y="704088"/>
            <a:ext cx="4500154" cy="5111496"/>
          </a:xfrm>
        </p:spPr>
        <p:txBody>
          <a:bodyPr>
            <a:normAutofit fontScale="85000" lnSpcReduction="20000"/>
          </a:bodyPr>
          <a:lstStyle/>
          <a:p>
            <a:pPr marL="0" indent="0">
              <a:lnSpc>
                <a:spcPct val="110000"/>
              </a:lnSpc>
              <a:buNone/>
            </a:pPr>
            <a:r>
              <a:rPr lang="en-GB" sz="2000" b="1" dirty="0"/>
              <a:t>1. Communication is important because we build trust between professionals and patients, we ensure safety and reduce errors, we support teamwork between professionals, we promote dignity and respect, and we help meet individuals’ needs.</a:t>
            </a:r>
          </a:p>
          <a:p>
            <a:pPr>
              <a:lnSpc>
                <a:spcPct val="110000"/>
              </a:lnSpc>
            </a:pPr>
            <a:r>
              <a:rPr lang="en-GB" sz="2000" b="1" dirty="0"/>
              <a:t>According to professional standards, health and social care workers must communicate effectively with service users and colleagues. </a:t>
            </a:r>
            <a:r>
              <a:rPr lang="en-GB" sz="1900" b="1" dirty="0"/>
              <a:t>(Health and Social Care Professions Council,2023)</a:t>
            </a:r>
          </a:p>
          <a:p>
            <a:pPr marL="0" indent="0">
              <a:lnSpc>
                <a:spcPct val="110000"/>
              </a:lnSpc>
              <a:buNone/>
            </a:pPr>
            <a:endParaRPr lang="en-GB" sz="2000" b="1" dirty="0"/>
          </a:p>
          <a:p>
            <a:pPr>
              <a:lnSpc>
                <a:spcPct val="110000"/>
              </a:lnSpc>
            </a:pPr>
            <a:r>
              <a:rPr lang="en-GB" sz="2000" b="1" dirty="0"/>
              <a:t>Misunderstanding</a:t>
            </a:r>
          </a:p>
          <a:p>
            <a:pPr>
              <a:lnSpc>
                <a:spcPct val="110000"/>
              </a:lnSpc>
            </a:pPr>
            <a:r>
              <a:rPr lang="en-GB" sz="2000" b="1" dirty="0"/>
              <a:t>Medication errors</a:t>
            </a:r>
          </a:p>
          <a:p>
            <a:pPr>
              <a:lnSpc>
                <a:spcPct val="110000"/>
              </a:lnSpc>
            </a:pPr>
            <a:r>
              <a:rPr lang="en-GB" sz="2000" b="1" dirty="0"/>
              <a:t>Safeguarding risk</a:t>
            </a:r>
          </a:p>
          <a:p>
            <a:pPr>
              <a:lnSpc>
                <a:spcPct val="110000"/>
              </a:lnSpc>
            </a:pPr>
            <a:r>
              <a:rPr lang="en-GB" sz="2000" b="1" dirty="0"/>
              <a:t>Complaints</a:t>
            </a:r>
          </a:p>
        </p:txBody>
      </p:sp>
      <p:pic>
        <p:nvPicPr>
          <p:cNvPr id="5" name="Picture 4">
            <a:extLst>
              <a:ext uri="{FF2B5EF4-FFF2-40B4-BE49-F238E27FC236}">
                <a16:creationId xmlns:a16="http://schemas.microsoft.com/office/drawing/2014/main" id="{B67ABD46-D5E0-7292-1B3B-9F1870EA0B74}"/>
              </a:ext>
            </a:extLst>
          </p:cNvPr>
          <p:cNvPicPr>
            <a:picLocks noChangeAspect="1"/>
          </p:cNvPicPr>
          <p:nvPr/>
        </p:nvPicPr>
        <p:blipFill>
          <a:blip r:embed="rId2"/>
          <a:stretch>
            <a:fillRect/>
          </a:stretch>
        </p:blipFill>
        <p:spPr>
          <a:xfrm>
            <a:off x="32886" y="3744686"/>
            <a:ext cx="4043172" cy="2310384"/>
          </a:xfrm>
          <a:prstGeom prst="rect">
            <a:avLst/>
          </a:prstGeom>
        </p:spPr>
      </p:pic>
      <p:pic>
        <p:nvPicPr>
          <p:cNvPr id="7" name="Picture 6">
            <a:extLst>
              <a:ext uri="{FF2B5EF4-FFF2-40B4-BE49-F238E27FC236}">
                <a16:creationId xmlns:a16="http://schemas.microsoft.com/office/drawing/2014/main" id="{E148BD4F-2F17-F5C5-CDC2-275336EFF908}"/>
              </a:ext>
            </a:extLst>
          </p:cNvPr>
          <p:cNvPicPr>
            <a:picLocks noChangeAspect="1"/>
          </p:cNvPicPr>
          <p:nvPr/>
        </p:nvPicPr>
        <p:blipFill>
          <a:blip r:embed="rId3"/>
          <a:stretch>
            <a:fillRect/>
          </a:stretch>
        </p:blipFill>
        <p:spPr>
          <a:xfrm>
            <a:off x="8644130" y="484632"/>
            <a:ext cx="3482098" cy="2596895"/>
          </a:xfrm>
          <a:prstGeom prst="rect">
            <a:avLst/>
          </a:prstGeom>
        </p:spPr>
      </p:pic>
    </p:spTree>
    <p:extLst>
      <p:ext uri="{BB962C8B-B14F-4D97-AF65-F5344CB8AC3E}">
        <p14:creationId xmlns:p14="http://schemas.microsoft.com/office/powerpoint/2010/main" val="1538480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3DF3-D349-FD7C-FE8B-6566BAB8C824}"/>
              </a:ext>
            </a:extLst>
          </p:cNvPr>
          <p:cNvSpPr>
            <a:spLocks noGrp="1"/>
          </p:cNvSpPr>
          <p:nvPr>
            <p:ph type="title"/>
          </p:nvPr>
        </p:nvSpPr>
        <p:spPr>
          <a:xfrm>
            <a:off x="2298193" y="161472"/>
            <a:ext cx="9296400" cy="1099456"/>
          </a:xfrm>
        </p:spPr>
        <p:txBody>
          <a:bodyPr anchor="b">
            <a:normAutofit/>
          </a:bodyPr>
          <a:lstStyle/>
          <a:p>
            <a:r>
              <a:rPr lang="en-GB" dirty="0"/>
              <a:t>RELEVANCE TO PROFESSIONAL PRACTICE - Communications</a:t>
            </a:r>
          </a:p>
        </p:txBody>
      </p:sp>
      <p:pic>
        <p:nvPicPr>
          <p:cNvPr id="5" name="Picture 4">
            <a:extLst>
              <a:ext uri="{FF2B5EF4-FFF2-40B4-BE49-F238E27FC236}">
                <a16:creationId xmlns:a16="http://schemas.microsoft.com/office/drawing/2014/main" id="{957F6670-2763-AC16-5685-CD2DA0A4D595}"/>
              </a:ext>
            </a:extLst>
          </p:cNvPr>
          <p:cNvPicPr>
            <a:picLocks noChangeAspect="1"/>
          </p:cNvPicPr>
          <p:nvPr/>
        </p:nvPicPr>
        <p:blipFill>
          <a:blip r:embed="rId2"/>
          <a:srcRect l="10742" r="10871" b="-2"/>
          <a:stretch>
            <a:fillRect/>
          </a:stretch>
        </p:blipFill>
        <p:spPr>
          <a:xfrm>
            <a:off x="0" y="1338943"/>
            <a:ext cx="4912040" cy="4408714"/>
          </a:xfrm>
          <a:prstGeom prst="rect">
            <a:avLst/>
          </a:prstGeom>
          <a:noFill/>
        </p:spPr>
      </p:pic>
      <p:sp>
        <p:nvSpPr>
          <p:cNvPr id="3" name="Content Placeholder 2">
            <a:extLst>
              <a:ext uri="{FF2B5EF4-FFF2-40B4-BE49-F238E27FC236}">
                <a16:creationId xmlns:a16="http://schemas.microsoft.com/office/drawing/2014/main" id="{B7007203-88DA-F5D1-4E2F-7C9D006BE637}"/>
              </a:ext>
            </a:extLst>
          </p:cNvPr>
          <p:cNvSpPr>
            <a:spLocks noGrp="1"/>
          </p:cNvSpPr>
          <p:nvPr>
            <p:ph sz="quarter" idx="14"/>
          </p:nvPr>
        </p:nvSpPr>
        <p:spPr>
          <a:xfrm>
            <a:off x="5099305" y="1338943"/>
            <a:ext cx="6495288" cy="4807857"/>
          </a:xfrm>
        </p:spPr>
        <p:txBody>
          <a:bodyPr>
            <a:noAutofit/>
          </a:bodyPr>
          <a:lstStyle/>
          <a:p>
            <a:pPr marL="0" indent="0">
              <a:lnSpc>
                <a:spcPct val="110000"/>
              </a:lnSpc>
              <a:buNone/>
            </a:pPr>
            <a:r>
              <a:rPr lang="en-GB" b="1" dirty="0"/>
              <a:t>- </a:t>
            </a:r>
            <a:r>
              <a:rPr lang="en-GB" sz="2400" b="1" i="1" dirty="0"/>
              <a:t>In the healthcare sector is important to have effective communication when:</a:t>
            </a:r>
          </a:p>
          <a:p>
            <a:pPr>
              <a:lnSpc>
                <a:spcPct val="110000"/>
              </a:lnSpc>
            </a:pPr>
            <a:r>
              <a:rPr lang="en-GB" b="1" dirty="0"/>
              <a:t>Giving patients an explanation of their treatment.</a:t>
            </a:r>
          </a:p>
          <a:p>
            <a:pPr>
              <a:lnSpc>
                <a:spcPct val="110000"/>
              </a:lnSpc>
            </a:pPr>
            <a:r>
              <a:rPr lang="en-GB" b="1" dirty="0"/>
              <a:t> Notifying supervisors of issues.</a:t>
            </a:r>
          </a:p>
          <a:p>
            <a:pPr>
              <a:lnSpc>
                <a:spcPct val="110000"/>
              </a:lnSpc>
            </a:pPr>
            <a:r>
              <a:rPr lang="en-GB" b="1" dirty="0"/>
              <a:t> Working in diverse teams· </a:t>
            </a:r>
          </a:p>
          <a:p>
            <a:pPr>
              <a:lnSpc>
                <a:spcPct val="110000"/>
              </a:lnSpc>
            </a:pPr>
            <a:r>
              <a:rPr lang="en-GB" b="1" dirty="0"/>
              <a:t>Assisting those who are at risk.</a:t>
            </a:r>
          </a:p>
          <a:p>
            <a:pPr>
              <a:lnSpc>
                <a:spcPct val="110000"/>
              </a:lnSpc>
            </a:pPr>
            <a:r>
              <a:rPr lang="en-GB" b="1" dirty="0"/>
              <a:t>Keeping precise records.</a:t>
            </a:r>
          </a:p>
          <a:p>
            <a:pPr marL="0" indent="0">
              <a:lnSpc>
                <a:spcPct val="110000"/>
              </a:lnSpc>
              <a:buNone/>
            </a:pPr>
            <a:r>
              <a:rPr lang="en-GB" b="1" dirty="0"/>
              <a:t>- </a:t>
            </a:r>
            <a:r>
              <a:rPr lang="en-GB" b="1" i="1" dirty="0"/>
              <a:t>Social workers and health care providers are required to adhere to professional standards such as:</a:t>
            </a:r>
          </a:p>
          <a:p>
            <a:pPr>
              <a:lnSpc>
                <a:spcPct val="110000"/>
              </a:lnSpc>
            </a:pPr>
            <a:r>
              <a:rPr lang="en-GB" b="1" dirty="0"/>
              <a:t>Accurate documentation </a:t>
            </a:r>
          </a:p>
          <a:p>
            <a:pPr>
              <a:lnSpc>
                <a:spcPct val="110000"/>
              </a:lnSpc>
            </a:pPr>
            <a:r>
              <a:rPr lang="en-GB" b="1" dirty="0"/>
              <a:t>Secrecy </a:t>
            </a:r>
          </a:p>
          <a:p>
            <a:pPr>
              <a:lnSpc>
                <a:spcPct val="110000"/>
              </a:lnSpc>
            </a:pPr>
            <a:r>
              <a:rPr lang="en-GB" b="1" dirty="0"/>
              <a:t> Respectful Communication </a:t>
            </a:r>
          </a:p>
        </p:txBody>
      </p:sp>
    </p:spTree>
    <p:extLst>
      <p:ext uri="{BB962C8B-B14F-4D97-AF65-F5344CB8AC3E}">
        <p14:creationId xmlns:p14="http://schemas.microsoft.com/office/powerpoint/2010/main" val="2924765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2F3C1-5F27-BBB8-EF2F-96E525F5F5FE}"/>
              </a:ext>
            </a:extLst>
          </p:cNvPr>
          <p:cNvSpPr>
            <a:spLocks noGrp="1"/>
          </p:cNvSpPr>
          <p:nvPr>
            <p:ph type="title"/>
          </p:nvPr>
        </p:nvSpPr>
        <p:spPr>
          <a:xfrm>
            <a:off x="7086600" y="144127"/>
            <a:ext cx="4489704" cy="1463040"/>
          </a:xfrm>
        </p:spPr>
        <p:txBody>
          <a:bodyPr anchor="t">
            <a:normAutofit/>
          </a:bodyPr>
          <a:lstStyle/>
          <a:p>
            <a:r>
              <a:rPr lang="en-GB" dirty="0"/>
              <a:t>PRACTICAL EXAMPLE</a:t>
            </a:r>
          </a:p>
        </p:txBody>
      </p:sp>
      <p:pic>
        <p:nvPicPr>
          <p:cNvPr id="5" name="Picture 4">
            <a:extLst>
              <a:ext uri="{FF2B5EF4-FFF2-40B4-BE49-F238E27FC236}">
                <a16:creationId xmlns:a16="http://schemas.microsoft.com/office/drawing/2014/main" id="{692E2D2B-09CD-D718-A641-A66F17BF3B8D}"/>
              </a:ext>
            </a:extLst>
          </p:cNvPr>
          <p:cNvPicPr>
            <a:picLocks noChangeAspect="1"/>
          </p:cNvPicPr>
          <p:nvPr/>
        </p:nvPicPr>
        <p:blipFill>
          <a:blip r:embed="rId2"/>
          <a:srcRect l="14740" r="21326" b="-2"/>
          <a:stretch>
            <a:fillRect/>
          </a:stretch>
        </p:blipFill>
        <p:spPr>
          <a:xfrm>
            <a:off x="20" y="-1"/>
            <a:ext cx="6281908" cy="6411311"/>
          </a:xfrm>
          <a:prstGeom prst="rect">
            <a:avLst/>
          </a:prstGeom>
          <a:noFill/>
        </p:spPr>
      </p:pic>
      <p:sp>
        <p:nvSpPr>
          <p:cNvPr id="10" name="Content Placeholder 3">
            <a:extLst>
              <a:ext uri="{FF2B5EF4-FFF2-40B4-BE49-F238E27FC236}">
                <a16:creationId xmlns:a16="http://schemas.microsoft.com/office/drawing/2014/main" id="{3C2AF313-201D-7A2E-A823-E046E9B5E3F5}"/>
              </a:ext>
            </a:extLst>
          </p:cNvPr>
          <p:cNvSpPr>
            <a:spLocks noGrp="1"/>
          </p:cNvSpPr>
          <p:nvPr>
            <p:ph sz="quarter" idx="14"/>
          </p:nvPr>
        </p:nvSpPr>
        <p:spPr>
          <a:xfrm>
            <a:off x="7086600" y="1262743"/>
            <a:ext cx="4498848" cy="4778828"/>
          </a:xfrm>
        </p:spPr>
        <p:txBody>
          <a:bodyPr anchor="b">
            <a:noAutofit/>
          </a:bodyPr>
          <a:lstStyle/>
          <a:p>
            <a:pPr>
              <a:lnSpc>
                <a:spcPct val="110000"/>
              </a:lnSpc>
            </a:pPr>
            <a:r>
              <a:rPr lang="en-US" b="1" dirty="0"/>
              <a:t> </a:t>
            </a:r>
            <a:r>
              <a:rPr lang="en-US" b="1" strike="sngStrike" dirty="0"/>
              <a:t>I am </a:t>
            </a:r>
            <a:r>
              <a:rPr lang="en-US" b="1" dirty="0"/>
              <a:t>working in a care home. A resident with dementia becomes nervous.</a:t>
            </a:r>
          </a:p>
          <a:p>
            <a:pPr>
              <a:lnSpc>
                <a:spcPct val="110000"/>
              </a:lnSpc>
            </a:pPr>
            <a:r>
              <a:rPr lang="en-US" b="1" dirty="0"/>
              <a:t>What to do :</a:t>
            </a:r>
          </a:p>
          <a:p>
            <a:pPr>
              <a:lnSpc>
                <a:spcPct val="110000"/>
              </a:lnSpc>
            </a:pPr>
            <a:r>
              <a:rPr lang="en-US" b="1" dirty="0"/>
              <a:t>Talk to the resident in a calm and clear </a:t>
            </a:r>
          </a:p>
          <a:p>
            <a:pPr>
              <a:lnSpc>
                <a:spcPct val="110000"/>
              </a:lnSpc>
            </a:pPr>
            <a:r>
              <a:rPr lang="en-US" b="1" dirty="0"/>
              <a:t>Use basic language </a:t>
            </a:r>
          </a:p>
          <a:p>
            <a:pPr>
              <a:lnSpc>
                <a:spcPct val="110000"/>
              </a:lnSpc>
            </a:pPr>
            <a:r>
              <a:rPr lang="en-US" b="1" dirty="0"/>
              <a:t>You need to have eye contact with the resident.</a:t>
            </a:r>
          </a:p>
          <a:p>
            <a:pPr>
              <a:lnSpc>
                <a:spcPct val="110000"/>
              </a:lnSpc>
            </a:pPr>
            <a:r>
              <a:rPr lang="en-US" b="1" dirty="0"/>
              <a:t>Give time to the resident to explain their needs.</a:t>
            </a:r>
          </a:p>
        </p:txBody>
      </p:sp>
    </p:spTree>
    <p:extLst>
      <p:ext uri="{BB962C8B-B14F-4D97-AF65-F5344CB8AC3E}">
        <p14:creationId xmlns:p14="http://schemas.microsoft.com/office/powerpoint/2010/main" val="3600529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F511-1390-84A7-4872-AC20D8292406}"/>
              </a:ext>
            </a:extLst>
          </p:cNvPr>
          <p:cNvSpPr>
            <a:spLocks noGrp="1"/>
          </p:cNvSpPr>
          <p:nvPr>
            <p:ph type="title"/>
          </p:nvPr>
        </p:nvSpPr>
        <p:spPr>
          <a:xfrm>
            <a:off x="6585857" y="220327"/>
            <a:ext cx="4489704" cy="1463040"/>
          </a:xfrm>
        </p:spPr>
        <p:txBody>
          <a:bodyPr anchor="t">
            <a:normAutofit/>
          </a:bodyPr>
          <a:lstStyle/>
          <a:p>
            <a:r>
              <a:rPr lang="en-GB" sz="2500" dirty="0"/>
              <a:t>BARRIERS TO  COMMUNICATION</a:t>
            </a:r>
          </a:p>
        </p:txBody>
      </p:sp>
      <p:pic>
        <p:nvPicPr>
          <p:cNvPr id="5" name="Picture 4">
            <a:extLst>
              <a:ext uri="{FF2B5EF4-FFF2-40B4-BE49-F238E27FC236}">
                <a16:creationId xmlns:a16="http://schemas.microsoft.com/office/drawing/2014/main" id="{1D2CC610-BEDB-A19C-061A-EBBFDE381DBE}"/>
              </a:ext>
            </a:extLst>
          </p:cNvPr>
          <p:cNvPicPr>
            <a:picLocks noChangeAspect="1"/>
          </p:cNvPicPr>
          <p:nvPr/>
        </p:nvPicPr>
        <p:blipFill>
          <a:blip r:embed="rId2"/>
          <a:srcRect t="965" r="-1" b="4883"/>
          <a:stretch>
            <a:fillRect/>
          </a:stretch>
        </p:blipFill>
        <p:spPr>
          <a:xfrm>
            <a:off x="20" y="-1"/>
            <a:ext cx="6281908" cy="6411311"/>
          </a:xfrm>
          <a:prstGeom prst="rect">
            <a:avLst/>
          </a:prstGeom>
          <a:noFill/>
        </p:spPr>
      </p:pic>
      <p:sp>
        <p:nvSpPr>
          <p:cNvPr id="10" name="Content Placeholder 3">
            <a:extLst>
              <a:ext uri="{FF2B5EF4-FFF2-40B4-BE49-F238E27FC236}">
                <a16:creationId xmlns:a16="http://schemas.microsoft.com/office/drawing/2014/main" id="{C9A7A0CC-0043-16CA-6EBE-D972BB87C718}"/>
              </a:ext>
            </a:extLst>
          </p:cNvPr>
          <p:cNvSpPr>
            <a:spLocks noGrp="1"/>
          </p:cNvSpPr>
          <p:nvPr>
            <p:ph sz="quarter" idx="14"/>
          </p:nvPr>
        </p:nvSpPr>
        <p:spPr>
          <a:xfrm>
            <a:off x="7086600" y="1839686"/>
            <a:ext cx="4953000" cy="3774730"/>
          </a:xfrm>
        </p:spPr>
        <p:txBody>
          <a:bodyPr anchor="b">
            <a:noAutofit/>
          </a:bodyPr>
          <a:lstStyle/>
          <a:p>
            <a:r>
              <a:rPr lang="en-US" sz="3200" b="1" dirty="0"/>
              <a:t>Language differences</a:t>
            </a:r>
          </a:p>
          <a:p>
            <a:r>
              <a:rPr lang="en-US" sz="3200" b="1" dirty="0"/>
              <a:t>Haring differences</a:t>
            </a:r>
          </a:p>
          <a:p>
            <a:r>
              <a:rPr lang="en-US" sz="3200" b="1" dirty="0"/>
              <a:t>Cultural differences</a:t>
            </a:r>
          </a:p>
          <a:p>
            <a:r>
              <a:rPr lang="en-US" sz="3200" b="1" dirty="0"/>
              <a:t>Emotional distress</a:t>
            </a:r>
          </a:p>
          <a:p>
            <a:r>
              <a:rPr lang="en-US" sz="3200" b="1" dirty="0"/>
              <a:t>Busy environments</a:t>
            </a:r>
          </a:p>
        </p:txBody>
      </p:sp>
    </p:spTree>
    <p:extLst>
      <p:ext uri="{BB962C8B-B14F-4D97-AF65-F5344CB8AC3E}">
        <p14:creationId xmlns:p14="http://schemas.microsoft.com/office/powerpoint/2010/main" val="4039024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B8008-EEEA-12BC-C680-E5CE49C19DCC}"/>
              </a:ext>
            </a:extLst>
          </p:cNvPr>
          <p:cNvSpPr>
            <a:spLocks noGrp="1"/>
          </p:cNvSpPr>
          <p:nvPr>
            <p:ph type="title"/>
          </p:nvPr>
        </p:nvSpPr>
        <p:spPr>
          <a:xfrm>
            <a:off x="4314551" y="236872"/>
            <a:ext cx="7806329" cy="1156499"/>
          </a:xfrm>
        </p:spPr>
        <p:txBody>
          <a:bodyPr>
            <a:normAutofit fontScale="90000"/>
          </a:bodyPr>
          <a:lstStyle/>
          <a:p>
            <a:r>
              <a:rPr lang="en-GB" dirty="0"/>
              <a:t>Communication model (a I d e t)</a:t>
            </a:r>
          </a:p>
        </p:txBody>
      </p:sp>
      <p:sp>
        <p:nvSpPr>
          <p:cNvPr id="4" name="Content Placeholder 3">
            <a:extLst>
              <a:ext uri="{FF2B5EF4-FFF2-40B4-BE49-F238E27FC236}">
                <a16:creationId xmlns:a16="http://schemas.microsoft.com/office/drawing/2014/main" id="{19130C77-71A6-9D4E-B108-3F22FF6B9F0A}"/>
              </a:ext>
            </a:extLst>
          </p:cNvPr>
          <p:cNvSpPr>
            <a:spLocks noGrp="1"/>
          </p:cNvSpPr>
          <p:nvPr>
            <p:ph sz="quarter" idx="14"/>
          </p:nvPr>
        </p:nvSpPr>
        <p:spPr>
          <a:xfrm>
            <a:off x="4314551" y="1622404"/>
            <a:ext cx="7716885" cy="4612931"/>
          </a:xfrm>
        </p:spPr>
        <p:txBody>
          <a:bodyPr>
            <a:normAutofit fontScale="47500" lnSpcReduction="20000"/>
          </a:bodyPr>
          <a:lstStyle/>
          <a:p>
            <a:pPr marL="0" indent="0">
              <a:buNone/>
            </a:pPr>
            <a:r>
              <a:rPr lang="en-GB" sz="3800" b="1" dirty="0"/>
              <a:t>The AIDET model is a communication system used in health and social care to improve the patient experience and reduce anxiety.</a:t>
            </a:r>
          </a:p>
          <a:p>
            <a:pPr marL="0" indent="0">
              <a:buNone/>
            </a:pPr>
            <a:r>
              <a:rPr lang="en-GB" sz="3800" b="1" dirty="0"/>
              <a:t>AIDET </a:t>
            </a:r>
          </a:p>
          <a:p>
            <a:pPr marL="0" indent="0">
              <a:buNone/>
            </a:pPr>
            <a:r>
              <a:rPr lang="en-GB" sz="3800" b="1" dirty="0"/>
              <a:t>• A: Acknowledge: Greet the patient and greet them respectfully</a:t>
            </a:r>
          </a:p>
          <a:p>
            <a:pPr marL="0" indent="0">
              <a:buNone/>
            </a:pPr>
            <a:r>
              <a:rPr lang="en-GB" sz="3800" b="1" dirty="0"/>
              <a:t>.• I: Introduce yourself and your role.</a:t>
            </a:r>
          </a:p>
          <a:p>
            <a:pPr marL="0" indent="0">
              <a:buNone/>
            </a:pPr>
            <a:r>
              <a:rPr lang="en-GB" sz="3800" b="1" dirty="0"/>
              <a:t>• D : Duration: Indicate how long the process will take</a:t>
            </a:r>
          </a:p>
          <a:p>
            <a:pPr marL="0" indent="0">
              <a:buNone/>
            </a:pPr>
            <a:r>
              <a:rPr lang="en-GB" sz="3800" b="1" dirty="0"/>
              <a:t>.• E : Explanation: Explain what will happen.</a:t>
            </a:r>
          </a:p>
          <a:p>
            <a:pPr marL="0" indent="0">
              <a:buNone/>
            </a:pPr>
            <a:r>
              <a:rPr lang="en-GB" sz="3800" b="1" dirty="0"/>
              <a:t>• T: Thank you: Give thanks to the patient.</a:t>
            </a:r>
          </a:p>
          <a:p>
            <a:pPr marL="0" indent="0">
              <a:buNone/>
            </a:pPr>
            <a:r>
              <a:rPr lang="en-GB" sz="3800" b="1" dirty="0"/>
              <a:t>This method builds trust, improves understanding, and helps patients feel secure and valued when receiving care.</a:t>
            </a:r>
          </a:p>
          <a:p>
            <a:pPr marL="0" indent="0">
              <a:buNone/>
            </a:pPr>
            <a:r>
              <a:rPr lang="en-GB" sz="3800" b="1" dirty="0"/>
              <a:t>Using structured communication tools like AIDET can improve patient satisfaction and reduce misunderstandings (NHS England, 2021).</a:t>
            </a:r>
          </a:p>
          <a:p>
            <a:pPr marL="0" indent="0">
              <a:buNone/>
            </a:pPr>
            <a:endParaRPr lang="en-GB" sz="2100" b="1" dirty="0"/>
          </a:p>
          <a:p>
            <a:pPr marL="0" indent="0">
              <a:buNone/>
            </a:pPr>
            <a:endParaRPr lang="en-GB" dirty="0"/>
          </a:p>
        </p:txBody>
      </p:sp>
      <p:pic>
        <p:nvPicPr>
          <p:cNvPr id="5" name="Picture 4">
            <a:extLst>
              <a:ext uri="{FF2B5EF4-FFF2-40B4-BE49-F238E27FC236}">
                <a16:creationId xmlns:a16="http://schemas.microsoft.com/office/drawing/2014/main" id="{70E861C7-9BF2-B696-1B04-9B924E7156C7}"/>
              </a:ext>
            </a:extLst>
          </p:cNvPr>
          <p:cNvPicPr>
            <a:picLocks noChangeAspect="1"/>
          </p:cNvPicPr>
          <p:nvPr/>
        </p:nvPicPr>
        <p:blipFill>
          <a:blip r:embed="rId2"/>
          <a:stretch>
            <a:fillRect/>
          </a:stretch>
        </p:blipFill>
        <p:spPr>
          <a:xfrm>
            <a:off x="160564" y="696686"/>
            <a:ext cx="4153987" cy="5538649"/>
          </a:xfrm>
          <a:prstGeom prst="rect">
            <a:avLst/>
          </a:prstGeom>
        </p:spPr>
      </p:pic>
    </p:spTree>
    <p:extLst>
      <p:ext uri="{BB962C8B-B14F-4D97-AF65-F5344CB8AC3E}">
        <p14:creationId xmlns:p14="http://schemas.microsoft.com/office/powerpoint/2010/main" val="872447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BA109-FF1E-F4AC-9708-0C74ACD14D52}"/>
              </a:ext>
            </a:extLst>
          </p:cNvPr>
          <p:cNvSpPr>
            <a:spLocks noGrp="1"/>
          </p:cNvSpPr>
          <p:nvPr>
            <p:ph type="title"/>
          </p:nvPr>
        </p:nvSpPr>
        <p:spPr>
          <a:xfrm>
            <a:off x="731520" y="1179576"/>
            <a:ext cx="9994392" cy="1728216"/>
          </a:xfrm>
        </p:spPr>
        <p:txBody>
          <a:bodyPr anchor="b">
            <a:normAutofit/>
          </a:bodyPr>
          <a:lstStyle/>
          <a:p>
            <a:r>
              <a:rPr lang="en-GB" sz="7200" dirty="0"/>
              <a:t>conclusion</a:t>
            </a:r>
          </a:p>
        </p:txBody>
      </p:sp>
      <p:sp>
        <p:nvSpPr>
          <p:cNvPr id="4" name="Content Placeholder 3">
            <a:extLst>
              <a:ext uri="{FF2B5EF4-FFF2-40B4-BE49-F238E27FC236}">
                <a16:creationId xmlns:a16="http://schemas.microsoft.com/office/drawing/2014/main" id="{449A03D8-8233-4ED6-496B-ECCAAB556176}"/>
              </a:ext>
            </a:extLst>
          </p:cNvPr>
          <p:cNvSpPr>
            <a:spLocks noGrp="1"/>
          </p:cNvSpPr>
          <p:nvPr>
            <p:ph sz="quarter" idx="14"/>
          </p:nvPr>
        </p:nvSpPr>
        <p:spPr>
          <a:xfrm>
            <a:off x="315687" y="3429000"/>
            <a:ext cx="10831286" cy="2819400"/>
          </a:xfrm>
        </p:spPr>
        <p:txBody>
          <a:bodyPr>
            <a:normAutofit lnSpcReduction="10000"/>
          </a:bodyPr>
          <a:lstStyle/>
          <a:p>
            <a:pPr marL="0" indent="0">
              <a:lnSpc>
                <a:spcPct val="110000"/>
              </a:lnSpc>
              <a:buNone/>
            </a:pPr>
            <a:r>
              <a:rPr lang="en-GB" b="1" dirty="0"/>
              <a:t>Effective communication in health and social care is critical to providing safe, high-quality, and person-centred care. It helps healthcare workers to understand their patients' needs, give emotional support, and build trust connections. By combining verbal, nonverbal, and active listening abilities, professionals can eliminate misunderstandings, improve teamwork, and improve patient outcomes. Overall, good communication is more than a skill; it is the foundation of compassionate and successful healthcare.</a:t>
            </a:r>
          </a:p>
          <a:p>
            <a:pPr>
              <a:lnSpc>
                <a:spcPct val="110000"/>
              </a:lnSpc>
            </a:pPr>
            <a:endParaRPr lang="en-GB" sz="1700" dirty="0"/>
          </a:p>
        </p:txBody>
      </p:sp>
    </p:spTree>
    <p:extLst>
      <p:ext uri="{BB962C8B-B14F-4D97-AF65-F5344CB8AC3E}">
        <p14:creationId xmlns:p14="http://schemas.microsoft.com/office/powerpoint/2010/main" val="3744773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C0CD6-7BFA-987F-44E9-F5AA3C16EEEA}"/>
              </a:ext>
            </a:extLst>
          </p:cNvPr>
          <p:cNvSpPr>
            <a:spLocks noGrp="1"/>
          </p:cNvSpPr>
          <p:nvPr>
            <p:ph type="title"/>
          </p:nvPr>
        </p:nvSpPr>
        <p:spPr>
          <a:xfrm>
            <a:off x="822960" y="2029968"/>
            <a:ext cx="4398264" cy="2825496"/>
          </a:xfrm>
        </p:spPr>
        <p:txBody>
          <a:bodyPr anchor="ctr">
            <a:normAutofit/>
          </a:bodyPr>
          <a:lstStyle/>
          <a:p>
            <a:r>
              <a:rPr lang="en-GB" b="0" dirty="0"/>
              <a:t>References list</a:t>
            </a:r>
          </a:p>
        </p:txBody>
      </p:sp>
      <p:graphicFrame>
        <p:nvGraphicFramePr>
          <p:cNvPr id="5" name="Content Placeholder 2">
            <a:extLst>
              <a:ext uri="{FF2B5EF4-FFF2-40B4-BE49-F238E27FC236}">
                <a16:creationId xmlns:a16="http://schemas.microsoft.com/office/drawing/2014/main" id="{7EE58557-7EB6-3C94-F5AF-D09D8958FE0B}"/>
              </a:ext>
            </a:extLst>
          </p:cNvPr>
          <p:cNvGraphicFramePr>
            <a:graphicFrameLocks noGrp="1"/>
          </p:cNvGraphicFramePr>
          <p:nvPr>
            <p:ph sz="quarter" idx="13"/>
            <p:extLst>
              <p:ext uri="{D42A27DB-BD31-4B8C-83A1-F6EECF244321}">
                <p14:modId xmlns:p14="http://schemas.microsoft.com/office/powerpoint/2010/main" val="3905608152"/>
              </p:ext>
            </p:extLst>
          </p:nvPr>
        </p:nvGraphicFramePr>
        <p:xfrm>
          <a:off x="6431280" y="182880"/>
          <a:ext cx="5090160" cy="63906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8003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1C0DA-687D-E2CA-C061-48FE6031A2A5}"/>
              </a:ext>
            </a:extLst>
          </p:cNvPr>
          <p:cNvSpPr>
            <a:spLocks noGrp="1"/>
          </p:cNvSpPr>
          <p:nvPr>
            <p:ph type="ctrTitle"/>
          </p:nvPr>
        </p:nvSpPr>
        <p:spPr>
          <a:xfrm>
            <a:off x="731520" y="941832"/>
            <a:ext cx="4626864" cy="3209544"/>
          </a:xfrm>
        </p:spPr>
        <p:txBody>
          <a:bodyPr anchor="b">
            <a:normAutofit/>
          </a:bodyPr>
          <a:lstStyle/>
          <a:p>
            <a:r>
              <a:rPr lang="en-GB" dirty="0"/>
              <a:t>QUESTIONS</a:t>
            </a:r>
          </a:p>
        </p:txBody>
      </p:sp>
      <p:pic>
        <p:nvPicPr>
          <p:cNvPr id="5" name="Video 4" descr="Neon Pink Question Mark">
            <a:extLst>
              <a:ext uri="{FF2B5EF4-FFF2-40B4-BE49-F238E27FC236}">
                <a16:creationId xmlns:a16="http://schemas.microsoft.com/office/drawing/2014/main" id="{C23117B7-704B-91A8-94DC-880C3E8F6220}"/>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26140" r="23692" b="-1"/>
          <a:stretch>
            <a:fillRect/>
          </a:stretch>
        </p:blipFill>
        <p:spPr>
          <a:xfrm>
            <a:off x="6092952" y="10"/>
            <a:ext cx="6099048" cy="6857990"/>
          </a:xfrm>
          <a:prstGeom prst="rect">
            <a:avLst/>
          </a:prstGeom>
          <a:noFill/>
        </p:spPr>
      </p:pic>
    </p:spTree>
    <p:extLst>
      <p:ext uri="{BB962C8B-B14F-4D97-AF65-F5344CB8AC3E}">
        <p14:creationId xmlns:p14="http://schemas.microsoft.com/office/powerpoint/2010/main" val="79203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theme/theme1.xml><?xml version="1.0" encoding="utf-8"?>
<a:theme xmlns:a="http://schemas.openxmlformats.org/drawingml/2006/main" name="GradientRise">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Custom 3">
      <a:majorFont>
        <a:latin typeface="Avenir Next LT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 id="{FF74CFCA-15A8-4A19-8791-A4B07AC19AED}" vid="{4F1DA30D-FBF7-47F9-8AB5-ACED5332D3E0}"/>
    </a:ext>
  </a:extLst>
</a:theme>
</file>

<file path=docProps/app.xml><?xml version="1.0" encoding="utf-8"?>
<Properties xmlns="http://schemas.openxmlformats.org/officeDocument/2006/extended-properties" xmlns:vt="http://schemas.openxmlformats.org/officeDocument/2006/docPropsVTypes">
  <TotalTime>6075</TotalTime>
  <Words>659</Words>
  <Application>Microsoft Office PowerPoint</Application>
  <PresentationFormat>Widescreen</PresentationFormat>
  <Paragraphs>59</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Avenir Next LT Pro Light</vt:lpstr>
      <vt:lpstr>Neue Haas Grotesk Text Pro</vt:lpstr>
      <vt:lpstr>GradientRise</vt:lpstr>
      <vt:lpstr>COMMUNICATION IN HEALTH AND SOCIAL CARE</vt:lpstr>
      <vt:lpstr>ACKNOWLEDGMENT OF THE USE OF AI</vt:lpstr>
      <vt:lpstr>WHAT IS COMMUNICATION?</vt:lpstr>
      <vt:lpstr>WHY IS COMMUNICATION IMPORTANT IN HEALTH AND SOCIAL CARE?   1. Effective Communication  2. Poor Communication</vt:lpstr>
      <vt:lpstr>RELEVANCE TO PROFESSIONAL PRACTICE - Communications</vt:lpstr>
      <vt:lpstr>PRACTICAL EXAMPLE</vt:lpstr>
      <vt:lpstr>BARRIERS TO  COMMUNICATION</vt:lpstr>
      <vt:lpstr>Communication model (a I d e t)</vt:lpstr>
      <vt:lpstr>conclusion</vt:lpstr>
      <vt:lpstr>References list</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samantha essono mañana</dc:creator>
  <cp:lastModifiedBy>samantha essono mañana</cp:lastModifiedBy>
  <cp:revision>1</cp:revision>
  <dcterms:created xsi:type="dcterms:W3CDTF">2026-03-03T14:04:37Z</dcterms:created>
  <dcterms:modified xsi:type="dcterms:W3CDTF">2026-03-23T02:07:33Z</dcterms:modified>
</cp:coreProperties>
</file>