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548c1bb20c9519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548c1bb20c9519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6eb06eb3e42f1b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6eb06eb3e42f1b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6eb06eb3e42f1b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6eb06eb3e42f1b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648bd4ef4e66e57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648bd4ef4e66e57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648bd4ef4e66e577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648bd4ef4e66e577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3664d7c3f5e402b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3664d7c3f5e402b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c5574aa60de52b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c5574aa60de52b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2044650" y="1152475"/>
            <a:ext cx="5054700" cy="19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Module code: BMSW4001</a:t>
            </a: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Module Leader: Timothy Hopkins</a:t>
            </a: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Student name: Joyce Heidinger </a:t>
            </a:r>
            <a:endParaRPr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Student ID: 2133752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ctrTitle"/>
          </p:nvPr>
        </p:nvSpPr>
        <p:spPr>
          <a:xfrm>
            <a:off x="311700" y="228600"/>
            <a:ext cx="8520600" cy="100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50" dirty="0"/>
              <a:t>Strengths- Employability skills -</a:t>
            </a:r>
            <a:endParaRPr sz="235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50" dirty="0"/>
              <a:t>I currently have </a:t>
            </a:r>
            <a:endParaRPr sz="2350" dirty="0"/>
          </a:p>
        </p:txBody>
      </p:sp>
      <p:sp>
        <p:nvSpPr>
          <p:cNvPr id="60" name="Google Shape;60;p14"/>
          <p:cNvSpPr txBox="1">
            <a:spLocks noGrp="1"/>
          </p:cNvSpPr>
          <p:nvPr>
            <p:ph type="subTitle" idx="1"/>
          </p:nvPr>
        </p:nvSpPr>
        <p:spPr>
          <a:xfrm>
            <a:off x="444500" y="10116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 will be using SWOT analysis  </a:t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t="12646" b="19726"/>
          <a:stretch/>
        </p:blipFill>
        <p:spPr>
          <a:xfrm>
            <a:off x="2967463" y="1804275"/>
            <a:ext cx="3703273" cy="3339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Strengths </a:t>
            </a:r>
            <a:endParaRPr dirty="0"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127550" y="11715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am very friendly and respectful. For example, I  know how to relate to people of all ages and backgrounds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am disciplined which means I am punctual and know how to schedule my time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am honest and always try to help others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According to prospects UK employers are looking for health care assistants with these qualities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Weakness</a:t>
            </a:r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find public speaking uncomfortable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According to research up to 75% of people get nervous during public speaking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 healthcare assistant may need to present in meetings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Opportunities </a:t>
            </a:r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body" idx="1"/>
          </p:nvPr>
        </p:nvSpPr>
        <p:spPr>
          <a:xfrm>
            <a:off x="413300" y="13048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have the passion to keep learning and getting new experiences such as starting this health and social care course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 my spare time I enjoy researching new ways to stay healthy using YouTube and reading research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 health care assistant needs to be able to create new ideas to improve patient satisfaction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Threats </a:t>
            </a:r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do not like aggressive confrontation such as arguments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Research shows 85% of people deal with conflict at work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Conclusion </a:t>
            </a:r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I am currently trying to develop my knowledge and gain qualifications using this course so I can become a health care assistant.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CSP Online. 2022. Common Workplace Conflicts and How to Overcome Them | CSP Online. [online] Available at: &lt;https://</a:t>
            </a:r>
            <a:r>
              <a:rPr lang="en-GB" dirty="0" err="1"/>
              <a:t>online.csp.edu</a:t>
            </a:r>
            <a:r>
              <a:rPr lang="en-GB" dirty="0"/>
              <a:t>/resources/article/common-workplace-conflicts/&gt; [Accessed 4 August 2022].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 err="1"/>
              <a:t>Psycom</a:t>
            </a:r>
            <a:r>
              <a:rPr lang="en-GB" dirty="0"/>
              <a:t>. 2022. [online] Available at: &lt;https://</a:t>
            </a:r>
            <a:r>
              <a:rPr lang="en-GB" dirty="0" err="1"/>
              <a:t>www.psycom.net</a:t>
            </a:r>
            <a:r>
              <a:rPr lang="en-GB" dirty="0"/>
              <a:t>/</a:t>
            </a:r>
            <a:r>
              <a:rPr lang="en-GB" dirty="0" err="1"/>
              <a:t>glossophobia-fear-of</a:t>
            </a:r>
            <a:r>
              <a:rPr lang="en-GB" dirty="0"/>
              <a:t>-public-speaking&gt; [Accessed 4 August 2022].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Prospects.ac.uk. 2022. What skills do employers want? | Prospects.ac.uk. [online] Available at: &lt;https://www.prospects.ac.uk/careers-advice/applying-for-jobs/what-skills-do-employers-want&gt; [Accessed 4 August 2022].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8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Simple Light</vt:lpstr>
      <vt:lpstr>PowerPoint Presentation</vt:lpstr>
      <vt:lpstr>Strengths- Employability skills - I currently have </vt:lpstr>
      <vt:lpstr>Strengths </vt:lpstr>
      <vt:lpstr>Weakness</vt:lpstr>
      <vt:lpstr>Opportunities </vt:lpstr>
      <vt:lpstr>Threats 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Heidinger, Jennifer (2021)</cp:lastModifiedBy>
  <cp:revision>1</cp:revision>
  <dcterms:modified xsi:type="dcterms:W3CDTF">2022-08-04T19:57:50Z</dcterms:modified>
</cp:coreProperties>
</file>