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2"/>
  </p:notesMasterIdLst>
  <p:sldIdLst>
    <p:sldId id="257" r:id="rId2"/>
    <p:sldId id="258" r:id="rId3"/>
    <p:sldId id="263" r:id="rId4"/>
    <p:sldId id="264" r:id="rId5"/>
    <p:sldId id="259" r:id="rId6"/>
    <p:sldId id="265" r:id="rId7"/>
    <p:sldId id="266" r:id="rId8"/>
    <p:sldId id="267" r:id="rId9"/>
    <p:sldId id="269" r:id="rId10"/>
    <p:sldId id="271" r:id="rId11"/>
    <p:sldId id="272" r:id="rId12"/>
    <p:sldId id="273" r:id="rId13"/>
    <p:sldId id="274" r:id="rId14"/>
    <p:sldId id="305" r:id="rId15"/>
    <p:sldId id="306" r:id="rId16"/>
    <p:sldId id="300" r:id="rId17"/>
    <p:sldId id="307" r:id="rId18"/>
    <p:sldId id="308" r:id="rId19"/>
    <p:sldId id="309" r:id="rId20"/>
    <p:sldId id="310" r:id="rId21"/>
    <p:sldId id="268" r:id="rId22"/>
    <p:sldId id="311" r:id="rId23"/>
    <p:sldId id="312" r:id="rId24"/>
    <p:sldId id="313" r:id="rId25"/>
    <p:sldId id="314" r:id="rId26"/>
    <p:sldId id="315" r:id="rId27"/>
    <p:sldId id="316" r:id="rId28"/>
    <p:sldId id="270" r:id="rId29"/>
    <p:sldId id="317" r:id="rId30"/>
    <p:sldId id="318" r:id="rId31"/>
    <p:sldId id="319" r:id="rId32"/>
    <p:sldId id="284" r:id="rId33"/>
    <p:sldId id="289" r:id="rId34"/>
    <p:sldId id="286" r:id="rId35"/>
    <p:sldId id="320" r:id="rId36"/>
    <p:sldId id="293" r:id="rId37"/>
    <p:sldId id="295" r:id="rId38"/>
    <p:sldId id="297" r:id="rId39"/>
    <p:sldId id="299" r:id="rId40"/>
    <p:sldId id="301" r:id="rId41"/>
    <p:sldId id="303" r:id="rId42"/>
    <p:sldId id="321" r:id="rId43"/>
    <p:sldId id="322" r:id="rId44"/>
    <p:sldId id="323" r:id="rId45"/>
    <p:sldId id="324" r:id="rId46"/>
    <p:sldId id="325" r:id="rId47"/>
    <p:sldId id="326" r:id="rId48"/>
    <p:sldId id="327" r:id="rId49"/>
    <p:sldId id="336" r:id="rId50"/>
    <p:sldId id="328" r:id="rId51"/>
    <p:sldId id="329" r:id="rId52"/>
    <p:sldId id="330" r:id="rId53"/>
    <p:sldId id="331" r:id="rId54"/>
    <p:sldId id="338" r:id="rId55"/>
    <p:sldId id="337" r:id="rId56"/>
    <p:sldId id="565" r:id="rId57"/>
    <p:sldId id="566" r:id="rId58"/>
    <p:sldId id="260" r:id="rId59"/>
    <p:sldId id="567" r:id="rId60"/>
    <p:sldId id="568" r:id="rId61"/>
    <p:sldId id="569" r:id="rId62"/>
    <p:sldId id="570" r:id="rId63"/>
    <p:sldId id="571" r:id="rId64"/>
    <p:sldId id="572" r:id="rId65"/>
    <p:sldId id="573" r:id="rId66"/>
    <p:sldId id="574" r:id="rId67"/>
    <p:sldId id="575" r:id="rId68"/>
    <p:sldId id="576" r:id="rId69"/>
    <p:sldId id="577" r:id="rId70"/>
    <p:sldId id="578" r:id="rId71"/>
    <p:sldId id="579" r:id="rId72"/>
    <p:sldId id="580" r:id="rId73"/>
    <p:sldId id="275" r:id="rId74"/>
    <p:sldId id="276" r:id="rId75"/>
    <p:sldId id="302" r:id="rId76"/>
    <p:sldId id="581" r:id="rId77"/>
    <p:sldId id="373" r:id="rId78"/>
    <p:sldId id="375" r:id="rId79"/>
    <p:sldId id="406" r:id="rId80"/>
    <p:sldId id="261" r:id="rId8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180C8D-E07D-2C5E-9349-C2B2AFDEED85}" v="54" dt="2024-02-21T13:55:32.407"/>
    <p1510:client id="{1E989202-8CD6-E14C-0765-F30230B6A54C}" v="394" dt="2024-02-21T13:43:23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presProps" Target="presProps.xml"/><Relationship Id="rId88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microsoft.com/office/2016/11/relationships/changesInfo" Target="changesInfos/changesInfo1.xml"/><Relationship Id="rId61" Type="http://schemas.openxmlformats.org/officeDocument/2006/relationships/slide" Target="slides/slide60.xml"/><Relationship Id="rId8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1E989202-8CD6-E14C-0765-F30230B6A54C}"/>
    <pc:docChg chg="addSld delSld modSld">
      <pc:chgData name="Mari Powell" userId="S::mari.powell@uwtsd.ac.uk::a1b98dd7-29dc-4131-8e37-1423e6a9ecca" providerId="AD" clId="Web-{1E989202-8CD6-E14C-0765-F30230B6A54C}" dt="2024-02-21T13:43:23.456" v="309"/>
      <pc:docMkLst>
        <pc:docMk/>
      </pc:docMkLst>
      <pc:sldChg chg="del">
        <pc:chgData name="Mari Powell" userId="S::mari.powell@uwtsd.ac.uk::a1b98dd7-29dc-4131-8e37-1423e6a9ecca" providerId="AD" clId="Web-{1E989202-8CD6-E14C-0765-F30230B6A54C}" dt="2024-02-21T12:41:37.15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1E989202-8CD6-E14C-0765-F30230B6A54C}" dt="2024-02-21T12:41:52.046" v="13" actId="20577"/>
        <pc:sldMkLst>
          <pc:docMk/>
          <pc:sldMk cId="4041130127" sldId="257"/>
        </pc:sldMkLst>
        <pc:spChg chg="mod">
          <ac:chgData name="Mari Powell" userId="S::mari.powell@uwtsd.ac.uk::a1b98dd7-29dc-4131-8e37-1423e6a9ecca" providerId="AD" clId="Web-{1E989202-8CD6-E14C-0765-F30230B6A54C}" dt="2024-02-21T12:41:52.046" v="13" actId="20577"/>
          <ac:spMkLst>
            <pc:docMk/>
            <pc:sldMk cId="4041130127" sldId="257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1E989202-8CD6-E14C-0765-F30230B6A54C}" dt="2024-02-21T12:42:03.109" v="14"/>
        <pc:sldMkLst>
          <pc:docMk/>
          <pc:sldMk cId="1563855493" sldId="258"/>
        </pc:sldMkLst>
      </pc:sldChg>
      <pc:sldChg chg="add">
        <pc:chgData name="Mari Powell" userId="S::mari.powell@uwtsd.ac.uk::a1b98dd7-29dc-4131-8e37-1423e6a9ecca" providerId="AD" clId="Web-{1E989202-8CD6-E14C-0765-F30230B6A54C}" dt="2024-02-21T12:42:12.656" v="15"/>
        <pc:sldMkLst>
          <pc:docMk/>
          <pc:sldMk cId="3949759579" sldId="259"/>
        </pc:sldMkLst>
      </pc:sldChg>
      <pc:sldChg chg="add">
        <pc:chgData name="Mari Powell" userId="S::mari.powell@uwtsd.ac.uk::a1b98dd7-29dc-4131-8e37-1423e6a9ecca" providerId="AD" clId="Web-{1E989202-8CD6-E14C-0765-F30230B6A54C}" dt="2024-02-21T12:42:27.485" v="16"/>
        <pc:sldMkLst>
          <pc:docMk/>
          <pc:sldMk cId="812375689" sldId="261"/>
        </pc:sldMkLst>
      </pc:sldChg>
      <pc:sldChg chg="new">
        <pc:chgData name="Mari Powell" userId="S::mari.powell@uwtsd.ac.uk::a1b98dd7-29dc-4131-8e37-1423e6a9ecca" providerId="AD" clId="Web-{1E989202-8CD6-E14C-0765-F30230B6A54C}" dt="2024-02-21T12:42:30.297" v="17"/>
        <pc:sldMkLst>
          <pc:docMk/>
          <pc:sldMk cId="3257637082" sldId="262"/>
        </pc:sldMkLst>
      </pc:sldChg>
      <pc:sldChg chg="add">
        <pc:chgData name="Mari Powell" userId="S::mari.powell@uwtsd.ac.uk::a1b98dd7-29dc-4131-8e37-1423e6a9ecca" providerId="AD" clId="Web-{1E989202-8CD6-E14C-0765-F30230B6A54C}" dt="2024-02-21T13:13:22.097" v="18"/>
        <pc:sldMkLst>
          <pc:docMk/>
          <pc:sldMk cId="2811293816" sldId="263"/>
        </pc:sldMkLst>
      </pc:sldChg>
      <pc:sldChg chg="add">
        <pc:chgData name="Mari Powell" userId="S::mari.powell@uwtsd.ac.uk::a1b98dd7-29dc-4131-8e37-1423e6a9ecca" providerId="AD" clId="Web-{1E989202-8CD6-E14C-0765-F30230B6A54C}" dt="2024-02-21T13:13:33.019" v="19"/>
        <pc:sldMkLst>
          <pc:docMk/>
          <pc:sldMk cId="1797441236" sldId="264"/>
        </pc:sldMkLst>
      </pc:sldChg>
      <pc:sldChg chg="modSp add">
        <pc:chgData name="Mari Powell" userId="S::mari.powell@uwtsd.ac.uk::a1b98dd7-29dc-4131-8e37-1423e6a9ecca" providerId="AD" clId="Web-{1E989202-8CD6-E14C-0765-F30230B6A54C}" dt="2024-02-21T13:14:11.473" v="22" actId="1076"/>
        <pc:sldMkLst>
          <pc:docMk/>
          <pc:sldMk cId="3970557225" sldId="265"/>
        </pc:sldMkLst>
        <pc:spChg chg="mod">
          <ac:chgData name="Mari Powell" userId="S::mari.powell@uwtsd.ac.uk::a1b98dd7-29dc-4131-8e37-1423e6a9ecca" providerId="AD" clId="Web-{1E989202-8CD6-E14C-0765-F30230B6A54C}" dt="2024-02-21T13:14:11.473" v="22" actId="1076"/>
          <ac:spMkLst>
            <pc:docMk/>
            <pc:sldMk cId="3970557225" sldId="265"/>
            <ac:spMk id="10" creationId="{208494CD-5FBE-EA4D-99D9-97B1282DA55F}"/>
          </ac:spMkLst>
        </pc:spChg>
      </pc:sldChg>
      <pc:sldChg chg="add">
        <pc:chgData name="Mari Powell" userId="S::mari.powell@uwtsd.ac.uk::a1b98dd7-29dc-4131-8e37-1423e6a9ecca" providerId="AD" clId="Web-{1E989202-8CD6-E14C-0765-F30230B6A54C}" dt="2024-02-21T13:14:05.957" v="21"/>
        <pc:sldMkLst>
          <pc:docMk/>
          <pc:sldMk cId="3748991352" sldId="266"/>
        </pc:sldMkLst>
      </pc:sldChg>
      <pc:sldChg chg="add">
        <pc:chgData name="Mari Powell" userId="S::mari.powell@uwtsd.ac.uk::a1b98dd7-29dc-4131-8e37-1423e6a9ecca" providerId="AD" clId="Web-{1E989202-8CD6-E14C-0765-F30230B6A54C}" dt="2024-02-21T13:14:25.645" v="23"/>
        <pc:sldMkLst>
          <pc:docMk/>
          <pc:sldMk cId="3465550871" sldId="267"/>
        </pc:sldMkLst>
      </pc:sldChg>
      <pc:sldChg chg="add">
        <pc:chgData name="Mari Powell" userId="S::mari.powell@uwtsd.ac.uk::a1b98dd7-29dc-4131-8e37-1423e6a9ecca" providerId="AD" clId="Web-{1E989202-8CD6-E14C-0765-F30230B6A54C}" dt="2024-02-21T13:18:11.463" v="36"/>
        <pc:sldMkLst>
          <pc:docMk/>
          <pc:sldMk cId="764762042" sldId="268"/>
        </pc:sldMkLst>
      </pc:sldChg>
      <pc:sldChg chg="add">
        <pc:chgData name="Mari Powell" userId="S::mari.powell@uwtsd.ac.uk::a1b98dd7-29dc-4131-8e37-1423e6a9ecca" providerId="AD" clId="Web-{1E989202-8CD6-E14C-0765-F30230B6A54C}" dt="2024-02-21T13:14:47.208" v="24"/>
        <pc:sldMkLst>
          <pc:docMk/>
          <pc:sldMk cId="3835994054" sldId="269"/>
        </pc:sldMkLst>
      </pc:sldChg>
      <pc:sldChg chg="add">
        <pc:chgData name="Mari Powell" userId="S::mari.powell@uwtsd.ac.uk::a1b98dd7-29dc-4131-8e37-1423e6a9ecca" providerId="AD" clId="Web-{1E989202-8CD6-E14C-0765-F30230B6A54C}" dt="2024-02-21T13:20:36.686" v="43"/>
        <pc:sldMkLst>
          <pc:docMk/>
          <pc:sldMk cId="1199448816" sldId="270"/>
        </pc:sldMkLst>
      </pc:sldChg>
      <pc:sldChg chg="add">
        <pc:chgData name="Mari Powell" userId="S::mari.powell@uwtsd.ac.uk::a1b98dd7-29dc-4131-8e37-1423e6a9ecca" providerId="AD" clId="Web-{1E989202-8CD6-E14C-0765-F30230B6A54C}" dt="2024-02-21T13:15:12.740" v="25"/>
        <pc:sldMkLst>
          <pc:docMk/>
          <pc:sldMk cId="2507776758" sldId="271"/>
        </pc:sldMkLst>
      </pc:sldChg>
      <pc:sldChg chg="add">
        <pc:chgData name="Mari Powell" userId="S::mari.powell@uwtsd.ac.uk::a1b98dd7-29dc-4131-8e37-1423e6a9ecca" providerId="AD" clId="Web-{1E989202-8CD6-E14C-0765-F30230B6A54C}" dt="2024-02-21T13:15:26.647" v="26"/>
        <pc:sldMkLst>
          <pc:docMk/>
          <pc:sldMk cId="2180396843" sldId="272"/>
        </pc:sldMkLst>
      </pc:sldChg>
      <pc:sldChg chg="add">
        <pc:chgData name="Mari Powell" userId="S::mari.powell@uwtsd.ac.uk::a1b98dd7-29dc-4131-8e37-1423e6a9ecca" providerId="AD" clId="Web-{1E989202-8CD6-E14C-0765-F30230B6A54C}" dt="2024-02-21T13:15:45.053" v="27"/>
        <pc:sldMkLst>
          <pc:docMk/>
          <pc:sldMk cId="1314249671" sldId="273"/>
        </pc:sldMkLst>
      </pc:sldChg>
      <pc:sldChg chg="add">
        <pc:chgData name="Mari Powell" userId="S::mari.powell@uwtsd.ac.uk::a1b98dd7-29dc-4131-8e37-1423e6a9ecca" providerId="AD" clId="Web-{1E989202-8CD6-E14C-0765-F30230B6A54C}" dt="2024-02-21T13:15:55.288" v="28"/>
        <pc:sldMkLst>
          <pc:docMk/>
          <pc:sldMk cId="232952560" sldId="274"/>
        </pc:sldMkLst>
      </pc:sldChg>
      <pc:sldChg chg="add">
        <pc:chgData name="Mari Powell" userId="S::mari.powell@uwtsd.ac.uk::a1b98dd7-29dc-4131-8e37-1423e6a9ecca" providerId="AD" clId="Web-{1E989202-8CD6-E14C-0765-F30230B6A54C}" dt="2024-02-21T13:22:10.079" v="47"/>
        <pc:sldMkLst>
          <pc:docMk/>
          <pc:sldMk cId="1210385205" sldId="284"/>
        </pc:sldMkLst>
      </pc:sldChg>
      <pc:sldChg chg="add">
        <pc:chgData name="Mari Powell" userId="S::mari.powell@uwtsd.ac.uk::a1b98dd7-29dc-4131-8e37-1423e6a9ecca" providerId="AD" clId="Web-{1E989202-8CD6-E14C-0765-F30230B6A54C}" dt="2024-02-21T13:23:53.504" v="66"/>
        <pc:sldMkLst>
          <pc:docMk/>
          <pc:sldMk cId="679627636" sldId="286"/>
        </pc:sldMkLst>
      </pc:sldChg>
      <pc:sldChg chg="delSp modSp add">
        <pc:chgData name="Mari Powell" userId="S::mari.powell@uwtsd.ac.uk::a1b98dd7-29dc-4131-8e37-1423e6a9ecca" providerId="AD" clId="Web-{1E989202-8CD6-E14C-0765-F30230B6A54C}" dt="2024-02-21T13:23:48.753" v="65" actId="20577"/>
        <pc:sldMkLst>
          <pc:docMk/>
          <pc:sldMk cId="3326627777" sldId="289"/>
        </pc:sldMkLst>
        <pc:spChg chg="del mod">
          <ac:chgData name="Mari Powell" userId="S::mari.powell@uwtsd.ac.uk::a1b98dd7-29dc-4131-8e37-1423e6a9ecca" providerId="AD" clId="Web-{1E989202-8CD6-E14C-0765-F30230B6A54C}" dt="2024-02-21T13:22:46.564" v="51"/>
          <ac:spMkLst>
            <pc:docMk/>
            <pc:sldMk cId="3326627777" sldId="289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1E989202-8CD6-E14C-0765-F30230B6A54C}" dt="2024-02-21T13:23:48.753" v="65" actId="20577"/>
          <ac:spMkLst>
            <pc:docMk/>
            <pc:sldMk cId="3326627777" sldId="289"/>
            <ac:spMk id="10" creationId="{23207344-6D95-0B43-B512-30F5E46DDB59}"/>
          </ac:spMkLst>
        </pc:spChg>
      </pc:sldChg>
      <pc:sldChg chg="add">
        <pc:chgData name="Mari Powell" userId="S::mari.powell@uwtsd.ac.uk::a1b98dd7-29dc-4131-8e37-1423e6a9ecca" providerId="AD" clId="Web-{1E989202-8CD6-E14C-0765-F30230B6A54C}" dt="2024-02-21T13:24:29.145" v="68"/>
        <pc:sldMkLst>
          <pc:docMk/>
          <pc:sldMk cId="788309766" sldId="293"/>
        </pc:sldMkLst>
      </pc:sldChg>
      <pc:sldChg chg="modSp add">
        <pc:chgData name="Mari Powell" userId="S::mari.powell@uwtsd.ac.uk::a1b98dd7-29dc-4131-8e37-1423e6a9ecca" providerId="AD" clId="Web-{1E989202-8CD6-E14C-0765-F30230B6A54C}" dt="2024-02-21T13:25:01.583" v="72" actId="20577"/>
        <pc:sldMkLst>
          <pc:docMk/>
          <pc:sldMk cId="1103337823" sldId="295"/>
        </pc:sldMkLst>
        <pc:spChg chg="mod">
          <ac:chgData name="Mari Powell" userId="S::mari.powell@uwtsd.ac.uk::a1b98dd7-29dc-4131-8e37-1423e6a9ecca" providerId="AD" clId="Web-{1E989202-8CD6-E14C-0765-F30230B6A54C}" dt="2024-02-21T13:25:01.583" v="72" actId="20577"/>
          <ac:spMkLst>
            <pc:docMk/>
            <pc:sldMk cId="1103337823" sldId="295"/>
            <ac:spMk id="2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5:14.881" v="74" actId="20577"/>
        <pc:sldMkLst>
          <pc:docMk/>
          <pc:sldMk cId="3863620033" sldId="297"/>
        </pc:sldMkLst>
        <pc:spChg chg="mod">
          <ac:chgData name="Mari Powell" userId="S::mari.powell@uwtsd.ac.uk::a1b98dd7-29dc-4131-8e37-1423e6a9ecca" providerId="AD" clId="Web-{1E989202-8CD6-E14C-0765-F30230B6A54C}" dt="2024-02-21T13:25:14.881" v="74" actId="20577"/>
          <ac:spMkLst>
            <pc:docMk/>
            <pc:sldMk cId="3863620033" sldId="297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5:29.756" v="77" actId="20577"/>
        <pc:sldMkLst>
          <pc:docMk/>
          <pc:sldMk cId="3526295803" sldId="299"/>
        </pc:sldMkLst>
        <pc:spChg chg="mod">
          <ac:chgData name="Mari Powell" userId="S::mari.powell@uwtsd.ac.uk::a1b98dd7-29dc-4131-8e37-1423e6a9ecca" providerId="AD" clId="Web-{1E989202-8CD6-E14C-0765-F30230B6A54C}" dt="2024-02-21T13:25:29.756" v="77" actId="20577"/>
          <ac:spMkLst>
            <pc:docMk/>
            <pc:sldMk cId="3526295803" sldId="299"/>
            <ac:spMk id="13" creationId="{00000000-0000-0000-0000-000000000000}"/>
          </ac:spMkLst>
        </pc:spChg>
      </pc:sldChg>
      <pc:sldChg chg="add">
        <pc:chgData name="Mari Powell" userId="S::mari.powell@uwtsd.ac.uk::a1b98dd7-29dc-4131-8e37-1423e6a9ecca" providerId="AD" clId="Web-{1E989202-8CD6-E14C-0765-F30230B6A54C}" dt="2024-02-21T13:16:34.914" v="31"/>
        <pc:sldMkLst>
          <pc:docMk/>
          <pc:sldMk cId="1835670581" sldId="300"/>
        </pc:sldMkLst>
      </pc:sldChg>
      <pc:sldChg chg="modSp add">
        <pc:chgData name="Mari Powell" userId="S::mari.powell@uwtsd.ac.uk::a1b98dd7-29dc-4131-8e37-1423e6a9ecca" providerId="AD" clId="Web-{1E989202-8CD6-E14C-0765-F30230B6A54C}" dt="2024-02-21T13:25:46.178" v="80" actId="20577"/>
        <pc:sldMkLst>
          <pc:docMk/>
          <pc:sldMk cId="1970934228" sldId="301"/>
        </pc:sldMkLst>
        <pc:spChg chg="mod">
          <ac:chgData name="Mari Powell" userId="S::mari.powell@uwtsd.ac.uk::a1b98dd7-29dc-4131-8e37-1423e6a9ecca" providerId="AD" clId="Web-{1E989202-8CD6-E14C-0765-F30230B6A54C}" dt="2024-02-21T13:25:46.178" v="80" actId="20577"/>
          <ac:spMkLst>
            <pc:docMk/>
            <pc:sldMk cId="1970934228" sldId="301"/>
            <ac:spMk id="11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6:03.538" v="83" actId="20577"/>
        <pc:sldMkLst>
          <pc:docMk/>
          <pc:sldMk cId="578485400" sldId="303"/>
        </pc:sldMkLst>
        <pc:spChg chg="mod">
          <ac:chgData name="Mari Powell" userId="S::mari.powell@uwtsd.ac.uk::a1b98dd7-29dc-4131-8e37-1423e6a9ecca" providerId="AD" clId="Web-{1E989202-8CD6-E14C-0765-F30230B6A54C}" dt="2024-02-21T13:26:03.538" v="83" actId="20577"/>
          <ac:spMkLst>
            <pc:docMk/>
            <pc:sldMk cId="578485400" sldId="303"/>
            <ac:spMk id="9" creationId="{00000000-0000-0000-0000-000000000000}"/>
          </ac:spMkLst>
        </pc:spChg>
      </pc:sldChg>
      <pc:sldChg chg="add">
        <pc:chgData name="Mari Powell" userId="S::mari.powell@uwtsd.ac.uk::a1b98dd7-29dc-4131-8e37-1423e6a9ecca" providerId="AD" clId="Web-{1E989202-8CD6-E14C-0765-F30230B6A54C}" dt="2024-02-21T13:16:18.117" v="29"/>
        <pc:sldMkLst>
          <pc:docMk/>
          <pc:sldMk cId="294408657" sldId="305"/>
        </pc:sldMkLst>
      </pc:sldChg>
      <pc:sldChg chg="add">
        <pc:chgData name="Mari Powell" userId="S::mari.powell@uwtsd.ac.uk::a1b98dd7-29dc-4131-8e37-1423e6a9ecca" providerId="AD" clId="Web-{1E989202-8CD6-E14C-0765-F30230B6A54C}" dt="2024-02-21T13:16:27.195" v="30"/>
        <pc:sldMkLst>
          <pc:docMk/>
          <pc:sldMk cId="1481197764" sldId="306"/>
        </pc:sldMkLst>
      </pc:sldChg>
      <pc:sldChg chg="add">
        <pc:chgData name="Mari Powell" userId="S::mari.powell@uwtsd.ac.uk::a1b98dd7-29dc-4131-8e37-1423e6a9ecca" providerId="AD" clId="Web-{1E989202-8CD6-E14C-0765-F30230B6A54C}" dt="2024-02-21T13:17:21.384" v="32"/>
        <pc:sldMkLst>
          <pc:docMk/>
          <pc:sldMk cId="861274774" sldId="307"/>
        </pc:sldMkLst>
      </pc:sldChg>
      <pc:sldChg chg="add">
        <pc:chgData name="Mari Powell" userId="S::mari.powell@uwtsd.ac.uk::a1b98dd7-29dc-4131-8e37-1423e6a9ecca" providerId="AD" clId="Web-{1E989202-8CD6-E14C-0765-F30230B6A54C}" dt="2024-02-21T13:17:33.713" v="33"/>
        <pc:sldMkLst>
          <pc:docMk/>
          <pc:sldMk cId="3567826938" sldId="308"/>
        </pc:sldMkLst>
      </pc:sldChg>
      <pc:sldChg chg="add">
        <pc:chgData name="Mari Powell" userId="S::mari.powell@uwtsd.ac.uk::a1b98dd7-29dc-4131-8e37-1423e6a9ecca" providerId="AD" clId="Web-{1E989202-8CD6-E14C-0765-F30230B6A54C}" dt="2024-02-21T13:17:44.697" v="34"/>
        <pc:sldMkLst>
          <pc:docMk/>
          <pc:sldMk cId="2507634404" sldId="309"/>
        </pc:sldMkLst>
      </pc:sldChg>
      <pc:sldChg chg="add">
        <pc:chgData name="Mari Powell" userId="S::mari.powell@uwtsd.ac.uk::a1b98dd7-29dc-4131-8e37-1423e6a9ecca" providerId="AD" clId="Web-{1E989202-8CD6-E14C-0765-F30230B6A54C}" dt="2024-02-21T13:18:01.526" v="35"/>
        <pc:sldMkLst>
          <pc:docMk/>
          <pc:sldMk cId="3182299186" sldId="310"/>
        </pc:sldMkLst>
      </pc:sldChg>
      <pc:sldChg chg="add">
        <pc:chgData name="Mari Powell" userId="S::mari.powell@uwtsd.ac.uk::a1b98dd7-29dc-4131-8e37-1423e6a9ecca" providerId="AD" clId="Web-{1E989202-8CD6-E14C-0765-F30230B6A54C}" dt="2024-02-21T13:18:56.668" v="37"/>
        <pc:sldMkLst>
          <pc:docMk/>
          <pc:sldMk cId="762886968" sldId="311"/>
        </pc:sldMkLst>
      </pc:sldChg>
      <pc:sldChg chg="add">
        <pc:chgData name="Mari Powell" userId="S::mari.powell@uwtsd.ac.uk::a1b98dd7-29dc-4131-8e37-1423e6a9ecca" providerId="AD" clId="Web-{1E989202-8CD6-E14C-0765-F30230B6A54C}" dt="2024-02-21T13:19:30.591" v="38"/>
        <pc:sldMkLst>
          <pc:docMk/>
          <pc:sldMk cId="2597068909" sldId="312"/>
        </pc:sldMkLst>
      </pc:sldChg>
      <pc:sldChg chg="add">
        <pc:chgData name="Mari Powell" userId="S::mari.powell@uwtsd.ac.uk::a1b98dd7-29dc-4131-8e37-1423e6a9ecca" providerId="AD" clId="Web-{1E989202-8CD6-E14C-0765-F30230B6A54C}" dt="2024-02-21T13:19:44.294" v="39"/>
        <pc:sldMkLst>
          <pc:docMk/>
          <pc:sldMk cId="4068371275" sldId="313"/>
        </pc:sldMkLst>
      </pc:sldChg>
      <pc:sldChg chg="add">
        <pc:chgData name="Mari Powell" userId="S::mari.powell@uwtsd.ac.uk::a1b98dd7-29dc-4131-8e37-1423e6a9ecca" providerId="AD" clId="Web-{1E989202-8CD6-E14C-0765-F30230B6A54C}" dt="2024-02-21T13:19:57.029" v="40"/>
        <pc:sldMkLst>
          <pc:docMk/>
          <pc:sldMk cId="3999980910" sldId="314"/>
        </pc:sldMkLst>
      </pc:sldChg>
      <pc:sldChg chg="add">
        <pc:chgData name="Mari Powell" userId="S::mari.powell@uwtsd.ac.uk::a1b98dd7-29dc-4131-8e37-1423e6a9ecca" providerId="AD" clId="Web-{1E989202-8CD6-E14C-0765-F30230B6A54C}" dt="2024-02-21T13:20:07.123" v="41"/>
        <pc:sldMkLst>
          <pc:docMk/>
          <pc:sldMk cId="3987231462" sldId="315"/>
        </pc:sldMkLst>
      </pc:sldChg>
      <pc:sldChg chg="add">
        <pc:chgData name="Mari Powell" userId="S::mari.powell@uwtsd.ac.uk::a1b98dd7-29dc-4131-8e37-1423e6a9ecca" providerId="AD" clId="Web-{1E989202-8CD6-E14C-0765-F30230B6A54C}" dt="2024-02-21T13:20:20.389" v="42"/>
        <pc:sldMkLst>
          <pc:docMk/>
          <pc:sldMk cId="612101846" sldId="316"/>
        </pc:sldMkLst>
      </pc:sldChg>
      <pc:sldChg chg="add">
        <pc:chgData name="Mari Powell" userId="S::mari.powell@uwtsd.ac.uk::a1b98dd7-29dc-4131-8e37-1423e6a9ecca" providerId="AD" clId="Web-{1E989202-8CD6-E14C-0765-F30230B6A54C}" dt="2024-02-21T13:20:45.983" v="44"/>
        <pc:sldMkLst>
          <pc:docMk/>
          <pc:sldMk cId="1784143119" sldId="317"/>
        </pc:sldMkLst>
      </pc:sldChg>
      <pc:sldChg chg="add">
        <pc:chgData name="Mari Powell" userId="S::mari.powell@uwtsd.ac.uk::a1b98dd7-29dc-4131-8e37-1423e6a9ecca" providerId="AD" clId="Web-{1E989202-8CD6-E14C-0765-F30230B6A54C}" dt="2024-02-21T13:21:10.374" v="45"/>
        <pc:sldMkLst>
          <pc:docMk/>
          <pc:sldMk cId="946890699" sldId="318"/>
        </pc:sldMkLst>
      </pc:sldChg>
      <pc:sldChg chg="add">
        <pc:chgData name="Mari Powell" userId="S::mari.powell@uwtsd.ac.uk::a1b98dd7-29dc-4131-8e37-1423e6a9ecca" providerId="AD" clId="Web-{1E989202-8CD6-E14C-0765-F30230B6A54C}" dt="2024-02-21T13:21:46.032" v="46"/>
        <pc:sldMkLst>
          <pc:docMk/>
          <pc:sldMk cId="3763424963" sldId="319"/>
        </pc:sldMkLst>
      </pc:sldChg>
      <pc:sldChg chg="add">
        <pc:chgData name="Mari Powell" userId="S::mari.powell@uwtsd.ac.uk::a1b98dd7-29dc-4131-8e37-1423e6a9ecca" providerId="AD" clId="Web-{1E989202-8CD6-E14C-0765-F30230B6A54C}" dt="2024-02-21T13:24:02.551" v="67"/>
        <pc:sldMkLst>
          <pc:docMk/>
          <pc:sldMk cId="1696092661" sldId="320"/>
        </pc:sldMkLst>
      </pc:sldChg>
      <pc:sldChg chg="add">
        <pc:chgData name="Mari Powell" userId="S::mari.powell@uwtsd.ac.uk::a1b98dd7-29dc-4131-8e37-1423e6a9ecca" providerId="AD" clId="Web-{1E989202-8CD6-E14C-0765-F30230B6A54C}" dt="2024-02-21T13:26:06.710" v="84"/>
        <pc:sldMkLst>
          <pc:docMk/>
          <pc:sldMk cId="2303823207" sldId="321"/>
        </pc:sldMkLst>
      </pc:sldChg>
      <pc:sldChg chg="add">
        <pc:chgData name="Mari Powell" userId="S::mari.powell@uwtsd.ac.uk::a1b98dd7-29dc-4131-8e37-1423e6a9ecca" providerId="AD" clId="Web-{1E989202-8CD6-E14C-0765-F30230B6A54C}" dt="2024-02-21T13:26:17.023" v="85"/>
        <pc:sldMkLst>
          <pc:docMk/>
          <pc:sldMk cId="869351429" sldId="322"/>
        </pc:sldMkLst>
      </pc:sldChg>
      <pc:sldChg chg="modSp add">
        <pc:chgData name="Mari Powell" userId="S::mari.powell@uwtsd.ac.uk::a1b98dd7-29dc-4131-8e37-1423e6a9ecca" providerId="AD" clId="Web-{1E989202-8CD6-E14C-0765-F30230B6A54C}" dt="2024-02-21T13:26:43.524" v="88" actId="20577"/>
        <pc:sldMkLst>
          <pc:docMk/>
          <pc:sldMk cId="398220798" sldId="323"/>
        </pc:sldMkLst>
        <pc:spChg chg="mod">
          <ac:chgData name="Mari Powell" userId="S::mari.powell@uwtsd.ac.uk::a1b98dd7-29dc-4131-8e37-1423e6a9ecca" providerId="AD" clId="Web-{1E989202-8CD6-E14C-0765-F30230B6A54C}" dt="2024-02-21T13:26:43.524" v="88" actId="20577"/>
          <ac:spMkLst>
            <pc:docMk/>
            <pc:sldMk cId="398220798" sldId="323"/>
            <ac:spMk id="10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7:01.462" v="91" actId="20577"/>
        <pc:sldMkLst>
          <pc:docMk/>
          <pc:sldMk cId="1697664915" sldId="324"/>
        </pc:sldMkLst>
        <pc:spChg chg="mod">
          <ac:chgData name="Mari Powell" userId="S::mari.powell@uwtsd.ac.uk::a1b98dd7-29dc-4131-8e37-1423e6a9ecca" providerId="AD" clId="Web-{1E989202-8CD6-E14C-0765-F30230B6A54C}" dt="2024-02-21T13:27:01.462" v="91" actId="20577"/>
          <ac:spMkLst>
            <pc:docMk/>
            <pc:sldMk cId="1697664915" sldId="324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7:18.446" v="94" actId="20577"/>
        <pc:sldMkLst>
          <pc:docMk/>
          <pc:sldMk cId="981328096" sldId="325"/>
        </pc:sldMkLst>
        <pc:spChg chg="mod">
          <ac:chgData name="Mari Powell" userId="S::mari.powell@uwtsd.ac.uk::a1b98dd7-29dc-4131-8e37-1423e6a9ecca" providerId="AD" clId="Web-{1E989202-8CD6-E14C-0765-F30230B6A54C}" dt="2024-02-21T13:27:18.446" v="94" actId="20577"/>
          <ac:spMkLst>
            <pc:docMk/>
            <pc:sldMk cId="981328096" sldId="325"/>
            <ac:spMk id="11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7:42.369" v="97" actId="20577"/>
        <pc:sldMkLst>
          <pc:docMk/>
          <pc:sldMk cId="3243349576" sldId="326"/>
        </pc:sldMkLst>
        <pc:spChg chg="mod">
          <ac:chgData name="Mari Powell" userId="S::mari.powell@uwtsd.ac.uk::a1b98dd7-29dc-4131-8e37-1423e6a9ecca" providerId="AD" clId="Web-{1E989202-8CD6-E14C-0765-F30230B6A54C}" dt="2024-02-21T13:27:42.369" v="97" actId="20577"/>
          <ac:spMkLst>
            <pc:docMk/>
            <pc:sldMk cId="3243349576" sldId="326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8:00.744" v="100" actId="20577"/>
        <pc:sldMkLst>
          <pc:docMk/>
          <pc:sldMk cId="3647766153" sldId="327"/>
        </pc:sldMkLst>
        <pc:spChg chg="mod">
          <ac:chgData name="Mari Powell" userId="S::mari.powell@uwtsd.ac.uk::a1b98dd7-29dc-4131-8e37-1423e6a9ecca" providerId="AD" clId="Web-{1E989202-8CD6-E14C-0765-F30230B6A54C}" dt="2024-02-21T13:28:00.744" v="100" actId="20577"/>
          <ac:spMkLst>
            <pc:docMk/>
            <pc:sldMk cId="3647766153" sldId="327"/>
            <ac:spMk id="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8:23.542" v="105" actId="20577"/>
        <pc:sldMkLst>
          <pc:docMk/>
          <pc:sldMk cId="2544017151" sldId="328"/>
        </pc:sldMkLst>
        <pc:spChg chg="mod">
          <ac:chgData name="Mari Powell" userId="S::mari.powell@uwtsd.ac.uk::a1b98dd7-29dc-4131-8e37-1423e6a9ecca" providerId="AD" clId="Web-{1E989202-8CD6-E14C-0765-F30230B6A54C}" dt="2024-02-21T13:28:23.542" v="105" actId="20577"/>
          <ac:spMkLst>
            <pc:docMk/>
            <pc:sldMk cId="2544017151" sldId="328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8:10.370" v="103" actId="20577"/>
          <ac:spMkLst>
            <pc:docMk/>
            <pc:sldMk cId="2544017151" sldId="328"/>
            <ac:spMk id="19" creationId="{00000000-0000-0000-0000-000000000000}"/>
          </ac:spMkLst>
        </pc:spChg>
      </pc:sldChg>
      <pc:sldChg chg="add del replId">
        <pc:chgData name="Mari Powell" userId="S::mari.powell@uwtsd.ac.uk::a1b98dd7-29dc-4131-8e37-1423e6a9ecca" providerId="AD" clId="Web-{1E989202-8CD6-E14C-0765-F30230B6A54C}" dt="2024-02-21T13:28:37.558" v="107"/>
        <pc:sldMkLst>
          <pc:docMk/>
          <pc:sldMk cId="679302758" sldId="329"/>
        </pc:sldMkLst>
      </pc:sldChg>
      <pc:sldChg chg="modSp add">
        <pc:chgData name="Mari Powell" userId="S::mari.powell@uwtsd.ac.uk::a1b98dd7-29dc-4131-8e37-1423e6a9ecca" providerId="AD" clId="Web-{1E989202-8CD6-E14C-0765-F30230B6A54C}" dt="2024-02-21T13:28:56.746" v="111" actId="20577"/>
        <pc:sldMkLst>
          <pc:docMk/>
          <pc:sldMk cId="2240668713" sldId="329"/>
        </pc:sldMkLst>
        <pc:spChg chg="mod">
          <ac:chgData name="Mari Powell" userId="S::mari.powell@uwtsd.ac.uk::a1b98dd7-29dc-4131-8e37-1423e6a9ecca" providerId="AD" clId="Web-{1E989202-8CD6-E14C-0765-F30230B6A54C}" dt="2024-02-21T13:28:56.746" v="111" actId="20577"/>
          <ac:spMkLst>
            <pc:docMk/>
            <pc:sldMk cId="2240668713" sldId="329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8:52.355" v="110" actId="20577"/>
          <ac:spMkLst>
            <pc:docMk/>
            <pc:sldMk cId="2240668713" sldId="329"/>
            <ac:spMk id="1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29:27.997" v="115" actId="20577"/>
        <pc:sldMkLst>
          <pc:docMk/>
          <pc:sldMk cId="1992126198" sldId="330"/>
        </pc:sldMkLst>
        <pc:spChg chg="mod">
          <ac:chgData name="Mari Powell" userId="S::mari.powell@uwtsd.ac.uk::a1b98dd7-29dc-4131-8e37-1423e6a9ecca" providerId="AD" clId="Web-{1E989202-8CD6-E14C-0765-F30230B6A54C}" dt="2024-02-21T13:29:27.997" v="115" actId="20577"/>
          <ac:spMkLst>
            <pc:docMk/>
            <pc:sldMk cId="1992126198" sldId="330"/>
            <ac:spMk id="18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9:12.637" v="113" actId="20577"/>
          <ac:spMkLst>
            <pc:docMk/>
            <pc:sldMk cId="1992126198" sldId="330"/>
            <ac:spMk id="19" creationId="{00000000-0000-0000-0000-000000000000}"/>
          </ac:spMkLst>
        </pc:spChg>
      </pc:sldChg>
      <pc:sldChg chg="modSp add">
        <pc:chgData name="Mari Powell" userId="S::mari.powell@uwtsd.ac.uk::a1b98dd7-29dc-4131-8e37-1423e6a9ecca" providerId="AD" clId="Web-{1E989202-8CD6-E14C-0765-F30230B6A54C}" dt="2024-02-21T13:30:18.154" v="133" actId="20577"/>
        <pc:sldMkLst>
          <pc:docMk/>
          <pc:sldMk cId="3495736126" sldId="331"/>
        </pc:sldMkLst>
        <pc:spChg chg="mod">
          <ac:chgData name="Mari Powell" userId="S::mari.powell@uwtsd.ac.uk::a1b98dd7-29dc-4131-8e37-1423e6a9ecca" providerId="AD" clId="Web-{1E989202-8CD6-E14C-0765-F30230B6A54C}" dt="2024-02-21T13:29:50.841" v="121" actId="20577"/>
          <ac:spMkLst>
            <pc:docMk/>
            <pc:sldMk cId="3495736126" sldId="331"/>
            <ac:spMk id="6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9:59.935" v="127" actId="20577"/>
          <ac:spMkLst>
            <pc:docMk/>
            <pc:sldMk cId="3495736126" sldId="331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30:18.154" v="133" actId="20577"/>
          <ac:spMkLst>
            <pc:docMk/>
            <pc:sldMk cId="3495736126" sldId="331"/>
            <ac:spMk id="8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9:47.903" v="120" actId="20577"/>
          <ac:spMkLst>
            <pc:docMk/>
            <pc:sldMk cId="3495736126" sldId="331"/>
            <ac:spMk id="9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9:41.013" v="118" actId="20577"/>
          <ac:spMkLst>
            <pc:docMk/>
            <pc:sldMk cId="3495736126" sldId="331"/>
            <ac:spMk id="10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9:55.560" v="125" actId="20577"/>
          <ac:spMkLst>
            <pc:docMk/>
            <pc:sldMk cId="3495736126" sldId="331"/>
            <ac:spMk id="11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29:52.075" v="123" actId="20577"/>
          <ac:spMkLst>
            <pc:docMk/>
            <pc:sldMk cId="3495736126" sldId="331"/>
            <ac:spMk id="12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30:09.154" v="130" actId="20577"/>
          <ac:spMkLst>
            <pc:docMk/>
            <pc:sldMk cId="3495736126" sldId="331"/>
            <ac:spMk id="13" creationId="{00000000-0000-0000-0000-000000000000}"/>
          </ac:spMkLst>
        </pc:spChg>
        <pc:spChg chg="mod">
          <ac:chgData name="Mari Powell" userId="S::mari.powell@uwtsd.ac.uk::a1b98dd7-29dc-4131-8e37-1423e6a9ecca" providerId="AD" clId="Web-{1E989202-8CD6-E14C-0765-F30230B6A54C}" dt="2024-02-21T13:30:03.888" v="129" actId="20577"/>
          <ac:spMkLst>
            <pc:docMk/>
            <pc:sldMk cId="3495736126" sldId="331"/>
            <ac:spMk id="14" creationId="{00000000-0000-0000-0000-000000000000}"/>
          </ac:spMkLst>
        </pc:spChg>
      </pc:sldChg>
      <pc:sldChg chg="add">
        <pc:chgData name="Mari Powell" userId="S::mari.powell@uwtsd.ac.uk::a1b98dd7-29dc-4131-8e37-1423e6a9ecca" providerId="AD" clId="Web-{1E989202-8CD6-E14C-0765-F30230B6A54C}" dt="2024-02-21T13:30:58.843" v="134"/>
        <pc:sldMkLst>
          <pc:docMk/>
          <pc:sldMk cId="2772755319" sldId="336"/>
        </pc:sldMkLst>
      </pc:sldChg>
      <pc:sldChg chg="add">
        <pc:chgData name="Mari Powell" userId="S::mari.powell@uwtsd.ac.uk::a1b98dd7-29dc-4131-8e37-1423e6a9ecca" providerId="AD" clId="Web-{1E989202-8CD6-E14C-0765-F30230B6A54C}" dt="2024-02-21T13:32:27.501" v="135"/>
        <pc:sldMkLst>
          <pc:docMk/>
          <pc:sldMk cId="1644784044" sldId="337"/>
        </pc:sldMkLst>
      </pc:sldChg>
      <pc:sldChg chg="add mod setBg">
        <pc:chgData name="Mari Powell" userId="S::mari.powell@uwtsd.ac.uk::a1b98dd7-29dc-4131-8e37-1423e6a9ecca" providerId="AD" clId="Web-{1E989202-8CD6-E14C-0765-F30230B6A54C}" dt="2024-02-21T13:33:07.455" v="137"/>
        <pc:sldMkLst>
          <pc:docMk/>
          <pc:sldMk cId="1680644373" sldId="338"/>
        </pc:sldMkLst>
      </pc:sldChg>
      <pc:sldChg chg="modSp add mod setBg">
        <pc:chgData name="Mari Powell" userId="S::mari.powell@uwtsd.ac.uk::a1b98dd7-29dc-4131-8e37-1423e6a9ecca" providerId="AD" clId="Web-{1E989202-8CD6-E14C-0765-F30230B6A54C}" dt="2024-02-21T13:38:21.401" v="308" actId="14100"/>
        <pc:sldMkLst>
          <pc:docMk/>
          <pc:sldMk cId="2406115003" sldId="565"/>
        </pc:sldMkLst>
        <pc:spChg chg="mod">
          <ac:chgData name="Mari Powell" userId="S::mari.powell@uwtsd.ac.uk::a1b98dd7-29dc-4131-8e37-1423e6a9ecca" providerId="AD" clId="Web-{1E989202-8CD6-E14C-0765-F30230B6A54C}" dt="2024-02-21T13:38:01.119" v="303" actId="14100"/>
          <ac:spMkLst>
            <pc:docMk/>
            <pc:sldMk cId="2406115003" sldId="565"/>
            <ac:spMk id="4" creationId="{7F16E668-C3D3-91A5-929F-8682087338D8}"/>
          </ac:spMkLst>
        </pc:spChg>
        <pc:spChg chg="mod">
          <ac:chgData name="Mari Powell" userId="S::mari.powell@uwtsd.ac.uk::a1b98dd7-29dc-4131-8e37-1423e6a9ecca" providerId="AD" clId="Web-{1E989202-8CD6-E14C-0765-F30230B6A54C}" dt="2024-02-21T13:38:21.401" v="308" actId="14100"/>
          <ac:spMkLst>
            <pc:docMk/>
            <pc:sldMk cId="2406115003" sldId="565"/>
            <ac:spMk id="5" creationId="{9F064345-48ED-16E1-3845-02FFB3164E9E}"/>
          </ac:spMkLst>
        </pc:spChg>
        <pc:spChg chg="mod">
          <ac:chgData name="Mari Powell" userId="S::mari.powell@uwtsd.ac.uk::a1b98dd7-29dc-4131-8e37-1423e6a9ecca" providerId="AD" clId="Web-{1E989202-8CD6-E14C-0765-F30230B6A54C}" dt="2024-02-21T13:36:55.258" v="195" actId="20577"/>
          <ac:spMkLst>
            <pc:docMk/>
            <pc:sldMk cId="2406115003" sldId="565"/>
            <ac:spMk id="16" creationId="{95A663CA-58EC-FC4C-912E-CD49D6532951}"/>
          </ac:spMkLst>
        </pc:spChg>
        <pc:spChg chg="mod">
          <ac:chgData name="Mari Powell" userId="S::mari.powell@uwtsd.ac.uk::a1b98dd7-29dc-4131-8e37-1423e6a9ecca" providerId="AD" clId="Web-{1E989202-8CD6-E14C-0765-F30230B6A54C}" dt="2024-02-21T13:35:21.756" v="145" actId="20577"/>
          <ac:spMkLst>
            <pc:docMk/>
            <pc:sldMk cId="2406115003" sldId="565"/>
            <ac:spMk id="18" creationId="{4CC96BD8-9429-9E4D-A127-125BCEE3D3BA}"/>
          </ac:spMkLst>
        </pc:spChg>
        <pc:graphicFrameChg chg="modGraphic">
          <ac:chgData name="Mari Powell" userId="S::mari.powell@uwtsd.ac.uk::a1b98dd7-29dc-4131-8e37-1423e6a9ecca" providerId="AD" clId="Web-{1E989202-8CD6-E14C-0765-F30230B6A54C}" dt="2024-02-21T13:35:02.036" v="141"/>
          <ac:graphicFrameMkLst>
            <pc:docMk/>
            <pc:sldMk cId="2406115003" sldId="565"/>
            <ac:graphicFrameMk id="2" creationId="{C0531341-DD80-254D-B29D-8EFA5B38A1CA}"/>
          </ac:graphicFrameMkLst>
        </pc:graphicFrameChg>
        <pc:picChg chg="mod">
          <ac:chgData name="Mari Powell" userId="S::mari.powell@uwtsd.ac.uk::a1b98dd7-29dc-4131-8e37-1423e6a9ecca" providerId="AD" clId="Web-{1E989202-8CD6-E14C-0765-F30230B6A54C}" dt="2024-02-21T13:35:55.928" v="147"/>
          <ac:picMkLst>
            <pc:docMk/>
            <pc:sldMk cId="2406115003" sldId="565"/>
            <ac:picMk id="3" creationId="{5C5D752E-59DB-AF87-F59D-CAFA70E7E851}"/>
          </ac:picMkLst>
        </pc:picChg>
      </pc:sldChg>
      <pc:sldChg chg="add">
        <pc:chgData name="Mari Powell" userId="S::mari.powell@uwtsd.ac.uk::a1b98dd7-29dc-4131-8e37-1423e6a9ecca" providerId="AD" clId="Web-{1E989202-8CD6-E14C-0765-F30230B6A54C}" dt="2024-02-21T13:43:23.456" v="309"/>
        <pc:sldMkLst>
          <pc:docMk/>
          <pc:sldMk cId="1765542893" sldId="566"/>
        </pc:sldMkLst>
      </pc:sldChg>
      <pc:sldMasterChg chg="addSldLayout">
        <pc:chgData name="Mari Powell" userId="S::mari.powell@uwtsd.ac.uk::a1b98dd7-29dc-4131-8e37-1423e6a9ecca" providerId="AD" clId="Web-{1E989202-8CD6-E14C-0765-F30230B6A54C}" dt="2024-02-21T13:17:44.697" v="34"/>
        <pc:sldMasterMkLst>
          <pc:docMk/>
          <pc:sldMasterMk cId="2460954070" sldId="2147483660"/>
        </pc:sldMasterMkLst>
        <pc:sldLayoutChg chg="add">
          <pc:chgData name="Mari Powell" userId="S::mari.powell@uwtsd.ac.uk::a1b98dd7-29dc-4131-8e37-1423e6a9ecca" providerId="AD" clId="Web-{1E989202-8CD6-E14C-0765-F30230B6A54C}" dt="2024-02-21T13:16:18.117" v="29"/>
          <pc:sldLayoutMkLst>
            <pc:docMk/>
            <pc:sldMasterMk cId="2460954070" sldId="2147483660"/>
            <pc:sldLayoutMk cId="240788270" sldId="2147483672"/>
          </pc:sldLayoutMkLst>
        </pc:sldLayoutChg>
        <pc:sldLayoutChg chg="add">
          <pc:chgData name="Mari Powell" userId="S::mari.powell@uwtsd.ac.uk::a1b98dd7-29dc-4131-8e37-1423e6a9ecca" providerId="AD" clId="Web-{1E989202-8CD6-E14C-0765-F30230B6A54C}" dt="2024-02-21T13:17:44.697" v="34"/>
          <pc:sldLayoutMkLst>
            <pc:docMk/>
            <pc:sldMasterMk cId="2460954070" sldId="2147483660"/>
            <pc:sldLayoutMk cId="714081295" sldId="2147483673"/>
          </pc:sldLayoutMkLst>
        </pc:sldLayoutChg>
      </pc:sldMasterChg>
    </pc:docChg>
  </pc:docChgLst>
  <pc:docChgLst>
    <pc:chgData name="Mari Powell" userId="S::mari.powell@uwtsd.ac.uk::a1b98dd7-29dc-4131-8e37-1423e6a9ecca" providerId="AD" clId="Web-{07180C8D-E07D-2C5E-9349-C2B2AFDEED85}"/>
    <pc:docChg chg="addSld delSld modSld sldOrd">
      <pc:chgData name="Mari Powell" userId="S::mari.powell@uwtsd.ac.uk::a1b98dd7-29dc-4131-8e37-1423e6a9ecca" providerId="AD" clId="Web-{07180C8D-E07D-2C5E-9349-C2B2AFDEED85}" dt="2024-02-21T13:55:32.407" v="41"/>
      <pc:docMkLst>
        <pc:docMk/>
      </pc:docMkLst>
      <pc:sldChg chg="add">
        <pc:chgData name="Mari Powell" userId="S::mari.powell@uwtsd.ac.uk::a1b98dd7-29dc-4131-8e37-1423e6a9ecca" providerId="AD" clId="Web-{07180C8D-E07D-2C5E-9349-C2B2AFDEED85}" dt="2024-02-21T13:44:29.122" v="3"/>
        <pc:sldMkLst>
          <pc:docMk/>
          <pc:sldMk cId="198534064" sldId="260"/>
        </pc:sldMkLst>
      </pc:sldChg>
      <pc:sldChg chg="del">
        <pc:chgData name="Mari Powell" userId="S::mari.powell@uwtsd.ac.uk::a1b98dd7-29dc-4131-8e37-1423e6a9ecca" providerId="AD" clId="Web-{07180C8D-E07D-2C5E-9349-C2B2AFDEED85}" dt="2024-02-21T13:55:32.407" v="41"/>
        <pc:sldMkLst>
          <pc:docMk/>
          <pc:sldMk cId="3257637082" sldId="262"/>
        </pc:sldMkLst>
      </pc:sldChg>
      <pc:sldChg chg="add">
        <pc:chgData name="Mari Powell" userId="S::mari.powell@uwtsd.ac.uk::a1b98dd7-29dc-4131-8e37-1423e6a9ecca" providerId="AD" clId="Web-{07180C8D-E07D-2C5E-9349-C2B2AFDEED85}" dt="2024-02-21T13:46:35.126" v="18"/>
        <pc:sldMkLst>
          <pc:docMk/>
          <pc:sldMk cId="3573116334" sldId="275"/>
        </pc:sldMkLst>
      </pc:sldChg>
      <pc:sldChg chg="add">
        <pc:chgData name="Mari Powell" userId="S::mari.powell@uwtsd.ac.uk::a1b98dd7-29dc-4131-8e37-1423e6a9ecca" providerId="AD" clId="Web-{07180C8D-E07D-2C5E-9349-C2B2AFDEED85}" dt="2024-02-21T13:46:49.720" v="19"/>
        <pc:sldMkLst>
          <pc:docMk/>
          <pc:sldMk cId="771451470" sldId="276"/>
        </pc:sldMkLst>
      </pc:sldChg>
      <pc:sldChg chg="add">
        <pc:chgData name="Mari Powell" userId="S::mari.powell@uwtsd.ac.uk::a1b98dd7-29dc-4131-8e37-1423e6a9ecca" providerId="AD" clId="Web-{07180C8D-E07D-2C5E-9349-C2B2AFDEED85}" dt="2024-02-21T13:47:08.470" v="20"/>
        <pc:sldMkLst>
          <pc:docMk/>
          <pc:sldMk cId="3631424636" sldId="302"/>
        </pc:sldMkLst>
      </pc:sldChg>
      <pc:sldChg chg="add">
        <pc:chgData name="Mari Powell" userId="S::mari.powell@uwtsd.ac.uk::a1b98dd7-29dc-4131-8e37-1423e6a9ecca" providerId="AD" clId="Web-{07180C8D-E07D-2C5E-9349-C2B2AFDEED85}" dt="2024-02-21T13:51:04.852" v="38"/>
        <pc:sldMkLst>
          <pc:docMk/>
          <pc:sldMk cId="1880827493" sldId="373"/>
        </pc:sldMkLst>
      </pc:sldChg>
      <pc:sldChg chg="add">
        <pc:chgData name="Mari Powell" userId="S::mari.powell@uwtsd.ac.uk::a1b98dd7-29dc-4131-8e37-1423e6a9ecca" providerId="AD" clId="Web-{07180C8D-E07D-2C5E-9349-C2B2AFDEED85}" dt="2024-02-21T13:51:16.275" v="39"/>
        <pc:sldMkLst>
          <pc:docMk/>
          <pc:sldMk cId="984568725" sldId="375"/>
        </pc:sldMkLst>
      </pc:sldChg>
      <pc:sldChg chg="add">
        <pc:chgData name="Mari Powell" userId="S::mari.powell@uwtsd.ac.uk::a1b98dd7-29dc-4131-8e37-1423e6a9ecca" providerId="AD" clId="Web-{07180C8D-E07D-2C5E-9349-C2B2AFDEED85}" dt="2024-02-21T13:52:28.386" v="40"/>
        <pc:sldMkLst>
          <pc:docMk/>
          <pc:sldMk cId="4010912784" sldId="406"/>
        </pc:sldMkLst>
      </pc:sldChg>
      <pc:sldChg chg="mod ord setBg">
        <pc:chgData name="Mari Powell" userId="S::mari.powell@uwtsd.ac.uk::a1b98dd7-29dc-4131-8e37-1423e6a9ecca" providerId="AD" clId="Web-{07180C8D-E07D-2C5E-9349-C2B2AFDEED85}" dt="2024-02-21T13:44:15.997" v="2"/>
        <pc:sldMkLst>
          <pc:docMk/>
          <pc:sldMk cId="1765542893" sldId="566"/>
        </pc:sldMkLst>
      </pc:sldChg>
      <pc:sldChg chg="add">
        <pc:chgData name="Mari Powell" userId="S::mari.powell@uwtsd.ac.uk::a1b98dd7-29dc-4131-8e37-1423e6a9ecca" providerId="AD" clId="Web-{07180C8D-E07D-2C5E-9349-C2B2AFDEED85}" dt="2024-02-21T13:44:36.169" v="4"/>
        <pc:sldMkLst>
          <pc:docMk/>
          <pc:sldMk cId="278295162" sldId="567"/>
        </pc:sldMkLst>
      </pc:sldChg>
      <pc:sldChg chg="add">
        <pc:chgData name="Mari Powell" userId="S::mari.powell@uwtsd.ac.uk::a1b98dd7-29dc-4131-8e37-1423e6a9ecca" providerId="AD" clId="Web-{07180C8D-E07D-2C5E-9349-C2B2AFDEED85}" dt="2024-02-21T13:44:43.326" v="5"/>
        <pc:sldMkLst>
          <pc:docMk/>
          <pc:sldMk cId="3595150599" sldId="568"/>
        </pc:sldMkLst>
      </pc:sldChg>
      <pc:sldChg chg="add">
        <pc:chgData name="Mari Powell" userId="S::mari.powell@uwtsd.ac.uk::a1b98dd7-29dc-4131-8e37-1423e6a9ecca" providerId="AD" clId="Web-{07180C8D-E07D-2C5E-9349-C2B2AFDEED85}" dt="2024-02-21T13:44:54.154" v="6"/>
        <pc:sldMkLst>
          <pc:docMk/>
          <pc:sldMk cId="1295939232" sldId="569"/>
        </pc:sldMkLst>
      </pc:sldChg>
      <pc:sldChg chg="add">
        <pc:chgData name="Mari Powell" userId="S::mari.powell@uwtsd.ac.uk::a1b98dd7-29dc-4131-8e37-1423e6a9ecca" providerId="AD" clId="Web-{07180C8D-E07D-2C5E-9349-C2B2AFDEED85}" dt="2024-02-21T13:45:02.201" v="7"/>
        <pc:sldMkLst>
          <pc:docMk/>
          <pc:sldMk cId="2065807748" sldId="570"/>
        </pc:sldMkLst>
      </pc:sldChg>
      <pc:sldChg chg="add">
        <pc:chgData name="Mari Powell" userId="S::mari.powell@uwtsd.ac.uk::a1b98dd7-29dc-4131-8e37-1423e6a9ecca" providerId="AD" clId="Web-{07180C8D-E07D-2C5E-9349-C2B2AFDEED85}" dt="2024-02-21T13:45:09.623" v="8"/>
        <pc:sldMkLst>
          <pc:docMk/>
          <pc:sldMk cId="3324884530" sldId="571"/>
        </pc:sldMkLst>
      </pc:sldChg>
      <pc:sldChg chg="add">
        <pc:chgData name="Mari Powell" userId="S::mari.powell@uwtsd.ac.uk::a1b98dd7-29dc-4131-8e37-1423e6a9ecca" providerId="AD" clId="Web-{07180C8D-E07D-2C5E-9349-C2B2AFDEED85}" dt="2024-02-21T13:45:21.483" v="9"/>
        <pc:sldMkLst>
          <pc:docMk/>
          <pc:sldMk cId="3624330722" sldId="572"/>
        </pc:sldMkLst>
      </pc:sldChg>
      <pc:sldChg chg="add">
        <pc:chgData name="Mari Powell" userId="S::mari.powell@uwtsd.ac.uk::a1b98dd7-29dc-4131-8e37-1423e6a9ecca" providerId="AD" clId="Web-{07180C8D-E07D-2C5E-9349-C2B2AFDEED85}" dt="2024-02-21T13:45:31.624" v="10"/>
        <pc:sldMkLst>
          <pc:docMk/>
          <pc:sldMk cId="1648358256" sldId="573"/>
        </pc:sldMkLst>
      </pc:sldChg>
      <pc:sldChg chg="add">
        <pc:chgData name="Mari Powell" userId="S::mari.powell@uwtsd.ac.uk::a1b98dd7-29dc-4131-8e37-1423e6a9ecca" providerId="AD" clId="Web-{07180C8D-E07D-2C5E-9349-C2B2AFDEED85}" dt="2024-02-21T13:45:41.437" v="11"/>
        <pc:sldMkLst>
          <pc:docMk/>
          <pc:sldMk cId="673969033" sldId="574"/>
        </pc:sldMkLst>
      </pc:sldChg>
      <pc:sldChg chg="add">
        <pc:chgData name="Mari Powell" userId="S::mari.powell@uwtsd.ac.uk::a1b98dd7-29dc-4131-8e37-1423e6a9ecca" providerId="AD" clId="Web-{07180C8D-E07D-2C5E-9349-C2B2AFDEED85}" dt="2024-02-21T13:45:51.937" v="12"/>
        <pc:sldMkLst>
          <pc:docMk/>
          <pc:sldMk cId="3543359172" sldId="575"/>
        </pc:sldMkLst>
      </pc:sldChg>
      <pc:sldChg chg="add">
        <pc:chgData name="Mari Powell" userId="S::mari.powell@uwtsd.ac.uk::a1b98dd7-29dc-4131-8e37-1423e6a9ecca" providerId="AD" clId="Web-{07180C8D-E07D-2C5E-9349-C2B2AFDEED85}" dt="2024-02-21T13:45:58.125" v="13"/>
        <pc:sldMkLst>
          <pc:docMk/>
          <pc:sldMk cId="750775022" sldId="576"/>
        </pc:sldMkLst>
      </pc:sldChg>
      <pc:sldChg chg="add">
        <pc:chgData name="Mari Powell" userId="S::mari.powell@uwtsd.ac.uk::a1b98dd7-29dc-4131-8e37-1423e6a9ecca" providerId="AD" clId="Web-{07180C8D-E07D-2C5E-9349-C2B2AFDEED85}" dt="2024-02-21T13:46:05.172" v="14"/>
        <pc:sldMkLst>
          <pc:docMk/>
          <pc:sldMk cId="1992233339" sldId="577"/>
        </pc:sldMkLst>
      </pc:sldChg>
      <pc:sldChg chg="add">
        <pc:chgData name="Mari Powell" userId="S::mari.powell@uwtsd.ac.uk::a1b98dd7-29dc-4131-8e37-1423e6a9ecca" providerId="AD" clId="Web-{07180C8D-E07D-2C5E-9349-C2B2AFDEED85}" dt="2024-02-21T13:46:13.031" v="15"/>
        <pc:sldMkLst>
          <pc:docMk/>
          <pc:sldMk cId="1294698725" sldId="578"/>
        </pc:sldMkLst>
      </pc:sldChg>
      <pc:sldChg chg="add">
        <pc:chgData name="Mari Powell" userId="S::mari.powell@uwtsd.ac.uk::a1b98dd7-29dc-4131-8e37-1423e6a9ecca" providerId="AD" clId="Web-{07180C8D-E07D-2C5E-9349-C2B2AFDEED85}" dt="2024-02-21T13:46:22.922" v="16"/>
        <pc:sldMkLst>
          <pc:docMk/>
          <pc:sldMk cId="3482475140" sldId="579"/>
        </pc:sldMkLst>
      </pc:sldChg>
      <pc:sldChg chg="add">
        <pc:chgData name="Mari Powell" userId="S::mari.powell@uwtsd.ac.uk::a1b98dd7-29dc-4131-8e37-1423e6a9ecca" providerId="AD" clId="Web-{07180C8D-E07D-2C5E-9349-C2B2AFDEED85}" dt="2024-02-21T13:46:28.094" v="17"/>
        <pc:sldMkLst>
          <pc:docMk/>
          <pc:sldMk cId="2871762543" sldId="580"/>
        </pc:sldMkLst>
      </pc:sldChg>
      <pc:sldChg chg="modSp add replId">
        <pc:chgData name="Mari Powell" userId="S::mari.powell@uwtsd.ac.uk::a1b98dd7-29dc-4131-8e37-1423e6a9ecca" providerId="AD" clId="Web-{07180C8D-E07D-2C5E-9349-C2B2AFDEED85}" dt="2024-02-21T13:50:55.493" v="37" actId="20577"/>
        <pc:sldMkLst>
          <pc:docMk/>
          <pc:sldMk cId="3977083710" sldId="581"/>
        </pc:sldMkLst>
        <pc:spChg chg="mod">
          <ac:chgData name="Mari Powell" userId="S::mari.powell@uwtsd.ac.uk::a1b98dd7-29dc-4131-8e37-1423e6a9ecca" providerId="AD" clId="Web-{07180C8D-E07D-2C5E-9349-C2B2AFDEED85}" dt="2024-02-21T13:50:55.493" v="37" actId="20577"/>
          <ac:spMkLst>
            <pc:docMk/>
            <pc:sldMk cId="3977083710" sldId="581"/>
            <ac:spMk id="3" creationId="{5937BB17-5B48-3DBB-17BA-C9089CD2ED1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DA7A9-C1B9-4B2B-95DD-90A913A6D977}" type="datetimeFigureOut">
              <a:t>2/21/2024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B7BDEC-12E6-45E9-8D0A-FD220AB0E4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70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Sut</a:t>
            </a:r>
            <a:r>
              <a:rPr lang="en-US"/>
              <a:t>?</a:t>
            </a:r>
          </a:p>
          <a:p>
            <a:endParaRPr lang="en-US"/>
          </a:p>
          <a:p>
            <a:r>
              <a:rPr lang="en-US"/>
              <a:t>Mae </a:t>
            </a:r>
            <a:r>
              <a:rPr lang="en-US" err="1"/>
              <a:t>pwysau</a:t>
            </a:r>
            <a:r>
              <a:rPr lang="en-US"/>
              <a:t> MAWR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ein</a:t>
            </a:r>
            <a:r>
              <a:rPr lang="en-US"/>
              <a:t> </a:t>
            </a:r>
            <a:r>
              <a:rPr lang="en-US" err="1"/>
              <a:t>hysgwyddau</a:t>
            </a:r>
            <a:r>
              <a:rPr lang="en-US"/>
              <a:t>!</a:t>
            </a:r>
          </a:p>
          <a:p>
            <a:endParaRPr lang="en-US"/>
          </a:p>
          <a:p>
            <a:r>
              <a:rPr lang="en-US"/>
              <a:t>HOW?</a:t>
            </a:r>
          </a:p>
          <a:p>
            <a:r>
              <a:rPr lang="en-US"/>
              <a:t>One answer is on page 31 of the document itself and it reads ……</a:t>
            </a:r>
          </a:p>
          <a:p>
            <a:endParaRPr lang="en-US"/>
          </a:p>
          <a:p>
            <a:r>
              <a:rPr lang="en-US"/>
              <a:t>So, we have a HUGE responsibility on OUR shoulders!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7BB3B2-CA97-F948-93DC-EE3FA4133FB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93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82439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88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14081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gov.wales/sites/default/files/publications/2018-12/cymraeg-2050-welsh-language-strategy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12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1.png"/><Relationship Id="rId2" Type="http://schemas.openxmlformats.org/officeDocument/2006/relationships/audio" Target="../media/media1.m4a"/><Relationship Id="rId16" Type="http://schemas.openxmlformats.org/officeDocument/2006/relationships/image" Target="../media/image10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9.png"/><Relationship Id="rId10" Type="http://schemas.openxmlformats.org/officeDocument/2006/relationships/audio" Target="../media/media5.m4a"/><Relationship Id="rId19" Type="http://schemas.openxmlformats.org/officeDocument/2006/relationships/image" Target="../media/image13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.png"/><Relationship Id="rId5" Type="http://schemas.openxmlformats.org/officeDocument/2006/relationships/image" Target="../media/image18.jpeg"/><Relationship Id="rId4" Type="http://schemas.openxmlformats.org/officeDocument/2006/relationships/image" Target="../media/image17.tif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tiff"/><Relationship Id="rId7" Type="http://schemas.openxmlformats.org/officeDocument/2006/relationships/image" Target="../media/image24.jpeg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jpeg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hyperlink" Target="https://siop.peniarth.cymru/index.php?route=product/product&amp;product_id=85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tiff"/><Relationship Id="rId5" Type="http://schemas.openxmlformats.org/officeDocument/2006/relationships/hyperlink" Target="https://siop.peniarth.cymru/index.php?route=product/product&amp;product_id=142" TargetMode="External"/><Relationship Id="rId4" Type="http://schemas.openxmlformats.org/officeDocument/2006/relationships/image" Target="../media/image26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svg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irthday-cake-png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12" Type="http://schemas.openxmlformats.org/officeDocument/2006/relationships/image" Target="../media/image67.sv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sv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13" Type="http://schemas.openxmlformats.org/officeDocument/2006/relationships/image" Target="../media/image77.svg"/><Relationship Id="rId3" Type="http://schemas.openxmlformats.org/officeDocument/2006/relationships/image" Target="../media/image69.svg"/><Relationship Id="rId7" Type="http://schemas.openxmlformats.org/officeDocument/2006/relationships/image" Target="../media/image61.svg"/><Relationship Id="rId12" Type="http://schemas.openxmlformats.org/officeDocument/2006/relationships/image" Target="../media/image76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75.svg"/><Relationship Id="rId5" Type="http://schemas.openxmlformats.org/officeDocument/2006/relationships/image" Target="../media/image71.svg"/><Relationship Id="rId10" Type="http://schemas.openxmlformats.org/officeDocument/2006/relationships/image" Target="../media/image74.png"/><Relationship Id="rId4" Type="http://schemas.openxmlformats.org/officeDocument/2006/relationships/image" Target="../media/image70.png"/><Relationship Id="rId9" Type="http://schemas.openxmlformats.org/officeDocument/2006/relationships/image" Target="../media/image73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13" Type="http://schemas.openxmlformats.org/officeDocument/2006/relationships/image" Target="../media/image77.svg"/><Relationship Id="rId3" Type="http://schemas.openxmlformats.org/officeDocument/2006/relationships/image" Target="../media/image65.svg"/><Relationship Id="rId7" Type="http://schemas.openxmlformats.org/officeDocument/2006/relationships/image" Target="../media/image81.svg"/><Relationship Id="rId12" Type="http://schemas.openxmlformats.org/officeDocument/2006/relationships/image" Target="../media/image76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85.svg"/><Relationship Id="rId5" Type="http://schemas.openxmlformats.org/officeDocument/2006/relationships/image" Target="../media/image79.svg"/><Relationship Id="rId10" Type="http://schemas.openxmlformats.org/officeDocument/2006/relationships/image" Target="../media/image84.png"/><Relationship Id="rId4" Type="http://schemas.openxmlformats.org/officeDocument/2006/relationships/image" Target="../media/image78.png"/><Relationship Id="rId9" Type="http://schemas.openxmlformats.org/officeDocument/2006/relationships/image" Target="../media/image83.sv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61.svg"/><Relationship Id="rId18" Type="http://schemas.openxmlformats.org/officeDocument/2006/relationships/image" Target="../media/image92.png"/><Relationship Id="rId3" Type="http://schemas.openxmlformats.org/officeDocument/2006/relationships/image" Target="../media/image87.svg"/><Relationship Id="rId7" Type="http://schemas.openxmlformats.org/officeDocument/2006/relationships/image" Target="../media/image59.svg"/><Relationship Id="rId12" Type="http://schemas.openxmlformats.org/officeDocument/2006/relationships/image" Target="../media/image60.png"/><Relationship Id="rId17" Type="http://schemas.openxmlformats.org/officeDocument/2006/relationships/image" Target="../media/image75.svg"/><Relationship Id="rId2" Type="http://schemas.openxmlformats.org/officeDocument/2006/relationships/image" Target="../media/image86.png"/><Relationship Id="rId16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svg"/><Relationship Id="rId5" Type="http://schemas.openxmlformats.org/officeDocument/2006/relationships/image" Target="../media/image89.svg"/><Relationship Id="rId15" Type="http://schemas.openxmlformats.org/officeDocument/2006/relationships/image" Target="../media/image73.svg"/><Relationship Id="rId10" Type="http://schemas.openxmlformats.org/officeDocument/2006/relationships/image" Target="../media/image62.png"/><Relationship Id="rId19" Type="http://schemas.openxmlformats.org/officeDocument/2006/relationships/image" Target="../media/image93.svg"/><Relationship Id="rId4" Type="http://schemas.openxmlformats.org/officeDocument/2006/relationships/image" Target="../media/image88.png"/><Relationship Id="rId9" Type="http://schemas.openxmlformats.org/officeDocument/2006/relationships/image" Target="../media/image91.svg"/><Relationship Id="rId14" Type="http://schemas.openxmlformats.org/officeDocument/2006/relationships/image" Target="../media/image7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61.svg"/><Relationship Id="rId3" Type="http://schemas.openxmlformats.org/officeDocument/2006/relationships/image" Target="../media/image87.svg"/><Relationship Id="rId7" Type="http://schemas.openxmlformats.org/officeDocument/2006/relationships/image" Target="../media/image59.svg"/><Relationship Id="rId12" Type="http://schemas.openxmlformats.org/officeDocument/2006/relationships/image" Target="../media/image60.png"/><Relationship Id="rId17" Type="http://schemas.openxmlformats.org/officeDocument/2006/relationships/image" Target="../media/image95.svg"/><Relationship Id="rId2" Type="http://schemas.openxmlformats.org/officeDocument/2006/relationships/image" Target="../media/image86.png"/><Relationship Id="rId16" Type="http://schemas.openxmlformats.org/officeDocument/2006/relationships/image" Target="../media/image9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svg"/><Relationship Id="rId5" Type="http://schemas.openxmlformats.org/officeDocument/2006/relationships/image" Target="../media/image89.svg"/><Relationship Id="rId15" Type="http://schemas.openxmlformats.org/officeDocument/2006/relationships/image" Target="../media/image73.svg"/><Relationship Id="rId10" Type="http://schemas.openxmlformats.org/officeDocument/2006/relationships/image" Target="../media/image62.png"/><Relationship Id="rId4" Type="http://schemas.openxmlformats.org/officeDocument/2006/relationships/image" Target="../media/image88.png"/><Relationship Id="rId9" Type="http://schemas.openxmlformats.org/officeDocument/2006/relationships/image" Target="../media/image91.svg"/><Relationship Id="rId14" Type="http://schemas.openxmlformats.org/officeDocument/2006/relationships/image" Target="../media/image72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97.svg"/><Relationship Id="rId3" Type="http://schemas.openxmlformats.org/officeDocument/2006/relationships/image" Target="../media/image87.svg"/><Relationship Id="rId7" Type="http://schemas.openxmlformats.org/officeDocument/2006/relationships/image" Target="../media/image61.svg"/><Relationship Id="rId12" Type="http://schemas.openxmlformats.org/officeDocument/2006/relationships/image" Target="../media/image96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81.svg"/><Relationship Id="rId5" Type="http://schemas.openxmlformats.org/officeDocument/2006/relationships/image" Target="../media/image59.svg"/><Relationship Id="rId15" Type="http://schemas.openxmlformats.org/officeDocument/2006/relationships/image" Target="../media/image99.svg"/><Relationship Id="rId10" Type="http://schemas.openxmlformats.org/officeDocument/2006/relationships/image" Target="../media/image80.png"/><Relationship Id="rId4" Type="http://schemas.openxmlformats.org/officeDocument/2006/relationships/image" Target="../media/image58.png"/><Relationship Id="rId9" Type="http://schemas.openxmlformats.org/officeDocument/2006/relationships/image" Target="../media/image79.svg"/><Relationship Id="rId14" Type="http://schemas.openxmlformats.org/officeDocument/2006/relationships/image" Target="../media/image98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97.svg"/><Relationship Id="rId3" Type="http://schemas.openxmlformats.org/officeDocument/2006/relationships/image" Target="../media/image87.svg"/><Relationship Id="rId7" Type="http://schemas.openxmlformats.org/officeDocument/2006/relationships/image" Target="../media/image61.svg"/><Relationship Id="rId12" Type="http://schemas.openxmlformats.org/officeDocument/2006/relationships/image" Target="../media/image96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81.svg"/><Relationship Id="rId5" Type="http://schemas.openxmlformats.org/officeDocument/2006/relationships/image" Target="../media/image59.svg"/><Relationship Id="rId15" Type="http://schemas.openxmlformats.org/officeDocument/2006/relationships/image" Target="../media/image101.svg"/><Relationship Id="rId10" Type="http://schemas.openxmlformats.org/officeDocument/2006/relationships/image" Target="../media/image80.png"/><Relationship Id="rId4" Type="http://schemas.openxmlformats.org/officeDocument/2006/relationships/image" Target="../media/image58.png"/><Relationship Id="rId9" Type="http://schemas.openxmlformats.org/officeDocument/2006/relationships/image" Target="../media/image79.svg"/><Relationship Id="rId14" Type="http://schemas.openxmlformats.org/officeDocument/2006/relationships/image" Target="../media/image100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9.svg"/><Relationship Id="rId7" Type="http://schemas.openxmlformats.org/officeDocument/2006/relationships/image" Target="../media/image61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75.svg"/><Relationship Id="rId5" Type="http://schemas.openxmlformats.org/officeDocument/2006/relationships/image" Target="../media/image71.svg"/><Relationship Id="rId10" Type="http://schemas.openxmlformats.org/officeDocument/2006/relationships/image" Target="../media/image74.png"/><Relationship Id="rId4" Type="http://schemas.openxmlformats.org/officeDocument/2006/relationships/image" Target="../media/image70.png"/><Relationship Id="rId9" Type="http://schemas.openxmlformats.org/officeDocument/2006/relationships/image" Target="../media/image73.sv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13" Type="http://schemas.openxmlformats.org/officeDocument/2006/relationships/image" Target="../media/image85.svg"/><Relationship Id="rId3" Type="http://schemas.openxmlformats.org/officeDocument/2006/relationships/image" Target="../media/image65.svg"/><Relationship Id="rId7" Type="http://schemas.openxmlformats.org/officeDocument/2006/relationships/image" Target="../media/image81.svg"/><Relationship Id="rId12" Type="http://schemas.openxmlformats.org/officeDocument/2006/relationships/image" Target="../media/image84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83.svg"/><Relationship Id="rId5" Type="http://schemas.openxmlformats.org/officeDocument/2006/relationships/image" Target="../media/image79.svg"/><Relationship Id="rId15" Type="http://schemas.openxmlformats.org/officeDocument/2006/relationships/image" Target="../media/image105.svg"/><Relationship Id="rId10" Type="http://schemas.openxmlformats.org/officeDocument/2006/relationships/image" Target="../media/image82.png"/><Relationship Id="rId4" Type="http://schemas.openxmlformats.org/officeDocument/2006/relationships/image" Target="../media/image78.png"/><Relationship Id="rId9" Type="http://schemas.openxmlformats.org/officeDocument/2006/relationships/image" Target="../media/image103.svg"/><Relationship Id="rId14" Type="http://schemas.openxmlformats.org/officeDocument/2006/relationships/image" Target="../media/image104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13" Type="http://schemas.openxmlformats.org/officeDocument/2006/relationships/image" Target="../media/image61.svg"/><Relationship Id="rId3" Type="http://schemas.openxmlformats.org/officeDocument/2006/relationships/image" Target="../media/image87.svg"/><Relationship Id="rId7" Type="http://schemas.openxmlformats.org/officeDocument/2006/relationships/image" Target="../media/image59.svg"/><Relationship Id="rId12" Type="http://schemas.openxmlformats.org/officeDocument/2006/relationships/image" Target="../media/image60.png"/><Relationship Id="rId17" Type="http://schemas.openxmlformats.org/officeDocument/2006/relationships/image" Target="../media/image107.svg"/><Relationship Id="rId2" Type="http://schemas.openxmlformats.org/officeDocument/2006/relationships/image" Target="../media/image86.png"/><Relationship Id="rId16" Type="http://schemas.openxmlformats.org/officeDocument/2006/relationships/image" Target="../media/image10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svg"/><Relationship Id="rId5" Type="http://schemas.openxmlformats.org/officeDocument/2006/relationships/image" Target="../media/image89.svg"/><Relationship Id="rId15" Type="http://schemas.openxmlformats.org/officeDocument/2006/relationships/image" Target="../media/image73.svg"/><Relationship Id="rId10" Type="http://schemas.openxmlformats.org/officeDocument/2006/relationships/image" Target="../media/image62.png"/><Relationship Id="rId4" Type="http://schemas.openxmlformats.org/officeDocument/2006/relationships/image" Target="../media/image88.png"/><Relationship Id="rId9" Type="http://schemas.openxmlformats.org/officeDocument/2006/relationships/image" Target="../media/image91.svg"/><Relationship Id="rId14" Type="http://schemas.openxmlformats.org/officeDocument/2006/relationships/image" Target="../media/image72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97.svg"/><Relationship Id="rId3" Type="http://schemas.openxmlformats.org/officeDocument/2006/relationships/image" Target="../media/image87.svg"/><Relationship Id="rId7" Type="http://schemas.openxmlformats.org/officeDocument/2006/relationships/image" Target="../media/image61.svg"/><Relationship Id="rId12" Type="http://schemas.openxmlformats.org/officeDocument/2006/relationships/image" Target="../media/image96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81.svg"/><Relationship Id="rId5" Type="http://schemas.openxmlformats.org/officeDocument/2006/relationships/image" Target="../media/image59.svg"/><Relationship Id="rId15" Type="http://schemas.openxmlformats.org/officeDocument/2006/relationships/image" Target="../media/image109.svg"/><Relationship Id="rId10" Type="http://schemas.openxmlformats.org/officeDocument/2006/relationships/image" Target="../media/image80.png"/><Relationship Id="rId4" Type="http://schemas.openxmlformats.org/officeDocument/2006/relationships/image" Target="../media/image58.png"/><Relationship Id="rId9" Type="http://schemas.openxmlformats.org/officeDocument/2006/relationships/image" Target="../media/image79.svg"/><Relationship Id="rId14" Type="http://schemas.openxmlformats.org/officeDocument/2006/relationships/image" Target="../media/image108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13" Type="http://schemas.openxmlformats.org/officeDocument/2006/relationships/image" Target="../media/image97.svg"/><Relationship Id="rId3" Type="http://schemas.openxmlformats.org/officeDocument/2006/relationships/image" Target="../media/image87.svg"/><Relationship Id="rId7" Type="http://schemas.openxmlformats.org/officeDocument/2006/relationships/image" Target="../media/image61.svg"/><Relationship Id="rId12" Type="http://schemas.openxmlformats.org/officeDocument/2006/relationships/image" Target="../media/image96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81.svg"/><Relationship Id="rId5" Type="http://schemas.openxmlformats.org/officeDocument/2006/relationships/image" Target="../media/image59.svg"/><Relationship Id="rId15" Type="http://schemas.openxmlformats.org/officeDocument/2006/relationships/image" Target="../media/image111.svg"/><Relationship Id="rId10" Type="http://schemas.openxmlformats.org/officeDocument/2006/relationships/image" Target="../media/image80.png"/><Relationship Id="rId4" Type="http://schemas.openxmlformats.org/officeDocument/2006/relationships/image" Target="../media/image58.png"/><Relationship Id="rId9" Type="http://schemas.openxmlformats.org/officeDocument/2006/relationships/image" Target="../media/image79.svg"/><Relationship Id="rId14" Type="http://schemas.openxmlformats.org/officeDocument/2006/relationships/image" Target="../media/image11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4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13" Type="http://schemas.openxmlformats.org/officeDocument/2006/relationships/image" Target="../media/image111.svg"/><Relationship Id="rId18" Type="http://schemas.openxmlformats.org/officeDocument/2006/relationships/image" Target="../media/image100.png"/><Relationship Id="rId3" Type="http://schemas.openxmlformats.org/officeDocument/2006/relationships/image" Target="../media/image95.svg"/><Relationship Id="rId21" Type="http://schemas.openxmlformats.org/officeDocument/2006/relationships/image" Target="../media/image99.svg"/><Relationship Id="rId7" Type="http://schemas.openxmlformats.org/officeDocument/2006/relationships/image" Target="../media/image109.svg"/><Relationship Id="rId12" Type="http://schemas.openxmlformats.org/officeDocument/2006/relationships/image" Target="../media/image110.png"/><Relationship Id="rId17" Type="http://schemas.openxmlformats.org/officeDocument/2006/relationships/image" Target="../media/image93.svg"/><Relationship Id="rId2" Type="http://schemas.openxmlformats.org/officeDocument/2006/relationships/image" Target="../media/image94.png"/><Relationship Id="rId16" Type="http://schemas.openxmlformats.org/officeDocument/2006/relationships/image" Target="../media/image92.png"/><Relationship Id="rId20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png"/><Relationship Id="rId11" Type="http://schemas.openxmlformats.org/officeDocument/2006/relationships/image" Target="../media/image105.svg"/><Relationship Id="rId5" Type="http://schemas.openxmlformats.org/officeDocument/2006/relationships/image" Target="../media/image77.svg"/><Relationship Id="rId15" Type="http://schemas.openxmlformats.org/officeDocument/2006/relationships/image" Target="../media/image75.svg"/><Relationship Id="rId10" Type="http://schemas.openxmlformats.org/officeDocument/2006/relationships/image" Target="../media/image104.png"/><Relationship Id="rId19" Type="http://schemas.openxmlformats.org/officeDocument/2006/relationships/image" Target="../media/image101.svg"/><Relationship Id="rId4" Type="http://schemas.openxmlformats.org/officeDocument/2006/relationships/image" Target="../media/image76.png"/><Relationship Id="rId9" Type="http://schemas.openxmlformats.org/officeDocument/2006/relationships/image" Target="../media/image107.svg"/><Relationship Id="rId14" Type="http://schemas.openxmlformats.org/officeDocument/2006/relationships/image" Target="../media/image74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13" Type="http://schemas.openxmlformats.org/officeDocument/2006/relationships/image" Target="../media/image111.svg"/><Relationship Id="rId18" Type="http://schemas.openxmlformats.org/officeDocument/2006/relationships/image" Target="../media/image100.png"/><Relationship Id="rId3" Type="http://schemas.openxmlformats.org/officeDocument/2006/relationships/image" Target="../media/image95.svg"/><Relationship Id="rId21" Type="http://schemas.openxmlformats.org/officeDocument/2006/relationships/image" Target="../media/image99.svg"/><Relationship Id="rId7" Type="http://schemas.openxmlformats.org/officeDocument/2006/relationships/image" Target="../media/image109.svg"/><Relationship Id="rId12" Type="http://schemas.openxmlformats.org/officeDocument/2006/relationships/image" Target="../media/image110.png"/><Relationship Id="rId17" Type="http://schemas.openxmlformats.org/officeDocument/2006/relationships/image" Target="../media/image93.svg"/><Relationship Id="rId2" Type="http://schemas.openxmlformats.org/officeDocument/2006/relationships/image" Target="../media/image94.png"/><Relationship Id="rId16" Type="http://schemas.openxmlformats.org/officeDocument/2006/relationships/image" Target="../media/image92.png"/><Relationship Id="rId20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png"/><Relationship Id="rId11" Type="http://schemas.openxmlformats.org/officeDocument/2006/relationships/image" Target="../media/image105.svg"/><Relationship Id="rId5" Type="http://schemas.openxmlformats.org/officeDocument/2006/relationships/image" Target="../media/image77.svg"/><Relationship Id="rId15" Type="http://schemas.openxmlformats.org/officeDocument/2006/relationships/image" Target="../media/image75.svg"/><Relationship Id="rId10" Type="http://schemas.openxmlformats.org/officeDocument/2006/relationships/image" Target="../media/image104.png"/><Relationship Id="rId19" Type="http://schemas.openxmlformats.org/officeDocument/2006/relationships/image" Target="../media/image101.svg"/><Relationship Id="rId4" Type="http://schemas.openxmlformats.org/officeDocument/2006/relationships/image" Target="../media/image76.png"/><Relationship Id="rId9" Type="http://schemas.openxmlformats.org/officeDocument/2006/relationships/image" Target="../media/image107.svg"/><Relationship Id="rId14" Type="http://schemas.openxmlformats.org/officeDocument/2006/relationships/image" Target="../media/image74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13" Type="http://schemas.openxmlformats.org/officeDocument/2006/relationships/image" Target="../media/image111.svg"/><Relationship Id="rId18" Type="http://schemas.openxmlformats.org/officeDocument/2006/relationships/image" Target="../media/image100.png"/><Relationship Id="rId3" Type="http://schemas.openxmlformats.org/officeDocument/2006/relationships/image" Target="../media/image95.svg"/><Relationship Id="rId21" Type="http://schemas.openxmlformats.org/officeDocument/2006/relationships/image" Target="../media/image99.svg"/><Relationship Id="rId7" Type="http://schemas.openxmlformats.org/officeDocument/2006/relationships/image" Target="../media/image109.svg"/><Relationship Id="rId12" Type="http://schemas.openxmlformats.org/officeDocument/2006/relationships/image" Target="../media/image110.png"/><Relationship Id="rId17" Type="http://schemas.openxmlformats.org/officeDocument/2006/relationships/image" Target="../media/image93.svg"/><Relationship Id="rId2" Type="http://schemas.openxmlformats.org/officeDocument/2006/relationships/image" Target="../media/image94.png"/><Relationship Id="rId16" Type="http://schemas.openxmlformats.org/officeDocument/2006/relationships/image" Target="../media/image92.png"/><Relationship Id="rId20" Type="http://schemas.openxmlformats.org/officeDocument/2006/relationships/image" Target="../media/image9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8.png"/><Relationship Id="rId11" Type="http://schemas.openxmlformats.org/officeDocument/2006/relationships/image" Target="../media/image105.svg"/><Relationship Id="rId5" Type="http://schemas.openxmlformats.org/officeDocument/2006/relationships/image" Target="../media/image77.svg"/><Relationship Id="rId15" Type="http://schemas.openxmlformats.org/officeDocument/2006/relationships/image" Target="../media/image75.svg"/><Relationship Id="rId10" Type="http://schemas.openxmlformats.org/officeDocument/2006/relationships/image" Target="../media/image104.png"/><Relationship Id="rId19" Type="http://schemas.openxmlformats.org/officeDocument/2006/relationships/image" Target="../media/image101.svg"/><Relationship Id="rId4" Type="http://schemas.openxmlformats.org/officeDocument/2006/relationships/image" Target="../media/image76.png"/><Relationship Id="rId9" Type="http://schemas.openxmlformats.org/officeDocument/2006/relationships/image" Target="../media/image107.svg"/><Relationship Id="rId14" Type="http://schemas.openxmlformats.org/officeDocument/2006/relationships/image" Target="../media/image74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116.svg"/><Relationship Id="rId7" Type="http://schemas.openxmlformats.org/officeDocument/2006/relationships/image" Target="../media/image120.sv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9.png"/><Relationship Id="rId5" Type="http://schemas.openxmlformats.org/officeDocument/2006/relationships/image" Target="../media/image118.svg"/><Relationship Id="rId4" Type="http://schemas.openxmlformats.org/officeDocument/2006/relationships/image" Target="../media/image117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3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 4 – 22 </a:t>
            </a:r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41130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6B56DF-4B89-7F78-C387-33E844A69D7A}"/>
              </a:ext>
            </a:extLst>
          </p:cNvPr>
          <p:cNvSpPr txBox="1"/>
          <p:nvPr/>
        </p:nvSpPr>
        <p:spPr>
          <a:xfrm>
            <a:off x="7319967" y="4222275"/>
            <a:ext cx="4600999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>
                <a:solidFill>
                  <a:srgbClr val="002060"/>
                </a:solidFill>
              </a:rPr>
              <a:t>mari.powell@uwtsd.ac.uk</a:t>
            </a:r>
          </a:p>
        </p:txBody>
      </p:sp>
      <p:pic>
        <p:nvPicPr>
          <p:cNvPr id="3" name="Picture 4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E3985F08-7A9E-78F0-A361-E943FB5B8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15" y="-140643"/>
            <a:ext cx="5106691" cy="511960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6047976" y="278068"/>
            <a:ext cx="4385992" cy="2350015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EB106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  <a:p>
            <a:pPr algn="ctr"/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Croeso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nol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63855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person, boy, you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7514A60-5B3D-8F4E-AE34-47DBEAC6F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96" y="1156389"/>
            <a:ext cx="2314222" cy="326747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84278B-9F4F-CE44-BF23-775136A51507}"/>
              </a:ext>
            </a:extLst>
          </p:cNvPr>
          <p:cNvSpPr txBox="1"/>
          <p:nvPr/>
        </p:nvSpPr>
        <p:spPr>
          <a:xfrm>
            <a:off x="3511871" y="590831"/>
            <a:ext cx="8190107" cy="440120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 fontAlgn="base"/>
            <a:r>
              <a:rPr lang="en-GB" sz="2800" b="1" i="0" u="none" strike="noStrike" dirty="0">
                <a:solidFill>
                  <a:srgbClr val="7030A0"/>
                </a:solidFill>
                <a:effectLst/>
              </a:rPr>
              <a:t>"The Welsh language is one of the treasures of Wales. It is part of what defines us as people and as a nation. Our ambition as Welsh Government is to see the number of people able to enjoy speaking and using Welsh reach a million by 2050. This is certainly a challenging ambition, but a challenge we believe is worthwhile and necessary if we are to secure the vitality of the language for future generations.”</a:t>
            </a:r>
          </a:p>
          <a:p>
            <a:pPr algn="l" fontAlgn="base"/>
            <a:endParaRPr lang="en-GB" sz="2800" b="1" i="0" u="none" strike="noStrike" dirty="0">
              <a:solidFill>
                <a:srgbClr val="7030A0"/>
              </a:solidFill>
              <a:effectLst/>
            </a:endParaRPr>
          </a:p>
          <a:p>
            <a:pPr algn="l" fontAlgn="base"/>
            <a:r>
              <a:rPr lang="en-GB" sz="2800" i="0" u="none" strike="noStrike" dirty="0">
                <a:solidFill>
                  <a:srgbClr val="7030A0"/>
                </a:solidFill>
                <a:effectLst/>
              </a:rPr>
              <a:t>Cymraeg 2050 - A million Welsh speakers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3ABC9E-465D-E179-14C4-5E7EF99050C0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E4B3FC-A65E-8CA5-00F3-09ADA061D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59E1DF49-644E-2116-221F-C2B7CBE7FC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9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8A19-933D-47FF-9932-6B584837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1098" y="482522"/>
            <a:ext cx="10489804" cy="4271777"/>
          </a:xfrm>
          <a:noFill/>
          <a:ln w="57150">
            <a:noFill/>
          </a:ln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 sz="28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 </a:t>
            </a:r>
            <a:r>
              <a:rPr lang="en-GB" sz="4100" b="1" dirty="0">
                <a:solidFill>
                  <a:srgbClr val="7030A0"/>
                </a:solidFill>
                <a:ea typeface="+mn-lt"/>
                <a:cs typeface="+mn-lt"/>
              </a:rPr>
              <a:t>"….since there is a limit to the additional number of Welsh speakers which can be created by language transmission from one generation to the next, </a:t>
            </a:r>
            <a:r>
              <a:rPr lang="en-GB" sz="4100" b="1" dirty="0">
                <a:solidFill>
                  <a:srgbClr val="FF0000"/>
                </a:solidFill>
                <a:ea typeface="+mn-lt"/>
                <a:cs typeface="+mn-lt"/>
              </a:rPr>
              <a:t>the education and training system </a:t>
            </a:r>
            <a:r>
              <a:rPr lang="en-GB" sz="4100" b="1" dirty="0">
                <a:solidFill>
                  <a:srgbClr val="7030A0"/>
                </a:solidFill>
                <a:ea typeface="+mn-lt"/>
                <a:cs typeface="+mn-lt"/>
              </a:rPr>
              <a:t>is the principal method of creating new Welsh speakers."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7030A0"/>
                </a:solidFill>
                <a:ea typeface="+mn-lt"/>
                <a:cs typeface="+mn-lt"/>
              </a:rPr>
              <a:t>    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7030A0"/>
                </a:solidFill>
                <a:ea typeface="+mn-lt"/>
                <a:cs typeface="+mn-lt"/>
              </a:rPr>
              <a:t>   </a:t>
            </a:r>
            <a:r>
              <a:rPr lang="en-GB" sz="2900" dirty="0">
                <a:solidFill>
                  <a:srgbClr val="7030A0"/>
                </a:solidFill>
                <a:ea typeface="+mn-lt"/>
                <a:cs typeface="+mn-lt"/>
              </a:rPr>
              <a:t>(</a:t>
            </a:r>
            <a:r>
              <a:rPr lang="en-GB" sz="2900" dirty="0">
                <a:solidFill>
                  <a:srgbClr val="7030A0"/>
                </a:solidFill>
              </a:rPr>
              <a:t>page 31, Cymraeg 2050 A million Welsh speakers)</a:t>
            </a:r>
            <a:endParaRPr lang="en-GB" sz="2900" dirty="0">
              <a:solidFill>
                <a:srgbClr val="7030A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6061DD-C714-F020-1535-17AB3E3D2D1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9" name="Picture 24" descr="Logo&#10;&#10;Description automatically generated">
            <a:extLst>
              <a:ext uri="{FF2B5EF4-FFF2-40B4-BE49-F238E27FC236}">
                <a16:creationId xmlns:a16="http://schemas.microsoft.com/office/drawing/2014/main" id="{7B2EABFC-1F0D-E065-CAD1-F1EA4D39D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pic>
        <p:nvPicPr>
          <p:cNvPr id="11" name="Picture 25" descr="Logo&#10;&#10;Description automatically generated">
            <a:extLst>
              <a:ext uri="{FF2B5EF4-FFF2-40B4-BE49-F238E27FC236}">
                <a16:creationId xmlns:a16="http://schemas.microsoft.com/office/drawing/2014/main" id="{D725FAC8-0B51-D0DC-30EE-883CAD8C1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441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01178" y="4805081"/>
            <a:ext cx="595732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>
                <a:solidFill>
                  <a:srgbClr val="002060"/>
                </a:solidFill>
              </a:rPr>
              <a:t>Mae </a:t>
            </a:r>
            <a:r>
              <a:rPr lang="en-US" sz="5400" b="1" dirty="0" err="1">
                <a:solidFill>
                  <a:srgbClr val="002060"/>
                </a:solidFill>
              </a:rPr>
              <a:t>hi'n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amser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5400" b="1" err="1">
                <a:solidFill>
                  <a:srgbClr val="002060"/>
                </a:solidFill>
              </a:rPr>
              <a:t>adolygu</a:t>
            </a:r>
            <a:r>
              <a:rPr lang="en-US" sz="5400" b="1" dirty="0">
                <a:solidFill>
                  <a:srgbClr val="002060"/>
                </a:solidFill>
              </a:rPr>
              <a:t>!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9759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955056" y="4760422"/>
            <a:ext cx="4433281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Yr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Wyddor</a:t>
            </a:r>
            <a:r>
              <a:rPr lang="en-US" sz="3600" b="1" dirty="0">
                <a:solidFill>
                  <a:srgbClr val="002060"/>
                </a:solidFill>
              </a:rPr>
              <a:t> ac </a:t>
            </a:r>
            <a:r>
              <a:rPr lang="en-US" sz="3600" b="1" err="1">
                <a:solidFill>
                  <a:srgbClr val="002060"/>
                </a:solidFill>
              </a:rPr>
              <a:t>Ynganu</a:t>
            </a: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 Welsh Alphabet and Pronunciation</a:t>
            </a:r>
            <a:endParaRPr lang="en-US" sz="2400" i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0557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63" y="1323250"/>
            <a:ext cx="6620860" cy="4212621"/>
          </a:xfr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Yn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sz="18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  -   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a  e  i  o  u  w  y</a:t>
            </a:r>
          </a:p>
          <a:p>
            <a:pPr marL="0" indent="0">
              <a:buNone/>
            </a:pPr>
            <a:endParaRPr lang="en-GB" sz="1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 -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ch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dd  ff  ng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ll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            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ph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rh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th</a:t>
            </a:r>
            <a:endParaRPr lang="en-GB" sz="3600" b="1" dirty="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55" y="285482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48991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/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 dirty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dirty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dirty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dirty="0" err="1">
                <a:solidFill>
                  <a:srgbClr val="002060"/>
                </a:solidFill>
              </a:rPr>
              <a:t>Allwedd</a:t>
            </a:r>
            <a:r>
              <a:rPr lang="en-US" b="1" u="sng" dirty="0">
                <a:solidFill>
                  <a:srgbClr val="002060"/>
                </a:solidFill>
              </a:rPr>
              <a:t> / Key:</a:t>
            </a:r>
            <a:endParaRPr lang="en-US" b="1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dirty="0" err="1">
                <a:solidFill>
                  <a:srgbClr val="002060"/>
                </a:solidFill>
              </a:rPr>
              <a:t>llafariaid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vowels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dirty="0" err="1">
                <a:solidFill>
                  <a:srgbClr val="002060"/>
                </a:solidFill>
              </a:rPr>
              <a:t>cytseiniaid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consonants</a:t>
            </a:r>
            <a:endParaRPr lang="en-US" b="1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</a:rPr>
              <a:t> </a:t>
            </a:r>
            <a:r>
              <a:rPr lang="en-US" b="1" dirty="0" err="1">
                <a:solidFill>
                  <a:srgbClr val="002060"/>
                </a:solidFill>
              </a:rPr>
              <a:t>llythrennau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dwbl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i="1" dirty="0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550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223247" y="813529"/>
          <a:ext cx="7515362" cy="528279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7459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429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4274">
                <a:tc>
                  <a:txBody>
                    <a:bodyPr/>
                    <a:lstStyle/>
                    <a:p>
                      <a:pPr algn="ctr"/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ae  au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b="0" i="1" dirty="0">
                          <a:solidFill>
                            <a:srgbClr val="002060"/>
                          </a:solidFill>
                          <a:latin typeface="Calibri"/>
                        </a:rPr>
                        <a:t>eye’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cad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Ow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llyg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bl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ai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 </a:t>
                      </a: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penn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chwar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on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gwasan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chw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ae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af</a:t>
                      </a:r>
                      <a:endParaRPr lang="en-US" b="0" i="0" u="none">
                        <a:solidFill>
                          <a:srgbClr val="002060"/>
                        </a:solidFill>
                        <a:latin typeface="Calibri"/>
                      </a:endParaRPr>
                    </a:p>
                    <a:p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adnodd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bloci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esgidi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dechr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gol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0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llyfr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au</a:t>
                      </a:r>
                      <a:r>
                        <a:rPr lang="en-US" b="0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cow’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yren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c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s,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d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u="none" dirty="0" err="1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, b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d, M</a:t>
                      </a:r>
                      <a:r>
                        <a:rPr lang="en-US" b="1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aw</a:t>
                      </a:r>
                      <a:r>
                        <a:rPr lang="en-US" i="0" u="none" dirty="0">
                          <a:solidFill>
                            <a:srgbClr val="002060"/>
                          </a:solidFill>
                          <a:latin typeface="Calibri"/>
                        </a:rPr>
                        <a:t>rth</a:t>
                      </a:r>
                      <a:endParaRPr lang="en-US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ey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say’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dio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cyf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thgaredd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ei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liad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 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dw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gwn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rwen,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gol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Llangynd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oi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oy’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boy’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oi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 </a:t>
                      </a:r>
                    </a:p>
                    <a:p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oe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cyffr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cl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ou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Similar to English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ow’</a:t>
                      </a:r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 in ‘</a:t>
                      </a:r>
                      <a:r>
                        <a:rPr lang="en-US" sz="1600" i="1" dirty="0">
                          <a:solidFill>
                            <a:srgbClr val="002060"/>
                          </a:solidFill>
                          <a:latin typeface="Calibri"/>
                        </a:rPr>
                        <a:t>own’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en,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tr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sus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br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n,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ow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  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endParaRPr lang="en-US" b="1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i="0" dirty="0">
                          <a:solidFill>
                            <a:srgbClr val="002060"/>
                          </a:solidFill>
                          <a:latin typeface="Calibri"/>
                        </a:rPr>
                        <a:t>This</a:t>
                      </a:r>
                      <a:r>
                        <a:rPr lang="en-US" sz="1600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 sound doesn’t occur in English</a:t>
                      </a:r>
                      <a:endParaRPr lang="en-US" sz="1600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ddfa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h</a:t>
                      </a:r>
                      <a:r>
                        <a:rPr lang="en-US" b="1" i="0" dirty="0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l,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aden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ta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eg</a:t>
                      </a:r>
                      <a:r>
                        <a:rPr lang="en-US" b="1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dirty="0" err="1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  <a:r>
                        <a:rPr lang="en-US" i="0" dirty="0">
                          <a:solidFill>
                            <a:srgbClr val="002060"/>
                          </a:solidFill>
                          <a:latin typeface="Calibri"/>
                        </a:rPr>
                        <a:t>,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dyn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ol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nog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, </a:t>
                      </a:r>
                      <a:r>
                        <a:rPr lang="en-US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modr</a:t>
                      </a:r>
                      <a:r>
                        <a:rPr lang="en-US" b="1" i="0" baseline="0" dirty="0" err="1">
                          <a:solidFill>
                            <a:srgbClr val="002060"/>
                          </a:solidFill>
                          <a:latin typeface="Calibri"/>
                        </a:rPr>
                        <a:t>wy</a:t>
                      </a:r>
                      <a:r>
                        <a:rPr lang="en-US" i="0" baseline="0" dirty="0">
                          <a:solidFill>
                            <a:srgbClr val="002060"/>
                          </a:solidFill>
                          <a:latin typeface="Calibri"/>
                        </a:rPr>
                        <a:t>.</a:t>
                      </a:r>
                      <a:endParaRPr lang="en-US" i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D3CB276-2547-A742-B779-EA18C6686794}"/>
              </a:ext>
            </a:extLst>
          </p:cNvPr>
          <p:cNvSpPr txBox="1"/>
          <p:nvPr/>
        </p:nvSpPr>
        <p:spPr>
          <a:xfrm>
            <a:off x="611761" y="274920"/>
            <a:ext cx="300747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Deuseiniaid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   </a:t>
            </a:r>
            <a:br>
              <a:rPr lang="en-US" sz="3600" b="1" dirty="0">
                <a:latin typeface="Calibri"/>
              </a:rPr>
            </a:b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Two vowels together</a:t>
            </a:r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   </a:t>
            </a:r>
          </a:p>
        </p:txBody>
      </p:sp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37A8475-6273-6ADB-1524-BE7F05C17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66" y="1903771"/>
            <a:ext cx="3820510" cy="4955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994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901904" y="617486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302044" y="626290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74491" y="615855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15669" y="622383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706252" y="625813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351" y="6214033"/>
            <a:ext cx="446069" cy="446069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6289172" y="691301"/>
            <a:ext cx="5260426" cy="28184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-"/>
            </a:pP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ymestyn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y sain </a:t>
            </a:r>
            <a:endParaRPr lang="en-GB" sz="3600" b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sz="2000" b="1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makes the sound a little longer               </a:t>
            </a:r>
            <a:endParaRPr lang="en-GB" sz="24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Calibri"/>
                <a:cs typeface="Cavolini"/>
              </a:rPr>
              <a:t>-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newid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volini"/>
              </a:rPr>
              <a:t>ystyr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volini"/>
              </a:rPr>
              <a:t> gair!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002060"/>
                </a:solidFill>
                <a:latin typeface="Calibri"/>
                <a:cs typeface="Cavolini"/>
              </a:rPr>
              <a:t>   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volini"/>
              </a:rPr>
              <a:t>changes the meaning of a word!</a:t>
            </a: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>
              <a:buFontTx/>
              <a:buChar char="-"/>
            </a:pPr>
            <a:endParaRPr lang="en-GB" sz="2000" i="1" dirty="0">
              <a:solidFill>
                <a:srgbClr val="002060"/>
              </a:solidFill>
              <a:latin typeface="Calibri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52945" y="1544664"/>
            <a:ext cx="1059531" cy="864980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910" y="6162350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mor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8017" y="6154318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môr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627923" y="5031797"/>
            <a:ext cx="843501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7105" y="6148136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555644" y="5031797"/>
            <a:ext cx="1264000" cy="64633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  <a:latin typeface="Calibri"/>
                <a:cs typeface="Calibri"/>
              </a:rPr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10463" y="6151894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tân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27545" y="6150751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ffon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38893" y="6150752"/>
            <a:ext cx="1403528" cy="4460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SASSOON PRIMARY" pitchFamily="2" charset="0"/>
                <a:cs typeface="Arial" panose="020B0604020202020204" pitchFamily="34" charset="0"/>
              </a:rPr>
              <a:t>ffôn</a:t>
            </a:r>
            <a:endParaRPr lang="en-GB" altLang="en-US" sz="2000" b="1" dirty="0">
              <a:solidFill>
                <a:srgbClr val="002060"/>
              </a:solidFill>
              <a:latin typeface="SASSOON PRIMARY" pitchFamily="2" charset="0"/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416259">
            <a:off x="8451445" y="500122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8259" y="3857065"/>
            <a:ext cx="1038121" cy="196501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771E459-1150-A14F-BCFB-64ACB7726AEF}"/>
              </a:ext>
            </a:extLst>
          </p:cNvPr>
          <p:cNvSpPr txBox="1"/>
          <p:nvPr/>
        </p:nvSpPr>
        <p:spPr>
          <a:xfrm>
            <a:off x="353934" y="308610"/>
            <a:ext cx="4484837" cy="110799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6600" b="1" dirty="0">
                <a:solidFill>
                  <a:srgbClr val="002060"/>
                </a:solidFill>
                <a:latin typeface="Calibri"/>
                <a:cs typeface="Calibri"/>
              </a:rPr>
              <a:t>^ To </a:t>
            </a:r>
            <a:r>
              <a:rPr lang="en-US" sz="6600" b="1" err="1">
                <a:solidFill>
                  <a:srgbClr val="002060"/>
                </a:solidFill>
                <a:latin typeface="Calibri"/>
                <a:cs typeface="Calibri"/>
              </a:rPr>
              <a:t>bach</a:t>
            </a:r>
            <a:r>
              <a:rPr lang="en-US" sz="6600" b="1" dirty="0">
                <a:solidFill>
                  <a:srgbClr val="002060"/>
                </a:solidFill>
                <a:latin typeface="Calibri"/>
                <a:cs typeface="Calibri"/>
              </a:rPr>
              <a:t>! ^</a:t>
            </a:r>
            <a:endParaRPr lang="en-US" sz="6600" i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15943DF0-90DB-95CA-6753-5594432D6685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60330" y="5025911"/>
            <a:ext cx="1692167" cy="865799"/>
          </a:xfrm>
          <a:prstGeom prst="rect">
            <a:avLst/>
          </a:prstGeo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97C4956F-C787-9874-B0E3-BA5EEF824F13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210465" y="4088689"/>
            <a:ext cx="1400175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776758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82C58F-D244-014D-B735-C617AFD535E9}"/>
              </a:ext>
            </a:extLst>
          </p:cNvPr>
          <p:cNvSpPr txBox="1"/>
          <p:nvPr/>
        </p:nvSpPr>
        <p:spPr>
          <a:xfrm>
            <a:off x="3715547" y="503450"/>
            <a:ext cx="8182132" cy="461665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Yn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Gymraeg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mae’r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pwyslais</a:t>
            </a:r>
            <a:r>
              <a:rPr lang="en-US" sz="2400" b="1">
                <a:solidFill>
                  <a:srgbClr val="002060"/>
                </a:solidFill>
              </a:rPr>
              <a:t>, </a:t>
            </a:r>
            <a:r>
              <a:rPr lang="en-US" sz="2400" b="1" err="1">
                <a:solidFill>
                  <a:srgbClr val="002060"/>
                </a:solidFill>
              </a:rPr>
              <a:t>fel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arfer</a:t>
            </a:r>
            <a:r>
              <a:rPr lang="en-US" sz="2400" b="1">
                <a:solidFill>
                  <a:srgbClr val="002060"/>
                </a:solidFill>
              </a:rPr>
              <a:t>, </a:t>
            </a:r>
            <a:r>
              <a:rPr lang="en-US" sz="2400" b="1" err="1">
                <a:solidFill>
                  <a:srgbClr val="002060"/>
                </a:solidFill>
              </a:rPr>
              <a:t>ar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sillaf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olaf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ond</a:t>
            </a:r>
            <a:r>
              <a:rPr lang="en-US" sz="2400" b="1">
                <a:solidFill>
                  <a:srgbClr val="002060"/>
                </a:solidFill>
              </a:rPr>
              <a:t> un.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74214-5F20-BD4C-BD9A-2BD04913FA8E}"/>
              </a:ext>
            </a:extLst>
          </p:cNvPr>
          <p:cNvSpPr txBox="1"/>
          <p:nvPr/>
        </p:nvSpPr>
        <p:spPr>
          <a:xfrm>
            <a:off x="4130375" y="980893"/>
            <a:ext cx="7352476" cy="40011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n-US" sz="2000" i="1">
                <a:solidFill>
                  <a:srgbClr val="002060"/>
                </a:solidFill>
              </a:rPr>
              <a:t>In Welsh, the emphasis is almost always on the last but one syllable.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5DF44F-FEA2-544C-B0AC-A9419341FAC9}"/>
              </a:ext>
            </a:extLst>
          </p:cNvPr>
          <p:cNvSpPr txBox="1"/>
          <p:nvPr/>
        </p:nvSpPr>
        <p:spPr>
          <a:xfrm>
            <a:off x="4825825" y="1937450"/>
            <a:ext cx="215711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err="1">
                <a:solidFill>
                  <a:schemeClr val="bg1"/>
                </a:solidFill>
              </a:rPr>
              <a:t>cym</a:t>
            </a:r>
            <a:r>
              <a:rPr lang="en-US" sz="4400" b="1" err="1">
                <a:solidFill>
                  <a:srgbClr val="FF0000"/>
                </a:solidFill>
              </a:rPr>
              <a:t>y</a:t>
            </a:r>
            <a:r>
              <a:rPr lang="en-US" sz="4400" err="1">
                <a:solidFill>
                  <a:schemeClr val="bg1"/>
                </a:solidFill>
              </a:rPr>
              <a:t>log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6AFED0-A107-1643-8F1F-DAB3877B8D79}"/>
              </a:ext>
            </a:extLst>
          </p:cNvPr>
          <p:cNvSpPr txBox="1"/>
          <p:nvPr/>
        </p:nvSpPr>
        <p:spPr>
          <a:xfrm>
            <a:off x="1149792" y="1937449"/>
            <a:ext cx="1945676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>
                <a:solidFill>
                  <a:schemeClr val="bg1"/>
                </a:solidFill>
              </a:rPr>
              <a:t>tel</a:t>
            </a:r>
            <a:r>
              <a:rPr lang="en-US" sz="4400" b="1">
                <a:solidFill>
                  <a:srgbClr val="FF0000"/>
                </a:solidFill>
              </a:rPr>
              <a:t>e</a:t>
            </a:r>
            <a:r>
              <a:rPr lang="en-US" sz="4400">
                <a:solidFill>
                  <a:schemeClr val="bg1"/>
                </a:solidFill>
              </a:rPr>
              <a:t>du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C49CD-2207-2843-A66F-5FA425A12DE0}"/>
              </a:ext>
            </a:extLst>
          </p:cNvPr>
          <p:cNvSpPr txBox="1"/>
          <p:nvPr/>
        </p:nvSpPr>
        <p:spPr>
          <a:xfrm>
            <a:off x="1619172" y="5107664"/>
            <a:ext cx="2662111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pap</a:t>
            </a:r>
            <a:r>
              <a:rPr lang="en-US" sz="4400" err="1">
                <a:solidFill>
                  <a:schemeClr val="bg1"/>
                </a:solidFill>
              </a:rPr>
              <a:t>ur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1F352E-5B26-FE43-BDE7-D3680EE1D408}"/>
              </a:ext>
            </a:extLst>
          </p:cNvPr>
          <p:cNvSpPr txBox="1"/>
          <p:nvPr/>
        </p:nvSpPr>
        <p:spPr>
          <a:xfrm>
            <a:off x="7072761" y="3526064"/>
            <a:ext cx="273754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rgbClr val="FF0000"/>
                </a:solidFill>
              </a:rPr>
              <a:t>Beth</a:t>
            </a:r>
            <a:r>
              <a:rPr lang="en-US" sz="4400">
                <a:solidFill>
                  <a:schemeClr val="bg1"/>
                </a:solidFill>
              </a:rPr>
              <a:t>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83AEEF-64D3-C84C-9154-BAB9992A7418}"/>
              </a:ext>
            </a:extLst>
          </p:cNvPr>
          <p:cNvSpPr txBox="1"/>
          <p:nvPr/>
        </p:nvSpPr>
        <p:spPr>
          <a:xfrm>
            <a:off x="6513247" y="5107193"/>
            <a:ext cx="3856570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err="1">
                <a:solidFill>
                  <a:schemeClr val="bg1"/>
                </a:solidFill>
              </a:rPr>
              <a:t>ysgrif</a:t>
            </a:r>
            <a:r>
              <a:rPr lang="en-US" sz="4400" b="1" err="1">
                <a:solidFill>
                  <a:srgbClr val="FF0000"/>
                </a:solidFill>
              </a:rPr>
              <a:t>enn</a:t>
            </a:r>
            <a:r>
              <a:rPr lang="en-US" sz="4400" err="1">
                <a:solidFill>
                  <a:schemeClr val="bg1"/>
                </a:solidFill>
              </a:rPr>
              <a:t>u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BC31BF-0D8C-3F4E-8419-2F5CFE7A74D4}"/>
              </a:ext>
            </a:extLst>
          </p:cNvPr>
          <p:cNvSpPr txBox="1"/>
          <p:nvPr/>
        </p:nvSpPr>
        <p:spPr>
          <a:xfrm>
            <a:off x="8713292" y="1937451"/>
            <a:ext cx="2194023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ys</a:t>
            </a:r>
            <a:r>
              <a:rPr lang="en-US" sz="4400" err="1">
                <a:solidFill>
                  <a:schemeClr val="bg1"/>
                </a:solidFill>
              </a:rPr>
              <a:t>gol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26DCF9-2E4E-D84E-A08B-4551F692AD75}"/>
              </a:ext>
            </a:extLst>
          </p:cNvPr>
          <p:cNvSpPr txBox="1"/>
          <p:nvPr/>
        </p:nvSpPr>
        <p:spPr>
          <a:xfrm>
            <a:off x="2381697" y="3522557"/>
            <a:ext cx="3261472" cy="769441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dos</a:t>
            </a:r>
            <a:r>
              <a:rPr lang="en-US" sz="4400" err="1">
                <a:solidFill>
                  <a:schemeClr val="bg1"/>
                </a:solidFill>
              </a:rPr>
              <a:t>barth</a:t>
            </a:r>
            <a:endParaRPr lang="en-US" sz="440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E0D931-E0A4-984E-B9F3-19C066B456D8}"/>
              </a:ext>
            </a:extLst>
          </p:cNvPr>
          <p:cNvSpPr txBox="1"/>
          <p:nvPr/>
        </p:nvSpPr>
        <p:spPr>
          <a:xfrm>
            <a:off x="387048" y="195674"/>
            <a:ext cx="2563179" cy="769441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</a:rPr>
              <a:t>Pwyslais</a:t>
            </a:r>
            <a:r>
              <a:rPr lang="en-US" sz="4400" b="1">
                <a:solidFill>
                  <a:srgbClr val="002060"/>
                </a:solidFill>
              </a:rPr>
              <a:t>! </a:t>
            </a:r>
            <a:endParaRPr lang="en-US" sz="4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396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r wyddor Gymraeg | The Welsh alphabet">
            <a:extLst>
              <a:ext uri="{FF2B5EF4-FFF2-40B4-BE49-F238E27FC236}">
                <a16:creationId xmlns:a16="http://schemas.microsoft.com/office/drawing/2014/main" id="{B2D0E186-E8E8-AC41-8085-A317F1FDB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55" y="256656"/>
            <a:ext cx="8975090" cy="634468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249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nganiad | Pronunciation and intonation">
            <a:extLst>
              <a:ext uri="{FF2B5EF4-FFF2-40B4-BE49-F238E27FC236}">
                <a16:creationId xmlns:a16="http://schemas.microsoft.com/office/drawing/2014/main" id="{E0B5580E-476E-A54D-813B-7F2074F40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921" y="301545"/>
            <a:ext cx="8848090" cy="625490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525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7" y="1802689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12289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197714"/>
            <a:ext cx="632633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galla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helpu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hun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88" y="2606519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74877F1-7740-C87B-DCF4-B84AB9034587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26544FEE-76D2-9568-CEFB-556490AEB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8F4520AA-A2F7-9E7E-6ED0-65095CDF5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08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6339827" y="346381"/>
            <a:ext cx="2093730" cy="27916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 dirty="0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9208433" y="379989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276029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481197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5423147" y="526130"/>
            <a:ext cx="6418871" cy="11792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Mae gwefan Peniarth yn cynnwys llawer o adnoddau defnyddiol i annog y Gymraeg yn ddyddiol yn y dosbarth.</a:t>
            </a:r>
          </a:p>
          <a:p>
            <a:pPr algn="ctr"/>
            <a:r>
              <a:rPr lang="cy-GB" sz="1600" i="1">
                <a:solidFill>
                  <a:srgbClr val="002060"/>
                </a:solidFill>
                <a:latin typeface="+mn-lt"/>
              </a:rPr>
              <a:t>There are a number of useful resources on the Peniarth website which will help you use the Welsh language daily in the classroom.</a:t>
            </a:r>
          </a:p>
          <a:p>
            <a:pPr algn="ctr"/>
            <a:endParaRPr lang="cy-GB" sz="1600" b="1">
              <a:solidFill>
                <a:schemeClr val="tx1"/>
              </a:solidFill>
            </a:endParaRPr>
          </a:p>
          <a:p>
            <a:pPr algn="ctr"/>
            <a:endParaRPr lang="en-GB" sz="1600" b="1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064" y="303441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6525" y="1769801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7045570" y="5198233"/>
            <a:ext cx="4796449" cy="820271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Cymraeg i Bawb </a:t>
            </a:r>
            <a:r>
              <a:rPr lang="cy-GB" sz="1600" i="1">
                <a:solidFill>
                  <a:srgbClr val="002060"/>
                </a:solidFill>
                <a:latin typeface="+mn-lt"/>
              </a:rPr>
              <a:t>cards contain phrases and questions suitable to be used on a daily basis across the curriculum.</a:t>
            </a:r>
            <a:endParaRPr lang="en-GB" sz="1600" i="1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441995" y="4935760"/>
            <a:ext cx="4796449" cy="161879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Iaith Fyw </a:t>
            </a:r>
            <a:r>
              <a:rPr lang="cy-GB" sz="1600" i="1">
                <a:solidFill>
                  <a:srgbClr val="002060"/>
                </a:solidFill>
                <a:latin typeface="+mn-lt"/>
              </a:rPr>
              <a:t>is a handy language guide specifically designed for use by teachers in the classroom.</a:t>
            </a:r>
          </a:p>
          <a:p>
            <a:pPr algn="ctr"/>
            <a:r>
              <a:rPr lang="cy-GB" sz="1600" i="1">
                <a:solidFill>
                  <a:srgbClr val="002060"/>
                </a:solidFill>
                <a:latin typeface="+mn-lt"/>
              </a:rPr>
              <a:t>The language items are grouped by color and include greetings, questions, compliments and helpful commands; days of the week; months of the year; numbers; time; prepositions.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822580" y="2775548"/>
            <a:ext cx="286027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</a:rPr>
              <a:t>Cliciwch ar bob llun i ddysgu mwy am yr adnodd.</a:t>
            </a:r>
          </a:p>
          <a:p>
            <a:pPr algn="ctr"/>
            <a:r>
              <a:rPr lang="cy-GB" i="1">
                <a:solidFill>
                  <a:srgbClr val="002060"/>
                </a:solidFill>
              </a:rPr>
              <a:t>Click on each picture to learn more about the resource. </a:t>
            </a:r>
          </a:p>
        </p:txBody>
      </p:sp>
      <p:pic>
        <p:nvPicPr>
          <p:cNvPr id="3" name="Picture 2" descr="A picture containing pie chart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25537F78-FC6F-CF4B-9246-753ACC023D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3654" y="1498067"/>
            <a:ext cx="3755290" cy="375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6705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2733571" y="146509"/>
            <a:ext cx="6430282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 err="1">
                <a:solidFill>
                  <a:srgbClr val="002060"/>
                </a:solidFill>
              </a:rPr>
              <a:t>Matiau</a:t>
            </a:r>
            <a:r>
              <a:rPr lang="en-US" sz="4800" b="1">
                <a:solidFill>
                  <a:srgbClr val="002060"/>
                </a:solidFill>
              </a:rPr>
              <a:t> Iaith </a:t>
            </a:r>
            <a:r>
              <a:rPr lang="en-US" sz="4800">
                <a:solidFill>
                  <a:srgbClr val="002060"/>
                </a:solidFill>
              </a:rPr>
              <a:t>(</a:t>
            </a:r>
            <a:r>
              <a:rPr lang="en-US" sz="4800" err="1">
                <a:solidFill>
                  <a:srgbClr val="002060"/>
                </a:solidFill>
              </a:rPr>
              <a:t>ar</a:t>
            </a:r>
            <a:r>
              <a:rPr lang="en-US" sz="4800">
                <a:solidFill>
                  <a:srgbClr val="002060"/>
                </a:solidFill>
              </a:rPr>
              <a:t> Moodle)</a:t>
            </a:r>
            <a:endParaRPr lang="en-US" sz="4800">
              <a:solidFill>
                <a:srgbClr val="002060"/>
              </a:solidFill>
              <a:effectLst/>
              <a:cs typeface="Calibri"/>
            </a:endParaRPr>
          </a:p>
          <a:p>
            <a:endParaRPr lang="en-US" sz="2400" i="1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2" descr="A group of children&amp;#39;s faces&#10;&#10;Description automatically generated">
            <a:extLst>
              <a:ext uri="{FF2B5EF4-FFF2-40B4-BE49-F238E27FC236}">
                <a16:creationId xmlns:a16="http://schemas.microsoft.com/office/drawing/2014/main" id="{2485B23A-ADD1-BDD1-2690-A22302FDF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409" y="2046068"/>
            <a:ext cx="5725181" cy="40533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 descr="A group of children&amp;#39;s faces&#10;&#10;Description automatically generated">
            <a:extLst>
              <a:ext uri="{FF2B5EF4-FFF2-40B4-BE49-F238E27FC236}">
                <a16:creationId xmlns:a16="http://schemas.microsoft.com/office/drawing/2014/main" id="{666B461C-259E-0A36-E16F-1F262D404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644" y="2041634"/>
            <a:ext cx="5678125" cy="403597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612747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D4584FAC-5F1E-0D4B-ACFD-B21C3FAFE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290" y="1270589"/>
            <a:ext cx="3921228" cy="5322071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0D588131-4FE6-1A4D-894A-55C8F538A5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483" y="1270590"/>
            <a:ext cx="3921228" cy="5318001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05C0BA-DB5A-AEE7-CC6C-F96010CB86E8}"/>
              </a:ext>
            </a:extLst>
          </p:cNvPr>
          <p:cNvSpPr txBox="1"/>
          <p:nvPr/>
        </p:nvSpPr>
        <p:spPr>
          <a:xfrm>
            <a:off x="350606" y="114979"/>
            <a:ext cx="680148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cy-GB" sz="4400" b="1">
                <a:solidFill>
                  <a:srgbClr val="002060"/>
                </a:solidFill>
              </a:rPr>
              <a:t>Patrymau Iaith </a:t>
            </a:r>
            <a:r>
              <a:rPr lang="cy-GB" sz="4400">
                <a:solidFill>
                  <a:srgbClr val="002060"/>
                </a:solidFill>
              </a:rPr>
              <a:t>(ar </a:t>
            </a:r>
            <a:r>
              <a:rPr lang="cy-GB" sz="4400" err="1">
                <a:solidFill>
                  <a:srgbClr val="002060"/>
                </a:solidFill>
              </a:rPr>
              <a:t>Moodle</a:t>
            </a:r>
            <a:r>
              <a:rPr lang="cy-GB" sz="4400">
                <a:solidFill>
                  <a:srgbClr val="002060"/>
                </a:solidFill>
              </a:rPr>
              <a:t>)</a:t>
            </a:r>
            <a:endParaRPr lang="cy-GB" sz="4400" i="0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6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3A673CF4-2049-12AF-0050-3B59F5B083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0399" y="51456"/>
            <a:ext cx="1283777" cy="131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8269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>
          <a:xfrm>
            <a:off x="796350" y="2211579"/>
            <a:ext cx="2144970" cy="3628180"/>
          </a:xfr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18" y="2714365"/>
            <a:ext cx="4060301" cy="262260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9130" y="868680"/>
            <a:ext cx="4189009" cy="56178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1B3B0F-BC33-BA4F-83AF-304867355733}"/>
              </a:ext>
            </a:extLst>
          </p:cNvPr>
          <p:cNvSpPr txBox="1"/>
          <p:nvPr/>
        </p:nvSpPr>
        <p:spPr>
          <a:xfrm>
            <a:off x="648527" y="330071"/>
            <a:ext cx="42573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Apiau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Cyfnod</a:t>
            </a:r>
            <a:r>
              <a:rPr lang="en-US" sz="3600" b="1">
                <a:solidFill>
                  <a:srgbClr val="002060"/>
                </a:solidFill>
              </a:rPr>
              <a:t> Sylfaen</a:t>
            </a:r>
          </a:p>
          <a:p>
            <a:r>
              <a:rPr lang="en-US" sz="2800" i="1">
                <a:solidFill>
                  <a:srgbClr val="002060"/>
                </a:solidFill>
              </a:rPr>
              <a:t>Foundation Phase Apps</a:t>
            </a:r>
          </a:p>
        </p:txBody>
      </p:sp>
    </p:spTree>
    <p:extLst>
      <p:ext uri="{BB962C8B-B14F-4D97-AF65-F5344CB8AC3E}">
        <p14:creationId xmlns:p14="http://schemas.microsoft.com/office/powerpoint/2010/main" val="25076344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27032" y="832381"/>
            <a:ext cx="4479403" cy="55686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0521" y="3240077"/>
            <a:ext cx="3927979" cy="143402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98BA9D-CD4C-C94A-A9A0-A77DDDD8C8CD}"/>
              </a:ext>
            </a:extLst>
          </p:cNvPr>
          <p:cNvSpPr txBox="1"/>
          <p:nvPr/>
        </p:nvSpPr>
        <p:spPr>
          <a:xfrm>
            <a:off x="713756" y="227497"/>
            <a:ext cx="51462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Apiau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Cyfnod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Allweddol</a:t>
            </a:r>
            <a:r>
              <a:rPr lang="en-US" sz="3600" b="1">
                <a:solidFill>
                  <a:srgbClr val="002060"/>
                </a:solidFill>
              </a:rPr>
              <a:t> 2</a:t>
            </a:r>
          </a:p>
          <a:p>
            <a:r>
              <a:rPr lang="en-US" sz="2800" i="1">
                <a:solidFill>
                  <a:srgbClr val="002060"/>
                </a:solidFill>
              </a:rPr>
              <a:t>Key Stage 2 Apps</a:t>
            </a:r>
          </a:p>
        </p:txBody>
      </p:sp>
    </p:spTree>
    <p:extLst>
      <p:ext uri="{BB962C8B-B14F-4D97-AF65-F5344CB8AC3E}">
        <p14:creationId xmlns:p14="http://schemas.microsoft.com/office/powerpoint/2010/main" val="3182299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1260" y="773934"/>
            <a:ext cx="4300112" cy="55687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1851" y="2010883"/>
            <a:ext cx="3899809" cy="39405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792AF6-52ED-A74F-9D7F-918B18BBE09F}"/>
              </a:ext>
            </a:extLst>
          </p:cNvPr>
          <p:cNvSpPr txBox="1"/>
          <p:nvPr/>
        </p:nvSpPr>
        <p:spPr>
          <a:xfrm>
            <a:off x="687754" y="235325"/>
            <a:ext cx="31338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Apiau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i’r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athro</a:t>
            </a:r>
            <a:endParaRPr lang="en-US" sz="3600" b="1">
              <a:solidFill>
                <a:srgbClr val="002060"/>
              </a:solidFill>
            </a:endParaRPr>
          </a:p>
          <a:p>
            <a:r>
              <a:rPr lang="en-US" sz="2800" i="1">
                <a:solidFill>
                  <a:srgbClr val="002060"/>
                </a:solidFill>
              </a:rPr>
              <a:t>Apps for the teacher</a:t>
            </a:r>
          </a:p>
        </p:txBody>
      </p:sp>
    </p:spTree>
    <p:extLst>
      <p:ext uri="{BB962C8B-B14F-4D97-AF65-F5344CB8AC3E}">
        <p14:creationId xmlns:p14="http://schemas.microsoft.com/office/powerpoint/2010/main" val="7647620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89A0E1CB-A77F-AA05-CB38-98940B4A6F56}"/>
              </a:ext>
            </a:extLst>
          </p:cNvPr>
          <p:cNvSpPr txBox="1"/>
          <p:nvPr/>
        </p:nvSpPr>
        <p:spPr>
          <a:xfrm>
            <a:off x="3991432" y="4854286"/>
            <a:ext cx="4340516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Croesawu’r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Dysgwyr</a:t>
            </a:r>
            <a:endParaRPr lang="en-US" sz="4000" dirty="0">
              <a:solidFill>
                <a:srgbClr val="002060"/>
              </a:solidFill>
            </a:endParaRPr>
          </a:p>
          <a:p>
            <a:pPr algn="ctr"/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Welcoming Learners</a:t>
            </a:r>
          </a:p>
          <a:p>
            <a:pPr algn="ctr"/>
            <a:endParaRPr lang="en-US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886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282196" y="4655688"/>
            <a:ext cx="40730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Bore da!</a:t>
            </a:r>
          </a:p>
          <a:p>
            <a:pPr algn="ctr"/>
            <a:r>
              <a:rPr lang="en-US" sz="4800" b="1">
                <a:solidFill>
                  <a:srgbClr val="002060"/>
                </a:solidFill>
              </a:rPr>
              <a:t>Bore da, </a:t>
            </a:r>
            <a:r>
              <a:rPr lang="en-US" sz="4800" b="1">
                <a:solidFill>
                  <a:srgbClr val="FF0000"/>
                </a:solidFill>
              </a:rPr>
              <a:t>b</a:t>
            </a:r>
            <a:r>
              <a:rPr lang="en-US" sz="4800" b="1">
                <a:solidFill>
                  <a:srgbClr val="002060"/>
                </a:solidFill>
              </a:rPr>
              <a:t>awb!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6282477" y="4655688"/>
            <a:ext cx="5379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Prynhawn</a:t>
            </a:r>
            <a:r>
              <a:rPr lang="en-US" sz="4800" b="1">
                <a:solidFill>
                  <a:srgbClr val="002060"/>
                </a:solidFill>
              </a:rPr>
              <a:t> da!</a:t>
            </a:r>
          </a:p>
          <a:p>
            <a:pPr algn="ctr"/>
            <a:r>
              <a:rPr lang="en-US" sz="4800" b="1" err="1">
                <a:solidFill>
                  <a:srgbClr val="002060"/>
                </a:solidFill>
              </a:rPr>
              <a:t>Prynhawn</a:t>
            </a:r>
            <a:r>
              <a:rPr lang="en-US" sz="4800" b="1">
                <a:solidFill>
                  <a:srgbClr val="002060"/>
                </a:solidFill>
              </a:rPr>
              <a:t> da, </a:t>
            </a:r>
            <a:r>
              <a:rPr lang="en-US" sz="4800" b="1" err="1">
                <a:solidFill>
                  <a:srgbClr val="FF0000"/>
                </a:solidFill>
              </a:rPr>
              <a:t>b</a:t>
            </a:r>
            <a:r>
              <a:rPr lang="en-US" sz="4800" b="1" err="1">
                <a:solidFill>
                  <a:srgbClr val="002060"/>
                </a:solidFill>
              </a:rPr>
              <a:t>lant</a:t>
            </a:r>
            <a:r>
              <a:rPr lang="en-US" sz="4800" b="1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1048AC8E-854B-C04D-B836-D7803910A8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570422" y="851464"/>
            <a:ext cx="3298974" cy="3298974"/>
          </a:xfrm>
          <a:prstGeom prst="rect">
            <a:avLst/>
          </a:prstGeom>
        </p:spPr>
      </p:pic>
      <p:pic>
        <p:nvPicPr>
          <p:cNvPr id="12" name="Picture 8">
            <a:extLst>
              <a:ext uri="{FF2B5EF4-FFF2-40B4-BE49-F238E27FC236}">
                <a16:creationId xmlns:a16="http://schemas.microsoft.com/office/drawing/2014/main" id="{6C10EF97-B620-1447-A0B2-14CCFD2A96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322603" y="851463"/>
            <a:ext cx="3298975" cy="329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689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91949D9-6574-B877-34A3-3DB2D7221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p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t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c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b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d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g 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m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      &gt;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 dirty="0">
              <a:latin typeface="Calibri"/>
              <a:cs typeface="Calibri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Calibri"/>
                <a:cs typeface="Calibri"/>
              </a:rPr>
              <a:t>rh     &gt;</a:t>
            </a:r>
            <a:r>
              <a:rPr lang="en-US" sz="2400" b="1" dirty="0">
                <a:latin typeface="Calibri"/>
                <a:cs typeface="Calibri"/>
              </a:rPr>
              <a:t>     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FEB3FAAB-6DFE-D443-909E-23E7A928B690}"/>
              </a:ext>
            </a:extLst>
          </p:cNvPr>
          <p:cNvSpPr/>
          <p:nvPr/>
        </p:nvSpPr>
        <p:spPr>
          <a:xfrm>
            <a:off x="1074298" y="2255559"/>
            <a:ext cx="4221873" cy="182876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Helo, </a:t>
            </a:r>
            <a:r>
              <a:rPr lang="en-GB" sz="3200" b="1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</a:t>
            </a:r>
            <a:r>
              <a:rPr lang="en-GB" sz="32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lant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320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ea typeface="Calibri"/>
              <a:cs typeface="Cavolini"/>
            </a:endParaRPr>
          </a:p>
          <a:p>
            <a:pPr algn="ctr"/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Bore da, </a:t>
            </a:r>
            <a:r>
              <a:rPr lang="en-GB" sz="3200" b="1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320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echgyn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320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ea typeface="Calibri"/>
              <a:cs typeface="Cavolini"/>
            </a:endParaRPr>
          </a:p>
          <a:p>
            <a:pPr algn="ctr"/>
            <a:r>
              <a:rPr lang="en-GB" sz="32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Prynhawn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 da, </a:t>
            </a:r>
            <a:r>
              <a:rPr lang="en-GB" sz="32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f</a:t>
            </a:r>
            <a:r>
              <a:rPr lang="en-GB" sz="32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erched</a:t>
            </a:r>
            <a:r>
              <a:rPr lang="en-GB" sz="32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cs typeface="Cavolini"/>
              </a:rPr>
              <a:t>!</a:t>
            </a:r>
            <a:endParaRPr lang="en-GB" sz="32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Calibri"/>
              <a:ea typeface="Calibri"/>
              <a:cs typeface="Cavolini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F90EF300-C614-6EFC-D522-6E866B635318}"/>
              </a:ext>
            </a:extLst>
          </p:cNvPr>
          <p:cNvSpPr txBox="1"/>
          <p:nvPr/>
        </p:nvSpPr>
        <p:spPr>
          <a:xfrm>
            <a:off x="0" y="179617"/>
            <a:ext cx="6580601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>
                <a:solidFill>
                  <a:srgbClr val="002060"/>
                </a:solidFill>
                <a:cs typeface="Cavolini"/>
              </a:rPr>
              <a:t>Mae </a:t>
            </a:r>
            <a:r>
              <a:rPr lang="en-US" sz="3600" b="1" err="1">
                <a:solidFill>
                  <a:srgbClr val="FF0000"/>
                </a:solidFill>
                <a:cs typeface="Cavolini"/>
              </a:rPr>
              <a:t>treiglad</a:t>
            </a:r>
            <a:r>
              <a:rPr lang="en-US" sz="3600" b="1" dirty="0">
                <a:solidFill>
                  <a:srgbClr val="FF0000"/>
                </a:solidFill>
                <a:cs typeface="Cavolini"/>
              </a:rPr>
              <a:t> </a:t>
            </a:r>
            <a:r>
              <a:rPr lang="en-US" sz="3600" b="1" err="1">
                <a:solidFill>
                  <a:srgbClr val="FF0000"/>
                </a:solidFill>
                <a:cs typeface="Cavolini"/>
              </a:rPr>
              <a:t>meddal</a:t>
            </a:r>
            <a:r>
              <a:rPr lang="en-US" sz="3600" b="1" dirty="0">
                <a:solidFill>
                  <a:srgbClr val="FF0000"/>
                </a:solidFill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cs typeface="Cavolini"/>
              </a:rPr>
              <a:t>ar</a:t>
            </a:r>
            <a:r>
              <a:rPr lang="en-US" sz="36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3600" b="1" err="1">
                <a:solidFill>
                  <a:srgbClr val="002060"/>
                </a:solidFill>
                <a:cs typeface="Cavolini"/>
              </a:rPr>
              <a:t>ôl</a:t>
            </a:r>
            <a:r>
              <a:rPr lang="en-US" sz="3600" b="1" dirty="0">
                <a:solidFill>
                  <a:srgbClr val="002060"/>
                </a:solidFill>
                <a:cs typeface="Cavolini"/>
              </a:rPr>
              <a:t> </a:t>
            </a:r>
            <a:endParaRPr lang="en-US" dirty="0">
              <a:cs typeface="Cavolini"/>
            </a:endParaRPr>
          </a:p>
          <a:p>
            <a:pPr algn="ctr"/>
            <a:r>
              <a:rPr lang="en-US" sz="3600" b="1" dirty="0" err="1">
                <a:solidFill>
                  <a:srgbClr val="002060"/>
                </a:solidFill>
                <a:cs typeface="Cavolini"/>
              </a:rPr>
              <a:t>cyfarchiad</a:t>
            </a:r>
            <a:r>
              <a:rPr lang="en-US" sz="3600" b="1" dirty="0">
                <a:solidFill>
                  <a:srgbClr val="002060"/>
                </a:solidFill>
                <a:cs typeface="Cavolini"/>
              </a:rPr>
              <a:t>.</a:t>
            </a:r>
            <a:endParaRPr lang="en-US" dirty="0">
              <a:cs typeface="Cavolini"/>
            </a:endParaRPr>
          </a:p>
          <a:p>
            <a:pPr algn="ctr"/>
            <a:endParaRPr lang="en-US" sz="2000" i="1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volini"/>
              </a:rPr>
              <a:t>There is a </a:t>
            </a:r>
            <a:r>
              <a:rPr lang="en-US" sz="2000" i="1" dirty="0">
                <a:solidFill>
                  <a:srgbClr val="FF0000"/>
                </a:solidFill>
                <a:cs typeface="Cavolini"/>
              </a:rPr>
              <a:t>soft mutation </a:t>
            </a:r>
            <a:r>
              <a:rPr lang="en-US" sz="2000" i="1" dirty="0">
                <a:solidFill>
                  <a:srgbClr val="002060"/>
                </a:solidFill>
                <a:cs typeface="Cavolini"/>
              </a:rPr>
              <a:t>after a greeting.</a:t>
            </a:r>
            <a:endParaRPr lang="en-US" sz="2000" i="1" dirty="0">
              <a:solidFill>
                <a:srgbClr val="002060"/>
              </a:solidFill>
              <a:ea typeface="Calibri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40683712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3350676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 Y </a:t>
            </a:r>
            <a:r>
              <a:rPr lang="en-US" sz="3600" b="1" dirty="0" err="1">
                <a:solidFill>
                  <a:srgbClr val="002060"/>
                </a:solidFill>
              </a:rPr>
              <a:t>Treigladau</a:t>
            </a:r>
            <a:r>
              <a:rPr lang="en-US" sz="3600" b="1" dirty="0">
                <a:solidFill>
                  <a:srgbClr val="002060"/>
                </a:solidFill>
              </a:rPr>
              <a:t>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The Mutations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What are mutations? 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A mutation is when a consonant changes at the beginning of a word because of a word or phrase preceding it. 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Dim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. 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/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24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/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Meddal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/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Trwynol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/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Llaes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99809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CE6881A-75BD-A24D-A15D-56E254F22594}"/>
              </a:ext>
            </a:extLst>
          </p:cNvPr>
          <p:cNvSpPr txBox="1"/>
          <p:nvPr/>
        </p:nvSpPr>
        <p:spPr>
          <a:xfrm>
            <a:off x="770530" y="173277"/>
            <a:ext cx="1065093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When interacting with other staff, learners and parents, the first thing you will want to do is introduce yourself. ​ Here is the pattern: </a:t>
            </a:r>
            <a:endParaRPr lang="en-US" sz="2400" dirty="0">
              <a:solidFill>
                <a:srgbClr val="002060"/>
              </a:solidFill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4FA8D816-1235-434B-8FA4-2B48C1A05262}"/>
              </a:ext>
            </a:extLst>
          </p:cNvPr>
          <p:cNvSpPr/>
          <p:nvPr/>
        </p:nvSpPr>
        <p:spPr>
          <a:xfrm>
            <a:off x="6762725" y="1147594"/>
            <a:ext cx="3455670" cy="2087557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7096640" y="1472961"/>
            <a:ext cx="2787839" cy="114892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000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or</a:t>
            </a:r>
          </a:p>
          <a:p>
            <a:pPr algn="ctr"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Mrs Jones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  <a:endParaRPr lang="en-GB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02B2E8-8A8F-8D44-BAEB-369971CC40B2}"/>
              </a:ext>
            </a:extLst>
          </p:cNvPr>
          <p:cNvSpPr txBox="1"/>
          <p:nvPr/>
        </p:nvSpPr>
        <p:spPr>
          <a:xfrm>
            <a:off x="5398469" y="4784874"/>
            <a:ext cx="661936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In Welsh, the pattern is the opposite of English:       </a:t>
            </a:r>
            <a:r>
              <a:rPr lang="en-US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  <a:p>
            <a:pPr algn="l" rtl="0" fontAlgn="base"/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Mrs Jones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 </a:t>
            </a:r>
            <a:r>
              <a:rPr lang="en-GB" sz="2400" b="1" i="0" u="none" strike="noStrike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2400" b="1" i="0" u="none" strike="noStrike" dirty="0">
                <a:solidFill>
                  <a:srgbClr val="002060"/>
                </a:solidFill>
                <a:effectLst/>
              </a:rPr>
              <a:t>.      </a:t>
            </a:r>
            <a:r>
              <a:rPr lang="en-GB" sz="2400" b="0" i="1" u="none" strike="noStrike" dirty="0">
                <a:solidFill>
                  <a:srgbClr val="002060"/>
                </a:solidFill>
                <a:effectLst/>
              </a:rPr>
              <a:t>(I am Mrs Jones.)</a:t>
            </a:r>
            <a:endParaRPr lang="cy-GB" sz="2400" b="0" i="0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9A54450D-C77F-6B33-E5FB-75FE59296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089" y="1470270"/>
            <a:ext cx="4503682" cy="538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2314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5405601" y="800358"/>
            <a:ext cx="6784808" cy="52937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ti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informal, singular, someone you know well           </a:t>
            </a:r>
            <a:endParaRPr lang="en-GB" sz="20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2000" i="1" dirty="0">
                <a:solidFill>
                  <a:srgbClr val="002060"/>
                </a:solidFill>
                <a:latin typeface="Calibri"/>
                <a:cs typeface="Calibri"/>
              </a:rPr>
              <a:t>           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(a friend, relative or learner)</a:t>
            </a: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10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 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plural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 (when addressing a class or group of learners)</a:t>
            </a:r>
            <a:br>
              <a:rPr lang="en-GB" sz="2000" dirty="0">
                <a:latin typeface="Calibri"/>
              </a:rPr>
            </a:br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GB" sz="2000" b="1" dirty="0">
                <a:solidFill>
                  <a:srgbClr val="FF3C61"/>
                </a:solidFill>
                <a:latin typeface="Calibri"/>
                <a:cs typeface="Calibri"/>
              </a:rPr>
              <a:t>neu </a:t>
            </a:r>
            <a:r>
              <a:rPr lang="en-GB" sz="2000" i="1" dirty="0">
                <a:solidFill>
                  <a:srgbClr val="FF3C61"/>
                </a:solidFill>
                <a:latin typeface="Calibri"/>
                <a:cs typeface="Calibri"/>
              </a:rPr>
              <a:t>(or)</a:t>
            </a:r>
          </a:p>
          <a:p>
            <a:pPr algn="ctr"/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 dirty="0">
                <a:solidFill>
                  <a:srgbClr val="002060"/>
                </a:solidFill>
                <a:latin typeface="Calibri"/>
                <a:cs typeface="Calibri"/>
              </a:rPr>
              <a:t>chi </a:t>
            </a:r>
            <a:r>
              <a:rPr lang="en-GB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formal, someone of authority, someone you </a:t>
            </a:r>
          </a:p>
          <a:p>
            <a:r>
              <a:rPr lang="en-GB" sz="2000" b="1" dirty="0">
                <a:solidFill>
                  <a:srgbClr val="002060"/>
                </a:solidFill>
                <a:latin typeface="Calibri"/>
                <a:cs typeface="Calibri"/>
              </a:rPr>
              <a:t>             don’t know well </a:t>
            </a:r>
            <a:r>
              <a:rPr lang="en-GB" sz="2000" dirty="0">
                <a:solidFill>
                  <a:srgbClr val="002060"/>
                </a:solidFill>
                <a:latin typeface="Calibri"/>
                <a:cs typeface="Calibri"/>
              </a:rPr>
              <a:t>(parent, Head, or visitor to school)</a:t>
            </a:r>
          </a:p>
          <a:p>
            <a:br>
              <a:rPr lang="en-GB" dirty="0">
                <a:latin typeface="SASSOON PRIMARY" pitchFamily="2" charset="0"/>
              </a:rPr>
            </a:br>
            <a:endParaRPr lang="en-US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708133" y="321222"/>
            <a:ext cx="2049781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/ Chi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1397872C-C506-405C-AE85-524380550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807" y="1720413"/>
            <a:ext cx="5305096" cy="5085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240257" y="5267389"/>
            <a:ext cx="3014704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Cofiwch!</a:t>
            </a:r>
            <a:r>
              <a:rPr lang="en-US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FF0000"/>
                </a:solidFill>
                <a:latin typeface="Calibri"/>
                <a:cs typeface="Calibri"/>
              </a:rPr>
              <a:t>Remember!</a:t>
            </a:r>
          </a:p>
          <a:p>
            <a:pPr algn="ctr"/>
            <a:endParaRPr lang="en-US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Yn Gymraeg, there are 3 ways of saying ‘</a:t>
            </a: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1018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836761" y="279296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000" i="1" dirty="0">
                <a:solidFill>
                  <a:srgbClr val="002060"/>
                </a:solidFill>
              </a:rPr>
              <a:t>Who are you? 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73577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448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736119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FF0000"/>
                </a:solidFill>
              </a:rPr>
              <a:t>wyt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                      Sut </a:t>
            </a:r>
            <a:r>
              <a:rPr lang="en-US" sz="4400" b="1" dirty="0" err="1">
                <a:solidFill>
                  <a:srgbClr val="FF0000"/>
                </a:solidFill>
              </a:rPr>
              <a:t>ydych</a:t>
            </a:r>
            <a:r>
              <a:rPr lang="en-US" sz="4400" b="1" dirty="0">
                <a:solidFill>
                  <a:srgbClr val="FF0000"/>
                </a:solidFill>
              </a:rPr>
              <a:t> chi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</a:t>
            </a:r>
            <a:r>
              <a:rPr lang="en-US" sz="2000" i="1" dirty="0">
                <a:solidFill>
                  <a:srgbClr val="002060"/>
                </a:solidFill>
              </a:rPr>
              <a:t>How are you?                                                              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2941210" y="2224651"/>
            <a:ext cx="2794484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603948"/>
            <a:ext cx="2042405" cy="544524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555012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684271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1431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745095" y="376195"/>
            <a:ext cx="5353036" cy="107721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Adjectives mutate softly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568680" y="2904075"/>
            <a:ext cx="5045994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Bendigedig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</a:t>
            </a:r>
            <a:endParaRPr lang="en-US" dirty="0"/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f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endigedig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b="1">
              <a:cs typeface="Calibri" panose="020F0502020204030204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Gweddol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  &gt;</a:t>
            </a:r>
          </a:p>
          <a:p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   </a:t>
            </a:r>
            <a:r>
              <a:rPr lang="en-GB" sz="3600" b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Dw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i’n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_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weddol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GB" sz="3600" b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9468906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232005" y="4912822"/>
            <a:ext cx="4433281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Dyddiad</a:t>
            </a:r>
            <a:endParaRPr lang="en-US" sz="4400" b="1" err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 Date </a:t>
            </a:r>
            <a:endParaRPr lang="en-US" sz="24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2" descr="Calendar&#10;&#10;Description automatically generated">
            <a:extLst>
              <a:ext uri="{FF2B5EF4-FFF2-40B4-BE49-F238E27FC236}">
                <a16:creationId xmlns:a16="http://schemas.microsoft.com/office/drawing/2014/main" id="{E0C27F9B-D9D8-A20A-BEA7-C2549AA0E3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709" y="5103915"/>
            <a:ext cx="1246910" cy="11667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634249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D4F57A3-D9F2-0647-AE31-19F52BB26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706" y="675640"/>
            <a:ext cx="4451694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1F6B2E82-8646-5546-A983-6664245D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620" y="675640"/>
            <a:ext cx="3710815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103852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69668" y="120204"/>
            <a:ext cx="376323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2360" y="5553259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 Iau, </a:t>
            </a:r>
            <a:r>
              <a:rPr lang="en-US" sz="4400" b="1" dirty="0" err="1">
                <a:solidFill>
                  <a:srgbClr val="002060"/>
                </a:solidFill>
              </a:rPr>
              <a:t>Chwefror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ail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hugain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592" y="227507"/>
            <a:ext cx="8084841" cy="47518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26627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0FC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2511569" y="119150"/>
            <a:ext cx="7162626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>
                <a:solidFill>
                  <a:srgbClr val="002060"/>
                </a:solidFill>
              </a:rPr>
              <a:t>Pen-</a:t>
            </a:r>
            <a:r>
              <a:rPr lang="en-US" sz="6000" b="1" dirty="0" err="1">
                <a:solidFill>
                  <a:srgbClr val="002060"/>
                </a:solidFill>
              </a:rPr>
              <a:t>blwydd</a:t>
            </a:r>
            <a:r>
              <a:rPr lang="en-US" sz="6000" b="1" dirty="0">
                <a:solidFill>
                  <a:srgbClr val="002060"/>
                </a:solidFill>
              </a:rPr>
              <a:t> hapus!</a:t>
            </a:r>
            <a:endParaRPr lang="en-US" sz="6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2" descr="A cake with a candle and stars&#10;&#10;Description automatically generated">
            <a:extLst>
              <a:ext uri="{FF2B5EF4-FFF2-40B4-BE49-F238E27FC236}">
                <a16:creationId xmlns:a16="http://schemas.microsoft.com/office/drawing/2014/main" id="{483095A3-C484-16E7-4659-44848F84B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1054" y="1211175"/>
            <a:ext cx="3976254" cy="53084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049727-4864-818C-D27D-9C1FFBFB15D9}"/>
              </a:ext>
            </a:extLst>
          </p:cNvPr>
          <p:cNvSpPr txBox="1"/>
          <p:nvPr/>
        </p:nvSpPr>
        <p:spPr>
          <a:xfrm>
            <a:off x="4880696" y="2335877"/>
            <a:ext cx="7162626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err="1">
                <a:solidFill>
                  <a:srgbClr val="002060"/>
                </a:solidFill>
              </a:rPr>
              <a:t>Pryd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mae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dy</a:t>
            </a:r>
            <a:r>
              <a:rPr lang="en-US" sz="4400" dirty="0">
                <a:solidFill>
                  <a:srgbClr val="002060"/>
                </a:solidFill>
              </a:rPr>
              <a:t> ben-</a:t>
            </a:r>
            <a:r>
              <a:rPr lang="en-US" sz="4400" err="1">
                <a:solidFill>
                  <a:srgbClr val="002060"/>
                </a:solidFill>
              </a:rPr>
              <a:t>blwydd</a:t>
            </a:r>
            <a:r>
              <a:rPr lang="en-US" sz="4400" dirty="0">
                <a:solidFill>
                  <a:srgbClr val="002060"/>
                </a:solidFill>
              </a:rPr>
              <a:t> di?</a:t>
            </a:r>
          </a:p>
          <a:p>
            <a:pPr algn="ctr"/>
            <a:endParaRPr lang="en-US" sz="44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Ym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mis Mawrth.</a:t>
            </a:r>
          </a:p>
        </p:txBody>
      </p:sp>
    </p:spTree>
    <p:extLst>
      <p:ext uri="{BB962C8B-B14F-4D97-AF65-F5344CB8AC3E}">
        <p14:creationId xmlns:p14="http://schemas.microsoft.com/office/powerpoint/2010/main" val="6796276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176587" y="4926677"/>
            <a:ext cx="4433281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endParaRPr lang="en-US" sz="4400" b="1" dirty="0" err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</a:rPr>
              <a:t>  </a:t>
            </a:r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 Weather</a:t>
            </a:r>
            <a:endParaRPr lang="en-US" sz="24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1106493F-CEF3-E634-B89C-E56EB99DC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709" y="5130743"/>
            <a:ext cx="1219200" cy="115465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960926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6636327" y="302549"/>
            <a:ext cx="5100385" cy="4909165"/>
            <a:chOff x="30480" y="591820"/>
            <a:chExt cx="12736830" cy="12259310"/>
          </a:xfrm>
        </p:grpSpPr>
        <p:sp>
          <p:nvSpPr>
            <p:cNvPr id="3" name="Freeform 3"/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2"/>
              <a:stretch>
                <a:fillRect l="-16095" t="1963" r="-15382" b="4010"/>
              </a:stretch>
            </a:blip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7917575">
            <a:off x="396884" y="338755"/>
            <a:ext cx="903786" cy="101445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3580605" y="929222"/>
            <a:ext cx="242453" cy="26095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6015868" y="5524069"/>
            <a:ext cx="160265" cy="17249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530855" y="6005430"/>
            <a:ext cx="309890" cy="333541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574598" y="2343690"/>
            <a:ext cx="5755117" cy="23190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84"/>
              </a:lnSpc>
            </a:pP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Sut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mae'r</a:t>
            </a: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tywydd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algn="ctr">
              <a:lnSpc>
                <a:spcPts val="4384"/>
              </a:lnSpc>
            </a:pPr>
            <a:endParaRPr lang="en-US" sz="60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>
              <a:lnSpc>
                <a:spcPts val="4384"/>
              </a:lnSpc>
            </a:pP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heddiw</a:t>
            </a:r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?</a:t>
            </a:r>
            <a:endParaRPr lang="en-US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algn="ctr">
              <a:lnSpc>
                <a:spcPts val="4384"/>
              </a:lnSpc>
            </a:pPr>
            <a:endParaRPr lang="en-US" sz="6000" b="1" dirty="0">
              <a:solidFill>
                <a:srgbClr val="FF3C00"/>
              </a:solidFill>
              <a:ea typeface="Calibri"/>
              <a:cs typeface="Calibri"/>
            </a:endParaRPr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7BE30F70-14A2-8B47-9216-B3E82853288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 rot="21232471">
            <a:off x="3604717" y="4540736"/>
            <a:ext cx="1704541" cy="179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3097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855284" y="2564310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61020" y="1585796"/>
            <a:ext cx="5369744" cy="3186363"/>
            <a:chOff x="0" y="0"/>
            <a:chExt cx="10739489" cy="6372725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0" y="3186362"/>
              <a:ext cx="5532887" cy="2923208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5206602" y="3064069"/>
              <a:ext cx="5532887" cy="2923208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2065380" y="0"/>
              <a:ext cx="6282444" cy="63727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33378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995880" y="1228445"/>
            <a:ext cx="3694808" cy="374790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564310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heulog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36200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85801" y="1421058"/>
            <a:ext cx="4553427" cy="4015885"/>
            <a:chOff x="0" y="0"/>
            <a:chExt cx="9106855" cy="8031770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9106855" cy="4811455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rcRect/>
            <a:stretch>
              <a:fillRect/>
            </a:stretch>
          </p:blipFill>
          <p:spPr>
            <a:xfrm>
              <a:off x="790915" y="3013377"/>
              <a:ext cx="6392857" cy="5018392"/>
            </a:xfrm>
            <a:prstGeom prst="rect">
              <a:avLst/>
            </a:prstGeom>
          </p:spPr>
        </p:pic>
      </p:grpSp>
      <p:sp>
        <p:nvSpPr>
          <p:cNvPr id="13" name="TextBox 13"/>
          <p:cNvSpPr txBox="1"/>
          <p:nvPr/>
        </p:nvSpPr>
        <p:spPr>
          <a:xfrm>
            <a:off x="5634685" y="254128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niwlog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62958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453776" y="1534540"/>
            <a:ext cx="4497923" cy="387571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783719" y="2457861"/>
            <a:ext cx="7248342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stormus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09342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936693" y="4537130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362286" y="1542212"/>
            <a:ext cx="3484925" cy="3634863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140908" y="2452401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oer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78485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DA24AC-322E-7AA7-84C5-F9C497BDB5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920072" y="304308"/>
            <a:ext cx="1967111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</a:rPr>
              <a:t>p      &gt;      </a:t>
            </a:r>
            <a:r>
              <a:rPr lang="en-US" sz="2400" b="1" dirty="0">
                <a:solidFill>
                  <a:srgbClr val="FF0000"/>
                </a:solidFill>
              </a:rPr>
              <a:t>b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t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c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g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b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d 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dd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g       &gt;</a:t>
            </a:r>
            <a:r>
              <a:rPr lang="en-US" sz="2400" b="1" dirty="0"/>
              <a:t>      </a:t>
            </a:r>
            <a:r>
              <a:rPr lang="en-US" sz="2400" b="1" dirty="0">
                <a:solidFill>
                  <a:srgbClr val="FF0000"/>
                </a:solidFill>
              </a:rPr>
              <a:t>-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m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f</a:t>
            </a:r>
          </a:p>
          <a:p>
            <a:endParaRPr lang="en-US" sz="2400" b="1" dirty="0"/>
          </a:p>
          <a:p>
            <a:r>
              <a:rPr lang="en-US" sz="2400" b="1" dirty="0" err="1">
                <a:solidFill>
                  <a:srgbClr val="002060"/>
                </a:solidFill>
              </a:rPr>
              <a:t>ll</a:t>
            </a:r>
            <a:r>
              <a:rPr lang="en-US" sz="2400" b="1" dirty="0">
                <a:solidFill>
                  <a:srgbClr val="002060"/>
                </a:solidFill>
              </a:rPr>
              <a:t>       &gt;      </a:t>
            </a:r>
            <a:r>
              <a:rPr lang="en-US" sz="2400" b="1" dirty="0">
                <a:solidFill>
                  <a:srgbClr val="FF0000"/>
                </a:solidFill>
              </a:rPr>
              <a:t>l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002060"/>
                </a:solidFill>
              </a:rPr>
              <a:t>rh      &gt;</a:t>
            </a:r>
            <a:r>
              <a:rPr lang="en-US" sz="2400" b="1" dirty="0"/>
              <a:t>     </a:t>
            </a:r>
            <a:r>
              <a:rPr lang="en-US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F8817D-4E67-8045-8F09-CD7199E6BB5A}"/>
              </a:ext>
            </a:extLst>
          </p:cNvPr>
          <p:cNvSpPr txBox="1"/>
          <p:nvPr/>
        </p:nvSpPr>
        <p:spPr>
          <a:xfrm>
            <a:off x="745095" y="376195"/>
            <a:ext cx="5353036" cy="1077218"/>
          </a:xfrm>
          <a:prstGeom prst="rect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Adjectives mutate softly after ‘</a:t>
            </a:r>
            <a:r>
              <a:rPr lang="en-US" sz="32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cs typeface="Cavolini" panose="03000502040302020204" pitchFamily="66" charset="0"/>
              </a:rPr>
              <a:t>’</a:t>
            </a: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876E5079-0EAC-A347-9716-E5DBCA7EC37F}"/>
              </a:ext>
            </a:extLst>
          </p:cNvPr>
          <p:cNvSpPr/>
          <p:nvPr/>
        </p:nvSpPr>
        <p:spPr>
          <a:xfrm>
            <a:off x="305444" y="2045094"/>
            <a:ext cx="5891121" cy="1939784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poeth</a:t>
            </a:r>
            <a:r>
              <a:rPr lang="en-GB" sz="360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   &gt;  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Mae 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hi'n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</a:t>
            </a:r>
            <a:r>
              <a:rPr lang="en-GB" sz="36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b</a:t>
            </a:r>
            <a:r>
              <a:rPr lang="en-GB" sz="36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oeth</a:t>
            </a:r>
            <a:r>
              <a:rPr lang="en-GB" sz="36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.</a:t>
            </a:r>
            <a:endParaRPr lang="en-US" b="1">
              <a:ea typeface="Calibri"/>
              <a:cs typeface="Calibri"/>
            </a:endParaRPr>
          </a:p>
          <a:p>
            <a:endParaRPr lang="en-GB" sz="3600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82320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794941" y="1035307"/>
            <a:ext cx="4330284" cy="4330284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598108" y="2660219"/>
            <a:ext cx="6365293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Rubik Medium"/>
              </a:rPr>
              <a:t>Mae 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hi’n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 </a:t>
            </a:r>
            <a:r>
              <a:rPr lang="en-US" sz="6350" err="1">
                <a:solidFill>
                  <a:srgbClr val="FF0000"/>
                </a:solidFill>
                <a:latin typeface="Rubik Medium"/>
              </a:rPr>
              <a:t>b</a:t>
            </a:r>
            <a:r>
              <a:rPr lang="en-US" sz="6350" err="1">
                <a:solidFill>
                  <a:srgbClr val="FAFAFA"/>
                </a:solidFill>
                <a:latin typeface="Rubik Medium"/>
              </a:rPr>
              <a:t>oeth</a:t>
            </a:r>
            <a:r>
              <a:rPr lang="en-US" sz="6350" dirty="0">
                <a:solidFill>
                  <a:srgbClr val="FAFAFA"/>
                </a:solidFill>
                <a:latin typeface="Rubik Medium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935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59258">
            <a:off x="9776855" y="-183253"/>
            <a:ext cx="3343166" cy="146491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3374941">
            <a:off x="-1038996" y="5742307"/>
            <a:ext cx="3343166" cy="146491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2256172">
            <a:off x="3527272" y="5112400"/>
            <a:ext cx="1014454" cy="64187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30298" y="964061"/>
            <a:ext cx="632959" cy="681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9470465" y="1044837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30764" y="4987246"/>
            <a:ext cx="226141" cy="24340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51695" y="1710068"/>
            <a:ext cx="4895020" cy="2586202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998908" y="2620537"/>
            <a:ext cx="743184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gymylog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22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893938" y="960554"/>
            <a:ext cx="309890" cy="33354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41434" y="5350132"/>
            <a:ext cx="290992" cy="31320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8273150" y="2634485"/>
            <a:ext cx="160896" cy="17317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4190452" y="5918200"/>
            <a:ext cx="3811097" cy="2057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386930" y="553277"/>
            <a:ext cx="1763833" cy="574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783521">
            <a:off x="1075266" y="5489710"/>
            <a:ext cx="1014454" cy="64187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9988" y="1416961"/>
            <a:ext cx="5058805" cy="293621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370300" y="2634485"/>
            <a:ext cx="6821700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wyntog</a:t>
            </a:r>
            <a:r>
              <a:rPr lang="en-US" sz="635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9766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357577" y="-140016"/>
            <a:ext cx="3225446" cy="22050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563840">
            <a:off x="2900973" y="5737024"/>
            <a:ext cx="662270" cy="59483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203443" y="1278842"/>
            <a:ext cx="455607" cy="51139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393619" y="591764"/>
            <a:ext cx="1014454" cy="3707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083729" y="4389946"/>
            <a:ext cx="309890" cy="33354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8064830" y="5621778"/>
            <a:ext cx="151140" cy="16267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276561" y="962501"/>
            <a:ext cx="262141" cy="28214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140095" y="1858215"/>
            <a:ext cx="4597420" cy="3141570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962776" y="2706335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56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5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56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bwrw</a:t>
            </a:r>
            <a:r>
              <a:rPr lang="en-US" sz="5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56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glaw</a:t>
            </a:r>
            <a:r>
              <a:rPr lang="en-US" sz="56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1328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02072" y="1509562"/>
            <a:ext cx="4392534" cy="344264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962776" y="2702108"/>
            <a:ext cx="7128817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0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5600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560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5600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bwrw</a:t>
            </a:r>
            <a:r>
              <a:rPr lang="en-US" sz="560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5600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eira</a:t>
            </a:r>
            <a:r>
              <a:rPr lang="en-US" sz="560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3349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410718" y="-594703"/>
            <a:ext cx="2749473" cy="18796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731728" y="5365591"/>
            <a:ext cx="627338" cy="70415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048814" y="537582"/>
            <a:ext cx="504338" cy="542829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0466496" y="5476315"/>
            <a:ext cx="224240" cy="24135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880720" y="1641457"/>
            <a:ext cx="169342" cy="18226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9862028">
            <a:off x="-320935" y="48006"/>
            <a:ext cx="2679273" cy="97915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487362" y="1453856"/>
            <a:ext cx="3779714" cy="391173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516290" y="2702108"/>
            <a:ext cx="7575302" cy="949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54"/>
              </a:lnSpc>
              <a:spcBef>
                <a:spcPct val="0"/>
              </a:spcBef>
            </a:pPr>
            <a:r>
              <a:rPr lang="en-US" sz="5600" dirty="0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5600" err="1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5600" dirty="0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5600" err="1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bwrw</a:t>
            </a:r>
            <a:r>
              <a:rPr lang="en-US" sz="5600" dirty="0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5600" err="1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cesair</a:t>
            </a:r>
            <a:r>
              <a:rPr lang="en-US" sz="5600" dirty="0">
                <a:solidFill>
                  <a:srgbClr val="90E1FF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4776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0BA9D7A5-6B58-D744-AC32-4B9E947A3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91" y="1969948"/>
            <a:ext cx="2819111" cy="274467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43745A-27A1-C24F-B175-DE7D740C70CA}"/>
              </a:ext>
            </a:extLst>
          </p:cNvPr>
          <p:cNvSpPr txBox="1"/>
          <p:nvPr/>
        </p:nvSpPr>
        <p:spPr>
          <a:xfrm>
            <a:off x="557135" y="4879368"/>
            <a:ext cx="3449021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Mae’r</a:t>
            </a:r>
            <a:r>
              <a:rPr lang="en-US" sz="2800" b="1" dirty="0">
                <a:solidFill>
                  <a:srgbClr val="002060"/>
                </a:solidFill>
              </a:rPr>
              <a:t> haul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gwenu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1000" i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sun is shining!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242AABA-01D0-5447-86F8-CF0BAFEE3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553" y="1969948"/>
            <a:ext cx="2819111" cy="27473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089937C-6923-6944-9A81-6E9542F857CB}"/>
              </a:ext>
            </a:extLst>
          </p:cNvPr>
          <p:cNvSpPr txBox="1"/>
          <p:nvPr/>
        </p:nvSpPr>
        <p:spPr>
          <a:xfrm>
            <a:off x="4299132" y="4879368"/>
            <a:ext cx="3799951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arllwys</a:t>
            </a:r>
            <a:r>
              <a:rPr lang="en-US" sz="2800" b="1" dirty="0">
                <a:solidFill>
                  <a:srgbClr val="002060"/>
                </a:solidFill>
              </a:rPr>
              <a:t> y </a:t>
            </a:r>
            <a:r>
              <a:rPr lang="en-US" sz="2800" b="1" err="1">
                <a:solidFill>
                  <a:srgbClr val="002060"/>
                </a:solidFill>
              </a:rPr>
              <a:t>glaw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1000" i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pouring down!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2" name="Picture 11" descr="A picture containing text, clipart, automaton&#10;&#10;Description automatically generated">
            <a:extLst>
              <a:ext uri="{FF2B5EF4-FFF2-40B4-BE49-F238E27FC236}">
                <a16:creationId xmlns:a16="http://schemas.microsoft.com/office/drawing/2014/main" id="{CE8A8220-5D12-884C-9935-AAB101A97D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9721" y="1969948"/>
            <a:ext cx="2034542" cy="276018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C9E1F7-54E4-AA47-AD32-DD4A26523BBD}"/>
              </a:ext>
            </a:extLst>
          </p:cNvPr>
          <p:cNvSpPr txBox="1"/>
          <p:nvPr/>
        </p:nvSpPr>
        <p:spPr>
          <a:xfrm>
            <a:off x="8307016" y="4879368"/>
            <a:ext cx="3799951" cy="141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bwrw</a:t>
            </a:r>
            <a:r>
              <a:rPr lang="en-US" sz="2800" b="1" dirty="0">
                <a:solidFill>
                  <a:srgbClr val="002060"/>
                </a:solidFill>
              </a:rPr>
              <a:t> hen </a:t>
            </a:r>
            <a:r>
              <a:rPr lang="en-US" sz="2800" b="1" dirty="0" err="1">
                <a:solidFill>
                  <a:srgbClr val="002060"/>
                </a:solidFill>
              </a:rPr>
              <a:t>wragedd</a:t>
            </a:r>
            <a:r>
              <a:rPr lang="en-US" sz="2800" b="1" dirty="0">
                <a:solidFill>
                  <a:srgbClr val="002060"/>
                </a:solidFill>
              </a:rPr>
              <a:t> a </a:t>
            </a:r>
            <a:r>
              <a:rPr lang="en-US" sz="2800" b="1" dirty="0" err="1">
                <a:solidFill>
                  <a:srgbClr val="002060"/>
                </a:solidFill>
              </a:rPr>
              <a:t>ffyn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endParaRPr lang="en-US" sz="1000" b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raining cats and dogs!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700605" y="376309"/>
            <a:ext cx="2778297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Idiomau</a:t>
            </a:r>
            <a:r>
              <a:rPr lang="en-US" sz="4800" b="1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727553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795281" y="3546967"/>
            <a:ext cx="5338326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40338" y="1517320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Sut </a:t>
            </a:r>
            <a:r>
              <a:rPr lang="en-US" sz="6350" err="1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mae'r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tywydd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heddiw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4401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335122" y="3851767"/>
            <a:ext cx="6320594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Roedd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8047" y="1600448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Sut </a:t>
            </a:r>
            <a:r>
              <a:rPr lang="en-US" sz="635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oedd</a:t>
            </a:r>
            <a:r>
              <a:rPr lang="en-US" sz="6350" dirty="0">
                <a:solidFill>
                  <a:srgbClr val="FFD54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y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tywydd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ddoe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406687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25541" y="2052648"/>
            <a:ext cx="600033" cy="51702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0212" y="726390"/>
            <a:ext cx="530691" cy="53831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0125" y="5528625"/>
            <a:ext cx="601049" cy="47107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6538" y="4987517"/>
            <a:ext cx="601049" cy="41071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25981" y="4322166"/>
            <a:ext cx="828531" cy="48089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570125" y="6075320"/>
            <a:ext cx="585509" cy="605959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525981" y="1354727"/>
            <a:ext cx="599593" cy="528810"/>
            <a:chOff x="0" y="0"/>
            <a:chExt cx="1199187" cy="1057620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99187" cy="633571"/>
            </a:xfrm>
            <a:prstGeom prst="rect">
              <a:avLst/>
            </a:prstGeom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rcRect/>
            <a:stretch>
              <a:fillRect/>
            </a:stretch>
          </p:blipFill>
          <p:spPr>
            <a:xfrm>
              <a:off x="104147" y="396800"/>
              <a:ext cx="841809" cy="660820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>
            <a:off x="420006" y="176721"/>
            <a:ext cx="811103" cy="481302"/>
            <a:chOff x="0" y="0"/>
            <a:chExt cx="1622206" cy="962604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0" y="481302"/>
              <a:ext cx="835746" cy="441552"/>
            </a:xfrm>
            <a:prstGeom prst="rect">
              <a:avLst/>
            </a:prstGeom>
          </p:spPr>
        </p:pic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/>
            <a:stretch>
              <a:fillRect/>
            </a:stretch>
          </p:blipFill>
          <p:spPr>
            <a:xfrm>
              <a:off x="786460" y="462829"/>
              <a:ext cx="835746" cy="441552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11977" y="0"/>
              <a:ext cx="948967" cy="962604"/>
            </a:xfrm>
            <a:prstGeom prst="rect">
              <a:avLst/>
            </a:prstGeom>
          </p:spPr>
        </p:pic>
      </p:grpSp>
      <p:pic>
        <p:nvPicPr>
          <p:cNvPr id="15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560213" y="3164937"/>
            <a:ext cx="573699" cy="57369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618774" y="2660405"/>
            <a:ext cx="413567" cy="43136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60212" y="3849406"/>
            <a:ext cx="620874" cy="328029"/>
          </a:xfrm>
          <a:prstGeom prst="rect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3335122" y="3643948"/>
            <a:ext cx="6320594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err="1">
                <a:solidFill>
                  <a:srgbClr val="56E873"/>
                </a:solidFill>
                <a:latin typeface="Calibri"/>
                <a:ea typeface="Calibri"/>
                <a:cs typeface="Calibri"/>
              </a:rPr>
              <a:t>Bydd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68047" y="1614302"/>
            <a:ext cx="10458027" cy="1072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6"/>
              </a:lnSpc>
              <a:spcBef>
                <a:spcPct val="0"/>
              </a:spcBef>
            </a:pP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Sut </a:t>
            </a:r>
            <a:r>
              <a:rPr lang="en-US" sz="6350" dirty="0" err="1">
                <a:solidFill>
                  <a:srgbClr val="56E873"/>
                </a:solidFill>
                <a:latin typeface="Calibri"/>
                <a:ea typeface="Calibri"/>
                <a:cs typeface="Calibri"/>
              </a:rPr>
              <a:t>bydd</a:t>
            </a:r>
            <a:r>
              <a:rPr lang="en-US" sz="6350" dirty="0">
                <a:solidFill>
                  <a:srgbClr val="FFD54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y </a:t>
            </a:r>
            <a:r>
              <a:rPr lang="en-US" sz="6350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tywydd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6350" dirty="0" err="1">
                <a:solidFill>
                  <a:srgbClr val="56E873"/>
                </a:solidFill>
                <a:latin typeface="Calibri"/>
                <a:ea typeface="Calibri"/>
                <a:cs typeface="Calibri"/>
              </a:rPr>
              <a:t>yfory</a:t>
            </a:r>
            <a:r>
              <a:rPr lang="en-US" sz="63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921261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016664" y="193580"/>
            <a:ext cx="343221" cy="51515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964536" y="809805"/>
            <a:ext cx="592894" cy="54249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964536" y="1535442"/>
            <a:ext cx="447477" cy="44747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910761" y="1446482"/>
            <a:ext cx="69309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Nac </a:t>
            </a:r>
            <a:r>
              <a:rPr lang="en-US" sz="3750" b="1" dirty="0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3750" b="1" dirty="0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dydy</a:t>
            </a: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 hi </a:t>
            </a:r>
            <a:r>
              <a:rPr lang="en-US" sz="3750" b="1" dirty="0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US" sz="3750" b="1" dirty="0">
                <a:solidFill>
                  <a:srgbClr val="FBD1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911807" y="3864915"/>
            <a:ext cx="8171187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Nac </a:t>
            </a:r>
            <a:r>
              <a:rPr lang="en-US" sz="3750" b="1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oedd</a:t>
            </a: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3750" b="1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doedd</a:t>
            </a: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 hi </a:t>
            </a:r>
            <a:r>
              <a:rPr lang="en-US" sz="3750" b="1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US" sz="3750" b="1" dirty="0">
                <a:solidFill>
                  <a:srgbClr val="FBD1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11807" y="6165172"/>
            <a:ext cx="8171187" cy="637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Na </a:t>
            </a:r>
            <a:r>
              <a:rPr lang="en-US" sz="3750" b="1" dirty="0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fydd</a:t>
            </a: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3750" b="1" dirty="0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fydd</a:t>
            </a:r>
            <a:r>
              <a:rPr lang="en-US" sz="3750" b="1" dirty="0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 hi </a:t>
            </a:r>
            <a:r>
              <a:rPr lang="en-US" sz="3750" b="1" dirty="0" err="1">
                <a:solidFill>
                  <a:srgbClr val="FF8B8B"/>
                </a:solidFill>
                <a:latin typeface="Calibri"/>
                <a:ea typeface="Calibri"/>
                <a:cs typeface="Calibri"/>
              </a:rPr>
              <a:t>ddim</a:t>
            </a:r>
            <a:r>
              <a:rPr lang="en-US" sz="3750" b="1" dirty="0">
                <a:solidFill>
                  <a:srgbClr val="FBD1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910761" y="807477"/>
            <a:ext cx="5174773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err="1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3750" dirty="0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,</a:t>
            </a:r>
            <a:r>
              <a:rPr lang="en-US" sz="3750" dirty="0">
                <a:solidFill>
                  <a:srgbClr val="FBD1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err="1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US" sz="37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37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909130" y="54315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err="1">
                <a:solidFill>
                  <a:srgbClr val="004AAD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3750" b="1" dirty="0">
                <a:solidFill>
                  <a:srgbClr val="004AAD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911807" y="3224511"/>
            <a:ext cx="5796030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err="1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Oedd</a:t>
            </a:r>
            <a:r>
              <a:rPr lang="en-US" sz="3750" b="1" dirty="0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3750" b="1" err="1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roedd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909130" y="2490828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err="1">
                <a:solidFill>
                  <a:srgbClr val="004AAD"/>
                </a:solidFill>
                <a:latin typeface="Calibri"/>
                <a:ea typeface="Calibri"/>
                <a:cs typeface="Calibri"/>
              </a:rPr>
              <a:t>Oedd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911807" y="5469350"/>
            <a:ext cx="5796030" cy="6372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dirty="0" err="1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Bydd</a:t>
            </a:r>
            <a:r>
              <a:rPr lang="en-US" sz="3750" b="1" dirty="0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3750" b="1" dirty="0" err="1">
                <a:solidFill>
                  <a:srgbClr val="B3F497"/>
                </a:solidFill>
                <a:latin typeface="Calibri"/>
                <a:ea typeface="Calibri"/>
                <a:cs typeface="Calibri"/>
              </a:rPr>
              <a:t>bydd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dirty="0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09130" y="4777230"/>
            <a:ext cx="6167849" cy="637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270"/>
              </a:lnSpc>
              <a:spcBef>
                <a:spcPct val="0"/>
              </a:spcBef>
            </a:pPr>
            <a:r>
              <a:rPr lang="en-US" sz="3750" b="1" err="1">
                <a:solidFill>
                  <a:srgbClr val="004AAD"/>
                </a:solidFill>
                <a:latin typeface="Calibri"/>
                <a:ea typeface="Calibri"/>
                <a:cs typeface="Calibri"/>
              </a:rPr>
              <a:t>Fydd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750" b="1" err="1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braf</a:t>
            </a:r>
            <a:r>
              <a:rPr lang="en-US" sz="3750" b="1" dirty="0">
                <a:solidFill>
                  <a:srgbClr val="FAFAFA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964536" y="2646131"/>
            <a:ext cx="592894" cy="1789339"/>
            <a:chOff x="0" y="0"/>
            <a:chExt cx="1185788" cy="3578679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04256" y="0"/>
              <a:ext cx="686442" cy="1030307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1232451"/>
              <a:ext cx="1185788" cy="1084996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83724"/>
              <a:ext cx="894954" cy="894954"/>
            </a:xfrm>
            <a:prstGeom prst="rect">
              <a:avLst/>
            </a:prstGeom>
          </p:spPr>
        </p:pic>
      </p:grpSp>
      <p:grpSp>
        <p:nvGrpSpPr>
          <p:cNvPr id="19" name="Group 19"/>
          <p:cNvGrpSpPr/>
          <p:nvPr/>
        </p:nvGrpSpPr>
        <p:grpSpPr>
          <a:xfrm>
            <a:off x="1903020" y="4932533"/>
            <a:ext cx="592894" cy="1789339"/>
            <a:chOff x="0" y="0"/>
            <a:chExt cx="1185788" cy="3578679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104256" y="0"/>
              <a:ext cx="686442" cy="1030307"/>
            </a:xfrm>
            <a:prstGeom prst="rect">
              <a:avLst/>
            </a:prstGeom>
          </p:spPr>
        </p:pic>
        <p:pic>
          <p:nvPicPr>
            <p:cNvPr id="21" name="Picture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0" y="1232451"/>
              <a:ext cx="1185788" cy="1084996"/>
            </a:xfrm>
            <a:prstGeom prst="rect">
              <a:avLst/>
            </a:prstGeom>
          </p:spPr>
        </p:pic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0" y="2683724"/>
              <a:ext cx="894954" cy="894954"/>
            </a:xfrm>
            <a:prstGeom prst="rect">
              <a:avLst/>
            </a:prstGeom>
          </p:spPr>
        </p:pic>
      </p:grpSp>
      <p:grpSp>
        <p:nvGrpSpPr>
          <p:cNvPr id="24" name="Group 2">
            <a:extLst>
              <a:ext uri="{FF2B5EF4-FFF2-40B4-BE49-F238E27FC236}">
                <a16:creationId xmlns:a16="http://schemas.microsoft.com/office/drawing/2014/main" id="{A7BC10E9-0D30-EB43-B462-27036191DDBF}"/>
              </a:ext>
            </a:extLst>
          </p:cNvPr>
          <p:cNvGrpSpPr>
            <a:grpSpLocks noChangeAspect="1"/>
          </p:cNvGrpSpPr>
          <p:nvPr/>
        </p:nvGrpSpPr>
        <p:grpSpPr>
          <a:xfrm>
            <a:off x="3534216" y="-5720609"/>
            <a:ext cx="5808042" cy="5590291"/>
            <a:chOff x="30480" y="591820"/>
            <a:chExt cx="12736830" cy="12259310"/>
          </a:xfrm>
        </p:grpSpPr>
        <p:sp>
          <p:nvSpPr>
            <p:cNvPr id="25" name="Freeform 3">
              <a:extLst>
                <a:ext uri="{FF2B5EF4-FFF2-40B4-BE49-F238E27FC236}">
                  <a16:creationId xmlns:a16="http://schemas.microsoft.com/office/drawing/2014/main" id="{945F69A8-9957-CB49-A980-A1BBD32A18DA}"/>
                </a:ext>
              </a:extLst>
            </p:cNvPr>
            <p:cNvSpPr/>
            <p:nvPr/>
          </p:nvSpPr>
          <p:spPr>
            <a:xfrm>
              <a:off x="30480" y="591820"/>
              <a:ext cx="12736830" cy="12259310"/>
            </a:xfrm>
            <a:custGeom>
              <a:avLst/>
              <a:gdLst/>
              <a:ahLst/>
              <a:cxnLst/>
              <a:rect l="l" t="t" r="r" b="b"/>
              <a:pathLst>
                <a:path w="12736830" h="12259310">
                  <a:moveTo>
                    <a:pt x="11925300" y="4271010"/>
                  </a:moveTo>
                  <a:cubicBezTo>
                    <a:pt x="10819131" y="2120900"/>
                    <a:pt x="8590281" y="544830"/>
                    <a:pt x="6215380" y="297180"/>
                  </a:cubicBezTo>
                  <a:cubicBezTo>
                    <a:pt x="4277360" y="0"/>
                    <a:pt x="3002280" y="913130"/>
                    <a:pt x="1960880" y="2170430"/>
                  </a:cubicBezTo>
                  <a:cubicBezTo>
                    <a:pt x="919480" y="3427730"/>
                    <a:pt x="365760" y="5030470"/>
                    <a:pt x="142240" y="6647180"/>
                  </a:cubicBezTo>
                  <a:cubicBezTo>
                    <a:pt x="24130" y="7500620"/>
                    <a:pt x="0" y="8406130"/>
                    <a:pt x="361950" y="9188450"/>
                  </a:cubicBezTo>
                  <a:cubicBezTo>
                    <a:pt x="820420" y="10180319"/>
                    <a:pt x="1822450" y="10811510"/>
                    <a:pt x="2842260" y="11203940"/>
                  </a:cubicBezTo>
                  <a:cubicBezTo>
                    <a:pt x="5585460" y="12259310"/>
                    <a:pt x="8953500" y="11850370"/>
                    <a:pt x="11088370" y="9828530"/>
                  </a:cubicBezTo>
                  <a:cubicBezTo>
                    <a:pt x="11756390" y="9196070"/>
                    <a:pt x="12303760" y="8403590"/>
                    <a:pt x="12499340" y="7504430"/>
                  </a:cubicBezTo>
                  <a:cubicBezTo>
                    <a:pt x="12736830" y="6413500"/>
                    <a:pt x="12435840" y="5264150"/>
                    <a:pt x="11925300" y="4271010"/>
                  </a:cubicBezTo>
                  <a:close/>
                </a:path>
              </a:pathLst>
            </a:custGeom>
            <a:blipFill>
              <a:blip r:embed="rId8"/>
              <a:stretch>
                <a:fillRect l="-16095" t="1963" r="-15382" b="4010"/>
              </a:stretch>
            </a:blipFill>
          </p:spPr>
        </p:sp>
      </p:grpSp>
    </p:spTree>
    <p:extLst>
      <p:ext uri="{BB962C8B-B14F-4D97-AF65-F5344CB8AC3E}">
        <p14:creationId xmlns:p14="http://schemas.microsoft.com/office/powerpoint/2010/main" val="34957361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538984" y="5157158"/>
            <a:ext cx="3519042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ea typeface="Calibri"/>
                <a:cs typeface="Calibri"/>
              </a:rPr>
              <a:t>Gorchmynion</a:t>
            </a:r>
            <a:endParaRPr lang="en-US" sz="44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ea typeface="Calibri"/>
                <a:cs typeface="Calibri"/>
              </a:rPr>
              <a:t>Commands</a:t>
            </a:r>
          </a:p>
        </p:txBody>
      </p:sp>
    </p:spTree>
    <p:extLst>
      <p:ext uri="{BB962C8B-B14F-4D97-AF65-F5344CB8AC3E}">
        <p14:creationId xmlns:p14="http://schemas.microsoft.com/office/powerpoint/2010/main" val="168064437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FE8AE7A-A5BB-574B-B274-4CFACE207CE1}"/>
              </a:ext>
            </a:extLst>
          </p:cNvPr>
          <p:cNvGraphicFramePr>
            <a:graphicFrameLocks noGrp="1"/>
          </p:cNvGraphicFramePr>
          <p:nvPr/>
        </p:nvGraphicFramePr>
        <p:xfrm>
          <a:off x="329945" y="997523"/>
          <a:ext cx="11503145" cy="5547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64208">
                  <a:extLst>
                    <a:ext uri="{9D8B030D-6E8A-4147-A177-3AD203B41FA5}">
                      <a16:colId xmlns:a16="http://schemas.microsoft.com/office/drawing/2014/main" val="1715794849"/>
                    </a:ext>
                  </a:extLst>
                </a:gridCol>
                <a:gridCol w="1885626">
                  <a:extLst>
                    <a:ext uri="{9D8B030D-6E8A-4147-A177-3AD203B41FA5}">
                      <a16:colId xmlns:a16="http://schemas.microsoft.com/office/drawing/2014/main" val="2510101256"/>
                    </a:ext>
                  </a:extLst>
                </a:gridCol>
                <a:gridCol w="3241728">
                  <a:extLst>
                    <a:ext uri="{9D8B030D-6E8A-4147-A177-3AD203B41FA5}">
                      <a16:colId xmlns:a16="http://schemas.microsoft.com/office/drawing/2014/main" val="4094207446"/>
                    </a:ext>
                  </a:extLst>
                </a:gridCol>
                <a:gridCol w="2969227">
                  <a:extLst>
                    <a:ext uri="{9D8B030D-6E8A-4147-A177-3AD203B41FA5}">
                      <a16:colId xmlns:a16="http://schemas.microsoft.com/office/drawing/2014/main" val="3240254734"/>
                    </a:ext>
                  </a:extLst>
                </a:gridCol>
                <a:gridCol w="1742356">
                  <a:extLst>
                    <a:ext uri="{9D8B030D-6E8A-4147-A177-3AD203B41FA5}">
                      <a16:colId xmlns:a16="http://schemas.microsoft.com/office/drawing/2014/main" val="4288734450"/>
                    </a:ext>
                  </a:extLst>
                </a:gridCol>
              </a:tblGrid>
              <a:tr h="1112520">
                <a:tc>
                  <a:txBody>
                    <a:bodyPr/>
                    <a:lstStyle/>
                    <a:p>
                      <a:endParaRPr lang="en-US" sz="32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Dim </a:t>
                      </a:r>
                      <a:endParaRPr lang="en-US" sz="3200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0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No</a:t>
                      </a:r>
                      <a:endParaRPr lang="en-US" sz="3200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en-US" sz="3200"/>
                    </a:p>
                    <a:p>
                      <a:pPr lvl="0">
                        <a:buNone/>
                      </a:pPr>
                      <a:endParaRPr lang="en-US" sz="3200"/>
                    </a:p>
                    <a:p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Paid 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Peidiwch</a:t>
                      </a:r>
                      <a:br>
                        <a:rPr lang="en-US" sz="320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Don’t</a:t>
                      </a:r>
                      <a:endParaRPr lang="en-US" sz="3200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siarad</a:t>
                      </a:r>
                      <a:r>
                        <a:rPr lang="en-US" sz="3200"/>
                        <a:t>       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talking</a:t>
                      </a:r>
                      <a:endParaRPr lang="en-US" sz="3200" i="1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yfed</a:t>
                      </a:r>
                      <a:r>
                        <a:rPr lang="en-US" sz="3200"/>
                        <a:t>         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drinking</a:t>
                      </a:r>
                      <a:endParaRPr lang="en-US" sz="3200" i="1"/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cweryla</a:t>
                      </a:r>
                      <a:r>
                        <a:rPr lang="en-US" sz="3200"/>
                        <a:t>    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quarrelling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rhedeg</a:t>
                      </a:r>
                      <a:r>
                        <a:rPr lang="en-US" sz="3200"/>
                        <a:t>     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running</a:t>
                      </a:r>
                      <a:endParaRPr lang="en-US" sz="2400" i="1"/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gweiddi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 </a:t>
                      </a:r>
                      <a:r>
                        <a:rPr lang="en-US" sz="3200"/>
                        <a:t>   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shouting</a:t>
                      </a:r>
                      <a:endParaRPr lang="en-US" sz="3200" i="1"/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chwarae</a:t>
                      </a:r>
                      <a:r>
                        <a:rPr lang="en-US" sz="3200"/>
                        <a:t>   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playing</a:t>
                      </a:r>
                      <a:endParaRPr lang="en-US" sz="3200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dosbarth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  <a:p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in the class</a:t>
                      </a:r>
                      <a:endParaRPr lang="en-US" sz="3200" i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ar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yr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iard</a:t>
                      </a:r>
                      <a:br>
                        <a:rPr lang="en-US" sz="320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on the yard</a:t>
                      </a:r>
                      <a:endParaRPr lang="en-US" sz="3200" i="1"/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coridor</a:t>
                      </a:r>
                      <a:endParaRPr lang="en-US" sz="320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in the corridor</a:t>
                      </a:r>
                      <a:endParaRPr lang="en-US" sz="3200" i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neuadd</a:t>
                      </a:r>
                      <a:br>
                        <a:rPr lang="en-US" sz="320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in the class</a:t>
                      </a:r>
                      <a:endParaRPr lang="en-US" sz="2400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blant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!</a:t>
                      </a:r>
                      <a:br>
                        <a:rPr lang="en-US" sz="320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 err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Cchildren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!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bawb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everyone!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ferched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girls!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bechgyn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boys!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4504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32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Rhaid</a:t>
                      </a:r>
                      <a:endParaRPr lang="en-US" sz="320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Must</a:t>
                      </a:r>
                      <a:endParaRPr lang="en-US" sz="3200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gwrando</a:t>
                      </a:r>
                      <a:r>
                        <a:rPr lang="en-US" sz="3200"/>
                        <a:t>      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listen</a:t>
                      </a:r>
                      <a:endParaRPr lang="en-US" sz="2400" i="1"/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ysgrifennu</a:t>
                      </a:r>
                      <a:r>
                        <a:rPr lang="en-US" sz="3200"/>
                        <a:t>   </a:t>
                      </a:r>
                      <a:r>
                        <a:rPr lang="en-US" sz="3200" i="1"/>
                        <a:t>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write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cerdded</a:t>
                      </a:r>
                      <a:r>
                        <a:rPr lang="en-US" sz="3200"/>
                        <a:t>       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walk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eistedd</a:t>
                      </a:r>
                      <a:r>
                        <a:rPr lang="en-US" sz="3200"/>
                        <a:t>         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sit</a:t>
                      </a:r>
                      <a:endParaRPr lang="en-US" sz="3200" i="1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ofalus</a:t>
                      </a:r>
                      <a:r>
                        <a:rPr lang="en-US" sz="3200"/>
                        <a:t>  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carefully</a:t>
                      </a:r>
                      <a:br>
                        <a:rPr lang="en-US" sz="3200"/>
                      </a:b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daclus</a:t>
                      </a:r>
                      <a:r>
                        <a:rPr lang="en-US" sz="3200">
                          <a:solidFill>
                            <a:schemeClr val="tx1"/>
                          </a:solidFill>
                        </a:rPr>
                        <a:t> 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tidily</a:t>
                      </a:r>
                    </a:p>
                    <a:p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err="1">
                          <a:solidFill>
                            <a:srgbClr val="002060"/>
                          </a:solidFill>
                        </a:rPr>
                        <a:t>dawel</a:t>
                      </a:r>
                      <a:r>
                        <a:rPr lang="en-US" sz="32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US" sz="2400" i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quietly</a:t>
                      </a:r>
                      <a:r>
                        <a:rPr lang="en-US" sz="3200"/>
                        <a:t>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941760"/>
                  </a:ext>
                </a:extLst>
              </a:tr>
            </a:tbl>
          </a:graphicData>
        </a:graphic>
      </p:graphicFrame>
      <p:pic>
        <p:nvPicPr>
          <p:cNvPr id="6" name="Picture 5" descr="Shape&#10;&#10;Description automatically generated">
            <a:extLst>
              <a:ext uri="{FF2B5EF4-FFF2-40B4-BE49-F238E27FC236}">
                <a16:creationId xmlns:a16="http://schemas.microsoft.com/office/drawing/2014/main" id="{5687D9BF-394B-3B4E-8246-6A8C17728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069" y="1186922"/>
            <a:ext cx="772160" cy="772160"/>
          </a:xfrm>
          <a:prstGeom prst="rect">
            <a:avLst/>
          </a:prstGeom>
        </p:spPr>
      </p:pic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989ABABD-111F-5E42-A857-1D7828A32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71" y="2776059"/>
            <a:ext cx="1324356" cy="1324356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D6838DF-0193-084F-AD91-095FDCB39E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529650" flipH="1">
            <a:off x="675774" y="4853649"/>
            <a:ext cx="1091758" cy="5431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1141610-ADF4-9E41-A4AF-8AA8934BF72B}"/>
              </a:ext>
            </a:extLst>
          </p:cNvPr>
          <p:cNvSpPr txBox="1"/>
          <p:nvPr/>
        </p:nvSpPr>
        <p:spPr>
          <a:xfrm>
            <a:off x="3737468" y="41290"/>
            <a:ext cx="4715778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200" b="1" err="1">
                <a:solidFill>
                  <a:srgbClr val="002060"/>
                </a:solidFill>
              </a:rPr>
              <a:t>Gorchmynion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>
                <a:solidFill>
                  <a:srgbClr val="002060"/>
                </a:solidFill>
              </a:rPr>
              <a:t>- </a:t>
            </a:r>
            <a:r>
              <a:rPr lang="en-US" sz="3200" i="1">
                <a:solidFill>
                  <a:srgbClr val="002060"/>
                </a:solidFill>
              </a:rPr>
              <a:t>Commands</a:t>
            </a:r>
            <a:endParaRPr lang="en-US" sz="32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4478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0531341-DD80-254D-B29D-8EFA5B38A1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813389"/>
              </p:ext>
            </p:extLst>
          </p:nvPr>
        </p:nvGraphicFramePr>
        <p:xfrm>
          <a:off x="227817" y="180340"/>
          <a:ext cx="6146386" cy="6527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73099">
                  <a:extLst>
                    <a:ext uri="{9D8B030D-6E8A-4147-A177-3AD203B41FA5}">
                      <a16:colId xmlns:a16="http://schemas.microsoft.com/office/drawing/2014/main" val="2286771162"/>
                    </a:ext>
                  </a:extLst>
                </a:gridCol>
                <a:gridCol w="1535220">
                  <a:extLst>
                    <a:ext uri="{9D8B030D-6E8A-4147-A177-3AD203B41FA5}">
                      <a16:colId xmlns:a16="http://schemas.microsoft.com/office/drawing/2014/main" val="1211659436"/>
                    </a:ext>
                  </a:extLst>
                </a:gridCol>
                <a:gridCol w="2538067">
                  <a:extLst>
                    <a:ext uri="{9D8B030D-6E8A-4147-A177-3AD203B41FA5}">
                      <a16:colId xmlns:a16="http://schemas.microsoft.com/office/drawing/2014/main" val="3541136924"/>
                    </a:ext>
                  </a:extLst>
                </a:gridCol>
              </a:tblGrid>
              <a:tr h="20421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Eistedd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b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sit</a:t>
                      </a:r>
                      <a:br>
                        <a:rPr lang="cy-GB" sz="16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Cerdd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b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walk</a:t>
                      </a:r>
                      <a:endParaRPr lang="cy-GB" sz="1600" noProof="0" dirty="0">
                        <a:solidFill>
                          <a:srgbClr val="7030A0"/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Sef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b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stand</a:t>
                      </a:r>
                      <a:endParaRPr lang="cy-GB" sz="1600" noProof="0" dirty="0">
                        <a:solidFill>
                          <a:srgbClr val="7030A0"/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Bwyt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wch</a:t>
                      </a:r>
                      <a:endParaRPr lang="cy-GB" sz="1600" i="1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eat</a:t>
                      </a:r>
                      <a:endParaRPr lang="cy-GB" sz="1600" noProof="0" dirty="0">
                        <a:solidFill>
                          <a:srgbClr val="7030A0"/>
                        </a:solidFill>
                        <a:latin typeface="Avenir Book" panose="02000503020000020003" pitchFamily="2" charset="0"/>
                      </a:endParaRP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dawel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quietly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araf</a:t>
                      </a:r>
                      <a:endParaRPr lang="cy-GB" sz="1600" i="1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slowly</a:t>
                      </a:r>
                      <a:endParaRPr lang="cy-GB" sz="12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gyflym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quickly</a:t>
                      </a:r>
                      <a:endParaRPr lang="cy-GB" sz="1100" noProof="0" dirty="0">
                        <a:latin typeface="Avenir Book" panose="02000503020000020003" pitchFamily="2" charset="0"/>
                      </a:endParaRP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br>
                        <a:rPr lang="cy-GB" sz="2000" noProof="0" dirty="0">
                          <a:latin typeface="Avenir Book"/>
                        </a:rPr>
                      </a:br>
                      <a:r>
                        <a:rPr lang="cy-GB" sz="1600" noProof="0" dirty="0">
                          <a:latin typeface="Avenir Book"/>
                        </a:rPr>
                        <a:t>‘n dawel</a:t>
                      </a:r>
                      <a:endParaRPr lang="cy-GB" sz="2700" dirty="0">
                        <a:latin typeface="Avenir Book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‘n araf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‘n gyflym</a:t>
                      </a:r>
                    </a:p>
                  </a:txBody>
                  <a:tcPr marL="60960" marR="60960" marT="30480" marB="3048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blant.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bawb.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ferched.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fechgyn.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Flwyddyn 9.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Mrs Jones.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989393"/>
                  </a:ext>
                </a:extLst>
              </a:tr>
              <a:tr h="106680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Eistedd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Cerdd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Sef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Bwyt</a:t>
                      </a:r>
                      <a:r>
                        <a:rPr lang="cy-GB" sz="1600" noProof="0" dirty="0">
                          <a:solidFill>
                            <a:srgbClr val="7030A0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Nia.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Elis.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1602234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 marL="60960" marR="60960" marT="30480" marB="30480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y-GB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noProof="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324985"/>
                  </a:ext>
                </a:extLst>
              </a:tr>
              <a:tr h="198120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Ewch</a:t>
                      </a:r>
                      <a:br>
                        <a:rPr lang="cy-GB" sz="16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Go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Dewch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Come</a:t>
                      </a:r>
                      <a:endParaRPr lang="cy-GB" sz="1600" i="1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Gwnewch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Do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Byddwch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Be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allan</a:t>
                      </a:r>
                      <a:br>
                        <a:rPr lang="cy-GB" sz="1600" noProof="0" dirty="0">
                          <a:latin typeface="Avenir Book" panose="02000503020000020003" pitchFamily="2" charset="0"/>
                        </a:rPr>
                      </a:br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out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yma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here</a:t>
                      </a:r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 gwaith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the work</a:t>
                      </a:r>
                      <a:endParaRPr lang="cy-GB" sz="1200" noProof="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ofalus</a:t>
                      </a:r>
                    </a:p>
                    <a:p>
                      <a:r>
                        <a:rPr lang="cy-GB" sz="1200" i="1" noProof="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venir Book" panose="02000503020000020003" pitchFamily="2" charset="0"/>
                        </a:rPr>
                        <a:t>Carefully</a:t>
                      </a:r>
                    </a:p>
                    <a:p>
                      <a:endParaRPr lang="cy-GB" sz="1200" noProof="0" dirty="0"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blant.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bawb.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ferched.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fechgyn.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Flwyddyn 5.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Mrs Jones.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6951546"/>
                  </a:ext>
                </a:extLst>
              </a:tr>
              <a:tr h="106680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Cer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Dere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Gwna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Bydda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allan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yma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 gwaith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yn ofalus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Nia.</a:t>
                      </a:r>
                    </a:p>
                    <a:p>
                      <a:r>
                        <a:rPr lang="cy-GB" sz="1600" noProof="0" dirty="0">
                          <a:latin typeface="Avenir Book" panose="02000503020000020003" pitchFamily="2" charset="0"/>
                        </a:rPr>
                        <a:t>Elis.</a:t>
                      </a:r>
                    </a:p>
                    <a:p>
                      <a:endParaRPr lang="cy-GB" sz="1600" noProof="0" dirty="0"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2485521"/>
                  </a:ext>
                </a:extLst>
              </a:tr>
            </a:tbl>
          </a:graphicData>
        </a:graphic>
      </p:graphicFrame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5A663CA-58EC-FC4C-912E-CD49D6532951}"/>
              </a:ext>
            </a:extLst>
          </p:cNvPr>
          <p:cNvSpPr txBox="1">
            <a:spLocks/>
          </p:cNvSpPr>
          <p:nvPr/>
        </p:nvSpPr>
        <p:spPr>
          <a:xfrm>
            <a:off x="6788013" y="926800"/>
            <a:ext cx="5052888" cy="158128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noProof="1">
                <a:latin typeface="Avenir Book"/>
              </a:rPr>
              <a:t>Edrychwch arna i                       </a:t>
            </a:r>
            <a:r>
              <a:rPr lang="en-US" sz="1400" noProof="1">
                <a:solidFill>
                  <a:srgbClr val="000000"/>
                </a:solidFill>
                <a:latin typeface="Avenir Book"/>
              </a:rPr>
              <a:t> 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Look at me</a:t>
            </a:r>
          </a:p>
          <a:p>
            <a:r>
              <a:rPr lang="en-US" sz="1400" noProof="1">
                <a:latin typeface="Avenir Book"/>
              </a:rPr>
              <a:t>Gwrandewch arna i        </a:t>
            </a:r>
            <a:r>
              <a:rPr lang="en-US" sz="1400" noProof="1">
                <a:solidFill>
                  <a:srgbClr val="000000"/>
                </a:solidFill>
                <a:latin typeface="Avenir Book"/>
              </a:rPr>
              <a:t>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Listen to me</a:t>
            </a:r>
          </a:p>
          <a:p>
            <a:r>
              <a:rPr lang="en-US" sz="1400" noProof="1">
                <a:latin typeface="Avenir Book"/>
              </a:rPr>
              <a:t>Edrychwch ar y bwrdd gwyn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Look at the white board</a:t>
            </a:r>
          </a:p>
          <a:p>
            <a:r>
              <a:rPr lang="en-US" sz="1400" noProof="1">
                <a:latin typeface="Avenir Book"/>
              </a:rPr>
              <a:t>Dwedwch ar fy ôl i </a:t>
            </a:r>
            <a:r>
              <a:rPr lang="en-US" sz="1400" noProof="1">
                <a:solidFill>
                  <a:srgbClr val="000000"/>
                </a:solidFill>
                <a:latin typeface="Avenir Book"/>
              </a:rPr>
              <a:t>       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Say after me</a:t>
            </a:r>
          </a:p>
          <a:p>
            <a:r>
              <a:rPr lang="en-US" sz="1400" noProof="1">
                <a:latin typeface="Avenir Book"/>
              </a:rPr>
              <a:t>Ailadroddwch               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Repeat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CC96BD8-9429-9E4D-A127-125BCEE3D3BA}"/>
              </a:ext>
            </a:extLst>
          </p:cNvPr>
          <p:cNvSpPr txBox="1"/>
          <p:nvPr/>
        </p:nvSpPr>
        <p:spPr>
          <a:xfrm>
            <a:off x="7355449" y="176271"/>
            <a:ext cx="462391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>
                <a:solidFill>
                  <a:srgbClr val="002060"/>
                </a:solidFill>
              </a:rPr>
              <a:t>Mat Iaith: Gorchmynion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5D752E-59DB-AF87-F59D-CAFA70E7E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358"/>
          <a:stretch/>
        </p:blipFill>
        <p:spPr bwMode="auto">
          <a:xfrm>
            <a:off x="9461500" y="5773420"/>
            <a:ext cx="2730500" cy="9347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F16E668-C3D3-91A5-929F-8682087338D8}"/>
              </a:ext>
            </a:extLst>
          </p:cNvPr>
          <p:cNvSpPr txBox="1">
            <a:spLocks/>
          </p:cNvSpPr>
          <p:nvPr/>
        </p:nvSpPr>
        <p:spPr>
          <a:xfrm>
            <a:off x="6788013" y="2768639"/>
            <a:ext cx="3025424" cy="219538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noProof="1">
                <a:latin typeface="Avenir Book"/>
              </a:rPr>
              <a:t>Symudwch       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Move</a:t>
            </a:r>
          </a:p>
          <a:p>
            <a:r>
              <a:rPr lang="en-US" sz="1400" noProof="1">
                <a:latin typeface="Avenir Book"/>
              </a:rPr>
              <a:t>Gwyliwch       </a:t>
            </a:r>
            <a:r>
              <a:rPr lang="en-US" sz="1400" noProof="1">
                <a:solidFill>
                  <a:srgbClr val="000000"/>
                </a:solidFill>
                <a:latin typeface="Avenir Book"/>
              </a:rPr>
              <a:t>  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Watch</a:t>
            </a:r>
          </a:p>
          <a:p>
            <a:r>
              <a:rPr lang="en-US" sz="1400" noProof="1">
                <a:latin typeface="Avenir Book"/>
              </a:rPr>
              <a:t>Rhowch   </a:t>
            </a:r>
            <a:r>
              <a:rPr lang="en-US" sz="1400" noProof="1">
                <a:solidFill>
                  <a:srgbClr val="000000"/>
                </a:solidFill>
                <a:latin typeface="Avenir Book"/>
              </a:rPr>
              <a:t>         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Give</a:t>
            </a:r>
          </a:p>
          <a:p>
            <a:r>
              <a:rPr lang="en-US" sz="1400" noProof="1">
                <a:latin typeface="Avenir Book"/>
              </a:rPr>
              <a:t>Ysgrifennwch   </a:t>
            </a:r>
            <a:r>
              <a:rPr lang="en-US" sz="1400" noProof="1">
                <a:solidFill>
                  <a:srgbClr val="000000"/>
                </a:solidFill>
                <a:latin typeface="Avenir Book"/>
              </a:rPr>
              <a:t>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Write</a:t>
            </a:r>
          </a:p>
          <a:p>
            <a:r>
              <a:rPr lang="en-US" sz="1400" noProof="1">
                <a:latin typeface="Avenir Book"/>
              </a:rPr>
              <a:t>Darllenwch                     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Read	</a:t>
            </a:r>
          </a:p>
          <a:p>
            <a:r>
              <a:rPr lang="en-US" sz="1400" noProof="1">
                <a:latin typeface="Avenir Book"/>
              </a:rPr>
              <a:t>Cerddwch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                      Walk</a:t>
            </a:r>
          </a:p>
          <a:p>
            <a:r>
              <a:rPr lang="en-US" sz="1400" noProof="1">
                <a:latin typeface="Avenir Book"/>
              </a:rPr>
              <a:t>Rhedwch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                        Run</a:t>
            </a:r>
          </a:p>
          <a:p>
            <a:r>
              <a:rPr lang="en-US" sz="1400" noProof="1">
                <a:latin typeface="Avenir Book"/>
              </a:rPr>
              <a:t>Agorwch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                        Open</a:t>
            </a:r>
          </a:p>
          <a:p>
            <a:r>
              <a:rPr lang="en-US" sz="1400" noProof="1">
                <a:latin typeface="Avenir Book"/>
              </a:rPr>
              <a:t>Caewch</a:t>
            </a:r>
            <a:r>
              <a:rPr lang="en-US" sz="1400" i="1" noProof="1">
                <a:solidFill>
                  <a:schemeClr val="tx1">
                    <a:lumMod val="50000"/>
                    <a:lumOff val="50000"/>
                  </a:schemeClr>
                </a:solidFill>
                <a:latin typeface="Avenir Book"/>
              </a:rPr>
              <a:t>                          Close	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F064345-48ED-16E1-3845-02FFB3164E9E}"/>
              </a:ext>
            </a:extLst>
          </p:cNvPr>
          <p:cNvSpPr txBox="1">
            <a:spLocks/>
          </p:cNvSpPr>
          <p:nvPr/>
        </p:nvSpPr>
        <p:spPr>
          <a:xfrm>
            <a:off x="6788014" y="5550107"/>
            <a:ext cx="1939024" cy="79064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1" noProof="1">
                <a:latin typeface="Avenir Book"/>
              </a:rPr>
              <a:t>-wch</a:t>
            </a:r>
            <a:r>
              <a:rPr lang="en-US" sz="1800" noProof="1">
                <a:latin typeface="Avenir Book"/>
              </a:rPr>
              <a:t>  =  </a:t>
            </a:r>
            <a:r>
              <a:rPr lang="en-US" sz="1800" i="1" noProof="1">
                <a:latin typeface="Avenir Book"/>
              </a:rPr>
              <a:t>group</a:t>
            </a:r>
          </a:p>
          <a:p>
            <a:r>
              <a:rPr lang="en-US" sz="1800" b="1" noProof="1">
                <a:latin typeface="Avenir Book"/>
              </a:rPr>
              <a:t>-a </a:t>
            </a:r>
            <a:r>
              <a:rPr lang="en-US" sz="1800" noProof="1">
                <a:latin typeface="Avenir Book"/>
              </a:rPr>
              <a:t>     =  </a:t>
            </a:r>
            <a:r>
              <a:rPr lang="en-US" sz="1800" i="1" noProof="1">
                <a:latin typeface="Avenir Book"/>
              </a:rPr>
              <a:t>singular</a:t>
            </a:r>
            <a:endParaRPr lang="en-US" sz="1800" i="1" noProof="1">
              <a:solidFill>
                <a:schemeClr val="tx1">
                  <a:lumMod val="50000"/>
                  <a:lumOff val="50000"/>
                </a:schemeClr>
              </a:solidFill>
              <a:latin typeface="Avenir Book"/>
            </a:endParaRPr>
          </a:p>
        </p:txBody>
      </p:sp>
    </p:spTree>
    <p:extLst>
      <p:ext uri="{BB962C8B-B14F-4D97-AF65-F5344CB8AC3E}">
        <p14:creationId xmlns:p14="http://schemas.microsoft.com/office/powerpoint/2010/main" val="240611500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131834" y="5171536"/>
            <a:ext cx="201459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Pynciau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176554289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3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5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93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80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88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33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35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96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5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7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23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69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47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76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11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1450125"/>
            <a:ext cx="8485130" cy="506523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3065470" y="119295"/>
            <a:ext cx="6064797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Maes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 a </a:t>
            </a:r>
            <a:r>
              <a:rPr lang="en-US" sz="3600" b="1" dirty="0" err="1">
                <a:solidFill>
                  <a:srgbClr val="002060"/>
                </a:solidFill>
              </a:rPr>
              <a:t>Phrofiad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Areas of Learning and Experience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145147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hart&#10;&#10;Description automatically generated">
            <a:extLst>
              <a:ext uri="{FF2B5EF4-FFF2-40B4-BE49-F238E27FC236}">
                <a16:creationId xmlns:a16="http://schemas.microsoft.com/office/drawing/2014/main" id="{14820DD7-8784-250D-97C2-FA58E5F8C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-2607"/>
            <a:ext cx="12202510" cy="690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42463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696042" y="5171536"/>
            <a:ext cx="288617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Cwestiynau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3977083710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8E9BA805-71A7-69D8-536E-F669DD503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35" y="632635"/>
            <a:ext cx="11007530" cy="608490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0" y="4730927"/>
            <a:ext cx="1955800" cy="19981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2438401" y="-116910"/>
            <a:ext cx="6693739" cy="7253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ts val="6164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002060"/>
                </a:solidFill>
                <a:cs typeface="Arial" panose="020B0604020202020204" pitchFamily="34" charset="0"/>
              </a:rPr>
              <a:t>Help </a:t>
            </a:r>
            <a:r>
              <a:rPr lang="en-US" sz="4000" b="1" dirty="0" err="1">
                <a:solidFill>
                  <a:srgbClr val="002060"/>
                </a:solidFill>
                <a:cs typeface="Arial" panose="020B0604020202020204" pitchFamily="34" charset="0"/>
              </a:rPr>
              <a:t>Llaw</a:t>
            </a:r>
            <a:r>
              <a:rPr lang="en-US" sz="4000" b="1" dirty="0">
                <a:solidFill>
                  <a:srgbClr val="002060"/>
                </a:solidFill>
                <a:cs typeface="Arial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808274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18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id of white boxes with black text&#10;&#10;Description automatically generated">
            <a:extLst>
              <a:ext uri="{FF2B5EF4-FFF2-40B4-BE49-F238E27FC236}">
                <a16:creationId xmlns:a16="http://schemas.microsoft.com/office/drawing/2014/main" id="{852B6D4F-16A7-B40F-5AF6-153F9E9B5A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731" y="112940"/>
            <a:ext cx="10046539" cy="66321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369" y="4859867"/>
            <a:ext cx="1955800" cy="1998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5687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9961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and white background with white text and blue pin&#10;&#10;Description automatically generated with medium confidence">
            <a:extLst>
              <a:ext uri="{FF2B5EF4-FFF2-40B4-BE49-F238E27FC236}">
                <a16:creationId xmlns:a16="http://schemas.microsoft.com/office/drawing/2014/main" id="{CBC054A2-9CDB-6A0B-0E19-997035439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199" y="646782"/>
            <a:ext cx="10183603" cy="556443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10912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375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142</cp:revision>
  <dcterms:created xsi:type="dcterms:W3CDTF">2024-02-21T12:41:16Z</dcterms:created>
  <dcterms:modified xsi:type="dcterms:W3CDTF">2024-02-21T13:55:35Z</dcterms:modified>
</cp:coreProperties>
</file>