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6" r:id="rId5"/>
    <p:sldId id="259" r:id="rId6"/>
    <p:sldId id="260" r:id="rId7"/>
    <p:sldId id="262" r:id="rId8"/>
    <p:sldId id="264" r:id="rId9"/>
    <p:sldId id="268" r:id="rId10"/>
    <p:sldId id="263" r:id="rId11"/>
    <p:sldId id="269" r:id="rId12"/>
    <p:sldId id="270" r:id="rId13"/>
    <p:sldId id="265" r:id="rId14"/>
    <p:sldId id="267" r:id="rId15"/>
    <p:sldId id="272" r:id="rId16"/>
    <p:sldId id="273" r:id="rId17"/>
    <p:sldId id="266" r:id="rId18"/>
    <p:sldId id="271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DFF988-84C4-4BDA-BF35-34163241B0AA}" v="17" dt="2025-09-08T21:48:36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34DFF988-84C4-4BDA-BF35-34163241B0AA}"/>
    <pc:docChg chg="undo custSel addSld modSld sldOrd">
      <pc:chgData name="Helen Lee" userId="950b76d7-29a8-4037-9cf6-1d47a6b96373" providerId="ADAL" clId="{34DFF988-84C4-4BDA-BF35-34163241B0AA}" dt="2025-09-09T07:55:15.083" v="1626" actId="20577"/>
      <pc:docMkLst>
        <pc:docMk/>
      </pc:docMkLst>
      <pc:sldChg chg="modSp mod">
        <pc:chgData name="Helen Lee" userId="950b76d7-29a8-4037-9cf6-1d47a6b96373" providerId="ADAL" clId="{34DFF988-84C4-4BDA-BF35-34163241B0AA}" dt="2025-09-08T21:38:56.981" v="1456" actId="20577"/>
        <pc:sldMkLst>
          <pc:docMk/>
          <pc:sldMk cId="3681611668" sldId="256"/>
        </pc:sldMkLst>
        <pc:spChg chg="mod">
          <ac:chgData name="Helen Lee" userId="950b76d7-29a8-4037-9cf6-1d47a6b96373" providerId="ADAL" clId="{34DFF988-84C4-4BDA-BF35-34163241B0AA}" dt="2025-09-08T14:31:58.724" v="1157" actId="20577"/>
          <ac:spMkLst>
            <pc:docMk/>
            <pc:sldMk cId="3681611668" sldId="256"/>
            <ac:spMk id="2" creationId="{68DB2C86-885B-E21C-E493-C6591010E1D1}"/>
          </ac:spMkLst>
        </pc:spChg>
        <pc:spChg chg="mod">
          <ac:chgData name="Helen Lee" userId="950b76d7-29a8-4037-9cf6-1d47a6b96373" providerId="ADAL" clId="{34DFF988-84C4-4BDA-BF35-34163241B0AA}" dt="2025-09-08T21:38:56.981" v="1456" actId="20577"/>
          <ac:spMkLst>
            <pc:docMk/>
            <pc:sldMk cId="3681611668" sldId="256"/>
            <ac:spMk id="3" creationId="{35DDE752-B307-CF5F-5491-25970525E30A}"/>
          </ac:spMkLst>
        </pc:spChg>
      </pc:sldChg>
      <pc:sldChg chg="modSp mod">
        <pc:chgData name="Helen Lee" userId="950b76d7-29a8-4037-9cf6-1d47a6b96373" providerId="ADAL" clId="{34DFF988-84C4-4BDA-BF35-34163241B0AA}" dt="2025-09-09T07:55:15.083" v="1626" actId="20577"/>
        <pc:sldMkLst>
          <pc:docMk/>
          <pc:sldMk cId="1889710475" sldId="257"/>
        </pc:sldMkLst>
        <pc:spChg chg="mod">
          <ac:chgData name="Helen Lee" userId="950b76d7-29a8-4037-9cf6-1d47a6b96373" providerId="ADAL" clId="{34DFF988-84C4-4BDA-BF35-34163241B0AA}" dt="2025-09-09T07:55:15.083" v="1626" actId="20577"/>
          <ac:spMkLst>
            <pc:docMk/>
            <pc:sldMk cId="1889710475" sldId="257"/>
            <ac:spMk id="3" creationId="{00A48A42-3E89-CE28-3EEC-5ADB88D54289}"/>
          </ac:spMkLst>
        </pc:spChg>
      </pc:sldChg>
      <pc:sldChg chg="modSp mod">
        <pc:chgData name="Helen Lee" userId="950b76d7-29a8-4037-9cf6-1d47a6b96373" providerId="ADAL" clId="{34DFF988-84C4-4BDA-BF35-34163241B0AA}" dt="2025-09-08T14:30:53.707" v="1003" actId="14100"/>
        <pc:sldMkLst>
          <pc:docMk/>
          <pc:sldMk cId="707303382" sldId="258"/>
        </pc:sldMkLst>
        <pc:spChg chg="mod">
          <ac:chgData name="Helen Lee" userId="950b76d7-29a8-4037-9cf6-1d47a6b96373" providerId="ADAL" clId="{34DFF988-84C4-4BDA-BF35-34163241B0AA}" dt="2025-09-08T14:30:48.760" v="1000" actId="1076"/>
          <ac:spMkLst>
            <pc:docMk/>
            <pc:sldMk cId="707303382" sldId="258"/>
            <ac:spMk id="2" creationId="{E0E89D95-EE0F-4964-282E-E4C409F5A5FA}"/>
          </ac:spMkLst>
        </pc:spChg>
        <pc:spChg chg="mod">
          <ac:chgData name="Helen Lee" userId="950b76d7-29a8-4037-9cf6-1d47a6b96373" providerId="ADAL" clId="{34DFF988-84C4-4BDA-BF35-34163241B0AA}" dt="2025-09-08T14:30:53.707" v="1003" actId="14100"/>
          <ac:spMkLst>
            <pc:docMk/>
            <pc:sldMk cId="707303382" sldId="258"/>
            <ac:spMk id="3" creationId="{3460E16B-B6ED-8F2E-256D-7F6C7FF19F70}"/>
          </ac:spMkLst>
        </pc:spChg>
      </pc:sldChg>
      <pc:sldChg chg="addSp delSp modSp mod">
        <pc:chgData name="Helen Lee" userId="950b76d7-29a8-4037-9cf6-1d47a6b96373" providerId="ADAL" clId="{34DFF988-84C4-4BDA-BF35-34163241B0AA}" dt="2025-09-08T14:43:34.071" v="1179" actId="13822"/>
        <pc:sldMkLst>
          <pc:docMk/>
          <pc:sldMk cId="4026273426" sldId="259"/>
        </pc:sldMkLst>
        <pc:spChg chg="add mod">
          <ac:chgData name="Helen Lee" userId="950b76d7-29a8-4037-9cf6-1d47a6b96373" providerId="ADAL" clId="{34DFF988-84C4-4BDA-BF35-34163241B0AA}" dt="2025-09-08T14:43:22.571" v="1175" actId="1076"/>
          <ac:spMkLst>
            <pc:docMk/>
            <pc:sldMk cId="4026273426" sldId="259"/>
            <ac:spMk id="8" creationId="{9B42FE3D-3526-2D1F-FCE8-19D27357676F}"/>
          </ac:spMkLst>
        </pc:spChg>
        <pc:picChg chg="add del mod">
          <ac:chgData name="Helen Lee" userId="950b76d7-29a8-4037-9cf6-1d47a6b96373" providerId="ADAL" clId="{34DFF988-84C4-4BDA-BF35-34163241B0AA}" dt="2025-09-08T14:42:37.602" v="1165" actId="478"/>
          <ac:picMkLst>
            <pc:docMk/>
            <pc:sldMk cId="4026273426" sldId="259"/>
            <ac:picMk id="5" creationId="{3160B2F2-6970-8C69-34DE-C23F4E3DBC6D}"/>
          </ac:picMkLst>
        </pc:picChg>
        <pc:picChg chg="add mod modCrop">
          <ac:chgData name="Helen Lee" userId="950b76d7-29a8-4037-9cf6-1d47a6b96373" providerId="ADAL" clId="{34DFF988-84C4-4BDA-BF35-34163241B0AA}" dt="2025-09-08T14:42:54.522" v="1169" actId="732"/>
          <ac:picMkLst>
            <pc:docMk/>
            <pc:sldMk cId="4026273426" sldId="259"/>
            <ac:picMk id="7" creationId="{2E775767-7E95-4CCD-98E4-3B3538608525}"/>
          </ac:picMkLst>
        </pc:picChg>
        <pc:cxnChg chg="add mod">
          <ac:chgData name="Helen Lee" userId="950b76d7-29a8-4037-9cf6-1d47a6b96373" providerId="ADAL" clId="{34DFF988-84C4-4BDA-BF35-34163241B0AA}" dt="2025-09-08T14:43:34.071" v="1179" actId="13822"/>
          <ac:cxnSpMkLst>
            <pc:docMk/>
            <pc:sldMk cId="4026273426" sldId="259"/>
            <ac:cxnSpMk id="10" creationId="{0DBE661C-44B2-88FA-79EB-44FBADD3334A}"/>
          </ac:cxnSpMkLst>
        </pc:cxnChg>
      </pc:sldChg>
      <pc:sldChg chg="addSp modSp mod">
        <pc:chgData name="Helen Lee" userId="950b76d7-29a8-4037-9cf6-1d47a6b96373" providerId="ADAL" clId="{34DFF988-84C4-4BDA-BF35-34163241B0AA}" dt="2025-09-08T21:18:51.955" v="1307" actId="1076"/>
        <pc:sldMkLst>
          <pc:docMk/>
          <pc:sldMk cId="2109564698" sldId="260"/>
        </pc:sldMkLst>
        <pc:picChg chg="add mod modCrop">
          <ac:chgData name="Helen Lee" userId="950b76d7-29a8-4037-9cf6-1d47a6b96373" providerId="ADAL" clId="{34DFF988-84C4-4BDA-BF35-34163241B0AA}" dt="2025-09-08T21:18:51.955" v="1307" actId="1076"/>
          <ac:picMkLst>
            <pc:docMk/>
            <pc:sldMk cId="2109564698" sldId="260"/>
            <ac:picMk id="5" creationId="{51E8DAFA-14EC-AD46-F117-8AF54FD520AA}"/>
          </ac:picMkLst>
        </pc:picChg>
      </pc:sldChg>
      <pc:sldChg chg="addSp delSp modSp add mod modShow">
        <pc:chgData name="Helen Lee" userId="950b76d7-29a8-4037-9cf6-1d47a6b96373" providerId="ADAL" clId="{34DFF988-84C4-4BDA-BF35-34163241B0AA}" dt="2025-09-08T21:23:12.125" v="1365" actId="20577"/>
        <pc:sldMkLst>
          <pc:docMk/>
          <pc:sldMk cId="3898581759" sldId="262"/>
        </pc:sldMkLst>
        <pc:spChg chg="mod">
          <ac:chgData name="Helen Lee" userId="950b76d7-29a8-4037-9cf6-1d47a6b96373" providerId="ADAL" clId="{34DFF988-84C4-4BDA-BF35-34163241B0AA}" dt="2025-09-08T21:23:12.125" v="1365" actId="20577"/>
          <ac:spMkLst>
            <pc:docMk/>
            <pc:sldMk cId="3898581759" sldId="262"/>
            <ac:spMk id="2" creationId="{C1D7CFA1-BD15-1678-C46D-496992C50F8D}"/>
          </ac:spMkLst>
        </pc:spChg>
        <pc:spChg chg="del">
          <ac:chgData name="Helen Lee" userId="950b76d7-29a8-4037-9cf6-1d47a6b96373" providerId="ADAL" clId="{34DFF988-84C4-4BDA-BF35-34163241B0AA}" dt="2025-09-08T15:12:25.873" v="1190" actId="478"/>
          <ac:spMkLst>
            <pc:docMk/>
            <pc:sldMk cId="3898581759" sldId="262"/>
            <ac:spMk id="3" creationId="{E2BA5F68-C5DD-F4BC-3215-0EAA41905225}"/>
          </ac:spMkLst>
        </pc:spChg>
        <pc:spChg chg="del">
          <ac:chgData name="Helen Lee" userId="950b76d7-29a8-4037-9cf6-1d47a6b96373" providerId="ADAL" clId="{34DFF988-84C4-4BDA-BF35-34163241B0AA}" dt="2025-09-08T14:46:41.844" v="1188" actId="478"/>
          <ac:spMkLst>
            <pc:docMk/>
            <pc:sldMk cId="3898581759" sldId="262"/>
            <ac:spMk id="8" creationId="{2C0F3DC1-B8FF-D132-76FB-C762DF24B3F6}"/>
          </ac:spMkLst>
        </pc:spChg>
        <pc:picChg chg="add mod modCrop">
          <ac:chgData name="Helen Lee" userId="950b76d7-29a8-4037-9cf6-1d47a6b96373" providerId="ADAL" clId="{34DFF988-84C4-4BDA-BF35-34163241B0AA}" dt="2025-09-08T15:12:57.539" v="1197" actId="1076"/>
          <ac:picMkLst>
            <pc:docMk/>
            <pc:sldMk cId="3898581759" sldId="262"/>
            <ac:picMk id="5" creationId="{57EE48DE-62D6-A3CD-F0FF-F44045292EA3}"/>
          </ac:picMkLst>
        </pc:picChg>
        <pc:picChg chg="del">
          <ac:chgData name="Helen Lee" userId="950b76d7-29a8-4037-9cf6-1d47a6b96373" providerId="ADAL" clId="{34DFF988-84C4-4BDA-BF35-34163241B0AA}" dt="2025-09-08T14:46:33.943" v="1186" actId="478"/>
          <ac:picMkLst>
            <pc:docMk/>
            <pc:sldMk cId="3898581759" sldId="262"/>
            <ac:picMk id="7" creationId="{B7D746E2-9F9B-0EA1-BEC4-B50BF77BA049}"/>
          </ac:picMkLst>
        </pc:picChg>
        <pc:cxnChg chg="del">
          <ac:chgData name="Helen Lee" userId="950b76d7-29a8-4037-9cf6-1d47a6b96373" providerId="ADAL" clId="{34DFF988-84C4-4BDA-BF35-34163241B0AA}" dt="2025-09-08T14:46:43.343" v="1189" actId="478"/>
          <ac:cxnSpMkLst>
            <pc:docMk/>
            <pc:sldMk cId="3898581759" sldId="262"/>
            <ac:cxnSpMk id="10" creationId="{7B8430DD-1361-355B-4798-247A6D65E4D7}"/>
          </ac:cxnSpMkLst>
        </pc:cxnChg>
      </pc:sldChg>
      <pc:sldChg chg="addSp delSp modSp add mod replId">
        <pc:chgData name="Helen Lee" userId="950b76d7-29a8-4037-9cf6-1d47a6b96373" providerId="ADAL" clId="{34DFF988-84C4-4BDA-BF35-34163241B0AA}" dt="2025-09-08T21:39:22.404" v="1461" actId="14100"/>
        <pc:sldMkLst>
          <pc:docMk/>
          <pc:sldMk cId="3312510075" sldId="263"/>
        </pc:sldMkLst>
        <pc:spChg chg="mod">
          <ac:chgData name="Helen Lee" userId="950b76d7-29a8-4037-9cf6-1d47a6b96373" providerId="ADAL" clId="{34DFF988-84C4-4BDA-BF35-34163241B0AA}" dt="2025-09-08T21:39:22.404" v="1461" actId="14100"/>
          <ac:spMkLst>
            <pc:docMk/>
            <pc:sldMk cId="3312510075" sldId="263"/>
            <ac:spMk id="2" creationId="{4EA3A0FF-EDA7-0102-4CFE-F49CB214E831}"/>
          </ac:spMkLst>
        </pc:spChg>
        <pc:spChg chg="del">
          <ac:chgData name="Helen Lee" userId="950b76d7-29a8-4037-9cf6-1d47a6b96373" providerId="ADAL" clId="{34DFF988-84C4-4BDA-BF35-34163241B0AA}" dt="2025-09-08T15:37:13.962" v="1261" actId="478"/>
          <ac:spMkLst>
            <pc:docMk/>
            <pc:sldMk cId="3312510075" sldId="263"/>
            <ac:spMk id="3" creationId="{9369F524-C254-F61C-B148-E9D07A1010CF}"/>
          </ac:spMkLst>
        </pc:spChg>
        <pc:picChg chg="del">
          <ac:chgData name="Helen Lee" userId="950b76d7-29a8-4037-9cf6-1d47a6b96373" providerId="ADAL" clId="{34DFF988-84C4-4BDA-BF35-34163241B0AA}" dt="2025-09-08T14:46:37.585" v="1187" actId="478"/>
          <ac:picMkLst>
            <pc:docMk/>
            <pc:sldMk cId="3312510075" sldId="263"/>
            <ac:picMk id="5" creationId="{757E4496-6DF7-FC22-8B8A-E2664B753EFD}"/>
          </ac:picMkLst>
        </pc:picChg>
        <pc:picChg chg="add mod modCrop">
          <ac:chgData name="Helen Lee" userId="950b76d7-29a8-4037-9cf6-1d47a6b96373" providerId="ADAL" clId="{34DFF988-84C4-4BDA-BF35-34163241B0AA}" dt="2025-09-08T21:24:10.727" v="1374" actId="14100"/>
          <ac:picMkLst>
            <pc:docMk/>
            <pc:sldMk cId="3312510075" sldId="263"/>
            <ac:picMk id="6" creationId="{799A3AD4-A974-9E3B-F7AA-3DEC73B49679}"/>
          </ac:picMkLst>
        </pc:picChg>
      </pc:sldChg>
      <pc:sldChg chg="addSp delSp modSp new mod">
        <pc:chgData name="Helen Lee" userId="950b76d7-29a8-4037-9cf6-1d47a6b96373" providerId="ADAL" clId="{34DFF988-84C4-4BDA-BF35-34163241B0AA}" dt="2025-09-08T21:37:47.400" v="1426" actId="20577"/>
        <pc:sldMkLst>
          <pc:docMk/>
          <pc:sldMk cId="3754096813" sldId="264"/>
        </pc:sldMkLst>
        <pc:spChg chg="mod">
          <ac:chgData name="Helen Lee" userId="950b76d7-29a8-4037-9cf6-1d47a6b96373" providerId="ADAL" clId="{34DFF988-84C4-4BDA-BF35-34163241B0AA}" dt="2025-09-08T21:37:47.400" v="1426" actId="20577"/>
          <ac:spMkLst>
            <pc:docMk/>
            <pc:sldMk cId="3754096813" sldId="264"/>
            <ac:spMk id="2" creationId="{733A46DB-497A-F575-3F1A-15AE14C0968B}"/>
          </ac:spMkLst>
        </pc:spChg>
        <pc:spChg chg="del">
          <ac:chgData name="Helen Lee" userId="950b76d7-29a8-4037-9cf6-1d47a6b96373" providerId="ADAL" clId="{34DFF988-84C4-4BDA-BF35-34163241B0AA}" dt="2025-09-08T21:22:04.739" v="1310" actId="478"/>
          <ac:spMkLst>
            <pc:docMk/>
            <pc:sldMk cId="3754096813" sldId="264"/>
            <ac:spMk id="3" creationId="{730CDBAF-44D4-E543-5211-DDCE96B6ACD0}"/>
          </ac:spMkLst>
        </pc:spChg>
        <pc:picChg chg="add mod modCrop">
          <ac:chgData name="Helen Lee" userId="950b76d7-29a8-4037-9cf6-1d47a6b96373" providerId="ADAL" clId="{34DFF988-84C4-4BDA-BF35-34163241B0AA}" dt="2025-09-08T21:23:03.222" v="1364" actId="14100"/>
          <ac:picMkLst>
            <pc:docMk/>
            <pc:sldMk cId="3754096813" sldId="264"/>
            <ac:picMk id="5" creationId="{3ACE68D7-CE3A-C870-D8E0-A89F248FF417}"/>
          </ac:picMkLst>
        </pc:picChg>
      </pc:sldChg>
      <pc:sldChg chg="addSp delSp modSp new mod">
        <pc:chgData name="Helen Lee" userId="950b76d7-29a8-4037-9cf6-1d47a6b96373" providerId="ADAL" clId="{34DFF988-84C4-4BDA-BF35-34163241B0AA}" dt="2025-09-08T21:30:12.121" v="1397" actId="20577"/>
        <pc:sldMkLst>
          <pc:docMk/>
          <pc:sldMk cId="3630528955" sldId="265"/>
        </pc:sldMkLst>
        <pc:spChg chg="mod">
          <ac:chgData name="Helen Lee" userId="950b76d7-29a8-4037-9cf6-1d47a6b96373" providerId="ADAL" clId="{34DFF988-84C4-4BDA-BF35-34163241B0AA}" dt="2025-09-08T21:30:12.121" v="1397" actId="20577"/>
          <ac:spMkLst>
            <pc:docMk/>
            <pc:sldMk cId="3630528955" sldId="265"/>
            <ac:spMk id="2" creationId="{8A6F6B38-4573-7AA6-DB83-42B9F7C3D571}"/>
          </ac:spMkLst>
        </pc:spChg>
        <pc:spChg chg="del">
          <ac:chgData name="Helen Lee" userId="950b76d7-29a8-4037-9cf6-1d47a6b96373" providerId="ADAL" clId="{34DFF988-84C4-4BDA-BF35-34163241B0AA}" dt="2025-09-08T21:28:52.233" v="1376" actId="478"/>
          <ac:spMkLst>
            <pc:docMk/>
            <pc:sldMk cId="3630528955" sldId="265"/>
            <ac:spMk id="3" creationId="{F60027DA-9B1C-F2CC-84A7-628A2B074CA3}"/>
          </ac:spMkLst>
        </pc:spChg>
        <pc:picChg chg="add mod modCrop">
          <ac:chgData name="Helen Lee" userId="950b76d7-29a8-4037-9cf6-1d47a6b96373" providerId="ADAL" clId="{34DFF988-84C4-4BDA-BF35-34163241B0AA}" dt="2025-09-08T21:29:45.765" v="1393" actId="1076"/>
          <ac:picMkLst>
            <pc:docMk/>
            <pc:sldMk cId="3630528955" sldId="265"/>
            <ac:picMk id="5" creationId="{30271918-557E-E9CB-5326-607EE6A779F4}"/>
          </ac:picMkLst>
        </pc:picChg>
      </pc:sldChg>
      <pc:sldChg chg="addSp delSp modSp new mod">
        <pc:chgData name="Helen Lee" userId="950b76d7-29a8-4037-9cf6-1d47a6b96373" providerId="ADAL" clId="{34DFF988-84C4-4BDA-BF35-34163241B0AA}" dt="2025-09-08T21:32:07.144" v="1412" actId="20577"/>
        <pc:sldMkLst>
          <pc:docMk/>
          <pc:sldMk cId="4139170770" sldId="266"/>
        </pc:sldMkLst>
        <pc:spChg chg="mod">
          <ac:chgData name="Helen Lee" userId="950b76d7-29a8-4037-9cf6-1d47a6b96373" providerId="ADAL" clId="{34DFF988-84C4-4BDA-BF35-34163241B0AA}" dt="2025-09-08T21:32:07.144" v="1412" actId="20577"/>
          <ac:spMkLst>
            <pc:docMk/>
            <pc:sldMk cId="4139170770" sldId="266"/>
            <ac:spMk id="2" creationId="{7F356245-6347-8695-E130-42A743F91367}"/>
          </ac:spMkLst>
        </pc:spChg>
        <pc:spChg chg="del">
          <ac:chgData name="Helen Lee" userId="950b76d7-29a8-4037-9cf6-1d47a6b96373" providerId="ADAL" clId="{34DFF988-84C4-4BDA-BF35-34163241B0AA}" dt="2025-09-08T21:30:51.080" v="1399" actId="22"/>
          <ac:spMkLst>
            <pc:docMk/>
            <pc:sldMk cId="4139170770" sldId="266"/>
            <ac:spMk id="3" creationId="{DD69DC76-44C6-B31C-28C8-D704BDB74348}"/>
          </ac:spMkLst>
        </pc:spChg>
        <pc:spChg chg="add del mod">
          <ac:chgData name="Helen Lee" userId="950b76d7-29a8-4037-9cf6-1d47a6b96373" providerId="ADAL" clId="{34DFF988-84C4-4BDA-BF35-34163241B0AA}" dt="2025-09-08T21:31:08.719" v="1401" actId="22"/>
          <ac:spMkLst>
            <pc:docMk/>
            <pc:sldMk cId="4139170770" sldId="266"/>
            <ac:spMk id="7" creationId="{0F0D2619-82C5-34FD-FDE5-20517C15A456}"/>
          </ac:spMkLst>
        </pc:spChg>
        <pc:picChg chg="add del mod ord">
          <ac:chgData name="Helen Lee" userId="950b76d7-29a8-4037-9cf6-1d47a6b96373" providerId="ADAL" clId="{34DFF988-84C4-4BDA-BF35-34163241B0AA}" dt="2025-09-08T21:31:05.363" v="1400" actId="478"/>
          <ac:picMkLst>
            <pc:docMk/>
            <pc:sldMk cId="4139170770" sldId="266"/>
            <ac:picMk id="5" creationId="{2F78761D-0EEB-0D7A-8D50-B30FCD372343}"/>
          </ac:picMkLst>
        </pc:picChg>
        <pc:picChg chg="add mod ord modCrop">
          <ac:chgData name="Helen Lee" userId="950b76d7-29a8-4037-9cf6-1d47a6b96373" providerId="ADAL" clId="{34DFF988-84C4-4BDA-BF35-34163241B0AA}" dt="2025-09-08T21:31:32.479" v="1407" actId="732"/>
          <ac:picMkLst>
            <pc:docMk/>
            <pc:sldMk cId="4139170770" sldId="266"/>
            <ac:picMk id="9" creationId="{8DDBA62D-568E-9E93-7248-371C7161D48C}"/>
          </ac:picMkLst>
        </pc:picChg>
      </pc:sldChg>
      <pc:sldChg chg="addSp delSp modSp new mod ord">
        <pc:chgData name="Helen Lee" userId="950b76d7-29a8-4037-9cf6-1d47a6b96373" providerId="ADAL" clId="{34DFF988-84C4-4BDA-BF35-34163241B0AA}" dt="2025-09-08T21:47:18.078" v="1497" actId="1076"/>
        <pc:sldMkLst>
          <pc:docMk/>
          <pc:sldMk cId="2271400003" sldId="267"/>
        </pc:sldMkLst>
        <pc:spChg chg="mod">
          <ac:chgData name="Helen Lee" userId="950b76d7-29a8-4037-9cf6-1d47a6b96373" providerId="ADAL" clId="{34DFF988-84C4-4BDA-BF35-34163241B0AA}" dt="2025-09-08T21:39:36.832" v="1465" actId="14100"/>
          <ac:spMkLst>
            <pc:docMk/>
            <pc:sldMk cId="2271400003" sldId="267"/>
            <ac:spMk id="2" creationId="{9D15488E-C71C-27F6-3EFC-E7F4F0B05195}"/>
          </ac:spMkLst>
        </pc:spChg>
        <pc:spChg chg="del">
          <ac:chgData name="Helen Lee" userId="950b76d7-29a8-4037-9cf6-1d47a6b96373" providerId="ADAL" clId="{34DFF988-84C4-4BDA-BF35-34163241B0AA}" dt="2025-09-08T21:45:51.018" v="1476" actId="478"/>
          <ac:spMkLst>
            <pc:docMk/>
            <pc:sldMk cId="2271400003" sldId="267"/>
            <ac:spMk id="3" creationId="{80E5D8AC-2A6D-A8E2-1116-C4808CE8EC2A}"/>
          </ac:spMkLst>
        </pc:spChg>
        <pc:spChg chg="add mod">
          <ac:chgData name="Helen Lee" userId="950b76d7-29a8-4037-9cf6-1d47a6b96373" providerId="ADAL" clId="{34DFF988-84C4-4BDA-BF35-34163241B0AA}" dt="2025-09-08T21:46:58.297" v="1491" actId="1582"/>
          <ac:spMkLst>
            <pc:docMk/>
            <pc:sldMk cId="2271400003" sldId="267"/>
            <ac:spMk id="8" creationId="{69C53330-EF7A-B35A-14FF-3F97825F3B07}"/>
          </ac:spMkLst>
        </pc:spChg>
        <pc:spChg chg="add mod">
          <ac:chgData name="Helen Lee" userId="950b76d7-29a8-4037-9cf6-1d47a6b96373" providerId="ADAL" clId="{34DFF988-84C4-4BDA-BF35-34163241B0AA}" dt="2025-09-08T21:47:15.314" v="1496" actId="14100"/>
          <ac:spMkLst>
            <pc:docMk/>
            <pc:sldMk cId="2271400003" sldId="267"/>
            <ac:spMk id="9" creationId="{E00530EC-D7BF-E358-6335-731BE16E9E69}"/>
          </ac:spMkLst>
        </pc:spChg>
        <pc:picChg chg="add del mod">
          <ac:chgData name="Helen Lee" userId="950b76d7-29a8-4037-9cf6-1d47a6b96373" providerId="ADAL" clId="{34DFF988-84C4-4BDA-BF35-34163241B0AA}" dt="2025-09-08T21:46:10.600" v="1480" actId="478"/>
          <ac:picMkLst>
            <pc:docMk/>
            <pc:sldMk cId="2271400003" sldId="267"/>
            <ac:picMk id="5" creationId="{252EE931-9D52-025E-0197-3CF6E9C6DE2B}"/>
          </ac:picMkLst>
        </pc:picChg>
        <pc:picChg chg="add mod modCrop">
          <ac:chgData name="Helen Lee" userId="950b76d7-29a8-4037-9cf6-1d47a6b96373" providerId="ADAL" clId="{34DFF988-84C4-4BDA-BF35-34163241B0AA}" dt="2025-09-08T21:47:18.078" v="1497" actId="1076"/>
          <ac:picMkLst>
            <pc:docMk/>
            <pc:sldMk cId="2271400003" sldId="267"/>
            <ac:picMk id="7" creationId="{CF9EF0A1-A17F-1AC9-3E59-D37A8C2B668F}"/>
          </ac:picMkLst>
        </pc:picChg>
      </pc:sldChg>
      <pc:sldChg chg="delSp modSp new mod">
        <pc:chgData name="Helen Lee" userId="950b76d7-29a8-4037-9cf6-1d47a6b96373" providerId="ADAL" clId="{34DFF988-84C4-4BDA-BF35-34163241B0AA}" dt="2025-09-08T21:38:25.014" v="1438" actId="20577"/>
        <pc:sldMkLst>
          <pc:docMk/>
          <pc:sldMk cId="3076998337" sldId="268"/>
        </pc:sldMkLst>
        <pc:spChg chg="mod">
          <ac:chgData name="Helen Lee" userId="950b76d7-29a8-4037-9cf6-1d47a6b96373" providerId="ADAL" clId="{34DFF988-84C4-4BDA-BF35-34163241B0AA}" dt="2025-09-08T21:38:25.014" v="1438" actId="20577"/>
          <ac:spMkLst>
            <pc:docMk/>
            <pc:sldMk cId="3076998337" sldId="268"/>
            <ac:spMk id="2" creationId="{2DFCDD7A-A649-1978-1E80-90B59E5B14FD}"/>
          </ac:spMkLst>
        </pc:spChg>
        <pc:spChg chg="del">
          <ac:chgData name="Helen Lee" userId="950b76d7-29a8-4037-9cf6-1d47a6b96373" providerId="ADAL" clId="{34DFF988-84C4-4BDA-BF35-34163241B0AA}" dt="2025-09-08T21:38:16.342" v="1433" actId="478"/>
          <ac:spMkLst>
            <pc:docMk/>
            <pc:sldMk cId="3076998337" sldId="268"/>
            <ac:spMk id="3" creationId="{08C3B92E-DC65-1A85-3838-3016979FD53B}"/>
          </ac:spMkLst>
        </pc:spChg>
      </pc:sldChg>
      <pc:sldChg chg="addSp delSp modSp new mod ord">
        <pc:chgData name="Helen Lee" userId="950b76d7-29a8-4037-9cf6-1d47a6b96373" providerId="ADAL" clId="{34DFF988-84C4-4BDA-BF35-34163241B0AA}" dt="2025-09-08T21:41:06.293" v="1471"/>
        <pc:sldMkLst>
          <pc:docMk/>
          <pc:sldMk cId="3004751711" sldId="269"/>
        </pc:sldMkLst>
        <pc:spChg chg="del">
          <ac:chgData name="Helen Lee" userId="950b76d7-29a8-4037-9cf6-1d47a6b96373" providerId="ADAL" clId="{34DFF988-84C4-4BDA-BF35-34163241B0AA}" dt="2025-09-08T21:40:53.870" v="1467" actId="478"/>
          <ac:spMkLst>
            <pc:docMk/>
            <pc:sldMk cId="3004751711" sldId="269"/>
            <ac:spMk id="3" creationId="{5D325EB2-331B-801D-CA0C-89A6EF202F57}"/>
          </ac:spMkLst>
        </pc:spChg>
        <pc:picChg chg="add mod">
          <ac:chgData name="Helen Lee" userId="950b76d7-29a8-4037-9cf6-1d47a6b96373" providerId="ADAL" clId="{34DFF988-84C4-4BDA-BF35-34163241B0AA}" dt="2025-09-08T21:40:58.221" v="1469" actId="14100"/>
          <ac:picMkLst>
            <pc:docMk/>
            <pc:sldMk cId="3004751711" sldId="269"/>
            <ac:picMk id="1026" creationId="{CE8F1F1F-EBE3-280E-06B7-C2A6036BD833}"/>
          </ac:picMkLst>
        </pc:picChg>
      </pc:sldChg>
      <pc:sldChg chg="addSp delSp modSp new mod">
        <pc:chgData name="Helen Lee" userId="950b76d7-29a8-4037-9cf6-1d47a6b96373" providerId="ADAL" clId="{34DFF988-84C4-4BDA-BF35-34163241B0AA}" dt="2025-09-08T21:41:49.004" v="1475" actId="1076"/>
        <pc:sldMkLst>
          <pc:docMk/>
          <pc:sldMk cId="1120059631" sldId="270"/>
        </pc:sldMkLst>
        <pc:spChg chg="del">
          <ac:chgData name="Helen Lee" userId="950b76d7-29a8-4037-9cf6-1d47a6b96373" providerId="ADAL" clId="{34DFF988-84C4-4BDA-BF35-34163241B0AA}" dt="2025-09-08T21:41:45.680" v="1473" actId="478"/>
          <ac:spMkLst>
            <pc:docMk/>
            <pc:sldMk cId="1120059631" sldId="270"/>
            <ac:spMk id="3" creationId="{67FFBAC3-B080-65B1-6DDF-D2C9B6EABBCC}"/>
          </ac:spMkLst>
        </pc:spChg>
        <pc:picChg chg="add mod">
          <ac:chgData name="Helen Lee" userId="950b76d7-29a8-4037-9cf6-1d47a6b96373" providerId="ADAL" clId="{34DFF988-84C4-4BDA-BF35-34163241B0AA}" dt="2025-09-08T21:41:49.004" v="1475" actId="1076"/>
          <ac:picMkLst>
            <pc:docMk/>
            <pc:sldMk cId="1120059631" sldId="270"/>
            <ac:picMk id="2050" creationId="{D33508C2-A0E1-4F7B-9E59-94471C62CD4A}"/>
          </ac:picMkLst>
        </pc:picChg>
      </pc:sldChg>
      <pc:sldChg chg="addSp delSp modSp new mod setBg addAnim">
        <pc:chgData name="Helen Lee" userId="950b76d7-29a8-4037-9cf6-1d47a6b96373" providerId="ADAL" clId="{34DFF988-84C4-4BDA-BF35-34163241B0AA}" dt="2025-09-08T21:54:20.486" v="1596" actId="20577"/>
        <pc:sldMkLst>
          <pc:docMk/>
          <pc:sldMk cId="4114327713" sldId="271"/>
        </pc:sldMkLst>
        <pc:spChg chg="mod">
          <ac:chgData name="Helen Lee" userId="950b76d7-29a8-4037-9cf6-1d47a6b96373" providerId="ADAL" clId="{34DFF988-84C4-4BDA-BF35-34163241B0AA}" dt="2025-09-08T21:53:49.847" v="1562" actId="26606"/>
          <ac:spMkLst>
            <pc:docMk/>
            <pc:sldMk cId="4114327713" sldId="271"/>
            <ac:spMk id="2" creationId="{0D683936-8431-001A-2549-F1B79FA54A03}"/>
          </ac:spMkLst>
        </pc:spChg>
        <pc:spChg chg="mod">
          <ac:chgData name="Helen Lee" userId="950b76d7-29a8-4037-9cf6-1d47a6b96373" providerId="ADAL" clId="{34DFF988-84C4-4BDA-BF35-34163241B0AA}" dt="2025-09-08T21:54:20.486" v="1596" actId="20577"/>
          <ac:spMkLst>
            <pc:docMk/>
            <pc:sldMk cId="4114327713" sldId="271"/>
            <ac:spMk id="3" creationId="{E527A316-B726-0C53-CAD3-DD2849219958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8" creationId="{D278ADA9-6383-4BDD-80D2-8899A402687B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10" creationId="{484B7147-B0F6-40ED-B5A2-FF72BC8198B6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12" creationId="{B36D2DE0-0628-4A9A-A59D-7BA8B5EB3022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14" creationId="{48E405C9-94BE-41DA-928C-DEC9A8550E9F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16" creationId="{D2091A72-D5BB-42AC-8FD3-F7747D90861E}"/>
          </ac:spMkLst>
        </pc:spChg>
        <pc:spChg chg="add del">
          <ac:chgData name="Helen Lee" userId="950b76d7-29a8-4037-9cf6-1d47a6b96373" providerId="ADAL" clId="{34DFF988-84C4-4BDA-BF35-34163241B0AA}" dt="2025-09-08T21:53:49.831" v="1561" actId="26606"/>
          <ac:spMkLst>
            <pc:docMk/>
            <pc:sldMk cId="4114327713" sldId="271"/>
            <ac:spMk id="18" creationId="{6ED12BFC-A737-46AF-8411-481112D54B0C}"/>
          </ac:spMkLst>
        </pc:spChg>
        <pc:picChg chg="add">
          <ac:chgData name="Helen Lee" userId="950b76d7-29a8-4037-9cf6-1d47a6b96373" providerId="ADAL" clId="{34DFF988-84C4-4BDA-BF35-34163241B0AA}" dt="2025-09-08T21:53:49.847" v="1562" actId="26606"/>
          <ac:picMkLst>
            <pc:docMk/>
            <pc:sldMk cId="4114327713" sldId="271"/>
            <ac:picMk id="5" creationId="{0ED047F6-340C-A9EF-C9BC-09AB25F88647}"/>
          </ac:picMkLst>
        </pc:picChg>
        <pc:cxnChg chg="add">
          <ac:chgData name="Helen Lee" userId="950b76d7-29a8-4037-9cf6-1d47a6b96373" providerId="ADAL" clId="{34DFF988-84C4-4BDA-BF35-34163241B0AA}" dt="2025-09-08T21:53:49.847" v="1562" actId="26606"/>
          <ac:cxnSpMkLst>
            <pc:docMk/>
            <pc:sldMk cId="4114327713" sldId="271"/>
            <ac:cxnSpMk id="9" creationId="{1503BFE4-729B-D9D0-C17B-501E6AF1127A}"/>
          </ac:cxnSpMkLst>
        </pc:cxnChg>
      </pc:sldChg>
      <pc:sldChg chg="addSp delSp modSp new mod">
        <pc:chgData name="Helen Lee" userId="950b76d7-29a8-4037-9cf6-1d47a6b96373" providerId="ADAL" clId="{34DFF988-84C4-4BDA-BF35-34163241B0AA}" dt="2025-09-08T21:48:23.975" v="1553" actId="1076"/>
        <pc:sldMkLst>
          <pc:docMk/>
          <pc:sldMk cId="918234771" sldId="272"/>
        </pc:sldMkLst>
        <pc:spChg chg="del">
          <ac:chgData name="Helen Lee" userId="950b76d7-29a8-4037-9cf6-1d47a6b96373" providerId="ADAL" clId="{34DFF988-84C4-4BDA-BF35-34163241B0AA}" dt="2025-09-08T21:48:16.713" v="1549" actId="478"/>
          <ac:spMkLst>
            <pc:docMk/>
            <pc:sldMk cId="918234771" sldId="272"/>
            <ac:spMk id="3" creationId="{111DE34F-FB67-2FCE-1268-627652F12E43}"/>
          </ac:spMkLst>
        </pc:spChg>
        <pc:picChg chg="add mod">
          <ac:chgData name="Helen Lee" userId="950b76d7-29a8-4037-9cf6-1d47a6b96373" providerId="ADAL" clId="{34DFF988-84C4-4BDA-BF35-34163241B0AA}" dt="2025-09-08T21:48:23.975" v="1553" actId="1076"/>
          <ac:picMkLst>
            <pc:docMk/>
            <pc:sldMk cId="918234771" sldId="272"/>
            <ac:picMk id="3074" creationId="{DC9372FF-1004-1DC0-C1D6-75D29EFB66BB}"/>
          </ac:picMkLst>
        </pc:picChg>
      </pc:sldChg>
      <pc:sldChg chg="addSp delSp modSp new mod">
        <pc:chgData name="Helen Lee" userId="950b76d7-29a8-4037-9cf6-1d47a6b96373" providerId="ADAL" clId="{34DFF988-84C4-4BDA-BF35-34163241B0AA}" dt="2025-09-08T21:49:37.775" v="1559" actId="14100"/>
        <pc:sldMkLst>
          <pc:docMk/>
          <pc:sldMk cId="2824322288" sldId="273"/>
        </pc:sldMkLst>
        <pc:spChg chg="del">
          <ac:chgData name="Helen Lee" userId="950b76d7-29a8-4037-9cf6-1d47a6b96373" providerId="ADAL" clId="{34DFF988-84C4-4BDA-BF35-34163241B0AA}" dt="2025-09-08T21:48:35.291" v="1555" actId="478"/>
          <ac:spMkLst>
            <pc:docMk/>
            <pc:sldMk cId="2824322288" sldId="273"/>
            <ac:spMk id="3" creationId="{A0929BC0-583E-9C8D-4F93-4C4582655476}"/>
          </ac:spMkLst>
        </pc:spChg>
        <pc:picChg chg="add mod">
          <ac:chgData name="Helen Lee" userId="950b76d7-29a8-4037-9cf6-1d47a6b96373" providerId="ADAL" clId="{34DFF988-84C4-4BDA-BF35-34163241B0AA}" dt="2025-09-08T21:49:37.775" v="1559" actId="14100"/>
          <ac:picMkLst>
            <pc:docMk/>
            <pc:sldMk cId="2824322288" sldId="273"/>
            <ac:picMk id="4" creationId="{64BAE506-C31B-2B97-345F-46E95BF87582}"/>
          </ac:picMkLst>
        </pc:picChg>
      </pc:sldChg>
      <pc:sldChg chg="addSp delSp modSp new mod setBg addAnim">
        <pc:chgData name="Helen Lee" userId="950b76d7-29a8-4037-9cf6-1d47a6b96373" providerId="ADAL" clId="{34DFF988-84C4-4BDA-BF35-34163241B0AA}" dt="2025-09-08T21:54:34.983" v="1602"/>
        <pc:sldMkLst>
          <pc:docMk/>
          <pc:sldMk cId="2391837983" sldId="274"/>
        </pc:sldMkLst>
        <pc:spChg chg="mod">
          <ac:chgData name="Helen Lee" userId="950b76d7-29a8-4037-9cf6-1d47a6b96373" providerId="ADAL" clId="{34DFF988-84C4-4BDA-BF35-34163241B0AA}" dt="2025-09-08T21:54:34.983" v="1601" actId="26606"/>
          <ac:spMkLst>
            <pc:docMk/>
            <pc:sldMk cId="2391837983" sldId="274"/>
            <ac:spMk id="2" creationId="{DB1EA426-992B-EC6F-E28D-B391C1FA2098}"/>
          </ac:spMkLst>
        </pc:spChg>
        <pc:spChg chg="del">
          <ac:chgData name="Helen Lee" userId="950b76d7-29a8-4037-9cf6-1d47a6b96373" providerId="ADAL" clId="{34DFF988-84C4-4BDA-BF35-34163241B0AA}" dt="2025-09-08T21:54:32.596" v="1600" actId="478"/>
          <ac:spMkLst>
            <pc:docMk/>
            <pc:sldMk cId="2391837983" sldId="274"/>
            <ac:spMk id="3" creationId="{0B1EA32E-81EC-05D0-727D-DEE4576D0AED}"/>
          </ac:spMkLst>
        </pc:spChg>
        <pc:spChg chg="add">
          <ac:chgData name="Helen Lee" userId="950b76d7-29a8-4037-9cf6-1d47a6b96373" providerId="ADAL" clId="{34DFF988-84C4-4BDA-BF35-34163241B0AA}" dt="2025-09-08T21:54:34.983" v="1601" actId="26606"/>
          <ac:spMkLst>
            <pc:docMk/>
            <pc:sldMk cId="2391837983" sldId="274"/>
            <ac:spMk id="8" creationId="{0671A8AE-40A1-4631-A6B8-581AFF065482}"/>
          </ac:spMkLst>
        </pc:spChg>
        <pc:spChg chg="add">
          <ac:chgData name="Helen Lee" userId="950b76d7-29a8-4037-9cf6-1d47a6b96373" providerId="ADAL" clId="{34DFF988-84C4-4BDA-BF35-34163241B0AA}" dt="2025-09-08T21:54:34.983" v="1601" actId="26606"/>
          <ac:spMkLst>
            <pc:docMk/>
            <pc:sldMk cId="2391837983" sldId="274"/>
            <ac:spMk id="10" creationId="{AB58EF07-17C2-48CF-ABB0-EEF1F17CB8F0}"/>
          </ac:spMkLst>
        </pc:spChg>
        <pc:spChg chg="add">
          <ac:chgData name="Helen Lee" userId="950b76d7-29a8-4037-9cf6-1d47a6b96373" providerId="ADAL" clId="{34DFF988-84C4-4BDA-BF35-34163241B0AA}" dt="2025-09-08T21:54:34.983" v="1601" actId="26606"/>
          <ac:spMkLst>
            <pc:docMk/>
            <pc:sldMk cId="2391837983" sldId="274"/>
            <ac:spMk id="12" creationId="{AF2F604E-43BE-4DC3-B983-E071523364F8}"/>
          </ac:spMkLst>
        </pc:spChg>
        <pc:spChg chg="add">
          <ac:chgData name="Helen Lee" userId="950b76d7-29a8-4037-9cf6-1d47a6b96373" providerId="ADAL" clId="{34DFF988-84C4-4BDA-BF35-34163241B0AA}" dt="2025-09-08T21:54:34.983" v="1601" actId="26606"/>
          <ac:spMkLst>
            <pc:docMk/>
            <pc:sldMk cId="2391837983" sldId="274"/>
            <ac:spMk id="14" creationId="{08C9B587-E65E-4B52-B37C-ABEBB6E87928}"/>
          </ac:spMkLst>
        </pc:spChg>
        <pc:picChg chg="add">
          <ac:chgData name="Helen Lee" userId="950b76d7-29a8-4037-9cf6-1d47a6b96373" providerId="ADAL" clId="{34DFF988-84C4-4BDA-BF35-34163241B0AA}" dt="2025-09-08T21:54:34.983" v="1601" actId="26606"/>
          <ac:picMkLst>
            <pc:docMk/>
            <pc:sldMk cId="2391837983" sldId="274"/>
            <ac:picMk id="4" creationId="{565E8F4A-2367-B22E-CECF-ADF54B3C634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0C5D-B77A-6628-C780-E66623A1F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19BFD-22D2-892E-147B-83B45B32E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78333-872E-FC97-A165-D1F325020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A273E-3165-C739-4F3E-6DC3C3247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57161-70AE-E530-38B7-8C08094F8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193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D77C6-0DE3-6C6F-D3EB-E83A68838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3DCB7-7968-E4D4-9D2D-502569545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27BB5-F208-AF0F-356B-AEF0BAD3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A35B2-CDD3-E17A-B821-7B0333A0C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EABB1-5C5E-9CFB-2B37-82972BAF8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43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7448B-CC5A-3E83-4722-E3D3AE33A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52EAA-61C3-FD2D-15F7-DF18BD5CBB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05351-2BD3-586C-8DCC-CDE2859FB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F1D83-CF1C-4315-89FB-B322E87C4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2D47B-1B0A-C2C8-3C19-C99C0B957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1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FD10-536E-8915-0E50-6CAD3FF9D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FEB10-0D16-B5CC-1F8D-E948501E2B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7095CA-43B1-D488-886A-8BF9751166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6AFFA-9DA6-F7DF-08ED-044A7112E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8EA20-DD31-73B5-BED9-5D6AC53BC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3E3A9-2B2A-A745-3F5A-1265A36F4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835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8C8BB-ABF5-8999-D2EA-D2DE8724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29616-D466-D392-2925-744A235BF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ECD48-593B-4122-1BE4-C78558A7CD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86AB11-AC53-14FC-B56D-B2A3C81953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73019D-BEB0-6696-6E51-52DB61D85D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B19FBE-759B-7B6B-DE8D-4512E334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7C1992-C148-A777-FD34-AC80DCB45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56606-8CA4-3D03-75B5-A8D587248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60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08440-2A87-CE19-77EF-5E4DBC755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6B3BF0-BDD4-EA11-D7F6-CD8A2BB81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31DFE-1E69-E4B9-6DBC-AAFCC6059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34532-4776-F6BB-4713-772A8F9CE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291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40713-99ED-08A9-C0B3-1EECDF986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9E8935-6DFB-479D-E096-00F2B3CBA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E4E962-F9C1-07F4-AF3B-D5470B17D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84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9CA3D-FE5D-50A9-211E-BAF0A7AA1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8CA54-5CEF-2C47-721A-33B89018A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BFE8C-84D2-26FC-CE34-67F9D07CC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97A60-8C43-F378-D6FF-A4EDC2D2E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D58EB-B6BE-79EA-16B7-C16A7F7D1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EC3BC8-5C83-3548-4313-A8FD35209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95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F4CE2-FC1A-E8AB-A4B9-F64625E9C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438684-3E33-4C91-CDDB-9D69EE9A68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3CB5F8-758C-627A-AAC2-2503B64E0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F5088C-5763-638A-9322-157FD7BB1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1970F1-38B1-1735-A1B0-6D1D2A3A2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D86B83-1EE5-111A-2AB0-4915FB84D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CD069-5D70-5E93-3E00-479937B88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B01A0D-B609-D046-3E2C-611C11BA95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FEE30-5CAF-EF5C-6C88-BE0D70DDF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2DAE5-230E-892F-48DE-6CF6E5255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3B856-5581-A4D8-8588-9495D595A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6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139649-3027-6BA6-5879-DE5545AF65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336328-8808-67EA-550B-A546CD9AB2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85D6B-F6CB-8BEC-1EA5-DED729544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49339-BCE3-9525-CBB2-44F8A9E8C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03EBD-7658-E9A4-5746-82B697204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77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35D764-4C68-D118-60E2-DCC8B3EBB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C4C0C-70A5-8015-04B6-0F0902A66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F6420-122E-DEDC-8EDE-6432DA33D2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89D641-1A6F-46FE-905C-1F0DEE24D9C5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3B343-DBFB-6046-2AB9-DF5C22633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B442E-D838-E8CD-890A-53028E5A8A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7C9B62-A647-47C4-96FE-26BA97D04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32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02025C-3D0F-4556-B13E-526366C91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0A84C-6D29-26CE-49BC-0DF729F37D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0682" y="735107"/>
            <a:ext cx="10053763" cy="1941592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LCDB 7010 </a:t>
            </a:r>
            <a:r>
              <a:rPr lang="en-US" dirty="0">
                <a:solidFill>
                  <a:schemeClr val="bg1"/>
                </a:solidFill>
              </a:rPr>
              <a:t>Converting Research Into Practice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A48A42-3E89-CE28-3EEC-5ADB88D542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4086" y="4800221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Qualitative Data Analysis (</a:t>
            </a:r>
            <a:r>
              <a:rPr lang="en-US"/>
              <a:t>Practical session)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710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C89EC-D142-F10C-8F7E-3143DC1CE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9D95-EE0F-4964-282E-E4C409F5A5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3287" y="108210"/>
            <a:ext cx="9144000" cy="950277"/>
          </a:xfrm>
        </p:spPr>
        <p:txBody>
          <a:bodyPr/>
          <a:lstStyle/>
          <a:p>
            <a:pPr algn="l"/>
            <a:r>
              <a:rPr lang="en-US" dirty="0"/>
              <a:t>Objectives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0E16B-B6ED-8F2E-256D-7F6C7FF19F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775" y="1246909"/>
            <a:ext cx="10462952" cy="3929149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3200" dirty="0"/>
              <a:t>To familiarize yourself with data analytical process in NVivo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3200" dirty="0"/>
              <a:t>To identify code, case and themes from interview data 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3200" dirty="0"/>
              <a:t>To </a:t>
            </a:r>
            <a:r>
              <a:rPr lang="en-US" sz="3200" dirty="0" err="1"/>
              <a:t>visualise</a:t>
            </a:r>
            <a:r>
              <a:rPr lang="en-US" sz="3200" dirty="0"/>
              <a:t> the data through word tree, word cloud and frequency table in NVivo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303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3B4F6-7CC5-2AE4-3091-EEB52AF7B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2E987-ADFB-6291-ED7E-4243671106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50277"/>
          </a:xfrm>
        </p:spPr>
        <p:txBody>
          <a:bodyPr/>
          <a:lstStyle/>
          <a:p>
            <a:pPr algn="l"/>
            <a:r>
              <a:rPr lang="en-US" dirty="0"/>
              <a:t>Outputs of the class today 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301483-EF1A-798A-F8B0-34E41672D1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10692"/>
            <a:ext cx="9144000" cy="2765366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dirty="0"/>
              <a:t>To identify the codes and themes for your study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dirty="0"/>
              <a:t>To create a word cloud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dirty="0"/>
              <a:t>To create a word tree for some key terminologies in your study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dirty="0"/>
              <a:t>To identify the words with the most frequency</a:t>
            </a:r>
          </a:p>
        </p:txBody>
      </p:sp>
    </p:spTree>
    <p:extLst>
      <p:ext uri="{BB962C8B-B14F-4D97-AF65-F5344CB8AC3E}">
        <p14:creationId xmlns:p14="http://schemas.microsoft.com/office/powerpoint/2010/main" val="38983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B2C86-885B-E21C-E493-C6591010E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123" y="286863"/>
            <a:ext cx="9144000" cy="972444"/>
          </a:xfrm>
        </p:spPr>
        <p:txBody>
          <a:bodyPr/>
          <a:lstStyle/>
          <a:p>
            <a:r>
              <a:rPr lang="en-US" dirty="0"/>
              <a:t>Data analysis in NVivo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DDE752-B307-CF5F-5491-25970525E3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4123" y="1202574"/>
            <a:ext cx="9144000" cy="4926675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/>
              <a:t>Basic Step(s) as below </a:t>
            </a:r>
          </a:p>
          <a:p>
            <a:pPr algn="l"/>
            <a:endParaRPr lang="en-US" dirty="0"/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Download NVivo (Version 14.0) from UWTSD website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Create project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Import the files (transcripts)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Add the RQ / RO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Read the transcript line by line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Create code(s) under each RQ/RO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Create frequency table and identify the words with the most frequency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Based upon the results of step 7, create word tree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dirty="0"/>
              <a:t>Create word cloud</a:t>
            </a:r>
          </a:p>
          <a:p>
            <a:pPr algn="l"/>
            <a:endParaRPr lang="en-US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611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90428-4BD8-4662-1E4B-3FD029304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8CCA3-FD01-975D-F1F3-F97683CA8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58204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1E27F2-D0FF-139B-ABB1-99D48DFA5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31869"/>
            <a:ext cx="9144000" cy="242593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775767-7E95-4CCD-98E4-3B3538608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55" b="17252"/>
          <a:stretch>
            <a:fillRect/>
          </a:stretch>
        </p:blipFill>
        <p:spPr>
          <a:xfrm>
            <a:off x="959370" y="322080"/>
            <a:ext cx="9353863" cy="5141835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9B42FE3D-3526-2D1F-FCE8-19D27357676F}"/>
              </a:ext>
            </a:extLst>
          </p:cNvPr>
          <p:cNvSpPr/>
          <p:nvPr/>
        </p:nvSpPr>
        <p:spPr>
          <a:xfrm>
            <a:off x="3740727" y="1122363"/>
            <a:ext cx="897775" cy="842356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DBE661C-44B2-88FA-79EB-44FBADD3334A}"/>
              </a:ext>
            </a:extLst>
          </p:cNvPr>
          <p:cNvCxnSpPr>
            <a:cxnSpLocks/>
          </p:cNvCxnSpPr>
          <p:nvPr/>
        </p:nvCxnSpPr>
        <p:spPr>
          <a:xfrm>
            <a:off x="288175" y="991985"/>
            <a:ext cx="549184" cy="60405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273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74F79-B77D-2854-0A7B-793FAD620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27EC3-A33E-C724-05D7-40070B1B4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58204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B89A2C-83F7-1B21-985B-183C94118E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31869"/>
            <a:ext cx="9144000" cy="242593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E8DAFA-14EC-AD46-F117-8AF54FD520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6" b="13263"/>
          <a:stretch>
            <a:fillRect/>
          </a:stretch>
        </p:blipFill>
        <p:spPr>
          <a:xfrm>
            <a:off x="953681" y="403373"/>
            <a:ext cx="9420602" cy="5454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64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5E7A0A3-2054-020A-C297-FCDC4A573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7CFA1-BD15-1678-C46D-496992C50F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0937" y="283637"/>
            <a:ext cx="9530782" cy="1349671"/>
          </a:xfrm>
        </p:spPr>
        <p:txBody>
          <a:bodyPr/>
          <a:lstStyle/>
          <a:p>
            <a:r>
              <a:rPr lang="en-US" dirty="0"/>
              <a:t>Create cases for participants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EE48DE-62D6-A3CD-F0FF-F44045292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24" t="36814" r="56163" b="48639"/>
          <a:stretch>
            <a:fillRect/>
          </a:stretch>
        </p:blipFill>
        <p:spPr>
          <a:xfrm>
            <a:off x="2705362" y="2465726"/>
            <a:ext cx="6451639" cy="351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581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A46DB-497A-F575-3F1A-15AE14C0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Add the RQ / RO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CE68D7-CE3A-C870-D8E0-A89F248FF4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" r="432" b="61529"/>
          <a:stretch>
            <a:fillRect/>
          </a:stretch>
        </p:blipFill>
        <p:spPr>
          <a:xfrm>
            <a:off x="367258" y="1991338"/>
            <a:ext cx="11529681" cy="296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096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DD7A-A649-1978-1E80-90B59E5B1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8136"/>
            <a:ext cx="10515600" cy="1325563"/>
          </a:xfrm>
        </p:spPr>
        <p:txBody>
          <a:bodyPr/>
          <a:lstStyle/>
          <a:p>
            <a:r>
              <a:rPr lang="en-US" dirty="0"/>
              <a:t>5. Read the transcript line by line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998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8EF34-FCAD-E942-BE95-7953DA6E6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3A0FF-EDA7-0102-4CFE-F49CB214E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6691" y="485054"/>
            <a:ext cx="9703724" cy="800648"/>
          </a:xfrm>
        </p:spPr>
        <p:txBody>
          <a:bodyPr>
            <a:noAutofit/>
          </a:bodyPr>
          <a:lstStyle/>
          <a:p>
            <a:r>
              <a:rPr lang="en-US" sz="4800" dirty="0"/>
              <a:t>6. Create code(s) under each RQ/ROs</a:t>
            </a:r>
            <a:endParaRPr lang="en-GB" sz="4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9A3AD4-A974-9E3B-F7AA-3DEC73B496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77" t="35770" r="43188" b="38287"/>
          <a:stretch>
            <a:fillRect/>
          </a:stretch>
        </p:blipFill>
        <p:spPr>
          <a:xfrm>
            <a:off x="435503" y="1438755"/>
            <a:ext cx="11197057" cy="425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510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2A263-EB2E-F3FD-919B-B3FD1E6C0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E8F1F1F-EBE3-280E-06B7-C2A6036BD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092" y="692300"/>
            <a:ext cx="7180471" cy="616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751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647F8-3F22-839B-AACA-7B62E7895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33508C2-A0E1-4F7B-9E59-94471C62C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935" y="150865"/>
            <a:ext cx="7867650" cy="639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059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F6B38-4573-7AA6-DB83-42B9F7C3D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967" y="365125"/>
            <a:ext cx="11026833" cy="1325563"/>
          </a:xfrm>
        </p:spPr>
        <p:txBody>
          <a:bodyPr>
            <a:normAutofit/>
          </a:bodyPr>
          <a:lstStyle/>
          <a:p>
            <a:r>
              <a:rPr lang="en-US" dirty="0"/>
              <a:t>7. Create frequency table and identify the words with the most frequency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271918-557E-E9CB-5326-607EE6A779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527" t="11321" r="1239" b="9691"/>
          <a:stretch>
            <a:fillRect/>
          </a:stretch>
        </p:blipFill>
        <p:spPr>
          <a:xfrm>
            <a:off x="6181809" y="989113"/>
            <a:ext cx="4999218" cy="545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528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5488E-C71C-27F6-3EFC-E7F4F0B05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99" y="365125"/>
            <a:ext cx="11327476" cy="1325563"/>
          </a:xfrm>
        </p:spPr>
        <p:txBody>
          <a:bodyPr>
            <a:normAutofit/>
          </a:bodyPr>
          <a:lstStyle/>
          <a:p>
            <a:r>
              <a:rPr lang="en-US" dirty="0"/>
              <a:t>8. Based upon the results of step 7, create word tree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9EF0A1-A17F-1AC9-3E59-D37A8C2B66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80" b="12766"/>
          <a:stretch>
            <a:fillRect/>
          </a:stretch>
        </p:blipFill>
        <p:spPr>
          <a:xfrm>
            <a:off x="4401691" y="1252088"/>
            <a:ext cx="7019769" cy="5838669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69C53330-EF7A-B35A-14FF-3F97825F3B07}"/>
              </a:ext>
            </a:extLst>
          </p:cNvPr>
          <p:cNvSpPr/>
          <p:nvPr/>
        </p:nvSpPr>
        <p:spPr>
          <a:xfrm>
            <a:off x="11144142" y="4369632"/>
            <a:ext cx="554636" cy="989306"/>
          </a:xfrm>
          <a:prstGeom prst="ellipse">
            <a:avLst/>
          </a:prstGeom>
          <a:noFill/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00530EC-D7BF-E358-6335-731BE16E9E69}"/>
              </a:ext>
            </a:extLst>
          </p:cNvPr>
          <p:cNvSpPr/>
          <p:nvPr/>
        </p:nvSpPr>
        <p:spPr>
          <a:xfrm rot="5400000">
            <a:off x="4717154" y="2532656"/>
            <a:ext cx="368712" cy="989306"/>
          </a:xfrm>
          <a:prstGeom prst="ellipse">
            <a:avLst/>
          </a:prstGeom>
          <a:noFill/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00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FD24-980C-DE7C-EEE0-05216D925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C9372FF-1004-1DC0-C1D6-75D29EFB6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607" y="1027906"/>
            <a:ext cx="9260254" cy="578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234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C678F-77F5-AC6E-AA0A-557974096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BAE506-C31B-2B97-345F-46E95BF87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289" y="472971"/>
            <a:ext cx="8429625" cy="516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322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56245-6347-8695-E130-42A743F91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9. Create word cloud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DDBA62D-568E-9E93-7248-371C7161D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698" t="266" r="-357" b="11656"/>
          <a:stretch>
            <a:fillRect/>
          </a:stretch>
        </p:blipFill>
        <p:spPr>
          <a:xfrm>
            <a:off x="3199754" y="2001187"/>
            <a:ext cx="7597535" cy="4414602"/>
          </a:xfrm>
        </p:spPr>
      </p:pic>
    </p:spTree>
    <p:extLst>
      <p:ext uri="{BB962C8B-B14F-4D97-AF65-F5344CB8AC3E}">
        <p14:creationId xmlns:p14="http://schemas.microsoft.com/office/powerpoint/2010/main" val="4139170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3936-8431-001A-2549-F1B79FA54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Output</a:t>
            </a:r>
            <a:endParaRPr lang="en-GB" sz="32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ED047F6-340C-A9EF-C9BC-09AB25F88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63" r="-1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7A316-B726-0C53-CAD3-DD2849219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US" sz="4800" dirty="0"/>
              <a:t>Your identified themes </a:t>
            </a:r>
          </a:p>
          <a:p>
            <a:r>
              <a:rPr lang="en-US" sz="4800" dirty="0"/>
              <a:t>Your abstract write up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11432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565E8F4A-2367-B22E-CECF-ADF54B3C63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28" r="1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EA426-992B-EC6F-E28D-B391C1FA2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Q&amp;A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183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234</Words>
  <Application>Microsoft Office PowerPoint</Application>
  <PresentationFormat>Widescreen</PresentationFormat>
  <Paragraphs>36</Paragraphs>
  <Slides>19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Aptos Display</vt:lpstr>
      <vt:lpstr>Arial</vt:lpstr>
      <vt:lpstr>Calibri</vt:lpstr>
      <vt:lpstr>Wingdings</vt:lpstr>
      <vt:lpstr>Office Theme</vt:lpstr>
      <vt:lpstr>LCDB 7010 Converting Research Into Practice</vt:lpstr>
      <vt:lpstr>Objectives </vt:lpstr>
      <vt:lpstr>Outputs of the class today  </vt:lpstr>
      <vt:lpstr>Data analysis in NVivo </vt:lpstr>
      <vt:lpstr>PowerPoint Presentation</vt:lpstr>
      <vt:lpstr>PowerPoint Presentation</vt:lpstr>
      <vt:lpstr>Create cases for participants</vt:lpstr>
      <vt:lpstr>4. Add the RQ / RO</vt:lpstr>
      <vt:lpstr>5. Read the transcript line by line </vt:lpstr>
      <vt:lpstr>6. Create code(s) under each RQ/ROs</vt:lpstr>
      <vt:lpstr>PowerPoint Presentation</vt:lpstr>
      <vt:lpstr>PowerPoint Presentation</vt:lpstr>
      <vt:lpstr>7. Create frequency table and identify the words with the most frequency</vt:lpstr>
      <vt:lpstr>8. Based upon the results of step 7, create word tree</vt:lpstr>
      <vt:lpstr>PowerPoint Presentation</vt:lpstr>
      <vt:lpstr>PowerPoint Presentation</vt:lpstr>
      <vt:lpstr>9. Create word cloud</vt:lpstr>
      <vt:lpstr>Output</vt:lpstr>
      <vt:lpstr>Q&amp;A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Lee</dc:creator>
  <cp:lastModifiedBy>Helen Lee</cp:lastModifiedBy>
  <cp:revision>1</cp:revision>
  <dcterms:created xsi:type="dcterms:W3CDTF">2025-09-08T14:11:02Z</dcterms:created>
  <dcterms:modified xsi:type="dcterms:W3CDTF">2025-09-09T07:55:17Z</dcterms:modified>
</cp:coreProperties>
</file>