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sldIdLst>
    <p:sldId id="256" r:id="rId2"/>
    <p:sldId id="257" r:id="rId3"/>
    <p:sldId id="259" r:id="rId4"/>
    <p:sldId id="263" r:id="rId5"/>
    <p:sldId id="261" r:id="rId6"/>
    <p:sldId id="264" r:id="rId7"/>
    <p:sldId id="265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8490A6-7F3D-8D70-49CC-B06F8E9AFE87}" v="34" dt="2025-11-15T10:20:45.131"/>
    <p1510:client id="{B8A1DACD-CDA5-8987-936B-5B495E488633}" v="2" dt="2025-11-15T09:20:08.973"/>
    <p1510:client id="{EEE940AE-99A8-467E-B510-71747C9C57D3}" v="1807" dt="2025-11-15T10:35:45.2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072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96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889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8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861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704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784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269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63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65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82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539543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7217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76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4391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8693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9670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51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730ABA2-658D-460F-9EEE-8174897153DA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5068DEE-DF2B-413E-B4BB-8D94DBA58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881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  <p:sldLayoutId id="2147483850" r:id="rId12"/>
    <p:sldLayoutId id="2147483851" r:id="rId13"/>
    <p:sldLayoutId id="2147483852" r:id="rId14"/>
    <p:sldLayoutId id="2147483853" r:id="rId15"/>
    <p:sldLayoutId id="2147483854" r:id="rId16"/>
    <p:sldLayoutId id="2147483855" r:id="rId17"/>
    <p:sldLayoutId id="2147483856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rhowd.com/techex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foolswisdom/90496125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0F0A9-BDE1-E337-C1EB-DD81E54611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Bierstadt Display" panose="020B0004020202020204" pitchFamily="34" charset="0"/>
              </a:rPr>
              <a:t>Microsoft Word/Microsoft teams </a:t>
            </a:r>
            <a:br>
              <a:rPr lang="en-GB" dirty="0">
                <a:latin typeface="Bierstadt Display" panose="020B0004020202020204" pitchFamily="34" charset="0"/>
              </a:rPr>
            </a:br>
            <a:r>
              <a:rPr lang="en-GB" dirty="0">
                <a:latin typeface="Bierstadt Display" panose="020B0004020202020204" pitchFamily="34" charset="0"/>
              </a:rPr>
              <a:t>in sunrise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3BF592-3C82-257A-105E-4761A9F721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latin typeface="Bierstadt Display" panose="020F0502020204030204" pitchFamily="34" charset="0"/>
                <a:ea typeface="DengXian" panose="02010600030101010101" pitchFamily="2" charset="-122"/>
                <a:cs typeface="Aharoni" panose="020F0502020204030204" pitchFamily="2" charset="-79"/>
              </a:rPr>
              <a:t>Presented by Donna Cullen 2512540</a:t>
            </a:r>
          </a:p>
          <a:p>
            <a:endParaRPr lang="en-GB" sz="2400" dirty="0">
              <a:latin typeface="Bierstadt Display" panose="020F0502020204030204" pitchFamily="34" charset="0"/>
            </a:endParaRPr>
          </a:p>
          <a:p>
            <a:r>
              <a:rPr lang="en-GB" sz="2400" dirty="0">
                <a:latin typeface="Bierstadt Display" panose="020F0502020204030204" pitchFamily="34" charset="0"/>
              </a:rPr>
              <a:t>Today we will be looking at the benefits and limits  of using Microsoft  word and </a:t>
            </a:r>
            <a:r>
              <a:rPr lang="en-GB" sz="2400" dirty="0" err="1">
                <a:latin typeface="Bierstadt Display" panose="020F0502020204030204" pitchFamily="34" charset="0"/>
              </a:rPr>
              <a:t>ms</a:t>
            </a:r>
            <a:r>
              <a:rPr lang="en-GB" sz="2400" dirty="0">
                <a:latin typeface="Bierstadt Display" panose="020F0502020204030204" pitchFamily="34" charset="0"/>
              </a:rPr>
              <a:t> teams  Within</a:t>
            </a:r>
          </a:p>
          <a:p>
            <a:r>
              <a:rPr lang="en-GB" sz="2400" dirty="0">
                <a:latin typeface="Bierstadt Display" panose="020F0502020204030204" pitchFamily="34" charset="0"/>
              </a:rPr>
              <a:t> the care home</a:t>
            </a:r>
          </a:p>
        </p:txBody>
      </p:sp>
    </p:spTree>
    <p:extLst>
      <p:ext uri="{BB962C8B-B14F-4D97-AF65-F5344CB8AC3E}">
        <p14:creationId xmlns:p14="http://schemas.microsoft.com/office/powerpoint/2010/main" val="3070951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8A4D9E-AE3D-DE03-1565-727AB53CB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419900"/>
            <a:ext cx="2844002" cy="4018201"/>
          </a:xfrm>
        </p:spPr>
        <p:txBody>
          <a:bodyPr>
            <a:normAutofit/>
          </a:bodyPr>
          <a:lstStyle/>
          <a:p>
            <a:pPr algn="l"/>
            <a:r>
              <a:rPr lang="en-GB" sz="4100" dirty="0">
                <a:solidFill>
                  <a:schemeClr val="tx1"/>
                </a:solidFill>
              </a:rPr>
              <a:t>What is Microsoft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11672-3C37-4D81-4CA6-E26DF47C7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008" y="1193576"/>
            <a:ext cx="6576591" cy="4470850"/>
          </a:xfrm>
        </p:spPr>
        <p:txBody>
          <a:bodyPr anchor="ctr">
            <a:normAutofit/>
          </a:bodyPr>
          <a:lstStyle/>
          <a:p>
            <a:r>
              <a:rPr lang="en-GB" dirty="0"/>
              <a:t>Microsoft word is a program developed by Microsoft that allows users to create, edit and format documents and letters within a digital platform.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286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47D211-F9FC-14D0-8FD5-173505594F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3433"/>
          <a:stretch>
            <a:fillRect/>
          </a:stretch>
        </p:blipFill>
        <p:spPr>
          <a:xfrm>
            <a:off x="6417734" y="2736883"/>
            <a:ext cx="4770219" cy="268452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805953-6916-A7E1-94D7-F9DE89752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Benefits of using </a:t>
            </a:r>
            <a:r>
              <a:rPr lang="en-GB" dirty="0" err="1"/>
              <a:t>microsoft</a:t>
            </a:r>
            <a:r>
              <a:rPr lang="en-GB" dirty="0"/>
              <a:t> word  in sunrise </a:t>
            </a:r>
            <a:r>
              <a:rPr lang="en-GB" dirty="0" err="1"/>
              <a:t>carehome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0DC79-8C2E-CFCD-99A1-8B0543EAB2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860493" cy="342410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1600" dirty="0"/>
              <a:t>Document creation  -   staff work sheets and patients needs </a:t>
            </a:r>
            <a:r>
              <a:rPr lang="en-GB" sz="1600"/>
              <a:t>posters of instruction around the home </a:t>
            </a:r>
            <a:endParaRPr lang="en-GB" sz="1600" dirty="0"/>
          </a:p>
          <a:p>
            <a:pPr>
              <a:lnSpc>
                <a:spcPct val="110000"/>
              </a:lnSpc>
              <a:buClr>
                <a:srgbClr val="FFFFFF"/>
              </a:buClr>
            </a:pPr>
            <a:r>
              <a:rPr lang="en-GB" sz="1600" dirty="0"/>
              <a:t>Formatting and editing  - spell check and  grammar check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Collaboration – staff/ health professionals  can add in real time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Accessibility  - all can access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File types   .dot x  for word templates -  care plans   client intake forms and pdf for portable  documents  that can be easily shared  but not easily changed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638658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34E05-D198-74A6-2987-3D55B0D31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491" y="1493822"/>
            <a:ext cx="10381933" cy="751438"/>
          </a:xfrm>
        </p:spPr>
        <p:txBody>
          <a:bodyPr>
            <a:normAutofit fontScale="90000"/>
          </a:bodyPr>
          <a:lstStyle/>
          <a:p>
            <a:r>
              <a:rPr lang="en-US" dirty="0"/>
              <a:t>The disadvantages of using word within the care home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007702-590E-83A2-C546-70DEF3AF87FA}"/>
              </a:ext>
            </a:extLst>
          </p:cNvPr>
          <p:cNvSpPr txBox="1"/>
          <p:nvPr/>
        </p:nvSpPr>
        <p:spPr>
          <a:xfrm>
            <a:off x="1176950" y="2964079"/>
            <a:ext cx="4611775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. The cost</a:t>
            </a:r>
          </a:p>
          <a:p>
            <a:r>
              <a:rPr lang="en-GB" sz="3200" dirty="0"/>
              <a:t>.overwhelming to new users</a:t>
            </a:r>
          </a:p>
          <a:p>
            <a:r>
              <a:rPr lang="en-GB" sz="3200" dirty="0"/>
              <a:t>.technical issues</a:t>
            </a:r>
          </a:p>
          <a:p>
            <a:r>
              <a:rPr lang="en-GB" sz="3200" dirty="0"/>
              <a:t>.Cybercrime and security</a:t>
            </a:r>
          </a:p>
          <a:p>
            <a:endParaRPr lang="en-GB" dirty="0"/>
          </a:p>
        </p:txBody>
      </p:sp>
      <p:pic>
        <p:nvPicPr>
          <p:cNvPr id="5" name="Picture 4" descr="A computer with a screen and a screen with colorful lights&#10;&#10;AI-generated content may be incorrect.">
            <a:extLst>
              <a:ext uri="{FF2B5EF4-FFF2-40B4-BE49-F238E27FC236}">
                <a16:creationId xmlns:a16="http://schemas.microsoft.com/office/drawing/2014/main" id="{E279E1C2-B03E-35B0-BAC3-FC9423F117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51001" y="2330230"/>
            <a:ext cx="3078179" cy="360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93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5722B-75BE-9510-8A28-F1612AD2B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/>
              <a:t>Advantages of using teams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05257C-B6C1-E004-98F2-10185584FE67}"/>
              </a:ext>
            </a:extLst>
          </p:cNvPr>
          <p:cNvSpPr txBox="1"/>
          <p:nvPr/>
        </p:nvSpPr>
        <p:spPr>
          <a:xfrm>
            <a:off x="1874067" y="2688879"/>
            <a:ext cx="7726731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.virtual training</a:t>
            </a:r>
          </a:p>
          <a:p>
            <a:r>
              <a:rPr lang="en-GB" sz="4400" dirty="0"/>
              <a:t>.residents contacting home</a:t>
            </a:r>
          </a:p>
          <a:p>
            <a:r>
              <a:rPr lang="en-GB" sz="4400" dirty="0"/>
              <a:t>.health appointments for residents</a:t>
            </a:r>
          </a:p>
          <a:p>
            <a:r>
              <a:rPr lang="en-GB" sz="4400" dirty="0"/>
              <a:t>.staff meetings</a:t>
            </a:r>
          </a:p>
          <a:p>
            <a:r>
              <a:rPr lang="en-GB" sz="4400" dirty="0"/>
              <a:t>.real time communication</a:t>
            </a:r>
          </a:p>
        </p:txBody>
      </p:sp>
      <p:pic>
        <p:nvPicPr>
          <p:cNvPr id="5" name="Picture 4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23383F5F-5B07-1981-0F49-4D4563C92F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33960" y="956262"/>
            <a:ext cx="2974076" cy="223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064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39FBF-0633-7E77-B774-B3663D0E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using </a:t>
            </a:r>
            <a:r>
              <a:rPr lang="en-GB" dirty="0" err="1"/>
              <a:t>ms</a:t>
            </a:r>
            <a:r>
              <a:rPr lang="en-GB" dirty="0"/>
              <a:t> teams in the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F59D9-C6B2-1660-61ED-F5B367E0A49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Security breeching</a:t>
            </a:r>
          </a:p>
          <a:p>
            <a:r>
              <a:rPr lang="en-GB" dirty="0"/>
              <a:t>Storage consumption</a:t>
            </a:r>
          </a:p>
          <a:p>
            <a:r>
              <a:rPr lang="en-GB" dirty="0"/>
              <a:t>Limits on channels and how many users can communicate</a:t>
            </a:r>
          </a:p>
          <a:p>
            <a:r>
              <a:rPr lang="en-GB" dirty="0"/>
              <a:t>Connectivity and glitching</a:t>
            </a:r>
          </a:p>
          <a:p>
            <a:r>
              <a:rPr lang="en-GB" dirty="0"/>
              <a:t> ability to learn how to use</a:t>
            </a:r>
          </a:p>
          <a:p>
            <a:r>
              <a:rPr lang="en-GB" dirty="0"/>
              <a:t>Can't use offline</a:t>
            </a:r>
          </a:p>
        </p:txBody>
      </p:sp>
    </p:spTree>
    <p:extLst>
      <p:ext uri="{BB962C8B-B14F-4D97-AF65-F5344CB8AC3E}">
        <p14:creationId xmlns:p14="http://schemas.microsoft.com/office/powerpoint/2010/main" val="1657347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AA0E7-E776-8657-748C-F53CFE441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impact of limited 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00C09-5424-0005-9DDC-0E34AB267E1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972" y="2367093"/>
            <a:ext cx="10435628" cy="2521778"/>
          </a:xfrm>
        </p:spPr>
        <p:txBody>
          <a:bodyPr/>
          <a:lstStyle/>
          <a:p>
            <a:r>
              <a:rPr lang="en-GB" dirty="0"/>
              <a:t>Staff communication-  patients will suffer if  people are out of the loop</a:t>
            </a:r>
          </a:p>
          <a:p>
            <a:r>
              <a:rPr lang="en-GB" dirty="0"/>
              <a:t>Isolation –resident cant reach out to family</a:t>
            </a:r>
          </a:p>
          <a:p>
            <a:r>
              <a:rPr lang="en-GB" dirty="0"/>
              <a:t>Increased work load- others will have to pick up slack</a:t>
            </a:r>
          </a:p>
          <a:p>
            <a:r>
              <a:rPr lang="en-GB" dirty="0"/>
              <a:t>Reduce independence  for staff and residents</a:t>
            </a:r>
          </a:p>
        </p:txBody>
      </p:sp>
    </p:spTree>
    <p:extLst>
      <p:ext uri="{BB962C8B-B14F-4D97-AF65-F5344CB8AC3E}">
        <p14:creationId xmlns:p14="http://schemas.microsoft.com/office/powerpoint/2010/main" val="2996063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09030-0AB4-35CC-E1C6-3DC6C75D8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safety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E7406-4030-A140-2EA2-61D3CBEB969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Commitment –all staff must be agreed and committed to digital safety</a:t>
            </a:r>
          </a:p>
          <a:p>
            <a:r>
              <a:rPr lang="en-GB" dirty="0"/>
              <a:t>Cyber security  -  good protection software</a:t>
            </a:r>
          </a:p>
          <a:p>
            <a:r>
              <a:rPr lang="en-GB" dirty="0"/>
              <a:t>Good internet connection</a:t>
            </a:r>
          </a:p>
          <a:p>
            <a:r>
              <a:rPr lang="en-GB" dirty="0"/>
              <a:t>Training and support </a:t>
            </a:r>
          </a:p>
          <a:p>
            <a:r>
              <a:rPr lang="en-GB" dirty="0"/>
              <a:t>Regular risk assessment – to check any digital </a:t>
            </a:r>
            <a:r>
              <a:rPr lang="en-GB" dirty="0" err="1"/>
              <a:t>vunerabilitys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790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57257-A333-F22E-AB09-8614911ED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9AC57-AE33-2EC9-23AD-541C94E8683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35610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141</TotalTime>
  <Words>306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Bierstadt Display</vt:lpstr>
      <vt:lpstr>Tw Cen MT</vt:lpstr>
      <vt:lpstr>Droplet</vt:lpstr>
      <vt:lpstr>Microsoft Word/Microsoft teams  in sunrise care home</vt:lpstr>
      <vt:lpstr>What is Microsoft word</vt:lpstr>
      <vt:lpstr>Benefits of using microsoft word  in sunrise carehome</vt:lpstr>
      <vt:lpstr>The disadvantages of using word within the care home  </vt:lpstr>
      <vt:lpstr>Advantages of using teams</vt:lpstr>
      <vt:lpstr>Disadvantages of using ms teams in the care home</vt:lpstr>
      <vt:lpstr> impact of limited digital skills</vt:lpstr>
      <vt:lpstr>Digital safety checklist</vt:lpstr>
      <vt:lpstr>refrencing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Patricia Cullen (2512540)</dc:creator>
  <cp:lastModifiedBy>Donna Patricia Cullen (2512540)</cp:lastModifiedBy>
  <cp:revision>89</cp:revision>
  <dcterms:created xsi:type="dcterms:W3CDTF">2025-10-25T10:22:57Z</dcterms:created>
  <dcterms:modified xsi:type="dcterms:W3CDTF">2025-11-15T10:35:45Z</dcterms:modified>
</cp:coreProperties>
</file>