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docProps/custom.xml" ContentType="application/vnd.openxmlformats-officedocument.custom-properties+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85" r:id="rId26"/>
    <p:sldId id="277" r:id="rId27"/>
    <p:sldId id="278" r:id="rId28"/>
    <p:sldId id="286" r:id="rId29"/>
    <p:sldId id="287" r:id="rId30"/>
    <p:sldId id="288" r:id="rId31"/>
    <p:sldId id="292" r:id="rId32"/>
    <p:sldId id="293" r:id="rId33"/>
    <p:sldId id="294" r:id="rId34"/>
    <p:sldId id="295" r:id="rId35"/>
    <p:sldId id="296" r:id="rId36"/>
    <p:sldId id="301" r:id="rId37"/>
    <p:sldId id="289" r:id="rId38"/>
    <p:sldId id="290" r:id="rId39"/>
    <p:sldId id="297" r:id="rId40"/>
    <p:sldId id="279" r:id="rId41"/>
    <p:sldId id="280" r:id="rId42"/>
    <p:sldId id="281" r:id="rId43"/>
    <p:sldId id="298" r:id="rId44"/>
    <p:sldId id="299" r:id="rId45"/>
    <p:sldId id="300" r:id="rId46"/>
    <p:sldId id="302"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35" autoAdjust="0"/>
  </p:normalViewPr>
  <p:slideViewPr>
    <p:cSldViewPr>
      <p:cViewPr varScale="1">
        <p:scale>
          <a:sx n="72" d="100"/>
          <a:sy n="72" d="100"/>
        </p:scale>
        <p:origin x="-19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4C44311-FAFD-4521-8644-6D885FCA3938}"/>
    <pc:docChg chg="undo custSel addSld delSld modSld sldOrd">
      <pc:chgData name="Paul Tinkler" userId="bcebf29c-73c2-433d-80d2-6bad896374bf" providerId="ADAL" clId="{64C44311-FAFD-4521-8644-6D885FCA3938}" dt="2018-01-12T14:09:05.497" v="8185" actId="20577"/>
      <pc:docMkLst>
        <pc:docMk/>
      </pc:docMkLst>
      <pc:sldChg chg="modSp">
        <pc:chgData name="Paul Tinkler" userId="bcebf29c-73c2-433d-80d2-6bad896374bf" providerId="ADAL" clId="{64C44311-FAFD-4521-8644-6D885FCA3938}" dt="2018-01-10T08:53:58.287" v="1" actId="20577"/>
        <pc:sldMkLst>
          <pc:docMk/>
          <pc:sldMk cId="3408955283" sldId="256"/>
        </pc:sldMkLst>
        <pc:spChg chg="mod">
          <ac:chgData name="Paul Tinkler" userId="bcebf29c-73c2-433d-80d2-6bad896374bf" providerId="ADAL" clId="{64C44311-FAFD-4521-8644-6D885FCA3938}" dt="2018-01-10T08:53:58.287" v="1" actId="20577"/>
          <ac:spMkLst>
            <pc:docMk/>
            <pc:sldMk cId="3408955283" sldId="256"/>
            <ac:spMk id="3" creationId="{00000000-0000-0000-0000-000000000000}"/>
          </ac:spMkLst>
        </pc:spChg>
      </pc:sldChg>
      <pc:sldChg chg="modSp">
        <pc:chgData name="Paul Tinkler" userId="bcebf29c-73c2-433d-80d2-6bad896374bf" providerId="ADAL" clId="{64C44311-FAFD-4521-8644-6D885FCA3938}" dt="2018-01-10T08:59:09.099" v="144" actId="20577"/>
        <pc:sldMkLst>
          <pc:docMk/>
          <pc:sldMk cId="1947463288" sldId="257"/>
        </pc:sldMkLst>
        <pc:spChg chg="mod">
          <ac:chgData name="Paul Tinkler" userId="bcebf29c-73c2-433d-80d2-6bad896374bf" providerId="ADAL" clId="{64C44311-FAFD-4521-8644-6D885FCA3938}" dt="2018-01-10T08:55:07.630" v="22" actId="20577"/>
          <ac:spMkLst>
            <pc:docMk/>
            <pc:sldMk cId="1947463288" sldId="257"/>
            <ac:spMk id="2" creationId="{00000000-0000-0000-0000-000000000000}"/>
          </ac:spMkLst>
        </pc:spChg>
        <pc:spChg chg="mod">
          <ac:chgData name="Paul Tinkler" userId="bcebf29c-73c2-433d-80d2-6bad896374bf" providerId="ADAL" clId="{64C44311-FAFD-4521-8644-6D885FCA3938}" dt="2018-01-10T08:59:09.099" v="144" actId="20577"/>
          <ac:spMkLst>
            <pc:docMk/>
            <pc:sldMk cId="1947463288" sldId="257"/>
            <ac:spMk id="3" creationId="{00000000-0000-0000-0000-000000000000}"/>
          </ac:spMkLst>
        </pc:spChg>
      </pc:sldChg>
      <pc:sldChg chg="modSp add modNotesTx">
        <pc:chgData name="Paul Tinkler" userId="bcebf29c-73c2-433d-80d2-6bad896374bf" providerId="ADAL" clId="{64C44311-FAFD-4521-8644-6D885FCA3938}" dt="2018-01-10T14:12:24.624" v="510" actId="20577"/>
        <pc:sldMkLst>
          <pc:docMk/>
          <pc:sldMk cId="3713769738" sldId="258"/>
        </pc:sldMkLst>
        <pc:spChg chg="mod">
          <ac:chgData name="Paul Tinkler" userId="bcebf29c-73c2-433d-80d2-6bad896374bf" providerId="ADAL" clId="{64C44311-FAFD-4521-8644-6D885FCA3938}" dt="2018-01-10T14:09:51.399" v="181" actId="20577"/>
          <ac:spMkLst>
            <pc:docMk/>
            <pc:sldMk cId="3713769738" sldId="258"/>
            <ac:spMk id="2" creationId="{B1BA25B2-46F4-42A0-9A99-477F80088317}"/>
          </ac:spMkLst>
        </pc:spChg>
        <pc:spChg chg="mod">
          <ac:chgData name="Paul Tinkler" userId="bcebf29c-73c2-433d-80d2-6bad896374bf" providerId="ADAL" clId="{64C44311-FAFD-4521-8644-6D885FCA3938}" dt="2018-01-10T14:11:29.972" v="349" actId="20577"/>
          <ac:spMkLst>
            <pc:docMk/>
            <pc:sldMk cId="3713769738" sldId="258"/>
            <ac:spMk id="3" creationId="{E2479B56-AA29-4551-8B19-12EF4EA8EBB1}"/>
          </ac:spMkLst>
        </pc:spChg>
      </pc:sldChg>
      <pc:sldChg chg="addSp delSp modSp add modNotesTx">
        <pc:chgData name="Paul Tinkler" userId="bcebf29c-73c2-433d-80d2-6bad896374bf" providerId="ADAL" clId="{64C44311-FAFD-4521-8644-6D885FCA3938}" dt="2018-01-11T18:51:34.435" v="5670" actId="20577"/>
        <pc:sldMkLst>
          <pc:docMk/>
          <pc:sldMk cId="3094832302" sldId="259"/>
        </pc:sldMkLst>
        <pc:spChg chg="mod">
          <ac:chgData name="Paul Tinkler" userId="bcebf29c-73c2-433d-80d2-6bad896374bf" providerId="ADAL" clId="{64C44311-FAFD-4521-8644-6D885FCA3938}" dt="2018-01-11T09:28:21.838" v="2880" actId="20577"/>
          <ac:spMkLst>
            <pc:docMk/>
            <pc:sldMk cId="3094832302" sldId="259"/>
            <ac:spMk id="2" creationId="{1CF6028B-EE1A-4D5A-92BB-38367D0F51D3}"/>
          </ac:spMkLst>
        </pc:spChg>
        <pc:spChg chg="del">
          <ac:chgData name="Paul Tinkler" userId="bcebf29c-73c2-433d-80d2-6bad896374bf" providerId="ADAL" clId="{64C44311-FAFD-4521-8644-6D885FCA3938}" dt="2018-01-10T14:14:05.187" v="537" actId="931"/>
          <ac:spMkLst>
            <pc:docMk/>
            <pc:sldMk cId="3094832302" sldId="259"/>
            <ac:spMk id="3" creationId="{8B568570-005C-4856-8BDC-01CD033E4EE2}"/>
          </ac:spMkLst>
        </pc:spChg>
        <pc:spChg chg="add del mod">
          <ac:chgData name="Paul Tinkler" userId="bcebf29c-73c2-433d-80d2-6bad896374bf" providerId="ADAL" clId="{64C44311-FAFD-4521-8644-6D885FCA3938}" dt="2018-01-10T14:14:23.272" v="539" actId="478"/>
          <ac:spMkLst>
            <pc:docMk/>
            <pc:sldMk cId="3094832302" sldId="259"/>
            <ac:spMk id="6" creationId="{1ACED929-15B9-44A6-B38C-2AA68F6A4D03}"/>
          </ac:spMkLst>
        </pc:spChg>
        <pc:spChg chg="add del mod">
          <ac:chgData name="Paul Tinkler" userId="bcebf29c-73c2-433d-80d2-6bad896374bf" providerId="ADAL" clId="{64C44311-FAFD-4521-8644-6D885FCA3938}" dt="2018-01-10T14:16:22.228" v="544" actId="478"/>
          <ac:spMkLst>
            <pc:docMk/>
            <pc:sldMk cId="3094832302" sldId="259"/>
            <ac:spMk id="8" creationId="{716B5373-7A6C-4444-81BA-314082EF4F52}"/>
          </ac:spMkLst>
        </pc:spChg>
        <pc:spChg chg="add del mod">
          <ac:chgData name="Paul Tinkler" userId="bcebf29c-73c2-433d-80d2-6bad896374bf" providerId="ADAL" clId="{64C44311-FAFD-4521-8644-6D885FCA3938}" dt="2018-01-10T14:17:09.909" v="548" actId="478"/>
          <ac:spMkLst>
            <pc:docMk/>
            <pc:sldMk cId="3094832302" sldId="259"/>
            <ac:spMk id="11" creationId="{9B6D0425-F91E-4261-8B9B-481F99C10CBD}"/>
          </ac:spMkLst>
        </pc:spChg>
        <pc:spChg chg="add mod">
          <ac:chgData name="Paul Tinkler" userId="bcebf29c-73c2-433d-80d2-6bad896374bf" providerId="ADAL" clId="{64C44311-FAFD-4521-8644-6D885FCA3938}" dt="2018-01-11T18:49:36.636" v="5361" actId="1076"/>
          <ac:spMkLst>
            <pc:docMk/>
            <pc:sldMk cId="3094832302" sldId="259"/>
            <ac:spMk id="12" creationId="{6A08C955-6DE2-490D-9960-A90D8306BC10}"/>
          </ac:spMkLst>
        </pc:spChg>
        <pc:picChg chg="add del mod">
          <ac:chgData name="Paul Tinkler" userId="bcebf29c-73c2-433d-80d2-6bad896374bf" providerId="ADAL" clId="{64C44311-FAFD-4521-8644-6D885FCA3938}" dt="2018-01-10T14:16:18.022" v="543" actId="478"/>
          <ac:picMkLst>
            <pc:docMk/>
            <pc:sldMk cId="3094832302" sldId="259"/>
            <ac:picMk id="5" creationId="{63BAA105-8F97-4619-8182-05AD5A2002FF}"/>
          </ac:picMkLst>
        </pc:picChg>
        <pc:picChg chg="add mod">
          <ac:chgData name="Paul Tinkler" userId="bcebf29c-73c2-433d-80d2-6bad896374bf" providerId="ADAL" clId="{64C44311-FAFD-4521-8644-6D885FCA3938}" dt="2018-01-11T09:28:34.767" v="2883" actId="1076"/>
          <ac:picMkLst>
            <pc:docMk/>
            <pc:sldMk cId="3094832302" sldId="259"/>
            <ac:picMk id="10" creationId="{FA6D8A42-2E25-4BD2-B3CD-C77D7D218AD1}"/>
          </ac:picMkLst>
        </pc:picChg>
      </pc:sldChg>
      <pc:sldChg chg="addSp delSp modSp add modAnim modNotesTx">
        <pc:chgData name="Paul Tinkler" userId="bcebf29c-73c2-433d-80d2-6bad896374bf" providerId="ADAL" clId="{64C44311-FAFD-4521-8644-6D885FCA3938}" dt="2018-01-11T18:52:55.745" v="5828" actId="313"/>
        <pc:sldMkLst>
          <pc:docMk/>
          <pc:sldMk cId="1899558379" sldId="260"/>
        </pc:sldMkLst>
        <pc:spChg chg="mod">
          <ac:chgData name="Paul Tinkler" userId="bcebf29c-73c2-433d-80d2-6bad896374bf" providerId="ADAL" clId="{64C44311-FAFD-4521-8644-6D885FCA3938}" dt="2018-01-10T14:19:10.486" v="564" actId="113"/>
          <ac:spMkLst>
            <pc:docMk/>
            <pc:sldMk cId="1899558379" sldId="260"/>
            <ac:spMk id="2" creationId="{98BD6894-D13B-42C0-BBCD-F634926E0430}"/>
          </ac:spMkLst>
        </pc:spChg>
        <pc:spChg chg="del">
          <ac:chgData name="Paul Tinkler" userId="bcebf29c-73c2-433d-80d2-6bad896374bf" providerId="ADAL" clId="{64C44311-FAFD-4521-8644-6D885FCA3938}" dt="2018-01-10T14:19:20.452" v="565" actId="478"/>
          <ac:spMkLst>
            <pc:docMk/>
            <pc:sldMk cId="1899558379" sldId="260"/>
            <ac:spMk id="3" creationId="{C2F3E858-7C58-4D3D-8C95-75F7210671AD}"/>
          </ac:spMkLst>
        </pc:spChg>
        <pc:picChg chg="add mod">
          <ac:chgData name="Paul Tinkler" userId="bcebf29c-73c2-433d-80d2-6bad896374bf" providerId="ADAL" clId="{64C44311-FAFD-4521-8644-6D885FCA3938}" dt="2018-01-10T14:19:41.632" v="571" actId="14100"/>
          <ac:picMkLst>
            <pc:docMk/>
            <pc:sldMk cId="1899558379" sldId="260"/>
            <ac:picMk id="4" creationId="{7FD261EE-F26D-4C39-BEFE-82F062B09CC0}"/>
          </ac:picMkLst>
        </pc:picChg>
      </pc:sldChg>
      <pc:sldChg chg="addSp delSp modSp add">
        <pc:chgData name="Paul Tinkler" userId="bcebf29c-73c2-433d-80d2-6bad896374bf" providerId="ADAL" clId="{64C44311-FAFD-4521-8644-6D885FCA3938}" dt="2018-01-10T14:21:32.483" v="582" actId="113"/>
        <pc:sldMkLst>
          <pc:docMk/>
          <pc:sldMk cId="3923443005" sldId="261"/>
        </pc:sldMkLst>
        <pc:spChg chg="mod">
          <ac:chgData name="Paul Tinkler" userId="bcebf29c-73c2-433d-80d2-6bad896374bf" providerId="ADAL" clId="{64C44311-FAFD-4521-8644-6D885FCA3938}" dt="2018-01-10T14:20:09.868" v="573" actId="27636"/>
          <ac:spMkLst>
            <pc:docMk/>
            <pc:sldMk cId="3923443005" sldId="261"/>
            <ac:spMk id="2" creationId="{0E2F4CB7-5A7D-4644-B0A3-ECF87ABC196B}"/>
          </ac:spMkLst>
        </pc:spChg>
        <pc:spChg chg="del">
          <ac:chgData name="Paul Tinkler" userId="bcebf29c-73c2-433d-80d2-6bad896374bf" providerId="ADAL" clId="{64C44311-FAFD-4521-8644-6D885FCA3938}" dt="2018-01-10T14:20:19.780" v="574" actId="478"/>
          <ac:spMkLst>
            <pc:docMk/>
            <pc:sldMk cId="3923443005" sldId="261"/>
            <ac:spMk id="3" creationId="{1FD12014-0136-4188-8C0B-4ECCD23206CD}"/>
          </ac:spMkLst>
        </pc:spChg>
        <pc:spChg chg="add mod">
          <ac:chgData name="Paul Tinkler" userId="bcebf29c-73c2-433d-80d2-6bad896374bf" providerId="ADAL" clId="{64C44311-FAFD-4521-8644-6D885FCA3938}" dt="2018-01-10T14:20:44.901" v="579" actId="1076"/>
          <ac:spMkLst>
            <pc:docMk/>
            <pc:sldMk cId="3923443005" sldId="261"/>
            <ac:spMk id="5" creationId="{0EEF8A2E-27C8-4044-8BFD-2D18AC1A627A}"/>
          </ac:spMkLst>
        </pc:spChg>
        <pc:spChg chg="add mod">
          <ac:chgData name="Paul Tinkler" userId="bcebf29c-73c2-433d-80d2-6bad896374bf" providerId="ADAL" clId="{64C44311-FAFD-4521-8644-6D885FCA3938}" dt="2018-01-10T14:21:32.483" v="582" actId="113"/>
          <ac:spMkLst>
            <pc:docMk/>
            <pc:sldMk cId="3923443005" sldId="261"/>
            <ac:spMk id="6" creationId="{4E5304A6-C8D0-4906-9CDE-AD97D4D5FB8A}"/>
          </ac:spMkLst>
        </pc:spChg>
        <pc:picChg chg="add mod">
          <ac:chgData name="Paul Tinkler" userId="bcebf29c-73c2-433d-80d2-6bad896374bf" providerId="ADAL" clId="{64C44311-FAFD-4521-8644-6D885FCA3938}" dt="2018-01-10T14:20:40.669" v="578" actId="1076"/>
          <ac:picMkLst>
            <pc:docMk/>
            <pc:sldMk cId="3923443005" sldId="261"/>
            <ac:picMk id="4" creationId="{1FE8D6BB-0650-4576-BE2B-A4FADDDC3C2B}"/>
          </ac:picMkLst>
        </pc:picChg>
      </pc:sldChg>
      <pc:sldChg chg="addSp delSp modSp add modAnim">
        <pc:chgData name="Paul Tinkler" userId="bcebf29c-73c2-433d-80d2-6bad896374bf" providerId="ADAL" clId="{64C44311-FAFD-4521-8644-6D885FCA3938}" dt="2018-01-10T14:23:03.821" v="591" actId="1076"/>
        <pc:sldMkLst>
          <pc:docMk/>
          <pc:sldMk cId="3100401262" sldId="262"/>
        </pc:sldMkLst>
        <pc:spChg chg="mod">
          <ac:chgData name="Paul Tinkler" userId="bcebf29c-73c2-433d-80d2-6bad896374bf" providerId="ADAL" clId="{64C44311-FAFD-4521-8644-6D885FCA3938}" dt="2018-01-10T14:22:45.170" v="587" actId="2711"/>
          <ac:spMkLst>
            <pc:docMk/>
            <pc:sldMk cId="3100401262" sldId="262"/>
            <ac:spMk id="2" creationId="{545A3629-A915-46C2-BC31-B874D99F44B5}"/>
          </ac:spMkLst>
        </pc:spChg>
        <pc:spChg chg="del">
          <ac:chgData name="Paul Tinkler" userId="bcebf29c-73c2-433d-80d2-6bad896374bf" providerId="ADAL" clId="{64C44311-FAFD-4521-8644-6D885FCA3938}" dt="2018-01-10T14:22:55.604" v="588" actId="478"/>
          <ac:spMkLst>
            <pc:docMk/>
            <pc:sldMk cId="3100401262" sldId="262"/>
            <ac:spMk id="3" creationId="{BD52493B-0C8A-4A64-98A9-8536086A4B71}"/>
          </ac:spMkLst>
        </pc:spChg>
        <pc:picChg chg="add mod">
          <ac:chgData name="Paul Tinkler" userId="bcebf29c-73c2-433d-80d2-6bad896374bf" providerId="ADAL" clId="{64C44311-FAFD-4521-8644-6D885FCA3938}" dt="2018-01-10T14:23:03.821" v="591" actId="1076"/>
          <ac:picMkLst>
            <pc:docMk/>
            <pc:sldMk cId="3100401262" sldId="262"/>
            <ac:picMk id="4" creationId="{3366AE1A-B738-49AB-8592-3C2D1B269B23}"/>
          </ac:picMkLst>
        </pc:picChg>
      </pc:sldChg>
      <pc:sldChg chg="addSp delSp modSp add modAnim modNotesTx">
        <pc:chgData name="Paul Tinkler" userId="bcebf29c-73c2-433d-80d2-6bad896374bf" providerId="ADAL" clId="{64C44311-FAFD-4521-8644-6D885FCA3938}" dt="2018-01-11T18:53:44.964" v="5950" actId="20577"/>
        <pc:sldMkLst>
          <pc:docMk/>
          <pc:sldMk cId="1109782204" sldId="263"/>
        </pc:sldMkLst>
        <pc:spChg chg="mod">
          <ac:chgData name="Paul Tinkler" userId="bcebf29c-73c2-433d-80d2-6bad896374bf" providerId="ADAL" clId="{64C44311-FAFD-4521-8644-6D885FCA3938}" dt="2018-01-10T14:45:59.740" v="609" actId="27636"/>
          <ac:spMkLst>
            <pc:docMk/>
            <pc:sldMk cId="1109782204" sldId="263"/>
            <ac:spMk id="2" creationId="{9C8DA0EC-C945-48B8-AF37-0D905B1EC90D}"/>
          </ac:spMkLst>
        </pc:spChg>
        <pc:spChg chg="del">
          <ac:chgData name="Paul Tinkler" userId="bcebf29c-73c2-433d-80d2-6bad896374bf" providerId="ADAL" clId="{64C44311-FAFD-4521-8644-6D885FCA3938}" dt="2018-01-10T14:23:14.868" v="592" actId="478"/>
          <ac:spMkLst>
            <pc:docMk/>
            <pc:sldMk cId="1109782204" sldId="263"/>
            <ac:spMk id="3" creationId="{1B513116-D726-437C-834A-90E3C35A148A}"/>
          </ac:spMkLst>
        </pc:spChg>
        <pc:spChg chg="add mod">
          <ac:chgData name="Paul Tinkler" userId="bcebf29c-73c2-433d-80d2-6bad896374bf" providerId="ADAL" clId="{64C44311-FAFD-4521-8644-6D885FCA3938}" dt="2018-01-10T14:25:02.065" v="605" actId="1076"/>
          <ac:spMkLst>
            <pc:docMk/>
            <pc:sldMk cId="1109782204" sldId="263"/>
            <ac:spMk id="5" creationId="{71429DFB-4A99-48D2-A098-8694BFE15065}"/>
          </ac:spMkLst>
        </pc:spChg>
        <pc:spChg chg="add mod">
          <ac:chgData name="Paul Tinkler" userId="bcebf29c-73c2-433d-80d2-6bad896374bf" providerId="ADAL" clId="{64C44311-FAFD-4521-8644-6D885FCA3938}" dt="2018-01-10T14:24:16.529" v="603" actId="2711"/>
          <ac:spMkLst>
            <pc:docMk/>
            <pc:sldMk cId="1109782204" sldId="263"/>
            <ac:spMk id="6" creationId="{C35D5D5E-6B37-4FC8-A402-2FD12CA927D4}"/>
          </ac:spMkLst>
        </pc:spChg>
        <pc:spChg chg="add mod">
          <ac:chgData name="Paul Tinkler" userId="bcebf29c-73c2-433d-80d2-6bad896374bf" providerId="ADAL" clId="{64C44311-FAFD-4521-8644-6D885FCA3938}" dt="2018-01-10T14:25:18.401" v="607" actId="1076"/>
          <ac:spMkLst>
            <pc:docMk/>
            <pc:sldMk cId="1109782204" sldId="263"/>
            <ac:spMk id="7" creationId="{1936C8F6-A23F-4B8B-A7E2-75F9192D4683}"/>
          </ac:spMkLst>
        </pc:spChg>
        <pc:picChg chg="add mod">
          <ac:chgData name="Paul Tinkler" userId="bcebf29c-73c2-433d-80d2-6bad896374bf" providerId="ADAL" clId="{64C44311-FAFD-4521-8644-6D885FCA3938}" dt="2018-01-10T14:24:09.645" v="602" actId="1076"/>
          <ac:picMkLst>
            <pc:docMk/>
            <pc:sldMk cId="1109782204" sldId="263"/>
            <ac:picMk id="4" creationId="{4A03C871-FDC8-4759-B027-B0D38DC3F099}"/>
          </ac:picMkLst>
        </pc:picChg>
      </pc:sldChg>
      <pc:sldChg chg="addSp delSp modSp add">
        <pc:chgData name="Paul Tinkler" userId="bcebf29c-73c2-433d-80d2-6bad896374bf" providerId="ADAL" clId="{64C44311-FAFD-4521-8644-6D885FCA3938}" dt="2018-01-10T14:47:51.816" v="630" actId="114"/>
        <pc:sldMkLst>
          <pc:docMk/>
          <pc:sldMk cId="3559606366" sldId="264"/>
        </pc:sldMkLst>
        <pc:spChg chg="mod">
          <ac:chgData name="Paul Tinkler" userId="bcebf29c-73c2-433d-80d2-6bad896374bf" providerId="ADAL" clId="{64C44311-FAFD-4521-8644-6D885FCA3938}" dt="2018-01-10T14:46:15.870" v="611" actId="27636"/>
          <ac:spMkLst>
            <pc:docMk/>
            <pc:sldMk cId="3559606366" sldId="264"/>
            <ac:spMk id="2" creationId="{7184DA3A-C059-445D-A26F-9055809A9CB6}"/>
          </ac:spMkLst>
        </pc:spChg>
        <pc:spChg chg="del">
          <ac:chgData name="Paul Tinkler" userId="bcebf29c-73c2-433d-80d2-6bad896374bf" providerId="ADAL" clId="{64C44311-FAFD-4521-8644-6D885FCA3938}" dt="2018-01-10T14:47:49.631" v="629" actId="478"/>
          <ac:spMkLst>
            <pc:docMk/>
            <pc:sldMk cId="3559606366" sldId="264"/>
            <ac:spMk id="3" creationId="{D5C8C6A4-C974-4AD5-8EDC-CC8CC2F99EC4}"/>
          </ac:spMkLst>
        </pc:spChg>
        <pc:picChg chg="add">
          <ac:chgData name="Paul Tinkler" userId="bcebf29c-73c2-433d-80d2-6bad896374bf" providerId="ADAL" clId="{64C44311-FAFD-4521-8644-6D885FCA3938}" dt="2018-01-10T14:47:51.816" v="630" actId="114"/>
          <ac:picMkLst>
            <pc:docMk/>
            <pc:sldMk cId="3559606366" sldId="264"/>
            <ac:picMk id="4" creationId="{342953C3-2009-4577-8F4F-DBDE2036D4F5}"/>
          </ac:picMkLst>
        </pc:picChg>
      </pc:sldChg>
      <pc:sldChg chg="addSp delSp modSp add">
        <pc:chgData name="Paul Tinkler" userId="bcebf29c-73c2-433d-80d2-6bad896374bf" providerId="ADAL" clId="{64C44311-FAFD-4521-8644-6D885FCA3938}" dt="2018-01-10T15:02:22.835" v="810" actId="1076"/>
        <pc:sldMkLst>
          <pc:docMk/>
          <pc:sldMk cId="2896785655" sldId="265"/>
        </pc:sldMkLst>
        <pc:spChg chg="mod">
          <ac:chgData name="Paul Tinkler" userId="bcebf29c-73c2-433d-80d2-6bad896374bf" providerId="ADAL" clId="{64C44311-FAFD-4521-8644-6D885FCA3938}" dt="2018-01-10T14:46:21.664" v="613" actId="27636"/>
          <ac:spMkLst>
            <pc:docMk/>
            <pc:sldMk cId="2896785655" sldId="265"/>
            <ac:spMk id="2" creationId="{92939B08-FD8D-479D-B2F1-F1755F8A4306}"/>
          </ac:spMkLst>
        </pc:spChg>
        <pc:spChg chg="del">
          <ac:chgData name="Paul Tinkler" userId="bcebf29c-73c2-433d-80d2-6bad896374bf" providerId="ADAL" clId="{64C44311-FAFD-4521-8644-6D885FCA3938}" dt="2018-01-10T14:47:59.116" v="631" actId="478"/>
          <ac:spMkLst>
            <pc:docMk/>
            <pc:sldMk cId="2896785655" sldId="265"/>
            <ac:spMk id="3" creationId="{C666D5D6-4B93-4457-9DC5-BCC156B7364D}"/>
          </ac:spMkLst>
        </pc:spChg>
        <pc:spChg chg="add mod">
          <ac:chgData name="Paul Tinkler" userId="bcebf29c-73c2-433d-80d2-6bad896374bf" providerId="ADAL" clId="{64C44311-FAFD-4521-8644-6D885FCA3938}" dt="2018-01-10T15:02:22.835" v="810" actId="1076"/>
          <ac:spMkLst>
            <pc:docMk/>
            <pc:sldMk cId="2896785655" sldId="265"/>
            <ac:spMk id="5" creationId="{7796893A-6ED0-4776-A836-4AB86F0A0C75}"/>
          </ac:spMkLst>
        </pc:spChg>
        <pc:spChg chg="add mod">
          <ac:chgData name="Paul Tinkler" userId="bcebf29c-73c2-433d-80d2-6bad896374bf" providerId="ADAL" clId="{64C44311-FAFD-4521-8644-6D885FCA3938}" dt="2018-01-10T14:58:04.530" v="643" actId="2711"/>
          <ac:spMkLst>
            <pc:docMk/>
            <pc:sldMk cId="2896785655" sldId="265"/>
            <ac:spMk id="6" creationId="{D69067AA-BE82-4009-BF5D-55D1F436500B}"/>
          </ac:spMkLst>
        </pc:spChg>
        <pc:spChg chg="add mod">
          <ac:chgData name="Paul Tinkler" userId="bcebf29c-73c2-433d-80d2-6bad896374bf" providerId="ADAL" clId="{64C44311-FAFD-4521-8644-6D885FCA3938}" dt="2018-01-10T15:00:09.361" v="777" actId="1076"/>
          <ac:spMkLst>
            <pc:docMk/>
            <pc:sldMk cId="2896785655" sldId="265"/>
            <ac:spMk id="7" creationId="{B29BF189-354F-469E-9CEA-CC764C1EBBEB}"/>
          </ac:spMkLst>
        </pc:spChg>
        <pc:spChg chg="add mod">
          <ac:chgData name="Paul Tinkler" userId="bcebf29c-73c2-433d-80d2-6bad896374bf" providerId="ADAL" clId="{64C44311-FAFD-4521-8644-6D885FCA3938}" dt="2018-01-10T15:00:20.068" v="780" actId="1076"/>
          <ac:spMkLst>
            <pc:docMk/>
            <pc:sldMk cId="2896785655" sldId="265"/>
            <ac:spMk id="8" creationId="{61FB5199-4E73-4EB1-9D48-6B25BBEF2532}"/>
          </ac:spMkLst>
        </pc:spChg>
        <pc:spChg chg="add mod">
          <ac:chgData name="Paul Tinkler" userId="bcebf29c-73c2-433d-80d2-6bad896374bf" providerId="ADAL" clId="{64C44311-FAFD-4521-8644-6D885FCA3938}" dt="2018-01-10T15:00:30.270" v="782" actId="1076"/>
          <ac:spMkLst>
            <pc:docMk/>
            <pc:sldMk cId="2896785655" sldId="265"/>
            <ac:spMk id="9" creationId="{5F4FCBD1-8938-475C-9D3A-ED7F1F609A61}"/>
          </ac:spMkLst>
        </pc:spChg>
        <pc:spChg chg="add mod">
          <ac:chgData name="Paul Tinkler" userId="bcebf29c-73c2-433d-80d2-6bad896374bf" providerId="ADAL" clId="{64C44311-FAFD-4521-8644-6D885FCA3938}" dt="2018-01-10T15:02:10.930" v="808" actId="1076"/>
          <ac:spMkLst>
            <pc:docMk/>
            <pc:sldMk cId="2896785655" sldId="265"/>
            <ac:spMk id="10" creationId="{635121D1-66B5-4F87-90E7-1B1D88780FDF}"/>
          </ac:spMkLst>
        </pc:spChg>
        <pc:spChg chg="add mod">
          <ac:chgData name="Paul Tinkler" userId="bcebf29c-73c2-433d-80d2-6bad896374bf" providerId="ADAL" clId="{64C44311-FAFD-4521-8644-6D885FCA3938}" dt="2018-01-10T15:02:15.930" v="809" actId="1076"/>
          <ac:spMkLst>
            <pc:docMk/>
            <pc:sldMk cId="2896785655" sldId="265"/>
            <ac:spMk id="11" creationId="{1B74047B-F654-4CF2-A036-F3C89071BD72}"/>
          </ac:spMkLst>
        </pc:spChg>
        <pc:spChg chg="add mod">
          <ac:chgData name="Paul Tinkler" userId="bcebf29c-73c2-433d-80d2-6bad896374bf" providerId="ADAL" clId="{64C44311-FAFD-4521-8644-6D885FCA3938}" dt="2018-01-10T15:01:54.357" v="802" actId="1076"/>
          <ac:spMkLst>
            <pc:docMk/>
            <pc:sldMk cId="2896785655" sldId="265"/>
            <ac:spMk id="12" creationId="{89E0A2D2-863C-4703-820A-0EDBB94309B0}"/>
          </ac:spMkLst>
        </pc:spChg>
        <pc:spChg chg="add mod">
          <ac:chgData name="Paul Tinkler" userId="bcebf29c-73c2-433d-80d2-6bad896374bf" providerId="ADAL" clId="{64C44311-FAFD-4521-8644-6D885FCA3938}" dt="2018-01-10T15:02:04.406" v="807" actId="1076"/>
          <ac:spMkLst>
            <pc:docMk/>
            <pc:sldMk cId="2896785655" sldId="265"/>
            <ac:spMk id="13" creationId="{97830054-7153-41B3-83F2-E98BAA6658B8}"/>
          </ac:spMkLst>
        </pc:spChg>
        <pc:picChg chg="add mod">
          <ac:chgData name="Paul Tinkler" userId="bcebf29c-73c2-433d-80d2-6bad896374bf" providerId="ADAL" clId="{64C44311-FAFD-4521-8644-6D885FCA3938}" dt="2018-01-10T14:56:51.547" v="634" actId="1076"/>
          <ac:picMkLst>
            <pc:docMk/>
            <pc:sldMk cId="2896785655" sldId="265"/>
            <ac:picMk id="4" creationId="{2B53A29C-C1FF-4B4D-A522-6E3D8093B57E}"/>
          </ac:picMkLst>
        </pc:picChg>
      </pc:sldChg>
      <pc:sldChg chg="addSp delSp modSp add modAnim">
        <pc:chgData name="Paul Tinkler" userId="bcebf29c-73c2-433d-80d2-6bad896374bf" providerId="ADAL" clId="{64C44311-FAFD-4521-8644-6D885FCA3938}" dt="2018-01-10T15:02:50.849" v="814" actId="1076"/>
        <pc:sldMkLst>
          <pc:docMk/>
          <pc:sldMk cId="1339602667" sldId="266"/>
        </pc:sldMkLst>
        <pc:spChg chg="mod">
          <ac:chgData name="Paul Tinkler" userId="bcebf29c-73c2-433d-80d2-6bad896374bf" providerId="ADAL" clId="{64C44311-FAFD-4521-8644-6D885FCA3938}" dt="2018-01-10T14:46:25.686" v="615" actId="27636"/>
          <ac:spMkLst>
            <pc:docMk/>
            <pc:sldMk cId="1339602667" sldId="266"/>
            <ac:spMk id="2" creationId="{CF7E6DF5-1DFE-427E-86C1-BCA019D709F3}"/>
          </ac:spMkLst>
        </pc:spChg>
        <pc:spChg chg="del">
          <ac:chgData name="Paul Tinkler" userId="bcebf29c-73c2-433d-80d2-6bad896374bf" providerId="ADAL" clId="{64C44311-FAFD-4521-8644-6D885FCA3938}" dt="2018-01-10T15:02:38.866" v="811" actId="478"/>
          <ac:spMkLst>
            <pc:docMk/>
            <pc:sldMk cId="1339602667" sldId="266"/>
            <ac:spMk id="3" creationId="{5B283DA5-0161-4220-BE5A-21EF9C235E96}"/>
          </ac:spMkLst>
        </pc:spChg>
        <pc:picChg chg="add mod">
          <ac:chgData name="Paul Tinkler" userId="bcebf29c-73c2-433d-80d2-6bad896374bf" providerId="ADAL" clId="{64C44311-FAFD-4521-8644-6D885FCA3938}" dt="2018-01-10T15:02:50.849" v="814" actId="1076"/>
          <ac:picMkLst>
            <pc:docMk/>
            <pc:sldMk cId="1339602667" sldId="266"/>
            <ac:picMk id="4" creationId="{F8431DE8-25F9-4AB6-B28A-AC4B306DE985}"/>
          </ac:picMkLst>
        </pc:picChg>
      </pc:sldChg>
      <pc:sldChg chg="addSp delSp modSp add modAnim modNotesTx">
        <pc:chgData name="Paul Tinkler" userId="bcebf29c-73c2-433d-80d2-6bad896374bf" providerId="ADAL" clId="{64C44311-FAFD-4521-8644-6D885FCA3938}" dt="2018-01-11T18:54:15.824" v="5997" actId="20577"/>
        <pc:sldMkLst>
          <pc:docMk/>
          <pc:sldMk cId="2472907170" sldId="267"/>
        </pc:sldMkLst>
        <pc:spChg chg="mod">
          <ac:chgData name="Paul Tinkler" userId="bcebf29c-73c2-433d-80d2-6bad896374bf" providerId="ADAL" clId="{64C44311-FAFD-4521-8644-6D885FCA3938}" dt="2018-01-10T14:46:50.459" v="619" actId="27636"/>
          <ac:spMkLst>
            <pc:docMk/>
            <pc:sldMk cId="2472907170" sldId="267"/>
            <ac:spMk id="2" creationId="{ED2A5881-4B6E-42B3-A4F9-87C2E1052F62}"/>
          </ac:spMkLst>
        </pc:spChg>
        <pc:spChg chg="del">
          <ac:chgData name="Paul Tinkler" userId="bcebf29c-73c2-433d-80d2-6bad896374bf" providerId="ADAL" clId="{64C44311-FAFD-4521-8644-6D885FCA3938}" dt="2018-01-10T14:47:00.738" v="620" actId="478"/>
          <ac:spMkLst>
            <pc:docMk/>
            <pc:sldMk cId="2472907170" sldId="267"/>
            <ac:spMk id="3" creationId="{67C71B8F-2810-4B5A-9BAF-ACD9CE4A3BA7}"/>
          </ac:spMkLst>
        </pc:spChg>
        <pc:spChg chg="add del">
          <ac:chgData name="Paul Tinkler" userId="bcebf29c-73c2-433d-80d2-6bad896374bf" providerId="ADAL" clId="{64C44311-FAFD-4521-8644-6D885FCA3938}" dt="2018-01-10T14:46:48.277" v="617" actId="478"/>
          <ac:spMkLst>
            <pc:docMk/>
            <pc:sldMk cId="2472907170" sldId="267"/>
            <ac:spMk id="4" creationId="{7DAFBD8D-A7E7-4C85-90FF-84D4C2806951}"/>
          </ac:spMkLst>
        </pc:spChg>
        <pc:spChg chg="add mod">
          <ac:chgData name="Paul Tinkler" userId="bcebf29c-73c2-433d-80d2-6bad896374bf" providerId="ADAL" clId="{64C44311-FAFD-4521-8644-6D885FCA3938}" dt="2018-01-10T15:04:01.944" v="824" actId="2711"/>
          <ac:spMkLst>
            <pc:docMk/>
            <pc:sldMk cId="2472907170" sldId="267"/>
            <ac:spMk id="7" creationId="{279991AF-04C2-4041-A224-0CEBE71A0D03}"/>
          </ac:spMkLst>
        </pc:spChg>
        <pc:spChg chg="add mod">
          <ac:chgData name="Paul Tinkler" userId="bcebf29c-73c2-433d-80d2-6bad896374bf" providerId="ADAL" clId="{64C44311-FAFD-4521-8644-6D885FCA3938}" dt="2018-01-10T15:03:57.119" v="823" actId="2711"/>
          <ac:spMkLst>
            <pc:docMk/>
            <pc:sldMk cId="2472907170" sldId="267"/>
            <ac:spMk id="8" creationId="{DB82EC8F-FDAC-48FC-AC7A-3C568754989B}"/>
          </ac:spMkLst>
        </pc:spChg>
        <pc:spChg chg="add mod">
          <ac:chgData name="Paul Tinkler" userId="bcebf29c-73c2-433d-80d2-6bad896374bf" providerId="ADAL" clId="{64C44311-FAFD-4521-8644-6D885FCA3938}" dt="2018-01-10T15:03:53.043" v="822" actId="2711"/>
          <ac:spMkLst>
            <pc:docMk/>
            <pc:sldMk cId="2472907170" sldId="267"/>
            <ac:spMk id="9" creationId="{38A37043-0838-4C2A-BF9E-6F12290568C8}"/>
          </ac:spMkLst>
        </pc:spChg>
        <pc:spChg chg="add mod">
          <ac:chgData name="Paul Tinkler" userId="bcebf29c-73c2-433d-80d2-6bad896374bf" providerId="ADAL" clId="{64C44311-FAFD-4521-8644-6D885FCA3938}" dt="2018-01-10T15:04:18.147" v="826" actId="2711"/>
          <ac:spMkLst>
            <pc:docMk/>
            <pc:sldMk cId="2472907170" sldId="267"/>
            <ac:spMk id="10" creationId="{55D2138B-E847-4A2B-93EE-BEA992370140}"/>
          </ac:spMkLst>
        </pc:spChg>
        <pc:picChg chg="add del mod">
          <ac:chgData name="Paul Tinkler" userId="bcebf29c-73c2-433d-80d2-6bad896374bf" providerId="ADAL" clId="{64C44311-FAFD-4521-8644-6D885FCA3938}" dt="2018-01-10T14:47:45.065" v="628" actId="20577"/>
          <ac:picMkLst>
            <pc:docMk/>
            <pc:sldMk cId="2472907170" sldId="267"/>
            <ac:picMk id="5" creationId="{3B321125-985C-4DC0-AA48-0BE55B3B7D92}"/>
          </ac:picMkLst>
        </pc:picChg>
        <pc:picChg chg="add mod">
          <ac:chgData name="Paul Tinkler" userId="bcebf29c-73c2-433d-80d2-6bad896374bf" providerId="ADAL" clId="{64C44311-FAFD-4521-8644-6D885FCA3938}" dt="2018-01-10T15:03:12.425" v="817" actId="1076"/>
          <ac:picMkLst>
            <pc:docMk/>
            <pc:sldMk cId="2472907170" sldId="267"/>
            <ac:picMk id="6" creationId="{0648011B-9C94-4019-84F9-6FB69EA3E823}"/>
          </ac:picMkLst>
        </pc:picChg>
      </pc:sldChg>
      <pc:sldChg chg="addSp delSp modSp add modAnim">
        <pc:chgData name="Paul Tinkler" userId="bcebf29c-73c2-433d-80d2-6bad896374bf" providerId="ADAL" clId="{64C44311-FAFD-4521-8644-6D885FCA3938}" dt="2018-01-10T15:05:25.411" v="834" actId="27636"/>
        <pc:sldMkLst>
          <pc:docMk/>
          <pc:sldMk cId="2620179049" sldId="268"/>
        </pc:sldMkLst>
        <pc:spChg chg="mod">
          <ac:chgData name="Paul Tinkler" userId="bcebf29c-73c2-433d-80d2-6bad896374bf" providerId="ADAL" clId="{64C44311-FAFD-4521-8644-6D885FCA3938}" dt="2018-01-10T15:05:25.411" v="834" actId="27636"/>
          <ac:spMkLst>
            <pc:docMk/>
            <pc:sldMk cId="2620179049" sldId="268"/>
            <ac:spMk id="2" creationId="{C60BC9F1-7357-4CEE-B137-D13BC51770F4}"/>
          </ac:spMkLst>
        </pc:spChg>
        <pc:spChg chg="del">
          <ac:chgData name="Paul Tinkler" userId="bcebf29c-73c2-433d-80d2-6bad896374bf" providerId="ADAL" clId="{64C44311-FAFD-4521-8644-6D885FCA3938}" dt="2018-01-10T15:04:44.152" v="827" actId="478"/>
          <ac:spMkLst>
            <pc:docMk/>
            <pc:sldMk cId="2620179049" sldId="268"/>
            <ac:spMk id="3" creationId="{5AC8784D-16D3-47BC-8FBF-F4DAFE9B45C8}"/>
          </ac:spMkLst>
        </pc:spChg>
        <pc:picChg chg="add mod">
          <ac:chgData name="Paul Tinkler" userId="bcebf29c-73c2-433d-80d2-6bad896374bf" providerId="ADAL" clId="{64C44311-FAFD-4521-8644-6D885FCA3938}" dt="2018-01-10T15:05:01.854" v="832" actId="1076"/>
          <ac:picMkLst>
            <pc:docMk/>
            <pc:sldMk cId="2620179049" sldId="268"/>
            <ac:picMk id="4" creationId="{220EBA97-C5EF-4301-A128-DF9D136C99F4}"/>
          </ac:picMkLst>
        </pc:picChg>
      </pc:sldChg>
      <pc:sldChg chg="addSp delSp modSp add modAnim">
        <pc:chgData name="Paul Tinkler" userId="bcebf29c-73c2-433d-80d2-6bad896374bf" providerId="ADAL" clId="{64C44311-FAFD-4521-8644-6D885FCA3938}" dt="2018-01-10T15:06:47.755" v="851" actId="114"/>
        <pc:sldMkLst>
          <pc:docMk/>
          <pc:sldMk cId="3548302845" sldId="269"/>
        </pc:sldMkLst>
        <pc:spChg chg="mod">
          <ac:chgData name="Paul Tinkler" userId="bcebf29c-73c2-433d-80d2-6bad896374bf" providerId="ADAL" clId="{64C44311-FAFD-4521-8644-6D885FCA3938}" dt="2018-01-10T15:05:31.211" v="836" actId="27636"/>
          <ac:spMkLst>
            <pc:docMk/>
            <pc:sldMk cId="3548302845" sldId="269"/>
            <ac:spMk id="2" creationId="{493835B8-D300-42B4-9678-5F4EC76F4FB8}"/>
          </ac:spMkLst>
        </pc:spChg>
        <pc:spChg chg="del">
          <ac:chgData name="Paul Tinkler" userId="bcebf29c-73c2-433d-80d2-6bad896374bf" providerId="ADAL" clId="{64C44311-FAFD-4521-8644-6D885FCA3938}" dt="2018-01-10T15:05:40.946" v="837" actId="478"/>
          <ac:spMkLst>
            <pc:docMk/>
            <pc:sldMk cId="3548302845" sldId="269"/>
            <ac:spMk id="3" creationId="{2811AAAC-7888-4316-BF7B-129DBF1F88CC}"/>
          </ac:spMkLst>
        </pc:spChg>
        <pc:spChg chg="add mod">
          <ac:chgData name="Paul Tinkler" userId="bcebf29c-73c2-433d-80d2-6bad896374bf" providerId="ADAL" clId="{64C44311-FAFD-4521-8644-6D885FCA3938}" dt="2018-01-10T15:06:19.565" v="844" actId="1076"/>
          <ac:spMkLst>
            <pc:docMk/>
            <pc:sldMk cId="3548302845" sldId="269"/>
            <ac:spMk id="5" creationId="{3A62BC77-D663-487D-9385-51850D606811}"/>
          </ac:spMkLst>
        </pc:spChg>
        <pc:spChg chg="add mod">
          <ac:chgData name="Paul Tinkler" userId="bcebf29c-73c2-433d-80d2-6bad896374bf" providerId="ADAL" clId="{64C44311-FAFD-4521-8644-6D885FCA3938}" dt="2018-01-10T15:06:24.850" v="845" actId="2711"/>
          <ac:spMkLst>
            <pc:docMk/>
            <pc:sldMk cId="3548302845" sldId="269"/>
            <ac:spMk id="6" creationId="{EDB0EAE8-71A1-4A99-83E2-1AE7DD4379E9}"/>
          </ac:spMkLst>
        </pc:spChg>
        <pc:spChg chg="add mod">
          <ac:chgData name="Paul Tinkler" userId="bcebf29c-73c2-433d-80d2-6bad896374bf" providerId="ADAL" clId="{64C44311-FAFD-4521-8644-6D885FCA3938}" dt="2018-01-10T15:06:47.755" v="851" actId="114"/>
          <ac:spMkLst>
            <pc:docMk/>
            <pc:sldMk cId="3548302845" sldId="269"/>
            <ac:spMk id="7" creationId="{2E28971C-3962-43F7-9276-5FFF030E2283}"/>
          </ac:spMkLst>
        </pc:spChg>
        <pc:picChg chg="add mod">
          <ac:chgData name="Paul Tinkler" userId="bcebf29c-73c2-433d-80d2-6bad896374bf" providerId="ADAL" clId="{64C44311-FAFD-4521-8644-6D885FCA3938}" dt="2018-01-10T15:06:28.243" v="846" actId="1076"/>
          <ac:picMkLst>
            <pc:docMk/>
            <pc:sldMk cId="3548302845" sldId="269"/>
            <ac:picMk id="4" creationId="{0DE89689-B4EA-4E3C-BDFE-7BC861BA1A2A}"/>
          </ac:picMkLst>
        </pc:picChg>
      </pc:sldChg>
      <pc:sldChg chg="addSp delSp modSp add">
        <pc:chgData name="Paul Tinkler" userId="bcebf29c-73c2-433d-80d2-6bad896374bf" providerId="ADAL" clId="{64C44311-FAFD-4521-8644-6D885FCA3938}" dt="2018-01-10T15:08:39.718" v="885" actId="2711"/>
        <pc:sldMkLst>
          <pc:docMk/>
          <pc:sldMk cId="2745612812" sldId="270"/>
        </pc:sldMkLst>
        <pc:spChg chg="mod">
          <ac:chgData name="Paul Tinkler" userId="bcebf29c-73c2-433d-80d2-6bad896374bf" providerId="ADAL" clId="{64C44311-FAFD-4521-8644-6D885FCA3938}" dt="2018-01-10T15:08:16.753" v="882" actId="1076"/>
          <ac:spMkLst>
            <pc:docMk/>
            <pc:sldMk cId="2745612812" sldId="270"/>
            <ac:spMk id="2" creationId="{FE5C8C74-6419-4E4C-9F7D-9AAA4F3C2441}"/>
          </ac:spMkLst>
        </pc:spChg>
        <pc:spChg chg="del">
          <ac:chgData name="Paul Tinkler" userId="bcebf29c-73c2-433d-80d2-6bad896374bf" providerId="ADAL" clId="{64C44311-FAFD-4521-8644-6D885FCA3938}" dt="2018-01-10T15:07:31.777" v="857" actId="478"/>
          <ac:spMkLst>
            <pc:docMk/>
            <pc:sldMk cId="2745612812" sldId="270"/>
            <ac:spMk id="3" creationId="{76B7CDA5-CED0-4FF3-9F96-6B34A441ECA0}"/>
          </ac:spMkLst>
        </pc:spChg>
        <pc:spChg chg="add mod">
          <ac:chgData name="Paul Tinkler" userId="bcebf29c-73c2-433d-80d2-6bad896374bf" providerId="ADAL" clId="{64C44311-FAFD-4521-8644-6D885FCA3938}" dt="2018-01-10T15:08:39.718" v="885" actId="2711"/>
          <ac:spMkLst>
            <pc:docMk/>
            <pc:sldMk cId="2745612812" sldId="270"/>
            <ac:spMk id="5" creationId="{35EDDB49-C58C-4D80-8B10-A5E50F050969}"/>
          </ac:spMkLst>
        </pc:spChg>
        <pc:picChg chg="add mod">
          <ac:chgData name="Paul Tinkler" userId="bcebf29c-73c2-433d-80d2-6bad896374bf" providerId="ADAL" clId="{64C44311-FAFD-4521-8644-6D885FCA3938}" dt="2018-01-10T15:07:51.996" v="864" actId="1076"/>
          <ac:picMkLst>
            <pc:docMk/>
            <pc:sldMk cId="2745612812" sldId="270"/>
            <ac:picMk id="4" creationId="{EFF457B9-CA52-4254-B518-651B4E62FE5A}"/>
          </ac:picMkLst>
        </pc:picChg>
      </pc:sldChg>
      <pc:sldChg chg="addSp delSp modSp add">
        <pc:chgData name="Paul Tinkler" userId="bcebf29c-73c2-433d-80d2-6bad896374bf" providerId="ADAL" clId="{64C44311-FAFD-4521-8644-6D885FCA3938}" dt="2018-01-10T17:00:09.167" v="902" actId="14100"/>
        <pc:sldMkLst>
          <pc:docMk/>
          <pc:sldMk cId="1422010911" sldId="271"/>
        </pc:sldMkLst>
        <pc:spChg chg="mod">
          <ac:chgData name="Paul Tinkler" userId="bcebf29c-73c2-433d-80d2-6bad896374bf" providerId="ADAL" clId="{64C44311-FAFD-4521-8644-6D885FCA3938}" dt="2018-01-10T17:00:09.167" v="902" actId="14100"/>
          <ac:spMkLst>
            <pc:docMk/>
            <pc:sldMk cId="1422010911" sldId="271"/>
            <ac:spMk id="2" creationId="{19D39CA1-4FDA-414F-99E2-C3A6AD7CC5F7}"/>
          </ac:spMkLst>
        </pc:spChg>
        <pc:spChg chg="del">
          <ac:chgData name="Paul Tinkler" userId="bcebf29c-73c2-433d-80d2-6bad896374bf" providerId="ADAL" clId="{64C44311-FAFD-4521-8644-6D885FCA3938}" dt="2018-01-10T16:31:02.638" v="891" actId="478"/>
          <ac:spMkLst>
            <pc:docMk/>
            <pc:sldMk cId="1422010911" sldId="271"/>
            <ac:spMk id="3" creationId="{CDD6E289-0864-4B69-AA71-2124079AB85B}"/>
          </ac:spMkLst>
        </pc:spChg>
        <pc:spChg chg="add mod">
          <ac:chgData name="Paul Tinkler" userId="bcebf29c-73c2-433d-80d2-6bad896374bf" providerId="ADAL" clId="{64C44311-FAFD-4521-8644-6D885FCA3938}" dt="2018-01-10T16:59:37.525" v="900" actId="2711"/>
          <ac:spMkLst>
            <pc:docMk/>
            <pc:sldMk cId="1422010911" sldId="271"/>
            <ac:spMk id="5" creationId="{C9AFDB26-6D32-484A-B152-6EC07C92353A}"/>
          </ac:spMkLst>
        </pc:spChg>
        <pc:picChg chg="add mod">
          <ac:chgData name="Paul Tinkler" userId="bcebf29c-73c2-433d-80d2-6bad896374bf" providerId="ADAL" clId="{64C44311-FAFD-4521-8644-6D885FCA3938}" dt="2018-01-10T16:59:16.860" v="897" actId="14100"/>
          <ac:picMkLst>
            <pc:docMk/>
            <pc:sldMk cId="1422010911" sldId="271"/>
            <ac:picMk id="4" creationId="{FB8BA8E9-5389-4EDE-A12A-3C53F26C14BF}"/>
          </ac:picMkLst>
        </pc:picChg>
      </pc:sldChg>
      <pc:sldChg chg="addSp delSp modSp add modNotesTx">
        <pc:chgData name="Paul Tinkler" userId="bcebf29c-73c2-433d-80d2-6bad896374bf" providerId="ADAL" clId="{64C44311-FAFD-4521-8644-6D885FCA3938}" dt="2018-01-11T18:58:06.643" v="6401" actId="20577"/>
        <pc:sldMkLst>
          <pc:docMk/>
          <pc:sldMk cId="1752894357" sldId="272"/>
        </pc:sldMkLst>
        <pc:spChg chg="mod">
          <ac:chgData name="Paul Tinkler" userId="bcebf29c-73c2-433d-80d2-6bad896374bf" providerId="ADAL" clId="{64C44311-FAFD-4521-8644-6D885FCA3938}" dt="2018-01-10T17:00:13.708" v="904" actId="27636"/>
          <ac:spMkLst>
            <pc:docMk/>
            <pc:sldMk cId="1752894357" sldId="272"/>
            <ac:spMk id="2" creationId="{326362EF-5596-4152-8E0B-CC04F5B6415A}"/>
          </ac:spMkLst>
        </pc:spChg>
        <pc:spChg chg="del">
          <ac:chgData name="Paul Tinkler" userId="bcebf29c-73c2-433d-80d2-6bad896374bf" providerId="ADAL" clId="{64C44311-FAFD-4521-8644-6D885FCA3938}" dt="2018-01-10T17:00:31.215" v="905" actId="478"/>
          <ac:spMkLst>
            <pc:docMk/>
            <pc:sldMk cId="1752894357" sldId="272"/>
            <ac:spMk id="3" creationId="{6DC1C4EA-9F40-4B0E-A6DC-7248B00BB472}"/>
          </ac:spMkLst>
        </pc:spChg>
        <pc:spChg chg="add mod">
          <ac:chgData name="Paul Tinkler" userId="bcebf29c-73c2-433d-80d2-6bad896374bf" providerId="ADAL" clId="{64C44311-FAFD-4521-8644-6D885FCA3938}" dt="2018-01-10T17:01:52.739" v="916" actId="1076"/>
          <ac:spMkLst>
            <pc:docMk/>
            <pc:sldMk cId="1752894357" sldId="272"/>
            <ac:spMk id="5" creationId="{9CDCA151-CA90-4278-8A31-4D6BCD0EBCC1}"/>
          </ac:spMkLst>
        </pc:spChg>
        <pc:picChg chg="add mod">
          <ac:chgData name="Paul Tinkler" userId="bcebf29c-73c2-433d-80d2-6bad896374bf" providerId="ADAL" clId="{64C44311-FAFD-4521-8644-6D885FCA3938}" dt="2018-01-10T17:01:02.180" v="909" actId="1076"/>
          <ac:picMkLst>
            <pc:docMk/>
            <pc:sldMk cId="1752894357" sldId="272"/>
            <ac:picMk id="4" creationId="{DBAB3B8B-52D5-4F75-9CF9-B0183878312B}"/>
          </ac:picMkLst>
        </pc:picChg>
      </pc:sldChg>
      <pc:sldChg chg="modSp add modNotesTx">
        <pc:chgData name="Paul Tinkler" userId="bcebf29c-73c2-433d-80d2-6bad896374bf" providerId="ADAL" clId="{64C44311-FAFD-4521-8644-6D885FCA3938}" dt="2018-01-11T18:58:44.385" v="6476" actId="20577"/>
        <pc:sldMkLst>
          <pc:docMk/>
          <pc:sldMk cId="1654827183" sldId="273"/>
        </pc:sldMkLst>
        <pc:spChg chg="mod">
          <ac:chgData name="Paul Tinkler" userId="bcebf29c-73c2-433d-80d2-6bad896374bf" providerId="ADAL" clId="{64C44311-FAFD-4521-8644-6D885FCA3938}" dt="2018-01-10T17:03:24.768" v="922" actId="20577"/>
          <ac:spMkLst>
            <pc:docMk/>
            <pc:sldMk cId="1654827183" sldId="273"/>
            <ac:spMk id="2" creationId="{B262EA04-9FB9-4B3E-A737-A7BCCC13B38A}"/>
          </ac:spMkLst>
        </pc:spChg>
        <pc:spChg chg="mod">
          <ac:chgData name="Paul Tinkler" userId="bcebf29c-73c2-433d-80d2-6bad896374bf" providerId="ADAL" clId="{64C44311-FAFD-4521-8644-6D885FCA3938}" dt="2018-01-11T09:30:12.384" v="2933" actId="27636"/>
          <ac:spMkLst>
            <pc:docMk/>
            <pc:sldMk cId="1654827183" sldId="273"/>
            <ac:spMk id="3" creationId="{AEA789E9-2956-4B38-9074-5FC09A38112C}"/>
          </ac:spMkLst>
        </pc:spChg>
      </pc:sldChg>
      <pc:sldChg chg="modSp add">
        <pc:chgData name="Paul Tinkler" userId="bcebf29c-73c2-433d-80d2-6bad896374bf" providerId="ADAL" clId="{64C44311-FAFD-4521-8644-6D885FCA3938}" dt="2018-01-10T17:22:45.503" v="1112" actId="20577"/>
        <pc:sldMkLst>
          <pc:docMk/>
          <pc:sldMk cId="1959818375" sldId="274"/>
        </pc:sldMkLst>
        <pc:spChg chg="mod">
          <ac:chgData name="Paul Tinkler" userId="bcebf29c-73c2-433d-80d2-6bad896374bf" providerId="ADAL" clId="{64C44311-FAFD-4521-8644-6D885FCA3938}" dt="2018-01-10T17:21:02.544" v="962" actId="20577"/>
          <ac:spMkLst>
            <pc:docMk/>
            <pc:sldMk cId="1959818375" sldId="274"/>
            <ac:spMk id="2" creationId="{7A86B03F-55D9-45FA-B956-BC915E4A3F4B}"/>
          </ac:spMkLst>
        </pc:spChg>
        <pc:spChg chg="mod">
          <ac:chgData name="Paul Tinkler" userId="bcebf29c-73c2-433d-80d2-6bad896374bf" providerId="ADAL" clId="{64C44311-FAFD-4521-8644-6D885FCA3938}" dt="2018-01-10T17:22:45.503" v="1112" actId="20577"/>
          <ac:spMkLst>
            <pc:docMk/>
            <pc:sldMk cId="1959818375" sldId="274"/>
            <ac:spMk id="3" creationId="{573B3145-8D53-48F4-9713-F2A5BD9C60E2}"/>
          </ac:spMkLst>
        </pc:spChg>
      </pc:sldChg>
      <pc:sldChg chg="addSp modSp add">
        <pc:chgData name="Paul Tinkler" userId="bcebf29c-73c2-433d-80d2-6bad896374bf" providerId="ADAL" clId="{64C44311-FAFD-4521-8644-6D885FCA3938}" dt="2018-01-11T09:31:13.829" v="2951" actId="115"/>
        <pc:sldMkLst>
          <pc:docMk/>
          <pc:sldMk cId="994377460" sldId="275"/>
        </pc:sldMkLst>
        <pc:spChg chg="mod">
          <ac:chgData name="Paul Tinkler" userId="bcebf29c-73c2-433d-80d2-6bad896374bf" providerId="ADAL" clId="{64C44311-FAFD-4521-8644-6D885FCA3938}" dt="2018-01-11T09:30:49.742" v="2947" actId="20577"/>
          <ac:spMkLst>
            <pc:docMk/>
            <pc:sldMk cId="994377460" sldId="275"/>
            <ac:spMk id="2" creationId="{E6498E6B-ACA1-4E29-A938-A1CE4CAFC65D}"/>
          </ac:spMkLst>
        </pc:spChg>
        <pc:spChg chg="mod">
          <ac:chgData name="Paul Tinkler" userId="bcebf29c-73c2-433d-80d2-6bad896374bf" providerId="ADAL" clId="{64C44311-FAFD-4521-8644-6D885FCA3938}" dt="2018-01-11T09:31:13.829" v="2951" actId="115"/>
          <ac:spMkLst>
            <pc:docMk/>
            <pc:sldMk cId="994377460" sldId="275"/>
            <ac:spMk id="3" creationId="{5468C1B2-2143-41D4-81FF-C82ADEFF40E7}"/>
          </ac:spMkLst>
        </pc:spChg>
        <pc:picChg chg="add mod">
          <ac:chgData name="Paul Tinkler" userId="bcebf29c-73c2-433d-80d2-6bad896374bf" providerId="ADAL" clId="{64C44311-FAFD-4521-8644-6D885FCA3938}" dt="2018-01-10T17:23:42.797" v="1131" actId="1076"/>
          <ac:picMkLst>
            <pc:docMk/>
            <pc:sldMk cId="994377460" sldId="275"/>
            <ac:picMk id="4" creationId="{6E6163E6-FB7D-45C8-B4C8-A5C79A4CAF84}"/>
          </ac:picMkLst>
        </pc:picChg>
      </pc:sldChg>
      <pc:sldChg chg="addSp delSp modSp add modNotesTx">
        <pc:chgData name="Paul Tinkler" userId="bcebf29c-73c2-433d-80d2-6bad896374bf" providerId="ADAL" clId="{64C44311-FAFD-4521-8644-6D885FCA3938}" dt="2018-01-11T18:59:17.153" v="6514" actId="20577"/>
        <pc:sldMkLst>
          <pc:docMk/>
          <pc:sldMk cId="605230377" sldId="276"/>
        </pc:sldMkLst>
        <pc:spChg chg="mod">
          <ac:chgData name="Paul Tinkler" userId="bcebf29c-73c2-433d-80d2-6bad896374bf" providerId="ADAL" clId="{64C44311-FAFD-4521-8644-6D885FCA3938}" dt="2018-01-10T17:24:44.448" v="1146" actId="20577"/>
          <ac:spMkLst>
            <pc:docMk/>
            <pc:sldMk cId="605230377" sldId="276"/>
            <ac:spMk id="2" creationId="{C62F17AC-AA0A-4391-909F-534D50D1C920}"/>
          </ac:spMkLst>
        </pc:spChg>
        <pc:spChg chg="mod">
          <ac:chgData name="Paul Tinkler" userId="bcebf29c-73c2-433d-80d2-6bad896374bf" providerId="ADAL" clId="{64C44311-FAFD-4521-8644-6D885FCA3938}" dt="2018-01-10T20:52:40.399" v="1774" actId="14100"/>
          <ac:spMkLst>
            <pc:docMk/>
            <pc:sldMk cId="605230377" sldId="276"/>
            <ac:spMk id="3" creationId="{64A0DB61-5314-4135-8807-374BD493644E}"/>
          </ac:spMkLst>
        </pc:spChg>
        <pc:spChg chg="add del mod">
          <ac:chgData name="Paul Tinkler" userId="bcebf29c-73c2-433d-80d2-6bad896374bf" providerId="ADAL" clId="{64C44311-FAFD-4521-8644-6D885FCA3938}" dt="2018-01-11T09:32:46.665" v="2953" actId="478"/>
          <ac:spMkLst>
            <pc:docMk/>
            <pc:sldMk cId="605230377" sldId="276"/>
            <ac:spMk id="6" creationId="{691EACF5-04D0-4CF8-AC03-F2C4EF6668D5}"/>
          </ac:spMkLst>
        </pc:spChg>
        <pc:picChg chg="add mod">
          <ac:chgData name="Paul Tinkler" userId="bcebf29c-73c2-433d-80d2-6bad896374bf" providerId="ADAL" clId="{64C44311-FAFD-4521-8644-6D885FCA3938}" dt="2018-01-11T09:34:17.631" v="2955" actId="1076"/>
          <ac:picMkLst>
            <pc:docMk/>
            <pc:sldMk cId="605230377" sldId="276"/>
            <ac:picMk id="5" creationId="{9CD19E73-C54D-47E9-91D4-D9DCFFE79D0F}"/>
          </ac:picMkLst>
        </pc:picChg>
      </pc:sldChg>
      <pc:sldChg chg="addSp delSp modSp add modNotesTx">
        <pc:chgData name="Paul Tinkler" userId="bcebf29c-73c2-433d-80d2-6bad896374bf" providerId="ADAL" clId="{64C44311-FAFD-4521-8644-6D885FCA3938}" dt="2018-01-11T19:01:10.881" v="6714" actId="20577"/>
        <pc:sldMkLst>
          <pc:docMk/>
          <pc:sldMk cId="2141250821" sldId="277"/>
        </pc:sldMkLst>
        <pc:spChg chg="mod">
          <ac:chgData name="Paul Tinkler" userId="bcebf29c-73c2-433d-80d2-6bad896374bf" providerId="ADAL" clId="{64C44311-FAFD-4521-8644-6D885FCA3938}" dt="2018-01-10T17:25:47.810" v="1166" actId="20577"/>
          <ac:spMkLst>
            <pc:docMk/>
            <pc:sldMk cId="2141250821" sldId="277"/>
            <ac:spMk id="2" creationId="{68040BE3-EEF8-4F3D-A3D0-FE4E567E5EF6}"/>
          </ac:spMkLst>
        </pc:spChg>
        <pc:spChg chg="del">
          <ac:chgData name="Paul Tinkler" userId="bcebf29c-73c2-433d-80d2-6bad896374bf" providerId="ADAL" clId="{64C44311-FAFD-4521-8644-6D885FCA3938}" dt="2018-01-10T17:25:53.245" v="1167" actId="478"/>
          <ac:spMkLst>
            <pc:docMk/>
            <pc:sldMk cId="2141250821" sldId="277"/>
            <ac:spMk id="3" creationId="{2B1BF569-9FA2-4D62-B0C8-619185B703CC}"/>
          </ac:spMkLst>
        </pc:spChg>
        <pc:spChg chg="add mod">
          <ac:chgData name="Paul Tinkler" userId="bcebf29c-73c2-433d-80d2-6bad896374bf" providerId="ADAL" clId="{64C44311-FAFD-4521-8644-6D885FCA3938}" dt="2018-01-10T17:27:24.627" v="1180" actId="114"/>
          <ac:spMkLst>
            <pc:docMk/>
            <pc:sldMk cId="2141250821" sldId="277"/>
            <ac:spMk id="4" creationId="{CF1B890C-A4E4-4FE5-88FD-9B0F1D514755}"/>
          </ac:spMkLst>
        </pc:spChg>
        <pc:picChg chg="add mod">
          <ac:chgData name="Paul Tinkler" userId="bcebf29c-73c2-433d-80d2-6bad896374bf" providerId="ADAL" clId="{64C44311-FAFD-4521-8644-6D885FCA3938}" dt="2018-01-10T17:26:40.737" v="1174" actId="1076"/>
          <ac:picMkLst>
            <pc:docMk/>
            <pc:sldMk cId="2141250821" sldId="277"/>
            <ac:picMk id="5" creationId="{13B1D8D8-5203-4EE9-878E-F5DC1E9B45C9}"/>
          </ac:picMkLst>
        </pc:picChg>
      </pc:sldChg>
      <pc:sldChg chg="modSp add modNotesTx">
        <pc:chgData name="Paul Tinkler" userId="bcebf29c-73c2-433d-80d2-6bad896374bf" providerId="ADAL" clId="{64C44311-FAFD-4521-8644-6D885FCA3938}" dt="2018-01-11T19:02:20.068" v="6845" actId="20577"/>
        <pc:sldMkLst>
          <pc:docMk/>
          <pc:sldMk cId="749061442" sldId="278"/>
        </pc:sldMkLst>
        <pc:spChg chg="mod">
          <ac:chgData name="Paul Tinkler" userId="bcebf29c-73c2-433d-80d2-6bad896374bf" providerId="ADAL" clId="{64C44311-FAFD-4521-8644-6D885FCA3938}" dt="2018-01-10T21:52:43.522" v="2494" actId="5793"/>
          <ac:spMkLst>
            <pc:docMk/>
            <pc:sldMk cId="749061442" sldId="278"/>
            <ac:spMk id="2" creationId="{4DF51071-8BDC-445B-A695-090EA3EB28CB}"/>
          </ac:spMkLst>
        </pc:spChg>
        <pc:spChg chg="mod">
          <ac:chgData name="Paul Tinkler" userId="bcebf29c-73c2-433d-80d2-6bad896374bf" providerId="ADAL" clId="{64C44311-FAFD-4521-8644-6D885FCA3938}" dt="2018-01-10T21:55:08.219" v="2531" actId="27636"/>
          <ac:spMkLst>
            <pc:docMk/>
            <pc:sldMk cId="749061442" sldId="278"/>
            <ac:spMk id="3" creationId="{5EC4E645-26A6-4C36-9BB0-69129FE51DF0}"/>
          </ac:spMkLst>
        </pc:spChg>
      </pc:sldChg>
      <pc:sldChg chg="addSp delSp modSp add">
        <pc:chgData name="Paul Tinkler" userId="bcebf29c-73c2-433d-80d2-6bad896374bf" providerId="ADAL" clId="{64C44311-FAFD-4521-8644-6D885FCA3938}" dt="2018-01-11T09:46:26.516" v="3430" actId="1076"/>
        <pc:sldMkLst>
          <pc:docMk/>
          <pc:sldMk cId="13635258" sldId="279"/>
        </pc:sldMkLst>
        <pc:spChg chg="mod">
          <ac:chgData name="Paul Tinkler" userId="bcebf29c-73c2-433d-80d2-6bad896374bf" providerId="ADAL" clId="{64C44311-FAFD-4521-8644-6D885FCA3938}" dt="2018-01-10T20:37:30.179" v="1737" actId="20577"/>
          <ac:spMkLst>
            <pc:docMk/>
            <pc:sldMk cId="13635258" sldId="279"/>
            <ac:spMk id="2" creationId="{7F42B044-0387-4EF3-9E45-71CCF0379FAD}"/>
          </ac:spMkLst>
        </pc:spChg>
        <pc:spChg chg="mod">
          <ac:chgData name="Paul Tinkler" userId="bcebf29c-73c2-433d-80d2-6bad896374bf" providerId="ADAL" clId="{64C44311-FAFD-4521-8644-6D885FCA3938}" dt="2018-01-10T20:37:57.268" v="1741" actId="1076"/>
          <ac:spMkLst>
            <pc:docMk/>
            <pc:sldMk cId="13635258" sldId="279"/>
            <ac:spMk id="3" creationId="{CE3F722A-5A2B-4F5D-AEAB-32A326B98208}"/>
          </ac:spMkLst>
        </pc:spChg>
        <pc:spChg chg="add del mod">
          <ac:chgData name="Paul Tinkler" userId="bcebf29c-73c2-433d-80d2-6bad896374bf" providerId="ADAL" clId="{64C44311-FAFD-4521-8644-6D885FCA3938}" dt="2018-01-11T09:45:17.904" v="3384" actId="478"/>
          <ac:spMkLst>
            <pc:docMk/>
            <pc:sldMk cId="13635258" sldId="279"/>
            <ac:spMk id="6" creationId="{3A7DE9C9-F93E-4DF0-9621-91594FB0A858}"/>
          </ac:spMkLst>
        </pc:spChg>
        <pc:spChg chg="add mod">
          <ac:chgData name="Paul Tinkler" userId="bcebf29c-73c2-433d-80d2-6bad896374bf" providerId="ADAL" clId="{64C44311-FAFD-4521-8644-6D885FCA3938}" dt="2018-01-11T09:46:26.516" v="3430" actId="1076"/>
          <ac:spMkLst>
            <pc:docMk/>
            <pc:sldMk cId="13635258" sldId="279"/>
            <ac:spMk id="7" creationId="{62C0C4B7-7841-48F9-890D-E917631F0ECE}"/>
          </ac:spMkLst>
        </pc:spChg>
        <pc:picChg chg="add mod">
          <ac:chgData name="Paul Tinkler" userId="bcebf29c-73c2-433d-80d2-6bad896374bf" providerId="ADAL" clId="{64C44311-FAFD-4521-8644-6D885FCA3938}" dt="2018-01-11T09:46:22.336" v="3429" actId="1076"/>
          <ac:picMkLst>
            <pc:docMk/>
            <pc:sldMk cId="13635258" sldId="279"/>
            <ac:picMk id="5" creationId="{CA8838C5-0CC4-4BB8-B6FC-F20759CB13A4}"/>
          </ac:picMkLst>
        </pc:picChg>
      </pc:sldChg>
      <pc:sldChg chg="modSp add">
        <pc:chgData name="Paul Tinkler" userId="bcebf29c-73c2-433d-80d2-6bad896374bf" providerId="ADAL" clId="{64C44311-FAFD-4521-8644-6D885FCA3938}" dt="2018-01-10T20:49:45.421" v="1762" actId="113"/>
        <pc:sldMkLst>
          <pc:docMk/>
          <pc:sldMk cId="3259797998" sldId="280"/>
        </pc:sldMkLst>
        <pc:spChg chg="mod">
          <ac:chgData name="Paul Tinkler" userId="bcebf29c-73c2-433d-80d2-6bad896374bf" providerId="ADAL" clId="{64C44311-FAFD-4521-8644-6D885FCA3938}" dt="2018-01-10T20:49:45.421" v="1762" actId="113"/>
          <ac:spMkLst>
            <pc:docMk/>
            <pc:sldMk cId="3259797998" sldId="280"/>
            <ac:spMk id="2" creationId="{AC8CCDA6-7421-41AD-8AE5-FAED557C6EEE}"/>
          </ac:spMkLst>
        </pc:spChg>
        <pc:spChg chg="mod">
          <ac:chgData name="Paul Tinkler" userId="bcebf29c-73c2-433d-80d2-6bad896374bf" providerId="ADAL" clId="{64C44311-FAFD-4521-8644-6D885FCA3938}" dt="2018-01-10T20:39:55.869" v="1757" actId="6549"/>
          <ac:spMkLst>
            <pc:docMk/>
            <pc:sldMk cId="3259797998" sldId="280"/>
            <ac:spMk id="3" creationId="{AC7572BB-5DC3-4972-84D9-CC4B9F5DBFA0}"/>
          </ac:spMkLst>
        </pc:spChg>
      </pc:sldChg>
      <pc:sldChg chg="modSp add modNotesTx">
        <pc:chgData name="Paul Tinkler" userId="bcebf29c-73c2-433d-80d2-6bad896374bf" providerId="ADAL" clId="{64C44311-FAFD-4521-8644-6D885FCA3938}" dt="2018-01-11T11:21:44.724" v="5172" actId="20577"/>
        <pc:sldMkLst>
          <pc:docMk/>
          <pc:sldMk cId="2420769418" sldId="281"/>
        </pc:sldMkLst>
        <pc:spChg chg="mod">
          <ac:chgData name="Paul Tinkler" userId="bcebf29c-73c2-433d-80d2-6bad896374bf" providerId="ADAL" clId="{64C44311-FAFD-4521-8644-6D885FCA3938}" dt="2018-01-10T21:59:52.055" v="2637" actId="1076"/>
          <ac:spMkLst>
            <pc:docMk/>
            <pc:sldMk cId="2420769418" sldId="281"/>
            <ac:spMk id="2" creationId="{D7CE605C-9ECA-4DBB-84EF-5F36EFCCA1F1}"/>
          </ac:spMkLst>
        </pc:spChg>
        <pc:spChg chg="mod">
          <ac:chgData name="Paul Tinkler" userId="bcebf29c-73c2-433d-80d2-6bad896374bf" providerId="ADAL" clId="{64C44311-FAFD-4521-8644-6D885FCA3938}" dt="2018-01-10T22:00:02.834" v="2638" actId="114"/>
          <ac:spMkLst>
            <pc:docMk/>
            <pc:sldMk cId="2420769418" sldId="281"/>
            <ac:spMk id="3" creationId="{30956D60-01B5-4EC8-8751-11C6B2249B2C}"/>
          </ac:spMkLst>
        </pc:spChg>
      </pc:sldChg>
      <pc:sldChg chg="addSp delSp modSp add">
        <pc:chgData name="Paul Tinkler" userId="bcebf29c-73c2-433d-80d2-6bad896374bf" providerId="ADAL" clId="{64C44311-FAFD-4521-8644-6D885FCA3938}" dt="2018-01-11T09:34:35.543" v="2956" actId="1076"/>
        <pc:sldMkLst>
          <pc:docMk/>
          <pc:sldMk cId="198687232" sldId="285"/>
        </pc:sldMkLst>
        <pc:spChg chg="mod">
          <ac:chgData name="Paul Tinkler" userId="bcebf29c-73c2-433d-80d2-6bad896374bf" providerId="ADAL" clId="{64C44311-FAFD-4521-8644-6D885FCA3938}" dt="2018-01-10T20:55:16.414" v="1794" actId="20577"/>
          <ac:spMkLst>
            <pc:docMk/>
            <pc:sldMk cId="198687232" sldId="285"/>
            <ac:spMk id="2" creationId="{35D40B0A-77B6-40F0-83C0-D72E044CE3B4}"/>
          </ac:spMkLst>
        </pc:spChg>
        <pc:spChg chg="mod">
          <ac:chgData name="Paul Tinkler" userId="bcebf29c-73c2-433d-80d2-6bad896374bf" providerId="ADAL" clId="{64C44311-FAFD-4521-8644-6D885FCA3938}" dt="2018-01-10T20:57:00.778" v="1826" actId="20577"/>
          <ac:spMkLst>
            <pc:docMk/>
            <pc:sldMk cId="198687232" sldId="285"/>
            <ac:spMk id="3" creationId="{BED344CC-A254-4566-89D6-BCB2219E4E23}"/>
          </ac:spMkLst>
        </pc:spChg>
        <pc:spChg chg="add del mod">
          <ac:chgData name="Paul Tinkler" userId="bcebf29c-73c2-433d-80d2-6bad896374bf" providerId="ADAL" clId="{64C44311-FAFD-4521-8644-6D885FCA3938}" dt="2018-01-10T20:57:55.805" v="1830" actId="478"/>
          <ac:spMkLst>
            <pc:docMk/>
            <pc:sldMk cId="198687232" sldId="285"/>
            <ac:spMk id="6" creationId="{3C0CFC9F-2B9E-4989-9697-A755B0504C55}"/>
          </ac:spMkLst>
        </pc:spChg>
        <pc:picChg chg="add mod">
          <ac:chgData name="Paul Tinkler" userId="bcebf29c-73c2-433d-80d2-6bad896374bf" providerId="ADAL" clId="{64C44311-FAFD-4521-8644-6D885FCA3938}" dt="2018-01-11T09:34:35.543" v="2956" actId="1076"/>
          <ac:picMkLst>
            <pc:docMk/>
            <pc:sldMk cId="198687232" sldId="285"/>
            <ac:picMk id="5" creationId="{C434CB87-2404-4B3E-A1FB-6A68850B7CBD}"/>
          </ac:picMkLst>
        </pc:picChg>
      </pc:sldChg>
      <pc:sldChg chg="modSp add modNotesTx">
        <pc:chgData name="Paul Tinkler" userId="bcebf29c-73c2-433d-80d2-6bad896374bf" providerId="ADAL" clId="{64C44311-FAFD-4521-8644-6D885FCA3938}" dt="2018-01-12T14:09:05.497" v="8185" actId="20577"/>
        <pc:sldMkLst>
          <pc:docMk/>
          <pc:sldMk cId="3147722560" sldId="286"/>
        </pc:sldMkLst>
        <pc:spChg chg="mod">
          <ac:chgData name="Paul Tinkler" userId="bcebf29c-73c2-433d-80d2-6bad896374bf" providerId="ADAL" clId="{64C44311-FAFD-4521-8644-6D885FCA3938}" dt="2018-01-10T21:04:50.255" v="1848" actId="20577"/>
          <ac:spMkLst>
            <pc:docMk/>
            <pc:sldMk cId="3147722560" sldId="286"/>
            <ac:spMk id="2" creationId="{74E2BA31-88A4-4655-8BA3-AFBCAA9B5C06}"/>
          </ac:spMkLst>
        </pc:spChg>
        <pc:spChg chg="mod">
          <ac:chgData name="Paul Tinkler" userId="bcebf29c-73c2-433d-80d2-6bad896374bf" providerId="ADAL" clId="{64C44311-FAFD-4521-8644-6D885FCA3938}" dt="2018-01-12T14:09:05.497" v="8185" actId="20577"/>
          <ac:spMkLst>
            <pc:docMk/>
            <pc:sldMk cId="3147722560" sldId="286"/>
            <ac:spMk id="3" creationId="{9485E133-525D-455F-A87B-12E38803AB8D}"/>
          </ac:spMkLst>
        </pc:spChg>
      </pc:sldChg>
      <pc:sldChg chg="addSp delSp modSp add modNotesTx">
        <pc:chgData name="Paul Tinkler" userId="bcebf29c-73c2-433d-80d2-6bad896374bf" providerId="ADAL" clId="{64C44311-FAFD-4521-8644-6D885FCA3938}" dt="2018-01-11T19:07:10.049" v="7249" actId="20577"/>
        <pc:sldMkLst>
          <pc:docMk/>
          <pc:sldMk cId="2179616005" sldId="287"/>
        </pc:sldMkLst>
        <pc:spChg chg="mod">
          <ac:chgData name="Paul Tinkler" userId="bcebf29c-73c2-433d-80d2-6bad896374bf" providerId="ADAL" clId="{64C44311-FAFD-4521-8644-6D885FCA3938}" dt="2018-01-10T21:22:09.103" v="1860" actId="20577"/>
          <ac:spMkLst>
            <pc:docMk/>
            <pc:sldMk cId="2179616005" sldId="287"/>
            <ac:spMk id="2" creationId="{DCE0400F-B767-4972-A5E7-DA20A66440F3}"/>
          </ac:spMkLst>
        </pc:spChg>
        <pc:spChg chg="del">
          <ac:chgData name="Paul Tinkler" userId="bcebf29c-73c2-433d-80d2-6bad896374bf" providerId="ADAL" clId="{64C44311-FAFD-4521-8644-6D885FCA3938}" dt="2018-01-10T21:22:20.321" v="1861" actId="478"/>
          <ac:spMkLst>
            <pc:docMk/>
            <pc:sldMk cId="2179616005" sldId="287"/>
            <ac:spMk id="3" creationId="{7E17223E-9874-4856-9110-75805E1E4A35}"/>
          </ac:spMkLst>
        </pc:spChg>
        <pc:spChg chg="add mod">
          <ac:chgData name="Paul Tinkler" userId="bcebf29c-73c2-433d-80d2-6bad896374bf" providerId="ADAL" clId="{64C44311-FAFD-4521-8644-6D885FCA3938}" dt="2018-01-11T19:06:45.780" v="7207" actId="20577"/>
          <ac:spMkLst>
            <pc:docMk/>
            <pc:sldMk cId="2179616005" sldId="287"/>
            <ac:spMk id="4" creationId="{28512D5E-9AEA-4754-91B3-10A3F64FE88C}"/>
          </ac:spMkLst>
        </pc:spChg>
        <pc:picChg chg="add mod">
          <ac:chgData name="Paul Tinkler" userId="bcebf29c-73c2-433d-80d2-6bad896374bf" providerId="ADAL" clId="{64C44311-FAFD-4521-8644-6D885FCA3938}" dt="2018-01-10T21:22:50.697" v="1867" actId="14100"/>
          <ac:picMkLst>
            <pc:docMk/>
            <pc:sldMk cId="2179616005" sldId="287"/>
            <ac:picMk id="5" creationId="{4C545B3F-583F-4175-8514-15F8C7DBAF3B}"/>
          </ac:picMkLst>
        </pc:picChg>
      </pc:sldChg>
      <pc:sldChg chg="modSp add modNotesTx">
        <pc:chgData name="Paul Tinkler" userId="bcebf29c-73c2-433d-80d2-6bad896374bf" providerId="ADAL" clId="{64C44311-FAFD-4521-8644-6D885FCA3938}" dt="2018-01-11T19:17:08.835" v="7314" actId="20577"/>
        <pc:sldMkLst>
          <pc:docMk/>
          <pc:sldMk cId="1632732353" sldId="288"/>
        </pc:sldMkLst>
        <pc:spChg chg="mod">
          <ac:chgData name="Paul Tinkler" userId="bcebf29c-73c2-433d-80d2-6bad896374bf" providerId="ADAL" clId="{64C44311-FAFD-4521-8644-6D885FCA3938}" dt="2018-01-10T21:24:43.216" v="1906" actId="20577"/>
          <ac:spMkLst>
            <pc:docMk/>
            <pc:sldMk cId="1632732353" sldId="288"/>
            <ac:spMk id="2" creationId="{61CD3994-D34E-40C4-892E-2F188DE6B4A0}"/>
          </ac:spMkLst>
        </pc:spChg>
        <pc:spChg chg="mod">
          <ac:chgData name="Paul Tinkler" userId="bcebf29c-73c2-433d-80d2-6bad896374bf" providerId="ADAL" clId="{64C44311-FAFD-4521-8644-6D885FCA3938}" dt="2018-01-10T21:24:53.538" v="1908" actId="27636"/>
          <ac:spMkLst>
            <pc:docMk/>
            <pc:sldMk cId="1632732353" sldId="288"/>
            <ac:spMk id="3" creationId="{98D5476C-44DF-47D9-B7F5-9D685467400E}"/>
          </ac:spMkLst>
        </pc:spChg>
      </pc:sldChg>
      <pc:sldChg chg="addSp delSp modSp add modNotesTx">
        <pc:chgData name="Paul Tinkler" userId="bcebf29c-73c2-433d-80d2-6bad896374bf" providerId="ADAL" clId="{64C44311-FAFD-4521-8644-6D885FCA3938}" dt="2018-01-11T19:21:37.850" v="7842" actId="20577"/>
        <pc:sldMkLst>
          <pc:docMk/>
          <pc:sldMk cId="992478839" sldId="289"/>
        </pc:sldMkLst>
        <pc:spChg chg="mod">
          <ac:chgData name="Paul Tinkler" userId="bcebf29c-73c2-433d-80d2-6bad896374bf" providerId="ADAL" clId="{64C44311-FAFD-4521-8644-6D885FCA3938}" dt="2018-01-10T21:25:40.775" v="1912" actId="20577"/>
          <ac:spMkLst>
            <pc:docMk/>
            <pc:sldMk cId="992478839" sldId="289"/>
            <ac:spMk id="2" creationId="{C3FD975E-FE63-46AB-B66F-BDA35385E26E}"/>
          </ac:spMkLst>
        </pc:spChg>
        <pc:spChg chg="del">
          <ac:chgData name="Paul Tinkler" userId="bcebf29c-73c2-433d-80d2-6bad896374bf" providerId="ADAL" clId="{64C44311-FAFD-4521-8644-6D885FCA3938}" dt="2018-01-10T21:25:52.144" v="1913" actId="478"/>
          <ac:spMkLst>
            <pc:docMk/>
            <pc:sldMk cId="992478839" sldId="289"/>
            <ac:spMk id="3" creationId="{D0173FA1-7E0C-4AE7-B97A-9DD06C2EDBC5}"/>
          </ac:spMkLst>
        </pc:spChg>
        <pc:spChg chg="add mod">
          <ac:chgData name="Paul Tinkler" userId="bcebf29c-73c2-433d-80d2-6bad896374bf" providerId="ADAL" clId="{64C44311-FAFD-4521-8644-6D885FCA3938}" dt="2018-01-10T21:26:51.741" v="1923" actId="1076"/>
          <ac:spMkLst>
            <pc:docMk/>
            <pc:sldMk cId="992478839" sldId="289"/>
            <ac:spMk id="4" creationId="{62943136-4591-4B8E-A13C-D40F56EC5794}"/>
          </ac:spMkLst>
        </pc:spChg>
        <pc:spChg chg="add mod">
          <ac:chgData name="Paul Tinkler" userId="bcebf29c-73c2-433d-80d2-6bad896374bf" providerId="ADAL" clId="{64C44311-FAFD-4521-8644-6D885FCA3938}" dt="2018-01-10T21:27:15.005" v="1927" actId="14100"/>
          <ac:spMkLst>
            <pc:docMk/>
            <pc:sldMk cId="992478839" sldId="289"/>
            <ac:spMk id="5" creationId="{8DDDB752-A4CB-466D-8170-F47BD7721BB4}"/>
          </ac:spMkLst>
        </pc:spChg>
      </pc:sldChg>
      <pc:sldChg chg="modSp add ord">
        <pc:chgData name="Paul Tinkler" userId="bcebf29c-73c2-433d-80d2-6bad896374bf" providerId="ADAL" clId="{64C44311-FAFD-4521-8644-6D885FCA3938}" dt="2018-01-11T19:23:14.112" v="7843" actId="114"/>
        <pc:sldMkLst>
          <pc:docMk/>
          <pc:sldMk cId="3078040308" sldId="290"/>
        </pc:sldMkLst>
        <pc:spChg chg="mod">
          <ac:chgData name="Paul Tinkler" userId="bcebf29c-73c2-433d-80d2-6bad896374bf" providerId="ADAL" clId="{64C44311-FAFD-4521-8644-6D885FCA3938}" dt="2018-01-10T21:27:38.285" v="1950" actId="20577"/>
          <ac:spMkLst>
            <pc:docMk/>
            <pc:sldMk cId="3078040308" sldId="290"/>
            <ac:spMk id="2" creationId="{45C093CA-DFC2-45CF-8C7C-12947C4BB5B9}"/>
          </ac:spMkLst>
        </pc:spChg>
        <pc:spChg chg="mod">
          <ac:chgData name="Paul Tinkler" userId="bcebf29c-73c2-433d-80d2-6bad896374bf" providerId="ADAL" clId="{64C44311-FAFD-4521-8644-6D885FCA3938}" dt="2018-01-10T21:28:05.103" v="1953" actId="20577"/>
          <ac:spMkLst>
            <pc:docMk/>
            <pc:sldMk cId="3078040308" sldId="290"/>
            <ac:spMk id="3" creationId="{71316FD1-089E-48D8-B9F9-9A5ACA1A41B4}"/>
          </ac:spMkLst>
        </pc:spChg>
      </pc:sldChg>
      <pc:sldChg chg="addSp modSp add modNotesTx">
        <pc:chgData name="Paul Tinkler" userId="bcebf29c-73c2-433d-80d2-6bad896374bf" providerId="ADAL" clId="{64C44311-FAFD-4521-8644-6D885FCA3938}" dt="2018-01-11T19:19:33.135" v="7607" actId="114"/>
        <pc:sldMkLst>
          <pc:docMk/>
          <pc:sldMk cId="1808394782" sldId="292"/>
        </pc:sldMkLst>
        <pc:spChg chg="mod">
          <ac:chgData name="Paul Tinkler" userId="bcebf29c-73c2-433d-80d2-6bad896374bf" providerId="ADAL" clId="{64C44311-FAFD-4521-8644-6D885FCA3938}" dt="2018-01-10T21:29:24.991" v="1965" actId="20577"/>
          <ac:spMkLst>
            <pc:docMk/>
            <pc:sldMk cId="1808394782" sldId="292"/>
            <ac:spMk id="2" creationId="{6FAB1F85-1F1E-4DF9-9203-C128DDDEF546}"/>
          </ac:spMkLst>
        </pc:spChg>
        <pc:spChg chg="mod">
          <ac:chgData name="Paul Tinkler" userId="bcebf29c-73c2-433d-80d2-6bad896374bf" providerId="ADAL" clId="{64C44311-FAFD-4521-8644-6D885FCA3938}" dt="2018-01-10T21:30:37.878" v="2000" actId="1076"/>
          <ac:spMkLst>
            <pc:docMk/>
            <pc:sldMk cId="1808394782" sldId="292"/>
            <ac:spMk id="3" creationId="{19E5EC7B-EA13-41AE-90CA-03ED61023D23}"/>
          </ac:spMkLst>
        </pc:spChg>
        <pc:picChg chg="add mod">
          <ac:chgData name="Paul Tinkler" userId="bcebf29c-73c2-433d-80d2-6bad896374bf" providerId="ADAL" clId="{64C44311-FAFD-4521-8644-6D885FCA3938}" dt="2018-01-10T21:30:55.553" v="2001" actId="1076"/>
          <ac:picMkLst>
            <pc:docMk/>
            <pc:sldMk cId="1808394782" sldId="292"/>
            <ac:picMk id="4" creationId="{B8E57D8C-619C-479E-B4EA-D948794770CF}"/>
          </ac:picMkLst>
        </pc:picChg>
      </pc:sldChg>
      <pc:sldChg chg="modSp add modNotesTx">
        <pc:chgData name="Paul Tinkler" userId="bcebf29c-73c2-433d-80d2-6bad896374bf" providerId="ADAL" clId="{64C44311-FAFD-4521-8644-6D885FCA3938}" dt="2018-01-11T19:20:11.500" v="7656" actId="115"/>
        <pc:sldMkLst>
          <pc:docMk/>
          <pc:sldMk cId="2844961201" sldId="293"/>
        </pc:sldMkLst>
        <pc:spChg chg="mod">
          <ac:chgData name="Paul Tinkler" userId="bcebf29c-73c2-433d-80d2-6bad896374bf" providerId="ADAL" clId="{64C44311-FAFD-4521-8644-6D885FCA3938}" dt="2018-01-10T21:33:05.374" v="2056" actId="20577"/>
          <ac:spMkLst>
            <pc:docMk/>
            <pc:sldMk cId="2844961201" sldId="293"/>
            <ac:spMk id="2" creationId="{0482D911-371D-49D7-AC9A-C2FB6ACC2A5D}"/>
          </ac:spMkLst>
        </pc:spChg>
        <pc:spChg chg="mod">
          <ac:chgData name="Paul Tinkler" userId="bcebf29c-73c2-433d-80d2-6bad896374bf" providerId="ADAL" clId="{64C44311-FAFD-4521-8644-6D885FCA3938}" dt="2018-01-10T21:36:12.675" v="2107" actId="5793"/>
          <ac:spMkLst>
            <pc:docMk/>
            <pc:sldMk cId="2844961201" sldId="293"/>
            <ac:spMk id="3" creationId="{4CF62FD1-DAB9-4C18-A7D0-DA607C996BF4}"/>
          </ac:spMkLst>
        </pc:spChg>
      </pc:sldChg>
      <pc:sldChg chg="addSp delSp modSp add modNotesTx">
        <pc:chgData name="Paul Tinkler" userId="bcebf29c-73c2-433d-80d2-6bad896374bf" providerId="ADAL" clId="{64C44311-FAFD-4521-8644-6D885FCA3938}" dt="2018-01-11T19:20:51.044" v="7767" actId="20577"/>
        <pc:sldMkLst>
          <pc:docMk/>
          <pc:sldMk cId="1851880752" sldId="294"/>
        </pc:sldMkLst>
        <pc:spChg chg="mod">
          <ac:chgData name="Paul Tinkler" userId="bcebf29c-73c2-433d-80d2-6bad896374bf" providerId="ADAL" clId="{64C44311-FAFD-4521-8644-6D885FCA3938}" dt="2018-01-10T21:34:49.950" v="2100" actId="20577"/>
          <ac:spMkLst>
            <pc:docMk/>
            <pc:sldMk cId="1851880752" sldId="294"/>
            <ac:spMk id="2" creationId="{AA6FD0E8-D69D-4A23-B0A3-37783EBB6F2A}"/>
          </ac:spMkLst>
        </pc:spChg>
        <pc:spChg chg="del">
          <ac:chgData name="Paul Tinkler" userId="bcebf29c-73c2-433d-80d2-6bad896374bf" providerId="ADAL" clId="{64C44311-FAFD-4521-8644-6D885FCA3938}" dt="2018-01-10T21:35:00.047" v="2101" actId="478"/>
          <ac:spMkLst>
            <pc:docMk/>
            <pc:sldMk cId="1851880752" sldId="294"/>
            <ac:spMk id="3" creationId="{E18D1FBF-FE79-4032-B69B-EEDDD945F6F9}"/>
          </ac:spMkLst>
        </pc:spChg>
        <pc:picChg chg="add mod">
          <ac:chgData name="Paul Tinkler" userId="bcebf29c-73c2-433d-80d2-6bad896374bf" providerId="ADAL" clId="{64C44311-FAFD-4521-8644-6D885FCA3938}" dt="2018-01-10T21:35:20.218" v="2104" actId="2085"/>
          <ac:picMkLst>
            <pc:docMk/>
            <pc:sldMk cId="1851880752" sldId="294"/>
            <ac:picMk id="4" creationId="{B1796875-B553-4F11-AA23-92171BBA08A6}"/>
          </ac:picMkLst>
        </pc:picChg>
      </pc:sldChg>
      <pc:sldChg chg="modSp add">
        <pc:chgData name="Paul Tinkler" userId="bcebf29c-73c2-433d-80d2-6bad896374bf" providerId="ADAL" clId="{64C44311-FAFD-4521-8644-6D885FCA3938}" dt="2018-01-10T21:38:02.816" v="2113" actId="114"/>
        <pc:sldMkLst>
          <pc:docMk/>
          <pc:sldMk cId="2988432562" sldId="295"/>
        </pc:sldMkLst>
        <pc:spChg chg="mod">
          <ac:chgData name="Paul Tinkler" userId="bcebf29c-73c2-433d-80d2-6bad896374bf" providerId="ADAL" clId="{64C44311-FAFD-4521-8644-6D885FCA3938}" dt="2018-01-10T21:37:34.020" v="2110" actId="27636"/>
          <ac:spMkLst>
            <pc:docMk/>
            <pc:sldMk cId="2988432562" sldId="295"/>
            <ac:spMk id="2" creationId="{07D0488C-7695-467F-B351-13243C35A7DB}"/>
          </ac:spMkLst>
        </pc:spChg>
        <pc:spChg chg="mod">
          <ac:chgData name="Paul Tinkler" userId="bcebf29c-73c2-433d-80d2-6bad896374bf" providerId="ADAL" clId="{64C44311-FAFD-4521-8644-6D885FCA3938}" dt="2018-01-10T21:38:02.816" v="2113" actId="114"/>
          <ac:spMkLst>
            <pc:docMk/>
            <pc:sldMk cId="2988432562" sldId="295"/>
            <ac:spMk id="3" creationId="{553C3312-EE50-4C1F-9794-DB0976C93898}"/>
          </ac:spMkLst>
        </pc:spChg>
      </pc:sldChg>
      <pc:sldChg chg="modSp add">
        <pc:chgData name="Paul Tinkler" userId="bcebf29c-73c2-433d-80d2-6bad896374bf" providerId="ADAL" clId="{64C44311-FAFD-4521-8644-6D885FCA3938}" dt="2018-01-10T21:38:34.363" v="2118" actId="27636"/>
        <pc:sldMkLst>
          <pc:docMk/>
          <pc:sldMk cId="761189360" sldId="296"/>
        </pc:sldMkLst>
        <pc:spChg chg="mod">
          <ac:chgData name="Paul Tinkler" userId="bcebf29c-73c2-433d-80d2-6bad896374bf" providerId="ADAL" clId="{64C44311-FAFD-4521-8644-6D885FCA3938}" dt="2018-01-10T21:38:22.181" v="2116" actId="27636"/>
          <ac:spMkLst>
            <pc:docMk/>
            <pc:sldMk cId="761189360" sldId="296"/>
            <ac:spMk id="2" creationId="{A0553E8A-62FC-428D-84BF-6675959EB6CC}"/>
          </ac:spMkLst>
        </pc:spChg>
        <pc:spChg chg="mod">
          <ac:chgData name="Paul Tinkler" userId="bcebf29c-73c2-433d-80d2-6bad896374bf" providerId="ADAL" clId="{64C44311-FAFD-4521-8644-6D885FCA3938}" dt="2018-01-10T21:38:34.363" v="2118" actId="27636"/>
          <ac:spMkLst>
            <pc:docMk/>
            <pc:sldMk cId="761189360" sldId="296"/>
            <ac:spMk id="3" creationId="{452B9295-D5C6-47BE-97F1-860A1DECDBDD}"/>
          </ac:spMkLst>
        </pc:spChg>
      </pc:sldChg>
      <pc:sldChg chg="modSp add">
        <pc:chgData name="Paul Tinkler" userId="bcebf29c-73c2-433d-80d2-6bad896374bf" providerId="ADAL" clId="{64C44311-FAFD-4521-8644-6D885FCA3938}" dt="2018-01-10T21:58:35.110" v="2630" actId="114"/>
        <pc:sldMkLst>
          <pc:docMk/>
          <pc:sldMk cId="408725373" sldId="297"/>
        </pc:sldMkLst>
        <pc:spChg chg="mod">
          <ac:chgData name="Paul Tinkler" userId="bcebf29c-73c2-433d-80d2-6bad896374bf" providerId="ADAL" clId="{64C44311-FAFD-4521-8644-6D885FCA3938}" dt="2018-01-10T21:42:40.112" v="2161" actId="20577"/>
          <ac:spMkLst>
            <pc:docMk/>
            <pc:sldMk cId="408725373" sldId="297"/>
            <ac:spMk id="2" creationId="{79B2E48A-3A21-46C5-8055-B85C5CDA6275}"/>
          </ac:spMkLst>
        </pc:spChg>
        <pc:spChg chg="mod">
          <ac:chgData name="Paul Tinkler" userId="bcebf29c-73c2-433d-80d2-6bad896374bf" providerId="ADAL" clId="{64C44311-FAFD-4521-8644-6D885FCA3938}" dt="2018-01-10T21:58:35.110" v="2630" actId="114"/>
          <ac:spMkLst>
            <pc:docMk/>
            <pc:sldMk cId="408725373" sldId="297"/>
            <ac:spMk id="3" creationId="{E63A031B-EFD1-4918-BFA8-BA4FE4AB51B5}"/>
          </ac:spMkLst>
        </pc:spChg>
      </pc:sldChg>
      <pc:sldChg chg="addSp delSp modSp add modNotesTx">
        <pc:chgData name="Paul Tinkler" userId="bcebf29c-73c2-433d-80d2-6bad896374bf" providerId="ADAL" clId="{64C44311-FAFD-4521-8644-6D885FCA3938}" dt="2018-01-11T11:22:26.822" v="5284" actId="20577"/>
        <pc:sldMkLst>
          <pc:docMk/>
          <pc:sldMk cId="147737911" sldId="298"/>
        </pc:sldMkLst>
        <pc:spChg chg="mod">
          <ac:chgData name="Paul Tinkler" userId="bcebf29c-73c2-433d-80d2-6bad896374bf" providerId="ADAL" clId="{64C44311-FAFD-4521-8644-6D885FCA3938}" dt="2018-01-10T22:02:12.088" v="2695" actId="1076"/>
          <ac:spMkLst>
            <pc:docMk/>
            <pc:sldMk cId="147737911" sldId="298"/>
            <ac:spMk id="2" creationId="{D9987DD6-A447-44B1-B69D-7A92A28AD57B}"/>
          </ac:spMkLst>
        </pc:spChg>
        <pc:spChg chg="del">
          <ac:chgData name="Paul Tinkler" userId="bcebf29c-73c2-433d-80d2-6bad896374bf" providerId="ADAL" clId="{64C44311-FAFD-4521-8644-6D885FCA3938}" dt="2018-01-10T22:01:11.235" v="2686" actId="478"/>
          <ac:spMkLst>
            <pc:docMk/>
            <pc:sldMk cId="147737911" sldId="298"/>
            <ac:spMk id="3" creationId="{CD04A22B-5655-4F8A-BF89-D58DAAD28E4E}"/>
          </ac:spMkLst>
        </pc:spChg>
        <pc:picChg chg="add mod">
          <ac:chgData name="Paul Tinkler" userId="bcebf29c-73c2-433d-80d2-6bad896374bf" providerId="ADAL" clId="{64C44311-FAFD-4521-8644-6D885FCA3938}" dt="2018-01-10T22:02:20.175" v="2696" actId="14100"/>
          <ac:picMkLst>
            <pc:docMk/>
            <pc:sldMk cId="147737911" sldId="298"/>
            <ac:picMk id="4" creationId="{AC4A6E28-C0F3-49DB-A4CF-B508E595F4F2}"/>
          </ac:picMkLst>
        </pc:picChg>
      </pc:sldChg>
      <pc:sldChg chg="addSp delSp modSp add">
        <pc:chgData name="Paul Tinkler" userId="bcebf29c-73c2-433d-80d2-6bad896374bf" providerId="ADAL" clId="{64C44311-FAFD-4521-8644-6D885FCA3938}" dt="2018-01-11T11:24:01.898" v="5289" actId="1076"/>
        <pc:sldMkLst>
          <pc:docMk/>
          <pc:sldMk cId="1942047960" sldId="299"/>
        </pc:sldMkLst>
        <pc:spChg chg="mod">
          <ac:chgData name="Paul Tinkler" userId="bcebf29c-73c2-433d-80d2-6bad896374bf" providerId="ADAL" clId="{64C44311-FAFD-4521-8644-6D885FCA3938}" dt="2018-01-10T22:03:39.923" v="2707" actId="20577"/>
          <ac:spMkLst>
            <pc:docMk/>
            <pc:sldMk cId="1942047960" sldId="299"/>
            <ac:spMk id="2" creationId="{8565817F-FF19-47A6-BECE-F2FA182F4CAD}"/>
          </ac:spMkLst>
        </pc:spChg>
        <pc:spChg chg="mod">
          <ac:chgData name="Paul Tinkler" userId="bcebf29c-73c2-433d-80d2-6bad896374bf" providerId="ADAL" clId="{64C44311-FAFD-4521-8644-6D885FCA3938}" dt="2018-01-11T09:46:54.497" v="3437" actId="20577"/>
          <ac:spMkLst>
            <pc:docMk/>
            <pc:sldMk cId="1942047960" sldId="299"/>
            <ac:spMk id="3" creationId="{B5DED5FE-0C4E-4498-AC14-2005FFEA0C0A}"/>
          </ac:spMkLst>
        </pc:spChg>
        <pc:spChg chg="add del mod">
          <ac:chgData name="Paul Tinkler" userId="bcebf29c-73c2-433d-80d2-6bad896374bf" providerId="ADAL" clId="{64C44311-FAFD-4521-8644-6D885FCA3938}" dt="2018-01-11T11:23:53.908" v="5286" actId="478"/>
          <ac:spMkLst>
            <pc:docMk/>
            <pc:sldMk cId="1942047960" sldId="299"/>
            <ac:spMk id="6" creationId="{2390F273-BAC0-4EC7-BA49-C6309882D4C2}"/>
          </ac:spMkLst>
        </pc:spChg>
        <pc:picChg chg="add mod">
          <ac:chgData name="Paul Tinkler" userId="bcebf29c-73c2-433d-80d2-6bad896374bf" providerId="ADAL" clId="{64C44311-FAFD-4521-8644-6D885FCA3938}" dt="2018-01-11T11:24:01.898" v="5289" actId="1076"/>
          <ac:picMkLst>
            <pc:docMk/>
            <pc:sldMk cId="1942047960" sldId="299"/>
            <ac:picMk id="5" creationId="{D1F7555C-7A73-44D0-8337-71BD850562E6}"/>
          </ac:picMkLst>
        </pc:picChg>
      </pc:sldChg>
      <pc:sldChg chg="addSp delSp modSp add">
        <pc:chgData name="Paul Tinkler" userId="bcebf29c-73c2-433d-80d2-6bad896374bf" providerId="ADAL" clId="{64C44311-FAFD-4521-8644-6D885FCA3938}" dt="2018-01-10T22:07:44.124" v="2856" actId="14100"/>
        <pc:sldMkLst>
          <pc:docMk/>
          <pc:sldMk cId="340325028" sldId="300"/>
        </pc:sldMkLst>
        <pc:spChg chg="mod">
          <ac:chgData name="Paul Tinkler" userId="bcebf29c-73c2-433d-80d2-6bad896374bf" providerId="ADAL" clId="{64C44311-FAFD-4521-8644-6D885FCA3938}" dt="2018-01-10T22:04:30.495" v="2726" actId="20577"/>
          <ac:spMkLst>
            <pc:docMk/>
            <pc:sldMk cId="340325028" sldId="300"/>
            <ac:spMk id="2" creationId="{EC5983B1-1A88-4902-98C3-40F29FB9FA95}"/>
          </ac:spMkLst>
        </pc:spChg>
        <pc:spChg chg="mod">
          <ac:chgData name="Paul Tinkler" userId="bcebf29c-73c2-433d-80d2-6bad896374bf" providerId="ADAL" clId="{64C44311-FAFD-4521-8644-6D885FCA3938}" dt="2018-01-10T22:06:58.150" v="2851" actId="114"/>
          <ac:spMkLst>
            <pc:docMk/>
            <pc:sldMk cId="340325028" sldId="300"/>
            <ac:spMk id="3" creationId="{BAAC2171-5FC4-4B1B-B5FA-8E73055E7455}"/>
          </ac:spMkLst>
        </pc:spChg>
        <pc:spChg chg="add del mod">
          <ac:chgData name="Paul Tinkler" userId="bcebf29c-73c2-433d-80d2-6bad896374bf" providerId="ADAL" clId="{64C44311-FAFD-4521-8644-6D885FCA3938}" dt="2018-01-10T22:07:36.004" v="2853" actId="478"/>
          <ac:spMkLst>
            <pc:docMk/>
            <pc:sldMk cId="340325028" sldId="300"/>
            <ac:spMk id="6" creationId="{AB19999B-D199-41C0-B4EB-2FD1BA73D099}"/>
          </ac:spMkLst>
        </pc:spChg>
        <pc:picChg chg="add mod">
          <ac:chgData name="Paul Tinkler" userId="bcebf29c-73c2-433d-80d2-6bad896374bf" providerId="ADAL" clId="{64C44311-FAFD-4521-8644-6D885FCA3938}" dt="2018-01-10T22:07:44.124" v="2856" actId="14100"/>
          <ac:picMkLst>
            <pc:docMk/>
            <pc:sldMk cId="340325028" sldId="300"/>
            <ac:picMk id="5" creationId="{6F1C693F-5CD8-4C61-ADFD-53A67C70A682}"/>
          </ac:picMkLst>
        </pc:picChg>
      </pc:sldChg>
      <pc:sldChg chg="addSp delSp modSp add modNotesTx">
        <pc:chgData name="Paul Tinkler" userId="bcebf29c-73c2-433d-80d2-6bad896374bf" providerId="ADAL" clId="{64C44311-FAFD-4521-8644-6D885FCA3938}" dt="2018-01-11T15:32:54.718" v="5360" actId="1076"/>
        <pc:sldMkLst>
          <pc:docMk/>
          <pc:sldMk cId="1018491729" sldId="301"/>
        </pc:sldMkLst>
        <pc:spChg chg="mod">
          <ac:chgData name="Paul Tinkler" userId="bcebf29c-73c2-433d-80d2-6bad896374bf" providerId="ADAL" clId="{64C44311-FAFD-4521-8644-6D885FCA3938}" dt="2018-01-11T09:36:55.135" v="2974" actId="20577"/>
          <ac:spMkLst>
            <pc:docMk/>
            <pc:sldMk cId="1018491729" sldId="301"/>
            <ac:spMk id="2" creationId="{9B62ADAA-3A09-45AD-BE58-9CE0B75516BF}"/>
          </ac:spMkLst>
        </pc:spChg>
        <pc:spChg chg="mod">
          <ac:chgData name="Paul Tinkler" userId="bcebf29c-73c2-433d-80d2-6bad896374bf" providerId="ADAL" clId="{64C44311-FAFD-4521-8644-6D885FCA3938}" dt="2018-01-11T09:43:03.231" v="3382" actId="14100"/>
          <ac:spMkLst>
            <pc:docMk/>
            <pc:sldMk cId="1018491729" sldId="301"/>
            <ac:spMk id="3" creationId="{7240B927-9FB7-41E8-A733-57DF3D2B913A}"/>
          </ac:spMkLst>
        </pc:spChg>
        <pc:spChg chg="add del mod">
          <ac:chgData name="Paul Tinkler" userId="bcebf29c-73c2-433d-80d2-6bad896374bf" providerId="ADAL" clId="{64C44311-FAFD-4521-8644-6D885FCA3938}" dt="2018-01-11T15:30:14.135" v="5316" actId="478"/>
          <ac:spMkLst>
            <pc:docMk/>
            <pc:sldMk cId="1018491729" sldId="301"/>
            <ac:spMk id="6" creationId="{2532DECA-0964-469E-B8AC-324F86AAD5A4}"/>
          </ac:spMkLst>
        </pc:spChg>
        <pc:spChg chg="add mod">
          <ac:chgData name="Paul Tinkler" userId="bcebf29c-73c2-433d-80d2-6bad896374bf" providerId="ADAL" clId="{64C44311-FAFD-4521-8644-6D885FCA3938}" dt="2018-01-11T15:31:23.538" v="5349" actId="1076"/>
          <ac:spMkLst>
            <pc:docMk/>
            <pc:sldMk cId="1018491729" sldId="301"/>
            <ac:spMk id="7" creationId="{303E1C2F-FF89-46F7-9698-21DDD9C2197F}"/>
          </ac:spMkLst>
        </pc:spChg>
        <pc:spChg chg="add del mod">
          <ac:chgData name="Paul Tinkler" userId="bcebf29c-73c2-433d-80d2-6bad896374bf" providerId="ADAL" clId="{64C44311-FAFD-4521-8644-6D885FCA3938}" dt="2018-01-11T15:32:33.811" v="5354" actId="478"/>
          <ac:spMkLst>
            <pc:docMk/>
            <pc:sldMk cId="1018491729" sldId="301"/>
            <ac:spMk id="10" creationId="{57126A6F-0E94-44C0-A0D0-745475E3DBB5}"/>
          </ac:spMkLst>
        </pc:spChg>
        <pc:picChg chg="add del mod">
          <ac:chgData name="Paul Tinkler" userId="bcebf29c-73c2-433d-80d2-6bad896374bf" providerId="ADAL" clId="{64C44311-FAFD-4521-8644-6D885FCA3938}" dt="2018-01-11T15:30:11.152" v="5315" actId="478"/>
          <ac:picMkLst>
            <pc:docMk/>
            <pc:sldMk cId="1018491729" sldId="301"/>
            <ac:picMk id="5" creationId="{150DF409-48A5-49EE-BC66-A0076AC914E9}"/>
          </ac:picMkLst>
        </pc:picChg>
        <pc:picChg chg="add del mod">
          <ac:chgData name="Paul Tinkler" userId="bcebf29c-73c2-433d-80d2-6bad896374bf" providerId="ADAL" clId="{64C44311-FAFD-4521-8644-6D885FCA3938}" dt="2018-01-11T15:32:54.718" v="5360" actId="1076"/>
          <ac:picMkLst>
            <pc:docMk/>
            <pc:sldMk cId="1018491729" sldId="301"/>
            <ac:picMk id="9" creationId="{5505B799-10E6-48F1-9EDE-EBCAF2BA05AD}"/>
          </ac:picMkLst>
        </pc:picChg>
      </pc:sldChg>
      <pc:sldChg chg="modSp add">
        <pc:chgData name="Paul Tinkler" userId="bcebf29c-73c2-433d-80d2-6bad896374bf" providerId="ADAL" clId="{64C44311-FAFD-4521-8644-6D885FCA3938}" dt="2018-01-11T19:33:55.212" v="8183" actId="114"/>
        <pc:sldMkLst>
          <pc:docMk/>
          <pc:sldMk cId="673354688" sldId="302"/>
        </pc:sldMkLst>
        <pc:spChg chg="mod">
          <ac:chgData name="Paul Tinkler" userId="bcebf29c-73c2-433d-80d2-6bad896374bf" providerId="ADAL" clId="{64C44311-FAFD-4521-8644-6D885FCA3938}" dt="2018-01-11T19:24:12.469" v="7856" actId="20577"/>
          <ac:spMkLst>
            <pc:docMk/>
            <pc:sldMk cId="673354688" sldId="302"/>
            <ac:spMk id="2" creationId="{580C1B73-97B0-4221-9D21-2860A24E656B}"/>
          </ac:spMkLst>
        </pc:spChg>
        <pc:spChg chg="mod">
          <ac:chgData name="Paul Tinkler" userId="bcebf29c-73c2-433d-80d2-6bad896374bf" providerId="ADAL" clId="{64C44311-FAFD-4521-8644-6D885FCA3938}" dt="2018-01-11T19:33:55.212" v="8183" actId="114"/>
          <ac:spMkLst>
            <pc:docMk/>
            <pc:sldMk cId="673354688" sldId="302"/>
            <ac:spMk id="3" creationId="{5232A757-4699-472F-8A35-F18AD982734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07/03/2018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0FAB-4EDA-4BE5-8E2B-F841D5966E5D}" type="datetimeFigureOut">
              <a:rPr lang="en-GB" smtClean="0"/>
              <a:pPr/>
              <a:t>07/03/2018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4F7143-3262-4712-BBAC-9EEC69AABB0A}" type="slidenum">
              <a:rPr lang="en-GB" smtClean="0"/>
              <a:pPr/>
              <a:t>‹#›</a:t>
            </a:fld>
            <a:endParaRPr lang="en-GB"/>
          </a:p>
        </p:txBody>
      </p:sp>
    </p:spTree>
    <p:extLst>
      <p:ext uri="{BB962C8B-B14F-4D97-AF65-F5344CB8AC3E}">
        <p14:creationId xmlns:p14="http://schemas.microsoft.com/office/powerpoint/2010/main" xmlns=""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brief recap discussion of the last session and the research undertaken by the students.  Highlight any key learning points as the discussion develops.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3</a:t>
            </a:fld>
            <a:endParaRPr lang="en-GB"/>
          </a:p>
        </p:txBody>
      </p:sp>
    </p:spTree>
    <p:extLst>
      <p:ext uri="{BB962C8B-B14F-4D97-AF65-F5344CB8AC3E}">
        <p14:creationId xmlns:p14="http://schemas.microsoft.com/office/powerpoint/2010/main" xmlns="" val="9830276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component of communication is non-verbal, including Body Language.  What do the students already understand about this topic – do they ever notice or take note of it in others?  Lead a brief discussion to test knowledge and opinions.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4</a:t>
            </a:fld>
            <a:endParaRPr lang="en-GB"/>
          </a:p>
        </p:txBody>
      </p:sp>
    </p:spTree>
    <p:extLst>
      <p:ext uri="{BB962C8B-B14F-4D97-AF65-F5344CB8AC3E}">
        <p14:creationId xmlns:p14="http://schemas.microsoft.com/office/powerpoint/2010/main" xmlns="" val="362124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each of the following image slides and ask for answers from the group – discuss these….perhaps by demonstrating some ‘Body Language’ of your own!</a:t>
            </a:r>
          </a:p>
        </p:txBody>
      </p:sp>
      <p:sp>
        <p:nvSpPr>
          <p:cNvPr id="4" name="Slide Number Placeholder 3"/>
          <p:cNvSpPr>
            <a:spLocks noGrp="1"/>
          </p:cNvSpPr>
          <p:nvPr>
            <p:ph type="sldNum" sz="quarter" idx="10"/>
          </p:nvPr>
        </p:nvSpPr>
        <p:spPr/>
        <p:txBody>
          <a:bodyPr/>
          <a:lstStyle/>
          <a:p>
            <a:fld id="{A74F7143-3262-4712-BBAC-9EEC69AABB0A}" type="slidenum">
              <a:rPr lang="en-GB" smtClean="0"/>
              <a:pPr/>
              <a:t>5</a:t>
            </a:fld>
            <a:endParaRPr lang="en-GB"/>
          </a:p>
        </p:txBody>
      </p:sp>
    </p:spTree>
    <p:extLst>
      <p:ext uri="{BB962C8B-B14F-4D97-AF65-F5344CB8AC3E}">
        <p14:creationId xmlns:p14="http://schemas.microsoft.com/office/powerpoint/2010/main" xmlns="" val="275698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8</a:t>
            </a:fld>
            <a:endParaRPr lang="en-GB"/>
          </a:p>
        </p:txBody>
      </p:sp>
    </p:spTree>
    <p:extLst>
      <p:ext uri="{BB962C8B-B14F-4D97-AF65-F5344CB8AC3E}">
        <p14:creationId xmlns:p14="http://schemas.microsoft.com/office/powerpoint/2010/main" xmlns="" val="2232989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child is communicating without using words!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12</a:t>
            </a:fld>
            <a:endParaRPr lang="en-GB"/>
          </a:p>
        </p:txBody>
      </p:sp>
    </p:spTree>
    <p:extLst>
      <p:ext uri="{BB962C8B-B14F-4D97-AF65-F5344CB8AC3E}">
        <p14:creationId xmlns:p14="http://schemas.microsoft.com/office/powerpoint/2010/main" xmlns="" val="1743808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and the previous two highlight a key element of communication – the need for Congruence – the agreement, harmony and alignment between the verbal communication AND the non-verbal communication.  Congruence communicates sincerity, lack of congruence communicates insincerity…..and everything that goes with it (lack of trust, LIAR, shifty, etc.)</a:t>
            </a:r>
          </a:p>
        </p:txBody>
      </p:sp>
      <p:sp>
        <p:nvSpPr>
          <p:cNvPr id="4" name="Slide Number Placeholder 3"/>
          <p:cNvSpPr>
            <a:spLocks noGrp="1"/>
          </p:cNvSpPr>
          <p:nvPr>
            <p:ph type="sldNum" sz="quarter" idx="10"/>
          </p:nvPr>
        </p:nvSpPr>
        <p:spPr/>
        <p:txBody>
          <a:bodyPr/>
          <a:lstStyle/>
          <a:p>
            <a:fld id="{A74F7143-3262-4712-BBAC-9EEC69AABB0A}" type="slidenum">
              <a:rPr lang="en-GB" smtClean="0"/>
              <a:pPr/>
              <a:t>17</a:t>
            </a:fld>
            <a:endParaRPr lang="en-GB"/>
          </a:p>
        </p:txBody>
      </p:sp>
    </p:spTree>
    <p:extLst>
      <p:ext uri="{BB962C8B-B14F-4D97-AF65-F5344CB8AC3E}">
        <p14:creationId xmlns:p14="http://schemas.microsoft.com/office/powerpoint/2010/main" xmlns="" val="3183255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‘Why?’ and lead a discussion to pull out their thoughts.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18</a:t>
            </a:fld>
            <a:endParaRPr lang="en-GB"/>
          </a:p>
        </p:txBody>
      </p:sp>
    </p:spTree>
    <p:extLst>
      <p:ext uri="{BB962C8B-B14F-4D97-AF65-F5344CB8AC3E}">
        <p14:creationId xmlns:p14="http://schemas.microsoft.com/office/powerpoint/2010/main" xmlns="" val="4160500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and the question.</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21</a:t>
            </a:fld>
            <a:endParaRPr lang="en-GB"/>
          </a:p>
        </p:txBody>
      </p:sp>
    </p:spTree>
    <p:extLst>
      <p:ext uri="{BB962C8B-B14F-4D97-AF65-F5344CB8AC3E}">
        <p14:creationId xmlns:p14="http://schemas.microsoft.com/office/powerpoint/2010/main" xmlns="" val="1608305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‘What message is she conveying?’  Confidence, professionalism, poise, competence, enthusiasm, motivation, ‘Can Do attitude’…….all without saying a single word!</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23</a:t>
            </a:fld>
            <a:endParaRPr lang="en-GB"/>
          </a:p>
        </p:txBody>
      </p:sp>
    </p:spTree>
    <p:extLst>
      <p:ext uri="{BB962C8B-B14F-4D97-AF65-F5344CB8AC3E}">
        <p14:creationId xmlns:p14="http://schemas.microsoft.com/office/powerpoint/2010/main" xmlns="" val="930869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Body Language!  Do any of these resonate with the students?  Tattoos?  </a:t>
            </a:r>
            <a:r>
              <a:rPr lang="en-GB" dirty="0" err="1"/>
              <a:t>Jewllery</a:t>
            </a:r>
            <a:r>
              <a:rPr lang="en-GB" dirty="0"/>
              <a:t>?  Timing?  Discuss these key elements…..draw out the learning.</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24</a:t>
            </a:fld>
            <a:endParaRPr lang="en-GB"/>
          </a:p>
        </p:txBody>
      </p:sp>
    </p:spTree>
    <p:extLst>
      <p:ext uri="{BB962C8B-B14F-4D97-AF65-F5344CB8AC3E}">
        <p14:creationId xmlns:p14="http://schemas.microsoft.com/office/powerpoint/2010/main" xmlns="" val="6027340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“When will these types of clues be particularly important?”   When talking with someone on the phone!  Discuss the different aspects with the group.  How often have they finished a call and thought ‘something wasn’t right with them’?  We can pick up on these things….</a:t>
            </a:r>
            <a:r>
              <a:rPr lang="en-GB" b="1" dirty="0">
                <a:solidFill>
                  <a:srgbClr val="FF0000"/>
                </a:solidFill>
              </a:rPr>
              <a:t>IF we listen!</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25</a:t>
            </a:fld>
            <a:endParaRPr lang="en-GB"/>
          </a:p>
        </p:txBody>
      </p:sp>
    </p:spTree>
    <p:extLst>
      <p:ext uri="{BB962C8B-B14F-4D97-AF65-F5344CB8AC3E}">
        <p14:creationId xmlns:p14="http://schemas.microsoft.com/office/powerpoint/2010/main" xmlns="" val="37836941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best way to examine these is to ask certain questions. Assume for a moment that the leader of the discussion is sitting in position [A].</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The person sitting in which position(s) is least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 Why?</a:t>
            </a:r>
          </a:p>
          <a:p>
            <a:pPr lvl="0"/>
            <a:r>
              <a:rPr lang="en-GB" sz="1200" kern="1200" dirty="0">
                <a:solidFill>
                  <a:schemeClr val="tx1"/>
                </a:solidFill>
                <a:effectLst/>
                <a:latin typeface="+mn-lt"/>
                <a:ea typeface="+mn-ea"/>
                <a:cs typeface="+mn-cs"/>
              </a:rPr>
              <a:t>Where is the person with the most aggressive view likely to sit, and where will the person who will likely be most supportive probably sit? </a:t>
            </a:r>
          </a:p>
          <a:p>
            <a:pPr lvl="0"/>
            <a:r>
              <a:rPr lang="en-GB" sz="1200" kern="1200" dirty="0">
                <a:solidFill>
                  <a:schemeClr val="tx1"/>
                </a:solidFill>
                <a:effectLst/>
                <a:latin typeface="+mn-lt"/>
                <a:ea typeface="+mn-ea"/>
                <a:cs typeface="+mn-cs"/>
              </a:rPr>
              <a:t>The person sitting in which position(s) is most likely to </a:t>
            </a:r>
            <a:r>
              <a:rPr lang="en-GB" sz="1200" i="1" kern="1200" dirty="0">
                <a:solidFill>
                  <a:schemeClr val="tx1"/>
                </a:solidFill>
                <a:effectLst/>
                <a:latin typeface="+mn-lt"/>
                <a:ea typeface="+mn-ea"/>
                <a:cs typeface="+mn-cs"/>
              </a:rPr>
              <a:t>get the chance</a:t>
            </a:r>
            <a:r>
              <a:rPr lang="en-GB" sz="1200" kern="1200" dirty="0">
                <a:solidFill>
                  <a:schemeClr val="tx1"/>
                </a:solidFill>
                <a:effectLst/>
                <a:latin typeface="+mn-lt"/>
                <a:ea typeface="+mn-ea"/>
                <a:cs typeface="+mn-cs"/>
              </a:rPr>
              <a:t> to say anything?</a:t>
            </a:r>
          </a:p>
          <a:p>
            <a:pPr lvl="0"/>
            <a:r>
              <a:rPr lang="en-GB" sz="1200" kern="1200" dirty="0">
                <a:solidFill>
                  <a:schemeClr val="tx1"/>
                </a:solidFill>
                <a:effectLst/>
                <a:latin typeface="+mn-lt"/>
                <a:ea typeface="+mn-ea"/>
                <a:cs typeface="+mn-cs"/>
              </a:rPr>
              <a:t>What role(s) is the person sitting in [B] likely to have? To take notes? To make contributions? To support the leader? No role at all?</a:t>
            </a:r>
          </a:p>
          <a:p>
            <a:pPr lvl="0"/>
            <a:r>
              <a:rPr lang="en-GB" sz="1200" kern="1200" dirty="0">
                <a:solidFill>
                  <a:schemeClr val="tx1"/>
                </a:solidFill>
                <a:effectLst/>
                <a:latin typeface="+mn-lt"/>
                <a:ea typeface="+mn-ea"/>
                <a:cs typeface="+mn-cs"/>
              </a:rPr>
              <a:t>If the leader of the meeting arrives before anyone else and sits in [G], what message might that send to others entering the room? Might that change the kind of atmosphere in the room?</a:t>
            </a:r>
          </a:p>
          <a:p>
            <a:r>
              <a:rPr lang="en-US" sz="1200" kern="1200" dirty="0">
                <a:solidFill>
                  <a:schemeClr val="tx1"/>
                </a:solidFill>
                <a:effectLst/>
                <a:latin typeface="+mn-lt"/>
                <a:ea typeface="+mn-ea"/>
                <a:cs typeface="+mn-cs"/>
              </a:rPr>
              <a:t>To emphasise how important proxemics might be, we could suggest that if the leader sat in location [E] or [J] we might find that there is less conflict between the leader and others, simply because of the physical distance (which usually has a similarity with the emotional distance).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74F7143-3262-4712-BBAC-9EEC69AABB0A}" type="slidenum">
              <a:rPr lang="en-GB" smtClean="0"/>
              <a:pPr/>
              <a:t>26</a:t>
            </a:fld>
            <a:endParaRPr lang="en-GB"/>
          </a:p>
        </p:txBody>
      </p:sp>
    </p:spTree>
    <p:extLst>
      <p:ext uri="{BB962C8B-B14F-4D97-AF65-F5344CB8AC3E}">
        <p14:creationId xmlns:p14="http://schemas.microsoft.com/office/powerpoint/2010/main" xmlns="" val="3132765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key points with the group, where appropriate.</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27</a:t>
            </a:fld>
            <a:endParaRPr lang="en-GB"/>
          </a:p>
        </p:txBody>
      </p:sp>
    </p:spTree>
    <p:extLst>
      <p:ext uri="{BB962C8B-B14F-4D97-AF65-F5344CB8AC3E}">
        <p14:creationId xmlns:p14="http://schemas.microsoft.com/office/powerpoint/2010/main" xmlns="" val="88668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take this approach?  Get people talking first, examine what they are saying and actually mean, identifying key points, confirming these and then drawing out implications.  Mastery of these skills are vital for effective management……</a:t>
            </a:r>
            <a:r>
              <a:rPr lang="en-GB" b="1" i="1" dirty="0"/>
              <a:t>but you need to be able to listen to the answers.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28</a:t>
            </a:fld>
            <a:endParaRPr lang="en-GB"/>
          </a:p>
        </p:txBody>
      </p:sp>
    </p:spTree>
    <p:extLst>
      <p:ext uri="{BB962C8B-B14F-4D97-AF65-F5344CB8AC3E}">
        <p14:creationId xmlns:p14="http://schemas.microsoft.com/office/powerpoint/2010/main" xmlns="" val="3265565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The phrase implies you have to </a:t>
            </a:r>
            <a:r>
              <a:rPr lang="en-GB" b="1" i="1" u="sng" dirty="0"/>
              <a:t>‘work at it!’</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29</a:t>
            </a:fld>
            <a:endParaRPr lang="en-GB"/>
          </a:p>
        </p:txBody>
      </p:sp>
    </p:spTree>
    <p:extLst>
      <p:ext uri="{BB962C8B-B14F-4D97-AF65-F5344CB8AC3E}">
        <p14:creationId xmlns:p14="http://schemas.microsoft.com/office/powerpoint/2010/main" xmlns="" val="25973474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these points with the group – encourage comments and views.  Ask for personal experiences.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30</a:t>
            </a:fld>
            <a:endParaRPr lang="en-GB"/>
          </a:p>
        </p:txBody>
      </p:sp>
    </p:spTree>
    <p:extLst>
      <p:ext uri="{BB962C8B-B14F-4D97-AF65-F5344CB8AC3E}">
        <p14:creationId xmlns:p14="http://schemas.microsoft.com/office/powerpoint/2010/main" xmlns="" val="15980979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activity and explain that the feedback could be about the course – for example attendance, timekeeping, performance with assignments, or issues such as reliability, how they deal with others, attention to detail, meeting commitments, communication style – how they speak to people or to you, ANYTHING really, as long as there is an intention to improve their performance.  It might be worth appointing some observers for this exercise, or the tutor can observe some of the conversations…..but in the plenary, it is </a:t>
            </a:r>
            <a:r>
              <a:rPr lang="en-GB" b="1" i="1" dirty="0"/>
              <a:t>important to get the feeling of both parties </a:t>
            </a:r>
            <a:r>
              <a:rPr lang="en-GB" dirty="0"/>
              <a:t>– what it felt like to give the feedback and what it felt like to receive the feedback.  </a:t>
            </a:r>
            <a:r>
              <a:rPr lang="en-GB" b="1" dirty="0"/>
              <a:t>What emotions, if any, were felt?  </a:t>
            </a:r>
            <a:r>
              <a:rPr lang="en-GB" dirty="0"/>
              <a:t>Did the giver feel apprehensive?  Did the receiver feel hurt?  How well did the feedback meet the criteria detailed on the previous slide</a:t>
            </a:r>
            <a:r>
              <a:rPr lang="en-GB" b="1" dirty="0"/>
              <a:t>?  How important was the preparation time?  Many people don’t prepare…they fire from the hip and suffer the consequences.</a:t>
            </a:r>
            <a:r>
              <a:rPr lang="en-GB" dirty="0"/>
              <a:t>  </a:t>
            </a:r>
            <a:r>
              <a:rPr lang="en-GB" b="1" i="1" dirty="0"/>
              <a:t>What words did you use?  Did you maintain eye-contact</a:t>
            </a:r>
            <a:r>
              <a:rPr lang="en-GB" dirty="0"/>
              <a:t>?  </a:t>
            </a:r>
            <a:r>
              <a:rPr lang="en-GB" b="1" dirty="0"/>
              <a:t>Was there congruence between the feedback and the non-verbal communications? </a:t>
            </a:r>
            <a:r>
              <a:rPr lang="en-GB" dirty="0"/>
              <a:t> Explore these and other key issues, perhaps draw up the I’m OK/You’re OK Transactional Analysis matrix on flipchart and explain how important it is to finish in this quadrant at the end of your feedback…..and why.</a:t>
            </a:r>
          </a:p>
        </p:txBody>
      </p:sp>
      <p:sp>
        <p:nvSpPr>
          <p:cNvPr id="4" name="Slide Number Placeholder 3"/>
          <p:cNvSpPr>
            <a:spLocks noGrp="1"/>
          </p:cNvSpPr>
          <p:nvPr>
            <p:ph type="sldNum" sz="quarter" idx="10"/>
          </p:nvPr>
        </p:nvSpPr>
        <p:spPr/>
        <p:txBody>
          <a:bodyPr/>
          <a:lstStyle/>
          <a:p>
            <a:fld id="{A74F7143-3262-4712-BBAC-9EEC69AABB0A}" type="slidenum">
              <a:rPr lang="en-GB" smtClean="0"/>
              <a:pPr/>
              <a:t>33</a:t>
            </a:fld>
            <a:endParaRPr lang="en-GB"/>
          </a:p>
        </p:txBody>
      </p:sp>
    </p:spTree>
    <p:extLst>
      <p:ext uri="{BB962C8B-B14F-4D97-AF65-F5344CB8AC3E}">
        <p14:creationId xmlns:p14="http://schemas.microsoft.com/office/powerpoint/2010/main" xmlns="" val="39683097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understanding as you explain and discuss these elements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34</a:t>
            </a:fld>
            <a:endParaRPr lang="en-GB"/>
          </a:p>
        </p:txBody>
      </p:sp>
    </p:spTree>
    <p:extLst>
      <p:ext uri="{BB962C8B-B14F-4D97-AF65-F5344CB8AC3E}">
        <p14:creationId xmlns:p14="http://schemas.microsoft.com/office/powerpoint/2010/main" xmlns="" val="24834414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being a management professional entails when communicating.  Can they think of any really effective communicators from their experience of management?  Really effective communication masters are relatively scarce – we recognise them when we meet them!</a:t>
            </a:r>
          </a:p>
        </p:txBody>
      </p:sp>
      <p:sp>
        <p:nvSpPr>
          <p:cNvPr id="4" name="Slide Number Placeholder 3"/>
          <p:cNvSpPr>
            <a:spLocks noGrp="1"/>
          </p:cNvSpPr>
          <p:nvPr>
            <p:ph type="sldNum" sz="quarter" idx="10"/>
          </p:nvPr>
        </p:nvSpPr>
        <p:spPr/>
        <p:txBody>
          <a:bodyPr/>
          <a:lstStyle/>
          <a:p>
            <a:fld id="{A74F7143-3262-4712-BBAC-9EEC69AABB0A}" type="slidenum">
              <a:rPr lang="en-GB" smtClean="0"/>
              <a:pPr/>
              <a:t>39</a:t>
            </a:fld>
            <a:endParaRPr lang="en-GB"/>
          </a:p>
        </p:txBody>
      </p:sp>
    </p:spTree>
    <p:extLst>
      <p:ext uri="{BB962C8B-B14F-4D97-AF65-F5344CB8AC3E}">
        <p14:creationId xmlns:p14="http://schemas.microsoft.com/office/powerpoint/2010/main" xmlns="" val="6106669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this diagram – use it to recap key areas you have covered.  Probe students to check understanding.</a:t>
            </a:r>
          </a:p>
        </p:txBody>
      </p:sp>
      <p:sp>
        <p:nvSpPr>
          <p:cNvPr id="4" name="Slide Number Placeholder 3"/>
          <p:cNvSpPr>
            <a:spLocks noGrp="1"/>
          </p:cNvSpPr>
          <p:nvPr>
            <p:ph type="sldNum" sz="quarter" idx="10"/>
          </p:nvPr>
        </p:nvSpPr>
        <p:spPr/>
        <p:txBody>
          <a:bodyPr/>
          <a:lstStyle/>
          <a:p>
            <a:fld id="{A74F7143-3262-4712-BBAC-9EEC69AABB0A}" type="slidenum">
              <a:rPr lang="en-GB" smtClean="0"/>
              <a:pPr/>
              <a:t>40</a:t>
            </a:fld>
            <a:endParaRPr lang="en-GB"/>
          </a:p>
        </p:txBody>
      </p:sp>
    </p:spTree>
    <p:extLst>
      <p:ext uri="{BB962C8B-B14F-4D97-AF65-F5344CB8AC3E}">
        <p14:creationId xmlns:p14="http://schemas.microsoft.com/office/powerpoint/2010/main" xmlns="" val="1004292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07/03/2018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07/03/2018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07/03/2018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orddreams.wordpress.com/2015/02/25/how-to-tell-if-someone-is-lying-body-language-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eedchange.blogspot.com/2011_02_01_archive.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rationallyspeaking.blogspot.com/2012/08/thoughts-on-lying.html"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bmawufbp.blogspot.com/2012/11/are-you-mentally-and-emotionally.html"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traviskolder.com/2012/12/13/pondering/"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olds.ac.uk/the-course/week-8-reflect"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groundreport.com/useful-tips-improve-presentation-skills/"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Workshop Day 5</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xmlns=""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5</a:t>
            </a:r>
          </a:p>
        </p:txBody>
      </p:sp>
      <p:sp>
        <p:nvSpPr>
          <p:cNvPr id="3" name="Content Placeholder 2"/>
          <p:cNvSpPr>
            <a:spLocks noGrp="1"/>
          </p:cNvSpPr>
          <p:nvPr>
            <p:ph idx="1"/>
          </p:nvPr>
        </p:nvSpPr>
        <p:spPr/>
        <p:txBody>
          <a:bodyPr/>
          <a:lstStyle/>
          <a:p>
            <a:r>
              <a:rPr lang="en-GB" dirty="0"/>
              <a:t>Reflection on Last Session</a:t>
            </a:r>
          </a:p>
          <a:p>
            <a:r>
              <a:rPr lang="en-GB" dirty="0"/>
              <a:t>Verbal &amp; Non-Verbal Communication</a:t>
            </a:r>
          </a:p>
          <a:p>
            <a:r>
              <a:rPr lang="en-GB" dirty="0"/>
              <a:t>Para-linguistics</a:t>
            </a:r>
          </a:p>
          <a:p>
            <a:r>
              <a:rPr lang="en-GB" dirty="0"/>
              <a:t>Inter-Personal Communication Skills</a:t>
            </a:r>
          </a:p>
        </p:txBody>
      </p:sp>
    </p:spTree>
    <p:extLst>
      <p:ext uri="{BB962C8B-B14F-4D97-AF65-F5344CB8AC3E}">
        <p14:creationId xmlns:p14="http://schemas.microsoft.com/office/powerpoint/2010/main" xmlns=""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BA25B2-46F4-42A0-9A99-477F80088317}"/>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xmlns="" id="{E2479B56-AA29-4551-8B19-12EF4EA8EBB1}"/>
              </a:ext>
            </a:extLst>
          </p:cNvPr>
          <p:cNvSpPr>
            <a:spLocks noGrp="1"/>
          </p:cNvSpPr>
          <p:nvPr>
            <p:ph idx="1"/>
          </p:nvPr>
        </p:nvSpPr>
        <p:spPr/>
        <p:txBody>
          <a:bodyPr/>
          <a:lstStyle/>
          <a:p>
            <a:r>
              <a:rPr lang="en-GB" dirty="0"/>
              <a:t>What were your key learning points from the last Session?</a:t>
            </a:r>
          </a:p>
          <a:p>
            <a:r>
              <a:rPr lang="en-GB" dirty="0"/>
              <a:t>How will you apply the knowledge gained?</a:t>
            </a:r>
          </a:p>
          <a:p>
            <a:r>
              <a:rPr lang="en-GB" dirty="0"/>
              <a:t>What did you find out about the Context Of Communication Model?</a:t>
            </a:r>
          </a:p>
        </p:txBody>
      </p:sp>
    </p:spTree>
    <p:extLst>
      <p:ext uri="{BB962C8B-B14F-4D97-AF65-F5344CB8AC3E}">
        <p14:creationId xmlns:p14="http://schemas.microsoft.com/office/powerpoint/2010/main" xmlns="" val="3713769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CF6028B-EE1A-4D5A-92BB-38367D0F51D3}"/>
              </a:ext>
            </a:extLst>
          </p:cNvPr>
          <p:cNvSpPr>
            <a:spLocks noGrp="1"/>
          </p:cNvSpPr>
          <p:nvPr>
            <p:ph type="title"/>
          </p:nvPr>
        </p:nvSpPr>
        <p:spPr/>
        <p:txBody>
          <a:bodyPr/>
          <a:lstStyle/>
          <a:p>
            <a:r>
              <a:rPr lang="en-GB" dirty="0"/>
              <a:t>Let’s Look at Body Language</a:t>
            </a:r>
          </a:p>
        </p:txBody>
      </p:sp>
      <p:pic>
        <p:nvPicPr>
          <p:cNvPr id="10" name="Picture 9">
            <a:extLst>
              <a:ext uri="{FF2B5EF4-FFF2-40B4-BE49-F238E27FC236}">
                <a16:creationId xmlns:a16="http://schemas.microsoft.com/office/drawing/2014/main" xmlns="" id="{FA6D8A42-2E25-4BD2-B3CD-C77D7D218AD1}"/>
              </a:ext>
            </a:extLst>
          </p:cNvPr>
          <p:cNvPicPr>
            <a:picLocks noChangeAspect="1"/>
          </p:cNvPicPr>
          <p:nvPr/>
        </p:nvPicPr>
        <p:blipFill>
          <a:blip r:embed="rId3" cstate="print">
            <a:extLst>
              <a:ext uri="{28A0092B-C50C-407E-A947-70E740481C1C}">
                <a14:useLocalDpi xmlns:a14="http://schemas.microsoft.com/office/drawing/2010/main" xmlns="" val="0"/>
              </a:ext>
              <a:ext uri="{837473B0-CC2E-450A-ABE3-18F120FF3D39}">
                <a1611:picAttrSrcUrl xmlns:a1611="http://schemas.microsoft.com/office/drawing/2016/11/main" xmlns="" r:id="rId4"/>
              </a:ext>
            </a:extLst>
          </a:blip>
          <a:stretch>
            <a:fillRect/>
          </a:stretch>
        </p:blipFill>
        <p:spPr>
          <a:xfrm>
            <a:off x="2267744" y="1449183"/>
            <a:ext cx="5107430" cy="3471954"/>
          </a:xfrm>
          <a:prstGeom prst="rect">
            <a:avLst/>
          </a:prstGeom>
        </p:spPr>
      </p:pic>
      <p:sp>
        <p:nvSpPr>
          <p:cNvPr id="12" name="TextBox 11">
            <a:extLst>
              <a:ext uri="{FF2B5EF4-FFF2-40B4-BE49-F238E27FC236}">
                <a16:creationId xmlns:a16="http://schemas.microsoft.com/office/drawing/2014/main" xmlns="" id="{6A08C955-6DE2-490D-9960-A90D8306BC10}"/>
              </a:ext>
            </a:extLst>
          </p:cNvPr>
          <p:cNvSpPr txBox="1"/>
          <p:nvPr/>
        </p:nvSpPr>
        <p:spPr>
          <a:xfrm>
            <a:off x="1398951" y="5147207"/>
            <a:ext cx="6845015" cy="523220"/>
          </a:xfrm>
          <a:prstGeom prst="rect">
            <a:avLst/>
          </a:prstGeom>
          <a:noFill/>
        </p:spPr>
        <p:txBody>
          <a:bodyPr wrap="none" rtlCol="0">
            <a:spAutoFit/>
          </a:bodyPr>
          <a:lstStyle/>
          <a:p>
            <a:r>
              <a:rPr lang="en-GB" sz="2800" b="1" dirty="0">
                <a:solidFill>
                  <a:srgbClr val="0070C0"/>
                </a:solidFill>
              </a:rPr>
              <a:t>You already know more than you think!</a:t>
            </a:r>
          </a:p>
        </p:txBody>
      </p:sp>
    </p:spTree>
    <p:extLst>
      <p:ext uri="{BB962C8B-B14F-4D97-AF65-F5344CB8AC3E}">
        <p14:creationId xmlns:p14="http://schemas.microsoft.com/office/powerpoint/2010/main" xmlns="" val="3094832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BD6894-D13B-42C0-BBCD-F634926E0430}"/>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xmlns="" id="{7FD261EE-F26D-4C39-BEFE-82F062B09CC0}"/>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971600" y="1232527"/>
            <a:ext cx="7344816" cy="43929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89955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2F4CB7-5A7D-4644-B0A3-ECF87ABC196B}"/>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2">
            <a:extLst>
              <a:ext uri="{FF2B5EF4-FFF2-40B4-BE49-F238E27FC236}">
                <a16:creationId xmlns:a16="http://schemas.microsoft.com/office/drawing/2014/main" xmlns="" id="{1FE8D6BB-0650-4576-BE2B-A4FADDDC3C2B}"/>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253455" y="2065853"/>
            <a:ext cx="4637088" cy="3095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a:extLst>
              <a:ext uri="{FF2B5EF4-FFF2-40B4-BE49-F238E27FC236}">
                <a16:creationId xmlns:a16="http://schemas.microsoft.com/office/drawing/2014/main" xmlns="" id="{0EEF8A2E-27C8-4044-8BFD-2D18AC1A627A}"/>
              </a:ext>
            </a:extLst>
          </p:cNvPr>
          <p:cNvSpPr/>
          <p:nvPr/>
        </p:nvSpPr>
        <p:spPr>
          <a:xfrm>
            <a:off x="3153886" y="1557079"/>
            <a:ext cx="2836225" cy="369332"/>
          </a:xfrm>
          <a:prstGeom prst="rect">
            <a:avLst/>
          </a:prstGeom>
        </p:spPr>
        <p:txBody>
          <a:bodyPr wrap="none">
            <a:spAutoFit/>
          </a:bodyPr>
          <a:lstStyle/>
          <a:p>
            <a:pPr algn="ctr"/>
            <a:r>
              <a:rPr lang="en-GB" altLang="en-US" dirty="0"/>
              <a:t>Hands in the air in despair</a:t>
            </a:r>
          </a:p>
        </p:txBody>
      </p:sp>
      <p:sp>
        <p:nvSpPr>
          <p:cNvPr id="6" name="Rectangle 5">
            <a:extLst>
              <a:ext uri="{FF2B5EF4-FFF2-40B4-BE49-F238E27FC236}">
                <a16:creationId xmlns:a16="http://schemas.microsoft.com/office/drawing/2014/main" xmlns="" id="{4E5304A6-C8D0-4906-9CDE-AD97D4D5FB8A}"/>
              </a:ext>
            </a:extLst>
          </p:cNvPr>
          <p:cNvSpPr/>
          <p:nvPr/>
        </p:nvSpPr>
        <p:spPr>
          <a:xfrm>
            <a:off x="3153886" y="5186816"/>
            <a:ext cx="2651495" cy="369332"/>
          </a:xfrm>
          <a:prstGeom prst="rect">
            <a:avLst/>
          </a:prstGeom>
        </p:spPr>
        <p:txBody>
          <a:bodyPr wrap="none">
            <a:spAutoFit/>
          </a:bodyPr>
          <a:lstStyle/>
          <a:p>
            <a:r>
              <a:rPr lang="en-GB" altLang="en-US" dirty="0"/>
              <a:t>“I’m stressed and angry”</a:t>
            </a:r>
          </a:p>
        </p:txBody>
      </p:sp>
    </p:spTree>
    <p:extLst>
      <p:ext uri="{BB962C8B-B14F-4D97-AF65-F5344CB8AC3E}">
        <p14:creationId xmlns:p14="http://schemas.microsoft.com/office/powerpoint/2010/main" xmlns="" val="3923443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5A3629-A915-46C2-BC31-B874D99F44B5}"/>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xmlns="" id="{3366AE1A-B738-49AB-8592-3C2D1B269B23}"/>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87824" y="1225380"/>
            <a:ext cx="2807891" cy="44072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100401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C8DA0EC-C945-48B8-AF37-0D905B1EC90D}"/>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6">
            <a:extLst>
              <a:ext uri="{FF2B5EF4-FFF2-40B4-BE49-F238E27FC236}">
                <a16:creationId xmlns:a16="http://schemas.microsoft.com/office/drawing/2014/main" xmlns="" id="{4A03C871-FDC8-4759-B027-B0D38DC3F099}"/>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491880" y="1599120"/>
            <a:ext cx="2331665" cy="365976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a:extLst>
              <a:ext uri="{FF2B5EF4-FFF2-40B4-BE49-F238E27FC236}">
                <a16:creationId xmlns:a16="http://schemas.microsoft.com/office/drawing/2014/main" xmlns="" id="{71429DFB-4A99-48D2-A098-8694BFE15065}"/>
              </a:ext>
            </a:extLst>
          </p:cNvPr>
          <p:cNvSpPr/>
          <p:nvPr/>
        </p:nvSpPr>
        <p:spPr>
          <a:xfrm>
            <a:off x="1804761" y="3167390"/>
            <a:ext cx="1359668" cy="523220"/>
          </a:xfrm>
          <a:prstGeom prst="rect">
            <a:avLst/>
          </a:prstGeom>
        </p:spPr>
        <p:txBody>
          <a:bodyPr wrap="none">
            <a:spAutoFit/>
          </a:bodyPr>
          <a:lstStyle/>
          <a:p>
            <a:r>
              <a:rPr lang="en-GB" altLang="en-US" sz="2800" dirty="0"/>
              <a:t>Smiling</a:t>
            </a:r>
          </a:p>
        </p:txBody>
      </p:sp>
      <p:sp>
        <p:nvSpPr>
          <p:cNvPr id="6" name="TextBox 5">
            <a:extLst>
              <a:ext uri="{FF2B5EF4-FFF2-40B4-BE49-F238E27FC236}">
                <a16:creationId xmlns:a16="http://schemas.microsoft.com/office/drawing/2014/main" xmlns="" id="{C35D5D5E-6B37-4FC8-A402-2FD12CA927D4}"/>
              </a:ext>
            </a:extLst>
          </p:cNvPr>
          <p:cNvSpPr txBox="1">
            <a:spLocks noChangeArrowheads="1"/>
          </p:cNvSpPr>
          <p:nvPr/>
        </p:nvSpPr>
        <p:spPr bwMode="auto">
          <a:xfrm>
            <a:off x="6150996" y="3123514"/>
            <a:ext cx="1984375"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Thumbs up</a:t>
            </a:r>
          </a:p>
        </p:txBody>
      </p:sp>
      <p:sp>
        <p:nvSpPr>
          <p:cNvPr id="7" name="Rectangle 6">
            <a:extLst>
              <a:ext uri="{FF2B5EF4-FFF2-40B4-BE49-F238E27FC236}">
                <a16:creationId xmlns:a16="http://schemas.microsoft.com/office/drawing/2014/main" xmlns="" id="{1936C8F6-A23F-4B8B-A7E2-75F9192D4683}"/>
              </a:ext>
            </a:extLst>
          </p:cNvPr>
          <p:cNvSpPr/>
          <p:nvPr/>
        </p:nvSpPr>
        <p:spPr>
          <a:xfrm>
            <a:off x="2915816" y="5276378"/>
            <a:ext cx="3747244" cy="369332"/>
          </a:xfrm>
          <a:prstGeom prst="rect">
            <a:avLst/>
          </a:prstGeom>
        </p:spPr>
        <p:txBody>
          <a:bodyPr wrap="none">
            <a:spAutoFit/>
          </a:bodyPr>
          <a:lstStyle/>
          <a:p>
            <a:r>
              <a:rPr lang="en-GB" altLang="en-US" b="1" dirty="0"/>
              <a:t>“I’m happy and things are good”</a:t>
            </a:r>
          </a:p>
        </p:txBody>
      </p:sp>
    </p:spTree>
    <p:extLst>
      <p:ext uri="{BB962C8B-B14F-4D97-AF65-F5344CB8AC3E}">
        <p14:creationId xmlns:p14="http://schemas.microsoft.com/office/powerpoint/2010/main" xmlns="" val="110978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84DA3A-C059-445D-A26F-9055809A9CB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xmlns="" id="{342953C3-2009-4577-8F4F-DBDE2036D4F5}"/>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4" y="1160748"/>
            <a:ext cx="7231062" cy="453650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559606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939B08-FD8D-479D-B2F1-F1755F8A4306}"/>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3" descr="W:\NHS\Resource development\Imagery\Angry mum.jpg">
            <a:extLst>
              <a:ext uri="{FF2B5EF4-FFF2-40B4-BE49-F238E27FC236}">
                <a16:creationId xmlns:a16="http://schemas.microsoft.com/office/drawing/2014/main" xmlns="" id="{2B53A29C-C1FF-4B4D-A522-6E3D8093B57E}"/>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720665" y="2231332"/>
            <a:ext cx="3702670" cy="23229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a:extLst>
              <a:ext uri="{FF2B5EF4-FFF2-40B4-BE49-F238E27FC236}">
                <a16:creationId xmlns:a16="http://schemas.microsoft.com/office/drawing/2014/main" xmlns="" id="{7796893A-6ED0-4776-A836-4AB86F0A0C75}"/>
              </a:ext>
            </a:extLst>
          </p:cNvPr>
          <p:cNvSpPr/>
          <p:nvPr/>
        </p:nvSpPr>
        <p:spPr>
          <a:xfrm>
            <a:off x="2524832" y="1209942"/>
            <a:ext cx="3898503" cy="523220"/>
          </a:xfrm>
          <a:prstGeom prst="rect">
            <a:avLst/>
          </a:prstGeom>
        </p:spPr>
        <p:txBody>
          <a:bodyPr wrap="none">
            <a:spAutoFit/>
          </a:bodyPr>
          <a:lstStyle/>
          <a:p>
            <a:r>
              <a:rPr lang="en-GB" altLang="en-US" sz="2800" dirty="0"/>
              <a:t>Staring down at the girl</a:t>
            </a:r>
          </a:p>
        </p:txBody>
      </p:sp>
      <p:sp>
        <p:nvSpPr>
          <p:cNvPr id="6" name="TextBox 3">
            <a:extLst>
              <a:ext uri="{FF2B5EF4-FFF2-40B4-BE49-F238E27FC236}">
                <a16:creationId xmlns:a16="http://schemas.microsoft.com/office/drawing/2014/main" xmlns="" id="{D69067AA-BE82-4009-BF5D-55D1F436500B}"/>
              </a:ext>
            </a:extLst>
          </p:cNvPr>
          <p:cNvSpPr txBox="1">
            <a:spLocks noChangeArrowheads="1"/>
          </p:cNvSpPr>
          <p:nvPr/>
        </p:nvSpPr>
        <p:spPr bwMode="auto">
          <a:xfrm>
            <a:off x="71090" y="1733162"/>
            <a:ext cx="3425825" cy="522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Frowning with anger</a:t>
            </a:r>
          </a:p>
        </p:txBody>
      </p:sp>
      <p:sp>
        <p:nvSpPr>
          <p:cNvPr id="7" name="TextBox 6">
            <a:extLst>
              <a:ext uri="{FF2B5EF4-FFF2-40B4-BE49-F238E27FC236}">
                <a16:creationId xmlns:a16="http://schemas.microsoft.com/office/drawing/2014/main" xmlns="" id="{B29BF189-354F-469E-9CEA-CC764C1EBBEB}"/>
              </a:ext>
            </a:extLst>
          </p:cNvPr>
          <p:cNvSpPr txBox="1"/>
          <p:nvPr/>
        </p:nvSpPr>
        <p:spPr>
          <a:xfrm>
            <a:off x="464452" y="2668466"/>
            <a:ext cx="1622560" cy="523220"/>
          </a:xfrm>
          <a:prstGeom prst="rect">
            <a:avLst/>
          </a:prstGeom>
          <a:noFill/>
        </p:spPr>
        <p:txBody>
          <a:bodyPr wrap="none" rtlCol="0">
            <a:spAutoFit/>
          </a:bodyPr>
          <a:lstStyle/>
          <a:p>
            <a:r>
              <a:rPr lang="en-GB" sz="2800" dirty="0"/>
              <a:t>No Smile</a:t>
            </a:r>
          </a:p>
        </p:txBody>
      </p:sp>
      <p:sp>
        <p:nvSpPr>
          <p:cNvPr id="8" name="TextBox 7">
            <a:extLst>
              <a:ext uri="{FF2B5EF4-FFF2-40B4-BE49-F238E27FC236}">
                <a16:creationId xmlns:a16="http://schemas.microsoft.com/office/drawing/2014/main" xmlns="" id="{61FB5199-4E73-4EB1-9D48-6B25BBEF2532}"/>
              </a:ext>
            </a:extLst>
          </p:cNvPr>
          <p:cNvSpPr txBox="1"/>
          <p:nvPr/>
        </p:nvSpPr>
        <p:spPr>
          <a:xfrm>
            <a:off x="312390" y="3993310"/>
            <a:ext cx="2470548" cy="523220"/>
          </a:xfrm>
          <a:prstGeom prst="rect">
            <a:avLst/>
          </a:prstGeom>
          <a:noFill/>
        </p:spPr>
        <p:txBody>
          <a:bodyPr wrap="none" rtlCol="0">
            <a:spAutoFit/>
          </a:bodyPr>
          <a:lstStyle/>
          <a:p>
            <a:r>
              <a:rPr lang="en-GB" sz="2800" dirty="0"/>
              <a:t>Hand pointing</a:t>
            </a:r>
          </a:p>
        </p:txBody>
      </p:sp>
      <p:sp>
        <p:nvSpPr>
          <p:cNvPr id="9" name="TextBox 8">
            <a:extLst>
              <a:ext uri="{FF2B5EF4-FFF2-40B4-BE49-F238E27FC236}">
                <a16:creationId xmlns:a16="http://schemas.microsoft.com/office/drawing/2014/main" xmlns="" id="{5F4FCBD1-8938-475C-9D3A-ED7F1F609A61}"/>
              </a:ext>
            </a:extLst>
          </p:cNvPr>
          <p:cNvSpPr txBox="1"/>
          <p:nvPr/>
        </p:nvSpPr>
        <p:spPr>
          <a:xfrm>
            <a:off x="5642748" y="1708856"/>
            <a:ext cx="3496342" cy="523220"/>
          </a:xfrm>
          <a:prstGeom prst="rect">
            <a:avLst/>
          </a:prstGeom>
          <a:noFill/>
        </p:spPr>
        <p:txBody>
          <a:bodyPr wrap="none" rtlCol="0">
            <a:spAutoFit/>
          </a:bodyPr>
          <a:lstStyle/>
          <a:p>
            <a:r>
              <a:rPr lang="en-GB" sz="2800" dirty="0"/>
              <a:t>Head and eyes down</a:t>
            </a:r>
          </a:p>
        </p:txBody>
      </p:sp>
      <p:sp>
        <p:nvSpPr>
          <p:cNvPr id="10" name="TextBox 9">
            <a:extLst>
              <a:ext uri="{FF2B5EF4-FFF2-40B4-BE49-F238E27FC236}">
                <a16:creationId xmlns:a16="http://schemas.microsoft.com/office/drawing/2014/main" xmlns="" id="{635121D1-66B5-4F87-90E7-1B1D88780FDF}"/>
              </a:ext>
            </a:extLst>
          </p:cNvPr>
          <p:cNvSpPr txBox="1"/>
          <p:nvPr/>
        </p:nvSpPr>
        <p:spPr>
          <a:xfrm>
            <a:off x="6580478" y="2558116"/>
            <a:ext cx="2563522" cy="954107"/>
          </a:xfrm>
          <a:prstGeom prst="rect">
            <a:avLst/>
          </a:prstGeom>
          <a:noFill/>
        </p:spPr>
        <p:txBody>
          <a:bodyPr wrap="none" rtlCol="0">
            <a:spAutoFit/>
          </a:bodyPr>
          <a:lstStyle/>
          <a:p>
            <a:r>
              <a:rPr lang="en-GB" sz="2800" dirty="0"/>
              <a:t>Mouth slightly </a:t>
            </a:r>
          </a:p>
          <a:p>
            <a:pPr algn="ctr"/>
            <a:r>
              <a:rPr lang="en-GB" sz="2800" dirty="0"/>
              <a:t>turned down</a:t>
            </a:r>
          </a:p>
        </p:txBody>
      </p:sp>
      <p:sp>
        <p:nvSpPr>
          <p:cNvPr id="11" name="TextBox 10">
            <a:extLst>
              <a:ext uri="{FF2B5EF4-FFF2-40B4-BE49-F238E27FC236}">
                <a16:creationId xmlns:a16="http://schemas.microsoft.com/office/drawing/2014/main" xmlns="" id="{1B74047B-F654-4CF2-A036-F3C89071BD72}"/>
              </a:ext>
            </a:extLst>
          </p:cNvPr>
          <p:cNvSpPr txBox="1"/>
          <p:nvPr/>
        </p:nvSpPr>
        <p:spPr>
          <a:xfrm>
            <a:off x="6613647" y="3752283"/>
            <a:ext cx="2298386" cy="954107"/>
          </a:xfrm>
          <a:prstGeom prst="rect">
            <a:avLst/>
          </a:prstGeom>
          <a:noFill/>
        </p:spPr>
        <p:txBody>
          <a:bodyPr wrap="none" rtlCol="0">
            <a:spAutoFit/>
          </a:bodyPr>
          <a:lstStyle/>
          <a:p>
            <a:pPr algn="ctr"/>
            <a:r>
              <a:rPr lang="en-GB" sz="2800" dirty="0"/>
              <a:t>Arms crossed</a:t>
            </a:r>
          </a:p>
          <a:p>
            <a:pPr algn="ctr"/>
            <a:r>
              <a:rPr lang="en-GB" sz="2800" dirty="0"/>
              <a:t> in defence</a:t>
            </a:r>
          </a:p>
        </p:txBody>
      </p:sp>
      <p:sp>
        <p:nvSpPr>
          <p:cNvPr id="12" name="TextBox 11">
            <a:extLst>
              <a:ext uri="{FF2B5EF4-FFF2-40B4-BE49-F238E27FC236}">
                <a16:creationId xmlns:a16="http://schemas.microsoft.com/office/drawing/2014/main" xmlns="" id="{89E0A2D2-863C-4703-820A-0EDBB94309B0}"/>
              </a:ext>
            </a:extLst>
          </p:cNvPr>
          <p:cNvSpPr txBox="1"/>
          <p:nvPr/>
        </p:nvSpPr>
        <p:spPr>
          <a:xfrm>
            <a:off x="1286791" y="5025766"/>
            <a:ext cx="2992294" cy="584775"/>
          </a:xfrm>
          <a:prstGeom prst="rect">
            <a:avLst/>
          </a:prstGeom>
          <a:noFill/>
        </p:spPr>
        <p:txBody>
          <a:bodyPr wrap="none" rtlCol="0">
            <a:spAutoFit/>
          </a:bodyPr>
          <a:lstStyle/>
          <a:p>
            <a:r>
              <a:rPr lang="en-GB" sz="3200" b="1" dirty="0"/>
              <a:t>“I’m annoyed”</a:t>
            </a:r>
          </a:p>
        </p:txBody>
      </p:sp>
      <p:sp>
        <p:nvSpPr>
          <p:cNvPr id="13" name="TextBox 12">
            <a:extLst>
              <a:ext uri="{FF2B5EF4-FFF2-40B4-BE49-F238E27FC236}">
                <a16:creationId xmlns:a16="http://schemas.microsoft.com/office/drawing/2014/main" xmlns="" id="{97830054-7153-41B3-83F2-E98BAA6658B8}"/>
              </a:ext>
            </a:extLst>
          </p:cNvPr>
          <p:cNvSpPr txBox="1"/>
          <p:nvPr/>
        </p:nvSpPr>
        <p:spPr>
          <a:xfrm>
            <a:off x="4279085" y="5011362"/>
            <a:ext cx="3207545" cy="584775"/>
          </a:xfrm>
          <a:prstGeom prst="rect">
            <a:avLst/>
          </a:prstGeom>
          <a:noFill/>
        </p:spPr>
        <p:txBody>
          <a:bodyPr wrap="none" rtlCol="0">
            <a:spAutoFit/>
          </a:bodyPr>
          <a:lstStyle/>
          <a:p>
            <a:r>
              <a:rPr lang="en-GB" sz="3200" b="1" dirty="0"/>
              <a:t>“I’m in trouble”</a:t>
            </a:r>
          </a:p>
        </p:txBody>
      </p:sp>
    </p:spTree>
    <p:extLst>
      <p:ext uri="{BB962C8B-B14F-4D97-AF65-F5344CB8AC3E}">
        <p14:creationId xmlns:p14="http://schemas.microsoft.com/office/powerpoint/2010/main" xmlns="" val="2896785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7E6DF5-1DFE-427E-86C1-BCA019D709F3}"/>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4">
            <a:extLst>
              <a:ext uri="{FF2B5EF4-FFF2-40B4-BE49-F238E27FC236}">
                <a16:creationId xmlns:a16="http://schemas.microsoft.com/office/drawing/2014/main" xmlns="" id="{F8431DE8-25F9-4AB6-B28A-AC4B306DE985}"/>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07704" y="1201119"/>
            <a:ext cx="6048151" cy="445576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33960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2A5881-4B6E-42B3-A4F9-87C2E1052F62}"/>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6" name="Picture 4">
            <a:extLst>
              <a:ext uri="{FF2B5EF4-FFF2-40B4-BE49-F238E27FC236}">
                <a16:creationId xmlns:a16="http://schemas.microsoft.com/office/drawing/2014/main" xmlns="" id="{0648011B-9C94-4019-84F9-6FB69EA3E823}"/>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808287" y="2276872"/>
            <a:ext cx="3527425" cy="259870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TextBox 7">
            <a:extLst>
              <a:ext uri="{FF2B5EF4-FFF2-40B4-BE49-F238E27FC236}">
                <a16:creationId xmlns:a16="http://schemas.microsoft.com/office/drawing/2014/main" xmlns="" id="{279991AF-04C2-4041-A224-0CEBE71A0D03}"/>
              </a:ext>
            </a:extLst>
          </p:cNvPr>
          <p:cNvSpPr txBox="1">
            <a:spLocks noChangeArrowheads="1"/>
          </p:cNvSpPr>
          <p:nvPr/>
        </p:nvSpPr>
        <p:spPr bwMode="auto">
          <a:xfrm>
            <a:off x="3995738" y="1557338"/>
            <a:ext cx="1225550"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Crying</a:t>
            </a:r>
          </a:p>
        </p:txBody>
      </p:sp>
      <p:sp>
        <p:nvSpPr>
          <p:cNvPr id="8" name="TextBox 5">
            <a:extLst>
              <a:ext uri="{FF2B5EF4-FFF2-40B4-BE49-F238E27FC236}">
                <a16:creationId xmlns:a16="http://schemas.microsoft.com/office/drawing/2014/main" xmlns="" id="{DB82EC8F-FDAC-48FC-AC7A-3C568754989B}"/>
              </a:ext>
            </a:extLst>
          </p:cNvPr>
          <p:cNvSpPr txBox="1">
            <a:spLocks noChangeArrowheads="1"/>
          </p:cNvSpPr>
          <p:nvPr/>
        </p:nvSpPr>
        <p:spPr bwMode="auto">
          <a:xfrm>
            <a:off x="192088" y="3013075"/>
            <a:ext cx="2544762" cy="522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Squinting eyes</a:t>
            </a:r>
          </a:p>
        </p:txBody>
      </p:sp>
      <p:sp>
        <p:nvSpPr>
          <p:cNvPr id="9" name="TextBox 6">
            <a:extLst>
              <a:ext uri="{FF2B5EF4-FFF2-40B4-BE49-F238E27FC236}">
                <a16:creationId xmlns:a16="http://schemas.microsoft.com/office/drawing/2014/main" xmlns="" id="{38A37043-0838-4C2A-BF9E-6F12290568C8}"/>
              </a:ext>
            </a:extLst>
          </p:cNvPr>
          <p:cNvSpPr txBox="1">
            <a:spLocks noChangeArrowheads="1"/>
          </p:cNvSpPr>
          <p:nvPr/>
        </p:nvSpPr>
        <p:spPr bwMode="auto">
          <a:xfrm>
            <a:off x="6484937" y="3052349"/>
            <a:ext cx="2466975"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Lips up turned</a:t>
            </a:r>
          </a:p>
        </p:txBody>
      </p:sp>
      <p:sp>
        <p:nvSpPr>
          <p:cNvPr id="10" name="TextBox 8">
            <a:extLst>
              <a:ext uri="{FF2B5EF4-FFF2-40B4-BE49-F238E27FC236}">
                <a16:creationId xmlns:a16="http://schemas.microsoft.com/office/drawing/2014/main" xmlns="" id="{55D2138B-E847-4A2B-93EE-BEA992370140}"/>
              </a:ext>
            </a:extLst>
          </p:cNvPr>
          <p:cNvSpPr txBox="1">
            <a:spLocks noChangeArrowheads="1"/>
          </p:cNvSpPr>
          <p:nvPr/>
        </p:nvSpPr>
        <p:spPr bwMode="auto">
          <a:xfrm>
            <a:off x="3548063" y="5084763"/>
            <a:ext cx="2120900"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upset”</a:t>
            </a:r>
          </a:p>
        </p:txBody>
      </p:sp>
    </p:spTree>
    <p:extLst>
      <p:ext uri="{BB962C8B-B14F-4D97-AF65-F5344CB8AC3E}">
        <p14:creationId xmlns:p14="http://schemas.microsoft.com/office/powerpoint/2010/main" xmlns="" val="2472907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0BC9F1-7357-4CEE-B137-D13BC51770F4}"/>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xmlns="" id="{220EBA97-C5EF-4301-A128-DF9D136C99F4}"/>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02967" y="1916832"/>
            <a:ext cx="2938066" cy="375223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620179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3835B8-D300-42B4-9678-5F4EC76F4FB8}"/>
              </a:ext>
            </a:extLst>
          </p:cNvPr>
          <p:cNvSpPr>
            <a:spLocks noGrp="1"/>
          </p:cNvSpPr>
          <p:nvPr>
            <p:ph type="title"/>
          </p:nvPr>
        </p:nvSpPr>
        <p:spPr/>
        <p:txBody>
          <a:bodyPr>
            <a:normAutofit fontScale="90000"/>
          </a:bodyPr>
          <a:lstStyle/>
          <a:p>
            <a:r>
              <a:rPr lang="en-GB" altLang="en-US" dirty="0">
                <a:cs typeface="Arial" charset="0"/>
              </a:rPr>
              <a:t>What message are they conveying?</a:t>
            </a:r>
            <a:endParaRPr lang="en-GB" dirty="0"/>
          </a:p>
        </p:txBody>
      </p:sp>
      <p:pic>
        <p:nvPicPr>
          <p:cNvPr id="4" name="Picture 7">
            <a:extLst>
              <a:ext uri="{FF2B5EF4-FFF2-40B4-BE49-F238E27FC236}">
                <a16:creationId xmlns:a16="http://schemas.microsoft.com/office/drawing/2014/main" xmlns="" id="{0DE89689-B4EA-4E3C-BDFE-7BC861BA1A2A}"/>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02967" y="1417638"/>
            <a:ext cx="2938066" cy="375223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5">
            <a:extLst>
              <a:ext uri="{FF2B5EF4-FFF2-40B4-BE49-F238E27FC236}">
                <a16:creationId xmlns:a16="http://schemas.microsoft.com/office/drawing/2014/main" xmlns="" id="{3A62BC77-D663-487D-9385-51850D606811}"/>
              </a:ext>
            </a:extLst>
          </p:cNvPr>
          <p:cNvSpPr txBox="1">
            <a:spLocks noChangeArrowheads="1"/>
          </p:cNvSpPr>
          <p:nvPr/>
        </p:nvSpPr>
        <p:spPr bwMode="auto">
          <a:xfrm>
            <a:off x="179512" y="2625008"/>
            <a:ext cx="3162300"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Eyes looking away</a:t>
            </a:r>
          </a:p>
        </p:txBody>
      </p:sp>
      <p:sp>
        <p:nvSpPr>
          <p:cNvPr id="6" name="TextBox 6">
            <a:extLst>
              <a:ext uri="{FF2B5EF4-FFF2-40B4-BE49-F238E27FC236}">
                <a16:creationId xmlns:a16="http://schemas.microsoft.com/office/drawing/2014/main" xmlns="" id="{EDB0EAE8-71A1-4A99-83E2-1AE7DD4379E9}"/>
              </a:ext>
            </a:extLst>
          </p:cNvPr>
          <p:cNvSpPr txBox="1">
            <a:spLocks noChangeArrowheads="1"/>
          </p:cNvSpPr>
          <p:nvPr/>
        </p:nvSpPr>
        <p:spPr bwMode="auto">
          <a:xfrm>
            <a:off x="6280253" y="2625008"/>
            <a:ext cx="2486025"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Finger on face</a:t>
            </a:r>
          </a:p>
        </p:txBody>
      </p:sp>
      <p:sp>
        <p:nvSpPr>
          <p:cNvPr id="7" name="TextBox 8">
            <a:extLst>
              <a:ext uri="{FF2B5EF4-FFF2-40B4-BE49-F238E27FC236}">
                <a16:creationId xmlns:a16="http://schemas.microsoft.com/office/drawing/2014/main" xmlns="" id="{2E28971C-3962-43F7-9276-5FFF030E2283}"/>
              </a:ext>
            </a:extLst>
          </p:cNvPr>
          <p:cNvSpPr txBox="1">
            <a:spLocks noChangeArrowheads="1"/>
          </p:cNvSpPr>
          <p:nvPr/>
        </p:nvSpPr>
        <p:spPr bwMode="auto">
          <a:xfrm>
            <a:off x="3333784" y="5178424"/>
            <a:ext cx="2603598"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thinking”</a:t>
            </a:r>
          </a:p>
        </p:txBody>
      </p:sp>
    </p:spTree>
    <p:extLst>
      <p:ext uri="{BB962C8B-B14F-4D97-AF65-F5344CB8AC3E}">
        <p14:creationId xmlns:p14="http://schemas.microsoft.com/office/powerpoint/2010/main" xmlns="" val="3548302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5C8C74-6419-4E4C-9F7D-9AAA4F3C2441}"/>
              </a:ext>
            </a:extLst>
          </p:cNvPr>
          <p:cNvSpPr>
            <a:spLocks noGrp="1"/>
          </p:cNvSpPr>
          <p:nvPr>
            <p:ph type="title"/>
          </p:nvPr>
        </p:nvSpPr>
        <p:spPr>
          <a:xfrm>
            <a:off x="107504" y="18329"/>
            <a:ext cx="9036496" cy="1143000"/>
          </a:xfrm>
        </p:spPr>
        <p:txBody>
          <a:bodyPr>
            <a:noAutofit/>
          </a:bodyPr>
          <a:lstStyle/>
          <a:p>
            <a:r>
              <a:rPr lang="en-GB" altLang="en-US" sz="3600" dirty="0">
                <a:cs typeface="Arial" charset="0"/>
              </a:rPr>
              <a:t>Are they doing and saying the same thing?</a:t>
            </a:r>
            <a:endParaRPr lang="en-GB" sz="3600" dirty="0"/>
          </a:p>
        </p:txBody>
      </p:sp>
      <p:pic>
        <p:nvPicPr>
          <p:cNvPr id="4" name="Picture 2">
            <a:extLst>
              <a:ext uri="{FF2B5EF4-FFF2-40B4-BE49-F238E27FC236}">
                <a16:creationId xmlns:a16="http://schemas.microsoft.com/office/drawing/2014/main" xmlns="" id="{EFF457B9-CA52-4254-B518-651B4E62FE5A}"/>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858876" y="1417638"/>
            <a:ext cx="3426247" cy="361606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35EDDB49-C58C-4D80-8B10-A5E50F050969}"/>
              </a:ext>
            </a:extLst>
          </p:cNvPr>
          <p:cNvSpPr txBox="1">
            <a:spLocks noChangeArrowheads="1"/>
          </p:cNvSpPr>
          <p:nvPr/>
        </p:nvSpPr>
        <p:spPr bwMode="auto">
          <a:xfrm>
            <a:off x="1528539" y="5179218"/>
            <a:ext cx="6194425" cy="522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finding this really interesting!”</a:t>
            </a:r>
          </a:p>
        </p:txBody>
      </p:sp>
    </p:spTree>
    <p:extLst>
      <p:ext uri="{BB962C8B-B14F-4D97-AF65-F5344CB8AC3E}">
        <p14:creationId xmlns:p14="http://schemas.microsoft.com/office/powerpoint/2010/main" xmlns="" val="2745612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D39CA1-4FDA-414F-99E2-C3A6AD7CC5F7}"/>
              </a:ext>
            </a:extLst>
          </p:cNvPr>
          <p:cNvSpPr>
            <a:spLocks noGrp="1"/>
          </p:cNvSpPr>
          <p:nvPr>
            <p:ph type="title"/>
          </p:nvPr>
        </p:nvSpPr>
        <p:spPr>
          <a:xfrm>
            <a:off x="457200" y="116632"/>
            <a:ext cx="8229600" cy="1152128"/>
          </a:xfrm>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xmlns="" id="{FB8BA8E9-5389-4EDE-A12A-3C53F26C14BF}"/>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1418560"/>
            <a:ext cx="7776864" cy="37386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C9AFDB26-6D32-484A-B152-6EC07C92353A}"/>
              </a:ext>
            </a:extLst>
          </p:cNvPr>
          <p:cNvSpPr txBox="1">
            <a:spLocks noChangeArrowheads="1"/>
          </p:cNvSpPr>
          <p:nvPr/>
        </p:nvSpPr>
        <p:spPr bwMode="auto">
          <a:xfrm>
            <a:off x="2195736" y="5145790"/>
            <a:ext cx="5035550"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b="1" dirty="0">
                <a:latin typeface="+mj-lt"/>
              </a:rPr>
              <a:t>“I’m fine – I’m really happy!”</a:t>
            </a:r>
          </a:p>
        </p:txBody>
      </p:sp>
    </p:spTree>
    <p:extLst>
      <p:ext uri="{BB962C8B-B14F-4D97-AF65-F5344CB8AC3E}">
        <p14:creationId xmlns:p14="http://schemas.microsoft.com/office/powerpoint/2010/main" xmlns="" val="1422010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6362EF-5596-4152-8E0B-CC04F5B6415A}"/>
              </a:ext>
            </a:extLst>
          </p:cNvPr>
          <p:cNvSpPr>
            <a:spLocks noGrp="1"/>
          </p:cNvSpPr>
          <p:nvPr>
            <p:ph type="title"/>
          </p:nvPr>
        </p:nvSpPr>
        <p:spPr/>
        <p:txBody>
          <a:bodyPr>
            <a:normAutofit fontScale="90000"/>
          </a:bodyPr>
          <a:lstStyle/>
          <a:p>
            <a:r>
              <a:rPr lang="en-GB" altLang="en-US" dirty="0">
                <a:cs typeface="Arial" charset="0"/>
              </a:rPr>
              <a:t>Are they doing and saying             the same thing?</a:t>
            </a:r>
            <a:endParaRPr lang="en-GB" dirty="0"/>
          </a:p>
        </p:txBody>
      </p:sp>
      <p:pic>
        <p:nvPicPr>
          <p:cNvPr id="4" name="Picture 2">
            <a:extLst>
              <a:ext uri="{FF2B5EF4-FFF2-40B4-BE49-F238E27FC236}">
                <a16:creationId xmlns:a16="http://schemas.microsoft.com/office/drawing/2014/main" xmlns="" id="{DBAB3B8B-52D5-4F75-9CF9-B0183878312B}"/>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36193" y="1628800"/>
            <a:ext cx="3671614" cy="332221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a:extLst>
              <a:ext uri="{FF2B5EF4-FFF2-40B4-BE49-F238E27FC236}">
                <a16:creationId xmlns:a16="http://schemas.microsoft.com/office/drawing/2014/main" xmlns="" id="{9CDCA151-CA90-4278-8A31-4D6BCD0EBCC1}"/>
              </a:ext>
            </a:extLst>
          </p:cNvPr>
          <p:cNvSpPr/>
          <p:nvPr/>
        </p:nvSpPr>
        <p:spPr>
          <a:xfrm>
            <a:off x="827584" y="4967590"/>
            <a:ext cx="8229600" cy="523220"/>
          </a:xfrm>
          <a:prstGeom prst="rect">
            <a:avLst/>
          </a:prstGeom>
        </p:spPr>
        <p:txBody>
          <a:bodyPr wrap="square">
            <a:spAutoFit/>
          </a:bodyPr>
          <a:lstStyle/>
          <a:p>
            <a:r>
              <a:rPr lang="en-GB" altLang="en-US" sz="2800" b="1" dirty="0"/>
              <a:t>“I’m really sorry I beat you. I feel really bad!”</a:t>
            </a:r>
          </a:p>
        </p:txBody>
      </p:sp>
    </p:spTree>
    <p:extLst>
      <p:ext uri="{BB962C8B-B14F-4D97-AF65-F5344CB8AC3E}">
        <p14:creationId xmlns:p14="http://schemas.microsoft.com/office/powerpoint/2010/main" xmlns="" val="17528943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62EA04-9FB9-4B3E-A737-A7BCCC13B38A}"/>
              </a:ext>
            </a:extLst>
          </p:cNvPr>
          <p:cNvSpPr>
            <a:spLocks noGrp="1"/>
          </p:cNvSpPr>
          <p:nvPr>
            <p:ph type="title"/>
          </p:nvPr>
        </p:nvSpPr>
        <p:spPr/>
        <p:txBody>
          <a:bodyPr>
            <a:normAutofit fontScale="90000"/>
          </a:bodyPr>
          <a:lstStyle/>
          <a:p>
            <a:r>
              <a:rPr lang="en-GB" altLang="en-US" dirty="0">
                <a:latin typeface="Arial" charset="0"/>
                <a:cs typeface="Arial" charset="0"/>
              </a:rPr>
              <a:t>Verbal and Non-verbal Communication</a:t>
            </a:r>
            <a:endParaRPr lang="en-GB" dirty="0"/>
          </a:p>
        </p:txBody>
      </p:sp>
      <p:sp>
        <p:nvSpPr>
          <p:cNvPr id="3" name="Content Placeholder 2">
            <a:extLst>
              <a:ext uri="{FF2B5EF4-FFF2-40B4-BE49-F238E27FC236}">
                <a16:creationId xmlns:a16="http://schemas.microsoft.com/office/drawing/2014/main" xmlns="" id="{AEA789E9-2956-4B38-9074-5FC09A38112C}"/>
              </a:ext>
            </a:extLst>
          </p:cNvPr>
          <p:cNvSpPr>
            <a:spLocks noGrp="1"/>
          </p:cNvSpPr>
          <p:nvPr>
            <p:ph idx="1"/>
          </p:nvPr>
        </p:nvSpPr>
        <p:spPr/>
        <p:txBody>
          <a:bodyPr>
            <a:normAutofit fontScale="92500"/>
          </a:bodyPr>
          <a:lstStyle/>
          <a:p>
            <a:r>
              <a:rPr lang="en-GB" altLang="en-US" b="1" dirty="0">
                <a:latin typeface="+mj-lt"/>
                <a:cs typeface="Arial" charset="0"/>
              </a:rPr>
              <a:t>Verbal communication </a:t>
            </a:r>
            <a:r>
              <a:rPr lang="en-GB" altLang="en-US" dirty="0">
                <a:latin typeface="+mj-lt"/>
                <a:cs typeface="Arial" charset="0"/>
              </a:rPr>
              <a:t>is the </a:t>
            </a:r>
            <a:r>
              <a:rPr lang="en-GB" altLang="en-US" b="1" dirty="0">
                <a:latin typeface="+mj-lt"/>
                <a:cs typeface="Arial" charset="0"/>
              </a:rPr>
              <a:t>things we say</a:t>
            </a:r>
            <a:endParaRPr lang="en-GB" altLang="en-US" sz="900" dirty="0">
              <a:latin typeface="+mj-lt"/>
              <a:cs typeface="Arial" charset="0"/>
            </a:endParaRPr>
          </a:p>
          <a:p>
            <a:r>
              <a:rPr lang="en-GB" altLang="en-US" b="1" dirty="0">
                <a:solidFill>
                  <a:srgbClr val="0070C0"/>
                </a:solidFill>
                <a:latin typeface="+mj-lt"/>
                <a:cs typeface="Arial" charset="0"/>
              </a:rPr>
              <a:t>Non-verbal communication </a:t>
            </a:r>
            <a:r>
              <a:rPr lang="en-GB" altLang="en-US" dirty="0">
                <a:solidFill>
                  <a:srgbClr val="0070C0"/>
                </a:solidFill>
                <a:latin typeface="+mj-lt"/>
                <a:cs typeface="Arial" charset="0"/>
              </a:rPr>
              <a:t>is the </a:t>
            </a:r>
            <a:r>
              <a:rPr lang="en-GB" altLang="en-US" b="1" dirty="0">
                <a:solidFill>
                  <a:srgbClr val="0070C0"/>
                </a:solidFill>
                <a:latin typeface="+mj-lt"/>
                <a:cs typeface="Arial" charset="0"/>
              </a:rPr>
              <a:t>things we </a:t>
            </a:r>
            <a:r>
              <a:rPr lang="en-GB" altLang="en-US" b="1" i="1" dirty="0">
                <a:solidFill>
                  <a:srgbClr val="0070C0"/>
                </a:solidFill>
                <a:latin typeface="+mj-lt"/>
                <a:cs typeface="Arial" charset="0"/>
              </a:rPr>
              <a:t>don’t </a:t>
            </a:r>
            <a:r>
              <a:rPr lang="en-GB" altLang="en-US" b="1" dirty="0">
                <a:solidFill>
                  <a:srgbClr val="0070C0"/>
                </a:solidFill>
                <a:latin typeface="+mj-lt"/>
                <a:cs typeface="Arial" charset="0"/>
              </a:rPr>
              <a:t>say</a:t>
            </a:r>
            <a:endParaRPr lang="en-GB" altLang="en-US" sz="900" dirty="0">
              <a:solidFill>
                <a:srgbClr val="0070C0"/>
              </a:solidFill>
              <a:latin typeface="+mj-lt"/>
              <a:cs typeface="Arial" charset="0"/>
            </a:endParaRPr>
          </a:p>
          <a:p>
            <a:r>
              <a:rPr lang="en-GB" altLang="en-US" dirty="0">
                <a:latin typeface="+mj-lt"/>
                <a:cs typeface="Arial" charset="0"/>
              </a:rPr>
              <a:t>Both verbal and non-verbal communication are important and can say different things. </a:t>
            </a:r>
            <a:endParaRPr lang="en-GB" altLang="en-US" sz="900" dirty="0">
              <a:latin typeface="+mj-lt"/>
              <a:cs typeface="Arial" charset="0"/>
            </a:endParaRPr>
          </a:p>
          <a:p>
            <a:r>
              <a:rPr lang="en-GB" altLang="en-US" dirty="0">
                <a:latin typeface="+mj-lt"/>
                <a:cs typeface="Arial" charset="0"/>
              </a:rPr>
              <a:t>It is important we are </a:t>
            </a:r>
            <a:r>
              <a:rPr lang="en-GB" altLang="en-US" i="1" dirty="0">
                <a:solidFill>
                  <a:srgbClr val="0070C0"/>
                </a:solidFill>
                <a:latin typeface="+mj-lt"/>
                <a:cs typeface="Arial" charset="0"/>
              </a:rPr>
              <a:t>aware of our own and others verbal and non-verbal </a:t>
            </a:r>
            <a:r>
              <a:rPr lang="en-GB" altLang="en-US" dirty="0">
                <a:latin typeface="+mj-lt"/>
                <a:cs typeface="Arial" charset="0"/>
              </a:rPr>
              <a:t>communication.</a:t>
            </a:r>
          </a:p>
        </p:txBody>
      </p:sp>
    </p:spTree>
    <p:extLst>
      <p:ext uri="{BB962C8B-B14F-4D97-AF65-F5344CB8AC3E}">
        <p14:creationId xmlns:p14="http://schemas.microsoft.com/office/powerpoint/2010/main" xmlns="" val="1654827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86B03F-55D9-45FA-B956-BC915E4A3F4B}"/>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xmlns="" id="{573B3145-8D53-48F4-9713-F2A5BD9C60E2}"/>
              </a:ext>
            </a:extLst>
          </p:cNvPr>
          <p:cNvSpPr>
            <a:spLocks noGrp="1"/>
          </p:cNvSpPr>
          <p:nvPr>
            <p:ph idx="1"/>
          </p:nvPr>
        </p:nvSpPr>
        <p:spPr/>
        <p:txBody>
          <a:bodyPr/>
          <a:lstStyle/>
          <a:p>
            <a:pPr marL="0" indent="0">
              <a:buNone/>
            </a:pPr>
            <a:r>
              <a:rPr lang="en-GB" altLang="en-US" dirty="0">
                <a:solidFill>
                  <a:srgbClr val="0070C0"/>
                </a:solidFill>
                <a:latin typeface="Arial" charset="0"/>
                <a:cs typeface="Arial" charset="0"/>
              </a:rPr>
              <a:t>Why is it important to be aware of your verbal and non-verbal communication when going for a job interview</a:t>
            </a:r>
            <a:r>
              <a:rPr lang="en-GB" altLang="en-US" b="1" dirty="0">
                <a:solidFill>
                  <a:srgbClr val="0070C0"/>
                </a:solidFill>
                <a:latin typeface="Arial" charset="0"/>
                <a:cs typeface="Arial" charset="0"/>
              </a:rPr>
              <a:t>?</a:t>
            </a:r>
          </a:p>
          <a:p>
            <a:endParaRPr lang="en-GB" dirty="0"/>
          </a:p>
          <a:p>
            <a:pPr marL="0" indent="0">
              <a:buNone/>
            </a:pPr>
            <a:r>
              <a:rPr lang="en-GB" dirty="0">
                <a:solidFill>
                  <a:srgbClr val="00B050"/>
                </a:solidFill>
              </a:rPr>
              <a:t>Spend 5 minutes thinking about this and jot down your thoughts – prepare to discuss them with the group</a:t>
            </a:r>
          </a:p>
        </p:txBody>
      </p:sp>
    </p:spTree>
    <p:extLst>
      <p:ext uri="{BB962C8B-B14F-4D97-AF65-F5344CB8AC3E}">
        <p14:creationId xmlns:p14="http://schemas.microsoft.com/office/powerpoint/2010/main" xmlns="" val="1959818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498E6B-ACA1-4E29-A938-A1CE4CAFC65D}"/>
              </a:ext>
            </a:extLst>
          </p:cNvPr>
          <p:cNvSpPr>
            <a:spLocks noGrp="1"/>
          </p:cNvSpPr>
          <p:nvPr>
            <p:ph type="title"/>
          </p:nvPr>
        </p:nvSpPr>
        <p:spPr/>
        <p:txBody>
          <a:bodyPr/>
          <a:lstStyle/>
          <a:p>
            <a:r>
              <a:rPr lang="en-GB" dirty="0"/>
              <a:t>Remember the Job Interview?</a:t>
            </a:r>
          </a:p>
        </p:txBody>
      </p:sp>
      <p:sp>
        <p:nvSpPr>
          <p:cNvPr id="3" name="Content Placeholder 2">
            <a:extLst>
              <a:ext uri="{FF2B5EF4-FFF2-40B4-BE49-F238E27FC236}">
                <a16:creationId xmlns:a16="http://schemas.microsoft.com/office/drawing/2014/main" xmlns="" id="{5468C1B2-2143-41D4-81FF-C82ADEFF40E7}"/>
              </a:ext>
            </a:extLst>
          </p:cNvPr>
          <p:cNvSpPr>
            <a:spLocks noGrp="1"/>
          </p:cNvSpPr>
          <p:nvPr>
            <p:ph idx="1"/>
          </p:nvPr>
        </p:nvSpPr>
        <p:spPr/>
        <p:txBody>
          <a:bodyPr>
            <a:normAutofit fontScale="92500" lnSpcReduction="20000"/>
          </a:bodyPr>
          <a:lstStyle/>
          <a:p>
            <a:pPr marL="0" indent="0">
              <a:buNone/>
            </a:pPr>
            <a:r>
              <a:rPr lang="en-GB" altLang="en-US" dirty="0">
                <a:latin typeface="+mj-lt"/>
                <a:cs typeface="Arial" charset="0"/>
              </a:rPr>
              <a:t>Your CV and covering letter can secure you with a job interview, but your non-verbal communication can let you down on the day </a:t>
            </a:r>
            <a:r>
              <a:rPr lang="en-GB" altLang="en-US" b="1" i="1" u="sng" dirty="0">
                <a:solidFill>
                  <a:srgbClr val="FF0000"/>
                </a:solidFill>
                <a:latin typeface="+mj-lt"/>
                <a:cs typeface="Arial" charset="0"/>
              </a:rPr>
              <a:t>if </a:t>
            </a:r>
            <a:r>
              <a:rPr lang="en-GB" altLang="en-US" dirty="0">
                <a:latin typeface="+mj-lt"/>
                <a:cs typeface="Arial" charset="0"/>
              </a:rPr>
              <a:t>you aren’t aware of what messages your body language is portraying </a:t>
            </a:r>
          </a:p>
          <a:p>
            <a:pPr marL="0" indent="0">
              <a:buNone/>
            </a:pPr>
            <a:endParaRPr lang="en-GB" altLang="en-US" sz="900" dirty="0">
              <a:latin typeface="+mj-lt"/>
              <a:cs typeface="Arial" charset="0"/>
            </a:endParaRPr>
          </a:p>
          <a:p>
            <a:pPr marL="0" indent="0">
              <a:buNone/>
            </a:pPr>
            <a:r>
              <a:rPr lang="en-GB" altLang="en-US" i="1" dirty="0">
                <a:solidFill>
                  <a:srgbClr val="0070C0"/>
                </a:solidFill>
                <a:latin typeface="+mj-lt"/>
                <a:cs typeface="Arial" charset="0"/>
              </a:rPr>
              <a:t>For example, if you are saying                                 you are confident, then your                                 body language needs to say                                     the same thing.</a:t>
            </a:r>
          </a:p>
          <a:p>
            <a:pPr marL="0" indent="0">
              <a:buNone/>
            </a:pPr>
            <a:endParaRPr lang="en-GB" dirty="0">
              <a:latin typeface="+mj-lt"/>
            </a:endParaRPr>
          </a:p>
        </p:txBody>
      </p:sp>
      <p:pic>
        <p:nvPicPr>
          <p:cNvPr id="4" name="Picture 2">
            <a:extLst>
              <a:ext uri="{FF2B5EF4-FFF2-40B4-BE49-F238E27FC236}">
                <a16:creationId xmlns:a16="http://schemas.microsoft.com/office/drawing/2014/main" xmlns="" id="{6E6163E6-FB7D-45C8-B4C8-A5C79A4CAF84}"/>
              </a:ext>
            </a:extLst>
          </p:cNvPr>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18162" y="3344857"/>
            <a:ext cx="3525838" cy="23495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9943774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2F17AC-AA0A-4391-909F-534D50D1C920}"/>
              </a:ext>
            </a:extLst>
          </p:cNvPr>
          <p:cNvSpPr>
            <a:spLocks noGrp="1"/>
          </p:cNvSpPr>
          <p:nvPr>
            <p:ph type="title"/>
          </p:nvPr>
        </p:nvSpPr>
        <p:spPr/>
        <p:txBody>
          <a:bodyPr/>
          <a:lstStyle/>
          <a:p>
            <a:r>
              <a:rPr lang="en-GB" dirty="0"/>
              <a:t>Job Interview</a:t>
            </a:r>
          </a:p>
        </p:txBody>
      </p:sp>
      <p:sp>
        <p:nvSpPr>
          <p:cNvPr id="3" name="Content Placeholder 2">
            <a:extLst>
              <a:ext uri="{FF2B5EF4-FFF2-40B4-BE49-F238E27FC236}">
                <a16:creationId xmlns:a16="http://schemas.microsoft.com/office/drawing/2014/main" xmlns="" id="{64A0DB61-5314-4135-8807-374BD493644E}"/>
              </a:ext>
            </a:extLst>
          </p:cNvPr>
          <p:cNvSpPr>
            <a:spLocks noGrp="1"/>
          </p:cNvSpPr>
          <p:nvPr>
            <p:ph idx="1"/>
          </p:nvPr>
        </p:nvSpPr>
        <p:spPr>
          <a:xfrm>
            <a:off x="457200" y="1600201"/>
            <a:ext cx="8363272" cy="3917032"/>
          </a:xfrm>
        </p:spPr>
        <p:txBody>
          <a:bodyPr>
            <a:normAutofit fontScale="92500" lnSpcReduction="20000"/>
          </a:bodyPr>
          <a:lstStyle/>
          <a:p>
            <a:pPr marL="0" indent="0">
              <a:buNone/>
            </a:pPr>
            <a:r>
              <a:rPr lang="en-GB" altLang="en-US" sz="2800" dirty="0">
                <a:latin typeface="+mj-lt"/>
                <a:cs typeface="Arial" charset="0"/>
              </a:rPr>
              <a:t>What would the following body language communicate to a interviewer:</a:t>
            </a:r>
          </a:p>
          <a:p>
            <a:pPr marL="0" indent="0">
              <a:buNone/>
            </a:pPr>
            <a:endParaRPr lang="en-GB" altLang="en-US" sz="800" dirty="0">
              <a:latin typeface="+mj-lt"/>
              <a:cs typeface="Arial" charset="0"/>
            </a:endParaRPr>
          </a:p>
          <a:p>
            <a:pPr lvl="1"/>
            <a:r>
              <a:rPr lang="en-GB" altLang="en-US" dirty="0">
                <a:latin typeface="+mj-lt"/>
                <a:cs typeface="Arial" charset="0"/>
              </a:rPr>
              <a:t>Crossed arms </a:t>
            </a:r>
          </a:p>
          <a:p>
            <a:pPr lvl="1"/>
            <a:r>
              <a:rPr lang="en-GB" altLang="en-US" dirty="0">
                <a:latin typeface="+mj-lt"/>
                <a:cs typeface="Arial" charset="0"/>
              </a:rPr>
              <a:t>Frowning face </a:t>
            </a:r>
          </a:p>
          <a:p>
            <a:pPr lvl="1"/>
            <a:r>
              <a:rPr lang="en-GB" altLang="en-US" dirty="0">
                <a:latin typeface="+mj-lt"/>
                <a:cs typeface="Arial" charset="0"/>
              </a:rPr>
              <a:t>Looking at the floor </a:t>
            </a:r>
          </a:p>
          <a:p>
            <a:pPr lvl="1"/>
            <a:r>
              <a:rPr lang="en-GB" altLang="en-US" dirty="0">
                <a:latin typeface="+mj-lt"/>
                <a:cs typeface="Arial" charset="0"/>
              </a:rPr>
              <a:t>Dressed in scruffy clothes</a:t>
            </a:r>
          </a:p>
          <a:p>
            <a:pPr lvl="1"/>
            <a:r>
              <a:rPr lang="en-GB" altLang="en-US" dirty="0">
                <a:latin typeface="+mj-lt"/>
                <a:cs typeface="Arial" charset="0"/>
              </a:rPr>
              <a:t>Tapping foot</a:t>
            </a:r>
          </a:p>
          <a:p>
            <a:pPr marL="457200" lvl="1" indent="0">
              <a:buNone/>
            </a:pPr>
            <a:endParaRPr lang="en-GB" altLang="en-US" sz="800" dirty="0">
              <a:latin typeface="+mj-lt"/>
              <a:cs typeface="Arial" charset="0"/>
            </a:endParaRPr>
          </a:p>
          <a:p>
            <a:pPr marL="0" indent="0">
              <a:buNone/>
            </a:pPr>
            <a:r>
              <a:rPr lang="en-GB" altLang="en-US" sz="2800" dirty="0">
                <a:latin typeface="+mj-lt"/>
                <a:cs typeface="Arial" charset="0"/>
              </a:rPr>
              <a:t>Do you think this body language would help someone to secure a job?</a:t>
            </a:r>
          </a:p>
          <a:p>
            <a:pPr marL="0" indent="0">
              <a:buNone/>
            </a:pPr>
            <a:endParaRPr lang="en-GB" dirty="0">
              <a:latin typeface="+mj-lt"/>
            </a:endParaRPr>
          </a:p>
        </p:txBody>
      </p:sp>
      <p:pic>
        <p:nvPicPr>
          <p:cNvPr id="5" name="Picture 4">
            <a:extLst>
              <a:ext uri="{FF2B5EF4-FFF2-40B4-BE49-F238E27FC236}">
                <a16:creationId xmlns:a16="http://schemas.microsoft.com/office/drawing/2014/main" xmlns="" id="{9CD19E73-C54D-47E9-91D4-D9DCFFE79D0F}"/>
              </a:ext>
            </a:extLst>
          </p:cNvPr>
          <p:cNvPicPr>
            <a:picLocks noChangeAspect="1"/>
          </p:cNvPicPr>
          <p:nvPr/>
        </p:nvPicPr>
        <p:blipFill>
          <a:blip r:embed="rId3" cstate="print">
            <a:extLst>
              <a:ext uri="{28A0092B-C50C-407E-A947-70E740481C1C}">
                <a14:useLocalDpi xmlns:a14="http://schemas.microsoft.com/office/drawing/2010/main" xmlns="" val="0"/>
              </a:ext>
              <a:ext uri="{837473B0-CC2E-450A-ABE3-18F120FF3D39}">
                <a1611:picAttrSrcUrl xmlns:a1611="http://schemas.microsoft.com/office/drawing/2016/11/main" xmlns="" r:id="rId4"/>
              </a:ext>
            </a:extLst>
          </a:blip>
          <a:stretch>
            <a:fillRect/>
          </a:stretch>
        </p:blipFill>
        <p:spPr>
          <a:xfrm>
            <a:off x="5292080" y="2132856"/>
            <a:ext cx="3238500" cy="2400300"/>
          </a:xfrm>
          <a:prstGeom prst="rect">
            <a:avLst/>
          </a:prstGeom>
        </p:spPr>
      </p:pic>
    </p:spTree>
    <p:extLst>
      <p:ext uri="{BB962C8B-B14F-4D97-AF65-F5344CB8AC3E}">
        <p14:creationId xmlns:p14="http://schemas.microsoft.com/office/powerpoint/2010/main" xmlns="" val="605230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D40B0A-77B6-40F0-83C0-D72E044CE3B4}"/>
              </a:ext>
            </a:extLst>
          </p:cNvPr>
          <p:cNvSpPr>
            <a:spLocks noGrp="1"/>
          </p:cNvSpPr>
          <p:nvPr>
            <p:ph type="title"/>
          </p:nvPr>
        </p:nvSpPr>
        <p:spPr/>
        <p:txBody>
          <a:bodyPr/>
          <a:lstStyle/>
          <a:p>
            <a:r>
              <a:rPr lang="en-GB" dirty="0"/>
              <a:t>Body Language Facts</a:t>
            </a:r>
          </a:p>
        </p:txBody>
      </p:sp>
      <p:sp>
        <p:nvSpPr>
          <p:cNvPr id="3" name="Content Placeholder 2">
            <a:extLst>
              <a:ext uri="{FF2B5EF4-FFF2-40B4-BE49-F238E27FC236}">
                <a16:creationId xmlns:a16="http://schemas.microsoft.com/office/drawing/2014/main" xmlns="" id="{BED344CC-A254-4566-89D6-BCB2219E4E23}"/>
              </a:ext>
            </a:extLst>
          </p:cNvPr>
          <p:cNvSpPr>
            <a:spLocks noGrp="1"/>
          </p:cNvSpPr>
          <p:nvPr>
            <p:ph idx="1"/>
          </p:nvPr>
        </p:nvSpPr>
        <p:spPr>
          <a:xfrm>
            <a:off x="457200" y="1417638"/>
            <a:ext cx="8229600" cy="4099595"/>
          </a:xfrm>
        </p:spPr>
        <p:txBody>
          <a:bodyPr>
            <a:normAutofit fontScale="85000" lnSpcReduction="20000"/>
          </a:bodyPr>
          <a:lstStyle/>
          <a:p>
            <a:pPr marL="0" indent="0">
              <a:buNone/>
              <a:defRPr/>
            </a:pPr>
            <a:r>
              <a:rPr lang="en-GB" altLang="en-US" sz="2800" dirty="0">
                <a:latin typeface="+mj-lt"/>
                <a:cs typeface="Arial" charset="0"/>
              </a:rPr>
              <a:t>You spot when someone is not telling the truth by looking out for any (or all) of these signs:</a:t>
            </a:r>
          </a:p>
          <a:p>
            <a:pPr lvl="1">
              <a:defRPr/>
            </a:pPr>
            <a:r>
              <a:rPr lang="en-GB" altLang="en-US" dirty="0">
                <a:latin typeface="+mj-lt"/>
                <a:cs typeface="Arial" charset="0"/>
              </a:rPr>
              <a:t>Little eye contact</a:t>
            </a:r>
          </a:p>
          <a:p>
            <a:pPr lvl="1">
              <a:defRPr/>
            </a:pPr>
            <a:r>
              <a:rPr lang="en-GB" altLang="en-US" dirty="0">
                <a:latin typeface="+mj-lt"/>
                <a:cs typeface="Arial" charset="0"/>
              </a:rPr>
              <a:t>Sweating</a:t>
            </a:r>
          </a:p>
          <a:p>
            <a:pPr lvl="1">
              <a:defRPr/>
            </a:pPr>
            <a:r>
              <a:rPr lang="en-GB" altLang="en-US" dirty="0">
                <a:latin typeface="+mj-lt"/>
                <a:cs typeface="Arial" charset="0"/>
              </a:rPr>
              <a:t>Too many hand movements</a:t>
            </a:r>
          </a:p>
          <a:p>
            <a:pPr lvl="1">
              <a:defRPr/>
            </a:pPr>
            <a:r>
              <a:rPr lang="en-GB" altLang="en-US" dirty="0">
                <a:latin typeface="+mj-lt"/>
                <a:cs typeface="Arial" charset="0"/>
              </a:rPr>
              <a:t>Biting the fingernails</a:t>
            </a:r>
          </a:p>
          <a:p>
            <a:pPr lvl="1">
              <a:defRPr/>
            </a:pPr>
            <a:r>
              <a:rPr lang="en-GB" altLang="en-US" dirty="0">
                <a:latin typeface="+mj-lt"/>
                <a:cs typeface="Arial" charset="0"/>
              </a:rPr>
              <a:t>Chewing of the inside of the mouth</a:t>
            </a:r>
          </a:p>
          <a:p>
            <a:pPr lvl="1">
              <a:defRPr/>
            </a:pPr>
            <a:r>
              <a:rPr lang="en-GB" altLang="en-US" dirty="0">
                <a:latin typeface="+mj-lt"/>
                <a:cs typeface="Arial" charset="0"/>
              </a:rPr>
              <a:t>Swallowing (because the inside of the mouth is dry)</a:t>
            </a:r>
          </a:p>
          <a:p>
            <a:pPr>
              <a:buNone/>
              <a:defRPr/>
            </a:pPr>
            <a:endParaRPr lang="en-GB" altLang="en-US" sz="2800" dirty="0">
              <a:latin typeface="+mj-lt"/>
              <a:cs typeface="Arial" charset="0"/>
            </a:endParaRPr>
          </a:p>
          <a:p>
            <a:pPr>
              <a:buNone/>
              <a:defRPr/>
            </a:pPr>
            <a:r>
              <a:rPr lang="en-GB" altLang="en-US" sz="2800" i="1" dirty="0">
                <a:solidFill>
                  <a:srgbClr val="FF0000"/>
                </a:solidFill>
                <a:latin typeface="+mj-lt"/>
                <a:cs typeface="Arial" charset="0"/>
              </a:rPr>
              <a:t>Warning: If people are good liars though, they might not show </a:t>
            </a:r>
            <a:r>
              <a:rPr lang="en-GB" altLang="en-US" sz="2800" i="1" dirty="0" smtClean="0">
                <a:solidFill>
                  <a:srgbClr val="FF0000"/>
                </a:solidFill>
                <a:latin typeface="+mj-lt"/>
                <a:cs typeface="Arial" charset="0"/>
              </a:rPr>
              <a:t>any of </a:t>
            </a:r>
            <a:r>
              <a:rPr lang="en-GB" altLang="en-US" sz="2800" i="1" dirty="0">
                <a:solidFill>
                  <a:srgbClr val="FF0000"/>
                </a:solidFill>
                <a:latin typeface="+mj-lt"/>
                <a:cs typeface="Arial" charset="0"/>
              </a:rPr>
              <a:t>these signs</a:t>
            </a:r>
            <a:endParaRPr lang="en-GB" altLang="en-US" sz="2800" dirty="0">
              <a:latin typeface="+mj-lt"/>
              <a:cs typeface="Arial" charset="0"/>
            </a:endParaRPr>
          </a:p>
          <a:p>
            <a:pPr marL="0" indent="0">
              <a:buNone/>
            </a:pPr>
            <a:endParaRPr lang="en-GB" dirty="0">
              <a:latin typeface="+mj-lt"/>
            </a:endParaRPr>
          </a:p>
        </p:txBody>
      </p:sp>
      <p:pic>
        <p:nvPicPr>
          <p:cNvPr id="5" name="Picture 4">
            <a:extLst>
              <a:ext uri="{FF2B5EF4-FFF2-40B4-BE49-F238E27FC236}">
                <a16:creationId xmlns:a16="http://schemas.microsoft.com/office/drawing/2014/main" xmlns="" id="{C434CB87-2404-4B3E-A1FB-6A68850B7CBD}"/>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7092280" y="1844824"/>
            <a:ext cx="1547664" cy="1912415"/>
          </a:xfrm>
          <a:prstGeom prst="rect">
            <a:avLst/>
          </a:prstGeom>
        </p:spPr>
      </p:pic>
    </p:spTree>
    <p:extLst>
      <p:ext uri="{BB962C8B-B14F-4D97-AF65-F5344CB8AC3E}">
        <p14:creationId xmlns:p14="http://schemas.microsoft.com/office/powerpoint/2010/main" xmlns="" val="198687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040BE3-EEF8-4F3D-A3D0-FE4E567E5EF6}"/>
              </a:ext>
            </a:extLst>
          </p:cNvPr>
          <p:cNvSpPr>
            <a:spLocks noGrp="1"/>
          </p:cNvSpPr>
          <p:nvPr>
            <p:ph type="title"/>
          </p:nvPr>
        </p:nvSpPr>
        <p:spPr/>
        <p:txBody>
          <a:bodyPr/>
          <a:lstStyle/>
          <a:p>
            <a:r>
              <a:rPr lang="en-GB" dirty="0"/>
              <a:t>Job Interview</a:t>
            </a:r>
          </a:p>
        </p:txBody>
      </p:sp>
      <p:sp>
        <p:nvSpPr>
          <p:cNvPr id="4" name="Rectangle 3">
            <a:extLst>
              <a:ext uri="{FF2B5EF4-FFF2-40B4-BE49-F238E27FC236}">
                <a16:creationId xmlns:a16="http://schemas.microsoft.com/office/drawing/2014/main" xmlns="" id="{CF1B890C-A4E4-4FE5-88FD-9B0F1D514755}"/>
              </a:ext>
            </a:extLst>
          </p:cNvPr>
          <p:cNvSpPr/>
          <p:nvPr/>
        </p:nvSpPr>
        <p:spPr>
          <a:xfrm>
            <a:off x="755576" y="1228397"/>
            <a:ext cx="4572000" cy="4401205"/>
          </a:xfrm>
          <a:prstGeom prst="rect">
            <a:avLst/>
          </a:prstGeom>
        </p:spPr>
        <p:txBody>
          <a:bodyPr>
            <a:spAutoFit/>
          </a:bodyPr>
          <a:lstStyle/>
          <a:p>
            <a:r>
              <a:rPr lang="en-GB" altLang="en-US" sz="2800" dirty="0">
                <a:latin typeface="+mj-lt"/>
                <a:cs typeface="Arial" charset="0"/>
              </a:rPr>
              <a:t>Remember, first impressions count and an interviewers decision will be largely influenced by ‘what you don’t say’.</a:t>
            </a:r>
          </a:p>
          <a:p>
            <a:endParaRPr lang="en-GB" altLang="en-US" sz="2800" dirty="0">
              <a:latin typeface="+mj-lt"/>
              <a:cs typeface="Arial" charset="0"/>
            </a:endParaRPr>
          </a:p>
          <a:p>
            <a:r>
              <a:rPr lang="en-GB" altLang="en-US" sz="2800" i="1" dirty="0">
                <a:solidFill>
                  <a:srgbClr val="0070C0"/>
                </a:solidFill>
                <a:latin typeface="+mj-lt"/>
                <a:cs typeface="Arial" charset="0"/>
              </a:rPr>
              <a:t>So make sure you polish your non-verbal presentation as much as your verbal. </a:t>
            </a:r>
          </a:p>
        </p:txBody>
      </p:sp>
      <p:pic>
        <p:nvPicPr>
          <p:cNvPr id="5" name="Picture 2">
            <a:extLst>
              <a:ext uri="{FF2B5EF4-FFF2-40B4-BE49-F238E27FC236}">
                <a16:creationId xmlns:a16="http://schemas.microsoft.com/office/drawing/2014/main" xmlns="" id="{13B1D8D8-5203-4EE9-878E-F5DC1E9B45C9}"/>
              </a:ext>
            </a:extLst>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856467" y="1160821"/>
            <a:ext cx="3029979" cy="45363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1412508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F51071-8BDC-445B-A695-090EA3EB28CB}"/>
              </a:ext>
            </a:extLst>
          </p:cNvPr>
          <p:cNvSpPr>
            <a:spLocks noGrp="1"/>
          </p:cNvSpPr>
          <p:nvPr>
            <p:ph type="title"/>
          </p:nvPr>
        </p:nvSpPr>
        <p:spPr/>
        <p:txBody>
          <a:bodyPr/>
          <a:lstStyle/>
          <a:p>
            <a:r>
              <a:rPr lang="en-GB" dirty="0"/>
              <a:t>A Definition…</a:t>
            </a:r>
          </a:p>
        </p:txBody>
      </p:sp>
      <p:sp>
        <p:nvSpPr>
          <p:cNvPr id="3" name="Content Placeholder 2">
            <a:extLst>
              <a:ext uri="{FF2B5EF4-FFF2-40B4-BE49-F238E27FC236}">
                <a16:creationId xmlns:a16="http://schemas.microsoft.com/office/drawing/2014/main" xmlns="" id="{5EC4E645-26A6-4C36-9BB0-69129FE51DF0}"/>
              </a:ext>
            </a:extLst>
          </p:cNvPr>
          <p:cNvSpPr>
            <a:spLocks noGrp="1"/>
          </p:cNvSpPr>
          <p:nvPr>
            <p:ph idx="1"/>
          </p:nvPr>
        </p:nvSpPr>
        <p:spPr>
          <a:xfrm>
            <a:off x="179512" y="1196752"/>
            <a:ext cx="8507288" cy="4392488"/>
          </a:xfrm>
        </p:spPr>
        <p:txBody>
          <a:bodyPr>
            <a:normAutofit fontScale="70000" lnSpcReduction="20000"/>
          </a:bodyPr>
          <a:lstStyle/>
          <a:p>
            <a:pPr>
              <a:lnSpc>
                <a:spcPct val="160000"/>
              </a:lnSpc>
              <a:spcBef>
                <a:spcPts val="0"/>
              </a:spcBef>
            </a:pPr>
            <a:r>
              <a:rPr lang="en-GB" b="1" dirty="0"/>
              <a:t>“</a:t>
            </a:r>
            <a:r>
              <a:rPr lang="en-GB" b="1" i="1" u="sng" dirty="0"/>
              <a:t>Nonverbal communication </a:t>
            </a:r>
            <a:r>
              <a:rPr lang="en-GB" dirty="0"/>
              <a:t>is any symbolic activity that communicates a message other than words.  This definition covers a wide range of topics: </a:t>
            </a:r>
            <a:r>
              <a:rPr lang="en-GB" b="1" i="1" dirty="0">
                <a:solidFill>
                  <a:srgbClr val="0070C0"/>
                </a:solidFill>
              </a:rPr>
              <a:t>facial expression, hand movements, dress, tattoos, jewellery, physical attractiveness, timing of what happens, distance, tone of voice, eye movements, the positioning of furniture to create atmosphere, touch, and smell </a:t>
            </a:r>
            <a:r>
              <a:rPr lang="en-GB" dirty="0"/>
              <a:t>– and that is not an exhaustive list.”       </a:t>
            </a:r>
          </a:p>
          <a:p>
            <a:pPr marL="0" indent="0">
              <a:buNone/>
            </a:pPr>
            <a:r>
              <a:rPr lang="en-GB" sz="2600" dirty="0"/>
              <a:t>		Duck, S. &amp; McMahan, D. (2015) p.89</a:t>
            </a:r>
          </a:p>
        </p:txBody>
      </p:sp>
    </p:spTree>
    <p:extLst>
      <p:ext uri="{BB962C8B-B14F-4D97-AF65-F5344CB8AC3E}">
        <p14:creationId xmlns:p14="http://schemas.microsoft.com/office/powerpoint/2010/main" xmlns="" val="749061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E2BA31-88A4-4655-8BA3-AFBCAA9B5C06}"/>
              </a:ext>
            </a:extLst>
          </p:cNvPr>
          <p:cNvSpPr>
            <a:spLocks noGrp="1"/>
          </p:cNvSpPr>
          <p:nvPr>
            <p:ph type="title"/>
          </p:nvPr>
        </p:nvSpPr>
        <p:spPr/>
        <p:txBody>
          <a:bodyPr/>
          <a:lstStyle/>
          <a:p>
            <a:r>
              <a:rPr lang="en-GB" dirty="0"/>
              <a:t>Paralinguistics</a:t>
            </a:r>
          </a:p>
        </p:txBody>
      </p:sp>
      <p:sp>
        <p:nvSpPr>
          <p:cNvPr id="3" name="Content Placeholder 2">
            <a:extLst>
              <a:ext uri="{FF2B5EF4-FFF2-40B4-BE49-F238E27FC236}">
                <a16:creationId xmlns:a16="http://schemas.microsoft.com/office/drawing/2014/main" xmlns="" id="{9485E133-525D-455F-A87B-12E38803AB8D}"/>
              </a:ext>
            </a:extLst>
          </p:cNvPr>
          <p:cNvSpPr>
            <a:spLocks noGrp="1"/>
          </p:cNvSpPr>
          <p:nvPr>
            <p:ph idx="1"/>
          </p:nvPr>
        </p:nvSpPr>
        <p:spPr/>
        <p:txBody>
          <a:bodyPr>
            <a:normAutofit lnSpcReduction="10000"/>
          </a:bodyPr>
          <a:lstStyle/>
          <a:p>
            <a:pPr>
              <a:lnSpc>
                <a:spcPct val="110000"/>
              </a:lnSpc>
            </a:pPr>
            <a:r>
              <a:rPr lang="en-GB" b="1" dirty="0"/>
              <a:t>Paralinguistic cue</a:t>
            </a:r>
            <a:r>
              <a:rPr lang="en-GB" dirty="0"/>
              <a:t>: ‘A para-linguistic cue is any type of oral behaviour which adds meaning to the words of a message’.</a:t>
            </a:r>
          </a:p>
          <a:p>
            <a:pPr lvl="1">
              <a:lnSpc>
                <a:spcPct val="110000"/>
              </a:lnSpc>
            </a:pPr>
            <a:r>
              <a:rPr lang="en-GB"/>
              <a:t>Speed </a:t>
            </a:r>
            <a:r>
              <a:rPr lang="en-GB" dirty="0"/>
              <a:t>of speech</a:t>
            </a:r>
          </a:p>
          <a:p>
            <a:pPr lvl="1">
              <a:lnSpc>
                <a:spcPct val="110000"/>
              </a:lnSpc>
            </a:pPr>
            <a:r>
              <a:rPr lang="en-GB" dirty="0"/>
              <a:t>Volume of speech</a:t>
            </a:r>
          </a:p>
          <a:p>
            <a:pPr lvl="1">
              <a:lnSpc>
                <a:spcPct val="110000"/>
              </a:lnSpc>
            </a:pPr>
            <a:r>
              <a:rPr lang="en-GB" dirty="0"/>
              <a:t>Pitch and intonation</a:t>
            </a:r>
          </a:p>
          <a:p>
            <a:pPr lvl="1">
              <a:lnSpc>
                <a:spcPct val="110000"/>
              </a:lnSpc>
            </a:pPr>
            <a:r>
              <a:rPr lang="en-GB" dirty="0"/>
              <a:t>Change and modulation</a:t>
            </a:r>
          </a:p>
          <a:p>
            <a:endParaRPr lang="en-GB" dirty="0"/>
          </a:p>
        </p:txBody>
      </p:sp>
    </p:spTree>
    <p:extLst>
      <p:ext uri="{BB962C8B-B14F-4D97-AF65-F5344CB8AC3E}">
        <p14:creationId xmlns:p14="http://schemas.microsoft.com/office/powerpoint/2010/main" xmlns="" val="3147722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E0400F-B767-4972-A5E7-DA20A66440F3}"/>
              </a:ext>
            </a:extLst>
          </p:cNvPr>
          <p:cNvSpPr>
            <a:spLocks noGrp="1"/>
          </p:cNvSpPr>
          <p:nvPr>
            <p:ph type="title"/>
          </p:nvPr>
        </p:nvSpPr>
        <p:spPr/>
        <p:txBody>
          <a:bodyPr/>
          <a:lstStyle/>
          <a:p>
            <a:r>
              <a:rPr lang="en-GB" dirty="0"/>
              <a:t>Proxemics</a:t>
            </a:r>
          </a:p>
        </p:txBody>
      </p:sp>
      <p:sp>
        <p:nvSpPr>
          <p:cNvPr id="4" name="Content Placeholder 5">
            <a:extLst>
              <a:ext uri="{FF2B5EF4-FFF2-40B4-BE49-F238E27FC236}">
                <a16:creationId xmlns:a16="http://schemas.microsoft.com/office/drawing/2014/main" xmlns="" id="{28512D5E-9AEA-4754-91B3-10A3F64FE88C}"/>
              </a:ext>
            </a:extLst>
          </p:cNvPr>
          <p:cNvSpPr>
            <a:spLocks noGrp="1"/>
          </p:cNvSpPr>
          <p:nvPr>
            <p:ph sz="half" idx="1"/>
          </p:nvPr>
        </p:nvSpPr>
        <p:spPr>
          <a:xfrm>
            <a:off x="323528" y="1268761"/>
            <a:ext cx="3528392" cy="4320480"/>
          </a:xfrm>
        </p:spPr>
        <p:txBody>
          <a:bodyPr>
            <a:normAutofit fontScale="92500"/>
          </a:bodyPr>
          <a:lstStyle/>
          <a:p>
            <a:r>
              <a:rPr lang="en-GB" dirty="0"/>
              <a:t>Seating position has implications for:</a:t>
            </a:r>
          </a:p>
          <a:p>
            <a:pPr lvl="1"/>
            <a:r>
              <a:rPr lang="en-GB" sz="2600" dirty="0">
                <a:solidFill>
                  <a:srgbClr val="0070C0"/>
                </a:solidFill>
              </a:rPr>
              <a:t>How much we seek contributions from others</a:t>
            </a:r>
          </a:p>
          <a:p>
            <a:pPr lvl="1"/>
            <a:r>
              <a:rPr lang="en-GB" sz="2600" dirty="0">
                <a:solidFill>
                  <a:srgbClr val="00B050"/>
                </a:solidFill>
              </a:rPr>
              <a:t>How much we are able to contribute</a:t>
            </a:r>
          </a:p>
          <a:p>
            <a:pPr lvl="1"/>
            <a:r>
              <a:rPr lang="en-GB" sz="2600" dirty="0">
                <a:solidFill>
                  <a:srgbClr val="FF0000"/>
                </a:solidFill>
              </a:rPr>
              <a:t>Perceived conflict</a:t>
            </a:r>
          </a:p>
          <a:p>
            <a:pPr lvl="1"/>
            <a:r>
              <a:rPr lang="en-GB" sz="2600" dirty="0">
                <a:solidFill>
                  <a:srgbClr val="FF0000"/>
                </a:solidFill>
              </a:rPr>
              <a:t>Perceived support</a:t>
            </a:r>
          </a:p>
          <a:p>
            <a:pPr lvl="1"/>
            <a:endParaRPr lang="en-GB" dirty="0"/>
          </a:p>
        </p:txBody>
      </p:sp>
      <p:pic>
        <p:nvPicPr>
          <p:cNvPr id="5" name="Picture 4">
            <a:extLst>
              <a:ext uri="{FF2B5EF4-FFF2-40B4-BE49-F238E27FC236}">
                <a16:creationId xmlns:a16="http://schemas.microsoft.com/office/drawing/2014/main" xmlns="" id="{4C545B3F-583F-4175-8514-15F8C7DBAF3B}"/>
              </a:ext>
            </a:extLst>
          </p:cNvPr>
          <p:cNvPicPr/>
          <p:nvPr/>
        </p:nvPicPr>
        <p:blipFill rotWithShape="1">
          <a:blip r:embed="rId3" cstate="print">
            <a:extLst>
              <a:ext uri="{28A0092B-C50C-407E-A947-70E740481C1C}">
                <a14:useLocalDpi xmlns:a14="http://schemas.microsoft.com/office/drawing/2010/main" xmlns="" val="0"/>
              </a:ext>
            </a:extLst>
          </a:blip>
          <a:srcRect l="18321" r="23207" b="11575"/>
          <a:stretch/>
        </p:blipFill>
        <p:spPr bwMode="auto">
          <a:xfrm>
            <a:off x="4568196" y="1227485"/>
            <a:ext cx="3820228" cy="4361755"/>
          </a:xfrm>
          <a:prstGeom prst="rect">
            <a:avLst/>
          </a:prstGeom>
          <a:ln>
            <a:solidFill>
              <a:schemeClr val="accent1"/>
            </a:solid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xmlns="" val="2179616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CD3994-D34E-40C4-892E-2F188DE6B4A0}"/>
              </a:ext>
            </a:extLst>
          </p:cNvPr>
          <p:cNvSpPr>
            <a:spLocks noGrp="1"/>
          </p:cNvSpPr>
          <p:nvPr>
            <p:ph type="title"/>
          </p:nvPr>
        </p:nvSpPr>
        <p:spPr/>
        <p:txBody>
          <a:bodyPr/>
          <a:lstStyle/>
          <a:p>
            <a:r>
              <a:rPr lang="en-GB" dirty="0"/>
              <a:t>Components of Communication</a:t>
            </a:r>
          </a:p>
        </p:txBody>
      </p:sp>
      <p:sp>
        <p:nvSpPr>
          <p:cNvPr id="3" name="Content Placeholder 2">
            <a:extLst>
              <a:ext uri="{FF2B5EF4-FFF2-40B4-BE49-F238E27FC236}">
                <a16:creationId xmlns:a16="http://schemas.microsoft.com/office/drawing/2014/main" xmlns="" id="{98D5476C-44DF-47D9-B7F5-9D685467400E}"/>
              </a:ext>
            </a:extLst>
          </p:cNvPr>
          <p:cNvSpPr>
            <a:spLocks noGrp="1"/>
          </p:cNvSpPr>
          <p:nvPr>
            <p:ph idx="1"/>
          </p:nvPr>
        </p:nvSpPr>
        <p:spPr/>
        <p:txBody>
          <a:bodyPr>
            <a:normAutofit fontScale="92500"/>
          </a:bodyPr>
          <a:lstStyle/>
          <a:p>
            <a:r>
              <a:rPr lang="en-GB" dirty="0"/>
              <a:t>Paralinguistic cues</a:t>
            </a:r>
          </a:p>
          <a:p>
            <a:r>
              <a:rPr lang="en-GB" dirty="0"/>
              <a:t>Non-verbal behaviour</a:t>
            </a:r>
          </a:p>
          <a:p>
            <a:r>
              <a:rPr lang="en-GB" dirty="0"/>
              <a:t>Our words and language:</a:t>
            </a:r>
          </a:p>
          <a:p>
            <a:pPr lvl="1"/>
            <a:r>
              <a:rPr lang="en-GB" dirty="0"/>
              <a:t>language function: instructions, suggestions, directions, statements, questions</a:t>
            </a:r>
          </a:p>
          <a:p>
            <a:pPr lvl="1"/>
            <a:r>
              <a:rPr lang="en-GB" dirty="0"/>
              <a:t>confidence, communication and power-behaviour</a:t>
            </a:r>
          </a:p>
          <a:p>
            <a:pPr lvl="1"/>
            <a:r>
              <a:rPr lang="en-GB" dirty="0"/>
              <a:t>using language and communicating tactfully in difficult conversations</a:t>
            </a:r>
          </a:p>
          <a:p>
            <a:endParaRPr lang="en-GB" dirty="0"/>
          </a:p>
        </p:txBody>
      </p:sp>
    </p:spTree>
    <p:extLst>
      <p:ext uri="{BB962C8B-B14F-4D97-AF65-F5344CB8AC3E}">
        <p14:creationId xmlns:p14="http://schemas.microsoft.com/office/powerpoint/2010/main" xmlns="" val="16327323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AB1F85-1F1E-4DF9-9203-C128DDDEF546}"/>
              </a:ext>
            </a:extLst>
          </p:cNvPr>
          <p:cNvSpPr>
            <a:spLocks noGrp="1"/>
          </p:cNvSpPr>
          <p:nvPr>
            <p:ph type="title"/>
          </p:nvPr>
        </p:nvSpPr>
        <p:spPr/>
        <p:txBody>
          <a:bodyPr>
            <a:normAutofit fontScale="90000"/>
          </a:bodyPr>
          <a:lstStyle/>
          <a:p>
            <a:r>
              <a:rPr lang="en-GB" dirty="0"/>
              <a:t>Components of Communication</a:t>
            </a:r>
            <a:br>
              <a:rPr lang="en-GB" dirty="0"/>
            </a:br>
            <a:r>
              <a:rPr lang="en-GB" dirty="0"/>
              <a:t>(Cont.)</a:t>
            </a:r>
          </a:p>
        </p:txBody>
      </p:sp>
      <p:sp>
        <p:nvSpPr>
          <p:cNvPr id="3" name="Content Placeholder 2">
            <a:extLst>
              <a:ext uri="{FF2B5EF4-FFF2-40B4-BE49-F238E27FC236}">
                <a16:creationId xmlns:a16="http://schemas.microsoft.com/office/drawing/2014/main" xmlns="" id="{19E5EC7B-EA13-41AE-90CA-03ED61023D23}"/>
              </a:ext>
            </a:extLst>
          </p:cNvPr>
          <p:cNvSpPr>
            <a:spLocks noGrp="1"/>
          </p:cNvSpPr>
          <p:nvPr>
            <p:ph idx="1"/>
          </p:nvPr>
        </p:nvSpPr>
        <p:spPr>
          <a:xfrm>
            <a:off x="457200" y="1688023"/>
            <a:ext cx="8229600" cy="3917032"/>
          </a:xfrm>
        </p:spPr>
        <p:txBody>
          <a:bodyPr/>
          <a:lstStyle/>
          <a:p>
            <a:r>
              <a:rPr lang="en-GB" dirty="0"/>
              <a:t>Questions in conversation…</a:t>
            </a:r>
          </a:p>
        </p:txBody>
      </p:sp>
      <p:pic>
        <p:nvPicPr>
          <p:cNvPr id="4" name="Picture 3">
            <a:extLst>
              <a:ext uri="{FF2B5EF4-FFF2-40B4-BE49-F238E27FC236}">
                <a16:creationId xmlns:a16="http://schemas.microsoft.com/office/drawing/2014/main" xmlns="" id="{B8E57D8C-619C-479E-B4EA-D948794770CF}"/>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178696" y="2197015"/>
            <a:ext cx="5508104" cy="3429000"/>
          </a:xfrm>
          <a:prstGeom prst="rect">
            <a:avLst/>
          </a:prstGeom>
          <a:ln>
            <a:noFill/>
          </a:ln>
        </p:spPr>
      </p:pic>
    </p:spTree>
    <p:extLst>
      <p:ext uri="{BB962C8B-B14F-4D97-AF65-F5344CB8AC3E}">
        <p14:creationId xmlns:p14="http://schemas.microsoft.com/office/powerpoint/2010/main" xmlns="" val="1808394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82D911-371D-49D7-AC9A-C2FB6ACC2A5D}"/>
              </a:ext>
            </a:extLst>
          </p:cNvPr>
          <p:cNvSpPr>
            <a:spLocks noGrp="1"/>
          </p:cNvSpPr>
          <p:nvPr>
            <p:ph type="title"/>
          </p:nvPr>
        </p:nvSpPr>
        <p:spPr/>
        <p:txBody>
          <a:bodyPr/>
          <a:lstStyle/>
          <a:p>
            <a:r>
              <a:rPr lang="en-GB" dirty="0"/>
              <a:t>Applying Communication Skills</a:t>
            </a:r>
          </a:p>
        </p:txBody>
      </p:sp>
      <p:sp>
        <p:nvSpPr>
          <p:cNvPr id="3" name="Content Placeholder 2">
            <a:extLst>
              <a:ext uri="{FF2B5EF4-FFF2-40B4-BE49-F238E27FC236}">
                <a16:creationId xmlns:a16="http://schemas.microsoft.com/office/drawing/2014/main" xmlns="" id="{4CF62FD1-DAB9-4C18-A7D0-DA607C996BF4}"/>
              </a:ext>
            </a:extLst>
          </p:cNvPr>
          <p:cNvSpPr>
            <a:spLocks noGrp="1"/>
          </p:cNvSpPr>
          <p:nvPr>
            <p:ph idx="1"/>
          </p:nvPr>
        </p:nvSpPr>
        <p:spPr>
          <a:xfrm>
            <a:off x="457200" y="1600201"/>
            <a:ext cx="8363272" cy="3917032"/>
          </a:xfrm>
        </p:spPr>
        <p:txBody>
          <a:bodyPr/>
          <a:lstStyle/>
          <a:p>
            <a:r>
              <a:rPr lang="en-GB" b="1" dirty="0">
                <a:solidFill>
                  <a:srgbClr val="0070C0"/>
                </a:solidFill>
              </a:rPr>
              <a:t>Active listening</a:t>
            </a:r>
            <a:r>
              <a:rPr lang="en-GB" dirty="0"/>
              <a:t>: ‘Active listening is the active search for an accurate understanding of another’s message, through the interpretation of verbal and non-verbal messages’.</a:t>
            </a:r>
          </a:p>
          <a:p>
            <a:pPr marL="0" indent="0">
              <a:buNone/>
            </a:pPr>
            <a:endParaRPr lang="en-GB" dirty="0"/>
          </a:p>
        </p:txBody>
      </p:sp>
    </p:spTree>
    <p:extLst>
      <p:ext uri="{BB962C8B-B14F-4D97-AF65-F5344CB8AC3E}">
        <p14:creationId xmlns:p14="http://schemas.microsoft.com/office/powerpoint/2010/main" xmlns="" val="2844961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6FD0E8-D69D-4A23-B0A3-37783EBB6F2A}"/>
              </a:ext>
            </a:extLst>
          </p:cNvPr>
          <p:cNvSpPr>
            <a:spLocks noGrp="1"/>
          </p:cNvSpPr>
          <p:nvPr>
            <p:ph type="title"/>
          </p:nvPr>
        </p:nvSpPr>
        <p:spPr/>
        <p:txBody>
          <a:bodyPr/>
          <a:lstStyle/>
          <a:p>
            <a:r>
              <a:rPr lang="en-GB" dirty="0"/>
              <a:t>Active Listening</a:t>
            </a:r>
          </a:p>
        </p:txBody>
      </p:sp>
      <p:pic>
        <p:nvPicPr>
          <p:cNvPr id="4" name="Picture 3">
            <a:extLst>
              <a:ext uri="{FF2B5EF4-FFF2-40B4-BE49-F238E27FC236}">
                <a16:creationId xmlns:a16="http://schemas.microsoft.com/office/drawing/2014/main" xmlns="" id="{B1796875-B553-4F11-AA23-92171BBA08A6}"/>
              </a:ext>
            </a:extLst>
          </p:cNvPr>
          <p:cNvPicPr/>
          <p:nvPr/>
        </p:nvPicPr>
        <p:blipFill>
          <a:blip r:embed="rId3" cstate="print">
            <a:extLst>
              <a:ext uri="{28A0092B-C50C-407E-A947-70E740481C1C}">
                <a14:useLocalDpi xmlns:a14="http://schemas.microsoft.com/office/drawing/2010/main" xmlns="" val="0"/>
              </a:ext>
            </a:extLst>
          </a:blip>
          <a:stretch>
            <a:fillRect/>
          </a:stretch>
        </p:blipFill>
        <p:spPr>
          <a:xfrm>
            <a:off x="1295636" y="1140720"/>
            <a:ext cx="6552728" cy="4576559"/>
          </a:xfrm>
          <a:prstGeom prst="rect">
            <a:avLst/>
          </a:prstGeom>
          <a:ln>
            <a:noFill/>
          </a:ln>
        </p:spPr>
      </p:pic>
    </p:spTree>
    <p:extLst>
      <p:ext uri="{BB962C8B-B14F-4D97-AF65-F5344CB8AC3E}">
        <p14:creationId xmlns:p14="http://schemas.microsoft.com/office/powerpoint/2010/main" xmlns="" val="18518807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D0488C-7695-467F-B351-13243C35A7DB}"/>
              </a:ext>
            </a:extLst>
          </p:cNvPr>
          <p:cNvSpPr>
            <a:spLocks noGrp="1"/>
          </p:cNvSpPr>
          <p:nvPr>
            <p:ph type="title"/>
          </p:nvPr>
        </p:nvSpPr>
        <p:spPr/>
        <p:txBody>
          <a:bodyPr>
            <a:normAutofit fontScale="90000"/>
          </a:bodyPr>
          <a:lstStyle/>
          <a:p>
            <a:r>
              <a:rPr lang="en-GB" dirty="0"/>
              <a:t>Applying Communication Skills: Giving Feedback</a:t>
            </a:r>
          </a:p>
        </p:txBody>
      </p:sp>
      <p:sp>
        <p:nvSpPr>
          <p:cNvPr id="3" name="Content Placeholder 2">
            <a:extLst>
              <a:ext uri="{FF2B5EF4-FFF2-40B4-BE49-F238E27FC236}">
                <a16:creationId xmlns:a16="http://schemas.microsoft.com/office/drawing/2014/main" xmlns="" id="{553C3312-EE50-4C1F-9794-DB0976C93898}"/>
              </a:ext>
            </a:extLst>
          </p:cNvPr>
          <p:cNvSpPr>
            <a:spLocks noGrp="1"/>
          </p:cNvSpPr>
          <p:nvPr>
            <p:ph idx="1"/>
          </p:nvPr>
        </p:nvSpPr>
        <p:spPr/>
        <p:txBody>
          <a:bodyPr/>
          <a:lstStyle/>
          <a:p>
            <a:pPr marL="0" indent="0">
              <a:buNone/>
            </a:pPr>
            <a:r>
              <a:rPr lang="en-GB" dirty="0"/>
              <a:t>Feedback is …</a:t>
            </a:r>
          </a:p>
          <a:p>
            <a:r>
              <a:rPr lang="en-GB" i="1" dirty="0">
                <a:solidFill>
                  <a:srgbClr val="0070C0"/>
                </a:solidFill>
              </a:rPr>
              <a:t>‘… any communication to a person that gives them information on some aspect of their behaviour’.</a:t>
            </a:r>
          </a:p>
          <a:p>
            <a:endParaRPr lang="en-GB" dirty="0"/>
          </a:p>
        </p:txBody>
      </p:sp>
    </p:spTree>
    <p:extLst>
      <p:ext uri="{BB962C8B-B14F-4D97-AF65-F5344CB8AC3E}">
        <p14:creationId xmlns:p14="http://schemas.microsoft.com/office/powerpoint/2010/main" xmlns="" val="2988432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553E8A-62FC-428D-84BF-6675959EB6CC}"/>
              </a:ext>
            </a:extLst>
          </p:cNvPr>
          <p:cNvSpPr>
            <a:spLocks noGrp="1"/>
          </p:cNvSpPr>
          <p:nvPr>
            <p:ph type="title"/>
          </p:nvPr>
        </p:nvSpPr>
        <p:spPr/>
        <p:txBody>
          <a:bodyPr>
            <a:normAutofit fontScale="90000"/>
          </a:bodyPr>
          <a:lstStyle/>
          <a:p>
            <a:r>
              <a:rPr lang="en-GB" dirty="0"/>
              <a:t>Applying Communication Skills: Giving Feedback (Cont.)</a:t>
            </a:r>
          </a:p>
        </p:txBody>
      </p:sp>
      <p:sp>
        <p:nvSpPr>
          <p:cNvPr id="3" name="Content Placeholder 2">
            <a:extLst>
              <a:ext uri="{FF2B5EF4-FFF2-40B4-BE49-F238E27FC236}">
                <a16:creationId xmlns:a16="http://schemas.microsoft.com/office/drawing/2014/main" xmlns="" id="{452B9295-D5C6-47BE-97F1-860A1DECDBDD}"/>
              </a:ext>
            </a:extLst>
          </p:cNvPr>
          <p:cNvSpPr>
            <a:spLocks noGrp="1"/>
          </p:cNvSpPr>
          <p:nvPr>
            <p:ph idx="1"/>
          </p:nvPr>
        </p:nvSpPr>
        <p:spPr/>
        <p:txBody>
          <a:bodyPr>
            <a:normAutofit lnSpcReduction="10000"/>
          </a:bodyPr>
          <a:lstStyle/>
          <a:p>
            <a:r>
              <a:rPr lang="en-GB" dirty="0"/>
              <a:t>Be specific.</a:t>
            </a:r>
          </a:p>
          <a:p>
            <a:r>
              <a:rPr lang="en-GB" dirty="0"/>
              <a:t>Keep it impersonal and descriptive.</a:t>
            </a:r>
          </a:p>
          <a:p>
            <a:r>
              <a:rPr lang="en-GB" dirty="0"/>
              <a:t>Ensure it is goal oriented.</a:t>
            </a:r>
          </a:p>
          <a:p>
            <a:r>
              <a:rPr lang="en-GB" dirty="0"/>
              <a:t>Time the delivery well.</a:t>
            </a:r>
          </a:p>
          <a:p>
            <a:r>
              <a:rPr lang="en-GB" dirty="0"/>
              <a:t>Ensure the feedback is understood.</a:t>
            </a:r>
          </a:p>
          <a:p>
            <a:r>
              <a:rPr lang="en-GB" dirty="0"/>
              <a:t>Ensure the behaviour is controllable.</a:t>
            </a:r>
          </a:p>
          <a:p>
            <a:r>
              <a:rPr lang="en-GB" dirty="0"/>
              <a:t>Tailor the message well.</a:t>
            </a:r>
          </a:p>
          <a:p>
            <a:endParaRPr lang="en-GB" dirty="0"/>
          </a:p>
        </p:txBody>
      </p:sp>
    </p:spTree>
    <p:extLst>
      <p:ext uri="{BB962C8B-B14F-4D97-AF65-F5344CB8AC3E}">
        <p14:creationId xmlns:p14="http://schemas.microsoft.com/office/powerpoint/2010/main" xmlns="" val="761189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62ADAA-3A09-45AD-BE58-9CE0B75516BF}"/>
              </a:ext>
            </a:extLst>
          </p:cNvPr>
          <p:cNvSpPr>
            <a:spLocks noGrp="1"/>
          </p:cNvSpPr>
          <p:nvPr>
            <p:ph type="title"/>
          </p:nvPr>
        </p:nvSpPr>
        <p:spPr/>
        <p:txBody>
          <a:bodyPr/>
          <a:lstStyle/>
          <a:p>
            <a:r>
              <a:rPr lang="en-GB" dirty="0"/>
              <a:t>Giving Feedback</a:t>
            </a:r>
          </a:p>
        </p:txBody>
      </p:sp>
      <p:sp>
        <p:nvSpPr>
          <p:cNvPr id="3" name="Content Placeholder 2">
            <a:extLst>
              <a:ext uri="{FF2B5EF4-FFF2-40B4-BE49-F238E27FC236}">
                <a16:creationId xmlns:a16="http://schemas.microsoft.com/office/drawing/2014/main" xmlns="" id="{7240B927-9FB7-41E8-A733-57DF3D2B913A}"/>
              </a:ext>
            </a:extLst>
          </p:cNvPr>
          <p:cNvSpPr>
            <a:spLocks noGrp="1"/>
          </p:cNvSpPr>
          <p:nvPr>
            <p:ph idx="1"/>
          </p:nvPr>
        </p:nvSpPr>
        <p:spPr>
          <a:xfrm>
            <a:off x="251520" y="1417638"/>
            <a:ext cx="8568952" cy="4099595"/>
          </a:xfrm>
        </p:spPr>
        <p:txBody>
          <a:bodyPr>
            <a:normAutofit fontScale="92500"/>
          </a:bodyPr>
          <a:lstStyle/>
          <a:p>
            <a:r>
              <a:rPr lang="en-GB" dirty="0"/>
              <a:t>You all know each other quite well now.  So, in pairs or threes, spend 5 to 10 minutes individually </a:t>
            </a:r>
            <a:r>
              <a:rPr lang="en-GB" i="1" dirty="0">
                <a:solidFill>
                  <a:srgbClr val="0070C0"/>
                </a:solidFill>
              </a:rPr>
              <a:t>preparing some ‘feedback’ </a:t>
            </a:r>
            <a:r>
              <a:rPr lang="en-GB" dirty="0"/>
              <a:t>for the other person on some aspect of their behaviour or performance, and then take turns to </a:t>
            </a:r>
            <a:r>
              <a:rPr lang="en-GB" i="1" dirty="0">
                <a:solidFill>
                  <a:srgbClr val="0070C0"/>
                </a:solidFill>
              </a:rPr>
              <a:t>deliver it.  </a:t>
            </a:r>
            <a:r>
              <a:rPr lang="en-GB" dirty="0"/>
              <a:t>Remember, </a:t>
            </a:r>
            <a:r>
              <a:rPr lang="en-GB" dirty="0">
                <a:solidFill>
                  <a:srgbClr val="00B050"/>
                </a:solidFill>
              </a:rPr>
              <a:t>the aim is to meet the criteria of the previous slide</a:t>
            </a:r>
            <a:r>
              <a:rPr lang="en-GB" dirty="0"/>
              <a:t>. </a:t>
            </a:r>
          </a:p>
          <a:p>
            <a:r>
              <a:rPr lang="en-GB" dirty="0"/>
              <a:t>You have 20 minutes to complete the exercise</a:t>
            </a:r>
          </a:p>
        </p:txBody>
      </p:sp>
      <p:sp>
        <p:nvSpPr>
          <p:cNvPr id="7" name="TextBox 6">
            <a:extLst>
              <a:ext uri="{FF2B5EF4-FFF2-40B4-BE49-F238E27FC236}">
                <a16:creationId xmlns:a16="http://schemas.microsoft.com/office/drawing/2014/main" xmlns="" id="{303E1C2F-FF89-46F7-9698-21DDD9C2197F}"/>
              </a:ext>
            </a:extLst>
          </p:cNvPr>
          <p:cNvSpPr txBox="1"/>
          <p:nvPr/>
        </p:nvSpPr>
        <p:spPr>
          <a:xfrm rot="1535762">
            <a:off x="6899237" y="353191"/>
            <a:ext cx="1851789" cy="954107"/>
          </a:xfrm>
          <a:prstGeom prst="rect">
            <a:avLst/>
          </a:prstGeom>
          <a:noFill/>
        </p:spPr>
        <p:txBody>
          <a:bodyPr wrap="none" rtlCol="0">
            <a:spAutoFit/>
          </a:bodyPr>
          <a:lstStyle/>
          <a:p>
            <a:pPr algn="ctr"/>
            <a:r>
              <a:rPr lang="en-GB" sz="2800" b="1" dirty="0">
                <a:solidFill>
                  <a:srgbClr val="FF0000"/>
                </a:solidFill>
              </a:rPr>
              <a:t>I’m OK</a:t>
            </a:r>
          </a:p>
          <a:p>
            <a:pPr algn="ctr"/>
            <a:r>
              <a:rPr lang="en-GB" sz="2800" b="1" dirty="0">
                <a:solidFill>
                  <a:srgbClr val="FF0000"/>
                </a:solidFill>
              </a:rPr>
              <a:t>You’re OK</a:t>
            </a:r>
          </a:p>
        </p:txBody>
      </p:sp>
      <p:pic>
        <p:nvPicPr>
          <p:cNvPr id="9" name="Picture 8">
            <a:extLst>
              <a:ext uri="{FF2B5EF4-FFF2-40B4-BE49-F238E27FC236}">
                <a16:creationId xmlns:a16="http://schemas.microsoft.com/office/drawing/2014/main" xmlns="" id="{5505B799-10E6-48F1-9EDE-EBCAF2BA05AD}"/>
              </a:ext>
            </a:extLst>
          </p:cNvPr>
          <p:cNvPicPr>
            <a:picLocks noChangeAspect="1"/>
          </p:cNvPicPr>
          <p:nvPr/>
        </p:nvPicPr>
        <p:blipFill>
          <a:blip r:embed="rId3" cstate="print">
            <a:extLst>
              <a:ext uri="{28A0092B-C50C-407E-A947-70E740481C1C}">
                <a14:useLocalDpi xmlns:a14="http://schemas.microsoft.com/office/drawing/2010/main" xmlns="" val="0"/>
              </a:ext>
              <a:ext uri="{837473B0-CC2E-450A-ABE3-18F120FF3D39}">
                <a1611:picAttrSrcUrl xmlns:a1611="http://schemas.microsoft.com/office/drawing/2016/11/main" xmlns="" r:id="rId4"/>
              </a:ext>
            </a:extLst>
          </a:blip>
          <a:stretch>
            <a:fillRect/>
          </a:stretch>
        </p:blipFill>
        <p:spPr>
          <a:xfrm rot="20117276">
            <a:off x="338097" y="343118"/>
            <a:ext cx="1476138" cy="974251"/>
          </a:xfrm>
          <a:prstGeom prst="rect">
            <a:avLst/>
          </a:prstGeom>
        </p:spPr>
      </p:pic>
    </p:spTree>
    <p:extLst>
      <p:ext uri="{BB962C8B-B14F-4D97-AF65-F5344CB8AC3E}">
        <p14:creationId xmlns:p14="http://schemas.microsoft.com/office/powerpoint/2010/main" xmlns="" val="10184917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FD975E-FE63-46AB-B66F-BDA35385E26E}"/>
              </a:ext>
            </a:extLst>
          </p:cNvPr>
          <p:cNvSpPr>
            <a:spLocks noGrp="1"/>
          </p:cNvSpPr>
          <p:nvPr>
            <p:ph type="title"/>
          </p:nvPr>
        </p:nvSpPr>
        <p:spPr/>
        <p:txBody>
          <a:bodyPr/>
          <a:lstStyle/>
          <a:p>
            <a:r>
              <a:rPr lang="en-GB" dirty="0"/>
              <a:t>Communicating Tactfully</a:t>
            </a:r>
          </a:p>
        </p:txBody>
      </p:sp>
      <p:sp>
        <p:nvSpPr>
          <p:cNvPr id="4" name="Rectangle 3">
            <a:extLst>
              <a:ext uri="{FF2B5EF4-FFF2-40B4-BE49-F238E27FC236}">
                <a16:creationId xmlns:a16="http://schemas.microsoft.com/office/drawing/2014/main" xmlns="" id="{62943136-4591-4B8E-A13C-D40F56EC5794}"/>
              </a:ext>
            </a:extLst>
          </p:cNvPr>
          <p:cNvSpPr/>
          <p:nvPr/>
        </p:nvSpPr>
        <p:spPr>
          <a:xfrm>
            <a:off x="444593" y="1417638"/>
            <a:ext cx="3960440" cy="3785652"/>
          </a:xfrm>
          <a:prstGeom prst="rect">
            <a:avLst/>
          </a:prstGeom>
        </p:spPr>
        <p:txBody>
          <a:bodyPr wrap="square">
            <a:spAutoFit/>
          </a:bodyPr>
          <a:lstStyle/>
          <a:p>
            <a:pPr marL="514350" indent="-514350">
              <a:buFont typeface="+mj-lt"/>
              <a:buAutoNum type="arabicPeriod"/>
            </a:pPr>
            <a:r>
              <a:rPr lang="en-GB" sz="2400" dirty="0"/>
              <a:t>Check any assumptions.</a:t>
            </a:r>
          </a:p>
          <a:p>
            <a:pPr marL="514350" indent="-514350">
              <a:buFont typeface="+mj-lt"/>
              <a:buAutoNum type="arabicPeriod"/>
            </a:pPr>
            <a:r>
              <a:rPr lang="en-GB" sz="2400" dirty="0"/>
              <a:t>Reframe and purpose of the conversation.</a:t>
            </a:r>
          </a:p>
          <a:p>
            <a:pPr marL="514350" indent="-514350">
              <a:buFont typeface="+mj-lt"/>
              <a:buAutoNum type="arabicPeriod"/>
            </a:pPr>
            <a:r>
              <a:rPr lang="en-GB" sz="2400" dirty="0"/>
              <a:t>Use the ‘passive voice’ and ‘active voice’ appropriately.</a:t>
            </a:r>
          </a:p>
          <a:p>
            <a:pPr marL="514350" indent="-514350">
              <a:buFont typeface="+mj-lt"/>
              <a:buAutoNum type="arabicPeriod"/>
            </a:pPr>
            <a:r>
              <a:rPr lang="en-GB" sz="2400" dirty="0"/>
              <a:t>Use a ‘praise sandwich’.</a:t>
            </a:r>
          </a:p>
          <a:p>
            <a:pPr marL="514350" indent="-514350">
              <a:buFont typeface="+mj-lt"/>
              <a:buAutoNum type="arabicPeriod"/>
            </a:pPr>
            <a:r>
              <a:rPr lang="en-GB" sz="2400" dirty="0"/>
              <a:t>Watch your language.</a:t>
            </a:r>
          </a:p>
          <a:p>
            <a:pPr marL="514350" indent="-514350">
              <a:buFont typeface="+mj-lt"/>
              <a:buAutoNum type="arabicPeriod"/>
            </a:pPr>
            <a:r>
              <a:rPr lang="en-GB" sz="2400" dirty="0"/>
              <a:t>Be clear about consequences.</a:t>
            </a:r>
          </a:p>
        </p:txBody>
      </p:sp>
      <p:sp>
        <p:nvSpPr>
          <p:cNvPr id="5" name="Content Placeholder 5">
            <a:extLst>
              <a:ext uri="{FF2B5EF4-FFF2-40B4-BE49-F238E27FC236}">
                <a16:creationId xmlns:a16="http://schemas.microsoft.com/office/drawing/2014/main" xmlns="" id="{8DDDB752-A4CB-466D-8170-F47BD7721BB4}"/>
              </a:ext>
            </a:extLst>
          </p:cNvPr>
          <p:cNvSpPr txBox="1">
            <a:spLocks/>
          </p:cNvSpPr>
          <p:nvPr/>
        </p:nvSpPr>
        <p:spPr>
          <a:xfrm>
            <a:off x="4417640" y="1417638"/>
            <a:ext cx="4726360" cy="485313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mj-lt"/>
              <a:buAutoNum type="arabicPeriod" startAt="7"/>
            </a:pPr>
            <a:r>
              <a:rPr lang="en-GB" sz="2400" dirty="0"/>
              <a:t>Assume good intentions.</a:t>
            </a:r>
          </a:p>
          <a:p>
            <a:pPr marL="514350" indent="-514350">
              <a:buFont typeface="+mj-lt"/>
              <a:buAutoNum type="arabicPeriod" startAt="7"/>
            </a:pPr>
            <a:r>
              <a:rPr lang="en-GB" sz="2400" dirty="0"/>
              <a:t>Avoid emotion during a conversation.</a:t>
            </a:r>
          </a:p>
          <a:p>
            <a:pPr marL="514350" indent="-514350">
              <a:buFont typeface="+mj-lt"/>
              <a:buAutoNum type="arabicPeriod" startAt="7"/>
            </a:pPr>
            <a:r>
              <a:rPr lang="en-GB" sz="2400" dirty="0"/>
              <a:t>Ensure there are no surprises.</a:t>
            </a:r>
          </a:p>
          <a:p>
            <a:pPr marL="514350" indent="-514350">
              <a:buFont typeface="+mj-lt"/>
              <a:buAutoNum type="arabicPeriod" startAt="7"/>
            </a:pPr>
            <a:r>
              <a:rPr lang="en-GB" sz="2400" dirty="0"/>
              <a:t>Leave the conversation on a positive note.</a:t>
            </a:r>
          </a:p>
          <a:p>
            <a:pPr marL="514350" indent="-514350">
              <a:buFont typeface="+mj-lt"/>
              <a:buAutoNum type="arabicPeriod" startAt="7"/>
            </a:pPr>
            <a:r>
              <a:rPr lang="en-GB" sz="2400" dirty="0"/>
              <a:t>Use language which allows for some doubt.</a:t>
            </a:r>
          </a:p>
          <a:p>
            <a:pPr marL="514350" indent="-514350">
              <a:buFont typeface="+mj-lt"/>
              <a:buAutoNum type="arabicPeriod" startAt="7"/>
            </a:pPr>
            <a:r>
              <a:rPr lang="en-GB" sz="2400" dirty="0"/>
              <a:t>Listen well – avoid interrupting.</a:t>
            </a:r>
          </a:p>
        </p:txBody>
      </p:sp>
    </p:spTree>
    <p:extLst>
      <p:ext uri="{BB962C8B-B14F-4D97-AF65-F5344CB8AC3E}">
        <p14:creationId xmlns:p14="http://schemas.microsoft.com/office/powerpoint/2010/main" xmlns="" val="992478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C093CA-DFC2-45CF-8C7C-12947C4BB5B9}"/>
              </a:ext>
            </a:extLst>
          </p:cNvPr>
          <p:cNvSpPr>
            <a:spLocks noGrp="1"/>
          </p:cNvSpPr>
          <p:nvPr>
            <p:ph type="title"/>
          </p:nvPr>
        </p:nvSpPr>
        <p:spPr/>
        <p:txBody>
          <a:bodyPr/>
          <a:lstStyle/>
          <a:p>
            <a:r>
              <a:rPr lang="en-GB" dirty="0"/>
              <a:t>Communicating Tactfully</a:t>
            </a:r>
          </a:p>
        </p:txBody>
      </p:sp>
      <p:sp>
        <p:nvSpPr>
          <p:cNvPr id="3" name="Content Placeholder 2">
            <a:extLst>
              <a:ext uri="{FF2B5EF4-FFF2-40B4-BE49-F238E27FC236}">
                <a16:creationId xmlns:a16="http://schemas.microsoft.com/office/drawing/2014/main" xmlns="" id="{71316FD1-089E-48D8-B9F9-9A5ACA1A41B4}"/>
              </a:ext>
            </a:extLst>
          </p:cNvPr>
          <p:cNvSpPr>
            <a:spLocks noGrp="1"/>
          </p:cNvSpPr>
          <p:nvPr>
            <p:ph idx="1"/>
          </p:nvPr>
        </p:nvSpPr>
        <p:spPr/>
        <p:txBody>
          <a:bodyPr/>
          <a:lstStyle/>
          <a:p>
            <a:pPr marL="514350" indent="-514350">
              <a:buFont typeface="+mj-lt"/>
              <a:buAutoNum type="arabicPeriod" startAt="13"/>
            </a:pPr>
            <a:r>
              <a:rPr lang="en-GB" dirty="0"/>
              <a:t> Encourage self-reflection.</a:t>
            </a:r>
          </a:p>
          <a:p>
            <a:pPr marL="514350" indent="-514350">
              <a:buFont typeface="+mj-lt"/>
              <a:buAutoNum type="arabicPeriod" startAt="13"/>
            </a:pPr>
            <a:r>
              <a:rPr lang="en-GB" dirty="0"/>
              <a:t> Do not be afraid of silence.</a:t>
            </a:r>
          </a:p>
          <a:p>
            <a:pPr marL="514350" indent="-514350">
              <a:buFont typeface="+mj-lt"/>
              <a:buAutoNum type="arabicPeriod" startAt="13"/>
            </a:pPr>
            <a:r>
              <a:rPr lang="en-GB" dirty="0"/>
              <a:t> Avoid mood-matching.</a:t>
            </a:r>
          </a:p>
          <a:p>
            <a:pPr marL="514350" indent="-514350">
              <a:buFont typeface="+mj-lt"/>
              <a:buAutoNum type="arabicPeriod" startAt="13"/>
            </a:pPr>
            <a:r>
              <a:rPr lang="en-GB" dirty="0"/>
              <a:t> Focus on what you can change.</a:t>
            </a:r>
          </a:p>
          <a:p>
            <a:pPr marL="514350" indent="-514350">
              <a:buFont typeface="+mj-lt"/>
              <a:buAutoNum type="arabicPeriod" startAt="13"/>
            </a:pPr>
            <a:r>
              <a:rPr lang="en-GB" dirty="0"/>
              <a:t> Consider whether you need to apologise.</a:t>
            </a:r>
          </a:p>
          <a:p>
            <a:pPr marL="514350" indent="-514350">
              <a:buFont typeface="+mj-lt"/>
              <a:buAutoNum type="arabicPeriod" startAt="13"/>
            </a:pPr>
            <a:r>
              <a:rPr lang="en-GB" dirty="0"/>
              <a:t> Say ‘Thank you’.</a:t>
            </a:r>
          </a:p>
        </p:txBody>
      </p:sp>
    </p:spTree>
    <p:extLst>
      <p:ext uri="{BB962C8B-B14F-4D97-AF65-F5344CB8AC3E}">
        <p14:creationId xmlns:p14="http://schemas.microsoft.com/office/powerpoint/2010/main" xmlns="" val="3078040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B2E48A-3A21-46C5-8055-B85C5CDA6275}"/>
              </a:ext>
            </a:extLst>
          </p:cNvPr>
          <p:cNvSpPr>
            <a:spLocks noGrp="1"/>
          </p:cNvSpPr>
          <p:nvPr>
            <p:ph type="title"/>
          </p:nvPr>
        </p:nvSpPr>
        <p:spPr/>
        <p:txBody>
          <a:bodyPr>
            <a:normAutofit fontScale="90000"/>
          </a:bodyPr>
          <a:lstStyle/>
          <a:p>
            <a:r>
              <a:rPr lang="en-GB" dirty="0"/>
              <a:t>Principles of Interpersonal Communication</a:t>
            </a:r>
          </a:p>
        </p:txBody>
      </p:sp>
      <p:sp>
        <p:nvSpPr>
          <p:cNvPr id="3" name="Content Placeholder 2">
            <a:extLst>
              <a:ext uri="{FF2B5EF4-FFF2-40B4-BE49-F238E27FC236}">
                <a16:creationId xmlns:a16="http://schemas.microsoft.com/office/drawing/2014/main" xmlns="" id="{E63A031B-EFD1-4918-BFA8-BA4FE4AB51B5}"/>
              </a:ext>
            </a:extLst>
          </p:cNvPr>
          <p:cNvSpPr>
            <a:spLocks noGrp="1"/>
          </p:cNvSpPr>
          <p:nvPr>
            <p:ph idx="1"/>
          </p:nvPr>
        </p:nvSpPr>
        <p:spPr/>
        <p:txBody>
          <a:bodyPr>
            <a:normAutofit fontScale="92500" lnSpcReduction="20000"/>
          </a:bodyPr>
          <a:lstStyle/>
          <a:p>
            <a:r>
              <a:rPr lang="en-GB" dirty="0">
                <a:solidFill>
                  <a:srgbClr val="00B050"/>
                </a:solidFill>
              </a:rPr>
              <a:t>It is inescapable </a:t>
            </a:r>
            <a:r>
              <a:rPr lang="en-GB" dirty="0"/>
              <a:t>– we can’t </a:t>
            </a:r>
            <a:r>
              <a:rPr lang="en-GB" b="1" i="1" dirty="0"/>
              <a:t>NOT</a:t>
            </a:r>
            <a:r>
              <a:rPr lang="en-GB" dirty="0"/>
              <a:t> communicate!  As we’ve seen, we do it even when we are not speaking</a:t>
            </a:r>
          </a:p>
          <a:p>
            <a:r>
              <a:rPr lang="en-GB" dirty="0">
                <a:solidFill>
                  <a:srgbClr val="00B050"/>
                </a:solidFill>
              </a:rPr>
              <a:t>It is irreversible </a:t>
            </a:r>
            <a:r>
              <a:rPr lang="en-GB" dirty="0"/>
              <a:t>– we can’t take back something once it has been said.  A Russian proverb states, </a:t>
            </a:r>
            <a:r>
              <a:rPr lang="en-GB" i="1" dirty="0">
                <a:solidFill>
                  <a:srgbClr val="0070C0"/>
                </a:solidFill>
              </a:rPr>
              <a:t>”Once a word goes out of your mouth, you can never swallow it again”</a:t>
            </a:r>
          </a:p>
          <a:p>
            <a:r>
              <a:rPr lang="en-GB" dirty="0">
                <a:solidFill>
                  <a:srgbClr val="00B050"/>
                </a:solidFill>
              </a:rPr>
              <a:t>It is complicated </a:t>
            </a:r>
            <a:r>
              <a:rPr lang="en-GB" dirty="0"/>
              <a:t>- </a:t>
            </a:r>
            <a:r>
              <a:rPr lang="en-GB" dirty="0">
                <a:solidFill>
                  <a:srgbClr val="FF0000"/>
                </a:solidFill>
              </a:rPr>
              <a:t>Osmo Wiio stated that </a:t>
            </a:r>
            <a:r>
              <a:rPr lang="en-GB" i="1" dirty="0">
                <a:solidFill>
                  <a:srgbClr val="FF0000"/>
                </a:solidFill>
              </a:rPr>
              <a:t>“if communication can fail, it will!</a:t>
            </a:r>
            <a:endParaRPr lang="en-GB" i="1" dirty="0"/>
          </a:p>
        </p:txBody>
      </p:sp>
    </p:spTree>
    <p:extLst>
      <p:ext uri="{BB962C8B-B14F-4D97-AF65-F5344CB8AC3E}">
        <p14:creationId xmlns:p14="http://schemas.microsoft.com/office/powerpoint/2010/main" xmlns="" val="408725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42B044-0387-4EF3-9E45-71CCF0379FA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xmlns="" id="{CE3F722A-5A2B-4F5D-AEAB-32A326B98208}"/>
              </a:ext>
            </a:extLst>
          </p:cNvPr>
          <p:cNvSpPr>
            <a:spLocks noGrp="1"/>
          </p:cNvSpPr>
          <p:nvPr>
            <p:ph idx="1"/>
          </p:nvPr>
        </p:nvSpPr>
        <p:spPr/>
        <p:txBody>
          <a:bodyPr/>
          <a:lstStyle/>
          <a:p>
            <a:pPr marL="0" indent="0" algn="ctr">
              <a:buNone/>
            </a:pPr>
            <a:r>
              <a:rPr lang="en-GB" altLang="en-US" dirty="0">
                <a:solidFill>
                  <a:srgbClr val="0070C0"/>
                </a:solidFill>
                <a:latin typeface="Arial" charset="0"/>
                <a:cs typeface="Arial" charset="0"/>
              </a:rPr>
              <a:t>Why is it important that people who work in management are aware of their verbal and non-verbal communication</a:t>
            </a:r>
            <a:r>
              <a:rPr lang="en-GB" altLang="en-US" b="1" dirty="0">
                <a:solidFill>
                  <a:srgbClr val="0070C0"/>
                </a:solidFill>
                <a:latin typeface="Arial" charset="0"/>
                <a:cs typeface="Arial" charset="0"/>
              </a:rPr>
              <a:t>?</a:t>
            </a:r>
          </a:p>
          <a:p>
            <a:endParaRPr lang="en-GB" dirty="0">
              <a:solidFill>
                <a:srgbClr val="0070C0"/>
              </a:solidFill>
            </a:endParaRPr>
          </a:p>
        </p:txBody>
      </p:sp>
      <p:pic>
        <p:nvPicPr>
          <p:cNvPr id="5" name="Picture 4">
            <a:extLst>
              <a:ext uri="{FF2B5EF4-FFF2-40B4-BE49-F238E27FC236}">
                <a16:creationId xmlns:a16="http://schemas.microsoft.com/office/drawing/2014/main" xmlns="" id="{CA8838C5-0CC4-4BB8-B6FC-F20759CB13A4}"/>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0" y="3318546"/>
            <a:ext cx="3175000" cy="2381250"/>
          </a:xfrm>
          <a:prstGeom prst="rect">
            <a:avLst/>
          </a:prstGeom>
        </p:spPr>
      </p:pic>
      <p:sp>
        <p:nvSpPr>
          <p:cNvPr id="7" name="TextBox 6">
            <a:extLst>
              <a:ext uri="{FF2B5EF4-FFF2-40B4-BE49-F238E27FC236}">
                <a16:creationId xmlns:a16="http://schemas.microsoft.com/office/drawing/2014/main" xmlns="" id="{62C0C4B7-7841-48F9-890D-E917631F0ECE}"/>
              </a:ext>
            </a:extLst>
          </p:cNvPr>
          <p:cNvSpPr txBox="1"/>
          <p:nvPr/>
        </p:nvSpPr>
        <p:spPr>
          <a:xfrm>
            <a:off x="3352486" y="3861048"/>
            <a:ext cx="5782417" cy="523220"/>
          </a:xfrm>
          <a:prstGeom prst="rect">
            <a:avLst/>
          </a:prstGeom>
          <a:noFill/>
        </p:spPr>
        <p:txBody>
          <a:bodyPr wrap="none" rtlCol="0">
            <a:spAutoFit/>
          </a:bodyPr>
          <a:lstStyle/>
          <a:p>
            <a:r>
              <a:rPr lang="en-GB" sz="2800" b="1" dirty="0"/>
              <a:t>Take a minute to think about this</a:t>
            </a:r>
          </a:p>
        </p:txBody>
      </p:sp>
    </p:spTree>
    <p:extLst>
      <p:ext uri="{BB962C8B-B14F-4D97-AF65-F5344CB8AC3E}">
        <p14:creationId xmlns:p14="http://schemas.microsoft.com/office/powerpoint/2010/main" xmlns="" val="13635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8CCDA6-7421-41AD-8AE5-FAED557C6EEE}"/>
              </a:ext>
            </a:extLst>
          </p:cNvPr>
          <p:cNvSpPr>
            <a:spLocks noGrp="1"/>
          </p:cNvSpPr>
          <p:nvPr>
            <p:ph type="title"/>
          </p:nvPr>
        </p:nvSpPr>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xmlns="" id="{AC7572BB-5DC3-4972-84D9-CC4B9F5DBFA0}"/>
              </a:ext>
            </a:extLst>
          </p:cNvPr>
          <p:cNvSpPr>
            <a:spLocks noGrp="1"/>
          </p:cNvSpPr>
          <p:nvPr>
            <p:ph idx="1"/>
          </p:nvPr>
        </p:nvSpPr>
        <p:spPr/>
        <p:txBody>
          <a:bodyPr/>
          <a:lstStyle/>
          <a:p>
            <a:pPr marL="0" indent="0">
              <a:buNone/>
              <a:defRPr/>
            </a:pPr>
            <a:r>
              <a:rPr lang="en-GB" altLang="en-US" sz="2800" dirty="0">
                <a:latin typeface="Arial" charset="0"/>
                <a:cs typeface="Arial" charset="0"/>
              </a:rPr>
              <a:t>How would you feel if you went to your Manager and they presented the following body language:</a:t>
            </a:r>
          </a:p>
          <a:p>
            <a:pPr marL="0" indent="0">
              <a:buNone/>
              <a:defRPr/>
            </a:pPr>
            <a:endParaRPr lang="en-GB" altLang="en-US" sz="800" dirty="0">
              <a:latin typeface="Arial" charset="0"/>
              <a:cs typeface="Arial" charset="0"/>
            </a:endParaRPr>
          </a:p>
          <a:p>
            <a:pPr lvl="1">
              <a:defRPr/>
            </a:pPr>
            <a:r>
              <a:rPr lang="en-GB" altLang="en-US" dirty="0">
                <a:solidFill>
                  <a:srgbClr val="0070C0"/>
                </a:solidFill>
                <a:latin typeface="Arial" charset="0"/>
                <a:cs typeface="Arial" charset="0"/>
              </a:rPr>
              <a:t>Stared out the window the whole time they talked to you</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Frowned at you when you were talking</a:t>
            </a:r>
          </a:p>
          <a:p>
            <a:pPr lvl="1">
              <a:defRPr/>
            </a:pPr>
            <a:endParaRPr lang="en-GB" altLang="en-US" sz="400" dirty="0">
              <a:solidFill>
                <a:srgbClr val="0070C0"/>
              </a:solidFill>
              <a:latin typeface="Arial" charset="0"/>
              <a:cs typeface="Arial" charset="0"/>
            </a:endParaRPr>
          </a:p>
          <a:p>
            <a:pPr lvl="1">
              <a:defRPr/>
            </a:pPr>
            <a:r>
              <a:rPr lang="en-GB" altLang="en-US" dirty="0">
                <a:solidFill>
                  <a:srgbClr val="0070C0"/>
                </a:solidFill>
                <a:latin typeface="Arial" charset="0"/>
                <a:cs typeface="Arial" charset="0"/>
              </a:rPr>
              <a:t>Sat crossed arms and slouched in their chair</a:t>
            </a:r>
          </a:p>
          <a:p>
            <a:pPr lvl="1">
              <a:defRPr/>
            </a:pPr>
            <a:r>
              <a:rPr lang="en-GB" altLang="en-US" sz="400" dirty="0">
                <a:solidFill>
                  <a:srgbClr val="0070C0"/>
                </a:solidFill>
                <a:latin typeface="Arial" charset="0"/>
                <a:cs typeface="Arial" charset="0"/>
              </a:rPr>
              <a:t> </a:t>
            </a:r>
          </a:p>
          <a:p>
            <a:pPr lvl="1">
              <a:defRPr/>
            </a:pPr>
            <a:r>
              <a:rPr lang="en-GB" altLang="en-US" dirty="0">
                <a:solidFill>
                  <a:srgbClr val="0070C0"/>
                </a:solidFill>
                <a:latin typeface="Arial" charset="0"/>
                <a:cs typeface="Arial" charset="0"/>
              </a:rPr>
              <a:t>Dressed in a dirty shirt</a:t>
            </a:r>
          </a:p>
          <a:p>
            <a:endParaRPr lang="en-GB" dirty="0"/>
          </a:p>
        </p:txBody>
      </p:sp>
    </p:spTree>
    <p:extLst>
      <p:ext uri="{BB962C8B-B14F-4D97-AF65-F5344CB8AC3E}">
        <p14:creationId xmlns:p14="http://schemas.microsoft.com/office/powerpoint/2010/main" xmlns="" val="32597979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CE605C-9ECA-4DBB-84EF-5F36EFCCA1F1}"/>
              </a:ext>
            </a:extLst>
          </p:cNvPr>
          <p:cNvSpPr>
            <a:spLocks noGrp="1"/>
          </p:cNvSpPr>
          <p:nvPr>
            <p:ph type="title"/>
          </p:nvPr>
        </p:nvSpPr>
        <p:spPr>
          <a:xfrm>
            <a:off x="457200" y="53752"/>
            <a:ext cx="8229600" cy="1143000"/>
          </a:xfrm>
        </p:spPr>
        <p:txBody>
          <a:bodyPr/>
          <a:lstStyle/>
          <a:p>
            <a:r>
              <a:rPr lang="en-GB" altLang="en-US" dirty="0">
                <a:cs typeface="Arial" charset="0"/>
              </a:rPr>
              <a:t>Management Professionals</a:t>
            </a:r>
            <a:endParaRPr lang="en-GB" dirty="0"/>
          </a:p>
        </p:txBody>
      </p:sp>
      <p:sp>
        <p:nvSpPr>
          <p:cNvPr id="3" name="Content Placeholder 2">
            <a:extLst>
              <a:ext uri="{FF2B5EF4-FFF2-40B4-BE49-F238E27FC236}">
                <a16:creationId xmlns:a16="http://schemas.microsoft.com/office/drawing/2014/main" xmlns="" id="{30956D60-01B5-4EC8-8751-11C6B2249B2C}"/>
              </a:ext>
            </a:extLst>
          </p:cNvPr>
          <p:cNvSpPr>
            <a:spLocks noGrp="1"/>
          </p:cNvSpPr>
          <p:nvPr>
            <p:ph idx="1"/>
          </p:nvPr>
        </p:nvSpPr>
        <p:spPr>
          <a:xfrm>
            <a:off x="457200" y="1196752"/>
            <a:ext cx="8229600" cy="4320481"/>
          </a:xfrm>
        </p:spPr>
        <p:txBody>
          <a:bodyPr>
            <a:normAutofit fontScale="92500" lnSpcReduction="20000"/>
          </a:bodyPr>
          <a:lstStyle/>
          <a:p>
            <a:pPr marL="0" indent="0">
              <a:buNone/>
            </a:pPr>
            <a:r>
              <a:rPr lang="en-GB" altLang="en-US" sz="2800" dirty="0">
                <a:latin typeface="+mj-lt"/>
                <a:cs typeface="Arial" charset="0"/>
              </a:rPr>
              <a:t>It is important that management professionals convey body language that will make their team feel </a:t>
            </a:r>
            <a:r>
              <a:rPr lang="en-GB" altLang="en-US" sz="2800" i="1" dirty="0">
                <a:latin typeface="+mj-lt"/>
                <a:cs typeface="Arial" charset="0"/>
              </a:rPr>
              <a:t>comforted, safe and reassured</a:t>
            </a:r>
            <a:r>
              <a:rPr lang="en-GB" altLang="en-US" sz="2800" dirty="0">
                <a:latin typeface="+mj-lt"/>
                <a:cs typeface="Arial" charset="0"/>
              </a:rPr>
              <a:t>.</a:t>
            </a:r>
          </a:p>
          <a:p>
            <a:pPr marL="0" indent="0">
              <a:buNone/>
            </a:pPr>
            <a:endParaRPr lang="en-GB" altLang="en-US" sz="400" dirty="0">
              <a:latin typeface="+mj-lt"/>
              <a:cs typeface="Arial" charset="0"/>
            </a:endParaRPr>
          </a:p>
          <a:p>
            <a:pPr marL="0" indent="0">
              <a:buNone/>
            </a:pPr>
            <a:r>
              <a:rPr lang="en-GB" altLang="en-US" sz="2800" dirty="0">
                <a:latin typeface="+mj-lt"/>
                <a:cs typeface="Arial" charset="0"/>
              </a:rPr>
              <a:t>Body language that could help to achieve this is:</a:t>
            </a:r>
          </a:p>
          <a:p>
            <a:pPr lvl="1"/>
            <a:r>
              <a:rPr lang="en-GB" altLang="en-US" dirty="0">
                <a:latin typeface="+mj-lt"/>
                <a:cs typeface="Arial" charset="0"/>
              </a:rPr>
              <a:t>Open body language e.g. arms open and facing forwards</a:t>
            </a:r>
          </a:p>
          <a:p>
            <a:pPr lvl="1"/>
            <a:endParaRPr lang="en-GB" altLang="en-US" sz="400" dirty="0">
              <a:latin typeface="+mj-lt"/>
              <a:cs typeface="Arial" charset="0"/>
            </a:endParaRPr>
          </a:p>
          <a:p>
            <a:pPr lvl="1"/>
            <a:r>
              <a:rPr lang="en-GB" altLang="en-US" dirty="0">
                <a:latin typeface="+mj-lt"/>
                <a:cs typeface="Arial" charset="0"/>
              </a:rPr>
              <a:t>Smiling</a:t>
            </a:r>
          </a:p>
          <a:p>
            <a:pPr lvl="1"/>
            <a:endParaRPr lang="en-GB" altLang="en-US" sz="400" dirty="0">
              <a:latin typeface="+mj-lt"/>
              <a:cs typeface="Arial" charset="0"/>
            </a:endParaRPr>
          </a:p>
          <a:p>
            <a:pPr lvl="1"/>
            <a:r>
              <a:rPr lang="en-GB" altLang="en-US" dirty="0">
                <a:latin typeface="+mj-lt"/>
                <a:cs typeface="Arial" charset="0"/>
              </a:rPr>
              <a:t>Professional appearance </a:t>
            </a:r>
          </a:p>
          <a:p>
            <a:pPr lvl="1"/>
            <a:endParaRPr lang="en-GB" altLang="en-US" sz="400" dirty="0">
              <a:latin typeface="+mj-lt"/>
              <a:cs typeface="Arial" charset="0"/>
            </a:endParaRPr>
          </a:p>
          <a:p>
            <a:pPr lvl="1"/>
            <a:r>
              <a:rPr lang="en-GB" altLang="en-US" dirty="0">
                <a:latin typeface="+mj-lt"/>
                <a:cs typeface="Arial" charset="0"/>
              </a:rPr>
              <a:t>Eye contact </a:t>
            </a:r>
          </a:p>
          <a:p>
            <a:pPr lvl="1"/>
            <a:endParaRPr lang="en-GB" altLang="en-US" sz="400" dirty="0">
              <a:latin typeface="+mj-lt"/>
              <a:cs typeface="Arial" charset="0"/>
            </a:endParaRPr>
          </a:p>
          <a:p>
            <a:pPr lvl="1"/>
            <a:r>
              <a:rPr lang="en-GB" altLang="en-US" dirty="0">
                <a:latin typeface="+mj-lt"/>
                <a:cs typeface="Arial" charset="0"/>
              </a:rPr>
              <a:t>Nodding to acknowledge listening </a:t>
            </a:r>
          </a:p>
          <a:p>
            <a:pPr marL="0" indent="0">
              <a:buNone/>
            </a:pPr>
            <a:endParaRPr lang="en-GB" dirty="0">
              <a:latin typeface="+mj-lt"/>
            </a:endParaRPr>
          </a:p>
        </p:txBody>
      </p:sp>
    </p:spTree>
    <p:extLst>
      <p:ext uri="{BB962C8B-B14F-4D97-AF65-F5344CB8AC3E}">
        <p14:creationId xmlns:p14="http://schemas.microsoft.com/office/powerpoint/2010/main" xmlns="" val="2420769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987DD6-A447-44B1-B69D-7A92A28AD57B}"/>
              </a:ext>
            </a:extLst>
          </p:cNvPr>
          <p:cNvSpPr>
            <a:spLocks noGrp="1"/>
          </p:cNvSpPr>
          <p:nvPr>
            <p:ph type="title"/>
          </p:nvPr>
        </p:nvSpPr>
        <p:spPr>
          <a:xfrm>
            <a:off x="457200" y="125760"/>
            <a:ext cx="8229600" cy="1143000"/>
          </a:xfrm>
        </p:spPr>
        <p:txBody>
          <a:bodyPr>
            <a:noAutofit/>
          </a:bodyPr>
          <a:lstStyle/>
          <a:p>
            <a:r>
              <a:rPr lang="en-GB" sz="3200" dirty="0"/>
              <a:t>In Conclusion – Communication is Complicated!</a:t>
            </a:r>
          </a:p>
        </p:txBody>
      </p:sp>
      <p:pic>
        <p:nvPicPr>
          <p:cNvPr id="4" name="Picture 3">
            <a:extLst>
              <a:ext uri="{FF2B5EF4-FFF2-40B4-BE49-F238E27FC236}">
                <a16:creationId xmlns:a16="http://schemas.microsoft.com/office/drawing/2014/main" xmlns="" id="{AC4A6E28-C0F3-49DB-A4CF-B508E595F4F2}"/>
              </a:ext>
            </a:extLst>
          </p:cNvPr>
          <p:cNvPicPr/>
          <p:nvPr/>
        </p:nvPicPr>
        <p:blipFill>
          <a:blip r:embed="rId3" cstate="print">
            <a:extLst>
              <a:ext uri="{28A0092B-C50C-407E-A947-70E740481C1C}">
                <a14:useLocalDpi xmlns:a14="http://schemas.microsoft.com/office/drawing/2010/main" xmlns="" val="0"/>
              </a:ext>
            </a:extLst>
          </a:blip>
          <a:stretch>
            <a:fillRect/>
          </a:stretch>
        </p:blipFill>
        <p:spPr>
          <a:xfrm>
            <a:off x="755576" y="1196752"/>
            <a:ext cx="7931224" cy="4392488"/>
          </a:xfrm>
          <a:prstGeom prst="rect">
            <a:avLst/>
          </a:prstGeom>
          <a:ln>
            <a:noFill/>
          </a:ln>
        </p:spPr>
      </p:pic>
    </p:spTree>
    <p:extLst>
      <p:ext uri="{BB962C8B-B14F-4D97-AF65-F5344CB8AC3E}">
        <p14:creationId xmlns:p14="http://schemas.microsoft.com/office/powerpoint/2010/main" xmlns="" val="1477379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65817F-FF19-47A6-BECE-F2FA182F4CAD}"/>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B5DED5FE-0C4E-4498-AC14-2005FFEA0C0A}"/>
              </a:ext>
            </a:extLst>
          </p:cNvPr>
          <p:cNvSpPr>
            <a:spLocks noGrp="1"/>
          </p:cNvSpPr>
          <p:nvPr>
            <p:ph idx="1"/>
          </p:nvPr>
        </p:nvSpPr>
        <p:spPr/>
        <p:txBody>
          <a:bodyPr/>
          <a:lstStyle/>
          <a:p>
            <a:r>
              <a:rPr lang="en-GB" dirty="0"/>
              <a:t>Take 5 minutes to reflect on the session and summarise your learning from today</a:t>
            </a:r>
          </a:p>
          <a:p>
            <a:endParaRPr lang="en-GB" dirty="0"/>
          </a:p>
          <a:p>
            <a:endParaRPr lang="en-GB" dirty="0"/>
          </a:p>
        </p:txBody>
      </p:sp>
      <p:pic>
        <p:nvPicPr>
          <p:cNvPr id="5" name="Picture 4">
            <a:extLst>
              <a:ext uri="{FF2B5EF4-FFF2-40B4-BE49-F238E27FC236}">
                <a16:creationId xmlns:a16="http://schemas.microsoft.com/office/drawing/2014/main" xmlns="" id="{D1F7555C-7A73-44D0-8337-71BD850562E6}"/>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3275856" y="2962529"/>
            <a:ext cx="2129780" cy="2295270"/>
          </a:xfrm>
          <a:prstGeom prst="rect">
            <a:avLst/>
          </a:prstGeom>
        </p:spPr>
      </p:pic>
    </p:spTree>
    <p:extLst>
      <p:ext uri="{BB962C8B-B14F-4D97-AF65-F5344CB8AC3E}">
        <p14:creationId xmlns:p14="http://schemas.microsoft.com/office/powerpoint/2010/main" xmlns="" val="19420479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5983B1-1A88-4902-98C3-40F29FB9FA95}"/>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BAAC2171-5FC4-4B1B-B5FA-8E73055E7455}"/>
              </a:ext>
            </a:extLst>
          </p:cNvPr>
          <p:cNvSpPr>
            <a:spLocks noGrp="1"/>
          </p:cNvSpPr>
          <p:nvPr>
            <p:ph idx="1"/>
          </p:nvPr>
        </p:nvSpPr>
        <p:spPr/>
        <p:txBody>
          <a:bodyPr/>
          <a:lstStyle/>
          <a:p>
            <a:r>
              <a:rPr lang="en-GB" dirty="0"/>
              <a:t>By the next session, revisit your notes on </a:t>
            </a:r>
            <a:r>
              <a:rPr lang="en-GB" i="1" dirty="0">
                <a:solidFill>
                  <a:srgbClr val="0070C0"/>
                </a:solidFill>
              </a:rPr>
              <a:t>Presentation Skills</a:t>
            </a:r>
            <a:r>
              <a:rPr lang="en-GB" dirty="0"/>
              <a:t>, and look at Morgan’s Text for additional information</a:t>
            </a:r>
          </a:p>
        </p:txBody>
      </p:sp>
      <p:pic>
        <p:nvPicPr>
          <p:cNvPr id="5" name="Picture 4">
            <a:extLst>
              <a:ext uri="{FF2B5EF4-FFF2-40B4-BE49-F238E27FC236}">
                <a16:creationId xmlns:a16="http://schemas.microsoft.com/office/drawing/2014/main" xmlns="" id="{6F1C693F-5CD8-4C61-ADFD-53A67C70A682}"/>
              </a:ext>
            </a:extLst>
          </p:cNvPr>
          <p:cNvPicPr>
            <a:picLocks noChangeAspect="1"/>
          </p:cNvPicPr>
          <p:nvPr/>
        </p:nvPicPr>
        <p:blipFill>
          <a:blip r:embed="rId2" cstate="print">
            <a:extLst>
              <a:ext uri="{28A0092B-C50C-407E-A947-70E740481C1C}">
                <a14:useLocalDpi xmlns:a14="http://schemas.microsoft.com/office/drawing/2010/main" xmlns="" val="0"/>
              </a:ext>
              <a:ext uri="{837473B0-CC2E-450A-ABE3-18F120FF3D39}">
                <a1611:picAttrSrcUrl xmlns:a1611="http://schemas.microsoft.com/office/drawing/2016/11/main" xmlns="" r:id="rId3"/>
              </a:ext>
            </a:extLst>
          </a:blip>
          <a:stretch>
            <a:fillRect/>
          </a:stretch>
        </p:blipFill>
        <p:spPr>
          <a:xfrm>
            <a:off x="2555776" y="3194070"/>
            <a:ext cx="4454624" cy="2505726"/>
          </a:xfrm>
          <a:prstGeom prst="rect">
            <a:avLst/>
          </a:prstGeom>
        </p:spPr>
      </p:pic>
    </p:spTree>
    <p:extLst>
      <p:ext uri="{BB962C8B-B14F-4D97-AF65-F5344CB8AC3E}">
        <p14:creationId xmlns:p14="http://schemas.microsoft.com/office/powerpoint/2010/main" xmlns="" val="3403250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0C1B73-97B0-4221-9D21-2860A24E656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xmlns="" id="{5232A757-4699-472F-8A35-F18AD9827343}"/>
              </a:ext>
            </a:extLst>
          </p:cNvPr>
          <p:cNvSpPr>
            <a:spLocks noGrp="1"/>
          </p:cNvSpPr>
          <p:nvPr>
            <p:ph idx="1"/>
          </p:nvPr>
        </p:nvSpPr>
        <p:spPr/>
        <p:txBody>
          <a:bodyPr>
            <a:normAutofit fontScale="92500" lnSpcReduction="10000"/>
          </a:bodyPr>
          <a:lstStyle/>
          <a:p>
            <a:r>
              <a:rPr lang="en-GB" i="1" dirty="0">
                <a:solidFill>
                  <a:srgbClr val="0070C0"/>
                </a:solidFill>
              </a:rPr>
              <a:t>Certificate in Higher Education: Skills for the Workplace Student Yearbook </a:t>
            </a:r>
            <a:r>
              <a:rPr lang="en-GB" dirty="0">
                <a:solidFill>
                  <a:srgbClr val="0070C0"/>
                </a:solidFill>
              </a:rPr>
              <a:t>(2017</a:t>
            </a:r>
            <a:r>
              <a:rPr lang="en-GB" i="1" dirty="0">
                <a:solidFill>
                  <a:srgbClr val="0070C0"/>
                </a:solidFill>
              </a:rPr>
              <a:t>)</a:t>
            </a:r>
          </a:p>
          <a:p>
            <a:r>
              <a:rPr lang="en-GB" dirty="0">
                <a:solidFill>
                  <a:srgbClr val="7030A0"/>
                </a:solidFill>
              </a:rPr>
              <a:t>Duck, S. &amp; McMahan, D.T. (2015). </a:t>
            </a:r>
            <a:r>
              <a:rPr lang="en-GB" i="1" dirty="0">
                <a:solidFill>
                  <a:srgbClr val="7030A0"/>
                </a:solidFill>
              </a:rPr>
              <a:t>Communication In Everyday Life</a:t>
            </a:r>
            <a:r>
              <a:rPr lang="en-GB" dirty="0">
                <a:solidFill>
                  <a:srgbClr val="7030A0"/>
                </a:solidFill>
              </a:rPr>
              <a:t>. 2</a:t>
            </a:r>
            <a:r>
              <a:rPr lang="en-GB" baseline="30000" dirty="0">
                <a:solidFill>
                  <a:srgbClr val="7030A0"/>
                </a:solidFill>
              </a:rPr>
              <a:t>nd</a:t>
            </a:r>
            <a:r>
              <a:rPr lang="en-GB" dirty="0">
                <a:solidFill>
                  <a:srgbClr val="7030A0"/>
                </a:solidFill>
              </a:rPr>
              <a:t> Ed. California: Sage Publications. Inc.</a:t>
            </a:r>
          </a:p>
          <a:p>
            <a:r>
              <a:rPr lang="en-GB" dirty="0">
                <a:solidFill>
                  <a:srgbClr val="002060"/>
                </a:solidFill>
              </a:rPr>
              <a:t>Morgan, P. (2017) </a:t>
            </a:r>
            <a:r>
              <a:rPr lang="en-GB" i="1" dirty="0">
                <a:solidFill>
                  <a:srgbClr val="002060"/>
                </a:solidFill>
              </a:rPr>
              <a:t>The Business Student’s Guide To Study And Employability.  </a:t>
            </a:r>
            <a:r>
              <a:rPr lang="en-GB" dirty="0">
                <a:solidFill>
                  <a:srgbClr val="002060"/>
                </a:solidFill>
              </a:rPr>
              <a:t>London: Sage Publications Ltd.</a:t>
            </a:r>
          </a:p>
        </p:txBody>
      </p:sp>
    </p:spTree>
    <p:extLst>
      <p:ext uri="{BB962C8B-B14F-4D97-AF65-F5344CB8AC3E}">
        <p14:creationId xmlns:p14="http://schemas.microsoft.com/office/powerpoint/2010/main" xmlns="" val="6733546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2127</TotalTime>
  <Words>2322</Words>
  <Application>Microsoft Office PowerPoint</Application>
  <PresentationFormat>On-screen Show (4:3)</PresentationFormat>
  <Paragraphs>236</Paragraphs>
  <Slides>43</Slides>
  <Notes>20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20140311PresentationUWTSDTemplate</vt:lpstr>
      <vt:lpstr>CertHE Skills for the Workplace Module: BMSK4002</vt:lpstr>
      <vt:lpstr>Overview of Session 5</vt:lpstr>
      <vt:lpstr>Reflection</vt:lpstr>
      <vt:lpstr>Let’s Look at Body Language</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What message are they conveying?</vt:lpstr>
      <vt:lpstr>Are they doing and saying the same thing?</vt:lpstr>
      <vt:lpstr>Are they doing and saying             the same thing?</vt:lpstr>
      <vt:lpstr>Are they doing and saying             the same thing?</vt:lpstr>
      <vt:lpstr>Verbal and Non-verbal Communication</vt:lpstr>
      <vt:lpstr>Question</vt:lpstr>
      <vt:lpstr>Remember the Job Interview?</vt:lpstr>
      <vt:lpstr>Job Interview</vt:lpstr>
      <vt:lpstr>Body Language Facts</vt:lpstr>
      <vt:lpstr>Job Interview</vt:lpstr>
      <vt:lpstr>A Definition…</vt:lpstr>
      <vt:lpstr>Paralinguistics</vt:lpstr>
      <vt:lpstr>Proxemics</vt:lpstr>
      <vt:lpstr>Components of Communication</vt:lpstr>
      <vt:lpstr>Components of Communication (Cont.)</vt:lpstr>
      <vt:lpstr>Applying Communication Skills</vt:lpstr>
      <vt:lpstr>Active Listening</vt:lpstr>
      <vt:lpstr>Applying Communication Skills: Giving Feedback</vt:lpstr>
      <vt:lpstr>Applying Communication Skills: Giving Feedback (Cont.)</vt:lpstr>
      <vt:lpstr>Giving Feedback</vt:lpstr>
      <vt:lpstr>Communicating Tactfully</vt:lpstr>
      <vt:lpstr>Communicating Tactfully</vt:lpstr>
      <vt:lpstr>Principles of Interpersonal Communication</vt:lpstr>
      <vt:lpstr>Question</vt:lpstr>
      <vt:lpstr>Management Professionals</vt:lpstr>
      <vt:lpstr>Management Professionals</vt:lpstr>
      <vt:lpstr>In Conclusion – Communication is Complicated!</vt:lpstr>
      <vt:lpstr>Summary</vt:lpstr>
      <vt:lpstr>Further Research</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se046</cp:lastModifiedBy>
  <cp:revision>5</cp:revision>
  <dcterms:created xsi:type="dcterms:W3CDTF">2015-04-14T15:21:28Z</dcterms:created>
  <dcterms:modified xsi:type="dcterms:W3CDTF">2018-03-07T14:15:18Z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