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66" r:id="rId3"/>
    <p:sldId id="272" r:id="rId4"/>
    <p:sldId id="267" r:id="rId5"/>
    <p:sldId id="269" r:id="rId6"/>
    <p:sldId id="270" r:id="rId7"/>
    <p:sldId id="268" r:id="rId8"/>
    <p:sldId id="271" r:id="rId9"/>
    <p:sldId id="274" r:id="rId10"/>
    <p:sldId id="27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6DF41A-779C-41DD-98DF-7D2D8676BA74}" v="161" dt="2023-01-13T10:13:16.1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4" d="100"/>
          <a:sy n="84" d="100"/>
        </p:scale>
        <p:origin x="9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n Ayre" userId="bb5ac588d936b219" providerId="LiveId" clId="{A3E98D69-7419-484C-8E63-2ACAC2E74C95}"/>
    <pc:docChg chg="modSld">
      <pc:chgData name="Erin Ayre" userId="bb5ac588d936b219" providerId="LiveId" clId="{A3E98D69-7419-484C-8E63-2ACAC2E74C95}" dt="2023-01-07T09:24:05.405" v="9" actId="20577"/>
      <pc:docMkLst>
        <pc:docMk/>
      </pc:docMkLst>
      <pc:sldChg chg="modSp">
        <pc:chgData name="Erin Ayre" userId="bb5ac588d936b219" providerId="LiveId" clId="{A3E98D69-7419-484C-8E63-2ACAC2E74C95}" dt="2023-01-07T09:24:05.405" v="9" actId="20577"/>
        <pc:sldMkLst>
          <pc:docMk/>
          <pc:sldMk cId="2224695346" sldId="267"/>
        </pc:sldMkLst>
        <pc:spChg chg="mod">
          <ac:chgData name="Erin Ayre" userId="bb5ac588d936b219" providerId="LiveId" clId="{A3E98D69-7419-484C-8E63-2ACAC2E74C95}" dt="2023-01-07T09:24:05.405" v="9" actId="20577"/>
          <ac:spMkLst>
            <pc:docMk/>
            <pc:sldMk cId="2224695346" sldId="267"/>
            <ac:spMk id="2" creationId="{8E9BF67C-7B12-5804-5589-DF7B15418FC8}"/>
          </ac:spMkLst>
        </pc:spChg>
      </pc:sldChg>
    </pc:docChg>
  </pc:docChgLst>
  <pc:docChgLst>
    <pc:chgData name="Erin Ayre" userId="bb5ac588d936b219" providerId="LiveId" clId="{366DF41A-779C-41DD-98DF-7D2D8676BA74}"/>
    <pc:docChg chg="undo redo custSel addSld delSld modSld sldOrd modMainMaster">
      <pc:chgData name="Erin Ayre" userId="bb5ac588d936b219" providerId="LiveId" clId="{366DF41A-779C-41DD-98DF-7D2D8676BA74}" dt="2023-01-13T10:13:16.159" v="3244"/>
      <pc:docMkLst>
        <pc:docMk/>
      </pc:docMkLst>
      <pc:sldChg chg="addSp delSp modSp mod modTransition setBg">
        <pc:chgData name="Erin Ayre" userId="bb5ac588d936b219" providerId="LiveId" clId="{366DF41A-779C-41DD-98DF-7D2D8676BA74}" dt="2023-01-13T07:37:54.929" v="1215"/>
        <pc:sldMkLst>
          <pc:docMk/>
          <pc:sldMk cId="3836872638" sldId="256"/>
        </pc:sldMkLst>
        <pc:spChg chg="mod">
          <ac:chgData name="Erin Ayre" userId="bb5ac588d936b219" providerId="LiveId" clId="{366DF41A-779C-41DD-98DF-7D2D8676BA74}" dt="2023-01-12T22:23:35.531" v="816" actId="1076"/>
          <ac:spMkLst>
            <pc:docMk/>
            <pc:sldMk cId="3836872638" sldId="256"/>
            <ac:spMk id="2" creationId="{1CE7FFEA-50B2-0116-F426-572B6C099571}"/>
          </ac:spMkLst>
        </pc:spChg>
        <pc:spChg chg="add del mod">
          <ac:chgData name="Erin Ayre" userId="bb5ac588d936b219" providerId="LiveId" clId="{366DF41A-779C-41DD-98DF-7D2D8676BA74}" dt="2023-01-12T22:23:16.765" v="812" actId="478"/>
          <ac:spMkLst>
            <pc:docMk/>
            <pc:sldMk cId="3836872638" sldId="256"/>
            <ac:spMk id="6" creationId="{C39713D0-7A6F-9CD1-E8FC-4B5A7E1CBD09}"/>
          </ac:spMkLst>
        </pc:spChg>
        <pc:picChg chg="add del">
          <ac:chgData name="Erin Ayre" userId="bb5ac588d936b219" providerId="LiveId" clId="{366DF41A-779C-41DD-98DF-7D2D8676BA74}" dt="2023-01-12T22:22:27.435" v="801"/>
          <ac:picMkLst>
            <pc:docMk/>
            <pc:sldMk cId="3836872638" sldId="256"/>
            <ac:picMk id="5" creationId="{3C994924-E0FD-BB39-B5E6-95E1661CB022}"/>
          </ac:picMkLst>
        </pc:picChg>
      </pc:sldChg>
      <pc:sldChg chg="addSp delSp modSp mod modTransition setBg">
        <pc:chgData name="Erin Ayre" userId="bb5ac588d936b219" providerId="LiveId" clId="{366DF41A-779C-41DD-98DF-7D2D8676BA74}" dt="2023-01-13T09:48:05.921" v="2868"/>
        <pc:sldMkLst>
          <pc:docMk/>
          <pc:sldMk cId="949723123" sldId="266"/>
        </pc:sldMkLst>
        <pc:spChg chg="mod">
          <ac:chgData name="Erin Ayre" userId="bb5ac588d936b219" providerId="LiveId" clId="{366DF41A-779C-41DD-98DF-7D2D8676BA74}" dt="2023-01-11T16:45:27.709" v="476" actId="20577"/>
          <ac:spMkLst>
            <pc:docMk/>
            <pc:sldMk cId="949723123" sldId="266"/>
            <ac:spMk id="2" creationId="{5D456352-458A-44EF-C6FD-0AD87BCFE1D4}"/>
          </ac:spMkLst>
        </pc:spChg>
        <pc:spChg chg="add del mod">
          <ac:chgData name="Erin Ayre" userId="bb5ac588d936b219" providerId="LiveId" clId="{366DF41A-779C-41DD-98DF-7D2D8676BA74}" dt="2023-01-13T07:35:37.572" v="1209" actId="26606"/>
          <ac:spMkLst>
            <pc:docMk/>
            <pc:sldMk cId="949723123" sldId="266"/>
            <ac:spMk id="3" creationId="{60347418-DAE8-0B8A-B961-BA979B5863AA}"/>
          </ac:spMkLst>
        </pc:spChg>
        <pc:spChg chg="add del mod">
          <ac:chgData name="Erin Ayre" userId="bb5ac588d936b219" providerId="LiveId" clId="{366DF41A-779C-41DD-98DF-7D2D8676BA74}" dt="2023-01-03T15:58:53.655" v="228" actId="478"/>
          <ac:spMkLst>
            <pc:docMk/>
            <pc:sldMk cId="949723123" sldId="266"/>
            <ac:spMk id="4" creationId="{8E76AB58-EE79-12BA-3339-97384DA76B95}"/>
          </ac:spMkLst>
        </pc:spChg>
        <pc:spChg chg="add del">
          <ac:chgData name="Erin Ayre" userId="bb5ac588d936b219" providerId="LiveId" clId="{366DF41A-779C-41DD-98DF-7D2D8676BA74}" dt="2023-01-03T16:00:16.971" v="275" actId="26606"/>
          <ac:spMkLst>
            <pc:docMk/>
            <pc:sldMk cId="949723123" sldId="266"/>
            <ac:spMk id="12" creationId="{2C61293E-6EBE-43EF-A52C-9BEBFD7679D4}"/>
          </ac:spMkLst>
        </pc:spChg>
        <pc:spChg chg="add del">
          <ac:chgData name="Erin Ayre" userId="bb5ac588d936b219" providerId="LiveId" clId="{366DF41A-779C-41DD-98DF-7D2D8676BA74}" dt="2023-01-03T16:00:16.971" v="275" actId="26606"/>
          <ac:spMkLst>
            <pc:docMk/>
            <pc:sldMk cId="949723123" sldId="266"/>
            <ac:spMk id="14" creationId="{3FCFB1DE-0B7E-48CC-BA90-B2AB0889F9D6}"/>
          </ac:spMkLst>
        </pc:spChg>
        <pc:spChg chg="add del">
          <ac:chgData name="Erin Ayre" userId="bb5ac588d936b219" providerId="LiveId" clId="{366DF41A-779C-41DD-98DF-7D2D8676BA74}" dt="2023-01-03T16:00:17.678" v="277" actId="26606"/>
          <ac:spMkLst>
            <pc:docMk/>
            <pc:sldMk cId="949723123" sldId="266"/>
            <ac:spMk id="17" creationId="{2C61293E-6EBE-43EF-A52C-9BEBFD7679D4}"/>
          </ac:spMkLst>
        </pc:spChg>
        <pc:spChg chg="add del">
          <ac:chgData name="Erin Ayre" userId="bb5ac588d936b219" providerId="LiveId" clId="{366DF41A-779C-41DD-98DF-7D2D8676BA74}" dt="2023-01-03T16:00:17.678" v="277" actId="26606"/>
          <ac:spMkLst>
            <pc:docMk/>
            <pc:sldMk cId="949723123" sldId="266"/>
            <ac:spMk id="18" creationId="{3FCFB1DE-0B7E-48CC-BA90-B2AB0889F9D6}"/>
          </ac:spMkLst>
        </pc:spChg>
        <pc:spChg chg="add del">
          <ac:chgData name="Erin Ayre" userId="bb5ac588d936b219" providerId="LiveId" clId="{366DF41A-779C-41DD-98DF-7D2D8676BA74}" dt="2023-01-03T16:00:18.516" v="279" actId="26606"/>
          <ac:spMkLst>
            <pc:docMk/>
            <pc:sldMk cId="949723123" sldId="266"/>
            <ac:spMk id="21" creationId="{2C61293E-6EBE-43EF-A52C-9BEBFD7679D4}"/>
          </ac:spMkLst>
        </pc:spChg>
        <pc:spChg chg="add del">
          <ac:chgData name="Erin Ayre" userId="bb5ac588d936b219" providerId="LiveId" clId="{366DF41A-779C-41DD-98DF-7D2D8676BA74}" dt="2023-01-03T16:00:18.516" v="279" actId="26606"/>
          <ac:spMkLst>
            <pc:docMk/>
            <pc:sldMk cId="949723123" sldId="266"/>
            <ac:spMk id="22" creationId="{3FCFB1DE-0B7E-48CC-BA90-B2AB0889F9D6}"/>
          </ac:spMkLst>
        </pc:spChg>
        <pc:spChg chg="add del">
          <ac:chgData name="Erin Ayre" userId="bb5ac588d936b219" providerId="LiveId" clId="{366DF41A-779C-41DD-98DF-7D2D8676BA74}" dt="2023-01-03T16:00:21.468" v="281" actId="26606"/>
          <ac:spMkLst>
            <pc:docMk/>
            <pc:sldMk cId="949723123" sldId="266"/>
            <ac:spMk id="25" creationId="{743AA782-23D1-4521-8CAD-47662984AA08}"/>
          </ac:spMkLst>
        </pc:spChg>
        <pc:spChg chg="add del">
          <ac:chgData name="Erin Ayre" userId="bb5ac588d936b219" providerId="LiveId" clId="{366DF41A-779C-41DD-98DF-7D2D8676BA74}" dt="2023-01-03T16:00:21.468" v="281" actId="26606"/>
          <ac:spMkLst>
            <pc:docMk/>
            <pc:sldMk cId="949723123" sldId="266"/>
            <ac:spMk id="26" creationId="{3CE8AF5E-D374-4CF1-90CC-35CF73B81C3E}"/>
          </ac:spMkLst>
        </pc:spChg>
        <pc:graphicFrameChg chg="add del">
          <ac:chgData name="Erin Ayre" userId="bb5ac588d936b219" providerId="LiveId" clId="{366DF41A-779C-41DD-98DF-7D2D8676BA74}" dt="2023-01-03T15:53:45.699" v="171" actId="26606"/>
          <ac:graphicFrameMkLst>
            <pc:docMk/>
            <pc:sldMk cId="949723123" sldId="266"/>
            <ac:graphicFrameMk id="5" creationId="{50A08D85-439C-F8B2-207C-A4778A4BFD8C}"/>
          </ac:graphicFrameMkLst>
        </pc:graphicFrameChg>
        <pc:graphicFrameChg chg="add del">
          <ac:chgData name="Erin Ayre" userId="bb5ac588d936b219" providerId="LiveId" clId="{366DF41A-779C-41DD-98DF-7D2D8676BA74}" dt="2023-01-03T15:58:39.716" v="220" actId="26606"/>
          <ac:graphicFrameMkLst>
            <pc:docMk/>
            <pc:sldMk cId="949723123" sldId="266"/>
            <ac:graphicFrameMk id="6" creationId="{950CF028-432D-3D89-ED69-CE5562FB60FC}"/>
          </ac:graphicFrameMkLst>
        </pc:graphicFrameChg>
        <pc:graphicFrameChg chg="add del">
          <ac:chgData name="Erin Ayre" userId="bb5ac588d936b219" providerId="LiveId" clId="{366DF41A-779C-41DD-98DF-7D2D8676BA74}" dt="2023-01-03T15:53:54.099" v="173" actId="26606"/>
          <ac:graphicFrameMkLst>
            <pc:docMk/>
            <pc:sldMk cId="949723123" sldId="266"/>
            <ac:graphicFrameMk id="7" creationId="{4744094E-4BA0-3AAD-3314-15D31F7AF261}"/>
          </ac:graphicFrameMkLst>
        </pc:graphicFrameChg>
        <pc:graphicFrameChg chg="add del">
          <ac:chgData name="Erin Ayre" userId="bb5ac588d936b219" providerId="LiveId" clId="{366DF41A-779C-41DD-98DF-7D2D8676BA74}" dt="2023-01-03T15:58:41.363" v="222" actId="26606"/>
          <ac:graphicFrameMkLst>
            <pc:docMk/>
            <pc:sldMk cId="949723123" sldId="266"/>
            <ac:graphicFrameMk id="8" creationId="{82DDF931-2907-A521-7B89-20C205B36221}"/>
          </ac:graphicFrameMkLst>
        </pc:graphicFrameChg>
        <pc:graphicFrameChg chg="add del">
          <ac:chgData name="Erin Ayre" userId="bb5ac588d936b219" providerId="LiveId" clId="{366DF41A-779C-41DD-98DF-7D2D8676BA74}" dt="2023-01-03T15:59:41.968" v="257" actId="26606"/>
          <ac:graphicFrameMkLst>
            <pc:docMk/>
            <pc:sldMk cId="949723123" sldId="266"/>
            <ac:graphicFrameMk id="9" creationId="{EFE514D8-DDB8-FA33-D684-FD4251A785A7}"/>
          </ac:graphicFrameMkLst>
        </pc:graphicFrameChg>
        <pc:graphicFrameChg chg="add del">
          <ac:chgData name="Erin Ayre" userId="bb5ac588d936b219" providerId="LiveId" clId="{366DF41A-779C-41DD-98DF-7D2D8676BA74}" dt="2023-01-03T15:58:51.114" v="226" actId="26606"/>
          <ac:graphicFrameMkLst>
            <pc:docMk/>
            <pc:sldMk cId="949723123" sldId="266"/>
            <ac:graphicFrameMk id="10" creationId="{39401262-D77C-8E37-8EA6-5616B184D952}"/>
          </ac:graphicFrameMkLst>
        </pc:graphicFrameChg>
        <pc:graphicFrameChg chg="add del">
          <ac:chgData name="Erin Ayre" userId="bb5ac588d936b219" providerId="LiveId" clId="{366DF41A-779C-41DD-98DF-7D2D8676BA74}" dt="2023-01-03T15:59:43.954" v="259" actId="26606"/>
          <ac:graphicFrameMkLst>
            <pc:docMk/>
            <pc:sldMk cId="949723123" sldId="266"/>
            <ac:graphicFrameMk id="11" creationId="{F091C587-0AF1-BDEC-A18D-81AEC792614B}"/>
          </ac:graphicFrameMkLst>
        </pc:graphicFrameChg>
        <pc:graphicFrameChg chg="add del">
          <ac:chgData name="Erin Ayre" userId="bb5ac588d936b219" providerId="LiveId" clId="{366DF41A-779C-41DD-98DF-7D2D8676BA74}" dt="2023-01-03T15:59:51.135" v="261" actId="26606"/>
          <ac:graphicFrameMkLst>
            <pc:docMk/>
            <pc:sldMk cId="949723123" sldId="266"/>
            <ac:graphicFrameMk id="13" creationId="{1A731923-1023-CCED-C407-4453F95DDC75}"/>
          </ac:graphicFrameMkLst>
        </pc:graphicFrameChg>
        <pc:graphicFrameChg chg="add del">
          <ac:chgData name="Erin Ayre" userId="bb5ac588d936b219" providerId="LiveId" clId="{366DF41A-779C-41DD-98DF-7D2D8676BA74}" dt="2023-01-03T16:02:11.241" v="307" actId="26606"/>
          <ac:graphicFrameMkLst>
            <pc:docMk/>
            <pc:sldMk cId="949723123" sldId="266"/>
            <ac:graphicFrameMk id="16" creationId="{279E3C0A-433A-545E-6AC5-004583D9D5D8}"/>
          </ac:graphicFrameMkLst>
        </pc:graphicFrameChg>
        <pc:graphicFrameChg chg="add del">
          <ac:chgData name="Erin Ayre" userId="bb5ac588d936b219" providerId="LiveId" clId="{366DF41A-779C-41DD-98DF-7D2D8676BA74}" dt="2023-01-03T16:02:13.011" v="309" actId="26606"/>
          <ac:graphicFrameMkLst>
            <pc:docMk/>
            <pc:sldMk cId="949723123" sldId="266"/>
            <ac:graphicFrameMk id="20" creationId="{AADDA875-14B2-4519-E4F0-F4457E04D755}"/>
          </ac:graphicFrameMkLst>
        </pc:graphicFrameChg>
        <pc:graphicFrameChg chg="add del">
          <ac:chgData name="Erin Ayre" userId="bb5ac588d936b219" providerId="LiveId" clId="{366DF41A-779C-41DD-98DF-7D2D8676BA74}" dt="2023-01-03T16:02:23.213" v="311" actId="26606"/>
          <ac:graphicFrameMkLst>
            <pc:docMk/>
            <pc:sldMk cId="949723123" sldId="266"/>
            <ac:graphicFrameMk id="24" creationId="{279E3C0A-433A-545E-6AC5-004583D9D5D8}"/>
          </ac:graphicFrameMkLst>
        </pc:graphicFrameChg>
        <pc:graphicFrameChg chg="add del">
          <ac:chgData name="Erin Ayre" userId="bb5ac588d936b219" providerId="LiveId" clId="{366DF41A-779C-41DD-98DF-7D2D8676BA74}" dt="2023-01-03T16:02:56.925" v="327" actId="26606"/>
          <ac:graphicFrameMkLst>
            <pc:docMk/>
            <pc:sldMk cId="949723123" sldId="266"/>
            <ac:graphicFrameMk id="29" creationId="{FC7A6A59-FAED-20CD-19C0-30E492D4BC81}"/>
          </ac:graphicFrameMkLst>
        </pc:graphicFrameChg>
        <pc:graphicFrameChg chg="add del">
          <ac:chgData name="Erin Ayre" userId="bb5ac588d936b219" providerId="LiveId" clId="{366DF41A-779C-41DD-98DF-7D2D8676BA74}" dt="2023-01-03T16:00:23.414" v="283" actId="26606"/>
          <ac:graphicFrameMkLst>
            <pc:docMk/>
            <pc:sldMk cId="949723123" sldId="266"/>
            <ac:graphicFrameMk id="30" creationId="{76A770F3-9FF0-9411-24A8-034790538509}"/>
          </ac:graphicFrameMkLst>
        </pc:graphicFrameChg>
        <pc:graphicFrameChg chg="add del">
          <ac:chgData name="Erin Ayre" userId="bb5ac588d936b219" providerId="LiveId" clId="{366DF41A-779C-41DD-98DF-7D2D8676BA74}" dt="2023-01-03T16:03:00.070" v="329" actId="26606"/>
          <ac:graphicFrameMkLst>
            <pc:docMk/>
            <pc:sldMk cId="949723123" sldId="266"/>
            <ac:graphicFrameMk id="31" creationId="{34B564F4-EF9A-E67A-A6F1-02EC6D9C7720}"/>
          </ac:graphicFrameMkLst>
        </pc:graphicFrameChg>
        <pc:graphicFrameChg chg="add del">
          <ac:chgData name="Erin Ayre" userId="bb5ac588d936b219" providerId="LiveId" clId="{366DF41A-779C-41DD-98DF-7D2D8676BA74}" dt="2023-01-03T16:00:26.851" v="285" actId="26606"/>
          <ac:graphicFrameMkLst>
            <pc:docMk/>
            <pc:sldMk cId="949723123" sldId="266"/>
            <ac:graphicFrameMk id="32" creationId="{D7200FDB-0C0C-0DF5-2167-3F66342F78DF}"/>
          </ac:graphicFrameMkLst>
        </pc:graphicFrameChg>
        <pc:graphicFrameChg chg="add del">
          <ac:chgData name="Erin Ayre" userId="bb5ac588d936b219" providerId="LiveId" clId="{366DF41A-779C-41DD-98DF-7D2D8676BA74}" dt="2023-01-03T16:03:00.991" v="331" actId="26606"/>
          <ac:graphicFrameMkLst>
            <pc:docMk/>
            <pc:sldMk cId="949723123" sldId="266"/>
            <ac:graphicFrameMk id="33" creationId="{FC7A6A59-FAED-20CD-19C0-30E492D4BC81}"/>
          </ac:graphicFrameMkLst>
        </pc:graphicFrameChg>
        <pc:graphicFrameChg chg="add del">
          <ac:chgData name="Erin Ayre" userId="bb5ac588d936b219" providerId="LiveId" clId="{366DF41A-779C-41DD-98DF-7D2D8676BA74}" dt="2023-01-03T16:00:38.113" v="287" actId="26606"/>
          <ac:graphicFrameMkLst>
            <pc:docMk/>
            <pc:sldMk cId="949723123" sldId="266"/>
            <ac:graphicFrameMk id="34" creationId="{5D12480E-9FB1-DA6C-1C92-2417BCE2DBAB}"/>
          </ac:graphicFrameMkLst>
        </pc:graphicFrameChg>
        <pc:graphicFrameChg chg="add del">
          <ac:chgData name="Erin Ayre" userId="bb5ac588d936b219" providerId="LiveId" clId="{366DF41A-779C-41DD-98DF-7D2D8676BA74}" dt="2023-01-03T16:03:04.282" v="333" actId="26606"/>
          <ac:graphicFrameMkLst>
            <pc:docMk/>
            <pc:sldMk cId="949723123" sldId="266"/>
            <ac:graphicFrameMk id="35" creationId="{55C1E3C3-DCB4-BA69-2E05-2BC9BE597D30}"/>
          </ac:graphicFrameMkLst>
        </pc:graphicFrameChg>
        <pc:graphicFrameChg chg="add del mod modGraphic">
          <ac:chgData name="Erin Ayre" userId="bb5ac588d936b219" providerId="LiveId" clId="{366DF41A-779C-41DD-98DF-7D2D8676BA74}" dt="2023-01-03T16:01:42.805" v="299" actId="26606"/>
          <ac:graphicFrameMkLst>
            <pc:docMk/>
            <pc:sldMk cId="949723123" sldId="266"/>
            <ac:graphicFrameMk id="36" creationId="{D7200FDB-0C0C-0DF5-2167-3F66342F78DF}"/>
          </ac:graphicFrameMkLst>
        </pc:graphicFrameChg>
        <pc:graphicFrameChg chg="add del">
          <ac:chgData name="Erin Ayre" userId="bb5ac588d936b219" providerId="LiveId" clId="{366DF41A-779C-41DD-98DF-7D2D8676BA74}" dt="2023-01-03T16:03:08.527" v="335" actId="26606"/>
          <ac:graphicFrameMkLst>
            <pc:docMk/>
            <pc:sldMk cId="949723123" sldId="266"/>
            <ac:graphicFrameMk id="37" creationId="{FC7A6A59-FAED-20CD-19C0-30E492D4BC81}"/>
          </ac:graphicFrameMkLst>
        </pc:graphicFrameChg>
        <pc:graphicFrameChg chg="add del">
          <ac:chgData name="Erin Ayre" userId="bb5ac588d936b219" providerId="LiveId" clId="{366DF41A-779C-41DD-98DF-7D2D8676BA74}" dt="2023-01-13T07:35:29.534" v="1202" actId="26606"/>
          <ac:graphicFrameMkLst>
            <pc:docMk/>
            <pc:sldMk cId="949723123" sldId="266"/>
            <ac:graphicFrameMk id="38" creationId="{F032EE8D-9C6E-BF60-4BC0-03363EEABA30}"/>
          </ac:graphicFrameMkLst>
        </pc:graphicFrameChg>
        <pc:graphicFrameChg chg="add del">
          <ac:chgData name="Erin Ayre" userId="bb5ac588d936b219" providerId="LiveId" clId="{366DF41A-779C-41DD-98DF-7D2D8676BA74}" dt="2023-01-13T07:35:31.090" v="1204" actId="26606"/>
          <ac:graphicFrameMkLst>
            <pc:docMk/>
            <pc:sldMk cId="949723123" sldId="266"/>
            <ac:graphicFrameMk id="40" creationId="{6D7D1E18-3724-A787-85C4-E0FF3A1FE874}"/>
          </ac:graphicFrameMkLst>
        </pc:graphicFrameChg>
        <pc:graphicFrameChg chg="add del">
          <ac:chgData name="Erin Ayre" userId="bb5ac588d936b219" providerId="LiveId" clId="{366DF41A-779C-41DD-98DF-7D2D8676BA74}" dt="2023-01-13T07:35:32.937" v="1206" actId="26606"/>
          <ac:graphicFrameMkLst>
            <pc:docMk/>
            <pc:sldMk cId="949723123" sldId="266"/>
            <ac:graphicFrameMk id="42" creationId="{35007CF6-802C-0D9E-AFAA-BDE0174C0187}"/>
          </ac:graphicFrameMkLst>
        </pc:graphicFrameChg>
        <pc:graphicFrameChg chg="add del">
          <ac:chgData name="Erin Ayre" userId="bb5ac588d936b219" providerId="LiveId" clId="{366DF41A-779C-41DD-98DF-7D2D8676BA74}" dt="2023-01-13T07:35:37.511" v="1208" actId="26606"/>
          <ac:graphicFrameMkLst>
            <pc:docMk/>
            <pc:sldMk cId="949723123" sldId="266"/>
            <ac:graphicFrameMk id="44" creationId="{D49DF45B-9461-B5C4-1341-86A45EDA60AF}"/>
          </ac:graphicFrameMkLst>
        </pc:graphicFrameChg>
        <pc:graphicFrameChg chg="add mod">
          <ac:chgData name="Erin Ayre" userId="bb5ac588d936b219" providerId="LiveId" clId="{366DF41A-779C-41DD-98DF-7D2D8676BA74}" dt="2023-01-13T09:48:05.921" v="2868"/>
          <ac:graphicFrameMkLst>
            <pc:docMk/>
            <pc:sldMk cId="949723123" sldId="266"/>
            <ac:graphicFrameMk id="46" creationId="{F032EE8D-9C6E-BF60-4BC0-03363EEABA30}"/>
          </ac:graphicFrameMkLst>
        </pc:graphicFrameChg>
        <pc:picChg chg="add del">
          <ac:chgData name="Erin Ayre" userId="bb5ac588d936b219" providerId="LiveId" clId="{366DF41A-779C-41DD-98DF-7D2D8676BA74}" dt="2023-01-03T16:00:16.971" v="275" actId="26606"/>
          <ac:picMkLst>
            <pc:docMk/>
            <pc:sldMk cId="949723123" sldId="266"/>
            <ac:picMk id="15" creationId="{57320F7A-8965-93D4-FA63-F530EA20ADA8}"/>
          </ac:picMkLst>
        </pc:picChg>
        <pc:picChg chg="add del">
          <ac:chgData name="Erin Ayre" userId="bb5ac588d936b219" providerId="LiveId" clId="{366DF41A-779C-41DD-98DF-7D2D8676BA74}" dt="2023-01-03T16:00:17.678" v="277" actId="26606"/>
          <ac:picMkLst>
            <pc:docMk/>
            <pc:sldMk cId="949723123" sldId="266"/>
            <ac:picMk id="19" creationId="{F06599E7-2829-FD19-7E45-9F40B80434CD}"/>
          </ac:picMkLst>
        </pc:picChg>
        <pc:picChg chg="add del">
          <ac:chgData name="Erin Ayre" userId="bb5ac588d936b219" providerId="LiveId" clId="{366DF41A-779C-41DD-98DF-7D2D8676BA74}" dt="2023-01-03T16:00:18.516" v="279" actId="26606"/>
          <ac:picMkLst>
            <pc:docMk/>
            <pc:sldMk cId="949723123" sldId="266"/>
            <ac:picMk id="23" creationId="{95ED16D0-D36A-DB8B-2F1B-B73B913675A6}"/>
          </ac:picMkLst>
        </pc:picChg>
        <pc:picChg chg="add del">
          <ac:chgData name="Erin Ayre" userId="bb5ac588d936b219" providerId="LiveId" clId="{366DF41A-779C-41DD-98DF-7D2D8676BA74}" dt="2023-01-03T16:00:21.468" v="281" actId="26606"/>
          <ac:picMkLst>
            <pc:docMk/>
            <pc:sldMk cId="949723123" sldId="266"/>
            <ac:picMk id="28" creationId="{B72FCEE3-48DA-66FD-0B31-F883162057A5}"/>
          </ac:picMkLst>
        </pc:picChg>
        <pc:picChg chg="add mod">
          <ac:chgData name="Erin Ayre" userId="bb5ac588d936b219" providerId="LiveId" clId="{366DF41A-779C-41DD-98DF-7D2D8676BA74}" dt="2023-01-13T07:37:22.363" v="1213" actId="14100"/>
          <ac:picMkLst>
            <pc:docMk/>
            <pc:sldMk cId="949723123" sldId="266"/>
            <ac:picMk id="41" creationId="{9F08CFD1-0535-B9B4-CF2D-069061F1EF23}"/>
          </ac:picMkLst>
        </pc:picChg>
        <pc:inkChg chg="add del">
          <ac:chgData name="Erin Ayre" userId="bb5ac588d936b219" providerId="LiveId" clId="{366DF41A-779C-41DD-98DF-7D2D8676BA74}" dt="2023-01-03T16:00:21.468" v="281" actId="26606"/>
          <ac:inkMkLst>
            <pc:docMk/>
            <pc:sldMk cId="949723123" sldId="266"/>
            <ac:inkMk id="27" creationId="{070477C5-0410-4E4F-97A1-F84C2465C187}"/>
          </ac:inkMkLst>
        </pc:inkChg>
      </pc:sldChg>
      <pc:sldChg chg="addSp delSp modSp new mod modTransition">
        <pc:chgData name="Erin Ayre" userId="bb5ac588d936b219" providerId="LiveId" clId="{366DF41A-779C-41DD-98DF-7D2D8676BA74}" dt="2023-01-13T09:41:43.488" v="2768" actId="207"/>
        <pc:sldMkLst>
          <pc:docMk/>
          <pc:sldMk cId="2224695346" sldId="267"/>
        </pc:sldMkLst>
        <pc:spChg chg="mod">
          <ac:chgData name="Erin Ayre" userId="bb5ac588d936b219" providerId="LiveId" clId="{366DF41A-779C-41DD-98DF-7D2D8676BA74}" dt="2023-01-12T22:34:38.016" v="840" actId="20577"/>
          <ac:spMkLst>
            <pc:docMk/>
            <pc:sldMk cId="2224695346" sldId="267"/>
            <ac:spMk id="2" creationId="{8E9BF67C-7B12-5804-5589-DF7B15418FC8}"/>
          </ac:spMkLst>
        </pc:spChg>
        <pc:spChg chg="add del mod">
          <ac:chgData name="Erin Ayre" userId="bb5ac588d936b219" providerId="LiveId" clId="{366DF41A-779C-41DD-98DF-7D2D8676BA74}" dt="2023-01-13T09:41:11.950" v="2767" actId="26606"/>
          <ac:spMkLst>
            <pc:docMk/>
            <pc:sldMk cId="2224695346" sldId="267"/>
            <ac:spMk id="3" creationId="{4E3FEE72-217A-D652-F163-41759068AE8D}"/>
          </ac:spMkLst>
        </pc:spChg>
        <pc:spChg chg="add del">
          <ac:chgData name="Erin Ayre" userId="bb5ac588d936b219" providerId="LiveId" clId="{366DF41A-779C-41DD-98DF-7D2D8676BA74}" dt="2023-01-13T08:45:00.308" v="2296" actId="22"/>
          <ac:spMkLst>
            <pc:docMk/>
            <pc:sldMk cId="2224695346" sldId="267"/>
            <ac:spMk id="6" creationId="{10F32586-4E35-13C0-586C-833597DDFA26}"/>
          </ac:spMkLst>
        </pc:spChg>
        <pc:spChg chg="add del mod">
          <ac:chgData name="Erin Ayre" userId="bb5ac588d936b219" providerId="LiveId" clId="{366DF41A-779C-41DD-98DF-7D2D8676BA74}" dt="2023-01-13T09:05:32.623" v="2568"/>
          <ac:spMkLst>
            <pc:docMk/>
            <pc:sldMk cId="2224695346" sldId="267"/>
            <ac:spMk id="8" creationId="{7F5C61EB-B692-399B-39A7-1338294C0D62}"/>
          </ac:spMkLst>
        </pc:spChg>
        <pc:spChg chg="add del">
          <ac:chgData name="Erin Ayre" userId="bb5ac588d936b219" providerId="LiveId" clId="{366DF41A-779C-41DD-98DF-7D2D8676BA74}" dt="2023-01-13T09:05:36.215" v="2571" actId="22"/>
          <ac:spMkLst>
            <pc:docMk/>
            <pc:sldMk cId="2224695346" sldId="267"/>
            <ac:spMk id="10" creationId="{A28260BF-BE23-A39D-5DF7-9F641D34A902}"/>
          </ac:spMkLst>
        </pc:spChg>
        <pc:spChg chg="add del mod">
          <ac:chgData name="Erin Ayre" userId="bb5ac588d936b219" providerId="LiveId" clId="{366DF41A-779C-41DD-98DF-7D2D8676BA74}" dt="2023-01-13T09:06:13.031" v="2587"/>
          <ac:spMkLst>
            <pc:docMk/>
            <pc:sldMk cId="2224695346" sldId="267"/>
            <ac:spMk id="12" creationId="{0E37E6D4-E67B-947F-B40B-854CBD045E57}"/>
          </ac:spMkLst>
        </pc:spChg>
        <pc:spChg chg="add del">
          <ac:chgData name="Erin Ayre" userId="bb5ac588d936b219" providerId="LiveId" clId="{366DF41A-779C-41DD-98DF-7D2D8676BA74}" dt="2023-01-13T09:06:16.202" v="2590" actId="22"/>
          <ac:spMkLst>
            <pc:docMk/>
            <pc:sldMk cId="2224695346" sldId="267"/>
            <ac:spMk id="14" creationId="{1A6A157F-8EB1-C67A-4329-4330BE91754E}"/>
          </ac:spMkLst>
        </pc:spChg>
        <pc:spChg chg="add del mod">
          <ac:chgData name="Erin Ayre" userId="bb5ac588d936b219" providerId="LiveId" clId="{366DF41A-779C-41DD-98DF-7D2D8676BA74}" dt="2023-01-13T09:08:16.358" v="2623"/>
          <ac:spMkLst>
            <pc:docMk/>
            <pc:sldMk cId="2224695346" sldId="267"/>
            <ac:spMk id="17" creationId="{BF4F8124-EB7E-1665-9A7D-891494DA12CF}"/>
          </ac:spMkLst>
        </pc:spChg>
        <pc:spChg chg="add del mod">
          <ac:chgData name="Erin Ayre" userId="bb5ac588d936b219" providerId="LiveId" clId="{366DF41A-779C-41DD-98DF-7D2D8676BA74}" dt="2023-01-13T09:09:48.195" v="2631"/>
          <ac:spMkLst>
            <pc:docMk/>
            <pc:sldMk cId="2224695346" sldId="267"/>
            <ac:spMk id="22" creationId="{F6C9AD00-7355-75BF-560E-1CB057A7106E}"/>
          </ac:spMkLst>
        </pc:spChg>
        <pc:graphicFrameChg chg="add del mod">
          <ac:chgData name="Erin Ayre" userId="bb5ac588d936b219" providerId="LiveId" clId="{366DF41A-779C-41DD-98DF-7D2D8676BA74}" dt="2023-01-13T08:44:54.858" v="2293"/>
          <ac:graphicFrameMkLst>
            <pc:docMk/>
            <pc:sldMk cId="2224695346" sldId="267"/>
            <ac:graphicFrameMk id="4" creationId="{32A92111-EF14-0D99-385B-157BDCB5C8D7}"/>
          </ac:graphicFrameMkLst>
        </pc:graphicFrameChg>
        <pc:graphicFrameChg chg="add del">
          <ac:chgData name="Erin Ayre" userId="bb5ac588d936b219" providerId="LiveId" clId="{366DF41A-779C-41DD-98DF-7D2D8676BA74}" dt="2023-01-13T09:41:08.958" v="2762" actId="26606"/>
          <ac:graphicFrameMkLst>
            <pc:docMk/>
            <pc:sldMk cId="2224695346" sldId="267"/>
            <ac:graphicFrameMk id="5" creationId="{21F17C2B-5D37-DC23-243F-1FF8FB6092D3}"/>
          </ac:graphicFrameMkLst>
        </pc:graphicFrameChg>
        <pc:graphicFrameChg chg="add del mod">
          <ac:chgData name="Erin Ayre" userId="bb5ac588d936b219" providerId="LiveId" clId="{366DF41A-779C-41DD-98DF-7D2D8676BA74}" dt="2023-01-13T09:05:32.623" v="2568"/>
          <ac:graphicFrameMkLst>
            <pc:docMk/>
            <pc:sldMk cId="2224695346" sldId="267"/>
            <ac:graphicFrameMk id="7" creationId="{3602192F-1E39-7A65-3707-513303BD80EA}"/>
          </ac:graphicFrameMkLst>
        </pc:graphicFrameChg>
        <pc:graphicFrameChg chg="add del">
          <ac:chgData name="Erin Ayre" userId="bb5ac588d936b219" providerId="LiveId" clId="{366DF41A-779C-41DD-98DF-7D2D8676BA74}" dt="2023-01-13T09:41:10.780" v="2764" actId="26606"/>
          <ac:graphicFrameMkLst>
            <pc:docMk/>
            <pc:sldMk cId="2224695346" sldId="267"/>
            <ac:graphicFrameMk id="9" creationId="{193DD13C-E0FA-58EF-FB71-B173E04FD905}"/>
          </ac:graphicFrameMkLst>
        </pc:graphicFrameChg>
        <pc:graphicFrameChg chg="add del mod">
          <ac:chgData name="Erin Ayre" userId="bb5ac588d936b219" providerId="LiveId" clId="{366DF41A-779C-41DD-98DF-7D2D8676BA74}" dt="2023-01-13T09:06:13.031" v="2587"/>
          <ac:graphicFrameMkLst>
            <pc:docMk/>
            <pc:sldMk cId="2224695346" sldId="267"/>
            <ac:graphicFrameMk id="11" creationId="{7F8BF1D9-C4B6-BB08-B38B-E9D7D37D0096}"/>
          </ac:graphicFrameMkLst>
        </pc:graphicFrameChg>
        <pc:graphicFrameChg chg="add del">
          <ac:chgData name="Erin Ayre" userId="bb5ac588d936b219" providerId="LiveId" clId="{366DF41A-779C-41DD-98DF-7D2D8676BA74}" dt="2023-01-13T09:41:11.824" v="2766" actId="26606"/>
          <ac:graphicFrameMkLst>
            <pc:docMk/>
            <pc:sldMk cId="2224695346" sldId="267"/>
            <ac:graphicFrameMk id="13" creationId="{21F17C2B-5D37-DC23-243F-1FF8FB6092D3}"/>
          </ac:graphicFrameMkLst>
        </pc:graphicFrameChg>
        <pc:graphicFrameChg chg="add del mod">
          <ac:chgData name="Erin Ayre" userId="bb5ac588d936b219" providerId="LiveId" clId="{366DF41A-779C-41DD-98DF-7D2D8676BA74}" dt="2023-01-13T09:07:39.914" v="2610"/>
          <ac:graphicFrameMkLst>
            <pc:docMk/>
            <pc:sldMk cId="2224695346" sldId="267"/>
            <ac:graphicFrameMk id="15" creationId="{5B40D18D-1839-51C6-5541-9A31BD4F7261}"/>
          </ac:graphicFrameMkLst>
        </pc:graphicFrameChg>
        <pc:graphicFrameChg chg="add del mod">
          <ac:chgData name="Erin Ayre" userId="bb5ac588d936b219" providerId="LiveId" clId="{366DF41A-779C-41DD-98DF-7D2D8676BA74}" dt="2023-01-13T09:08:16.358" v="2623"/>
          <ac:graphicFrameMkLst>
            <pc:docMk/>
            <pc:sldMk cId="2224695346" sldId="267"/>
            <ac:graphicFrameMk id="16" creationId="{995C5A1D-4249-67E5-AA46-31724648E567}"/>
          </ac:graphicFrameMkLst>
        </pc:graphicFrameChg>
        <pc:graphicFrameChg chg="add del mod">
          <ac:chgData name="Erin Ayre" userId="bb5ac588d936b219" providerId="LiveId" clId="{366DF41A-779C-41DD-98DF-7D2D8676BA74}" dt="2023-01-13T09:09:12.014" v="2625"/>
          <ac:graphicFrameMkLst>
            <pc:docMk/>
            <pc:sldMk cId="2224695346" sldId="267"/>
            <ac:graphicFrameMk id="18" creationId="{975065AF-1578-DF8C-7F9D-29204FDE9016}"/>
          </ac:graphicFrameMkLst>
        </pc:graphicFrameChg>
        <pc:graphicFrameChg chg="add del mod">
          <ac:chgData name="Erin Ayre" userId="bb5ac588d936b219" providerId="LiveId" clId="{366DF41A-779C-41DD-98DF-7D2D8676BA74}" dt="2023-01-13T09:09:17.637" v="2627"/>
          <ac:graphicFrameMkLst>
            <pc:docMk/>
            <pc:sldMk cId="2224695346" sldId="267"/>
            <ac:graphicFrameMk id="19" creationId="{9885F710-8FB3-A5EF-C368-77392F036642}"/>
          </ac:graphicFrameMkLst>
        </pc:graphicFrameChg>
        <pc:graphicFrameChg chg="add del mod">
          <ac:chgData name="Erin Ayre" userId="bb5ac588d936b219" providerId="LiveId" clId="{366DF41A-779C-41DD-98DF-7D2D8676BA74}" dt="2023-01-13T09:09:35.821" v="2629" actId="478"/>
          <ac:graphicFrameMkLst>
            <pc:docMk/>
            <pc:sldMk cId="2224695346" sldId="267"/>
            <ac:graphicFrameMk id="20" creationId="{46EB2438-C15A-7D2D-690D-10796A41ACA7}"/>
          </ac:graphicFrameMkLst>
        </pc:graphicFrameChg>
        <pc:graphicFrameChg chg="add del mod">
          <ac:chgData name="Erin Ayre" userId="bb5ac588d936b219" providerId="LiveId" clId="{366DF41A-779C-41DD-98DF-7D2D8676BA74}" dt="2023-01-13T09:09:48.195" v="2631"/>
          <ac:graphicFrameMkLst>
            <pc:docMk/>
            <pc:sldMk cId="2224695346" sldId="267"/>
            <ac:graphicFrameMk id="21" creationId="{9AC0B51F-74DF-6DA4-4390-FB97B015D0FA}"/>
          </ac:graphicFrameMkLst>
        </pc:graphicFrameChg>
        <pc:graphicFrameChg chg="add modGraphic">
          <ac:chgData name="Erin Ayre" userId="bb5ac588d936b219" providerId="LiveId" clId="{366DF41A-779C-41DD-98DF-7D2D8676BA74}" dt="2023-01-13T09:41:43.488" v="2768" actId="207"/>
          <ac:graphicFrameMkLst>
            <pc:docMk/>
            <pc:sldMk cId="2224695346" sldId="267"/>
            <ac:graphicFrameMk id="23" creationId="{BEC91190-6DFA-37F0-2A02-BBB0C65F69E6}"/>
          </ac:graphicFrameMkLst>
        </pc:graphicFrameChg>
      </pc:sldChg>
      <pc:sldChg chg="addSp delSp modSp add mod ord modTransition">
        <pc:chgData name="Erin Ayre" userId="bb5ac588d936b219" providerId="LiveId" clId="{366DF41A-779C-41DD-98DF-7D2D8676BA74}" dt="2023-01-13T09:53:11.989" v="3159" actId="20577"/>
        <pc:sldMkLst>
          <pc:docMk/>
          <pc:sldMk cId="322411909" sldId="268"/>
        </pc:sldMkLst>
        <pc:spChg chg="mod">
          <ac:chgData name="Erin Ayre" userId="bb5ac588d936b219" providerId="LiveId" clId="{366DF41A-779C-41DD-98DF-7D2D8676BA74}" dt="2023-01-11T16:44:20.397" v="390" actId="20577"/>
          <ac:spMkLst>
            <pc:docMk/>
            <pc:sldMk cId="322411909" sldId="268"/>
            <ac:spMk id="2" creationId="{8E9BF67C-7B12-5804-5589-DF7B15418FC8}"/>
          </ac:spMkLst>
        </pc:spChg>
        <pc:spChg chg="add del mod">
          <ac:chgData name="Erin Ayre" userId="bb5ac588d936b219" providerId="LiveId" clId="{366DF41A-779C-41DD-98DF-7D2D8676BA74}" dt="2023-01-13T09:04:12.398" v="2561" actId="26606"/>
          <ac:spMkLst>
            <pc:docMk/>
            <pc:sldMk cId="322411909" sldId="268"/>
            <ac:spMk id="3" creationId="{4E3FEE72-217A-D652-F163-41759068AE8D}"/>
          </ac:spMkLst>
        </pc:spChg>
        <pc:graphicFrameChg chg="add del">
          <ac:chgData name="Erin Ayre" userId="bb5ac588d936b219" providerId="LiveId" clId="{366DF41A-779C-41DD-98DF-7D2D8676BA74}" dt="2023-01-13T09:03:35.556" v="2536" actId="26606"/>
          <ac:graphicFrameMkLst>
            <pc:docMk/>
            <pc:sldMk cId="322411909" sldId="268"/>
            <ac:graphicFrameMk id="5" creationId="{9E86B4AB-8FA4-B636-5F17-0537883E1115}"/>
          </ac:graphicFrameMkLst>
        </pc:graphicFrameChg>
        <pc:graphicFrameChg chg="add mod modGraphic">
          <ac:chgData name="Erin Ayre" userId="bb5ac588d936b219" providerId="LiveId" clId="{366DF41A-779C-41DD-98DF-7D2D8676BA74}" dt="2023-01-13T09:53:11.989" v="3159" actId="20577"/>
          <ac:graphicFrameMkLst>
            <pc:docMk/>
            <pc:sldMk cId="322411909" sldId="268"/>
            <ac:graphicFrameMk id="6" creationId="{7CBA4D4D-5809-88CD-2B93-DE3586A6B951}"/>
          </ac:graphicFrameMkLst>
        </pc:graphicFrameChg>
      </pc:sldChg>
      <pc:sldChg chg="new del">
        <pc:chgData name="Erin Ayre" userId="bb5ac588d936b219" providerId="LiveId" clId="{366DF41A-779C-41DD-98DF-7D2D8676BA74}" dt="2023-01-11T16:44:00.355" v="376" actId="47"/>
        <pc:sldMkLst>
          <pc:docMk/>
          <pc:sldMk cId="887491866" sldId="268"/>
        </pc:sldMkLst>
      </pc:sldChg>
      <pc:sldChg chg="addSp modSp add mod ord modTransition">
        <pc:chgData name="Erin Ayre" userId="bb5ac588d936b219" providerId="LiveId" clId="{366DF41A-779C-41DD-98DF-7D2D8676BA74}" dt="2023-01-13T10:03:13.538" v="3198" actId="1076"/>
        <pc:sldMkLst>
          <pc:docMk/>
          <pc:sldMk cId="3304046233" sldId="269"/>
        </pc:sldMkLst>
        <pc:spChg chg="mod">
          <ac:chgData name="Erin Ayre" userId="bb5ac588d936b219" providerId="LiveId" clId="{366DF41A-779C-41DD-98DF-7D2D8676BA74}" dt="2023-01-12T22:34:58.792" v="875" actId="313"/>
          <ac:spMkLst>
            <pc:docMk/>
            <pc:sldMk cId="3304046233" sldId="269"/>
            <ac:spMk id="2" creationId="{8E9BF67C-7B12-5804-5589-DF7B15418FC8}"/>
          </ac:spMkLst>
        </pc:spChg>
        <pc:spChg chg="mod">
          <ac:chgData name="Erin Ayre" userId="bb5ac588d936b219" providerId="LiveId" clId="{366DF41A-779C-41DD-98DF-7D2D8676BA74}" dt="2023-01-13T10:03:10.504" v="3197" actId="20577"/>
          <ac:spMkLst>
            <pc:docMk/>
            <pc:sldMk cId="3304046233" sldId="269"/>
            <ac:spMk id="3" creationId="{4E3FEE72-217A-D652-F163-41759068AE8D}"/>
          </ac:spMkLst>
        </pc:spChg>
        <pc:picChg chg="add mod">
          <ac:chgData name="Erin Ayre" userId="bb5ac588d936b219" providerId="LiveId" clId="{366DF41A-779C-41DD-98DF-7D2D8676BA74}" dt="2023-01-13T09:45:31.138" v="2796" actId="1076"/>
          <ac:picMkLst>
            <pc:docMk/>
            <pc:sldMk cId="3304046233" sldId="269"/>
            <ac:picMk id="5" creationId="{60810EAD-8FB7-7278-7D7C-B06115BCBEF6}"/>
          </ac:picMkLst>
        </pc:picChg>
        <pc:picChg chg="add mod">
          <ac:chgData name="Erin Ayre" userId="bb5ac588d936b219" providerId="LiveId" clId="{366DF41A-779C-41DD-98DF-7D2D8676BA74}" dt="2023-01-13T10:03:13.538" v="3198" actId="1076"/>
          <ac:picMkLst>
            <pc:docMk/>
            <pc:sldMk cId="3304046233" sldId="269"/>
            <ac:picMk id="6" creationId="{8ECD248D-F43D-6A07-7F0A-23B22973FC84}"/>
          </ac:picMkLst>
        </pc:picChg>
      </pc:sldChg>
      <pc:sldChg chg="addSp modSp add mod modTransition">
        <pc:chgData name="Erin Ayre" userId="bb5ac588d936b219" providerId="LiveId" clId="{366DF41A-779C-41DD-98DF-7D2D8676BA74}" dt="2023-01-13T10:04:17.844" v="3204" actId="1076"/>
        <pc:sldMkLst>
          <pc:docMk/>
          <pc:sldMk cId="2256540949" sldId="270"/>
        </pc:sldMkLst>
        <pc:spChg chg="mod">
          <ac:chgData name="Erin Ayre" userId="bb5ac588d936b219" providerId="LiveId" clId="{366DF41A-779C-41DD-98DF-7D2D8676BA74}" dt="2023-01-12T22:35:09.995" v="892" actId="20577"/>
          <ac:spMkLst>
            <pc:docMk/>
            <pc:sldMk cId="2256540949" sldId="270"/>
            <ac:spMk id="2" creationId="{8E9BF67C-7B12-5804-5589-DF7B15418FC8}"/>
          </ac:spMkLst>
        </pc:spChg>
        <pc:spChg chg="mod">
          <ac:chgData name="Erin Ayre" userId="bb5ac588d936b219" providerId="LiveId" clId="{366DF41A-779C-41DD-98DF-7D2D8676BA74}" dt="2023-01-13T09:50:57.508" v="3045" actId="20577"/>
          <ac:spMkLst>
            <pc:docMk/>
            <pc:sldMk cId="2256540949" sldId="270"/>
            <ac:spMk id="3" creationId="{4E3FEE72-217A-D652-F163-41759068AE8D}"/>
          </ac:spMkLst>
        </pc:spChg>
        <pc:picChg chg="add mod">
          <ac:chgData name="Erin Ayre" userId="bb5ac588d936b219" providerId="LiveId" clId="{366DF41A-779C-41DD-98DF-7D2D8676BA74}" dt="2023-01-13T10:04:14.422" v="3203" actId="1076"/>
          <ac:picMkLst>
            <pc:docMk/>
            <pc:sldMk cId="2256540949" sldId="270"/>
            <ac:picMk id="5" creationId="{DF5C4EBB-5BD3-2AF6-98B1-3710B8B47629}"/>
          </ac:picMkLst>
        </pc:picChg>
        <pc:picChg chg="add mod">
          <ac:chgData name="Erin Ayre" userId="bb5ac588d936b219" providerId="LiveId" clId="{366DF41A-779C-41DD-98DF-7D2D8676BA74}" dt="2023-01-13T10:04:17.844" v="3204" actId="1076"/>
          <ac:picMkLst>
            <pc:docMk/>
            <pc:sldMk cId="2256540949" sldId="270"/>
            <ac:picMk id="7" creationId="{B5951DB7-C0B5-FDC3-A01A-F04924BF2052}"/>
          </ac:picMkLst>
        </pc:picChg>
      </pc:sldChg>
      <pc:sldChg chg="addSp delSp modSp add mod ord modTransition">
        <pc:chgData name="Erin Ayre" userId="bb5ac588d936b219" providerId="LiveId" clId="{366DF41A-779C-41DD-98DF-7D2D8676BA74}" dt="2023-01-13T08:21:29.061" v="1937" actId="313"/>
        <pc:sldMkLst>
          <pc:docMk/>
          <pc:sldMk cId="99426576" sldId="271"/>
        </pc:sldMkLst>
        <pc:spChg chg="mod">
          <ac:chgData name="Erin Ayre" userId="bb5ac588d936b219" providerId="LiveId" clId="{366DF41A-779C-41DD-98DF-7D2D8676BA74}" dt="2023-01-13T07:21:15.333" v="921" actId="20577"/>
          <ac:spMkLst>
            <pc:docMk/>
            <pc:sldMk cId="99426576" sldId="271"/>
            <ac:spMk id="2" creationId="{8E9BF67C-7B12-5804-5589-DF7B15418FC8}"/>
          </ac:spMkLst>
        </pc:spChg>
        <pc:spChg chg="add del mod">
          <ac:chgData name="Erin Ayre" userId="bb5ac588d936b219" providerId="LiveId" clId="{366DF41A-779C-41DD-98DF-7D2D8676BA74}" dt="2023-01-13T07:57:53.268" v="1629" actId="26606"/>
          <ac:spMkLst>
            <pc:docMk/>
            <pc:sldMk cId="99426576" sldId="271"/>
            <ac:spMk id="3" creationId="{4E3FEE72-217A-D652-F163-41759068AE8D}"/>
          </ac:spMkLst>
        </pc:spChg>
        <pc:graphicFrameChg chg="add del">
          <ac:chgData name="Erin Ayre" userId="bb5ac588d936b219" providerId="LiveId" clId="{366DF41A-779C-41DD-98DF-7D2D8676BA74}" dt="2023-01-13T07:27:55.897" v="1133" actId="26606"/>
          <ac:graphicFrameMkLst>
            <pc:docMk/>
            <pc:sldMk cId="99426576" sldId="271"/>
            <ac:graphicFrameMk id="5" creationId="{DF10FA09-BB52-3FCC-A14E-F080FE23A610}"/>
          </ac:graphicFrameMkLst>
        </pc:graphicFrameChg>
        <pc:graphicFrameChg chg="add del">
          <ac:chgData name="Erin Ayre" userId="bb5ac588d936b219" providerId="LiveId" clId="{366DF41A-779C-41DD-98DF-7D2D8676BA74}" dt="2023-01-13T07:57:51.407" v="1626" actId="26606"/>
          <ac:graphicFrameMkLst>
            <pc:docMk/>
            <pc:sldMk cId="99426576" sldId="271"/>
            <ac:graphicFrameMk id="6" creationId="{53CA81CD-AADA-569D-93BB-3EF9BA689494}"/>
          </ac:graphicFrameMkLst>
        </pc:graphicFrameChg>
        <pc:graphicFrameChg chg="add del">
          <ac:chgData name="Erin Ayre" userId="bb5ac588d936b219" providerId="LiveId" clId="{366DF41A-779C-41DD-98DF-7D2D8676BA74}" dt="2023-01-13T07:27:57.283" v="1135" actId="26606"/>
          <ac:graphicFrameMkLst>
            <pc:docMk/>
            <pc:sldMk cId="99426576" sldId="271"/>
            <ac:graphicFrameMk id="7" creationId="{1484F5BB-C18E-893B-515D-97A56B15536F}"/>
          </ac:graphicFrameMkLst>
        </pc:graphicFrameChg>
        <pc:graphicFrameChg chg="add del">
          <ac:chgData name="Erin Ayre" userId="bb5ac588d936b219" providerId="LiveId" clId="{366DF41A-779C-41DD-98DF-7D2D8676BA74}" dt="2023-01-13T07:57:53.173" v="1628" actId="26606"/>
          <ac:graphicFrameMkLst>
            <pc:docMk/>
            <pc:sldMk cId="99426576" sldId="271"/>
            <ac:graphicFrameMk id="8" creationId="{744F0614-DE36-9F86-9A55-1DEE900F928E}"/>
          </ac:graphicFrameMkLst>
        </pc:graphicFrameChg>
        <pc:graphicFrameChg chg="add del">
          <ac:chgData name="Erin Ayre" userId="bb5ac588d936b219" providerId="LiveId" clId="{366DF41A-779C-41DD-98DF-7D2D8676BA74}" dt="2023-01-13T07:28:00.139" v="1137" actId="26606"/>
          <ac:graphicFrameMkLst>
            <pc:docMk/>
            <pc:sldMk cId="99426576" sldId="271"/>
            <ac:graphicFrameMk id="9" creationId="{8D1F1195-EFFC-06DA-934D-5833E0DDC6CD}"/>
          </ac:graphicFrameMkLst>
        </pc:graphicFrameChg>
        <pc:graphicFrameChg chg="add mod modGraphic">
          <ac:chgData name="Erin Ayre" userId="bb5ac588d936b219" providerId="LiveId" clId="{366DF41A-779C-41DD-98DF-7D2D8676BA74}" dt="2023-01-13T08:21:29.061" v="1937" actId="313"/>
          <ac:graphicFrameMkLst>
            <pc:docMk/>
            <pc:sldMk cId="99426576" sldId="271"/>
            <ac:graphicFrameMk id="10" creationId="{98F2D950-8D6E-5CCA-AA78-B16A57E6FFE7}"/>
          </ac:graphicFrameMkLst>
        </pc:graphicFrameChg>
        <pc:graphicFrameChg chg="add del">
          <ac:chgData name="Erin Ayre" userId="bb5ac588d936b219" providerId="LiveId" clId="{366DF41A-779C-41DD-98DF-7D2D8676BA74}" dt="2023-01-13T07:28:02.993" v="1139" actId="26606"/>
          <ac:graphicFrameMkLst>
            <pc:docMk/>
            <pc:sldMk cId="99426576" sldId="271"/>
            <ac:graphicFrameMk id="11" creationId="{2B173B36-A8CF-A2D1-04B7-F01F6E10A478}"/>
          </ac:graphicFrameMkLst>
        </pc:graphicFrameChg>
        <pc:graphicFrameChg chg="add del">
          <ac:chgData name="Erin Ayre" userId="bb5ac588d936b219" providerId="LiveId" clId="{366DF41A-779C-41DD-98DF-7D2D8676BA74}" dt="2023-01-13T07:28:24.204" v="1141" actId="26606"/>
          <ac:graphicFrameMkLst>
            <pc:docMk/>
            <pc:sldMk cId="99426576" sldId="271"/>
            <ac:graphicFrameMk id="13" creationId="{DF10FA09-BB52-3FCC-A14E-F080FE23A610}"/>
          </ac:graphicFrameMkLst>
        </pc:graphicFrameChg>
      </pc:sldChg>
      <pc:sldChg chg="addSp delSp modSp add mod ord setBg">
        <pc:chgData name="Erin Ayre" userId="bb5ac588d936b219" providerId="LiveId" clId="{366DF41A-779C-41DD-98DF-7D2D8676BA74}" dt="2023-01-13T10:13:16.159" v="3244"/>
        <pc:sldMkLst>
          <pc:docMk/>
          <pc:sldMk cId="2996729362" sldId="272"/>
        </pc:sldMkLst>
        <pc:spChg chg="mod">
          <ac:chgData name="Erin Ayre" userId="bb5ac588d936b219" providerId="LiveId" clId="{366DF41A-779C-41DD-98DF-7D2D8676BA74}" dt="2023-01-13T10:12:45.243" v="3241" actId="207"/>
          <ac:spMkLst>
            <pc:docMk/>
            <pc:sldMk cId="2996729362" sldId="272"/>
            <ac:spMk id="2" creationId="{8E9BF67C-7B12-5804-5589-DF7B15418FC8}"/>
          </ac:spMkLst>
        </pc:spChg>
        <pc:spChg chg="del mod">
          <ac:chgData name="Erin Ayre" userId="bb5ac588d936b219" providerId="LiveId" clId="{366DF41A-779C-41DD-98DF-7D2D8676BA74}" dt="2023-01-13T07:55:14.949" v="1542" actId="26606"/>
          <ac:spMkLst>
            <pc:docMk/>
            <pc:sldMk cId="2996729362" sldId="272"/>
            <ac:spMk id="3" creationId="{4E3FEE72-217A-D652-F163-41759068AE8D}"/>
          </ac:spMkLst>
        </pc:spChg>
        <pc:spChg chg="add del mod">
          <ac:chgData name="Erin Ayre" userId="bb5ac588d936b219" providerId="LiveId" clId="{366DF41A-779C-41DD-98DF-7D2D8676BA74}" dt="2023-01-13T10:08:31.282" v="3212" actId="478"/>
          <ac:spMkLst>
            <pc:docMk/>
            <pc:sldMk cId="2996729362" sldId="272"/>
            <ac:spMk id="4" creationId="{7B7C986B-6353-8689-1B28-45442CB4085D}"/>
          </ac:spMkLst>
        </pc:spChg>
        <pc:spChg chg="add del">
          <ac:chgData name="Erin Ayre" userId="bb5ac588d936b219" providerId="LiveId" clId="{366DF41A-779C-41DD-98DF-7D2D8676BA74}" dt="2023-01-13T10:10:13.053" v="3215" actId="26606"/>
          <ac:spMkLst>
            <pc:docMk/>
            <pc:sldMk cId="2996729362" sldId="272"/>
            <ac:spMk id="11" creationId="{7B831B6F-405A-4B47-B9BB-5CA88F285844}"/>
          </ac:spMkLst>
        </pc:spChg>
        <pc:spChg chg="add del">
          <ac:chgData name="Erin Ayre" userId="bb5ac588d936b219" providerId="LiveId" clId="{366DF41A-779C-41DD-98DF-7D2D8676BA74}" dt="2023-01-13T10:10:13.053" v="3215" actId="26606"/>
          <ac:spMkLst>
            <pc:docMk/>
            <pc:sldMk cId="2996729362" sldId="272"/>
            <ac:spMk id="13" creationId="{3CE8AF5E-D374-4CF1-90CC-35CF73B81C3E}"/>
          </ac:spMkLst>
        </pc:spChg>
        <pc:spChg chg="add del">
          <ac:chgData name="Erin Ayre" userId="bb5ac588d936b219" providerId="LiveId" clId="{366DF41A-779C-41DD-98DF-7D2D8676BA74}" dt="2023-01-13T10:10:14.382" v="3217" actId="26606"/>
          <ac:spMkLst>
            <pc:docMk/>
            <pc:sldMk cId="2996729362" sldId="272"/>
            <ac:spMk id="17" creationId="{1A9F7B4E-B03D-4F64-BE33-00D074458D45}"/>
          </ac:spMkLst>
        </pc:spChg>
        <pc:spChg chg="add del">
          <ac:chgData name="Erin Ayre" userId="bb5ac588d936b219" providerId="LiveId" clId="{366DF41A-779C-41DD-98DF-7D2D8676BA74}" dt="2023-01-13T10:10:14.382" v="3217" actId="26606"/>
          <ac:spMkLst>
            <pc:docMk/>
            <pc:sldMk cId="2996729362" sldId="272"/>
            <ac:spMk id="18" creationId="{1CA8A97F-67F0-4D5F-A850-0C30727D1CE3}"/>
          </ac:spMkLst>
        </pc:spChg>
        <pc:spChg chg="add del">
          <ac:chgData name="Erin Ayre" userId="bb5ac588d936b219" providerId="LiveId" clId="{366DF41A-779C-41DD-98DF-7D2D8676BA74}" dt="2023-01-13T10:10:18.525" v="3219" actId="26606"/>
          <ac:spMkLst>
            <pc:docMk/>
            <pc:sldMk cId="2996729362" sldId="272"/>
            <ac:spMk id="20" creationId="{A6D37EE4-EA1B-46EE-A54B-5233C63C9695}"/>
          </ac:spMkLst>
        </pc:spChg>
        <pc:spChg chg="add del">
          <ac:chgData name="Erin Ayre" userId="bb5ac588d936b219" providerId="LiveId" clId="{366DF41A-779C-41DD-98DF-7D2D8676BA74}" dt="2023-01-13T10:10:18.525" v="3219" actId="26606"/>
          <ac:spMkLst>
            <pc:docMk/>
            <pc:sldMk cId="2996729362" sldId="272"/>
            <ac:spMk id="21" creationId="{3CE8AF5E-D374-4CF1-90CC-35CF73B81C3E}"/>
          </ac:spMkLst>
        </pc:spChg>
        <pc:spChg chg="add">
          <ac:chgData name="Erin Ayre" userId="bb5ac588d936b219" providerId="LiveId" clId="{366DF41A-779C-41DD-98DF-7D2D8676BA74}" dt="2023-01-13T10:10:19.146" v="3220" actId="26606"/>
          <ac:spMkLst>
            <pc:docMk/>
            <pc:sldMk cId="2996729362" sldId="272"/>
            <ac:spMk id="23" creationId="{45D37F4E-DDB4-456B-97E0-9937730A039F}"/>
          </ac:spMkLst>
        </pc:spChg>
        <pc:spChg chg="add">
          <ac:chgData name="Erin Ayre" userId="bb5ac588d936b219" providerId="LiveId" clId="{366DF41A-779C-41DD-98DF-7D2D8676BA74}" dt="2023-01-13T10:10:19.146" v="3220" actId="26606"/>
          <ac:spMkLst>
            <pc:docMk/>
            <pc:sldMk cId="2996729362" sldId="272"/>
            <ac:spMk id="24" creationId="{3CE8AF5E-D374-4CF1-90CC-35CF73B81C3E}"/>
          </ac:spMkLst>
        </pc:spChg>
        <pc:graphicFrameChg chg="add mod ord modGraphic">
          <ac:chgData name="Erin Ayre" userId="bb5ac588d936b219" providerId="LiveId" clId="{366DF41A-779C-41DD-98DF-7D2D8676BA74}" dt="2023-01-13T10:13:16.159" v="3244"/>
          <ac:graphicFrameMkLst>
            <pc:docMk/>
            <pc:sldMk cId="2996729362" sldId="272"/>
            <ac:graphicFrameMk id="5" creationId="{ECA61E30-C842-898F-C2AE-417882BBA899}"/>
          </ac:graphicFrameMkLst>
        </pc:graphicFrameChg>
        <pc:picChg chg="add del mod">
          <ac:chgData name="Erin Ayre" userId="bb5ac588d936b219" providerId="LiveId" clId="{366DF41A-779C-41DD-98DF-7D2D8676BA74}" dt="2023-01-13T10:08:27.139" v="3211" actId="478"/>
          <ac:picMkLst>
            <pc:docMk/>
            <pc:sldMk cId="2996729362" sldId="272"/>
            <ac:picMk id="3" creationId="{F1E7897D-4E6F-082D-EF3D-5B180FEE67F2}"/>
          </ac:picMkLst>
        </pc:picChg>
        <pc:picChg chg="add del mod">
          <ac:chgData name="Erin Ayre" userId="bb5ac588d936b219" providerId="LiveId" clId="{366DF41A-779C-41DD-98DF-7D2D8676BA74}" dt="2023-01-13T10:02:48.514" v="3185" actId="21"/>
          <ac:picMkLst>
            <pc:docMk/>
            <pc:sldMk cId="2996729362" sldId="272"/>
            <ac:picMk id="4" creationId="{5C84E0C6-4DC4-73EE-B64D-EFBA044F0BEC}"/>
          </ac:picMkLst>
        </pc:picChg>
        <pc:picChg chg="add mod ord">
          <ac:chgData name="Erin Ayre" userId="bb5ac588d936b219" providerId="LiveId" clId="{366DF41A-779C-41DD-98DF-7D2D8676BA74}" dt="2023-01-13T10:10:43.204" v="3221" actId="27614"/>
          <ac:picMkLst>
            <pc:docMk/>
            <pc:sldMk cId="2996729362" sldId="272"/>
            <ac:picMk id="6" creationId="{5C7E1D8C-1376-AE71-3F75-C5A6B8A0B5B6}"/>
          </ac:picMkLst>
        </pc:picChg>
        <pc:inkChg chg="add del">
          <ac:chgData name="Erin Ayre" userId="bb5ac588d936b219" providerId="LiveId" clId="{366DF41A-779C-41DD-98DF-7D2D8676BA74}" dt="2023-01-13T10:10:13.053" v="3215" actId="26606"/>
          <ac:inkMkLst>
            <pc:docMk/>
            <pc:sldMk cId="2996729362" sldId="272"/>
            <ac:inkMk id="15" creationId="{070477C5-0410-4E4F-97A1-F84C2465C187}"/>
          </ac:inkMkLst>
        </pc:inkChg>
      </pc:sldChg>
      <pc:sldChg chg="modSp add mod ord">
        <pc:chgData name="Erin Ayre" userId="bb5ac588d936b219" providerId="LiveId" clId="{366DF41A-779C-41DD-98DF-7D2D8676BA74}" dt="2023-01-13T09:43:19.694" v="2793" actId="313"/>
        <pc:sldMkLst>
          <pc:docMk/>
          <pc:sldMk cId="1487673231" sldId="273"/>
        </pc:sldMkLst>
        <pc:spChg chg="mod">
          <ac:chgData name="Erin Ayre" userId="bb5ac588d936b219" providerId="LiveId" clId="{366DF41A-779C-41DD-98DF-7D2D8676BA74}" dt="2023-01-13T08:02:48.359" v="1738" actId="20577"/>
          <ac:spMkLst>
            <pc:docMk/>
            <pc:sldMk cId="1487673231" sldId="273"/>
            <ac:spMk id="2" creationId="{8E9BF67C-7B12-5804-5589-DF7B15418FC8}"/>
          </ac:spMkLst>
        </pc:spChg>
        <pc:spChg chg="mod">
          <ac:chgData name="Erin Ayre" userId="bb5ac588d936b219" providerId="LiveId" clId="{366DF41A-779C-41DD-98DF-7D2D8676BA74}" dt="2023-01-13T09:43:19.694" v="2793" actId="313"/>
          <ac:spMkLst>
            <pc:docMk/>
            <pc:sldMk cId="1487673231" sldId="273"/>
            <ac:spMk id="3" creationId="{4E3FEE72-217A-D652-F163-41759068AE8D}"/>
          </ac:spMkLst>
        </pc:spChg>
      </pc:sldChg>
      <pc:sldChg chg="addSp delSp modSp add mod">
        <pc:chgData name="Erin Ayre" userId="bb5ac588d936b219" providerId="LiveId" clId="{366DF41A-779C-41DD-98DF-7D2D8676BA74}" dt="2023-01-13T08:11:20.641" v="1896" actId="20577"/>
        <pc:sldMkLst>
          <pc:docMk/>
          <pc:sldMk cId="3641869295" sldId="274"/>
        </pc:sldMkLst>
        <pc:spChg chg="mod">
          <ac:chgData name="Erin Ayre" userId="bb5ac588d936b219" providerId="LiveId" clId="{366DF41A-779C-41DD-98DF-7D2D8676BA74}" dt="2023-01-13T08:10:56.344" v="1885"/>
          <ac:spMkLst>
            <pc:docMk/>
            <pc:sldMk cId="3641869295" sldId="274"/>
            <ac:spMk id="2" creationId="{8E9BF67C-7B12-5804-5589-DF7B15418FC8}"/>
          </ac:spMkLst>
        </pc:spChg>
        <pc:spChg chg="add mod">
          <ac:chgData name="Erin Ayre" userId="bb5ac588d936b219" providerId="LiveId" clId="{366DF41A-779C-41DD-98DF-7D2D8676BA74}" dt="2023-01-13T08:11:20.641" v="1896" actId="20577"/>
          <ac:spMkLst>
            <pc:docMk/>
            <pc:sldMk cId="3641869295" sldId="274"/>
            <ac:spMk id="4" creationId="{742493B9-809D-EFA0-D1E2-00941616FA9B}"/>
          </ac:spMkLst>
        </pc:spChg>
        <pc:graphicFrameChg chg="del mod">
          <ac:chgData name="Erin Ayre" userId="bb5ac588d936b219" providerId="LiveId" clId="{366DF41A-779C-41DD-98DF-7D2D8676BA74}" dt="2023-01-13T08:07:16.012" v="1744" actId="478"/>
          <ac:graphicFrameMkLst>
            <pc:docMk/>
            <pc:sldMk cId="3641869295" sldId="274"/>
            <ac:graphicFrameMk id="10" creationId="{98F2D950-8D6E-5CCA-AA78-B16A57E6FFE7}"/>
          </ac:graphicFrameMkLst>
        </pc:graphicFrameChg>
      </pc:sldChg>
      <pc:sldMasterChg chg="modTransition setBg modSldLayout">
        <pc:chgData name="Erin Ayre" userId="bb5ac588d936b219" providerId="LiveId" clId="{366DF41A-779C-41DD-98DF-7D2D8676BA74}" dt="2023-01-13T07:37:54.929" v="1215"/>
        <pc:sldMasterMkLst>
          <pc:docMk/>
          <pc:sldMasterMk cId="3809890195" sldId="2147483683"/>
        </pc:sldMasterMkLst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1285603988" sldId="2147483672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1944992592" sldId="2147483673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1898726244" sldId="2147483674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1263385291" sldId="2147483675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2401250960" sldId="2147483676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2684700702" sldId="2147483677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797962438" sldId="2147483678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2318784057" sldId="2147483679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4177395266" sldId="2147483680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3285726603" sldId="2147483681"/>
          </pc:sldLayoutMkLst>
        </pc:sldLayoutChg>
        <pc:sldLayoutChg chg="modTransition setBg">
          <pc:chgData name="Erin Ayre" userId="bb5ac588d936b219" providerId="LiveId" clId="{366DF41A-779C-41DD-98DF-7D2D8676BA74}" dt="2023-01-13T07:37:54.929" v="1215"/>
          <pc:sldLayoutMkLst>
            <pc:docMk/>
            <pc:sldMasterMk cId="3809890195" sldId="2147483683"/>
            <pc:sldLayoutMk cId="1186920585" sldId="2147483682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E144AD-578F-42DB-A89D-8484374A813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EE15F9-6002-4265-9BA5-406B6329D048}">
      <dgm:prSet/>
      <dgm:spPr/>
      <dgm:t>
        <a:bodyPr/>
        <a:lstStyle/>
        <a:p>
          <a:r>
            <a:rPr lang="en-GB" dirty="0"/>
            <a:t>What is Orienteering </a:t>
          </a:r>
          <a:endParaRPr lang="en-US" dirty="0"/>
        </a:p>
      </dgm:t>
    </dgm:pt>
    <dgm:pt modelId="{9F9173DB-99E1-4B4C-8AB7-CECD76804990}" type="parTrans" cxnId="{CDF70C5F-C7DA-4233-A04E-78F147455503}">
      <dgm:prSet/>
      <dgm:spPr/>
      <dgm:t>
        <a:bodyPr/>
        <a:lstStyle/>
        <a:p>
          <a:endParaRPr lang="en-US"/>
        </a:p>
      </dgm:t>
    </dgm:pt>
    <dgm:pt modelId="{BEFC1433-2DE4-46D2-9EB5-8F4BFA677272}" type="sibTrans" cxnId="{CDF70C5F-C7DA-4233-A04E-78F147455503}">
      <dgm:prSet/>
      <dgm:spPr/>
      <dgm:t>
        <a:bodyPr/>
        <a:lstStyle/>
        <a:p>
          <a:endParaRPr lang="en-US"/>
        </a:p>
      </dgm:t>
    </dgm:pt>
    <dgm:pt modelId="{9070C285-1DC5-480C-A0A1-CC8D33904C05}">
      <dgm:prSet/>
      <dgm:spPr/>
      <dgm:t>
        <a:bodyPr/>
        <a:lstStyle/>
        <a:p>
          <a:r>
            <a:rPr lang="en-GB"/>
            <a:t>“an exciting outdoor adventure sport suitable for all ages and fitness levels”, “an exciting outdoor adventurous sport that exercises the mind and body” (British Orienteering, 2020)</a:t>
          </a:r>
          <a:endParaRPr lang="en-US"/>
        </a:p>
      </dgm:t>
    </dgm:pt>
    <dgm:pt modelId="{E1A30843-5DDE-4560-B22E-E157B417F1DD}" type="parTrans" cxnId="{01298F12-CEEB-4038-9A51-28100C1410DC}">
      <dgm:prSet/>
      <dgm:spPr/>
      <dgm:t>
        <a:bodyPr/>
        <a:lstStyle/>
        <a:p>
          <a:endParaRPr lang="en-US"/>
        </a:p>
      </dgm:t>
    </dgm:pt>
    <dgm:pt modelId="{13C34CEA-EF99-449E-9E2F-39EA0289C651}" type="sibTrans" cxnId="{01298F12-CEEB-4038-9A51-28100C1410DC}">
      <dgm:prSet/>
      <dgm:spPr/>
      <dgm:t>
        <a:bodyPr/>
        <a:lstStyle/>
        <a:p>
          <a:endParaRPr lang="en-US"/>
        </a:p>
      </dgm:t>
    </dgm:pt>
    <dgm:pt modelId="{E5830E04-9682-4022-B8C5-970316A45E56}">
      <dgm:prSet/>
      <dgm:spPr/>
      <dgm:t>
        <a:bodyPr/>
        <a:lstStyle/>
        <a:p>
          <a:r>
            <a:rPr lang="en-GB"/>
            <a:t>Aim</a:t>
          </a:r>
          <a:endParaRPr lang="en-US"/>
        </a:p>
      </dgm:t>
    </dgm:pt>
    <dgm:pt modelId="{49802116-54AD-4EEB-8119-8E08E58AAD5E}" type="parTrans" cxnId="{45943A5D-8BB6-4CB3-9F30-2D87FEBF7964}">
      <dgm:prSet/>
      <dgm:spPr/>
      <dgm:t>
        <a:bodyPr/>
        <a:lstStyle/>
        <a:p>
          <a:endParaRPr lang="en-US"/>
        </a:p>
      </dgm:t>
    </dgm:pt>
    <dgm:pt modelId="{959060C4-0CF9-4A9A-90B3-40AFC770C18E}" type="sibTrans" cxnId="{45943A5D-8BB6-4CB3-9F30-2D87FEBF7964}">
      <dgm:prSet/>
      <dgm:spPr/>
      <dgm:t>
        <a:bodyPr/>
        <a:lstStyle/>
        <a:p>
          <a:endParaRPr lang="en-US"/>
        </a:p>
      </dgm:t>
    </dgm:pt>
    <dgm:pt modelId="{0E5E4729-5D73-4A92-9D7D-149B48756331}">
      <dgm:prSet/>
      <dgm:spPr/>
      <dgm:t>
        <a:bodyPr/>
        <a:lstStyle/>
        <a:p>
          <a:r>
            <a:rPr lang="en-GB"/>
            <a:t>Can take place anywhere</a:t>
          </a:r>
          <a:endParaRPr lang="en-US"/>
        </a:p>
      </dgm:t>
    </dgm:pt>
    <dgm:pt modelId="{4491F10B-43E4-4ED0-8004-FB7264E8635F}" type="parTrans" cxnId="{32BBC5D2-4ED1-43D3-A417-8E0BF7451FE9}">
      <dgm:prSet/>
      <dgm:spPr/>
      <dgm:t>
        <a:bodyPr/>
        <a:lstStyle/>
        <a:p>
          <a:endParaRPr lang="en-US"/>
        </a:p>
      </dgm:t>
    </dgm:pt>
    <dgm:pt modelId="{83F48217-11A4-4834-8D25-E3291B8A61D5}" type="sibTrans" cxnId="{32BBC5D2-4ED1-43D3-A417-8E0BF7451FE9}">
      <dgm:prSet/>
      <dgm:spPr/>
      <dgm:t>
        <a:bodyPr/>
        <a:lstStyle/>
        <a:p>
          <a:endParaRPr lang="en-US"/>
        </a:p>
      </dgm:t>
    </dgm:pt>
    <dgm:pt modelId="{0FCBCD8E-7D63-4790-B6D2-1CFEEB62CC51}">
      <dgm:prSet/>
      <dgm:spPr/>
      <dgm:t>
        <a:bodyPr/>
        <a:lstStyle/>
        <a:p>
          <a:r>
            <a:rPr lang="en-GB"/>
            <a:t>Benefits of Orienteering </a:t>
          </a:r>
          <a:endParaRPr lang="en-US"/>
        </a:p>
      </dgm:t>
    </dgm:pt>
    <dgm:pt modelId="{A731BD54-383A-40A5-9D5E-E80465611673}" type="parTrans" cxnId="{F08821C0-D9CB-4B4B-80AE-6A7525B23BB8}">
      <dgm:prSet/>
      <dgm:spPr/>
      <dgm:t>
        <a:bodyPr/>
        <a:lstStyle/>
        <a:p>
          <a:endParaRPr lang="en-US"/>
        </a:p>
      </dgm:t>
    </dgm:pt>
    <dgm:pt modelId="{04B181E2-F3BB-45EC-9DDE-E1646E2618A5}" type="sibTrans" cxnId="{F08821C0-D9CB-4B4B-80AE-6A7525B23BB8}">
      <dgm:prSet/>
      <dgm:spPr/>
      <dgm:t>
        <a:bodyPr/>
        <a:lstStyle/>
        <a:p>
          <a:endParaRPr lang="en-US"/>
        </a:p>
      </dgm:t>
    </dgm:pt>
    <dgm:pt modelId="{DD073366-8AA2-4F52-9DB7-6FDBB43EB9FE}">
      <dgm:prSet/>
      <dgm:spPr/>
      <dgm:t>
        <a:bodyPr/>
        <a:lstStyle/>
        <a:p>
          <a:r>
            <a:rPr lang="en-GB"/>
            <a:t>Fitness and Gross Motor Skills (Galan et al, 2016)</a:t>
          </a:r>
          <a:endParaRPr lang="en-US"/>
        </a:p>
      </dgm:t>
    </dgm:pt>
    <dgm:pt modelId="{FFD7BA69-FA7B-4296-A0FE-CAF3C3D80103}" type="parTrans" cxnId="{C2910B4D-0039-4B04-904A-943811A13D69}">
      <dgm:prSet/>
      <dgm:spPr/>
      <dgm:t>
        <a:bodyPr/>
        <a:lstStyle/>
        <a:p>
          <a:endParaRPr lang="en-US"/>
        </a:p>
      </dgm:t>
    </dgm:pt>
    <dgm:pt modelId="{F5E6429D-B0C2-4979-8343-A550515C66B4}" type="sibTrans" cxnId="{C2910B4D-0039-4B04-904A-943811A13D69}">
      <dgm:prSet/>
      <dgm:spPr/>
      <dgm:t>
        <a:bodyPr/>
        <a:lstStyle/>
        <a:p>
          <a:endParaRPr lang="en-US"/>
        </a:p>
      </dgm:t>
    </dgm:pt>
    <dgm:pt modelId="{D5CB237B-ACEF-4F71-91E9-DB2A168DFD61}">
      <dgm:prSet/>
      <dgm:spPr/>
      <dgm:t>
        <a:bodyPr/>
        <a:lstStyle/>
        <a:p>
          <a:r>
            <a:rPr lang="en-GB" dirty="0"/>
            <a:t>Builds Self-esteem and increases confidence (Ferguson and Turbyfill, 2013)</a:t>
          </a:r>
          <a:endParaRPr lang="en-US" dirty="0"/>
        </a:p>
      </dgm:t>
    </dgm:pt>
    <dgm:pt modelId="{AD03052A-B555-428A-BD3A-6FD5D3C2CBEE}" type="parTrans" cxnId="{E22839A7-81AB-41AA-80CD-0F44037268B9}">
      <dgm:prSet/>
      <dgm:spPr/>
      <dgm:t>
        <a:bodyPr/>
        <a:lstStyle/>
        <a:p>
          <a:endParaRPr lang="en-US"/>
        </a:p>
      </dgm:t>
    </dgm:pt>
    <dgm:pt modelId="{0D0F1565-ED91-4036-80A0-AD62963700B5}" type="sibTrans" cxnId="{E22839A7-81AB-41AA-80CD-0F44037268B9}">
      <dgm:prSet/>
      <dgm:spPr/>
      <dgm:t>
        <a:bodyPr/>
        <a:lstStyle/>
        <a:p>
          <a:endParaRPr lang="en-US"/>
        </a:p>
      </dgm:t>
    </dgm:pt>
    <dgm:pt modelId="{F6FCDB2B-D351-46A9-A9BC-5B6576CDF11D}">
      <dgm:prSet/>
      <dgm:spPr/>
      <dgm:t>
        <a:bodyPr/>
        <a:lstStyle/>
        <a:p>
          <a:r>
            <a:rPr lang="en-GB"/>
            <a:t>Cross-Curricular </a:t>
          </a:r>
          <a:endParaRPr lang="en-US"/>
        </a:p>
      </dgm:t>
    </dgm:pt>
    <dgm:pt modelId="{A5A487D8-4B9E-432B-B211-7607BCC4D4C3}" type="parTrans" cxnId="{94010159-250E-493F-AD76-779FB5B5CB92}">
      <dgm:prSet/>
      <dgm:spPr/>
      <dgm:t>
        <a:bodyPr/>
        <a:lstStyle/>
        <a:p>
          <a:endParaRPr lang="en-US"/>
        </a:p>
      </dgm:t>
    </dgm:pt>
    <dgm:pt modelId="{627CABB8-8769-49DC-9907-B91480251E6F}" type="sibTrans" cxnId="{94010159-250E-493F-AD76-779FB5B5CB92}">
      <dgm:prSet/>
      <dgm:spPr/>
      <dgm:t>
        <a:bodyPr/>
        <a:lstStyle/>
        <a:p>
          <a:endParaRPr lang="en-US"/>
        </a:p>
      </dgm:t>
    </dgm:pt>
    <dgm:pt modelId="{2D1E3B32-C830-4F6D-94ED-6E36A7657B9E}">
      <dgm:prSet/>
      <dgm:spPr/>
      <dgm:t>
        <a:bodyPr/>
        <a:lstStyle/>
        <a:p>
          <a:r>
            <a:rPr lang="en-GB"/>
            <a:t>PE – Outdoor Adventurous Activities </a:t>
          </a:r>
          <a:endParaRPr lang="en-US" dirty="0"/>
        </a:p>
      </dgm:t>
    </dgm:pt>
    <dgm:pt modelId="{DBC51E4E-D3A4-4F34-B282-2CF86937BD9B}" type="parTrans" cxnId="{F38FB36F-9A4C-430A-B36D-DE714E642F4E}">
      <dgm:prSet/>
      <dgm:spPr/>
      <dgm:t>
        <a:bodyPr/>
        <a:lstStyle/>
        <a:p>
          <a:endParaRPr lang="en-US"/>
        </a:p>
      </dgm:t>
    </dgm:pt>
    <dgm:pt modelId="{96278D62-3AE0-42FB-9E15-289610DC3FD2}" type="sibTrans" cxnId="{F38FB36F-9A4C-430A-B36D-DE714E642F4E}">
      <dgm:prSet/>
      <dgm:spPr/>
      <dgm:t>
        <a:bodyPr/>
        <a:lstStyle/>
        <a:p>
          <a:endParaRPr lang="en-US"/>
        </a:p>
      </dgm:t>
    </dgm:pt>
    <dgm:pt modelId="{DFC3257F-71DA-4FA7-801D-68C544C3F547}">
      <dgm:prSet/>
      <dgm:spPr/>
      <dgm:t>
        <a:bodyPr/>
        <a:lstStyle/>
        <a:p>
          <a:r>
            <a:rPr lang="en-GB"/>
            <a:t>Leads to</a:t>
          </a:r>
          <a:endParaRPr lang="en-US"/>
        </a:p>
      </dgm:t>
    </dgm:pt>
    <dgm:pt modelId="{739E4B4A-32E0-4297-99C2-671DFFEB7A2B}" type="parTrans" cxnId="{F6268174-70F0-4CDD-9A3D-234380841E62}">
      <dgm:prSet/>
      <dgm:spPr/>
      <dgm:t>
        <a:bodyPr/>
        <a:lstStyle/>
        <a:p>
          <a:endParaRPr lang="en-US"/>
        </a:p>
      </dgm:t>
    </dgm:pt>
    <dgm:pt modelId="{B3D8CA5F-F3CE-4683-B4F5-C5E93BDC80FB}" type="sibTrans" cxnId="{F6268174-70F0-4CDD-9A3D-234380841E62}">
      <dgm:prSet/>
      <dgm:spPr/>
      <dgm:t>
        <a:bodyPr/>
        <a:lstStyle/>
        <a:p>
          <a:endParaRPr lang="en-US"/>
        </a:p>
      </dgm:t>
    </dgm:pt>
    <dgm:pt modelId="{8EF0851B-4E43-4A7A-BB24-432C0F5990BA}">
      <dgm:prSet/>
      <dgm:spPr/>
      <dgm:t>
        <a:bodyPr/>
        <a:lstStyle/>
        <a:p>
          <a:r>
            <a:rPr lang="en-GB"/>
            <a:t>Duke of Edinburgh </a:t>
          </a:r>
          <a:endParaRPr lang="en-US"/>
        </a:p>
      </dgm:t>
    </dgm:pt>
    <dgm:pt modelId="{DE47A7E5-AC4B-4D85-B35A-3A4B4149221D}" type="parTrans" cxnId="{1BCE2AA2-A4C2-4BB7-807A-8B47D575C328}">
      <dgm:prSet/>
      <dgm:spPr/>
      <dgm:t>
        <a:bodyPr/>
        <a:lstStyle/>
        <a:p>
          <a:endParaRPr lang="en-US"/>
        </a:p>
      </dgm:t>
    </dgm:pt>
    <dgm:pt modelId="{1F199487-579E-49E2-B6B7-419324800AAA}" type="sibTrans" cxnId="{1BCE2AA2-A4C2-4BB7-807A-8B47D575C328}">
      <dgm:prSet/>
      <dgm:spPr/>
      <dgm:t>
        <a:bodyPr/>
        <a:lstStyle/>
        <a:p>
          <a:endParaRPr lang="en-US"/>
        </a:p>
      </dgm:t>
    </dgm:pt>
    <dgm:pt modelId="{6C7664CE-D92D-448F-B783-9C37528BB3FB}">
      <dgm:prSet/>
      <dgm:spPr/>
      <dgm:t>
        <a:bodyPr/>
        <a:lstStyle/>
        <a:p>
          <a:r>
            <a:rPr lang="en-GB"/>
            <a:t>Future employment</a:t>
          </a:r>
          <a:endParaRPr lang="en-US"/>
        </a:p>
      </dgm:t>
    </dgm:pt>
    <dgm:pt modelId="{0F408BF5-5E28-4912-A3AD-418238F0D102}" type="parTrans" cxnId="{1739EC32-E662-45FE-9E53-84223081A9AC}">
      <dgm:prSet/>
      <dgm:spPr/>
      <dgm:t>
        <a:bodyPr/>
        <a:lstStyle/>
        <a:p>
          <a:endParaRPr lang="en-US"/>
        </a:p>
      </dgm:t>
    </dgm:pt>
    <dgm:pt modelId="{3377E897-8AC3-4143-83AD-B6024003BDBB}" type="sibTrans" cxnId="{1739EC32-E662-45FE-9E53-84223081A9AC}">
      <dgm:prSet/>
      <dgm:spPr/>
      <dgm:t>
        <a:bodyPr/>
        <a:lstStyle/>
        <a:p>
          <a:endParaRPr lang="en-US"/>
        </a:p>
      </dgm:t>
    </dgm:pt>
    <dgm:pt modelId="{41626A5D-99C9-4C04-B1EB-3354B8F53212}">
      <dgm:prSet/>
      <dgm:spPr/>
      <dgm:t>
        <a:bodyPr/>
        <a:lstStyle/>
        <a:p>
          <a:endParaRPr lang="en-US" dirty="0"/>
        </a:p>
      </dgm:t>
    </dgm:pt>
    <dgm:pt modelId="{8D7D756C-5B3D-4F37-9CE6-3628682DC7E4}" type="parTrans" cxnId="{1A3357B4-A23B-4992-B9E2-A3AA9E6AF4FB}">
      <dgm:prSet/>
      <dgm:spPr/>
      <dgm:t>
        <a:bodyPr/>
        <a:lstStyle/>
        <a:p>
          <a:endParaRPr lang="en-GB"/>
        </a:p>
      </dgm:t>
    </dgm:pt>
    <dgm:pt modelId="{6D3B0D3A-BFCE-47DF-842D-F19AC6050ED1}" type="sibTrans" cxnId="{1A3357B4-A23B-4992-B9E2-A3AA9E6AF4FB}">
      <dgm:prSet/>
      <dgm:spPr/>
      <dgm:t>
        <a:bodyPr/>
        <a:lstStyle/>
        <a:p>
          <a:endParaRPr lang="en-GB"/>
        </a:p>
      </dgm:t>
    </dgm:pt>
    <dgm:pt modelId="{A2D8E39B-2D33-4810-845A-D237D4299D70}">
      <dgm:prSet/>
      <dgm:spPr/>
      <dgm:t>
        <a:bodyPr/>
        <a:lstStyle/>
        <a:p>
          <a:r>
            <a:rPr lang="en-GB" dirty="0"/>
            <a:t>Science</a:t>
          </a:r>
          <a:endParaRPr lang="en-US" dirty="0"/>
        </a:p>
      </dgm:t>
    </dgm:pt>
    <dgm:pt modelId="{3D7E3B6B-FDFE-4E5F-9648-4C1B9CCF22AE}" type="parTrans" cxnId="{DA22449A-98ED-46F7-8F75-820EF92E395C}">
      <dgm:prSet/>
      <dgm:spPr/>
    </dgm:pt>
    <dgm:pt modelId="{E0AF4BBE-659E-4E79-9AC7-8BB792C4700D}" type="sibTrans" cxnId="{DA22449A-98ED-46F7-8F75-820EF92E395C}">
      <dgm:prSet/>
      <dgm:spPr/>
    </dgm:pt>
    <dgm:pt modelId="{1A3F43BF-C78F-44F4-ABEA-E6E8C22204A1}">
      <dgm:prSet/>
      <dgm:spPr/>
      <dgm:t>
        <a:bodyPr/>
        <a:lstStyle/>
        <a:p>
          <a:r>
            <a:rPr lang="en-GB" dirty="0"/>
            <a:t>Geography </a:t>
          </a:r>
          <a:endParaRPr lang="en-US" dirty="0"/>
        </a:p>
      </dgm:t>
    </dgm:pt>
    <dgm:pt modelId="{71E1BAD1-03F8-42CC-BDA2-8E0A8F2880F0}" type="parTrans" cxnId="{1A6C66B1-FFE1-484A-AD81-AB2D74258F50}">
      <dgm:prSet/>
      <dgm:spPr/>
      <dgm:t>
        <a:bodyPr/>
        <a:lstStyle/>
        <a:p>
          <a:endParaRPr lang="en-GB"/>
        </a:p>
      </dgm:t>
    </dgm:pt>
    <dgm:pt modelId="{338D2BC4-0FE5-4C65-8351-3E47219CDB7A}" type="sibTrans" cxnId="{1A6C66B1-FFE1-484A-AD81-AB2D74258F50}">
      <dgm:prSet/>
      <dgm:spPr/>
      <dgm:t>
        <a:bodyPr/>
        <a:lstStyle/>
        <a:p>
          <a:endParaRPr lang="en-GB"/>
        </a:p>
      </dgm:t>
    </dgm:pt>
    <dgm:pt modelId="{A3FA01A0-D261-4A33-9083-C52427AC07BB}" type="pres">
      <dgm:prSet presAssocID="{70E144AD-578F-42DB-A89D-8484374A8138}" presName="Name0" presStyleCnt="0">
        <dgm:presLayoutVars>
          <dgm:dir/>
          <dgm:animLvl val="lvl"/>
          <dgm:resizeHandles val="exact"/>
        </dgm:presLayoutVars>
      </dgm:prSet>
      <dgm:spPr/>
    </dgm:pt>
    <dgm:pt modelId="{462F8B86-1A7F-48CA-92CE-B4FC5D3FFDDE}" type="pres">
      <dgm:prSet presAssocID="{80EE15F9-6002-4265-9BA5-406B6329D048}" presName="composite" presStyleCnt="0"/>
      <dgm:spPr/>
    </dgm:pt>
    <dgm:pt modelId="{662445F4-60B3-4EB3-BD50-670AEBD2A4E5}" type="pres">
      <dgm:prSet presAssocID="{80EE15F9-6002-4265-9BA5-406B6329D048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4F2F3487-235D-43E1-A4BD-E9E8F54FFAAB}" type="pres">
      <dgm:prSet presAssocID="{80EE15F9-6002-4265-9BA5-406B6329D048}" presName="desTx" presStyleLbl="alignAccFollowNode1" presStyleIdx="0" presStyleCnt="4">
        <dgm:presLayoutVars>
          <dgm:bulletEnabled val="1"/>
        </dgm:presLayoutVars>
      </dgm:prSet>
      <dgm:spPr/>
    </dgm:pt>
    <dgm:pt modelId="{29BCFE56-A3B1-4650-A1EB-5FB057A29F31}" type="pres">
      <dgm:prSet presAssocID="{BEFC1433-2DE4-46D2-9EB5-8F4BFA677272}" presName="space" presStyleCnt="0"/>
      <dgm:spPr/>
    </dgm:pt>
    <dgm:pt modelId="{95536320-9245-40FA-9CA8-A0209F6AA4E6}" type="pres">
      <dgm:prSet presAssocID="{0FCBCD8E-7D63-4790-B6D2-1CFEEB62CC51}" presName="composite" presStyleCnt="0"/>
      <dgm:spPr/>
    </dgm:pt>
    <dgm:pt modelId="{6B42E894-CCC5-476D-BC62-4F89DBD3CD1B}" type="pres">
      <dgm:prSet presAssocID="{0FCBCD8E-7D63-4790-B6D2-1CFEEB62CC51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814851C8-62B6-49E8-91C0-3BDD8FBC19BA}" type="pres">
      <dgm:prSet presAssocID="{0FCBCD8E-7D63-4790-B6D2-1CFEEB62CC51}" presName="desTx" presStyleLbl="alignAccFollowNode1" presStyleIdx="1" presStyleCnt="4">
        <dgm:presLayoutVars>
          <dgm:bulletEnabled val="1"/>
        </dgm:presLayoutVars>
      </dgm:prSet>
      <dgm:spPr/>
    </dgm:pt>
    <dgm:pt modelId="{BA972F17-9A49-492B-90D7-AA7991E50AFC}" type="pres">
      <dgm:prSet presAssocID="{04B181E2-F3BB-45EC-9DDE-E1646E2618A5}" presName="space" presStyleCnt="0"/>
      <dgm:spPr/>
    </dgm:pt>
    <dgm:pt modelId="{575110CA-658E-441C-A18D-A1BE5CC2F91A}" type="pres">
      <dgm:prSet presAssocID="{F6FCDB2B-D351-46A9-A9BC-5B6576CDF11D}" presName="composite" presStyleCnt="0"/>
      <dgm:spPr/>
    </dgm:pt>
    <dgm:pt modelId="{F7B904CA-9FB7-4464-AB5B-6B8DAD92E4C8}" type="pres">
      <dgm:prSet presAssocID="{F6FCDB2B-D351-46A9-A9BC-5B6576CDF11D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FDB5523A-6F07-46F8-BFFC-103AAEAA1476}" type="pres">
      <dgm:prSet presAssocID="{F6FCDB2B-D351-46A9-A9BC-5B6576CDF11D}" presName="desTx" presStyleLbl="alignAccFollowNode1" presStyleIdx="2" presStyleCnt="4">
        <dgm:presLayoutVars>
          <dgm:bulletEnabled val="1"/>
        </dgm:presLayoutVars>
      </dgm:prSet>
      <dgm:spPr/>
    </dgm:pt>
    <dgm:pt modelId="{0E5BD156-108A-490F-9E31-9B74F0227CDC}" type="pres">
      <dgm:prSet presAssocID="{627CABB8-8769-49DC-9907-B91480251E6F}" presName="space" presStyleCnt="0"/>
      <dgm:spPr/>
    </dgm:pt>
    <dgm:pt modelId="{463C3FD8-B7A9-4EC4-BEFC-F3310057A442}" type="pres">
      <dgm:prSet presAssocID="{DFC3257F-71DA-4FA7-801D-68C544C3F547}" presName="composite" presStyleCnt="0"/>
      <dgm:spPr/>
    </dgm:pt>
    <dgm:pt modelId="{9C58FB78-0CBD-4EB7-983A-BFC048ED7500}" type="pres">
      <dgm:prSet presAssocID="{DFC3257F-71DA-4FA7-801D-68C544C3F547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25CDDD1A-4338-4FB4-8669-3ADA406D664F}" type="pres">
      <dgm:prSet presAssocID="{DFC3257F-71DA-4FA7-801D-68C544C3F547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AA1C3F03-E93B-4AE1-9906-54B774D55EF6}" type="presOf" srcId="{F6FCDB2B-D351-46A9-A9BC-5B6576CDF11D}" destId="{F7B904CA-9FB7-4464-AB5B-6B8DAD92E4C8}" srcOrd="0" destOrd="0" presId="urn:microsoft.com/office/officeart/2005/8/layout/hList1"/>
    <dgm:cxn modelId="{064A3E0E-9B7C-4B01-BB1B-5F12E6495E64}" type="presOf" srcId="{DD073366-8AA2-4F52-9DB7-6FDBB43EB9FE}" destId="{814851C8-62B6-49E8-91C0-3BDD8FBC19BA}" srcOrd="0" destOrd="0" presId="urn:microsoft.com/office/officeart/2005/8/layout/hList1"/>
    <dgm:cxn modelId="{01298F12-CEEB-4038-9A51-28100C1410DC}" srcId="{80EE15F9-6002-4265-9BA5-406B6329D048}" destId="{9070C285-1DC5-480C-A0A1-CC8D33904C05}" srcOrd="0" destOrd="0" parTransId="{E1A30843-5DDE-4560-B22E-E157B417F1DD}" sibTransId="{13C34CEA-EF99-449E-9E2F-39EA0289C651}"/>
    <dgm:cxn modelId="{6B0AC824-5495-44E0-8091-F3CFDEFA3144}" type="presOf" srcId="{80EE15F9-6002-4265-9BA5-406B6329D048}" destId="{662445F4-60B3-4EB3-BD50-670AEBD2A4E5}" srcOrd="0" destOrd="0" presId="urn:microsoft.com/office/officeart/2005/8/layout/hList1"/>
    <dgm:cxn modelId="{1739EC32-E662-45FE-9E53-84223081A9AC}" srcId="{DFC3257F-71DA-4FA7-801D-68C544C3F547}" destId="{6C7664CE-D92D-448F-B783-9C37528BB3FB}" srcOrd="1" destOrd="0" parTransId="{0F408BF5-5E28-4912-A3AD-418238F0D102}" sibTransId="{3377E897-8AC3-4143-83AD-B6024003BDBB}"/>
    <dgm:cxn modelId="{45943A5D-8BB6-4CB3-9F30-2D87FEBF7964}" srcId="{80EE15F9-6002-4265-9BA5-406B6329D048}" destId="{E5830E04-9682-4022-B8C5-970316A45E56}" srcOrd="1" destOrd="0" parTransId="{49802116-54AD-4EEB-8119-8E08E58AAD5E}" sibTransId="{959060C4-0CF9-4A9A-90B3-40AFC770C18E}"/>
    <dgm:cxn modelId="{CDF70C5F-C7DA-4233-A04E-78F147455503}" srcId="{70E144AD-578F-42DB-A89D-8484374A8138}" destId="{80EE15F9-6002-4265-9BA5-406B6329D048}" srcOrd="0" destOrd="0" parTransId="{9F9173DB-99E1-4B4C-8AB7-CECD76804990}" sibTransId="{BEFC1433-2DE4-46D2-9EB5-8F4BFA677272}"/>
    <dgm:cxn modelId="{949E3A66-ECEF-4E53-95DE-6311662023F0}" type="presOf" srcId="{E5830E04-9682-4022-B8C5-970316A45E56}" destId="{4F2F3487-235D-43E1-A4BD-E9E8F54FFAAB}" srcOrd="0" destOrd="1" presId="urn:microsoft.com/office/officeart/2005/8/layout/hList1"/>
    <dgm:cxn modelId="{F96A734C-FDDE-4512-A19B-272276C9D1F9}" type="presOf" srcId="{8EF0851B-4E43-4A7A-BB24-432C0F5990BA}" destId="{25CDDD1A-4338-4FB4-8669-3ADA406D664F}" srcOrd="0" destOrd="0" presId="urn:microsoft.com/office/officeart/2005/8/layout/hList1"/>
    <dgm:cxn modelId="{C2910B4D-0039-4B04-904A-943811A13D69}" srcId="{0FCBCD8E-7D63-4790-B6D2-1CFEEB62CC51}" destId="{DD073366-8AA2-4F52-9DB7-6FDBB43EB9FE}" srcOrd="0" destOrd="0" parTransId="{FFD7BA69-FA7B-4296-A0FE-CAF3C3D80103}" sibTransId="{F5E6429D-B0C2-4979-8343-A550515C66B4}"/>
    <dgm:cxn modelId="{F38FB36F-9A4C-430A-B36D-DE714E642F4E}" srcId="{F6FCDB2B-D351-46A9-A9BC-5B6576CDF11D}" destId="{2D1E3B32-C830-4F6D-94ED-6E36A7657B9E}" srcOrd="0" destOrd="0" parTransId="{DBC51E4E-D3A4-4F34-B282-2CF86937BD9B}" sibTransId="{96278D62-3AE0-42FB-9E15-289610DC3FD2}"/>
    <dgm:cxn modelId="{F6268174-70F0-4CDD-9A3D-234380841E62}" srcId="{70E144AD-578F-42DB-A89D-8484374A8138}" destId="{DFC3257F-71DA-4FA7-801D-68C544C3F547}" srcOrd="3" destOrd="0" parTransId="{739E4B4A-32E0-4297-99C2-671DFFEB7A2B}" sibTransId="{B3D8CA5F-F3CE-4683-B4F5-C5E93BDC80FB}"/>
    <dgm:cxn modelId="{BDD5D357-5A2D-40F7-AB52-12A9E167A74B}" type="presOf" srcId="{A2D8E39B-2D33-4810-845A-D237D4299D70}" destId="{FDB5523A-6F07-46F8-BFFC-103AAEAA1476}" srcOrd="0" destOrd="1" presId="urn:microsoft.com/office/officeart/2005/8/layout/hList1"/>
    <dgm:cxn modelId="{94010159-250E-493F-AD76-779FB5B5CB92}" srcId="{70E144AD-578F-42DB-A89D-8484374A8138}" destId="{F6FCDB2B-D351-46A9-A9BC-5B6576CDF11D}" srcOrd="2" destOrd="0" parTransId="{A5A487D8-4B9E-432B-B211-7607BCC4D4C3}" sibTransId="{627CABB8-8769-49DC-9907-B91480251E6F}"/>
    <dgm:cxn modelId="{7F454995-68DE-4112-828F-C2999DC66264}" type="presOf" srcId="{DFC3257F-71DA-4FA7-801D-68C544C3F547}" destId="{9C58FB78-0CBD-4EB7-983A-BFC048ED7500}" srcOrd="0" destOrd="0" presId="urn:microsoft.com/office/officeart/2005/8/layout/hList1"/>
    <dgm:cxn modelId="{DA22449A-98ED-46F7-8F75-820EF92E395C}" srcId="{F6FCDB2B-D351-46A9-A9BC-5B6576CDF11D}" destId="{A2D8E39B-2D33-4810-845A-D237D4299D70}" srcOrd="1" destOrd="0" parTransId="{3D7E3B6B-FDFE-4E5F-9648-4C1B9CCF22AE}" sibTransId="{E0AF4BBE-659E-4E79-9AC7-8BB792C4700D}"/>
    <dgm:cxn modelId="{8C4A409E-1B83-4529-8F17-37E8F8769522}" type="presOf" srcId="{6C7664CE-D92D-448F-B783-9C37528BB3FB}" destId="{25CDDD1A-4338-4FB4-8669-3ADA406D664F}" srcOrd="0" destOrd="1" presId="urn:microsoft.com/office/officeart/2005/8/layout/hList1"/>
    <dgm:cxn modelId="{1BCE2AA2-A4C2-4BB7-807A-8B47D575C328}" srcId="{DFC3257F-71DA-4FA7-801D-68C544C3F547}" destId="{8EF0851B-4E43-4A7A-BB24-432C0F5990BA}" srcOrd="0" destOrd="0" parTransId="{DE47A7E5-AC4B-4D85-B35A-3A4B4149221D}" sibTransId="{1F199487-579E-49E2-B6B7-419324800AAA}"/>
    <dgm:cxn modelId="{E22839A7-81AB-41AA-80CD-0F44037268B9}" srcId="{0FCBCD8E-7D63-4790-B6D2-1CFEEB62CC51}" destId="{D5CB237B-ACEF-4F71-91E9-DB2A168DFD61}" srcOrd="1" destOrd="0" parTransId="{AD03052A-B555-428A-BD3A-6FD5D3C2CBEE}" sibTransId="{0D0F1565-ED91-4036-80A0-AD62963700B5}"/>
    <dgm:cxn modelId="{955BC6AC-3E6D-4AD9-BC19-DCDAFA529A78}" type="presOf" srcId="{70E144AD-578F-42DB-A89D-8484374A8138}" destId="{A3FA01A0-D261-4A33-9083-C52427AC07BB}" srcOrd="0" destOrd="0" presId="urn:microsoft.com/office/officeart/2005/8/layout/hList1"/>
    <dgm:cxn modelId="{1A6C66B1-FFE1-484A-AD81-AB2D74258F50}" srcId="{F6FCDB2B-D351-46A9-A9BC-5B6576CDF11D}" destId="{1A3F43BF-C78F-44F4-ABEA-E6E8C22204A1}" srcOrd="2" destOrd="0" parTransId="{71E1BAD1-03F8-42CC-BDA2-8E0A8F2880F0}" sibTransId="{338D2BC4-0FE5-4C65-8351-3E47219CDB7A}"/>
    <dgm:cxn modelId="{1A3357B4-A23B-4992-B9E2-A3AA9E6AF4FB}" srcId="{0FCBCD8E-7D63-4790-B6D2-1CFEEB62CC51}" destId="{41626A5D-99C9-4C04-B1EB-3354B8F53212}" srcOrd="2" destOrd="0" parTransId="{8D7D756C-5B3D-4F37-9CE6-3628682DC7E4}" sibTransId="{6D3B0D3A-BFCE-47DF-842D-F19AC6050ED1}"/>
    <dgm:cxn modelId="{F08821C0-D9CB-4B4B-80AE-6A7525B23BB8}" srcId="{70E144AD-578F-42DB-A89D-8484374A8138}" destId="{0FCBCD8E-7D63-4790-B6D2-1CFEEB62CC51}" srcOrd="1" destOrd="0" parTransId="{A731BD54-383A-40A5-9D5E-E80465611673}" sibTransId="{04B181E2-F3BB-45EC-9DDE-E1646E2618A5}"/>
    <dgm:cxn modelId="{10170ECA-3786-4C94-8E2E-3EEE515575A7}" type="presOf" srcId="{0E5E4729-5D73-4A92-9D7D-149B48756331}" destId="{4F2F3487-235D-43E1-A4BD-E9E8F54FFAAB}" srcOrd="0" destOrd="2" presId="urn:microsoft.com/office/officeart/2005/8/layout/hList1"/>
    <dgm:cxn modelId="{32BBC5D2-4ED1-43D3-A417-8E0BF7451FE9}" srcId="{80EE15F9-6002-4265-9BA5-406B6329D048}" destId="{0E5E4729-5D73-4A92-9D7D-149B48756331}" srcOrd="2" destOrd="0" parTransId="{4491F10B-43E4-4ED0-8004-FB7264E8635F}" sibTransId="{83F48217-11A4-4834-8D25-E3291B8A61D5}"/>
    <dgm:cxn modelId="{D65867D4-E8CD-4484-AD27-0ACE58ED2728}" type="presOf" srcId="{D5CB237B-ACEF-4F71-91E9-DB2A168DFD61}" destId="{814851C8-62B6-49E8-91C0-3BDD8FBC19BA}" srcOrd="0" destOrd="1" presId="urn:microsoft.com/office/officeart/2005/8/layout/hList1"/>
    <dgm:cxn modelId="{8160B1D8-4478-4A7D-99D2-382730773A2A}" type="presOf" srcId="{2D1E3B32-C830-4F6D-94ED-6E36A7657B9E}" destId="{FDB5523A-6F07-46F8-BFFC-103AAEAA1476}" srcOrd="0" destOrd="0" presId="urn:microsoft.com/office/officeart/2005/8/layout/hList1"/>
    <dgm:cxn modelId="{577492ED-D457-4142-88C0-44D99E032247}" type="presOf" srcId="{0FCBCD8E-7D63-4790-B6D2-1CFEEB62CC51}" destId="{6B42E894-CCC5-476D-BC62-4F89DBD3CD1B}" srcOrd="0" destOrd="0" presId="urn:microsoft.com/office/officeart/2005/8/layout/hList1"/>
    <dgm:cxn modelId="{953104F8-7CB7-40AA-AFD6-A77667BBFF6B}" type="presOf" srcId="{9070C285-1DC5-480C-A0A1-CC8D33904C05}" destId="{4F2F3487-235D-43E1-A4BD-E9E8F54FFAAB}" srcOrd="0" destOrd="0" presId="urn:microsoft.com/office/officeart/2005/8/layout/hList1"/>
    <dgm:cxn modelId="{7CF785F8-D538-47A6-90D9-6B9026F35C7B}" type="presOf" srcId="{41626A5D-99C9-4C04-B1EB-3354B8F53212}" destId="{814851C8-62B6-49E8-91C0-3BDD8FBC19BA}" srcOrd="0" destOrd="2" presId="urn:microsoft.com/office/officeart/2005/8/layout/hList1"/>
    <dgm:cxn modelId="{5EA3DFF9-E7C3-4C58-A252-B03F33A25773}" type="presOf" srcId="{1A3F43BF-C78F-44F4-ABEA-E6E8C22204A1}" destId="{FDB5523A-6F07-46F8-BFFC-103AAEAA1476}" srcOrd="0" destOrd="2" presId="urn:microsoft.com/office/officeart/2005/8/layout/hList1"/>
    <dgm:cxn modelId="{AF4244C6-2D86-4921-80FA-532F1177F0F4}" type="presParOf" srcId="{A3FA01A0-D261-4A33-9083-C52427AC07BB}" destId="{462F8B86-1A7F-48CA-92CE-B4FC5D3FFDDE}" srcOrd="0" destOrd="0" presId="urn:microsoft.com/office/officeart/2005/8/layout/hList1"/>
    <dgm:cxn modelId="{27CA11B7-1177-4EF3-BC04-A56D8127E389}" type="presParOf" srcId="{462F8B86-1A7F-48CA-92CE-B4FC5D3FFDDE}" destId="{662445F4-60B3-4EB3-BD50-670AEBD2A4E5}" srcOrd="0" destOrd="0" presId="urn:microsoft.com/office/officeart/2005/8/layout/hList1"/>
    <dgm:cxn modelId="{75FAE7C1-6262-4EB4-A679-F91334BC59D7}" type="presParOf" srcId="{462F8B86-1A7F-48CA-92CE-B4FC5D3FFDDE}" destId="{4F2F3487-235D-43E1-A4BD-E9E8F54FFAAB}" srcOrd="1" destOrd="0" presId="urn:microsoft.com/office/officeart/2005/8/layout/hList1"/>
    <dgm:cxn modelId="{7D17146D-F4E2-4E6E-A5E0-C25AD4635883}" type="presParOf" srcId="{A3FA01A0-D261-4A33-9083-C52427AC07BB}" destId="{29BCFE56-A3B1-4650-A1EB-5FB057A29F31}" srcOrd="1" destOrd="0" presId="urn:microsoft.com/office/officeart/2005/8/layout/hList1"/>
    <dgm:cxn modelId="{4021A7B3-A4D4-4846-A644-62BCEC9A1FA6}" type="presParOf" srcId="{A3FA01A0-D261-4A33-9083-C52427AC07BB}" destId="{95536320-9245-40FA-9CA8-A0209F6AA4E6}" srcOrd="2" destOrd="0" presId="urn:microsoft.com/office/officeart/2005/8/layout/hList1"/>
    <dgm:cxn modelId="{6D724770-EA63-4767-B829-9589A844B500}" type="presParOf" srcId="{95536320-9245-40FA-9CA8-A0209F6AA4E6}" destId="{6B42E894-CCC5-476D-BC62-4F89DBD3CD1B}" srcOrd="0" destOrd="0" presId="urn:microsoft.com/office/officeart/2005/8/layout/hList1"/>
    <dgm:cxn modelId="{B8B10844-324D-40E1-B55A-AB00C4C9DACD}" type="presParOf" srcId="{95536320-9245-40FA-9CA8-A0209F6AA4E6}" destId="{814851C8-62B6-49E8-91C0-3BDD8FBC19BA}" srcOrd="1" destOrd="0" presId="urn:microsoft.com/office/officeart/2005/8/layout/hList1"/>
    <dgm:cxn modelId="{0A3584A5-2C55-41DF-9368-89285CBFDDC6}" type="presParOf" srcId="{A3FA01A0-D261-4A33-9083-C52427AC07BB}" destId="{BA972F17-9A49-492B-90D7-AA7991E50AFC}" srcOrd="3" destOrd="0" presId="urn:microsoft.com/office/officeart/2005/8/layout/hList1"/>
    <dgm:cxn modelId="{AA8E2872-BBAC-4E85-AD1A-765E0758D958}" type="presParOf" srcId="{A3FA01A0-D261-4A33-9083-C52427AC07BB}" destId="{575110CA-658E-441C-A18D-A1BE5CC2F91A}" srcOrd="4" destOrd="0" presId="urn:microsoft.com/office/officeart/2005/8/layout/hList1"/>
    <dgm:cxn modelId="{291C7235-DDF1-43F2-BB61-E4D5FD41CE20}" type="presParOf" srcId="{575110CA-658E-441C-A18D-A1BE5CC2F91A}" destId="{F7B904CA-9FB7-4464-AB5B-6B8DAD92E4C8}" srcOrd="0" destOrd="0" presId="urn:microsoft.com/office/officeart/2005/8/layout/hList1"/>
    <dgm:cxn modelId="{A64092BB-45E1-4497-A47C-D1616646199C}" type="presParOf" srcId="{575110CA-658E-441C-A18D-A1BE5CC2F91A}" destId="{FDB5523A-6F07-46F8-BFFC-103AAEAA1476}" srcOrd="1" destOrd="0" presId="urn:microsoft.com/office/officeart/2005/8/layout/hList1"/>
    <dgm:cxn modelId="{8FD51784-BEC6-4AF5-93F7-B1DFD9C43A2E}" type="presParOf" srcId="{A3FA01A0-D261-4A33-9083-C52427AC07BB}" destId="{0E5BD156-108A-490F-9E31-9B74F0227CDC}" srcOrd="5" destOrd="0" presId="urn:microsoft.com/office/officeart/2005/8/layout/hList1"/>
    <dgm:cxn modelId="{3711659D-FC8E-4811-B1F1-5F8955D917F3}" type="presParOf" srcId="{A3FA01A0-D261-4A33-9083-C52427AC07BB}" destId="{463C3FD8-B7A9-4EC4-BEFC-F3310057A442}" srcOrd="6" destOrd="0" presId="urn:microsoft.com/office/officeart/2005/8/layout/hList1"/>
    <dgm:cxn modelId="{6686C38E-2C53-47AF-9B7B-C3CDBD7B56AD}" type="presParOf" srcId="{463C3FD8-B7A9-4EC4-BEFC-F3310057A442}" destId="{9C58FB78-0CBD-4EB7-983A-BFC048ED7500}" srcOrd="0" destOrd="0" presId="urn:microsoft.com/office/officeart/2005/8/layout/hList1"/>
    <dgm:cxn modelId="{C99BB270-A092-421A-9FB7-D0D1E987BB48}" type="presParOf" srcId="{463C3FD8-B7A9-4EC4-BEFC-F3310057A442}" destId="{25CDDD1A-4338-4FB4-8669-3ADA406D664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17401B-2A17-489D-BFA3-2F34A3DC20C2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32CAD1-5554-4366-B942-F9B24F9B9BC2}">
      <dgm:prSet/>
      <dgm:spPr>
        <a:solidFill>
          <a:schemeClr val="accent1"/>
        </a:solidFill>
      </dgm:spPr>
      <dgm:t>
        <a:bodyPr/>
        <a:lstStyle/>
        <a:p>
          <a:r>
            <a:rPr lang="en-GB">
              <a:solidFill>
                <a:schemeClr val="bg1"/>
              </a:solidFill>
            </a:rPr>
            <a:t>Develop:</a:t>
          </a:r>
          <a:endParaRPr lang="en-US">
            <a:solidFill>
              <a:schemeClr val="bg1"/>
            </a:solidFill>
          </a:endParaRPr>
        </a:p>
      </dgm:t>
    </dgm:pt>
    <dgm:pt modelId="{FCC827A1-AD96-4513-BF1F-95248752C178}" type="parTrans" cxnId="{BFA30C26-41A6-4DAB-BE28-14A5B61C577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909C1631-E7EC-485C-A7A3-236E87D61E55}" type="sibTrans" cxnId="{BFA30C26-41A6-4DAB-BE28-14A5B61C577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2BB1128C-8CD8-41C3-B4CB-014421347503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sport-specific skills including map reading, running, planning and following routes </a:t>
          </a:r>
          <a:endParaRPr lang="en-US">
            <a:solidFill>
              <a:schemeClr val="bg1"/>
            </a:solidFill>
          </a:endParaRPr>
        </a:p>
      </dgm:t>
    </dgm:pt>
    <dgm:pt modelId="{3F53AC3B-8F21-45C4-93A5-EA4FF4769E3E}" type="parTrans" cxnId="{C35DB64F-7142-4D30-BC87-82BE1D50AF2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7AE07D6B-3F8F-4095-933F-45B5D26A1E3E}" type="sibTrans" cxnId="{C35DB64F-7142-4D30-BC87-82BE1D50AF2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63AD012-37A9-4EE6-AF9C-8A152FFF9AF7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life skills including problem solving, decision-making, health and well-being, self-awareness and goal-setting</a:t>
          </a:r>
          <a:endParaRPr lang="en-US">
            <a:solidFill>
              <a:schemeClr val="bg1"/>
            </a:solidFill>
          </a:endParaRPr>
        </a:p>
      </dgm:t>
    </dgm:pt>
    <dgm:pt modelId="{0006631F-C8A9-43A9-8098-4355C4A260D3}" type="parTrans" cxnId="{57CED2D1-04F2-41D9-8DD2-33537D6F3D3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BB456F39-F723-497B-8A88-D47E599F6710}" type="sibTrans" cxnId="{57CED2D1-04F2-41D9-8DD2-33537D6F3D3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0AF9157-6C4C-4B24-8552-1B27A227F381}">
      <dgm:prSet/>
      <dgm:spPr>
        <a:solidFill>
          <a:schemeClr val="accent1"/>
        </a:solidFill>
      </dgm:spPr>
      <dgm:t>
        <a:bodyPr/>
        <a:lstStyle/>
        <a:p>
          <a:r>
            <a:rPr lang="en-GB">
              <a:solidFill>
                <a:schemeClr val="bg1"/>
              </a:solidFill>
            </a:rPr>
            <a:t>Preparation:</a:t>
          </a:r>
          <a:endParaRPr lang="en-US">
            <a:solidFill>
              <a:schemeClr val="bg1"/>
            </a:solidFill>
          </a:endParaRPr>
        </a:p>
      </dgm:t>
    </dgm:pt>
    <dgm:pt modelId="{C50F1ECF-14B0-4112-9AB2-53E545D39783}" type="parTrans" cxnId="{5F9B6F06-7850-47B7-9263-932CC82788D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22A2DA6-49D8-4DA4-9020-100A51F43A72}" type="sibTrans" cxnId="{5F9B6F06-7850-47B7-9263-932CC82788D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D59EDD5-D577-4963-864B-8CF3BB3EBA8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Qualification – Teaching Orienteering Part 1 (British Orienteering, 2020)</a:t>
          </a:r>
          <a:endParaRPr lang="en-US" dirty="0">
            <a:solidFill>
              <a:schemeClr val="bg1"/>
            </a:solidFill>
          </a:endParaRPr>
        </a:p>
      </dgm:t>
    </dgm:pt>
    <dgm:pt modelId="{7C3E69FD-2431-45BE-9D13-8E7DA0976B44}" type="parTrans" cxnId="{8A1FCAE5-C99D-441A-A50E-05A88B7F142E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B153BC5-C45D-4A5F-B78C-88A31856615C}" type="sibTrans" cxnId="{8A1FCAE5-C99D-441A-A50E-05A88B7F142E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BFDF0810-A704-499C-B827-AFD84B4C39E7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Risk Assessments</a:t>
          </a:r>
          <a:endParaRPr lang="en-US">
            <a:solidFill>
              <a:schemeClr val="bg1"/>
            </a:solidFill>
          </a:endParaRPr>
        </a:p>
      </dgm:t>
    </dgm:pt>
    <dgm:pt modelId="{F00F1960-808E-49F4-864B-597FDD350471}" type="parTrans" cxnId="{81D40488-7DA3-4339-9312-AD2CD97E685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CCE37143-C867-4725-AA85-C5B656F0EA31}" type="sibTrans" cxnId="{81D40488-7DA3-4339-9312-AD2CD97E685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5C0375B2-3646-4528-B32D-34BFFEAC2F92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Read and Study Outdoor Learning Cards for Orienteering</a:t>
          </a:r>
          <a:endParaRPr lang="en-US" dirty="0">
            <a:solidFill>
              <a:schemeClr val="bg1"/>
            </a:solidFill>
          </a:endParaRPr>
        </a:p>
      </dgm:t>
    </dgm:pt>
    <dgm:pt modelId="{95419C8D-7CB5-4DED-8733-4374061FD43B}" type="parTrans" cxnId="{56796352-8BF9-4DB9-A82E-171CBD429A0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D7AB31BF-A707-4B3C-9896-327F6BA05D04}" type="sibTrans" cxnId="{56796352-8BF9-4DB9-A82E-171CBD429A0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549DDA3C-C8B1-41CB-A3BC-EE2FF2333E65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First Aid Kits</a:t>
          </a:r>
          <a:endParaRPr lang="en-US">
            <a:solidFill>
              <a:schemeClr val="bg1"/>
            </a:solidFill>
          </a:endParaRPr>
        </a:p>
      </dgm:t>
    </dgm:pt>
    <dgm:pt modelId="{256AC689-CBBB-46EE-97DE-B8F65328C0EB}" type="parTrans" cxnId="{47E6C9C2-F360-4DD2-85E3-A7406AE6D87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70E1410C-A07A-4591-AB1B-DA7C9C7BC6CF}" type="sibTrans" cxnId="{47E6C9C2-F360-4DD2-85E3-A7406AE6D87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B93C5BEC-B985-49BA-8020-51DCCD1079D1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Orienteering Maps of School and Local Area</a:t>
          </a:r>
          <a:endParaRPr lang="en-US" dirty="0">
            <a:solidFill>
              <a:schemeClr val="bg1"/>
            </a:solidFill>
          </a:endParaRPr>
        </a:p>
      </dgm:t>
    </dgm:pt>
    <dgm:pt modelId="{6AAA4F16-6D82-4DF7-B618-10B40B90D5ED}" type="parTrans" cxnId="{34BD2FCE-3CBB-4789-844A-2189D08E3FD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42F8CFB-3692-4A1D-91D5-979A06766B77}" type="sibTrans" cxnId="{34BD2FCE-3CBB-4789-844A-2189D08E3FD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21038A7-2BAC-4110-B799-C8E59630D703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Multi-purpose track</a:t>
          </a:r>
        </a:p>
      </dgm:t>
    </dgm:pt>
    <dgm:pt modelId="{81439A2A-9FDB-41A6-9C05-35F1CD2D6944}" type="parTrans" cxnId="{CC80D083-AA59-40AC-A352-FC2AC97AFC24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A0F32DFA-7E4B-4E88-A96B-0AD7F30CEF0F}" type="sibTrans" cxnId="{CC80D083-AA59-40AC-A352-FC2AC97AFC24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643C4AC6-FB41-4615-B153-891824819B52}" type="pres">
      <dgm:prSet presAssocID="{2717401B-2A17-489D-BFA3-2F34A3DC20C2}" presName="Name0" presStyleCnt="0">
        <dgm:presLayoutVars>
          <dgm:dir/>
          <dgm:animLvl val="lvl"/>
          <dgm:resizeHandles val="exact"/>
        </dgm:presLayoutVars>
      </dgm:prSet>
      <dgm:spPr/>
    </dgm:pt>
    <dgm:pt modelId="{0A1E8E78-DF4D-47D8-864E-8F1E282C0C4C}" type="pres">
      <dgm:prSet presAssocID="{7B32CAD1-5554-4366-B942-F9B24F9B9BC2}" presName="composite" presStyleCnt="0"/>
      <dgm:spPr/>
    </dgm:pt>
    <dgm:pt modelId="{4CD4FC34-3EBE-432E-A049-42F6C7AA16D8}" type="pres">
      <dgm:prSet presAssocID="{7B32CAD1-5554-4366-B942-F9B24F9B9BC2}" presName="par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7E90FA9-E697-44FD-83E3-60B1CFEC796D}" type="pres">
      <dgm:prSet presAssocID="{7B32CAD1-5554-4366-B942-F9B24F9B9BC2}" presName="desTx" presStyleLbl="revTx" presStyleIdx="0" presStyleCnt="2">
        <dgm:presLayoutVars>
          <dgm:bulletEnabled val="1"/>
        </dgm:presLayoutVars>
      </dgm:prSet>
      <dgm:spPr/>
    </dgm:pt>
    <dgm:pt modelId="{8B27BF08-61C4-4F80-9354-BA6C8E025446}" type="pres">
      <dgm:prSet presAssocID="{909C1631-E7EC-485C-A7A3-236E87D61E55}" presName="space" presStyleCnt="0"/>
      <dgm:spPr/>
    </dgm:pt>
    <dgm:pt modelId="{1C032C8F-9695-4084-A072-F9DFA74372A4}" type="pres">
      <dgm:prSet presAssocID="{10AF9157-6C4C-4B24-8552-1B27A227F381}" presName="composite" presStyleCnt="0"/>
      <dgm:spPr/>
    </dgm:pt>
    <dgm:pt modelId="{B1F369CE-D31B-4F6E-A69B-D90B41B7AB7A}" type="pres">
      <dgm:prSet presAssocID="{10AF9157-6C4C-4B24-8552-1B27A227F381}" presName="parTx" presStyleLbl="node1" presStyleIdx="1" presStyleCnt="2">
        <dgm:presLayoutVars>
          <dgm:chMax val="0"/>
          <dgm:chPref val="0"/>
          <dgm:bulletEnabled val="1"/>
        </dgm:presLayoutVars>
      </dgm:prSet>
      <dgm:spPr/>
    </dgm:pt>
    <dgm:pt modelId="{D3796532-5D41-42CD-A84C-126F58BEBAFA}" type="pres">
      <dgm:prSet presAssocID="{10AF9157-6C4C-4B24-8552-1B27A227F381}" presName="desTx" presStyleLbl="revTx" presStyleIdx="1" presStyleCnt="2">
        <dgm:presLayoutVars>
          <dgm:bulletEnabled val="1"/>
        </dgm:presLayoutVars>
      </dgm:prSet>
      <dgm:spPr/>
    </dgm:pt>
  </dgm:ptLst>
  <dgm:cxnLst>
    <dgm:cxn modelId="{5F9B6F06-7850-47B7-9263-932CC82788DB}" srcId="{2717401B-2A17-489D-BFA3-2F34A3DC20C2}" destId="{10AF9157-6C4C-4B24-8552-1B27A227F381}" srcOrd="1" destOrd="0" parTransId="{C50F1ECF-14B0-4112-9AB2-53E545D39783}" sibTransId="{122A2DA6-49D8-4DA4-9020-100A51F43A72}"/>
    <dgm:cxn modelId="{7D780B23-8EE3-49A9-84FE-45E01940DEB8}" type="presOf" srcId="{2BB1128C-8CD8-41C3-B4CB-014421347503}" destId="{87E90FA9-E697-44FD-83E3-60B1CFEC796D}" srcOrd="0" destOrd="0" presId="urn:microsoft.com/office/officeart/2005/8/layout/chevron1"/>
    <dgm:cxn modelId="{BFA30C26-41A6-4DAB-BE28-14A5B61C577A}" srcId="{2717401B-2A17-489D-BFA3-2F34A3DC20C2}" destId="{7B32CAD1-5554-4366-B942-F9B24F9B9BC2}" srcOrd="0" destOrd="0" parTransId="{FCC827A1-AD96-4513-BF1F-95248752C178}" sibTransId="{909C1631-E7EC-485C-A7A3-236E87D61E55}"/>
    <dgm:cxn modelId="{2BF03337-E1F8-4C64-A2A9-CE0E9359B37A}" type="presOf" srcId="{1D59EDD5-D577-4963-864B-8CF3BB3EBA87}" destId="{D3796532-5D41-42CD-A84C-126F58BEBAFA}" srcOrd="0" destOrd="0" presId="urn:microsoft.com/office/officeart/2005/8/layout/chevron1"/>
    <dgm:cxn modelId="{18C38B6C-76E9-49E9-8DBE-DEC137C93ECB}" type="presOf" srcId="{5C0375B2-3646-4528-B32D-34BFFEAC2F92}" destId="{D3796532-5D41-42CD-A84C-126F58BEBAFA}" srcOrd="0" destOrd="2" presId="urn:microsoft.com/office/officeart/2005/8/layout/chevron1"/>
    <dgm:cxn modelId="{E39FAD6D-0D61-403A-A1F5-1E8E8177B7A6}" type="presOf" srcId="{B93C5BEC-B985-49BA-8020-51DCCD1079D1}" destId="{D3796532-5D41-42CD-A84C-126F58BEBAFA}" srcOrd="0" destOrd="4" presId="urn:microsoft.com/office/officeart/2005/8/layout/chevron1"/>
    <dgm:cxn modelId="{C35DB64F-7142-4D30-BC87-82BE1D50AF2B}" srcId="{7B32CAD1-5554-4366-B942-F9B24F9B9BC2}" destId="{2BB1128C-8CD8-41C3-B4CB-014421347503}" srcOrd="0" destOrd="0" parTransId="{3F53AC3B-8F21-45C4-93A5-EA4FF4769E3E}" sibTransId="{7AE07D6B-3F8F-4095-933F-45B5D26A1E3E}"/>
    <dgm:cxn modelId="{56796352-8BF9-4DB9-A82E-171CBD429A04}" srcId="{10AF9157-6C4C-4B24-8552-1B27A227F381}" destId="{5C0375B2-3646-4528-B32D-34BFFEAC2F92}" srcOrd="2" destOrd="0" parTransId="{95419C8D-7CB5-4DED-8733-4374061FD43B}" sibTransId="{D7AB31BF-A707-4B3C-9896-327F6BA05D04}"/>
    <dgm:cxn modelId="{2D84D57D-185D-4F60-868C-02A135B43055}" type="presOf" srcId="{663AD012-37A9-4EE6-AF9C-8A152FFF9AF7}" destId="{87E90FA9-E697-44FD-83E3-60B1CFEC796D}" srcOrd="0" destOrd="1" presId="urn:microsoft.com/office/officeart/2005/8/layout/chevron1"/>
    <dgm:cxn modelId="{B0345480-5F87-42B5-AA17-0FC116CCEF71}" type="presOf" srcId="{10AF9157-6C4C-4B24-8552-1B27A227F381}" destId="{B1F369CE-D31B-4F6E-A69B-D90B41B7AB7A}" srcOrd="0" destOrd="0" presId="urn:microsoft.com/office/officeart/2005/8/layout/chevron1"/>
    <dgm:cxn modelId="{CC80D083-AA59-40AC-A352-FC2AC97AFC24}" srcId="{10AF9157-6C4C-4B24-8552-1B27A227F381}" destId="{621038A7-2BAC-4110-B799-C8E59630D703}" srcOrd="5" destOrd="0" parTransId="{81439A2A-9FDB-41A6-9C05-35F1CD2D6944}" sibTransId="{A0F32DFA-7E4B-4E88-A96B-0AD7F30CEF0F}"/>
    <dgm:cxn modelId="{81D40488-7DA3-4339-9312-AD2CD97E685A}" srcId="{10AF9157-6C4C-4B24-8552-1B27A227F381}" destId="{BFDF0810-A704-499C-B827-AFD84B4C39E7}" srcOrd="1" destOrd="0" parTransId="{F00F1960-808E-49F4-864B-597FDD350471}" sibTransId="{CCE37143-C867-4725-AA85-C5B656F0EA31}"/>
    <dgm:cxn modelId="{547A62B8-EFB3-4781-9EF5-63173340A183}" type="presOf" srcId="{7B32CAD1-5554-4366-B942-F9B24F9B9BC2}" destId="{4CD4FC34-3EBE-432E-A049-42F6C7AA16D8}" srcOrd="0" destOrd="0" presId="urn:microsoft.com/office/officeart/2005/8/layout/chevron1"/>
    <dgm:cxn modelId="{47E6C9C2-F360-4DD2-85E3-A7406AE6D874}" srcId="{10AF9157-6C4C-4B24-8552-1B27A227F381}" destId="{549DDA3C-C8B1-41CB-A3BC-EE2FF2333E65}" srcOrd="3" destOrd="0" parTransId="{256AC689-CBBB-46EE-97DE-B8F65328C0EB}" sibTransId="{70E1410C-A07A-4591-AB1B-DA7C9C7BC6CF}"/>
    <dgm:cxn modelId="{34BD2FCE-3CBB-4789-844A-2189D08E3FD5}" srcId="{10AF9157-6C4C-4B24-8552-1B27A227F381}" destId="{B93C5BEC-B985-49BA-8020-51DCCD1079D1}" srcOrd="4" destOrd="0" parTransId="{6AAA4F16-6D82-4DF7-B618-10B40B90D5ED}" sibTransId="{842F8CFB-3692-4A1D-91D5-979A06766B77}"/>
    <dgm:cxn modelId="{57CED2D1-04F2-41D9-8DD2-33537D6F3D35}" srcId="{7B32CAD1-5554-4366-B942-F9B24F9B9BC2}" destId="{663AD012-37A9-4EE6-AF9C-8A152FFF9AF7}" srcOrd="1" destOrd="0" parTransId="{0006631F-C8A9-43A9-8098-4355C4A260D3}" sibTransId="{BB456F39-F723-497B-8A88-D47E599F6710}"/>
    <dgm:cxn modelId="{A8121CD4-9CE0-4605-AA6E-EDFC8ECFB6AB}" type="presOf" srcId="{549DDA3C-C8B1-41CB-A3BC-EE2FF2333E65}" destId="{D3796532-5D41-42CD-A84C-126F58BEBAFA}" srcOrd="0" destOrd="3" presId="urn:microsoft.com/office/officeart/2005/8/layout/chevron1"/>
    <dgm:cxn modelId="{AFF7C3D4-62A8-40D7-8C2C-A07651DB1F04}" type="presOf" srcId="{2717401B-2A17-489D-BFA3-2F34A3DC20C2}" destId="{643C4AC6-FB41-4615-B153-891824819B52}" srcOrd="0" destOrd="0" presId="urn:microsoft.com/office/officeart/2005/8/layout/chevron1"/>
    <dgm:cxn modelId="{8A1FCAE5-C99D-441A-A50E-05A88B7F142E}" srcId="{10AF9157-6C4C-4B24-8552-1B27A227F381}" destId="{1D59EDD5-D577-4963-864B-8CF3BB3EBA87}" srcOrd="0" destOrd="0" parTransId="{7C3E69FD-2431-45BE-9D13-8E7DA0976B44}" sibTransId="{1B153BC5-C45D-4A5F-B78C-88A31856615C}"/>
    <dgm:cxn modelId="{A1D1DBE8-1898-429E-8AB6-F480FB29A0A7}" type="presOf" srcId="{621038A7-2BAC-4110-B799-C8E59630D703}" destId="{D3796532-5D41-42CD-A84C-126F58BEBAFA}" srcOrd="0" destOrd="5" presId="urn:microsoft.com/office/officeart/2005/8/layout/chevron1"/>
    <dgm:cxn modelId="{1D3105FD-9285-47F7-84D6-87DE866C947B}" type="presOf" srcId="{BFDF0810-A704-499C-B827-AFD84B4C39E7}" destId="{D3796532-5D41-42CD-A84C-126F58BEBAFA}" srcOrd="0" destOrd="1" presId="urn:microsoft.com/office/officeart/2005/8/layout/chevron1"/>
    <dgm:cxn modelId="{B2135F6E-0315-4050-B2F2-A50AD3250CF3}" type="presParOf" srcId="{643C4AC6-FB41-4615-B153-891824819B52}" destId="{0A1E8E78-DF4D-47D8-864E-8F1E282C0C4C}" srcOrd="0" destOrd="0" presId="urn:microsoft.com/office/officeart/2005/8/layout/chevron1"/>
    <dgm:cxn modelId="{5D1AA52E-85FB-4573-83BC-FAE19062EA51}" type="presParOf" srcId="{0A1E8E78-DF4D-47D8-864E-8F1E282C0C4C}" destId="{4CD4FC34-3EBE-432E-A049-42F6C7AA16D8}" srcOrd="0" destOrd="0" presId="urn:microsoft.com/office/officeart/2005/8/layout/chevron1"/>
    <dgm:cxn modelId="{3BA5BDF3-FF6A-4E46-BE23-933CE7C4080E}" type="presParOf" srcId="{0A1E8E78-DF4D-47D8-864E-8F1E282C0C4C}" destId="{87E90FA9-E697-44FD-83E3-60B1CFEC796D}" srcOrd="1" destOrd="0" presId="urn:microsoft.com/office/officeart/2005/8/layout/chevron1"/>
    <dgm:cxn modelId="{173178EF-616A-4B11-8CA6-27F9018FE5C6}" type="presParOf" srcId="{643C4AC6-FB41-4615-B153-891824819B52}" destId="{8B27BF08-61C4-4F80-9354-BA6C8E025446}" srcOrd="1" destOrd="0" presId="urn:microsoft.com/office/officeart/2005/8/layout/chevron1"/>
    <dgm:cxn modelId="{AE099CA5-1510-485B-A71A-171C049FD9C6}" type="presParOf" srcId="{643C4AC6-FB41-4615-B153-891824819B52}" destId="{1C032C8F-9695-4084-A072-F9DFA74372A4}" srcOrd="2" destOrd="0" presId="urn:microsoft.com/office/officeart/2005/8/layout/chevron1"/>
    <dgm:cxn modelId="{F3A2EFB5-D84F-428A-BFE0-C86DC063257D}" type="presParOf" srcId="{1C032C8F-9695-4084-A072-F9DFA74372A4}" destId="{B1F369CE-D31B-4F6E-A69B-D90B41B7AB7A}" srcOrd="0" destOrd="0" presId="urn:microsoft.com/office/officeart/2005/8/layout/chevron1"/>
    <dgm:cxn modelId="{CD9770DC-B79E-4458-B5D4-DD2FF2C27F47}" type="presParOf" srcId="{1C032C8F-9695-4084-A072-F9DFA74372A4}" destId="{D3796532-5D41-42CD-A84C-126F58BEBAFA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0571B9-AB71-458D-9288-F507AB7C5E14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520CA9-A43D-4D0F-ADEE-A417543D730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solidFill>
                <a:sysClr val="windowText" lastClr="000000"/>
              </a:solidFill>
            </a:rPr>
            <a:t>Week 1 – Back to Basics</a:t>
          </a:r>
          <a:endParaRPr lang="en-US">
            <a:solidFill>
              <a:sysClr val="windowText" lastClr="000000"/>
            </a:solidFill>
          </a:endParaRPr>
        </a:p>
      </dgm:t>
    </dgm:pt>
    <dgm:pt modelId="{45ECE2F7-2E99-41CB-9BC7-1CFAB0861E73}" type="parTrans" cxnId="{34F4CCA5-F1D5-43A1-B686-94648305EE0A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64A476A3-AEC3-4198-BDCD-097F18C637F3}" type="sibTrans" cxnId="{34F4CCA5-F1D5-43A1-B686-94648305EE0A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B0ECE8E0-84D7-4D94-8E06-57993FB4FC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Seeing what they remember from KS2</a:t>
          </a:r>
          <a:endParaRPr lang="en-US">
            <a:solidFill>
              <a:sysClr val="windowText" lastClr="000000"/>
            </a:solidFill>
          </a:endParaRPr>
        </a:p>
      </dgm:t>
    </dgm:pt>
    <dgm:pt modelId="{14D15D60-17B5-4577-8C9F-C49E9A219582}" type="parTrans" cxnId="{63054876-427A-421F-915D-D2227F56ED7B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B0A8CEFB-D395-430A-B7B1-49B952176A65}" type="sibTrans" cxnId="{63054876-427A-421F-915D-D2227F56ED7B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E0AA3A60-347B-44EB-AD51-8161E5E86A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To understand the importance of OAA in the PE curriculum</a:t>
          </a:r>
          <a:endParaRPr lang="en-US">
            <a:solidFill>
              <a:sysClr val="windowText" lastClr="000000"/>
            </a:solidFill>
          </a:endParaRPr>
        </a:p>
      </dgm:t>
    </dgm:pt>
    <dgm:pt modelId="{AF8B151D-4AAC-48F3-AB25-F84ABF7E78C5}" type="parTrans" cxnId="{A6B1A202-BC0E-4FF5-AD78-9EAC2FBF1DE4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A06C0F42-3C4C-4647-94BF-E5ADFE969803}" type="sibTrans" cxnId="{A6B1A202-BC0E-4FF5-AD78-9EAC2FBF1DE4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BF58BF28-8241-4CDB-98B0-7DB2BDB7AE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To understand the benefit of orienteering exercises </a:t>
          </a:r>
          <a:endParaRPr lang="en-US">
            <a:solidFill>
              <a:sysClr val="windowText" lastClr="000000"/>
            </a:solidFill>
          </a:endParaRPr>
        </a:p>
      </dgm:t>
    </dgm:pt>
    <dgm:pt modelId="{0B52A81C-3549-4124-A93D-7AB1E1F2D8BA}" type="parTrans" cxnId="{56FAB27C-6C49-42C3-B775-5C53A9DC08EB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5A092BCC-BE01-4A2B-BD03-25F452F3AE13}" type="sibTrans" cxnId="{56FAB27C-6C49-42C3-B775-5C53A9DC08EB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CF3BCC3E-F690-4F72-B8EA-8A0C9F597B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To understand the responsibility of individual and group safety </a:t>
          </a:r>
          <a:endParaRPr lang="en-US">
            <a:solidFill>
              <a:sysClr val="windowText" lastClr="000000"/>
            </a:solidFill>
          </a:endParaRPr>
        </a:p>
      </dgm:t>
    </dgm:pt>
    <dgm:pt modelId="{1640DDEB-650E-4A7F-8E64-DFEEAC0853C6}" type="parTrans" cxnId="{4364E6AA-8886-47C1-AEF2-7E4D5B36D7FD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9CA9363D-7301-4E10-8A3B-FE6D279BF1C7}" type="sibTrans" cxnId="{4364E6AA-8886-47C1-AEF2-7E4D5B36D7FD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F550A8B9-2578-4FD5-8D23-558DB5AB965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solidFill>
                <a:sysClr val="windowText" lastClr="000000"/>
              </a:solidFill>
            </a:rPr>
            <a:t>Week 2 – Control Points, Star Points and Mini Courses</a:t>
          </a:r>
          <a:endParaRPr lang="en-US">
            <a:solidFill>
              <a:sysClr val="windowText" lastClr="000000"/>
            </a:solidFill>
          </a:endParaRPr>
        </a:p>
      </dgm:t>
    </dgm:pt>
    <dgm:pt modelId="{945688BD-0872-4DD1-90A3-D9A904C9300E}" type="parTrans" cxnId="{48CAE7BF-8E10-4A0A-BA25-A865B3CEEBE2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91674B1A-3B73-4467-977C-F0067EF9488D}" type="sibTrans" cxnId="{48CAE7BF-8E10-4A0A-BA25-A865B3CEEBE2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3E614F0E-1E69-4E53-8654-A3EB47C258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Using control points, star points and mini courses to learn the layout of the school grounds</a:t>
          </a:r>
          <a:endParaRPr lang="en-US">
            <a:solidFill>
              <a:sysClr val="windowText" lastClr="000000"/>
            </a:solidFill>
          </a:endParaRPr>
        </a:p>
      </dgm:t>
    </dgm:pt>
    <dgm:pt modelId="{DE30F04A-B9BD-4DFD-BC95-732DD44392F8}" type="parTrans" cxnId="{446B823C-DF3E-4AD3-82E0-3F2CD295D469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B25D44F7-48FE-4137-A7D4-A72FBAA9AD2F}" type="sibTrans" cxnId="{446B823C-DF3E-4AD3-82E0-3F2CD295D469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49E9AAF0-6137-41FC-813A-786B9C7D9E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To introduce control points in orienteering, To complete a star course, To introduce competition in orienteering</a:t>
          </a:r>
          <a:endParaRPr lang="en-US">
            <a:solidFill>
              <a:sysClr val="windowText" lastClr="000000"/>
            </a:solidFill>
          </a:endParaRPr>
        </a:p>
      </dgm:t>
    </dgm:pt>
    <dgm:pt modelId="{335F135C-CEDA-4BC1-A5F8-23BBF7FB2075}" type="parTrans" cxnId="{13B9C85B-5265-44CC-AC54-E4E5E4CAD208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DC39AE89-3A2C-4B8C-8555-F068BEED6489}" type="sibTrans" cxnId="{13B9C85B-5265-44CC-AC54-E4E5E4CAD208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2541AFCA-F774-41DF-A2AB-365281169B8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solidFill>
                <a:sysClr val="windowText" lastClr="000000"/>
              </a:solidFill>
            </a:rPr>
            <a:t>Week 3 – Map Memory</a:t>
          </a:r>
          <a:endParaRPr lang="en-US">
            <a:solidFill>
              <a:sysClr val="windowText" lastClr="000000"/>
            </a:solidFill>
          </a:endParaRPr>
        </a:p>
      </dgm:t>
    </dgm:pt>
    <dgm:pt modelId="{60A54099-60E2-495D-9885-FEB264191126}" type="parTrans" cxnId="{A875AB61-A7B4-4290-AEB4-8F236ACB8035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AC0516B6-8930-4872-8A0E-11BDB6B1F3AD}" type="sibTrans" cxnId="{A875AB61-A7B4-4290-AEB4-8F236ACB8035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EFC23393-8BB7-472A-86C5-9FF9535407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To develop the skill of map memory as a technique for improving competitiveness</a:t>
          </a:r>
          <a:endParaRPr lang="en-US">
            <a:solidFill>
              <a:sysClr val="windowText" lastClr="000000"/>
            </a:solidFill>
          </a:endParaRPr>
        </a:p>
      </dgm:t>
    </dgm:pt>
    <dgm:pt modelId="{AAA47F65-41FE-4BD7-BA28-AFE78EAE3DA7}" type="parTrans" cxnId="{67236909-4344-4B30-95C8-3CC58BF541E6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973A6B3A-33C5-48F6-B1C3-589A02B800F8}" type="sibTrans" cxnId="{67236909-4344-4B30-95C8-3CC58BF541E6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86C94326-2A76-40A8-BE54-68A0A33754B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solidFill>
                <a:sysClr val="windowText" lastClr="000000"/>
              </a:solidFill>
            </a:rPr>
            <a:t>Week 4 – Distance Finding and Distance Estimation</a:t>
          </a:r>
          <a:endParaRPr lang="en-US">
            <a:solidFill>
              <a:sysClr val="windowText" lastClr="000000"/>
            </a:solidFill>
          </a:endParaRPr>
        </a:p>
      </dgm:t>
    </dgm:pt>
    <dgm:pt modelId="{3F95492E-C72B-4721-9043-B917895A15E1}" type="parTrans" cxnId="{A6134899-F5DC-4EE2-9956-9A800E12F787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E51D31E7-5E09-4628-AD13-777F757C5304}" type="sibTrans" cxnId="{A6134899-F5DC-4EE2-9956-9A800E12F787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114AC0BA-F930-456C-AD05-D09D3467CE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ysClr val="windowText" lastClr="000000"/>
              </a:solidFill>
            </a:rPr>
            <a:t>To introduce the compass as essential equipment in orienteering</a:t>
          </a:r>
          <a:endParaRPr lang="en-US" dirty="0">
            <a:solidFill>
              <a:sysClr val="windowText" lastClr="000000"/>
            </a:solidFill>
          </a:endParaRPr>
        </a:p>
      </dgm:t>
    </dgm:pt>
    <dgm:pt modelId="{309F3C5B-AD10-4B35-829C-5D4C8BB0406B}" type="parTrans" cxnId="{1C3D6826-5B0E-453A-9E69-35730FD9FDE0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993C986C-DF49-4BED-B59F-DCB425793132}" type="sibTrans" cxnId="{1C3D6826-5B0E-453A-9E69-35730FD9FDE0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AE814CD4-50BA-41C2-99F9-4C0527E2AA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ysClr val="windowText" lastClr="000000"/>
              </a:solidFill>
            </a:rPr>
            <a:t>To learn how use a take and use a bearing in orienteering</a:t>
          </a:r>
          <a:endParaRPr lang="en-US" dirty="0">
            <a:solidFill>
              <a:sysClr val="windowText" lastClr="000000"/>
            </a:solidFill>
          </a:endParaRPr>
        </a:p>
      </dgm:t>
    </dgm:pt>
    <dgm:pt modelId="{77EE4044-FA25-4255-A2C8-D197D15BE6B8}" type="parTrans" cxnId="{3D2BD40A-D905-496F-95F8-EB6ED0BCFCA2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D5812F43-BC6B-4A0D-BCEE-C9F24D990901}" type="sibTrans" cxnId="{3D2BD40A-D905-496F-95F8-EB6ED0BCFCA2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959479FE-B40B-48C8-96C3-BC775A5599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To learn how use a take and use a bearing in orienteering</a:t>
          </a:r>
          <a:endParaRPr lang="en-US">
            <a:solidFill>
              <a:sysClr val="windowText" lastClr="000000"/>
            </a:solidFill>
          </a:endParaRPr>
        </a:p>
      </dgm:t>
    </dgm:pt>
    <dgm:pt modelId="{36B3D487-E375-48EF-859B-2B72E66C336F}" type="parTrans" cxnId="{317D252F-91DA-4523-96A2-A657D67705AE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7B32E380-7AD9-4E8E-A587-0F78E176A8E8}" type="sibTrans" cxnId="{317D252F-91DA-4523-96A2-A657D67705AE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AFC8E569-D179-40EF-A141-DD6AA32399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ysClr val="windowText" lastClr="000000"/>
              </a:solidFill>
            </a:rPr>
            <a:t>To introduce pacing as a technique to improve competitiveness</a:t>
          </a:r>
          <a:endParaRPr lang="en-US" dirty="0">
            <a:solidFill>
              <a:sysClr val="windowText" lastClr="000000"/>
            </a:solidFill>
          </a:endParaRPr>
        </a:p>
      </dgm:t>
    </dgm:pt>
    <dgm:pt modelId="{E48C3CE3-3818-48C7-A51C-587197E9D40D}" type="parTrans" cxnId="{8925E7D5-58FC-47EF-AB5E-98C40579DA4D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E29490D0-B851-4B4F-A5BD-1B5438606A31}" type="sibTrans" cxnId="{8925E7D5-58FC-47EF-AB5E-98C40579DA4D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F3885AAE-BD99-4C6F-8674-F3B77E1E77B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solidFill>
                <a:sysClr val="windowText" lastClr="000000"/>
              </a:solidFill>
            </a:rPr>
            <a:t>Week 5 – Bearings and Pacing</a:t>
          </a:r>
          <a:endParaRPr lang="en-US">
            <a:solidFill>
              <a:sysClr val="windowText" lastClr="000000"/>
            </a:solidFill>
          </a:endParaRPr>
        </a:p>
      </dgm:t>
    </dgm:pt>
    <dgm:pt modelId="{EBB1726D-9917-452D-BEE8-2A9DDD6CD0E1}" type="parTrans" cxnId="{77EF5BA1-E9FE-44E4-94B4-C4EA04B5CEAB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88D5BD78-7FE5-4995-916B-FCC4DF275790}" type="sibTrans" cxnId="{77EF5BA1-E9FE-44E4-94B4-C4EA04B5CEAB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D3BEB6C0-7E90-4B32-8F6B-057A38D6A1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ysClr val="windowText" lastClr="000000"/>
              </a:solidFill>
            </a:rPr>
            <a:t>To practice estimating distance as a technique to improve competitiveness</a:t>
          </a:r>
          <a:endParaRPr lang="en-US" dirty="0">
            <a:solidFill>
              <a:sysClr val="windowText" lastClr="000000"/>
            </a:solidFill>
          </a:endParaRPr>
        </a:p>
      </dgm:t>
    </dgm:pt>
    <dgm:pt modelId="{533A444D-4453-4A0B-B745-78A0CE8BE56A}" type="parTrans" cxnId="{B7F13507-FECC-48F2-A6FA-81EA0E882163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5CB5ADFF-E943-4E8A-8BF3-1D78F92A6B73}" type="sibTrans" cxnId="{B7F13507-FECC-48F2-A6FA-81EA0E882163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2A8B6590-905B-4960-BFC4-F4AB331D778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solidFill>
                <a:sysClr val="windowText" lastClr="000000"/>
              </a:solidFill>
            </a:rPr>
            <a:t>Week 6 – Competition</a:t>
          </a:r>
          <a:endParaRPr lang="en-US">
            <a:solidFill>
              <a:sysClr val="windowText" lastClr="000000"/>
            </a:solidFill>
          </a:endParaRPr>
        </a:p>
      </dgm:t>
    </dgm:pt>
    <dgm:pt modelId="{E3FCA559-DD33-4942-80D1-B44EA60E05E0}" type="parTrans" cxnId="{2B9E1547-3225-4EB0-BF39-529128EFB152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274C5DCF-72F8-4346-9DA2-EB7CDFCA3325}" type="sibTrans" cxnId="{2B9E1547-3225-4EB0-BF39-529128EFB152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F3523520-F0EB-4019-9BB7-0E4363933C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ysClr val="windowText" lastClr="000000"/>
              </a:solidFill>
            </a:rPr>
            <a:t>Having a competition between the groups on Site</a:t>
          </a:r>
          <a:endParaRPr lang="en-US">
            <a:solidFill>
              <a:sysClr val="windowText" lastClr="000000"/>
            </a:solidFill>
          </a:endParaRPr>
        </a:p>
      </dgm:t>
    </dgm:pt>
    <dgm:pt modelId="{6CA22B1F-5B30-4926-AEDC-E2883D0E5967}" type="parTrans" cxnId="{6E7FA5FC-E613-4FD5-B292-E9B7C3F751B3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B754198D-EDD2-4BE6-8C68-802C26F7FBAC}" type="sibTrans" cxnId="{6E7FA5FC-E613-4FD5-B292-E9B7C3F751B3}">
      <dgm:prSet/>
      <dgm:spPr/>
      <dgm:t>
        <a:bodyPr/>
        <a:lstStyle/>
        <a:p>
          <a:endParaRPr lang="en-US">
            <a:solidFill>
              <a:sysClr val="windowText" lastClr="000000"/>
            </a:solidFill>
          </a:endParaRPr>
        </a:p>
      </dgm:t>
    </dgm:pt>
    <dgm:pt modelId="{1FDF789B-E664-4AD2-A842-8BE25B6A8733}" type="pres">
      <dgm:prSet presAssocID="{F30571B9-AB71-458D-9288-F507AB7C5E14}" presName="root" presStyleCnt="0">
        <dgm:presLayoutVars>
          <dgm:dir/>
          <dgm:resizeHandles val="exact"/>
        </dgm:presLayoutVars>
      </dgm:prSet>
      <dgm:spPr/>
    </dgm:pt>
    <dgm:pt modelId="{89B06468-3537-43C3-A116-E1B5999C9E97}" type="pres">
      <dgm:prSet presAssocID="{97520CA9-A43D-4D0F-ADEE-A417543D730C}" presName="compNode" presStyleCnt="0"/>
      <dgm:spPr/>
    </dgm:pt>
    <dgm:pt modelId="{25246F0E-19FB-4871-9FB9-94AC6F8E51B5}" type="pres">
      <dgm:prSet presAssocID="{97520CA9-A43D-4D0F-ADEE-A417543D730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3969A42-D7A5-4639-AF40-BCD1DC0B32D3}" type="pres">
      <dgm:prSet presAssocID="{97520CA9-A43D-4D0F-ADEE-A417543D730C}" presName="iconSpace" presStyleCnt="0"/>
      <dgm:spPr/>
    </dgm:pt>
    <dgm:pt modelId="{B6AE3A9D-ADC2-461E-ACC6-09FF11FC0ED8}" type="pres">
      <dgm:prSet presAssocID="{97520CA9-A43D-4D0F-ADEE-A417543D730C}" presName="parTx" presStyleLbl="revTx" presStyleIdx="0" presStyleCnt="12">
        <dgm:presLayoutVars>
          <dgm:chMax val="0"/>
          <dgm:chPref val="0"/>
        </dgm:presLayoutVars>
      </dgm:prSet>
      <dgm:spPr/>
    </dgm:pt>
    <dgm:pt modelId="{EFEEF926-FBD2-4B35-A9C4-55F654D96700}" type="pres">
      <dgm:prSet presAssocID="{97520CA9-A43D-4D0F-ADEE-A417543D730C}" presName="txSpace" presStyleCnt="0"/>
      <dgm:spPr/>
    </dgm:pt>
    <dgm:pt modelId="{74F48AC4-9EA5-44A8-AF67-FEC81938A604}" type="pres">
      <dgm:prSet presAssocID="{97520CA9-A43D-4D0F-ADEE-A417543D730C}" presName="desTx" presStyleLbl="revTx" presStyleIdx="1" presStyleCnt="12">
        <dgm:presLayoutVars/>
      </dgm:prSet>
      <dgm:spPr/>
    </dgm:pt>
    <dgm:pt modelId="{52B389D1-A05E-4E00-8185-E3CE22521C85}" type="pres">
      <dgm:prSet presAssocID="{64A476A3-AEC3-4198-BDCD-097F18C637F3}" presName="sibTrans" presStyleCnt="0"/>
      <dgm:spPr/>
    </dgm:pt>
    <dgm:pt modelId="{AFA29F31-95A4-4C2F-BACF-AFCE8241D1A9}" type="pres">
      <dgm:prSet presAssocID="{F550A8B9-2578-4FD5-8D23-558DB5AB9652}" presName="compNode" presStyleCnt="0"/>
      <dgm:spPr/>
    </dgm:pt>
    <dgm:pt modelId="{1BB9AEC0-2A41-4F05-B54E-D7D4E6C4A439}" type="pres">
      <dgm:prSet presAssocID="{F550A8B9-2578-4FD5-8D23-558DB5AB965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A53F0DEE-8C68-49C0-AC24-7CAC3C3DAF67}" type="pres">
      <dgm:prSet presAssocID="{F550A8B9-2578-4FD5-8D23-558DB5AB9652}" presName="iconSpace" presStyleCnt="0"/>
      <dgm:spPr/>
    </dgm:pt>
    <dgm:pt modelId="{11704C41-C6AD-4563-A258-E948F14E6F59}" type="pres">
      <dgm:prSet presAssocID="{F550A8B9-2578-4FD5-8D23-558DB5AB9652}" presName="parTx" presStyleLbl="revTx" presStyleIdx="2" presStyleCnt="12">
        <dgm:presLayoutVars>
          <dgm:chMax val="0"/>
          <dgm:chPref val="0"/>
        </dgm:presLayoutVars>
      </dgm:prSet>
      <dgm:spPr/>
    </dgm:pt>
    <dgm:pt modelId="{04D89913-EC72-44AA-8C15-C6CFBCE94CE7}" type="pres">
      <dgm:prSet presAssocID="{F550A8B9-2578-4FD5-8D23-558DB5AB9652}" presName="txSpace" presStyleCnt="0"/>
      <dgm:spPr/>
    </dgm:pt>
    <dgm:pt modelId="{8B9B771B-8969-40A4-9CE8-9B03E8CDA894}" type="pres">
      <dgm:prSet presAssocID="{F550A8B9-2578-4FD5-8D23-558DB5AB9652}" presName="desTx" presStyleLbl="revTx" presStyleIdx="3" presStyleCnt="12">
        <dgm:presLayoutVars/>
      </dgm:prSet>
      <dgm:spPr/>
    </dgm:pt>
    <dgm:pt modelId="{D3301CE2-261A-4EF5-B081-8345D3238904}" type="pres">
      <dgm:prSet presAssocID="{91674B1A-3B73-4467-977C-F0067EF9488D}" presName="sibTrans" presStyleCnt="0"/>
      <dgm:spPr/>
    </dgm:pt>
    <dgm:pt modelId="{94554ADF-DF97-462D-B3A6-11C9DA3C0EA6}" type="pres">
      <dgm:prSet presAssocID="{2541AFCA-F774-41DF-A2AB-365281169B81}" presName="compNode" presStyleCnt="0"/>
      <dgm:spPr/>
    </dgm:pt>
    <dgm:pt modelId="{966C4247-D916-42CF-B18D-3335B593DDF4}" type="pres">
      <dgm:prSet presAssocID="{2541AFCA-F774-41DF-A2AB-365281169B8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6621C5-BD0B-4819-B3A4-2DA7D1C46EB9}" type="pres">
      <dgm:prSet presAssocID="{2541AFCA-F774-41DF-A2AB-365281169B81}" presName="iconSpace" presStyleCnt="0"/>
      <dgm:spPr/>
    </dgm:pt>
    <dgm:pt modelId="{7CAF1F6F-EA8A-41B5-8784-BA01F6C748A1}" type="pres">
      <dgm:prSet presAssocID="{2541AFCA-F774-41DF-A2AB-365281169B81}" presName="parTx" presStyleLbl="revTx" presStyleIdx="4" presStyleCnt="12">
        <dgm:presLayoutVars>
          <dgm:chMax val="0"/>
          <dgm:chPref val="0"/>
        </dgm:presLayoutVars>
      </dgm:prSet>
      <dgm:spPr/>
    </dgm:pt>
    <dgm:pt modelId="{BAA65277-329E-48DC-914A-CF2E15084773}" type="pres">
      <dgm:prSet presAssocID="{2541AFCA-F774-41DF-A2AB-365281169B81}" presName="txSpace" presStyleCnt="0"/>
      <dgm:spPr/>
    </dgm:pt>
    <dgm:pt modelId="{954492DD-34E8-4D2C-B3B1-1D9FB984263E}" type="pres">
      <dgm:prSet presAssocID="{2541AFCA-F774-41DF-A2AB-365281169B81}" presName="desTx" presStyleLbl="revTx" presStyleIdx="5" presStyleCnt="12">
        <dgm:presLayoutVars/>
      </dgm:prSet>
      <dgm:spPr/>
    </dgm:pt>
    <dgm:pt modelId="{F05BC244-DD66-49BE-A4FD-143B7A59DF96}" type="pres">
      <dgm:prSet presAssocID="{AC0516B6-8930-4872-8A0E-11BDB6B1F3AD}" presName="sibTrans" presStyleCnt="0"/>
      <dgm:spPr/>
    </dgm:pt>
    <dgm:pt modelId="{956856E2-CE21-453B-9CF0-FA0BAB43E665}" type="pres">
      <dgm:prSet presAssocID="{86C94326-2A76-40A8-BE54-68A0A33754B7}" presName="compNode" presStyleCnt="0"/>
      <dgm:spPr/>
    </dgm:pt>
    <dgm:pt modelId="{C5714E2E-EFAE-4061-9B2C-BC96BD4896D6}" type="pres">
      <dgm:prSet presAssocID="{86C94326-2A76-40A8-BE54-68A0A33754B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5F458787-A2F4-45A9-BE84-DC73BB538AD4}" type="pres">
      <dgm:prSet presAssocID="{86C94326-2A76-40A8-BE54-68A0A33754B7}" presName="iconSpace" presStyleCnt="0"/>
      <dgm:spPr/>
    </dgm:pt>
    <dgm:pt modelId="{6E19C277-44EE-466B-895A-31EB65BBF053}" type="pres">
      <dgm:prSet presAssocID="{86C94326-2A76-40A8-BE54-68A0A33754B7}" presName="parTx" presStyleLbl="revTx" presStyleIdx="6" presStyleCnt="12">
        <dgm:presLayoutVars>
          <dgm:chMax val="0"/>
          <dgm:chPref val="0"/>
        </dgm:presLayoutVars>
      </dgm:prSet>
      <dgm:spPr/>
    </dgm:pt>
    <dgm:pt modelId="{164728E5-49E8-4CAE-B16D-1A910BA3C3AD}" type="pres">
      <dgm:prSet presAssocID="{86C94326-2A76-40A8-BE54-68A0A33754B7}" presName="txSpace" presStyleCnt="0"/>
      <dgm:spPr/>
    </dgm:pt>
    <dgm:pt modelId="{835DEAE2-19A0-44BC-97DB-A09B99FA4FFD}" type="pres">
      <dgm:prSet presAssocID="{86C94326-2A76-40A8-BE54-68A0A33754B7}" presName="desTx" presStyleLbl="revTx" presStyleIdx="7" presStyleCnt="12">
        <dgm:presLayoutVars/>
      </dgm:prSet>
      <dgm:spPr/>
    </dgm:pt>
    <dgm:pt modelId="{5182933E-A533-4EBB-9C21-CA4F8AF2D18A}" type="pres">
      <dgm:prSet presAssocID="{E51D31E7-5E09-4628-AD13-777F757C5304}" presName="sibTrans" presStyleCnt="0"/>
      <dgm:spPr/>
    </dgm:pt>
    <dgm:pt modelId="{DB6A4077-55B5-468A-B5D3-C96541AFE258}" type="pres">
      <dgm:prSet presAssocID="{F3885AAE-BD99-4C6F-8674-F3B77E1E77B7}" presName="compNode" presStyleCnt="0"/>
      <dgm:spPr/>
    </dgm:pt>
    <dgm:pt modelId="{69818694-9947-48E9-A8F8-D4DCE8752BC8}" type="pres">
      <dgm:prSet presAssocID="{F3885AAE-BD99-4C6F-8674-F3B77E1E77B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157E47AD-C944-4361-83D0-5E95DF7BD070}" type="pres">
      <dgm:prSet presAssocID="{F3885AAE-BD99-4C6F-8674-F3B77E1E77B7}" presName="iconSpace" presStyleCnt="0"/>
      <dgm:spPr/>
    </dgm:pt>
    <dgm:pt modelId="{59BA1445-CD1D-494D-AC97-411C52303A6E}" type="pres">
      <dgm:prSet presAssocID="{F3885AAE-BD99-4C6F-8674-F3B77E1E77B7}" presName="parTx" presStyleLbl="revTx" presStyleIdx="8" presStyleCnt="12">
        <dgm:presLayoutVars>
          <dgm:chMax val="0"/>
          <dgm:chPref val="0"/>
        </dgm:presLayoutVars>
      </dgm:prSet>
      <dgm:spPr/>
    </dgm:pt>
    <dgm:pt modelId="{2DA1E5EB-7EF5-419A-AC6D-18364658522F}" type="pres">
      <dgm:prSet presAssocID="{F3885AAE-BD99-4C6F-8674-F3B77E1E77B7}" presName="txSpace" presStyleCnt="0"/>
      <dgm:spPr/>
    </dgm:pt>
    <dgm:pt modelId="{F9E78C29-522C-45E4-972B-9A7D038307B2}" type="pres">
      <dgm:prSet presAssocID="{F3885AAE-BD99-4C6F-8674-F3B77E1E77B7}" presName="desTx" presStyleLbl="revTx" presStyleIdx="9" presStyleCnt="12">
        <dgm:presLayoutVars/>
      </dgm:prSet>
      <dgm:spPr/>
    </dgm:pt>
    <dgm:pt modelId="{162C8F11-20C7-41DB-9F7D-894AFC7A0A30}" type="pres">
      <dgm:prSet presAssocID="{88D5BD78-7FE5-4995-916B-FCC4DF275790}" presName="sibTrans" presStyleCnt="0"/>
      <dgm:spPr/>
    </dgm:pt>
    <dgm:pt modelId="{FFE1C277-6D86-4E6C-A328-80C7A27AF617}" type="pres">
      <dgm:prSet presAssocID="{2A8B6590-905B-4960-BFC4-F4AB331D7788}" presName="compNode" presStyleCnt="0"/>
      <dgm:spPr/>
    </dgm:pt>
    <dgm:pt modelId="{D34BD392-32AC-4905-BE33-085CF8635F41}" type="pres">
      <dgm:prSet presAssocID="{2A8B6590-905B-4960-BFC4-F4AB331D778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4801A9C-5DF8-4AFF-A346-961A267D4298}" type="pres">
      <dgm:prSet presAssocID="{2A8B6590-905B-4960-BFC4-F4AB331D7788}" presName="iconSpace" presStyleCnt="0"/>
      <dgm:spPr/>
    </dgm:pt>
    <dgm:pt modelId="{1B41517C-8E68-4113-A670-7C18866576A2}" type="pres">
      <dgm:prSet presAssocID="{2A8B6590-905B-4960-BFC4-F4AB331D7788}" presName="parTx" presStyleLbl="revTx" presStyleIdx="10" presStyleCnt="12">
        <dgm:presLayoutVars>
          <dgm:chMax val="0"/>
          <dgm:chPref val="0"/>
        </dgm:presLayoutVars>
      </dgm:prSet>
      <dgm:spPr/>
    </dgm:pt>
    <dgm:pt modelId="{97FD3F69-1814-48D9-A531-A758692693FE}" type="pres">
      <dgm:prSet presAssocID="{2A8B6590-905B-4960-BFC4-F4AB331D7788}" presName="txSpace" presStyleCnt="0"/>
      <dgm:spPr/>
    </dgm:pt>
    <dgm:pt modelId="{22DE7C05-9034-44F3-A728-E47798E6691C}" type="pres">
      <dgm:prSet presAssocID="{2A8B6590-905B-4960-BFC4-F4AB331D7788}" presName="desTx" presStyleLbl="revTx" presStyleIdx="11" presStyleCnt="12">
        <dgm:presLayoutVars/>
      </dgm:prSet>
      <dgm:spPr/>
    </dgm:pt>
  </dgm:ptLst>
  <dgm:cxnLst>
    <dgm:cxn modelId="{8BA42800-A8BC-44CE-A744-810B1A5CE836}" type="presOf" srcId="{EFC23393-8BB7-472A-86C5-9FF95354075D}" destId="{954492DD-34E8-4D2C-B3B1-1D9FB984263E}" srcOrd="0" destOrd="0" presId="urn:microsoft.com/office/officeart/2018/5/layout/CenteredIconLabelDescriptionList"/>
    <dgm:cxn modelId="{A6B1A202-BC0E-4FF5-AD78-9EAC2FBF1DE4}" srcId="{97520CA9-A43D-4D0F-ADEE-A417543D730C}" destId="{E0AA3A60-347B-44EB-AD51-8161E5E86A4C}" srcOrd="1" destOrd="0" parTransId="{AF8B151D-4AAC-48F3-AB25-F84ABF7E78C5}" sibTransId="{A06C0F42-3C4C-4647-94BF-E5ADFE969803}"/>
    <dgm:cxn modelId="{B7F13507-FECC-48F2-A6FA-81EA0E882163}" srcId="{F3885AAE-BD99-4C6F-8674-F3B77E1E77B7}" destId="{D3BEB6C0-7E90-4B32-8F6B-057A38D6A157}" srcOrd="0" destOrd="0" parTransId="{533A444D-4453-4A0B-B745-78A0CE8BE56A}" sibTransId="{5CB5ADFF-E943-4E8A-8BF3-1D78F92A6B73}"/>
    <dgm:cxn modelId="{67236909-4344-4B30-95C8-3CC58BF541E6}" srcId="{2541AFCA-F774-41DF-A2AB-365281169B81}" destId="{EFC23393-8BB7-472A-86C5-9FF95354075D}" srcOrd="0" destOrd="0" parTransId="{AAA47F65-41FE-4BD7-BA28-AFE78EAE3DA7}" sibTransId="{973A6B3A-33C5-48F6-B1C3-589A02B800F8}"/>
    <dgm:cxn modelId="{3D2BD40A-D905-496F-95F8-EB6ED0BCFCA2}" srcId="{86C94326-2A76-40A8-BE54-68A0A33754B7}" destId="{AE814CD4-50BA-41C2-99F9-4C0527E2AA0F}" srcOrd="1" destOrd="0" parTransId="{77EE4044-FA25-4255-A2C8-D197D15BE6B8}" sibTransId="{D5812F43-BC6B-4A0D-BCEE-C9F24D990901}"/>
    <dgm:cxn modelId="{8AB92918-8EA1-435F-8A67-C687A2470E45}" type="presOf" srcId="{97520CA9-A43D-4D0F-ADEE-A417543D730C}" destId="{B6AE3A9D-ADC2-461E-ACC6-09FF11FC0ED8}" srcOrd="0" destOrd="0" presId="urn:microsoft.com/office/officeart/2018/5/layout/CenteredIconLabelDescriptionList"/>
    <dgm:cxn modelId="{2D5C8E1A-6375-409B-8F23-56F9BBA2EBB6}" type="presOf" srcId="{86C94326-2A76-40A8-BE54-68A0A33754B7}" destId="{6E19C277-44EE-466B-895A-31EB65BBF053}" srcOrd="0" destOrd="0" presId="urn:microsoft.com/office/officeart/2018/5/layout/CenteredIconLabelDescriptionList"/>
    <dgm:cxn modelId="{370DC91A-047D-426A-B2DF-E3E3C8D1D58C}" type="presOf" srcId="{E0AA3A60-347B-44EB-AD51-8161E5E86A4C}" destId="{74F48AC4-9EA5-44A8-AF67-FEC81938A604}" srcOrd="0" destOrd="1" presId="urn:microsoft.com/office/officeart/2018/5/layout/CenteredIconLabelDescriptionList"/>
    <dgm:cxn modelId="{F440FD21-D182-4C44-9194-3FF8DD5D4DFD}" type="presOf" srcId="{F550A8B9-2578-4FD5-8D23-558DB5AB9652}" destId="{11704C41-C6AD-4563-A258-E948F14E6F59}" srcOrd="0" destOrd="0" presId="urn:microsoft.com/office/officeart/2018/5/layout/CenteredIconLabelDescriptionList"/>
    <dgm:cxn modelId="{1C3D6826-5B0E-453A-9E69-35730FD9FDE0}" srcId="{86C94326-2A76-40A8-BE54-68A0A33754B7}" destId="{114AC0BA-F930-456C-AD05-D09D3467CEC7}" srcOrd="0" destOrd="0" parTransId="{309F3C5B-AD10-4B35-829C-5D4C8BB0406B}" sibTransId="{993C986C-DF49-4BED-B59F-DCB425793132}"/>
    <dgm:cxn modelId="{317D252F-91DA-4523-96A2-A657D67705AE}" srcId="{86C94326-2A76-40A8-BE54-68A0A33754B7}" destId="{959479FE-B40B-48C8-96C3-BC775A5599CE}" srcOrd="2" destOrd="0" parTransId="{36B3D487-E375-48EF-859B-2B72E66C336F}" sibTransId="{7B32E380-7AD9-4E8E-A587-0F78E176A8E8}"/>
    <dgm:cxn modelId="{12519437-CAF3-450E-9420-DAE044067985}" type="presOf" srcId="{F30571B9-AB71-458D-9288-F507AB7C5E14}" destId="{1FDF789B-E664-4AD2-A842-8BE25B6A8733}" srcOrd="0" destOrd="0" presId="urn:microsoft.com/office/officeart/2018/5/layout/CenteredIconLabelDescriptionList"/>
    <dgm:cxn modelId="{84799A39-65FD-4585-824D-A69412E4930A}" type="presOf" srcId="{F3523520-F0EB-4019-9BB7-0E4363933CD3}" destId="{22DE7C05-9034-44F3-A728-E47798E6691C}" srcOrd="0" destOrd="0" presId="urn:microsoft.com/office/officeart/2018/5/layout/CenteredIconLabelDescriptionList"/>
    <dgm:cxn modelId="{ED49483C-8969-4918-8D83-6BE3B3A26AD0}" type="presOf" srcId="{3E614F0E-1E69-4E53-8654-A3EB47C2580F}" destId="{8B9B771B-8969-40A4-9CE8-9B03E8CDA894}" srcOrd="0" destOrd="0" presId="urn:microsoft.com/office/officeart/2018/5/layout/CenteredIconLabelDescriptionList"/>
    <dgm:cxn modelId="{446B823C-DF3E-4AD3-82E0-3F2CD295D469}" srcId="{F550A8B9-2578-4FD5-8D23-558DB5AB9652}" destId="{3E614F0E-1E69-4E53-8654-A3EB47C2580F}" srcOrd="0" destOrd="0" parTransId="{DE30F04A-B9BD-4DFD-BC95-732DD44392F8}" sibTransId="{B25D44F7-48FE-4137-A7D4-A72FBAA9AD2F}"/>
    <dgm:cxn modelId="{13B9C85B-5265-44CC-AC54-E4E5E4CAD208}" srcId="{F550A8B9-2578-4FD5-8D23-558DB5AB9652}" destId="{49E9AAF0-6137-41FC-813A-786B9C7D9EFB}" srcOrd="1" destOrd="0" parTransId="{335F135C-CEDA-4BC1-A5F8-23BBF7FB2075}" sibTransId="{DC39AE89-3A2C-4B8C-8555-F068BEED6489}"/>
    <dgm:cxn modelId="{A875AB61-A7B4-4290-AEB4-8F236ACB8035}" srcId="{F30571B9-AB71-458D-9288-F507AB7C5E14}" destId="{2541AFCA-F774-41DF-A2AB-365281169B81}" srcOrd="2" destOrd="0" parTransId="{60A54099-60E2-495D-9885-FEB264191126}" sibTransId="{AC0516B6-8930-4872-8A0E-11BDB6B1F3AD}"/>
    <dgm:cxn modelId="{2B9E1547-3225-4EB0-BF39-529128EFB152}" srcId="{F30571B9-AB71-458D-9288-F507AB7C5E14}" destId="{2A8B6590-905B-4960-BFC4-F4AB331D7788}" srcOrd="5" destOrd="0" parTransId="{E3FCA559-DD33-4942-80D1-B44EA60E05E0}" sibTransId="{274C5DCF-72F8-4346-9DA2-EB7CDFCA3325}"/>
    <dgm:cxn modelId="{3D4D6A47-EA7C-4C66-A018-C44782F2DFBB}" type="presOf" srcId="{959479FE-B40B-48C8-96C3-BC775A5599CE}" destId="{835DEAE2-19A0-44BC-97DB-A09B99FA4FFD}" srcOrd="0" destOrd="2" presId="urn:microsoft.com/office/officeart/2018/5/layout/CenteredIconLabelDescriptionList"/>
    <dgm:cxn modelId="{63054876-427A-421F-915D-D2227F56ED7B}" srcId="{97520CA9-A43D-4D0F-ADEE-A417543D730C}" destId="{B0ECE8E0-84D7-4D94-8E06-57993FB4FC8D}" srcOrd="0" destOrd="0" parTransId="{14D15D60-17B5-4577-8C9F-C49E9A219582}" sibTransId="{B0A8CEFB-D395-430A-B7B1-49B952176A65}"/>
    <dgm:cxn modelId="{56FAB27C-6C49-42C3-B775-5C53A9DC08EB}" srcId="{97520CA9-A43D-4D0F-ADEE-A417543D730C}" destId="{BF58BF28-8241-4CDB-98B0-7DB2BDB7AE37}" srcOrd="2" destOrd="0" parTransId="{0B52A81C-3549-4124-A93D-7AB1E1F2D8BA}" sibTransId="{5A092BCC-BE01-4A2B-BD03-25F452F3AE13}"/>
    <dgm:cxn modelId="{E470708B-3717-4B9B-8D59-336DFC85166C}" type="presOf" srcId="{B0ECE8E0-84D7-4D94-8E06-57993FB4FC8D}" destId="{74F48AC4-9EA5-44A8-AF67-FEC81938A604}" srcOrd="0" destOrd="0" presId="urn:microsoft.com/office/officeart/2018/5/layout/CenteredIconLabelDescriptionList"/>
    <dgm:cxn modelId="{BF385898-D047-4BCB-9A42-6C93A5DB9085}" type="presOf" srcId="{2A8B6590-905B-4960-BFC4-F4AB331D7788}" destId="{1B41517C-8E68-4113-A670-7C18866576A2}" srcOrd="0" destOrd="0" presId="urn:microsoft.com/office/officeart/2018/5/layout/CenteredIconLabelDescriptionList"/>
    <dgm:cxn modelId="{A6134899-F5DC-4EE2-9956-9A800E12F787}" srcId="{F30571B9-AB71-458D-9288-F507AB7C5E14}" destId="{86C94326-2A76-40A8-BE54-68A0A33754B7}" srcOrd="3" destOrd="0" parTransId="{3F95492E-C72B-4721-9043-B917895A15E1}" sibTransId="{E51D31E7-5E09-4628-AD13-777F757C5304}"/>
    <dgm:cxn modelId="{77EF5BA1-E9FE-44E4-94B4-C4EA04B5CEAB}" srcId="{F30571B9-AB71-458D-9288-F507AB7C5E14}" destId="{F3885AAE-BD99-4C6F-8674-F3B77E1E77B7}" srcOrd="4" destOrd="0" parTransId="{EBB1726D-9917-452D-BEE8-2A9DDD6CD0E1}" sibTransId="{88D5BD78-7FE5-4995-916B-FCC4DF275790}"/>
    <dgm:cxn modelId="{34F4CCA5-F1D5-43A1-B686-94648305EE0A}" srcId="{F30571B9-AB71-458D-9288-F507AB7C5E14}" destId="{97520CA9-A43D-4D0F-ADEE-A417543D730C}" srcOrd="0" destOrd="0" parTransId="{45ECE2F7-2E99-41CB-9BC7-1CFAB0861E73}" sibTransId="{64A476A3-AEC3-4198-BDCD-097F18C637F3}"/>
    <dgm:cxn modelId="{80B438AA-F5C1-4D1C-B1F3-280306876D5A}" type="presOf" srcId="{49E9AAF0-6137-41FC-813A-786B9C7D9EFB}" destId="{8B9B771B-8969-40A4-9CE8-9B03E8CDA894}" srcOrd="0" destOrd="1" presId="urn:microsoft.com/office/officeart/2018/5/layout/CenteredIconLabelDescriptionList"/>
    <dgm:cxn modelId="{4364E6AA-8886-47C1-AEF2-7E4D5B36D7FD}" srcId="{97520CA9-A43D-4D0F-ADEE-A417543D730C}" destId="{CF3BCC3E-F690-4F72-B8EA-8A0C9F597BC3}" srcOrd="3" destOrd="0" parTransId="{1640DDEB-650E-4A7F-8E64-DFEEAC0853C6}" sibTransId="{9CA9363D-7301-4E10-8A3B-FE6D279BF1C7}"/>
    <dgm:cxn modelId="{7DE970AB-AB4C-4F5F-BB80-25D62ED86FB5}" type="presOf" srcId="{CF3BCC3E-F690-4F72-B8EA-8A0C9F597BC3}" destId="{74F48AC4-9EA5-44A8-AF67-FEC81938A604}" srcOrd="0" destOrd="3" presId="urn:microsoft.com/office/officeart/2018/5/layout/CenteredIconLabelDescriptionList"/>
    <dgm:cxn modelId="{D4B308BB-2A73-4779-897B-14640DE26A42}" type="presOf" srcId="{D3BEB6C0-7E90-4B32-8F6B-057A38D6A157}" destId="{F9E78C29-522C-45E4-972B-9A7D038307B2}" srcOrd="0" destOrd="0" presId="urn:microsoft.com/office/officeart/2018/5/layout/CenteredIconLabelDescriptionList"/>
    <dgm:cxn modelId="{48CAE7BF-8E10-4A0A-BA25-A865B3CEEBE2}" srcId="{F30571B9-AB71-458D-9288-F507AB7C5E14}" destId="{F550A8B9-2578-4FD5-8D23-558DB5AB9652}" srcOrd="1" destOrd="0" parTransId="{945688BD-0872-4DD1-90A3-D9A904C9300E}" sibTransId="{91674B1A-3B73-4467-977C-F0067EF9488D}"/>
    <dgm:cxn modelId="{AAF9B1C1-596A-47D6-A255-0708A5157FBF}" type="presOf" srcId="{AFC8E569-D179-40EF-A141-DD6AA32399A3}" destId="{835DEAE2-19A0-44BC-97DB-A09B99FA4FFD}" srcOrd="0" destOrd="3" presId="urn:microsoft.com/office/officeart/2018/5/layout/CenteredIconLabelDescriptionList"/>
    <dgm:cxn modelId="{1F7349C5-6879-410E-BEF8-C1D3B163D3A6}" type="presOf" srcId="{114AC0BA-F930-456C-AD05-D09D3467CEC7}" destId="{835DEAE2-19A0-44BC-97DB-A09B99FA4FFD}" srcOrd="0" destOrd="0" presId="urn:microsoft.com/office/officeart/2018/5/layout/CenteredIconLabelDescriptionList"/>
    <dgm:cxn modelId="{A55118CA-4C78-413E-8942-9732D732CA69}" type="presOf" srcId="{AE814CD4-50BA-41C2-99F9-4C0527E2AA0F}" destId="{835DEAE2-19A0-44BC-97DB-A09B99FA4FFD}" srcOrd="0" destOrd="1" presId="urn:microsoft.com/office/officeart/2018/5/layout/CenteredIconLabelDescriptionList"/>
    <dgm:cxn modelId="{8925E7D5-58FC-47EF-AB5E-98C40579DA4D}" srcId="{86C94326-2A76-40A8-BE54-68A0A33754B7}" destId="{AFC8E569-D179-40EF-A141-DD6AA32399A3}" srcOrd="3" destOrd="0" parTransId="{E48C3CE3-3818-48C7-A51C-587197E9D40D}" sibTransId="{E29490D0-B851-4B4F-A5BD-1B5438606A31}"/>
    <dgm:cxn modelId="{A5155DDE-0006-41EA-9209-0FDF0B0CE13A}" type="presOf" srcId="{BF58BF28-8241-4CDB-98B0-7DB2BDB7AE37}" destId="{74F48AC4-9EA5-44A8-AF67-FEC81938A604}" srcOrd="0" destOrd="2" presId="urn:microsoft.com/office/officeart/2018/5/layout/CenteredIconLabelDescriptionList"/>
    <dgm:cxn modelId="{4DED39EA-EEFD-497F-8F56-02EA017C0FCD}" type="presOf" srcId="{2541AFCA-F774-41DF-A2AB-365281169B81}" destId="{7CAF1F6F-EA8A-41B5-8784-BA01F6C748A1}" srcOrd="0" destOrd="0" presId="urn:microsoft.com/office/officeart/2018/5/layout/CenteredIconLabelDescriptionList"/>
    <dgm:cxn modelId="{6E7FA5FC-E613-4FD5-B292-E9B7C3F751B3}" srcId="{2A8B6590-905B-4960-BFC4-F4AB331D7788}" destId="{F3523520-F0EB-4019-9BB7-0E4363933CD3}" srcOrd="0" destOrd="0" parTransId="{6CA22B1F-5B30-4926-AEDC-E2883D0E5967}" sibTransId="{B754198D-EDD2-4BE6-8C68-802C26F7FBAC}"/>
    <dgm:cxn modelId="{91725CFE-3F8C-416B-BBA5-C0BA89DF4B09}" type="presOf" srcId="{F3885AAE-BD99-4C6F-8674-F3B77E1E77B7}" destId="{59BA1445-CD1D-494D-AC97-411C52303A6E}" srcOrd="0" destOrd="0" presId="urn:microsoft.com/office/officeart/2018/5/layout/CenteredIconLabelDescriptionList"/>
    <dgm:cxn modelId="{10308E45-C1C6-4BD2-AEB3-89AEF023DD62}" type="presParOf" srcId="{1FDF789B-E664-4AD2-A842-8BE25B6A8733}" destId="{89B06468-3537-43C3-A116-E1B5999C9E97}" srcOrd="0" destOrd="0" presId="urn:microsoft.com/office/officeart/2018/5/layout/CenteredIconLabelDescriptionList"/>
    <dgm:cxn modelId="{E17527E2-03D5-4231-8C7E-1B979ABE38CC}" type="presParOf" srcId="{89B06468-3537-43C3-A116-E1B5999C9E97}" destId="{25246F0E-19FB-4871-9FB9-94AC6F8E51B5}" srcOrd="0" destOrd="0" presId="urn:microsoft.com/office/officeart/2018/5/layout/CenteredIconLabelDescriptionList"/>
    <dgm:cxn modelId="{572F0700-0F50-4767-8FBF-6DF79613F9A9}" type="presParOf" srcId="{89B06468-3537-43C3-A116-E1B5999C9E97}" destId="{E3969A42-D7A5-4639-AF40-BCD1DC0B32D3}" srcOrd="1" destOrd="0" presId="urn:microsoft.com/office/officeart/2018/5/layout/CenteredIconLabelDescriptionList"/>
    <dgm:cxn modelId="{D354577E-79EB-4DC0-97B5-411D348D9C11}" type="presParOf" srcId="{89B06468-3537-43C3-A116-E1B5999C9E97}" destId="{B6AE3A9D-ADC2-461E-ACC6-09FF11FC0ED8}" srcOrd="2" destOrd="0" presId="urn:microsoft.com/office/officeart/2018/5/layout/CenteredIconLabelDescriptionList"/>
    <dgm:cxn modelId="{21156A06-67E1-420D-BBF1-39266626183F}" type="presParOf" srcId="{89B06468-3537-43C3-A116-E1B5999C9E97}" destId="{EFEEF926-FBD2-4B35-A9C4-55F654D96700}" srcOrd="3" destOrd="0" presId="urn:microsoft.com/office/officeart/2018/5/layout/CenteredIconLabelDescriptionList"/>
    <dgm:cxn modelId="{EECD5799-EF1C-4865-8610-E5C67FA73B1A}" type="presParOf" srcId="{89B06468-3537-43C3-A116-E1B5999C9E97}" destId="{74F48AC4-9EA5-44A8-AF67-FEC81938A604}" srcOrd="4" destOrd="0" presId="urn:microsoft.com/office/officeart/2018/5/layout/CenteredIconLabelDescriptionList"/>
    <dgm:cxn modelId="{722C4750-8A62-45E0-B16E-FCD4553FD0E2}" type="presParOf" srcId="{1FDF789B-E664-4AD2-A842-8BE25B6A8733}" destId="{52B389D1-A05E-4E00-8185-E3CE22521C85}" srcOrd="1" destOrd="0" presId="urn:microsoft.com/office/officeart/2018/5/layout/CenteredIconLabelDescriptionList"/>
    <dgm:cxn modelId="{A918622D-A41F-452D-BBE3-387DA021EC69}" type="presParOf" srcId="{1FDF789B-E664-4AD2-A842-8BE25B6A8733}" destId="{AFA29F31-95A4-4C2F-BACF-AFCE8241D1A9}" srcOrd="2" destOrd="0" presId="urn:microsoft.com/office/officeart/2018/5/layout/CenteredIconLabelDescriptionList"/>
    <dgm:cxn modelId="{670BB62C-D78F-498C-827A-0D6DBF237185}" type="presParOf" srcId="{AFA29F31-95A4-4C2F-BACF-AFCE8241D1A9}" destId="{1BB9AEC0-2A41-4F05-B54E-D7D4E6C4A439}" srcOrd="0" destOrd="0" presId="urn:microsoft.com/office/officeart/2018/5/layout/CenteredIconLabelDescriptionList"/>
    <dgm:cxn modelId="{44EAFD10-905D-411E-9C12-C66ACAB44913}" type="presParOf" srcId="{AFA29F31-95A4-4C2F-BACF-AFCE8241D1A9}" destId="{A53F0DEE-8C68-49C0-AC24-7CAC3C3DAF67}" srcOrd="1" destOrd="0" presId="urn:microsoft.com/office/officeart/2018/5/layout/CenteredIconLabelDescriptionList"/>
    <dgm:cxn modelId="{A93DE385-2334-42BB-8F92-2E7335CCF49B}" type="presParOf" srcId="{AFA29F31-95A4-4C2F-BACF-AFCE8241D1A9}" destId="{11704C41-C6AD-4563-A258-E948F14E6F59}" srcOrd="2" destOrd="0" presId="urn:microsoft.com/office/officeart/2018/5/layout/CenteredIconLabelDescriptionList"/>
    <dgm:cxn modelId="{15B54D67-C893-4CFD-BE6F-39458AF91087}" type="presParOf" srcId="{AFA29F31-95A4-4C2F-BACF-AFCE8241D1A9}" destId="{04D89913-EC72-44AA-8C15-C6CFBCE94CE7}" srcOrd="3" destOrd="0" presId="urn:microsoft.com/office/officeart/2018/5/layout/CenteredIconLabelDescriptionList"/>
    <dgm:cxn modelId="{468C2E29-0B51-4647-A4CE-60C26214E401}" type="presParOf" srcId="{AFA29F31-95A4-4C2F-BACF-AFCE8241D1A9}" destId="{8B9B771B-8969-40A4-9CE8-9B03E8CDA894}" srcOrd="4" destOrd="0" presId="urn:microsoft.com/office/officeart/2018/5/layout/CenteredIconLabelDescriptionList"/>
    <dgm:cxn modelId="{18E6AD9B-0384-42B0-B8D0-19BF9F483663}" type="presParOf" srcId="{1FDF789B-E664-4AD2-A842-8BE25B6A8733}" destId="{D3301CE2-261A-4EF5-B081-8345D3238904}" srcOrd="3" destOrd="0" presId="urn:microsoft.com/office/officeart/2018/5/layout/CenteredIconLabelDescriptionList"/>
    <dgm:cxn modelId="{9DDC2B01-1F3B-44F4-BFCD-113698BA1307}" type="presParOf" srcId="{1FDF789B-E664-4AD2-A842-8BE25B6A8733}" destId="{94554ADF-DF97-462D-B3A6-11C9DA3C0EA6}" srcOrd="4" destOrd="0" presId="urn:microsoft.com/office/officeart/2018/5/layout/CenteredIconLabelDescriptionList"/>
    <dgm:cxn modelId="{2AB0960F-E9F4-46F3-A8A5-42DD289D3A85}" type="presParOf" srcId="{94554ADF-DF97-462D-B3A6-11C9DA3C0EA6}" destId="{966C4247-D916-42CF-B18D-3335B593DDF4}" srcOrd="0" destOrd="0" presId="urn:microsoft.com/office/officeart/2018/5/layout/CenteredIconLabelDescriptionList"/>
    <dgm:cxn modelId="{53560117-117E-4B0C-8FDE-A67698550482}" type="presParOf" srcId="{94554ADF-DF97-462D-B3A6-11C9DA3C0EA6}" destId="{096621C5-BD0B-4819-B3A4-2DA7D1C46EB9}" srcOrd="1" destOrd="0" presId="urn:microsoft.com/office/officeart/2018/5/layout/CenteredIconLabelDescriptionList"/>
    <dgm:cxn modelId="{733A7A0A-35A8-40B5-A813-FE015B32BA2F}" type="presParOf" srcId="{94554ADF-DF97-462D-B3A6-11C9DA3C0EA6}" destId="{7CAF1F6F-EA8A-41B5-8784-BA01F6C748A1}" srcOrd="2" destOrd="0" presId="urn:microsoft.com/office/officeart/2018/5/layout/CenteredIconLabelDescriptionList"/>
    <dgm:cxn modelId="{6ADE33BD-A133-4992-A2C8-01FD1894379A}" type="presParOf" srcId="{94554ADF-DF97-462D-B3A6-11C9DA3C0EA6}" destId="{BAA65277-329E-48DC-914A-CF2E15084773}" srcOrd="3" destOrd="0" presId="urn:microsoft.com/office/officeart/2018/5/layout/CenteredIconLabelDescriptionList"/>
    <dgm:cxn modelId="{EAD09841-1069-408D-80C7-92EABFCA3ECF}" type="presParOf" srcId="{94554ADF-DF97-462D-B3A6-11C9DA3C0EA6}" destId="{954492DD-34E8-4D2C-B3B1-1D9FB984263E}" srcOrd="4" destOrd="0" presId="urn:microsoft.com/office/officeart/2018/5/layout/CenteredIconLabelDescriptionList"/>
    <dgm:cxn modelId="{18BF9068-B0A9-4EC2-B410-984AE76243A6}" type="presParOf" srcId="{1FDF789B-E664-4AD2-A842-8BE25B6A8733}" destId="{F05BC244-DD66-49BE-A4FD-143B7A59DF96}" srcOrd="5" destOrd="0" presId="urn:microsoft.com/office/officeart/2018/5/layout/CenteredIconLabelDescriptionList"/>
    <dgm:cxn modelId="{D642AA49-FDF7-4A93-A3B2-7BE4C0AAF065}" type="presParOf" srcId="{1FDF789B-E664-4AD2-A842-8BE25B6A8733}" destId="{956856E2-CE21-453B-9CF0-FA0BAB43E665}" srcOrd="6" destOrd="0" presId="urn:microsoft.com/office/officeart/2018/5/layout/CenteredIconLabelDescriptionList"/>
    <dgm:cxn modelId="{1DA505C0-3C1D-4EA6-B630-4AF49FB391BF}" type="presParOf" srcId="{956856E2-CE21-453B-9CF0-FA0BAB43E665}" destId="{C5714E2E-EFAE-4061-9B2C-BC96BD4896D6}" srcOrd="0" destOrd="0" presId="urn:microsoft.com/office/officeart/2018/5/layout/CenteredIconLabelDescriptionList"/>
    <dgm:cxn modelId="{C8A07E01-22C1-4C51-9038-4BF983F91B49}" type="presParOf" srcId="{956856E2-CE21-453B-9CF0-FA0BAB43E665}" destId="{5F458787-A2F4-45A9-BE84-DC73BB538AD4}" srcOrd="1" destOrd="0" presId="urn:microsoft.com/office/officeart/2018/5/layout/CenteredIconLabelDescriptionList"/>
    <dgm:cxn modelId="{9D647EDC-DD1D-4C8F-8828-5FC0268078A7}" type="presParOf" srcId="{956856E2-CE21-453B-9CF0-FA0BAB43E665}" destId="{6E19C277-44EE-466B-895A-31EB65BBF053}" srcOrd="2" destOrd="0" presId="urn:microsoft.com/office/officeart/2018/5/layout/CenteredIconLabelDescriptionList"/>
    <dgm:cxn modelId="{1DB8FC52-F0E7-4A1A-93C3-E32EE746F2AE}" type="presParOf" srcId="{956856E2-CE21-453B-9CF0-FA0BAB43E665}" destId="{164728E5-49E8-4CAE-B16D-1A910BA3C3AD}" srcOrd="3" destOrd="0" presId="urn:microsoft.com/office/officeart/2018/5/layout/CenteredIconLabelDescriptionList"/>
    <dgm:cxn modelId="{9055A148-93C4-4739-815B-29E9FC5B4D14}" type="presParOf" srcId="{956856E2-CE21-453B-9CF0-FA0BAB43E665}" destId="{835DEAE2-19A0-44BC-97DB-A09B99FA4FFD}" srcOrd="4" destOrd="0" presId="urn:microsoft.com/office/officeart/2018/5/layout/CenteredIconLabelDescriptionList"/>
    <dgm:cxn modelId="{2D04399B-DA74-4F5B-9A73-E78AC641B31F}" type="presParOf" srcId="{1FDF789B-E664-4AD2-A842-8BE25B6A8733}" destId="{5182933E-A533-4EBB-9C21-CA4F8AF2D18A}" srcOrd="7" destOrd="0" presId="urn:microsoft.com/office/officeart/2018/5/layout/CenteredIconLabelDescriptionList"/>
    <dgm:cxn modelId="{603523BF-5572-4316-9879-B04995609688}" type="presParOf" srcId="{1FDF789B-E664-4AD2-A842-8BE25B6A8733}" destId="{DB6A4077-55B5-468A-B5D3-C96541AFE258}" srcOrd="8" destOrd="0" presId="urn:microsoft.com/office/officeart/2018/5/layout/CenteredIconLabelDescriptionList"/>
    <dgm:cxn modelId="{0170A471-63DC-4C84-9539-CC191A2CD177}" type="presParOf" srcId="{DB6A4077-55B5-468A-B5D3-C96541AFE258}" destId="{69818694-9947-48E9-A8F8-D4DCE8752BC8}" srcOrd="0" destOrd="0" presId="urn:microsoft.com/office/officeart/2018/5/layout/CenteredIconLabelDescriptionList"/>
    <dgm:cxn modelId="{904FF3DD-1371-4BB1-BD87-6B787D6C50EB}" type="presParOf" srcId="{DB6A4077-55B5-468A-B5D3-C96541AFE258}" destId="{157E47AD-C944-4361-83D0-5E95DF7BD070}" srcOrd="1" destOrd="0" presId="urn:microsoft.com/office/officeart/2018/5/layout/CenteredIconLabelDescriptionList"/>
    <dgm:cxn modelId="{C065DC47-D61C-4E1A-886C-A4CC75D90ECC}" type="presParOf" srcId="{DB6A4077-55B5-468A-B5D3-C96541AFE258}" destId="{59BA1445-CD1D-494D-AC97-411C52303A6E}" srcOrd="2" destOrd="0" presId="urn:microsoft.com/office/officeart/2018/5/layout/CenteredIconLabelDescriptionList"/>
    <dgm:cxn modelId="{6AFBF5BD-38BA-4540-AD4D-EC8665083E98}" type="presParOf" srcId="{DB6A4077-55B5-468A-B5D3-C96541AFE258}" destId="{2DA1E5EB-7EF5-419A-AC6D-18364658522F}" srcOrd="3" destOrd="0" presId="urn:microsoft.com/office/officeart/2018/5/layout/CenteredIconLabelDescriptionList"/>
    <dgm:cxn modelId="{0A3B3F6F-3458-4C71-90A8-58E1D8641BA8}" type="presParOf" srcId="{DB6A4077-55B5-468A-B5D3-C96541AFE258}" destId="{F9E78C29-522C-45E4-972B-9A7D038307B2}" srcOrd="4" destOrd="0" presId="urn:microsoft.com/office/officeart/2018/5/layout/CenteredIconLabelDescriptionList"/>
    <dgm:cxn modelId="{8CCA03E2-392C-4BC7-9855-E0DC42BBE4FE}" type="presParOf" srcId="{1FDF789B-E664-4AD2-A842-8BE25B6A8733}" destId="{162C8F11-20C7-41DB-9F7D-894AFC7A0A30}" srcOrd="9" destOrd="0" presId="urn:microsoft.com/office/officeart/2018/5/layout/CenteredIconLabelDescriptionList"/>
    <dgm:cxn modelId="{19A5148F-F8F8-4F1A-B26E-D903DFEF8387}" type="presParOf" srcId="{1FDF789B-E664-4AD2-A842-8BE25B6A8733}" destId="{FFE1C277-6D86-4E6C-A328-80C7A27AF617}" srcOrd="10" destOrd="0" presId="urn:microsoft.com/office/officeart/2018/5/layout/CenteredIconLabelDescriptionList"/>
    <dgm:cxn modelId="{EE25C8AC-29D7-42DC-AD15-E19F2C6CA730}" type="presParOf" srcId="{FFE1C277-6D86-4E6C-A328-80C7A27AF617}" destId="{D34BD392-32AC-4905-BE33-085CF8635F41}" srcOrd="0" destOrd="0" presId="urn:microsoft.com/office/officeart/2018/5/layout/CenteredIconLabelDescriptionList"/>
    <dgm:cxn modelId="{3136CA3D-E8FA-48FB-B943-FC91B9D8011B}" type="presParOf" srcId="{FFE1C277-6D86-4E6C-A328-80C7A27AF617}" destId="{54801A9C-5DF8-4AFF-A346-961A267D4298}" srcOrd="1" destOrd="0" presId="urn:microsoft.com/office/officeart/2018/5/layout/CenteredIconLabelDescriptionList"/>
    <dgm:cxn modelId="{FC434AB6-9556-4609-8806-F6E7817E664D}" type="presParOf" srcId="{FFE1C277-6D86-4E6C-A328-80C7A27AF617}" destId="{1B41517C-8E68-4113-A670-7C18866576A2}" srcOrd="2" destOrd="0" presId="urn:microsoft.com/office/officeart/2018/5/layout/CenteredIconLabelDescriptionList"/>
    <dgm:cxn modelId="{89F1DE68-04AE-4406-8FC0-AB35DB6964DC}" type="presParOf" srcId="{FFE1C277-6D86-4E6C-A328-80C7A27AF617}" destId="{97FD3F69-1814-48D9-A531-A758692693FE}" srcOrd="3" destOrd="0" presId="urn:microsoft.com/office/officeart/2018/5/layout/CenteredIconLabelDescriptionList"/>
    <dgm:cxn modelId="{B3CBCBF7-F141-47F9-A6BB-364A320C0723}" type="presParOf" srcId="{FFE1C277-6D86-4E6C-A328-80C7A27AF617}" destId="{22DE7C05-9034-44F3-A728-E47798E6691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C7D3FE-EDE5-431B-B07A-2F084354A79A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BBAE19-37EC-43DE-822F-0D0DF658BA8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>
              <a:solidFill>
                <a:schemeClr val="bg1"/>
              </a:solidFill>
            </a:rPr>
            <a:t>Progression from Key Stage 2</a:t>
          </a:r>
          <a:endParaRPr lang="en-US" dirty="0">
            <a:solidFill>
              <a:schemeClr val="bg1"/>
            </a:solidFill>
          </a:endParaRPr>
        </a:p>
      </dgm:t>
    </dgm:pt>
    <dgm:pt modelId="{FF291530-6A06-446D-9EDD-C60954F3E6F5}" type="parTrans" cxnId="{5CA99B77-D4F6-4798-B8E4-2DB2FE01B22C}">
      <dgm:prSet/>
      <dgm:spPr/>
      <dgm:t>
        <a:bodyPr/>
        <a:lstStyle/>
        <a:p>
          <a:endParaRPr lang="en-US"/>
        </a:p>
      </dgm:t>
    </dgm:pt>
    <dgm:pt modelId="{93B5D353-9897-49AD-A856-3C8A2F121278}" type="sibTrans" cxnId="{5CA99B77-D4F6-4798-B8E4-2DB2FE01B22C}">
      <dgm:prSet/>
      <dgm:spPr/>
      <dgm:t>
        <a:bodyPr/>
        <a:lstStyle/>
        <a:p>
          <a:endParaRPr lang="en-US"/>
        </a:p>
      </dgm:t>
    </dgm:pt>
    <dgm:pt modelId="{D9242DBF-F7BF-4266-B278-1724E1E82D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Recap and Check</a:t>
          </a:r>
        </a:p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See which students have done orienteering before </a:t>
          </a:r>
          <a:endParaRPr lang="en-US" dirty="0">
            <a:solidFill>
              <a:schemeClr val="bg1"/>
            </a:solidFill>
          </a:endParaRPr>
        </a:p>
      </dgm:t>
    </dgm:pt>
    <dgm:pt modelId="{AAF7D0CE-2335-4ADD-BF30-669F63B6BBF2}" type="parTrans" cxnId="{8E5A696D-21BF-4A60-8826-D6BEDF0A8D48}">
      <dgm:prSet/>
      <dgm:spPr/>
      <dgm:t>
        <a:bodyPr/>
        <a:lstStyle/>
        <a:p>
          <a:endParaRPr lang="en-US"/>
        </a:p>
      </dgm:t>
    </dgm:pt>
    <dgm:pt modelId="{2D4BD310-AC45-4C0F-8068-58D5CF5A5D82}" type="sibTrans" cxnId="{8E5A696D-21BF-4A60-8826-D6BEDF0A8D48}">
      <dgm:prSet/>
      <dgm:spPr/>
      <dgm:t>
        <a:bodyPr/>
        <a:lstStyle/>
        <a:p>
          <a:endParaRPr lang="en-US"/>
        </a:p>
      </dgm:t>
    </dgm:pt>
    <dgm:pt modelId="{96377C20-1C44-4CB1-97F1-B15E9193C91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>
              <a:solidFill>
                <a:schemeClr val="bg1"/>
              </a:solidFill>
            </a:rPr>
            <a:t>Key Stage 3 Progression</a:t>
          </a:r>
          <a:endParaRPr lang="en-US" dirty="0">
            <a:solidFill>
              <a:schemeClr val="bg1"/>
            </a:solidFill>
          </a:endParaRPr>
        </a:p>
      </dgm:t>
    </dgm:pt>
    <dgm:pt modelId="{73B87DD7-349F-44B1-91E6-A8ABEB3781DA}" type="parTrans" cxnId="{D75FC275-052B-41B0-BE25-4DC51D0A2BD6}">
      <dgm:prSet/>
      <dgm:spPr/>
      <dgm:t>
        <a:bodyPr/>
        <a:lstStyle/>
        <a:p>
          <a:endParaRPr lang="en-US"/>
        </a:p>
      </dgm:t>
    </dgm:pt>
    <dgm:pt modelId="{DD8CEBD4-CD5B-4F9D-BB24-A5FC69AEF4AF}" type="sibTrans" cxnId="{D75FC275-052B-41B0-BE25-4DC51D0A2BD6}">
      <dgm:prSet/>
      <dgm:spPr/>
      <dgm:t>
        <a:bodyPr/>
        <a:lstStyle/>
        <a:p>
          <a:endParaRPr lang="en-US"/>
        </a:p>
      </dgm:t>
    </dgm:pt>
    <dgm:pt modelId="{E02AE3E8-92C8-4556-9AAE-A99F9F5AEF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Competitive Orienteering</a:t>
          </a:r>
        </a:p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Learn how to complete on and off site</a:t>
          </a:r>
        </a:p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Future Progression Complete as a GSCE in KS4</a:t>
          </a:r>
          <a:endParaRPr lang="en-US" dirty="0">
            <a:solidFill>
              <a:schemeClr val="bg1"/>
            </a:solidFill>
          </a:endParaRPr>
        </a:p>
      </dgm:t>
    </dgm:pt>
    <dgm:pt modelId="{FA416326-0DD3-4B38-90E1-8DC47FA63B6A}" type="parTrans" cxnId="{2826C027-9F5C-4AE0-AA09-E73C7CEBF372}">
      <dgm:prSet/>
      <dgm:spPr/>
      <dgm:t>
        <a:bodyPr/>
        <a:lstStyle/>
        <a:p>
          <a:endParaRPr lang="en-US"/>
        </a:p>
      </dgm:t>
    </dgm:pt>
    <dgm:pt modelId="{87A7A55B-F7AE-4106-836B-ED8A27555C7C}" type="sibTrans" cxnId="{2826C027-9F5C-4AE0-AA09-E73C7CEBF372}">
      <dgm:prSet/>
      <dgm:spPr/>
      <dgm:t>
        <a:bodyPr/>
        <a:lstStyle/>
        <a:p>
          <a:endParaRPr lang="en-US"/>
        </a:p>
      </dgm:t>
    </dgm:pt>
    <dgm:pt modelId="{B3A8D5A1-7BDC-4293-998B-A3805D5DB202}" type="pres">
      <dgm:prSet presAssocID="{50C7D3FE-EDE5-431B-B07A-2F084354A79A}" presName="root" presStyleCnt="0">
        <dgm:presLayoutVars>
          <dgm:dir/>
          <dgm:resizeHandles val="exact"/>
        </dgm:presLayoutVars>
      </dgm:prSet>
      <dgm:spPr/>
    </dgm:pt>
    <dgm:pt modelId="{B2DD066B-6364-4691-9AD7-D9414570AEEC}" type="pres">
      <dgm:prSet presAssocID="{B5BBAE19-37EC-43DE-822F-0D0DF658BA89}" presName="compNode" presStyleCnt="0"/>
      <dgm:spPr/>
    </dgm:pt>
    <dgm:pt modelId="{C3ACF6A9-3D39-41EF-A3F1-F65AE9778154}" type="pres">
      <dgm:prSet presAssocID="{B5BBAE19-37EC-43DE-822F-0D0DF658BA8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4E6EA70-6D88-4837-B3E5-D10D2656C9B9}" type="pres">
      <dgm:prSet presAssocID="{B5BBAE19-37EC-43DE-822F-0D0DF658BA89}" presName="iconSpace" presStyleCnt="0"/>
      <dgm:spPr/>
    </dgm:pt>
    <dgm:pt modelId="{5FB71723-11CD-4953-B132-3C88F7694222}" type="pres">
      <dgm:prSet presAssocID="{B5BBAE19-37EC-43DE-822F-0D0DF658BA89}" presName="parTx" presStyleLbl="revTx" presStyleIdx="0" presStyleCnt="4">
        <dgm:presLayoutVars>
          <dgm:chMax val="0"/>
          <dgm:chPref val="0"/>
        </dgm:presLayoutVars>
      </dgm:prSet>
      <dgm:spPr/>
    </dgm:pt>
    <dgm:pt modelId="{2DCC74DB-A033-41D2-866C-A93082C85CC4}" type="pres">
      <dgm:prSet presAssocID="{B5BBAE19-37EC-43DE-822F-0D0DF658BA89}" presName="txSpace" presStyleCnt="0"/>
      <dgm:spPr/>
    </dgm:pt>
    <dgm:pt modelId="{600BF93B-0AE8-40BB-9BC1-7B30300BC187}" type="pres">
      <dgm:prSet presAssocID="{B5BBAE19-37EC-43DE-822F-0D0DF658BA89}" presName="desTx" presStyleLbl="revTx" presStyleIdx="1" presStyleCnt="4">
        <dgm:presLayoutVars/>
      </dgm:prSet>
      <dgm:spPr/>
    </dgm:pt>
    <dgm:pt modelId="{43B0C1D5-C439-4344-82F5-F79278BEC543}" type="pres">
      <dgm:prSet presAssocID="{93B5D353-9897-49AD-A856-3C8A2F121278}" presName="sibTrans" presStyleCnt="0"/>
      <dgm:spPr/>
    </dgm:pt>
    <dgm:pt modelId="{0AB05A41-A501-458C-940C-D4748723B86A}" type="pres">
      <dgm:prSet presAssocID="{96377C20-1C44-4CB1-97F1-B15E9193C91C}" presName="compNode" presStyleCnt="0"/>
      <dgm:spPr/>
    </dgm:pt>
    <dgm:pt modelId="{1DE296D7-A765-4540-AFBE-CE42C81DDDBA}" type="pres">
      <dgm:prSet presAssocID="{96377C20-1C44-4CB1-97F1-B15E9193C91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D37FA5FB-FE5E-433D-8EEA-F795F5AADEE0}" type="pres">
      <dgm:prSet presAssocID="{96377C20-1C44-4CB1-97F1-B15E9193C91C}" presName="iconSpace" presStyleCnt="0"/>
      <dgm:spPr/>
    </dgm:pt>
    <dgm:pt modelId="{92675E5F-C6DA-4C3B-95DA-E75A70BD4681}" type="pres">
      <dgm:prSet presAssocID="{96377C20-1C44-4CB1-97F1-B15E9193C91C}" presName="parTx" presStyleLbl="revTx" presStyleIdx="2" presStyleCnt="4">
        <dgm:presLayoutVars>
          <dgm:chMax val="0"/>
          <dgm:chPref val="0"/>
        </dgm:presLayoutVars>
      </dgm:prSet>
      <dgm:spPr/>
    </dgm:pt>
    <dgm:pt modelId="{9A1D0D71-F073-41A2-907E-B44B8BE1B441}" type="pres">
      <dgm:prSet presAssocID="{96377C20-1C44-4CB1-97F1-B15E9193C91C}" presName="txSpace" presStyleCnt="0"/>
      <dgm:spPr/>
    </dgm:pt>
    <dgm:pt modelId="{ADE2C96E-29F5-4018-9996-0B1FAF7E4561}" type="pres">
      <dgm:prSet presAssocID="{96377C20-1C44-4CB1-97F1-B15E9193C91C}" presName="desTx" presStyleLbl="revTx" presStyleIdx="3" presStyleCnt="4">
        <dgm:presLayoutVars/>
      </dgm:prSet>
      <dgm:spPr/>
    </dgm:pt>
  </dgm:ptLst>
  <dgm:cxnLst>
    <dgm:cxn modelId="{8625160F-75D1-4E0A-9720-E2F15ADF76AC}" type="presOf" srcId="{E02AE3E8-92C8-4556-9AAE-A99F9F5AEF07}" destId="{ADE2C96E-29F5-4018-9996-0B1FAF7E4561}" srcOrd="0" destOrd="0" presId="urn:microsoft.com/office/officeart/2018/5/layout/CenteredIconLabelDescriptionList"/>
    <dgm:cxn modelId="{17746B16-6E1C-4ED4-8647-D394204428FB}" type="presOf" srcId="{96377C20-1C44-4CB1-97F1-B15E9193C91C}" destId="{92675E5F-C6DA-4C3B-95DA-E75A70BD4681}" srcOrd="0" destOrd="0" presId="urn:microsoft.com/office/officeart/2018/5/layout/CenteredIconLabelDescriptionList"/>
    <dgm:cxn modelId="{2826C027-9F5C-4AE0-AA09-E73C7CEBF372}" srcId="{96377C20-1C44-4CB1-97F1-B15E9193C91C}" destId="{E02AE3E8-92C8-4556-9AAE-A99F9F5AEF07}" srcOrd="0" destOrd="0" parTransId="{FA416326-0DD3-4B38-90E1-8DC47FA63B6A}" sibTransId="{87A7A55B-F7AE-4106-836B-ED8A27555C7C}"/>
    <dgm:cxn modelId="{8E5A696D-21BF-4A60-8826-D6BEDF0A8D48}" srcId="{B5BBAE19-37EC-43DE-822F-0D0DF658BA89}" destId="{D9242DBF-F7BF-4266-B278-1724E1E82D22}" srcOrd="0" destOrd="0" parTransId="{AAF7D0CE-2335-4ADD-BF30-669F63B6BBF2}" sibTransId="{2D4BD310-AC45-4C0F-8068-58D5CF5A5D82}"/>
    <dgm:cxn modelId="{D75FC275-052B-41B0-BE25-4DC51D0A2BD6}" srcId="{50C7D3FE-EDE5-431B-B07A-2F084354A79A}" destId="{96377C20-1C44-4CB1-97F1-B15E9193C91C}" srcOrd="1" destOrd="0" parTransId="{73B87DD7-349F-44B1-91E6-A8ABEB3781DA}" sibTransId="{DD8CEBD4-CD5B-4F9D-BB24-A5FC69AEF4AF}"/>
    <dgm:cxn modelId="{C89BA356-7F99-4DF7-882D-D13118191842}" type="presOf" srcId="{D9242DBF-F7BF-4266-B278-1724E1E82D22}" destId="{600BF93B-0AE8-40BB-9BC1-7B30300BC187}" srcOrd="0" destOrd="0" presId="urn:microsoft.com/office/officeart/2018/5/layout/CenteredIconLabelDescriptionList"/>
    <dgm:cxn modelId="{5CA99B77-D4F6-4798-B8E4-2DB2FE01B22C}" srcId="{50C7D3FE-EDE5-431B-B07A-2F084354A79A}" destId="{B5BBAE19-37EC-43DE-822F-0D0DF658BA89}" srcOrd="0" destOrd="0" parTransId="{FF291530-6A06-446D-9EDD-C60954F3E6F5}" sibTransId="{93B5D353-9897-49AD-A856-3C8A2F121278}"/>
    <dgm:cxn modelId="{D3DD0F83-F9D1-4999-AA2F-140F4ACCC94F}" type="presOf" srcId="{50C7D3FE-EDE5-431B-B07A-2F084354A79A}" destId="{B3A8D5A1-7BDC-4293-998B-A3805D5DB202}" srcOrd="0" destOrd="0" presId="urn:microsoft.com/office/officeart/2018/5/layout/CenteredIconLabelDescriptionList"/>
    <dgm:cxn modelId="{15E3ECA3-7637-47F7-9DC8-75ADE81DFE8F}" type="presOf" srcId="{B5BBAE19-37EC-43DE-822F-0D0DF658BA89}" destId="{5FB71723-11CD-4953-B132-3C88F7694222}" srcOrd="0" destOrd="0" presId="urn:microsoft.com/office/officeart/2018/5/layout/CenteredIconLabelDescriptionList"/>
    <dgm:cxn modelId="{92159446-B884-4A36-9078-579902FE3BE2}" type="presParOf" srcId="{B3A8D5A1-7BDC-4293-998B-A3805D5DB202}" destId="{B2DD066B-6364-4691-9AD7-D9414570AEEC}" srcOrd="0" destOrd="0" presId="urn:microsoft.com/office/officeart/2018/5/layout/CenteredIconLabelDescriptionList"/>
    <dgm:cxn modelId="{15C4ED60-C05A-4323-9D61-4026ED44A185}" type="presParOf" srcId="{B2DD066B-6364-4691-9AD7-D9414570AEEC}" destId="{C3ACF6A9-3D39-41EF-A3F1-F65AE9778154}" srcOrd="0" destOrd="0" presId="urn:microsoft.com/office/officeart/2018/5/layout/CenteredIconLabelDescriptionList"/>
    <dgm:cxn modelId="{E4A23E91-6A25-4C5A-B248-64B8BD80B86B}" type="presParOf" srcId="{B2DD066B-6364-4691-9AD7-D9414570AEEC}" destId="{14E6EA70-6D88-4837-B3E5-D10D2656C9B9}" srcOrd="1" destOrd="0" presId="urn:microsoft.com/office/officeart/2018/5/layout/CenteredIconLabelDescriptionList"/>
    <dgm:cxn modelId="{D8A49102-A6C0-44B9-82CB-ED75BA377889}" type="presParOf" srcId="{B2DD066B-6364-4691-9AD7-D9414570AEEC}" destId="{5FB71723-11CD-4953-B132-3C88F7694222}" srcOrd="2" destOrd="0" presId="urn:microsoft.com/office/officeart/2018/5/layout/CenteredIconLabelDescriptionList"/>
    <dgm:cxn modelId="{E0EE8C64-A5A0-4347-B3FE-90F0C4755789}" type="presParOf" srcId="{B2DD066B-6364-4691-9AD7-D9414570AEEC}" destId="{2DCC74DB-A033-41D2-866C-A93082C85CC4}" srcOrd="3" destOrd="0" presId="urn:microsoft.com/office/officeart/2018/5/layout/CenteredIconLabelDescriptionList"/>
    <dgm:cxn modelId="{C5DB8693-8A1B-4457-871B-CDFBE574B317}" type="presParOf" srcId="{B2DD066B-6364-4691-9AD7-D9414570AEEC}" destId="{600BF93B-0AE8-40BB-9BC1-7B30300BC187}" srcOrd="4" destOrd="0" presId="urn:microsoft.com/office/officeart/2018/5/layout/CenteredIconLabelDescriptionList"/>
    <dgm:cxn modelId="{1854FF28-C183-4888-8572-1DB328730F31}" type="presParOf" srcId="{B3A8D5A1-7BDC-4293-998B-A3805D5DB202}" destId="{43B0C1D5-C439-4344-82F5-F79278BEC543}" srcOrd="1" destOrd="0" presId="urn:microsoft.com/office/officeart/2018/5/layout/CenteredIconLabelDescriptionList"/>
    <dgm:cxn modelId="{D029D216-AECC-4FC0-98A5-85799F03619C}" type="presParOf" srcId="{B3A8D5A1-7BDC-4293-998B-A3805D5DB202}" destId="{0AB05A41-A501-458C-940C-D4748723B86A}" srcOrd="2" destOrd="0" presId="urn:microsoft.com/office/officeart/2018/5/layout/CenteredIconLabelDescriptionList"/>
    <dgm:cxn modelId="{5AA08813-341C-4826-8B96-82AAFE4EB9B3}" type="presParOf" srcId="{0AB05A41-A501-458C-940C-D4748723B86A}" destId="{1DE296D7-A765-4540-AFBE-CE42C81DDDBA}" srcOrd="0" destOrd="0" presId="urn:microsoft.com/office/officeart/2018/5/layout/CenteredIconLabelDescriptionList"/>
    <dgm:cxn modelId="{9E5EF215-F5A4-416C-B388-CD933065DF09}" type="presParOf" srcId="{0AB05A41-A501-458C-940C-D4748723B86A}" destId="{D37FA5FB-FE5E-433D-8EEA-F795F5AADEE0}" srcOrd="1" destOrd="0" presId="urn:microsoft.com/office/officeart/2018/5/layout/CenteredIconLabelDescriptionList"/>
    <dgm:cxn modelId="{A27B140D-0E67-4B3C-A4F9-8762AE2C1C22}" type="presParOf" srcId="{0AB05A41-A501-458C-940C-D4748723B86A}" destId="{92675E5F-C6DA-4C3B-95DA-E75A70BD4681}" srcOrd="2" destOrd="0" presId="urn:microsoft.com/office/officeart/2018/5/layout/CenteredIconLabelDescriptionList"/>
    <dgm:cxn modelId="{2A7DA9A6-9607-4E3A-9802-DE2BB374B100}" type="presParOf" srcId="{0AB05A41-A501-458C-940C-D4748723B86A}" destId="{9A1D0D71-F073-41A2-907E-B44B8BE1B441}" srcOrd="3" destOrd="0" presId="urn:microsoft.com/office/officeart/2018/5/layout/CenteredIconLabelDescriptionList"/>
    <dgm:cxn modelId="{F1C61D5A-60BE-4E78-BA70-6D430994511C}" type="presParOf" srcId="{0AB05A41-A501-458C-940C-D4748723B86A}" destId="{ADE2C96E-29F5-4018-9996-0B1FAF7E4561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41779F-58F7-4DE8-9F15-AA9944E50C10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6063FB-A35C-4769-912B-BEF8F9EACDA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>
              <a:solidFill>
                <a:schemeClr val="bg1"/>
              </a:solidFill>
            </a:rPr>
            <a:t>PE Curriculum</a:t>
          </a:r>
          <a:endParaRPr lang="en-US" dirty="0">
            <a:solidFill>
              <a:schemeClr val="bg1"/>
            </a:solidFill>
          </a:endParaRPr>
        </a:p>
      </dgm:t>
    </dgm:pt>
    <dgm:pt modelId="{9E7C034B-6905-4813-85F9-C926B1A4CF88}" type="parTrans" cxnId="{8A5B5E9E-AC9C-40D3-85A4-EF0C59ADDCEB}">
      <dgm:prSet/>
      <dgm:spPr/>
      <dgm:t>
        <a:bodyPr/>
        <a:lstStyle/>
        <a:p>
          <a:endParaRPr lang="en-US"/>
        </a:p>
      </dgm:t>
    </dgm:pt>
    <dgm:pt modelId="{7B898BB0-250C-4814-A419-572608768925}" type="sibTrans" cxnId="{8A5B5E9E-AC9C-40D3-85A4-EF0C59ADDCEB}">
      <dgm:prSet/>
      <dgm:spPr/>
      <dgm:t>
        <a:bodyPr/>
        <a:lstStyle/>
        <a:p>
          <a:endParaRPr lang="en-US"/>
        </a:p>
      </dgm:t>
    </dgm:pt>
    <dgm:pt modelId="{3A1A797E-017E-433A-A8B4-C0ED9223BF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Health, Fitness and Well-being Activities</a:t>
          </a:r>
          <a:endParaRPr lang="en-US" dirty="0">
            <a:solidFill>
              <a:schemeClr val="bg1"/>
            </a:solidFill>
          </a:endParaRPr>
        </a:p>
      </dgm:t>
    </dgm:pt>
    <dgm:pt modelId="{D0D85CC5-8066-4F92-BAF7-4A328E911892}" type="parTrans" cxnId="{0980D270-D053-4075-8F21-33D5A4E575E0}">
      <dgm:prSet/>
      <dgm:spPr/>
      <dgm:t>
        <a:bodyPr/>
        <a:lstStyle/>
        <a:p>
          <a:endParaRPr lang="en-US"/>
        </a:p>
      </dgm:t>
    </dgm:pt>
    <dgm:pt modelId="{B859E3A0-839C-4029-AE60-886E8E8E564E}" type="sibTrans" cxnId="{0980D270-D053-4075-8F21-33D5A4E575E0}">
      <dgm:prSet/>
      <dgm:spPr/>
      <dgm:t>
        <a:bodyPr/>
        <a:lstStyle/>
        <a:p>
          <a:endParaRPr lang="en-US"/>
        </a:p>
      </dgm:t>
    </dgm:pt>
    <dgm:pt modelId="{8AC4DA5A-6595-45C6-A491-573803696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Creative Activities</a:t>
          </a:r>
          <a:endParaRPr lang="en-US" dirty="0">
            <a:solidFill>
              <a:schemeClr val="bg1"/>
            </a:solidFill>
          </a:endParaRPr>
        </a:p>
      </dgm:t>
    </dgm:pt>
    <dgm:pt modelId="{3097592F-9B2B-4D8E-9F01-946CADB04236}" type="parTrans" cxnId="{D218B53B-FD98-4515-B20B-353F8C8948E5}">
      <dgm:prSet/>
      <dgm:spPr/>
      <dgm:t>
        <a:bodyPr/>
        <a:lstStyle/>
        <a:p>
          <a:endParaRPr lang="en-US"/>
        </a:p>
      </dgm:t>
    </dgm:pt>
    <dgm:pt modelId="{4BCE992B-56C8-4E02-A52E-339C7FE1B7B4}" type="sibTrans" cxnId="{D218B53B-FD98-4515-B20B-353F8C8948E5}">
      <dgm:prSet/>
      <dgm:spPr/>
      <dgm:t>
        <a:bodyPr/>
        <a:lstStyle/>
        <a:p>
          <a:endParaRPr lang="en-US"/>
        </a:p>
      </dgm:t>
    </dgm:pt>
    <dgm:pt modelId="{26601BB4-4130-4DB3-A7BD-5C9FE9DDA8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Adventurous Activities </a:t>
          </a:r>
          <a:endParaRPr lang="en-US" dirty="0">
            <a:solidFill>
              <a:schemeClr val="bg1"/>
            </a:solidFill>
          </a:endParaRPr>
        </a:p>
      </dgm:t>
    </dgm:pt>
    <dgm:pt modelId="{2B1C213A-B079-429F-87F2-F2F9964B0C2D}" type="parTrans" cxnId="{F55AB5C7-F375-4C66-8F91-168305CB3BBB}">
      <dgm:prSet/>
      <dgm:spPr/>
      <dgm:t>
        <a:bodyPr/>
        <a:lstStyle/>
        <a:p>
          <a:endParaRPr lang="en-US"/>
        </a:p>
      </dgm:t>
    </dgm:pt>
    <dgm:pt modelId="{1A6B542D-35F8-48FE-AE5E-FB49F2580B50}" type="sibTrans" cxnId="{F55AB5C7-F375-4C66-8F91-168305CB3BBB}">
      <dgm:prSet/>
      <dgm:spPr/>
      <dgm:t>
        <a:bodyPr/>
        <a:lstStyle/>
        <a:p>
          <a:endParaRPr lang="en-US"/>
        </a:p>
      </dgm:t>
    </dgm:pt>
    <dgm:pt modelId="{45EB43F9-F26A-42AE-BE0E-D751D64D2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Competitive Activities</a:t>
          </a:r>
        </a:p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(Welsh Government, 2008)</a:t>
          </a:r>
          <a:endParaRPr lang="en-US" dirty="0">
            <a:solidFill>
              <a:schemeClr val="bg1"/>
            </a:solidFill>
          </a:endParaRPr>
        </a:p>
      </dgm:t>
    </dgm:pt>
    <dgm:pt modelId="{8CE634E5-53F2-4656-91DD-6DA77F7A0F60}" type="parTrans" cxnId="{05A86774-3C7F-4ED0-A3DB-72304D67EA57}">
      <dgm:prSet/>
      <dgm:spPr/>
      <dgm:t>
        <a:bodyPr/>
        <a:lstStyle/>
        <a:p>
          <a:endParaRPr lang="en-US"/>
        </a:p>
      </dgm:t>
    </dgm:pt>
    <dgm:pt modelId="{E532157E-38F6-49AA-925B-1CDE6585D2B2}" type="sibTrans" cxnId="{05A86774-3C7F-4ED0-A3DB-72304D67EA57}">
      <dgm:prSet/>
      <dgm:spPr/>
      <dgm:t>
        <a:bodyPr/>
        <a:lstStyle/>
        <a:p>
          <a:endParaRPr lang="en-US"/>
        </a:p>
      </dgm:t>
    </dgm:pt>
    <dgm:pt modelId="{DC042F12-004E-4E08-ABDC-01FDFAB42EC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>
              <a:solidFill>
                <a:schemeClr val="bg1"/>
              </a:solidFill>
            </a:rPr>
            <a:t>General Curriculum</a:t>
          </a:r>
          <a:endParaRPr lang="en-US" dirty="0">
            <a:solidFill>
              <a:schemeClr val="bg1"/>
            </a:solidFill>
          </a:endParaRPr>
        </a:p>
      </dgm:t>
    </dgm:pt>
    <dgm:pt modelId="{50A2D752-8453-4191-8397-F33573B939E4}" type="parTrans" cxnId="{D354CCB9-D79D-4E0A-9851-F6F3A5A5DEF3}">
      <dgm:prSet/>
      <dgm:spPr/>
      <dgm:t>
        <a:bodyPr/>
        <a:lstStyle/>
        <a:p>
          <a:endParaRPr lang="en-US"/>
        </a:p>
      </dgm:t>
    </dgm:pt>
    <dgm:pt modelId="{FA7CC220-AE81-4181-8651-BB6160FA963B}" type="sibTrans" cxnId="{D354CCB9-D79D-4E0A-9851-F6F3A5A5DEF3}">
      <dgm:prSet/>
      <dgm:spPr/>
      <dgm:t>
        <a:bodyPr/>
        <a:lstStyle/>
        <a:p>
          <a:endParaRPr lang="en-US"/>
        </a:p>
      </dgm:t>
    </dgm:pt>
    <dgm:pt modelId="{302C003A-3540-4090-AC28-CFC1D02E9C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Heath and Well-Being AoLE</a:t>
          </a:r>
        </a:p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Science and Technology AoLE</a:t>
          </a:r>
        </a:p>
      </dgm:t>
    </dgm:pt>
    <dgm:pt modelId="{0B40F828-C0B2-40BD-A1CB-2F9DC4CF727E}" type="parTrans" cxnId="{C264B5F6-435B-4AA8-90B3-160F589C371F}">
      <dgm:prSet/>
      <dgm:spPr/>
      <dgm:t>
        <a:bodyPr/>
        <a:lstStyle/>
        <a:p>
          <a:endParaRPr lang="en-US"/>
        </a:p>
      </dgm:t>
    </dgm:pt>
    <dgm:pt modelId="{AF15DC02-E9FF-4AF6-BD74-FF8398DF7A91}" type="sibTrans" cxnId="{C264B5F6-435B-4AA8-90B3-160F589C371F}">
      <dgm:prSet/>
      <dgm:spPr/>
      <dgm:t>
        <a:bodyPr/>
        <a:lstStyle/>
        <a:p>
          <a:endParaRPr lang="en-US"/>
        </a:p>
      </dgm:t>
    </dgm:pt>
    <dgm:pt modelId="{858E537F-2329-41E0-927F-3E7931182F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Languages, Literacy and Communication AoLE</a:t>
          </a:r>
        </a:p>
      </dgm:t>
    </dgm:pt>
    <dgm:pt modelId="{96163DAF-8766-4591-9B72-6F9DD3F824D4}" type="parTrans" cxnId="{5906B41F-4121-4C07-B840-9F19B2890D4D}">
      <dgm:prSet/>
      <dgm:spPr/>
      <dgm:t>
        <a:bodyPr/>
        <a:lstStyle/>
        <a:p>
          <a:endParaRPr lang="en-GB"/>
        </a:p>
      </dgm:t>
    </dgm:pt>
    <dgm:pt modelId="{3B2D4748-34D1-4CAF-A518-6D01C8A701AE}" type="sibTrans" cxnId="{5906B41F-4121-4C07-B840-9F19B2890D4D}">
      <dgm:prSet/>
      <dgm:spPr/>
      <dgm:t>
        <a:bodyPr/>
        <a:lstStyle/>
        <a:p>
          <a:endParaRPr lang="en-GB"/>
        </a:p>
      </dgm:t>
    </dgm:pt>
    <dgm:pt modelId="{A1AE816C-B34F-438E-B100-8249F3D96C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Mathematics and Numeracy AoLE</a:t>
          </a:r>
        </a:p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(Welsh Government, 2020)</a:t>
          </a:r>
        </a:p>
        <a:p>
          <a:pPr>
            <a:lnSpc>
              <a:spcPct val="100000"/>
            </a:lnSpc>
          </a:pPr>
          <a:endParaRPr lang="en-GB" dirty="0">
            <a:solidFill>
              <a:schemeClr val="bg1"/>
            </a:solidFill>
          </a:endParaRPr>
        </a:p>
      </dgm:t>
    </dgm:pt>
    <dgm:pt modelId="{08C164AF-AC37-4123-9EF2-3DF66767361B}" type="parTrans" cxnId="{D24A014D-86AA-4FED-9E39-7C1D013589ED}">
      <dgm:prSet/>
      <dgm:spPr/>
      <dgm:t>
        <a:bodyPr/>
        <a:lstStyle/>
        <a:p>
          <a:endParaRPr lang="en-GB"/>
        </a:p>
      </dgm:t>
    </dgm:pt>
    <dgm:pt modelId="{4D185A3F-5170-4B2D-AF3E-650AEB69D95E}" type="sibTrans" cxnId="{D24A014D-86AA-4FED-9E39-7C1D013589ED}">
      <dgm:prSet/>
      <dgm:spPr/>
      <dgm:t>
        <a:bodyPr/>
        <a:lstStyle/>
        <a:p>
          <a:endParaRPr lang="en-GB"/>
        </a:p>
      </dgm:t>
    </dgm:pt>
    <dgm:pt modelId="{4517DA84-D7C4-4D80-9C43-EE565884C9DB}" type="pres">
      <dgm:prSet presAssocID="{4441779F-58F7-4DE8-9F15-AA9944E50C10}" presName="root" presStyleCnt="0">
        <dgm:presLayoutVars>
          <dgm:dir/>
          <dgm:resizeHandles val="exact"/>
        </dgm:presLayoutVars>
      </dgm:prSet>
      <dgm:spPr/>
    </dgm:pt>
    <dgm:pt modelId="{C16BB48F-6DDC-467E-9440-7B3C6F7A113C}" type="pres">
      <dgm:prSet presAssocID="{E26063FB-A35C-4769-912B-BEF8F9EACDAD}" presName="compNode" presStyleCnt="0"/>
      <dgm:spPr/>
    </dgm:pt>
    <dgm:pt modelId="{40D1BCDA-32BD-4A0C-8FF5-B1DB16C08E65}" type="pres">
      <dgm:prSet presAssocID="{E26063FB-A35C-4769-912B-BEF8F9EACDA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icket"/>
        </a:ext>
      </dgm:extLst>
    </dgm:pt>
    <dgm:pt modelId="{515AF15F-0293-41D6-B49C-A9CBB7DA037B}" type="pres">
      <dgm:prSet presAssocID="{E26063FB-A35C-4769-912B-BEF8F9EACDAD}" presName="iconSpace" presStyleCnt="0"/>
      <dgm:spPr/>
    </dgm:pt>
    <dgm:pt modelId="{0B3DA594-AEBE-4D97-954A-32BE952A782B}" type="pres">
      <dgm:prSet presAssocID="{E26063FB-A35C-4769-912B-BEF8F9EACDAD}" presName="parTx" presStyleLbl="revTx" presStyleIdx="0" presStyleCnt="4">
        <dgm:presLayoutVars>
          <dgm:chMax val="0"/>
          <dgm:chPref val="0"/>
        </dgm:presLayoutVars>
      </dgm:prSet>
      <dgm:spPr/>
    </dgm:pt>
    <dgm:pt modelId="{2514D178-5859-4940-B242-135B09B5D09E}" type="pres">
      <dgm:prSet presAssocID="{E26063FB-A35C-4769-912B-BEF8F9EACDAD}" presName="txSpace" presStyleCnt="0"/>
      <dgm:spPr/>
    </dgm:pt>
    <dgm:pt modelId="{493381B4-01A2-4625-ABA5-2F81E8EA8933}" type="pres">
      <dgm:prSet presAssocID="{E26063FB-A35C-4769-912B-BEF8F9EACDAD}" presName="desTx" presStyleLbl="revTx" presStyleIdx="1" presStyleCnt="4">
        <dgm:presLayoutVars/>
      </dgm:prSet>
      <dgm:spPr/>
    </dgm:pt>
    <dgm:pt modelId="{725F783F-81CD-465D-B09A-9DF538DF27AC}" type="pres">
      <dgm:prSet presAssocID="{7B898BB0-250C-4814-A419-572608768925}" presName="sibTrans" presStyleCnt="0"/>
      <dgm:spPr/>
    </dgm:pt>
    <dgm:pt modelId="{A568264B-C69C-4B2A-9C70-720B67CDBA95}" type="pres">
      <dgm:prSet presAssocID="{DC042F12-004E-4E08-ABDC-01FDFAB42EC4}" presName="compNode" presStyleCnt="0"/>
      <dgm:spPr/>
    </dgm:pt>
    <dgm:pt modelId="{2A639FEF-F4CD-4926-9613-0D209F696B3E}" type="pres">
      <dgm:prSet presAssocID="{DC042F12-004E-4E08-ABDC-01FDFAB42EC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054B63D-D3D9-421D-8857-10B13B5F78B4}" type="pres">
      <dgm:prSet presAssocID="{DC042F12-004E-4E08-ABDC-01FDFAB42EC4}" presName="iconSpace" presStyleCnt="0"/>
      <dgm:spPr/>
    </dgm:pt>
    <dgm:pt modelId="{31A3F788-3939-47DE-BDF6-C8BC535B9A9D}" type="pres">
      <dgm:prSet presAssocID="{DC042F12-004E-4E08-ABDC-01FDFAB42EC4}" presName="parTx" presStyleLbl="revTx" presStyleIdx="2" presStyleCnt="4">
        <dgm:presLayoutVars>
          <dgm:chMax val="0"/>
          <dgm:chPref val="0"/>
        </dgm:presLayoutVars>
      </dgm:prSet>
      <dgm:spPr/>
    </dgm:pt>
    <dgm:pt modelId="{D98A14AB-01D1-43EB-85E0-88FEF978582A}" type="pres">
      <dgm:prSet presAssocID="{DC042F12-004E-4E08-ABDC-01FDFAB42EC4}" presName="txSpace" presStyleCnt="0"/>
      <dgm:spPr/>
    </dgm:pt>
    <dgm:pt modelId="{868ED483-A6F6-4587-BADB-DC98651F1D75}" type="pres">
      <dgm:prSet presAssocID="{DC042F12-004E-4E08-ABDC-01FDFAB42EC4}" presName="desTx" presStyleLbl="revTx" presStyleIdx="3" presStyleCnt="4">
        <dgm:presLayoutVars/>
      </dgm:prSet>
      <dgm:spPr/>
    </dgm:pt>
  </dgm:ptLst>
  <dgm:cxnLst>
    <dgm:cxn modelId="{E245B717-8C13-4A46-BE76-6A0AC9ED03A5}" type="presOf" srcId="{A1AE816C-B34F-438E-B100-8249F3D96C50}" destId="{868ED483-A6F6-4587-BADB-DC98651F1D75}" srcOrd="0" destOrd="2" presId="urn:microsoft.com/office/officeart/2018/5/layout/CenteredIconLabelDescriptionList"/>
    <dgm:cxn modelId="{5906B41F-4121-4C07-B840-9F19B2890D4D}" srcId="{DC042F12-004E-4E08-ABDC-01FDFAB42EC4}" destId="{858E537F-2329-41E0-927F-3E7931182F4F}" srcOrd="1" destOrd="0" parTransId="{96163DAF-8766-4591-9B72-6F9DD3F824D4}" sibTransId="{3B2D4748-34D1-4CAF-A518-6D01C8A701AE}"/>
    <dgm:cxn modelId="{D218B53B-FD98-4515-B20B-353F8C8948E5}" srcId="{E26063FB-A35C-4769-912B-BEF8F9EACDAD}" destId="{8AC4DA5A-6595-45C6-A491-573803696366}" srcOrd="1" destOrd="0" parTransId="{3097592F-9B2B-4D8E-9F01-946CADB04236}" sibTransId="{4BCE992B-56C8-4E02-A52E-339C7FE1B7B4}"/>
    <dgm:cxn modelId="{8078103F-401D-47B0-AC5B-E08D08D7432A}" type="presOf" srcId="{45EB43F9-F26A-42AE-BE0E-D751D64D21BB}" destId="{493381B4-01A2-4625-ABA5-2F81E8EA8933}" srcOrd="0" destOrd="3" presId="urn:microsoft.com/office/officeart/2018/5/layout/CenteredIconLabelDescriptionList"/>
    <dgm:cxn modelId="{4FED4A43-85C1-45A2-A888-6B152BCD6C2C}" type="presOf" srcId="{302C003A-3540-4090-AC28-CFC1D02E9C35}" destId="{868ED483-A6F6-4587-BADB-DC98651F1D75}" srcOrd="0" destOrd="0" presId="urn:microsoft.com/office/officeart/2018/5/layout/CenteredIconLabelDescriptionList"/>
    <dgm:cxn modelId="{F552C349-E3A6-42C2-A175-D0EC581BCFE4}" type="presOf" srcId="{3A1A797E-017E-433A-A8B4-C0ED9223BF8E}" destId="{493381B4-01A2-4625-ABA5-2F81E8EA8933}" srcOrd="0" destOrd="0" presId="urn:microsoft.com/office/officeart/2018/5/layout/CenteredIconLabelDescriptionList"/>
    <dgm:cxn modelId="{D24A014D-86AA-4FED-9E39-7C1D013589ED}" srcId="{DC042F12-004E-4E08-ABDC-01FDFAB42EC4}" destId="{A1AE816C-B34F-438E-B100-8249F3D96C50}" srcOrd="2" destOrd="0" parTransId="{08C164AF-AC37-4123-9EF2-3DF66767361B}" sibTransId="{4D185A3F-5170-4B2D-AF3E-650AEB69D95E}"/>
    <dgm:cxn modelId="{0980D270-D053-4075-8F21-33D5A4E575E0}" srcId="{E26063FB-A35C-4769-912B-BEF8F9EACDAD}" destId="{3A1A797E-017E-433A-A8B4-C0ED9223BF8E}" srcOrd="0" destOrd="0" parTransId="{D0D85CC5-8066-4F92-BAF7-4A328E911892}" sibTransId="{B859E3A0-839C-4029-AE60-886E8E8E564E}"/>
    <dgm:cxn modelId="{05A86774-3C7F-4ED0-A3DB-72304D67EA57}" srcId="{E26063FB-A35C-4769-912B-BEF8F9EACDAD}" destId="{45EB43F9-F26A-42AE-BE0E-D751D64D21BB}" srcOrd="3" destOrd="0" parTransId="{8CE634E5-53F2-4656-91DD-6DA77F7A0F60}" sibTransId="{E532157E-38F6-49AA-925B-1CDE6585D2B2}"/>
    <dgm:cxn modelId="{E0F72A7C-FE16-4CC6-BB34-38EFE1C3D62B}" type="presOf" srcId="{DC042F12-004E-4E08-ABDC-01FDFAB42EC4}" destId="{31A3F788-3939-47DE-BDF6-C8BC535B9A9D}" srcOrd="0" destOrd="0" presId="urn:microsoft.com/office/officeart/2018/5/layout/CenteredIconLabelDescriptionList"/>
    <dgm:cxn modelId="{5F0A4D81-9CF8-435F-80BA-DFD4ED9256AE}" type="presOf" srcId="{4441779F-58F7-4DE8-9F15-AA9944E50C10}" destId="{4517DA84-D7C4-4D80-9C43-EE565884C9DB}" srcOrd="0" destOrd="0" presId="urn:microsoft.com/office/officeart/2018/5/layout/CenteredIconLabelDescriptionList"/>
    <dgm:cxn modelId="{C9DF0F8C-2DBB-40EC-B49F-5C6EADB5AC75}" type="presOf" srcId="{26601BB4-4130-4DB3-A7BD-5C9FE9DDA819}" destId="{493381B4-01A2-4625-ABA5-2F81E8EA8933}" srcOrd="0" destOrd="2" presId="urn:microsoft.com/office/officeart/2018/5/layout/CenteredIconLabelDescriptionList"/>
    <dgm:cxn modelId="{6628679D-984F-461D-949B-34A426E0BE08}" type="presOf" srcId="{858E537F-2329-41E0-927F-3E7931182F4F}" destId="{868ED483-A6F6-4587-BADB-DC98651F1D75}" srcOrd="0" destOrd="1" presId="urn:microsoft.com/office/officeart/2018/5/layout/CenteredIconLabelDescriptionList"/>
    <dgm:cxn modelId="{8A5B5E9E-AC9C-40D3-85A4-EF0C59ADDCEB}" srcId="{4441779F-58F7-4DE8-9F15-AA9944E50C10}" destId="{E26063FB-A35C-4769-912B-BEF8F9EACDAD}" srcOrd="0" destOrd="0" parTransId="{9E7C034B-6905-4813-85F9-C926B1A4CF88}" sibTransId="{7B898BB0-250C-4814-A419-572608768925}"/>
    <dgm:cxn modelId="{D354CCB9-D79D-4E0A-9851-F6F3A5A5DEF3}" srcId="{4441779F-58F7-4DE8-9F15-AA9944E50C10}" destId="{DC042F12-004E-4E08-ABDC-01FDFAB42EC4}" srcOrd="1" destOrd="0" parTransId="{50A2D752-8453-4191-8397-F33573B939E4}" sibTransId="{FA7CC220-AE81-4181-8651-BB6160FA963B}"/>
    <dgm:cxn modelId="{F55AB5C7-F375-4C66-8F91-168305CB3BBB}" srcId="{E26063FB-A35C-4769-912B-BEF8F9EACDAD}" destId="{26601BB4-4130-4DB3-A7BD-5C9FE9DDA819}" srcOrd="2" destOrd="0" parTransId="{2B1C213A-B079-429F-87F2-F2F9964B0C2D}" sibTransId="{1A6B542D-35F8-48FE-AE5E-FB49F2580B50}"/>
    <dgm:cxn modelId="{FD5CD0E1-547E-4155-9C65-7F803902DB51}" type="presOf" srcId="{8AC4DA5A-6595-45C6-A491-573803696366}" destId="{493381B4-01A2-4625-ABA5-2F81E8EA8933}" srcOrd="0" destOrd="1" presId="urn:microsoft.com/office/officeart/2018/5/layout/CenteredIconLabelDescriptionList"/>
    <dgm:cxn modelId="{514A0BE8-A624-4C38-972A-8CA1B49CAC11}" type="presOf" srcId="{E26063FB-A35C-4769-912B-BEF8F9EACDAD}" destId="{0B3DA594-AEBE-4D97-954A-32BE952A782B}" srcOrd="0" destOrd="0" presId="urn:microsoft.com/office/officeart/2018/5/layout/CenteredIconLabelDescriptionList"/>
    <dgm:cxn modelId="{C264B5F6-435B-4AA8-90B3-160F589C371F}" srcId="{DC042F12-004E-4E08-ABDC-01FDFAB42EC4}" destId="{302C003A-3540-4090-AC28-CFC1D02E9C35}" srcOrd="0" destOrd="0" parTransId="{0B40F828-C0B2-40BD-A1CB-2F9DC4CF727E}" sibTransId="{AF15DC02-E9FF-4AF6-BD74-FF8398DF7A91}"/>
    <dgm:cxn modelId="{D4E8B8E5-9730-42A9-BE71-A144A7ABAE3D}" type="presParOf" srcId="{4517DA84-D7C4-4D80-9C43-EE565884C9DB}" destId="{C16BB48F-6DDC-467E-9440-7B3C6F7A113C}" srcOrd="0" destOrd="0" presId="urn:microsoft.com/office/officeart/2018/5/layout/CenteredIconLabelDescriptionList"/>
    <dgm:cxn modelId="{B3087538-5703-493C-AF09-55993808DBE4}" type="presParOf" srcId="{C16BB48F-6DDC-467E-9440-7B3C6F7A113C}" destId="{40D1BCDA-32BD-4A0C-8FF5-B1DB16C08E65}" srcOrd="0" destOrd="0" presId="urn:microsoft.com/office/officeart/2018/5/layout/CenteredIconLabelDescriptionList"/>
    <dgm:cxn modelId="{662E5774-8AFC-426C-BA57-DB378D16FBD3}" type="presParOf" srcId="{C16BB48F-6DDC-467E-9440-7B3C6F7A113C}" destId="{515AF15F-0293-41D6-B49C-A9CBB7DA037B}" srcOrd="1" destOrd="0" presId="urn:microsoft.com/office/officeart/2018/5/layout/CenteredIconLabelDescriptionList"/>
    <dgm:cxn modelId="{F74A6932-2BAE-4C77-BC19-FEF7EE96FEC3}" type="presParOf" srcId="{C16BB48F-6DDC-467E-9440-7B3C6F7A113C}" destId="{0B3DA594-AEBE-4D97-954A-32BE952A782B}" srcOrd="2" destOrd="0" presId="urn:microsoft.com/office/officeart/2018/5/layout/CenteredIconLabelDescriptionList"/>
    <dgm:cxn modelId="{158B2CEF-BF1A-469E-BD4C-EA671B6B3CFF}" type="presParOf" srcId="{C16BB48F-6DDC-467E-9440-7B3C6F7A113C}" destId="{2514D178-5859-4940-B242-135B09B5D09E}" srcOrd="3" destOrd="0" presId="urn:microsoft.com/office/officeart/2018/5/layout/CenteredIconLabelDescriptionList"/>
    <dgm:cxn modelId="{376ACDE9-FE12-4EC2-B818-5A4EBDDB9603}" type="presParOf" srcId="{C16BB48F-6DDC-467E-9440-7B3C6F7A113C}" destId="{493381B4-01A2-4625-ABA5-2F81E8EA8933}" srcOrd="4" destOrd="0" presId="urn:microsoft.com/office/officeart/2018/5/layout/CenteredIconLabelDescriptionList"/>
    <dgm:cxn modelId="{B6744D3A-A6B3-44C6-8284-1C68FE88CE55}" type="presParOf" srcId="{4517DA84-D7C4-4D80-9C43-EE565884C9DB}" destId="{725F783F-81CD-465D-B09A-9DF538DF27AC}" srcOrd="1" destOrd="0" presId="urn:microsoft.com/office/officeart/2018/5/layout/CenteredIconLabelDescriptionList"/>
    <dgm:cxn modelId="{3B1D5F54-5DDB-4E9C-906D-DADA0C727F4D}" type="presParOf" srcId="{4517DA84-D7C4-4D80-9C43-EE565884C9DB}" destId="{A568264B-C69C-4B2A-9C70-720B67CDBA95}" srcOrd="2" destOrd="0" presId="urn:microsoft.com/office/officeart/2018/5/layout/CenteredIconLabelDescriptionList"/>
    <dgm:cxn modelId="{F71CCA12-2CA8-4316-93FF-8EF65EAA22A5}" type="presParOf" srcId="{A568264B-C69C-4B2A-9C70-720B67CDBA95}" destId="{2A639FEF-F4CD-4926-9613-0D209F696B3E}" srcOrd="0" destOrd="0" presId="urn:microsoft.com/office/officeart/2018/5/layout/CenteredIconLabelDescriptionList"/>
    <dgm:cxn modelId="{AF72F850-3E64-4EEC-8D3B-9FA60C5845FF}" type="presParOf" srcId="{A568264B-C69C-4B2A-9C70-720B67CDBA95}" destId="{3054B63D-D3D9-421D-8857-10B13B5F78B4}" srcOrd="1" destOrd="0" presId="urn:microsoft.com/office/officeart/2018/5/layout/CenteredIconLabelDescriptionList"/>
    <dgm:cxn modelId="{448FB9B7-F2F5-4086-9E98-9BB274FA1078}" type="presParOf" srcId="{A568264B-C69C-4B2A-9C70-720B67CDBA95}" destId="{31A3F788-3939-47DE-BDF6-C8BC535B9A9D}" srcOrd="2" destOrd="0" presId="urn:microsoft.com/office/officeart/2018/5/layout/CenteredIconLabelDescriptionList"/>
    <dgm:cxn modelId="{D98D3D5F-1430-40F8-8543-ECA1BAF36132}" type="presParOf" srcId="{A568264B-C69C-4B2A-9C70-720B67CDBA95}" destId="{D98A14AB-01D1-43EB-85E0-88FEF978582A}" srcOrd="3" destOrd="0" presId="urn:microsoft.com/office/officeart/2018/5/layout/CenteredIconLabelDescriptionList"/>
    <dgm:cxn modelId="{22938219-ACD0-4F62-8538-81FC7DD42230}" type="presParOf" srcId="{A568264B-C69C-4B2A-9C70-720B67CDBA95}" destId="{868ED483-A6F6-4587-BADB-DC98651F1D75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2445F4-60B3-4EB3-BD50-670AEBD2A4E5}">
      <dsp:nvSpPr>
        <dsp:cNvPr id="0" name=""/>
        <dsp:cNvSpPr/>
      </dsp:nvSpPr>
      <dsp:spPr>
        <a:xfrm>
          <a:off x="3953" y="83364"/>
          <a:ext cx="2377306" cy="626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is Orienteering </a:t>
          </a:r>
          <a:endParaRPr lang="en-US" sz="1800" kern="1200" dirty="0"/>
        </a:p>
      </dsp:txBody>
      <dsp:txXfrm>
        <a:off x="3953" y="83364"/>
        <a:ext cx="2377306" cy="626530"/>
      </dsp:txXfrm>
    </dsp:sp>
    <dsp:sp modelId="{4F2F3487-235D-43E1-A4BD-E9E8F54FFAAB}">
      <dsp:nvSpPr>
        <dsp:cNvPr id="0" name=""/>
        <dsp:cNvSpPr/>
      </dsp:nvSpPr>
      <dsp:spPr>
        <a:xfrm>
          <a:off x="3953" y="709895"/>
          <a:ext cx="2377306" cy="34586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“an exciting outdoor adventure sport suitable for all ages and fitness levels”, “an exciting outdoor adventurous sport that exercises the mind and body” (British Orienteering, 2020)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Aim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Can take place anywhere</a:t>
          </a:r>
          <a:endParaRPr lang="en-US" sz="1800" kern="1200"/>
        </a:p>
      </dsp:txBody>
      <dsp:txXfrm>
        <a:off x="3953" y="709895"/>
        <a:ext cx="2377306" cy="3458699"/>
      </dsp:txXfrm>
    </dsp:sp>
    <dsp:sp modelId="{6B42E894-CCC5-476D-BC62-4F89DBD3CD1B}">
      <dsp:nvSpPr>
        <dsp:cNvPr id="0" name=""/>
        <dsp:cNvSpPr/>
      </dsp:nvSpPr>
      <dsp:spPr>
        <a:xfrm>
          <a:off x="2714082" y="83364"/>
          <a:ext cx="2377306" cy="626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Benefits of Orienteering </a:t>
          </a:r>
          <a:endParaRPr lang="en-US" sz="1800" kern="1200"/>
        </a:p>
      </dsp:txBody>
      <dsp:txXfrm>
        <a:off x="2714082" y="83364"/>
        <a:ext cx="2377306" cy="626530"/>
      </dsp:txXfrm>
    </dsp:sp>
    <dsp:sp modelId="{814851C8-62B6-49E8-91C0-3BDD8FBC19BA}">
      <dsp:nvSpPr>
        <dsp:cNvPr id="0" name=""/>
        <dsp:cNvSpPr/>
      </dsp:nvSpPr>
      <dsp:spPr>
        <a:xfrm>
          <a:off x="2714082" y="709895"/>
          <a:ext cx="2377306" cy="34586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Fitness and Gross Motor Skills (Galan et al, 2016)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Builds Self-esteem and increases confidence (Ferguson and Turbyfill, 2013)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 dirty="0"/>
        </a:p>
      </dsp:txBody>
      <dsp:txXfrm>
        <a:off x="2714082" y="709895"/>
        <a:ext cx="2377306" cy="3458699"/>
      </dsp:txXfrm>
    </dsp:sp>
    <dsp:sp modelId="{F7B904CA-9FB7-4464-AB5B-6B8DAD92E4C8}">
      <dsp:nvSpPr>
        <dsp:cNvPr id="0" name=""/>
        <dsp:cNvSpPr/>
      </dsp:nvSpPr>
      <dsp:spPr>
        <a:xfrm>
          <a:off x="5424211" y="83364"/>
          <a:ext cx="2377306" cy="626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Cross-Curricular </a:t>
          </a:r>
          <a:endParaRPr lang="en-US" sz="1800" kern="1200"/>
        </a:p>
      </dsp:txBody>
      <dsp:txXfrm>
        <a:off x="5424211" y="83364"/>
        <a:ext cx="2377306" cy="626530"/>
      </dsp:txXfrm>
    </dsp:sp>
    <dsp:sp modelId="{FDB5523A-6F07-46F8-BFFC-103AAEAA1476}">
      <dsp:nvSpPr>
        <dsp:cNvPr id="0" name=""/>
        <dsp:cNvSpPr/>
      </dsp:nvSpPr>
      <dsp:spPr>
        <a:xfrm>
          <a:off x="5424211" y="709895"/>
          <a:ext cx="2377306" cy="34586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PE – Outdoor Adventurous Activities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Science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Geography </a:t>
          </a:r>
          <a:endParaRPr lang="en-US" sz="1800" kern="1200" dirty="0"/>
        </a:p>
      </dsp:txBody>
      <dsp:txXfrm>
        <a:off x="5424211" y="709895"/>
        <a:ext cx="2377306" cy="3458699"/>
      </dsp:txXfrm>
    </dsp:sp>
    <dsp:sp modelId="{9C58FB78-0CBD-4EB7-983A-BFC048ED7500}">
      <dsp:nvSpPr>
        <dsp:cNvPr id="0" name=""/>
        <dsp:cNvSpPr/>
      </dsp:nvSpPr>
      <dsp:spPr>
        <a:xfrm>
          <a:off x="8134340" y="83364"/>
          <a:ext cx="2377306" cy="626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Leads to</a:t>
          </a:r>
          <a:endParaRPr lang="en-US" sz="1800" kern="1200"/>
        </a:p>
      </dsp:txBody>
      <dsp:txXfrm>
        <a:off x="8134340" y="83364"/>
        <a:ext cx="2377306" cy="626530"/>
      </dsp:txXfrm>
    </dsp:sp>
    <dsp:sp modelId="{25CDDD1A-4338-4FB4-8669-3ADA406D664F}">
      <dsp:nvSpPr>
        <dsp:cNvPr id="0" name=""/>
        <dsp:cNvSpPr/>
      </dsp:nvSpPr>
      <dsp:spPr>
        <a:xfrm>
          <a:off x="8134340" y="709895"/>
          <a:ext cx="2377306" cy="34586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Duke of Edinburgh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Future employment</a:t>
          </a:r>
          <a:endParaRPr lang="en-US" sz="1800" kern="1200"/>
        </a:p>
      </dsp:txBody>
      <dsp:txXfrm>
        <a:off x="8134340" y="709895"/>
        <a:ext cx="2377306" cy="34586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D4FC34-3EBE-432E-A049-42F6C7AA16D8}">
      <dsp:nvSpPr>
        <dsp:cNvPr id="0" name=""/>
        <dsp:cNvSpPr/>
      </dsp:nvSpPr>
      <dsp:spPr>
        <a:xfrm>
          <a:off x="3100" y="85211"/>
          <a:ext cx="3461675" cy="972000"/>
        </a:xfrm>
        <a:prstGeom prst="chevron">
          <a:avLst/>
        </a:prstGeom>
        <a:solidFill>
          <a:schemeClr val="accent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bg1"/>
              </a:solidFill>
            </a:rPr>
            <a:t>Develop:</a:t>
          </a:r>
          <a:endParaRPr lang="en-US" sz="1800" kern="1200">
            <a:solidFill>
              <a:schemeClr val="bg1"/>
            </a:solidFill>
          </a:endParaRPr>
        </a:p>
      </dsp:txBody>
      <dsp:txXfrm>
        <a:off x="489100" y="85211"/>
        <a:ext cx="2489675" cy="972000"/>
      </dsp:txXfrm>
    </dsp:sp>
    <dsp:sp modelId="{87E90FA9-E697-44FD-83E3-60B1CFEC796D}">
      <dsp:nvSpPr>
        <dsp:cNvPr id="0" name=""/>
        <dsp:cNvSpPr/>
      </dsp:nvSpPr>
      <dsp:spPr>
        <a:xfrm>
          <a:off x="3100" y="1178711"/>
          <a:ext cx="2769340" cy="285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solidFill>
                <a:schemeClr val="bg1"/>
              </a:solidFill>
            </a:rPr>
            <a:t>sport-specific skills including map reading, running, planning and following routes </a:t>
          </a:r>
          <a:endParaRPr lang="en-US" sz="1800" kern="1200">
            <a:solidFill>
              <a:schemeClr val="bg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solidFill>
                <a:schemeClr val="bg1"/>
              </a:solidFill>
            </a:rPr>
            <a:t>life skills including problem solving, decision-making, health and well-being, self-awareness and goal-setting</a:t>
          </a:r>
          <a:endParaRPr lang="en-US" sz="1800" kern="1200">
            <a:solidFill>
              <a:schemeClr val="bg1"/>
            </a:solidFill>
          </a:endParaRPr>
        </a:p>
      </dsp:txBody>
      <dsp:txXfrm>
        <a:off x="3100" y="1178711"/>
        <a:ext cx="2769340" cy="2855250"/>
      </dsp:txXfrm>
    </dsp:sp>
    <dsp:sp modelId="{B1F369CE-D31B-4F6E-A69B-D90B41B7AB7A}">
      <dsp:nvSpPr>
        <dsp:cNvPr id="0" name=""/>
        <dsp:cNvSpPr/>
      </dsp:nvSpPr>
      <dsp:spPr>
        <a:xfrm>
          <a:off x="3248776" y="85211"/>
          <a:ext cx="3461675" cy="972000"/>
        </a:xfrm>
        <a:prstGeom prst="chevron">
          <a:avLst/>
        </a:prstGeom>
        <a:solidFill>
          <a:schemeClr val="accent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bg1"/>
              </a:solidFill>
            </a:rPr>
            <a:t>Preparation:</a:t>
          </a:r>
          <a:endParaRPr lang="en-US" sz="1800" kern="1200">
            <a:solidFill>
              <a:schemeClr val="bg1"/>
            </a:solidFill>
          </a:endParaRPr>
        </a:p>
      </dsp:txBody>
      <dsp:txXfrm>
        <a:off x="3734776" y="85211"/>
        <a:ext cx="2489675" cy="972000"/>
      </dsp:txXfrm>
    </dsp:sp>
    <dsp:sp modelId="{D3796532-5D41-42CD-A84C-126F58BEBAFA}">
      <dsp:nvSpPr>
        <dsp:cNvPr id="0" name=""/>
        <dsp:cNvSpPr/>
      </dsp:nvSpPr>
      <dsp:spPr>
        <a:xfrm>
          <a:off x="3248776" y="1178711"/>
          <a:ext cx="2769340" cy="2855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bg1"/>
              </a:solidFill>
            </a:rPr>
            <a:t>Qualification – Teaching Orienteering Part 1 (British Orienteering, 2020)</a:t>
          </a:r>
          <a:endParaRPr lang="en-US" sz="1800" kern="1200" dirty="0">
            <a:solidFill>
              <a:schemeClr val="bg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solidFill>
                <a:schemeClr val="bg1"/>
              </a:solidFill>
            </a:rPr>
            <a:t>Risk Assessments</a:t>
          </a:r>
          <a:endParaRPr lang="en-US" sz="1800" kern="1200">
            <a:solidFill>
              <a:schemeClr val="bg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bg1"/>
              </a:solidFill>
            </a:rPr>
            <a:t>Read and Study Outdoor Learning Cards for Orienteering</a:t>
          </a:r>
          <a:endParaRPr lang="en-US" sz="1800" kern="1200" dirty="0">
            <a:solidFill>
              <a:schemeClr val="bg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solidFill>
                <a:schemeClr val="bg1"/>
              </a:solidFill>
            </a:rPr>
            <a:t>First Aid Kits</a:t>
          </a:r>
          <a:endParaRPr lang="en-US" sz="1800" kern="1200">
            <a:solidFill>
              <a:schemeClr val="bg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bg1"/>
              </a:solidFill>
            </a:rPr>
            <a:t>Orienteering Maps of School and Local Area</a:t>
          </a:r>
          <a:endParaRPr lang="en-US" sz="1800" kern="1200" dirty="0">
            <a:solidFill>
              <a:schemeClr val="bg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bg1"/>
              </a:solidFill>
            </a:rPr>
            <a:t>Multi-purpose track</a:t>
          </a:r>
        </a:p>
      </dsp:txBody>
      <dsp:txXfrm>
        <a:off x="3248776" y="1178711"/>
        <a:ext cx="2769340" cy="2855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46F0E-19FB-4871-9FB9-94AC6F8E51B5}">
      <dsp:nvSpPr>
        <dsp:cNvPr id="0" name=""/>
        <dsp:cNvSpPr/>
      </dsp:nvSpPr>
      <dsp:spPr>
        <a:xfrm>
          <a:off x="502511" y="374184"/>
          <a:ext cx="534731" cy="5347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E3A9D-ADC2-461E-ACC6-09FF11FC0ED8}">
      <dsp:nvSpPr>
        <dsp:cNvPr id="0" name=""/>
        <dsp:cNvSpPr/>
      </dsp:nvSpPr>
      <dsp:spPr>
        <a:xfrm>
          <a:off x="5975" y="1059570"/>
          <a:ext cx="1527803" cy="617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solidFill>
                <a:sysClr val="windowText" lastClr="000000"/>
              </a:solidFill>
            </a:rPr>
            <a:t>Week 1 – Back to Basics</a:t>
          </a:r>
          <a:endParaRPr lang="en-US" sz="1400" kern="1200">
            <a:solidFill>
              <a:sysClr val="windowText" lastClr="000000"/>
            </a:solidFill>
          </a:endParaRPr>
        </a:p>
      </dsp:txBody>
      <dsp:txXfrm>
        <a:off x="5975" y="1059570"/>
        <a:ext cx="1527803" cy="617157"/>
      </dsp:txXfrm>
    </dsp:sp>
    <dsp:sp modelId="{74F48AC4-9EA5-44A8-AF67-FEC81938A604}">
      <dsp:nvSpPr>
        <dsp:cNvPr id="0" name=""/>
        <dsp:cNvSpPr/>
      </dsp:nvSpPr>
      <dsp:spPr>
        <a:xfrm>
          <a:off x="5975" y="1746799"/>
          <a:ext cx="1527803" cy="2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Seeing what they remember from KS2</a:t>
          </a:r>
          <a:endParaRPr lang="en-US" sz="1100" kern="120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To understand the importance of OAA in the PE curriculum</a:t>
          </a:r>
          <a:endParaRPr lang="en-US" sz="1100" kern="120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To understand the benefit of orienteering exercises </a:t>
          </a:r>
          <a:endParaRPr lang="en-US" sz="1100" kern="120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To understand the responsibility of individual and group safety </a:t>
          </a:r>
          <a:endParaRPr lang="en-US" sz="1100" kern="1200">
            <a:solidFill>
              <a:sysClr val="windowText" lastClr="000000"/>
            </a:solidFill>
          </a:endParaRPr>
        </a:p>
      </dsp:txBody>
      <dsp:txXfrm>
        <a:off x="5975" y="1746799"/>
        <a:ext cx="1527803" cy="2130976"/>
      </dsp:txXfrm>
    </dsp:sp>
    <dsp:sp modelId="{1BB9AEC0-2A41-4F05-B54E-D7D4E6C4A439}">
      <dsp:nvSpPr>
        <dsp:cNvPr id="0" name=""/>
        <dsp:cNvSpPr/>
      </dsp:nvSpPr>
      <dsp:spPr>
        <a:xfrm>
          <a:off x="2297680" y="374184"/>
          <a:ext cx="534731" cy="5347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04C41-C6AD-4563-A258-E948F14E6F59}">
      <dsp:nvSpPr>
        <dsp:cNvPr id="0" name=""/>
        <dsp:cNvSpPr/>
      </dsp:nvSpPr>
      <dsp:spPr>
        <a:xfrm>
          <a:off x="1801144" y="1059570"/>
          <a:ext cx="1527803" cy="617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solidFill>
                <a:sysClr val="windowText" lastClr="000000"/>
              </a:solidFill>
            </a:rPr>
            <a:t>Week 2 – Control Points, Star Points and Mini Courses</a:t>
          </a:r>
          <a:endParaRPr lang="en-US" sz="1400" kern="1200">
            <a:solidFill>
              <a:sysClr val="windowText" lastClr="000000"/>
            </a:solidFill>
          </a:endParaRPr>
        </a:p>
      </dsp:txBody>
      <dsp:txXfrm>
        <a:off x="1801144" y="1059570"/>
        <a:ext cx="1527803" cy="617157"/>
      </dsp:txXfrm>
    </dsp:sp>
    <dsp:sp modelId="{8B9B771B-8969-40A4-9CE8-9B03E8CDA894}">
      <dsp:nvSpPr>
        <dsp:cNvPr id="0" name=""/>
        <dsp:cNvSpPr/>
      </dsp:nvSpPr>
      <dsp:spPr>
        <a:xfrm>
          <a:off x="1801144" y="1746799"/>
          <a:ext cx="1527803" cy="2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Using control points, star points and mini courses to learn the layout of the school grounds</a:t>
          </a:r>
          <a:endParaRPr lang="en-US" sz="1100" kern="120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To introduce control points in orienteering, To complete a star course, To introduce competition in orienteering</a:t>
          </a:r>
          <a:endParaRPr lang="en-US" sz="1100" kern="1200">
            <a:solidFill>
              <a:sysClr val="windowText" lastClr="000000"/>
            </a:solidFill>
          </a:endParaRPr>
        </a:p>
      </dsp:txBody>
      <dsp:txXfrm>
        <a:off x="1801144" y="1746799"/>
        <a:ext cx="1527803" cy="2130976"/>
      </dsp:txXfrm>
    </dsp:sp>
    <dsp:sp modelId="{966C4247-D916-42CF-B18D-3335B593DDF4}">
      <dsp:nvSpPr>
        <dsp:cNvPr id="0" name=""/>
        <dsp:cNvSpPr/>
      </dsp:nvSpPr>
      <dsp:spPr>
        <a:xfrm>
          <a:off x="4092849" y="374184"/>
          <a:ext cx="534731" cy="5347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F1F6F-EA8A-41B5-8784-BA01F6C748A1}">
      <dsp:nvSpPr>
        <dsp:cNvPr id="0" name=""/>
        <dsp:cNvSpPr/>
      </dsp:nvSpPr>
      <dsp:spPr>
        <a:xfrm>
          <a:off x="3596313" y="1059570"/>
          <a:ext cx="1527803" cy="617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solidFill>
                <a:sysClr val="windowText" lastClr="000000"/>
              </a:solidFill>
            </a:rPr>
            <a:t>Week 3 – Map Memory</a:t>
          </a:r>
          <a:endParaRPr lang="en-US" sz="1400" kern="1200">
            <a:solidFill>
              <a:sysClr val="windowText" lastClr="000000"/>
            </a:solidFill>
          </a:endParaRPr>
        </a:p>
      </dsp:txBody>
      <dsp:txXfrm>
        <a:off x="3596313" y="1059570"/>
        <a:ext cx="1527803" cy="617157"/>
      </dsp:txXfrm>
    </dsp:sp>
    <dsp:sp modelId="{954492DD-34E8-4D2C-B3B1-1D9FB984263E}">
      <dsp:nvSpPr>
        <dsp:cNvPr id="0" name=""/>
        <dsp:cNvSpPr/>
      </dsp:nvSpPr>
      <dsp:spPr>
        <a:xfrm>
          <a:off x="3596313" y="1746799"/>
          <a:ext cx="1527803" cy="2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To develop the skill of map memory as a technique for improving competitiveness</a:t>
          </a:r>
          <a:endParaRPr lang="en-US" sz="1100" kern="1200">
            <a:solidFill>
              <a:sysClr val="windowText" lastClr="000000"/>
            </a:solidFill>
          </a:endParaRPr>
        </a:p>
      </dsp:txBody>
      <dsp:txXfrm>
        <a:off x="3596313" y="1746799"/>
        <a:ext cx="1527803" cy="2130976"/>
      </dsp:txXfrm>
    </dsp:sp>
    <dsp:sp modelId="{C5714E2E-EFAE-4061-9B2C-BC96BD4896D6}">
      <dsp:nvSpPr>
        <dsp:cNvPr id="0" name=""/>
        <dsp:cNvSpPr/>
      </dsp:nvSpPr>
      <dsp:spPr>
        <a:xfrm>
          <a:off x="5888018" y="374184"/>
          <a:ext cx="534731" cy="5347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9C277-44EE-466B-895A-31EB65BBF053}">
      <dsp:nvSpPr>
        <dsp:cNvPr id="0" name=""/>
        <dsp:cNvSpPr/>
      </dsp:nvSpPr>
      <dsp:spPr>
        <a:xfrm>
          <a:off x="5391482" y="1059570"/>
          <a:ext cx="1527803" cy="617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solidFill>
                <a:sysClr val="windowText" lastClr="000000"/>
              </a:solidFill>
            </a:rPr>
            <a:t>Week 4 – Distance Finding and Distance Estimation</a:t>
          </a:r>
          <a:endParaRPr lang="en-US" sz="1400" kern="1200">
            <a:solidFill>
              <a:sysClr val="windowText" lastClr="000000"/>
            </a:solidFill>
          </a:endParaRPr>
        </a:p>
      </dsp:txBody>
      <dsp:txXfrm>
        <a:off x="5391482" y="1059570"/>
        <a:ext cx="1527803" cy="617157"/>
      </dsp:txXfrm>
    </dsp:sp>
    <dsp:sp modelId="{835DEAE2-19A0-44BC-97DB-A09B99FA4FFD}">
      <dsp:nvSpPr>
        <dsp:cNvPr id="0" name=""/>
        <dsp:cNvSpPr/>
      </dsp:nvSpPr>
      <dsp:spPr>
        <a:xfrm>
          <a:off x="5391482" y="1746799"/>
          <a:ext cx="1527803" cy="2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ysClr val="windowText" lastClr="000000"/>
              </a:solidFill>
            </a:rPr>
            <a:t>To introduce the compass as essential equipment in orienteering</a:t>
          </a:r>
          <a:endParaRPr lang="en-US" sz="1100" kern="1200" dirty="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ysClr val="windowText" lastClr="000000"/>
              </a:solidFill>
            </a:rPr>
            <a:t>To learn how use a take and use a bearing in orienteering</a:t>
          </a:r>
          <a:endParaRPr lang="en-US" sz="1100" kern="1200" dirty="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To learn how use a take and use a bearing in orienteering</a:t>
          </a:r>
          <a:endParaRPr lang="en-US" sz="1100" kern="1200">
            <a:solidFill>
              <a:sysClr val="windowText" lastClr="000000"/>
            </a:solidFill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ysClr val="windowText" lastClr="000000"/>
              </a:solidFill>
            </a:rPr>
            <a:t>To introduce pacing as a technique to improve competitiveness</a:t>
          </a:r>
          <a:endParaRPr lang="en-US" sz="1100" kern="1200" dirty="0">
            <a:solidFill>
              <a:sysClr val="windowText" lastClr="000000"/>
            </a:solidFill>
          </a:endParaRPr>
        </a:p>
      </dsp:txBody>
      <dsp:txXfrm>
        <a:off x="5391482" y="1746799"/>
        <a:ext cx="1527803" cy="2130976"/>
      </dsp:txXfrm>
    </dsp:sp>
    <dsp:sp modelId="{69818694-9947-48E9-A8F8-D4DCE8752BC8}">
      <dsp:nvSpPr>
        <dsp:cNvPr id="0" name=""/>
        <dsp:cNvSpPr/>
      </dsp:nvSpPr>
      <dsp:spPr>
        <a:xfrm>
          <a:off x="7683187" y="374184"/>
          <a:ext cx="534731" cy="5347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A1445-CD1D-494D-AC97-411C52303A6E}">
      <dsp:nvSpPr>
        <dsp:cNvPr id="0" name=""/>
        <dsp:cNvSpPr/>
      </dsp:nvSpPr>
      <dsp:spPr>
        <a:xfrm>
          <a:off x="7186651" y="1059570"/>
          <a:ext cx="1527803" cy="617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solidFill>
                <a:sysClr val="windowText" lastClr="000000"/>
              </a:solidFill>
            </a:rPr>
            <a:t>Week 5 – Bearings and Pacing</a:t>
          </a:r>
          <a:endParaRPr lang="en-US" sz="1400" kern="1200">
            <a:solidFill>
              <a:sysClr val="windowText" lastClr="000000"/>
            </a:solidFill>
          </a:endParaRPr>
        </a:p>
      </dsp:txBody>
      <dsp:txXfrm>
        <a:off x="7186651" y="1059570"/>
        <a:ext cx="1527803" cy="617157"/>
      </dsp:txXfrm>
    </dsp:sp>
    <dsp:sp modelId="{F9E78C29-522C-45E4-972B-9A7D038307B2}">
      <dsp:nvSpPr>
        <dsp:cNvPr id="0" name=""/>
        <dsp:cNvSpPr/>
      </dsp:nvSpPr>
      <dsp:spPr>
        <a:xfrm>
          <a:off x="7186651" y="1746799"/>
          <a:ext cx="1527803" cy="2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ysClr val="windowText" lastClr="000000"/>
              </a:solidFill>
            </a:rPr>
            <a:t>To practice estimating distance as a technique to improve competitiveness</a:t>
          </a:r>
          <a:endParaRPr lang="en-US" sz="1100" kern="1200" dirty="0">
            <a:solidFill>
              <a:sysClr val="windowText" lastClr="000000"/>
            </a:solidFill>
          </a:endParaRPr>
        </a:p>
      </dsp:txBody>
      <dsp:txXfrm>
        <a:off x="7186651" y="1746799"/>
        <a:ext cx="1527803" cy="2130976"/>
      </dsp:txXfrm>
    </dsp:sp>
    <dsp:sp modelId="{D34BD392-32AC-4905-BE33-085CF8635F41}">
      <dsp:nvSpPr>
        <dsp:cNvPr id="0" name=""/>
        <dsp:cNvSpPr/>
      </dsp:nvSpPr>
      <dsp:spPr>
        <a:xfrm>
          <a:off x="9478356" y="374184"/>
          <a:ext cx="534731" cy="53473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1517C-8E68-4113-A670-7C18866576A2}">
      <dsp:nvSpPr>
        <dsp:cNvPr id="0" name=""/>
        <dsp:cNvSpPr/>
      </dsp:nvSpPr>
      <dsp:spPr>
        <a:xfrm>
          <a:off x="8981820" y="1059570"/>
          <a:ext cx="1527803" cy="617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solidFill>
                <a:sysClr val="windowText" lastClr="000000"/>
              </a:solidFill>
            </a:rPr>
            <a:t>Week 6 – Competition</a:t>
          </a:r>
          <a:endParaRPr lang="en-US" sz="1400" kern="1200">
            <a:solidFill>
              <a:sysClr val="windowText" lastClr="000000"/>
            </a:solidFill>
          </a:endParaRPr>
        </a:p>
      </dsp:txBody>
      <dsp:txXfrm>
        <a:off x="8981820" y="1059570"/>
        <a:ext cx="1527803" cy="617157"/>
      </dsp:txXfrm>
    </dsp:sp>
    <dsp:sp modelId="{22DE7C05-9034-44F3-A728-E47798E6691C}">
      <dsp:nvSpPr>
        <dsp:cNvPr id="0" name=""/>
        <dsp:cNvSpPr/>
      </dsp:nvSpPr>
      <dsp:spPr>
        <a:xfrm>
          <a:off x="8981820" y="1746799"/>
          <a:ext cx="1527803" cy="2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ysClr val="windowText" lastClr="000000"/>
              </a:solidFill>
            </a:rPr>
            <a:t>Having a competition between the groups on Site</a:t>
          </a:r>
          <a:endParaRPr lang="en-US" sz="1100" kern="1200">
            <a:solidFill>
              <a:sysClr val="windowText" lastClr="000000"/>
            </a:solidFill>
          </a:endParaRPr>
        </a:p>
      </dsp:txBody>
      <dsp:txXfrm>
        <a:off x="8981820" y="1746799"/>
        <a:ext cx="1527803" cy="21309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ACF6A9-3D39-41EF-A3F1-F65AE9778154}">
      <dsp:nvSpPr>
        <dsp:cNvPr id="0" name=""/>
        <dsp:cNvSpPr/>
      </dsp:nvSpPr>
      <dsp:spPr>
        <a:xfrm>
          <a:off x="1963800" y="480880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71723-11CD-4953-B132-3C88F7694222}">
      <dsp:nvSpPr>
        <dsp:cNvPr id="0" name=""/>
        <dsp:cNvSpPr/>
      </dsp:nvSpPr>
      <dsp:spPr>
        <a:xfrm>
          <a:off x="559800" y="213435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600" kern="1200" dirty="0">
              <a:solidFill>
                <a:schemeClr val="bg1"/>
              </a:solidFill>
            </a:rPr>
            <a:t>Progression from Key Stage 2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559800" y="2134359"/>
        <a:ext cx="4320000" cy="648000"/>
      </dsp:txXfrm>
    </dsp:sp>
    <dsp:sp modelId="{600BF93B-0AE8-40BB-9BC1-7B30300BC187}">
      <dsp:nvSpPr>
        <dsp:cNvPr id="0" name=""/>
        <dsp:cNvSpPr/>
      </dsp:nvSpPr>
      <dsp:spPr>
        <a:xfrm>
          <a:off x="559800" y="2848163"/>
          <a:ext cx="4320000" cy="922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Recap and Check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See which students have done orienteering before 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559800" y="2848163"/>
        <a:ext cx="4320000" cy="922915"/>
      </dsp:txXfrm>
    </dsp:sp>
    <dsp:sp modelId="{1DE296D7-A765-4540-AFBE-CE42C81DDDBA}">
      <dsp:nvSpPr>
        <dsp:cNvPr id="0" name=""/>
        <dsp:cNvSpPr/>
      </dsp:nvSpPr>
      <dsp:spPr>
        <a:xfrm>
          <a:off x="7039800" y="480880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75E5F-C6DA-4C3B-95DA-E75A70BD4681}">
      <dsp:nvSpPr>
        <dsp:cNvPr id="0" name=""/>
        <dsp:cNvSpPr/>
      </dsp:nvSpPr>
      <dsp:spPr>
        <a:xfrm>
          <a:off x="5635800" y="213435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600" kern="1200" dirty="0">
              <a:solidFill>
                <a:schemeClr val="bg1"/>
              </a:solidFill>
            </a:rPr>
            <a:t>Key Stage 3 Progression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5635800" y="2134359"/>
        <a:ext cx="4320000" cy="648000"/>
      </dsp:txXfrm>
    </dsp:sp>
    <dsp:sp modelId="{ADE2C96E-29F5-4018-9996-0B1FAF7E4561}">
      <dsp:nvSpPr>
        <dsp:cNvPr id="0" name=""/>
        <dsp:cNvSpPr/>
      </dsp:nvSpPr>
      <dsp:spPr>
        <a:xfrm>
          <a:off x="5635800" y="2848163"/>
          <a:ext cx="4320000" cy="922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Competitive Orienteering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Learn how to complete on and off site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Future Progression Complete as a GSCE in KS4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5635800" y="2848163"/>
        <a:ext cx="4320000" cy="922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D1BCDA-32BD-4A0C-8FF5-B1DB16C08E65}">
      <dsp:nvSpPr>
        <dsp:cNvPr id="0" name=""/>
        <dsp:cNvSpPr/>
      </dsp:nvSpPr>
      <dsp:spPr>
        <a:xfrm>
          <a:off x="1967016" y="55576"/>
          <a:ext cx="1510523" cy="1471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DA594-AEBE-4D97-954A-32BE952A782B}">
      <dsp:nvSpPr>
        <dsp:cNvPr id="0" name=""/>
        <dsp:cNvSpPr/>
      </dsp:nvSpPr>
      <dsp:spPr>
        <a:xfrm>
          <a:off x="564387" y="1704667"/>
          <a:ext cx="4315781" cy="630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dirty="0">
              <a:solidFill>
                <a:schemeClr val="bg1"/>
              </a:solidFill>
            </a:rPr>
            <a:t>PE Curriculum</a:t>
          </a:r>
          <a:endParaRPr lang="en-US" sz="3600" kern="1200" dirty="0">
            <a:solidFill>
              <a:schemeClr val="bg1"/>
            </a:solidFill>
          </a:endParaRPr>
        </a:p>
      </dsp:txBody>
      <dsp:txXfrm>
        <a:off x="564387" y="1704667"/>
        <a:ext cx="4315781" cy="630443"/>
      </dsp:txXfrm>
    </dsp:sp>
    <dsp:sp modelId="{493381B4-01A2-4625-ABA5-2F81E8EA8933}">
      <dsp:nvSpPr>
        <dsp:cNvPr id="0" name=""/>
        <dsp:cNvSpPr/>
      </dsp:nvSpPr>
      <dsp:spPr>
        <a:xfrm>
          <a:off x="564387" y="2417927"/>
          <a:ext cx="4315781" cy="1778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Health, Fitness and Well-being Activities</a:t>
          </a:r>
          <a:endParaRPr lang="en-US" sz="1700" kern="1200" dirty="0">
            <a:solidFill>
              <a:schemeClr val="bg1"/>
            </a:solidFill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Creative Activities</a:t>
          </a:r>
          <a:endParaRPr lang="en-US" sz="1700" kern="1200" dirty="0">
            <a:solidFill>
              <a:schemeClr val="bg1"/>
            </a:solidFill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Adventurous Activities </a:t>
          </a:r>
          <a:endParaRPr lang="en-US" sz="1700" kern="1200" dirty="0">
            <a:solidFill>
              <a:schemeClr val="bg1"/>
            </a:solidFill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Competitive Activities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(Welsh Government, 2008)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564387" y="2417927"/>
        <a:ext cx="4315781" cy="1778456"/>
      </dsp:txXfrm>
    </dsp:sp>
    <dsp:sp modelId="{2A639FEF-F4CD-4926-9613-0D209F696B3E}">
      <dsp:nvSpPr>
        <dsp:cNvPr id="0" name=""/>
        <dsp:cNvSpPr/>
      </dsp:nvSpPr>
      <dsp:spPr>
        <a:xfrm>
          <a:off x="7038059" y="55576"/>
          <a:ext cx="1510523" cy="1471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3F788-3939-47DE-BDF6-C8BC535B9A9D}">
      <dsp:nvSpPr>
        <dsp:cNvPr id="0" name=""/>
        <dsp:cNvSpPr/>
      </dsp:nvSpPr>
      <dsp:spPr>
        <a:xfrm>
          <a:off x="5635430" y="1704667"/>
          <a:ext cx="4315781" cy="630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dirty="0">
              <a:solidFill>
                <a:schemeClr val="bg1"/>
              </a:solidFill>
            </a:rPr>
            <a:t>General Curriculum</a:t>
          </a:r>
          <a:endParaRPr lang="en-US" sz="3600" kern="1200" dirty="0">
            <a:solidFill>
              <a:schemeClr val="bg1"/>
            </a:solidFill>
          </a:endParaRPr>
        </a:p>
      </dsp:txBody>
      <dsp:txXfrm>
        <a:off x="5635430" y="1704667"/>
        <a:ext cx="4315781" cy="630443"/>
      </dsp:txXfrm>
    </dsp:sp>
    <dsp:sp modelId="{868ED483-A6F6-4587-BADB-DC98651F1D75}">
      <dsp:nvSpPr>
        <dsp:cNvPr id="0" name=""/>
        <dsp:cNvSpPr/>
      </dsp:nvSpPr>
      <dsp:spPr>
        <a:xfrm>
          <a:off x="5635430" y="2417927"/>
          <a:ext cx="4315781" cy="1778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Heath and Well-Being AoLE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Science and Technology AoLE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Languages, Literacy and Communication AoLE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Mathematics and Numeracy AoLE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(Welsh Government, 2020)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>
            <a:solidFill>
              <a:schemeClr val="bg1"/>
            </a:solidFill>
          </a:endParaRPr>
        </a:p>
      </dsp:txBody>
      <dsp:txXfrm>
        <a:off x="5635430" y="2417927"/>
        <a:ext cx="4315781" cy="1778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962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78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395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72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920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25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6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99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726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38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7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8901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306AB6-9D65-4F8E-9FD7-C3F3A3DE3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Low Angle View Of Clouds In Sky">
            <a:extLst>
              <a:ext uri="{FF2B5EF4-FFF2-40B4-BE49-F238E27FC236}">
                <a16:creationId xmlns:a16="http://schemas.microsoft.com/office/drawing/2014/main" id="{E7A2C08B-DCC1-E5A3-F4E1-40DAF9218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15" b="100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84C940E-7A1D-418E-A9E8-C9852CA8E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255" y="2996261"/>
            <a:ext cx="6310745" cy="3861739"/>
          </a:xfrm>
          <a:custGeom>
            <a:avLst/>
            <a:gdLst>
              <a:gd name="connsiteX0" fmla="*/ 5172027 w 6310745"/>
              <a:gd name="connsiteY0" fmla="*/ 351902 h 3861739"/>
              <a:gd name="connsiteX1" fmla="*/ 5173047 w 6310745"/>
              <a:gd name="connsiteY1" fmla="*/ 352987 h 3861739"/>
              <a:gd name="connsiteX2" fmla="*/ 5177471 w 6310745"/>
              <a:gd name="connsiteY2" fmla="*/ 352581 h 3861739"/>
              <a:gd name="connsiteX3" fmla="*/ 2969865 w 6310745"/>
              <a:gd name="connsiteY3" fmla="*/ 91462 h 3861739"/>
              <a:gd name="connsiteX4" fmla="*/ 2918830 w 6310745"/>
              <a:gd name="connsiteY4" fmla="*/ 95401 h 3861739"/>
              <a:gd name="connsiteX5" fmla="*/ 1957331 w 6310745"/>
              <a:gd name="connsiteY5" fmla="*/ 323658 h 3861739"/>
              <a:gd name="connsiteX6" fmla="*/ 413011 w 6310745"/>
              <a:gd name="connsiteY6" fmla="*/ 1429370 h 3861739"/>
              <a:gd name="connsiteX7" fmla="*/ 88087 w 6310745"/>
              <a:gd name="connsiteY7" fmla="*/ 2204577 h 3861739"/>
              <a:gd name="connsiteX8" fmla="*/ 109862 w 6310745"/>
              <a:gd name="connsiteY8" fmla="*/ 2159496 h 3861739"/>
              <a:gd name="connsiteX9" fmla="*/ 566286 w 6310745"/>
              <a:gd name="connsiteY9" fmla="*/ 1369352 h 3861739"/>
              <a:gd name="connsiteX10" fmla="*/ 1648059 w 6310745"/>
              <a:gd name="connsiteY10" fmla="*/ 484837 h 3861739"/>
              <a:gd name="connsiteX11" fmla="*/ 2969865 w 6310745"/>
              <a:gd name="connsiteY11" fmla="*/ 91462 h 3861739"/>
              <a:gd name="connsiteX12" fmla="*/ 3495357 w 6310745"/>
              <a:gd name="connsiteY12" fmla="*/ 893 h 3861739"/>
              <a:gd name="connsiteX13" fmla="*/ 3941913 w 6310745"/>
              <a:gd name="connsiteY13" fmla="*/ 37963 h 3861739"/>
              <a:gd name="connsiteX14" fmla="*/ 5299614 w 6310745"/>
              <a:gd name="connsiteY14" fmla="*/ 324201 h 3861739"/>
              <a:gd name="connsiteX15" fmla="*/ 6213700 w 6310745"/>
              <a:gd name="connsiteY15" fmla="*/ 666307 h 3861739"/>
              <a:gd name="connsiteX16" fmla="*/ 6310745 w 6310745"/>
              <a:gd name="connsiteY16" fmla="*/ 718092 h 3861739"/>
              <a:gd name="connsiteX17" fmla="*/ 6310745 w 6310745"/>
              <a:gd name="connsiteY17" fmla="*/ 786964 h 3861739"/>
              <a:gd name="connsiteX18" fmla="*/ 6223734 w 6310745"/>
              <a:gd name="connsiteY18" fmla="*/ 739515 h 3861739"/>
              <a:gd name="connsiteX19" fmla="*/ 5436559 w 6310745"/>
              <a:gd name="connsiteY19" fmla="*/ 427942 h 3861739"/>
              <a:gd name="connsiteX20" fmla="*/ 5314925 w 6310745"/>
              <a:gd name="connsiteY20" fmla="*/ 390465 h 3861739"/>
              <a:gd name="connsiteX21" fmla="*/ 5198564 w 6310745"/>
              <a:gd name="connsiteY21" fmla="*/ 357468 h 3861739"/>
              <a:gd name="connsiteX22" fmla="*/ 5826636 w 6310745"/>
              <a:gd name="connsiteY22" fmla="*/ 619266 h 3861739"/>
              <a:gd name="connsiteX23" fmla="*/ 6125359 w 6310745"/>
              <a:gd name="connsiteY23" fmla="*/ 778370 h 3861739"/>
              <a:gd name="connsiteX24" fmla="*/ 6310745 w 6310745"/>
              <a:gd name="connsiteY24" fmla="*/ 896973 h 3861739"/>
              <a:gd name="connsiteX25" fmla="*/ 6310745 w 6310745"/>
              <a:gd name="connsiteY25" fmla="*/ 3861739 h 3861739"/>
              <a:gd name="connsiteX26" fmla="*/ 974639 w 6310745"/>
              <a:gd name="connsiteY26" fmla="*/ 3861739 h 3861739"/>
              <a:gd name="connsiteX27" fmla="*/ 719986 w 6310745"/>
              <a:gd name="connsiteY27" fmla="*/ 3659957 h 3861739"/>
              <a:gd name="connsiteX28" fmla="*/ 299202 w 6310745"/>
              <a:gd name="connsiteY28" fmla="*/ 3177626 h 3861739"/>
              <a:gd name="connsiteX29" fmla="*/ 52873 w 6310745"/>
              <a:gd name="connsiteY29" fmla="*/ 2564820 h 3861739"/>
              <a:gd name="connsiteX30" fmla="*/ 21743 w 6310745"/>
              <a:gd name="connsiteY30" fmla="*/ 2457276 h 3861739"/>
              <a:gd name="connsiteX31" fmla="*/ 15788 w 6310745"/>
              <a:gd name="connsiteY31" fmla="*/ 2193035 h 3861739"/>
              <a:gd name="connsiteX32" fmla="*/ 1087523 w 6310745"/>
              <a:gd name="connsiteY32" fmla="*/ 695306 h 3861739"/>
              <a:gd name="connsiteX33" fmla="*/ 2765215 w 6310745"/>
              <a:gd name="connsiteY33" fmla="*/ 56158 h 3861739"/>
              <a:gd name="connsiteX34" fmla="*/ 3120078 w 6310745"/>
              <a:gd name="connsiteY34" fmla="*/ 15422 h 3861739"/>
              <a:gd name="connsiteX35" fmla="*/ 3495357 w 6310745"/>
              <a:gd name="connsiteY35" fmla="*/ 893 h 386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310745" h="3861739">
                <a:moveTo>
                  <a:pt x="5172027" y="351902"/>
                </a:moveTo>
                <a:cubicBezTo>
                  <a:pt x="5172027" y="351902"/>
                  <a:pt x="5172027" y="352852"/>
                  <a:pt x="5173047" y="352987"/>
                </a:cubicBezTo>
                <a:lnTo>
                  <a:pt x="5177471" y="352581"/>
                </a:lnTo>
                <a:close/>
                <a:moveTo>
                  <a:pt x="2969865" y="91462"/>
                </a:moveTo>
                <a:cubicBezTo>
                  <a:pt x="2952701" y="89711"/>
                  <a:pt x="2935264" y="91055"/>
                  <a:pt x="2918830" y="95401"/>
                </a:cubicBezTo>
                <a:cubicBezTo>
                  <a:pt x="2586081" y="133611"/>
                  <a:pt x="2262146" y="210506"/>
                  <a:pt x="1957331" y="323658"/>
                </a:cubicBezTo>
                <a:cubicBezTo>
                  <a:pt x="1300170" y="565494"/>
                  <a:pt x="773488" y="924243"/>
                  <a:pt x="413011" y="1429370"/>
                </a:cubicBezTo>
                <a:cubicBezTo>
                  <a:pt x="241125" y="1667934"/>
                  <a:pt x="130650" y="1931482"/>
                  <a:pt x="88087" y="2204577"/>
                </a:cubicBezTo>
                <a:cubicBezTo>
                  <a:pt x="96253" y="2189777"/>
                  <a:pt x="103398" y="2174704"/>
                  <a:pt x="109862" y="2159496"/>
                </a:cubicBezTo>
                <a:cubicBezTo>
                  <a:pt x="227584" y="1883441"/>
                  <a:pt x="374053" y="1617978"/>
                  <a:pt x="566286" y="1369352"/>
                </a:cubicBezTo>
                <a:cubicBezTo>
                  <a:pt x="843916" y="1009789"/>
                  <a:pt x="1197929" y="710108"/>
                  <a:pt x="1648059" y="484837"/>
                </a:cubicBezTo>
                <a:cubicBezTo>
                  <a:pt x="2053957" y="281700"/>
                  <a:pt x="2497621" y="159899"/>
                  <a:pt x="2969865" y="91462"/>
                </a:cubicBezTo>
                <a:close/>
                <a:moveTo>
                  <a:pt x="3495357" y="893"/>
                </a:moveTo>
                <a:cubicBezTo>
                  <a:pt x="3633661" y="-4539"/>
                  <a:pt x="3787957" y="15693"/>
                  <a:pt x="3941913" y="37963"/>
                </a:cubicBezTo>
                <a:cubicBezTo>
                  <a:pt x="4403949" y="104770"/>
                  <a:pt x="4858161" y="195339"/>
                  <a:pt x="5299614" y="324201"/>
                </a:cubicBezTo>
                <a:cubicBezTo>
                  <a:pt x="5617945" y="417079"/>
                  <a:pt x="5925559" y="526685"/>
                  <a:pt x="6213700" y="666307"/>
                </a:cubicBezTo>
                <a:lnTo>
                  <a:pt x="6310745" y="718092"/>
                </a:lnTo>
                <a:lnTo>
                  <a:pt x="6310745" y="786964"/>
                </a:lnTo>
                <a:lnTo>
                  <a:pt x="6223734" y="739515"/>
                </a:lnTo>
                <a:cubicBezTo>
                  <a:pt x="5975170" y="615379"/>
                  <a:pt x="5710361" y="515015"/>
                  <a:pt x="5436559" y="427942"/>
                </a:cubicBezTo>
                <a:cubicBezTo>
                  <a:pt x="5396292" y="415002"/>
                  <a:pt x="5355753" y="402509"/>
                  <a:pt x="5314925" y="390465"/>
                </a:cubicBezTo>
                <a:cubicBezTo>
                  <a:pt x="5276307" y="379059"/>
                  <a:pt x="5237351" y="368468"/>
                  <a:pt x="5198564" y="357468"/>
                </a:cubicBezTo>
                <a:cubicBezTo>
                  <a:pt x="5414393" y="434473"/>
                  <a:pt x="5624129" y="521907"/>
                  <a:pt x="5826636" y="619266"/>
                </a:cubicBezTo>
                <a:cubicBezTo>
                  <a:pt x="5929344" y="669507"/>
                  <a:pt x="6029097" y="722388"/>
                  <a:pt x="6125359" y="778370"/>
                </a:cubicBezTo>
                <a:lnTo>
                  <a:pt x="6310745" y="896973"/>
                </a:lnTo>
                <a:lnTo>
                  <a:pt x="6310745" y="3861739"/>
                </a:lnTo>
                <a:lnTo>
                  <a:pt x="974639" y="3861739"/>
                </a:lnTo>
                <a:lnTo>
                  <a:pt x="719986" y="3659957"/>
                </a:lnTo>
                <a:cubicBezTo>
                  <a:pt x="556844" y="3515259"/>
                  <a:pt x="415052" y="3355506"/>
                  <a:pt x="299202" y="3177626"/>
                </a:cubicBezTo>
                <a:cubicBezTo>
                  <a:pt x="173197" y="2986301"/>
                  <a:pt x="89840" y="2778941"/>
                  <a:pt x="52873" y="2564820"/>
                </a:cubicBezTo>
                <a:cubicBezTo>
                  <a:pt x="46170" y="2528361"/>
                  <a:pt x="35760" y="2492390"/>
                  <a:pt x="21743" y="2457276"/>
                </a:cubicBezTo>
                <a:cubicBezTo>
                  <a:pt x="-12282" y="2369287"/>
                  <a:pt x="-34" y="2280753"/>
                  <a:pt x="15788" y="2193035"/>
                </a:cubicBezTo>
                <a:cubicBezTo>
                  <a:pt x="125343" y="1581179"/>
                  <a:pt x="505554" y="1091397"/>
                  <a:pt x="1087523" y="695306"/>
                </a:cubicBezTo>
                <a:cubicBezTo>
                  <a:pt x="1574397" y="363308"/>
                  <a:pt x="2138335" y="155961"/>
                  <a:pt x="2765215" y="56158"/>
                </a:cubicBezTo>
                <a:cubicBezTo>
                  <a:pt x="2882595" y="37419"/>
                  <a:pt x="3000997" y="24655"/>
                  <a:pt x="3120078" y="15422"/>
                </a:cubicBezTo>
                <a:cubicBezTo>
                  <a:pt x="3239161" y="6188"/>
                  <a:pt x="3356711" y="2250"/>
                  <a:pt x="3495357" y="893"/>
                </a:cubicBezTo>
                <a:close/>
              </a:path>
            </a:pathLst>
          </a:custGeom>
          <a:solidFill>
            <a:srgbClr val="BA9C80">
              <a:alpha val="91000"/>
            </a:srgbClr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7FFEA-50B2-0116-F426-572B6C099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4878" y="3255729"/>
            <a:ext cx="4574851" cy="207130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5200" dirty="0">
                <a:solidFill>
                  <a:schemeClr val="bg1"/>
                </a:solidFill>
              </a:rPr>
              <a:t>BMOE6002 </a:t>
            </a:r>
            <a:br>
              <a:rPr lang="en-GB" sz="5200" dirty="0">
                <a:solidFill>
                  <a:schemeClr val="bg1"/>
                </a:solidFill>
              </a:rPr>
            </a:br>
            <a:r>
              <a:rPr lang="en-GB" sz="5200" dirty="0">
                <a:solidFill>
                  <a:schemeClr val="bg1"/>
                </a:solidFill>
              </a:rPr>
              <a:t>Unit of Work – Orienteering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81833-8F19-4B11-C483-6A19AFA405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8424" y="5586497"/>
            <a:ext cx="4771305" cy="726388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By Erin Ayre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2003818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72E0F698-EDF5-464C-B466-8D34B8AF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9179" y="5344820"/>
            <a:ext cx="3994793" cy="27432"/>
          </a:xfrm>
          <a:custGeom>
            <a:avLst/>
            <a:gdLst>
              <a:gd name="connsiteX0" fmla="*/ 0 w 3994793"/>
              <a:gd name="connsiteY0" fmla="*/ 0 h 27432"/>
              <a:gd name="connsiteX1" fmla="*/ 745695 w 3994793"/>
              <a:gd name="connsiteY1" fmla="*/ 0 h 27432"/>
              <a:gd name="connsiteX2" fmla="*/ 1451441 w 3994793"/>
              <a:gd name="connsiteY2" fmla="*/ 0 h 27432"/>
              <a:gd name="connsiteX3" fmla="*/ 2157188 w 3994793"/>
              <a:gd name="connsiteY3" fmla="*/ 0 h 27432"/>
              <a:gd name="connsiteX4" fmla="*/ 2703143 w 3994793"/>
              <a:gd name="connsiteY4" fmla="*/ 0 h 27432"/>
              <a:gd name="connsiteX5" fmla="*/ 3289046 w 3994793"/>
              <a:gd name="connsiteY5" fmla="*/ 0 h 27432"/>
              <a:gd name="connsiteX6" fmla="*/ 3994793 w 3994793"/>
              <a:gd name="connsiteY6" fmla="*/ 0 h 27432"/>
              <a:gd name="connsiteX7" fmla="*/ 3994793 w 3994793"/>
              <a:gd name="connsiteY7" fmla="*/ 27432 h 27432"/>
              <a:gd name="connsiteX8" fmla="*/ 3328994 w 3994793"/>
              <a:gd name="connsiteY8" fmla="*/ 27432 h 27432"/>
              <a:gd name="connsiteX9" fmla="*/ 2783039 w 3994793"/>
              <a:gd name="connsiteY9" fmla="*/ 27432 h 27432"/>
              <a:gd name="connsiteX10" fmla="*/ 2237084 w 3994793"/>
              <a:gd name="connsiteY10" fmla="*/ 27432 h 27432"/>
              <a:gd name="connsiteX11" fmla="*/ 1531337 w 3994793"/>
              <a:gd name="connsiteY11" fmla="*/ 27432 h 27432"/>
              <a:gd name="connsiteX12" fmla="*/ 945434 w 3994793"/>
              <a:gd name="connsiteY12" fmla="*/ 27432 h 27432"/>
              <a:gd name="connsiteX13" fmla="*/ 0 w 3994793"/>
              <a:gd name="connsiteY13" fmla="*/ 27432 h 27432"/>
              <a:gd name="connsiteX14" fmla="*/ 0 w 3994793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94793" h="27432" fill="none" extrusionOk="0">
                <a:moveTo>
                  <a:pt x="0" y="0"/>
                </a:moveTo>
                <a:cubicBezTo>
                  <a:pt x="285474" y="-22732"/>
                  <a:pt x="421546" y="-1893"/>
                  <a:pt x="745695" y="0"/>
                </a:cubicBezTo>
                <a:cubicBezTo>
                  <a:pt x="1069844" y="1893"/>
                  <a:pt x="1267051" y="4066"/>
                  <a:pt x="1451441" y="0"/>
                </a:cubicBezTo>
                <a:cubicBezTo>
                  <a:pt x="1635831" y="-4066"/>
                  <a:pt x="1865269" y="3287"/>
                  <a:pt x="2157188" y="0"/>
                </a:cubicBezTo>
                <a:cubicBezTo>
                  <a:pt x="2449107" y="-3287"/>
                  <a:pt x="2473776" y="-12720"/>
                  <a:pt x="2703143" y="0"/>
                </a:cubicBezTo>
                <a:cubicBezTo>
                  <a:pt x="2932510" y="12720"/>
                  <a:pt x="3023998" y="17286"/>
                  <a:pt x="3289046" y="0"/>
                </a:cubicBezTo>
                <a:cubicBezTo>
                  <a:pt x="3554094" y="-17286"/>
                  <a:pt x="3836668" y="10296"/>
                  <a:pt x="3994793" y="0"/>
                </a:cubicBezTo>
                <a:cubicBezTo>
                  <a:pt x="3993836" y="8431"/>
                  <a:pt x="3994444" y="14612"/>
                  <a:pt x="3994793" y="27432"/>
                </a:cubicBezTo>
                <a:cubicBezTo>
                  <a:pt x="3751330" y="45147"/>
                  <a:pt x="3618521" y="7232"/>
                  <a:pt x="3328994" y="27432"/>
                </a:cubicBezTo>
                <a:cubicBezTo>
                  <a:pt x="3039467" y="47632"/>
                  <a:pt x="2908653" y="25202"/>
                  <a:pt x="2783039" y="27432"/>
                </a:cubicBezTo>
                <a:cubicBezTo>
                  <a:pt x="2657426" y="29662"/>
                  <a:pt x="2373985" y="40038"/>
                  <a:pt x="2237084" y="27432"/>
                </a:cubicBezTo>
                <a:cubicBezTo>
                  <a:pt x="2100183" y="14826"/>
                  <a:pt x="1862145" y="31781"/>
                  <a:pt x="1531337" y="27432"/>
                </a:cubicBezTo>
                <a:cubicBezTo>
                  <a:pt x="1200529" y="23083"/>
                  <a:pt x="1153029" y="12124"/>
                  <a:pt x="945434" y="27432"/>
                </a:cubicBezTo>
                <a:cubicBezTo>
                  <a:pt x="737839" y="42740"/>
                  <a:pt x="371500" y="-1897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94793" h="27432" stroke="0" extrusionOk="0">
                <a:moveTo>
                  <a:pt x="0" y="0"/>
                </a:moveTo>
                <a:cubicBezTo>
                  <a:pt x="233202" y="14567"/>
                  <a:pt x="387388" y="28518"/>
                  <a:pt x="625851" y="0"/>
                </a:cubicBezTo>
                <a:cubicBezTo>
                  <a:pt x="864314" y="-28518"/>
                  <a:pt x="1027047" y="-26118"/>
                  <a:pt x="1171806" y="0"/>
                </a:cubicBezTo>
                <a:cubicBezTo>
                  <a:pt x="1316566" y="26118"/>
                  <a:pt x="1639655" y="-2490"/>
                  <a:pt x="1917501" y="0"/>
                </a:cubicBezTo>
                <a:cubicBezTo>
                  <a:pt x="2195348" y="2490"/>
                  <a:pt x="2328758" y="19053"/>
                  <a:pt x="2543352" y="0"/>
                </a:cubicBezTo>
                <a:cubicBezTo>
                  <a:pt x="2757946" y="-19053"/>
                  <a:pt x="3028913" y="23876"/>
                  <a:pt x="3169202" y="0"/>
                </a:cubicBezTo>
                <a:cubicBezTo>
                  <a:pt x="3309491" y="-23876"/>
                  <a:pt x="3706249" y="-31775"/>
                  <a:pt x="3994793" y="0"/>
                </a:cubicBezTo>
                <a:cubicBezTo>
                  <a:pt x="3993438" y="9524"/>
                  <a:pt x="3993591" y="13975"/>
                  <a:pt x="3994793" y="27432"/>
                </a:cubicBezTo>
                <a:cubicBezTo>
                  <a:pt x="3717302" y="841"/>
                  <a:pt x="3475105" y="20835"/>
                  <a:pt x="3328994" y="27432"/>
                </a:cubicBezTo>
                <a:cubicBezTo>
                  <a:pt x="3182883" y="34029"/>
                  <a:pt x="3048913" y="25304"/>
                  <a:pt x="2783039" y="27432"/>
                </a:cubicBezTo>
                <a:cubicBezTo>
                  <a:pt x="2517165" y="29560"/>
                  <a:pt x="2371663" y="19960"/>
                  <a:pt x="2117240" y="27432"/>
                </a:cubicBezTo>
                <a:cubicBezTo>
                  <a:pt x="1862817" y="34904"/>
                  <a:pt x="1771642" y="53179"/>
                  <a:pt x="1451441" y="27432"/>
                </a:cubicBezTo>
                <a:cubicBezTo>
                  <a:pt x="1131240" y="1685"/>
                  <a:pt x="1013354" y="33667"/>
                  <a:pt x="825591" y="27432"/>
                </a:cubicBezTo>
                <a:cubicBezTo>
                  <a:pt x="637828" y="21198"/>
                  <a:pt x="270465" y="28145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87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6352-458A-44EF-C6FD-0AD87BCF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Introduction to Orienteering</a:t>
            </a:r>
          </a:p>
        </p:txBody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F032EE8D-9C6E-BF60-4BC0-03363EEABA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469228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1" name="Graphic 40" descr="Walk with solid fill">
            <a:extLst>
              <a:ext uri="{FF2B5EF4-FFF2-40B4-BE49-F238E27FC236}">
                <a16:creationId xmlns:a16="http://schemas.microsoft.com/office/drawing/2014/main" id="{9F08CFD1-0535-B9B4-CF2D-069061F1EF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37678" y="279642"/>
            <a:ext cx="1205464" cy="120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72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Orienteering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CAC2C"/>
          </a:solidFill>
          <a:ln w="38100" cap="rnd">
            <a:solidFill>
              <a:srgbClr val="FCAC2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hape, arrow&#10;&#10;Description automatically generated">
            <a:extLst>
              <a:ext uri="{FF2B5EF4-FFF2-40B4-BE49-F238E27FC236}">
                <a16:creationId xmlns:a16="http://schemas.microsoft.com/office/drawing/2014/main" id="{5C7E1D8C-1376-AE71-3F75-C5A6B8A0B5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" r="3399" b="-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A61E30-C842-898F-C2AE-417882BBA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09416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672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Orienteering within PE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BEC91190-6DFA-37F0-2A02-BBB0C65F69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344195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4695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Orienteering within Science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FEE72-217A-D652-F163-41759068A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Science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Plants – studying plants grown around the grounds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 Woodland area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Studying the area for scientific research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Animals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Graphic 4" descr="Chemistry lab">
            <a:extLst>
              <a:ext uri="{FF2B5EF4-FFF2-40B4-BE49-F238E27FC236}">
                <a16:creationId xmlns:a16="http://schemas.microsoft.com/office/drawing/2014/main" id="{60810EAD-8FB7-7278-7D7C-B06115BCB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03475" y="1929384"/>
            <a:ext cx="4588525" cy="45885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CD248D-F43D-6A07-7F0A-23B22973FC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5059" y="4055364"/>
            <a:ext cx="3406444" cy="22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04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Orienteering within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FEE72-217A-D652-F163-41759068A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Geography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Woodland area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 Learn map skills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Expedition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Rivers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Local Environment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Graphic 4" descr="A group of trees with bushes and flowers">
            <a:extLst>
              <a:ext uri="{FF2B5EF4-FFF2-40B4-BE49-F238E27FC236}">
                <a16:creationId xmlns:a16="http://schemas.microsoft.com/office/drawing/2014/main" id="{DF5C4EBB-5BD3-2AF6-98B1-3710B8B476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20396" y="1790204"/>
            <a:ext cx="3508909" cy="3508909"/>
          </a:xfrm>
          <a:prstGeom prst="rect">
            <a:avLst/>
          </a:prstGeom>
        </p:spPr>
      </p:pic>
      <p:pic>
        <p:nvPicPr>
          <p:cNvPr id="7" name="Picture 6" descr="Small tree">
            <a:extLst>
              <a:ext uri="{FF2B5EF4-FFF2-40B4-BE49-F238E27FC236}">
                <a16:creationId xmlns:a16="http://schemas.microsoft.com/office/drawing/2014/main" id="{B5951DB7-C0B5-FDC3-A01A-F04924BF20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3206" y="4234700"/>
            <a:ext cx="3607190" cy="2407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54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Progression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CBA4D4D-5809-88CD-2B93-DE3586A6B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8746426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41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Links with the Curriculum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8F2D950-8D6E-5CCA-AA78-B16A57E6FF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8011990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426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Links with the Curriculum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2493B9-809D-EFA0-D1E2-00941616F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Four Purposes: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Ambitious, capable learners, ready to learn throughout their lives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Enterprising, creative contributors, ready to play a full part in life and work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Ethical, informed citizens of Wales and the world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Healthy, confident individuals, ready to lead fulfilling lives as valued members of society.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364186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F67C-7B12-5804-5589-DF7B1541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FEE72-217A-D652-F163-41759068A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British Orienteering (2022).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Training Pathways for Coaching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[online] Available at: https://www.britishorienteering.org.uk/coaching [Accessed 12 Jan. 2023].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British Orienteering (2020).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What is Orienteering?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[online] Available at: https://www.britishorienteering.org.uk/newcomers_guide [Accessed 12 Jan. 2023].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Ferguson, C. and Turbyfill, B. (2013).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Discovering Orienteering: Skills, Techniques, and Activities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Leeds: Human Kinetics.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Galan, Y., Zoriy, Y., Briskin, Y. and Pityn, M., 2016. Orienteering to optimize the psychophysical wellbeing of young teens (13 to 14-year-old). 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Physical Education and Sport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p.914 – 920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(2020) Curriculum for Wales Guidance</a:t>
            </a:r>
            <a:endParaRPr lang="en-GB" sz="1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Welsh Government (2022).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Developing a Vision for Curriculum Design - Hwb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[online] Available at: https://hwb.gov.wales/curriculum-for-wales/designing-your-curriculum/developing-a-vision-for-curriculum-design/#progression [Accessed 12 Jan. 2023].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Welsh Government (2008).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Department for Children, Education, Lifelong Learning and Skills Key Stages 2-4 Physical Education in the National Curriculum for Wales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[online] Available at: https://hwb.gov.wales/api/storage/7b01cf26-9974-4c3d-bb1f-ee79e111b448/physical-education-inthe-national-curriculum.pdf.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67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SketchyVTI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Arial-Times New Roman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13997</TotalTime>
  <Words>781</Words>
  <Application>Microsoft Office PowerPoint</Application>
  <PresentationFormat>Widescreen</PresentationFormat>
  <Paragraphs>100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SketchyVTI</vt:lpstr>
      <vt:lpstr>BMOE6002  Unit of Work – Orienteering</vt:lpstr>
      <vt:lpstr>Introduction to Orienteering</vt:lpstr>
      <vt:lpstr>Orienteering</vt:lpstr>
      <vt:lpstr>Orienteering within PE</vt:lpstr>
      <vt:lpstr>Orienteering within Science</vt:lpstr>
      <vt:lpstr>Orienteering within Geography</vt:lpstr>
      <vt:lpstr>Progression </vt:lpstr>
      <vt:lpstr>Links with the Curriculum</vt:lpstr>
      <vt:lpstr>Links with the Curriculum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of Work – Orienteering</dc:title>
  <dc:creator>Erin Ayre</dc:creator>
  <cp:lastModifiedBy>Erin Ayre</cp:lastModifiedBy>
  <cp:revision>1</cp:revision>
  <dcterms:created xsi:type="dcterms:W3CDTF">2023-01-03T15:15:53Z</dcterms:created>
  <dcterms:modified xsi:type="dcterms:W3CDTF">2023-01-13T10:13:19Z</dcterms:modified>
</cp:coreProperties>
</file>