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7" r:id="rId2"/>
    <p:sldId id="268" r:id="rId3"/>
    <p:sldId id="270" r:id="rId4"/>
    <p:sldId id="26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2050" y="3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D21E38-C0B1-45FD-BAF6-234AB10F5C96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02828E9-92C1-4BB6-8E4F-C539BD3AFC6C}">
      <dgm:prSet/>
      <dgm:spPr/>
      <dgm:t>
        <a:bodyPr/>
        <a:lstStyle/>
        <a:p>
          <a:r>
            <a:rPr lang="en-US" b="1" i="1" dirty="0"/>
            <a:t>Insider Threats</a:t>
          </a:r>
          <a:r>
            <a:rPr lang="en-GB" b="1" i="1" dirty="0"/>
            <a:t>:</a:t>
          </a:r>
          <a:r>
            <a:rPr lang="en-US" b="1" i="1" dirty="0"/>
            <a:t> </a:t>
          </a:r>
          <a:r>
            <a:rPr lang="en-US" dirty="0"/>
            <a:t>Malicious or manipulated employees.</a:t>
          </a:r>
        </a:p>
      </dgm:t>
    </dgm:pt>
    <dgm:pt modelId="{D167F20E-E907-40F8-9802-2763A95B4205}" type="parTrans" cxnId="{7C61954E-C872-4577-A39C-E5E0AA3B42C6}">
      <dgm:prSet/>
      <dgm:spPr/>
      <dgm:t>
        <a:bodyPr/>
        <a:lstStyle/>
        <a:p>
          <a:endParaRPr lang="en-US"/>
        </a:p>
      </dgm:t>
    </dgm:pt>
    <dgm:pt modelId="{999A2DF4-834F-48E8-B40C-EC0344754D92}" type="sibTrans" cxnId="{7C61954E-C872-4577-A39C-E5E0AA3B42C6}">
      <dgm:prSet/>
      <dgm:spPr/>
      <dgm:t>
        <a:bodyPr/>
        <a:lstStyle/>
        <a:p>
          <a:endParaRPr lang="en-US"/>
        </a:p>
      </dgm:t>
    </dgm:pt>
    <dgm:pt modelId="{A5FFA5F4-0AC8-4F97-9070-91AAA71731EA}">
      <dgm:prSet/>
      <dgm:spPr/>
      <dgm:t>
        <a:bodyPr/>
        <a:lstStyle/>
        <a:p>
          <a:r>
            <a:rPr lang="en-US" b="1" i="1" dirty="0"/>
            <a:t>Negligent </a:t>
          </a:r>
          <a:r>
            <a:rPr lang="en-US" b="1" i="1" dirty="0" err="1"/>
            <a:t>Behaviour</a:t>
          </a:r>
          <a:r>
            <a:rPr lang="en-GB" b="1" i="1" dirty="0"/>
            <a:t>:</a:t>
          </a:r>
          <a:r>
            <a:rPr lang="en-US" b="1" i="1" dirty="0"/>
            <a:t> </a:t>
          </a:r>
          <a:r>
            <a:rPr lang="en-US" dirty="0"/>
            <a:t>Weak passwords, phishing link clicks.</a:t>
          </a:r>
        </a:p>
      </dgm:t>
    </dgm:pt>
    <dgm:pt modelId="{804F6BF7-A172-4BAD-A3C6-F94CE40855A9}" type="parTrans" cxnId="{E44752ED-AD6E-4DB7-AFE0-6C953E36C567}">
      <dgm:prSet/>
      <dgm:spPr/>
      <dgm:t>
        <a:bodyPr/>
        <a:lstStyle/>
        <a:p>
          <a:endParaRPr lang="en-US"/>
        </a:p>
      </dgm:t>
    </dgm:pt>
    <dgm:pt modelId="{B096E582-76A7-4308-9A52-2ED8A1EBD9D4}" type="sibTrans" cxnId="{E44752ED-AD6E-4DB7-AFE0-6C953E36C567}">
      <dgm:prSet/>
      <dgm:spPr/>
      <dgm:t>
        <a:bodyPr/>
        <a:lstStyle/>
        <a:p>
          <a:endParaRPr lang="en-US"/>
        </a:p>
      </dgm:t>
    </dgm:pt>
    <dgm:pt modelId="{EC23AC7B-772D-4696-AC8F-44E311634F7A}">
      <dgm:prSet/>
      <dgm:spPr/>
      <dgm:t>
        <a:bodyPr/>
        <a:lstStyle/>
        <a:p>
          <a:r>
            <a:rPr lang="en-US" b="1" i="1" dirty="0"/>
            <a:t>Privilege Misuse</a:t>
          </a:r>
          <a:r>
            <a:rPr lang="en-GB" b="1" i="1" dirty="0"/>
            <a:t>:</a:t>
          </a:r>
          <a:r>
            <a:rPr lang="en-US" b="1" i="1" dirty="0"/>
            <a:t> </a:t>
          </a:r>
          <a:r>
            <a:rPr lang="en-US" dirty="0"/>
            <a:t>Unnecessary access increases risk.</a:t>
          </a:r>
        </a:p>
      </dgm:t>
    </dgm:pt>
    <dgm:pt modelId="{9C44206C-B64F-437C-82F2-A13E7D22676D}" type="parTrans" cxnId="{E3B4B51A-5C86-4E2F-9E6B-7D9140495459}">
      <dgm:prSet/>
      <dgm:spPr/>
      <dgm:t>
        <a:bodyPr/>
        <a:lstStyle/>
        <a:p>
          <a:endParaRPr lang="en-US"/>
        </a:p>
      </dgm:t>
    </dgm:pt>
    <dgm:pt modelId="{0A6271F6-2208-4DC5-8D94-A1DE0291C378}" type="sibTrans" cxnId="{E3B4B51A-5C86-4E2F-9E6B-7D9140495459}">
      <dgm:prSet/>
      <dgm:spPr/>
      <dgm:t>
        <a:bodyPr/>
        <a:lstStyle/>
        <a:p>
          <a:endParaRPr lang="en-US"/>
        </a:p>
      </dgm:t>
    </dgm:pt>
    <dgm:pt modelId="{806B71B9-AC82-4D3B-983D-05E04A5BBBD0}" type="pres">
      <dgm:prSet presAssocID="{A4D21E38-C0B1-45FD-BAF6-234AB10F5C96}" presName="vert0" presStyleCnt="0">
        <dgm:presLayoutVars>
          <dgm:dir/>
          <dgm:animOne val="branch"/>
          <dgm:animLvl val="lvl"/>
        </dgm:presLayoutVars>
      </dgm:prSet>
      <dgm:spPr/>
    </dgm:pt>
    <dgm:pt modelId="{DA03EEEE-7F89-48FA-AE4C-257AE63D61FE}" type="pres">
      <dgm:prSet presAssocID="{B02828E9-92C1-4BB6-8E4F-C539BD3AFC6C}" presName="thickLine" presStyleLbl="alignNode1" presStyleIdx="0" presStyleCnt="3"/>
      <dgm:spPr/>
    </dgm:pt>
    <dgm:pt modelId="{F49C0E6F-5B0D-43D2-AAC5-C5AD3CD87664}" type="pres">
      <dgm:prSet presAssocID="{B02828E9-92C1-4BB6-8E4F-C539BD3AFC6C}" presName="horz1" presStyleCnt="0"/>
      <dgm:spPr/>
    </dgm:pt>
    <dgm:pt modelId="{9DE630B3-EE5F-474E-ADA9-7AED4A93F512}" type="pres">
      <dgm:prSet presAssocID="{B02828E9-92C1-4BB6-8E4F-C539BD3AFC6C}" presName="tx1" presStyleLbl="revTx" presStyleIdx="0" presStyleCnt="3"/>
      <dgm:spPr/>
    </dgm:pt>
    <dgm:pt modelId="{7F1D777B-C4A1-48A6-853F-C2996911063D}" type="pres">
      <dgm:prSet presAssocID="{B02828E9-92C1-4BB6-8E4F-C539BD3AFC6C}" presName="vert1" presStyleCnt="0"/>
      <dgm:spPr/>
    </dgm:pt>
    <dgm:pt modelId="{84558347-3A10-4BB1-B723-085127C8C9C3}" type="pres">
      <dgm:prSet presAssocID="{A5FFA5F4-0AC8-4F97-9070-91AAA71731EA}" presName="thickLine" presStyleLbl="alignNode1" presStyleIdx="1" presStyleCnt="3"/>
      <dgm:spPr/>
    </dgm:pt>
    <dgm:pt modelId="{20532FC0-5379-4BEF-8BA8-F517F99989D1}" type="pres">
      <dgm:prSet presAssocID="{A5FFA5F4-0AC8-4F97-9070-91AAA71731EA}" presName="horz1" presStyleCnt="0"/>
      <dgm:spPr/>
    </dgm:pt>
    <dgm:pt modelId="{E3153E26-BC64-4BD8-8F5C-8EAC07ECA736}" type="pres">
      <dgm:prSet presAssocID="{A5FFA5F4-0AC8-4F97-9070-91AAA71731EA}" presName="tx1" presStyleLbl="revTx" presStyleIdx="1" presStyleCnt="3"/>
      <dgm:spPr/>
    </dgm:pt>
    <dgm:pt modelId="{0709FB68-74E5-4F5A-A817-13E1C980C2F6}" type="pres">
      <dgm:prSet presAssocID="{A5FFA5F4-0AC8-4F97-9070-91AAA71731EA}" presName="vert1" presStyleCnt="0"/>
      <dgm:spPr/>
    </dgm:pt>
    <dgm:pt modelId="{2B2384F1-ACDB-4A47-9985-6077F5CA73AF}" type="pres">
      <dgm:prSet presAssocID="{EC23AC7B-772D-4696-AC8F-44E311634F7A}" presName="thickLine" presStyleLbl="alignNode1" presStyleIdx="2" presStyleCnt="3"/>
      <dgm:spPr/>
    </dgm:pt>
    <dgm:pt modelId="{6CE4139E-66DD-4931-9A5F-CC055861873C}" type="pres">
      <dgm:prSet presAssocID="{EC23AC7B-772D-4696-AC8F-44E311634F7A}" presName="horz1" presStyleCnt="0"/>
      <dgm:spPr/>
    </dgm:pt>
    <dgm:pt modelId="{6BE7A931-5AEC-46A3-A8DD-FD126182236A}" type="pres">
      <dgm:prSet presAssocID="{EC23AC7B-772D-4696-AC8F-44E311634F7A}" presName="tx1" presStyleLbl="revTx" presStyleIdx="2" presStyleCnt="3"/>
      <dgm:spPr/>
    </dgm:pt>
    <dgm:pt modelId="{C188C92C-9F12-4B38-AFAF-00D9757C8804}" type="pres">
      <dgm:prSet presAssocID="{EC23AC7B-772D-4696-AC8F-44E311634F7A}" presName="vert1" presStyleCnt="0"/>
      <dgm:spPr/>
    </dgm:pt>
  </dgm:ptLst>
  <dgm:cxnLst>
    <dgm:cxn modelId="{E3B4B51A-5C86-4E2F-9E6B-7D9140495459}" srcId="{A4D21E38-C0B1-45FD-BAF6-234AB10F5C96}" destId="{EC23AC7B-772D-4696-AC8F-44E311634F7A}" srcOrd="2" destOrd="0" parTransId="{9C44206C-B64F-437C-82F2-A13E7D22676D}" sibTransId="{0A6271F6-2208-4DC5-8D94-A1DE0291C378}"/>
    <dgm:cxn modelId="{7C61954E-C872-4577-A39C-E5E0AA3B42C6}" srcId="{A4D21E38-C0B1-45FD-BAF6-234AB10F5C96}" destId="{B02828E9-92C1-4BB6-8E4F-C539BD3AFC6C}" srcOrd="0" destOrd="0" parTransId="{D167F20E-E907-40F8-9802-2763A95B4205}" sibTransId="{999A2DF4-834F-48E8-B40C-EC0344754D92}"/>
    <dgm:cxn modelId="{3A0C4778-3701-44A0-B73F-1DB1C8355429}" type="presOf" srcId="{A5FFA5F4-0AC8-4F97-9070-91AAA71731EA}" destId="{E3153E26-BC64-4BD8-8F5C-8EAC07ECA736}" srcOrd="0" destOrd="0" presId="urn:microsoft.com/office/officeart/2008/layout/LinedList"/>
    <dgm:cxn modelId="{7A93CB80-2483-46C6-8EEF-51788256CFA7}" type="presOf" srcId="{EC23AC7B-772D-4696-AC8F-44E311634F7A}" destId="{6BE7A931-5AEC-46A3-A8DD-FD126182236A}" srcOrd="0" destOrd="0" presId="urn:microsoft.com/office/officeart/2008/layout/LinedList"/>
    <dgm:cxn modelId="{D57E269A-9F5D-42C0-9E36-4D17334B5A82}" type="presOf" srcId="{B02828E9-92C1-4BB6-8E4F-C539BD3AFC6C}" destId="{9DE630B3-EE5F-474E-ADA9-7AED4A93F512}" srcOrd="0" destOrd="0" presId="urn:microsoft.com/office/officeart/2008/layout/LinedList"/>
    <dgm:cxn modelId="{5E0D04D3-8722-4C31-82EA-644C57B2931D}" type="presOf" srcId="{A4D21E38-C0B1-45FD-BAF6-234AB10F5C96}" destId="{806B71B9-AC82-4D3B-983D-05E04A5BBBD0}" srcOrd="0" destOrd="0" presId="urn:microsoft.com/office/officeart/2008/layout/LinedList"/>
    <dgm:cxn modelId="{E44752ED-AD6E-4DB7-AFE0-6C953E36C567}" srcId="{A4D21E38-C0B1-45FD-BAF6-234AB10F5C96}" destId="{A5FFA5F4-0AC8-4F97-9070-91AAA71731EA}" srcOrd="1" destOrd="0" parTransId="{804F6BF7-A172-4BAD-A3C6-F94CE40855A9}" sibTransId="{B096E582-76A7-4308-9A52-2ED8A1EBD9D4}"/>
    <dgm:cxn modelId="{C03653C9-38F4-48D5-A5B1-4BD7123A3953}" type="presParOf" srcId="{806B71B9-AC82-4D3B-983D-05E04A5BBBD0}" destId="{DA03EEEE-7F89-48FA-AE4C-257AE63D61FE}" srcOrd="0" destOrd="0" presId="urn:microsoft.com/office/officeart/2008/layout/LinedList"/>
    <dgm:cxn modelId="{A84C0C17-51D7-4CFD-9FFF-692D325CECC8}" type="presParOf" srcId="{806B71B9-AC82-4D3B-983D-05E04A5BBBD0}" destId="{F49C0E6F-5B0D-43D2-AAC5-C5AD3CD87664}" srcOrd="1" destOrd="0" presId="urn:microsoft.com/office/officeart/2008/layout/LinedList"/>
    <dgm:cxn modelId="{086767E7-0CC0-4D9B-98AA-C1367A925EC5}" type="presParOf" srcId="{F49C0E6F-5B0D-43D2-AAC5-C5AD3CD87664}" destId="{9DE630B3-EE5F-474E-ADA9-7AED4A93F512}" srcOrd="0" destOrd="0" presId="urn:microsoft.com/office/officeart/2008/layout/LinedList"/>
    <dgm:cxn modelId="{10C264E9-D217-44BD-96C1-CB91EAC221D4}" type="presParOf" srcId="{F49C0E6F-5B0D-43D2-AAC5-C5AD3CD87664}" destId="{7F1D777B-C4A1-48A6-853F-C2996911063D}" srcOrd="1" destOrd="0" presId="urn:microsoft.com/office/officeart/2008/layout/LinedList"/>
    <dgm:cxn modelId="{C196B3AA-F51F-472B-AF3C-25A603F2DE03}" type="presParOf" srcId="{806B71B9-AC82-4D3B-983D-05E04A5BBBD0}" destId="{84558347-3A10-4BB1-B723-085127C8C9C3}" srcOrd="2" destOrd="0" presId="urn:microsoft.com/office/officeart/2008/layout/LinedList"/>
    <dgm:cxn modelId="{C79D153A-8BD7-471E-B195-76C9099C9503}" type="presParOf" srcId="{806B71B9-AC82-4D3B-983D-05E04A5BBBD0}" destId="{20532FC0-5379-4BEF-8BA8-F517F99989D1}" srcOrd="3" destOrd="0" presId="urn:microsoft.com/office/officeart/2008/layout/LinedList"/>
    <dgm:cxn modelId="{046D47C3-9C6F-4196-803B-4C21A6CF9F8B}" type="presParOf" srcId="{20532FC0-5379-4BEF-8BA8-F517F99989D1}" destId="{E3153E26-BC64-4BD8-8F5C-8EAC07ECA736}" srcOrd="0" destOrd="0" presId="urn:microsoft.com/office/officeart/2008/layout/LinedList"/>
    <dgm:cxn modelId="{741E50B0-EE11-45D1-A010-8561A29995B9}" type="presParOf" srcId="{20532FC0-5379-4BEF-8BA8-F517F99989D1}" destId="{0709FB68-74E5-4F5A-A817-13E1C980C2F6}" srcOrd="1" destOrd="0" presId="urn:microsoft.com/office/officeart/2008/layout/LinedList"/>
    <dgm:cxn modelId="{B93B9941-33B8-430A-9F12-54934B7C293C}" type="presParOf" srcId="{806B71B9-AC82-4D3B-983D-05E04A5BBBD0}" destId="{2B2384F1-ACDB-4A47-9985-6077F5CA73AF}" srcOrd="4" destOrd="0" presId="urn:microsoft.com/office/officeart/2008/layout/LinedList"/>
    <dgm:cxn modelId="{0E9EAB9B-E9FE-4EF0-96ED-59A1629DB977}" type="presParOf" srcId="{806B71B9-AC82-4D3B-983D-05E04A5BBBD0}" destId="{6CE4139E-66DD-4931-9A5F-CC055861873C}" srcOrd="5" destOrd="0" presId="urn:microsoft.com/office/officeart/2008/layout/LinedList"/>
    <dgm:cxn modelId="{A5AD0010-0728-4D27-9171-BAEDF306FC14}" type="presParOf" srcId="{6CE4139E-66DD-4931-9A5F-CC055861873C}" destId="{6BE7A931-5AEC-46A3-A8DD-FD126182236A}" srcOrd="0" destOrd="0" presId="urn:microsoft.com/office/officeart/2008/layout/LinedList"/>
    <dgm:cxn modelId="{65E1D74C-10A3-43A5-97E6-6E85722270C9}" type="presParOf" srcId="{6CE4139E-66DD-4931-9A5F-CC055861873C}" destId="{C188C92C-9F12-4B38-AFAF-00D9757C8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D13D88-BA70-437B-9507-F94818632C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B8DBAACD-6B67-49A9-9F17-DC16C0E0BBF1}">
      <dgm:prSet/>
      <dgm:spPr/>
      <dgm:t>
        <a:bodyPr/>
        <a:lstStyle/>
        <a:p>
          <a:r>
            <a:rPr lang="en-US" b="1" i="1" dirty="0"/>
            <a:t>Phishing: </a:t>
          </a:r>
          <a:r>
            <a:rPr lang="en-US" dirty="0"/>
            <a:t>Deceptive emails causing breaches.</a:t>
          </a:r>
        </a:p>
      </dgm:t>
    </dgm:pt>
    <dgm:pt modelId="{8617B188-00B9-4A8B-8974-94E1E65DA8AE}" type="parTrans" cxnId="{5B688B95-E4AE-409F-BD8C-828A49E3ED0A}">
      <dgm:prSet/>
      <dgm:spPr/>
      <dgm:t>
        <a:bodyPr/>
        <a:lstStyle/>
        <a:p>
          <a:endParaRPr lang="en-US"/>
        </a:p>
      </dgm:t>
    </dgm:pt>
    <dgm:pt modelId="{A3296D32-57D5-4D1F-BDA3-8A3567514580}" type="sibTrans" cxnId="{5B688B95-E4AE-409F-BD8C-828A49E3ED0A}">
      <dgm:prSet/>
      <dgm:spPr/>
      <dgm:t>
        <a:bodyPr/>
        <a:lstStyle/>
        <a:p>
          <a:endParaRPr lang="en-US"/>
        </a:p>
      </dgm:t>
    </dgm:pt>
    <dgm:pt modelId="{FD56BB96-5EC4-4B63-BB33-FAEAD5AA9939}">
      <dgm:prSet/>
      <dgm:spPr/>
      <dgm:t>
        <a:bodyPr/>
        <a:lstStyle/>
        <a:p>
          <a:r>
            <a:rPr lang="en-US" b="1" i="1" dirty="0"/>
            <a:t>Ransomware: </a:t>
          </a:r>
          <a:r>
            <a:rPr lang="en-US" dirty="0"/>
            <a:t>Data encrypted for ransom.</a:t>
          </a:r>
        </a:p>
      </dgm:t>
    </dgm:pt>
    <dgm:pt modelId="{D467719C-5B7C-4F3A-902B-C7E83A75A816}" type="parTrans" cxnId="{19DD3096-E827-423B-96FD-20B2C93A6D8D}">
      <dgm:prSet/>
      <dgm:spPr/>
      <dgm:t>
        <a:bodyPr/>
        <a:lstStyle/>
        <a:p>
          <a:endParaRPr lang="en-US"/>
        </a:p>
      </dgm:t>
    </dgm:pt>
    <dgm:pt modelId="{2FF45DC0-EFB1-44D2-A809-C6E983F34BFA}" type="sibTrans" cxnId="{19DD3096-E827-423B-96FD-20B2C93A6D8D}">
      <dgm:prSet/>
      <dgm:spPr/>
      <dgm:t>
        <a:bodyPr/>
        <a:lstStyle/>
        <a:p>
          <a:endParaRPr lang="en-US"/>
        </a:p>
      </dgm:t>
    </dgm:pt>
    <dgm:pt modelId="{7BEF87C8-6CEA-4AAA-BE6F-CC77694FF631}">
      <dgm:prSet/>
      <dgm:spPr/>
      <dgm:t>
        <a:bodyPr/>
        <a:lstStyle/>
        <a:p>
          <a:r>
            <a:rPr lang="en-US" b="1" i="1" dirty="0"/>
            <a:t>DoS/DDoS: </a:t>
          </a:r>
          <a:r>
            <a:rPr lang="en-US" dirty="0"/>
            <a:t>Service disruptions.</a:t>
          </a:r>
        </a:p>
      </dgm:t>
    </dgm:pt>
    <dgm:pt modelId="{8D8EAE0E-8236-4E06-A59D-13BBD514F6CA}" type="parTrans" cxnId="{22A24019-F042-4B52-BF88-5D01FE1064F7}">
      <dgm:prSet/>
      <dgm:spPr/>
      <dgm:t>
        <a:bodyPr/>
        <a:lstStyle/>
        <a:p>
          <a:endParaRPr lang="en-US"/>
        </a:p>
      </dgm:t>
    </dgm:pt>
    <dgm:pt modelId="{6A13FDC2-661F-44D0-A6C9-8EB8206201AB}" type="sibTrans" cxnId="{22A24019-F042-4B52-BF88-5D01FE1064F7}">
      <dgm:prSet/>
      <dgm:spPr/>
      <dgm:t>
        <a:bodyPr/>
        <a:lstStyle/>
        <a:p>
          <a:endParaRPr lang="en-US"/>
        </a:p>
      </dgm:t>
    </dgm:pt>
    <dgm:pt modelId="{7BBD15F2-2424-4244-9D4B-EB026206D898}">
      <dgm:prSet/>
      <dgm:spPr/>
      <dgm:t>
        <a:bodyPr/>
        <a:lstStyle/>
        <a:p>
          <a:r>
            <a:rPr lang="en-US" b="1" i="1" dirty="0"/>
            <a:t>Social Engineering: </a:t>
          </a:r>
          <a:r>
            <a:rPr lang="en-US" dirty="0"/>
            <a:t>Manipulating staff for access.</a:t>
          </a:r>
        </a:p>
      </dgm:t>
    </dgm:pt>
    <dgm:pt modelId="{D904DE84-231F-4EC2-AB3F-492FA8E9C460}" type="parTrans" cxnId="{2DDDC1DC-BCA9-44B7-A378-4DD1F8E2E0F8}">
      <dgm:prSet/>
      <dgm:spPr/>
      <dgm:t>
        <a:bodyPr/>
        <a:lstStyle/>
        <a:p>
          <a:endParaRPr lang="en-US"/>
        </a:p>
      </dgm:t>
    </dgm:pt>
    <dgm:pt modelId="{F6434E19-0AB6-4E88-A418-67C5504236EB}" type="sibTrans" cxnId="{2DDDC1DC-BCA9-44B7-A378-4DD1F8E2E0F8}">
      <dgm:prSet/>
      <dgm:spPr/>
      <dgm:t>
        <a:bodyPr/>
        <a:lstStyle/>
        <a:p>
          <a:endParaRPr lang="en-US"/>
        </a:p>
      </dgm:t>
    </dgm:pt>
    <dgm:pt modelId="{88487D91-DB54-48A7-9327-B01B6B6BD578}" type="pres">
      <dgm:prSet presAssocID="{77D13D88-BA70-437B-9507-F94818632C10}" presName="root" presStyleCnt="0">
        <dgm:presLayoutVars>
          <dgm:dir/>
          <dgm:resizeHandles val="exact"/>
        </dgm:presLayoutVars>
      </dgm:prSet>
      <dgm:spPr/>
    </dgm:pt>
    <dgm:pt modelId="{470E7426-1310-41F7-940A-E0C8AB32DD57}" type="pres">
      <dgm:prSet presAssocID="{B8DBAACD-6B67-49A9-9F17-DC16C0E0BBF1}" presName="compNode" presStyleCnt="0"/>
      <dgm:spPr/>
    </dgm:pt>
    <dgm:pt modelId="{667B5148-BE46-46A5-943B-2468B4E1DB7C}" type="pres">
      <dgm:prSet presAssocID="{B8DBAACD-6B67-49A9-9F17-DC16C0E0BBF1}" presName="bgRect" presStyleLbl="bgShp" presStyleIdx="0" presStyleCnt="4"/>
      <dgm:spPr/>
    </dgm:pt>
    <dgm:pt modelId="{BC6B8410-7F26-4DEE-A012-88ADE0523EFD}" type="pres">
      <dgm:prSet presAssocID="{B8DBAACD-6B67-49A9-9F17-DC16C0E0BB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20E48F35-3DE0-457E-B5DD-CDC608D257AB}" type="pres">
      <dgm:prSet presAssocID="{B8DBAACD-6B67-49A9-9F17-DC16C0E0BBF1}" presName="spaceRect" presStyleCnt="0"/>
      <dgm:spPr/>
    </dgm:pt>
    <dgm:pt modelId="{7F53DA8E-5A51-47A8-9616-A8CADE803201}" type="pres">
      <dgm:prSet presAssocID="{B8DBAACD-6B67-49A9-9F17-DC16C0E0BBF1}" presName="parTx" presStyleLbl="revTx" presStyleIdx="0" presStyleCnt="4">
        <dgm:presLayoutVars>
          <dgm:chMax val="0"/>
          <dgm:chPref val="0"/>
        </dgm:presLayoutVars>
      </dgm:prSet>
      <dgm:spPr/>
    </dgm:pt>
    <dgm:pt modelId="{6B62131C-28B8-421B-AE68-F61DD2F64C8B}" type="pres">
      <dgm:prSet presAssocID="{A3296D32-57D5-4D1F-BDA3-8A3567514580}" presName="sibTrans" presStyleCnt="0"/>
      <dgm:spPr/>
    </dgm:pt>
    <dgm:pt modelId="{9C20403E-C6C5-44F8-981D-24B7E4654E00}" type="pres">
      <dgm:prSet presAssocID="{FD56BB96-5EC4-4B63-BB33-FAEAD5AA9939}" presName="compNode" presStyleCnt="0"/>
      <dgm:spPr/>
    </dgm:pt>
    <dgm:pt modelId="{5A0BF816-A83F-414C-BAA1-E600CA0D9F3B}" type="pres">
      <dgm:prSet presAssocID="{FD56BB96-5EC4-4B63-BB33-FAEAD5AA9939}" presName="bgRect" presStyleLbl="bgShp" presStyleIdx="1" presStyleCnt="4"/>
      <dgm:spPr/>
    </dgm:pt>
    <dgm:pt modelId="{F94DF03A-747C-4410-ABCC-22C712719B2B}" type="pres">
      <dgm:prSet presAssocID="{FD56BB96-5EC4-4B63-BB33-FAEAD5AA99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3038A9F6-E241-4217-A5BC-5639B503E968}" type="pres">
      <dgm:prSet presAssocID="{FD56BB96-5EC4-4B63-BB33-FAEAD5AA9939}" presName="spaceRect" presStyleCnt="0"/>
      <dgm:spPr/>
    </dgm:pt>
    <dgm:pt modelId="{41DFCA7C-2D6F-421D-AC9B-BB8E50B3F6C3}" type="pres">
      <dgm:prSet presAssocID="{FD56BB96-5EC4-4B63-BB33-FAEAD5AA9939}" presName="parTx" presStyleLbl="revTx" presStyleIdx="1" presStyleCnt="4">
        <dgm:presLayoutVars>
          <dgm:chMax val="0"/>
          <dgm:chPref val="0"/>
        </dgm:presLayoutVars>
      </dgm:prSet>
      <dgm:spPr/>
    </dgm:pt>
    <dgm:pt modelId="{46E08493-E06A-414D-B375-29FC241744B1}" type="pres">
      <dgm:prSet presAssocID="{2FF45DC0-EFB1-44D2-A809-C6E983F34BFA}" presName="sibTrans" presStyleCnt="0"/>
      <dgm:spPr/>
    </dgm:pt>
    <dgm:pt modelId="{8CD416BA-4CAB-4F34-8DE2-AF2EE0911B79}" type="pres">
      <dgm:prSet presAssocID="{7BEF87C8-6CEA-4AAA-BE6F-CC77694FF631}" presName="compNode" presStyleCnt="0"/>
      <dgm:spPr/>
    </dgm:pt>
    <dgm:pt modelId="{6A590D69-871F-46C6-ACA7-7BA960131055}" type="pres">
      <dgm:prSet presAssocID="{7BEF87C8-6CEA-4AAA-BE6F-CC77694FF631}" presName="bgRect" presStyleLbl="bgShp" presStyleIdx="2" presStyleCnt="4"/>
      <dgm:spPr/>
    </dgm:pt>
    <dgm:pt modelId="{02229811-0CE3-4971-8CBF-78F02CA9FF16}" type="pres">
      <dgm:prSet presAssocID="{7BEF87C8-6CEA-4AAA-BE6F-CC77694FF63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 with solid fill"/>
        </a:ext>
      </dgm:extLst>
    </dgm:pt>
    <dgm:pt modelId="{1D88AE63-2194-4857-AEB2-29E99CE0F870}" type="pres">
      <dgm:prSet presAssocID="{7BEF87C8-6CEA-4AAA-BE6F-CC77694FF631}" presName="spaceRect" presStyleCnt="0"/>
      <dgm:spPr/>
    </dgm:pt>
    <dgm:pt modelId="{8E15FB95-B93A-4A6B-A53C-EEFE2D0CA038}" type="pres">
      <dgm:prSet presAssocID="{7BEF87C8-6CEA-4AAA-BE6F-CC77694FF631}" presName="parTx" presStyleLbl="revTx" presStyleIdx="2" presStyleCnt="4">
        <dgm:presLayoutVars>
          <dgm:chMax val="0"/>
          <dgm:chPref val="0"/>
        </dgm:presLayoutVars>
      </dgm:prSet>
      <dgm:spPr/>
    </dgm:pt>
    <dgm:pt modelId="{277EE141-CD4D-46E4-9782-57D89555529C}" type="pres">
      <dgm:prSet presAssocID="{6A13FDC2-661F-44D0-A6C9-8EB8206201AB}" presName="sibTrans" presStyleCnt="0"/>
      <dgm:spPr/>
    </dgm:pt>
    <dgm:pt modelId="{2DC06ABB-5206-4B6E-A438-9C4986AF8764}" type="pres">
      <dgm:prSet presAssocID="{7BBD15F2-2424-4244-9D4B-EB026206D898}" presName="compNode" presStyleCnt="0"/>
      <dgm:spPr/>
    </dgm:pt>
    <dgm:pt modelId="{EDF54FD9-EE1F-4401-88C1-A8EFB7D91828}" type="pres">
      <dgm:prSet presAssocID="{7BBD15F2-2424-4244-9D4B-EB026206D898}" presName="bgRect" presStyleLbl="bgShp" presStyleIdx="3" presStyleCnt="4"/>
      <dgm:spPr/>
    </dgm:pt>
    <dgm:pt modelId="{83190893-2ED4-460A-946C-30A9EBFB6ABB}" type="pres">
      <dgm:prSet presAssocID="{7BBD15F2-2424-4244-9D4B-EB026206D8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1BAFA0DE-0CB3-40B4-9CE9-D1FC0D8F8983}" type="pres">
      <dgm:prSet presAssocID="{7BBD15F2-2424-4244-9D4B-EB026206D898}" presName="spaceRect" presStyleCnt="0"/>
      <dgm:spPr/>
    </dgm:pt>
    <dgm:pt modelId="{D2BE3A60-738E-4474-A83D-9556AF5DCA89}" type="pres">
      <dgm:prSet presAssocID="{7BBD15F2-2424-4244-9D4B-EB026206D8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A24019-F042-4B52-BF88-5D01FE1064F7}" srcId="{77D13D88-BA70-437B-9507-F94818632C10}" destId="{7BEF87C8-6CEA-4AAA-BE6F-CC77694FF631}" srcOrd="2" destOrd="0" parTransId="{8D8EAE0E-8236-4E06-A59D-13BBD514F6CA}" sibTransId="{6A13FDC2-661F-44D0-A6C9-8EB8206201AB}"/>
    <dgm:cxn modelId="{1F34DF2E-A71E-42F8-B9E1-E9FD156D135B}" type="presOf" srcId="{FD56BB96-5EC4-4B63-BB33-FAEAD5AA9939}" destId="{41DFCA7C-2D6F-421D-AC9B-BB8E50B3F6C3}" srcOrd="0" destOrd="0" presId="urn:microsoft.com/office/officeart/2018/2/layout/IconVerticalSolidList"/>
    <dgm:cxn modelId="{CE58734A-1CC6-4C66-9947-37D234F798FB}" type="presOf" srcId="{77D13D88-BA70-437B-9507-F94818632C10}" destId="{88487D91-DB54-48A7-9327-B01B6B6BD578}" srcOrd="0" destOrd="0" presId="urn:microsoft.com/office/officeart/2018/2/layout/IconVerticalSolidList"/>
    <dgm:cxn modelId="{50D96D6D-442E-40F5-898A-1B66C045496D}" type="presOf" srcId="{7BEF87C8-6CEA-4AAA-BE6F-CC77694FF631}" destId="{8E15FB95-B93A-4A6B-A53C-EEFE2D0CA038}" srcOrd="0" destOrd="0" presId="urn:microsoft.com/office/officeart/2018/2/layout/IconVerticalSolidList"/>
    <dgm:cxn modelId="{870E1672-3E04-4F72-A8B9-BD30D18FBC7A}" type="presOf" srcId="{7BBD15F2-2424-4244-9D4B-EB026206D898}" destId="{D2BE3A60-738E-4474-A83D-9556AF5DCA89}" srcOrd="0" destOrd="0" presId="urn:microsoft.com/office/officeart/2018/2/layout/IconVerticalSolidList"/>
    <dgm:cxn modelId="{5B688B95-E4AE-409F-BD8C-828A49E3ED0A}" srcId="{77D13D88-BA70-437B-9507-F94818632C10}" destId="{B8DBAACD-6B67-49A9-9F17-DC16C0E0BBF1}" srcOrd="0" destOrd="0" parTransId="{8617B188-00B9-4A8B-8974-94E1E65DA8AE}" sibTransId="{A3296D32-57D5-4D1F-BDA3-8A3567514580}"/>
    <dgm:cxn modelId="{19DD3096-E827-423B-96FD-20B2C93A6D8D}" srcId="{77D13D88-BA70-437B-9507-F94818632C10}" destId="{FD56BB96-5EC4-4B63-BB33-FAEAD5AA9939}" srcOrd="1" destOrd="0" parTransId="{D467719C-5B7C-4F3A-902B-C7E83A75A816}" sibTransId="{2FF45DC0-EFB1-44D2-A809-C6E983F34BFA}"/>
    <dgm:cxn modelId="{3B3113AF-5A9E-4E07-9CB1-D31B303B795C}" type="presOf" srcId="{B8DBAACD-6B67-49A9-9F17-DC16C0E0BBF1}" destId="{7F53DA8E-5A51-47A8-9616-A8CADE803201}" srcOrd="0" destOrd="0" presId="urn:microsoft.com/office/officeart/2018/2/layout/IconVerticalSolidList"/>
    <dgm:cxn modelId="{2DDDC1DC-BCA9-44B7-A378-4DD1F8E2E0F8}" srcId="{77D13D88-BA70-437B-9507-F94818632C10}" destId="{7BBD15F2-2424-4244-9D4B-EB026206D898}" srcOrd="3" destOrd="0" parTransId="{D904DE84-231F-4EC2-AB3F-492FA8E9C460}" sibTransId="{F6434E19-0AB6-4E88-A418-67C5504236EB}"/>
    <dgm:cxn modelId="{346AC6AB-15BA-4487-A2CA-5A3EE7DC72AD}" type="presParOf" srcId="{88487D91-DB54-48A7-9327-B01B6B6BD578}" destId="{470E7426-1310-41F7-940A-E0C8AB32DD57}" srcOrd="0" destOrd="0" presId="urn:microsoft.com/office/officeart/2018/2/layout/IconVerticalSolidList"/>
    <dgm:cxn modelId="{689D6348-74B1-44BA-B3F0-84CEAF5EBDF5}" type="presParOf" srcId="{470E7426-1310-41F7-940A-E0C8AB32DD57}" destId="{667B5148-BE46-46A5-943B-2468B4E1DB7C}" srcOrd="0" destOrd="0" presId="urn:microsoft.com/office/officeart/2018/2/layout/IconVerticalSolidList"/>
    <dgm:cxn modelId="{2FF228D2-A87E-4EEE-ACA7-9A49DDA95266}" type="presParOf" srcId="{470E7426-1310-41F7-940A-E0C8AB32DD57}" destId="{BC6B8410-7F26-4DEE-A012-88ADE0523EFD}" srcOrd="1" destOrd="0" presId="urn:microsoft.com/office/officeart/2018/2/layout/IconVerticalSolidList"/>
    <dgm:cxn modelId="{59543235-7545-44AC-B007-280A54FA2359}" type="presParOf" srcId="{470E7426-1310-41F7-940A-E0C8AB32DD57}" destId="{20E48F35-3DE0-457E-B5DD-CDC608D257AB}" srcOrd="2" destOrd="0" presId="urn:microsoft.com/office/officeart/2018/2/layout/IconVerticalSolidList"/>
    <dgm:cxn modelId="{9425CEEC-4076-4440-B624-257A7A7FAE3E}" type="presParOf" srcId="{470E7426-1310-41F7-940A-E0C8AB32DD57}" destId="{7F53DA8E-5A51-47A8-9616-A8CADE803201}" srcOrd="3" destOrd="0" presId="urn:microsoft.com/office/officeart/2018/2/layout/IconVerticalSolidList"/>
    <dgm:cxn modelId="{6F5E67EC-14E5-4FA1-89E4-6C60B6FC1E11}" type="presParOf" srcId="{88487D91-DB54-48A7-9327-B01B6B6BD578}" destId="{6B62131C-28B8-421B-AE68-F61DD2F64C8B}" srcOrd="1" destOrd="0" presId="urn:microsoft.com/office/officeart/2018/2/layout/IconVerticalSolidList"/>
    <dgm:cxn modelId="{578FBCB0-7C88-462E-A3A9-46E2C59A7F60}" type="presParOf" srcId="{88487D91-DB54-48A7-9327-B01B6B6BD578}" destId="{9C20403E-C6C5-44F8-981D-24B7E4654E00}" srcOrd="2" destOrd="0" presId="urn:microsoft.com/office/officeart/2018/2/layout/IconVerticalSolidList"/>
    <dgm:cxn modelId="{66C3ACB2-3E3F-4BF6-9D63-20F118BD1689}" type="presParOf" srcId="{9C20403E-C6C5-44F8-981D-24B7E4654E00}" destId="{5A0BF816-A83F-414C-BAA1-E600CA0D9F3B}" srcOrd="0" destOrd="0" presId="urn:microsoft.com/office/officeart/2018/2/layout/IconVerticalSolidList"/>
    <dgm:cxn modelId="{72765347-2378-47BF-B60E-1BDB3788C9F6}" type="presParOf" srcId="{9C20403E-C6C5-44F8-981D-24B7E4654E00}" destId="{F94DF03A-747C-4410-ABCC-22C712719B2B}" srcOrd="1" destOrd="0" presId="urn:microsoft.com/office/officeart/2018/2/layout/IconVerticalSolidList"/>
    <dgm:cxn modelId="{AFD15D64-C6FF-44CF-949C-6F8BC28582D0}" type="presParOf" srcId="{9C20403E-C6C5-44F8-981D-24B7E4654E00}" destId="{3038A9F6-E241-4217-A5BC-5639B503E968}" srcOrd="2" destOrd="0" presId="urn:microsoft.com/office/officeart/2018/2/layout/IconVerticalSolidList"/>
    <dgm:cxn modelId="{8E401B0E-1628-4AC1-8B33-05F8F7A6DAE9}" type="presParOf" srcId="{9C20403E-C6C5-44F8-981D-24B7E4654E00}" destId="{41DFCA7C-2D6F-421D-AC9B-BB8E50B3F6C3}" srcOrd="3" destOrd="0" presId="urn:microsoft.com/office/officeart/2018/2/layout/IconVerticalSolidList"/>
    <dgm:cxn modelId="{04071A11-9601-4D27-9BD9-5AC22758CC4E}" type="presParOf" srcId="{88487D91-DB54-48A7-9327-B01B6B6BD578}" destId="{46E08493-E06A-414D-B375-29FC241744B1}" srcOrd="3" destOrd="0" presId="urn:microsoft.com/office/officeart/2018/2/layout/IconVerticalSolidList"/>
    <dgm:cxn modelId="{AEFC5F0F-3101-4329-90CE-A4F1DE706392}" type="presParOf" srcId="{88487D91-DB54-48A7-9327-B01B6B6BD578}" destId="{8CD416BA-4CAB-4F34-8DE2-AF2EE0911B79}" srcOrd="4" destOrd="0" presId="urn:microsoft.com/office/officeart/2018/2/layout/IconVerticalSolidList"/>
    <dgm:cxn modelId="{BC666611-9BD4-43FC-8556-0A58C29764C5}" type="presParOf" srcId="{8CD416BA-4CAB-4F34-8DE2-AF2EE0911B79}" destId="{6A590D69-871F-46C6-ACA7-7BA960131055}" srcOrd="0" destOrd="0" presId="urn:microsoft.com/office/officeart/2018/2/layout/IconVerticalSolidList"/>
    <dgm:cxn modelId="{5BC39936-9F27-4E07-8163-EDBB1B301AD8}" type="presParOf" srcId="{8CD416BA-4CAB-4F34-8DE2-AF2EE0911B79}" destId="{02229811-0CE3-4971-8CBF-78F02CA9FF16}" srcOrd="1" destOrd="0" presId="urn:microsoft.com/office/officeart/2018/2/layout/IconVerticalSolidList"/>
    <dgm:cxn modelId="{94D5AD48-D6A9-450E-80A0-E3253B5A6668}" type="presParOf" srcId="{8CD416BA-4CAB-4F34-8DE2-AF2EE0911B79}" destId="{1D88AE63-2194-4857-AEB2-29E99CE0F870}" srcOrd="2" destOrd="0" presId="urn:microsoft.com/office/officeart/2018/2/layout/IconVerticalSolidList"/>
    <dgm:cxn modelId="{13AA4659-84D0-4E6C-8D19-7ACFB4E34FE9}" type="presParOf" srcId="{8CD416BA-4CAB-4F34-8DE2-AF2EE0911B79}" destId="{8E15FB95-B93A-4A6B-A53C-EEFE2D0CA038}" srcOrd="3" destOrd="0" presId="urn:microsoft.com/office/officeart/2018/2/layout/IconVerticalSolidList"/>
    <dgm:cxn modelId="{EF190C37-ABF7-4789-B98F-1B7AE2939DA2}" type="presParOf" srcId="{88487D91-DB54-48A7-9327-B01B6B6BD578}" destId="{277EE141-CD4D-46E4-9782-57D89555529C}" srcOrd="5" destOrd="0" presId="urn:microsoft.com/office/officeart/2018/2/layout/IconVerticalSolidList"/>
    <dgm:cxn modelId="{1A09167F-6A1B-4957-B71C-8F63250A6907}" type="presParOf" srcId="{88487D91-DB54-48A7-9327-B01B6B6BD578}" destId="{2DC06ABB-5206-4B6E-A438-9C4986AF8764}" srcOrd="6" destOrd="0" presId="urn:microsoft.com/office/officeart/2018/2/layout/IconVerticalSolidList"/>
    <dgm:cxn modelId="{DF2DC076-D80A-49D1-8ED6-FD0CDA6ED794}" type="presParOf" srcId="{2DC06ABB-5206-4B6E-A438-9C4986AF8764}" destId="{EDF54FD9-EE1F-4401-88C1-A8EFB7D91828}" srcOrd="0" destOrd="0" presId="urn:microsoft.com/office/officeart/2018/2/layout/IconVerticalSolidList"/>
    <dgm:cxn modelId="{6EBFE6D3-6212-4B59-8872-079A4AFE0FDB}" type="presParOf" srcId="{2DC06ABB-5206-4B6E-A438-9C4986AF8764}" destId="{83190893-2ED4-460A-946C-30A9EBFB6ABB}" srcOrd="1" destOrd="0" presId="urn:microsoft.com/office/officeart/2018/2/layout/IconVerticalSolidList"/>
    <dgm:cxn modelId="{685C19DF-5811-4222-908E-B13DAD26CC04}" type="presParOf" srcId="{2DC06ABB-5206-4B6E-A438-9C4986AF8764}" destId="{1BAFA0DE-0CB3-40B4-9CE9-D1FC0D8F8983}" srcOrd="2" destOrd="0" presId="urn:microsoft.com/office/officeart/2018/2/layout/IconVerticalSolidList"/>
    <dgm:cxn modelId="{5641C52D-6527-40D2-BFF5-0CB5734D7DDA}" type="presParOf" srcId="{2DC06ABB-5206-4B6E-A438-9C4986AF8764}" destId="{D2BE3A60-738E-4474-A83D-9556AF5DCA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C64E40-1317-42D2-A2E3-77E72F5ED88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A201CF-4091-4D5E-825B-517A823DBEAB}">
      <dgm:prSet/>
      <dgm:spPr/>
      <dgm:t>
        <a:bodyPr/>
        <a:lstStyle/>
        <a:p>
          <a:r>
            <a:rPr lang="en-US"/>
            <a:t>Acceptable Use Policy – Defines proper use of IT resources.</a:t>
          </a:r>
        </a:p>
      </dgm:t>
    </dgm:pt>
    <dgm:pt modelId="{6C1FDBF4-DB3E-4B47-9207-C3CF551B9D04}" type="parTrans" cxnId="{5E7C6F2B-D4F5-4102-A17B-7F912E01125E}">
      <dgm:prSet/>
      <dgm:spPr/>
      <dgm:t>
        <a:bodyPr/>
        <a:lstStyle/>
        <a:p>
          <a:endParaRPr lang="en-US"/>
        </a:p>
      </dgm:t>
    </dgm:pt>
    <dgm:pt modelId="{B7018458-E9EA-4660-B14E-CB54A1AB5E29}" type="sibTrans" cxnId="{5E7C6F2B-D4F5-4102-A17B-7F912E01125E}">
      <dgm:prSet/>
      <dgm:spPr/>
      <dgm:t>
        <a:bodyPr/>
        <a:lstStyle/>
        <a:p>
          <a:endParaRPr lang="en-US"/>
        </a:p>
      </dgm:t>
    </dgm:pt>
    <dgm:pt modelId="{DB4A098D-2B30-417F-94A5-58597F298F7C}">
      <dgm:prSet/>
      <dgm:spPr/>
      <dgm:t>
        <a:bodyPr/>
        <a:lstStyle/>
        <a:p>
          <a:r>
            <a:rPr lang="en-US"/>
            <a:t>Access Control – Role-based access and regular audits.</a:t>
          </a:r>
        </a:p>
      </dgm:t>
    </dgm:pt>
    <dgm:pt modelId="{C0B56AE6-44A2-4436-8B2D-377F342BDA8B}" type="parTrans" cxnId="{581946A1-1E67-400C-A84F-4BBF7099E2D3}">
      <dgm:prSet/>
      <dgm:spPr/>
      <dgm:t>
        <a:bodyPr/>
        <a:lstStyle/>
        <a:p>
          <a:endParaRPr lang="en-US"/>
        </a:p>
      </dgm:t>
    </dgm:pt>
    <dgm:pt modelId="{ACA2CA15-6BD0-449F-92CA-46A124F8F045}" type="sibTrans" cxnId="{581946A1-1E67-400C-A84F-4BBF7099E2D3}">
      <dgm:prSet/>
      <dgm:spPr/>
      <dgm:t>
        <a:bodyPr/>
        <a:lstStyle/>
        <a:p>
          <a:endParaRPr lang="en-US"/>
        </a:p>
      </dgm:t>
    </dgm:pt>
    <dgm:pt modelId="{D2325823-C2D6-4856-943B-6F87FE632482}">
      <dgm:prSet/>
      <dgm:spPr/>
      <dgm:t>
        <a:bodyPr/>
        <a:lstStyle/>
        <a:p>
          <a:r>
            <a:rPr lang="en-US"/>
            <a:t>Password Policy – Strong, unique passwords required.</a:t>
          </a:r>
        </a:p>
      </dgm:t>
    </dgm:pt>
    <dgm:pt modelId="{8D8E1D2B-306B-4C22-9D7D-79A0B99C0B2F}" type="parTrans" cxnId="{4504F706-F0EF-4CCA-864B-DEF9D99DCD31}">
      <dgm:prSet/>
      <dgm:spPr/>
      <dgm:t>
        <a:bodyPr/>
        <a:lstStyle/>
        <a:p>
          <a:endParaRPr lang="en-US"/>
        </a:p>
      </dgm:t>
    </dgm:pt>
    <dgm:pt modelId="{85D9F9AA-EDB3-462B-9E30-36504886D61F}" type="sibTrans" cxnId="{4504F706-F0EF-4CCA-864B-DEF9D99DCD31}">
      <dgm:prSet/>
      <dgm:spPr/>
      <dgm:t>
        <a:bodyPr/>
        <a:lstStyle/>
        <a:p>
          <a:endParaRPr lang="en-US"/>
        </a:p>
      </dgm:t>
    </dgm:pt>
    <dgm:pt modelId="{1004ECD9-4B2F-479B-A0F8-A35BA5803CDE}">
      <dgm:prSet/>
      <dgm:spPr/>
      <dgm:t>
        <a:bodyPr/>
        <a:lstStyle/>
        <a:p>
          <a:r>
            <a:rPr lang="en-US"/>
            <a:t>Email Policy – Secure, approved tools only.</a:t>
          </a:r>
        </a:p>
      </dgm:t>
    </dgm:pt>
    <dgm:pt modelId="{20EBA2C7-3556-4D33-A4BF-2B0338407635}" type="parTrans" cxnId="{0EEB6413-55DA-45D5-BAFF-0B1F3C6EC7FB}">
      <dgm:prSet/>
      <dgm:spPr/>
      <dgm:t>
        <a:bodyPr/>
        <a:lstStyle/>
        <a:p>
          <a:endParaRPr lang="en-US"/>
        </a:p>
      </dgm:t>
    </dgm:pt>
    <dgm:pt modelId="{17170185-1775-43BF-938D-11EC4BD74394}" type="sibTrans" cxnId="{0EEB6413-55DA-45D5-BAFF-0B1F3C6EC7FB}">
      <dgm:prSet/>
      <dgm:spPr/>
      <dgm:t>
        <a:bodyPr/>
        <a:lstStyle/>
        <a:p>
          <a:endParaRPr lang="en-US"/>
        </a:p>
      </dgm:t>
    </dgm:pt>
    <dgm:pt modelId="{1977C376-9824-4E94-BBDF-050AB8C35239}">
      <dgm:prSet/>
      <dgm:spPr/>
      <dgm:t>
        <a:bodyPr/>
        <a:lstStyle/>
        <a:p>
          <a:r>
            <a:rPr lang="en-US"/>
            <a:t>Data Handling – Classified and encrypted data handling.</a:t>
          </a:r>
        </a:p>
      </dgm:t>
    </dgm:pt>
    <dgm:pt modelId="{31E6743F-442A-479E-9768-74F33B55DBC5}" type="parTrans" cxnId="{A47A603A-ACB3-4320-A215-7353862D8362}">
      <dgm:prSet/>
      <dgm:spPr/>
      <dgm:t>
        <a:bodyPr/>
        <a:lstStyle/>
        <a:p>
          <a:endParaRPr lang="en-US"/>
        </a:p>
      </dgm:t>
    </dgm:pt>
    <dgm:pt modelId="{BF349354-FF87-42C9-B935-19F30B0B9378}" type="sibTrans" cxnId="{A47A603A-ACB3-4320-A215-7353862D8362}">
      <dgm:prSet/>
      <dgm:spPr/>
      <dgm:t>
        <a:bodyPr/>
        <a:lstStyle/>
        <a:p>
          <a:endParaRPr lang="en-US"/>
        </a:p>
      </dgm:t>
    </dgm:pt>
    <dgm:pt modelId="{D4C6AB67-3924-47C2-BF9E-34C322124C62}">
      <dgm:prSet/>
      <dgm:spPr/>
      <dgm:t>
        <a:bodyPr/>
        <a:lstStyle/>
        <a:p>
          <a:r>
            <a:rPr lang="en-US"/>
            <a:t>Incident Response – Clear response roles and reporting.</a:t>
          </a:r>
        </a:p>
      </dgm:t>
    </dgm:pt>
    <dgm:pt modelId="{2D1F6240-84CF-4526-9C7E-6EAC9EC696A2}" type="parTrans" cxnId="{D273A6DB-1CB1-4225-9A77-3376C8C4D013}">
      <dgm:prSet/>
      <dgm:spPr/>
      <dgm:t>
        <a:bodyPr/>
        <a:lstStyle/>
        <a:p>
          <a:endParaRPr lang="en-US"/>
        </a:p>
      </dgm:t>
    </dgm:pt>
    <dgm:pt modelId="{BE583E81-3ADE-48D7-A7EC-D0ABBA690BDC}" type="sibTrans" cxnId="{D273A6DB-1CB1-4225-9A77-3376C8C4D013}">
      <dgm:prSet/>
      <dgm:spPr/>
      <dgm:t>
        <a:bodyPr/>
        <a:lstStyle/>
        <a:p>
          <a:endParaRPr lang="en-US"/>
        </a:p>
      </dgm:t>
    </dgm:pt>
    <dgm:pt modelId="{E26EBE45-5E5E-48AA-AF9B-F6431824C46D}" type="pres">
      <dgm:prSet presAssocID="{F2C64E40-1317-42D2-A2E3-77E72F5ED887}" presName="Name0" presStyleCnt="0">
        <dgm:presLayoutVars>
          <dgm:dir/>
          <dgm:resizeHandles val="exact"/>
        </dgm:presLayoutVars>
      </dgm:prSet>
      <dgm:spPr/>
    </dgm:pt>
    <dgm:pt modelId="{A75332D8-7713-486E-ADC3-FCB5957F36A6}" type="pres">
      <dgm:prSet presAssocID="{1DA201CF-4091-4D5E-825B-517A823DBEAB}" presName="node" presStyleLbl="node1" presStyleIdx="0" presStyleCnt="6">
        <dgm:presLayoutVars>
          <dgm:bulletEnabled val="1"/>
        </dgm:presLayoutVars>
      </dgm:prSet>
      <dgm:spPr/>
    </dgm:pt>
    <dgm:pt modelId="{77FF1A1A-EE57-426B-89AE-62FEBA16331C}" type="pres">
      <dgm:prSet presAssocID="{B7018458-E9EA-4660-B14E-CB54A1AB5E29}" presName="sibTrans" presStyleLbl="sibTrans1D1" presStyleIdx="0" presStyleCnt="5"/>
      <dgm:spPr/>
    </dgm:pt>
    <dgm:pt modelId="{14F049EF-AB5B-4282-9045-3AE0E92E7F51}" type="pres">
      <dgm:prSet presAssocID="{B7018458-E9EA-4660-B14E-CB54A1AB5E29}" presName="connectorText" presStyleLbl="sibTrans1D1" presStyleIdx="0" presStyleCnt="5"/>
      <dgm:spPr/>
    </dgm:pt>
    <dgm:pt modelId="{66C3CA04-D37E-4268-9DF2-87C857D80013}" type="pres">
      <dgm:prSet presAssocID="{DB4A098D-2B30-417F-94A5-58597F298F7C}" presName="node" presStyleLbl="node1" presStyleIdx="1" presStyleCnt="6">
        <dgm:presLayoutVars>
          <dgm:bulletEnabled val="1"/>
        </dgm:presLayoutVars>
      </dgm:prSet>
      <dgm:spPr/>
    </dgm:pt>
    <dgm:pt modelId="{D06FCA86-D885-49F2-B9BD-D4AC61B6E251}" type="pres">
      <dgm:prSet presAssocID="{ACA2CA15-6BD0-449F-92CA-46A124F8F045}" presName="sibTrans" presStyleLbl="sibTrans1D1" presStyleIdx="1" presStyleCnt="5"/>
      <dgm:spPr/>
    </dgm:pt>
    <dgm:pt modelId="{E39AEBBB-37D8-4058-8D09-F8AF3BCF1E99}" type="pres">
      <dgm:prSet presAssocID="{ACA2CA15-6BD0-449F-92CA-46A124F8F045}" presName="connectorText" presStyleLbl="sibTrans1D1" presStyleIdx="1" presStyleCnt="5"/>
      <dgm:spPr/>
    </dgm:pt>
    <dgm:pt modelId="{D7E69E0E-E7F4-44C3-8D0D-CE74C22B4C38}" type="pres">
      <dgm:prSet presAssocID="{D2325823-C2D6-4856-943B-6F87FE632482}" presName="node" presStyleLbl="node1" presStyleIdx="2" presStyleCnt="6">
        <dgm:presLayoutVars>
          <dgm:bulletEnabled val="1"/>
        </dgm:presLayoutVars>
      </dgm:prSet>
      <dgm:spPr/>
    </dgm:pt>
    <dgm:pt modelId="{5DBB2A02-9B18-462E-B182-FDD1832BF63B}" type="pres">
      <dgm:prSet presAssocID="{85D9F9AA-EDB3-462B-9E30-36504886D61F}" presName="sibTrans" presStyleLbl="sibTrans1D1" presStyleIdx="2" presStyleCnt="5"/>
      <dgm:spPr/>
    </dgm:pt>
    <dgm:pt modelId="{F7C1E8F8-6B08-4C9D-8A93-004615F31421}" type="pres">
      <dgm:prSet presAssocID="{85D9F9AA-EDB3-462B-9E30-36504886D61F}" presName="connectorText" presStyleLbl="sibTrans1D1" presStyleIdx="2" presStyleCnt="5"/>
      <dgm:spPr/>
    </dgm:pt>
    <dgm:pt modelId="{029C5D41-1693-4553-96A4-5543191B060D}" type="pres">
      <dgm:prSet presAssocID="{1004ECD9-4B2F-479B-A0F8-A35BA5803CDE}" presName="node" presStyleLbl="node1" presStyleIdx="3" presStyleCnt="6">
        <dgm:presLayoutVars>
          <dgm:bulletEnabled val="1"/>
        </dgm:presLayoutVars>
      </dgm:prSet>
      <dgm:spPr/>
    </dgm:pt>
    <dgm:pt modelId="{646DC2E8-95AA-4DD1-8E69-7F707504D100}" type="pres">
      <dgm:prSet presAssocID="{17170185-1775-43BF-938D-11EC4BD74394}" presName="sibTrans" presStyleLbl="sibTrans1D1" presStyleIdx="3" presStyleCnt="5"/>
      <dgm:spPr/>
    </dgm:pt>
    <dgm:pt modelId="{58095C51-F24D-46F4-B70F-6B9BD88AD196}" type="pres">
      <dgm:prSet presAssocID="{17170185-1775-43BF-938D-11EC4BD74394}" presName="connectorText" presStyleLbl="sibTrans1D1" presStyleIdx="3" presStyleCnt="5"/>
      <dgm:spPr/>
    </dgm:pt>
    <dgm:pt modelId="{55CE54DC-EC2E-4F67-9D88-3DF57614988D}" type="pres">
      <dgm:prSet presAssocID="{1977C376-9824-4E94-BBDF-050AB8C35239}" presName="node" presStyleLbl="node1" presStyleIdx="4" presStyleCnt="6">
        <dgm:presLayoutVars>
          <dgm:bulletEnabled val="1"/>
        </dgm:presLayoutVars>
      </dgm:prSet>
      <dgm:spPr/>
    </dgm:pt>
    <dgm:pt modelId="{1314C07E-9424-46D2-98CD-8F1194E6218F}" type="pres">
      <dgm:prSet presAssocID="{BF349354-FF87-42C9-B935-19F30B0B9378}" presName="sibTrans" presStyleLbl="sibTrans1D1" presStyleIdx="4" presStyleCnt="5"/>
      <dgm:spPr/>
    </dgm:pt>
    <dgm:pt modelId="{0271AF24-2DDD-4B94-A81E-4EFF4C2F5B7D}" type="pres">
      <dgm:prSet presAssocID="{BF349354-FF87-42C9-B935-19F30B0B9378}" presName="connectorText" presStyleLbl="sibTrans1D1" presStyleIdx="4" presStyleCnt="5"/>
      <dgm:spPr/>
    </dgm:pt>
    <dgm:pt modelId="{4B0E9F75-66E9-48FC-B4BA-96CE2A3A3213}" type="pres">
      <dgm:prSet presAssocID="{D4C6AB67-3924-47C2-BF9E-34C322124C62}" presName="node" presStyleLbl="node1" presStyleIdx="5" presStyleCnt="6">
        <dgm:presLayoutVars>
          <dgm:bulletEnabled val="1"/>
        </dgm:presLayoutVars>
      </dgm:prSet>
      <dgm:spPr/>
    </dgm:pt>
  </dgm:ptLst>
  <dgm:cxnLst>
    <dgm:cxn modelId="{4504F706-F0EF-4CCA-864B-DEF9D99DCD31}" srcId="{F2C64E40-1317-42D2-A2E3-77E72F5ED887}" destId="{D2325823-C2D6-4856-943B-6F87FE632482}" srcOrd="2" destOrd="0" parTransId="{8D8E1D2B-306B-4C22-9D7D-79A0B99C0B2F}" sibTransId="{85D9F9AA-EDB3-462B-9E30-36504886D61F}"/>
    <dgm:cxn modelId="{0EEB6413-55DA-45D5-BAFF-0B1F3C6EC7FB}" srcId="{F2C64E40-1317-42D2-A2E3-77E72F5ED887}" destId="{1004ECD9-4B2F-479B-A0F8-A35BA5803CDE}" srcOrd="3" destOrd="0" parTransId="{20EBA2C7-3556-4D33-A4BF-2B0338407635}" sibTransId="{17170185-1775-43BF-938D-11EC4BD74394}"/>
    <dgm:cxn modelId="{6911B91E-5BFF-4D27-BA8B-7CAA410FB077}" type="presOf" srcId="{BF349354-FF87-42C9-B935-19F30B0B9378}" destId="{0271AF24-2DDD-4B94-A81E-4EFF4C2F5B7D}" srcOrd="1" destOrd="0" presId="urn:microsoft.com/office/officeart/2016/7/layout/RepeatingBendingProcessNew"/>
    <dgm:cxn modelId="{5E7C6F2B-D4F5-4102-A17B-7F912E01125E}" srcId="{F2C64E40-1317-42D2-A2E3-77E72F5ED887}" destId="{1DA201CF-4091-4D5E-825B-517A823DBEAB}" srcOrd="0" destOrd="0" parTransId="{6C1FDBF4-DB3E-4B47-9207-C3CF551B9D04}" sibTransId="{B7018458-E9EA-4660-B14E-CB54A1AB5E29}"/>
    <dgm:cxn modelId="{A47A603A-ACB3-4320-A215-7353862D8362}" srcId="{F2C64E40-1317-42D2-A2E3-77E72F5ED887}" destId="{1977C376-9824-4E94-BBDF-050AB8C35239}" srcOrd="4" destOrd="0" parTransId="{31E6743F-442A-479E-9768-74F33B55DBC5}" sibTransId="{BF349354-FF87-42C9-B935-19F30B0B9378}"/>
    <dgm:cxn modelId="{61555146-368E-447B-B0C0-C585A885B24B}" type="presOf" srcId="{ACA2CA15-6BD0-449F-92CA-46A124F8F045}" destId="{D06FCA86-D885-49F2-B9BD-D4AC61B6E251}" srcOrd="0" destOrd="0" presId="urn:microsoft.com/office/officeart/2016/7/layout/RepeatingBendingProcessNew"/>
    <dgm:cxn modelId="{533ACF68-98C3-4040-96B2-03CEE969807E}" type="presOf" srcId="{17170185-1775-43BF-938D-11EC4BD74394}" destId="{646DC2E8-95AA-4DD1-8E69-7F707504D100}" srcOrd="0" destOrd="0" presId="urn:microsoft.com/office/officeart/2016/7/layout/RepeatingBendingProcessNew"/>
    <dgm:cxn modelId="{49FFEB7F-5F5B-4122-A221-90900A4C3085}" type="presOf" srcId="{D4C6AB67-3924-47C2-BF9E-34C322124C62}" destId="{4B0E9F75-66E9-48FC-B4BA-96CE2A3A3213}" srcOrd="0" destOrd="0" presId="urn:microsoft.com/office/officeart/2016/7/layout/RepeatingBendingProcessNew"/>
    <dgm:cxn modelId="{D6EF1584-B141-4185-805B-9E0191A5B685}" type="presOf" srcId="{85D9F9AA-EDB3-462B-9E30-36504886D61F}" destId="{5DBB2A02-9B18-462E-B182-FDD1832BF63B}" srcOrd="0" destOrd="0" presId="urn:microsoft.com/office/officeart/2016/7/layout/RepeatingBendingProcessNew"/>
    <dgm:cxn modelId="{FFD8838E-A876-48AA-86E8-DEA6BF644590}" type="presOf" srcId="{1004ECD9-4B2F-479B-A0F8-A35BA5803CDE}" destId="{029C5D41-1693-4553-96A4-5543191B060D}" srcOrd="0" destOrd="0" presId="urn:microsoft.com/office/officeart/2016/7/layout/RepeatingBendingProcessNew"/>
    <dgm:cxn modelId="{7198C591-93C9-47B8-BA08-E02DE37195B2}" type="presOf" srcId="{1977C376-9824-4E94-BBDF-050AB8C35239}" destId="{55CE54DC-EC2E-4F67-9D88-3DF57614988D}" srcOrd="0" destOrd="0" presId="urn:microsoft.com/office/officeart/2016/7/layout/RepeatingBendingProcessNew"/>
    <dgm:cxn modelId="{05C93F9E-5189-46A1-8CB7-371F9EB61196}" type="presOf" srcId="{BF349354-FF87-42C9-B935-19F30B0B9378}" destId="{1314C07E-9424-46D2-98CD-8F1194E6218F}" srcOrd="0" destOrd="0" presId="urn:microsoft.com/office/officeart/2016/7/layout/RepeatingBendingProcessNew"/>
    <dgm:cxn modelId="{C6EC729F-5A58-45DB-8284-0DF8EC6A1CCC}" type="presOf" srcId="{DB4A098D-2B30-417F-94A5-58597F298F7C}" destId="{66C3CA04-D37E-4268-9DF2-87C857D80013}" srcOrd="0" destOrd="0" presId="urn:microsoft.com/office/officeart/2016/7/layout/RepeatingBendingProcessNew"/>
    <dgm:cxn modelId="{0C9678A0-10BB-417D-8D7B-1F9679C80C89}" type="presOf" srcId="{F2C64E40-1317-42D2-A2E3-77E72F5ED887}" destId="{E26EBE45-5E5E-48AA-AF9B-F6431824C46D}" srcOrd="0" destOrd="0" presId="urn:microsoft.com/office/officeart/2016/7/layout/RepeatingBendingProcessNew"/>
    <dgm:cxn modelId="{581946A1-1E67-400C-A84F-4BBF7099E2D3}" srcId="{F2C64E40-1317-42D2-A2E3-77E72F5ED887}" destId="{DB4A098D-2B30-417F-94A5-58597F298F7C}" srcOrd="1" destOrd="0" parTransId="{C0B56AE6-44A2-4436-8B2D-377F342BDA8B}" sibTransId="{ACA2CA15-6BD0-449F-92CA-46A124F8F045}"/>
    <dgm:cxn modelId="{923277B5-A4B9-441C-96FD-5F26D4F62EB8}" type="presOf" srcId="{D2325823-C2D6-4856-943B-6F87FE632482}" destId="{D7E69E0E-E7F4-44C3-8D0D-CE74C22B4C38}" srcOrd="0" destOrd="0" presId="urn:microsoft.com/office/officeart/2016/7/layout/RepeatingBendingProcessNew"/>
    <dgm:cxn modelId="{AB26E3CD-0DCB-42D8-9E3C-3B49590093EE}" type="presOf" srcId="{17170185-1775-43BF-938D-11EC4BD74394}" destId="{58095C51-F24D-46F4-B70F-6B9BD88AD196}" srcOrd="1" destOrd="0" presId="urn:microsoft.com/office/officeart/2016/7/layout/RepeatingBendingProcessNew"/>
    <dgm:cxn modelId="{ABBBFAD0-7FFB-4112-9DF4-126D2D05B080}" type="presOf" srcId="{B7018458-E9EA-4660-B14E-CB54A1AB5E29}" destId="{77FF1A1A-EE57-426B-89AE-62FEBA16331C}" srcOrd="0" destOrd="0" presId="urn:microsoft.com/office/officeart/2016/7/layout/RepeatingBendingProcessNew"/>
    <dgm:cxn modelId="{D273A6DB-1CB1-4225-9A77-3376C8C4D013}" srcId="{F2C64E40-1317-42D2-A2E3-77E72F5ED887}" destId="{D4C6AB67-3924-47C2-BF9E-34C322124C62}" srcOrd="5" destOrd="0" parTransId="{2D1F6240-84CF-4526-9C7E-6EAC9EC696A2}" sibTransId="{BE583E81-3ADE-48D7-A7EC-D0ABBA690BDC}"/>
    <dgm:cxn modelId="{471B6AE4-A154-475D-822D-9979D978DC8A}" type="presOf" srcId="{B7018458-E9EA-4660-B14E-CB54A1AB5E29}" destId="{14F049EF-AB5B-4282-9045-3AE0E92E7F51}" srcOrd="1" destOrd="0" presId="urn:microsoft.com/office/officeart/2016/7/layout/RepeatingBendingProcessNew"/>
    <dgm:cxn modelId="{756020EA-2465-4C50-9C0B-3D7ADFF62465}" type="presOf" srcId="{ACA2CA15-6BD0-449F-92CA-46A124F8F045}" destId="{E39AEBBB-37D8-4058-8D09-F8AF3BCF1E99}" srcOrd="1" destOrd="0" presId="urn:microsoft.com/office/officeart/2016/7/layout/RepeatingBendingProcessNew"/>
    <dgm:cxn modelId="{E3586AEC-34AD-4350-B60A-A56F0F11DC69}" type="presOf" srcId="{1DA201CF-4091-4D5E-825B-517A823DBEAB}" destId="{A75332D8-7713-486E-ADC3-FCB5957F36A6}" srcOrd="0" destOrd="0" presId="urn:microsoft.com/office/officeart/2016/7/layout/RepeatingBendingProcessNew"/>
    <dgm:cxn modelId="{9ECDDDFC-B1E3-4ABE-91E5-CBD73538A8F9}" type="presOf" srcId="{85D9F9AA-EDB3-462B-9E30-36504886D61F}" destId="{F7C1E8F8-6B08-4C9D-8A93-004615F31421}" srcOrd="1" destOrd="0" presId="urn:microsoft.com/office/officeart/2016/7/layout/RepeatingBendingProcessNew"/>
    <dgm:cxn modelId="{64911D15-19E8-41AF-B97A-77B6308C1362}" type="presParOf" srcId="{E26EBE45-5E5E-48AA-AF9B-F6431824C46D}" destId="{A75332D8-7713-486E-ADC3-FCB5957F36A6}" srcOrd="0" destOrd="0" presId="urn:microsoft.com/office/officeart/2016/7/layout/RepeatingBendingProcessNew"/>
    <dgm:cxn modelId="{5F2904E4-91FB-4E8C-8AFD-B383B29CCB24}" type="presParOf" srcId="{E26EBE45-5E5E-48AA-AF9B-F6431824C46D}" destId="{77FF1A1A-EE57-426B-89AE-62FEBA16331C}" srcOrd="1" destOrd="0" presId="urn:microsoft.com/office/officeart/2016/7/layout/RepeatingBendingProcessNew"/>
    <dgm:cxn modelId="{9BA973E4-B26F-438F-9575-A8988F921434}" type="presParOf" srcId="{77FF1A1A-EE57-426B-89AE-62FEBA16331C}" destId="{14F049EF-AB5B-4282-9045-3AE0E92E7F51}" srcOrd="0" destOrd="0" presId="urn:microsoft.com/office/officeart/2016/7/layout/RepeatingBendingProcessNew"/>
    <dgm:cxn modelId="{594E63C4-3D3D-4981-A626-60A896B38D26}" type="presParOf" srcId="{E26EBE45-5E5E-48AA-AF9B-F6431824C46D}" destId="{66C3CA04-D37E-4268-9DF2-87C857D80013}" srcOrd="2" destOrd="0" presId="urn:microsoft.com/office/officeart/2016/7/layout/RepeatingBendingProcessNew"/>
    <dgm:cxn modelId="{D91167AB-0D88-486B-BCAE-ADF4487231C0}" type="presParOf" srcId="{E26EBE45-5E5E-48AA-AF9B-F6431824C46D}" destId="{D06FCA86-D885-49F2-B9BD-D4AC61B6E251}" srcOrd="3" destOrd="0" presId="urn:microsoft.com/office/officeart/2016/7/layout/RepeatingBendingProcessNew"/>
    <dgm:cxn modelId="{4C3F6F1E-D881-4EE1-B6C1-20DD01AA9B7C}" type="presParOf" srcId="{D06FCA86-D885-49F2-B9BD-D4AC61B6E251}" destId="{E39AEBBB-37D8-4058-8D09-F8AF3BCF1E99}" srcOrd="0" destOrd="0" presId="urn:microsoft.com/office/officeart/2016/7/layout/RepeatingBendingProcessNew"/>
    <dgm:cxn modelId="{CC696BA2-2F3C-4DE6-8F5B-E0A31D6876EB}" type="presParOf" srcId="{E26EBE45-5E5E-48AA-AF9B-F6431824C46D}" destId="{D7E69E0E-E7F4-44C3-8D0D-CE74C22B4C38}" srcOrd="4" destOrd="0" presId="urn:microsoft.com/office/officeart/2016/7/layout/RepeatingBendingProcessNew"/>
    <dgm:cxn modelId="{A42D9D40-E703-488E-B619-9598BC39F5F7}" type="presParOf" srcId="{E26EBE45-5E5E-48AA-AF9B-F6431824C46D}" destId="{5DBB2A02-9B18-462E-B182-FDD1832BF63B}" srcOrd="5" destOrd="0" presId="urn:microsoft.com/office/officeart/2016/7/layout/RepeatingBendingProcessNew"/>
    <dgm:cxn modelId="{CE19B42A-35D8-48A9-9B93-6ED85FFDA969}" type="presParOf" srcId="{5DBB2A02-9B18-462E-B182-FDD1832BF63B}" destId="{F7C1E8F8-6B08-4C9D-8A93-004615F31421}" srcOrd="0" destOrd="0" presId="urn:microsoft.com/office/officeart/2016/7/layout/RepeatingBendingProcessNew"/>
    <dgm:cxn modelId="{B2DFE54C-1441-40FE-B23F-A63E3346D6D0}" type="presParOf" srcId="{E26EBE45-5E5E-48AA-AF9B-F6431824C46D}" destId="{029C5D41-1693-4553-96A4-5543191B060D}" srcOrd="6" destOrd="0" presId="urn:microsoft.com/office/officeart/2016/7/layout/RepeatingBendingProcessNew"/>
    <dgm:cxn modelId="{A64E6FC0-1562-472A-8A85-15EBD161F207}" type="presParOf" srcId="{E26EBE45-5E5E-48AA-AF9B-F6431824C46D}" destId="{646DC2E8-95AA-4DD1-8E69-7F707504D100}" srcOrd="7" destOrd="0" presId="urn:microsoft.com/office/officeart/2016/7/layout/RepeatingBendingProcessNew"/>
    <dgm:cxn modelId="{D290EA61-58B9-4215-8A35-D5B3312691B1}" type="presParOf" srcId="{646DC2E8-95AA-4DD1-8E69-7F707504D100}" destId="{58095C51-F24D-46F4-B70F-6B9BD88AD196}" srcOrd="0" destOrd="0" presId="urn:microsoft.com/office/officeart/2016/7/layout/RepeatingBendingProcessNew"/>
    <dgm:cxn modelId="{3E19C8B4-3497-42F2-855E-E98818A688CD}" type="presParOf" srcId="{E26EBE45-5E5E-48AA-AF9B-F6431824C46D}" destId="{55CE54DC-EC2E-4F67-9D88-3DF57614988D}" srcOrd="8" destOrd="0" presId="urn:microsoft.com/office/officeart/2016/7/layout/RepeatingBendingProcessNew"/>
    <dgm:cxn modelId="{254D9090-425D-4BA6-9126-2CE5CFE20858}" type="presParOf" srcId="{E26EBE45-5E5E-48AA-AF9B-F6431824C46D}" destId="{1314C07E-9424-46D2-98CD-8F1194E6218F}" srcOrd="9" destOrd="0" presId="urn:microsoft.com/office/officeart/2016/7/layout/RepeatingBendingProcessNew"/>
    <dgm:cxn modelId="{2D867E12-2C2F-4D84-AE94-6939E6D78040}" type="presParOf" srcId="{1314C07E-9424-46D2-98CD-8F1194E6218F}" destId="{0271AF24-2DDD-4B94-A81E-4EFF4C2F5B7D}" srcOrd="0" destOrd="0" presId="urn:microsoft.com/office/officeart/2016/7/layout/RepeatingBendingProcessNew"/>
    <dgm:cxn modelId="{ED4AB443-468A-4812-8C5E-4F2653C2F8D0}" type="presParOf" srcId="{E26EBE45-5E5E-48AA-AF9B-F6431824C46D}" destId="{4B0E9F75-66E9-48FC-B4BA-96CE2A3A321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0D6191-9EA5-4BCE-A986-53CCE706C0F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1022393-FD4E-4B7E-B384-2B3B19D7E854}">
      <dgm:prSet/>
      <dgm:spPr/>
      <dgm:t>
        <a:bodyPr/>
        <a:lstStyle/>
        <a:p>
          <a:r>
            <a:rPr lang="en-US"/>
            <a:t>Multi-Factor Authentication (MFA).</a:t>
          </a:r>
        </a:p>
      </dgm:t>
    </dgm:pt>
    <dgm:pt modelId="{7F1F2D99-9031-4305-A41D-CA125D4DE304}" type="parTrans" cxnId="{52FE4CCE-C6FD-4DC4-A903-AF592779CEE3}">
      <dgm:prSet/>
      <dgm:spPr/>
      <dgm:t>
        <a:bodyPr/>
        <a:lstStyle/>
        <a:p>
          <a:endParaRPr lang="en-US"/>
        </a:p>
      </dgm:t>
    </dgm:pt>
    <dgm:pt modelId="{5CBB85F5-0B0D-44D4-9DA7-7AABCBA96412}" type="sibTrans" cxnId="{52FE4CCE-C6FD-4DC4-A903-AF592779CEE3}">
      <dgm:prSet/>
      <dgm:spPr/>
      <dgm:t>
        <a:bodyPr/>
        <a:lstStyle/>
        <a:p>
          <a:endParaRPr lang="en-US"/>
        </a:p>
      </dgm:t>
    </dgm:pt>
    <dgm:pt modelId="{BCBB5EEB-A7B0-4D3D-82D9-340064CF57A3}">
      <dgm:prSet/>
      <dgm:spPr/>
      <dgm:t>
        <a:bodyPr/>
        <a:lstStyle/>
        <a:p>
          <a:r>
            <a:rPr lang="en-US"/>
            <a:t>Antivirus software across all devices.</a:t>
          </a:r>
        </a:p>
      </dgm:t>
    </dgm:pt>
    <dgm:pt modelId="{B1DB6769-DE99-4F4A-A435-319478F63277}" type="parTrans" cxnId="{5434D547-2FEB-4368-A204-3D74D54F3331}">
      <dgm:prSet/>
      <dgm:spPr/>
      <dgm:t>
        <a:bodyPr/>
        <a:lstStyle/>
        <a:p>
          <a:endParaRPr lang="en-US"/>
        </a:p>
      </dgm:t>
    </dgm:pt>
    <dgm:pt modelId="{B607AE2F-A480-4040-B493-E027DEB4A5CD}" type="sibTrans" cxnId="{5434D547-2FEB-4368-A204-3D74D54F3331}">
      <dgm:prSet/>
      <dgm:spPr/>
      <dgm:t>
        <a:bodyPr/>
        <a:lstStyle/>
        <a:p>
          <a:endParaRPr lang="en-US"/>
        </a:p>
      </dgm:t>
    </dgm:pt>
    <dgm:pt modelId="{4B312D79-B60D-42BD-8560-A695DFC5DAE6}">
      <dgm:prSet/>
      <dgm:spPr/>
      <dgm:t>
        <a:bodyPr/>
        <a:lstStyle/>
        <a:p>
          <a:r>
            <a:rPr lang="en-US"/>
            <a:t>Firewalls and segmented networks.</a:t>
          </a:r>
        </a:p>
      </dgm:t>
    </dgm:pt>
    <dgm:pt modelId="{AEFE9CEB-CC57-4891-B2CB-512B86D6D957}" type="parTrans" cxnId="{A70184B6-946D-421A-ADFA-F52BD6A5CABD}">
      <dgm:prSet/>
      <dgm:spPr/>
      <dgm:t>
        <a:bodyPr/>
        <a:lstStyle/>
        <a:p>
          <a:endParaRPr lang="en-US"/>
        </a:p>
      </dgm:t>
    </dgm:pt>
    <dgm:pt modelId="{E2745806-9BD7-42DF-B0BE-28BF47EF56FE}" type="sibTrans" cxnId="{A70184B6-946D-421A-ADFA-F52BD6A5CABD}">
      <dgm:prSet/>
      <dgm:spPr/>
      <dgm:t>
        <a:bodyPr/>
        <a:lstStyle/>
        <a:p>
          <a:endParaRPr lang="en-US"/>
        </a:p>
      </dgm:t>
    </dgm:pt>
    <dgm:pt modelId="{60D217CE-7C03-41DA-89BC-7AEFB5CD1F01}">
      <dgm:prSet/>
      <dgm:spPr/>
      <dgm:t>
        <a:bodyPr/>
        <a:lstStyle/>
        <a:p>
          <a:r>
            <a:rPr lang="en-US"/>
            <a:t>AES-256 data encryption.</a:t>
          </a:r>
        </a:p>
      </dgm:t>
    </dgm:pt>
    <dgm:pt modelId="{FB38E170-07F2-47C5-A2B6-2997DA306766}" type="parTrans" cxnId="{BC421C08-B8ED-49C4-9203-CDCEDF7078A0}">
      <dgm:prSet/>
      <dgm:spPr/>
      <dgm:t>
        <a:bodyPr/>
        <a:lstStyle/>
        <a:p>
          <a:endParaRPr lang="en-US"/>
        </a:p>
      </dgm:t>
    </dgm:pt>
    <dgm:pt modelId="{1A944993-D315-45DE-ABDC-F7A192D7D6AF}" type="sibTrans" cxnId="{BC421C08-B8ED-49C4-9203-CDCEDF7078A0}">
      <dgm:prSet/>
      <dgm:spPr/>
      <dgm:t>
        <a:bodyPr/>
        <a:lstStyle/>
        <a:p>
          <a:endParaRPr lang="en-US"/>
        </a:p>
      </dgm:t>
    </dgm:pt>
    <dgm:pt modelId="{1914B435-478D-487C-82BE-4EC199D93205}" type="pres">
      <dgm:prSet presAssocID="{8F0D6191-9EA5-4BCE-A986-53CCE706C0F9}" presName="root" presStyleCnt="0">
        <dgm:presLayoutVars>
          <dgm:dir/>
          <dgm:resizeHandles val="exact"/>
        </dgm:presLayoutVars>
      </dgm:prSet>
      <dgm:spPr/>
    </dgm:pt>
    <dgm:pt modelId="{23E53234-DC23-48E2-B05A-A81B17DA86A4}" type="pres">
      <dgm:prSet presAssocID="{8F0D6191-9EA5-4BCE-A986-53CCE706C0F9}" presName="container" presStyleCnt="0">
        <dgm:presLayoutVars>
          <dgm:dir/>
          <dgm:resizeHandles val="exact"/>
        </dgm:presLayoutVars>
      </dgm:prSet>
      <dgm:spPr/>
    </dgm:pt>
    <dgm:pt modelId="{372899C1-3C55-4A88-AD9C-AC6DFEB77870}" type="pres">
      <dgm:prSet presAssocID="{F1022393-FD4E-4B7E-B384-2B3B19D7E854}" presName="compNode" presStyleCnt="0"/>
      <dgm:spPr/>
    </dgm:pt>
    <dgm:pt modelId="{CAFBEC42-1235-48A2-A2B4-D0792433DA08}" type="pres">
      <dgm:prSet presAssocID="{F1022393-FD4E-4B7E-B384-2B3B19D7E854}" presName="iconBgRect" presStyleLbl="bgShp" presStyleIdx="0" presStyleCnt="4"/>
      <dgm:spPr/>
    </dgm:pt>
    <dgm:pt modelId="{C58F365F-8342-4930-A2E8-038BFC574986}" type="pres">
      <dgm:prSet presAssocID="{F1022393-FD4E-4B7E-B384-2B3B19D7E85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E4020D9B-C917-46FE-ADFD-BDF70AE23381}" type="pres">
      <dgm:prSet presAssocID="{F1022393-FD4E-4B7E-B384-2B3B19D7E854}" presName="spaceRect" presStyleCnt="0"/>
      <dgm:spPr/>
    </dgm:pt>
    <dgm:pt modelId="{A87B1C35-3C13-41CA-8276-7FBC5BF24B64}" type="pres">
      <dgm:prSet presAssocID="{F1022393-FD4E-4B7E-B384-2B3B19D7E854}" presName="textRect" presStyleLbl="revTx" presStyleIdx="0" presStyleCnt="4">
        <dgm:presLayoutVars>
          <dgm:chMax val="1"/>
          <dgm:chPref val="1"/>
        </dgm:presLayoutVars>
      </dgm:prSet>
      <dgm:spPr/>
    </dgm:pt>
    <dgm:pt modelId="{A6798819-980A-4DE5-A737-2002383CA2DB}" type="pres">
      <dgm:prSet presAssocID="{5CBB85F5-0B0D-44D4-9DA7-7AABCBA96412}" presName="sibTrans" presStyleLbl="sibTrans2D1" presStyleIdx="0" presStyleCnt="0"/>
      <dgm:spPr/>
    </dgm:pt>
    <dgm:pt modelId="{AA491EAB-37D3-44F0-9104-95B44F296132}" type="pres">
      <dgm:prSet presAssocID="{BCBB5EEB-A7B0-4D3D-82D9-340064CF57A3}" presName="compNode" presStyleCnt="0"/>
      <dgm:spPr/>
    </dgm:pt>
    <dgm:pt modelId="{42DAAC5B-61E4-499D-A745-256D58D38AEF}" type="pres">
      <dgm:prSet presAssocID="{BCBB5EEB-A7B0-4D3D-82D9-340064CF57A3}" presName="iconBgRect" presStyleLbl="bgShp" presStyleIdx="1" presStyleCnt="4"/>
      <dgm:spPr/>
    </dgm:pt>
    <dgm:pt modelId="{2E4A0585-4B11-4E56-BBD7-FE0F44051C2D}" type="pres">
      <dgm:prSet presAssocID="{BCBB5EEB-A7B0-4D3D-82D9-340064CF57A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53EF05F2-DE0E-472C-A5AA-B1A26458B5F3}" type="pres">
      <dgm:prSet presAssocID="{BCBB5EEB-A7B0-4D3D-82D9-340064CF57A3}" presName="spaceRect" presStyleCnt="0"/>
      <dgm:spPr/>
    </dgm:pt>
    <dgm:pt modelId="{57FC697C-30C4-45C6-A769-3B0F3F85B301}" type="pres">
      <dgm:prSet presAssocID="{BCBB5EEB-A7B0-4D3D-82D9-340064CF57A3}" presName="textRect" presStyleLbl="revTx" presStyleIdx="1" presStyleCnt="4">
        <dgm:presLayoutVars>
          <dgm:chMax val="1"/>
          <dgm:chPref val="1"/>
        </dgm:presLayoutVars>
      </dgm:prSet>
      <dgm:spPr/>
    </dgm:pt>
    <dgm:pt modelId="{60620666-AE18-4C99-BF13-274155CE9A37}" type="pres">
      <dgm:prSet presAssocID="{B607AE2F-A480-4040-B493-E027DEB4A5CD}" presName="sibTrans" presStyleLbl="sibTrans2D1" presStyleIdx="0" presStyleCnt="0"/>
      <dgm:spPr/>
    </dgm:pt>
    <dgm:pt modelId="{F6D2921D-6323-4AEE-BA80-2500F68CD480}" type="pres">
      <dgm:prSet presAssocID="{4B312D79-B60D-42BD-8560-A695DFC5DAE6}" presName="compNode" presStyleCnt="0"/>
      <dgm:spPr/>
    </dgm:pt>
    <dgm:pt modelId="{D5B22BBC-D7B5-4848-BD47-635FE1F3C968}" type="pres">
      <dgm:prSet presAssocID="{4B312D79-B60D-42BD-8560-A695DFC5DAE6}" presName="iconBgRect" presStyleLbl="bgShp" presStyleIdx="2" presStyleCnt="4"/>
      <dgm:spPr/>
    </dgm:pt>
    <dgm:pt modelId="{30DD2CAB-4D7D-4D09-8220-BADEB6372FB8}" type="pres">
      <dgm:prSet presAssocID="{4B312D79-B60D-42BD-8560-A695DFC5DAE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A4AB3EB3-A42B-4400-AFA6-DF106BEBEE6F}" type="pres">
      <dgm:prSet presAssocID="{4B312D79-B60D-42BD-8560-A695DFC5DAE6}" presName="spaceRect" presStyleCnt="0"/>
      <dgm:spPr/>
    </dgm:pt>
    <dgm:pt modelId="{D96CE982-E95A-42F1-8B1E-FFDEE313A325}" type="pres">
      <dgm:prSet presAssocID="{4B312D79-B60D-42BD-8560-A695DFC5DAE6}" presName="textRect" presStyleLbl="revTx" presStyleIdx="2" presStyleCnt="4">
        <dgm:presLayoutVars>
          <dgm:chMax val="1"/>
          <dgm:chPref val="1"/>
        </dgm:presLayoutVars>
      </dgm:prSet>
      <dgm:spPr/>
    </dgm:pt>
    <dgm:pt modelId="{967DED75-D08C-4742-9E8D-D980EBF64135}" type="pres">
      <dgm:prSet presAssocID="{E2745806-9BD7-42DF-B0BE-28BF47EF56FE}" presName="sibTrans" presStyleLbl="sibTrans2D1" presStyleIdx="0" presStyleCnt="0"/>
      <dgm:spPr/>
    </dgm:pt>
    <dgm:pt modelId="{1A975B87-C3F9-4066-AE0E-9BFC5B2C5BBF}" type="pres">
      <dgm:prSet presAssocID="{60D217CE-7C03-41DA-89BC-7AEFB5CD1F01}" presName="compNode" presStyleCnt="0"/>
      <dgm:spPr/>
    </dgm:pt>
    <dgm:pt modelId="{B8878DB3-EBEB-4E1F-9D0C-9FDF63E98998}" type="pres">
      <dgm:prSet presAssocID="{60D217CE-7C03-41DA-89BC-7AEFB5CD1F01}" presName="iconBgRect" presStyleLbl="bgShp" presStyleIdx="3" presStyleCnt="4"/>
      <dgm:spPr/>
    </dgm:pt>
    <dgm:pt modelId="{39079785-4AAC-4214-9E1D-47C9C00024C1}" type="pres">
      <dgm:prSet presAssocID="{60D217CE-7C03-41DA-89BC-7AEFB5CD1F0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B79D08F-3097-4D0A-A0D2-B7DA85363E6C}" type="pres">
      <dgm:prSet presAssocID="{60D217CE-7C03-41DA-89BC-7AEFB5CD1F01}" presName="spaceRect" presStyleCnt="0"/>
      <dgm:spPr/>
    </dgm:pt>
    <dgm:pt modelId="{32B8965D-20D6-4572-A03D-2D0AC6B893BB}" type="pres">
      <dgm:prSet presAssocID="{60D217CE-7C03-41DA-89BC-7AEFB5CD1F0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C421C08-B8ED-49C4-9203-CDCEDF7078A0}" srcId="{8F0D6191-9EA5-4BCE-A986-53CCE706C0F9}" destId="{60D217CE-7C03-41DA-89BC-7AEFB5CD1F01}" srcOrd="3" destOrd="0" parTransId="{FB38E170-07F2-47C5-A2B6-2997DA306766}" sibTransId="{1A944993-D315-45DE-ABDC-F7A192D7D6AF}"/>
    <dgm:cxn modelId="{5C240E1D-D33A-45EC-B7E9-4A05C9B75549}" type="presOf" srcId="{E2745806-9BD7-42DF-B0BE-28BF47EF56FE}" destId="{967DED75-D08C-4742-9E8D-D980EBF64135}" srcOrd="0" destOrd="0" presId="urn:microsoft.com/office/officeart/2018/2/layout/IconCircleList"/>
    <dgm:cxn modelId="{810E712D-A228-48F6-A278-4D1EFDFC56F5}" type="presOf" srcId="{5CBB85F5-0B0D-44D4-9DA7-7AABCBA96412}" destId="{A6798819-980A-4DE5-A737-2002383CA2DB}" srcOrd="0" destOrd="0" presId="urn:microsoft.com/office/officeart/2018/2/layout/IconCircleList"/>
    <dgm:cxn modelId="{95AD123C-4916-4A52-80CC-9430F7F9553B}" type="presOf" srcId="{B607AE2F-A480-4040-B493-E027DEB4A5CD}" destId="{60620666-AE18-4C99-BF13-274155CE9A37}" srcOrd="0" destOrd="0" presId="urn:microsoft.com/office/officeart/2018/2/layout/IconCircleList"/>
    <dgm:cxn modelId="{5434D547-2FEB-4368-A204-3D74D54F3331}" srcId="{8F0D6191-9EA5-4BCE-A986-53CCE706C0F9}" destId="{BCBB5EEB-A7B0-4D3D-82D9-340064CF57A3}" srcOrd="1" destOrd="0" parTransId="{B1DB6769-DE99-4F4A-A435-319478F63277}" sibTransId="{B607AE2F-A480-4040-B493-E027DEB4A5CD}"/>
    <dgm:cxn modelId="{8FC8E16B-227A-4179-A4F9-2BDBFD5FB075}" type="presOf" srcId="{4B312D79-B60D-42BD-8560-A695DFC5DAE6}" destId="{D96CE982-E95A-42F1-8B1E-FFDEE313A325}" srcOrd="0" destOrd="0" presId="urn:microsoft.com/office/officeart/2018/2/layout/IconCircleList"/>
    <dgm:cxn modelId="{AB934EAF-443E-487B-8A4D-67F715102FE9}" type="presOf" srcId="{60D217CE-7C03-41DA-89BC-7AEFB5CD1F01}" destId="{32B8965D-20D6-4572-A03D-2D0AC6B893BB}" srcOrd="0" destOrd="0" presId="urn:microsoft.com/office/officeart/2018/2/layout/IconCircleList"/>
    <dgm:cxn modelId="{A70184B6-946D-421A-ADFA-F52BD6A5CABD}" srcId="{8F0D6191-9EA5-4BCE-A986-53CCE706C0F9}" destId="{4B312D79-B60D-42BD-8560-A695DFC5DAE6}" srcOrd="2" destOrd="0" parTransId="{AEFE9CEB-CC57-4891-B2CB-512B86D6D957}" sibTransId="{E2745806-9BD7-42DF-B0BE-28BF47EF56FE}"/>
    <dgm:cxn modelId="{EAAEA8CB-B227-4217-A923-B7873F8BB4C4}" type="presOf" srcId="{BCBB5EEB-A7B0-4D3D-82D9-340064CF57A3}" destId="{57FC697C-30C4-45C6-A769-3B0F3F85B301}" srcOrd="0" destOrd="0" presId="urn:microsoft.com/office/officeart/2018/2/layout/IconCircleList"/>
    <dgm:cxn modelId="{52FE4CCE-C6FD-4DC4-A903-AF592779CEE3}" srcId="{8F0D6191-9EA5-4BCE-A986-53CCE706C0F9}" destId="{F1022393-FD4E-4B7E-B384-2B3B19D7E854}" srcOrd="0" destOrd="0" parTransId="{7F1F2D99-9031-4305-A41D-CA125D4DE304}" sibTransId="{5CBB85F5-0B0D-44D4-9DA7-7AABCBA96412}"/>
    <dgm:cxn modelId="{02B93FE0-B40A-487A-8343-FE82DB6376B2}" type="presOf" srcId="{8F0D6191-9EA5-4BCE-A986-53CCE706C0F9}" destId="{1914B435-478D-487C-82BE-4EC199D93205}" srcOrd="0" destOrd="0" presId="urn:microsoft.com/office/officeart/2018/2/layout/IconCircleList"/>
    <dgm:cxn modelId="{278B9FFF-0220-4B5A-B04C-1E2ED0A36B68}" type="presOf" srcId="{F1022393-FD4E-4B7E-B384-2B3B19D7E854}" destId="{A87B1C35-3C13-41CA-8276-7FBC5BF24B64}" srcOrd="0" destOrd="0" presId="urn:microsoft.com/office/officeart/2018/2/layout/IconCircleList"/>
    <dgm:cxn modelId="{AD2CA946-52A1-49A6-A646-0CC27A484C8A}" type="presParOf" srcId="{1914B435-478D-487C-82BE-4EC199D93205}" destId="{23E53234-DC23-48E2-B05A-A81B17DA86A4}" srcOrd="0" destOrd="0" presId="urn:microsoft.com/office/officeart/2018/2/layout/IconCircleList"/>
    <dgm:cxn modelId="{FEBB0AAC-B86A-48D4-8C79-467C52295A4C}" type="presParOf" srcId="{23E53234-DC23-48E2-B05A-A81B17DA86A4}" destId="{372899C1-3C55-4A88-AD9C-AC6DFEB77870}" srcOrd="0" destOrd="0" presId="urn:microsoft.com/office/officeart/2018/2/layout/IconCircleList"/>
    <dgm:cxn modelId="{4EBFC42F-1083-4B8B-B401-80A405963D0E}" type="presParOf" srcId="{372899C1-3C55-4A88-AD9C-AC6DFEB77870}" destId="{CAFBEC42-1235-48A2-A2B4-D0792433DA08}" srcOrd="0" destOrd="0" presId="urn:microsoft.com/office/officeart/2018/2/layout/IconCircleList"/>
    <dgm:cxn modelId="{4B8111ED-34AE-421A-90C1-98CB26C058E1}" type="presParOf" srcId="{372899C1-3C55-4A88-AD9C-AC6DFEB77870}" destId="{C58F365F-8342-4930-A2E8-038BFC574986}" srcOrd="1" destOrd="0" presId="urn:microsoft.com/office/officeart/2018/2/layout/IconCircleList"/>
    <dgm:cxn modelId="{D3DAC5DB-DE1E-4BE1-A183-F2274D4E0ED3}" type="presParOf" srcId="{372899C1-3C55-4A88-AD9C-AC6DFEB77870}" destId="{E4020D9B-C917-46FE-ADFD-BDF70AE23381}" srcOrd="2" destOrd="0" presId="urn:microsoft.com/office/officeart/2018/2/layout/IconCircleList"/>
    <dgm:cxn modelId="{B1AB7592-372A-41AF-A363-153EBB0FD243}" type="presParOf" srcId="{372899C1-3C55-4A88-AD9C-AC6DFEB77870}" destId="{A87B1C35-3C13-41CA-8276-7FBC5BF24B64}" srcOrd="3" destOrd="0" presId="urn:microsoft.com/office/officeart/2018/2/layout/IconCircleList"/>
    <dgm:cxn modelId="{26CBA9A3-3365-4559-AC81-FB3F73FA6917}" type="presParOf" srcId="{23E53234-DC23-48E2-B05A-A81B17DA86A4}" destId="{A6798819-980A-4DE5-A737-2002383CA2DB}" srcOrd="1" destOrd="0" presId="urn:microsoft.com/office/officeart/2018/2/layout/IconCircleList"/>
    <dgm:cxn modelId="{37216B43-7355-47D0-B0ED-B449479A7478}" type="presParOf" srcId="{23E53234-DC23-48E2-B05A-A81B17DA86A4}" destId="{AA491EAB-37D3-44F0-9104-95B44F296132}" srcOrd="2" destOrd="0" presId="urn:microsoft.com/office/officeart/2018/2/layout/IconCircleList"/>
    <dgm:cxn modelId="{5D6869DE-5412-428A-ADA0-37B4132CFBE5}" type="presParOf" srcId="{AA491EAB-37D3-44F0-9104-95B44F296132}" destId="{42DAAC5B-61E4-499D-A745-256D58D38AEF}" srcOrd="0" destOrd="0" presId="urn:microsoft.com/office/officeart/2018/2/layout/IconCircleList"/>
    <dgm:cxn modelId="{BAA43DC4-6B48-4F57-B055-A186F5BA5962}" type="presParOf" srcId="{AA491EAB-37D3-44F0-9104-95B44F296132}" destId="{2E4A0585-4B11-4E56-BBD7-FE0F44051C2D}" srcOrd="1" destOrd="0" presId="urn:microsoft.com/office/officeart/2018/2/layout/IconCircleList"/>
    <dgm:cxn modelId="{BA934D7E-7B91-4EAF-93A6-441C13E082C7}" type="presParOf" srcId="{AA491EAB-37D3-44F0-9104-95B44F296132}" destId="{53EF05F2-DE0E-472C-A5AA-B1A26458B5F3}" srcOrd="2" destOrd="0" presId="urn:microsoft.com/office/officeart/2018/2/layout/IconCircleList"/>
    <dgm:cxn modelId="{CC4432A7-AF7D-425A-AB7F-6953BB3013DB}" type="presParOf" srcId="{AA491EAB-37D3-44F0-9104-95B44F296132}" destId="{57FC697C-30C4-45C6-A769-3B0F3F85B301}" srcOrd="3" destOrd="0" presId="urn:microsoft.com/office/officeart/2018/2/layout/IconCircleList"/>
    <dgm:cxn modelId="{5148A809-C07D-4144-AB63-5B6B387210D3}" type="presParOf" srcId="{23E53234-DC23-48E2-B05A-A81B17DA86A4}" destId="{60620666-AE18-4C99-BF13-274155CE9A37}" srcOrd="3" destOrd="0" presId="urn:microsoft.com/office/officeart/2018/2/layout/IconCircleList"/>
    <dgm:cxn modelId="{B89DB090-8A54-4071-AB36-9F52ECBAE86B}" type="presParOf" srcId="{23E53234-DC23-48E2-B05A-A81B17DA86A4}" destId="{F6D2921D-6323-4AEE-BA80-2500F68CD480}" srcOrd="4" destOrd="0" presId="urn:microsoft.com/office/officeart/2018/2/layout/IconCircleList"/>
    <dgm:cxn modelId="{9F6C8A84-7BAD-4CEF-A4B8-E6DCDAB5BE99}" type="presParOf" srcId="{F6D2921D-6323-4AEE-BA80-2500F68CD480}" destId="{D5B22BBC-D7B5-4848-BD47-635FE1F3C968}" srcOrd="0" destOrd="0" presId="urn:microsoft.com/office/officeart/2018/2/layout/IconCircleList"/>
    <dgm:cxn modelId="{07700B94-0855-4BE5-9BF3-6D522F53E06A}" type="presParOf" srcId="{F6D2921D-6323-4AEE-BA80-2500F68CD480}" destId="{30DD2CAB-4D7D-4D09-8220-BADEB6372FB8}" srcOrd="1" destOrd="0" presId="urn:microsoft.com/office/officeart/2018/2/layout/IconCircleList"/>
    <dgm:cxn modelId="{3F679F92-7411-431E-8844-741E1CAA3872}" type="presParOf" srcId="{F6D2921D-6323-4AEE-BA80-2500F68CD480}" destId="{A4AB3EB3-A42B-4400-AFA6-DF106BEBEE6F}" srcOrd="2" destOrd="0" presId="urn:microsoft.com/office/officeart/2018/2/layout/IconCircleList"/>
    <dgm:cxn modelId="{37D21C75-0CA0-488F-B93E-B473CA34FB07}" type="presParOf" srcId="{F6D2921D-6323-4AEE-BA80-2500F68CD480}" destId="{D96CE982-E95A-42F1-8B1E-FFDEE313A325}" srcOrd="3" destOrd="0" presId="urn:microsoft.com/office/officeart/2018/2/layout/IconCircleList"/>
    <dgm:cxn modelId="{02D2464F-1FF6-410A-A63C-DA8D2E5B609B}" type="presParOf" srcId="{23E53234-DC23-48E2-B05A-A81B17DA86A4}" destId="{967DED75-D08C-4742-9E8D-D980EBF64135}" srcOrd="5" destOrd="0" presId="urn:microsoft.com/office/officeart/2018/2/layout/IconCircleList"/>
    <dgm:cxn modelId="{7191FCB2-7FE5-4157-A7AB-B150BA4A70DF}" type="presParOf" srcId="{23E53234-DC23-48E2-B05A-A81B17DA86A4}" destId="{1A975B87-C3F9-4066-AE0E-9BFC5B2C5BBF}" srcOrd="6" destOrd="0" presId="urn:microsoft.com/office/officeart/2018/2/layout/IconCircleList"/>
    <dgm:cxn modelId="{F47373A0-E36D-47FE-8780-90B77F7F2D33}" type="presParOf" srcId="{1A975B87-C3F9-4066-AE0E-9BFC5B2C5BBF}" destId="{B8878DB3-EBEB-4E1F-9D0C-9FDF63E98998}" srcOrd="0" destOrd="0" presId="urn:microsoft.com/office/officeart/2018/2/layout/IconCircleList"/>
    <dgm:cxn modelId="{AF4015CA-CED0-4949-9B68-531C2975BD63}" type="presParOf" srcId="{1A975B87-C3F9-4066-AE0E-9BFC5B2C5BBF}" destId="{39079785-4AAC-4214-9E1D-47C9C00024C1}" srcOrd="1" destOrd="0" presId="urn:microsoft.com/office/officeart/2018/2/layout/IconCircleList"/>
    <dgm:cxn modelId="{0A793F4D-75A3-4BBF-84E3-A074C06924D0}" type="presParOf" srcId="{1A975B87-C3F9-4066-AE0E-9BFC5B2C5BBF}" destId="{AB79D08F-3097-4D0A-A0D2-B7DA85363E6C}" srcOrd="2" destOrd="0" presId="urn:microsoft.com/office/officeart/2018/2/layout/IconCircleList"/>
    <dgm:cxn modelId="{EE4AB1A0-1B42-427B-BEC8-F5B2F7E0BCC0}" type="presParOf" srcId="{1A975B87-C3F9-4066-AE0E-9BFC5B2C5BBF}" destId="{32B8965D-20D6-4572-A03D-2D0AC6B893B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12881B2-4EA2-480C-9E23-7F458725D17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1076D41-88D0-49EE-833D-701A0CB7D194}">
      <dgm:prSet/>
      <dgm:spPr/>
      <dgm:t>
        <a:bodyPr/>
        <a:lstStyle/>
        <a:p>
          <a:r>
            <a:rPr lang="en-US" dirty="0"/>
            <a:t>Least Privilege - Only necessary access granted.</a:t>
          </a:r>
        </a:p>
      </dgm:t>
    </dgm:pt>
    <dgm:pt modelId="{FFAC6C12-64EC-437A-B9E2-0BE2C66C7A91}" type="parTrans" cxnId="{17FB6BE2-0DF7-467A-8BDE-79ABE29487B9}">
      <dgm:prSet/>
      <dgm:spPr/>
      <dgm:t>
        <a:bodyPr/>
        <a:lstStyle/>
        <a:p>
          <a:endParaRPr lang="en-US"/>
        </a:p>
      </dgm:t>
    </dgm:pt>
    <dgm:pt modelId="{BEF551FE-A64A-4108-9EC4-7C089565897C}" type="sibTrans" cxnId="{17FB6BE2-0DF7-467A-8BDE-79ABE29487B9}">
      <dgm:prSet/>
      <dgm:spPr/>
      <dgm:t>
        <a:bodyPr/>
        <a:lstStyle/>
        <a:p>
          <a:endParaRPr lang="en-US"/>
        </a:p>
      </dgm:t>
    </dgm:pt>
    <dgm:pt modelId="{64F4D879-AFF5-40F6-9267-EEAEEB15C6DC}">
      <dgm:prSet/>
      <dgm:spPr/>
      <dgm:t>
        <a:bodyPr/>
        <a:lstStyle/>
        <a:p>
          <a:r>
            <a:rPr lang="en-US"/>
            <a:t>Dedicated Incident Response Team.</a:t>
          </a:r>
        </a:p>
      </dgm:t>
    </dgm:pt>
    <dgm:pt modelId="{24BABF98-BCB0-483B-A578-B794385BFC6F}" type="parTrans" cxnId="{27700A04-A02B-403E-A738-1A001A56253F}">
      <dgm:prSet/>
      <dgm:spPr/>
      <dgm:t>
        <a:bodyPr/>
        <a:lstStyle/>
        <a:p>
          <a:endParaRPr lang="en-US"/>
        </a:p>
      </dgm:t>
    </dgm:pt>
    <dgm:pt modelId="{5C51BDAA-BA79-4C81-92D7-C630195AE5DA}" type="sibTrans" cxnId="{27700A04-A02B-403E-A738-1A001A56253F}">
      <dgm:prSet/>
      <dgm:spPr/>
      <dgm:t>
        <a:bodyPr/>
        <a:lstStyle/>
        <a:p>
          <a:endParaRPr lang="en-US"/>
        </a:p>
      </dgm:t>
    </dgm:pt>
    <dgm:pt modelId="{A9191CEE-77E8-4B26-99C1-2339EDA795B0}">
      <dgm:prSet/>
      <dgm:spPr/>
      <dgm:t>
        <a:bodyPr/>
        <a:lstStyle/>
        <a:p>
          <a:r>
            <a:rPr lang="en-US"/>
            <a:t>Continuous Security Awareness Training.</a:t>
          </a:r>
        </a:p>
      </dgm:t>
    </dgm:pt>
    <dgm:pt modelId="{EF240202-3AE2-43CE-AB91-BC507B7D8764}" type="parTrans" cxnId="{4368DF99-5613-4684-B0D8-CA21E469FFFA}">
      <dgm:prSet/>
      <dgm:spPr/>
      <dgm:t>
        <a:bodyPr/>
        <a:lstStyle/>
        <a:p>
          <a:endParaRPr lang="en-US"/>
        </a:p>
      </dgm:t>
    </dgm:pt>
    <dgm:pt modelId="{5EFD5220-560C-4F41-8BE3-5C4F4B48E07B}" type="sibTrans" cxnId="{4368DF99-5613-4684-B0D8-CA21E469FFFA}">
      <dgm:prSet/>
      <dgm:spPr/>
      <dgm:t>
        <a:bodyPr/>
        <a:lstStyle/>
        <a:p>
          <a:endParaRPr lang="en-US"/>
        </a:p>
      </dgm:t>
    </dgm:pt>
    <dgm:pt modelId="{7FB958C8-9B3C-42ED-AF01-B08787121B46}" type="pres">
      <dgm:prSet presAssocID="{112881B2-4EA2-480C-9E23-7F458725D175}" presName="vert0" presStyleCnt="0">
        <dgm:presLayoutVars>
          <dgm:dir/>
          <dgm:animOne val="branch"/>
          <dgm:animLvl val="lvl"/>
        </dgm:presLayoutVars>
      </dgm:prSet>
      <dgm:spPr/>
    </dgm:pt>
    <dgm:pt modelId="{D13DDE8A-658B-4DEE-B8EB-9F650830FB76}" type="pres">
      <dgm:prSet presAssocID="{11076D41-88D0-49EE-833D-701A0CB7D194}" presName="thickLine" presStyleLbl="alignNode1" presStyleIdx="0" presStyleCnt="3"/>
      <dgm:spPr/>
    </dgm:pt>
    <dgm:pt modelId="{F47349A9-2B52-44B0-8C00-3EF5E6151899}" type="pres">
      <dgm:prSet presAssocID="{11076D41-88D0-49EE-833D-701A0CB7D194}" presName="horz1" presStyleCnt="0"/>
      <dgm:spPr/>
    </dgm:pt>
    <dgm:pt modelId="{7155A238-A647-4BB4-8CB3-244115237F2A}" type="pres">
      <dgm:prSet presAssocID="{11076D41-88D0-49EE-833D-701A0CB7D194}" presName="tx1" presStyleLbl="revTx" presStyleIdx="0" presStyleCnt="3"/>
      <dgm:spPr/>
    </dgm:pt>
    <dgm:pt modelId="{8B7203C2-E3C0-4A8F-AA7E-11101B3910C2}" type="pres">
      <dgm:prSet presAssocID="{11076D41-88D0-49EE-833D-701A0CB7D194}" presName="vert1" presStyleCnt="0"/>
      <dgm:spPr/>
    </dgm:pt>
    <dgm:pt modelId="{A6CFA873-C3C4-4AFC-AE64-8C265C5A134F}" type="pres">
      <dgm:prSet presAssocID="{64F4D879-AFF5-40F6-9267-EEAEEB15C6DC}" presName="thickLine" presStyleLbl="alignNode1" presStyleIdx="1" presStyleCnt="3"/>
      <dgm:spPr/>
    </dgm:pt>
    <dgm:pt modelId="{9BBD7EAB-A767-46CC-A0D0-BC07842C4A36}" type="pres">
      <dgm:prSet presAssocID="{64F4D879-AFF5-40F6-9267-EEAEEB15C6DC}" presName="horz1" presStyleCnt="0"/>
      <dgm:spPr/>
    </dgm:pt>
    <dgm:pt modelId="{048FBFC3-7DE6-488B-9636-62F9023F4996}" type="pres">
      <dgm:prSet presAssocID="{64F4D879-AFF5-40F6-9267-EEAEEB15C6DC}" presName="tx1" presStyleLbl="revTx" presStyleIdx="1" presStyleCnt="3"/>
      <dgm:spPr/>
    </dgm:pt>
    <dgm:pt modelId="{1DAF0D20-3805-4623-B34F-C01196164106}" type="pres">
      <dgm:prSet presAssocID="{64F4D879-AFF5-40F6-9267-EEAEEB15C6DC}" presName="vert1" presStyleCnt="0"/>
      <dgm:spPr/>
    </dgm:pt>
    <dgm:pt modelId="{8A89570F-7299-4731-89A1-3C0AB72D07F5}" type="pres">
      <dgm:prSet presAssocID="{A9191CEE-77E8-4B26-99C1-2339EDA795B0}" presName="thickLine" presStyleLbl="alignNode1" presStyleIdx="2" presStyleCnt="3"/>
      <dgm:spPr/>
    </dgm:pt>
    <dgm:pt modelId="{B7E37FF8-05B1-4FA8-A367-B83365BD29F6}" type="pres">
      <dgm:prSet presAssocID="{A9191CEE-77E8-4B26-99C1-2339EDA795B0}" presName="horz1" presStyleCnt="0"/>
      <dgm:spPr/>
    </dgm:pt>
    <dgm:pt modelId="{E3C2E815-A436-4FA8-B715-4C3F4D5616AD}" type="pres">
      <dgm:prSet presAssocID="{A9191CEE-77E8-4B26-99C1-2339EDA795B0}" presName="tx1" presStyleLbl="revTx" presStyleIdx="2" presStyleCnt="3"/>
      <dgm:spPr/>
    </dgm:pt>
    <dgm:pt modelId="{AACDF26A-237D-46F2-B664-3624A51DE3CC}" type="pres">
      <dgm:prSet presAssocID="{A9191CEE-77E8-4B26-99C1-2339EDA795B0}" presName="vert1" presStyleCnt="0"/>
      <dgm:spPr/>
    </dgm:pt>
  </dgm:ptLst>
  <dgm:cxnLst>
    <dgm:cxn modelId="{27700A04-A02B-403E-A738-1A001A56253F}" srcId="{112881B2-4EA2-480C-9E23-7F458725D175}" destId="{64F4D879-AFF5-40F6-9267-EEAEEB15C6DC}" srcOrd="1" destOrd="0" parTransId="{24BABF98-BCB0-483B-A578-B794385BFC6F}" sibTransId="{5C51BDAA-BA79-4C81-92D7-C630195AE5DA}"/>
    <dgm:cxn modelId="{82AE337A-660B-4672-A04E-FA91AFEFFF77}" type="presOf" srcId="{112881B2-4EA2-480C-9E23-7F458725D175}" destId="{7FB958C8-9B3C-42ED-AF01-B08787121B46}" srcOrd="0" destOrd="0" presId="urn:microsoft.com/office/officeart/2008/layout/LinedList"/>
    <dgm:cxn modelId="{4368DF99-5613-4684-B0D8-CA21E469FFFA}" srcId="{112881B2-4EA2-480C-9E23-7F458725D175}" destId="{A9191CEE-77E8-4B26-99C1-2339EDA795B0}" srcOrd="2" destOrd="0" parTransId="{EF240202-3AE2-43CE-AB91-BC507B7D8764}" sibTransId="{5EFD5220-560C-4F41-8BE3-5C4F4B48E07B}"/>
    <dgm:cxn modelId="{C3CE909C-BCA1-4DDC-AC26-55BEBB4E661F}" type="presOf" srcId="{11076D41-88D0-49EE-833D-701A0CB7D194}" destId="{7155A238-A647-4BB4-8CB3-244115237F2A}" srcOrd="0" destOrd="0" presId="urn:microsoft.com/office/officeart/2008/layout/LinedList"/>
    <dgm:cxn modelId="{EF8299B1-F572-407D-8D3B-BBD19806751E}" type="presOf" srcId="{64F4D879-AFF5-40F6-9267-EEAEEB15C6DC}" destId="{048FBFC3-7DE6-488B-9636-62F9023F4996}" srcOrd="0" destOrd="0" presId="urn:microsoft.com/office/officeart/2008/layout/LinedList"/>
    <dgm:cxn modelId="{17FB6BE2-0DF7-467A-8BDE-79ABE29487B9}" srcId="{112881B2-4EA2-480C-9E23-7F458725D175}" destId="{11076D41-88D0-49EE-833D-701A0CB7D194}" srcOrd="0" destOrd="0" parTransId="{FFAC6C12-64EC-437A-B9E2-0BE2C66C7A91}" sibTransId="{BEF551FE-A64A-4108-9EC4-7C089565897C}"/>
    <dgm:cxn modelId="{2B734AFA-A348-4DD8-BA0E-9DD791481770}" type="presOf" srcId="{A9191CEE-77E8-4B26-99C1-2339EDA795B0}" destId="{E3C2E815-A436-4FA8-B715-4C3F4D5616AD}" srcOrd="0" destOrd="0" presId="urn:microsoft.com/office/officeart/2008/layout/LinedList"/>
    <dgm:cxn modelId="{7AB3D0D5-0F62-4820-9E76-9ED5DB50F732}" type="presParOf" srcId="{7FB958C8-9B3C-42ED-AF01-B08787121B46}" destId="{D13DDE8A-658B-4DEE-B8EB-9F650830FB76}" srcOrd="0" destOrd="0" presId="urn:microsoft.com/office/officeart/2008/layout/LinedList"/>
    <dgm:cxn modelId="{B95CF036-18DF-4808-9378-DDACF41B4838}" type="presParOf" srcId="{7FB958C8-9B3C-42ED-AF01-B08787121B46}" destId="{F47349A9-2B52-44B0-8C00-3EF5E6151899}" srcOrd="1" destOrd="0" presId="urn:microsoft.com/office/officeart/2008/layout/LinedList"/>
    <dgm:cxn modelId="{1225132C-F8C9-4FA3-A6EE-44DF56832379}" type="presParOf" srcId="{F47349A9-2B52-44B0-8C00-3EF5E6151899}" destId="{7155A238-A647-4BB4-8CB3-244115237F2A}" srcOrd="0" destOrd="0" presId="urn:microsoft.com/office/officeart/2008/layout/LinedList"/>
    <dgm:cxn modelId="{A3DF4364-739D-465A-ABEF-ABAB3F68D0F2}" type="presParOf" srcId="{F47349A9-2B52-44B0-8C00-3EF5E6151899}" destId="{8B7203C2-E3C0-4A8F-AA7E-11101B3910C2}" srcOrd="1" destOrd="0" presId="urn:microsoft.com/office/officeart/2008/layout/LinedList"/>
    <dgm:cxn modelId="{181F82EE-05FB-4BD0-8BD4-E855AE7D4DFD}" type="presParOf" srcId="{7FB958C8-9B3C-42ED-AF01-B08787121B46}" destId="{A6CFA873-C3C4-4AFC-AE64-8C265C5A134F}" srcOrd="2" destOrd="0" presId="urn:microsoft.com/office/officeart/2008/layout/LinedList"/>
    <dgm:cxn modelId="{F1F54741-128B-4B54-97E1-82BFB33E2E92}" type="presParOf" srcId="{7FB958C8-9B3C-42ED-AF01-B08787121B46}" destId="{9BBD7EAB-A767-46CC-A0D0-BC07842C4A36}" srcOrd="3" destOrd="0" presId="urn:microsoft.com/office/officeart/2008/layout/LinedList"/>
    <dgm:cxn modelId="{B55DE92D-7AA0-46E8-80C6-02FA87E02C8C}" type="presParOf" srcId="{9BBD7EAB-A767-46CC-A0D0-BC07842C4A36}" destId="{048FBFC3-7DE6-488B-9636-62F9023F4996}" srcOrd="0" destOrd="0" presId="urn:microsoft.com/office/officeart/2008/layout/LinedList"/>
    <dgm:cxn modelId="{EC6E1617-7DEE-4235-B4C4-7AF3DD584C47}" type="presParOf" srcId="{9BBD7EAB-A767-46CC-A0D0-BC07842C4A36}" destId="{1DAF0D20-3805-4623-B34F-C01196164106}" srcOrd="1" destOrd="0" presId="urn:microsoft.com/office/officeart/2008/layout/LinedList"/>
    <dgm:cxn modelId="{7DC9F4A0-D507-4600-9562-A8821290FA9C}" type="presParOf" srcId="{7FB958C8-9B3C-42ED-AF01-B08787121B46}" destId="{8A89570F-7299-4731-89A1-3C0AB72D07F5}" srcOrd="4" destOrd="0" presId="urn:microsoft.com/office/officeart/2008/layout/LinedList"/>
    <dgm:cxn modelId="{D2430653-286F-4433-82EE-6F5A6D9970B7}" type="presParOf" srcId="{7FB958C8-9B3C-42ED-AF01-B08787121B46}" destId="{B7E37FF8-05B1-4FA8-A367-B83365BD29F6}" srcOrd="5" destOrd="0" presId="urn:microsoft.com/office/officeart/2008/layout/LinedList"/>
    <dgm:cxn modelId="{D21AB68C-AD0E-4A18-8DFD-588B1608EAFD}" type="presParOf" srcId="{B7E37FF8-05B1-4FA8-A367-B83365BD29F6}" destId="{E3C2E815-A436-4FA8-B715-4C3F4D5616AD}" srcOrd="0" destOrd="0" presId="urn:microsoft.com/office/officeart/2008/layout/LinedList"/>
    <dgm:cxn modelId="{31601E4A-DCB2-49C3-A17A-A5F2734812E4}" type="presParOf" srcId="{B7E37FF8-05B1-4FA8-A367-B83365BD29F6}" destId="{AACDF26A-237D-46F2-B664-3624A51DE3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721E341-2204-4BAF-96A9-971EE044CF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0CB153-641C-4EDE-975F-ED2253FD42E8}">
      <dgm:prSet/>
      <dgm:spPr/>
      <dgm:t>
        <a:bodyPr/>
        <a:lstStyle/>
        <a:p>
          <a:r>
            <a:rPr lang="en-US"/>
            <a:t>Phase 1 (0–3 months): MFA, antivirus, phishing training.</a:t>
          </a:r>
        </a:p>
      </dgm:t>
    </dgm:pt>
    <dgm:pt modelId="{71B41A3F-776F-4486-9CDE-AE10230C48E7}" type="parTrans" cxnId="{2A1F1DFF-9FD0-435E-9C3F-01E5C6967671}">
      <dgm:prSet/>
      <dgm:spPr/>
      <dgm:t>
        <a:bodyPr/>
        <a:lstStyle/>
        <a:p>
          <a:endParaRPr lang="en-US"/>
        </a:p>
      </dgm:t>
    </dgm:pt>
    <dgm:pt modelId="{841454F7-E870-4737-ADF7-DB68AC494A96}" type="sibTrans" cxnId="{2A1F1DFF-9FD0-435E-9C3F-01E5C6967671}">
      <dgm:prSet/>
      <dgm:spPr/>
      <dgm:t>
        <a:bodyPr/>
        <a:lstStyle/>
        <a:p>
          <a:endParaRPr lang="en-US"/>
        </a:p>
      </dgm:t>
    </dgm:pt>
    <dgm:pt modelId="{795876FF-886E-4001-8CE8-BD3D65E3F1BF}">
      <dgm:prSet/>
      <dgm:spPr/>
      <dgm:t>
        <a:bodyPr/>
        <a:lstStyle/>
        <a:p>
          <a:r>
            <a:rPr lang="en-US"/>
            <a:t>Phase 2 (3–6 months): Network segmentation, encryption, IR team.</a:t>
          </a:r>
        </a:p>
      </dgm:t>
    </dgm:pt>
    <dgm:pt modelId="{F59E91AC-8E68-4FFD-9FBC-E6EA71C95927}" type="parTrans" cxnId="{CF48749C-1A4D-40A9-9158-3144B6C03C93}">
      <dgm:prSet/>
      <dgm:spPr/>
      <dgm:t>
        <a:bodyPr/>
        <a:lstStyle/>
        <a:p>
          <a:endParaRPr lang="en-US"/>
        </a:p>
      </dgm:t>
    </dgm:pt>
    <dgm:pt modelId="{14E051E4-CDDB-4EF0-8D81-99C21CA73775}" type="sibTrans" cxnId="{CF48749C-1A4D-40A9-9158-3144B6C03C93}">
      <dgm:prSet/>
      <dgm:spPr/>
      <dgm:t>
        <a:bodyPr/>
        <a:lstStyle/>
        <a:p>
          <a:endParaRPr lang="en-US"/>
        </a:p>
      </dgm:t>
    </dgm:pt>
    <dgm:pt modelId="{259FB913-469B-4183-AE47-EF3AD865A8B2}">
      <dgm:prSet/>
      <dgm:spPr/>
      <dgm:t>
        <a:bodyPr/>
        <a:lstStyle/>
        <a:p>
          <a:r>
            <a:rPr lang="en-US"/>
            <a:t>Phase 3 (Ongoing): Review policies and conduct training.</a:t>
          </a:r>
        </a:p>
      </dgm:t>
    </dgm:pt>
    <dgm:pt modelId="{2E9BBA9E-0602-40F2-8DB0-83F39E21B80D}" type="parTrans" cxnId="{9CBBD259-B8D3-4E6E-B5D3-A24C8CB81C03}">
      <dgm:prSet/>
      <dgm:spPr/>
      <dgm:t>
        <a:bodyPr/>
        <a:lstStyle/>
        <a:p>
          <a:endParaRPr lang="en-US"/>
        </a:p>
      </dgm:t>
    </dgm:pt>
    <dgm:pt modelId="{5379D518-CE70-47DE-9762-0ED62D847C54}" type="sibTrans" cxnId="{9CBBD259-B8D3-4E6E-B5D3-A24C8CB81C03}">
      <dgm:prSet/>
      <dgm:spPr/>
      <dgm:t>
        <a:bodyPr/>
        <a:lstStyle/>
        <a:p>
          <a:endParaRPr lang="en-US"/>
        </a:p>
      </dgm:t>
    </dgm:pt>
    <dgm:pt modelId="{C0EB273E-716C-460A-9A9E-C25F87E61230}" type="pres">
      <dgm:prSet presAssocID="{1721E341-2204-4BAF-96A9-971EE044CF52}" presName="root" presStyleCnt="0">
        <dgm:presLayoutVars>
          <dgm:dir/>
          <dgm:resizeHandles val="exact"/>
        </dgm:presLayoutVars>
      </dgm:prSet>
      <dgm:spPr/>
    </dgm:pt>
    <dgm:pt modelId="{006E6180-4BAF-4976-95ED-6536109A17BD}" type="pres">
      <dgm:prSet presAssocID="{DA0CB153-641C-4EDE-975F-ED2253FD42E8}" presName="compNode" presStyleCnt="0"/>
      <dgm:spPr/>
    </dgm:pt>
    <dgm:pt modelId="{93D94598-FF2C-45EF-B1EA-B3D5B4BA24CF}" type="pres">
      <dgm:prSet presAssocID="{DA0CB153-641C-4EDE-975F-ED2253FD42E8}" presName="bgRect" presStyleLbl="bgShp" presStyleIdx="0" presStyleCnt="3"/>
      <dgm:spPr/>
    </dgm:pt>
    <dgm:pt modelId="{3BB55691-F70B-45F9-99BF-0F507FB0B6CE}" type="pres">
      <dgm:prSet presAssocID="{DA0CB153-641C-4EDE-975F-ED2253FD42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4D8D6D37-360C-4E08-BF6C-CB5343C2E9C9}" type="pres">
      <dgm:prSet presAssocID="{DA0CB153-641C-4EDE-975F-ED2253FD42E8}" presName="spaceRect" presStyleCnt="0"/>
      <dgm:spPr/>
    </dgm:pt>
    <dgm:pt modelId="{63C2F902-4EC2-4A58-8BB4-02FEE399C4F1}" type="pres">
      <dgm:prSet presAssocID="{DA0CB153-641C-4EDE-975F-ED2253FD42E8}" presName="parTx" presStyleLbl="revTx" presStyleIdx="0" presStyleCnt="3">
        <dgm:presLayoutVars>
          <dgm:chMax val="0"/>
          <dgm:chPref val="0"/>
        </dgm:presLayoutVars>
      </dgm:prSet>
      <dgm:spPr/>
    </dgm:pt>
    <dgm:pt modelId="{ACDD3C87-85B1-41C7-A4EE-15567E799FA2}" type="pres">
      <dgm:prSet presAssocID="{841454F7-E870-4737-ADF7-DB68AC494A96}" presName="sibTrans" presStyleCnt="0"/>
      <dgm:spPr/>
    </dgm:pt>
    <dgm:pt modelId="{A09AAB8F-0546-415E-AEE1-85C8755F7B03}" type="pres">
      <dgm:prSet presAssocID="{795876FF-886E-4001-8CE8-BD3D65E3F1BF}" presName="compNode" presStyleCnt="0"/>
      <dgm:spPr/>
    </dgm:pt>
    <dgm:pt modelId="{46314465-3BE9-4C27-877A-12D59BC72EDC}" type="pres">
      <dgm:prSet presAssocID="{795876FF-886E-4001-8CE8-BD3D65E3F1BF}" presName="bgRect" presStyleLbl="bgShp" presStyleIdx="1" presStyleCnt="3"/>
      <dgm:spPr/>
    </dgm:pt>
    <dgm:pt modelId="{229F9837-F3D2-49FB-94F4-80AD8A1FC111}" type="pres">
      <dgm:prSet presAssocID="{795876FF-886E-4001-8CE8-BD3D65E3F1B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792F6C34-362A-4E7C-BA1A-0AD114D34877}" type="pres">
      <dgm:prSet presAssocID="{795876FF-886E-4001-8CE8-BD3D65E3F1BF}" presName="spaceRect" presStyleCnt="0"/>
      <dgm:spPr/>
    </dgm:pt>
    <dgm:pt modelId="{0CB73F93-B7C9-4BDC-BB1B-5A32DEE9CB10}" type="pres">
      <dgm:prSet presAssocID="{795876FF-886E-4001-8CE8-BD3D65E3F1BF}" presName="parTx" presStyleLbl="revTx" presStyleIdx="1" presStyleCnt="3">
        <dgm:presLayoutVars>
          <dgm:chMax val="0"/>
          <dgm:chPref val="0"/>
        </dgm:presLayoutVars>
      </dgm:prSet>
      <dgm:spPr/>
    </dgm:pt>
    <dgm:pt modelId="{25425679-2A9E-423C-9CDD-4382C3CC5CD0}" type="pres">
      <dgm:prSet presAssocID="{14E051E4-CDDB-4EF0-8D81-99C21CA73775}" presName="sibTrans" presStyleCnt="0"/>
      <dgm:spPr/>
    </dgm:pt>
    <dgm:pt modelId="{A0CAF4E1-C3DD-47D9-84B1-89893D80D89C}" type="pres">
      <dgm:prSet presAssocID="{259FB913-469B-4183-AE47-EF3AD865A8B2}" presName="compNode" presStyleCnt="0"/>
      <dgm:spPr/>
    </dgm:pt>
    <dgm:pt modelId="{E7E7D2B8-D082-4D37-998F-DFDEF3B7DB71}" type="pres">
      <dgm:prSet presAssocID="{259FB913-469B-4183-AE47-EF3AD865A8B2}" presName="bgRect" presStyleLbl="bgShp" presStyleIdx="2" presStyleCnt="3"/>
      <dgm:spPr/>
    </dgm:pt>
    <dgm:pt modelId="{EB9327E7-09F1-4EC3-9780-682850407D0F}" type="pres">
      <dgm:prSet presAssocID="{259FB913-469B-4183-AE47-EF3AD865A8B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 with solid fill"/>
        </a:ext>
      </dgm:extLst>
    </dgm:pt>
    <dgm:pt modelId="{AE6A30F2-8E4B-429D-9DC6-E4939F60FF7D}" type="pres">
      <dgm:prSet presAssocID="{259FB913-469B-4183-AE47-EF3AD865A8B2}" presName="spaceRect" presStyleCnt="0"/>
      <dgm:spPr/>
    </dgm:pt>
    <dgm:pt modelId="{464DBB68-EB25-4F82-8E33-BB08D5993887}" type="pres">
      <dgm:prSet presAssocID="{259FB913-469B-4183-AE47-EF3AD865A8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93DBD03-F09F-4A41-95AD-DA92B2BE7030}" type="presOf" srcId="{795876FF-886E-4001-8CE8-BD3D65E3F1BF}" destId="{0CB73F93-B7C9-4BDC-BB1B-5A32DEE9CB10}" srcOrd="0" destOrd="0" presId="urn:microsoft.com/office/officeart/2018/2/layout/IconVerticalSolidList"/>
    <dgm:cxn modelId="{23254B1E-8984-4B9B-B8CF-3332DE5C4802}" type="presOf" srcId="{DA0CB153-641C-4EDE-975F-ED2253FD42E8}" destId="{63C2F902-4EC2-4A58-8BB4-02FEE399C4F1}" srcOrd="0" destOrd="0" presId="urn:microsoft.com/office/officeart/2018/2/layout/IconVerticalSolidList"/>
    <dgm:cxn modelId="{521F7336-A7C9-437B-B8CE-29576CADA9FF}" type="presOf" srcId="{1721E341-2204-4BAF-96A9-971EE044CF52}" destId="{C0EB273E-716C-460A-9A9E-C25F87E61230}" srcOrd="0" destOrd="0" presId="urn:microsoft.com/office/officeart/2018/2/layout/IconVerticalSolidList"/>
    <dgm:cxn modelId="{9CBBD259-B8D3-4E6E-B5D3-A24C8CB81C03}" srcId="{1721E341-2204-4BAF-96A9-971EE044CF52}" destId="{259FB913-469B-4183-AE47-EF3AD865A8B2}" srcOrd="2" destOrd="0" parTransId="{2E9BBA9E-0602-40F2-8DB0-83F39E21B80D}" sibTransId="{5379D518-CE70-47DE-9762-0ED62D847C54}"/>
    <dgm:cxn modelId="{CF48749C-1A4D-40A9-9158-3144B6C03C93}" srcId="{1721E341-2204-4BAF-96A9-971EE044CF52}" destId="{795876FF-886E-4001-8CE8-BD3D65E3F1BF}" srcOrd="1" destOrd="0" parTransId="{F59E91AC-8E68-4FFD-9FBC-E6EA71C95927}" sibTransId="{14E051E4-CDDB-4EF0-8D81-99C21CA73775}"/>
    <dgm:cxn modelId="{576D8CB5-9B74-4754-89F7-EE6D3CE7AA54}" type="presOf" srcId="{259FB913-469B-4183-AE47-EF3AD865A8B2}" destId="{464DBB68-EB25-4F82-8E33-BB08D5993887}" srcOrd="0" destOrd="0" presId="urn:microsoft.com/office/officeart/2018/2/layout/IconVerticalSolidList"/>
    <dgm:cxn modelId="{2A1F1DFF-9FD0-435E-9C3F-01E5C6967671}" srcId="{1721E341-2204-4BAF-96A9-971EE044CF52}" destId="{DA0CB153-641C-4EDE-975F-ED2253FD42E8}" srcOrd="0" destOrd="0" parTransId="{71B41A3F-776F-4486-9CDE-AE10230C48E7}" sibTransId="{841454F7-E870-4737-ADF7-DB68AC494A96}"/>
    <dgm:cxn modelId="{A48C62F2-B12D-44D2-982B-2451FF4CFF4C}" type="presParOf" srcId="{C0EB273E-716C-460A-9A9E-C25F87E61230}" destId="{006E6180-4BAF-4976-95ED-6536109A17BD}" srcOrd="0" destOrd="0" presId="urn:microsoft.com/office/officeart/2018/2/layout/IconVerticalSolidList"/>
    <dgm:cxn modelId="{71DC3859-1647-407F-B234-2B4A3D7A7329}" type="presParOf" srcId="{006E6180-4BAF-4976-95ED-6536109A17BD}" destId="{93D94598-FF2C-45EF-B1EA-B3D5B4BA24CF}" srcOrd="0" destOrd="0" presId="urn:microsoft.com/office/officeart/2018/2/layout/IconVerticalSolidList"/>
    <dgm:cxn modelId="{F44F1853-753E-486E-9D77-2926CF47A239}" type="presParOf" srcId="{006E6180-4BAF-4976-95ED-6536109A17BD}" destId="{3BB55691-F70B-45F9-99BF-0F507FB0B6CE}" srcOrd="1" destOrd="0" presId="urn:microsoft.com/office/officeart/2018/2/layout/IconVerticalSolidList"/>
    <dgm:cxn modelId="{6434301F-3782-4394-988F-C1F56D18A88A}" type="presParOf" srcId="{006E6180-4BAF-4976-95ED-6536109A17BD}" destId="{4D8D6D37-360C-4E08-BF6C-CB5343C2E9C9}" srcOrd="2" destOrd="0" presId="urn:microsoft.com/office/officeart/2018/2/layout/IconVerticalSolidList"/>
    <dgm:cxn modelId="{3BC7BBF9-06EA-47A1-A5F6-65EB8D97CD3C}" type="presParOf" srcId="{006E6180-4BAF-4976-95ED-6536109A17BD}" destId="{63C2F902-4EC2-4A58-8BB4-02FEE399C4F1}" srcOrd="3" destOrd="0" presId="urn:microsoft.com/office/officeart/2018/2/layout/IconVerticalSolidList"/>
    <dgm:cxn modelId="{BE2CCC90-F994-4351-89C0-C866F9E654B1}" type="presParOf" srcId="{C0EB273E-716C-460A-9A9E-C25F87E61230}" destId="{ACDD3C87-85B1-41C7-A4EE-15567E799FA2}" srcOrd="1" destOrd="0" presId="urn:microsoft.com/office/officeart/2018/2/layout/IconVerticalSolidList"/>
    <dgm:cxn modelId="{18C561B9-51E6-4B82-9537-A4BD55B26F91}" type="presParOf" srcId="{C0EB273E-716C-460A-9A9E-C25F87E61230}" destId="{A09AAB8F-0546-415E-AEE1-85C8755F7B03}" srcOrd="2" destOrd="0" presId="urn:microsoft.com/office/officeart/2018/2/layout/IconVerticalSolidList"/>
    <dgm:cxn modelId="{25D66DAE-ED0B-4109-BD4E-C011E4107CE7}" type="presParOf" srcId="{A09AAB8F-0546-415E-AEE1-85C8755F7B03}" destId="{46314465-3BE9-4C27-877A-12D59BC72EDC}" srcOrd="0" destOrd="0" presId="urn:microsoft.com/office/officeart/2018/2/layout/IconVerticalSolidList"/>
    <dgm:cxn modelId="{07909985-0CCA-4A59-874B-EFA4E3CD88FC}" type="presParOf" srcId="{A09AAB8F-0546-415E-AEE1-85C8755F7B03}" destId="{229F9837-F3D2-49FB-94F4-80AD8A1FC111}" srcOrd="1" destOrd="0" presId="urn:microsoft.com/office/officeart/2018/2/layout/IconVerticalSolidList"/>
    <dgm:cxn modelId="{B0FC20FE-88FF-405A-8175-E0765D8B8EBC}" type="presParOf" srcId="{A09AAB8F-0546-415E-AEE1-85C8755F7B03}" destId="{792F6C34-362A-4E7C-BA1A-0AD114D34877}" srcOrd="2" destOrd="0" presId="urn:microsoft.com/office/officeart/2018/2/layout/IconVerticalSolidList"/>
    <dgm:cxn modelId="{B5801324-594C-4D41-914D-3150D32A2A28}" type="presParOf" srcId="{A09AAB8F-0546-415E-AEE1-85C8755F7B03}" destId="{0CB73F93-B7C9-4BDC-BB1B-5A32DEE9CB10}" srcOrd="3" destOrd="0" presId="urn:microsoft.com/office/officeart/2018/2/layout/IconVerticalSolidList"/>
    <dgm:cxn modelId="{48F82AF8-3232-4CE5-BCD0-70BA5C4E44E8}" type="presParOf" srcId="{C0EB273E-716C-460A-9A9E-C25F87E61230}" destId="{25425679-2A9E-423C-9CDD-4382C3CC5CD0}" srcOrd="3" destOrd="0" presId="urn:microsoft.com/office/officeart/2018/2/layout/IconVerticalSolidList"/>
    <dgm:cxn modelId="{BE9CB324-97F9-4762-8127-CFA5140E4622}" type="presParOf" srcId="{C0EB273E-716C-460A-9A9E-C25F87E61230}" destId="{A0CAF4E1-C3DD-47D9-84B1-89893D80D89C}" srcOrd="4" destOrd="0" presId="urn:microsoft.com/office/officeart/2018/2/layout/IconVerticalSolidList"/>
    <dgm:cxn modelId="{D43BDC82-3305-4342-BE12-BF3E4BE94931}" type="presParOf" srcId="{A0CAF4E1-C3DD-47D9-84B1-89893D80D89C}" destId="{E7E7D2B8-D082-4D37-998F-DFDEF3B7DB71}" srcOrd="0" destOrd="0" presId="urn:microsoft.com/office/officeart/2018/2/layout/IconVerticalSolidList"/>
    <dgm:cxn modelId="{86C1AAD2-ED2D-41AE-8B77-9C17B777872E}" type="presParOf" srcId="{A0CAF4E1-C3DD-47D9-84B1-89893D80D89C}" destId="{EB9327E7-09F1-4EC3-9780-682850407D0F}" srcOrd="1" destOrd="0" presId="urn:microsoft.com/office/officeart/2018/2/layout/IconVerticalSolidList"/>
    <dgm:cxn modelId="{CBB6D7AB-BCA7-4B41-B78E-FE62E512083C}" type="presParOf" srcId="{A0CAF4E1-C3DD-47D9-84B1-89893D80D89C}" destId="{AE6A30F2-8E4B-429D-9DC6-E4939F60FF7D}" srcOrd="2" destOrd="0" presId="urn:microsoft.com/office/officeart/2018/2/layout/IconVerticalSolidList"/>
    <dgm:cxn modelId="{6CE90992-A043-4954-91AC-B2F061AF1C0E}" type="presParOf" srcId="{A0CAF4E1-C3DD-47D9-84B1-89893D80D89C}" destId="{464DBB68-EB25-4F82-8E33-BB08D59938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3D2529-94AD-4C81-9E6D-0765AF18644E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AFFAF4-3F3E-4CC7-A921-9ACFCE164115}">
      <dgm:prSet/>
      <dgm:spPr/>
      <dgm:t>
        <a:bodyPr/>
        <a:lstStyle/>
        <a:p>
          <a:r>
            <a:rPr lang="en-US"/>
            <a:t>Continuous Monitoring – SIEM, IDS/IPS systems.</a:t>
          </a:r>
        </a:p>
      </dgm:t>
    </dgm:pt>
    <dgm:pt modelId="{524130FC-F7ED-4986-9976-24183F8FA204}" type="parTrans" cxnId="{5D82A60F-FE44-43D8-9D45-F31E5D412FE0}">
      <dgm:prSet/>
      <dgm:spPr/>
      <dgm:t>
        <a:bodyPr/>
        <a:lstStyle/>
        <a:p>
          <a:endParaRPr lang="en-US"/>
        </a:p>
      </dgm:t>
    </dgm:pt>
    <dgm:pt modelId="{0F61CA0C-5933-4F0C-9178-2E2C527F4054}" type="sibTrans" cxnId="{5D82A60F-FE44-43D8-9D45-F31E5D412FE0}">
      <dgm:prSet/>
      <dgm:spPr/>
      <dgm:t>
        <a:bodyPr/>
        <a:lstStyle/>
        <a:p>
          <a:endParaRPr lang="en-US"/>
        </a:p>
      </dgm:t>
    </dgm:pt>
    <dgm:pt modelId="{F22232FF-C44E-4E23-AC4C-85C3058F3B57}">
      <dgm:prSet/>
      <dgm:spPr/>
      <dgm:t>
        <a:bodyPr/>
        <a:lstStyle/>
        <a:p>
          <a:r>
            <a:rPr lang="en-US"/>
            <a:t>User activity logs for anomaly detection.</a:t>
          </a:r>
        </a:p>
      </dgm:t>
    </dgm:pt>
    <dgm:pt modelId="{215D97D7-56D0-4B4D-B98C-6D870951996B}" type="parTrans" cxnId="{F0B6FD36-9DE0-44FE-81EB-3D6906093B18}">
      <dgm:prSet/>
      <dgm:spPr/>
      <dgm:t>
        <a:bodyPr/>
        <a:lstStyle/>
        <a:p>
          <a:endParaRPr lang="en-US"/>
        </a:p>
      </dgm:t>
    </dgm:pt>
    <dgm:pt modelId="{30010C40-3173-4A36-8716-9601A691B84D}" type="sibTrans" cxnId="{F0B6FD36-9DE0-44FE-81EB-3D6906093B18}">
      <dgm:prSet/>
      <dgm:spPr/>
      <dgm:t>
        <a:bodyPr/>
        <a:lstStyle/>
        <a:p>
          <a:endParaRPr lang="en-US"/>
        </a:p>
      </dgm:t>
    </dgm:pt>
    <dgm:pt modelId="{4B6D5A28-B4B1-4249-9FFF-24FF4E09F382}">
      <dgm:prSet/>
      <dgm:spPr/>
      <dgm:t>
        <a:bodyPr/>
        <a:lstStyle/>
        <a:p>
          <a:r>
            <a:rPr lang="en-US"/>
            <a:t>Incident Response Plan – Based on NIST guidelines.</a:t>
          </a:r>
        </a:p>
      </dgm:t>
    </dgm:pt>
    <dgm:pt modelId="{F8D00E3A-5EBB-45F4-980A-F69A8D7A9F44}" type="parTrans" cxnId="{5EEAC61B-8596-4A95-B3A2-3C0ADF49A6EC}">
      <dgm:prSet/>
      <dgm:spPr/>
      <dgm:t>
        <a:bodyPr/>
        <a:lstStyle/>
        <a:p>
          <a:endParaRPr lang="en-US"/>
        </a:p>
      </dgm:t>
    </dgm:pt>
    <dgm:pt modelId="{2381B524-0669-4B68-A518-1DF54791C397}" type="sibTrans" cxnId="{5EEAC61B-8596-4A95-B3A2-3C0ADF49A6EC}">
      <dgm:prSet/>
      <dgm:spPr/>
      <dgm:t>
        <a:bodyPr/>
        <a:lstStyle/>
        <a:p>
          <a:endParaRPr lang="en-US"/>
        </a:p>
      </dgm:t>
    </dgm:pt>
    <dgm:pt modelId="{F3BA273D-E83F-44B5-976E-B462CF368367}" type="pres">
      <dgm:prSet presAssocID="{843D2529-94AD-4C81-9E6D-0765AF18644E}" presName="Name0" presStyleCnt="0">
        <dgm:presLayoutVars>
          <dgm:dir/>
          <dgm:animLvl val="lvl"/>
          <dgm:resizeHandles val="exact"/>
        </dgm:presLayoutVars>
      </dgm:prSet>
      <dgm:spPr/>
    </dgm:pt>
    <dgm:pt modelId="{48DD39B9-1B3C-43F5-BF21-F23F9EB3FFFB}" type="pres">
      <dgm:prSet presAssocID="{4B6D5A28-B4B1-4249-9FFF-24FF4E09F382}" presName="boxAndChildren" presStyleCnt="0"/>
      <dgm:spPr/>
    </dgm:pt>
    <dgm:pt modelId="{6A0DE6D7-B636-4477-82B6-FF82CD986089}" type="pres">
      <dgm:prSet presAssocID="{4B6D5A28-B4B1-4249-9FFF-24FF4E09F382}" presName="parentTextBox" presStyleLbl="node1" presStyleIdx="0" presStyleCnt="3"/>
      <dgm:spPr/>
    </dgm:pt>
    <dgm:pt modelId="{CA99C73A-7CE0-4447-AB8C-62BC6BA83AD2}" type="pres">
      <dgm:prSet presAssocID="{30010C40-3173-4A36-8716-9601A691B84D}" presName="sp" presStyleCnt="0"/>
      <dgm:spPr/>
    </dgm:pt>
    <dgm:pt modelId="{8F961795-FE53-4DC3-92D2-0208C124C058}" type="pres">
      <dgm:prSet presAssocID="{F22232FF-C44E-4E23-AC4C-85C3058F3B57}" presName="arrowAndChildren" presStyleCnt="0"/>
      <dgm:spPr/>
    </dgm:pt>
    <dgm:pt modelId="{CB208D44-AD2E-47EE-9DA2-F24BC3A11299}" type="pres">
      <dgm:prSet presAssocID="{F22232FF-C44E-4E23-AC4C-85C3058F3B57}" presName="parentTextArrow" presStyleLbl="node1" presStyleIdx="1" presStyleCnt="3"/>
      <dgm:spPr/>
    </dgm:pt>
    <dgm:pt modelId="{432880E8-D57B-4EF8-991E-EE7A3B691EC9}" type="pres">
      <dgm:prSet presAssocID="{0F61CA0C-5933-4F0C-9178-2E2C527F4054}" presName="sp" presStyleCnt="0"/>
      <dgm:spPr/>
    </dgm:pt>
    <dgm:pt modelId="{2EB65DE6-316B-47CB-89D1-F4EE9B825A1D}" type="pres">
      <dgm:prSet presAssocID="{B9AFFAF4-3F3E-4CC7-A921-9ACFCE164115}" presName="arrowAndChildren" presStyleCnt="0"/>
      <dgm:spPr/>
    </dgm:pt>
    <dgm:pt modelId="{D707E35B-880F-49F6-A46A-B4B0FCB06533}" type="pres">
      <dgm:prSet presAssocID="{B9AFFAF4-3F3E-4CC7-A921-9ACFCE164115}" presName="parentTextArrow" presStyleLbl="node1" presStyleIdx="2" presStyleCnt="3"/>
      <dgm:spPr/>
    </dgm:pt>
  </dgm:ptLst>
  <dgm:cxnLst>
    <dgm:cxn modelId="{5D82A60F-FE44-43D8-9D45-F31E5D412FE0}" srcId="{843D2529-94AD-4C81-9E6D-0765AF18644E}" destId="{B9AFFAF4-3F3E-4CC7-A921-9ACFCE164115}" srcOrd="0" destOrd="0" parTransId="{524130FC-F7ED-4986-9976-24183F8FA204}" sibTransId="{0F61CA0C-5933-4F0C-9178-2E2C527F4054}"/>
    <dgm:cxn modelId="{BF634B10-2E67-4E57-9D07-D7B9699FC9DA}" type="presOf" srcId="{B9AFFAF4-3F3E-4CC7-A921-9ACFCE164115}" destId="{D707E35B-880F-49F6-A46A-B4B0FCB06533}" srcOrd="0" destOrd="0" presId="urn:microsoft.com/office/officeart/2005/8/layout/process4"/>
    <dgm:cxn modelId="{5EEAC61B-8596-4A95-B3A2-3C0ADF49A6EC}" srcId="{843D2529-94AD-4C81-9E6D-0765AF18644E}" destId="{4B6D5A28-B4B1-4249-9FFF-24FF4E09F382}" srcOrd="2" destOrd="0" parTransId="{F8D00E3A-5EBB-45F4-980A-F69A8D7A9F44}" sibTransId="{2381B524-0669-4B68-A518-1DF54791C397}"/>
    <dgm:cxn modelId="{F0B6FD36-9DE0-44FE-81EB-3D6906093B18}" srcId="{843D2529-94AD-4C81-9E6D-0765AF18644E}" destId="{F22232FF-C44E-4E23-AC4C-85C3058F3B57}" srcOrd="1" destOrd="0" parTransId="{215D97D7-56D0-4B4D-B98C-6D870951996B}" sibTransId="{30010C40-3173-4A36-8716-9601A691B84D}"/>
    <dgm:cxn modelId="{891E5670-48EF-47BA-B197-7793E6370539}" type="presOf" srcId="{F22232FF-C44E-4E23-AC4C-85C3058F3B57}" destId="{CB208D44-AD2E-47EE-9DA2-F24BC3A11299}" srcOrd="0" destOrd="0" presId="urn:microsoft.com/office/officeart/2005/8/layout/process4"/>
    <dgm:cxn modelId="{5E134D52-48A2-451E-BE39-70945DF8C7B1}" type="presOf" srcId="{4B6D5A28-B4B1-4249-9FFF-24FF4E09F382}" destId="{6A0DE6D7-B636-4477-82B6-FF82CD986089}" srcOrd="0" destOrd="0" presId="urn:microsoft.com/office/officeart/2005/8/layout/process4"/>
    <dgm:cxn modelId="{9C4CB5DD-8F2B-4F3B-8AE2-1B99C69F62ED}" type="presOf" srcId="{843D2529-94AD-4C81-9E6D-0765AF18644E}" destId="{F3BA273D-E83F-44B5-976E-B462CF368367}" srcOrd="0" destOrd="0" presId="urn:microsoft.com/office/officeart/2005/8/layout/process4"/>
    <dgm:cxn modelId="{1B5B1B02-279A-41DA-B048-29C41C7B180E}" type="presParOf" srcId="{F3BA273D-E83F-44B5-976E-B462CF368367}" destId="{48DD39B9-1B3C-43F5-BF21-F23F9EB3FFFB}" srcOrd="0" destOrd="0" presId="urn:microsoft.com/office/officeart/2005/8/layout/process4"/>
    <dgm:cxn modelId="{F5B29927-AEB9-4265-8B90-4BF3BA9877D2}" type="presParOf" srcId="{48DD39B9-1B3C-43F5-BF21-F23F9EB3FFFB}" destId="{6A0DE6D7-B636-4477-82B6-FF82CD986089}" srcOrd="0" destOrd="0" presId="urn:microsoft.com/office/officeart/2005/8/layout/process4"/>
    <dgm:cxn modelId="{77968192-F431-4D68-AE2F-04B51A6DFE9C}" type="presParOf" srcId="{F3BA273D-E83F-44B5-976E-B462CF368367}" destId="{CA99C73A-7CE0-4447-AB8C-62BC6BA83AD2}" srcOrd="1" destOrd="0" presId="urn:microsoft.com/office/officeart/2005/8/layout/process4"/>
    <dgm:cxn modelId="{93792E1B-1BD2-4F4C-9024-95F6BEF66B2C}" type="presParOf" srcId="{F3BA273D-E83F-44B5-976E-B462CF368367}" destId="{8F961795-FE53-4DC3-92D2-0208C124C058}" srcOrd="2" destOrd="0" presId="urn:microsoft.com/office/officeart/2005/8/layout/process4"/>
    <dgm:cxn modelId="{7F34EB48-3B6A-4FB4-B40A-ED122B6317BE}" type="presParOf" srcId="{8F961795-FE53-4DC3-92D2-0208C124C058}" destId="{CB208D44-AD2E-47EE-9DA2-F24BC3A11299}" srcOrd="0" destOrd="0" presId="urn:microsoft.com/office/officeart/2005/8/layout/process4"/>
    <dgm:cxn modelId="{6FDC37B2-6C94-4130-AA9D-243E226B7356}" type="presParOf" srcId="{F3BA273D-E83F-44B5-976E-B462CF368367}" destId="{432880E8-D57B-4EF8-991E-EE7A3B691EC9}" srcOrd="3" destOrd="0" presId="urn:microsoft.com/office/officeart/2005/8/layout/process4"/>
    <dgm:cxn modelId="{852578B3-829C-47B5-BFDD-19B80203611D}" type="presParOf" srcId="{F3BA273D-E83F-44B5-976E-B462CF368367}" destId="{2EB65DE6-316B-47CB-89D1-F4EE9B825A1D}" srcOrd="4" destOrd="0" presId="urn:microsoft.com/office/officeart/2005/8/layout/process4"/>
    <dgm:cxn modelId="{F759AF55-9847-4B5B-B02E-80C4456789CD}" type="presParOf" srcId="{2EB65DE6-316B-47CB-89D1-F4EE9B825A1D}" destId="{D707E35B-880F-49F6-A46A-B4B0FCB0653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7B53566-FA60-4529-81ED-8E3DAF3AD3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6102C326-6FD5-4217-B486-2E185C80DD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Cybersecurity Induction – Mandatory for all new staff.</a:t>
          </a:r>
        </a:p>
      </dgm:t>
    </dgm:pt>
    <dgm:pt modelId="{F0150A70-313D-4C62-B9A6-6A01A76278D5}" type="parTrans" cxnId="{AEA0D279-B5B1-441C-A4AA-EB3619DE1730}">
      <dgm:prSet/>
      <dgm:spPr/>
      <dgm:t>
        <a:bodyPr/>
        <a:lstStyle/>
        <a:p>
          <a:endParaRPr lang="en-US"/>
        </a:p>
      </dgm:t>
    </dgm:pt>
    <dgm:pt modelId="{BF5EB159-6FAE-4C34-930D-9BCE285135A9}" type="sibTrans" cxnId="{AEA0D279-B5B1-441C-A4AA-EB3619DE1730}">
      <dgm:prSet/>
      <dgm:spPr/>
      <dgm:t>
        <a:bodyPr/>
        <a:lstStyle/>
        <a:p>
          <a:endParaRPr lang="en-US"/>
        </a:p>
      </dgm:t>
    </dgm:pt>
    <dgm:pt modelId="{534259B6-CBBB-460D-83B4-70752C55E5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Role-Specific Training – Extra training for sensitive positions.</a:t>
          </a:r>
        </a:p>
      </dgm:t>
    </dgm:pt>
    <dgm:pt modelId="{C6B3D17A-6E38-4070-A651-94A03362E214}" type="parTrans" cxnId="{C6956C5C-2409-41DB-B5B3-041294ABA3F6}">
      <dgm:prSet/>
      <dgm:spPr/>
      <dgm:t>
        <a:bodyPr/>
        <a:lstStyle/>
        <a:p>
          <a:endParaRPr lang="en-US"/>
        </a:p>
      </dgm:t>
    </dgm:pt>
    <dgm:pt modelId="{B29BD93C-727C-4B14-B189-F7006FB26DD9}" type="sibTrans" cxnId="{C6956C5C-2409-41DB-B5B3-041294ABA3F6}">
      <dgm:prSet/>
      <dgm:spPr/>
      <dgm:t>
        <a:bodyPr/>
        <a:lstStyle/>
        <a:p>
          <a:endParaRPr lang="en-US"/>
        </a:p>
      </dgm:t>
    </dgm:pt>
    <dgm:pt modelId="{FE8652A1-DB21-44C8-B368-3E38F2604F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Ongoing Updates – Phishing tests and monthly threat newsletters.</a:t>
          </a:r>
        </a:p>
      </dgm:t>
    </dgm:pt>
    <dgm:pt modelId="{0E15BCD5-6283-42F5-8498-2C33C5838D31}" type="parTrans" cxnId="{3701CABF-25FC-4BB4-8EA1-CCB341F9BFC0}">
      <dgm:prSet/>
      <dgm:spPr/>
      <dgm:t>
        <a:bodyPr/>
        <a:lstStyle/>
        <a:p>
          <a:endParaRPr lang="en-US"/>
        </a:p>
      </dgm:t>
    </dgm:pt>
    <dgm:pt modelId="{89AEC83C-0FDE-45B3-BED6-BDA35F06C6A4}" type="sibTrans" cxnId="{3701CABF-25FC-4BB4-8EA1-CCB341F9BFC0}">
      <dgm:prSet/>
      <dgm:spPr/>
      <dgm:t>
        <a:bodyPr/>
        <a:lstStyle/>
        <a:p>
          <a:endParaRPr lang="en-US"/>
        </a:p>
      </dgm:t>
    </dgm:pt>
    <dgm:pt modelId="{B46F89AE-BF68-43BC-9CA5-C8F0F2243900}" type="pres">
      <dgm:prSet presAssocID="{57B53566-FA60-4529-81ED-8E3DAF3AD312}" presName="root" presStyleCnt="0">
        <dgm:presLayoutVars>
          <dgm:dir/>
          <dgm:resizeHandles val="exact"/>
        </dgm:presLayoutVars>
      </dgm:prSet>
      <dgm:spPr/>
    </dgm:pt>
    <dgm:pt modelId="{C07BD8BB-6B2B-45C1-AD62-6AB1DE0C3577}" type="pres">
      <dgm:prSet presAssocID="{6102C326-6FD5-4217-B486-2E185C80DD4C}" presName="compNode" presStyleCnt="0"/>
      <dgm:spPr/>
    </dgm:pt>
    <dgm:pt modelId="{8F066DA6-FF6D-4EB7-8E28-03DD18DDF4F0}" type="pres">
      <dgm:prSet presAssocID="{6102C326-6FD5-4217-B486-2E185C80DD4C}" presName="bgRect" presStyleLbl="bgShp" presStyleIdx="0" presStyleCnt="3"/>
      <dgm:spPr/>
    </dgm:pt>
    <dgm:pt modelId="{20677256-9034-4CCA-8A8E-2BDEF7CE3F68}" type="pres">
      <dgm:prSet presAssocID="{6102C326-6FD5-4217-B486-2E185C80DD4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94AC3BE0-1604-43C0-BD01-210AFB783832}" type="pres">
      <dgm:prSet presAssocID="{6102C326-6FD5-4217-B486-2E185C80DD4C}" presName="spaceRect" presStyleCnt="0"/>
      <dgm:spPr/>
    </dgm:pt>
    <dgm:pt modelId="{34147CA4-28B4-4675-BBD6-B9131EF6A834}" type="pres">
      <dgm:prSet presAssocID="{6102C326-6FD5-4217-B486-2E185C80DD4C}" presName="parTx" presStyleLbl="revTx" presStyleIdx="0" presStyleCnt="3">
        <dgm:presLayoutVars>
          <dgm:chMax val="0"/>
          <dgm:chPref val="0"/>
        </dgm:presLayoutVars>
      </dgm:prSet>
      <dgm:spPr/>
    </dgm:pt>
    <dgm:pt modelId="{7A102D0E-2FDF-44B9-A038-D5653AA12980}" type="pres">
      <dgm:prSet presAssocID="{BF5EB159-6FAE-4C34-930D-9BCE285135A9}" presName="sibTrans" presStyleCnt="0"/>
      <dgm:spPr/>
    </dgm:pt>
    <dgm:pt modelId="{25907048-22A1-42F5-B37F-3AC9A583F3C5}" type="pres">
      <dgm:prSet presAssocID="{534259B6-CBBB-460D-83B4-70752C55E58A}" presName="compNode" presStyleCnt="0"/>
      <dgm:spPr/>
    </dgm:pt>
    <dgm:pt modelId="{C5360C37-55DA-48AC-A630-ED68BEBA1D7D}" type="pres">
      <dgm:prSet presAssocID="{534259B6-CBBB-460D-83B4-70752C55E58A}" presName="bgRect" presStyleLbl="bgShp" presStyleIdx="1" presStyleCnt="3"/>
      <dgm:spPr/>
    </dgm:pt>
    <dgm:pt modelId="{588A8723-4ECD-402C-86A0-789D409E480B}" type="pres">
      <dgm:prSet presAssocID="{534259B6-CBBB-460D-83B4-70752C55E5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56090D00-2D6B-424A-9CA2-8AB5F31F2915}" type="pres">
      <dgm:prSet presAssocID="{534259B6-CBBB-460D-83B4-70752C55E58A}" presName="spaceRect" presStyleCnt="0"/>
      <dgm:spPr/>
    </dgm:pt>
    <dgm:pt modelId="{A7DA5E0E-3328-4E67-9BA3-F572A8434BF3}" type="pres">
      <dgm:prSet presAssocID="{534259B6-CBBB-460D-83B4-70752C55E58A}" presName="parTx" presStyleLbl="revTx" presStyleIdx="1" presStyleCnt="3">
        <dgm:presLayoutVars>
          <dgm:chMax val="0"/>
          <dgm:chPref val="0"/>
        </dgm:presLayoutVars>
      </dgm:prSet>
      <dgm:spPr/>
    </dgm:pt>
    <dgm:pt modelId="{1445A3AE-43EE-4F1A-964E-9E0C9CEA766E}" type="pres">
      <dgm:prSet presAssocID="{B29BD93C-727C-4B14-B189-F7006FB26DD9}" presName="sibTrans" presStyleCnt="0"/>
      <dgm:spPr/>
    </dgm:pt>
    <dgm:pt modelId="{6703145D-EB6C-4F13-9FFE-57793CBD5660}" type="pres">
      <dgm:prSet presAssocID="{FE8652A1-DB21-44C8-B368-3E38F2604FD0}" presName="compNode" presStyleCnt="0"/>
      <dgm:spPr/>
    </dgm:pt>
    <dgm:pt modelId="{CBBD5BB4-19A4-4991-A3C6-B04D89B871AB}" type="pres">
      <dgm:prSet presAssocID="{FE8652A1-DB21-44C8-B368-3E38F2604FD0}" presName="bgRect" presStyleLbl="bgShp" presStyleIdx="2" presStyleCnt="3"/>
      <dgm:spPr/>
    </dgm:pt>
    <dgm:pt modelId="{704A3EB2-8F81-4945-A1B6-6821D294A6B3}" type="pres">
      <dgm:prSet presAssocID="{FE8652A1-DB21-44C8-B368-3E38F2604F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F5465D6D-C316-43E7-A798-834885449BB5}" type="pres">
      <dgm:prSet presAssocID="{FE8652A1-DB21-44C8-B368-3E38F2604FD0}" presName="spaceRect" presStyleCnt="0"/>
      <dgm:spPr/>
    </dgm:pt>
    <dgm:pt modelId="{B0FE8E6E-A9A8-40AD-B1A8-8991DBD56E0B}" type="pres">
      <dgm:prSet presAssocID="{FE8652A1-DB21-44C8-B368-3E38F2604F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CF63A0D-DFE0-4CAD-9A2D-5DC6827F617A}" type="presOf" srcId="{57B53566-FA60-4529-81ED-8E3DAF3AD312}" destId="{B46F89AE-BF68-43BC-9CA5-C8F0F2243900}" srcOrd="0" destOrd="0" presId="urn:microsoft.com/office/officeart/2018/2/layout/IconVerticalSolidList"/>
    <dgm:cxn modelId="{C6956C5C-2409-41DB-B5B3-041294ABA3F6}" srcId="{57B53566-FA60-4529-81ED-8E3DAF3AD312}" destId="{534259B6-CBBB-460D-83B4-70752C55E58A}" srcOrd="1" destOrd="0" parTransId="{C6B3D17A-6E38-4070-A651-94A03362E214}" sibTransId="{B29BD93C-727C-4B14-B189-F7006FB26DD9}"/>
    <dgm:cxn modelId="{ADEA9161-B0D8-4565-9964-3F274CADD00B}" type="presOf" srcId="{FE8652A1-DB21-44C8-B368-3E38F2604FD0}" destId="{B0FE8E6E-A9A8-40AD-B1A8-8991DBD56E0B}" srcOrd="0" destOrd="0" presId="urn:microsoft.com/office/officeart/2018/2/layout/IconVerticalSolidList"/>
    <dgm:cxn modelId="{AEA0D279-B5B1-441C-A4AA-EB3619DE1730}" srcId="{57B53566-FA60-4529-81ED-8E3DAF3AD312}" destId="{6102C326-6FD5-4217-B486-2E185C80DD4C}" srcOrd="0" destOrd="0" parTransId="{F0150A70-313D-4C62-B9A6-6A01A76278D5}" sibTransId="{BF5EB159-6FAE-4C34-930D-9BCE285135A9}"/>
    <dgm:cxn modelId="{3701CABF-25FC-4BB4-8EA1-CCB341F9BFC0}" srcId="{57B53566-FA60-4529-81ED-8E3DAF3AD312}" destId="{FE8652A1-DB21-44C8-B368-3E38F2604FD0}" srcOrd="2" destOrd="0" parTransId="{0E15BCD5-6283-42F5-8498-2C33C5838D31}" sibTransId="{89AEC83C-0FDE-45B3-BED6-BDA35F06C6A4}"/>
    <dgm:cxn modelId="{B36C01E1-84E1-4F7F-8F98-87C41A627498}" type="presOf" srcId="{534259B6-CBBB-460D-83B4-70752C55E58A}" destId="{A7DA5E0E-3328-4E67-9BA3-F572A8434BF3}" srcOrd="0" destOrd="0" presId="urn:microsoft.com/office/officeart/2018/2/layout/IconVerticalSolidList"/>
    <dgm:cxn modelId="{809E2AFD-CD29-4C04-94EF-7B3A3A565A45}" type="presOf" srcId="{6102C326-6FD5-4217-B486-2E185C80DD4C}" destId="{34147CA4-28B4-4675-BBD6-B9131EF6A834}" srcOrd="0" destOrd="0" presId="urn:microsoft.com/office/officeart/2018/2/layout/IconVerticalSolidList"/>
    <dgm:cxn modelId="{CE79EC48-F628-438F-8E2D-7796356882E9}" type="presParOf" srcId="{B46F89AE-BF68-43BC-9CA5-C8F0F2243900}" destId="{C07BD8BB-6B2B-45C1-AD62-6AB1DE0C3577}" srcOrd="0" destOrd="0" presId="urn:microsoft.com/office/officeart/2018/2/layout/IconVerticalSolidList"/>
    <dgm:cxn modelId="{761858AF-1B7F-4521-AEF6-3CBA4CE877D4}" type="presParOf" srcId="{C07BD8BB-6B2B-45C1-AD62-6AB1DE0C3577}" destId="{8F066DA6-FF6D-4EB7-8E28-03DD18DDF4F0}" srcOrd="0" destOrd="0" presId="urn:microsoft.com/office/officeart/2018/2/layout/IconVerticalSolidList"/>
    <dgm:cxn modelId="{4850CC68-A6B9-4AF9-87FE-39617FE208CD}" type="presParOf" srcId="{C07BD8BB-6B2B-45C1-AD62-6AB1DE0C3577}" destId="{20677256-9034-4CCA-8A8E-2BDEF7CE3F68}" srcOrd="1" destOrd="0" presId="urn:microsoft.com/office/officeart/2018/2/layout/IconVerticalSolidList"/>
    <dgm:cxn modelId="{5828C650-36B8-42FB-8833-8F847F05502B}" type="presParOf" srcId="{C07BD8BB-6B2B-45C1-AD62-6AB1DE0C3577}" destId="{94AC3BE0-1604-43C0-BD01-210AFB783832}" srcOrd="2" destOrd="0" presId="urn:microsoft.com/office/officeart/2018/2/layout/IconVerticalSolidList"/>
    <dgm:cxn modelId="{43541433-5AAD-4A5E-A59A-2F0CCF83C8A5}" type="presParOf" srcId="{C07BD8BB-6B2B-45C1-AD62-6AB1DE0C3577}" destId="{34147CA4-28B4-4675-BBD6-B9131EF6A834}" srcOrd="3" destOrd="0" presId="urn:microsoft.com/office/officeart/2018/2/layout/IconVerticalSolidList"/>
    <dgm:cxn modelId="{3DB37BF3-00B8-4E71-93C8-760602732053}" type="presParOf" srcId="{B46F89AE-BF68-43BC-9CA5-C8F0F2243900}" destId="{7A102D0E-2FDF-44B9-A038-D5653AA12980}" srcOrd="1" destOrd="0" presId="urn:microsoft.com/office/officeart/2018/2/layout/IconVerticalSolidList"/>
    <dgm:cxn modelId="{3079D27A-A929-4399-A49A-E020FAB4793B}" type="presParOf" srcId="{B46F89AE-BF68-43BC-9CA5-C8F0F2243900}" destId="{25907048-22A1-42F5-B37F-3AC9A583F3C5}" srcOrd="2" destOrd="0" presId="urn:microsoft.com/office/officeart/2018/2/layout/IconVerticalSolidList"/>
    <dgm:cxn modelId="{649B30DD-37A8-4F1C-A53C-84DD4FB6B943}" type="presParOf" srcId="{25907048-22A1-42F5-B37F-3AC9A583F3C5}" destId="{C5360C37-55DA-48AC-A630-ED68BEBA1D7D}" srcOrd="0" destOrd="0" presId="urn:microsoft.com/office/officeart/2018/2/layout/IconVerticalSolidList"/>
    <dgm:cxn modelId="{52AA7F58-5086-414A-95CA-CEB34424BD96}" type="presParOf" srcId="{25907048-22A1-42F5-B37F-3AC9A583F3C5}" destId="{588A8723-4ECD-402C-86A0-789D409E480B}" srcOrd="1" destOrd="0" presId="urn:microsoft.com/office/officeart/2018/2/layout/IconVerticalSolidList"/>
    <dgm:cxn modelId="{F9D4FB43-BB9E-42BE-A4C9-4C1A2CCB3C17}" type="presParOf" srcId="{25907048-22A1-42F5-B37F-3AC9A583F3C5}" destId="{56090D00-2D6B-424A-9CA2-8AB5F31F2915}" srcOrd="2" destOrd="0" presId="urn:microsoft.com/office/officeart/2018/2/layout/IconVerticalSolidList"/>
    <dgm:cxn modelId="{DD6316B7-442F-43FF-B5CF-ACD41CEF67C6}" type="presParOf" srcId="{25907048-22A1-42F5-B37F-3AC9A583F3C5}" destId="{A7DA5E0E-3328-4E67-9BA3-F572A8434BF3}" srcOrd="3" destOrd="0" presId="urn:microsoft.com/office/officeart/2018/2/layout/IconVerticalSolidList"/>
    <dgm:cxn modelId="{E51CA656-C474-40E0-8EF4-17DFB4CFD194}" type="presParOf" srcId="{B46F89AE-BF68-43BC-9CA5-C8F0F2243900}" destId="{1445A3AE-43EE-4F1A-964E-9E0C9CEA766E}" srcOrd="3" destOrd="0" presId="urn:microsoft.com/office/officeart/2018/2/layout/IconVerticalSolidList"/>
    <dgm:cxn modelId="{77678232-49AD-4E5F-9F39-E0E4A3225F8F}" type="presParOf" srcId="{B46F89AE-BF68-43BC-9CA5-C8F0F2243900}" destId="{6703145D-EB6C-4F13-9FFE-57793CBD5660}" srcOrd="4" destOrd="0" presId="urn:microsoft.com/office/officeart/2018/2/layout/IconVerticalSolidList"/>
    <dgm:cxn modelId="{ED80BEBC-F9FE-4663-B034-F30DFE5FC5C6}" type="presParOf" srcId="{6703145D-EB6C-4F13-9FFE-57793CBD5660}" destId="{CBBD5BB4-19A4-4991-A3C6-B04D89B871AB}" srcOrd="0" destOrd="0" presId="urn:microsoft.com/office/officeart/2018/2/layout/IconVerticalSolidList"/>
    <dgm:cxn modelId="{4DF40334-E7C0-41DB-B131-7DA5F65C4227}" type="presParOf" srcId="{6703145D-EB6C-4F13-9FFE-57793CBD5660}" destId="{704A3EB2-8F81-4945-A1B6-6821D294A6B3}" srcOrd="1" destOrd="0" presId="urn:microsoft.com/office/officeart/2018/2/layout/IconVerticalSolidList"/>
    <dgm:cxn modelId="{B5B66F1F-E260-4311-B243-2393C259F65F}" type="presParOf" srcId="{6703145D-EB6C-4F13-9FFE-57793CBD5660}" destId="{F5465D6D-C316-43E7-A798-834885449BB5}" srcOrd="2" destOrd="0" presId="urn:microsoft.com/office/officeart/2018/2/layout/IconVerticalSolidList"/>
    <dgm:cxn modelId="{4AFB77DA-42C8-4AB1-81C9-C906F61279D1}" type="presParOf" srcId="{6703145D-EB6C-4F13-9FFE-57793CBD5660}" destId="{B0FE8E6E-A9A8-40AD-B1A8-8991DBD56E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317E001-D391-44A4-9DBF-0CBDD3C3167B}" type="doc">
      <dgm:prSet loTypeId="urn:microsoft.com/office/officeart/2008/layout/LinedList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6E3A7F4-40E4-4444-BDA2-AAAB695D2F3D}">
      <dgm:prSet/>
      <dgm:spPr/>
      <dgm:t>
        <a:bodyPr/>
        <a:lstStyle/>
        <a:p>
          <a:r>
            <a:rPr lang="en-US" dirty="0"/>
            <a:t>Cybersecurity is critical to FSL’s future.</a:t>
          </a:r>
        </a:p>
      </dgm:t>
    </dgm:pt>
    <dgm:pt modelId="{BF217EBA-6709-47D3-A173-67FEB8D146F2}" type="parTrans" cxnId="{36CAA326-E16E-4C57-8826-6C12D0CF123A}">
      <dgm:prSet/>
      <dgm:spPr/>
      <dgm:t>
        <a:bodyPr/>
        <a:lstStyle/>
        <a:p>
          <a:endParaRPr lang="en-US"/>
        </a:p>
      </dgm:t>
    </dgm:pt>
    <dgm:pt modelId="{8F738819-CFC8-4787-A7DF-249C3C37287A}" type="sibTrans" cxnId="{36CAA326-E16E-4C57-8826-6C12D0CF123A}">
      <dgm:prSet/>
      <dgm:spPr/>
      <dgm:t>
        <a:bodyPr/>
        <a:lstStyle/>
        <a:p>
          <a:endParaRPr lang="en-US"/>
        </a:p>
      </dgm:t>
    </dgm:pt>
    <dgm:pt modelId="{C8ECF413-3233-4615-A04B-A27897542677}">
      <dgm:prSet/>
      <dgm:spPr/>
      <dgm:t>
        <a:bodyPr/>
        <a:lstStyle/>
        <a:p>
          <a:r>
            <a:rPr lang="en-US" dirty="0"/>
            <a:t>Report outlines threats, policies, and a response strategy for FSL.</a:t>
          </a:r>
        </a:p>
      </dgm:t>
    </dgm:pt>
    <dgm:pt modelId="{AC3FE31B-8D04-4E66-BEE7-65024BD5BD46}" type="parTrans" cxnId="{31A4A5FC-7566-4896-BD5C-DF9387D52CCE}">
      <dgm:prSet/>
      <dgm:spPr/>
      <dgm:t>
        <a:bodyPr/>
        <a:lstStyle/>
        <a:p>
          <a:endParaRPr lang="en-US"/>
        </a:p>
      </dgm:t>
    </dgm:pt>
    <dgm:pt modelId="{04454784-823D-4EE9-93F9-D85F8E9E30FE}" type="sibTrans" cxnId="{31A4A5FC-7566-4896-BD5C-DF9387D52CCE}">
      <dgm:prSet/>
      <dgm:spPr/>
      <dgm:t>
        <a:bodyPr/>
        <a:lstStyle/>
        <a:p>
          <a:endParaRPr lang="en-US"/>
        </a:p>
      </dgm:t>
    </dgm:pt>
    <dgm:pt modelId="{58FC329F-2C37-40E7-A800-B3EEC8AE5411}">
      <dgm:prSet/>
      <dgm:spPr/>
      <dgm:t>
        <a:bodyPr/>
        <a:lstStyle/>
        <a:p>
          <a:r>
            <a:rPr lang="en-US" dirty="0"/>
            <a:t>Commitment to training and monitoring is essential for long-term success.</a:t>
          </a:r>
        </a:p>
      </dgm:t>
    </dgm:pt>
    <dgm:pt modelId="{0F8FC35B-34CB-40EE-B56E-F46B1E6102AB}" type="parTrans" cxnId="{8B5164C4-C0DB-4AE2-B1D3-C9D3FECDEB78}">
      <dgm:prSet/>
      <dgm:spPr/>
      <dgm:t>
        <a:bodyPr/>
        <a:lstStyle/>
        <a:p>
          <a:endParaRPr lang="en-US"/>
        </a:p>
      </dgm:t>
    </dgm:pt>
    <dgm:pt modelId="{DD31AD87-15D1-4B88-90FD-29277DE24CB4}" type="sibTrans" cxnId="{8B5164C4-C0DB-4AE2-B1D3-C9D3FECDEB78}">
      <dgm:prSet/>
      <dgm:spPr/>
      <dgm:t>
        <a:bodyPr/>
        <a:lstStyle/>
        <a:p>
          <a:endParaRPr lang="en-US"/>
        </a:p>
      </dgm:t>
    </dgm:pt>
    <dgm:pt modelId="{18FB9623-9093-43E6-AE5E-4E94CD5AC6EE}" type="pres">
      <dgm:prSet presAssocID="{7317E001-D391-44A4-9DBF-0CBDD3C3167B}" presName="vert0" presStyleCnt="0">
        <dgm:presLayoutVars>
          <dgm:dir/>
          <dgm:animOne val="branch"/>
          <dgm:animLvl val="lvl"/>
        </dgm:presLayoutVars>
      </dgm:prSet>
      <dgm:spPr/>
    </dgm:pt>
    <dgm:pt modelId="{368FCC94-27F4-47A4-A91A-7AF55870183D}" type="pres">
      <dgm:prSet presAssocID="{96E3A7F4-40E4-4444-BDA2-AAAB695D2F3D}" presName="thickLine" presStyleLbl="alignNode1" presStyleIdx="0" presStyleCnt="3"/>
      <dgm:spPr/>
    </dgm:pt>
    <dgm:pt modelId="{FCBBF98D-F60E-4AEF-9895-3CF815B352C9}" type="pres">
      <dgm:prSet presAssocID="{96E3A7F4-40E4-4444-BDA2-AAAB695D2F3D}" presName="horz1" presStyleCnt="0"/>
      <dgm:spPr/>
    </dgm:pt>
    <dgm:pt modelId="{824786E8-6B16-44F0-9AA0-77FD81FA59DA}" type="pres">
      <dgm:prSet presAssocID="{96E3A7F4-40E4-4444-BDA2-AAAB695D2F3D}" presName="tx1" presStyleLbl="revTx" presStyleIdx="0" presStyleCnt="3"/>
      <dgm:spPr/>
    </dgm:pt>
    <dgm:pt modelId="{371F0103-5D46-4FBF-AA11-C8271E2A5A69}" type="pres">
      <dgm:prSet presAssocID="{96E3A7F4-40E4-4444-BDA2-AAAB695D2F3D}" presName="vert1" presStyleCnt="0"/>
      <dgm:spPr/>
    </dgm:pt>
    <dgm:pt modelId="{7798AD0E-7C5C-4F6D-A226-623981D13527}" type="pres">
      <dgm:prSet presAssocID="{C8ECF413-3233-4615-A04B-A27897542677}" presName="thickLine" presStyleLbl="alignNode1" presStyleIdx="1" presStyleCnt="3"/>
      <dgm:spPr/>
    </dgm:pt>
    <dgm:pt modelId="{0C071578-D3A7-4FFF-8E38-04550EB05B5E}" type="pres">
      <dgm:prSet presAssocID="{C8ECF413-3233-4615-A04B-A27897542677}" presName="horz1" presStyleCnt="0"/>
      <dgm:spPr/>
    </dgm:pt>
    <dgm:pt modelId="{51A5667C-20B8-406F-8A2A-1898EB6EC1AB}" type="pres">
      <dgm:prSet presAssocID="{C8ECF413-3233-4615-A04B-A27897542677}" presName="tx1" presStyleLbl="revTx" presStyleIdx="1" presStyleCnt="3"/>
      <dgm:spPr/>
    </dgm:pt>
    <dgm:pt modelId="{CB474B8F-1AF8-4551-B3BB-C1721FA103DB}" type="pres">
      <dgm:prSet presAssocID="{C8ECF413-3233-4615-A04B-A27897542677}" presName="vert1" presStyleCnt="0"/>
      <dgm:spPr/>
    </dgm:pt>
    <dgm:pt modelId="{67A96212-62D7-4AEB-9FC0-405D04C0B789}" type="pres">
      <dgm:prSet presAssocID="{58FC329F-2C37-40E7-A800-B3EEC8AE5411}" presName="thickLine" presStyleLbl="alignNode1" presStyleIdx="2" presStyleCnt="3"/>
      <dgm:spPr/>
    </dgm:pt>
    <dgm:pt modelId="{3E12F750-ABF4-4F02-8E87-2773EDD5C408}" type="pres">
      <dgm:prSet presAssocID="{58FC329F-2C37-40E7-A800-B3EEC8AE5411}" presName="horz1" presStyleCnt="0"/>
      <dgm:spPr/>
    </dgm:pt>
    <dgm:pt modelId="{003AFBC3-5278-4D59-8A13-CA2EB0650BEC}" type="pres">
      <dgm:prSet presAssocID="{58FC329F-2C37-40E7-A800-B3EEC8AE5411}" presName="tx1" presStyleLbl="revTx" presStyleIdx="2" presStyleCnt="3"/>
      <dgm:spPr/>
    </dgm:pt>
    <dgm:pt modelId="{6BFEF4C7-3F8E-4A58-A5CC-2F36F55B4640}" type="pres">
      <dgm:prSet presAssocID="{58FC329F-2C37-40E7-A800-B3EEC8AE5411}" presName="vert1" presStyleCnt="0"/>
      <dgm:spPr/>
    </dgm:pt>
  </dgm:ptLst>
  <dgm:cxnLst>
    <dgm:cxn modelId="{36CAA326-E16E-4C57-8826-6C12D0CF123A}" srcId="{7317E001-D391-44A4-9DBF-0CBDD3C3167B}" destId="{96E3A7F4-40E4-4444-BDA2-AAAB695D2F3D}" srcOrd="0" destOrd="0" parTransId="{BF217EBA-6709-47D3-A173-67FEB8D146F2}" sibTransId="{8F738819-CFC8-4787-A7DF-249C3C37287A}"/>
    <dgm:cxn modelId="{EF8B4D6B-8B50-493A-8940-5D02C8A5B425}" type="presOf" srcId="{7317E001-D391-44A4-9DBF-0CBDD3C3167B}" destId="{18FB9623-9093-43E6-AE5E-4E94CD5AC6EE}" srcOrd="0" destOrd="0" presId="urn:microsoft.com/office/officeart/2008/layout/LinedList"/>
    <dgm:cxn modelId="{4934C682-2DCA-4D67-9583-B148B7FC10D8}" type="presOf" srcId="{58FC329F-2C37-40E7-A800-B3EEC8AE5411}" destId="{003AFBC3-5278-4D59-8A13-CA2EB0650BEC}" srcOrd="0" destOrd="0" presId="urn:microsoft.com/office/officeart/2008/layout/LinedList"/>
    <dgm:cxn modelId="{DAE8C996-66B4-47D2-93B5-710DBD33DF98}" type="presOf" srcId="{C8ECF413-3233-4615-A04B-A27897542677}" destId="{51A5667C-20B8-406F-8A2A-1898EB6EC1AB}" srcOrd="0" destOrd="0" presId="urn:microsoft.com/office/officeart/2008/layout/LinedList"/>
    <dgm:cxn modelId="{8B5164C4-C0DB-4AE2-B1D3-C9D3FECDEB78}" srcId="{7317E001-D391-44A4-9DBF-0CBDD3C3167B}" destId="{58FC329F-2C37-40E7-A800-B3EEC8AE5411}" srcOrd="2" destOrd="0" parTransId="{0F8FC35B-34CB-40EE-B56E-F46B1E6102AB}" sibTransId="{DD31AD87-15D1-4B88-90FD-29277DE24CB4}"/>
    <dgm:cxn modelId="{31A4A5FC-7566-4896-BD5C-DF9387D52CCE}" srcId="{7317E001-D391-44A4-9DBF-0CBDD3C3167B}" destId="{C8ECF413-3233-4615-A04B-A27897542677}" srcOrd="1" destOrd="0" parTransId="{AC3FE31B-8D04-4E66-BEE7-65024BD5BD46}" sibTransId="{04454784-823D-4EE9-93F9-D85F8E9E30FE}"/>
    <dgm:cxn modelId="{C0D48FFF-4641-41E7-8976-2898594CD1FA}" type="presOf" srcId="{96E3A7F4-40E4-4444-BDA2-AAAB695D2F3D}" destId="{824786E8-6B16-44F0-9AA0-77FD81FA59DA}" srcOrd="0" destOrd="0" presId="urn:microsoft.com/office/officeart/2008/layout/LinedList"/>
    <dgm:cxn modelId="{F8F96F6D-6E23-4A30-BB89-B8387C1F8AB4}" type="presParOf" srcId="{18FB9623-9093-43E6-AE5E-4E94CD5AC6EE}" destId="{368FCC94-27F4-47A4-A91A-7AF55870183D}" srcOrd="0" destOrd="0" presId="urn:microsoft.com/office/officeart/2008/layout/LinedList"/>
    <dgm:cxn modelId="{AC746B07-1065-47A1-870D-027556BBE54D}" type="presParOf" srcId="{18FB9623-9093-43E6-AE5E-4E94CD5AC6EE}" destId="{FCBBF98D-F60E-4AEF-9895-3CF815B352C9}" srcOrd="1" destOrd="0" presId="urn:microsoft.com/office/officeart/2008/layout/LinedList"/>
    <dgm:cxn modelId="{634AF4C4-5366-42A1-A863-66D44E6B898A}" type="presParOf" srcId="{FCBBF98D-F60E-4AEF-9895-3CF815B352C9}" destId="{824786E8-6B16-44F0-9AA0-77FD81FA59DA}" srcOrd="0" destOrd="0" presId="urn:microsoft.com/office/officeart/2008/layout/LinedList"/>
    <dgm:cxn modelId="{A214FB21-0229-4500-B81A-DB0B034EF5A1}" type="presParOf" srcId="{FCBBF98D-F60E-4AEF-9895-3CF815B352C9}" destId="{371F0103-5D46-4FBF-AA11-C8271E2A5A69}" srcOrd="1" destOrd="0" presId="urn:microsoft.com/office/officeart/2008/layout/LinedList"/>
    <dgm:cxn modelId="{6DAC1F5A-B598-4F91-92EF-2853DC25E27A}" type="presParOf" srcId="{18FB9623-9093-43E6-AE5E-4E94CD5AC6EE}" destId="{7798AD0E-7C5C-4F6D-A226-623981D13527}" srcOrd="2" destOrd="0" presId="urn:microsoft.com/office/officeart/2008/layout/LinedList"/>
    <dgm:cxn modelId="{DFFD32BA-835D-4C6E-8E31-E33220F87AA7}" type="presParOf" srcId="{18FB9623-9093-43E6-AE5E-4E94CD5AC6EE}" destId="{0C071578-D3A7-4FFF-8E38-04550EB05B5E}" srcOrd="3" destOrd="0" presId="urn:microsoft.com/office/officeart/2008/layout/LinedList"/>
    <dgm:cxn modelId="{DF0DFC9F-FF3A-437B-AE02-B0BF5F7B7371}" type="presParOf" srcId="{0C071578-D3A7-4FFF-8E38-04550EB05B5E}" destId="{51A5667C-20B8-406F-8A2A-1898EB6EC1AB}" srcOrd="0" destOrd="0" presId="urn:microsoft.com/office/officeart/2008/layout/LinedList"/>
    <dgm:cxn modelId="{D0BD415A-C94B-4B51-981C-63E1C5BD1E53}" type="presParOf" srcId="{0C071578-D3A7-4FFF-8E38-04550EB05B5E}" destId="{CB474B8F-1AF8-4551-B3BB-C1721FA103DB}" srcOrd="1" destOrd="0" presId="urn:microsoft.com/office/officeart/2008/layout/LinedList"/>
    <dgm:cxn modelId="{1C219E58-4082-42BE-9D2F-4D08520F327F}" type="presParOf" srcId="{18FB9623-9093-43E6-AE5E-4E94CD5AC6EE}" destId="{67A96212-62D7-4AEB-9FC0-405D04C0B789}" srcOrd="4" destOrd="0" presId="urn:microsoft.com/office/officeart/2008/layout/LinedList"/>
    <dgm:cxn modelId="{506634EF-BEA6-4EFD-88DB-B3063F818877}" type="presParOf" srcId="{18FB9623-9093-43E6-AE5E-4E94CD5AC6EE}" destId="{3E12F750-ABF4-4F02-8E87-2773EDD5C408}" srcOrd="5" destOrd="0" presId="urn:microsoft.com/office/officeart/2008/layout/LinedList"/>
    <dgm:cxn modelId="{1A0C809D-C00E-46EF-BE1B-07FC65069DAB}" type="presParOf" srcId="{3E12F750-ABF4-4F02-8E87-2773EDD5C408}" destId="{003AFBC3-5278-4D59-8A13-CA2EB0650BEC}" srcOrd="0" destOrd="0" presId="urn:microsoft.com/office/officeart/2008/layout/LinedList"/>
    <dgm:cxn modelId="{1074F9A5-06D1-4E79-B55D-8B31F8F6D596}" type="presParOf" srcId="{3E12F750-ABF4-4F02-8E87-2773EDD5C408}" destId="{6BFEF4C7-3F8E-4A58-A5CC-2F36F55B46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3EEEE-7F89-48FA-AE4C-257AE63D61FE}">
      <dsp:nvSpPr>
        <dsp:cNvPr id="0" name=""/>
        <dsp:cNvSpPr/>
      </dsp:nvSpPr>
      <dsp:spPr>
        <a:xfrm>
          <a:off x="0" y="2687"/>
          <a:ext cx="46977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630B3-EE5F-474E-ADA9-7AED4A93F512}">
      <dsp:nvSpPr>
        <dsp:cNvPr id="0" name=""/>
        <dsp:cNvSpPr/>
      </dsp:nvSpPr>
      <dsp:spPr>
        <a:xfrm>
          <a:off x="0" y="2687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i="1" kern="1200" dirty="0"/>
            <a:t>Insider Threats</a:t>
          </a:r>
          <a:r>
            <a:rPr lang="en-GB" sz="3400" b="1" i="1" kern="1200" dirty="0"/>
            <a:t>:</a:t>
          </a:r>
          <a:r>
            <a:rPr lang="en-US" sz="3400" b="1" i="1" kern="1200" dirty="0"/>
            <a:t> </a:t>
          </a:r>
          <a:r>
            <a:rPr lang="en-US" sz="3400" kern="1200" dirty="0"/>
            <a:t>Malicious or manipulated employees.</a:t>
          </a:r>
        </a:p>
      </dsp:txBody>
      <dsp:txXfrm>
        <a:off x="0" y="2687"/>
        <a:ext cx="4697730" cy="1833104"/>
      </dsp:txXfrm>
    </dsp:sp>
    <dsp:sp modelId="{84558347-3A10-4BB1-B723-085127C8C9C3}">
      <dsp:nvSpPr>
        <dsp:cNvPr id="0" name=""/>
        <dsp:cNvSpPr/>
      </dsp:nvSpPr>
      <dsp:spPr>
        <a:xfrm>
          <a:off x="0" y="1835791"/>
          <a:ext cx="46977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53E26-BC64-4BD8-8F5C-8EAC07ECA736}">
      <dsp:nvSpPr>
        <dsp:cNvPr id="0" name=""/>
        <dsp:cNvSpPr/>
      </dsp:nvSpPr>
      <dsp:spPr>
        <a:xfrm>
          <a:off x="0" y="1835791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i="1" kern="1200" dirty="0"/>
            <a:t>Negligent </a:t>
          </a:r>
          <a:r>
            <a:rPr lang="en-US" sz="3400" b="1" i="1" kern="1200" dirty="0" err="1"/>
            <a:t>Behaviour</a:t>
          </a:r>
          <a:r>
            <a:rPr lang="en-GB" sz="3400" b="1" i="1" kern="1200" dirty="0"/>
            <a:t>:</a:t>
          </a:r>
          <a:r>
            <a:rPr lang="en-US" sz="3400" b="1" i="1" kern="1200" dirty="0"/>
            <a:t> </a:t>
          </a:r>
          <a:r>
            <a:rPr lang="en-US" sz="3400" kern="1200" dirty="0"/>
            <a:t>Weak passwords, phishing link clicks.</a:t>
          </a:r>
        </a:p>
      </dsp:txBody>
      <dsp:txXfrm>
        <a:off x="0" y="1835791"/>
        <a:ext cx="4697730" cy="1833104"/>
      </dsp:txXfrm>
    </dsp:sp>
    <dsp:sp modelId="{2B2384F1-ACDB-4A47-9985-6077F5CA73AF}">
      <dsp:nvSpPr>
        <dsp:cNvPr id="0" name=""/>
        <dsp:cNvSpPr/>
      </dsp:nvSpPr>
      <dsp:spPr>
        <a:xfrm>
          <a:off x="0" y="3668896"/>
          <a:ext cx="469773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7A931-5AEC-46A3-A8DD-FD126182236A}">
      <dsp:nvSpPr>
        <dsp:cNvPr id="0" name=""/>
        <dsp:cNvSpPr/>
      </dsp:nvSpPr>
      <dsp:spPr>
        <a:xfrm>
          <a:off x="0" y="3668896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i="1" kern="1200" dirty="0"/>
            <a:t>Privilege Misuse</a:t>
          </a:r>
          <a:r>
            <a:rPr lang="en-GB" sz="3400" b="1" i="1" kern="1200" dirty="0"/>
            <a:t>:</a:t>
          </a:r>
          <a:r>
            <a:rPr lang="en-US" sz="3400" b="1" i="1" kern="1200" dirty="0"/>
            <a:t> </a:t>
          </a:r>
          <a:r>
            <a:rPr lang="en-US" sz="3400" kern="1200" dirty="0"/>
            <a:t>Unnecessary access increases risk.</a:t>
          </a:r>
        </a:p>
      </dsp:txBody>
      <dsp:txXfrm>
        <a:off x="0" y="3668896"/>
        <a:ext cx="4697730" cy="18331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B5148-BE46-46A5-943B-2468B4E1DB7C}">
      <dsp:nvSpPr>
        <dsp:cNvPr id="0" name=""/>
        <dsp:cNvSpPr/>
      </dsp:nvSpPr>
      <dsp:spPr>
        <a:xfrm>
          <a:off x="0" y="2284"/>
          <a:ext cx="469773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B8410-7F26-4DEE-A012-88ADE0523EFD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53DA8E-5A51-47A8-9616-A8CADE803201}">
      <dsp:nvSpPr>
        <dsp:cNvPr id="0" name=""/>
        <dsp:cNvSpPr/>
      </dsp:nvSpPr>
      <dsp:spPr>
        <a:xfrm>
          <a:off x="1337397" y="2284"/>
          <a:ext cx="336033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1" kern="1200" dirty="0"/>
            <a:t>Phishing: </a:t>
          </a:r>
          <a:r>
            <a:rPr lang="en-US" sz="2100" kern="1200" dirty="0"/>
            <a:t>Deceptive emails causing breaches.</a:t>
          </a:r>
        </a:p>
      </dsp:txBody>
      <dsp:txXfrm>
        <a:off x="1337397" y="2284"/>
        <a:ext cx="3360332" cy="1157919"/>
      </dsp:txXfrm>
    </dsp:sp>
    <dsp:sp modelId="{5A0BF816-A83F-414C-BAA1-E600CA0D9F3B}">
      <dsp:nvSpPr>
        <dsp:cNvPr id="0" name=""/>
        <dsp:cNvSpPr/>
      </dsp:nvSpPr>
      <dsp:spPr>
        <a:xfrm>
          <a:off x="0" y="1449684"/>
          <a:ext cx="469773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4DF03A-747C-4410-ABCC-22C712719B2B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FCA7C-2D6F-421D-AC9B-BB8E50B3F6C3}">
      <dsp:nvSpPr>
        <dsp:cNvPr id="0" name=""/>
        <dsp:cNvSpPr/>
      </dsp:nvSpPr>
      <dsp:spPr>
        <a:xfrm>
          <a:off x="1337397" y="1449684"/>
          <a:ext cx="336033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1" kern="1200" dirty="0"/>
            <a:t>Ransomware: </a:t>
          </a:r>
          <a:r>
            <a:rPr lang="en-US" sz="2100" kern="1200" dirty="0"/>
            <a:t>Data encrypted for ransom.</a:t>
          </a:r>
        </a:p>
      </dsp:txBody>
      <dsp:txXfrm>
        <a:off x="1337397" y="1449684"/>
        <a:ext cx="3360332" cy="1157919"/>
      </dsp:txXfrm>
    </dsp:sp>
    <dsp:sp modelId="{6A590D69-871F-46C6-ACA7-7BA960131055}">
      <dsp:nvSpPr>
        <dsp:cNvPr id="0" name=""/>
        <dsp:cNvSpPr/>
      </dsp:nvSpPr>
      <dsp:spPr>
        <a:xfrm>
          <a:off x="0" y="2897083"/>
          <a:ext cx="469773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229811-0CE3-4971-8CBF-78F02CA9FF16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5FB95-B93A-4A6B-A53C-EEFE2D0CA038}">
      <dsp:nvSpPr>
        <dsp:cNvPr id="0" name=""/>
        <dsp:cNvSpPr/>
      </dsp:nvSpPr>
      <dsp:spPr>
        <a:xfrm>
          <a:off x="1337397" y="2897083"/>
          <a:ext cx="336033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1" kern="1200" dirty="0"/>
            <a:t>DoS/DDoS: </a:t>
          </a:r>
          <a:r>
            <a:rPr lang="en-US" sz="2100" kern="1200" dirty="0"/>
            <a:t>Service disruptions.</a:t>
          </a:r>
        </a:p>
      </dsp:txBody>
      <dsp:txXfrm>
        <a:off x="1337397" y="2897083"/>
        <a:ext cx="3360332" cy="1157919"/>
      </dsp:txXfrm>
    </dsp:sp>
    <dsp:sp modelId="{EDF54FD9-EE1F-4401-88C1-A8EFB7D91828}">
      <dsp:nvSpPr>
        <dsp:cNvPr id="0" name=""/>
        <dsp:cNvSpPr/>
      </dsp:nvSpPr>
      <dsp:spPr>
        <a:xfrm>
          <a:off x="0" y="4344483"/>
          <a:ext cx="469773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90893-2ED4-460A-946C-30A9EBFB6ABB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E3A60-738E-4474-A83D-9556AF5DCA89}">
      <dsp:nvSpPr>
        <dsp:cNvPr id="0" name=""/>
        <dsp:cNvSpPr/>
      </dsp:nvSpPr>
      <dsp:spPr>
        <a:xfrm>
          <a:off x="1337397" y="4344483"/>
          <a:ext cx="336033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1" kern="1200" dirty="0"/>
            <a:t>Social Engineering: </a:t>
          </a:r>
          <a:r>
            <a:rPr lang="en-US" sz="2100" kern="1200" dirty="0"/>
            <a:t>Manipulating staff for access.</a:t>
          </a:r>
        </a:p>
      </dsp:txBody>
      <dsp:txXfrm>
        <a:off x="1337397" y="4344483"/>
        <a:ext cx="3360332" cy="11579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F1A1A-EE57-426B-89AE-62FEBA16331C}">
      <dsp:nvSpPr>
        <dsp:cNvPr id="0" name=""/>
        <dsp:cNvSpPr/>
      </dsp:nvSpPr>
      <dsp:spPr>
        <a:xfrm>
          <a:off x="2280144" y="98422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1027322"/>
        <a:ext cx="26172" cy="5234"/>
      </dsp:txXfrm>
    </dsp:sp>
    <dsp:sp modelId="{A75332D8-7713-486E-ADC3-FCB5957F36A6}">
      <dsp:nvSpPr>
        <dsp:cNvPr id="0" name=""/>
        <dsp:cNvSpPr/>
      </dsp:nvSpPr>
      <dsp:spPr>
        <a:xfrm>
          <a:off x="6045" y="347170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Acceptable Use Policy – Defines proper use of IT resources.</a:t>
          </a:r>
        </a:p>
      </dsp:txBody>
      <dsp:txXfrm>
        <a:off x="6045" y="347170"/>
        <a:ext cx="2275898" cy="1365538"/>
      </dsp:txXfrm>
    </dsp:sp>
    <dsp:sp modelId="{D06FCA86-D885-49F2-B9BD-D4AC61B6E251}">
      <dsp:nvSpPr>
        <dsp:cNvPr id="0" name=""/>
        <dsp:cNvSpPr/>
      </dsp:nvSpPr>
      <dsp:spPr>
        <a:xfrm>
          <a:off x="5079499" y="98422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027322"/>
        <a:ext cx="26172" cy="5234"/>
      </dsp:txXfrm>
    </dsp:sp>
    <dsp:sp modelId="{66C3CA04-D37E-4268-9DF2-87C857D80013}">
      <dsp:nvSpPr>
        <dsp:cNvPr id="0" name=""/>
        <dsp:cNvSpPr/>
      </dsp:nvSpPr>
      <dsp:spPr>
        <a:xfrm>
          <a:off x="2805400" y="347170"/>
          <a:ext cx="2275898" cy="1365538"/>
        </a:xfrm>
        <a:prstGeom prst="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Access Control – Role-based access and regular audits.</a:t>
          </a:r>
        </a:p>
      </dsp:txBody>
      <dsp:txXfrm>
        <a:off x="2805400" y="347170"/>
        <a:ext cx="2275898" cy="1365538"/>
      </dsp:txXfrm>
    </dsp:sp>
    <dsp:sp modelId="{5DBB2A02-9B18-462E-B182-FDD1832BF63B}">
      <dsp:nvSpPr>
        <dsp:cNvPr id="0" name=""/>
        <dsp:cNvSpPr/>
      </dsp:nvSpPr>
      <dsp:spPr>
        <a:xfrm>
          <a:off x="1143995" y="1710909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2771" y="1954720"/>
        <a:ext cx="281156" cy="5234"/>
      </dsp:txXfrm>
    </dsp:sp>
    <dsp:sp modelId="{D7E69E0E-E7F4-44C3-8D0D-CE74C22B4C38}">
      <dsp:nvSpPr>
        <dsp:cNvPr id="0" name=""/>
        <dsp:cNvSpPr/>
      </dsp:nvSpPr>
      <dsp:spPr>
        <a:xfrm>
          <a:off x="5604755" y="347170"/>
          <a:ext cx="2275898" cy="1365538"/>
        </a:xfrm>
        <a:prstGeom prst="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Password Policy – Strong, unique passwords required.</a:t>
          </a:r>
        </a:p>
      </dsp:txBody>
      <dsp:txXfrm>
        <a:off x="5604755" y="347170"/>
        <a:ext cx="2275898" cy="1365538"/>
      </dsp:txXfrm>
    </dsp:sp>
    <dsp:sp modelId="{646DC2E8-95AA-4DD1-8E69-7F707504D100}">
      <dsp:nvSpPr>
        <dsp:cNvPr id="0" name=""/>
        <dsp:cNvSpPr/>
      </dsp:nvSpPr>
      <dsp:spPr>
        <a:xfrm>
          <a:off x="2280144" y="2873215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2916318"/>
        <a:ext cx="26172" cy="5234"/>
      </dsp:txXfrm>
    </dsp:sp>
    <dsp:sp modelId="{029C5D41-1693-4553-96A4-5543191B060D}">
      <dsp:nvSpPr>
        <dsp:cNvPr id="0" name=""/>
        <dsp:cNvSpPr/>
      </dsp:nvSpPr>
      <dsp:spPr>
        <a:xfrm>
          <a:off x="6045" y="2236166"/>
          <a:ext cx="2275898" cy="1365538"/>
        </a:xfrm>
        <a:prstGeom prst="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Email Policy – Secure, approved tools only.</a:t>
          </a:r>
        </a:p>
      </dsp:txBody>
      <dsp:txXfrm>
        <a:off x="6045" y="2236166"/>
        <a:ext cx="2275898" cy="1365538"/>
      </dsp:txXfrm>
    </dsp:sp>
    <dsp:sp modelId="{1314C07E-9424-46D2-98CD-8F1194E6218F}">
      <dsp:nvSpPr>
        <dsp:cNvPr id="0" name=""/>
        <dsp:cNvSpPr/>
      </dsp:nvSpPr>
      <dsp:spPr>
        <a:xfrm>
          <a:off x="5079499" y="2873215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2916318"/>
        <a:ext cx="26172" cy="5234"/>
      </dsp:txXfrm>
    </dsp:sp>
    <dsp:sp modelId="{55CE54DC-EC2E-4F67-9D88-3DF57614988D}">
      <dsp:nvSpPr>
        <dsp:cNvPr id="0" name=""/>
        <dsp:cNvSpPr/>
      </dsp:nvSpPr>
      <dsp:spPr>
        <a:xfrm>
          <a:off x="2805400" y="2236166"/>
          <a:ext cx="2275898" cy="1365538"/>
        </a:xfrm>
        <a:prstGeom prst="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 Handling – Classified and encrypted data handling.</a:t>
          </a:r>
        </a:p>
      </dsp:txBody>
      <dsp:txXfrm>
        <a:off x="2805400" y="2236166"/>
        <a:ext cx="2275898" cy="1365538"/>
      </dsp:txXfrm>
    </dsp:sp>
    <dsp:sp modelId="{4B0E9F75-66E9-48FC-B4BA-96CE2A3A3213}">
      <dsp:nvSpPr>
        <dsp:cNvPr id="0" name=""/>
        <dsp:cNvSpPr/>
      </dsp:nvSpPr>
      <dsp:spPr>
        <a:xfrm>
          <a:off x="5604755" y="2236166"/>
          <a:ext cx="2275898" cy="136553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Incident Response – Clear response roles and reporting.</a:t>
          </a:r>
        </a:p>
      </dsp:txBody>
      <dsp:txXfrm>
        <a:off x="5604755" y="2236166"/>
        <a:ext cx="2275898" cy="13655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FBEC42-1235-48A2-A2B4-D0792433DA08}">
      <dsp:nvSpPr>
        <dsp:cNvPr id="0" name=""/>
        <dsp:cNvSpPr/>
      </dsp:nvSpPr>
      <dsp:spPr>
        <a:xfrm>
          <a:off x="145153" y="633114"/>
          <a:ext cx="1005669" cy="10056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F365F-8342-4930-A2E8-038BFC574986}">
      <dsp:nvSpPr>
        <dsp:cNvPr id="0" name=""/>
        <dsp:cNvSpPr/>
      </dsp:nvSpPr>
      <dsp:spPr>
        <a:xfrm>
          <a:off x="356344" y="844305"/>
          <a:ext cx="583288" cy="5832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B1C35-3C13-41CA-8276-7FBC5BF24B64}">
      <dsp:nvSpPr>
        <dsp:cNvPr id="0" name=""/>
        <dsp:cNvSpPr/>
      </dsp:nvSpPr>
      <dsp:spPr>
        <a:xfrm>
          <a:off x="1366323" y="633114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Multi-Factor Authentication (MFA).</a:t>
          </a:r>
        </a:p>
      </dsp:txBody>
      <dsp:txXfrm>
        <a:off x="1366323" y="633114"/>
        <a:ext cx="2370505" cy="1005669"/>
      </dsp:txXfrm>
    </dsp:sp>
    <dsp:sp modelId="{42DAAC5B-61E4-499D-A745-256D58D38AEF}">
      <dsp:nvSpPr>
        <dsp:cNvPr id="0" name=""/>
        <dsp:cNvSpPr/>
      </dsp:nvSpPr>
      <dsp:spPr>
        <a:xfrm>
          <a:off x="4149871" y="633114"/>
          <a:ext cx="1005669" cy="100566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A0585-4B11-4E56-BBD7-FE0F44051C2D}">
      <dsp:nvSpPr>
        <dsp:cNvPr id="0" name=""/>
        <dsp:cNvSpPr/>
      </dsp:nvSpPr>
      <dsp:spPr>
        <a:xfrm>
          <a:off x="4361061" y="844305"/>
          <a:ext cx="583288" cy="5832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C697C-30C4-45C6-A769-3B0F3F85B301}">
      <dsp:nvSpPr>
        <dsp:cNvPr id="0" name=""/>
        <dsp:cNvSpPr/>
      </dsp:nvSpPr>
      <dsp:spPr>
        <a:xfrm>
          <a:off x="5371040" y="633114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Antivirus software across all devices.</a:t>
          </a:r>
        </a:p>
      </dsp:txBody>
      <dsp:txXfrm>
        <a:off x="5371040" y="633114"/>
        <a:ext cx="2370505" cy="1005669"/>
      </dsp:txXfrm>
    </dsp:sp>
    <dsp:sp modelId="{D5B22BBC-D7B5-4848-BD47-635FE1F3C968}">
      <dsp:nvSpPr>
        <dsp:cNvPr id="0" name=""/>
        <dsp:cNvSpPr/>
      </dsp:nvSpPr>
      <dsp:spPr>
        <a:xfrm>
          <a:off x="145153" y="2310092"/>
          <a:ext cx="1005669" cy="100566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DD2CAB-4D7D-4D09-8220-BADEB6372FB8}">
      <dsp:nvSpPr>
        <dsp:cNvPr id="0" name=""/>
        <dsp:cNvSpPr/>
      </dsp:nvSpPr>
      <dsp:spPr>
        <a:xfrm>
          <a:off x="356344" y="2521282"/>
          <a:ext cx="583288" cy="5832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CE982-E95A-42F1-8B1E-FFDEE313A325}">
      <dsp:nvSpPr>
        <dsp:cNvPr id="0" name=""/>
        <dsp:cNvSpPr/>
      </dsp:nvSpPr>
      <dsp:spPr>
        <a:xfrm>
          <a:off x="1366323" y="2310092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Firewalls and segmented networks.</a:t>
          </a:r>
        </a:p>
      </dsp:txBody>
      <dsp:txXfrm>
        <a:off x="1366323" y="2310092"/>
        <a:ext cx="2370505" cy="1005669"/>
      </dsp:txXfrm>
    </dsp:sp>
    <dsp:sp modelId="{B8878DB3-EBEB-4E1F-9D0C-9FDF63E98998}">
      <dsp:nvSpPr>
        <dsp:cNvPr id="0" name=""/>
        <dsp:cNvSpPr/>
      </dsp:nvSpPr>
      <dsp:spPr>
        <a:xfrm>
          <a:off x="4149871" y="2310092"/>
          <a:ext cx="1005669" cy="100566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79785-4AAC-4214-9E1D-47C9C00024C1}">
      <dsp:nvSpPr>
        <dsp:cNvPr id="0" name=""/>
        <dsp:cNvSpPr/>
      </dsp:nvSpPr>
      <dsp:spPr>
        <a:xfrm>
          <a:off x="4361061" y="2521282"/>
          <a:ext cx="583288" cy="5832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8965D-20D6-4572-A03D-2D0AC6B893BB}">
      <dsp:nvSpPr>
        <dsp:cNvPr id="0" name=""/>
        <dsp:cNvSpPr/>
      </dsp:nvSpPr>
      <dsp:spPr>
        <a:xfrm>
          <a:off x="5371040" y="2310092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AES-256 data encryption.</a:t>
          </a:r>
        </a:p>
      </dsp:txBody>
      <dsp:txXfrm>
        <a:off x="5371040" y="2310092"/>
        <a:ext cx="2370505" cy="10056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DDE8A-658B-4DEE-B8EB-9F650830FB76}">
      <dsp:nvSpPr>
        <dsp:cNvPr id="0" name=""/>
        <dsp:cNvSpPr/>
      </dsp:nvSpPr>
      <dsp:spPr>
        <a:xfrm>
          <a:off x="0" y="2560"/>
          <a:ext cx="494194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55A238-A647-4BB4-8CB3-244115237F2A}">
      <dsp:nvSpPr>
        <dsp:cNvPr id="0" name=""/>
        <dsp:cNvSpPr/>
      </dsp:nvSpPr>
      <dsp:spPr>
        <a:xfrm>
          <a:off x="0" y="2560"/>
          <a:ext cx="4941945" cy="174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Least Privilege - Only necessary access granted.</a:t>
          </a:r>
        </a:p>
      </dsp:txBody>
      <dsp:txXfrm>
        <a:off x="0" y="2560"/>
        <a:ext cx="4941945" cy="1746290"/>
      </dsp:txXfrm>
    </dsp:sp>
    <dsp:sp modelId="{A6CFA873-C3C4-4AFC-AE64-8C265C5A134F}">
      <dsp:nvSpPr>
        <dsp:cNvPr id="0" name=""/>
        <dsp:cNvSpPr/>
      </dsp:nvSpPr>
      <dsp:spPr>
        <a:xfrm>
          <a:off x="0" y="1748851"/>
          <a:ext cx="494194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8FBFC3-7DE6-488B-9636-62F9023F4996}">
      <dsp:nvSpPr>
        <dsp:cNvPr id="0" name=""/>
        <dsp:cNvSpPr/>
      </dsp:nvSpPr>
      <dsp:spPr>
        <a:xfrm>
          <a:off x="0" y="1748851"/>
          <a:ext cx="4941945" cy="174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Dedicated Incident Response Team.</a:t>
          </a:r>
        </a:p>
      </dsp:txBody>
      <dsp:txXfrm>
        <a:off x="0" y="1748851"/>
        <a:ext cx="4941945" cy="1746290"/>
      </dsp:txXfrm>
    </dsp:sp>
    <dsp:sp modelId="{8A89570F-7299-4731-89A1-3C0AB72D07F5}">
      <dsp:nvSpPr>
        <dsp:cNvPr id="0" name=""/>
        <dsp:cNvSpPr/>
      </dsp:nvSpPr>
      <dsp:spPr>
        <a:xfrm>
          <a:off x="0" y="3495141"/>
          <a:ext cx="494194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2E815-A436-4FA8-B715-4C3F4D5616AD}">
      <dsp:nvSpPr>
        <dsp:cNvPr id="0" name=""/>
        <dsp:cNvSpPr/>
      </dsp:nvSpPr>
      <dsp:spPr>
        <a:xfrm>
          <a:off x="0" y="3495141"/>
          <a:ext cx="4941945" cy="174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Continuous Security Awareness Training.</a:t>
          </a:r>
        </a:p>
      </dsp:txBody>
      <dsp:txXfrm>
        <a:off x="0" y="3495141"/>
        <a:ext cx="4941945" cy="17462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D94598-FF2C-45EF-B1EA-B3D5B4BA24CF}">
      <dsp:nvSpPr>
        <dsp:cNvPr id="0" name=""/>
        <dsp:cNvSpPr/>
      </dsp:nvSpPr>
      <dsp:spPr>
        <a:xfrm>
          <a:off x="0" y="531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55691-F70B-45F9-99BF-0F507FB0B6CE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2F902-4EC2-4A58-8BB4-02FEE399C4F1}">
      <dsp:nvSpPr>
        <dsp:cNvPr id="0" name=""/>
        <dsp:cNvSpPr/>
      </dsp:nvSpPr>
      <dsp:spPr>
        <a:xfrm>
          <a:off x="1437631" y="531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Phase 1 (0–3 months): MFA, antivirus, phishing training.</a:t>
          </a:r>
        </a:p>
      </dsp:txBody>
      <dsp:txXfrm>
        <a:off x="1437631" y="531"/>
        <a:ext cx="6449068" cy="1244702"/>
      </dsp:txXfrm>
    </dsp:sp>
    <dsp:sp modelId="{46314465-3BE9-4C27-877A-12D59BC72EDC}">
      <dsp:nvSpPr>
        <dsp:cNvPr id="0" name=""/>
        <dsp:cNvSpPr/>
      </dsp:nvSpPr>
      <dsp:spPr>
        <a:xfrm>
          <a:off x="0" y="1556410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9F9837-F3D2-49FB-94F4-80AD8A1FC111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73F93-B7C9-4BDC-BB1B-5A32DEE9CB10}">
      <dsp:nvSpPr>
        <dsp:cNvPr id="0" name=""/>
        <dsp:cNvSpPr/>
      </dsp:nvSpPr>
      <dsp:spPr>
        <a:xfrm>
          <a:off x="1437631" y="1556410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Phase 2 (3–6 months): Network segmentation, encryption, IR team.</a:t>
          </a:r>
        </a:p>
      </dsp:txBody>
      <dsp:txXfrm>
        <a:off x="1437631" y="1556410"/>
        <a:ext cx="6449068" cy="1244702"/>
      </dsp:txXfrm>
    </dsp:sp>
    <dsp:sp modelId="{E7E7D2B8-D082-4D37-998F-DFDEF3B7DB71}">
      <dsp:nvSpPr>
        <dsp:cNvPr id="0" name=""/>
        <dsp:cNvSpPr/>
      </dsp:nvSpPr>
      <dsp:spPr>
        <a:xfrm>
          <a:off x="0" y="3112289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327E7-09F1-4EC3-9780-682850407D0F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DBB68-EB25-4F82-8E33-BB08D5993887}">
      <dsp:nvSpPr>
        <dsp:cNvPr id="0" name=""/>
        <dsp:cNvSpPr/>
      </dsp:nvSpPr>
      <dsp:spPr>
        <a:xfrm>
          <a:off x="1437631" y="3112289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Phase 3 (Ongoing): Review policies and conduct training.</a:t>
          </a:r>
        </a:p>
      </dsp:txBody>
      <dsp:txXfrm>
        <a:off x="1437631" y="3112289"/>
        <a:ext cx="6449068" cy="12447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DE6D7-B636-4477-82B6-FF82CD986089}">
      <dsp:nvSpPr>
        <dsp:cNvPr id="0" name=""/>
        <dsp:cNvSpPr/>
      </dsp:nvSpPr>
      <dsp:spPr>
        <a:xfrm>
          <a:off x="0" y="3239445"/>
          <a:ext cx="5036058" cy="10632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Incident Response Plan – Based on NIST guidelines.</a:t>
          </a:r>
        </a:p>
      </dsp:txBody>
      <dsp:txXfrm>
        <a:off x="0" y="3239445"/>
        <a:ext cx="5036058" cy="1063258"/>
      </dsp:txXfrm>
    </dsp:sp>
    <dsp:sp modelId="{CB208D44-AD2E-47EE-9DA2-F24BC3A11299}">
      <dsp:nvSpPr>
        <dsp:cNvPr id="0" name=""/>
        <dsp:cNvSpPr/>
      </dsp:nvSpPr>
      <dsp:spPr>
        <a:xfrm rot="10800000">
          <a:off x="0" y="1620103"/>
          <a:ext cx="5036058" cy="163529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User activity logs for anomaly detection.</a:t>
          </a:r>
        </a:p>
      </dsp:txBody>
      <dsp:txXfrm rot="10800000">
        <a:off x="0" y="1620103"/>
        <a:ext cx="5036058" cy="1062563"/>
      </dsp:txXfrm>
    </dsp:sp>
    <dsp:sp modelId="{D707E35B-880F-49F6-A46A-B4B0FCB06533}">
      <dsp:nvSpPr>
        <dsp:cNvPr id="0" name=""/>
        <dsp:cNvSpPr/>
      </dsp:nvSpPr>
      <dsp:spPr>
        <a:xfrm rot="10800000">
          <a:off x="0" y="760"/>
          <a:ext cx="5036058" cy="163529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Continuous Monitoring – SIEM, IDS/IPS systems.</a:t>
          </a:r>
        </a:p>
      </dsp:txBody>
      <dsp:txXfrm rot="10800000">
        <a:off x="0" y="760"/>
        <a:ext cx="5036058" cy="10625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66DA6-FF6D-4EB7-8E28-03DD18DDF4F0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677256-9034-4CCA-8A8E-2BDEF7CE3F6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47CA4-28B4-4675-BBD6-B9131EF6A834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Cybersecurity Induction – Mandatory for all new staff.</a:t>
          </a:r>
        </a:p>
      </dsp:txBody>
      <dsp:txXfrm>
        <a:off x="1435590" y="531"/>
        <a:ext cx="6451109" cy="1242935"/>
      </dsp:txXfrm>
    </dsp:sp>
    <dsp:sp modelId="{C5360C37-55DA-48AC-A630-ED68BEBA1D7D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A8723-4ECD-402C-86A0-789D409E480B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A5E0E-3328-4E67-9BA3-F572A8434BF3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Role-Specific Training – Extra training for sensitive positions.</a:t>
          </a:r>
        </a:p>
      </dsp:txBody>
      <dsp:txXfrm>
        <a:off x="1435590" y="1554201"/>
        <a:ext cx="6451109" cy="1242935"/>
      </dsp:txXfrm>
    </dsp:sp>
    <dsp:sp modelId="{CBBD5BB4-19A4-4991-A3C6-B04D89B871AB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A3EB2-8F81-4945-A1B6-6821D294A6B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E8E6E-A9A8-40AD-B1A8-8991DBD56E0B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Ongoing Updates – Phishing tests and monthly threat newsletters.</a:t>
          </a:r>
        </a:p>
      </dsp:txBody>
      <dsp:txXfrm>
        <a:off x="1435590" y="3107870"/>
        <a:ext cx="6451109" cy="12429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FCC94-27F4-47A4-A91A-7AF55870183D}">
      <dsp:nvSpPr>
        <dsp:cNvPr id="0" name=""/>
        <dsp:cNvSpPr/>
      </dsp:nvSpPr>
      <dsp:spPr>
        <a:xfrm>
          <a:off x="0" y="1849"/>
          <a:ext cx="5033221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4786E8-6B16-44F0-9AA0-77FD81FA59DA}">
      <dsp:nvSpPr>
        <dsp:cNvPr id="0" name=""/>
        <dsp:cNvSpPr/>
      </dsp:nvSpPr>
      <dsp:spPr>
        <a:xfrm>
          <a:off x="0" y="1849"/>
          <a:ext cx="5033221" cy="126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Cybersecurity is critical to FSL’s future.</a:t>
          </a:r>
        </a:p>
      </dsp:txBody>
      <dsp:txXfrm>
        <a:off x="0" y="1849"/>
        <a:ext cx="5033221" cy="1261509"/>
      </dsp:txXfrm>
    </dsp:sp>
    <dsp:sp modelId="{7798AD0E-7C5C-4F6D-A226-623981D13527}">
      <dsp:nvSpPr>
        <dsp:cNvPr id="0" name=""/>
        <dsp:cNvSpPr/>
      </dsp:nvSpPr>
      <dsp:spPr>
        <a:xfrm>
          <a:off x="0" y="1263358"/>
          <a:ext cx="5033221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A5667C-20B8-406F-8A2A-1898EB6EC1AB}">
      <dsp:nvSpPr>
        <dsp:cNvPr id="0" name=""/>
        <dsp:cNvSpPr/>
      </dsp:nvSpPr>
      <dsp:spPr>
        <a:xfrm>
          <a:off x="0" y="1263358"/>
          <a:ext cx="5033221" cy="126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Report outlines threats, policies, and a response strategy for FSL.</a:t>
          </a:r>
        </a:p>
      </dsp:txBody>
      <dsp:txXfrm>
        <a:off x="0" y="1263358"/>
        <a:ext cx="5033221" cy="1261509"/>
      </dsp:txXfrm>
    </dsp:sp>
    <dsp:sp modelId="{67A96212-62D7-4AEB-9FC0-405D04C0B789}">
      <dsp:nvSpPr>
        <dsp:cNvPr id="0" name=""/>
        <dsp:cNvSpPr/>
      </dsp:nvSpPr>
      <dsp:spPr>
        <a:xfrm>
          <a:off x="0" y="2524868"/>
          <a:ext cx="5033221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3AFBC3-5278-4D59-8A13-CA2EB0650BEC}">
      <dsp:nvSpPr>
        <dsp:cNvPr id="0" name=""/>
        <dsp:cNvSpPr/>
      </dsp:nvSpPr>
      <dsp:spPr>
        <a:xfrm>
          <a:off x="0" y="2524868"/>
          <a:ext cx="5033221" cy="126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Commitment to training and monitoring is essential for long-term success.</a:t>
          </a:r>
        </a:p>
      </dsp:txBody>
      <dsp:txXfrm>
        <a:off x="0" y="2524868"/>
        <a:ext cx="5033221" cy="1261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diagramLayout" Target="../diagrams/layout9.xml"/><Relationship Id="rId7" Type="http://schemas.openxmlformats.org/officeDocument/2006/relationships/image" Target="../media/image34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40491" y="320041"/>
            <a:ext cx="5030313" cy="3892668"/>
          </a:xfrm>
        </p:spPr>
        <p:txBody>
          <a:bodyPr>
            <a:normAutofit/>
          </a:bodyPr>
          <a:lstStyle/>
          <a:p>
            <a:pPr algn="l"/>
            <a:r>
              <a:rPr lang="en-GB" sz="5700" b="1"/>
              <a:t>Cybersecurity Strategy for FinSecure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40274" y="4631161"/>
            <a:ext cx="5030524" cy="1569486"/>
          </a:xfrm>
        </p:spPr>
        <p:txBody>
          <a:bodyPr>
            <a:normAutofit/>
          </a:bodyPr>
          <a:lstStyle/>
          <a:p>
            <a:pPr algn="l"/>
            <a:r>
              <a:rPr lang="en-GB" sz="2400" i="1" dirty="0"/>
              <a:t>Prepared by James Oliver (2212598)</a:t>
            </a:r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E4837CF5-D869-1DA3-BB9A-EB99B25E3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0030" y="1737169"/>
            <a:ext cx="3065526" cy="3065526"/>
          </a:xfrm>
          <a:prstGeom prst="rect">
            <a:avLst/>
          </a:prstGeom>
        </p:spPr>
      </p:pic>
      <p:sp>
        <p:nvSpPr>
          <p:cNvPr id="1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0490" y="4409267"/>
            <a:ext cx="3182692" cy="27432"/>
          </a:xfrm>
          <a:custGeom>
            <a:avLst/>
            <a:gdLst>
              <a:gd name="connsiteX0" fmla="*/ 0 w 3182692"/>
              <a:gd name="connsiteY0" fmla="*/ 0 h 27432"/>
              <a:gd name="connsiteX1" fmla="*/ 604711 w 3182692"/>
              <a:gd name="connsiteY1" fmla="*/ 0 h 27432"/>
              <a:gd name="connsiteX2" fmla="*/ 1241250 w 3182692"/>
              <a:gd name="connsiteY2" fmla="*/ 0 h 27432"/>
              <a:gd name="connsiteX3" fmla="*/ 1909615 w 3182692"/>
              <a:gd name="connsiteY3" fmla="*/ 0 h 27432"/>
              <a:gd name="connsiteX4" fmla="*/ 2577981 w 3182692"/>
              <a:gd name="connsiteY4" fmla="*/ 0 h 27432"/>
              <a:gd name="connsiteX5" fmla="*/ 3182692 w 3182692"/>
              <a:gd name="connsiteY5" fmla="*/ 0 h 27432"/>
              <a:gd name="connsiteX6" fmla="*/ 3182692 w 3182692"/>
              <a:gd name="connsiteY6" fmla="*/ 27432 h 27432"/>
              <a:gd name="connsiteX7" fmla="*/ 2482500 w 3182692"/>
              <a:gd name="connsiteY7" fmla="*/ 27432 h 27432"/>
              <a:gd name="connsiteX8" fmla="*/ 1782308 w 3182692"/>
              <a:gd name="connsiteY8" fmla="*/ 27432 h 27432"/>
              <a:gd name="connsiteX9" fmla="*/ 1145769 w 3182692"/>
              <a:gd name="connsiteY9" fmla="*/ 27432 h 27432"/>
              <a:gd name="connsiteX10" fmla="*/ 0 w 3182692"/>
              <a:gd name="connsiteY10" fmla="*/ 27432 h 27432"/>
              <a:gd name="connsiteX11" fmla="*/ 0 w 3182692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27432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526" y="7395"/>
                  <a:pt x="3182737" y="21864"/>
                  <a:pt x="3182692" y="27432"/>
                </a:cubicBezTo>
                <a:cubicBezTo>
                  <a:pt x="2998421" y="30886"/>
                  <a:pt x="2675038" y="28158"/>
                  <a:pt x="2482500" y="27432"/>
                </a:cubicBezTo>
                <a:cubicBezTo>
                  <a:pt x="2289962" y="26706"/>
                  <a:pt x="1930644" y="15978"/>
                  <a:pt x="1782308" y="27432"/>
                </a:cubicBezTo>
                <a:cubicBezTo>
                  <a:pt x="1633972" y="38886"/>
                  <a:pt x="1287388" y="7152"/>
                  <a:pt x="1145769" y="27432"/>
                </a:cubicBezTo>
                <a:cubicBezTo>
                  <a:pt x="1004150" y="47712"/>
                  <a:pt x="256377" y="-28294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182692" h="27432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885" y="12649"/>
                  <a:pt x="3181704" y="17989"/>
                  <a:pt x="3182692" y="27432"/>
                </a:cubicBezTo>
                <a:cubicBezTo>
                  <a:pt x="3039109" y="-3557"/>
                  <a:pt x="2823860" y="22992"/>
                  <a:pt x="2546154" y="27432"/>
                </a:cubicBezTo>
                <a:cubicBezTo>
                  <a:pt x="2268448" y="31872"/>
                  <a:pt x="2098674" y="14435"/>
                  <a:pt x="1845961" y="27432"/>
                </a:cubicBezTo>
                <a:cubicBezTo>
                  <a:pt x="1593248" y="40429"/>
                  <a:pt x="1456743" y="36704"/>
                  <a:pt x="1304904" y="27432"/>
                </a:cubicBezTo>
                <a:cubicBezTo>
                  <a:pt x="1153065" y="18160"/>
                  <a:pt x="947204" y="20270"/>
                  <a:pt x="668365" y="27432"/>
                </a:cubicBezTo>
                <a:cubicBezTo>
                  <a:pt x="389526" y="34594"/>
                  <a:pt x="288244" y="4516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9352" y="5486400"/>
            <a:ext cx="2004648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Internet with solid fill">
            <a:extLst>
              <a:ext uri="{FF2B5EF4-FFF2-40B4-BE49-F238E27FC236}">
                <a16:creationId xmlns:a16="http://schemas.microsoft.com/office/drawing/2014/main" id="{6D0469D0-91F1-338C-3800-D5BAABDEB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9" r="69"/>
          <a:stretch/>
        </p:blipFill>
        <p:spPr>
          <a:xfrm>
            <a:off x="4905789" y="1551128"/>
            <a:ext cx="3578060" cy="35830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1537" y="650160"/>
            <a:ext cx="2240924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79493"/>
            <a:ext cx="3943350" cy="1325563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84443"/>
            <a:ext cx="3943350" cy="419252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700"/>
              <a:t>Cybersecurity is critical for </a:t>
            </a:r>
            <a:r>
              <a:rPr lang="en-GB" sz="2700" err="1"/>
              <a:t>FinSecure</a:t>
            </a:r>
            <a:r>
              <a:rPr lang="en-GB" sz="2700"/>
              <a:t> Ltd due to the recent incidents involving phishing and unauthorized access. This presentation outlines key threats, policies, mitigation strategies, and training initiatives to improve security.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GB" sz="4500" b="1" dirty="0"/>
              <a:t>Internal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000D42-12E0-8CD7-7CA5-523395226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2354246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GB" sz="4500" b="1" dirty="0"/>
              <a:t>External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6F2D18-E447-55BC-CE3D-CFA88F55C4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3378017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Key Security Policies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430B9B-9DD1-8764-7CA2-7846C7B03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325048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Technical Mitigation Measures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F86556-60F7-5BD0-98AD-6E7991D53F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2628020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8743" y="709375"/>
            <a:ext cx="8035257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084243" y="1789005"/>
            <a:ext cx="5413238" cy="3244751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725" y="675564"/>
            <a:ext cx="2707375" cy="5204085"/>
          </a:xfrm>
        </p:spPr>
        <p:txBody>
          <a:bodyPr>
            <a:normAutofit/>
          </a:bodyPr>
          <a:lstStyle/>
          <a:p>
            <a:r>
              <a:rPr lang="en-GB" sz="3200" b="1" dirty="0"/>
              <a:t>Administrative Controls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524492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9144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E0DC28-E090-94E7-090E-A171231FB2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714258"/>
              </p:ext>
            </p:extLst>
          </p:nvPr>
        </p:nvGraphicFramePr>
        <p:xfrm>
          <a:off x="3582547" y="819369"/>
          <a:ext cx="4941945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b="1" dirty="0"/>
              <a:t>Implementation Timeline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9953D3-FDAA-137E-8D3B-9BB7116A38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3148531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06443"/>
          </a:xfrm>
        </p:spPr>
        <p:txBody>
          <a:bodyPr>
            <a:normAutofit/>
          </a:bodyPr>
          <a:lstStyle/>
          <a:p>
            <a:r>
              <a:rPr lang="en-GB" b="1" dirty="0"/>
              <a:t>Monitoring and Response</a:t>
            </a:r>
          </a:p>
        </p:txBody>
      </p:sp>
      <p:pic>
        <p:nvPicPr>
          <p:cNvPr id="6" name="Picture 5" descr="Empty open plan office">
            <a:extLst>
              <a:ext uri="{FF2B5EF4-FFF2-40B4-BE49-F238E27FC236}">
                <a16:creationId xmlns:a16="http://schemas.microsoft.com/office/drawing/2014/main" id="{DD670D74-A3EE-E9AD-EC56-1143D4662A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13" r="29213"/>
          <a:stretch/>
        </p:blipFill>
        <p:spPr>
          <a:xfrm>
            <a:off x="5991969" y="1904282"/>
            <a:ext cx="2567320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F4861-4F24-C343-39C4-3903FC048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346362"/>
              </p:ext>
            </p:extLst>
          </p:nvPr>
        </p:nvGraphicFramePr>
        <p:xfrm>
          <a:off x="628650" y="1825625"/>
          <a:ext cx="5036058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b="1" dirty="0"/>
              <a:t>Training and Awareness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4ABB4B-5925-4904-7115-DB0BF6CDCD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309412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068BA-9C08-83B2-F6C2-9B959544F1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5834466"/>
              </p:ext>
            </p:extLst>
          </p:nvPr>
        </p:nvGraphicFramePr>
        <p:xfrm>
          <a:off x="852321" y="2227943"/>
          <a:ext cx="5033221" cy="3788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Lock with solid fill">
            <a:extLst>
              <a:ext uri="{FF2B5EF4-FFF2-40B4-BE49-F238E27FC236}">
                <a16:creationId xmlns:a16="http://schemas.microsoft.com/office/drawing/2014/main" id="{148A8C4A-F702-106F-87E2-08D114E4FE4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58624" y="2746023"/>
            <a:ext cx="1261621" cy="126162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341</Words>
  <Application>Microsoft Office PowerPoint</Application>
  <PresentationFormat>On-screen Show (4:3)</PresentationFormat>
  <Paragraphs>45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Cybersecurity Strategy for FinSecure Ltd</vt:lpstr>
      <vt:lpstr>Introduction</vt:lpstr>
      <vt:lpstr>Internal Threats</vt:lpstr>
      <vt:lpstr>External Threats</vt:lpstr>
      <vt:lpstr>Key Security Policies</vt:lpstr>
      <vt:lpstr>Technical Mitigation Measures</vt:lpstr>
      <vt:lpstr>Administrative Controls</vt:lpstr>
      <vt:lpstr>Implementation Timeline</vt:lpstr>
      <vt:lpstr>Monitoring and Response</vt:lpstr>
      <vt:lpstr>Training and Awareness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Jamie Oliver</cp:lastModifiedBy>
  <cp:revision>10</cp:revision>
  <dcterms:created xsi:type="dcterms:W3CDTF">2013-01-27T09:14:16Z</dcterms:created>
  <dcterms:modified xsi:type="dcterms:W3CDTF">2025-05-18T16:43:15Z</dcterms:modified>
  <cp:category/>
</cp:coreProperties>
</file>