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4" r:id="rId7"/>
    <p:sldId id="260" r:id="rId8"/>
    <p:sldId id="261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A386C4-604C-4EFA-A4F8-112EB7DB5CCF}" v="59" dt="2023-04-28T22:41:31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86335e86-eb29-4a28-931a-bc1b5db21ca0" providerId="ADAL" clId="{52A386C4-604C-4EFA-A4F8-112EB7DB5CCF}"/>
    <pc:docChg chg="undo custSel addSld modSld sldOrd addMainMaster delMainMaster">
      <pc:chgData name="Philippa Fitzgerald" userId="86335e86-eb29-4a28-931a-bc1b5db21ca0" providerId="ADAL" clId="{52A386C4-604C-4EFA-A4F8-112EB7DB5CCF}" dt="2023-04-28T22:41:31.659" v="1110" actId="1076"/>
      <pc:docMkLst>
        <pc:docMk/>
      </pc:docMkLst>
      <pc:sldChg chg="addSp delSp modSp mod modTransition setBg modClrScheme delAnim modAnim chgLayout">
        <pc:chgData name="Philippa Fitzgerald" userId="86335e86-eb29-4a28-931a-bc1b5db21ca0" providerId="ADAL" clId="{52A386C4-604C-4EFA-A4F8-112EB7DB5CCF}" dt="2023-04-27T17:58:04.887" v="411"/>
        <pc:sldMkLst>
          <pc:docMk/>
          <pc:sldMk cId="1839535644" sldId="256"/>
        </pc:sldMkLst>
        <pc:spChg chg="mod">
          <ac:chgData name="Philippa Fitzgerald" userId="86335e86-eb29-4a28-931a-bc1b5db21ca0" providerId="ADAL" clId="{52A386C4-604C-4EFA-A4F8-112EB7DB5CCF}" dt="2023-04-25T20:17:33.275" v="69" actId="26606"/>
          <ac:spMkLst>
            <pc:docMk/>
            <pc:sldMk cId="1839535644" sldId="256"/>
            <ac:spMk id="2" creationId="{18B80781-90BC-7D84-CAF5-DBA71FDF1861}"/>
          </ac:spMkLst>
        </pc:spChg>
        <pc:spChg chg="mod">
          <ac:chgData name="Philippa Fitzgerald" userId="86335e86-eb29-4a28-931a-bc1b5db21ca0" providerId="ADAL" clId="{52A386C4-604C-4EFA-A4F8-112EB7DB5CCF}" dt="2023-04-25T20:18:15.258" v="75" actId="1076"/>
          <ac:spMkLst>
            <pc:docMk/>
            <pc:sldMk cId="1839535644" sldId="256"/>
            <ac:spMk id="3" creationId="{B1209FA0-7813-6BDD-9F20-1AA9E5DE7E39}"/>
          </ac:spMkLst>
        </pc:spChg>
        <pc:spChg chg="add del">
          <ac:chgData name="Philippa Fitzgerald" userId="86335e86-eb29-4a28-931a-bc1b5db21ca0" providerId="ADAL" clId="{52A386C4-604C-4EFA-A4F8-112EB7DB5CCF}" dt="2023-04-25T20:17:33.275" v="69" actId="26606"/>
          <ac:spMkLst>
            <pc:docMk/>
            <pc:sldMk cId="1839535644" sldId="256"/>
            <ac:spMk id="13" creationId="{DE61FBD7-E37C-4B38-BE44-A6D4978D7486}"/>
          </ac:spMkLst>
        </pc:spChg>
        <pc:spChg chg="add del">
          <ac:chgData name="Philippa Fitzgerald" userId="86335e86-eb29-4a28-931a-bc1b5db21ca0" providerId="ADAL" clId="{52A386C4-604C-4EFA-A4F8-112EB7DB5CCF}" dt="2023-04-25T20:17:33.275" v="69" actId="26606"/>
          <ac:spMkLst>
            <pc:docMk/>
            <pc:sldMk cId="1839535644" sldId="256"/>
            <ac:spMk id="15" creationId="{2B028756-0FA5-471F-B25F-B44FA1553127}"/>
          </ac:spMkLst>
        </pc:spChg>
        <pc:spChg chg="add">
          <ac:chgData name="Philippa Fitzgerald" userId="86335e86-eb29-4a28-931a-bc1b5db21ca0" providerId="ADAL" clId="{52A386C4-604C-4EFA-A4F8-112EB7DB5CCF}" dt="2023-04-25T20:17:33.275" v="69" actId="26606"/>
          <ac:spMkLst>
            <pc:docMk/>
            <pc:sldMk cId="1839535644" sldId="256"/>
            <ac:spMk id="24" creationId="{310E06F9-9F12-4D1B-92C0-4B30818D093E}"/>
          </ac:spMkLst>
        </pc:spChg>
        <pc:spChg chg="add">
          <ac:chgData name="Philippa Fitzgerald" userId="86335e86-eb29-4a28-931a-bc1b5db21ca0" providerId="ADAL" clId="{52A386C4-604C-4EFA-A4F8-112EB7DB5CCF}" dt="2023-04-25T20:17:33.275" v="69" actId="26606"/>
          <ac:spMkLst>
            <pc:docMk/>
            <pc:sldMk cId="1839535644" sldId="256"/>
            <ac:spMk id="26" creationId="{8F5EFE88-F6A7-4B53-AF99-227DFC56A032}"/>
          </ac:spMkLst>
        </pc:spChg>
        <pc:grpChg chg="add del">
          <ac:chgData name="Philippa Fitzgerald" userId="86335e86-eb29-4a28-931a-bc1b5db21ca0" providerId="ADAL" clId="{52A386C4-604C-4EFA-A4F8-112EB7DB5CCF}" dt="2023-04-25T20:17:33.275" v="69" actId="26606"/>
          <ac:grpSpMkLst>
            <pc:docMk/>
            <pc:sldMk cId="1839535644" sldId="256"/>
            <ac:grpSpMk id="17" creationId="{A19C2C53-C77D-4569-8377-F6307A1056D4}"/>
          </ac:grpSpMkLst>
        </pc:grpChg>
        <pc:grpChg chg="add">
          <ac:chgData name="Philippa Fitzgerald" userId="86335e86-eb29-4a28-931a-bc1b5db21ca0" providerId="ADAL" clId="{52A386C4-604C-4EFA-A4F8-112EB7DB5CCF}" dt="2023-04-25T20:17:33.275" v="69" actId="26606"/>
          <ac:grpSpMkLst>
            <pc:docMk/>
            <pc:sldMk cId="1839535644" sldId="256"/>
            <ac:grpSpMk id="28" creationId="{454EBC63-9B8A-48FA-885B-2809B0F3B640}"/>
          </ac:grpSpMkLst>
        </pc:grpChg>
        <pc:picChg chg="add mod modCrop">
          <ac:chgData name="Philippa Fitzgerald" userId="86335e86-eb29-4a28-931a-bc1b5db21ca0" providerId="ADAL" clId="{52A386C4-604C-4EFA-A4F8-112EB7DB5CCF}" dt="2023-04-25T20:17:33.275" v="69" actId="26606"/>
          <ac:picMkLst>
            <pc:docMk/>
            <pc:sldMk cId="1839535644" sldId="256"/>
            <ac:picMk id="8" creationId="{0FEFAE60-99EA-9C6F-FB1E-81558155746C}"/>
          </ac:picMkLst>
        </pc:picChg>
        <pc:picChg chg="add del mod">
          <ac:chgData name="Philippa Fitzgerald" userId="86335e86-eb29-4a28-931a-bc1b5db21ca0" providerId="ADAL" clId="{52A386C4-604C-4EFA-A4F8-112EB7DB5CCF}" dt="2023-04-27T17:38:59.236" v="392"/>
          <ac:picMkLst>
            <pc:docMk/>
            <pc:sldMk cId="1839535644" sldId="256"/>
            <ac:picMk id="11" creationId="{960FB3A3-2434-9999-38F0-9E21F1A1E581}"/>
          </ac:picMkLst>
        </pc:picChg>
        <pc:picChg chg="add del mod ord">
          <ac:chgData name="Philippa Fitzgerald" userId="86335e86-eb29-4a28-931a-bc1b5db21ca0" providerId="ADAL" clId="{52A386C4-604C-4EFA-A4F8-112EB7DB5CCF}" dt="2023-04-27T17:39:29.318" v="393"/>
          <ac:picMkLst>
            <pc:docMk/>
            <pc:sldMk cId="1839535644" sldId="256"/>
            <ac:picMk id="16" creationId="{FBF28A76-4F76-D606-52F6-587237782C7F}"/>
          </ac:picMkLst>
        </pc:picChg>
        <pc:picChg chg="add del mod">
          <ac:chgData name="Philippa Fitzgerald" userId="86335e86-eb29-4a28-931a-bc1b5db21ca0" providerId="ADAL" clId="{52A386C4-604C-4EFA-A4F8-112EB7DB5CCF}" dt="2023-04-27T17:39:43.035" v="395"/>
          <ac:picMkLst>
            <pc:docMk/>
            <pc:sldMk cId="1839535644" sldId="256"/>
            <ac:picMk id="20" creationId="{20CB3BFF-5A24-73E9-E370-5A4CDC97A210}"/>
          </ac:picMkLst>
        </pc:picChg>
        <pc:picChg chg="add del mod ord">
          <ac:chgData name="Philippa Fitzgerald" userId="86335e86-eb29-4a28-931a-bc1b5db21ca0" providerId="ADAL" clId="{52A386C4-604C-4EFA-A4F8-112EB7DB5CCF}" dt="2023-04-27T17:41:26.503" v="396"/>
          <ac:picMkLst>
            <pc:docMk/>
            <pc:sldMk cId="1839535644" sldId="256"/>
            <ac:picMk id="23" creationId="{20528048-7EAB-6A4D-3ED2-E995356E21F8}"/>
          </ac:picMkLst>
        </pc:picChg>
        <pc:picChg chg="add del mod">
          <ac:chgData name="Philippa Fitzgerald" userId="86335e86-eb29-4a28-931a-bc1b5db21ca0" providerId="ADAL" clId="{52A386C4-604C-4EFA-A4F8-112EB7DB5CCF}" dt="2023-04-27T17:45:40.013" v="398"/>
          <ac:picMkLst>
            <pc:docMk/>
            <pc:sldMk cId="1839535644" sldId="256"/>
            <ac:picMk id="25" creationId="{2CC6E129-5049-600C-3981-AB45668AE005}"/>
          </ac:picMkLst>
        </pc:picChg>
        <pc:picChg chg="add del mod ord">
          <ac:chgData name="Philippa Fitzgerald" userId="86335e86-eb29-4a28-931a-bc1b5db21ca0" providerId="ADAL" clId="{52A386C4-604C-4EFA-A4F8-112EB7DB5CCF}" dt="2023-04-27T17:48:34.717" v="399"/>
          <ac:picMkLst>
            <pc:docMk/>
            <pc:sldMk cId="1839535644" sldId="256"/>
            <ac:picMk id="35" creationId="{46ECDD98-2D74-54C9-DE9D-342B0CBC732B}"/>
          </ac:picMkLst>
        </pc:picChg>
        <pc:picChg chg="add del mod">
          <ac:chgData name="Philippa Fitzgerald" userId="86335e86-eb29-4a28-931a-bc1b5db21ca0" providerId="ADAL" clId="{52A386C4-604C-4EFA-A4F8-112EB7DB5CCF}" dt="2023-04-27T17:52:13.903" v="401"/>
          <ac:picMkLst>
            <pc:docMk/>
            <pc:sldMk cId="1839535644" sldId="256"/>
            <ac:picMk id="36" creationId="{6F3FFB5B-8D2F-CB21-E7DF-612FFEB1480E}"/>
          </ac:picMkLst>
        </pc:picChg>
        <pc:picChg chg="add del mod ord">
          <ac:chgData name="Philippa Fitzgerald" userId="86335e86-eb29-4a28-931a-bc1b5db21ca0" providerId="ADAL" clId="{52A386C4-604C-4EFA-A4F8-112EB7DB5CCF}" dt="2023-04-27T17:53:23.243" v="402"/>
          <ac:picMkLst>
            <pc:docMk/>
            <pc:sldMk cId="1839535644" sldId="256"/>
            <ac:picMk id="41" creationId="{E826121E-F248-2ABB-D5C1-B0E62C6372B5}"/>
          </ac:picMkLst>
        </pc:picChg>
        <pc:picChg chg="add del mod">
          <ac:chgData name="Philippa Fitzgerald" userId="86335e86-eb29-4a28-931a-bc1b5db21ca0" providerId="ADAL" clId="{52A386C4-604C-4EFA-A4F8-112EB7DB5CCF}" dt="2023-04-27T17:54:50.886" v="403" actId="478"/>
          <ac:picMkLst>
            <pc:docMk/>
            <pc:sldMk cId="1839535644" sldId="256"/>
            <ac:picMk id="42" creationId="{E240856E-3249-855E-F465-B1ED8C762649}"/>
          </ac:picMkLst>
        </pc:picChg>
        <pc:picChg chg="add del mod">
          <ac:chgData name="Philippa Fitzgerald" userId="86335e86-eb29-4a28-931a-bc1b5db21ca0" providerId="ADAL" clId="{52A386C4-604C-4EFA-A4F8-112EB7DB5CCF}" dt="2023-04-27T17:56:15.176" v="406"/>
          <ac:picMkLst>
            <pc:docMk/>
            <pc:sldMk cId="1839535644" sldId="256"/>
            <ac:picMk id="50" creationId="{BF2491BC-5E17-23D4-93E1-213463CD7DF5}"/>
          </ac:picMkLst>
        </pc:picChg>
        <pc:picChg chg="add del mod">
          <ac:chgData name="Philippa Fitzgerald" userId="86335e86-eb29-4a28-931a-bc1b5db21ca0" providerId="ADAL" clId="{52A386C4-604C-4EFA-A4F8-112EB7DB5CCF}" dt="2023-04-27T17:56:59.286" v="408" actId="478"/>
          <ac:picMkLst>
            <pc:docMk/>
            <pc:sldMk cId="1839535644" sldId="256"/>
            <ac:picMk id="51" creationId="{DAAF2541-7065-A4B7-C78C-46AE097398B2}"/>
          </ac:picMkLst>
        </pc:picChg>
        <pc:picChg chg="add del mod">
          <ac:chgData name="Philippa Fitzgerald" userId="86335e86-eb29-4a28-931a-bc1b5db21ca0" providerId="ADAL" clId="{52A386C4-604C-4EFA-A4F8-112EB7DB5CCF}" dt="2023-04-27T17:58:04.887" v="411"/>
          <ac:picMkLst>
            <pc:docMk/>
            <pc:sldMk cId="1839535644" sldId="256"/>
            <ac:picMk id="57" creationId="{A3D7C5E1-6067-9EA3-A2CC-B7EB8EFFEEF4}"/>
          </ac:picMkLst>
        </pc:picChg>
        <pc:picChg chg="add mod">
          <ac:chgData name="Philippa Fitzgerald" userId="86335e86-eb29-4a28-931a-bc1b5db21ca0" providerId="ADAL" clId="{52A386C4-604C-4EFA-A4F8-112EB7DB5CCF}" dt="2023-04-27T17:58:04.887" v="411"/>
          <ac:picMkLst>
            <pc:docMk/>
            <pc:sldMk cId="1839535644" sldId="256"/>
            <ac:picMk id="58" creationId="{AC6FD6B2-B78D-FC6B-4358-408F6BA4D417}"/>
          </ac:picMkLst>
        </pc:picChg>
      </pc:sldChg>
      <pc:sldChg chg="addSp delSp modSp new mod setBg">
        <pc:chgData name="Philippa Fitzgerald" userId="86335e86-eb29-4a28-931a-bc1b5db21ca0" providerId="ADAL" clId="{52A386C4-604C-4EFA-A4F8-112EB7DB5CCF}" dt="2023-04-28T15:11:00.499" v="502" actId="27636"/>
        <pc:sldMkLst>
          <pc:docMk/>
          <pc:sldMk cId="3483615335" sldId="257"/>
        </pc:sldMkLst>
        <pc:spChg chg="mod">
          <ac:chgData name="Philippa Fitzgerald" userId="86335e86-eb29-4a28-931a-bc1b5db21ca0" providerId="ADAL" clId="{52A386C4-604C-4EFA-A4F8-112EB7DB5CCF}" dt="2023-04-25T20:28:26.094" v="94" actId="26606"/>
          <ac:spMkLst>
            <pc:docMk/>
            <pc:sldMk cId="3483615335" sldId="257"/>
            <ac:spMk id="2" creationId="{C416B39C-E0E9-31A2-26ED-81056BBB149E}"/>
          </ac:spMkLst>
        </pc:spChg>
        <pc:spChg chg="mod ord">
          <ac:chgData name="Philippa Fitzgerald" userId="86335e86-eb29-4a28-931a-bc1b5db21ca0" providerId="ADAL" clId="{52A386C4-604C-4EFA-A4F8-112EB7DB5CCF}" dt="2023-04-28T15:11:00.499" v="502" actId="27636"/>
          <ac:spMkLst>
            <pc:docMk/>
            <pc:sldMk cId="3483615335" sldId="257"/>
            <ac:spMk id="3" creationId="{67D08D8B-1B48-F357-BE6C-BE8EA720A3B4}"/>
          </ac:spMkLst>
        </pc:spChg>
        <pc:spChg chg="add del">
          <ac:chgData name="Philippa Fitzgerald" userId="86335e86-eb29-4a28-931a-bc1b5db21ca0" providerId="ADAL" clId="{52A386C4-604C-4EFA-A4F8-112EB7DB5CCF}" dt="2023-04-25T20:28:26.070" v="93" actId="26606"/>
          <ac:spMkLst>
            <pc:docMk/>
            <pc:sldMk cId="3483615335" sldId="257"/>
            <ac:spMk id="9" creationId="{8651CFA9-6065-4243-AC48-858E359780B1}"/>
          </ac:spMkLst>
        </pc:spChg>
        <pc:spChg chg="add del">
          <ac:chgData name="Philippa Fitzgerald" userId="86335e86-eb29-4a28-931a-bc1b5db21ca0" providerId="ADAL" clId="{52A386C4-604C-4EFA-A4F8-112EB7DB5CCF}" dt="2023-04-25T20:28:26.070" v="93" actId="26606"/>
          <ac:spMkLst>
            <pc:docMk/>
            <pc:sldMk cId="3483615335" sldId="257"/>
            <ac:spMk id="11" creationId="{FBC8BBE5-981E-4B0B-9654-32B5668BFF31}"/>
          </ac:spMkLst>
        </pc:spChg>
        <pc:spChg chg="add">
          <ac:chgData name="Philippa Fitzgerald" userId="86335e86-eb29-4a28-931a-bc1b5db21ca0" providerId="ADAL" clId="{52A386C4-604C-4EFA-A4F8-112EB7DB5CCF}" dt="2023-04-25T20:28:26.094" v="94" actId="26606"/>
          <ac:spMkLst>
            <pc:docMk/>
            <pc:sldMk cId="3483615335" sldId="257"/>
            <ac:spMk id="17" creationId="{A4FB2F27-3F7D-440E-A905-86607A926A29}"/>
          </ac:spMkLst>
        </pc:spChg>
        <pc:spChg chg="add">
          <ac:chgData name="Philippa Fitzgerald" userId="86335e86-eb29-4a28-931a-bc1b5db21ca0" providerId="ADAL" clId="{52A386C4-604C-4EFA-A4F8-112EB7DB5CCF}" dt="2023-04-25T20:28:26.094" v="94" actId="26606"/>
          <ac:spMkLst>
            <pc:docMk/>
            <pc:sldMk cId="3483615335" sldId="257"/>
            <ac:spMk id="18" creationId="{AF678C14-A033-4139-BCA9-8382B039648B}"/>
          </ac:spMkLst>
        </pc:spChg>
        <pc:spChg chg="add mod">
          <ac:chgData name="Philippa Fitzgerald" userId="86335e86-eb29-4a28-931a-bc1b5db21ca0" providerId="ADAL" clId="{52A386C4-604C-4EFA-A4F8-112EB7DB5CCF}" dt="2023-04-28T10:40:37.402" v="433" actId="255"/>
          <ac:spMkLst>
            <pc:docMk/>
            <pc:sldMk cId="3483615335" sldId="257"/>
            <ac:spMk id="41" creationId="{2159D9BE-E6AF-6BD4-EF31-88F075FA7F31}"/>
          </ac:spMkLst>
        </pc:spChg>
        <pc:grpChg chg="add del">
          <ac:chgData name="Philippa Fitzgerald" userId="86335e86-eb29-4a28-931a-bc1b5db21ca0" providerId="ADAL" clId="{52A386C4-604C-4EFA-A4F8-112EB7DB5CCF}" dt="2023-04-25T20:28:26.070" v="93" actId="26606"/>
          <ac:grpSpMkLst>
            <pc:docMk/>
            <pc:sldMk cId="3483615335" sldId="257"/>
            <ac:grpSpMk id="13" creationId="{8D6FD602-3113-4FC4-982F-15099614D2A6}"/>
          </ac:grpSpMkLst>
        </pc:grpChg>
        <pc:grpChg chg="add">
          <ac:chgData name="Philippa Fitzgerald" userId="86335e86-eb29-4a28-931a-bc1b5db21ca0" providerId="ADAL" clId="{52A386C4-604C-4EFA-A4F8-112EB7DB5CCF}" dt="2023-04-25T20:28:26.094" v="94" actId="26606"/>
          <ac:grpSpMkLst>
            <pc:docMk/>
            <pc:sldMk cId="3483615335" sldId="257"/>
            <ac:grpSpMk id="19" creationId="{14763DA8-CE3A-4B30-B2F5-0D128777F742}"/>
          </ac:grpSpMkLst>
        </pc:grpChg>
        <pc:picChg chg="add mod modCrop">
          <ac:chgData name="Philippa Fitzgerald" userId="86335e86-eb29-4a28-931a-bc1b5db21ca0" providerId="ADAL" clId="{52A386C4-604C-4EFA-A4F8-112EB7DB5CCF}" dt="2023-04-25T20:28:26.094" v="94" actId="26606"/>
          <ac:picMkLst>
            <pc:docMk/>
            <pc:sldMk cId="3483615335" sldId="257"/>
            <ac:picMk id="4" creationId="{49A11F50-CB5C-879B-4E07-E88FF366A259}"/>
          </ac:picMkLst>
        </pc:picChg>
        <pc:picChg chg="add mod">
          <ac:chgData name="Philippa Fitzgerald" userId="86335e86-eb29-4a28-931a-bc1b5db21ca0" providerId="ADAL" clId="{52A386C4-604C-4EFA-A4F8-112EB7DB5CCF}" dt="2023-04-27T18:03:58.229" v="412"/>
          <ac:picMkLst>
            <pc:docMk/>
            <pc:sldMk cId="3483615335" sldId="257"/>
            <ac:picMk id="37" creationId="{60E7BE24-BF03-3797-386C-A78BBCE93846}"/>
          </ac:picMkLst>
        </pc:picChg>
      </pc:sldChg>
      <pc:sldChg chg="addSp delSp modSp add mod">
        <pc:chgData name="Philippa Fitzgerald" userId="86335e86-eb29-4a28-931a-bc1b5db21ca0" providerId="ADAL" clId="{52A386C4-604C-4EFA-A4F8-112EB7DB5CCF}" dt="2023-04-28T22:39:40.497" v="1105" actId="1076"/>
        <pc:sldMkLst>
          <pc:docMk/>
          <pc:sldMk cId="157245335" sldId="258"/>
        </pc:sldMkLst>
        <pc:spChg chg="mod">
          <ac:chgData name="Philippa Fitzgerald" userId="86335e86-eb29-4a28-931a-bc1b5db21ca0" providerId="ADAL" clId="{52A386C4-604C-4EFA-A4F8-112EB7DB5CCF}" dt="2023-04-25T20:30:10.189" v="116" actId="20577"/>
          <ac:spMkLst>
            <pc:docMk/>
            <pc:sldMk cId="157245335" sldId="258"/>
            <ac:spMk id="2" creationId="{C416B39C-E0E9-31A2-26ED-81056BBB149E}"/>
          </ac:spMkLst>
        </pc:spChg>
        <pc:spChg chg="mod">
          <ac:chgData name="Philippa Fitzgerald" userId="86335e86-eb29-4a28-931a-bc1b5db21ca0" providerId="ADAL" clId="{52A386C4-604C-4EFA-A4F8-112EB7DB5CCF}" dt="2023-04-28T19:25:19.606" v="603" actId="20577"/>
          <ac:spMkLst>
            <pc:docMk/>
            <pc:sldMk cId="157245335" sldId="258"/>
            <ac:spMk id="3" creationId="{67D08D8B-1B48-F357-BE6C-BE8EA720A3B4}"/>
          </ac:spMkLst>
        </pc:spChg>
        <pc:spChg chg="add del">
          <ac:chgData name="Philippa Fitzgerald" userId="86335e86-eb29-4a28-931a-bc1b5db21ca0" providerId="ADAL" clId="{52A386C4-604C-4EFA-A4F8-112EB7DB5CCF}" dt="2023-04-28T10:48:15.237" v="469" actId="11529"/>
          <ac:spMkLst>
            <pc:docMk/>
            <pc:sldMk cId="157245335" sldId="258"/>
            <ac:spMk id="11" creationId="{46D5CCF2-3CF3-A325-13F1-F1146A3DCA81}"/>
          </ac:spMkLst>
        </pc:spChg>
        <pc:spChg chg="add del mod">
          <ac:chgData name="Philippa Fitzgerald" userId="86335e86-eb29-4a28-931a-bc1b5db21ca0" providerId="ADAL" clId="{52A386C4-604C-4EFA-A4F8-112EB7DB5CCF}" dt="2023-04-28T10:50:38.599" v="486" actId="931"/>
          <ac:spMkLst>
            <pc:docMk/>
            <pc:sldMk cId="157245335" sldId="258"/>
            <ac:spMk id="16" creationId="{77696B0A-26DD-9C9D-C6F8-60EDB3BDB368}"/>
          </ac:spMkLst>
        </pc:spChg>
        <pc:spChg chg="add del mod">
          <ac:chgData name="Philippa Fitzgerald" userId="86335e86-eb29-4a28-931a-bc1b5db21ca0" providerId="ADAL" clId="{52A386C4-604C-4EFA-A4F8-112EB7DB5CCF}" dt="2023-04-28T10:51:54.142" v="494" actId="478"/>
          <ac:spMkLst>
            <pc:docMk/>
            <pc:sldMk cId="157245335" sldId="258"/>
            <ac:spMk id="22" creationId="{CF8C0A80-1A5F-0BE9-81B6-652671570737}"/>
          </ac:spMkLst>
        </pc:spChg>
        <pc:picChg chg="mod">
          <ac:chgData name="Philippa Fitzgerald" userId="86335e86-eb29-4a28-931a-bc1b5db21ca0" providerId="ADAL" clId="{52A386C4-604C-4EFA-A4F8-112EB7DB5CCF}" dt="2023-04-28T10:49:35.403" v="476" actId="1076"/>
          <ac:picMkLst>
            <pc:docMk/>
            <pc:sldMk cId="157245335" sldId="258"/>
            <ac:picMk id="4" creationId="{49A11F50-CB5C-879B-4E07-E88FF366A259}"/>
          </ac:picMkLst>
        </pc:picChg>
        <pc:picChg chg="add del mod">
          <ac:chgData name="Philippa Fitzgerald" userId="86335e86-eb29-4a28-931a-bc1b5db21ca0" providerId="ADAL" clId="{52A386C4-604C-4EFA-A4F8-112EB7DB5CCF}" dt="2023-04-28T10:50:38.599" v="486" actId="931"/>
          <ac:picMkLst>
            <pc:docMk/>
            <pc:sldMk cId="157245335" sldId="258"/>
            <ac:picMk id="13" creationId="{9F9A699F-D690-837E-224A-C6805591DC08}"/>
          </ac:picMkLst>
        </pc:picChg>
        <pc:picChg chg="add mod modCrop">
          <ac:chgData name="Philippa Fitzgerald" userId="86335e86-eb29-4a28-931a-bc1b5db21ca0" providerId="ADAL" clId="{52A386C4-604C-4EFA-A4F8-112EB7DB5CCF}" dt="2023-04-28T22:39:40.497" v="1105" actId="1076"/>
          <ac:picMkLst>
            <pc:docMk/>
            <pc:sldMk cId="157245335" sldId="258"/>
            <ac:picMk id="21" creationId="{99498D7E-A200-3601-5D94-9FB043C41675}"/>
          </ac:picMkLst>
        </pc:picChg>
        <pc:picChg chg="add mod">
          <ac:chgData name="Philippa Fitzgerald" userId="86335e86-eb29-4a28-931a-bc1b5db21ca0" providerId="ADAL" clId="{52A386C4-604C-4EFA-A4F8-112EB7DB5CCF}" dt="2023-04-28T10:56:14.874" v="496"/>
          <ac:picMkLst>
            <pc:docMk/>
            <pc:sldMk cId="157245335" sldId="258"/>
            <ac:picMk id="25" creationId="{4FB58220-D06F-B5E4-41C3-D3B7384BBA1B}"/>
          </ac:picMkLst>
        </pc:picChg>
      </pc:sldChg>
      <pc:sldChg chg="addSp modSp add mod">
        <pc:chgData name="Philippa Fitzgerald" userId="86335e86-eb29-4a28-931a-bc1b5db21ca0" providerId="ADAL" clId="{52A386C4-604C-4EFA-A4F8-112EB7DB5CCF}" dt="2023-04-28T22:13:52.482" v="1037" actId="20577"/>
        <pc:sldMkLst>
          <pc:docMk/>
          <pc:sldMk cId="1999446787" sldId="259"/>
        </pc:sldMkLst>
        <pc:spChg chg="mod">
          <ac:chgData name="Philippa Fitzgerald" userId="86335e86-eb29-4a28-931a-bc1b5db21ca0" providerId="ADAL" clId="{52A386C4-604C-4EFA-A4F8-112EB7DB5CCF}" dt="2023-04-25T20:30:31.725" v="135" actId="20577"/>
          <ac:spMkLst>
            <pc:docMk/>
            <pc:sldMk cId="1999446787" sldId="259"/>
            <ac:spMk id="2" creationId="{C416B39C-E0E9-31A2-26ED-81056BBB149E}"/>
          </ac:spMkLst>
        </pc:spChg>
        <pc:spChg chg="mod">
          <ac:chgData name="Philippa Fitzgerald" userId="86335e86-eb29-4a28-931a-bc1b5db21ca0" providerId="ADAL" clId="{52A386C4-604C-4EFA-A4F8-112EB7DB5CCF}" dt="2023-04-28T22:13:52.482" v="1037" actId="20577"/>
          <ac:spMkLst>
            <pc:docMk/>
            <pc:sldMk cId="1999446787" sldId="259"/>
            <ac:spMk id="3" creationId="{67D08D8B-1B48-F357-BE6C-BE8EA720A3B4}"/>
          </ac:spMkLst>
        </pc:spChg>
        <pc:picChg chg="mod">
          <ac:chgData name="Philippa Fitzgerald" userId="86335e86-eb29-4a28-931a-bc1b5db21ca0" providerId="ADAL" clId="{52A386C4-604C-4EFA-A4F8-112EB7DB5CCF}" dt="2023-04-28T10:43:36.810" v="467" actId="1076"/>
          <ac:picMkLst>
            <pc:docMk/>
            <pc:sldMk cId="1999446787" sldId="259"/>
            <ac:picMk id="4" creationId="{49A11F50-CB5C-879B-4E07-E88FF366A259}"/>
          </ac:picMkLst>
        </pc:picChg>
        <pc:picChg chg="add mod">
          <ac:chgData name="Philippa Fitzgerald" userId="86335e86-eb29-4a28-931a-bc1b5db21ca0" providerId="ADAL" clId="{52A386C4-604C-4EFA-A4F8-112EB7DB5CCF}" dt="2023-04-28T22:12:47.449" v="1018" actId="1076"/>
          <ac:picMkLst>
            <pc:docMk/>
            <pc:sldMk cId="1999446787" sldId="259"/>
            <ac:picMk id="11" creationId="{6DB4705D-8E72-AE2D-13A2-018EE78B61FA}"/>
          </ac:picMkLst>
        </pc:picChg>
      </pc:sldChg>
      <pc:sldChg chg="addSp delSp modSp add mod modTransition modAnim">
        <pc:chgData name="Philippa Fitzgerald" userId="86335e86-eb29-4a28-931a-bc1b5db21ca0" providerId="ADAL" clId="{52A386C4-604C-4EFA-A4F8-112EB7DB5CCF}" dt="2023-04-28T22:39:22.958" v="1104" actId="1076"/>
        <pc:sldMkLst>
          <pc:docMk/>
          <pc:sldMk cId="3842080880" sldId="260"/>
        </pc:sldMkLst>
        <pc:spChg chg="mod">
          <ac:chgData name="Philippa Fitzgerald" userId="86335e86-eb29-4a28-931a-bc1b5db21ca0" providerId="ADAL" clId="{52A386C4-604C-4EFA-A4F8-112EB7DB5CCF}" dt="2023-04-25T20:42:52.484" v="227" actId="14100"/>
          <ac:spMkLst>
            <pc:docMk/>
            <pc:sldMk cId="3842080880" sldId="260"/>
            <ac:spMk id="2" creationId="{C416B39C-E0E9-31A2-26ED-81056BBB149E}"/>
          </ac:spMkLst>
        </pc:spChg>
        <pc:spChg chg="mod">
          <ac:chgData name="Philippa Fitzgerald" userId="86335e86-eb29-4a28-931a-bc1b5db21ca0" providerId="ADAL" clId="{52A386C4-604C-4EFA-A4F8-112EB7DB5CCF}" dt="2023-04-28T21:45:32.925" v="943" actId="27636"/>
          <ac:spMkLst>
            <pc:docMk/>
            <pc:sldMk cId="3842080880" sldId="260"/>
            <ac:spMk id="3" creationId="{67D08D8B-1B48-F357-BE6C-BE8EA720A3B4}"/>
          </ac:spMkLst>
        </pc:spChg>
        <pc:spChg chg="add mod">
          <ac:chgData name="Philippa Fitzgerald" userId="86335e86-eb29-4a28-931a-bc1b5db21ca0" providerId="ADAL" clId="{52A386C4-604C-4EFA-A4F8-112EB7DB5CCF}" dt="2023-04-28T22:39:22.958" v="1104" actId="1076"/>
          <ac:spMkLst>
            <pc:docMk/>
            <pc:sldMk cId="3842080880" sldId="260"/>
            <ac:spMk id="58" creationId="{5BF6359A-4B20-7204-F10F-9D9B3A6178F7}"/>
          </ac:spMkLst>
        </pc:spChg>
        <pc:picChg chg="mod">
          <ac:chgData name="Philippa Fitzgerald" userId="86335e86-eb29-4a28-931a-bc1b5db21ca0" providerId="ADAL" clId="{52A386C4-604C-4EFA-A4F8-112EB7DB5CCF}" dt="2023-04-28T22:35:11.088" v="1099" actId="1076"/>
          <ac:picMkLst>
            <pc:docMk/>
            <pc:sldMk cId="3842080880" sldId="260"/>
            <ac:picMk id="4" creationId="{49A11F50-CB5C-879B-4E07-E88FF366A259}"/>
          </ac:picMkLst>
        </pc:picChg>
        <pc:picChg chg="add del mod">
          <ac:chgData name="Philippa Fitzgerald" userId="86335e86-eb29-4a28-931a-bc1b5db21ca0" providerId="ADAL" clId="{52A386C4-604C-4EFA-A4F8-112EB7DB5CCF}" dt="2023-04-28T21:11:04.102" v="814"/>
          <ac:picMkLst>
            <pc:docMk/>
            <pc:sldMk cId="3842080880" sldId="260"/>
            <ac:picMk id="21" creationId="{B9A8FA13-E60E-B348-6D36-C121105A38E4}"/>
          </ac:picMkLst>
        </pc:picChg>
        <pc:picChg chg="add del mod ord">
          <ac:chgData name="Philippa Fitzgerald" userId="86335e86-eb29-4a28-931a-bc1b5db21ca0" providerId="ADAL" clId="{52A386C4-604C-4EFA-A4F8-112EB7DB5CCF}" dt="2023-04-28T21:12:45.623" v="815"/>
          <ac:picMkLst>
            <pc:docMk/>
            <pc:sldMk cId="3842080880" sldId="260"/>
            <ac:picMk id="24" creationId="{88740988-2BB9-FB1F-9F20-9B95B9D14E45}"/>
          </ac:picMkLst>
        </pc:picChg>
        <pc:picChg chg="add del mod">
          <ac:chgData name="Philippa Fitzgerald" userId="86335e86-eb29-4a28-931a-bc1b5db21ca0" providerId="ADAL" clId="{52A386C4-604C-4EFA-A4F8-112EB7DB5CCF}" dt="2023-04-28T21:14:27.255" v="817"/>
          <ac:picMkLst>
            <pc:docMk/>
            <pc:sldMk cId="3842080880" sldId="260"/>
            <ac:picMk id="25" creationId="{7F580648-7CEB-9A9C-5490-19C1D184A701}"/>
          </ac:picMkLst>
        </pc:picChg>
        <pc:picChg chg="add del mod ord">
          <ac:chgData name="Philippa Fitzgerald" userId="86335e86-eb29-4a28-931a-bc1b5db21ca0" providerId="ADAL" clId="{52A386C4-604C-4EFA-A4F8-112EB7DB5CCF}" dt="2023-04-28T21:14:39.616" v="818"/>
          <ac:picMkLst>
            <pc:docMk/>
            <pc:sldMk cId="3842080880" sldId="260"/>
            <ac:picMk id="38" creationId="{BBD14ACD-5134-915C-3540-F96DC074CEDB}"/>
          </ac:picMkLst>
        </pc:picChg>
        <pc:picChg chg="add del mod">
          <ac:chgData name="Philippa Fitzgerald" userId="86335e86-eb29-4a28-931a-bc1b5db21ca0" providerId="ADAL" clId="{52A386C4-604C-4EFA-A4F8-112EB7DB5CCF}" dt="2023-04-28T21:14:42.645" v="820"/>
          <ac:picMkLst>
            <pc:docMk/>
            <pc:sldMk cId="3842080880" sldId="260"/>
            <ac:picMk id="39" creationId="{93BA369B-368E-AE26-80E8-0FC42B8E0432}"/>
          </ac:picMkLst>
        </pc:picChg>
        <pc:picChg chg="add del mod ord">
          <ac:chgData name="Philippa Fitzgerald" userId="86335e86-eb29-4a28-931a-bc1b5db21ca0" providerId="ADAL" clId="{52A386C4-604C-4EFA-A4F8-112EB7DB5CCF}" dt="2023-04-28T21:30:41.050" v="821"/>
          <ac:picMkLst>
            <pc:docMk/>
            <pc:sldMk cId="3842080880" sldId="260"/>
            <ac:picMk id="42" creationId="{E1AD9872-6A19-C674-A91C-6E12DBCB2A16}"/>
          </ac:picMkLst>
        </pc:picChg>
        <pc:picChg chg="add del mod">
          <ac:chgData name="Philippa Fitzgerald" userId="86335e86-eb29-4a28-931a-bc1b5db21ca0" providerId="ADAL" clId="{52A386C4-604C-4EFA-A4F8-112EB7DB5CCF}" dt="2023-04-28T21:58:32.400" v="964"/>
          <ac:picMkLst>
            <pc:docMk/>
            <pc:sldMk cId="3842080880" sldId="260"/>
            <ac:picMk id="43" creationId="{9488B33B-608F-DDAC-0C8F-F95FDF044986}"/>
          </ac:picMkLst>
        </pc:picChg>
        <pc:picChg chg="add del mod ord">
          <ac:chgData name="Philippa Fitzgerald" userId="86335e86-eb29-4a28-931a-bc1b5db21ca0" providerId="ADAL" clId="{52A386C4-604C-4EFA-A4F8-112EB7DB5CCF}" dt="2023-04-28T22:01:52.952" v="965"/>
          <ac:picMkLst>
            <pc:docMk/>
            <pc:sldMk cId="3842080880" sldId="260"/>
            <ac:picMk id="51" creationId="{AB314C58-EC41-20D5-C86E-8AB1EFAB4C75}"/>
          </ac:picMkLst>
        </pc:picChg>
        <pc:picChg chg="add mod">
          <ac:chgData name="Philippa Fitzgerald" userId="86335e86-eb29-4a28-931a-bc1b5db21ca0" providerId="ADAL" clId="{52A386C4-604C-4EFA-A4F8-112EB7DB5CCF}" dt="2023-04-28T22:01:52.952" v="965"/>
          <ac:picMkLst>
            <pc:docMk/>
            <pc:sldMk cId="3842080880" sldId="260"/>
            <ac:picMk id="52" creationId="{D1F29839-359A-F1EB-F7B9-CD99F95FE614}"/>
          </ac:picMkLst>
        </pc:picChg>
        <pc:picChg chg="add mod modCrop">
          <ac:chgData name="Philippa Fitzgerald" userId="86335e86-eb29-4a28-931a-bc1b5db21ca0" providerId="ADAL" clId="{52A386C4-604C-4EFA-A4F8-112EB7DB5CCF}" dt="2023-04-28T22:35:14.011" v="1100" actId="1076"/>
          <ac:picMkLst>
            <pc:docMk/>
            <pc:sldMk cId="3842080880" sldId="260"/>
            <ac:picMk id="57" creationId="{8140E044-26CE-69CC-3F39-EF5AD9A55A94}"/>
          </ac:picMkLst>
        </pc:picChg>
      </pc:sldChg>
      <pc:sldChg chg="addSp delSp modSp add mod">
        <pc:chgData name="Philippa Fitzgerald" userId="86335e86-eb29-4a28-931a-bc1b5db21ca0" providerId="ADAL" clId="{52A386C4-604C-4EFA-A4F8-112EB7DB5CCF}" dt="2023-04-28T22:32:31.045" v="1087" actId="1076"/>
        <pc:sldMkLst>
          <pc:docMk/>
          <pc:sldMk cId="3046368331" sldId="261"/>
        </pc:sldMkLst>
        <pc:spChg chg="mod">
          <ac:chgData name="Philippa Fitzgerald" userId="86335e86-eb29-4a28-931a-bc1b5db21ca0" providerId="ADAL" clId="{52A386C4-604C-4EFA-A4F8-112EB7DB5CCF}" dt="2023-04-28T20:23:06.581" v="685" actId="1076"/>
          <ac:spMkLst>
            <pc:docMk/>
            <pc:sldMk cId="3046368331" sldId="261"/>
            <ac:spMk id="2" creationId="{C416B39C-E0E9-31A2-26ED-81056BBB149E}"/>
          </ac:spMkLst>
        </pc:spChg>
        <pc:spChg chg="mod">
          <ac:chgData name="Philippa Fitzgerald" userId="86335e86-eb29-4a28-931a-bc1b5db21ca0" providerId="ADAL" clId="{52A386C4-604C-4EFA-A4F8-112EB7DB5CCF}" dt="2023-04-28T22:32:16.024" v="1085" actId="27636"/>
          <ac:spMkLst>
            <pc:docMk/>
            <pc:sldMk cId="3046368331" sldId="261"/>
            <ac:spMk id="3" creationId="{67D08D8B-1B48-F357-BE6C-BE8EA720A3B4}"/>
          </ac:spMkLst>
        </pc:spChg>
        <pc:spChg chg="add mod">
          <ac:chgData name="Philippa Fitzgerald" userId="86335e86-eb29-4a28-931a-bc1b5db21ca0" providerId="ADAL" clId="{52A386C4-604C-4EFA-A4F8-112EB7DB5CCF}" dt="2023-04-28T22:32:31.045" v="1087" actId="1076"/>
          <ac:spMkLst>
            <pc:docMk/>
            <pc:sldMk cId="3046368331" sldId="261"/>
            <ac:spMk id="34" creationId="{3C7435A0-81AC-9F25-077F-EEA95B4F2346}"/>
          </ac:spMkLst>
        </pc:spChg>
        <pc:spChg chg="add mod">
          <ac:chgData name="Philippa Fitzgerald" userId="86335e86-eb29-4a28-931a-bc1b5db21ca0" providerId="ADAL" clId="{52A386C4-604C-4EFA-A4F8-112EB7DB5CCF}" dt="2023-04-28T22:28:24.285" v="1078" actId="20577"/>
          <ac:spMkLst>
            <pc:docMk/>
            <pc:sldMk cId="3046368331" sldId="261"/>
            <ac:spMk id="35" creationId="{C6D9EEEB-D150-E78E-71F6-48AE67A53805}"/>
          </ac:spMkLst>
        </pc:spChg>
        <pc:picChg chg="del mod">
          <ac:chgData name="Philippa Fitzgerald" userId="86335e86-eb29-4a28-931a-bc1b5db21ca0" providerId="ADAL" clId="{52A386C4-604C-4EFA-A4F8-112EB7DB5CCF}" dt="2023-04-28T20:22:30.578" v="679" actId="478"/>
          <ac:picMkLst>
            <pc:docMk/>
            <pc:sldMk cId="3046368331" sldId="261"/>
            <ac:picMk id="4" creationId="{49A11F50-CB5C-879B-4E07-E88FF366A259}"/>
          </ac:picMkLst>
        </pc:picChg>
        <pc:picChg chg="add del mod modCrop">
          <ac:chgData name="Philippa Fitzgerald" userId="86335e86-eb29-4a28-931a-bc1b5db21ca0" providerId="ADAL" clId="{52A386C4-604C-4EFA-A4F8-112EB7DB5CCF}" dt="2023-04-28T15:16:25.523" v="571" actId="478"/>
          <ac:picMkLst>
            <pc:docMk/>
            <pc:sldMk cId="3046368331" sldId="261"/>
            <ac:picMk id="6" creationId="{95A7043D-7FE2-3A6D-943D-112FC44DDDD3}"/>
          </ac:picMkLst>
        </pc:picChg>
        <pc:picChg chg="add mod">
          <ac:chgData name="Philippa Fitzgerald" userId="86335e86-eb29-4a28-931a-bc1b5db21ca0" providerId="ADAL" clId="{52A386C4-604C-4EFA-A4F8-112EB7DB5CCF}" dt="2023-04-28T15:18:01.486" v="590" actId="1076"/>
          <ac:picMkLst>
            <pc:docMk/>
            <pc:sldMk cId="3046368331" sldId="261"/>
            <ac:picMk id="7" creationId="{4BA84162-54FD-F2BB-B28D-F1AA9EF6D2EB}"/>
          </ac:picMkLst>
        </pc:picChg>
        <pc:picChg chg="add del mod modCrop">
          <ac:chgData name="Philippa Fitzgerald" userId="86335e86-eb29-4a28-931a-bc1b5db21ca0" providerId="ADAL" clId="{52A386C4-604C-4EFA-A4F8-112EB7DB5CCF}" dt="2023-04-28T20:21:46.277" v="668" actId="478"/>
          <ac:picMkLst>
            <pc:docMk/>
            <pc:sldMk cId="3046368331" sldId="261"/>
            <ac:picMk id="9" creationId="{135E34C0-FBCA-8A64-038E-5DBB49805F05}"/>
          </ac:picMkLst>
        </pc:picChg>
        <pc:picChg chg="add mod modCrop">
          <ac:chgData name="Philippa Fitzgerald" userId="86335e86-eb29-4a28-931a-bc1b5db21ca0" providerId="ADAL" clId="{52A386C4-604C-4EFA-A4F8-112EB7DB5CCF}" dt="2023-04-28T22:32:25.809" v="1086" actId="14100"/>
          <ac:picMkLst>
            <pc:docMk/>
            <pc:sldMk cId="3046368331" sldId="261"/>
            <ac:picMk id="11" creationId="{3A661549-F7B1-CF90-37BA-DFADAD69D31B}"/>
          </ac:picMkLst>
        </pc:picChg>
        <pc:picChg chg="add mod">
          <ac:chgData name="Philippa Fitzgerald" userId="86335e86-eb29-4a28-931a-bc1b5db21ca0" providerId="ADAL" clId="{52A386C4-604C-4EFA-A4F8-112EB7DB5CCF}" dt="2023-04-28T22:05:40.933" v="966"/>
          <ac:picMkLst>
            <pc:docMk/>
            <pc:sldMk cId="3046368331" sldId="261"/>
            <ac:picMk id="29" creationId="{B3B4B41B-5945-760C-586C-78ABE6371572}"/>
          </ac:picMkLst>
        </pc:picChg>
      </pc:sldChg>
      <pc:sldChg chg="addSp delSp modSp add mod ord modTransition delAnim modAnim">
        <pc:chgData name="Philippa Fitzgerald" userId="86335e86-eb29-4a28-931a-bc1b5db21ca0" providerId="ADAL" clId="{52A386C4-604C-4EFA-A4F8-112EB7DB5CCF}" dt="2023-04-28T21:08:29.136" v="811"/>
        <pc:sldMkLst>
          <pc:docMk/>
          <pc:sldMk cId="344967239" sldId="262"/>
        </pc:sldMkLst>
        <pc:spChg chg="mod">
          <ac:chgData name="Philippa Fitzgerald" userId="86335e86-eb29-4a28-931a-bc1b5db21ca0" providerId="ADAL" clId="{52A386C4-604C-4EFA-A4F8-112EB7DB5CCF}" dt="2023-04-28T19:48:55.047" v="621" actId="20577"/>
          <ac:spMkLst>
            <pc:docMk/>
            <pc:sldMk cId="344967239" sldId="262"/>
            <ac:spMk id="2" creationId="{C416B39C-E0E9-31A2-26ED-81056BBB149E}"/>
          </ac:spMkLst>
        </pc:spChg>
        <pc:spChg chg="mod">
          <ac:chgData name="Philippa Fitzgerald" userId="86335e86-eb29-4a28-931a-bc1b5db21ca0" providerId="ADAL" clId="{52A386C4-604C-4EFA-A4F8-112EB7DB5CCF}" dt="2023-04-28T20:41:44.471" v="803" actId="20577"/>
          <ac:spMkLst>
            <pc:docMk/>
            <pc:sldMk cId="344967239" sldId="262"/>
            <ac:spMk id="3" creationId="{67D08D8B-1B48-F357-BE6C-BE8EA720A3B4}"/>
          </ac:spMkLst>
        </pc:spChg>
        <pc:spChg chg="add mod">
          <ac:chgData name="Philippa Fitzgerald" userId="86335e86-eb29-4a28-931a-bc1b5db21ca0" providerId="ADAL" clId="{52A386C4-604C-4EFA-A4F8-112EB7DB5CCF}" dt="2023-04-28T20:28:53.595" v="762" actId="1076"/>
          <ac:spMkLst>
            <pc:docMk/>
            <pc:sldMk cId="344967239" sldId="262"/>
            <ac:spMk id="7" creationId="{59EBCEE8-E552-DCD5-A3A0-CB049956CA4D}"/>
          </ac:spMkLst>
        </pc:spChg>
        <pc:picChg chg="mod">
          <ac:chgData name="Philippa Fitzgerald" userId="86335e86-eb29-4a28-931a-bc1b5db21ca0" providerId="ADAL" clId="{52A386C4-604C-4EFA-A4F8-112EB7DB5CCF}" dt="2023-04-28T19:53:39.847" v="650" actId="1076"/>
          <ac:picMkLst>
            <pc:docMk/>
            <pc:sldMk cId="344967239" sldId="262"/>
            <ac:picMk id="4" creationId="{49A11F50-CB5C-879B-4E07-E88FF366A259}"/>
          </ac:picMkLst>
        </pc:picChg>
        <pc:picChg chg="add mod">
          <ac:chgData name="Philippa Fitzgerald" userId="86335e86-eb29-4a28-931a-bc1b5db21ca0" providerId="ADAL" clId="{52A386C4-604C-4EFA-A4F8-112EB7DB5CCF}" dt="2023-04-28T19:54:12.873" v="652" actId="1076"/>
          <ac:picMkLst>
            <pc:docMk/>
            <pc:sldMk cId="344967239" sldId="262"/>
            <ac:picMk id="5" creationId="{31A40364-D0EB-A758-BE3E-FB569AB8C665}"/>
          </ac:picMkLst>
        </pc:picChg>
        <pc:picChg chg="add del mod">
          <ac:chgData name="Philippa Fitzgerald" userId="86335e86-eb29-4a28-931a-bc1b5db21ca0" providerId="ADAL" clId="{52A386C4-604C-4EFA-A4F8-112EB7DB5CCF}" dt="2023-04-28T21:05:39.399" v="805" actId="478"/>
          <ac:picMkLst>
            <pc:docMk/>
            <pc:sldMk cId="344967239" sldId="262"/>
            <ac:picMk id="10" creationId="{FEE29431-233C-6725-123E-B25E118AACC4}"/>
          </ac:picMkLst>
        </pc:picChg>
        <pc:picChg chg="add del mod">
          <ac:chgData name="Philippa Fitzgerald" userId="86335e86-eb29-4a28-931a-bc1b5db21ca0" providerId="ADAL" clId="{52A386C4-604C-4EFA-A4F8-112EB7DB5CCF}" dt="2023-04-28T21:06:47.370" v="808"/>
          <ac:picMkLst>
            <pc:docMk/>
            <pc:sldMk cId="344967239" sldId="262"/>
            <ac:picMk id="20" creationId="{24702340-44CD-AC57-81E4-4B5E6920D59F}"/>
          </ac:picMkLst>
        </pc:picChg>
        <pc:picChg chg="add del mod">
          <ac:chgData name="Philippa Fitzgerald" userId="86335e86-eb29-4a28-931a-bc1b5db21ca0" providerId="ADAL" clId="{52A386C4-604C-4EFA-A4F8-112EB7DB5CCF}" dt="2023-04-28T21:06:51.583" v="810"/>
          <ac:picMkLst>
            <pc:docMk/>
            <pc:sldMk cId="344967239" sldId="262"/>
            <ac:picMk id="21" creationId="{A5F8138A-40EF-2E62-3398-57ACF58460D9}"/>
          </ac:picMkLst>
        </pc:picChg>
        <pc:picChg chg="add del mod ord">
          <ac:chgData name="Philippa Fitzgerald" userId="86335e86-eb29-4a28-931a-bc1b5db21ca0" providerId="ADAL" clId="{52A386C4-604C-4EFA-A4F8-112EB7DB5CCF}" dt="2023-04-28T21:08:29.136" v="811"/>
          <ac:picMkLst>
            <pc:docMk/>
            <pc:sldMk cId="344967239" sldId="262"/>
            <ac:picMk id="24" creationId="{B0FADC6B-7699-5C6B-152F-76550E75D009}"/>
          </ac:picMkLst>
        </pc:picChg>
        <pc:picChg chg="add mod">
          <ac:chgData name="Philippa Fitzgerald" userId="86335e86-eb29-4a28-931a-bc1b5db21ca0" providerId="ADAL" clId="{52A386C4-604C-4EFA-A4F8-112EB7DB5CCF}" dt="2023-04-28T21:08:29.136" v="811"/>
          <ac:picMkLst>
            <pc:docMk/>
            <pc:sldMk cId="344967239" sldId="262"/>
            <ac:picMk id="25" creationId="{1EE72A64-A747-94D7-89AC-31B61E1EBADE}"/>
          </ac:picMkLst>
        </pc:picChg>
      </pc:sldChg>
      <pc:sldChg chg="addSp delSp modSp add mod modTransition modAnim">
        <pc:chgData name="Philippa Fitzgerald" userId="86335e86-eb29-4a28-931a-bc1b5db21ca0" providerId="ADAL" clId="{52A386C4-604C-4EFA-A4F8-112EB7DB5CCF}" dt="2023-04-28T22:33:03.230" v="1089" actId="1076"/>
        <pc:sldMkLst>
          <pc:docMk/>
          <pc:sldMk cId="3152785418" sldId="263"/>
        </pc:sldMkLst>
        <pc:spChg chg="mod">
          <ac:chgData name="Philippa Fitzgerald" userId="86335e86-eb29-4a28-931a-bc1b5db21ca0" providerId="ADAL" clId="{52A386C4-604C-4EFA-A4F8-112EB7DB5CCF}" dt="2023-04-28T22:06:52.119" v="1010" actId="122"/>
          <ac:spMkLst>
            <pc:docMk/>
            <pc:sldMk cId="3152785418" sldId="263"/>
            <ac:spMk id="2" creationId="{C416B39C-E0E9-31A2-26ED-81056BBB149E}"/>
          </ac:spMkLst>
        </pc:spChg>
        <pc:spChg chg="del mod">
          <ac:chgData name="Philippa Fitzgerald" userId="86335e86-eb29-4a28-931a-bc1b5db21ca0" providerId="ADAL" clId="{52A386C4-604C-4EFA-A4F8-112EB7DB5CCF}" dt="2023-04-28T22:32:59.262" v="1088"/>
          <ac:spMkLst>
            <pc:docMk/>
            <pc:sldMk cId="3152785418" sldId="263"/>
            <ac:spMk id="3" creationId="{67D08D8B-1B48-F357-BE6C-BE8EA720A3B4}"/>
          </ac:spMkLst>
        </pc:spChg>
        <pc:picChg chg="del mod">
          <ac:chgData name="Philippa Fitzgerald" userId="86335e86-eb29-4a28-931a-bc1b5db21ca0" providerId="ADAL" clId="{52A386C4-604C-4EFA-A4F8-112EB7DB5CCF}" dt="2023-04-28T20:30:43.729" v="796" actId="478"/>
          <ac:picMkLst>
            <pc:docMk/>
            <pc:sldMk cId="3152785418" sldId="263"/>
            <ac:picMk id="4" creationId="{49A11F50-CB5C-879B-4E07-E88FF366A259}"/>
          </ac:picMkLst>
        </pc:picChg>
        <pc:picChg chg="add del mod">
          <ac:chgData name="Philippa Fitzgerald" userId="86335e86-eb29-4a28-931a-bc1b5db21ca0" providerId="ADAL" clId="{52A386C4-604C-4EFA-A4F8-112EB7DB5CCF}" dt="2023-04-28T22:07:41.429" v="1013"/>
          <ac:picMkLst>
            <pc:docMk/>
            <pc:sldMk cId="3152785418" sldId="263"/>
            <ac:picMk id="10" creationId="{36A2F6E3-B3ED-3E98-12BC-1EB7A1354738}"/>
          </ac:picMkLst>
        </pc:picChg>
        <pc:picChg chg="add del mod ord">
          <ac:chgData name="Philippa Fitzgerald" userId="86335e86-eb29-4a28-931a-bc1b5db21ca0" providerId="ADAL" clId="{52A386C4-604C-4EFA-A4F8-112EB7DB5CCF}" dt="2023-04-28T22:08:16.650" v="1014"/>
          <ac:picMkLst>
            <pc:docMk/>
            <pc:sldMk cId="3152785418" sldId="263"/>
            <ac:picMk id="13" creationId="{FEF674F5-C135-5E66-6A0B-62BE5414A3D3}"/>
          </ac:picMkLst>
        </pc:picChg>
        <pc:picChg chg="add del mod">
          <ac:chgData name="Philippa Fitzgerald" userId="86335e86-eb29-4a28-931a-bc1b5db21ca0" providerId="ADAL" clId="{52A386C4-604C-4EFA-A4F8-112EB7DB5CCF}" dt="2023-04-28T22:08:20.671" v="1016"/>
          <ac:picMkLst>
            <pc:docMk/>
            <pc:sldMk cId="3152785418" sldId="263"/>
            <ac:picMk id="16" creationId="{CB2D1E05-8247-0643-3E41-56217D28E4C5}"/>
          </ac:picMkLst>
        </pc:picChg>
        <pc:picChg chg="add del mod ord">
          <ac:chgData name="Philippa Fitzgerald" userId="86335e86-eb29-4a28-931a-bc1b5db21ca0" providerId="ADAL" clId="{52A386C4-604C-4EFA-A4F8-112EB7DB5CCF}" dt="2023-04-28T22:08:56.559" v="1017"/>
          <ac:picMkLst>
            <pc:docMk/>
            <pc:sldMk cId="3152785418" sldId="263"/>
            <ac:picMk id="22" creationId="{2678B623-9EEC-300B-6550-E0B4F2502DCE}"/>
          </ac:picMkLst>
        </pc:picChg>
        <pc:picChg chg="add mod">
          <ac:chgData name="Philippa Fitzgerald" userId="86335e86-eb29-4a28-931a-bc1b5db21ca0" providerId="ADAL" clId="{52A386C4-604C-4EFA-A4F8-112EB7DB5CCF}" dt="2023-04-28T22:08:56.559" v="1017"/>
          <ac:picMkLst>
            <pc:docMk/>
            <pc:sldMk cId="3152785418" sldId="263"/>
            <ac:picMk id="23" creationId="{BA70959B-B37A-4899-3B6F-942CFEF45E26}"/>
          </ac:picMkLst>
        </pc:picChg>
        <pc:picChg chg="add mod">
          <ac:chgData name="Philippa Fitzgerald" userId="86335e86-eb29-4a28-931a-bc1b5db21ca0" providerId="ADAL" clId="{52A386C4-604C-4EFA-A4F8-112EB7DB5CCF}" dt="2023-04-28T22:33:03.230" v="1089" actId="1076"/>
          <ac:picMkLst>
            <pc:docMk/>
            <pc:sldMk cId="3152785418" sldId="263"/>
            <ac:picMk id="26" creationId="{435E05CD-BC24-45E8-3A99-5753C034D1C7}"/>
          </ac:picMkLst>
        </pc:picChg>
      </pc:sldChg>
      <pc:sldChg chg="addSp delSp modSp new mod modTransition modAnim">
        <pc:chgData name="Philippa Fitzgerald" userId="86335e86-eb29-4a28-931a-bc1b5db21ca0" providerId="ADAL" clId="{52A386C4-604C-4EFA-A4F8-112EB7DB5CCF}" dt="2023-04-28T21:58:02.651" v="962"/>
        <pc:sldMkLst>
          <pc:docMk/>
          <pc:sldMk cId="1715652227" sldId="264"/>
        </pc:sldMkLst>
        <pc:spChg chg="mod">
          <ac:chgData name="Philippa Fitzgerald" userId="86335e86-eb29-4a28-931a-bc1b5db21ca0" providerId="ADAL" clId="{52A386C4-604C-4EFA-A4F8-112EB7DB5CCF}" dt="2023-04-28T21:42:29.225" v="844" actId="14100"/>
          <ac:spMkLst>
            <pc:docMk/>
            <pc:sldMk cId="1715652227" sldId="264"/>
            <ac:spMk id="2" creationId="{02747850-667C-E8F2-3EC7-AD3FBF7602BF}"/>
          </ac:spMkLst>
        </pc:spChg>
        <pc:spChg chg="mod">
          <ac:chgData name="Philippa Fitzgerald" userId="86335e86-eb29-4a28-931a-bc1b5db21ca0" providerId="ADAL" clId="{52A386C4-604C-4EFA-A4F8-112EB7DB5CCF}" dt="2023-04-28T21:46:24.332" v="952" actId="255"/>
          <ac:spMkLst>
            <pc:docMk/>
            <pc:sldMk cId="1715652227" sldId="264"/>
            <ac:spMk id="3" creationId="{A393BCB6-A5EF-FCE2-C41F-5DE3E7B3AB7A}"/>
          </ac:spMkLst>
        </pc:spChg>
        <pc:picChg chg="add mod">
          <ac:chgData name="Philippa Fitzgerald" userId="86335e86-eb29-4a28-931a-bc1b5db21ca0" providerId="ADAL" clId="{52A386C4-604C-4EFA-A4F8-112EB7DB5CCF}" dt="2023-04-28T21:42:39.578" v="845"/>
          <ac:picMkLst>
            <pc:docMk/>
            <pc:sldMk cId="1715652227" sldId="264"/>
            <ac:picMk id="4" creationId="{E42BAC65-5503-E5ED-C0E7-1AAB0AFAC979}"/>
          </ac:picMkLst>
        </pc:picChg>
        <pc:picChg chg="add del mod">
          <ac:chgData name="Philippa Fitzgerald" userId="86335e86-eb29-4a28-931a-bc1b5db21ca0" providerId="ADAL" clId="{52A386C4-604C-4EFA-A4F8-112EB7DB5CCF}" dt="2023-04-28T21:48:24.751" v="955"/>
          <ac:picMkLst>
            <pc:docMk/>
            <pc:sldMk cId="1715652227" sldId="264"/>
            <ac:picMk id="7" creationId="{6AEC1B0E-6B54-985A-17FB-32B19711681A}"/>
          </ac:picMkLst>
        </pc:picChg>
        <pc:picChg chg="add del mod ord">
          <ac:chgData name="Philippa Fitzgerald" userId="86335e86-eb29-4a28-931a-bc1b5db21ca0" providerId="ADAL" clId="{52A386C4-604C-4EFA-A4F8-112EB7DB5CCF}" dt="2023-04-28T21:49:48.969" v="956"/>
          <ac:picMkLst>
            <pc:docMk/>
            <pc:sldMk cId="1715652227" sldId="264"/>
            <ac:picMk id="11" creationId="{61CA31A2-A9EF-59C2-7B9E-EF1A6FBD930A}"/>
          </ac:picMkLst>
        </pc:picChg>
        <pc:picChg chg="add del mod">
          <ac:chgData name="Philippa Fitzgerald" userId="86335e86-eb29-4a28-931a-bc1b5db21ca0" providerId="ADAL" clId="{52A386C4-604C-4EFA-A4F8-112EB7DB5CCF}" dt="2023-04-28T21:49:57.730" v="958"/>
          <ac:picMkLst>
            <pc:docMk/>
            <pc:sldMk cId="1715652227" sldId="264"/>
            <ac:picMk id="12" creationId="{F83369EE-74B4-2641-9672-D18DFF22388C}"/>
          </ac:picMkLst>
        </pc:picChg>
        <pc:picChg chg="add del mod ord">
          <ac:chgData name="Philippa Fitzgerald" userId="86335e86-eb29-4a28-931a-bc1b5db21ca0" providerId="ADAL" clId="{52A386C4-604C-4EFA-A4F8-112EB7DB5CCF}" dt="2023-04-28T21:53:24.005" v="959"/>
          <ac:picMkLst>
            <pc:docMk/>
            <pc:sldMk cId="1715652227" sldId="264"/>
            <ac:picMk id="15" creationId="{91A99EF8-1610-099E-CD47-CAD4A8673756}"/>
          </ac:picMkLst>
        </pc:picChg>
        <pc:picChg chg="add del mod">
          <ac:chgData name="Philippa Fitzgerald" userId="86335e86-eb29-4a28-931a-bc1b5db21ca0" providerId="ADAL" clId="{52A386C4-604C-4EFA-A4F8-112EB7DB5CCF}" dt="2023-04-28T21:53:28.068" v="961"/>
          <ac:picMkLst>
            <pc:docMk/>
            <pc:sldMk cId="1715652227" sldId="264"/>
            <ac:picMk id="16" creationId="{8416A932-A910-6702-DDF2-34C72D8FAA92}"/>
          </ac:picMkLst>
        </pc:picChg>
        <pc:picChg chg="add del mod ord">
          <ac:chgData name="Philippa Fitzgerald" userId="86335e86-eb29-4a28-931a-bc1b5db21ca0" providerId="ADAL" clId="{52A386C4-604C-4EFA-A4F8-112EB7DB5CCF}" dt="2023-04-28T21:58:02.651" v="962"/>
          <ac:picMkLst>
            <pc:docMk/>
            <pc:sldMk cId="1715652227" sldId="264"/>
            <ac:picMk id="19" creationId="{6F52518B-8B9E-A411-D38E-576CBF4D4394}"/>
          </ac:picMkLst>
        </pc:picChg>
        <pc:picChg chg="add mod">
          <ac:chgData name="Philippa Fitzgerald" userId="86335e86-eb29-4a28-931a-bc1b5db21ca0" providerId="ADAL" clId="{52A386C4-604C-4EFA-A4F8-112EB7DB5CCF}" dt="2023-04-28T21:58:02.651" v="962"/>
          <ac:picMkLst>
            <pc:docMk/>
            <pc:sldMk cId="1715652227" sldId="264"/>
            <ac:picMk id="20" creationId="{85B818E7-E73C-1AA0-3405-F6ECE2C11DEC}"/>
          </ac:picMkLst>
        </pc:picChg>
      </pc:sldChg>
      <pc:sldChg chg="addSp delSp modSp add mod">
        <pc:chgData name="Philippa Fitzgerald" userId="86335e86-eb29-4a28-931a-bc1b5db21ca0" providerId="ADAL" clId="{52A386C4-604C-4EFA-A4F8-112EB7DB5CCF}" dt="2023-04-28T22:41:31.659" v="1110" actId="1076"/>
        <pc:sldMkLst>
          <pc:docMk/>
          <pc:sldMk cId="3549634887" sldId="265"/>
        </pc:sldMkLst>
        <pc:spChg chg="mod">
          <ac:chgData name="Philippa Fitzgerald" userId="86335e86-eb29-4a28-931a-bc1b5db21ca0" providerId="ADAL" clId="{52A386C4-604C-4EFA-A4F8-112EB7DB5CCF}" dt="2023-04-28T22:41:25.701" v="1109" actId="1076"/>
          <ac:spMkLst>
            <pc:docMk/>
            <pc:sldMk cId="3549634887" sldId="265"/>
            <ac:spMk id="2" creationId="{C416B39C-E0E9-31A2-26ED-81056BBB149E}"/>
          </ac:spMkLst>
        </pc:spChg>
        <pc:spChg chg="del">
          <ac:chgData name="Philippa Fitzgerald" userId="86335e86-eb29-4a28-931a-bc1b5db21ca0" providerId="ADAL" clId="{52A386C4-604C-4EFA-A4F8-112EB7DB5CCF}" dt="2023-04-28T22:40:28.944" v="1106"/>
          <ac:spMkLst>
            <pc:docMk/>
            <pc:sldMk cId="3549634887" sldId="265"/>
            <ac:spMk id="3" creationId="{67D08D8B-1B48-F357-BE6C-BE8EA720A3B4}"/>
          </ac:spMkLst>
        </pc:spChg>
        <pc:spChg chg="add mod">
          <ac:chgData name="Philippa Fitzgerald" userId="86335e86-eb29-4a28-931a-bc1b5db21ca0" providerId="ADAL" clId="{52A386C4-604C-4EFA-A4F8-112EB7DB5CCF}" dt="2023-04-28T22:41:31.659" v="1110" actId="1076"/>
          <ac:spMkLst>
            <pc:docMk/>
            <pc:sldMk cId="3549634887" sldId="265"/>
            <ac:spMk id="7" creationId="{4CB2353D-94C1-B845-9DA2-D49B1BF32CA6}"/>
          </ac:spMkLst>
        </pc:spChg>
      </pc:sldChg>
      <pc:sldMasterChg chg="del delSldLayout">
        <pc:chgData name="Philippa Fitzgerald" userId="86335e86-eb29-4a28-931a-bc1b5db21ca0" providerId="ADAL" clId="{52A386C4-604C-4EFA-A4F8-112EB7DB5CCF}" dt="2023-04-25T20:15:58.350" v="11" actId="26606"/>
        <pc:sldMasterMkLst>
          <pc:docMk/>
          <pc:sldMasterMk cId="3760605062" sldId="2147483648"/>
        </pc:sldMasterMkLst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3649156022" sldId="2147483649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693945117" sldId="2147483650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2295657911" sldId="2147483651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894965740" sldId="2147483652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1309439706" sldId="2147483653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2736334904" sldId="2147483654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2061791954" sldId="2147483655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3243233334" sldId="2147483656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860072286" sldId="2147483657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464409251" sldId="2147483658"/>
          </pc:sldLayoutMkLst>
        </pc:sldLayoutChg>
        <pc:sldLayoutChg chg="del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760605062" sldId="2147483648"/>
            <pc:sldLayoutMk cId="3732540239" sldId="2147483659"/>
          </pc:sldLayoutMkLst>
        </pc:sldLayoutChg>
      </pc:sldMasterChg>
      <pc:sldMasterChg chg="add addSldLayout">
        <pc:chgData name="Philippa Fitzgerald" userId="86335e86-eb29-4a28-931a-bc1b5db21ca0" providerId="ADAL" clId="{52A386C4-604C-4EFA-A4F8-112EB7DB5CCF}" dt="2023-04-25T20:15:58.350" v="11" actId="26606"/>
        <pc:sldMasterMkLst>
          <pc:docMk/>
          <pc:sldMasterMk cId="3568028603" sldId="2147483712"/>
        </pc:sldMasterMkLst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1125412799" sldId="2147483701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4274367477" sldId="2147483702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3686629353" sldId="2147483703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469615743" sldId="2147483704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2187342323" sldId="2147483705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2268772481" sldId="2147483706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3612896577" sldId="2147483707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1267836374" sldId="2147483708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483191989" sldId="2147483709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920773367" sldId="2147483710"/>
          </pc:sldLayoutMkLst>
        </pc:sldLayoutChg>
        <pc:sldLayoutChg chg="add">
          <pc:chgData name="Philippa Fitzgerald" userId="86335e86-eb29-4a28-931a-bc1b5db21ca0" providerId="ADAL" clId="{52A386C4-604C-4EFA-A4F8-112EB7DB5CCF}" dt="2023-04-25T20:15:58.350" v="11" actId="26606"/>
          <pc:sldLayoutMkLst>
            <pc:docMk/>
            <pc:sldMasterMk cId="3568028603" sldId="2147483712"/>
            <pc:sldLayoutMk cId="1020622817" sldId="214748371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A42984-C4FA-4C57-B231-93BD1AB83EE2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74AB2-42C8-4092-BB75-B25E4E3B1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94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74AB2-42C8-4092-BB75-B25E4E3B1B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08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615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42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772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896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836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4/25/2023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91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773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41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367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62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622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028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nofaq.org/posts/2017/03/importance-of-human-resource-manageme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itzcarlto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F5EFE88-F6A7-4B53-AF99-227DFC56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54EBC63-9B8A-48FA-885B-2809B0F3B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B698C5F4-E9F5-4A3F-A52B-9CFF36DE9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8CC1C09C-CDFA-4320-B748-8E51ED534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B80781-90BC-7D84-CAF5-DBA71FDF1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44909"/>
            <a:ext cx="5562600" cy="315541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b="1" kern="1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Human Resource Management BMMB7007</a:t>
            </a:r>
            <a:br>
              <a:rPr lang="en-GB" kern="1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HR Skills Development</a:t>
            </a: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209FA0-7813-6BDD-9F20-1AA9E5DE7E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044375"/>
            <a:ext cx="2609850" cy="1068716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Philippa Fitzgerald</a:t>
            </a:r>
          </a:p>
          <a:p>
            <a:pPr algn="l"/>
            <a:r>
              <a:rPr lang="en-GB" sz="2200" dirty="0"/>
              <a:t> </a:t>
            </a:r>
            <a:r>
              <a:rPr lang="en-GB" sz="1200" dirty="0"/>
              <a:t>1905945 UWTSD 28</a:t>
            </a:r>
            <a:r>
              <a:rPr lang="en-GB" sz="1200" baseline="30000" dirty="0"/>
              <a:t>th</a:t>
            </a:r>
            <a:r>
              <a:rPr lang="en-GB" sz="1200" dirty="0"/>
              <a:t> April 2023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EFAE60-99EA-9C6F-FB1E-8155815574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2968" t="26389" r="6875" b="45139"/>
          <a:stretch/>
        </p:blipFill>
        <p:spPr>
          <a:xfrm>
            <a:off x="6732218" y="2465718"/>
            <a:ext cx="4817466" cy="1921310"/>
          </a:xfrm>
          <a:prstGeom prst="rect">
            <a:avLst/>
          </a:prstGeom>
        </p:spPr>
      </p:pic>
      <p:pic>
        <p:nvPicPr>
          <p:cNvPr id="58" name="Video 57">
            <a:hlinkClick r:id="" action="ppaction://media"/>
            <a:extLst>
              <a:ext uri="{FF2B5EF4-FFF2-40B4-BE49-F238E27FC236}">
                <a16:creationId xmlns:a16="http://schemas.microsoft.com/office/drawing/2014/main" id="{AC6FD6B2-B78D-FC6B-4358-408F6BA4D4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9535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67"/>
    </mc:Choice>
    <mc:Fallback>
      <p:transition spd="slow" advTm="216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GB" sz="400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Sports Direct/Fraser Group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Maiden head 1982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Rebrand 2019 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Stores and online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Headquarters in the United Kingdom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30,000 Employees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11F50-CB5C-879B-4E07-E88FF366A2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866" t="33197" r="6875" b="50714"/>
          <a:stretch/>
        </p:blipFill>
        <p:spPr>
          <a:xfrm>
            <a:off x="5562600" y="1970863"/>
            <a:ext cx="5881672" cy="2763873"/>
          </a:xfrm>
          <a:prstGeom prst="rect">
            <a:avLst/>
          </a:prstGeom>
        </p:spPr>
      </p:pic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60E7BE24-BF03-3797-386C-A78BBCE938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2159D9BE-E6AF-6BD4-EF31-88F075FA7F31}"/>
              </a:ext>
            </a:extLst>
          </p:cNvPr>
          <p:cNvSpPr txBox="1"/>
          <p:nvPr/>
        </p:nvSpPr>
        <p:spPr>
          <a:xfrm>
            <a:off x="1052945" y="6160655"/>
            <a:ext cx="1902691" cy="2496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FraserGroup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483615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592"/>
    </mc:Choice>
    <mc:Fallback>
      <p:transition spd="slow" advTm="39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GB" sz="4000" dirty="0"/>
              <a:t>HR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HR Department  </a:t>
            </a: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 Bot 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11F50-CB5C-879B-4E07-E88FF366A2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866" t="33197" r="6875" b="50714"/>
          <a:stretch/>
        </p:blipFill>
        <p:spPr>
          <a:xfrm>
            <a:off x="9023927" y="955267"/>
            <a:ext cx="2115544" cy="680270"/>
          </a:xfrm>
          <a:prstGeom prst="rect">
            <a:avLst/>
          </a:prstGeom>
        </p:spPr>
      </p:pic>
      <p:pic>
        <p:nvPicPr>
          <p:cNvPr id="21" name="Picture 20" descr="A diagram of human resource management">
            <a:extLst>
              <a:ext uri="{FF2B5EF4-FFF2-40B4-BE49-F238E27FC236}">
                <a16:creationId xmlns:a16="http://schemas.microsoft.com/office/drawing/2014/main" id="{99498D7E-A200-3601-5D94-9FB043C4167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b="10456"/>
          <a:stretch/>
        </p:blipFill>
        <p:spPr>
          <a:xfrm>
            <a:off x="4461833" y="1800437"/>
            <a:ext cx="5414891" cy="4076896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4FB58220-D06F-B5E4-41C3-D3B7384BBA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245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78"/>
    </mc:Choice>
    <mc:Fallback>
      <p:transition spd="slow" advTm="47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GB" sz="4000" dirty="0"/>
              <a:t>HR Problems Found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neffective human resource department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egative press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reatment of employees 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 staff morale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igh turnover rate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rate of pay</a:t>
            </a:r>
          </a:p>
          <a:p>
            <a:pPr marL="0" indent="0">
              <a:buNone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(Goodley &amp; Ashby, 2015)</a:t>
            </a:r>
            <a:endParaRPr lang="en-GB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11F50-CB5C-879B-4E07-E88FF366A2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866" t="33197" r="6875" b="50714"/>
          <a:stretch/>
        </p:blipFill>
        <p:spPr>
          <a:xfrm>
            <a:off x="7402684" y="691616"/>
            <a:ext cx="4176697" cy="196268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DB4705D-8E72-AE2D-13A2-018EE78B6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9631103" y="410898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9446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871"/>
    </mc:Choice>
    <mc:Fallback>
      <p:transition spd="slow" advTm="67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GB" sz="4000" dirty="0"/>
              <a:t>Tools and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>
            <a:normAutofit/>
          </a:bodyPr>
          <a:lstStyle/>
          <a:p>
            <a:r>
              <a:rPr lang="en-GB" sz="1800" dirty="0"/>
              <a:t>Human Resource Management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hree motivational theories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Maslow’s hierarchy of needs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Alderfer’s ERG theory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Hertzberg’s two factor theory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(Mullins, 1996).</a:t>
            </a:r>
            <a:endParaRPr lang="en-GB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11F50-CB5C-879B-4E07-E88FF366A2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866" t="33197" r="6875" b="50714"/>
          <a:stretch/>
        </p:blipFill>
        <p:spPr>
          <a:xfrm>
            <a:off x="7176655" y="767209"/>
            <a:ext cx="4286090" cy="2014089"/>
          </a:xfrm>
          <a:prstGeom prst="rect">
            <a:avLst/>
          </a:prstGeom>
        </p:spPr>
      </p:pic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1A40364-D0EB-A758-BE3E-FB569AB8C6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1073" t="42626" r="36187" b="23421"/>
          <a:stretch/>
        </p:blipFill>
        <p:spPr bwMode="auto">
          <a:xfrm>
            <a:off x="6604312" y="3292474"/>
            <a:ext cx="3634105" cy="22091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EBCEE8-E552-DCD5-A3A0-CB049956CA4D}"/>
              </a:ext>
            </a:extLst>
          </p:cNvPr>
          <p:cNvSpPr txBox="1"/>
          <p:nvPr/>
        </p:nvSpPr>
        <p:spPr>
          <a:xfrm>
            <a:off x="6505848" y="5501639"/>
            <a:ext cx="1131766" cy="2496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higherEd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1EE72A64-A747-94D7-89AC-31B61E1EB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967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817"/>
    </mc:Choice>
    <mc:Fallback>
      <p:transition spd="slow" advTm="85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47850-667C-E8F2-3EC7-AD3FBF760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841521"/>
            <a:ext cx="4839277" cy="784080"/>
          </a:xfrm>
        </p:spPr>
        <p:txBody>
          <a:bodyPr/>
          <a:lstStyle/>
          <a:p>
            <a:r>
              <a:rPr lang="en-GB" dirty="0"/>
              <a:t>Recommendations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3BCB6-A5EF-FCE2-C41F-5DE3E7B3A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922588"/>
            <a:ext cx="4076700" cy="2287587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eveloping the current HRM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Data Analytics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Training programmes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Up to date technology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Work culture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2BAC65-5503-E5ED-C0E7-1AAB0AFAC9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866" t="33197" r="6875" b="50714"/>
          <a:stretch/>
        </p:blipFill>
        <p:spPr>
          <a:xfrm>
            <a:off x="7176655" y="767209"/>
            <a:ext cx="4286090" cy="2014089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85B818E7-E73C-1AA0-3405-F6ECE2C11D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5652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023"/>
    </mc:Choice>
    <mc:Fallback>
      <p:transition spd="slow" advTm="127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280546" cy="2682875"/>
          </a:xfrm>
        </p:spPr>
        <p:txBody>
          <a:bodyPr>
            <a:normAutofit/>
          </a:bodyPr>
          <a:lstStyle/>
          <a:p>
            <a:r>
              <a:rPr lang="en-GB" sz="4000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47637"/>
            <a:ext cx="4190730" cy="3648364"/>
          </a:xfrm>
        </p:spPr>
        <p:txBody>
          <a:bodyPr>
            <a:normAutofit fontScale="47500" lnSpcReduction="20000"/>
          </a:bodyPr>
          <a:lstStyle/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etting goals that can be achievable within set timeframes </a:t>
            </a:r>
          </a:p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 wage  </a:t>
            </a:r>
          </a:p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 and safety issues</a:t>
            </a:r>
          </a:p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ell-being of the employee </a:t>
            </a:r>
          </a:p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ontracts that give guaranteed hours each week instead of the many zero hour contracts </a:t>
            </a:r>
          </a:p>
          <a:p>
            <a:r>
              <a:rPr lang="en-GB" sz="45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45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ee higher employee morale, possibly raising future profitability.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11F50-CB5C-879B-4E07-E88FF366A2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3866" t="33197" r="6875" b="50714"/>
          <a:stretch/>
        </p:blipFill>
        <p:spPr>
          <a:xfrm>
            <a:off x="7691313" y="700900"/>
            <a:ext cx="3717152" cy="1746737"/>
          </a:xfrm>
          <a:prstGeom prst="rect">
            <a:avLst/>
          </a:prstGeom>
        </p:spPr>
      </p:pic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D1F29839-359A-F1EB-F7B9-CD99F95FE6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8140E044-26CE-69CC-3F39-EF5AD9A55A9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636" t="22223" r="36646" b="22019"/>
          <a:stretch/>
        </p:blipFill>
        <p:spPr>
          <a:xfrm>
            <a:off x="5791564" y="3082577"/>
            <a:ext cx="4149521" cy="2378484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5BF6359A-4B20-7204-F10F-9D9B3A6178F7}"/>
              </a:ext>
            </a:extLst>
          </p:cNvPr>
          <p:cNvSpPr txBox="1"/>
          <p:nvPr/>
        </p:nvSpPr>
        <p:spPr>
          <a:xfrm>
            <a:off x="5718782" y="5497320"/>
            <a:ext cx="1596837" cy="2496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(Villacorta, 2019)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080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803"/>
    </mc:Choice>
    <mc:Fallback>
      <p:transition spd="slow" advTm="140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519" y="495301"/>
            <a:ext cx="4191000" cy="1600201"/>
          </a:xfrm>
        </p:spPr>
        <p:txBody>
          <a:bodyPr>
            <a:normAutofit/>
          </a:bodyPr>
          <a:lstStyle/>
          <a:p>
            <a:r>
              <a:rPr lang="en-GB" sz="4000" dirty="0"/>
              <a:t>Comparison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08D8B-1B48-F357-BE6C-BE8EA720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4868" y="2206621"/>
            <a:ext cx="4190730" cy="1524001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Ritz Carlton</a:t>
            </a:r>
          </a:p>
          <a:p>
            <a:r>
              <a:rPr lang="en-GB" sz="1800" dirty="0"/>
              <a:t>Horst Schulze</a:t>
            </a:r>
          </a:p>
          <a:p>
            <a:r>
              <a:rPr lang="en-GB" sz="1800" dirty="0"/>
              <a:t>Empowerment Strategies </a:t>
            </a:r>
          </a:p>
          <a:p>
            <a:pPr marL="0" indent="0">
              <a:buNone/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(Ritz Carlton, 2023)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  <p:pic>
        <p:nvPicPr>
          <p:cNvPr id="7" name="Picture 6" descr="A person wearing a suit and tie">
            <a:extLst>
              <a:ext uri="{FF2B5EF4-FFF2-40B4-BE49-F238E27FC236}">
                <a16:creationId xmlns:a16="http://schemas.microsoft.com/office/drawing/2014/main" id="{4BA84162-54FD-F2BB-B28D-F1AA9EF6D2E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198" r="19511"/>
          <a:stretch/>
        </p:blipFill>
        <p:spPr>
          <a:xfrm>
            <a:off x="694442" y="775118"/>
            <a:ext cx="2584079" cy="44644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661549-F7B1-CF90-37BA-DFADAD69D31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188" t="20416" r="42009" b="30659"/>
          <a:stretch/>
        </p:blipFill>
        <p:spPr>
          <a:xfrm>
            <a:off x="7551959" y="3429000"/>
            <a:ext cx="4143888" cy="2244717"/>
          </a:xfrm>
          <a:prstGeom prst="rect">
            <a:avLst/>
          </a:prstGeom>
        </p:spPr>
      </p:pic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B3B4B41B-5945-760C-586C-78ABE63715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C7435A0-81AC-9F25-077F-EEA95B4F2346}"/>
              </a:ext>
            </a:extLst>
          </p:cNvPr>
          <p:cNvSpPr txBox="1"/>
          <p:nvPr/>
        </p:nvSpPr>
        <p:spPr>
          <a:xfrm>
            <a:off x="7503198" y="5699667"/>
            <a:ext cx="8299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(BBC, 2022)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6D9EEEB-D150-E78E-71F6-48AE67A53805}"/>
              </a:ext>
            </a:extLst>
          </p:cNvPr>
          <p:cNvSpPr txBox="1"/>
          <p:nvPr/>
        </p:nvSpPr>
        <p:spPr>
          <a:xfrm>
            <a:off x="1052945" y="5329382"/>
            <a:ext cx="12099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(Ritz Carlton, 2020)</a:t>
            </a:r>
          </a:p>
        </p:txBody>
      </p:sp>
    </p:spTree>
    <p:extLst>
      <p:ext uri="{BB962C8B-B14F-4D97-AF65-F5344CB8AC3E}">
        <p14:creationId xmlns:p14="http://schemas.microsoft.com/office/powerpoint/2010/main" val="3046368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84"/>
    </mc:Choice>
    <mc:Fallback>
      <p:transition spd="slow" advTm="61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0718" y="685796"/>
            <a:ext cx="4191000" cy="122613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Thank you for listening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A70959B-B37A-4899-3B6F-942CFEF45E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435E05CD-BC24-45E8-3A99-5753C034D1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73866" t="33197" r="6875" b="50714"/>
          <a:stretch/>
        </p:blipFill>
        <p:spPr>
          <a:xfrm>
            <a:off x="4277164" y="2909725"/>
            <a:ext cx="3522086" cy="165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785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87"/>
    </mc:Choice>
    <mc:Fallback>
      <p:transition spd="slow" advTm="15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9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6B39C-E0E9-31A2-26ED-81056BBB1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009" y="139825"/>
            <a:ext cx="4191000" cy="685803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Referencing list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4CB2353D-94C1-B845-9DA2-D49B1BF32C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85794" y="681438"/>
            <a:ext cx="9617363" cy="6032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Sports Direct founder Mike Ashley to quit Frasers' board.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https://www.bbc.co.uk/news/business-62965808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 April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Boxall, P.,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Development of Strategic HRM: Reflections on a 30-Year Journey.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https://www.tandfonline.com/doi/full/10.1080/10301763.2018.1427423?scroll=top&amp;needAccess=true&amp;role=tab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turnover and retention.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https://www.cipd.co.uk/knowledge/strategy/resourcing/turnover-retention-factsheet#gref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Recruitment: An Introduction.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https://www.cipd.co.uk/knowledge/fundamentals/people/recruitment/factsheet#gref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FraserGroup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https://frasers.group/about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27th April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Goodley , S. &amp; Ashby, J., 2015.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Revealed: How Sports Direct Effectively Pays Below Minimum Wage.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https://www.theguardian.com/business/2015/dec/09/how-sports-direct-effectively-pays-below-minimum-wage-pay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higherEd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Objectives of Human Resource Management.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https://www.edureka.co/blog/objectives-of-human-resource-management/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Maslow, A., 1954.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Motivation and Personality.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1st ed. New York: Harper and Row.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Mullins, L. J., 1996.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and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Behaviour.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ed. London: Pitman Publishing.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Ritz Carlton,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Power of Empowerment.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https://ritzcarltonleadershipcenter.com/2019/03/19/the-power-of-empowerment/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28 April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Subramanian, S.,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Objectives of HRM – Unfolding 4 Main Objectives.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https://pulsehrm.com/objectives-of-hrm-unfolding-4-main-objectives/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March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Villacorta, D.,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Steps to set Smart Objectives.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https://ghcc.org/en/5-steps-to-set-smart-objectives-examples/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2023].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Ritz Carlton (2020).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https://www.ritzcarlton.com/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30 April 2020)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634887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4550</TotalTime>
  <Words>676</Words>
  <Application>Microsoft Office PowerPoint</Application>
  <PresentationFormat>Widescreen</PresentationFormat>
  <Paragraphs>69</Paragraphs>
  <Slides>10</Slides>
  <Notes>1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Avenir Next LT Pro</vt:lpstr>
      <vt:lpstr>AvenirNext LT Pro Medium</vt:lpstr>
      <vt:lpstr>Calibri</vt:lpstr>
      <vt:lpstr>Calibri Light</vt:lpstr>
      <vt:lpstr>Sabon Next LT</vt:lpstr>
      <vt:lpstr>DappledVTI</vt:lpstr>
      <vt:lpstr>Human Resource Management BMMB7007 HR Skills Development</vt:lpstr>
      <vt:lpstr>History</vt:lpstr>
      <vt:lpstr>HR Report</vt:lpstr>
      <vt:lpstr>HR Problems Found</vt:lpstr>
      <vt:lpstr>Tools and Models</vt:lpstr>
      <vt:lpstr>Recommendations </vt:lpstr>
      <vt:lpstr>Recommendations</vt:lpstr>
      <vt:lpstr>Comparison company</vt:lpstr>
      <vt:lpstr>Thank you for listening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 BMMB7007 HR Skills Development</dc:title>
  <dc:creator>Philippa Fitzgerald</dc:creator>
  <cp:lastModifiedBy>Philippa Fitzgerald (1905945)</cp:lastModifiedBy>
  <cp:revision>1</cp:revision>
  <dcterms:created xsi:type="dcterms:W3CDTF">2023-04-25T18:51:01Z</dcterms:created>
  <dcterms:modified xsi:type="dcterms:W3CDTF">2023-04-28T22:41:40Z</dcterms:modified>
</cp:coreProperties>
</file>