
<file path=[Content_Types].xml><?xml version="1.0" encoding="utf-8"?>
<Types xmlns="http://schemas.openxmlformats.org/package/2006/content-types">
  <Default Extension="png" ContentType="image/png"/>
  <Default Extension="jpeg" ContentType="image/jpeg"/>
  <Default Extension="xls" ContentType="application/vnd.ms-excel"/>
  <Default Extension="rels" ContentType="application/vnd.openxmlformats-package.relationships+xml"/>
  <Default Extension="xml" ContentType="application/xml"/>
  <Default Extension="vml" ContentType="application/vnd.openxmlformats-officedocument.vmlDrawin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Override1.xml" ContentType="application/vnd.openxmlformats-officedocument.themeOverride+xml"/>
  <Override PartName="/ppt/theme/themeOverride2.xml" ContentType="application/vnd.openxmlformats-officedocument.themeOverride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notesMasterIdLst>
    <p:notesMasterId r:id="rId11"/>
  </p:notesMasterIdLst>
  <p:sldIdLst>
    <p:sldId id="256" r:id="rId2"/>
    <p:sldId id="259" r:id="rId3"/>
    <p:sldId id="260" r:id="rId4"/>
    <p:sldId id="261" r:id="rId5"/>
    <p:sldId id="265" r:id="rId6"/>
    <p:sldId id="263" r:id="rId7"/>
    <p:sldId id="266" r:id="rId8"/>
    <p:sldId id="270" r:id="rId9"/>
    <p:sldId id="271" r:id="rId10"/>
  </p:sldIdLst>
  <p:sldSz cx="9144000" cy="6858000" type="screen4x3"/>
  <p:notesSz cx="6858000" cy="9144000"/>
  <p:defaultTextStyle>
    <a:defPPr>
      <a:defRPr lang="en-US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9874" autoAdjust="0"/>
    <p:restoredTop sz="86409" autoAdjust="0"/>
  </p:normalViewPr>
  <p:slideViewPr>
    <p:cSldViewPr>
      <p:cViewPr varScale="1">
        <p:scale>
          <a:sx n="63" d="100"/>
          <a:sy n="63" d="100"/>
        </p:scale>
        <p:origin x="-1422" y="-108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00" d="100"/>
        <a:sy n="100" d="100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notesMaster" Target="notesMasters/notesMaster1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drawings/_rels/vmlDrawing1.vml.rels><?xml version="1.0" encoding="UTF-8" standalone="yes"?>
<Relationships xmlns="http://schemas.openxmlformats.org/package/2006/relationships"><Relationship Id="rId1" Type="http://schemas.openxmlformats.org/officeDocument/2006/relationships/image" Target="../media/image2.png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 smtClean="0">
                <a:latin typeface="Arial" pitchFamily="34" charset="0"/>
                <a:cs typeface="Arial" pitchFamily="34" charset="0"/>
              </a:defRPr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 smtClean="0">
                <a:latin typeface="Arial" pitchFamily="34" charset="0"/>
                <a:cs typeface="Arial" pitchFamily="34" charset="0"/>
              </a:defRPr>
            </a:lvl1pPr>
          </a:lstStyle>
          <a:p>
            <a:pPr>
              <a:defRPr/>
            </a:pPr>
            <a:fld id="{9017C6B2-3121-4E14-9D81-B476912D9A65}" type="datetimeFigureOut">
              <a:rPr lang="en-GB"/>
              <a:pPr>
                <a:defRPr/>
              </a:pPr>
              <a:t>12/04/2013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pPr lvl="0"/>
            <a:endParaRPr lang="en-GB" noProof="0" smtClean="0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 noProof="0" smtClean="0"/>
              <a:t>Click to edit Master text styles</a:t>
            </a:r>
          </a:p>
          <a:p>
            <a:pPr lvl="1"/>
            <a:r>
              <a:rPr lang="en-US" noProof="0" smtClean="0"/>
              <a:t>Second level</a:t>
            </a:r>
          </a:p>
          <a:p>
            <a:pPr lvl="2"/>
            <a:r>
              <a:rPr lang="en-US" noProof="0" smtClean="0"/>
              <a:t>Third level</a:t>
            </a:r>
          </a:p>
          <a:p>
            <a:pPr lvl="3"/>
            <a:r>
              <a:rPr lang="en-US" noProof="0" smtClean="0"/>
              <a:t>Fourth level</a:t>
            </a:r>
          </a:p>
          <a:p>
            <a:pPr lvl="4"/>
            <a:r>
              <a:rPr lang="en-US" noProof="0" smtClean="0"/>
              <a:t>Fifth level</a:t>
            </a:r>
            <a:endParaRPr lang="en-GB" noProof="0" smtClean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 smtClean="0">
                <a:latin typeface="Arial" pitchFamily="34" charset="0"/>
                <a:cs typeface="Arial" pitchFamily="34" charset="0"/>
              </a:defRPr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 smtClean="0">
                <a:latin typeface="Arial" pitchFamily="34" charset="0"/>
                <a:cs typeface="Arial" pitchFamily="34" charset="0"/>
              </a:defRPr>
            </a:lvl1pPr>
          </a:lstStyle>
          <a:p>
            <a:pPr>
              <a:defRPr/>
            </a:pPr>
            <a:fld id="{33995862-48AB-4629-8313-6D2E0273D50B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78655161"/>
      </p:ext>
    </p:extLst>
  </p:cSld>
  <p:clrMap bg1="lt1" tx1="dk1" bg2="lt2" tx2="dk2" accent1="accent1" accent2="accent2" accent3="accent3" accent4="accent4" accent5="accent5" accent6="accent6" hlink="hlink" folHlink="folHlink"/>
  <p:notesStyle>
    <a:lvl1pPr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362" name="Slide Image Placeholder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15363" name="Notes Placeholder 2"/>
          <p:cNvSpPr>
            <a:spLocks noGrp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>
              <a:spcBef>
                <a:spcPct val="0"/>
              </a:spcBef>
            </a:pPr>
            <a:endParaRPr lang="en-GB" smtClean="0"/>
          </a:p>
        </p:txBody>
      </p:sp>
      <p:sp>
        <p:nvSpPr>
          <p:cNvPr id="15364" name="Slide Number Placeholder 3"/>
          <p:cNvSpPr>
            <a:spLocks noGrp="1"/>
          </p:cNvSpPr>
          <p:nvPr>
            <p:ph type="sldNum" sz="quarter" idx="5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Ctr="0" compatLnSpc="1">
            <a:prstTxWarp prst="textNoShape">
              <a:avLst/>
            </a:prstTxWarp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9pPr>
          </a:lstStyle>
          <a:p>
            <a:pPr eaLnBrk="1" hangingPunct="1"/>
            <a:fld id="{59DAB84B-E4D8-488E-9EC0-5C24AC48B340}" type="slidenum">
              <a:rPr lang="en-GB"/>
              <a:pPr eaLnBrk="1" hangingPunct="1"/>
              <a:t>3</a:t>
            </a:fld>
            <a:endParaRPr lang="en-GB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themeOverride" Target="../theme/themeOverride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themeOverride" Target="../theme/themeOverride2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itle 8"/>
          <p:cNvSpPr>
            <a:spLocks noGrp="1"/>
          </p:cNvSpPr>
          <p:nvPr>
            <p:ph type="ctrTitle"/>
          </p:nvPr>
        </p:nvSpPr>
        <p:spPr>
          <a:xfrm>
            <a:off x="533400" y="1371600"/>
            <a:ext cx="7851648" cy="1828800"/>
          </a:xfrm>
          <a:ln>
            <a:noFill/>
          </a:ln>
        </p:spPr>
        <p:txBody>
          <a:bodyPr tIns="0" rIns="18288">
            <a:norm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bevelT w="38100" h="38100"/>
              <a:contourClr>
                <a:schemeClr val="tx2"/>
              </a:contourClr>
            </a:sp3d>
          </a:bodyPr>
          <a:lstStyle>
            <a:lvl1pPr algn="r" rtl="0">
              <a:spcBef>
                <a:spcPct val="0"/>
              </a:spcBef>
              <a:buNone/>
              <a:defRPr sz="5600" b="1">
                <a:ln>
                  <a:noFill/>
                </a:ln>
                <a:solidFill>
                  <a:schemeClr val="accent3">
                    <a:tint val="90000"/>
                    <a:satMod val="120000"/>
                  </a:schemeClr>
                </a:solidFill>
                <a:effectLst>
                  <a:outerShdw blurRad="38100" dist="25400" dir="5400000" algn="tl" rotWithShape="0">
                    <a:srgbClr val="000000">
                      <a:alpha val="43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17" name="Subtitle 16"/>
          <p:cNvSpPr>
            <a:spLocks noGrp="1"/>
          </p:cNvSpPr>
          <p:nvPr>
            <p:ph type="subTitle" idx="1"/>
          </p:nvPr>
        </p:nvSpPr>
        <p:spPr>
          <a:xfrm>
            <a:off x="533400" y="3228536"/>
            <a:ext cx="7854696" cy="1752600"/>
          </a:xfrm>
        </p:spPr>
        <p:txBody>
          <a:bodyPr lIns="0" rIns="18288"/>
          <a:lstStyle>
            <a:lvl1pPr marL="0" marR="45720" indent="0" algn="r">
              <a:buNone/>
              <a:defRPr>
                <a:solidFill>
                  <a:schemeClr val="tx1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29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rgbClr val="D1EAEE"/>
                </a:solidFill>
              </a:defRPr>
            </a:lvl1pPr>
          </a:lstStyle>
          <a:p>
            <a:pPr>
              <a:defRPr/>
            </a:pPr>
            <a:fld id="{48A2D6D6-AFC4-4239-B59F-3787890D4B69}" type="datetimeFigureOut">
              <a:rPr lang="en-US" altLang="zh-CN"/>
              <a:pPr>
                <a:defRPr/>
              </a:pPr>
              <a:t>4/12/2013</a:t>
            </a:fld>
            <a:endParaRPr lang="en-US" altLang="zh-CN"/>
          </a:p>
        </p:txBody>
      </p:sp>
      <p:sp>
        <p:nvSpPr>
          <p:cNvPr id="5" name="Footer Placeholder 18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smtClean="0">
                <a:solidFill>
                  <a:srgbClr val="D1EAEE"/>
                </a:solidFill>
              </a:defRPr>
            </a:lvl1pPr>
          </a:lstStyle>
          <a:p>
            <a:pPr>
              <a:defRPr/>
            </a:pPr>
            <a:endParaRPr lang="en-US" altLang="zh-CN"/>
          </a:p>
        </p:txBody>
      </p:sp>
      <p:sp>
        <p:nvSpPr>
          <p:cNvPr id="6" name="Slide Number Placeholder 2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rgbClr val="D1EAEE"/>
                </a:solidFill>
              </a:defRPr>
            </a:lvl1pPr>
          </a:lstStyle>
          <a:p>
            <a:pPr>
              <a:defRPr/>
            </a:pPr>
            <a:fld id="{F92250B1-FB78-4301-9951-A7F9C0164D66}" type="slidenum">
              <a:rPr lang="en-US" altLang="zh-CN"/>
              <a:pPr>
                <a:defRPr/>
              </a:pPr>
              <a:t>‹#›</a:t>
            </a:fld>
            <a:endParaRPr lang="en-US" altLang="zh-CN"/>
          </a:p>
        </p:txBody>
      </p:sp>
    </p:spTree>
    <p:extLst>
      <p:ext uri="{BB962C8B-B14F-4D97-AF65-F5344CB8AC3E}">
        <p14:creationId xmlns:p14="http://schemas.microsoft.com/office/powerpoint/2010/main" val="2262262674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9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FCB2E2C-7424-4F26-9115-84C2812E1C3E}" type="datetimeFigureOut">
              <a:rPr lang="en-US" altLang="zh-CN"/>
              <a:pPr>
                <a:defRPr/>
              </a:pPr>
              <a:t>4/12/2013</a:t>
            </a:fld>
            <a:endParaRPr lang="en-US" altLang="zh-CN"/>
          </a:p>
        </p:txBody>
      </p:sp>
      <p:sp>
        <p:nvSpPr>
          <p:cNvPr id="5" name="Footer Placeholder 21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 altLang="zh-CN"/>
          </a:p>
        </p:txBody>
      </p:sp>
      <p:sp>
        <p:nvSpPr>
          <p:cNvPr id="6" name="Slide Number Placeholder 1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6BE199B-4DEE-4301-AF84-B3EB380A0515}" type="slidenum">
              <a:rPr lang="en-US" altLang="zh-CN"/>
              <a:pPr>
                <a:defRPr/>
              </a:pPr>
              <a:t>‹#›</a:t>
            </a:fld>
            <a:endParaRPr lang="en-US" altLang="zh-CN"/>
          </a:p>
        </p:txBody>
      </p:sp>
    </p:spTree>
    <p:extLst>
      <p:ext uri="{BB962C8B-B14F-4D97-AF65-F5344CB8AC3E}">
        <p14:creationId xmlns:p14="http://schemas.microsoft.com/office/powerpoint/2010/main" val="3713486623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30352" y="1316736"/>
            <a:ext cx="7772400" cy="1362456"/>
          </a:xfrm>
          <a:ln>
            <a:noFill/>
          </a:ln>
        </p:spPr>
        <p:txBody>
          <a:bodyPr tIns="0">
            <a:no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bevelT w="38100" h="38100"/>
            </a:sp3d>
          </a:bodyPr>
          <a:lstStyle>
            <a:lvl1pPr algn="l" rtl="0">
              <a:spcBef>
                <a:spcPct val="0"/>
              </a:spcBef>
              <a:buNone/>
              <a:defRPr lang="en-US" sz="5600" b="1" cap="none" baseline="0" dirty="0">
                <a:ln w="635">
                  <a:noFill/>
                </a:ln>
                <a:solidFill>
                  <a:schemeClr val="accent4">
                    <a:tint val="90000"/>
                    <a:satMod val="125000"/>
                  </a:schemeClr>
                </a:solidFill>
                <a:effectLst>
                  <a:outerShdw blurRad="38100" dist="25400" dir="5400000" algn="tl" rotWithShape="0">
                    <a:srgbClr val="000000">
                      <a:alpha val="43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530352" y="2704664"/>
            <a:ext cx="7772400" cy="1509712"/>
          </a:xfrm>
        </p:spPr>
        <p:txBody>
          <a:bodyPr lIns="45720" rIns="45720"/>
          <a:lstStyle>
            <a:lvl1pPr marL="0" indent="0">
              <a:buNone/>
              <a:defRPr sz="2200">
                <a:solidFill>
                  <a:schemeClr val="tx1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rgbClr val="D1EAEE"/>
                </a:solidFill>
              </a:defRPr>
            </a:lvl1pPr>
          </a:lstStyle>
          <a:p>
            <a:pPr>
              <a:defRPr/>
            </a:pPr>
            <a:fld id="{A38617AF-1F41-4A2A-8B9C-F780F65DD4D9}" type="datetimeFigureOut">
              <a:rPr lang="en-US" altLang="zh-CN"/>
              <a:pPr>
                <a:defRPr/>
              </a:pPr>
              <a:t>4/12/2013</a:t>
            </a:fld>
            <a:endParaRPr lang="en-US" altLang="zh-CN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smtClean="0">
                <a:solidFill>
                  <a:srgbClr val="D1EAEE"/>
                </a:solidFill>
              </a:defRPr>
            </a:lvl1pPr>
          </a:lstStyle>
          <a:p>
            <a:pPr>
              <a:defRPr/>
            </a:pPr>
            <a:endParaRPr lang="en-US" altLang="zh-CN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rgbClr val="D1EAEE"/>
                </a:solidFill>
              </a:defRPr>
            </a:lvl1pPr>
          </a:lstStyle>
          <a:p>
            <a:pPr>
              <a:defRPr/>
            </a:pPr>
            <a:fld id="{ABFEFA20-5814-4528-BAEF-B394E459AE8F}" type="slidenum">
              <a:rPr lang="en-US" altLang="zh-CN"/>
              <a:pPr>
                <a:defRPr/>
              </a:pPr>
              <a:t>‹#›</a:t>
            </a:fld>
            <a:endParaRPr lang="en-US" altLang="zh-CN"/>
          </a:p>
        </p:txBody>
      </p:sp>
    </p:spTree>
    <p:extLst>
      <p:ext uri="{BB962C8B-B14F-4D97-AF65-F5344CB8AC3E}">
        <p14:creationId xmlns:p14="http://schemas.microsoft.com/office/powerpoint/2010/main" val="2205507631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920085"/>
            <a:ext cx="4038600" cy="4434840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920085"/>
            <a:ext cx="4038600" cy="4434840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9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E60B596-FC43-42E4-9AD0-5F94A7E2EC02}" type="datetimeFigureOut">
              <a:rPr lang="en-US" altLang="zh-CN"/>
              <a:pPr>
                <a:defRPr/>
              </a:pPr>
              <a:t>4/12/2013</a:t>
            </a:fld>
            <a:endParaRPr lang="en-US" altLang="zh-CN"/>
          </a:p>
        </p:txBody>
      </p:sp>
      <p:sp>
        <p:nvSpPr>
          <p:cNvPr id="6" name="Footer Placeholder 21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 altLang="zh-CN"/>
          </a:p>
        </p:txBody>
      </p:sp>
      <p:sp>
        <p:nvSpPr>
          <p:cNvPr id="7" name="Slide Number Placeholder 1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99CA69C-C983-4261-BC0D-E24EE0B7B45C}" type="slidenum">
              <a:rPr lang="en-US" altLang="zh-CN"/>
              <a:pPr>
                <a:defRPr/>
              </a:pPr>
              <a:t>‹#›</a:t>
            </a:fld>
            <a:endParaRPr lang="en-US" altLang="zh-CN"/>
          </a:p>
        </p:txBody>
      </p:sp>
    </p:spTree>
    <p:extLst>
      <p:ext uri="{BB962C8B-B14F-4D97-AF65-F5344CB8AC3E}">
        <p14:creationId xmlns:p14="http://schemas.microsoft.com/office/powerpoint/2010/main" val="1333832173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</p:spPr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855248"/>
            <a:ext cx="4040188" cy="659352"/>
          </a:xfrm>
        </p:spPr>
        <p:txBody>
          <a:bodyPr lIns="45720" tIns="0" rIns="45720" bIns="0" anchor="ctr">
            <a:noAutofit/>
          </a:bodyPr>
          <a:lstStyle>
            <a:lvl1pPr marL="0" indent="0">
              <a:buNone/>
              <a:defRPr sz="2400" b="1" cap="none" baseline="0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3"/>
          </p:nvPr>
        </p:nvSpPr>
        <p:spPr>
          <a:xfrm>
            <a:off x="4645025" y="1859757"/>
            <a:ext cx="4041775" cy="654843"/>
          </a:xfrm>
        </p:spPr>
        <p:txBody>
          <a:bodyPr lIns="45720" tIns="0" rIns="45720" bIns="0" anchor="ctr"/>
          <a:lstStyle>
            <a:lvl1pPr marL="0" indent="0">
              <a:buNone/>
              <a:defRPr sz="2400" b="1" cap="none" baseline="0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Content Placeholder 4"/>
          <p:cNvSpPr>
            <a:spLocks noGrp="1"/>
          </p:cNvSpPr>
          <p:nvPr>
            <p:ph sz="quarter" idx="2"/>
          </p:nvPr>
        </p:nvSpPr>
        <p:spPr>
          <a:xfrm>
            <a:off x="457200" y="2514600"/>
            <a:ext cx="4040188" cy="3845720"/>
          </a:xfrm>
        </p:spPr>
        <p:txBody>
          <a:bodyPr tIns="0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514600"/>
            <a:ext cx="4041775" cy="3845720"/>
          </a:xfrm>
        </p:spPr>
        <p:txBody>
          <a:bodyPr tIns="0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9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12E8FF7-7809-4DF2-B793-841F6557D8FD}" type="datetimeFigureOut">
              <a:rPr lang="en-US" altLang="zh-CN"/>
              <a:pPr>
                <a:defRPr/>
              </a:pPr>
              <a:t>4/12/2013</a:t>
            </a:fld>
            <a:endParaRPr lang="en-US" altLang="zh-CN"/>
          </a:p>
        </p:txBody>
      </p:sp>
      <p:sp>
        <p:nvSpPr>
          <p:cNvPr id="8" name="Footer Placeholder 21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 altLang="zh-CN"/>
          </a:p>
        </p:txBody>
      </p:sp>
      <p:sp>
        <p:nvSpPr>
          <p:cNvPr id="9" name="Slide Number Placeholder 1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C919E14-BF67-48A6-81A1-E8FD1548210E}" type="slidenum">
              <a:rPr lang="en-US" altLang="zh-CN"/>
              <a:pPr>
                <a:defRPr/>
              </a:pPr>
              <a:t>‹#›</a:t>
            </a:fld>
            <a:endParaRPr lang="en-US" altLang="zh-CN"/>
          </a:p>
        </p:txBody>
      </p:sp>
    </p:spTree>
    <p:extLst>
      <p:ext uri="{BB962C8B-B14F-4D97-AF65-F5344CB8AC3E}">
        <p14:creationId xmlns:p14="http://schemas.microsoft.com/office/powerpoint/2010/main" val="1367490677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305800" cy="1143000"/>
          </a:xfrm>
        </p:spPr>
        <p:txBody>
          <a:bodyPr>
            <a:norm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contourClr>
                <a:schemeClr val="tx2"/>
              </a:contourClr>
            </a:sp3d>
          </a:bodyPr>
          <a:lstStyle>
            <a:lvl1pPr algn="l" rtl="0">
              <a:spcBef>
                <a:spcPct val="0"/>
              </a:spcBef>
              <a:buNone/>
              <a:defRPr sz="5000" b="0">
                <a:ln>
                  <a:noFill/>
                </a:ln>
                <a:solidFill>
                  <a:schemeClr val="tx2"/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9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DFCAFD2-7443-4DDC-8439-5A9FE9906990}" type="datetimeFigureOut">
              <a:rPr lang="en-US" altLang="zh-CN"/>
              <a:pPr>
                <a:defRPr/>
              </a:pPr>
              <a:t>4/12/2013</a:t>
            </a:fld>
            <a:endParaRPr lang="en-US" altLang="zh-CN"/>
          </a:p>
        </p:txBody>
      </p:sp>
      <p:sp>
        <p:nvSpPr>
          <p:cNvPr id="4" name="Footer Placeholder 21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 altLang="zh-CN"/>
          </a:p>
        </p:txBody>
      </p:sp>
      <p:sp>
        <p:nvSpPr>
          <p:cNvPr id="5" name="Slide Number Placeholder 1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5439A26-66EE-4936-AEC4-770FCA847FB5}" type="slidenum">
              <a:rPr lang="en-US" altLang="zh-CN"/>
              <a:pPr>
                <a:defRPr/>
              </a:pPr>
              <a:t>‹#›</a:t>
            </a:fld>
            <a:endParaRPr lang="en-US" altLang="zh-CN"/>
          </a:p>
        </p:txBody>
      </p:sp>
    </p:spTree>
    <p:extLst>
      <p:ext uri="{BB962C8B-B14F-4D97-AF65-F5344CB8AC3E}">
        <p14:creationId xmlns:p14="http://schemas.microsoft.com/office/powerpoint/2010/main" val="408598876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9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E0B4647-80A1-43DA-A091-51867770CC29}" type="datetimeFigureOut">
              <a:rPr lang="en-US" altLang="zh-CN"/>
              <a:pPr>
                <a:defRPr/>
              </a:pPr>
              <a:t>4/12/2013</a:t>
            </a:fld>
            <a:endParaRPr lang="en-US" altLang="zh-CN"/>
          </a:p>
        </p:txBody>
      </p:sp>
      <p:sp>
        <p:nvSpPr>
          <p:cNvPr id="3" name="Footer Placeholder 21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 altLang="zh-CN"/>
          </a:p>
        </p:txBody>
      </p:sp>
      <p:sp>
        <p:nvSpPr>
          <p:cNvPr id="4" name="Slide Number Placeholder 1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86032AD-3B44-437C-936A-C7F48191D095}" type="slidenum">
              <a:rPr lang="en-US" altLang="zh-CN"/>
              <a:pPr>
                <a:defRPr/>
              </a:pPr>
              <a:t>‹#›</a:t>
            </a:fld>
            <a:endParaRPr lang="en-US" altLang="zh-CN"/>
          </a:p>
        </p:txBody>
      </p:sp>
    </p:spTree>
    <p:extLst>
      <p:ext uri="{BB962C8B-B14F-4D97-AF65-F5344CB8AC3E}">
        <p14:creationId xmlns:p14="http://schemas.microsoft.com/office/powerpoint/2010/main" val="4036432606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800" y="514352"/>
            <a:ext cx="2743200" cy="1162050"/>
          </a:xfrm>
        </p:spPr>
        <p:txBody>
          <a:bodyPr>
            <a:noAutofit/>
          </a:bodyPr>
          <a:lstStyle>
            <a:lvl1pPr algn="l" rtl="0">
              <a:spcBef>
                <a:spcPct val="0"/>
              </a:spcBef>
              <a:buNone/>
              <a:defRPr sz="2600" b="0">
                <a:ln>
                  <a:noFill/>
                </a:ln>
                <a:solidFill>
                  <a:schemeClr val="tx2"/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2"/>
          </p:nvPr>
        </p:nvSpPr>
        <p:spPr>
          <a:xfrm>
            <a:off x="685800" y="1676400"/>
            <a:ext cx="2743200" cy="4572000"/>
          </a:xfrm>
        </p:spPr>
        <p:txBody>
          <a:bodyPr lIns="18288" rIns="18288"/>
          <a:lstStyle>
            <a:lvl1pPr marL="0" indent="0" algn="l">
              <a:buNone/>
              <a:defRPr sz="1400"/>
            </a:lvl1pPr>
            <a:lvl2pPr indent="0" algn="l">
              <a:buNone/>
              <a:defRPr sz="1200"/>
            </a:lvl2pPr>
            <a:lvl3pPr indent="0" algn="l">
              <a:buNone/>
              <a:defRPr sz="1000"/>
            </a:lvl3pPr>
            <a:lvl4pPr indent="0" algn="l">
              <a:buNone/>
              <a:defRPr sz="900"/>
            </a:lvl4pPr>
            <a:lvl5pPr indent="0" algn="l">
              <a:buNone/>
              <a:defRPr sz="900"/>
            </a:lvl5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1"/>
          </p:nvPr>
        </p:nvSpPr>
        <p:spPr>
          <a:xfrm>
            <a:off x="3575050" y="1676400"/>
            <a:ext cx="5111750" cy="4572000"/>
          </a:xfrm>
        </p:spPr>
        <p:txBody>
          <a:bodyPr tIns="0"/>
          <a:lstStyle>
            <a:lvl1pPr>
              <a:defRPr sz="2800"/>
            </a:lvl1pPr>
            <a:lvl2pPr>
              <a:defRPr sz="2600"/>
            </a:lvl2pPr>
            <a:lvl3pPr>
              <a:defRPr sz="2400"/>
            </a:lvl3pPr>
            <a:lvl4pPr>
              <a:defRPr sz="2000"/>
            </a:lvl4pPr>
            <a:lvl5pPr>
              <a:defRPr sz="1800"/>
            </a:lvl5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9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D570B09-E7BB-4C4E-AD6F-55843C93597E}" type="datetimeFigureOut">
              <a:rPr lang="en-US" altLang="zh-CN"/>
              <a:pPr>
                <a:defRPr/>
              </a:pPr>
              <a:t>4/12/2013</a:t>
            </a:fld>
            <a:endParaRPr lang="en-US" altLang="zh-CN"/>
          </a:p>
        </p:txBody>
      </p:sp>
      <p:sp>
        <p:nvSpPr>
          <p:cNvPr id="6" name="Footer Placeholder 21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 altLang="zh-CN"/>
          </a:p>
        </p:txBody>
      </p:sp>
      <p:sp>
        <p:nvSpPr>
          <p:cNvPr id="7" name="Slide Number Placeholder 1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341316E-1B90-48F2-97B9-F989C91F8D9A}" type="slidenum">
              <a:rPr lang="en-US" altLang="zh-CN"/>
              <a:pPr>
                <a:defRPr/>
              </a:pPr>
              <a:t>‹#›</a:t>
            </a:fld>
            <a:endParaRPr lang="en-US" altLang="zh-CN"/>
          </a:p>
        </p:txBody>
      </p:sp>
    </p:spTree>
    <p:extLst>
      <p:ext uri="{BB962C8B-B14F-4D97-AF65-F5344CB8AC3E}">
        <p14:creationId xmlns:p14="http://schemas.microsoft.com/office/powerpoint/2010/main" val="3951349320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Snip and Round Single Corner Rectangle 4"/>
          <p:cNvSpPr/>
          <p:nvPr/>
        </p:nvSpPr>
        <p:spPr>
          <a:xfrm rot="420000" flipV="1">
            <a:off x="3165475" y="1108075"/>
            <a:ext cx="5257800" cy="4114800"/>
          </a:xfrm>
          <a:prstGeom prst="snipRoundRect">
            <a:avLst>
              <a:gd name="adj1" fmla="val 0"/>
              <a:gd name="adj2" fmla="val 3646"/>
            </a:avLst>
          </a:prstGeom>
          <a:solidFill>
            <a:srgbClr val="FFFFFF"/>
          </a:solidFill>
          <a:ln w="3175" cap="rnd" cmpd="sng" algn="ctr">
            <a:solidFill>
              <a:srgbClr val="C0C0C0"/>
            </a:solidFill>
            <a:prstDash val="solid"/>
          </a:ln>
          <a:effectLst>
            <a:outerShdw blurRad="63500" dist="38500" dir="7500000" sx="98500" sy="100080" kx="100000" algn="tl" rotWithShape="0">
              <a:srgbClr val="000000">
                <a:alpha val="25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6" name="Right Triangle 5"/>
          <p:cNvSpPr/>
          <p:nvPr/>
        </p:nvSpPr>
        <p:spPr>
          <a:xfrm rot="420000" flipV="1">
            <a:off x="8004175" y="5359400"/>
            <a:ext cx="155575" cy="155575"/>
          </a:xfrm>
          <a:prstGeom prst="rtTriangle">
            <a:avLst/>
          </a:prstGeom>
          <a:solidFill>
            <a:srgbClr val="FFFFFF"/>
          </a:solidFill>
          <a:ln w="12700" cap="flat" cmpd="sng" algn="ctr">
            <a:solidFill>
              <a:srgbClr val="FFFFFF"/>
            </a:solidFill>
            <a:prstDash val="solid"/>
            <a:bevel/>
          </a:ln>
          <a:effectLst>
            <a:outerShdw blurRad="19685" dist="6350" dir="12900000" algn="tl" rotWithShape="0">
              <a:srgbClr val="000000">
                <a:alpha val="47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 altLang="zh-CN">
              <a:solidFill>
                <a:srgbClr val="FFFFFF"/>
              </a:solidFill>
              <a:cs typeface="Arial" pitchFamily="34" charset="0"/>
            </a:endParaRPr>
          </a:p>
        </p:txBody>
      </p:sp>
      <p:sp>
        <p:nvSpPr>
          <p:cNvPr id="7" name="Freeform 6"/>
          <p:cNvSpPr>
            <a:spLocks/>
          </p:cNvSpPr>
          <p:nvPr/>
        </p:nvSpPr>
        <p:spPr bwMode="auto">
          <a:xfrm flipV="1">
            <a:off x="-9525" y="5816600"/>
            <a:ext cx="9163050" cy="10414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6" y="2"/>
              </a:cxn>
              <a:cxn ang="0">
                <a:pos x="2542" y="0"/>
              </a:cxn>
              <a:cxn ang="0">
                <a:pos x="4374" y="367"/>
              </a:cxn>
              <a:cxn ang="0">
                <a:pos x="5766" y="55"/>
              </a:cxn>
              <a:cxn ang="0">
                <a:pos x="5772" y="213"/>
              </a:cxn>
              <a:cxn ang="0">
                <a:pos x="4302" y="439"/>
              </a:cxn>
              <a:cxn ang="0">
                <a:pos x="1488" y="201"/>
              </a:cxn>
              <a:cxn ang="0">
                <a:pos x="0" y="656"/>
              </a:cxn>
              <a:cxn ang="0">
                <a:pos x="6" y="2"/>
              </a:cxn>
            </a:cxnLst>
            <a:rect l="0" t="0" r="0" b="0"/>
            <a:pathLst>
              <a:path w="5772" h="656">
                <a:moveTo>
                  <a:pt x="6" y="2"/>
                </a:moveTo>
                <a:lnTo>
                  <a:pt x="2542" y="0"/>
                </a:lnTo>
                <a:cubicBezTo>
                  <a:pt x="2746" y="101"/>
                  <a:pt x="3828" y="367"/>
                  <a:pt x="4374" y="367"/>
                </a:cubicBezTo>
                <a:cubicBezTo>
                  <a:pt x="4920" y="367"/>
                  <a:pt x="5526" y="152"/>
                  <a:pt x="5766" y="55"/>
                </a:cubicBezTo>
                <a:lnTo>
                  <a:pt x="5772" y="213"/>
                </a:lnTo>
                <a:cubicBezTo>
                  <a:pt x="5670" y="257"/>
                  <a:pt x="5016" y="441"/>
                  <a:pt x="4302" y="439"/>
                </a:cubicBezTo>
                <a:cubicBezTo>
                  <a:pt x="3588" y="437"/>
                  <a:pt x="2205" y="165"/>
                  <a:pt x="1488" y="201"/>
                </a:cubicBezTo>
                <a:cubicBezTo>
                  <a:pt x="750" y="209"/>
                  <a:pt x="270" y="482"/>
                  <a:pt x="0" y="656"/>
                </a:cubicBezTo>
                <a:lnTo>
                  <a:pt x="6" y="2"/>
                </a:lnTo>
                <a:close/>
              </a:path>
            </a:pathLst>
          </a:custGeom>
          <a:gradFill>
            <a:gsLst>
              <a:gs pos="0">
                <a:schemeClr val="accent2">
                  <a:shade val="50000"/>
                  <a:alpha val="45000"/>
                  <a:satMod val="120000"/>
                </a:schemeClr>
              </a:gs>
              <a:gs pos="100000">
                <a:schemeClr val="accent3">
                  <a:shade val="80000"/>
                  <a:alpha val="55000"/>
                  <a:satMod val="155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  <a:cs typeface="+mn-cs"/>
            </a:endParaRPr>
          </a:p>
        </p:txBody>
      </p:sp>
      <p:sp>
        <p:nvSpPr>
          <p:cNvPr id="8" name="Freeform 7"/>
          <p:cNvSpPr>
            <a:spLocks/>
          </p:cNvSpPr>
          <p:nvPr/>
        </p:nvSpPr>
        <p:spPr bwMode="auto">
          <a:xfrm flipV="1">
            <a:off x="4381500" y="6219825"/>
            <a:ext cx="4762500" cy="638175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1668" y="564"/>
              </a:cxn>
              <a:cxn ang="0">
                <a:pos x="3000" y="186"/>
              </a:cxn>
              <a:cxn ang="0">
                <a:pos x="3000" y="6"/>
              </a:cxn>
              <a:cxn ang="0">
                <a:pos x="0" y="0"/>
              </a:cxn>
            </a:cxnLst>
            <a:rect l="0" t="0" r="0" b="0"/>
            <a:pathLst>
              <a:path w="3000" h="595">
                <a:moveTo>
                  <a:pt x="0" y="0"/>
                </a:moveTo>
                <a:cubicBezTo>
                  <a:pt x="174" y="102"/>
                  <a:pt x="1168" y="533"/>
                  <a:pt x="1668" y="564"/>
                </a:cubicBezTo>
                <a:cubicBezTo>
                  <a:pt x="2168" y="595"/>
                  <a:pt x="2778" y="279"/>
                  <a:pt x="3000" y="186"/>
                </a:cubicBezTo>
                <a:lnTo>
                  <a:pt x="3000" y="6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chemeClr val="accent3">
                  <a:shade val="50000"/>
                  <a:alpha val="30000"/>
                  <a:satMod val="130000"/>
                </a:schemeClr>
              </a:gs>
              <a:gs pos="80000">
                <a:schemeClr val="accent2">
                  <a:shade val="75000"/>
                  <a:alpha val="45000"/>
                  <a:satMod val="140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  <a:cs typeface="+mn-cs"/>
            </a:endParaRP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0" y="1176996"/>
            <a:ext cx="2212848" cy="1582621"/>
          </a:xfrm>
        </p:spPr>
        <p:txBody>
          <a:bodyPr lIns="45720" rIns="45720" bIns="45720"/>
          <a:lstStyle>
            <a:lvl1pPr algn="l">
              <a:buNone/>
              <a:defRPr sz="2000" b="1">
                <a:solidFill>
                  <a:schemeClr val="tx2"/>
                </a:solidFill>
              </a:defRPr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09600" y="2828785"/>
            <a:ext cx="2209800" cy="2179320"/>
          </a:xfrm>
        </p:spPr>
        <p:txBody>
          <a:bodyPr lIns="64008" rIns="45720"/>
          <a:lstStyle>
            <a:lvl1pPr marL="0" indent="0" algn="l">
              <a:spcBef>
                <a:spcPts val="250"/>
              </a:spcBef>
              <a:buFontTx/>
              <a:buNone/>
              <a:defRPr sz="13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 rot="420000">
            <a:off x="3485793" y="1199517"/>
            <a:ext cx="4617720" cy="3931920"/>
          </a:xfrm>
          <a:prstGeom prst="rect">
            <a:avLst/>
          </a:prstGeom>
          <a:solidFill>
            <a:schemeClr val="bg2"/>
          </a:solidFill>
          <a:ln w="3000" cap="rnd">
            <a:solidFill>
              <a:srgbClr val="C0C0C0"/>
            </a:solidFill>
            <a:round/>
          </a:ln>
          <a:effectLst/>
        </p:spPr>
        <p:txBody>
          <a:bodyPr>
            <a:normAutofit/>
          </a:bodyPr>
          <a:lstStyle>
            <a:lvl1pPr marL="0" indent="0">
              <a:buNone/>
              <a:defRPr sz="3200"/>
            </a:lvl1pPr>
          </a:lstStyle>
          <a:p>
            <a:pPr lvl="0"/>
            <a:r>
              <a:rPr lang="en-US" noProof="0" smtClean="0"/>
              <a:t>Click icon to add picture</a:t>
            </a:r>
            <a:endParaRPr lang="en-US" noProof="0" dirty="0"/>
          </a:p>
        </p:txBody>
      </p:sp>
      <p:sp>
        <p:nvSpPr>
          <p:cNvPr id="9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5A987BA-226F-437A-A542-56FE285E85E6}" type="datetimeFigureOut">
              <a:rPr lang="en-US" altLang="zh-CN"/>
              <a:pPr>
                <a:defRPr/>
              </a:pPr>
              <a:t>4/12/2013</a:t>
            </a:fld>
            <a:endParaRPr lang="en-US" altLang="zh-CN"/>
          </a:p>
        </p:txBody>
      </p:sp>
      <p:sp>
        <p:nvSpPr>
          <p:cNvPr id="10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smtClean="0"/>
            </a:lvl1pPr>
          </a:lstStyle>
          <a:p>
            <a:pPr>
              <a:defRPr/>
            </a:pPr>
            <a:endParaRPr lang="en-US" altLang="zh-CN"/>
          </a:p>
        </p:txBody>
      </p:sp>
      <p:sp>
        <p:nvSpPr>
          <p:cNvPr id="11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8077200" y="6356350"/>
            <a:ext cx="609600" cy="365125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01BD5A5F-6F5F-4AC2-8C2D-3D4AA4ABCEFE}" type="slidenum">
              <a:rPr lang="en-US" altLang="zh-CN"/>
              <a:pPr>
                <a:defRPr/>
              </a:pPr>
              <a:t>‹#›</a:t>
            </a:fld>
            <a:endParaRPr lang="en-US" altLang="zh-CN"/>
          </a:p>
        </p:txBody>
      </p:sp>
    </p:spTree>
    <p:extLst>
      <p:ext uri="{BB962C8B-B14F-4D97-AF65-F5344CB8AC3E}">
        <p14:creationId xmlns:p14="http://schemas.microsoft.com/office/powerpoint/2010/main" val="1611854549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9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24F30B4-445A-47AC-8AED-A9EB07F27ABC}" type="datetimeFigureOut">
              <a:rPr lang="en-US" altLang="zh-CN"/>
              <a:pPr>
                <a:defRPr/>
              </a:pPr>
              <a:t>4/12/2013</a:t>
            </a:fld>
            <a:endParaRPr lang="en-US" altLang="zh-CN"/>
          </a:p>
        </p:txBody>
      </p:sp>
      <p:sp>
        <p:nvSpPr>
          <p:cNvPr id="5" name="Footer Placeholder 21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 altLang="zh-CN"/>
          </a:p>
        </p:txBody>
      </p:sp>
      <p:sp>
        <p:nvSpPr>
          <p:cNvPr id="6" name="Slide Number Placeholder 1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F182F0D-0C4E-4C8F-96F7-81ECD2F87B70}" type="slidenum">
              <a:rPr lang="en-US" altLang="zh-CN"/>
              <a:pPr>
                <a:defRPr/>
              </a:pPr>
              <a:t>‹#›</a:t>
            </a:fld>
            <a:endParaRPr lang="en-US" altLang="zh-CN"/>
          </a:p>
        </p:txBody>
      </p:sp>
    </p:spTree>
    <p:extLst>
      <p:ext uri="{BB962C8B-B14F-4D97-AF65-F5344CB8AC3E}">
        <p14:creationId xmlns:p14="http://schemas.microsoft.com/office/powerpoint/2010/main" val="3784406779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914401"/>
            <a:ext cx="2057400" cy="5211763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914401"/>
            <a:ext cx="6019800" cy="5211763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9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933175A-85EB-4D49-9E46-3B84B2B2CFA8}" type="datetimeFigureOut">
              <a:rPr lang="en-US" altLang="zh-CN"/>
              <a:pPr>
                <a:defRPr/>
              </a:pPr>
              <a:t>4/12/2013</a:t>
            </a:fld>
            <a:endParaRPr lang="en-US" altLang="zh-CN"/>
          </a:p>
        </p:txBody>
      </p:sp>
      <p:sp>
        <p:nvSpPr>
          <p:cNvPr id="5" name="Footer Placeholder 21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 altLang="zh-CN"/>
          </a:p>
        </p:txBody>
      </p:sp>
      <p:sp>
        <p:nvSpPr>
          <p:cNvPr id="6" name="Slide Number Placeholder 1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A2AC4A3-CE80-4579-A5FF-3EFACF8DB744}" type="slidenum">
              <a:rPr lang="en-US" altLang="zh-CN"/>
              <a:pPr>
                <a:defRPr/>
              </a:pPr>
              <a:t>‹#›</a:t>
            </a:fld>
            <a:endParaRPr lang="en-US" altLang="zh-CN"/>
          </a:p>
        </p:txBody>
      </p:sp>
    </p:spTree>
    <p:extLst>
      <p:ext uri="{BB962C8B-B14F-4D97-AF65-F5344CB8AC3E}">
        <p14:creationId xmlns:p14="http://schemas.microsoft.com/office/powerpoint/2010/main" val="964599289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Freeform 6"/>
          <p:cNvSpPr>
            <a:spLocks/>
          </p:cNvSpPr>
          <p:nvPr/>
        </p:nvSpPr>
        <p:spPr bwMode="auto">
          <a:xfrm>
            <a:off x="-9525" y="-7938"/>
            <a:ext cx="9163050" cy="1041401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6" y="2"/>
              </a:cxn>
              <a:cxn ang="0">
                <a:pos x="2542" y="0"/>
              </a:cxn>
              <a:cxn ang="0">
                <a:pos x="4374" y="367"/>
              </a:cxn>
              <a:cxn ang="0">
                <a:pos x="5766" y="55"/>
              </a:cxn>
              <a:cxn ang="0">
                <a:pos x="5772" y="213"/>
              </a:cxn>
              <a:cxn ang="0">
                <a:pos x="4302" y="439"/>
              </a:cxn>
              <a:cxn ang="0">
                <a:pos x="1488" y="201"/>
              </a:cxn>
              <a:cxn ang="0">
                <a:pos x="0" y="656"/>
              </a:cxn>
              <a:cxn ang="0">
                <a:pos x="6" y="2"/>
              </a:cxn>
            </a:cxnLst>
            <a:rect l="0" t="0" r="0" b="0"/>
            <a:pathLst>
              <a:path w="5772" h="656">
                <a:moveTo>
                  <a:pt x="6" y="2"/>
                </a:moveTo>
                <a:lnTo>
                  <a:pt x="2542" y="0"/>
                </a:lnTo>
                <a:cubicBezTo>
                  <a:pt x="2746" y="101"/>
                  <a:pt x="3828" y="367"/>
                  <a:pt x="4374" y="367"/>
                </a:cubicBezTo>
                <a:cubicBezTo>
                  <a:pt x="4920" y="367"/>
                  <a:pt x="5526" y="152"/>
                  <a:pt x="5766" y="55"/>
                </a:cubicBezTo>
                <a:lnTo>
                  <a:pt x="5772" y="213"/>
                </a:lnTo>
                <a:cubicBezTo>
                  <a:pt x="5670" y="257"/>
                  <a:pt x="5016" y="441"/>
                  <a:pt x="4302" y="439"/>
                </a:cubicBezTo>
                <a:cubicBezTo>
                  <a:pt x="3588" y="437"/>
                  <a:pt x="2205" y="165"/>
                  <a:pt x="1488" y="201"/>
                </a:cubicBezTo>
                <a:cubicBezTo>
                  <a:pt x="750" y="209"/>
                  <a:pt x="270" y="482"/>
                  <a:pt x="0" y="656"/>
                </a:cubicBezTo>
                <a:lnTo>
                  <a:pt x="6" y="2"/>
                </a:lnTo>
                <a:close/>
              </a:path>
            </a:pathLst>
          </a:custGeom>
          <a:gradFill>
            <a:gsLst>
              <a:gs pos="0">
                <a:schemeClr val="accent2">
                  <a:shade val="50000"/>
                  <a:alpha val="45000"/>
                  <a:satMod val="120000"/>
                </a:schemeClr>
              </a:gs>
              <a:gs pos="100000">
                <a:schemeClr val="accent3">
                  <a:shade val="80000"/>
                  <a:alpha val="55000"/>
                  <a:satMod val="155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  <a:cs typeface="+mn-cs"/>
            </a:endParaRPr>
          </a:p>
        </p:txBody>
      </p:sp>
      <p:sp>
        <p:nvSpPr>
          <p:cNvPr id="8" name="Freeform 7"/>
          <p:cNvSpPr>
            <a:spLocks/>
          </p:cNvSpPr>
          <p:nvPr/>
        </p:nvSpPr>
        <p:spPr bwMode="auto">
          <a:xfrm>
            <a:off x="4381500" y="-7938"/>
            <a:ext cx="4762500" cy="638176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1668" y="564"/>
              </a:cxn>
              <a:cxn ang="0">
                <a:pos x="3000" y="186"/>
              </a:cxn>
              <a:cxn ang="0">
                <a:pos x="3000" y="6"/>
              </a:cxn>
              <a:cxn ang="0">
                <a:pos x="0" y="0"/>
              </a:cxn>
            </a:cxnLst>
            <a:rect l="0" t="0" r="0" b="0"/>
            <a:pathLst>
              <a:path w="3000" h="595">
                <a:moveTo>
                  <a:pt x="0" y="0"/>
                </a:moveTo>
                <a:cubicBezTo>
                  <a:pt x="174" y="102"/>
                  <a:pt x="1168" y="533"/>
                  <a:pt x="1668" y="564"/>
                </a:cubicBezTo>
                <a:cubicBezTo>
                  <a:pt x="2168" y="595"/>
                  <a:pt x="2778" y="279"/>
                  <a:pt x="3000" y="186"/>
                </a:cubicBezTo>
                <a:lnTo>
                  <a:pt x="3000" y="6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chemeClr val="accent3">
                  <a:shade val="50000"/>
                  <a:alpha val="30000"/>
                  <a:satMod val="130000"/>
                </a:schemeClr>
              </a:gs>
              <a:gs pos="80000">
                <a:schemeClr val="accent2">
                  <a:shade val="75000"/>
                  <a:alpha val="45000"/>
                  <a:satMod val="140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  <a:cs typeface="+mn-cs"/>
            </a:endParaRPr>
          </a:p>
        </p:txBody>
      </p:sp>
      <p:sp>
        <p:nvSpPr>
          <p:cNvPr id="1028" name="Title Placeholder 8"/>
          <p:cNvSpPr>
            <a:spLocks noGrp="1"/>
          </p:cNvSpPr>
          <p:nvPr>
            <p:ph type="title"/>
          </p:nvPr>
        </p:nvSpPr>
        <p:spPr bwMode="auto">
          <a:xfrm>
            <a:off x="457200" y="704850"/>
            <a:ext cx="8229600" cy="1143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0" tIns="45720" rIns="0" bIns="0" numCol="1" anchor="b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zh-CN" smtClean="0"/>
              <a:t>Click to edit Master title style</a:t>
            </a:r>
          </a:p>
        </p:txBody>
      </p:sp>
      <p:sp>
        <p:nvSpPr>
          <p:cNvPr id="1029" name="Text Placeholder 29"/>
          <p:cNvSpPr>
            <a:spLocks noGrp="1"/>
          </p:cNvSpPr>
          <p:nvPr>
            <p:ph type="body" idx="1"/>
          </p:nvPr>
        </p:nvSpPr>
        <p:spPr bwMode="auto">
          <a:xfrm>
            <a:off x="457200" y="1935163"/>
            <a:ext cx="8229600" cy="438943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zh-CN" smtClean="0"/>
              <a:t>Click to edit Master text styles</a:t>
            </a:r>
          </a:p>
          <a:p>
            <a:pPr lvl="1"/>
            <a:r>
              <a:rPr lang="en-US" altLang="zh-CN" smtClean="0"/>
              <a:t>Second level</a:t>
            </a:r>
          </a:p>
          <a:p>
            <a:pPr lvl="2"/>
            <a:r>
              <a:rPr lang="en-US" altLang="zh-CN" smtClean="0"/>
              <a:t>Third level</a:t>
            </a:r>
          </a:p>
          <a:p>
            <a:pPr lvl="3"/>
            <a:r>
              <a:rPr lang="en-US" altLang="zh-CN" smtClean="0"/>
              <a:t>Fourth level</a:t>
            </a:r>
          </a:p>
          <a:p>
            <a:pPr lvl="4"/>
            <a:r>
              <a:rPr lang="en-US" altLang="zh-CN" smtClean="0"/>
              <a:t>Fifth level</a:t>
            </a:r>
          </a:p>
        </p:txBody>
      </p:sp>
      <p:sp>
        <p:nvSpPr>
          <p:cNvPr id="10" name="Date Placeholder 9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wrap="square" lIns="0" tIns="0" rIns="0" bIns="0" numCol="1" anchor="b" anchorCtr="0" compatLnSpc="1">
            <a:prstTxWarp prst="textNoShape">
              <a:avLst/>
            </a:prstTxWarp>
          </a:bodyPr>
          <a:lstStyle>
            <a:lvl1pPr>
              <a:defRPr sz="1200">
                <a:solidFill>
                  <a:srgbClr val="045C75"/>
                </a:solidFill>
                <a:latin typeface="Constantia" pitchFamily="18" charset="0"/>
                <a:cs typeface="Arial" pitchFamily="34" charset="0"/>
              </a:defRPr>
            </a:lvl1pPr>
          </a:lstStyle>
          <a:p>
            <a:pPr>
              <a:defRPr/>
            </a:pPr>
            <a:fld id="{0A789185-BF4B-4A78-B5C1-57E8D5FA35C2}" type="datetimeFigureOut">
              <a:rPr lang="en-US" altLang="zh-CN"/>
              <a:pPr>
                <a:defRPr/>
              </a:pPr>
              <a:t>4/12/2013</a:t>
            </a:fld>
            <a:endParaRPr lang="en-US" altLang="zh-CN"/>
          </a:p>
        </p:txBody>
      </p:sp>
      <p:sp>
        <p:nvSpPr>
          <p:cNvPr id="22" name="Footer Placeholder 21"/>
          <p:cNvSpPr>
            <a:spLocks noGrp="1"/>
          </p:cNvSpPr>
          <p:nvPr>
            <p:ph type="ftr" sz="quarter" idx="3"/>
          </p:nvPr>
        </p:nvSpPr>
        <p:spPr>
          <a:xfrm>
            <a:off x="2667000" y="6356350"/>
            <a:ext cx="3352800" cy="365125"/>
          </a:xfrm>
          <a:prstGeom prst="rect">
            <a:avLst/>
          </a:prstGeom>
        </p:spPr>
        <p:txBody>
          <a:bodyPr vert="horz" wrap="square" lIns="0" tIns="0" rIns="0" bIns="0" numCol="1" anchor="b" anchorCtr="0" compatLnSpc="1">
            <a:prstTxWarp prst="textNoShape">
              <a:avLst/>
            </a:prstTxWarp>
          </a:bodyPr>
          <a:lstStyle>
            <a:lvl1pPr>
              <a:defRPr sz="1200" smtClean="0">
                <a:solidFill>
                  <a:srgbClr val="045C75"/>
                </a:solidFill>
                <a:latin typeface="Constantia" pitchFamily="18" charset="0"/>
                <a:cs typeface="Arial" pitchFamily="34" charset="0"/>
              </a:defRPr>
            </a:lvl1pPr>
          </a:lstStyle>
          <a:p>
            <a:pPr>
              <a:defRPr/>
            </a:pPr>
            <a:endParaRPr lang="en-US" altLang="zh-CN"/>
          </a:p>
        </p:txBody>
      </p:sp>
      <p:sp>
        <p:nvSpPr>
          <p:cNvPr id="18" name="Slide Number Placeholder 17"/>
          <p:cNvSpPr>
            <a:spLocks noGrp="1"/>
          </p:cNvSpPr>
          <p:nvPr>
            <p:ph type="sldNum" sz="quarter" idx="4"/>
          </p:nvPr>
        </p:nvSpPr>
        <p:spPr>
          <a:xfrm>
            <a:off x="7924800" y="6356350"/>
            <a:ext cx="762000" cy="365125"/>
          </a:xfrm>
          <a:prstGeom prst="rect">
            <a:avLst/>
          </a:prstGeom>
        </p:spPr>
        <p:txBody>
          <a:bodyPr vert="horz" wrap="square" lIns="0" tIns="0" rIns="0" bIns="0" numCol="1" anchor="b" anchorCtr="0" compatLnSpc="1">
            <a:prstTxWarp prst="textNoShape">
              <a:avLst/>
            </a:prstTxWarp>
          </a:bodyPr>
          <a:lstStyle>
            <a:lvl1pPr algn="r">
              <a:defRPr sz="1200">
                <a:solidFill>
                  <a:srgbClr val="045C75"/>
                </a:solidFill>
                <a:latin typeface="Constantia" pitchFamily="18" charset="0"/>
                <a:cs typeface="Arial" pitchFamily="34" charset="0"/>
              </a:defRPr>
            </a:lvl1pPr>
          </a:lstStyle>
          <a:p>
            <a:pPr>
              <a:defRPr/>
            </a:pPr>
            <a:fld id="{8BF6960D-1532-4AA3-AFA2-4815FF787025}" type="slidenum">
              <a:rPr lang="en-US" altLang="zh-CN"/>
              <a:pPr>
                <a:defRPr/>
              </a:pPr>
              <a:t>‹#›</a:t>
            </a:fld>
            <a:endParaRPr lang="en-US" altLang="zh-CN"/>
          </a:p>
        </p:txBody>
      </p:sp>
      <p:grpSp>
        <p:nvGrpSpPr>
          <p:cNvPr id="1033" name="Group 1"/>
          <p:cNvGrpSpPr>
            <a:grpSpLocks/>
          </p:cNvGrpSpPr>
          <p:nvPr/>
        </p:nvGrpSpPr>
        <p:grpSpPr bwMode="auto">
          <a:xfrm>
            <a:off x="-19050" y="203200"/>
            <a:ext cx="9180513" cy="647700"/>
            <a:chOff x="-19045" y="216550"/>
            <a:chExt cx="9180548" cy="649224"/>
          </a:xfrm>
        </p:grpSpPr>
        <p:sp>
          <p:nvSpPr>
            <p:cNvPr id="12" name="Freeform 11"/>
            <p:cNvSpPr>
              <a:spLocks/>
            </p:cNvSpPr>
            <p:nvPr/>
          </p:nvSpPr>
          <p:spPr bwMode="auto">
            <a:xfrm rot="21435692">
              <a:off x="-19045" y="216550"/>
              <a:ext cx="9163050" cy="649224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966"/>
                </a:cxn>
                <a:cxn ang="0">
                  <a:pos x="1608" y="282"/>
                </a:cxn>
                <a:cxn ang="0">
                  <a:pos x="4110" y="1008"/>
                </a:cxn>
                <a:cxn ang="0">
                  <a:pos x="5772" y="0"/>
                </a:cxn>
              </a:cxnLst>
              <a:rect l="0" t="0" r="0" b="0"/>
              <a:pathLst>
                <a:path w="5772" h="1055">
                  <a:moveTo>
                    <a:pt x="0" y="966"/>
                  </a:moveTo>
                  <a:cubicBezTo>
                    <a:pt x="282" y="738"/>
                    <a:pt x="923" y="275"/>
                    <a:pt x="1608" y="282"/>
                  </a:cubicBezTo>
                  <a:cubicBezTo>
                    <a:pt x="2293" y="289"/>
                    <a:pt x="3416" y="1055"/>
                    <a:pt x="4110" y="1008"/>
                  </a:cubicBezTo>
                  <a:cubicBezTo>
                    <a:pt x="4804" y="961"/>
                    <a:pt x="5426" y="210"/>
                    <a:pt x="5772" y="0"/>
                  </a:cubicBezTo>
                </a:path>
              </a:pathLst>
            </a:custGeom>
            <a:noFill/>
            <a:ln w="10795" cap="flat" cmpd="sng" algn="ctr">
              <a:gradFill>
                <a:gsLst>
                  <a:gs pos="74000">
                    <a:schemeClr val="accent3">
                      <a:shade val="75000"/>
                    </a:schemeClr>
                  </a:gs>
                  <a:gs pos="86000">
                    <a:schemeClr val="tx1">
                      <a:alpha val="29000"/>
                    </a:schemeClr>
                  </a:gs>
                  <a:gs pos="16000">
                    <a:schemeClr val="accent2">
                      <a:shade val="75000"/>
                      <a:alpha val="56000"/>
                    </a:schemeClr>
                  </a:gs>
                </a:gsLst>
                <a:lin ang="5400000" scaled="1"/>
              </a:gra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>
              <a:lvl1pPr eaLnBrk="0" hangingPunct="0">
                <a:defRPr>
                  <a:solidFill>
                    <a:schemeClr val="tx1"/>
                  </a:solidFill>
                  <a:latin typeface="Arial" pitchFamily="34" charset="0"/>
                  <a:cs typeface="Arial" pitchFamily="34" charset="0"/>
                </a:defRPr>
              </a:lvl1pPr>
              <a:lvl2pPr marL="742950" indent="-285750" eaLnBrk="0" hangingPunct="0">
                <a:defRPr>
                  <a:solidFill>
                    <a:schemeClr val="tx1"/>
                  </a:solidFill>
                  <a:latin typeface="Arial" pitchFamily="34" charset="0"/>
                  <a:cs typeface="Arial" pitchFamily="34" charset="0"/>
                </a:defRPr>
              </a:lvl2pPr>
              <a:lvl3pPr marL="1143000" indent="-228600" eaLnBrk="0" hangingPunct="0">
                <a:defRPr>
                  <a:solidFill>
                    <a:schemeClr val="tx1"/>
                  </a:solidFill>
                  <a:latin typeface="Arial" pitchFamily="34" charset="0"/>
                  <a:cs typeface="Arial" pitchFamily="34" charset="0"/>
                </a:defRPr>
              </a:lvl3pPr>
              <a:lvl4pPr marL="1600200" indent="-228600" eaLnBrk="0" hangingPunct="0">
                <a:defRPr>
                  <a:solidFill>
                    <a:schemeClr val="tx1"/>
                  </a:solidFill>
                  <a:latin typeface="Arial" pitchFamily="34" charset="0"/>
                  <a:cs typeface="Arial" pitchFamily="34" charset="0"/>
                </a:defRPr>
              </a:lvl4pPr>
              <a:lvl5pPr marL="2057400" indent="-228600" eaLnBrk="0" hangingPunct="0">
                <a:defRPr>
                  <a:solidFill>
                    <a:schemeClr val="tx1"/>
                  </a:solidFill>
                  <a:latin typeface="Arial" pitchFamily="34" charset="0"/>
                  <a:cs typeface="Arial" pitchFamily="34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itchFamily="34" charset="0"/>
                  <a:cs typeface="Arial" pitchFamily="34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itchFamily="34" charset="0"/>
                  <a:cs typeface="Arial" pitchFamily="34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itchFamily="34" charset="0"/>
                  <a:cs typeface="Arial" pitchFamily="34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itchFamily="34" charset="0"/>
                  <a:cs typeface="Arial" pitchFamily="34" charset="0"/>
                </a:defRPr>
              </a:lvl9pPr>
            </a:lstStyle>
            <a:p>
              <a:pPr eaLnBrk="1" hangingPunct="1">
                <a:defRPr/>
              </a:pPr>
              <a:endParaRPr lang="en-US" altLang="zh-CN" smtClean="0">
                <a:latin typeface="Constantia" pitchFamily="18" charset="0"/>
              </a:endParaRPr>
            </a:p>
          </p:txBody>
        </p:sp>
        <p:sp>
          <p:nvSpPr>
            <p:cNvPr id="13" name="Freeform 12"/>
            <p:cNvSpPr>
              <a:spLocks/>
            </p:cNvSpPr>
            <p:nvPr/>
          </p:nvSpPr>
          <p:spPr bwMode="auto">
            <a:xfrm rot="21435692">
              <a:off x="-14309" y="290003"/>
              <a:ext cx="9175812" cy="530352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732"/>
                </a:cxn>
                <a:cxn ang="0">
                  <a:pos x="1638" y="228"/>
                </a:cxn>
                <a:cxn ang="0">
                  <a:pos x="4122" y="816"/>
                </a:cxn>
                <a:cxn ang="0">
                  <a:pos x="5766" y="0"/>
                </a:cxn>
              </a:cxnLst>
              <a:rect l="0" t="0" r="0" b="0"/>
              <a:pathLst>
                <a:path w="5766" h="854">
                  <a:moveTo>
                    <a:pt x="0" y="732"/>
                  </a:moveTo>
                  <a:cubicBezTo>
                    <a:pt x="273" y="647"/>
                    <a:pt x="951" y="214"/>
                    <a:pt x="1638" y="228"/>
                  </a:cubicBezTo>
                  <a:cubicBezTo>
                    <a:pt x="2325" y="242"/>
                    <a:pt x="3434" y="854"/>
                    <a:pt x="4122" y="816"/>
                  </a:cubicBezTo>
                  <a:cubicBezTo>
                    <a:pt x="4810" y="778"/>
                    <a:pt x="5424" y="170"/>
                    <a:pt x="5766" y="0"/>
                  </a:cubicBezTo>
                </a:path>
              </a:pathLst>
            </a:custGeom>
            <a:noFill/>
            <a:ln w="9525" cap="flat" cmpd="sng" algn="ctr">
              <a:gradFill>
                <a:gsLst>
                  <a:gs pos="74000">
                    <a:schemeClr val="accent4"/>
                  </a:gs>
                  <a:gs pos="44000">
                    <a:schemeClr val="accent1"/>
                  </a:gs>
                  <a:gs pos="33000">
                    <a:schemeClr val="accent2">
                      <a:alpha val="56000"/>
                    </a:schemeClr>
                  </a:gs>
                </a:gsLst>
                <a:lin ang="5400000" scaled="1"/>
              </a:gra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>
              <a:lvl1pPr eaLnBrk="0" hangingPunct="0">
                <a:defRPr>
                  <a:solidFill>
                    <a:schemeClr val="tx1"/>
                  </a:solidFill>
                  <a:latin typeface="Arial" pitchFamily="34" charset="0"/>
                  <a:cs typeface="Arial" pitchFamily="34" charset="0"/>
                </a:defRPr>
              </a:lvl1pPr>
              <a:lvl2pPr marL="742950" indent="-285750" eaLnBrk="0" hangingPunct="0">
                <a:defRPr>
                  <a:solidFill>
                    <a:schemeClr val="tx1"/>
                  </a:solidFill>
                  <a:latin typeface="Arial" pitchFamily="34" charset="0"/>
                  <a:cs typeface="Arial" pitchFamily="34" charset="0"/>
                </a:defRPr>
              </a:lvl2pPr>
              <a:lvl3pPr marL="1143000" indent="-228600" eaLnBrk="0" hangingPunct="0">
                <a:defRPr>
                  <a:solidFill>
                    <a:schemeClr val="tx1"/>
                  </a:solidFill>
                  <a:latin typeface="Arial" pitchFamily="34" charset="0"/>
                  <a:cs typeface="Arial" pitchFamily="34" charset="0"/>
                </a:defRPr>
              </a:lvl3pPr>
              <a:lvl4pPr marL="1600200" indent="-228600" eaLnBrk="0" hangingPunct="0">
                <a:defRPr>
                  <a:solidFill>
                    <a:schemeClr val="tx1"/>
                  </a:solidFill>
                  <a:latin typeface="Arial" pitchFamily="34" charset="0"/>
                  <a:cs typeface="Arial" pitchFamily="34" charset="0"/>
                </a:defRPr>
              </a:lvl4pPr>
              <a:lvl5pPr marL="2057400" indent="-228600" eaLnBrk="0" hangingPunct="0">
                <a:defRPr>
                  <a:solidFill>
                    <a:schemeClr val="tx1"/>
                  </a:solidFill>
                  <a:latin typeface="Arial" pitchFamily="34" charset="0"/>
                  <a:cs typeface="Arial" pitchFamily="34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itchFamily="34" charset="0"/>
                  <a:cs typeface="Arial" pitchFamily="34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itchFamily="34" charset="0"/>
                  <a:cs typeface="Arial" pitchFamily="34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itchFamily="34" charset="0"/>
                  <a:cs typeface="Arial" pitchFamily="34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itchFamily="34" charset="0"/>
                  <a:cs typeface="Arial" pitchFamily="34" charset="0"/>
                </a:defRPr>
              </a:lvl9pPr>
            </a:lstStyle>
            <a:p>
              <a:pPr eaLnBrk="1" hangingPunct="1">
                <a:defRPr/>
              </a:pPr>
              <a:endParaRPr lang="en-US" altLang="zh-CN" smtClean="0">
                <a:latin typeface="Constantia" pitchFamily="18" charset="0"/>
              </a:endParaRPr>
            </a:p>
          </p:txBody>
        </p:sp>
      </p:grp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39" r:id="rId1"/>
    <p:sldLayoutId id="2147483731" r:id="rId2"/>
    <p:sldLayoutId id="2147483740" r:id="rId3"/>
    <p:sldLayoutId id="2147483732" r:id="rId4"/>
    <p:sldLayoutId id="2147483733" r:id="rId5"/>
    <p:sldLayoutId id="2147483734" r:id="rId6"/>
    <p:sldLayoutId id="2147483735" r:id="rId7"/>
    <p:sldLayoutId id="2147483736" r:id="rId8"/>
    <p:sldLayoutId id="2147483741" r:id="rId9"/>
    <p:sldLayoutId id="2147483737" r:id="rId10"/>
    <p:sldLayoutId id="2147483738" r:id="rId11"/>
  </p:sldLayoutIdLst>
  <p:txStyles>
    <p:titleStyle>
      <a:lvl1pPr algn="l" rtl="0" eaLnBrk="0" fontAlgn="base" hangingPunct="0">
        <a:spcBef>
          <a:spcPct val="0"/>
        </a:spcBef>
        <a:spcAft>
          <a:spcPct val="0"/>
        </a:spcAft>
        <a:defRPr sz="5000" kern="1200">
          <a:solidFill>
            <a:schemeClr val="tx2"/>
          </a:solidFill>
          <a:latin typeface="+mj-lt"/>
          <a:ea typeface="+mj-ea"/>
          <a:cs typeface="+mj-cs"/>
        </a:defRPr>
      </a:lvl1pPr>
      <a:lvl2pPr algn="l" rtl="0" eaLnBrk="0" fontAlgn="base" hangingPunct="0">
        <a:spcBef>
          <a:spcPct val="0"/>
        </a:spcBef>
        <a:spcAft>
          <a:spcPct val="0"/>
        </a:spcAft>
        <a:defRPr sz="5000">
          <a:solidFill>
            <a:schemeClr val="tx2"/>
          </a:solidFill>
          <a:latin typeface="Calibri" pitchFamily="34" charset="0"/>
        </a:defRPr>
      </a:lvl2pPr>
      <a:lvl3pPr algn="l" rtl="0" eaLnBrk="0" fontAlgn="base" hangingPunct="0">
        <a:spcBef>
          <a:spcPct val="0"/>
        </a:spcBef>
        <a:spcAft>
          <a:spcPct val="0"/>
        </a:spcAft>
        <a:defRPr sz="5000">
          <a:solidFill>
            <a:schemeClr val="tx2"/>
          </a:solidFill>
          <a:latin typeface="Calibri" pitchFamily="34" charset="0"/>
        </a:defRPr>
      </a:lvl3pPr>
      <a:lvl4pPr algn="l" rtl="0" eaLnBrk="0" fontAlgn="base" hangingPunct="0">
        <a:spcBef>
          <a:spcPct val="0"/>
        </a:spcBef>
        <a:spcAft>
          <a:spcPct val="0"/>
        </a:spcAft>
        <a:defRPr sz="5000">
          <a:solidFill>
            <a:schemeClr val="tx2"/>
          </a:solidFill>
          <a:latin typeface="Calibri" pitchFamily="34" charset="0"/>
        </a:defRPr>
      </a:lvl4pPr>
      <a:lvl5pPr algn="l" rtl="0" eaLnBrk="0" fontAlgn="base" hangingPunct="0">
        <a:spcBef>
          <a:spcPct val="0"/>
        </a:spcBef>
        <a:spcAft>
          <a:spcPct val="0"/>
        </a:spcAft>
        <a:defRPr sz="5000">
          <a:solidFill>
            <a:schemeClr val="tx2"/>
          </a:solidFill>
          <a:latin typeface="Calibri" pitchFamily="34" charset="0"/>
        </a:defRPr>
      </a:lvl5pPr>
      <a:lvl6pPr marL="457200" algn="l" rtl="0" fontAlgn="base">
        <a:spcBef>
          <a:spcPct val="0"/>
        </a:spcBef>
        <a:spcAft>
          <a:spcPct val="0"/>
        </a:spcAft>
        <a:defRPr sz="5000">
          <a:solidFill>
            <a:schemeClr val="tx2"/>
          </a:solidFill>
          <a:latin typeface="Calibri" pitchFamily="34" charset="0"/>
        </a:defRPr>
      </a:lvl6pPr>
      <a:lvl7pPr marL="914400" algn="l" rtl="0" fontAlgn="base">
        <a:spcBef>
          <a:spcPct val="0"/>
        </a:spcBef>
        <a:spcAft>
          <a:spcPct val="0"/>
        </a:spcAft>
        <a:defRPr sz="5000">
          <a:solidFill>
            <a:schemeClr val="tx2"/>
          </a:solidFill>
          <a:latin typeface="Calibri" pitchFamily="34" charset="0"/>
        </a:defRPr>
      </a:lvl7pPr>
      <a:lvl8pPr marL="1371600" algn="l" rtl="0" fontAlgn="base">
        <a:spcBef>
          <a:spcPct val="0"/>
        </a:spcBef>
        <a:spcAft>
          <a:spcPct val="0"/>
        </a:spcAft>
        <a:defRPr sz="5000">
          <a:solidFill>
            <a:schemeClr val="tx2"/>
          </a:solidFill>
          <a:latin typeface="Calibri" pitchFamily="34" charset="0"/>
        </a:defRPr>
      </a:lvl8pPr>
      <a:lvl9pPr marL="1828800" algn="l" rtl="0" fontAlgn="base">
        <a:spcBef>
          <a:spcPct val="0"/>
        </a:spcBef>
        <a:spcAft>
          <a:spcPct val="0"/>
        </a:spcAft>
        <a:defRPr sz="5000">
          <a:solidFill>
            <a:schemeClr val="tx2"/>
          </a:solidFill>
          <a:latin typeface="Calibri" pitchFamily="34" charset="0"/>
        </a:defRPr>
      </a:lvl9pPr>
    </p:titleStyle>
    <p:bodyStyle>
      <a:lvl1pPr marL="273050" indent="-273050" algn="l" rtl="0" eaLnBrk="0" fontAlgn="base" hangingPunct="0">
        <a:spcBef>
          <a:spcPct val="20000"/>
        </a:spcBef>
        <a:spcAft>
          <a:spcPct val="0"/>
        </a:spcAft>
        <a:buClr>
          <a:srgbClr val="0BD0D9"/>
        </a:buClr>
        <a:buSzPct val="95000"/>
        <a:buFont typeface="Wingdings 2" pitchFamily="18" charset="2"/>
        <a:buChar char=""/>
        <a:defRPr sz="2600" kern="1200">
          <a:solidFill>
            <a:schemeClr val="tx1"/>
          </a:solidFill>
          <a:latin typeface="+mn-lt"/>
          <a:ea typeface="+mn-ea"/>
          <a:cs typeface="+mn-cs"/>
        </a:defRPr>
      </a:lvl1pPr>
      <a:lvl2pPr marL="639763" indent="-246063" algn="l" rtl="0" eaLnBrk="0" fontAlgn="base" hangingPunct="0">
        <a:spcBef>
          <a:spcPct val="20000"/>
        </a:spcBef>
        <a:spcAft>
          <a:spcPct val="0"/>
        </a:spcAft>
        <a:buClr>
          <a:schemeClr val="accent1"/>
        </a:buClr>
        <a:buSzPct val="85000"/>
        <a:buFont typeface="Wingdings 2" pitchFamily="18" charset="2"/>
        <a:buChar char="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246063" algn="l" rtl="0" eaLnBrk="0" fontAlgn="base" hangingPunct="0">
        <a:spcBef>
          <a:spcPct val="20000"/>
        </a:spcBef>
        <a:spcAft>
          <a:spcPct val="0"/>
        </a:spcAft>
        <a:buClr>
          <a:schemeClr val="accent2"/>
        </a:buClr>
        <a:buSzPct val="70000"/>
        <a:buFont typeface="Wingdings 2" pitchFamily="18" charset="2"/>
        <a:buChar char=""/>
        <a:defRPr sz="2100" kern="1200">
          <a:solidFill>
            <a:schemeClr val="tx1"/>
          </a:solidFill>
          <a:latin typeface="+mn-lt"/>
          <a:ea typeface="+mn-ea"/>
          <a:cs typeface="+mn-cs"/>
        </a:defRPr>
      </a:lvl3pPr>
      <a:lvl4pPr marL="1187450" indent="-209550" algn="l" rtl="0" eaLnBrk="0" fontAlgn="base" hangingPunct="0">
        <a:spcBef>
          <a:spcPct val="20000"/>
        </a:spcBef>
        <a:spcAft>
          <a:spcPct val="0"/>
        </a:spcAft>
        <a:buClr>
          <a:srgbClr val="0BD0D9"/>
        </a:buClr>
        <a:buSzPct val="65000"/>
        <a:buFont typeface="Wingdings 2" pitchFamily="18" charset="2"/>
        <a:buChar char="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462088" indent="-209550" algn="l" rtl="0" eaLnBrk="0" fontAlgn="base" hangingPunct="0">
        <a:spcBef>
          <a:spcPct val="20000"/>
        </a:spcBef>
        <a:spcAft>
          <a:spcPct val="0"/>
        </a:spcAft>
        <a:buClr>
          <a:srgbClr val="10CF9B"/>
        </a:buClr>
        <a:buSzPct val="65000"/>
        <a:buFont typeface="Wingdings 2" pitchFamily="18" charset="2"/>
        <a:buChar char="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737360" indent="-210312" algn="l" rtl="0" eaLnBrk="1" latinLnBrk="0" hangingPunct="1">
        <a:spcBef>
          <a:spcPct val="20000"/>
        </a:spcBef>
        <a:buClr>
          <a:schemeClr val="accent5"/>
        </a:buClr>
        <a:buSzPct val="80000"/>
        <a:buFont typeface="Wingdings 2"/>
        <a:buChar char="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920240" indent="-182880" algn="l" rtl="0" eaLnBrk="1" latinLnBrk="0" hangingPunct="1">
        <a:spcBef>
          <a:spcPct val="20000"/>
        </a:spcBef>
        <a:buClr>
          <a:schemeClr val="accent6"/>
        </a:buClr>
        <a:buSzPct val="80000"/>
        <a:buFont typeface="Wingdings 2"/>
        <a:buChar char="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194560" indent="-182880" algn="l" rtl="0" eaLnBrk="1" latinLnBrk="0" hangingPunct="1">
        <a:spcBef>
          <a:spcPct val="20000"/>
        </a:spcBef>
        <a:buClr>
          <a:schemeClr val="tx2"/>
        </a:buClr>
        <a:buChar char="•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468880" indent="-182880" algn="l" rtl="0" eaLnBrk="1" latinLnBrk="0" hangingPunct="1">
        <a:spcBef>
          <a:spcPct val="20000"/>
        </a:spcBef>
        <a:buClr>
          <a:schemeClr val="tx2"/>
        </a:buClr>
        <a:buFontTx/>
        <a:buChar char="•"/>
        <a:defRPr kumimoji="0" sz="1400" kern="1200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oleObject" Target="../embeddings/Microsoft_Excel_Chart1.xls"/><Relationship Id="rId2" Type="http://schemas.openxmlformats.org/officeDocument/2006/relationships/slideLayout" Target="../slideLayouts/slideLayout2.xml"/><Relationship Id="rId1" Type="http://schemas.openxmlformats.org/officeDocument/2006/relationships/vmlDrawing" Target="../drawings/vmlDrawing1.vml"/><Relationship Id="rId4" Type="http://schemas.openxmlformats.org/officeDocument/2006/relationships/image" Target="../media/image2.png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ln>
            <a:miter lim="800000"/>
            <a:headEnd/>
            <a:tailEnd/>
          </a:ln>
          <a:extLst/>
        </p:spPr>
        <p:txBody>
          <a:bodyPr/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en-GB" dirty="0" smtClean="0"/>
              <a:t>The population of China</a:t>
            </a:r>
            <a:endParaRPr lang="en-GB" dirty="0"/>
          </a:p>
        </p:txBody>
      </p:sp>
      <p:sp>
        <p:nvSpPr>
          <p:cNvPr id="5123" name="Subtitle 2"/>
          <p:cNvSpPr>
            <a:spLocks noGrp="1"/>
          </p:cNvSpPr>
          <p:nvPr>
            <p:ph type="subTitle" idx="1"/>
          </p:nvPr>
        </p:nvSpPr>
        <p:spPr>
          <a:xfrm>
            <a:off x="533400" y="3228975"/>
            <a:ext cx="7854950" cy="1752600"/>
          </a:xfrm>
        </p:spPr>
        <p:txBody>
          <a:bodyPr/>
          <a:lstStyle/>
          <a:p>
            <a:pPr marR="0" eaLnBrk="1" hangingPunct="1"/>
            <a:r>
              <a:rPr lang="en-GB" altLang="zh-CN" sz="3600" smtClean="0"/>
              <a:t>Facts and data</a:t>
            </a:r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46" name="Title 1"/>
          <p:cNvSpPr>
            <a:spLocks noGrp="1"/>
          </p:cNvSpPr>
          <p:nvPr>
            <p:ph type="title"/>
          </p:nvPr>
        </p:nvSpPr>
        <p:spPr>
          <a:xfrm>
            <a:off x="457200" y="533400"/>
            <a:ext cx="8229600" cy="1314450"/>
          </a:xfrm>
        </p:spPr>
        <p:txBody>
          <a:bodyPr/>
          <a:lstStyle/>
          <a:p>
            <a:pPr eaLnBrk="1" hangingPunct="1"/>
            <a:r>
              <a:rPr lang="en-GB" altLang="zh-CN" sz="4400" smtClean="0">
                <a:ea typeface="宋体" pitchFamily="2" charset="-122"/>
              </a:rPr>
              <a:t>        The  population  curve </a:t>
            </a:r>
            <a:br>
              <a:rPr lang="en-GB" altLang="zh-CN" sz="4400" smtClean="0">
                <a:ea typeface="宋体" pitchFamily="2" charset="-122"/>
              </a:rPr>
            </a:br>
            <a:r>
              <a:rPr lang="en-GB" altLang="zh-CN" sz="4400" smtClean="0">
                <a:ea typeface="宋体" pitchFamily="2" charset="-122"/>
              </a:rPr>
              <a:t>                  2 </a:t>
            </a:r>
            <a:r>
              <a:rPr lang="en-GB" altLang="zh-CN" sz="3200" smtClean="0">
                <a:ea typeface="宋体" pitchFamily="2" charset="-122"/>
              </a:rPr>
              <a:t>C.E.</a:t>
            </a:r>
            <a:r>
              <a:rPr lang="en-GB" altLang="zh-CN" sz="4400" smtClean="0">
                <a:ea typeface="宋体" pitchFamily="2" charset="-122"/>
              </a:rPr>
              <a:t>- 2010</a:t>
            </a:r>
          </a:p>
        </p:txBody>
      </p:sp>
      <p:graphicFrame>
        <p:nvGraphicFramePr>
          <p:cNvPr id="6147" name="Object 2"/>
          <p:cNvGraphicFramePr>
            <a:graphicFrameLocks noGrp="1" noChangeAspect="1"/>
          </p:cNvGraphicFramePr>
          <p:nvPr>
            <p:ph idx="1"/>
          </p:nvPr>
        </p:nvGraphicFramePr>
        <p:xfrm>
          <a:off x="630238" y="2001838"/>
          <a:ext cx="8191500" cy="4114800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6149" name="Chart" r:id="rId3" imgW="8193734" imgH="4115157" progId="Excel.Chart.8">
                  <p:embed/>
                </p:oleObj>
              </mc:Choice>
              <mc:Fallback>
                <p:oleObj name="Chart" r:id="rId3" imgW="8193734" imgH="4115157" progId="Excel.Chart.8">
                  <p:embed/>
                  <p:pic>
                    <p:nvPicPr>
                      <p:cNvPr id="0" name="Object 2"/>
                      <p:cNvPicPr>
                        <a:picLocks noGrp="1" noChangeAspect="1" noChangeArrowheads="1"/>
                      </p:cNvPicPr>
                      <p:nvPr/>
                    </p:nvPicPr>
                    <p:blipFill>
                      <a:blip r:embed="rId4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630238" y="2001838"/>
                        <a:ext cx="8191500" cy="4114800"/>
                      </a:xfrm>
                      <a:prstGeom prst="rect">
                        <a:avLst/>
                      </a:prstGeom>
                      <a:noFill/>
                      <a:ln>
                        <a:noFill/>
                      </a:ln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  <a:ext uri="{91240B29-F687-4F45-9708-019B960494DF}">
                          <a14:hiddenLine xmlns:a14="http://schemas.microsoft.com/office/drawing/2010/main" w="9525">
                            <a:solidFill>
                              <a:srgbClr val="000000"/>
                            </a:solidFill>
                            <a:miter lim="800000"/>
                            <a:headEnd/>
                            <a:tailEnd/>
                          </a14:hiddenLine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457200"/>
            <a:ext cx="8229600" cy="1390650"/>
          </a:xfrm>
        </p:spPr>
        <p:txBody>
          <a:bodyPr>
            <a:normAutofit fontScale="90000"/>
          </a:bodyPr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en-GB" dirty="0" smtClean="0"/>
              <a:t>           The population curve </a:t>
            </a:r>
            <a:br>
              <a:rPr lang="en-GB" dirty="0" smtClean="0"/>
            </a:br>
            <a:r>
              <a:rPr lang="en-GB" dirty="0" smtClean="0"/>
              <a:t>                     1952-2003</a:t>
            </a:r>
            <a:endParaRPr lang="en-GB" dirty="0"/>
          </a:p>
        </p:txBody>
      </p:sp>
      <p:pic>
        <p:nvPicPr>
          <p:cNvPr id="7171" name="Picture 2" descr="C:\Documents and Settings\l.chunyu\Desktop\计划生育政策\000802e406ec097145f40f.jpg"/>
          <p:cNvPicPr>
            <a:picLocks noGrp="1" noChangeAspect="1" noChangeArrowheads="1"/>
          </p:cNvPicPr>
          <p:nvPr>
            <p:ph idx="1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>
          <a:xfrm>
            <a:off x="457200" y="2057400"/>
            <a:ext cx="8153400" cy="4343400"/>
          </a:xfrm>
        </p:spPr>
      </p:pic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94" name="Title 1"/>
          <p:cNvSpPr>
            <a:spLocks noGrp="1"/>
          </p:cNvSpPr>
          <p:nvPr>
            <p:ph type="title"/>
          </p:nvPr>
        </p:nvSpPr>
        <p:spPr>
          <a:xfrm>
            <a:off x="457200" y="685800"/>
            <a:ext cx="8229600" cy="1371600"/>
          </a:xfrm>
        </p:spPr>
        <p:txBody>
          <a:bodyPr/>
          <a:lstStyle/>
          <a:p>
            <a:pPr eaLnBrk="1" hangingPunct="1"/>
            <a:r>
              <a:rPr lang="en-GB" altLang="zh-CN" smtClean="0">
                <a:ea typeface="宋体" pitchFamily="2" charset="-122"/>
              </a:rPr>
              <a:t>Family Planning policy from 1978</a:t>
            </a:r>
          </a:p>
        </p:txBody>
      </p:sp>
      <p:sp>
        <p:nvSpPr>
          <p:cNvPr id="8195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eaLnBrk="1" hangingPunct="1"/>
            <a:r>
              <a:rPr lang="en-GB" altLang="zh-CN" smtClean="0"/>
              <a:t>The basic ideas of family planning</a:t>
            </a:r>
          </a:p>
          <a:p>
            <a:pPr lvl="1" eaLnBrk="1" hangingPunct="1">
              <a:buFont typeface="Arial" charset="0"/>
              <a:buChar char="•"/>
            </a:pPr>
            <a:r>
              <a:rPr lang="en-GB" altLang="zh-CN" smtClean="0"/>
              <a:t>    Marry at a mature age</a:t>
            </a:r>
          </a:p>
          <a:p>
            <a:pPr lvl="1" eaLnBrk="1" hangingPunct="1">
              <a:buFont typeface="Arial" charset="0"/>
              <a:buChar char="•"/>
            </a:pPr>
            <a:r>
              <a:rPr lang="en-GB" altLang="zh-CN" smtClean="0"/>
              <a:t>    Late childbirth</a:t>
            </a:r>
          </a:p>
          <a:p>
            <a:pPr lvl="1" eaLnBrk="1" hangingPunct="1">
              <a:buFont typeface="Arial" charset="0"/>
              <a:buChar char="•"/>
            </a:pPr>
            <a:r>
              <a:rPr lang="en-GB" altLang="zh-CN" smtClean="0"/>
              <a:t>    Eugenics</a:t>
            </a:r>
          </a:p>
          <a:p>
            <a:pPr lvl="1" eaLnBrk="1" hangingPunct="1">
              <a:buFont typeface="Arial" charset="0"/>
              <a:buChar char="•"/>
            </a:pPr>
            <a:r>
              <a:rPr lang="en-GB" altLang="zh-CN" smtClean="0"/>
              <a:t>    Decrease childbirth</a:t>
            </a:r>
          </a:p>
          <a:p>
            <a:pPr eaLnBrk="1" hangingPunct="1">
              <a:buFont typeface="Wingdings 2" pitchFamily="18" charset="2"/>
              <a:buNone/>
            </a:pPr>
            <a:r>
              <a:rPr lang="en-GB" altLang="zh-CN" smtClean="0"/>
              <a:t>    </a:t>
            </a:r>
          </a:p>
          <a:p>
            <a:pPr lvl="1" eaLnBrk="1" hangingPunct="1">
              <a:buFont typeface="Wingdings 2" pitchFamily="18" charset="2"/>
              <a:buNone/>
            </a:pPr>
            <a:r>
              <a:rPr lang="en-GB" altLang="zh-CN" smtClean="0"/>
              <a:t>    </a:t>
            </a:r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218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GB" altLang="zh-CN" smtClean="0">
                <a:ea typeface="宋体" pitchFamily="2" charset="-122"/>
              </a:rPr>
              <a:t>The family planning Bill 2003</a:t>
            </a:r>
          </a:p>
        </p:txBody>
      </p:sp>
      <p:sp>
        <p:nvSpPr>
          <p:cNvPr id="9219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eaLnBrk="1" hangingPunct="1"/>
            <a:r>
              <a:rPr lang="en-GB" altLang="zh-CN" smtClean="0"/>
              <a:t>An estimated 400 million fewer births during the 30 years’ family planning .</a:t>
            </a:r>
          </a:p>
          <a:p>
            <a:pPr eaLnBrk="1" hangingPunct="1"/>
            <a:r>
              <a:rPr lang="en-GB" altLang="zh-CN" smtClean="0"/>
              <a:t>The average birth rate in 1970’s  is  5.8.</a:t>
            </a:r>
          </a:p>
          <a:p>
            <a:pPr eaLnBrk="1" hangingPunct="1"/>
            <a:r>
              <a:rPr lang="en-GB" altLang="zh-CN" smtClean="0"/>
              <a:t>The average birth rate in 2010    is   1.7.</a:t>
            </a:r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4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GB" altLang="zh-CN" smtClean="0">
                <a:ea typeface="宋体" pitchFamily="2" charset="-122"/>
              </a:rPr>
              <a:t>  </a:t>
            </a:r>
            <a:r>
              <a:rPr lang="en-GB" altLang="zh-CN" sz="3100" smtClean="0">
                <a:ea typeface="宋体" pitchFamily="2" charset="-122"/>
              </a:rPr>
              <a:t>How many unplanned children are  since 1978?</a:t>
            </a:r>
          </a:p>
        </p:txBody>
      </p:sp>
      <p:sp>
        <p:nvSpPr>
          <p:cNvPr id="1024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eaLnBrk="1" hangingPunct="1"/>
            <a:r>
              <a:rPr lang="en-US" altLang="zh-CN" smtClean="0"/>
              <a:t>‘</a:t>
            </a:r>
            <a:r>
              <a:rPr lang="en-GB" altLang="zh-CN" smtClean="0"/>
              <a:t>Beijing Youth’ </a:t>
            </a:r>
            <a:r>
              <a:rPr lang="en-US" altLang="zh-CN" smtClean="0"/>
              <a:t> </a:t>
            </a:r>
            <a:r>
              <a:rPr lang="en-GB" altLang="zh-CN" smtClean="0"/>
              <a:t>3.8.2000</a:t>
            </a:r>
          </a:p>
          <a:p>
            <a:pPr eaLnBrk="1" hangingPunct="1">
              <a:buFont typeface="Wingdings 2" pitchFamily="18" charset="2"/>
              <a:buNone/>
            </a:pPr>
            <a:r>
              <a:rPr lang="en-GB" altLang="zh-CN" smtClean="0"/>
              <a:t>     There are about 1,80,00 people in Beijing since 1978.</a:t>
            </a:r>
          </a:p>
          <a:p>
            <a:pPr eaLnBrk="1" hangingPunct="1">
              <a:buFont typeface="Wingdings 2" pitchFamily="18" charset="2"/>
              <a:buNone/>
            </a:pPr>
            <a:endParaRPr lang="en-GB" altLang="zh-CN" smtClean="0"/>
          </a:p>
          <a:p>
            <a:pPr eaLnBrk="1" hangingPunct="1">
              <a:buFont typeface="Wingdings 2" pitchFamily="18" charset="2"/>
              <a:buNone/>
            </a:pPr>
            <a:endParaRPr lang="en-GB" altLang="zh-CN" smtClean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266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GB" altLang="zh-CN" smtClean="0">
                <a:ea typeface="宋体" pitchFamily="2" charset="-122"/>
              </a:rPr>
              <a:t>Outline of the policy </a:t>
            </a:r>
          </a:p>
        </p:txBody>
      </p:sp>
      <p:sp>
        <p:nvSpPr>
          <p:cNvPr id="11267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eaLnBrk="1" hangingPunct="1"/>
            <a:r>
              <a:rPr lang="en-GB" altLang="zh-CN" smtClean="0"/>
              <a:t>Couples who are both from  a single child family may have 2 children.</a:t>
            </a:r>
          </a:p>
          <a:p>
            <a:pPr eaLnBrk="1" hangingPunct="1"/>
            <a:r>
              <a:rPr lang="en-GB" altLang="zh-CN" smtClean="0"/>
              <a:t>The bill given by Assembly states that, if either the wife or the husband is from a single child family they may have 2 children.</a:t>
            </a:r>
          </a:p>
          <a:p>
            <a:pPr eaLnBrk="1" hangingPunct="1"/>
            <a:r>
              <a:rPr lang="en-GB" altLang="zh-CN" smtClean="0"/>
              <a:t>From 1999,China society becomes an ‘Aging society’.</a:t>
            </a:r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290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GB" altLang="zh-CN" smtClean="0">
                <a:ea typeface="宋体" pitchFamily="2" charset="-122"/>
              </a:rPr>
              <a:t>Questions and discussion</a:t>
            </a:r>
          </a:p>
        </p:txBody>
      </p:sp>
      <p:sp>
        <p:nvSpPr>
          <p:cNvPr id="12291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eaLnBrk="1" hangingPunct="1">
              <a:buFont typeface="Wingdings 2" pitchFamily="18" charset="2"/>
              <a:buNone/>
            </a:pPr>
            <a:r>
              <a:rPr lang="en-GB" altLang="zh-CN" smtClean="0"/>
              <a:t>1. The pressure  on water resources caused by  increasing population . </a:t>
            </a:r>
          </a:p>
          <a:p>
            <a:pPr eaLnBrk="1" hangingPunct="1">
              <a:buFont typeface="Wingdings 2" pitchFamily="18" charset="2"/>
              <a:buNone/>
            </a:pPr>
            <a:r>
              <a:rPr lang="en-GB" altLang="zh-CN" smtClean="0"/>
              <a:t>2. The population and the capability of adapting based on the environment.</a:t>
            </a:r>
          </a:p>
          <a:p>
            <a:pPr eaLnBrk="1" hangingPunct="1">
              <a:buFont typeface="Wingdings 2" pitchFamily="18" charset="2"/>
              <a:buNone/>
            </a:pPr>
            <a:r>
              <a:rPr lang="en-GB" altLang="zh-CN" smtClean="0"/>
              <a:t>3. Housing and the population.</a:t>
            </a:r>
          </a:p>
          <a:p>
            <a:pPr eaLnBrk="1" hangingPunct="1">
              <a:buFont typeface="Wingdings 2" pitchFamily="18" charset="2"/>
              <a:buNone/>
            </a:pPr>
            <a:r>
              <a:rPr lang="en-GB" altLang="zh-CN" smtClean="0"/>
              <a:t>4. Education and the population.</a:t>
            </a:r>
          </a:p>
          <a:p>
            <a:pPr eaLnBrk="1" hangingPunct="1">
              <a:buFont typeface="Wingdings 2" pitchFamily="18" charset="2"/>
              <a:buNone/>
            </a:pPr>
            <a:r>
              <a:rPr lang="en-GB" altLang="zh-CN" smtClean="0"/>
              <a:t>5. Medical treatment and the population</a:t>
            </a:r>
          </a:p>
          <a:p>
            <a:pPr eaLnBrk="1" hangingPunct="1">
              <a:buFont typeface="Wingdings 2" pitchFamily="18" charset="2"/>
              <a:buNone/>
            </a:pPr>
            <a:r>
              <a:rPr lang="en-GB" altLang="zh-CN" smtClean="0"/>
              <a:t>6.The impact of the coming aging society.</a:t>
            </a:r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ln>
            <a:miter lim="800000"/>
            <a:headEnd/>
            <a:tailEnd/>
          </a:ln>
          <a:extLst/>
        </p:spPr>
        <p:txBody>
          <a:bodyPr/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zh-CN" altLang="en-US" dirty="0" smtClean="0"/>
              <a:t>谢谢</a:t>
            </a:r>
            <a:r>
              <a:rPr lang="en-GB" altLang="zh-CN" dirty="0" smtClean="0"/>
              <a:t> !  </a:t>
            </a:r>
            <a:r>
              <a:rPr lang="en-GB" altLang="zh-CN" dirty="0" err="1" smtClean="0"/>
              <a:t>x</a:t>
            </a:r>
            <a:r>
              <a:rPr lang="en-GB" dirty="0" err="1" smtClean="0"/>
              <a:t>ièxie</a:t>
            </a:r>
            <a:r>
              <a:rPr lang="en-GB" dirty="0" smtClean="0"/>
              <a:t> !</a:t>
            </a:r>
            <a:endParaRPr lang="en-GB" dirty="0"/>
          </a:p>
        </p:txBody>
      </p:sp>
      <p:sp>
        <p:nvSpPr>
          <p:cNvPr id="13315" name="Subtitle 2"/>
          <p:cNvSpPr>
            <a:spLocks noGrp="1"/>
          </p:cNvSpPr>
          <p:nvPr>
            <p:ph type="subTitle" idx="1"/>
          </p:nvPr>
        </p:nvSpPr>
        <p:spPr>
          <a:xfrm>
            <a:off x="533400" y="3228975"/>
            <a:ext cx="7854950" cy="1752600"/>
          </a:xfrm>
        </p:spPr>
        <p:txBody>
          <a:bodyPr/>
          <a:lstStyle/>
          <a:p>
            <a:pPr marR="0" eaLnBrk="1" hangingPunct="1"/>
            <a:r>
              <a:rPr lang="en-GB" altLang="zh-CN" smtClean="0"/>
              <a:t>Thank you !</a:t>
            </a:r>
          </a:p>
        </p:txBody>
      </p:sp>
    </p:spTree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Flow">
  <a:themeElements>
    <a:clrScheme name="Flow">
      <a:dk1>
        <a:sysClr val="windowText" lastClr="000000"/>
      </a:dk1>
      <a:lt1>
        <a:sysClr val="window" lastClr="FFFFFF"/>
      </a:lt1>
      <a:dk2>
        <a:srgbClr val="04617B"/>
      </a:dk2>
      <a:lt2>
        <a:srgbClr val="DBF5F9"/>
      </a:lt2>
      <a:accent1>
        <a:srgbClr val="0F6FC6"/>
      </a:accent1>
      <a:accent2>
        <a:srgbClr val="009DD9"/>
      </a:accent2>
      <a:accent3>
        <a:srgbClr val="0BD0D9"/>
      </a:accent3>
      <a:accent4>
        <a:srgbClr val="10CF9B"/>
      </a:accent4>
      <a:accent5>
        <a:srgbClr val="7CCA62"/>
      </a:accent5>
      <a:accent6>
        <a:srgbClr val="A5C249"/>
      </a:accent6>
      <a:hlink>
        <a:srgbClr val="E2D700"/>
      </a:hlink>
      <a:folHlink>
        <a:srgbClr val="85DFD0"/>
      </a:folHlink>
    </a:clrScheme>
    <a:fontScheme name="Flow">
      <a:majorFont>
        <a:latin typeface="Calibri"/>
        <a:ea typeface=""/>
        <a:cs typeface=""/>
        <a:font script="Jpan" typeface="ＭＳ Ｐゴシック"/>
        <a:font script="Hang" typeface="HY중고딕"/>
        <a:font script="Hans" typeface="隶书"/>
        <a:font script="Hant" typeface="微軟正黑體"/>
        <a:font script="Arab" typeface="Traditional Arabic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ajorFont>
      <a:minorFont>
        <a:latin typeface="Constantia"/>
        <a:ea typeface=""/>
        <a:cs typeface=""/>
        <a:font script="Jpan" typeface="HGP明朝E"/>
        <a:font script="Hang" typeface="HY신명조"/>
        <a:font script="Hans" typeface="宋体"/>
        <a:font script="Hant" typeface="新細明體"/>
        <a:font script="Arab" typeface="Majalla UI"/>
        <a:font script="Hebr" typeface="David"/>
        <a:font script="Thai" typeface="Browall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Flow">
      <a:fillStyleLst>
        <a:solidFill>
          <a:schemeClr val="phClr"/>
        </a:solidFill>
        <a:gradFill rotWithShape="1">
          <a:gsLst>
            <a:gs pos="0">
              <a:schemeClr val="phClr">
                <a:tint val="70000"/>
                <a:satMod val="130000"/>
              </a:schemeClr>
            </a:gs>
            <a:gs pos="43000">
              <a:schemeClr val="phClr">
                <a:tint val="44000"/>
                <a:satMod val="165000"/>
              </a:schemeClr>
            </a:gs>
            <a:gs pos="93000">
              <a:schemeClr val="phClr">
                <a:tint val="15000"/>
                <a:satMod val="165000"/>
              </a:schemeClr>
            </a:gs>
            <a:gs pos="100000">
              <a:schemeClr val="phClr">
                <a:tint val="5000"/>
                <a:satMod val="250000"/>
              </a:schemeClr>
            </a:gs>
          </a:gsLst>
          <a:path path="circle">
            <a:fillToRect l="50000" t="130000" r="50000" b="-30000"/>
          </a:path>
        </a:gradFill>
        <a:gradFill rotWithShape="1">
          <a:gsLst>
            <a:gs pos="0">
              <a:schemeClr val="phClr">
                <a:tint val="98000"/>
                <a:shade val="25000"/>
                <a:satMod val="250000"/>
              </a:schemeClr>
            </a:gs>
            <a:gs pos="68000">
              <a:schemeClr val="phClr">
                <a:tint val="86000"/>
                <a:satMod val="115000"/>
              </a:schemeClr>
            </a:gs>
            <a:gs pos="100000">
              <a:schemeClr val="phClr">
                <a:tint val="50000"/>
                <a:satMod val="150000"/>
              </a:schemeClr>
            </a:gs>
          </a:gsLst>
          <a:path path="circle">
            <a:fillToRect l="50000" t="130000" r="50000" b="-30000"/>
          </a:path>
        </a:gradFill>
      </a:fillStyleLst>
      <a:lnStyleLst>
        <a:ln w="9525" cap="flat" cmpd="sng" algn="ctr">
          <a:solidFill>
            <a:schemeClr val="phClr">
              <a:shade val="50000"/>
              <a:satMod val="103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7150" dist="38100" dir="5400000" algn="ctr" rotWithShape="0">
              <a:schemeClr val="phClr">
                <a:shade val="9000"/>
                <a:satMod val="105000"/>
                <a:alpha val="48000"/>
              </a:schemeClr>
            </a:outerShdw>
          </a:effectLst>
        </a:effectStyle>
        <a:effectStyle>
          <a:effectLst>
            <a:outerShdw blurRad="57150" dist="38100" dir="5400000" algn="ctr" rotWithShape="0">
              <a:schemeClr val="phClr">
                <a:shade val="9000"/>
                <a:satMod val="105000"/>
                <a:alpha val="48000"/>
              </a:schemeClr>
            </a:outerShdw>
          </a:effectLst>
        </a:effectStyle>
        <a:effectStyle>
          <a:effectLst>
            <a:outerShdw blurRad="57150" dist="38100" dir="5400000" algn="ctr" rotWithShape="0">
              <a:schemeClr val="phClr">
                <a:shade val="9000"/>
                <a:satMod val="105000"/>
                <a:alpha val="48000"/>
              </a:schemeClr>
            </a:outerShdw>
          </a:effectLst>
          <a:scene3d>
            <a:camera prst="orthographicFront" fov="0">
              <a:rot lat="0" lon="0" rev="0"/>
            </a:camera>
            <a:lightRig rig="glow" dir="tl">
              <a:rot lat="0" lon="0" rev="900000"/>
            </a:lightRig>
          </a:scene3d>
          <a:sp3d prstMaterial="powder">
            <a:bevelT w="25400" h="381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80000"/>
                <a:satMod val="400000"/>
              </a:schemeClr>
            </a:gs>
            <a:gs pos="25000">
              <a:schemeClr val="phClr">
                <a:tint val="83000"/>
                <a:satMod val="320000"/>
              </a:schemeClr>
            </a:gs>
            <a:gs pos="100000">
              <a:schemeClr val="phClr">
                <a:shade val="15000"/>
                <a:satMod val="320000"/>
              </a:schemeClr>
            </a:gs>
          </a:gsLst>
          <a:path path="circle">
            <a:fillToRect l="10000" t="110000" r="10000" b="100000"/>
          </a:path>
        </a:gradFill>
        <a:blipFill>
          <a:blip xmlns:r="http://schemas.openxmlformats.org/officeDocument/2006/relationships" r:embed="rId1">
            <a:duotone>
              <a:schemeClr val="phClr">
                <a:shade val="90000"/>
                <a:satMod val="150000"/>
              </a:schemeClr>
              <a:schemeClr val="phClr">
                <a:tint val="88000"/>
                <a:satMod val="150000"/>
              </a:schemeClr>
            </a:duotone>
          </a:blip>
          <a:tile tx="0" ty="0" sx="65000" sy="65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Override1.xml><?xml version="1.0" encoding="utf-8"?>
<a:themeOverride xmlns:a="http://schemas.openxmlformats.org/drawingml/2006/main">
  <a:clrScheme name="Flow">
    <a:dk1>
      <a:sysClr val="windowText" lastClr="000000"/>
    </a:dk1>
    <a:lt1>
      <a:sysClr val="window" lastClr="FFFFFF"/>
    </a:lt1>
    <a:dk2>
      <a:srgbClr val="04617B"/>
    </a:dk2>
    <a:lt2>
      <a:srgbClr val="DBF5F9"/>
    </a:lt2>
    <a:accent1>
      <a:srgbClr val="0F6FC6"/>
    </a:accent1>
    <a:accent2>
      <a:srgbClr val="009DD9"/>
    </a:accent2>
    <a:accent3>
      <a:srgbClr val="0BD0D9"/>
    </a:accent3>
    <a:accent4>
      <a:srgbClr val="10CF9B"/>
    </a:accent4>
    <a:accent5>
      <a:srgbClr val="7CCA62"/>
    </a:accent5>
    <a:accent6>
      <a:srgbClr val="A5C249"/>
    </a:accent6>
    <a:hlink>
      <a:srgbClr val="E2D700"/>
    </a:hlink>
    <a:folHlink>
      <a:srgbClr val="85DFD0"/>
    </a:folHlink>
  </a:clrScheme>
</a:themeOverride>
</file>

<file path=ppt/theme/themeOverride2.xml><?xml version="1.0" encoding="utf-8"?>
<a:themeOverride xmlns:a="http://schemas.openxmlformats.org/drawingml/2006/main">
  <a:clrScheme name="Flow">
    <a:dk1>
      <a:sysClr val="windowText" lastClr="000000"/>
    </a:dk1>
    <a:lt1>
      <a:sysClr val="window" lastClr="FFFFFF"/>
    </a:lt1>
    <a:dk2>
      <a:srgbClr val="04617B"/>
    </a:dk2>
    <a:lt2>
      <a:srgbClr val="DBF5F9"/>
    </a:lt2>
    <a:accent1>
      <a:srgbClr val="0F6FC6"/>
    </a:accent1>
    <a:accent2>
      <a:srgbClr val="009DD9"/>
    </a:accent2>
    <a:accent3>
      <a:srgbClr val="0BD0D9"/>
    </a:accent3>
    <a:accent4>
      <a:srgbClr val="10CF9B"/>
    </a:accent4>
    <a:accent5>
      <a:srgbClr val="7CCA62"/>
    </a:accent5>
    <a:accent6>
      <a:srgbClr val="A5C249"/>
    </a:accent6>
    <a:hlink>
      <a:srgbClr val="E2D700"/>
    </a:hlink>
    <a:folHlink>
      <a:srgbClr val="85DFD0"/>
    </a:folHlink>
  </a:clrScheme>
</a:themeOverride>
</file>

<file path=docProps/app.xml><?xml version="1.0" encoding="utf-8"?>
<Properties xmlns="http://schemas.openxmlformats.org/officeDocument/2006/extended-properties" xmlns:vt="http://schemas.openxmlformats.org/officeDocument/2006/docPropsVTypes">
  <Template>Flow</Template>
  <TotalTime>172</TotalTime>
  <Words>225</Words>
  <Application>Microsoft Office PowerPoint</Application>
  <PresentationFormat>On-screen Show (4:3)</PresentationFormat>
  <Paragraphs>33</Paragraphs>
  <Slides>9</Slides>
  <Notes>1</Notes>
  <HiddenSlides>0</HiddenSlides>
  <MMClips>0</MMClips>
  <ScaleCrop>false</ScaleCrop>
  <HeadingPairs>
    <vt:vector size="8" baseType="variant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Embedded OLE Servers</vt:lpstr>
      </vt:variant>
      <vt:variant>
        <vt:i4>1</vt:i4>
      </vt:variant>
      <vt:variant>
        <vt:lpstr>Slide Titles</vt:lpstr>
      </vt:variant>
      <vt:variant>
        <vt:i4>9</vt:i4>
      </vt:variant>
    </vt:vector>
  </HeadingPairs>
  <TitlesOfParts>
    <vt:vector size="16" baseType="lpstr">
      <vt:lpstr>Arial</vt:lpstr>
      <vt:lpstr>Calibri</vt:lpstr>
      <vt:lpstr>Constantia</vt:lpstr>
      <vt:lpstr>Wingdings 2</vt:lpstr>
      <vt:lpstr>宋体</vt:lpstr>
      <vt:lpstr>Flow</vt:lpstr>
      <vt:lpstr>Microsoft Excel Chart</vt:lpstr>
      <vt:lpstr>The population of China</vt:lpstr>
      <vt:lpstr>        The  population  curve                    2 C.E.- 2010</vt:lpstr>
      <vt:lpstr>           The population curve                       1952-2003</vt:lpstr>
      <vt:lpstr>Family Planning policy from 1978</vt:lpstr>
      <vt:lpstr>The family planning Bill 2003</vt:lpstr>
      <vt:lpstr>  How many unplanned children are  since 1978?</vt:lpstr>
      <vt:lpstr>Outline of the policy </vt:lpstr>
      <vt:lpstr>Questions and discussion</vt:lpstr>
      <vt:lpstr>谢谢 !  xièxie !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The population of China</dc:title>
  <dc:creator>Confucius Classroom</dc:creator>
  <cp:lastModifiedBy>1</cp:lastModifiedBy>
  <cp:revision>33</cp:revision>
  <dcterms:created xsi:type="dcterms:W3CDTF">2006-08-16T00:00:00Z</dcterms:created>
  <dcterms:modified xsi:type="dcterms:W3CDTF">2013-04-12T20:35:27Z</dcterms:modified>
  <cp:contentStatus>Final</cp:contentStatus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_MarkAsFinal">
    <vt:bool>true</vt:bool>
  </property>
</Properties>
</file>