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  <Override PartName="/ppt/media/image3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 b="def" i="def"/>
      <a:tcStyle>
        <a:tcBdr/>
        <a:fill>
          <a:solidFill>
            <a:srgbClr val="E8EBF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 b="def" i="def"/>
      <a:tcStyle>
        <a:tcBdr/>
        <a:fill>
          <a:solidFill>
            <a:srgbClr val="E8EBF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 b="def" i="def"/>
      <a:tcStyle>
        <a:tcBdr/>
        <a:fill>
          <a:solidFill>
            <a:srgbClr val="F0F0F0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 b="def" i="def"/>
      <a:tcStyle>
        <a:tcBdr/>
        <a:fill>
          <a:solidFill>
            <a:srgbClr val="EBF1E8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Relationship Id="rId29" Type="http://schemas.openxmlformats.org/officeDocument/2006/relationships/slide" Target="slides/slide22.xml"/><Relationship Id="rId30" Type="http://schemas.openxmlformats.org/officeDocument/2006/relationships/slide" Target="slides/slide23.xml"/><Relationship Id="rId31" Type="http://schemas.openxmlformats.org/officeDocument/2006/relationships/slide" Target="slides/slide24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0" name="Shape 580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581" name="Shape 581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12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6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0" algn="ctr">
              <a:buSzTx/>
              <a:buFontTx/>
              <a:buNone/>
              <a:defRPr sz="2400"/>
            </a:lvl2pPr>
            <a:lvl3pPr marL="0" indent="0" algn="ctr">
              <a:buSzTx/>
              <a:buFontTx/>
              <a:buNone/>
              <a:defRPr sz="2400"/>
            </a:lvl3pPr>
            <a:lvl4pPr marL="0" indent="0" algn="ctr">
              <a:buSzTx/>
              <a:buFontTx/>
              <a:buNone/>
              <a:defRPr sz="2400"/>
            </a:lvl4pPr>
            <a:lvl5pPr marL="0" indent="0" algn="ctr">
              <a:buSzTx/>
              <a:buFont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1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30" name="Body Level One…"/>
          <p:cNvSpPr txBox="1"/>
          <p:nvPr>
            <p:ph type="body" sz="quarter" idx="1"/>
          </p:nvPr>
        </p:nvSpPr>
        <p:spPr>
          <a:xfrm>
            <a:off x="831850" y="4589462"/>
            <a:ext cx="10515600" cy="1500191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1pPr>
            <a:lvl2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2pPr>
            <a:lvl3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3pPr>
            <a:lvl4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4pPr>
            <a:lvl5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9" name="Body Level One…"/>
          <p:cNvSpPr txBox="1"/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/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8" name="Body Level One…"/>
          <p:cNvSpPr txBox="1"/>
          <p:nvPr>
            <p:ph type="body" sz="quarter" idx="1"/>
          </p:nvPr>
        </p:nvSpPr>
        <p:spPr>
          <a:xfrm>
            <a:off x="839787" y="1681163"/>
            <a:ext cx="5157790" cy="823916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b="1" sz="2400"/>
            </a:lvl1pPr>
            <a:lvl2pPr marL="0" indent="0">
              <a:buSzTx/>
              <a:buFontTx/>
              <a:buNone/>
              <a:defRPr b="1" sz="2400"/>
            </a:lvl2pPr>
            <a:lvl3pPr marL="0" indent="0">
              <a:buSzTx/>
              <a:buFontTx/>
              <a:buNone/>
              <a:defRPr b="1" sz="2400"/>
            </a:lvl3pPr>
            <a:lvl4pPr marL="0" indent="0">
              <a:buSzTx/>
              <a:buFontTx/>
              <a:buNone/>
              <a:defRPr b="1" sz="2400"/>
            </a:lvl4pPr>
            <a:lvl5pPr marL="0" indent="0">
              <a:buSzTx/>
              <a:buFontTx/>
              <a:buNone/>
              <a:defRPr b="1"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/>
          <p:nvPr>
            <p:ph type="body" sz="quarter" idx="21"/>
          </p:nvPr>
        </p:nvSpPr>
        <p:spPr>
          <a:xfrm>
            <a:off x="6172200" y="1681163"/>
            <a:ext cx="5183188" cy="823914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5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73" name="Body Level One…"/>
          <p:cNvSpPr txBox="1"/>
          <p:nvPr>
            <p:ph type="body" sz="half" idx="1"/>
          </p:nvPr>
        </p:nvSpPr>
        <p:spPr>
          <a:xfrm>
            <a:off x="5183187" y="987425"/>
            <a:ext cx="6172204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/>
          <p:nvPr>
            <p:ph type="body" sz="quarter" idx="21"/>
          </p:nvPr>
        </p:nvSpPr>
        <p:spPr>
          <a:xfrm>
            <a:off x="839785" y="2057400"/>
            <a:ext cx="3932244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7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83" name="Picture Placeholder 2"/>
          <p:cNvSpPr/>
          <p:nvPr>
            <p:ph type="pic" sz="half" idx="21"/>
          </p:nvPr>
        </p:nvSpPr>
        <p:spPr>
          <a:xfrm>
            <a:off x="5183187" y="987425"/>
            <a:ext cx="6172204" cy="487362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84" name="Body Level One…"/>
          <p:cNvSpPr txBox="1"/>
          <p:nvPr>
            <p:ph type="body" sz="quarter" idx="1"/>
          </p:nvPr>
        </p:nvSpPr>
        <p:spPr>
          <a:xfrm>
            <a:off x="839787" y="2057400"/>
            <a:ext cx="3932240" cy="38115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0">
              <a:buSzTx/>
              <a:buFontTx/>
              <a:buNone/>
              <a:defRPr sz="1600"/>
            </a:lvl2pPr>
            <a:lvl3pPr marL="0" indent="0">
              <a:buSzTx/>
              <a:buFontTx/>
              <a:buNone/>
              <a:defRPr sz="1600"/>
            </a:lvl3pPr>
            <a:lvl4pPr marL="0" indent="0">
              <a:buSzTx/>
              <a:buFontTx/>
              <a:buNone/>
              <a:defRPr sz="1600"/>
            </a:lvl4pPr>
            <a:lvl5pPr marL="0" indent="0">
              <a:buSzTx/>
              <a:buFont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93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6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0" algn="ctr">
              <a:buSzTx/>
              <a:buFontTx/>
              <a:buNone/>
              <a:defRPr sz="2400"/>
            </a:lvl2pPr>
            <a:lvl3pPr marL="0" indent="0" algn="ctr">
              <a:buSzTx/>
              <a:buFontTx/>
              <a:buNone/>
              <a:defRPr sz="2400"/>
            </a:lvl3pPr>
            <a:lvl4pPr marL="0" indent="0" algn="ctr">
              <a:buSzTx/>
              <a:buFontTx/>
              <a:buNone/>
              <a:defRPr sz="2400"/>
            </a:lvl4pPr>
            <a:lvl5pPr marL="0" indent="0" algn="ctr">
              <a:buSzTx/>
              <a:buFont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02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Title Text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111" name="Body Level One…"/>
          <p:cNvSpPr txBox="1"/>
          <p:nvPr>
            <p:ph type="body" sz="quarter" idx="1"/>
          </p:nvPr>
        </p:nvSpPr>
        <p:spPr>
          <a:xfrm>
            <a:off x="831850" y="4589462"/>
            <a:ext cx="10515600" cy="1500191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1pPr>
            <a:lvl2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2pPr>
            <a:lvl3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3pPr>
            <a:lvl4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4pPr>
            <a:lvl5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20" name="Body Level One…"/>
          <p:cNvSpPr txBox="1"/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Title Text"/>
          <p:cNvSpPr txBox="1"/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29" name="Body Level One…"/>
          <p:cNvSpPr txBox="1"/>
          <p:nvPr>
            <p:ph type="body" sz="quarter" idx="1"/>
          </p:nvPr>
        </p:nvSpPr>
        <p:spPr>
          <a:xfrm>
            <a:off x="839787" y="1681163"/>
            <a:ext cx="5157790" cy="823916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b="1" sz="2400"/>
            </a:lvl1pPr>
            <a:lvl2pPr marL="0" indent="0">
              <a:buSzTx/>
              <a:buFontTx/>
              <a:buNone/>
              <a:defRPr b="1" sz="2400"/>
            </a:lvl2pPr>
            <a:lvl3pPr marL="0" indent="0">
              <a:buSzTx/>
              <a:buFontTx/>
              <a:buNone/>
              <a:defRPr b="1" sz="2400"/>
            </a:lvl3pPr>
            <a:lvl4pPr marL="0" indent="0">
              <a:buSzTx/>
              <a:buFontTx/>
              <a:buNone/>
              <a:defRPr b="1" sz="2400"/>
            </a:lvl4pPr>
            <a:lvl5pPr marL="0" indent="0">
              <a:buSzTx/>
              <a:buFontTx/>
              <a:buNone/>
              <a:defRPr b="1"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0" name="Text Placeholder 4"/>
          <p:cNvSpPr/>
          <p:nvPr>
            <p:ph type="body" sz="quarter" idx="21"/>
          </p:nvPr>
        </p:nvSpPr>
        <p:spPr>
          <a:xfrm>
            <a:off x="6172200" y="1681163"/>
            <a:ext cx="5183188" cy="823914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13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3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154" name="Body Level One…"/>
          <p:cNvSpPr txBox="1"/>
          <p:nvPr>
            <p:ph type="body" sz="half" idx="1"/>
          </p:nvPr>
        </p:nvSpPr>
        <p:spPr>
          <a:xfrm>
            <a:off x="5183187" y="987425"/>
            <a:ext cx="6172204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5" name="Text Placeholder 3"/>
          <p:cNvSpPr/>
          <p:nvPr>
            <p:ph type="body" sz="quarter" idx="21"/>
          </p:nvPr>
        </p:nvSpPr>
        <p:spPr>
          <a:xfrm>
            <a:off x="839785" y="2057400"/>
            <a:ext cx="3932244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5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164" name="Picture Placeholder 2"/>
          <p:cNvSpPr/>
          <p:nvPr>
            <p:ph type="pic" sz="half" idx="21"/>
          </p:nvPr>
        </p:nvSpPr>
        <p:spPr>
          <a:xfrm>
            <a:off x="5183187" y="987425"/>
            <a:ext cx="6172204" cy="487362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65" name="Body Level One…"/>
          <p:cNvSpPr txBox="1"/>
          <p:nvPr>
            <p:ph type="body" sz="quarter" idx="1"/>
          </p:nvPr>
        </p:nvSpPr>
        <p:spPr>
          <a:xfrm>
            <a:off x="839787" y="2057400"/>
            <a:ext cx="3932240" cy="38115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0">
              <a:buSzTx/>
              <a:buFontTx/>
              <a:buNone/>
              <a:defRPr sz="1600"/>
            </a:lvl2pPr>
            <a:lvl3pPr marL="0" indent="0">
              <a:buSzTx/>
              <a:buFontTx/>
              <a:buNone/>
              <a:defRPr sz="1600"/>
            </a:lvl3pPr>
            <a:lvl4pPr marL="0" indent="0">
              <a:buSzTx/>
              <a:buFontTx/>
              <a:buNone/>
              <a:defRPr sz="1600"/>
            </a:lvl4pPr>
            <a:lvl5pPr marL="0" indent="0">
              <a:buSzTx/>
              <a:buFont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6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03" name="Group 79"/>
          <p:cNvGrpSpPr/>
          <p:nvPr/>
        </p:nvGrpSpPr>
        <p:grpSpPr>
          <a:xfrm>
            <a:off x="-6221" y="-6"/>
            <a:ext cx="12214843" cy="6858008"/>
            <a:chOff x="-1" y="0"/>
            <a:chExt cx="12214842" cy="6858007"/>
          </a:xfrm>
        </p:grpSpPr>
        <p:sp>
          <p:nvSpPr>
            <p:cNvPr id="174" name="Straight Connector 80"/>
            <p:cNvSpPr/>
            <p:nvPr/>
          </p:nvSpPr>
          <p:spPr>
            <a:xfrm>
              <a:off x="-2" y="6686287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5" name="Straight Connector 81"/>
            <p:cNvSpPr/>
            <p:nvPr/>
          </p:nvSpPr>
          <p:spPr>
            <a:xfrm flipH="1">
              <a:off x="6212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6" name="Straight Connector 82"/>
            <p:cNvSpPr/>
            <p:nvPr/>
          </p:nvSpPr>
          <p:spPr>
            <a:xfrm flipH="1">
              <a:off x="11999482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7" name="Straight Connector 83"/>
            <p:cNvSpPr/>
            <p:nvPr/>
          </p:nvSpPr>
          <p:spPr>
            <a:xfrm flipH="1">
              <a:off x="198740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8" name="Straight Connector 84"/>
            <p:cNvSpPr/>
            <p:nvPr/>
          </p:nvSpPr>
          <p:spPr>
            <a:xfrm flipH="1">
              <a:off x="1198180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9" name="Straight Connector 85"/>
            <p:cNvSpPr/>
            <p:nvPr/>
          </p:nvSpPr>
          <p:spPr>
            <a:xfrm flipH="1">
              <a:off x="2197619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0" name="Straight Connector 86"/>
            <p:cNvSpPr/>
            <p:nvPr/>
          </p:nvSpPr>
          <p:spPr>
            <a:xfrm flipH="1">
              <a:off x="3197058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1" name="Straight Connector 88"/>
            <p:cNvSpPr/>
            <p:nvPr/>
          </p:nvSpPr>
          <p:spPr>
            <a:xfrm flipH="1">
              <a:off x="4196496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2" name="Straight Connector 89"/>
            <p:cNvSpPr/>
            <p:nvPr/>
          </p:nvSpPr>
          <p:spPr>
            <a:xfrm flipH="1">
              <a:off x="5195935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3" name="Straight Connector 90"/>
            <p:cNvSpPr/>
            <p:nvPr/>
          </p:nvSpPr>
          <p:spPr>
            <a:xfrm flipH="1">
              <a:off x="6195375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4" name="Straight Connector 91"/>
            <p:cNvSpPr/>
            <p:nvPr/>
          </p:nvSpPr>
          <p:spPr>
            <a:xfrm flipH="1">
              <a:off x="7194814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5" name="Straight Connector 92"/>
            <p:cNvSpPr/>
            <p:nvPr/>
          </p:nvSpPr>
          <p:spPr>
            <a:xfrm flipH="1">
              <a:off x="8194251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6" name="Straight Connector 93"/>
            <p:cNvSpPr/>
            <p:nvPr/>
          </p:nvSpPr>
          <p:spPr>
            <a:xfrm flipH="1">
              <a:off x="9193690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7" name="Straight Connector 94"/>
            <p:cNvSpPr/>
            <p:nvPr/>
          </p:nvSpPr>
          <p:spPr>
            <a:xfrm flipH="1">
              <a:off x="10193128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8" name="Straight Connector 95"/>
            <p:cNvSpPr/>
            <p:nvPr/>
          </p:nvSpPr>
          <p:spPr>
            <a:xfrm flipH="1">
              <a:off x="11192568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9" name="Straight Connector 96"/>
            <p:cNvSpPr/>
            <p:nvPr/>
          </p:nvSpPr>
          <p:spPr>
            <a:xfrm flipH="1">
              <a:off x="12192009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0" name="Straight Connector 97"/>
            <p:cNvSpPr/>
            <p:nvPr/>
          </p:nvSpPr>
          <p:spPr>
            <a:xfrm>
              <a:off x="6212" y="171715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1" name="Straight Connector 98"/>
            <p:cNvSpPr/>
            <p:nvPr/>
          </p:nvSpPr>
          <p:spPr>
            <a:xfrm>
              <a:off x="6212" y="72890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2" name="Straight Connector 99"/>
            <p:cNvSpPr/>
            <p:nvPr/>
          </p:nvSpPr>
          <p:spPr>
            <a:xfrm>
              <a:off x="6212" y="128609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3" name="Straight Connector 100"/>
            <p:cNvSpPr/>
            <p:nvPr/>
          </p:nvSpPr>
          <p:spPr>
            <a:xfrm>
              <a:off x="6212" y="184328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4" name="Straight Connector 101"/>
            <p:cNvSpPr/>
            <p:nvPr/>
          </p:nvSpPr>
          <p:spPr>
            <a:xfrm>
              <a:off x="6212" y="240047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5" name="Straight Connector 102"/>
            <p:cNvSpPr/>
            <p:nvPr/>
          </p:nvSpPr>
          <p:spPr>
            <a:xfrm>
              <a:off x="6212" y="295766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6" name="Straight Connector 103"/>
            <p:cNvSpPr/>
            <p:nvPr/>
          </p:nvSpPr>
          <p:spPr>
            <a:xfrm>
              <a:off x="6212" y="3514858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7" name="Straight Connector 104"/>
            <p:cNvSpPr/>
            <p:nvPr/>
          </p:nvSpPr>
          <p:spPr>
            <a:xfrm>
              <a:off x="6212" y="4072048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8" name="Straight Connector 105"/>
            <p:cNvSpPr/>
            <p:nvPr/>
          </p:nvSpPr>
          <p:spPr>
            <a:xfrm>
              <a:off x="6212" y="4629239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9" name="Straight Connector 106"/>
            <p:cNvSpPr/>
            <p:nvPr/>
          </p:nvSpPr>
          <p:spPr>
            <a:xfrm>
              <a:off x="6212" y="5186429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0" name="Straight Connector 107"/>
            <p:cNvSpPr/>
            <p:nvPr/>
          </p:nvSpPr>
          <p:spPr>
            <a:xfrm>
              <a:off x="6212" y="5743620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1" name="Straight Connector 108"/>
            <p:cNvSpPr/>
            <p:nvPr/>
          </p:nvSpPr>
          <p:spPr>
            <a:xfrm>
              <a:off x="6212" y="6858003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2" name="Straight Connector 109"/>
            <p:cNvSpPr/>
            <p:nvPr/>
          </p:nvSpPr>
          <p:spPr>
            <a:xfrm>
              <a:off x="22825" y="6248405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04" name="Freeform: Shape 148"/>
          <p:cNvSpPr/>
          <p:nvPr/>
        </p:nvSpPr>
        <p:spPr>
          <a:xfrm>
            <a:off x="-6216" y="5014716"/>
            <a:ext cx="2800131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05" name="Freeform: Shape 76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06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07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08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16" name="Title Text"/>
          <p:cNvSpPr txBox="1"/>
          <p:nvPr>
            <p:ph type="title"/>
          </p:nvPr>
        </p:nvSpPr>
        <p:spPr>
          <a:xfrm>
            <a:off x="2667000" y="1122362"/>
            <a:ext cx="6858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217" name="Body Level One…"/>
          <p:cNvSpPr txBox="1"/>
          <p:nvPr>
            <p:ph type="body" sz="quarter" idx="1"/>
          </p:nvPr>
        </p:nvSpPr>
        <p:spPr>
          <a:xfrm>
            <a:off x="2667000" y="3602037"/>
            <a:ext cx="6858000" cy="1655765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0" algn="ctr">
              <a:buSzTx/>
              <a:buFontTx/>
              <a:buNone/>
              <a:defRPr sz="2400"/>
            </a:lvl2pPr>
            <a:lvl3pPr marL="0" indent="0" algn="ctr">
              <a:buSzTx/>
              <a:buFontTx/>
              <a:buNone/>
              <a:defRPr sz="2400"/>
            </a:lvl3pPr>
            <a:lvl4pPr marL="0" indent="0" algn="ctr">
              <a:buSzTx/>
              <a:buFontTx/>
              <a:buNone/>
              <a:defRPr sz="2400"/>
            </a:lvl4pPr>
            <a:lvl5pPr marL="0" indent="0" algn="ctr">
              <a:buSzTx/>
              <a:buFont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18" name="Slide Number"/>
          <p:cNvSpPr txBox="1"/>
          <p:nvPr>
            <p:ph type="sldNum" sz="quarter" idx="2"/>
          </p:nvPr>
        </p:nvSpPr>
        <p:spPr>
          <a:xfrm>
            <a:off x="7981950" y="6356350"/>
            <a:ext cx="335862" cy="333084"/>
          </a:xfrm>
          <a:prstGeom prst="rect">
            <a:avLst/>
          </a:prstGeom>
        </p:spPr>
        <p:txBody>
          <a:bodyPr anchor="t"/>
          <a:lstStyle>
            <a:lvl1pPr algn="l" defTabSz="457200">
              <a:defRPr sz="1800">
                <a:solidFill>
                  <a:srgbClr val="000000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Rule LineStraight Connector 8"/>
          <p:cNvSpPr/>
          <p:nvPr/>
        </p:nvSpPr>
        <p:spPr>
          <a:xfrm>
            <a:off x="1920239" y="2176008"/>
            <a:ext cx="8770572" cy="7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26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27" name="Body Level One…"/>
          <p:cNvSpPr txBox="1"/>
          <p:nvPr>
            <p:ph type="body" sz="quarter" idx="1"/>
          </p:nvPr>
        </p:nvSpPr>
        <p:spPr>
          <a:xfrm>
            <a:off x="1920238" y="2438399"/>
            <a:ext cx="4160524" cy="3657602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8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Rule LineStraight Connector 8"/>
          <p:cNvSpPr/>
          <p:nvPr/>
        </p:nvSpPr>
        <p:spPr>
          <a:xfrm>
            <a:off x="1920239" y="2176008"/>
            <a:ext cx="8770572" cy="7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36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37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Rule LineStraight Connector 8"/>
          <p:cNvSpPr/>
          <p:nvPr/>
        </p:nvSpPr>
        <p:spPr>
          <a:xfrm>
            <a:off x="1920239" y="2176008"/>
            <a:ext cx="8770572" cy="7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45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82" name="Group 79"/>
          <p:cNvGrpSpPr/>
          <p:nvPr/>
        </p:nvGrpSpPr>
        <p:grpSpPr>
          <a:xfrm>
            <a:off x="-6221" y="-3"/>
            <a:ext cx="12214843" cy="6858006"/>
            <a:chOff x="-1" y="0"/>
            <a:chExt cx="12214842" cy="6858005"/>
          </a:xfrm>
        </p:grpSpPr>
        <p:sp>
          <p:nvSpPr>
            <p:cNvPr id="253" name="Straight Connector 80"/>
            <p:cNvSpPr/>
            <p:nvPr/>
          </p:nvSpPr>
          <p:spPr>
            <a:xfrm>
              <a:off x="-2" y="6686287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4" name="Straight Connector 81"/>
            <p:cNvSpPr/>
            <p:nvPr/>
          </p:nvSpPr>
          <p:spPr>
            <a:xfrm flipH="1">
              <a:off x="6213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5" name="Straight Connector 82"/>
            <p:cNvSpPr/>
            <p:nvPr/>
          </p:nvSpPr>
          <p:spPr>
            <a:xfrm flipH="1">
              <a:off x="11999482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6" name="Straight Connector 83"/>
            <p:cNvSpPr/>
            <p:nvPr/>
          </p:nvSpPr>
          <p:spPr>
            <a:xfrm flipH="1">
              <a:off x="198741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7" name="Straight Connector 84"/>
            <p:cNvSpPr/>
            <p:nvPr/>
          </p:nvSpPr>
          <p:spPr>
            <a:xfrm flipH="1">
              <a:off x="1198180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8" name="Straight Connector 85"/>
            <p:cNvSpPr/>
            <p:nvPr/>
          </p:nvSpPr>
          <p:spPr>
            <a:xfrm flipH="1">
              <a:off x="2197619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9" name="Straight Connector 86"/>
            <p:cNvSpPr/>
            <p:nvPr/>
          </p:nvSpPr>
          <p:spPr>
            <a:xfrm flipH="1">
              <a:off x="3197058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0" name="Straight Connector 88"/>
            <p:cNvSpPr/>
            <p:nvPr/>
          </p:nvSpPr>
          <p:spPr>
            <a:xfrm flipH="1">
              <a:off x="4196497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1" name="Straight Connector 89"/>
            <p:cNvSpPr/>
            <p:nvPr/>
          </p:nvSpPr>
          <p:spPr>
            <a:xfrm flipH="1">
              <a:off x="5195936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2" name="Straight Connector 90"/>
            <p:cNvSpPr/>
            <p:nvPr/>
          </p:nvSpPr>
          <p:spPr>
            <a:xfrm flipH="1">
              <a:off x="6195375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3" name="Straight Connector 91"/>
            <p:cNvSpPr/>
            <p:nvPr/>
          </p:nvSpPr>
          <p:spPr>
            <a:xfrm flipH="1">
              <a:off x="7194814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4" name="Straight Connector 92"/>
            <p:cNvSpPr/>
            <p:nvPr/>
          </p:nvSpPr>
          <p:spPr>
            <a:xfrm flipH="1">
              <a:off x="8194251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5" name="Straight Connector 93"/>
            <p:cNvSpPr/>
            <p:nvPr/>
          </p:nvSpPr>
          <p:spPr>
            <a:xfrm flipH="1">
              <a:off x="9193691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6" name="Straight Connector 94"/>
            <p:cNvSpPr/>
            <p:nvPr/>
          </p:nvSpPr>
          <p:spPr>
            <a:xfrm flipH="1">
              <a:off x="10193129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7" name="Straight Connector 95"/>
            <p:cNvSpPr/>
            <p:nvPr/>
          </p:nvSpPr>
          <p:spPr>
            <a:xfrm flipH="1">
              <a:off x="11192568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8" name="Straight Connector 96"/>
            <p:cNvSpPr/>
            <p:nvPr/>
          </p:nvSpPr>
          <p:spPr>
            <a:xfrm flipH="1">
              <a:off x="12192009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9" name="Straight Connector 97"/>
            <p:cNvSpPr/>
            <p:nvPr/>
          </p:nvSpPr>
          <p:spPr>
            <a:xfrm>
              <a:off x="6212" y="171715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0" name="Straight Connector 98"/>
            <p:cNvSpPr/>
            <p:nvPr/>
          </p:nvSpPr>
          <p:spPr>
            <a:xfrm>
              <a:off x="6212" y="728906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1" name="Straight Connector 99"/>
            <p:cNvSpPr/>
            <p:nvPr/>
          </p:nvSpPr>
          <p:spPr>
            <a:xfrm>
              <a:off x="6212" y="1286096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2" name="Straight Connector 100"/>
            <p:cNvSpPr/>
            <p:nvPr/>
          </p:nvSpPr>
          <p:spPr>
            <a:xfrm>
              <a:off x="6212" y="1843287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3" name="Straight Connector 101"/>
            <p:cNvSpPr/>
            <p:nvPr/>
          </p:nvSpPr>
          <p:spPr>
            <a:xfrm>
              <a:off x="6212" y="2400477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4" name="Straight Connector 102"/>
            <p:cNvSpPr/>
            <p:nvPr/>
          </p:nvSpPr>
          <p:spPr>
            <a:xfrm>
              <a:off x="6212" y="2957667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5" name="Straight Connector 103"/>
            <p:cNvSpPr/>
            <p:nvPr/>
          </p:nvSpPr>
          <p:spPr>
            <a:xfrm>
              <a:off x="6212" y="3514858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6" name="Straight Connector 104"/>
            <p:cNvSpPr/>
            <p:nvPr/>
          </p:nvSpPr>
          <p:spPr>
            <a:xfrm>
              <a:off x="6212" y="4072048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7" name="Straight Connector 105"/>
            <p:cNvSpPr/>
            <p:nvPr/>
          </p:nvSpPr>
          <p:spPr>
            <a:xfrm>
              <a:off x="6212" y="4629239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8" name="Straight Connector 106"/>
            <p:cNvSpPr/>
            <p:nvPr/>
          </p:nvSpPr>
          <p:spPr>
            <a:xfrm>
              <a:off x="6212" y="5186429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9" name="Straight Connector 107"/>
            <p:cNvSpPr/>
            <p:nvPr/>
          </p:nvSpPr>
          <p:spPr>
            <a:xfrm>
              <a:off x="6212" y="5743619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0" name="Straight Connector 108"/>
            <p:cNvSpPr/>
            <p:nvPr/>
          </p:nvSpPr>
          <p:spPr>
            <a:xfrm>
              <a:off x="6212" y="6858003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1" name="Straight Connector 109"/>
            <p:cNvSpPr/>
            <p:nvPr/>
          </p:nvSpPr>
          <p:spPr>
            <a:xfrm>
              <a:off x="22825" y="6248404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83" name="Freeform: Shape 148"/>
          <p:cNvSpPr/>
          <p:nvPr/>
        </p:nvSpPr>
        <p:spPr>
          <a:xfrm>
            <a:off x="-6216" y="5014716"/>
            <a:ext cx="2800131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84" name="Freeform: Shape 76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85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86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87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95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96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lIns="45718" tIns="45718" rIns="45718" bIns="45718" anchor="b"/>
          <a:lstStyle>
            <a:lvl1pPr algn="ctr"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304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4"/>
          </a:xfrm>
          <a:prstGeom prst="rect">
            <a:avLst/>
          </a:prstGeom>
        </p:spPr>
        <p:txBody>
          <a:bodyPr lIns="45718" tIns="45718" rIns="45718" bIns="45718"/>
          <a:lstStyle>
            <a:lvl1pPr marL="0" indent="0" algn="ctr">
              <a:buSzTx/>
              <a:buFontTx/>
              <a:buNone/>
              <a:defRPr sz="2400"/>
            </a:lvl1pPr>
            <a:lvl2pPr marL="0" indent="0" algn="ctr">
              <a:buSzTx/>
              <a:buFontTx/>
              <a:buNone/>
              <a:defRPr sz="2400"/>
            </a:lvl2pPr>
            <a:lvl3pPr marL="0" indent="0" algn="ctr">
              <a:buSzTx/>
              <a:buFontTx/>
              <a:buNone/>
              <a:defRPr sz="2400"/>
            </a:lvl3pPr>
            <a:lvl4pPr marL="0" indent="0" algn="ctr">
              <a:buSzTx/>
              <a:buFontTx/>
              <a:buNone/>
              <a:defRPr sz="2400"/>
            </a:lvl4pPr>
            <a:lvl5pPr marL="0" indent="0" algn="ctr">
              <a:buSzTx/>
              <a:buFont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05" name="Slide Number"/>
          <p:cNvSpPr txBox="1"/>
          <p:nvPr>
            <p:ph type="sldNum" sz="quarter" idx="2"/>
          </p:nvPr>
        </p:nvSpPr>
        <p:spPr>
          <a:xfrm>
            <a:off x="11095178" y="6414761"/>
            <a:ext cx="258623" cy="248303"/>
          </a:xfrm>
          <a:prstGeom prst="rect">
            <a:avLst/>
          </a:prstGeom>
        </p:spPr>
        <p:txBody>
          <a:bodyPr lIns="45718" tIns="45718" rIns="45718" bIns="45718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42" name="Group 79"/>
          <p:cNvGrpSpPr/>
          <p:nvPr/>
        </p:nvGrpSpPr>
        <p:grpSpPr>
          <a:xfrm>
            <a:off x="-6221" y="-6"/>
            <a:ext cx="12214843" cy="6858008"/>
            <a:chOff x="-1" y="0"/>
            <a:chExt cx="12214842" cy="6858007"/>
          </a:xfrm>
        </p:grpSpPr>
        <p:sp>
          <p:nvSpPr>
            <p:cNvPr id="313" name="Straight Connector 80"/>
            <p:cNvSpPr/>
            <p:nvPr/>
          </p:nvSpPr>
          <p:spPr>
            <a:xfrm>
              <a:off x="-2" y="6686288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4" name="Straight Connector 81"/>
            <p:cNvSpPr/>
            <p:nvPr/>
          </p:nvSpPr>
          <p:spPr>
            <a:xfrm flipH="1">
              <a:off x="6212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5" name="Straight Connector 82"/>
            <p:cNvSpPr/>
            <p:nvPr/>
          </p:nvSpPr>
          <p:spPr>
            <a:xfrm flipH="1">
              <a:off x="11999481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6" name="Straight Connector 83"/>
            <p:cNvSpPr/>
            <p:nvPr/>
          </p:nvSpPr>
          <p:spPr>
            <a:xfrm flipH="1">
              <a:off x="198740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7" name="Straight Connector 84"/>
            <p:cNvSpPr/>
            <p:nvPr/>
          </p:nvSpPr>
          <p:spPr>
            <a:xfrm flipH="1">
              <a:off x="1198179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8" name="Straight Connector 85"/>
            <p:cNvSpPr/>
            <p:nvPr/>
          </p:nvSpPr>
          <p:spPr>
            <a:xfrm flipH="1">
              <a:off x="2197618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9" name="Straight Connector 86"/>
            <p:cNvSpPr/>
            <p:nvPr/>
          </p:nvSpPr>
          <p:spPr>
            <a:xfrm flipH="1">
              <a:off x="3197057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0" name="Straight Connector 88"/>
            <p:cNvSpPr/>
            <p:nvPr/>
          </p:nvSpPr>
          <p:spPr>
            <a:xfrm flipH="1">
              <a:off x="4196495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1" name="Straight Connector 89"/>
            <p:cNvSpPr/>
            <p:nvPr/>
          </p:nvSpPr>
          <p:spPr>
            <a:xfrm flipH="1">
              <a:off x="5195935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2" name="Straight Connector 90"/>
            <p:cNvSpPr/>
            <p:nvPr/>
          </p:nvSpPr>
          <p:spPr>
            <a:xfrm flipH="1">
              <a:off x="6195374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3" name="Straight Connector 91"/>
            <p:cNvSpPr/>
            <p:nvPr/>
          </p:nvSpPr>
          <p:spPr>
            <a:xfrm flipH="1">
              <a:off x="7194813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4" name="Straight Connector 92"/>
            <p:cNvSpPr/>
            <p:nvPr/>
          </p:nvSpPr>
          <p:spPr>
            <a:xfrm flipH="1">
              <a:off x="8194250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5" name="Straight Connector 93"/>
            <p:cNvSpPr/>
            <p:nvPr/>
          </p:nvSpPr>
          <p:spPr>
            <a:xfrm flipH="1">
              <a:off x="9193689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6" name="Straight Connector 94"/>
            <p:cNvSpPr/>
            <p:nvPr/>
          </p:nvSpPr>
          <p:spPr>
            <a:xfrm flipH="1">
              <a:off x="10193128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7" name="Straight Connector 95"/>
            <p:cNvSpPr/>
            <p:nvPr/>
          </p:nvSpPr>
          <p:spPr>
            <a:xfrm flipH="1">
              <a:off x="11192567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8" name="Straight Connector 96"/>
            <p:cNvSpPr/>
            <p:nvPr/>
          </p:nvSpPr>
          <p:spPr>
            <a:xfrm flipH="1">
              <a:off x="12192008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9" name="Straight Connector 97"/>
            <p:cNvSpPr/>
            <p:nvPr/>
          </p:nvSpPr>
          <p:spPr>
            <a:xfrm>
              <a:off x="6212" y="171716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0" name="Straight Connector 98"/>
            <p:cNvSpPr/>
            <p:nvPr/>
          </p:nvSpPr>
          <p:spPr>
            <a:xfrm>
              <a:off x="6212" y="728907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1" name="Straight Connector 99"/>
            <p:cNvSpPr/>
            <p:nvPr/>
          </p:nvSpPr>
          <p:spPr>
            <a:xfrm>
              <a:off x="6212" y="1286097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2" name="Straight Connector 100"/>
            <p:cNvSpPr/>
            <p:nvPr/>
          </p:nvSpPr>
          <p:spPr>
            <a:xfrm>
              <a:off x="6212" y="1843287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3" name="Straight Connector 101"/>
            <p:cNvSpPr/>
            <p:nvPr/>
          </p:nvSpPr>
          <p:spPr>
            <a:xfrm>
              <a:off x="6212" y="2400477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4" name="Straight Connector 102"/>
            <p:cNvSpPr/>
            <p:nvPr/>
          </p:nvSpPr>
          <p:spPr>
            <a:xfrm>
              <a:off x="6212" y="2957667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5" name="Straight Connector 103"/>
            <p:cNvSpPr/>
            <p:nvPr/>
          </p:nvSpPr>
          <p:spPr>
            <a:xfrm>
              <a:off x="6212" y="3514859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6" name="Straight Connector 104"/>
            <p:cNvSpPr/>
            <p:nvPr/>
          </p:nvSpPr>
          <p:spPr>
            <a:xfrm>
              <a:off x="6212" y="4072049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7" name="Straight Connector 105"/>
            <p:cNvSpPr/>
            <p:nvPr/>
          </p:nvSpPr>
          <p:spPr>
            <a:xfrm>
              <a:off x="6212" y="4629239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8" name="Straight Connector 106"/>
            <p:cNvSpPr/>
            <p:nvPr/>
          </p:nvSpPr>
          <p:spPr>
            <a:xfrm>
              <a:off x="6212" y="5186430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9" name="Straight Connector 107"/>
            <p:cNvSpPr/>
            <p:nvPr/>
          </p:nvSpPr>
          <p:spPr>
            <a:xfrm>
              <a:off x="6212" y="5743621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0" name="Straight Connector 108"/>
            <p:cNvSpPr/>
            <p:nvPr/>
          </p:nvSpPr>
          <p:spPr>
            <a:xfrm>
              <a:off x="6212" y="6858004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1" name="Straight Connector 109"/>
            <p:cNvSpPr/>
            <p:nvPr/>
          </p:nvSpPr>
          <p:spPr>
            <a:xfrm>
              <a:off x="22825" y="6248406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43" name="Freeform: Shape 148"/>
          <p:cNvSpPr/>
          <p:nvPr/>
        </p:nvSpPr>
        <p:spPr>
          <a:xfrm>
            <a:off x="-6216" y="5014716"/>
            <a:ext cx="2800131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44" name="Freeform: Shape 76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45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46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47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84" name="Group 79"/>
          <p:cNvGrpSpPr/>
          <p:nvPr/>
        </p:nvGrpSpPr>
        <p:grpSpPr>
          <a:xfrm>
            <a:off x="-6219" y="-3"/>
            <a:ext cx="12214838" cy="6858005"/>
            <a:chOff x="-1" y="0"/>
            <a:chExt cx="12214836" cy="6858004"/>
          </a:xfrm>
        </p:grpSpPr>
        <p:sp>
          <p:nvSpPr>
            <p:cNvPr id="355" name="Straight Connector 80"/>
            <p:cNvSpPr/>
            <p:nvPr/>
          </p:nvSpPr>
          <p:spPr>
            <a:xfrm>
              <a:off x="-2" y="668628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6" name="Straight Connector 81"/>
            <p:cNvSpPr/>
            <p:nvPr/>
          </p:nvSpPr>
          <p:spPr>
            <a:xfrm flipH="1">
              <a:off x="6210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7" name="Straight Connector 82"/>
            <p:cNvSpPr/>
            <p:nvPr/>
          </p:nvSpPr>
          <p:spPr>
            <a:xfrm flipH="1">
              <a:off x="11999477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8" name="Straight Connector 83"/>
            <p:cNvSpPr/>
            <p:nvPr/>
          </p:nvSpPr>
          <p:spPr>
            <a:xfrm flipH="1">
              <a:off x="198738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9" name="Straight Connector 84"/>
            <p:cNvSpPr/>
            <p:nvPr/>
          </p:nvSpPr>
          <p:spPr>
            <a:xfrm flipH="1">
              <a:off x="1198179" y="0"/>
              <a:ext cx="5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0" name="Straight Connector 85"/>
            <p:cNvSpPr/>
            <p:nvPr/>
          </p:nvSpPr>
          <p:spPr>
            <a:xfrm flipH="1">
              <a:off x="2197617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1" name="Straight Connector 86"/>
            <p:cNvSpPr/>
            <p:nvPr/>
          </p:nvSpPr>
          <p:spPr>
            <a:xfrm flipH="1">
              <a:off x="3197056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2" name="Straight Connector 88"/>
            <p:cNvSpPr/>
            <p:nvPr/>
          </p:nvSpPr>
          <p:spPr>
            <a:xfrm flipH="1">
              <a:off x="4196494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3" name="Straight Connector 89"/>
            <p:cNvSpPr/>
            <p:nvPr/>
          </p:nvSpPr>
          <p:spPr>
            <a:xfrm flipH="1">
              <a:off x="5195932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4" name="Straight Connector 90"/>
            <p:cNvSpPr/>
            <p:nvPr/>
          </p:nvSpPr>
          <p:spPr>
            <a:xfrm flipH="1">
              <a:off x="6195372" y="0"/>
              <a:ext cx="5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5" name="Straight Connector 91"/>
            <p:cNvSpPr/>
            <p:nvPr/>
          </p:nvSpPr>
          <p:spPr>
            <a:xfrm flipH="1">
              <a:off x="7194810" y="0"/>
              <a:ext cx="5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6" name="Straight Connector 92"/>
            <p:cNvSpPr/>
            <p:nvPr/>
          </p:nvSpPr>
          <p:spPr>
            <a:xfrm flipH="1">
              <a:off x="8194247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7" name="Straight Connector 93"/>
            <p:cNvSpPr/>
            <p:nvPr/>
          </p:nvSpPr>
          <p:spPr>
            <a:xfrm flipH="1">
              <a:off x="9193686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8" name="Straight Connector 94"/>
            <p:cNvSpPr/>
            <p:nvPr/>
          </p:nvSpPr>
          <p:spPr>
            <a:xfrm flipH="1">
              <a:off x="10193124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9" name="Straight Connector 95"/>
            <p:cNvSpPr/>
            <p:nvPr/>
          </p:nvSpPr>
          <p:spPr>
            <a:xfrm flipH="1">
              <a:off x="11192564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0" name="Straight Connector 96"/>
            <p:cNvSpPr/>
            <p:nvPr/>
          </p:nvSpPr>
          <p:spPr>
            <a:xfrm flipH="1">
              <a:off x="12192004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1" name="Straight Connector 97"/>
            <p:cNvSpPr/>
            <p:nvPr/>
          </p:nvSpPr>
          <p:spPr>
            <a:xfrm>
              <a:off x="6212" y="171716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2" name="Straight Connector 98"/>
            <p:cNvSpPr/>
            <p:nvPr/>
          </p:nvSpPr>
          <p:spPr>
            <a:xfrm>
              <a:off x="6212" y="72890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3" name="Straight Connector 99"/>
            <p:cNvSpPr/>
            <p:nvPr/>
          </p:nvSpPr>
          <p:spPr>
            <a:xfrm>
              <a:off x="6212" y="128609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4" name="Straight Connector 100"/>
            <p:cNvSpPr/>
            <p:nvPr/>
          </p:nvSpPr>
          <p:spPr>
            <a:xfrm>
              <a:off x="6212" y="184328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5" name="Straight Connector 101"/>
            <p:cNvSpPr/>
            <p:nvPr/>
          </p:nvSpPr>
          <p:spPr>
            <a:xfrm>
              <a:off x="6212" y="240047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6" name="Straight Connector 102"/>
            <p:cNvSpPr/>
            <p:nvPr/>
          </p:nvSpPr>
          <p:spPr>
            <a:xfrm>
              <a:off x="6212" y="295766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7" name="Straight Connector 103"/>
            <p:cNvSpPr/>
            <p:nvPr/>
          </p:nvSpPr>
          <p:spPr>
            <a:xfrm>
              <a:off x="6212" y="3514859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8" name="Straight Connector 104"/>
            <p:cNvSpPr/>
            <p:nvPr/>
          </p:nvSpPr>
          <p:spPr>
            <a:xfrm>
              <a:off x="6212" y="4072049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9" name="Straight Connector 105"/>
            <p:cNvSpPr/>
            <p:nvPr/>
          </p:nvSpPr>
          <p:spPr>
            <a:xfrm>
              <a:off x="6212" y="4629239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0" name="Straight Connector 106"/>
            <p:cNvSpPr/>
            <p:nvPr/>
          </p:nvSpPr>
          <p:spPr>
            <a:xfrm>
              <a:off x="6212" y="5186428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1" name="Straight Connector 107"/>
            <p:cNvSpPr/>
            <p:nvPr/>
          </p:nvSpPr>
          <p:spPr>
            <a:xfrm>
              <a:off x="6212" y="5743619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2" name="Straight Connector 108"/>
            <p:cNvSpPr/>
            <p:nvPr/>
          </p:nvSpPr>
          <p:spPr>
            <a:xfrm>
              <a:off x="6212" y="6858003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3" name="Straight Connector 109"/>
            <p:cNvSpPr/>
            <p:nvPr/>
          </p:nvSpPr>
          <p:spPr>
            <a:xfrm>
              <a:off x="22825" y="6248404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85" name="Freeform: Shape 148"/>
          <p:cNvSpPr/>
          <p:nvPr/>
        </p:nvSpPr>
        <p:spPr>
          <a:xfrm>
            <a:off x="-6216" y="5014716"/>
            <a:ext cx="2800130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86" name="Freeform: Shape 76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87" name="Title Text"/>
          <p:cNvSpPr txBox="1"/>
          <p:nvPr>
            <p:ph type="title"/>
          </p:nvPr>
        </p:nvSpPr>
        <p:spPr>
          <a:xfrm>
            <a:off x="839787" y="685800"/>
            <a:ext cx="3932240" cy="1981200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88" name="Body Level One…"/>
          <p:cNvSpPr txBox="1"/>
          <p:nvPr>
            <p:ph type="body" sz="half" idx="1"/>
          </p:nvPr>
        </p:nvSpPr>
        <p:spPr>
          <a:xfrm>
            <a:off x="5183187" y="685801"/>
            <a:ext cx="6172204" cy="5175252"/>
          </a:xfrm>
          <a:prstGeom prst="rect">
            <a:avLst/>
          </a:prstGeom>
        </p:spPr>
        <p:txBody>
          <a:bodyPr/>
          <a:lstStyle>
            <a:lvl1pPr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261256" indent="-261256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304800" indent="-3048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365758" indent="-365758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365758" indent="-365758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89" name="Text Placeholder 3"/>
          <p:cNvSpPr/>
          <p:nvPr>
            <p:ph type="body" sz="quarter" idx="21"/>
          </p:nvPr>
        </p:nvSpPr>
        <p:spPr>
          <a:xfrm>
            <a:off x="839787" y="2971799"/>
            <a:ext cx="3932238" cy="2897193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390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98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99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07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44" name="Group 79"/>
          <p:cNvGrpSpPr/>
          <p:nvPr/>
        </p:nvGrpSpPr>
        <p:grpSpPr>
          <a:xfrm>
            <a:off x="-6217" y="-2"/>
            <a:ext cx="12214835" cy="6858004"/>
            <a:chOff x="-1" y="0"/>
            <a:chExt cx="12214833" cy="6858004"/>
          </a:xfrm>
        </p:grpSpPr>
        <p:sp>
          <p:nvSpPr>
            <p:cNvPr id="415" name="Straight Connector 80"/>
            <p:cNvSpPr/>
            <p:nvPr/>
          </p:nvSpPr>
          <p:spPr>
            <a:xfrm>
              <a:off x="-2" y="668628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6" name="Straight Connector 81"/>
            <p:cNvSpPr/>
            <p:nvPr/>
          </p:nvSpPr>
          <p:spPr>
            <a:xfrm flipH="1">
              <a:off x="6213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7" name="Straight Connector 82"/>
            <p:cNvSpPr/>
            <p:nvPr/>
          </p:nvSpPr>
          <p:spPr>
            <a:xfrm flipH="1">
              <a:off x="11999476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8" name="Straight Connector 83"/>
            <p:cNvSpPr/>
            <p:nvPr/>
          </p:nvSpPr>
          <p:spPr>
            <a:xfrm flipH="1">
              <a:off x="198741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9" name="Straight Connector 84"/>
            <p:cNvSpPr/>
            <p:nvPr/>
          </p:nvSpPr>
          <p:spPr>
            <a:xfrm flipH="1">
              <a:off x="1198180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0" name="Straight Connector 85"/>
            <p:cNvSpPr/>
            <p:nvPr/>
          </p:nvSpPr>
          <p:spPr>
            <a:xfrm flipH="1">
              <a:off x="2197618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1" name="Straight Connector 86"/>
            <p:cNvSpPr/>
            <p:nvPr/>
          </p:nvSpPr>
          <p:spPr>
            <a:xfrm flipH="1">
              <a:off x="3197056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2" name="Straight Connector 88"/>
            <p:cNvSpPr/>
            <p:nvPr/>
          </p:nvSpPr>
          <p:spPr>
            <a:xfrm flipH="1">
              <a:off x="4196494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3" name="Straight Connector 89"/>
            <p:cNvSpPr/>
            <p:nvPr/>
          </p:nvSpPr>
          <p:spPr>
            <a:xfrm flipH="1">
              <a:off x="5195933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4" name="Straight Connector 90"/>
            <p:cNvSpPr/>
            <p:nvPr/>
          </p:nvSpPr>
          <p:spPr>
            <a:xfrm flipH="1">
              <a:off x="6195372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5" name="Straight Connector 91"/>
            <p:cNvSpPr/>
            <p:nvPr/>
          </p:nvSpPr>
          <p:spPr>
            <a:xfrm flipH="1">
              <a:off x="7194810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6" name="Straight Connector 92"/>
            <p:cNvSpPr/>
            <p:nvPr/>
          </p:nvSpPr>
          <p:spPr>
            <a:xfrm flipH="1">
              <a:off x="8194248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7" name="Straight Connector 93"/>
            <p:cNvSpPr/>
            <p:nvPr/>
          </p:nvSpPr>
          <p:spPr>
            <a:xfrm flipH="1">
              <a:off x="9193686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8" name="Straight Connector 94"/>
            <p:cNvSpPr/>
            <p:nvPr/>
          </p:nvSpPr>
          <p:spPr>
            <a:xfrm flipH="1">
              <a:off x="10193124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9" name="Straight Connector 95"/>
            <p:cNvSpPr/>
            <p:nvPr/>
          </p:nvSpPr>
          <p:spPr>
            <a:xfrm flipH="1">
              <a:off x="11192563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0" name="Straight Connector 96"/>
            <p:cNvSpPr/>
            <p:nvPr/>
          </p:nvSpPr>
          <p:spPr>
            <a:xfrm flipH="1">
              <a:off x="12192003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1" name="Straight Connector 97"/>
            <p:cNvSpPr/>
            <p:nvPr/>
          </p:nvSpPr>
          <p:spPr>
            <a:xfrm>
              <a:off x="6212" y="17171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2" name="Straight Connector 98"/>
            <p:cNvSpPr/>
            <p:nvPr/>
          </p:nvSpPr>
          <p:spPr>
            <a:xfrm>
              <a:off x="6212" y="72890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3" name="Straight Connector 99"/>
            <p:cNvSpPr/>
            <p:nvPr/>
          </p:nvSpPr>
          <p:spPr>
            <a:xfrm>
              <a:off x="6212" y="128609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4" name="Straight Connector 100"/>
            <p:cNvSpPr/>
            <p:nvPr/>
          </p:nvSpPr>
          <p:spPr>
            <a:xfrm>
              <a:off x="6212" y="184328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5" name="Straight Connector 101"/>
            <p:cNvSpPr/>
            <p:nvPr/>
          </p:nvSpPr>
          <p:spPr>
            <a:xfrm>
              <a:off x="6212" y="240047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6" name="Straight Connector 102"/>
            <p:cNvSpPr/>
            <p:nvPr/>
          </p:nvSpPr>
          <p:spPr>
            <a:xfrm>
              <a:off x="6212" y="295766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7" name="Straight Connector 103"/>
            <p:cNvSpPr/>
            <p:nvPr/>
          </p:nvSpPr>
          <p:spPr>
            <a:xfrm>
              <a:off x="6212" y="3514858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8" name="Straight Connector 104"/>
            <p:cNvSpPr/>
            <p:nvPr/>
          </p:nvSpPr>
          <p:spPr>
            <a:xfrm>
              <a:off x="6212" y="4072048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9" name="Straight Connector 105"/>
            <p:cNvSpPr/>
            <p:nvPr/>
          </p:nvSpPr>
          <p:spPr>
            <a:xfrm>
              <a:off x="6212" y="4629238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0" name="Straight Connector 106"/>
            <p:cNvSpPr/>
            <p:nvPr/>
          </p:nvSpPr>
          <p:spPr>
            <a:xfrm>
              <a:off x="6212" y="5186428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1" name="Straight Connector 107"/>
            <p:cNvSpPr/>
            <p:nvPr/>
          </p:nvSpPr>
          <p:spPr>
            <a:xfrm>
              <a:off x="6212" y="5743619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2" name="Straight Connector 108"/>
            <p:cNvSpPr/>
            <p:nvPr/>
          </p:nvSpPr>
          <p:spPr>
            <a:xfrm>
              <a:off x="6212" y="6858003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3" name="Straight Connector 109"/>
            <p:cNvSpPr/>
            <p:nvPr/>
          </p:nvSpPr>
          <p:spPr>
            <a:xfrm>
              <a:off x="22825" y="6248403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45" name="Freeform: Shape 148"/>
          <p:cNvSpPr/>
          <p:nvPr/>
        </p:nvSpPr>
        <p:spPr>
          <a:xfrm>
            <a:off x="-6215" y="5014715"/>
            <a:ext cx="2800128" cy="184328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46" name="Freeform: Shape 76"/>
          <p:cNvSpPr/>
          <p:nvPr/>
        </p:nvSpPr>
        <p:spPr>
          <a:xfrm>
            <a:off x="7979726" y="-2"/>
            <a:ext cx="4209227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47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448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49" name="Slide Number"/>
          <p:cNvSpPr txBox="1"/>
          <p:nvPr>
            <p:ph type="sldNum" sz="quarter" idx="2"/>
          </p:nvPr>
        </p:nvSpPr>
        <p:spPr>
          <a:xfrm>
            <a:off x="11455658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86" name="Group 79"/>
          <p:cNvGrpSpPr/>
          <p:nvPr/>
        </p:nvGrpSpPr>
        <p:grpSpPr>
          <a:xfrm>
            <a:off x="-6217" y="-2"/>
            <a:ext cx="12214835" cy="6858004"/>
            <a:chOff x="-1" y="0"/>
            <a:chExt cx="12214833" cy="6858004"/>
          </a:xfrm>
        </p:grpSpPr>
        <p:sp>
          <p:nvSpPr>
            <p:cNvPr id="457" name="Straight Connector 80"/>
            <p:cNvSpPr/>
            <p:nvPr/>
          </p:nvSpPr>
          <p:spPr>
            <a:xfrm>
              <a:off x="-2" y="668628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8" name="Straight Connector 81"/>
            <p:cNvSpPr/>
            <p:nvPr/>
          </p:nvSpPr>
          <p:spPr>
            <a:xfrm flipH="1">
              <a:off x="6213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9" name="Straight Connector 82"/>
            <p:cNvSpPr/>
            <p:nvPr/>
          </p:nvSpPr>
          <p:spPr>
            <a:xfrm flipH="1">
              <a:off x="11999476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0" name="Straight Connector 83"/>
            <p:cNvSpPr/>
            <p:nvPr/>
          </p:nvSpPr>
          <p:spPr>
            <a:xfrm flipH="1">
              <a:off x="198741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1" name="Straight Connector 84"/>
            <p:cNvSpPr/>
            <p:nvPr/>
          </p:nvSpPr>
          <p:spPr>
            <a:xfrm flipH="1">
              <a:off x="1198180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2" name="Straight Connector 85"/>
            <p:cNvSpPr/>
            <p:nvPr/>
          </p:nvSpPr>
          <p:spPr>
            <a:xfrm flipH="1">
              <a:off x="2197618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3" name="Straight Connector 86"/>
            <p:cNvSpPr/>
            <p:nvPr/>
          </p:nvSpPr>
          <p:spPr>
            <a:xfrm flipH="1">
              <a:off x="3197056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4" name="Straight Connector 88"/>
            <p:cNvSpPr/>
            <p:nvPr/>
          </p:nvSpPr>
          <p:spPr>
            <a:xfrm flipH="1">
              <a:off x="4196494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5" name="Straight Connector 89"/>
            <p:cNvSpPr/>
            <p:nvPr/>
          </p:nvSpPr>
          <p:spPr>
            <a:xfrm flipH="1">
              <a:off x="5195933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6" name="Straight Connector 90"/>
            <p:cNvSpPr/>
            <p:nvPr/>
          </p:nvSpPr>
          <p:spPr>
            <a:xfrm flipH="1">
              <a:off x="6195372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7" name="Straight Connector 91"/>
            <p:cNvSpPr/>
            <p:nvPr/>
          </p:nvSpPr>
          <p:spPr>
            <a:xfrm flipH="1">
              <a:off x="7194810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8" name="Straight Connector 92"/>
            <p:cNvSpPr/>
            <p:nvPr/>
          </p:nvSpPr>
          <p:spPr>
            <a:xfrm flipH="1">
              <a:off x="8194248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9" name="Straight Connector 93"/>
            <p:cNvSpPr/>
            <p:nvPr/>
          </p:nvSpPr>
          <p:spPr>
            <a:xfrm flipH="1">
              <a:off x="9193686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0" name="Straight Connector 94"/>
            <p:cNvSpPr/>
            <p:nvPr/>
          </p:nvSpPr>
          <p:spPr>
            <a:xfrm flipH="1">
              <a:off x="10193124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1" name="Straight Connector 95"/>
            <p:cNvSpPr/>
            <p:nvPr/>
          </p:nvSpPr>
          <p:spPr>
            <a:xfrm flipH="1">
              <a:off x="11192563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2" name="Straight Connector 96"/>
            <p:cNvSpPr/>
            <p:nvPr/>
          </p:nvSpPr>
          <p:spPr>
            <a:xfrm flipH="1">
              <a:off x="12192003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3" name="Straight Connector 97"/>
            <p:cNvSpPr/>
            <p:nvPr/>
          </p:nvSpPr>
          <p:spPr>
            <a:xfrm>
              <a:off x="6212" y="17171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4" name="Straight Connector 98"/>
            <p:cNvSpPr/>
            <p:nvPr/>
          </p:nvSpPr>
          <p:spPr>
            <a:xfrm>
              <a:off x="6212" y="72890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5" name="Straight Connector 99"/>
            <p:cNvSpPr/>
            <p:nvPr/>
          </p:nvSpPr>
          <p:spPr>
            <a:xfrm>
              <a:off x="6212" y="128609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6" name="Straight Connector 100"/>
            <p:cNvSpPr/>
            <p:nvPr/>
          </p:nvSpPr>
          <p:spPr>
            <a:xfrm>
              <a:off x="6212" y="184328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7" name="Straight Connector 101"/>
            <p:cNvSpPr/>
            <p:nvPr/>
          </p:nvSpPr>
          <p:spPr>
            <a:xfrm>
              <a:off x="6212" y="240047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8" name="Straight Connector 102"/>
            <p:cNvSpPr/>
            <p:nvPr/>
          </p:nvSpPr>
          <p:spPr>
            <a:xfrm>
              <a:off x="6212" y="295766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9" name="Straight Connector 103"/>
            <p:cNvSpPr/>
            <p:nvPr/>
          </p:nvSpPr>
          <p:spPr>
            <a:xfrm>
              <a:off x="6212" y="3514858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0" name="Straight Connector 104"/>
            <p:cNvSpPr/>
            <p:nvPr/>
          </p:nvSpPr>
          <p:spPr>
            <a:xfrm>
              <a:off x="6212" y="4072048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1" name="Straight Connector 105"/>
            <p:cNvSpPr/>
            <p:nvPr/>
          </p:nvSpPr>
          <p:spPr>
            <a:xfrm>
              <a:off x="6212" y="4629238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2" name="Straight Connector 106"/>
            <p:cNvSpPr/>
            <p:nvPr/>
          </p:nvSpPr>
          <p:spPr>
            <a:xfrm>
              <a:off x="6212" y="5186428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3" name="Straight Connector 107"/>
            <p:cNvSpPr/>
            <p:nvPr/>
          </p:nvSpPr>
          <p:spPr>
            <a:xfrm>
              <a:off x="6212" y="5743619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4" name="Straight Connector 108"/>
            <p:cNvSpPr/>
            <p:nvPr/>
          </p:nvSpPr>
          <p:spPr>
            <a:xfrm>
              <a:off x="6212" y="6858003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5" name="Straight Connector 109"/>
            <p:cNvSpPr/>
            <p:nvPr/>
          </p:nvSpPr>
          <p:spPr>
            <a:xfrm>
              <a:off x="22825" y="6248403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87" name="Freeform: Shape 148"/>
          <p:cNvSpPr/>
          <p:nvPr/>
        </p:nvSpPr>
        <p:spPr>
          <a:xfrm>
            <a:off x="-6215" y="5014715"/>
            <a:ext cx="2800128" cy="184328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88" name="Freeform: Shape 76"/>
          <p:cNvSpPr/>
          <p:nvPr/>
        </p:nvSpPr>
        <p:spPr>
          <a:xfrm>
            <a:off x="7979726" y="-2"/>
            <a:ext cx="4209227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89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490" name="Slide Number"/>
          <p:cNvSpPr txBox="1"/>
          <p:nvPr>
            <p:ph type="sldNum" sz="quarter" idx="2"/>
          </p:nvPr>
        </p:nvSpPr>
        <p:spPr>
          <a:xfrm>
            <a:off x="11455658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7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527" name="Group 79"/>
          <p:cNvGrpSpPr/>
          <p:nvPr/>
        </p:nvGrpSpPr>
        <p:grpSpPr>
          <a:xfrm>
            <a:off x="-6217" y="-2"/>
            <a:ext cx="12214835" cy="6858004"/>
            <a:chOff x="-1" y="0"/>
            <a:chExt cx="12214833" cy="6858004"/>
          </a:xfrm>
        </p:grpSpPr>
        <p:sp>
          <p:nvSpPr>
            <p:cNvPr id="498" name="Straight Connector 80"/>
            <p:cNvSpPr/>
            <p:nvPr/>
          </p:nvSpPr>
          <p:spPr>
            <a:xfrm>
              <a:off x="-2" y="668628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9" name="Straight Connector 81"/>
            <p:cNvSpPr/>
            <p:nvPr/>
          </p:nvSpPr>
          <p:spPr>
            <a:xfrm flipH="1">
              <a:off x="6213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0" name="Straight Connector 82"/>
            <p:cNvSpPr/>
            <p:nvPr/>
          </p:nvSpPr>
          <p:spPr>
            <a:xfrm flipH="1">
              <a:off x="11999476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1" name="Straight Connector 83"/>
            <p:cNvSpPr/>
            <p:nvPr/>
          </p:nvSpPr>
          <p:spPr>
            <a:xfrm flipH="1">
              <a:off x="198741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2" name="Straight Connector 84"/>
            <p:cNvSpPr/>
            <p:nvPr/>
          </p:nvSpPr>
          <p:spPr>
            <a:xfrm flipH="1">
              <a:off x="1198180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3" name="Straight Connector 85"/>
            <p:cNvSpPr/>
            <p:nvPr/>
          </p:nvSpPr>
          <p:spPr>
            <a:xfrm flipH="1">
              <a:off x="2197618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4" name="Straight Connector 86"/>
            <p:cNvSpPr/>
            <p:nvPr/>
          </p:nvSpPr>
          <p:spPr>
            <a:xfrm flipH="1">
              <a:off x="3197056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5" name="Straight Connector 88"/>
            <p:cNvSpPr/>
            <p:nvPr/>
          </p:nvSpPr>
          <p:spPr>
            <a:xfrm flipH="1">
              <a:off x="4196494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6" name="Straight Connector 89"/>
            <p:cNvSpPr/>
            <p:nvPr/>
          </p:nvSpPr>
          <p:spPr>
            <a:xfrm flipH="1">
              <a:off x="5195933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7" name="Straight Connector 90"/>
            <p:cNvSpPr/>
            <p:nvPr/>
          </p:nvSpPr>
          <p:spPr>
            <a:xfrm flipH="1">
              <a:off x="6195372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8" name="Straight Connector 91"/>
            <p:cNvSpPr/>
            <p:nvPr/>
          </p:nvSpPr>
          <p:spPr>
            <a:xfrm flipH="1">
              <a:off x="7194810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9" name="Straight Connector 92"/>
            <p:cNvSpPr/>
            <p:nvPr/>
          </p:nvSpPr>
          <p:spPr>
            <a:xfrm flipH="1">
              <a:off x="8194248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0" name="Straight Connector 93"/>
            <p:cNvSpPr/>
            <p:nvPr/>
          </p:nvSpPr>
          <p:spPr>
            <a:xfrm flipH="1">
              <a:off x="9193686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1" name="Straight Connector 94"/>
            <p:cNvSpPr/>
            <p:nvPr/>
          </p:nvSpPr>
          <p:spPr>
            <a:xfrm flipH="1">
              <a:off x="10193124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2" name="Straight Connector 95"/>
            <p:cNvSpPr/>
            <p:nvPr/>
          </p:nvSpPr>
          <p:spPr>
            <a:xfrm flipH="1">
              <a:off x="11192563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3" name="Straight Connector 96"/>
            <p:cNvSpPr/>
            <p:nvPr/>
          </p:nvSpPr>
          <p:spPr>
            <a:xfrm flipH="1">
              <a:off x="12192003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4" name="Straight Connector 97"/>
            <p:cNvSpPr/>
            <p:nvPr/>
          </p:nvSpPr>
          <p:spPr>
            <a:xfrm>
              <a:off x="6212" y="17171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5" name="Straight Connector 98"/>
            <p:cNvSpPr/>
            <p:nvPr/>
          </p:nvSpPr>
          <p:spPr>
            <a:xfrm>
              <a:off x="6212" y="72890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6" name="Straight Connector 99"/>
            <p:cNvSpPr/>
            <p:nvPr/>
          </p:nvSpPr>
          <p:spPr>
            <a:xfrm>
              <a:off x="6212" y="128609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7" name="Straight Connector 100"/>
            <p:cNvSpPr/>
            <p:nvPr/>
          </p:nvSpPr>
          <p:spPr>
            <a:xfrm>
              <a:off x="6212" y="184328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8" name="Straight Connector 101"/>
            <p:cNvSpPr/>
            <p:nvPr/>
          </p:nvSpPr>
          <p:spPr>
            <a:xfrm>
              <a:off x="6212" y="240047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9" name="Straight Connector 102"/>
            <p:cNvSpPr/>
            <p:nvPr/>
          </p:nvSpPr>
          <p:spPr>
            <a:xfrm>
              <a:off x="6212" y="295766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0" name="Straight Connector 103"/>
            <p:cNvSpPr/>
            <p:nvPr/>
          </p:nvSpPr>
          <p:spPr>
            <a:xfrm>
              <a:off x="6212" y="3514858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1" name="Straight Connector 104"/>
            <p:cNvSpPr/>
            <p:nvPr/>
          </p:nvSpPr>
          <p:spPr>
            <a:xfrm>
              <a:off x="6212" y="4072048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2" name="Straight Connector 105"/>
            <p:cNvSpPr/>
            <p:nvPr/>
          </p:nvSpPr>
          <p:spPr>
            <a:xfrm>
              <a:off x="6212" y="4629238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3" name="Straight Connector 106"/>
            <p:cNvSpPr/>
            <p:nvPr/>
          </p:nvSpPr>
          <p:spPr>
            <a:xfrm>
              <a:off x="6212" y="5186428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4" name="Straight Connector 107"/>
            <p:cNvSpPr/>
            <p:nvPr/>
          </p:nvSpPr>
          <p:spPr>
            <a:xfrm>
              <a:off x="6212" y="5743619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5" name="Straight Connector 108"/>
            <p:cNvSpPr/>
            <p:nvPr/>
          </p:nvSpPr>
          <p:spPr>
            <a:xfrm>
              <a:off x="6212" y="6858003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6" name="Straight Connector 109"/>
            <p:cNvSpPr/>
            <p:nvPr/>
          </p:nvSpPr>
          <p:spPr>
            <a:xfrm>
              <a:off x="22825" y="6248403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528" name="Freeform: Shape 148"/>
          <p:cNvSpPr/>
          <p:nvPr/>
        </p:nvSpPr>
        <p:spPr>
          <a:xfrm>
            <a:off x="-6215" y="5014715"/>
            <a:ext cx="2800128" cy="184328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29" name="Freeform: Shape 76"/>
          <p:cNvSpPr/>
          <p:nvPr/>
        </p:nvSpPr>
        <p:spPr>
          <a:xfrm>
            <a:off x="7979726" y="-2"/>
            <a:ext cx="4209227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30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31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32" name="Slide Number"/>
          <p:cNvSpPr txBox="1"/>
          <p:nvPr>
            <p:ph type="sldNum" sz="quarter" idx="2"/>
          </p:nvPr>
        </p:nvSpPr>
        <p:spPr>
          <a:xfrm>
            <a:off x="11455658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9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569" name="Group 79"/>
          <p:cNvGrpSpPr/>
          <p:nvPr/>
        </p:nvGrpSpPr>
        <p:grpSpPr>
          <a:xfrm>
            <a:off x="-6221" y="-6"/>
            <a:ext cx="12214843" cy="6858008"/>
            <a:chOff x="-1" y="0"/>
            <a:chExt cx="12214842" cy="6858007"/>
          </a:xfrm>
        </p:grpSpPr>
        <p:sp>
          <p:nvSpPr>
            <p:cNvPr id="540" name="Straight Connector 80"/>
            <p:cNvSpPr/>
            <p:nvPr/>
          </p:nvSpPr>
          <p:spPr>
            <a:xfrm>
              <a:off x="-2" y="6686289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1" name="Straight Connector 81"/>
            <p:cNvSpPr/>
            <p:nvPr/>
          </p:nvSpPr>
          <p:spPr>
            <a:xfrm flipH="1">
              <a:off x="6212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2" name="Straight Connector 82"/>
            <p:cNvSpPr/>
            <p:nvPr/>
          </p:nvSpPr>
          <p:spPr>
            <a:xfrm flipH="1">
              <a:off x="11999481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3" name="Straight Connector 83"/>
            <p:cNvSpPr/>
            <p:nvPr/>
          </p:nvSpPr>
          <p:spPr>
            <a:xfrm flipH="1">
              <a:off x="198741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4" name="Straight Connector 84"/>
            <p:cNvSpPr/>
            <p:nvPr/>
          </p:nvSpPr>
          <p:spPr>
            <a:xfrm flipH="1">
              <a:off x="1198180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5" name="Straight Connector 85"/>
            <p:cNvSpPr/>
            <p:nvPr/>
          </p:nvSpPr>
          <p:spPr>
            <a:xfrm flipH="1">
              <a:off x="2197618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6" name="Straight Connector 86"/>
            <p:cNvSpPr/>
            <p:nvPr/>
          </p:nvSpPr>
          <p:spPr>
            <a:xfrm flipH="1">
              <a:off x="3197058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7" name="Straight Connector 88"/>
            <p:cNvSpPr/>
            <p:nvPr/>
          </p:nvSpPr>
          <p:spPr>
            <a:xfrm flipH="1">
              <a:off x="4196496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8" name="Straight Connector 89"/>
            <p:cNvSpPr/>
            <p:nvPr/>
          </p:nvSpPr>
          <p:spPr>
            <a:xfrm flipH="1">
              <a:off x="5195936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9" name="Straight Connector 90"/>
            <p:cNvSpPr/>
            <p:nvPr/>
          </p:nvSpPr>
          <p:spPr>
            <a:xfrm flipH="1">
              <a:off x="6195375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0" name="Straight Connector 91"/>
            <p:cNvSpPr/>
            <p:nvPr/>
          </p:nvSpPr>
          <p:spPr>
            <a:xfrm flipH="1">
              <a:off x="7194813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1" name="Straight Connector 92"/>
            <p:cNvSpPr/>
            <p:nvPr/>
          </p:nvSpPr>
          <p:spPr>
            <a:xfrm flipH="1">
              <a:off x="8194251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2" name="Straight Connector 93"/>
            <p:cNvSpPr/>
            <p:nvPr/>
          </p:nvSpPr>
          <p:spPr>
            <a:xfrm flipH="1">
              <a:off x="9193690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3" name="Straight Connector 94"/>
            <p:cNvSpPr/>
            <p:nvPr/>
          </p:nvSpPr>
          <p:spPr>
            <a:xfrm flipH="1">
              <a:off x="10193129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4" name="Straight Connector 95"/>
            <p:cNvSpPr/>
            <p:nvPr/>
          </p:nvSpPr>
          <p:spPr>
            <a:xfrm flipH="1">
              <a:off x="11192568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5" name="Straight Connector 96"/>
            <p:cNvSpPr/>
            <p:nvPr/>
          </p:nvSpPr>
          <p:spPr>
            <a:xfrm flipH="1">
              <a:off x="12192008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6" name="Straight Connector 97"/>
            <p:cNvSpPr/>
            <p:nvPr/>
          </p:nvSpPr>
          <p:spPr>
            <a:xfrm>
              <a:off x="6212" y="171716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7" name="Straight Connector 98"/>
            <p:cNvSpPr/>
            <p:nvPr/>
          </p:nvSpPr>
          <p:spPr>
            <a:xfrm>
              <a:off x="6212" y="728907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8" name="Straight Connector 99"/>
            <p:cNvSpPr/>
            <p:nvPr/>
          </p:nvSpPr>
          <p:spPr>
            <a:xfrm>
              <a:off x="6212" y="1286097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9" name="Straight Connector 100"/>
            <p:cNvSpPr/>
            <p:nvPr/>
          </p:nvSpPr>
          <p:spPr>
            <a:xfrm>
              <a:off x="6212" y="1843287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0" name="Straight Connector 101"/>
            <p:cNvSpPr/>
            <p:nvPr/>
          </p:nvSpPr>
          <p:spPr>
            <a:xfrm>
              <a:off x="6212" y="2400477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1" name="Straight Connector 102"/>
            <p:cNvSpPr/>
            <p:nvPr/>
          </p:nvSpPr>
          <p:spPr>
            <a:xfrm>
              <a:off x="6212" y="2957667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2" name="Straight Connector 103"/>
            <p:cNvSpPr/>
            <p:nvPr/>
          </p:nvSpPr>
          <p:spPr>
            <a:xfrm>
              <a:off x="6212" y="3514859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3" name="Straight Connector 104"/>
            <p:cNvSpPr/>
            <p:nvPr/>
          </p:nvSpPr>
          <p:spPr>
            <a:xfrm>
              <a:off x="6212" y="4072049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4" name="Straight Connector 105"/>
            <p:cNvSpPr/>
            <p:nvPr/>
          </p:nvSpPr>
          <p:spPr>
            <a:xfrm>
              <a:off x="6212" y="4629240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5" name="Straight Connector 106"/>
            <p:cNvSpPr/>
            <p:nvPr/>
          </p:nvSpPr>
          <p:spPr>
            <a:xfrm>
              <a:off x="6212" y="5186431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6" name="Straight Connector 107"/>
            <p:cNvSpPr/>
            <p:nvPr/>
          </p:nvSpPr>
          <p:spPr>
            <a:xfrm>
              <a:off x="6212" y="5743622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7" name="Straight Connector 108"/>
            <p:cNvSpPr/>
            <p:nvPr/>
          </p:nvSpPr>
          <p:spPr>
            <a:xfrm>
              <a:off x="6212" y="6858005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8" name="Straight Connector 109"/>
            <p:cNvSpPr/>
            <p:nvPr/>
          </p:nvSpPr>
          <p:spPr>
            <a:xfrm>
              <a:off x="22825" y="6248407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570" name="Freeform: Shape 148"/>
          <p:cNvSpPr/>
          <p:nvPr/>
        </p:nvSpPr>
        <p:spPr>
          <a:xfrm>
            <a:off x="-6216" y="5014716"/>
            <a:ext cx="2800131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71" name="Freeform: Shape 76"/>
          <p:cNvSpPr/>
          <p:nvPr/>
        </p:nvSpPr>
        <p:spPr>
          <a:xfrm>
            <a:off x="7979726" y="-1"/>
            <a:ext cx="4209229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72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73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74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18.xml"/><Relationship Id="rId20" Type="http://schemas.openxmlformats.org/officeDocument/2006/relationships/slideLayout" Target="../slideLayouts/slideLayout19.xml"/><Relationship Id="rId21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1.xml"/><Relationship Id="rId23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23.xml"/><Relationship Id="rId25" Type="http://schemas.openxmlformats.org/officeDocument/2006/relationships/slideLayout" Target="../slideLayouts/slideLayout24.xml"/><Relationship Id="rId26" Type="http://schemas.openxmlformats.org/officeDocument/2006/relationships/slideLayout" Target="../slideLayouts/slideLayout25.xml"/><Relationship Id="rId27" Type="http://schemas.openxmlformats.org/officeDocument/2006/relationships/slideLayout" Target="../slideLayouts/slideLayout26.xml"/><Relationship Id="rId28" Type="http://schemas.openxmlformats.org/officeDocument/2006/relationships/slideLayout" Target="../slideLayouts/slideLayout27.xml"/><Relationship Id="rId29" Type="http://schemas.openxmlformats.org/officeDocument/2006/relationships/slideLayout" Target="../slideLayouts/slideLayout28.xml"/><Relationship Id="rId30" Type="http://schemas.openxmlformats.org/officeDocument/2006/relationships/slideLayout" Target="../slideLayouts/slideLayout29.xml"/><Relationship Id="rId31" Type="http://schemas.openxmlformats.org/officeDocument/2006/relationships/slideLayout" Target="../slideLayouts/slideLayout30.xml"/><Relationship Id="rId32" Type="http://schemas.openxmlformats.org/officeDocument/2006/relationships/slideLayout" Target="../slideLayouts/slideLayout31.xml"/><Relationship Id="rId33" Type="http://schemas.openxmlformats.org/officeDocument/2006/relationships/slideLayout" Target="../slideLayouts/slideLayout32.xml"/><Relationship Id="rId34" Type="http://schemas.openxmlformats.org/officeDocument/2006/relationships/slideLayout" Target="../slideLayouts/slideLayout33.xml"/><Relationship Id="rId35" Type="http://schemas.openxmlformats.org/officeDocument/2006/relationships/slideLayout" Target="../slideLayouts/slideLayout34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2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 anchor="ctr">
            <a:spAutoFit/>
          </a:bodyPr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  <p:sldLayoutId id="2147483678" r:id="rId31"/>
    <p:sldLayoutId id="2147483679" r:id="rId32"/>
    <p:sldLayoutId id="2147483680" r:id="rId33"/>
    <p:sldLayoutId id="2147483681" r:id="rId34"/>
    <p:sldLayoutId id="2147483682" r:id="rId35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2pPr>
      <a:lvl3pPr marL="1234438" marR="0" indent="-320038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image" Target="../media/image1.jpeg"/><Relationship Id="rId3" Type="http://schemas.openxmlformats.org/officeDocument/2006/relationships/hyperlink" Target="mailto:f.jones@uwtsd.ac.uk" TargetMode="External"/><Relationship Id="rId4" Type="http://schemas.openxmlformats.org/officeDocument/2006/relationships/image" Target="../media/image2.jpe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1.xml"/><Relationship Id="rId2" Type="http://schemas.openxmlformats.org/officeDocument/2006/relationships/image" Target="../media/image2.png"/><Relationship Id="rId3" Type="http://schemas.openxmlformats.org/officeDocument/2006/relationships/image" Target="../media/image3.jpe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7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4.xml"/><Relationship Id="rId2" Type="http://schemas.openxmlformats.org/officeDocument/2006/relationships/image" Target="../media/image2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image" Target="../media/image4.png"/><Relationship Id="rId3" Type="http://schemas.openxmlformats.org/officeDocument/2006/relationships/image" Target="../media/image1.tif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8.xml"/><Relationship Id="rId2" Type="http://schemas.openxmlformats.org/officeDocument/2006/relationships/image" Target="../media/image5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6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6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8.xml"/><Relationship Id="rId2" Type="http://schemas.openxmlformats.org/officeDocument/2006/relationships/image" Target="../media/image7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8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2.xml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3.xml"/><Relationship Id="rId2" Type="http://schemas.openxmlformats.org/officeDocument/2006/relationships/image" Target="../media/image9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<Relationship Id="rId2" Type="http://schemas.openxmlformats.org/officeDocument/2006/relationships/hyperlink" Target="https://hwb.gov.wales/cwricwlwm-i-gymru/mathemateg-a-rhifedd/" TargetMode="External"/><Relationship Id="rId3" Type="http://schemas.openxmlformats.org/officeDocument/2006/relationships/hyperlink" Target="https://hwb.gov.wales/api/storage/f0f6edf7-415f-42aa-9053-6f8e691e2eff/fframwaith-rhifedd.pdf" TargetMode="External"/><Relationship Id="rId4" Type="http://schemas.openxmlformats.org/officeDocument/2006/relationships/image" Target="../media/image10.png"/><Relationship Id="rId5" Type="http://schemas.openxmlformats.org/officeDocument/2006/relationships/image" Target="../media/image11.pn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image" Target="../media/image14.png"/><Relationship Id="rId3" Type="http://schemas.openxmlformats.org/officeDocument/2006/relationships/hyperlink" Target="https://www.estyn.gov.wales/thematic-report/active-and-experiential-learning-effective-foundation-phase-practice-delivering" TargetMode="External"/><Relationship Id="rId4" Type="http://schemas.openxmlformats.org/officeDocument/2006/relationships/image" Target="../media/image15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1.xml"/><Relationship Id="rId2" Type="http://schemas.openxmlformats.org/officeDocument/2006/relationships/image" Target="../media/image16.png"/><Relationship Id="rId3" Type="http://schemas.openxmlformats.org/officeDocument/2006/relationships/image" Target="../media/image17.pn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1.xml"/><Relationship Id="rId2" Type="http://schemas.openxmlformats.org/officeDocument/2006/relationships/image" Target="../media/image18.png"/><Relationship Id="rId3" Type="http://schemas.openxmlformats.org/officeDocument/2006/relationships/image" Target="../media/image19.pn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image" Target="../media/image2.tif"/><Relationship Id="rId3" Type="http://schemas.openxmlformats.org/officeDocument/2006/relationships/image" Target="../media/image20.pn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1.xml"/><Relationship Id="rId2" Type="http://schemas.openxmlformats.org/officeDocument/2006/relationships/image" Target="../media/image21.png"/><Relationship Id="rId3" Type="http://schemas.openxmlformats.org/officeDocument/2006/relationships/image" Target="../media/image22.png"/></Relationships>
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1.xml"/><Relationship Id="rId2" Type="http://schemas.openxmlformats.org/officeDocument/2006/relationships/image" Target="../media/image23.png"/><Relationship Id="rId3" Type="http://schemas.openxmlformats.org/officeDocument/2006/relationships/image" Target="../media/image24.png"/></Relationships>
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png"/></Relationships>
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hwb.gov.wales/api/storage/f0f6edf7-415f-42aa-9053-6f8e691e2eff/fframwaith-rhifedd.pdf" TargetMode="External"/><Relationship Id="rId3" Type="http://schemas.openxmlformats.org/officeDocument/2006/relationships/hyperlink" Target="https://hwb.gov.wales/api/storage/ecad16f5-49bc-4b51-bac6-0e410a405755/fframwaith-rhifedd-ar-drywydd-dysgu-220110.pdf" TargetMode="External"/><Relationship Id="rId4" Type="http://schemas.openxmlformats.org/officeDocument/2006/relationships/image" Target="../media/image26.png"/></Relationships>
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png"/><Relationship Id="rId3" Type="http://schemas.openxmlformats.org/officeDocument/2006/relationships/hyperlink" Target="https://padlet.com/dwilson267/1kk4q32hdzd7w8dx" TargetMode="External"/></Relationships>
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" name="Picture 3" descr="Picture 3"/>
          <p:cNvPicPr>
            <a:picLocks noChangeAspect="1"/>
          </p:cNvPicPr>
          <p:nvPr/>
        </p:nvPicPr>
        <p:blipFill>
          <a:blip r:embed="rId2">
            <a:alphaModFix amt="60000"/>
            <a:extLst/>
          </a:blip>
          <a:srcRect l="0" t="8550" r="0" b="7069"/>
          <a:stretch>
            <a:fillRect/>
          </a:stretch>
        </p:blipFill>
        <p:spPr>
          <a:xfrm>
            <a:off x="19" y="8"/>
            <a:ext cx="12191737" cy="6856616"/>
          </a:xfrm>
          <a:prstGeom prst="rect">
            <a:avLst/>
          </a:prstGeom>
          <a:ln w="12700">
            <a:miter lim="400000"/>
          </a:ln>
        </p:spPr>
      </p:pic>
      <p:sp>
        <p:nvSpPr>
          <p:cNvPr id="584" name="Title 1"/>
          <p:cNvSpPr txBox="1"/>
          <p:nvPr>
            <p:ph type="title"/>
          </p:nvPr>
        </p:nvSpPr>
        <p:spPr>
          <a:xfrm>
            <a:off x="269477" y="-1257193"/>
            <a:ext cx="7561165" cy="3407707"/>
          </a:xfrm>
          <a:prstGeom prst="rect">
            <a:avLst/>
          </a:prstGeom>
        </p:spPr>
        <p:txBody>
          <a:bodyPr/>
          <a:lstStyle/>
          <a:p>
            <a:pPr algn="l">
              <a:lnSpc>
                <a:spcPct val="100000"/>
              </a:lnSpc>
              <a:defRPr sz="5400">
                <a:solidFill>
                  <a:srgbClr val="002060"/>
                </a:solidFill>
              </a:defRPr>
            </a:pPr>
            <a:r>
              <a:t>Mathemateg a Rhifedd</a:t>
            </a:r>
            <a:br/>
            <a:r>
              <a:t>ECAD6008 BA3</a:t>
            </a:r>
          </a:p>
        </p:txBody>
      </p:sp>
      <p:sp>
        <p:nvSpPr>
          <p:cNvPr id="585" name="Subtitle 2"/>
          <p:cNvSpPr txBox="1"/>
          <p:nvPr>
            <p:ph type="body" sz="quarter" idx="1"/>
          </p:nvPr>
        </p:nvSpPr>
        <p:spPr>
          <a:xfrm>
            <a:off x="494596" y="2789438"/>
            <a:ext cx="7583135" cy="1279124"/>
          </a:xfrm>
          <a:prstGeom prst="rect">
            <a:avLst/>
          </a:prstGeom>
        </p:spPr>
        <p:txBody>
          <a:bodyPr/>
          <a:lstStyle/>
          <a:p>
            <a:pPr algn="l">
              <a:defRPr b="1" sz="3200">
                <a:solidFill>
                  <a:srgbClr val="00206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Sesiwn 1 - 16/10/23</a:t>
            </a:r>
          </a:p>
          <a:p>
            <a:pPr algn="l">
              <a:defRPr b="1" sz="3200">
                <a:solidFill>
                  <a:srgbClr val="00206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               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 invalidUrl="" action="" tgtFrame="" tooltip="" history="1" highlightClick="0" endSnd="0"/>
              </a:rPr>
              <a:t>f.jones@uwtsd.ac.uk</a:t>
            </a:r>
          </a:p>
        </p:txBody>
      </p:sp>
      <p:pic>
        <p:nvPicPr>
          <p:cNvPr id="586" name="Picture 4" descr="Picture 4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7345078" y="2167058"/>
            <a:ext cx="4620478" cy="323353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afterEffect" presetID="10" grpId="1" fill="hold">
                                  <p:stCondLst>
                                    <p:cond delay="20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58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7" dur="400"/>
                                        <p:tgtEl>
                                          <p:spTgt spid="58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Class="entr" nodeType="withEffect" presetSubtype="0" presetID="10" grpId="1" fill="hold">
                                  <p:stCondLst>
                                    <p:cond delay="20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5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10" dur="400"/>
                                        <p:tgtEl>
                                          <p:spTgt spid="5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400"/>
                            </p:stCondLst>
                            <p:childTnLst>
                              <p:par>
                                <p:cTn id="12" presetClass="entr" nodeType="afterEffect" presetID="10" grpId="1" fill="hold">
                                  <p:stCondLst>
                                    <p:cond delay="20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3" fill="hold"/>
                                        <p:tgtEl>
                                          <p:spTgt spid="5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14" dur="400"/>
                                        <p:tgtEl>
                                          <p:spTgt spid="5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800"/>
                            </p:stCondLst>
                            <p:childTnLst>
                              <p:par>
                                <p:cTn id="16" presetClass="entr" nodeType="afterEffect" presetID="10" grpId="2" fill="hold">
                                  <p:stCondLst>
                                    <p:cond delay="10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7" fill="hold"/>
                                        <p:tgtEl>
                                          <p:spTgt spid="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18" dur="400"/>
                                        <p:tgtEl>
                                          <p:spTgt spid="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584" grpId="2"/>
      <p:bldP build="p" bldLvl="5" animBg="1" rev="0" advAuto="0" spid="585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8" name="Freeform: Shape 9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89" name="Freeform: Shape 11"/>
          <p:cNvSpPr/>
          <p:nvPr/>
        </p:nvSpPr>
        <p:spPr>
          <a:xfrm>
            <a:off x="1375408" y="0"/>
            <a:ext cx="2530059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90" name="Freeform: Shape 13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91" name="Freeform: Shape 1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92" name="Freeform: Shape 1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93" name="Freeform: Shape 19"/>
          <p:cNvSpPr/>
          <p:nvPr/>
        </p:nvSpPr>
        <p:spPr>
          <a:xfrm>
            <a:off x="1375408" y="0"/>
            <a:ext cx="2530059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94" name="Freeform: Shape 21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95" name="Freeform: Shape 23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96" name="Rectangle 25"/>
          <p:cNvSpPr/>
          <p:nvPr/>
        </p:nvSpPr>
        <p:spPr>
          <a:xfrm>
            <a:off x="304" y="0"/>
            <a:ext cx="12191697" cy="6858000"/>
          </a:xfrm>
          <a:prstGeom prst="rect">
            <a:avLst/>
          </a:prstGeom>
          <a:solidFill>
            <a:srgbClr val="EDE1ED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97" name="Freeform: Shape 27"/>
          <p:cNvSpPr/>
          <p:nvPr/>
        </p:nvSpPr>
        <p:spPr>
          <a:xfrm flipH="1">
            <a:off x="966081" y="0"/>
            <a:ext cx="984138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8038" y="0"/>
                </a:moveTo>
                <a:lnTo>
                  <a:pt x="3562" y="0"/>
                </a:lnTo>
                <a:lnTo>
                  <a:pt x="3514" y="47"/>
                </a:lnTo>
                <a:cubicBezTo>
                  <a:pt x="1259" y="2377"/>
                  <a:pt x="0" y="6593"/>
                  <a:pt x="0" y="11407"/>
                </a:cubicBezTo>
                <a:cubicBezTo>
                  <a:pt x="0" y="15651"/>
                  <a:pt x="2038" y="17647"/>
                  <a:pt x="4114" y="20078"/>
                </a:cubicBezTo>
                <a:cubicBezTo>
                  <a:pt x="4492" y="20521"/>
                  <a:pt x="4866" y="20955"/>
                  <a:pt x="5248" y="21356"/>
                </a:cubicBezTo>
                <a:lnTo>
                  <a:pt x="5493" y="21600"/>
                </a:lnTo>
                <a:lnTo>
                  <a:pt x="16107" y="21600"/>
                </a:lnTo>
                <a:lnTo>
                  <a:pt x="16352" y="21356"/>
                </a:lnTo>
                <a:cubicBezTo>
                  <a:pt x="16734" y="20955"/>
                  <a:pt x="17108" y="20521"/>
                  <a:pt x="17486" y="20078"/>
                </a:cubicBezTo>
                <a:cubicBezTo>
                  <a:pt x="19562" y="17647"/>
                  <a:pt x="21600" y="15651"/>
                  <a:pt x="21600" y="11407"/>
                </a:cubicBezTo>
                <a:cubicBezTo>
                  <a:pt x="21600" y="6593"/>
                  <a:pt x="20341" y="2377"/>
                  <a:pt x="18086" y="4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98" name="Freeform: Shape 29"/>
          <p:cNvSpPr/>
          <p:nvPr/>
        </p:nvSpPr>
        <p:spPr>
          <a:xfrm flipH="1">
            <a:off x="642957" y="0"/>
            <a:ext cx="226553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73" h="21600" fill="norm" stroke="1" extrusionOk="0">
                <a:moveTo>
                  <a:pt x="10391" y="0"/>
                </a:moveTo>
                <a:lnTo>
                  <a:pt x="10229" y="0"/>
                </a:lnTo>
                <a:lnTo>
                  <a:pt x="10932" y="259"/>
                </a:lnTo>
                <a:cubicBezTo>
                  <a:pt x="17920" y="3017"/>
                  <a:pt x="21430" y="7172"/>
                  <a:pt x="20839" y="11763"/>
                </a:cubicBezTo>
                <a:cubicBezTo>
                  <a:pt x="20246" y="16368"/>
                  <a:pt x="11509" y="18397"/>
                  <a:pt x="2558" y="20897"/>
                </a:cubicBezTo>
                <a:cubicBezTo>
                  <a:pt x="1742" y="21124"/>
                  <a:pt x="931" y="21349"/>
                  <a:pt x="119" y="21569"/>
                </a:cubicBezTo>
                <a:lnTo>
                  <a:pt x="0" y="21600"/>
                </a:lnTo>
                <a:lnTo>
                  <a:pt x="181" y="21600"/>
                </a:lnTo>
                <a:lnTo>
                  <a:pt x="289" y="21572"/>
                </a:lnTo>
                <a:cubicBezTo>
                  <a:pt x="1101" y="21352"/>
                  <a:pt x="1913" y="21127"/>
                  <a:pt x="2728" y="20899"/>
                </a:cubicBezTo>
                <a:cubicBezTo>
                  <a:pt x="11679" y="18400"/>
                  <a:pt x="20416" y="16371"/>
                  <a:pt x="21009" y="11766"/>
                </a:cubicBezTo>
                <a:cubicBezTo>
                  <a:pt x="21600" y="7175"/>
                  <a:pt x="18090" y="3020"/>
                  <a:pt x="11102" y="262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99" name="Freeform: Shape 31"/>
          <p:cNvSpPr/>
          <p:nvPr/>
        </p:nvSpPr>
        <p:spPr>
          <a:xfrm flipH="1">
            <a:off x="811031" y="0"/>
            <a:ext cx="248632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00" name="Freeform: Shape 33"/>
          <p:cNvSpPr/>
          <p:nvPr/>
        </p:nvSpPr>
        <p:spPr>
          <a:xfrm>
            <a:off x="8696194" y="0"/>
            <a:ext cx="2530058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01" name="Freeform: Shape 35"/>
          <p:cNvSpPr/>
          <p:nvPr/>
        </p:nvSpPr>
        <p:spPr>
          <a:xfrm>
            <a:off x="8523292" y="0"/>
            <a:ext cx="248632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02" name="Title 1"/>
          <p:cNvSpPr txBox="1"/>
          <p:nvPr>
            <p:ph type="title"/>
          </p:nvPr>
        </p:nvSpPr>
        <p:spPr>
          <a:xfrm>
            <a:off x="431641" y="2649"/>
            <a:ext cx="8394308" cy="1396055"/>
          </a:xfrm>
          <a:prstGeom prst="rect">
            <a:avLst/>
          </a:prstGeom>
        </p:spPr>
        <p:txBody>
          <a:bodyPr/>
          <a:lstStyle>
            <a:lvl1pPr algn="ctr">
              <a:lnSpc>
                <a:spcPct val="120000"/>
              </a:lnSpc>
              <a:defRPr spc="100" sz="5400">
                <a:solidFill>
                  <a:srgbClr val="7030A0"/>
                </a:solidFill>
              </a:defRPr>
            </a:lvl1pPr>
          </a:lstStyle>
          <a:p>
            <a:pPr/>
            <a:r>
              <a:t>Amcanion </a:t>
            </a:r>
          </a:p>
        </p:txBody>
      </p:sp>
      <p:pic>
        <p:nvPicPr>
          <p:cNvPr id="603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284085" y="131544"/>
            <a:ext cx="2486329" cy="951840"/>
          </a:xfrm>
          <a:prstGeom prst="rect">
            <a:avLst/>
          </a:prstGeom>
          <a:ln w="12700">
            <a:miter lim="400000"/>
          </a:ln>
        </p:spPr>
      </p:pic>
      <p:pic>
        <p:nvPicPr>
          <p:cNvPr id="604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213009" y="4253626"/>
            <a:ext cx="3496427" cy="1968930"/>
          </a:xfrm>
          <a:prstGeom prst="rect">
            <a:avLst/>
          </a:prstGeom>
          <a:ln w="12700">
            <a:miter lim="400000"/>
          </a:ln>
        </p:spPr>
      </p:pic>
      <p:sp>
        <p:nvSpPr>
          <p:cNvPr id="605" name="To look at progression in Maths and Numeracy in the CfW framework and the LNF.…"/>
          <p:cNvSpPr txBox="1"/>
          <p:nvPr/>
        </p:nvSpPr>
        <p:spPr>
          <a:xfrm>
            <a:off x="1232590" y="1524146"/>
            <a:ext cx="4873710" cy="47904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Edrych ar gynnydd mewn Mathemateg a Rhifedd ar draws</a:t>
            </a: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Creu cyd-destunau dilys ar gyfer dysgu.</a:t>
            </a: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Edrych ar arfer effeithiol ledled Cymru ar gyfer rhifedd.</a:t>
            </a: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Datblygu eich gwybodaeth bynciol.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7" name="QTS Standards"/>
          <p:cNvSpPr txBox="1"/>
          <p:nvPr>
            <p:ph type="title"/>
          </p:nvPr>
        </p:nvSpPr>
        <p:spPr>
          <a:xfrm>
            <a:off x="-52170" y="-961874"/>
            <a:ext cx="8720791" cy="2278609"/>
          </a:xfrm>
          <a:prstGeom prst="rect">
            <a:avLst/>
          </a:prstGeom>
        </p:spPr>
        <p:txBody>
          <a:bodyPr/>
          <a:lstStyle/>
          <a:p>
            <a:pPr/>
            <a:r>
              <a:t>Yr </a:t>
            </a:r>
            <a:r>
              <a:rPr sz="4600"/>
              <a:t>egwyddorion</a:t>
            </a:r>
            <a:r>
              <a:t> addysgegol</a:t>
            </a:r>
          </a:p>
        </p:txBody>
      </p:sp>
      <p:pic>
        <p:nvPicPr>
          <p:cNvPr id="608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438477" y="-411"/>
            <a:ext cx="3717269" cy="1423081"/>
          </a:xfrm>
          <a:prstGeom prst="rect">
            <a:avLst/>
          </a:prstGeom>
          <a:ln w="12700">
            <a:miter lim="400000"/>
          </a:ln>
        </p:spPr>
      </p:pic>
      <p:pic>
        <p:nvPicPr>
          <p:cNvPr id="609" name="Screenshot 2023-10-13 at 10.30.42.png" descr="Screenshot 2023-10-13 at 10.30.42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13771" y="1446285"/>
            <a:ext cx="9052108" cy="520865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1" name="QTS Standards"/>
          <p:cNvSpPr txBox="1"/>
          <p:nvPr>
            <p:ph type="title"/>
          </p:nvPr>
        </p:nvSpPr>
        <p:spPr>
          <a:xfrm>
            <a:off x="-1284070" y="-771374"/>
            <a:ext cx="8720791" cy="2278609"/>
          </a:xfrm>
          <a:prstGeom prst="rect">
            <a:avLst/>
          </a:prstGeom>
        </p:spPr>
        <p:txBody>
          <a:bodyPr/>
          <a:lstStyle/>
          <a:p>
            <a:pPr/>
            <a:r>
              <a:t>Safonau SAC</a:t>
            </a:r>
          </a:p>
        </p:txBody>
      </p:sp>
      <p:pic>
        <p:nvPicPr>
          <p:cNvPr id="612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816177" y="-89311"/>
            <a:ext cx="3717269" cy="1423081"/>
          </a:xfrm>
          <a:prstGeom prst="rect">
            <a:avLst/>
          </a:prstGeom>
          <a:ln w="12700">
            <a:miter lim="400000"/>
          </a:ln>
        </p:spPr>
      </p:pic>
      <p:graphicFrame>
        <p:nvGraphicFramePr>
          <p:cNvPr id="613" name="Table"/>
          <p:cNvGraphicFramePr/>
          <p:nvPr/>
        </p:nvGraphicFramePr>
        <p:xfrm>
          <a:off x="1061875" y="1813025"/>
          <a:ext cx="9660589" cy="4807197"/>
        </p:xfrm>
        <a:graphic xmlns:a="http://schemas.openxmlformats.org/drawingml/2006/main">
          <a:graphicData uri="http://schemas.openxmlformats.org/drawingml/2006/table">
            <a:tbl>
              <a:tblPr firstCol="0" firstRow="0" lastCol="0" lastRow="0" bandCol="0" bandRow="1" rtl="0">
                <a:tableStyleId>{4C3C2611-4C71-4FC5-86AE-919BDF0F9419}</a:tableStyleId>
              </a:tblPr>
              <a:tblGrid>
                <a:gridCol w="3301381"/>
                <a:gridCol w="6359208"/>
              </a:tblGrid>
              <a:tr h="299777">
                <a:tc gridSpan="2"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400">
                          <a:solidFill>
                            <a:srgbClr val="FFFFFF"/>
                          </a:solidFill>
                          <a:uFill>
                            <a:solidFill>
                              <a:srgbClr val="FFFFFF"/>
                            </a:solidFill>
                          </a:uFill>
                        </a:rPr>
                        <a:t>Addysgeg - Hyrwyddo Dysgu</a:t>
                      </a:r>
                    </a:p>
                  </a:txBody>
                  <a:tcPr marL="50800" marR="50800" marT="50800" marB="50800" anchor="ctr" anchorCtr="0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1877A5"/>
                    </a:solidFill>
                  </a:tcPr>
                </a:tc>
                <a:tc hMerge="1">
                  <a:tcPr/>
                </a:tc>
              </a:tr>
              <a:tr h="736313"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Pedwar diben i ddysgwyr 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AECBD9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Mae’r athro’n arddangos gwybodaeth am anghenion pob dysgwr, a dealltwriaeth o’r anghenion hynny, wrth gynllunio, paratoi ac addysgu. Hefyd, wrth wneud hyn, mae’n sicrhau mai’r pedwar diben sy’n gyrru profiadau dysgwyr.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C3D2D9"/>
                    </a:solidFill>
                  </a:tcPr>
                </a:tc>
              </a:tr>
              <a:tr h="775794"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Ymelwa ar ddisgyblaethau pynciol mewn meysydd dysgu 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AECBD9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Mae’r athro’n arddangos gwybodaeth am addysgeg a  disgyblaethau perthnasol o fewn, ac ar draws, cynnwys pynciau, meysydd dysgu, a themâu trawsgwricwlaidd; mae hefyd yn arddangos dealltwriaeth o hyn ac yn cynllunio’n briodol yn ôl hynny.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C3D2D9"/>
                    </a:solidFill>
                  </a:tcPr>
                </a:tc>
              </a:tr>
              <a:tr h="421417"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Profiadau dysgu cyfunol 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AECBD9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Mae’r athro’n deall sut i ddewis, defnyddio a chyfiawnhau ystod o ddulliau addysgu creadigol er budd pob dysgwr.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C3D2D9"/>
                    </a:solidFill>
                  </a:tcPr>
                </a:tc>
              </a:tr>
              <a:tr h="918791"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Cyd-destunau bywyd go iawn, dilys 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AECBD9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Mae’r athro’n arddangos gwybodaeth am ddefnyddio cyd-destunau bywyd go iawn dilys, a hynny fel rhan naturiol o’r profiad dysgu. Mae hyn yn ehangu profiad diwylliannol, ieithyddol, crefyddol ac economaidd-gymdeithasol y dysgwr, ac yn rhoi enghreifftiau o gysyniadau a haniaethau ar waith.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C3D2D9"/>
                    </a:solidFill>
                  </a:tcPr>
                </a:tc>
              </a:tr>
              <a:tr h="736313"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Dilyniant mewn dysgu 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AECBD9"/>
                    </a:solidFill>
                  </a:tcPr>
                </a:tc>
                <a:tc>
                  <a:txBody>
                    <a:bodyPr/>
                    <a:lstStyle/>
                    <a:p>
                      <a:pPr indent="139700" algn="l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Mae’r athro’n arddangos dealltwriaeth o sut mae dysgu’n datblygu fesul tipyn, gam wrth gam gan adeiladu ar brofiadau blaenorol a’r hyn a ddysgwyd o’r blaen, ac mae’n  cynllunio ar gyfer cynnydd yn seiliedig ar hyn.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C3D2D9"/>
                    </a:solidFill>
                  </a:tcPr>
                </a:tc>
              </a:tr>
              <a:tr h="918791"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Themâu trawsgwricwlaidd 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AECBD9"/>
                    </a:solidFill>
                  </a:tcPr>
                </a:tc>
                <a:tc>
                  <a:txBody>
                    <a:bodyPr/>
                    <a:lstStyle/>
                    <a:p>
                      <a:pPr indent="139700" algn="l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Mae’r athro’n gwybod am yr egwyddorion sydd ynghlwm  wrth ddylunio’r cwricwlwm ac arloesi, ac mae’n eu deall ac yn ymwneud â nhw. Mae hefyd yn datblygu themâu trawsgwricwlaidd sy’n berthnasol i feysydd dysgu ac yn gallu cyfiawnhau penderfyniadau.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C3D2D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" name="Why is numeracy important?"/>
          <p:cNvSpPr txBox="1"/>
          <p:nvPr>
            <p:ph type="title"/>
          </p:nvPr>
        </p:nvSpPr>
        <p:spPr>
          <a:xfrm>
            <a:off x="550872" y="3258406"/>
            <a:ext cx="5687387" cy="1762982"/>
          </a:xfrm>
          <a:prstGeom prst="rect">
            <a:avLst/>
          </a:prstGeom>
        </p:spPr>
        <p:txBody>
          <a:bodyPr/>
          <a:lstStyle>
            <a:lvl1pPr algn="l">
              <a:defRPr sz="5400">
                <a:solidFill>
                  <a:srgbClr val="7030A0"/>
                </a:solidFill>
              </a:defRPr>
            </a:lvl1pPr>
          </a:lstStyle>
          <a:p>
            <a:pPr/>
            <a:r>
              <a:t>Pam mae rhifedd mor bwysig?</a:t>
            </a:r>
          </a:p>
        </p:txBody>
      </p:sp>
      <p:pic>
        <p:nvPicPr>
          <p:cNvPr id="616" name="Picture 21" descr="Picture 21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798700" y="213035"/>
            <a:ext cx="3504660" cy="1842979"/>
          </a:xfrm>
          <a:prstGeom prst="rect">
            <a:avLst/>
          </a:prstGeom>
          <a:ln w="12700">
            <a:miter lim="400000"/>
          </a:ln>
        </p:spPr>
      </p:pic>
      <p:sp>
        <p:nvSpPr>
          <p:cNvPr id="617" name="What is numeracy?"/>
          <p:cNvSpPr txBox="1"/>
          <p:nvPr/>
        </p:nvSpPr>
        <p:spPr>
          <a:xfrm>
            <a:off x="550872" y="660275"/>
            <a:ext cx="5687387" cy="1762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b">
            <a:normAutofit fontScale="100000" lnSpcReduction="0"/>
          </a:bodyPr>
          <a:lstStyle>
            <a:lvl1pPr>
              <a:lnSpc>
                <a:spcPct val="90000"/>
              </a:lnSpc>
              <a:defRPr sz="5400">
                <a:solidFill>
                  <a:srgbClr val="7030A0"/>
                </a:solidFill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Beth yw rhifedd? </a:t>
            </a:r>
          </a:p>
        </p:txBody>
      </p:sp>
      <p:pic>
        <p:nvPicPr>
          <p:cNvPr id="618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284445" y="2035936"/>
            <a:ext cx="4615039" cy="326682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0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01518" y="813302"/>
            <a:ext cx="9922565" cy="517866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2" name="Rectangle 15"/>
          <p:cNvSpPr/>
          <p:nvPr/>
        </p:nvSpPr>
        <p:spPr>
          <a:xfrm>
            <a:off x="-3" y="-1"/>
            <a:ext cx="12192005" cy="6857366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623" name="Title 1"/>
          <p:cNvSpPr txBox="1"/>
          <p:nvPr>
            <p:ph type="title"/>
          </p:nvPr>
        </p:nvSpPr>
        <p:spPr>
          <a:xfrm>
            <a:off x="7331384" y="679729"/>
            <a:ext cx="4192314" cy="4847132"/>
          </a:xfrm>
          <a:prstGeom prst="rect">
            <a:avLst/>
          </a:prstGeom>
        </p:spPr>
        <p:txBody>
          <a:bodyPr anchor="b"/>
          <a:lstStyle/>
          <a:p>
            <a:pPr defTabSz="850391">
              <a:defRPr sz="1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 Mae’r Adolygiad yn argymell y dylai llythrennedd, rhifedd a chymhwysedd digidol fod yn Gyfrifoldebau Trawsgwricwlaidd i’r holl athrawon a phobl sy’n gweithio gyda phlant a phobl ifanc. Rhaid sicrhau, drwy strwythur y cwricwlwm, fod plant a phobl ifanc yn datblygu lefelau cymhwysedd uchel yn yr agweddau hynny a’u bod yn cael cyfleoedd aml i’w datblygu, eu hymestyn a’u cymhwyso ar draws y cwricwlwm.</a:t>
            </a:r>
            <a:br/>
            <a:br/>
            <a:r>
              <a:t>Dyfodol Llwyddiannus 2015</a:t>
            </a:r>
          </a:p>
        </p:txBody>
      </p:sp>
      <p:grpSp>
        <p:nvGrpSpPr>
          <p:cNvPr id="626" name="Group 17"/>
          <p:cNvGrpSpPr/>
          <p:nvPr/>
        </p:nvGrpSpPr>
        <p:grpSpPr>
          <a:xfrm>
            <a:off x="-3" y="4952323"/>
            <a:ext cx="5777176" cy="1341050"/>
            <a:chOff x="0" y="-1"/>
            <a:chExt cx="5777175" cy="1341049"/>
          </a:xfrm>
        </p:grpSpPr>
        <p:sp>
          <p:nvSpPr>
            <p:cNvPr id="624" name="Straight Connector 18"/>
            <p:cNvSpPr/>
            <p:nvPr/>
          </p:nvSpPr>
          <p:spPr>
            <a:xfrm>
              <a:off x="5777173" y="8427"/>
              <a:ext cx="2" cy="1332622"/>
            </a:xfrm>
            <a:prstGeom prst="line">
              <a:avLst/>
            </a:prstGeom>
            <a:noFill/>
            <a:ln w="152400" cap="flat">
              <a:solidFill>
                <a:schemeClr val="accent4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5" name="Rectangle 19"/>
            <p:cNvSpPr/>
            <p:nvPr/>
          </p:nvSpPr>
          <p:spPr>
            <a:xfrm rot="16200000">
              <a:off x="2163183" y="-2163186"/>
              <a:ext cx="1340415" cy="5666784"/>
            </a:xfrm>
            <a:prstGeom prst="rect">
              <a:avLst/>
            </a:prstGeom>
            <a:solidFill>
              <a:schemeClr val="accent4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</p:grpSp>
      <p:sp>
        <p:nvSpPr>
          <p:cNvPr id="627" name="Rectangle 21"/>
          <p:cNvSpPr/>
          <p:nvPr/>
        </p:nvSpPr>
        <p:spPr>
          <a:xfrm>
            <a:off x="688621" y="372532"/>
            <a:ext cx="6116782" cy="606873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39700" dist="127000" dir="5400000">
              <a:srgbClr val="000000">
                <a:alpha val="15000"/>
              </a:srgbClr>
            </a:outerShdw>
          </a:effectLst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628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42597" y="2328266"/>
            <a:ext cx="5608831" cy="220146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BDD7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0" name="Title 1"/>
          <p:cNvSpPr txBox="1"/>
          <p:nvPr>
            <p:ph type="title"/>
          </p:nvPr>
        </p:nvSpPr>
        <p:spPr>
          <a:xfrm>
            <a:off x="453887" y="149515"/>
            <a:ext cx="10515601" cy="3886807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pPr/>
            <a:r>
              <a:t> Yn yr un modd, mae rhifedd, gan gynnwys sgiliau rhifyddeg a thrin data, yn cael ei ddefnyddio’n eang ar draws y cwricwlwm, ac mae cymhwysedd mewn rhifedd yn hanfodol ar gyfer byw a gweithio’n annibynnol. Mae angen i blant a phobl ifanc gael cyfleoedd rheolaidd i feithrin mwy o ddealltwriaeth o rif ac, yn yr un modd â llythrennedd, i gryfhau a defnyddio eu sgiliau rhifedd mewn gwahanol gyd-destunau. Mae’n bwysig bod yr holl athrawon a staff eraill sy’n gweithio gyda phlant a phobl ifanc yn deall beth yw’r ffordd orau o gryfhau’r sgiliau hyn ac yn manteisio ar gyfleoedd i atgyfnerthu’r hyn a ddysgwyd mewn ffordd briodol. Mae cydran rhifedd y FfLlRh yn rhoi cyfarwyddyd ynghylch dull cyffredin o gryfhau sgiliau o’r fath ar wahanol gamau datblygiadol.</a:t>
            </a:r>
          </a:p>
        </p:txBody>
      </p:sp>
      <p:pic>
        <p:nvPicPr>
          <p:cNvPr id="631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932745" y="3844573"/>
            <a:ext cx="6645969" cy="260819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3" name="Rectangle 120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663" name="Group 122"/>
          <p:cNvGrpSpPr/>
          <p:nvPr/>
        </p:nvGrpSpPr>
        <p:grpSpPr>
          <a:xfrm>
            <a:off x="-6219" y="-3"/>
            <a:ext cx="12214838" cy="6858005"/>
            <a:chOff x="-1" y="0"/>
            <a:chExt cx="12214836" cy="6858004"/>
          </a:xfrm>
        </p:grpSpPr>
        <p:sp>
          <p:nvSpPr>
            <p:cNvPr id="634" name="Straight Connector 123"/>
            <p:cNvSpPr/>
            <p:nvPr/>
          </p:nvSpPr>
          <p:spPr>
            <a:xfrm>
              <a:off x="-2" y="668628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35" name="Straight Connector 124"/>
            <p:cNvSpPr/>
            <p:nvPr/>
          </p:nvSpPr>
          <p:spPr>
            <a:xfrm flipH="1">
              <a:off x="6210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36" name="Straight Connector 125"/>
            <p:cNvSpPr/>
            <p:nvPr/>
          </p:nvSpPr>
          <p:spPr>
            <a:xfrm flipH="1">
              <a:off x="11999477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37" name="Straight Connector 126"/>
            <p:cNvSpPr/>
            <p:nvPr/>
          </p:nvSpPr>
          <p:spPr>
            <a:xfrm flipH="1">
              <a:off x="198738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38" name="Straight Connector 127"/>
            <p:cNvSpPr/>
            <p:nvPr/>
          </p:nvSpPr>
          <p:spPr>
            <a:xfrm flipH="1">
              <a:off x="1198179" y="0"/>
              <a:ext cx="5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39" name="Straight Connector 128"/>
            <p:cNvSpPr/>
            <p:nvPr/>
          </p:nvSpPr>
          <p:spPr>
            <a:xfrm flipH="1">
              <a:off x="2197617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0" name="Straight Connector 129"/>
            <p:cNvSpPr/>
            <p:nvPr/>
          </p:nvSpPr>
          <p:spPr>
            <a:xfrm flipH="1">
              <a:off x="3197056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1" name="Straight Connector 130"/>
            <p:cNvSpPr/>
            <p:nvPr/>
          </p:nvSpPr>
          <p:spPr>
            <a:xfrm flipH="1">
              <a:off x="4196494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2" name="Straight Connector 131"/>
            <p:cNvSpPr/>
            <p:nvPr/>
          </p:nvSpPr>
          <p:spPr>
            <a:xfrm flipH="1">
              <a:off x="5195932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3" name="Straight Connector 132"/>
            <p:cNvSpPr/>
            <p:nvPr/>
          </p:nvSpPr>
          <p:spPr>
            <a:xfrm flipH="1">
              <a:off x="6195372" y="0"/>
              <a:ext cx="5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4" name="Straight Connector 133"/>
            <p:cNvSpPr/>
            <p:nvPr/>
          </p:nvSpPr>
          <p:spPr>
            <a:xfrm flipH="1">
              <a:off x="7194810" y="0"/>
              <a:ext cx="5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5" name="Straight Connector 134"/>
            <p:cNvSpPr/>
            <p:nvPr/>
          </p:nvSpPr>
          <p:spPr>
            <a:xfrm flipH="1">
              <a:off x="8194247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6" name="Straight Connector 135"/>
            <p:cNvSpPr/>
            <p:nvPr/>
          </p:nvSpPr>
          <p:spPr>
            <a:xfrm flipH="1">
              <a:off x="9193686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7" name="Straight Connector 136"/>
            <p:cNvSpPr/>
            <p:nvPr/>
          </p:nvSpPr>
          <p:spPr>
            <a:xfrm flipH="1">
              <a:off x="10193124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8" name="Straight Connector 137"/>
            <p:cNvSpPr/>
            <p:nvPr/>
          </p:nvSpPr>
          <p:spPr>
            <a:xfrm flipH="1">
              <a:off x="11192564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9" name="Straight Connector 138"/>
            <p:cNvSpPr/>
            <p:nvPr/>
          </p:nvSpPr>
          <p:spPr>
            <a:xfrm flipH="1">
              <a:off x="12192004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0" name="Straight Connector 139"/>
            <p:cNvSpPr/>
            <p:nvPr/>
          </p:nvSpPr>
          <p:spPr>
            <a:xfrm>
              <a:off x="6212" y="171716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1" name="Straight Connector 140"/>
            <p:cNvSpPr/>
            <p:nvPr/>
          </p:nvSpPr>
          <p:spPr>
            <a:xfrm>
              <a:off x="6212" y="72890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2" name="Straight Connector 141"/>
            <p:cNvSpPr/>
            <p:nvPr/>
          </p:nvSpPr>
          <p:spPr>
            <a:xfrm>
              <a:off x="6212" y="128609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3" name="Straight Connector 142"/>
            <p:cNvSpPr/>
            <p:nvPr/>
          </p:nvSpPr>
          <p:spPr>
            <a:xfrm>
              <a:off x="6212" y="184328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4" name="Straight Connector 143"/>
            <p:cNvSpPr/>
            <p:nvPr/>
          </p:nvSpPr>
          <p:spPr>
            <a:xfrm>
              <a:off x="6212" y="240047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5" name="Straight Connector 144"/>
            <p:cNvSpPr/>
            <p:nvPr/>
          </p:nvSpPr>
          <p:spPr>
            <a:xfrm>
              <a:off x="6212" y="295766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6" name="Straight Connector 145"/>
            <p:cNvSpPr/>
            <p:nvPr/>
          </p:nvSpPr>
          <p:spPr>
            <a:xfrm>
              <a:off x="6212" y="3514859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7" name="Straight Connector 146"/>
            <p:cNvSpPr/>
            <p:nvPr/>
          </p:nvSpPr>
          <p:spPr>
            <a:xfrm>
              <a:off x="6212" y="4072049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8" name="Straight Connector 147"/>
            <p:cNvSpPr/>
            <p:nvPr/>
          </p:nvSpPr>
          <p:spPr>
            <a:xfrm>
              <a:off x="6212" y="4629239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9" name="Straight Connector 148"/>
            <p:cNvSpPr/>
            <p:nvPr/>
          </p:nvSpPr>
          <p:spPr>
            <a:xfrm>
              <a:off x="6212" y="5186428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60" name="Straight Connector 149"/>
            <p:cNvSpPr/>
            <p:nvPr/>
          </p:nvSpPr>
          <p:spPr>
            <a:xfrm>
              <a:off x="6212" y="5743619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61" name="Straight Connector 150"/>
            <p:cNvSpPr/>
            <p:nvPr/>
          </p:nvSpPr>
          <p:spPr>
            <a:xfrm>
              <a:off x="6212" y="6858003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62" name="Straight Connector 151"/>
            <p:cNvSpPr/>
            <p:nvPr/>
          </p:nvSpPr>
          <p:spPr>
            <a:xfrm>
              <a:off x="22825" y="6248404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664" name="Freeform: Shape 153"/>
          <p:cNvSpPr/>
          <p:nvPr/>
        </p:nvSpPr>
        <p:spPr>
          <a:xfrm>
            <a:off x="-6216" y="5014716"/>
            <a:ext cx="2800130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665" name="Freeform: Shape 155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666" name="Freeform: Shape 157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696" name="Group 159"/>
          <p:cNvGrpSpPr/>
          <p:nvPr/>
        </p:nvGrpSpPr>
        <p:grpSpPr>
          <a:xfrm>
            <a:off x="-6219" y="-3"/>
            <a:ext cx="12214838" cy="6858005"/>
            <a:chOff x="-1" y="0"/>
            <a:chExt cx="12214836" cy="6858004"/>
          </a:xfrm>
        </p:grpSpPr>
        <p:sp>
          <p:nvSpPr>
            <p:cNvPr id="667" name="Straight Connector 160"/>
            <p:cNvSpPr/>
            <p:nvPr/>
          </p:nvSpPr>
          <p:spPr>
            <a:xfrm>
              <a:off x="-2" y="668628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68" name="Straight Connector 161"/>
            <p:cNvSpPr/>
            <p:nvPr/>
          </p:nvSpPr>
          <p:spPr>
            <a:xfrm flipH="1">
              <a:off x="6210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69" name="Straight Connector 162"/>
            <p:cNvSpPr/>
            <p:nvPr/>
          </p:nvSpPr>
          <p:spPr>
            <a:xfrm flipH="1">
              <a:off x="11999477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70" name="Straight Connector 163"/>
            <p:cNvSpPr/>
            <p:nvPr/>
          </p:nvSpPr>
          <p:spPr>
            <a:xfrm flipH="1">
              <a:off x="198738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71" name="Straight Connector 164"/>
            <p:cNvSpPr/>
            <p:nvPr/>
          </p:nvSpPr>
          <p:spPr>
            <a:xfrm flipH="1">
              <a:off x="1198179" y="0"/>
              <a:ext cx="5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72" name="Straight Connector 165"/>
            <p:cNvSpPr/>
            <p:nvPr/>
          </p:nvSpPr>
          <p:spPr>
            <a:xfrm flipH="1">
              <a:off x="2197617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73" name="Straight Connector 166"/>
            <p:cNvSpPr/>
            <p:nvPr/>
          </p:nvSpPr>
          <p:spPr>
            <a:xfrm flipH="1">
              <a:off x="3197056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74" name="Straight Connector 167"/>
            <p:cNvSpPr/>
            <p:nvPr/>
          </p:nvSpPr>
          <p:spPr>
            <a:xfrm flipH="1">
              <a:off x="4196494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75" name="Straight Connector 168"/>
            <p:cNvSpPr/>
            <p:nvPr/>
          </p:nvSpPr>
          <p:spPr>
            <a:xfrm flipH="1">
              <a:off x="5195932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76" name="Straight Connector 169"/>
            <p:cNvSpPr/>
            <p:nvPr/>
          </p:nvSpPr>
          <p:spPr>
            <a:xfrm flipH="1">
              <a:off x="6195372" y="0"/>
              <a:ext cx="5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77" name="Straight Connector 170"/>
            <p:cNvSpPr/>
            <p:nvPr/>
          </p:nvSpPr>
          <p:spPr>
            <a:xfrm flipH="1">
              <a:off x="7194810" y="0"/>
              <a:ext cx="5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78" name="Straight Connector 171"/>
            <p:cNvSpPr/>
            <p:nvPr/>
          </p:nvSpPr>
          <p:spPr>
            <a:xfrm flipH="1">
              <a:off x="8194247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79" name="Straight Connector 172"/>
            <p:cNvSpPr/>
            <p:nvPr/>
          </p:nvSpPr>
          <p:spPr>
            <a:xfrm flipH="1">
              <a:off x="9193686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0" name="Straight Connector 173"/>
            <p:cNvSpPr/>
            <p:nvPr/>
          </p:nvSpPr>
          <p:spPr>
            <a:xfrm flipH="1">
              <a:off x="10193124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1" name="Straight Connector 174"/>
            <p:cNvSpPr/>
            <p:nvPr/>
          </p:nvSpPr>
          <p:spPr>
            <a:xfrm flipH="1">
              <a:off x="11192564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2" name="Straight Connector 175"/>
            <p:cNvSpPr/>
            <p:nvPr/>
          </p:nvSpPr>
          <p:spPr>
            <a:xfrm flipH="1">
              <a:off x="12192004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3" name="Straight Connector 176"/>
            <p:cNvSpPr/>
            <p:nvPr/>
          </p:nvSpPr>
          <p:spPr>
            <a:xfrm>
              <a:off x="6212" y="171716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4" name="Straight Connector 177"/>
            <p:cNvSpPr/>
            <p:nvPr/>
          </p:nvSpPr>
          <p:spPr>
            <a:xfrm>
              <a:off x="6212" y="72890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5" name="Straight Connector 178"/>
            <p:cNvSpPr/>
            <p:nvPr/>
          </p:nvSpPr>
          <p:spPr>
            <a:xfrm>
              <a:off x="6212" y="128609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6" name="Straight Connector 179"/>
            <p:cNvSpPr/>
            <p:nvPr/>
          </p:nvSpPr>
          <p:spPr>
            <a:xfrm>
              <a:off x="6212" y="184328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7" name="Straight Connector 180"/>
            <p:cNvSpPr/>
            <p:nvPr/>
          </p:nvSpPr>
          <p:spPr>
            <a:xfrm>
              <a:off x="6212" y="240047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8" name="Straight Connector 181"/>
            <p:cNvSpPr/>
            <p:nvPr/>
          </p:nvSpPr>
          <p:spPr>
            <a:xfrm>
              <a:off x="6212" y="295766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9" name="Straight Connector 182"/>
            <p:cNvSpPr/>
            <p:nvPr/>
          </p:nvSpPr>
          <p:spPr>
            <a:xfrm>
              <a:off x="6212" y="3514859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0" name="Straight Connector 183"/>
            <p:cNvSpPr/>
            <p:nvPr/>
          </p:nvSpPr>
          <p:spPr>
            <a:xfrm>
              <a:off x="6212" y="4072049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1" name="Straight Connector 184"/>
            <p:cNvSpPr/>
            <p:nvPr/>
          </p:nvSpPr>
          <p:spPr>
            <a:xfrm>
              <a:off x="6212" y="4629239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2" name="Straight Connector 185"/>
            <p:cNvSpPr/>
            <p:nvPr/>
          </p:nvSpPr>
          <p:spPr>
            <a:xfrm>
              <a:off x="6212" y="5186428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3" name="Straight Connector 186"/>
            <p:cNvSpPr/>
            <p:nvPr/>
          </p:nvSpPr>
          <p:spPr>
            <a:xfrm>
              <a:off x="6212" y="5743619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4" name="Straight Connector 187"/>
            <p:cNvSpPr/>
            <p:nvPr/>
          </p:nvSpPr>
          <p:spPr>
            <a:xfrm>
              <a:off x="6212" y="6858003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5" name="Straight Connector 188"/>
            <p:cNvSpPr/>
            <p:nvPr/>
          </p:nvSpPr>
          <p:spPr>
            <a:xfrm>
              <a:off x="22825" y="6248404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697" name="Rectangle 190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698" name="Rectangle 19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699" name="Right Triangle 194"/>
          <p:cNvSpPr/>
          <p:nvPr/>
        </p:nvSpPr>
        <p:spPr>
          <a:xfrm rot="13500000">
            <a:off x="-277934" y="1559139"/>
            <a:ext cx="568293" cy="56829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201AF">
              <a:alpha val="17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729" name="Group 196"/>
          <p:cNvGrpSpPr/>
          <p:nvPr/>
        </p:nvGrpSpPr>
        <p:grpSpPr>
          <a:xfrm>
            <a:off x="-10" y="-5"/>
            <a:ext cx="12214838" cy="6858005"/>
            <a:chOff x="-5" y="-2"/>
            <a:chExt cx="12214836" cy="6858004"/>
          </a:xfrm>
        </p:grpSpPr>
        <p:sp>
          <p:nvSpPr>
            <p:cNvPr id="700" name="Straight Connector 197"/>
            <p:cNvSpPr/>
            <p:nvPr/>
          </p:nvSpPr>
          <p:spPr>
            <a:xfrm>
              <a:off x="-6" y="6686284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1" name="Straight Connector 198"/>
            <p:cNvSpPr/>
            <p:nvPr/>
          </p:nvSpPr>
          <p:spPr>
            <a:xfrm flipH="1">
              <a:off x="6207" y="-1"/>
              <a:ext cx="5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2" name="Straight Connector 199"/>
            <p:cNvSpPr/>
            <p:nvPr/>
          </p:nvSpPr>
          <p:spPr>
            <a:xfrm flipH="1">
              <a:off x="11999473" y="-3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3" name="Straight Connector 200"/>
            <p:cNvSpPr/>
            <p:nvPr/>
          </p:nvSpPr>
          <p:spPr>
            <a:xfrm flipH="1">
              <a:off x="198735" y="-1"/>
              <a:ext cx="5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4" name="Straight Connector 201"/>
            <p:cNvSpPr/>
            <p:nvPr/>
          </p:nvSpPr>
          <p:spPr>
            <a:xfrm flipH="1">
              <a:off x="1198175" y="-1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5" name="Straight Connector 202"/>
            <p:cNvSpPr/>
            <p:nvPr/>
          </p:nvSpPr>
          <p:spPr>
            <a:xfrm flipH="1">
              <a:off x="2197613" y="-1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6" name="Straight Connector 203"/>
            <p:cNvSpPr/>
            <p:nvPr/>
          </p:nvSpPr>
          <p:spPr>
            <a:xfrm flipH="1">
              <a:off x="3197052" y="-1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7" name="Straight Connector 204"/>
            <p:cNvSpPr/>
            <p:nvPr/>
          </p:nvSpPr>
          <p:spPr>
            <a:xfrm flipH="1">
              <a:off x="4196491" y="-1"/>
              <a:ext cx="5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8" name="Straight Connector 205"/>
            <p:cNvSpPr/>
            <p:nvPr/>
          </p:nvSpPr>
          <p:spPr>
            <a:xfrm flipH="1">
              <a:off x="5195929" y="-1"/>
              <a:ext cx="5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9" name="Straight Connector 206"/>
            <p:cNvSpPr/>
            <p:nvPr/>
          </p:nvSpPr>
          <p:spPr>
            <a:xfrm flipH="1">
              <a:off x="6195368" y="-1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0" name="Straight Connector 207"/>
            <p:cNvSpPr/>
            <p:nvPr/>
          </p:nvSpPr>
          <p:spPr>
            <a:xfrm flipH="1">
              <a:off x="7194806" y="-1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1" name="Straight Connector 208"/>
            <p:cNvSpPr/>
            <p:nvPr/>
          </p:nvSpPr>
          <p:spPr>
            <a:xfrm flipH="1">
              <a:off x="8194243" y="-1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2" name="Straight Connector 209"/>
            <p:cNvSpPr/>
            <p:nvPr/>
          </p:nvSpPr>
          <p:spPr>
            <a:xfrm flipH="1">
              <a:off x="9193682" y="-1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3" name="Straight Connector 210"/>
            <p:cNvSpPr/>
            <p:nvPr/>
          </p:nvSpPr>
          <p:spPr>
            <a:xfrm flipH="1">
              <a:off x="10193120" y="-3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4" name="Straight Connector 211"/>
            <p:cNvSpPr/>
            <p:nvPr/>
          </p:nvSpPr>
          <p:spPr>
            <a:xfrm flipH="1">
              <a:off x="11192561" y="-3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5" name="Straight Connector 212"/>
            <p:cNvSpPr/>
            <p:nvPr/>
          </p:nvSpPr>
          <p:spPr>
            <a:xfrm flipH="1">
              <a:off x="12192000" y="-3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6" name="Straight Connector 213"/>
            <p:cNvSpPr/>
            <p:nvPr/>
          </p:nvSpPr>
          <p:spPr>
            <a:xfrm>
              <a:off x="6208" y="171715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7" name="Straight Connector 214"/>
            <p:cNvSpPr/>
            <p:nvPr/>
          </p:nvSpPr>
          <p:spPr>
            <a:xfrm>
              <a:off x="6208" y="728905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8" name="Straight Connector 215"/>
            <p:cNvSpPr/>
            <p:nvPr/>
          </p:nvSpPr>
          <p:spPr>
            <a:xfrm>
              <a:off x="6208" y="1286095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9" name="Straight Connector 216"/>
            <p:cNvSpPr/>
            <p:nvPr/>
          </p:nvSpPr>
          <p:spPr>
            <a:xfrm>
              <a:off x="6208" y="1843285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0" name="Straight Connector 217"/>
            <p:cNvSpPr/>
            <p:nvPr/>
          </p:nvSpPr>
          <p:spPr>
            <a:xfrm>
              <a:off x="6208" y="2400475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1" name="Straight Connector 218"/>
            <p:cNvSpPr/>
            <p:nvPr/>
          </p:nvSpPr>
          <p:spPr>
            <a:xfrm>
              <a:off x="6208" y="2957665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2" name="Straight Connector 219"/>
            <p:cNvSpPr/>
            <p:nvPr/>
          </p:nvSpPr>
          <p:spPr>
            <a:xfrm>
              <a:off x="6208" y="351485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3" name="Straight Connector 220"/>
            <p:cNvSpPr/>
            <p:nvPr/>
          </p:nvSpPr>
          <p:spPr>
            <a:xfrm>
              <a:off x="6208" y="407204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4" name="Straight Connector 221"/>
            <p:cNvSpPr/>
            <p:nvPr/>
          </p:nvSpPr>
          <p:spPr>
            <a:xfrm>
              <a:off x="6208" y="462923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5" name="Straight Connector 222"/>
            <p:cNvSpPr/>
            <p:nvPr/>
          </p:nvSpPr>
          <p:spPr>
            <a:xfrm>
              <a:off x="6208" y="5186426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6" name="Straight Connector 223"/>
            <p:cNvSpPr/>
            <p:nvPr/>
          </p:nvSpPr>
          <p:spPr>
            <a:xfrm>
              <a:off x="6208" y="5743616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7" name="Straight Connector 224"/>
            <p:cNvSpPr/>
            <p:nvPr/>
          </p:nvSpPr>
          <p:spPr>
            <a:xfrm>
              <a:off x="6208" y="6858000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8" name="Straight Connector 225"/>
            <p:cNvSpPr/>
            <p:nvPr/>
          </p:nvSpPr>
          <p:spPr>
            <a:xfrm>
              <a:off x="22821" y="6248401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730" name="Title 1"/>
          <p:cNvSpPr txBox="1"/>
          <p:nvPr>
            <p:ph type="title"/>
          </p:nvPr>
        </p:nvSpPr>
        <p:spPr>
          <a:xfrm>
            <a:off x="10160" y="-87331"/>
            <a:ext cx="4952999" cy="2247614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rgbClr val="000000"/>
                </a:solidFill>
              </a:defRPr>
            </a:lvl1pPr>
          </a:lstStyle>
          <a:p>
            <a:pPr/>
            <a:r>
              <a:t>Datganiadau o'r hyn sy'n bwysig</a:t>
            </a:r>
          </a:p>
        </p:txBody>
      </p:sp>
      <p:sp>
        <p:nvSpPr>
          <p:cNvPr id="731" name="Content Placeholder 2"/>
          <p:cNvSpPr txBox="1"/>
          <p:nvPr>
            <p:ph type="body" sz="half" idx="1"/>
          </p:nvPr>
        </p:nvSpPr>
        <p:spPr>
          <a:xfrm>
            <a:off x="579119" y="1923712"/>
            <a:ext cx="7289801" cy="4350614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defRPr sz="2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Defnyddir y system rif i gynrychioli a chymharu'r perthnasoedd rhwng rhifau a meintiau.</a:t>
            </a:r>
          </a:p>
          <a:p>
            <a:pPr>
              <a:lnSpc>
                <a:spcPct val="100000"/>
              </a:lnSpc>
              <a:defRPr sz="2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Mae algebra yn defnyddio systemau symbolau i fynegi strwythur perthnasoedd mathemategol.</a:t>
            </a:r>
          </a:p>
          <a:p>
            <a:pPr>
              <a:lnSpc>
                <a:spcPct val="100000"/>
              </a:lnSpc>
              <a:defRPr sz="2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Mae geometreg yn canolbwyntio ar berthnasoedd sy'n ymwneud â siâp, gofod a safle, ac mae mesur yn canolbwyntio ar feintioli ffenomena yn y byd ffisegol.</a:t>
            </a:r>
          </a:p>
          <a:p>
            <a:pPr>
              <a:lnSpc>
                <a:spcPct val="100000"/>
              </a:lnSpc>
              <a:defRPr sz="2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 Mae ystadegau yn cynrychioli data, mae tebygolrwydd yn modelu siawns, ac mae’r ddau yn cefnogi casgliadau a phenderfyniadau gwybodus.</a:t>
            </a:r>
          </a:p>
        </p:txBody>
      </p:sp>
      <p:sp>
        <p:nvSpPr>
          <p:cNvPr id="732" name="Flowchart: Document 227"/>
          <p:cNvSpPr/>
          <p:nvPr/>
        </p:nvSpPr>
        <p:spPr>
          <a:xfrm rot="5400000">
            <a:off x="7472629" y="2122016"/>
            <a:ext cx="6858001" cy="261397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9255" fill="norm" stroke="1" extrusionOk="0">
                <a:moveTo>
                  <a:pt x="0" y="0"/>
                </a:moveTo>
                <a:lnTo>
                  <a:pt x="21600" y="0"/>
                </a:lnTo>
                <a:lnTo>
                  <a:pt x="21600" y="15641"/>
                </a:lnTo>
                <a:cubicBezTo>
                  <a:pt x="10800" y="15641"/>
                  <a:pt x="10800" y="21600"/>
                  <a:pt x="0" y="18214"/>
                </a:cubicBezTo>
                <a:close/>
              </a:path>
            </a:pathLst>
          </a:custGeom>
          <a:solidFill>
            <a:srgbClr val="1201AF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pic>
        <p:nvPicPr>
          <p:cNvPr id="733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rcRect l="0" t="0" r="1" b="29214"/>
          <a:stretch>
            <a:fillRect/>
          </a:stretch>
        </p:blipFill>
        <p:spPr>
          <a:xfrm>
            <a:off x="8322056" y="457200"/>
            <a:ext cx="3583385" cy="358338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1" y="0"/>
                </a:moveTo>
                <a:cubicBezTo>
                  <a:pt x="4836" y="0"/>
                  <a:pt x="0" y="4836"/>
                  <a:pt x="0" y="10801"/>
                </a:cubicBezTo>
                <a:cubicBezTo>
                  <a:pt x="0" y="16766"/>
                  <a:pt x="4836" y="21600"/>
                  <a:pt x="10801" y="21600"/>
                </a:cubicBezTo>
                <a:cubicBezTo>
                  <a:pt x="16766" y="21600"/>
                  <a:pt x="21600" y="16766"/>
                  <a:pt x="21600" y="10801"/>
                </a:cubicBezTo>
                <a:cubicBezTo>
                  <a:pt x="21600" y="4836"/>
                  <a:pt x="16766" y="0"/>
                  <a:pt x="10801" y="0"/>
                </a:cubicBezTo>
                <a:close/>
              </a:path>
            </a:pathLst>
          </a:cu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5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rcRect l="0" t="26840" r="0" b="11688"/>
          <a:stretch>
            <a:fillRect/>
          </a:stretch>
        </p:blipFill>
        <p:spPr>
          <a:xfrm>
            <a:off x="706866" y="511771"/>
            <a:ext cx="10420642" cy="4286508"/>
          </a:xfrm>
          <a:prstGeom prst="rect">
            <a:avLst/>
          </a:prstGeom>
          <a:ln w="12700">
            <a:miter lim="400000"/>
          </a:ln>
        </p:spPr>
      </p:pic>
      <p:sp>
        <p:nvSpPr>
          <p:cNvPr id="736" name="Arrow: Left 4"/>
          <p:cNvSpPr/>
          <p:nvPr/>
        </p:nvSpPr>
        <p:spPr>
          <a:xfrm>
            <a:off x="4054262" y="4023955"/>
            <a:ext cx="980665" cy="483708"/>
          </a:xfrm>
          <a:prstGeom prst="lef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12700">
            <a:solidFill>
              <a:srgbClr val="32538F"/>
            </a:solidFill>
            <a:miter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8" name="TextBox 1"/>
          <p:cNvSpPr txBox="1"/>
          <p:nvPr/>
        </p:nvSpPr>
        <p:spPr>
          <a:xfrm>
            <a:off x="581418" y="521433"/>
            <a:ext cx="10841605" cy="46507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defTabSz="457200">
              <a:defRPr sz="2200">
                <a:solidFill>
                  <a:srgbClr val="1F1F1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pPr>
            <a:r>
              <a:t>Mae cynnydd ym Maes Dysgu a Phrofiad Mathemateg a Rhifedd (Maes) </a:t>
            </a:r>
            <a:r>
              <a:rPr b="1"/>
              <a:t>yn </a:t>
            </a:r>
            <a:r>
              <a:t>cynnwys datblygu</a:t>
            </a:r>
            <a:r>
              <a:rPr b="1"/>
              <a:t> pum hyfedredd  cysylltiedig a rhyngddibynnol.</a:t>
            </a:r>
            <a:r>
              <a:t> </a:t>
            </a:r>
            <a:r>
              <a:rPr b="1"/>
              <a:t>Dydyn nhw ddim yn nhrefn pwysigrwydd</a:t>
            </a:r>
            <a:r>
              <a:t>, ac mae ystyried yr hyfedreddau hyn yn hollbwysig wrth i ysgolion gynllunio eu cwricwlwm er mwyn sicrhau cynnydd dysgwyr.</a:t>
            </a:r>
          </a:p>
          <a:p>
            <a:pPr defTabSz="457200">
              <a:defRPr sz="2200">
                <a:solidFill>
                  <a:srgbClr val="1F1F1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pPr>
          </a:p>
          <a:p>
            <a:pPr defTabSz="457200">
              <a:defRPr sz="2200">
                <a:solidFill>
                  <a:srgbClr val="1F1F1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pPr>
          </a:p>
          <a:p>
            <a:pPr defTabSz="457200">
              <a:buSzPct val="100000"/>
              <a:buChar char="•"/>
              <a:defRPr sz="2800">
                <a:solidFill>
                  <a:srgbClr val="1F1F1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pPr>
            <a:r>
              <a:t>Dealltwriaeth gysyniadol</a:t>
            </a:r>
          </a:p>
          <a:p>
            <a:pPr defTabSz="457200">
              <a:buSzPct val="100000"/>
              <a:buChar char="•"/>
              <a:defRPr sz="2800">
                <a:solidFill>
                  <a:srgbClr val="1F1F1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pPr>
            <a:r>
              <a:t>Cyfathrebu gan ddefnyddio symbolau</a:t>
            </a:r>
          </a:p>
          <a:p>
            <a:pPr defTabSz="457200">
              <a:buSzPct val="100000"/>
              <a:buChar char="•"/>
              <a:defRPr sz="2800">
                <a:solidFill>
                  <a:srgbClr val="1F1F1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pPr>
            <a:r>
              <a:t>Cymhwysedd strategol</a:t>
            </a:r>
          </a:p>
          <a:p>
            <a:pPr defTabSz="457200">
              <a:buSzPct val="100000"/>
              <a:buChar char="•"/>
              <a:defRPr sz="2800">
                <a:solidFill>
                  <a:srgbClr val="1F1F1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pPr>
            <a:r>
              <a:t>Rhesymu rhesymegol</a:t>
            </a:r>
          </a:p>
          <a:p>
            <a:pPr defTabSz="457200">
              <a:buSzPct val="100000"/>
              <a:buChar char="•"/>
              <a:defRPr sz="2800">
                <a:solidFill>
                  <a:srgbClr val="1F1F1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pPr>
            <a:r>
              <a:t>Rhuglder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0" name="Screenshot 2022-08-11 at 14.35.11.png" descr="Screenshot 2022-08-11 at 14.35.1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55336" y="224370"/>
            <a:ext cx="11081327" cy="621504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B4C7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2" name="Title 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 sz="6000">
                <a:solidFill>
                  <a:schemeClr val="accent1"/>
                </a:solidFill>
              </a:defRPr>
            </a:lvl1pPr>
          </a:lstStyle>
          <a:p>
            <a:pPr/>
            <a:r>
              <a:t>Dogfennau</a:t>
            </a:r>
          </a:p>
        </p:txBody>
      </p:sp>
      <p:sp>
        <p:nvSpPr>
          <p:cNvPr id="743" name="TextBox 6"/>
          <p:cNvSpPr txBox="1"/>
          <p:nvPr/>
        </p:nvSpPr>
        <p:spPr>
          <a:xfrm>
            <a:off x="1854561" y="5663915"/>
            <a:ext cx="2651765" cy="76076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2400"/>
            </a:pPr>
            <a:r>
              <a:t>  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2" invalidUrl="" action="" tgtFrame="" tooltip="" history="1" highlightClick="0" endSnd="0"/>
              </a:rPr>
              <a:t>  Mathemateg a Rhifedd </a:t>
            </a:r>
          </a:p>
        </p:txBody>
      </p:sp>
      <p:sp>
        <p:nvSpPr>
          <p:cNvPr id="744" name="TextBox 7"/>
          <p:cNvSpPr txBox="1"/>
          <p:nvPr/>
        </p:nvSpPr>
        <p:spPr>
          <a:xfrm>
            <a:off x="6039691" y="1788498"/>
            <a:ext cx="2651766" cy="8765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sz="28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 invalidUrl="" action="" tgtFrame="" tooltip="" history="1" highlightClick="0" endSnd="0"/>
              </a:defRPr>
            </a:lvl1pPr>
          </a:lstStyle>
          <a:p>
            <a:pPr/>
            <a:r>
              <a:rPr>
                <a:hlinkClick r:id="rId3" invalidUrl="" action="" tgtFrame="" tooltip="" history="1" highlightClick="0" endSnd="0"/>
              </a:rPr>
              <a:t>  Fframwaith Rhifedd </a:t>
            </a:r>
          </a:p>
        </p:txBody>
      </p:sp>
      <p:sp>
        <p:nvSpPr>
          <p:cNvPr id="745" name="TextBox 10"/>
          <p:cNvSpPr txBox="1"/>
          <p:nvPr/>
        </p:nvSpPr>
        <p:spPr>
          <a:xfrm>
            <a:off x="562555" y="5108711"/>
            <a:ext cx="3340874" cy="3924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sz="2400"/>
            </a:lvl1pPr>
          </a:lstStyle>
          <a:p>
            <a:pPr/>
            <a:r>
              <a:t>Cwricwlwm i Gymru 2022</a:t>
            </a:r>
          </a:p>
        </p:txBody>
      </p:sp>
      <p:pic>
        <p:nvPicPr>
          <p:cNvPr id="746" name="Screenshot 2023-10-12 at 11.57.37.png" descr="Screenshot 2023-10-12 at 11.57.37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86923" y="1539345"/>
            <a:ext cx="4279901" cy="3517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747" name="Screenshot 2023-10-12 at 10.59.51.png" descr="Screenshot 2023-10-12 at 10.59.51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767820" y="2762863"/>
            <a:ext cx="5557694" cy="228132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84B4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9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14891" y="221736"/>
            <a:ext cx="5301170" cy="3766895"/>
          </a:xfrm>
          <a:prstGeom prst="rect">
            <a:avLst/>
          </a:prstGeom>
          <a:ln w="12700">
            <a:miter lim="400000"/>
          </a:ln>
        </p:spPr>
      </p:pic>
      <p:pic>
        <p:nvPicPr>
          <p:cNvPr id="750" name="Picture 6" descr="Picture 6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905667" y="2406051"/>
            <a:ext cx="6108273" cy="395279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A1B8E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2" name="Screenshot 2022-02-03 at 08.17.24.png" descr="Screenshot 2022-02-03 at 08.17.2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79254" y="131656"/>
            <a:ext cx="5225883" cy="4203156"/>
          </a:xfrm>
          <a:prstGeom prst="rect">
            <a:avLst/>
          </a:prstGeom>
          <a:ln w="12700">
            <a:miter lim="400000"/>
          </a:ln>
        </p:spPr>
      </p:pic>
      <p:sp>
        <p:nvSpPr>
          <p:cNvPr id="753" name="https://www.estyn.gov.wales/thematic-report/active-and-experiential-learning-effective-foundation-phase-practice-delivering"/>
          <p:cNvSpPr txBox="1"/>
          <p:nvPr/>
        </p:nvSpPr>
        <p:spPr>
          <a:xfrm>
            <a:off x="348710" y="5526318"/>
            <a:ext cx="11316699" cy="86486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b="1" sz="24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venir Next LT Pro"/>
                <a:ea typeface="Avenir Next LT Pro"/>
                <a:cs typeface="Avenir Next LT Pro"/>
                <a:sym typeface="Avenir Next LT Pro"/>
                <a:hlinkClick r:id="rId3" invalidUrl="" action="" tgtFrame="" tooltip="" history="1" highlightClick="0" endSnd="0"/>
              </a:defRPr>
            </a:lvl1pPr>
          </a:lstStyle>
          <a:p>
            <a:pPr/>
            <a:r>
              <a:rPr>
                <a:hlinkClick r:id="rId3" invalidUrl="" action="" tgtFrame="" tooltip="" history="1" highlightClick="0" endSnd="0"/>
              </a:rPr>
              <a:t>https://www.estyn.gov.wales/thematic-report/active-and-experiential-learning-effective-foundation-phase-practice-delivering</a:t>
            </a:r>
          </a:p>
        </p:txBody>
      </p:sp>
      <p:pic>
        <p:nvPicPr>
          <p:cNvPr id="754" name="Picture 5" descr="Picture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666854" y="1166650"/>
            <a:ext cx="4830045" cy="270006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6" name="Screenshot 2022-02-10 at 07.07.07.png" descr="Screenshot 2022-02-10 at 07.07.07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77179" y="358069"/>
            <a:ext cx="6183758" cy="6141862"/>
          </a:xfrm>
          <a:prstGeom prst="rect">
            <a:avLst/>
          </a:prstGeom>
          <a:ln w="12700">
            <a:miter lim="400000"/>
          </a:ln>
        </p:spPr>
      </p:pic>
      <p:pic>
        <p:nvPicPr>
          <p:cNvPr id="757" name="Screenshot 2022-02-10 at 07.07.38.png" descr="Screenshot 2022-02-10 at 07.07.38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263420" y="1873468"/>
            <a:ext cx="3974491" cy="292148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9" name="Screenshot 2022-02-10 at 07.31.05.png" descr="Screenshot 2022-02-10 at 07.31.05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15775" y="110291"/>
            <a:ext cx="4900087" cy="6419028"/>
          </a:xfrm>
          <a:prstGeom prst="rect">
            <a:avLst/>
          </a:prstGeom>
          <a:ln w="12700">
            <a:miter lim="400000"/>
          </a:ln>
        </p:spPr>
      </p:pic>
      <p:pic>
        <p:nvPicPr>
          <p:cNvPr id="760" name="Screenshot 2022-02-10 at 07.31.40.png" descr="Screenshot 2022-02-10 at 07.31.40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455899" y="608619"/>
            <a:ext cx="2681450" cy="564076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2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856119" y="3369876"/>
            <a:ext cx="2800129" cy="2800129"/>
          </a:xfrm>
          <a:prstGeom prst="rect">
            <a:avLst/>
          </a:prstGeom>
          <a:ln w="12700">
            <a:miter lim="400000"/>
          </a:ln>
        </p:spPr>
      </p:pic>
      <p:pic>
        <p:nvPicPr>
          <p:cNvPr id="763" name="Screenshot 2022-11-13 at 18.09.35.png" descr="Screenshot 2022-11-13 at 18.09.35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742359" y="261418"/>
            <a:ext cx="4628829" cy="655144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5" name="Screenshot 2022-02-10 at 07.32.28.png" descr="Screenshot 2022-02-10 at 07.32.2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44492" y="472602"/>
            <a:ext cx="5337548" cy="5912797"/>
          </a:xfrm>
          <a:prstGeom prst="rect">
            <a:avLst/>
          </a:prstGeom>
          <a:ln w="12700">
            <a:miter lim="400000"/>
          </a:ln>
        </p:spPr>
      </p:pic>
      <p:pic>
        <p:nvPicPr>
          <p:cNvPr id="766" name="Screenshot 2022-02-10 at 07.36.29.png" descr="Screenshot 2022-02-10 at 07.36.29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341345" y="2603724"/>
            <a:ext cx="5390530" cy="16505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8" name="Screenshot 2022-02-10 at 07.38.04.png" descr="Screenshot 2022-02-10 at 07.38.0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46544" y="808781"/>
            <a:ext cx="7099304" cy="4902204"/>
          </a:xfrm>
          <a:prstGeom prst="rect">
            <a:avLst/>
          </a:prstGeom>
          <a:ln w="12700">
            <a:miter lim="400000"/>
          </a:ln>
        </p:spPr>
      </p:pic>
      <p:pic>
        <p:nvPicPr>
          <p:cNvPr id="769" name="Screenshot 2022-02-10 at 07.38.21.png" descr="Screenshot 2022-02-10 at 07.38.21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594797" y="1850499"/>
            <a:ext cx="2979087" cy="36146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AE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1" name="Screenshot 2022-11-13 at 18.14.41.png" descr="Screenshot 2022-11-13 at 18.14.4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00960" y="205645"/>
            <a:ext cx="9990081" cy="644671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3" name="TextBox 18"/>
          <p:cNvSpPr txBox="1"/>
          <p:nvPr/>
        </p:nvSpPr>
        <p:spPr>
          <a:xfrm>
            <a:off x="376268" y="2373880"/>
            <a:ext cx="4655457" cy="39021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3600"/>
            </a:pPr>
            <a:r>
              <a:t>* Linc i’r Fframwaith Rhifedd 2022</a:t>
            </a:r>
          </a:p>
          <a:p>
            <a:pPr>
              <a:defRPr sz="36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</a:defRPr>
            </a:pPr>
            <a:r>
              <a:rPr>
                <a:hlinkClick r:id="rId2" invalidUrl="" action="" tgtFrame="" tooltip="" history="1" highlightClick="0" endSnd="0"/>
              </a:rPr>
              <a:t>https://hwb.gov.wales/api/storage/f0f6edf7-415f-42aa-9053-6f8e691e2eff/fframwaith-rhifedd.pdf</a:t>
            </a:r>
          </a:p>
        </p:txBody>
      </p:sp>
      <p:sp>
        <p:nvSpPr>
          <p:cNvPr id="774" name="TextBox 18"/>
          <p:cNvSpPr txBox="1"/>
          <p:nvPr/>
        </p:nvSpPr>
        <p:spPr>
          <a:xfrm>
            <a:off x="6166801" y="1449704"/>
            <a:ext cx="4655458" cy="55785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3600"/>
            </a:pPr>
            <a:r>
              <a:t>* Ar Drywydd Dysgu a chamau ABC</a:t>
            </a:r>
          </a:p>
          <a:p>
            <a:pPr>
              <a:defRPr sz="36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</a:defRPr>
            </a:pPr>
            <a:r>
              <a:rPr>
                <a:hlinkClick r:id="rId3" invalidUrl="" action="" tgtFrame="" tooltip="" history="1" highlightClick="0" endSnd="0"/>
              </a:rPr>
              <a:t>https://hwb.gov.wales/api/storage/ecad16f5-49bc-4b51-bac6-0e410a405755/fframwaith-rhifedd-ar-drywydd-dysgu-220110.pdf</a:t>
            </a:r>
          </a:p>
        </p:txBody>
      </p:sp>
      <p:pic>
        <p:nvPicPr>
          <p:cNvPr id="775" name="Screenshot 2022-11-13 at 18.18.07.png" descr="Screenshot 2022-11-13 at 18.18.07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380638" y="249242"/>
            <a:ext cx="6112153" cy="15188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AE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7" name="Title 1"/>
          <p:cNvSpPr txBox="1"/>
          <p:nvPr>
            <p:ph type="title"/>
          </p:nvPr>
        </p:nvSpPr>
        <p:spPr>
          <a:xfrm>
            <a:off x="409784" y="237065"/>
            <a:ext cx="5687392" cy="1762981"/>
          </a:xfrm>
          <a:prstGeom prst="rect">
            <a:avLst/>
          </a:prstGeom>
        </p:spPr>
        <p:txBody>
          <a:bodyPr anchor="b"/>
          <a:lstStyle>
            <a:lvl1pPr defTabSz="674826">
              <a:defRPr sz="3900">
                <a:solidFill>
                  <a:srgbClr val="7030A0"/>
                </a:solidFill>
              </a:defRPr>
            </a:lvl1pPr>
          </a:lstStyle>
          <a:p>
            <a:pPr/>
            <a:r>
              <a:t>Cynllunio thema ar draws y Meysydd Dysgu a Phrofiad: Sut mae hyn yn digwydd?</a:t>
            </a:r>
          </a:p>
        </p:txBody>
      </p:sp>
      <p:pic>
        <p:nvPicPr>
          <p:cNvPr id="778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0" t="4788" r="4" b="2913"/>
          <a:stretch>
            <a:fillRect/>
          </a:stretch>
        </p:blipFill>
        <p:spPr>
          <a:xfrm>
            <a:off x="6229139" y="9"/>
            <a:ext cx="59626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46" h="21600" fill="norm" stroke="1" extrusionOk="0">
                <a:moveTo>
                  <a:pt x="3776" y="0"/>
                </a:moveTo>
                <a:lnTo>
                  <a:pt x="4190" y="138"/>
                </a:lnTo>
                <a:cubicBezTo>
                  <a:pt x="4371" y="199"/>
                  <a:pt x="4554" y="258"/>
                  <a:pt x="4737" y="309"/>
                </a:cubicBezTo>
                <a:cubicBezTo>
                  <a:pt x="4685" y="422"/>
                  <a:pt x="4631" y="400"/>
                  <a:pt x="4579" y="389"/>
                </a:cubicBezTo>
                <a:cubicBezTo>
                  <a:pt x="4263" y="343"/>
                  <a:pt x="3938" y="309"/>
                  <a:pt x="3634" y="184"/>
                </a:cubicBezTo>
                <a:cubicBezTo>
                  <a:pt x="3560" y="161"/>
                  <a:pt x="3477" y="161"/>
                  <a:pt x="3445" y="240"/>
                </a:cubicBezTo>
                <a:cubicBezTo>
                  <a:pt x="3393" y="354"/>
                  <a:pt x="3465" y="422"/>
                  <a:pt x="3539" y="479"/>
                </a:cubicBezTo>
                <a:cubicBezTo>
                  <a:pt x="3665" y="581"/>
                  <a:pt x="3813" y="559"/>
                  <a:pt x="3949" y="570"/>
                </a:cubicBezTo>
                <a:cubicBezTo>
                  <a:pt x="4327" y="627"/>
                  <a:pt x="4507" y="785"/>
                  <a:pt x="4591" y="1149"/>
                </a:cubicBezTo>
                <a:cubicBezTo>
                  <a:pt x="4265" y="1001"/>
                  <a:pt x="3939" y="1183"/>
                  <a:pt x="3624" y="1081"/>
                </a:cubicBezTo>
                <a:cubicBezTo>
                  <a:pt x="3539" y="1059"/>
                  <a:pt x="3413" y="1092"/>
                  <a:pt x="3455" y="1218"/>
                </a:cubicBezTo>
                <a:cubicBezTo>
                  <a:pt x="3497" y="1331"/>
                  <a:pt x="3634" y="1421"/>
                  <a:pt x="3393" y="1399"/>
                </a:cubicBezTo>
                <a:cubicBezTo>
                  <a:pt x="3214" y="1387"/>
                  <a:pt x="3161" y="1251"/>
                  <a:pt x="3109" y="1104"/>
                </a:cubicBezTo>
                <a:cubicBezTo>
                  <a:pt x="3067" y="1024"/>
                  <a:pt x="2951" y="978"/>
                  <a:pt x="2867" y="1024"/>
                </a:cubicBezTo>
                <a:cubicBezTo>
                  <a:pt x="2762" y="1069"/>
                  <a:pt x="2794" y="1194"/>
                  <a:pt x="2794" y="1285"/>
                </a:cubicBezTo>
                <a:cubicBezTo>
                  <a:pt x="2784" y="1455"/>
                  <a:pt x="2867" y="1535"/>
                  <a:pt x="3014" y="1569"/>
                </a:cubicBezTo>
                <a:cubicBezTo>
                  <a:pt x="3193" y="1614"/>
                  <a:pt x="3371" y="1671"/>
                  <a:pt x="3602" y="1739"/>
                </a:cubicBezTo>
                <a:cubicBezTo>
                  <a:pt x="3350" y="1852"/>
                  <a:pt x="3160" y="1830"/>
                  <a:pt x="2971" y="1739"/>
                </a:cubicBezTo>
                <a:cubicBezTo>
                  <a:pt x="2740" y="1637"/>
                  <a:pt x="2436" y="1501"/>
                  <a:pt x="2247" y="1626"/>
                </a:cubicBezTo>
                <a:cubicBezTo>
                  <a:pt x="1963" y="1808"/>
                  <a:pt x="1731" y="1694"/>
                  <a:pt x="1478" y="1660"/>
                </a:cubicBezTo>
                <a:cubicBezTo>
                  <a:pt x="953" y="1592"/>
                  <a:pt x="1282" y="1490"/>
                  <a:pt x="756" y="1432"/>
                </a:cubicBezTo>
                <a:cubicBezTo>
                  <a:pt x="546" y="1411"/>
                  <a:pt x="324" y="1319"/>
                  <a:pt x="20" y="1444"/>
                </a:cubicBezTo>
                <a:cubicBezTo>
                  <a:pt x="1396" y="2102"/>
                  <a:pt x="2046" y="2057"/>
                  <a:pt x="3275" y="2862"/>
                </a:cubicBezTo>
                <a:cubicBezTo>
                  <a:pt x="3223" y="2942"/>
                  <a:pt x="3171" y="2908"/>
                  <a:pt x="3119" y="2898"/>
                </a:cubicBezTo>
                <a:cubicBezTo>
                  <a:pt x="3035" y="2883"/>
                  <a:pt x="2931" y="2838"/>
                  <a:pt x="2910" y="2988"/>
                </a:cubicBezTo>
                <a:cubicBezTo>
                  <a:pt x="2900" y="3101"/>
                  <a:pt x="2961" y="3159"/>
                  <a:pt x="3066" y="3170"/>
                </a:cubicBezTo>
                <a:cubicBezTo>
                  <a:pt x="3370" y="3215"/>
                  <a:pt x="3644" y="3374"/>
                  <a:pt x="3918" y="3510"/>
                </a:cubicBezTo>
                <a:cubicBezTo>
                  <a:pt x="4044" y="3567"/>
                  <a:pt x="4179" y="3647"/>
                  <a:pt x="4127" y="3851"/>
                </a:cubicBezTo>
                <a:cubicBezTo>
                  <a:pt x="4022" y="3908"/>
                  <a:pt x="3948" y="3828"/>
                  <a:pt x="3863" y="3816"/>
                </a:cubicBezTo>
                <a:cubicBezTo>
                  <a:pt x="3779" y="3805"/>
                  <a:pt x="3581" y="3851"/>
                  <a:pt x="3634" y="3885"/>
                </a:cubicBezTo>
                <a:cubicBezTo>
                  <a:pt x="3875" y="4010"/>
                  <a:pt x="3435" y="4316"/>
                  <a:pt x="3729" y="4316"/>
                </a:cubicBezTo>
                <a:cubicBezTo>
                  <a:pt x="4213" y="4316"/>
                  <a:pt x="4474" y="4862"/>
                  <a:pt x="4936" y="4872"/>
                </a:cubicBezTo>
                <a:cubicBezTo>
                  <a:pt x="5009" y="4876"/>
                  <a:pt x="5042" y="4974"/>
                  <a:pt x="5042" y="5054"/>
                </a:cubicBezTo>
                <a:cubicBezTo>
                  <a:pt x="5042" y="5156"/>
                  <a:pt x="4969" y="5167"/>
                  <a:pt x="4895" y="5179"/>
                </a:cubicBezTo>
                <a:cubicBezTo>
                  <a:pt x="4780" y="5190"/>
                  <a:pt x="4653" y="5054"/>
                  <a:pt x="4506" y="5248"/>
                </a:cubicBezTo>
                <a:cubicBezTo>
                  <a:pt x="4779" y="5361"/>
                  <a:pt x="5062" y="5474"/>
                  <a:pt x="5052" y="5860"/>
                </a:cubicBezTo>
                <a:cubicBezTo>
                  <a:pt x="5052" y="5962"/>
                  <a:pt x="5168" y="6007"/>
                  <a:pt x="5252" y="6030"/>
                </a:cubicBezTo>
                <a:cubicBezTo>
                  <a:pt x="5399" y="6075"/>
                  <a:pt x="5515" y="6144"/>
                  <a:pt x="5599" y="6291"/>
                </a:cubicBezTo>
                <a:cubicBezTo>
                  <a:pt x="5599" y="6325"/>
                  <a:pt x="5599" y="6349"/>
                  <a:pt x="5599" y="6382"/>
                </a:cubicBezTo>
                <a:cubicBezTo>
                  <a:pt x="5578" y="6734"/>
                  <a:pt x="5368" y="6723"/>
                  <a:pt x="5137" y="6666"/>
                </a:cubicBezTo>
                <a:cubicBezTo>
                  <a:pt x="4863" y="6598"/>
                  <a:pt x="4591" y="6461"/>
                  <a:pt x="4297" y="6586"/>
                </a:cubicBezTo>
                <a:cubicBezTo>
                  <a:pt x="4707" y="6757"/>
                  <a:pt x="5158" y="6768"/>
                  <a:pt x="5536" y="7006"/>
                </a:cubicBezTo>
                <a:cubicBezTo>
                  <a:pt x="4128" y="7052"/>
                  <a:pt x="2888" y="6291"/>
                  <a:pt x="1523" y="5996"/>
                </a:cubicBezTo>
                <a:cubicBezTo>
                  <a:pt x="1565" y="6189"/>
                  <a:pt x="1678" y="6234"/>
                  <a:pt x="1772" y="6258"/>
                </a:cubicBezTo>
                <a:cubicBezTo>
                  <a:pt x="2277" y="6405"/>
                  <a:pt x="2720" y="6700"/>
                  <a:pt x="3182" y="6950"/>
                </a:cubicBezTo>
                <a:cubicBezTo>
                  <a:pt x="3371" y="7052"/>
                  <a:pt x="3507" y="7166"/>
                  <a:pt x="3581" y="7381"/>
                </a:cubicBezTo>
                <a:cubicBezTo>
                  <a:pt x="3644" y="7586"/>
                  <a:pt x="3770" y="7677"/>
                  <a:pt x="4001" y="7620"/>
                </a:cubicBezTo>
                <a:cubicBezTo>
                  <a:pt x="4190" y="7575"/>
                  <a:pt x="4392" y="7597"/>
                  <a:pt x="4591" y="7620"/>
                </a:cubicBezTo>
                <a:cubicBezTo>
                  <a:pt x="4812" y="7643"/>
                  <a:pt x="5064" y="7870"/>
                  <a:pt x="5011" y="7995"/>
                </a:cubicBezTo>
                <a:cubicBezTo>
                  <a:pt x="4906" y="8199"/>
                  <a:pt x="4726" y="8096"/>
                  <a:pt x="4579" y="8074"/>
                </a:cubicBezTo>
                <a:cubicBezTo>
                  <a:pt x="4400" y="8051"/>
                  <a:pt x="4076" y="7994"/>
                  <a:pt x="4076" y="8018"/>
                </a:cubicBezTo>
                <a:cubicBezTo>
                  <a:pt x="3961" y="8528"/>
                  <a:pt x="3697" y="8142"/>
                  <a:pt x="3508" y="8142"/>
                </a:cubicBezTo>
                <a:cubicBezTo>
                  <a:pt x="3330" y="8142"/>
                  <a:pt x="3150" y="8085"/>
                  <a:pt x="2981" y="8040"/>
                </a:cubicBezTo>
                <a:cubicBezTo>
                  <a:pt x="2761" y="7983"/>
                  <a:pt x="2561" y="8084"/>
                  <a:pt x="2350" y="8108"/>
                </a:cubicBezTo>
                <a:cubicBezTo>
                  <a:pt x="2161" y="8129"/>
                  <a:pt x="2269" y="8426"/>
                  <a:pt x="2153" y="8551"/>
                </a:cubicBezTo>
                <a:cubicBezTo>
                  <a:pt x="2132" y="8585"/>
                  <a:pt x="2110" y="8585"/>
                  <a:pt x="2089" y="8585"/>
                </a:cubicBezTo>
                <a:cubicBezTo>
                  <a:pt x="2026" y="9471"/>
                  <a:pt x="923" y="9255"/>
                  <a:pt x="923" y="9289"/>
                </a:cubicBezTo>
                <a:cubicBezTo>
                  <a:pt x="828" y="9346"/>
                  <a:pt x="713" y="9209"/>
                  <a:pt x="598" y="9345"/>
                </a:cubicBezTo>
                <a:cubicBezTo>
                  <a:pt x="1091" y="9969"/>
                  <a:pt x="1848" y="10117"/>
                  <a:pt x="2520" y="10582"/>
                </a:cubicBezTo>
                <a:cubicBezTo>
                  <a:pt x="1963" y="10742"/>
                  <a:pt x="1638" y="10197"/>
                  <a:pt x="1228" y="10265"/>
                </a:cubicBezTo>
                <a:cubicBezTo>
                  <a:pt x="1028" y="10435"/>
                  <a:pt x="1628" y="10708"/>
                  <a:pt x="1050" y="10788"/>
                </a:cubicBezTo>
                <a:cubicBezTo>
                  <a:pt x="1302" y="10935"/>
                  <a:pt x="1480" y="11082"/>
                  <a:pt x="1659" y="11252"/>
                </a:cubicBezTo>
                <a:cubicBezTo>
                  <a:pt x="1963" y="11559"/>
                  <a:pt x="2027" y="11765"/>
                  <a:pt x="1880" y="12172"/>
                </a:cubicBezTo>
                <a:cubicBezTo>
                  <a:pt x="1785" y="12448"/>
                  <a:pt x="1646" y="12695"/>
                  <a:pt x="1772" y="13012"/>
                </a:cubicBezTo>
                <a:cubicBezTo>
                  <a:pt x="1857" y="13229"/>
                  <a:pt x="1826" y="13376"/>
                  <a:pt x="1511" y="13274"/>
                </a:cubicBezTo>
                <a:cubicBezTo>
                  <a:pt x="1175" y="13172"/>
                  <a:pt x="1047" y="13364"/>
                  <a:pt x="1131" y="13750"/>
                </a:cubicBezTo>
                <a:cubicBezTo>
                  <a:pt x="1184" y="14000"/>
                  <a:pt x="1133" y="14079"/>
                  <a:pt x="902" y="14045"/>
                </a:cubicBezTo>
                <a:cubicBezTo>
                  <a:pt x="649" y="14011"/>
                  <a:pt x="408" y="13855"/>
                  <a:pt x="93" y="13932"/>
                </a:cubicBezTo>
                <a:cubicBezTo>
                  <a:pt x="345" y="14390"/>
                  <a:pt x="880" y="14250"/>
                  <a:pt x="1174" y="14681"/>
                </a:cubicBezTo>
                <a:cubicBezTo>
                  <a:pt x="828" y="14681"/>
                  <a:pt x="556" y="14681"/>
                  <a:pt x="304" y="14590"/>
                </a:cubicBezTo>
                <a:cubicBezTo>
                  <a:pt x="198" y="14556"/>
                  <a:pt x="83" y="14509"/>
                  <a:pt x="20" y="14648"/>
                </a:cubicBezTo>
                <a:cubicBezTo>
                  <a:pt x="-54" y="14806"/>
                  <a:pt x="94" y="14862"/>
                  <a:pt x="178" y="14885"/>
                </a:cubicBezTo>
                <a:cubicBezTo>
                  <a:pt x="420" y="14964"/>
                  <a:pt x="609" y="15146"/>
                  <a:pt x="819" y="15294"/>
                </a:cubicBezTo>
                <a:cubicBezTo>
                  <a:pt x="1271" y="15612"/>
                  <a:pt x="1764" y="15884"/>
                  <a:pt x="2142" y="16406"/>
                </a:cubicBezTo>
                <a:cubicBezTo>
                  <a:pt x="1669" y="16270"/>
                  <a:pt x="1312" y="15953"/>
                  <a:pt x="860" y="15896"/>
                </a:cubicBezTo>
                <a:cubicBezTo>
                  <a:pt x="1249" y="16373"/>
                  <a:pt x="1744" y="16694"/>
                  <a:pt x="2206" y="17042"/>
                </a:cubicBezTo>
                <a:cubicBezTo>
                  <a:pt x="2343" y="17145"/>
                  <a:pt x="2479" y="17213"/>
                  <a:pt x="2500" y="17429"/>
                </a:cubicBezTo>
                <a:cubicBezTo>
                  <a:pt x="2563" y="17849"/>
                  <a:pt x="2730" y="18190"/>
                  <a:pt x="3109" y="18371"/>
                </a:cubicBezTo>
                <a:cubicBezTo>
                  <a:pt x="3109" y="18371"/>
                  <a:pt x="3089" y="18441"/>
                  <a:pt x="3078" y="18472"/>
                </a:cubicBezTo>
                <a:cubicBezTo>
                  <a:pt x="2847" y="18487"/>
                  <a:pt x="2667" y="18234"/>
                  <a:pt x="2383" y="18325"/>
                </a:cubicBezTo>
                <a:cubicBezTo>
                  <a:pt x="2667" y="18666"/>
                  <a:pt x="2898" y="18961"/>
                  <a:pt x="3287" y="19120"/>
                </a:cubicBezTo>
                <a:cubicBezTo>
                  <a:pt x="3602" y="19245"/>
                  <a:pt x="3990" y="19325"/>
                  <a:pt x="4222" y="19734"/>
                </a:cubicBezTo>
                <a:cubicBezTo>
                  <a:pt x="3959" y="19813"/>
                  <a:pt x="3761" y="19711"/>
                  <a:pt x="3561" y="19642"/>
                </a:cubicBezTo>
                <a:cubicBezTo>
                  <a:pt x="3257" y="19529"/>
                  <a:pt x="2949" y="19404"/>
                  <a:pt x="2644" y="19290"/>
                </a:cubicBezTo>
                <a:cubicBezTo>
                  <a:pt x="2529" y="19245"/>
                  <a:pt x="2406" y="19222"/>
                  <a:pt x="2332" y="19426"/>
                </a:cubicBezTo>
                <a:cubicBezTo>
                  <a:pt x="2721" y="19472"/>
                  <a:pt x="2950" y="19745"/>
                  <a:pt x="3192" y="20006"/>
                </a:cubicBezTo>
                <a:cubicBezTo>
                  <a:pt x="3328" y="20154"/>
                  <a:pt x="3445" y="20343"/>
                  <a:pt x="3687" y="20278"/>
                </a:cubicBezTo>
                <a:cubicBezTo>
                  <a:pt x="3813" y="20240"/>
                  <a:pt x="3896" y="20348"/>
                  <a:pt x="3886" y="20482"/>
                </a:cubicBezTo>
                <a:cubicBezTo>
                  <a:pt x="3833" y="20961"/>
                  <a:pt x="4136" y="21118"/>
                  <a:pt x="4451" y="21209"/>
                </a:cubicBezTo>
                <a:cubicBezTo>
                  <a:pt x="4683" y="21277"/>
                  <a:pt x="4901" y="21382"/>
                  <a:pt x="5115" y="21492"/>
                </a:cubicBezTo>
                <a:lnTo>
                  <a:pt x="5312" y="21600"/>
                </a:lnTo>
                <a:lnTo>
                  <a:pt x="21546" y="21600"/>
                </a:lnTo>
                <a:lnTo>
                  <a:pt x="21546" y="0"/>
                </a:lnTo>
                <a:lnTo>
                  <a:pt x="3776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779" name="TextBox 2"/>
          <p:cNvSpPr txBox="1"/>
          <p:nvPr/>
        </p:nvSpPr>
        <p:spPr>
          <a:xfrm>
            <a:off x="506709" y="2601224"/>
            <a:ext cx="3566166" cy="34688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3200"/>
            </a:pPr>
            <a:r>
              <a:t>Trafodwch a rhannwch eich syniadau.</a:t>
            </a:r>
          </a:p>
          <a:p>
            <a:pPr>
              <a:defRPr sz="32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</a:defRPr>
            </a:pPr>
            <a:r>
              <a:rPr>
                <a:hlinkClick r:id="rId3" invalidUrl="" action="" tgtFrame="" tooltip="" history="1" highlightClick="0" endSnd="0"/>
              </a:rPr>
              <a:t>https://padlet.com/dwilson267/1kk4q32hdzd7w8dx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AE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1" name="Title 1"/>
          <p:cNvSpPr txBox="1"/>
          <p:nvPr>
            <p:ph type="title"/>
          </p:nvPr>
        </p:nvSpPr>
        <p:spPr>
          <a:xfrm>
            <a:off x="409784" y="237066"/>
            <a:ext cx="5687392" cy="1762980"/>
          </a:xfrm>
          <a:prstGeom prst="rect">
            <a:avLst/>
          </a:prstGeom>
        </p:spPr>
        <p:txBody>
          <a:bodyPr anchor="b"/>
          <a:lstStyle>
            <a:lvl1pPr>
              <a:defRPr sz="5400">
                <a:solidFill>
                  <a:srgbClr val="7030A0"/>
                </a:solidFill>
              </a:defRPr>
            </a:lvl1pPr>
          </a:lstStyle>
          <a:p>
            <a:pPr/>
            <a:r>
              <a:t>Cynllunio gwers</a:t>
            </a:r>
          </a:p>
        </p:txBody>
      </p:sp>
      <p:pic>
        <p:nvPicPr>
          <p:cNvPr id="782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0" t="4788" r="4" b="2913"/>
          <a:stretch>
            <a:fillRect/>
          </a:stretch>
        </p:blipFill>
        <p:spPr>
          <a:xfrm>
            <a:off x="6229139" y="9"/>
            <a:ext cx="59626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46" h="21600" fill="norm" stroke="1" extrusionOk="0">
                <a:moveTo>
                  <a:pt x="3776" y="0"/>
                </a:moveTo>
                <a:lnTo>
                  <a:pt x="4190" y="138"/>
                </a:lnTo>
                <a:cubicBezTo>
                  <a:pt x="4371" y="199"/>
                  <a:pt x="4554" y="258"/>
                  <a:pt x="4737" y="309"/>
                </a:cubicBezTo>
                <a:cubicBezTo>
                  <a:pt x="4685" y="422"/>
                  <a:pt x="4631" y="400"/>
                  <a:pt x="4579" y="389"/>
                </a:cubicBezTo>
                <a:cubicBezTo>
                  <a:pt x="4263" y="343"/>
                  <a:pt x="3938" y="309"/>
                  <a:pt x="3634" y="184"/>
                </a:cubicBezTo>
                <a:cubicBezTo>
                  <a:pt x="3560" y="161"/>
                  <a:pt x="3477" y="161"/>
                  <a:pt x="3445" y="240"/>
                </a:cubicBezTo>
                <a:cubicBezTo>
                  <a:pt x="3393" y="354"/>
                  <a:pt x="3465" y="422"/>
                  <a:pt x="3539" y="479"/>
                </a:cubicBezTo>
                <a:cubicBezTo>
                  <a:pt x="3665" y="581"/>
                  <a:pt x="3813" y="559"/>
                  <a:pt x="3949" y="570"/>
                </a:cubicBezTo>
                <a:cubicBezTo>
                  <a:pt x="4327" y="627"/>
                  <a:pt x="4507" y="785"/>
                  <a:pt x="4591" y="1149"/>
                </a:cubicBezTo>
                <a:cubicBezTo>
                  <a:pt x="4265" y="1001"/>
                  <a:pt x="3939" y="1183"/>
                  <a:pt x="3624" y="1081"/>
                </a:cubicBezTo>
                <a:cubicBezTo>
                  <a:pt x="3539" y="1059"/>
                  <a:pt x="3413" y="1090"/>
                  <a:pt x="3455" y="1218"/>
                </a:cubicBezTo>
                <a:cubicBezTo>
                  <a:pt x="3497" y="1330"/>
                  <a:pt x="3634" y="1421"/>
                  <a:pt x="3393" y="1399"/>
                </a:cubicBezTo>
                <a:cubicBezTo>
                  <a:pt x="3214" y="1387"/>
                  <a:pt x="3161" y="1251"/>
                  <a:pt x="3109" y="1104"/>
                </a:cubicBezTo>
                <a:cubicBezTo>
                  <a:pt x="3067" y="1024"/>
                  <a:pt x="2951" y="978"/>
                  <a:pt x="2867" y="1024"/>
                </a:cubicBezTo>
                <a:cubicBezTo>
                  <a:pt x="2762" y="1069"/>
                  <a:pt x="2794" y="1194"/>
                  <a:pt x="2794" y="1285"/>
                </a:cubicBezTo>
                <a:cubicBezTo>
                  <a:pt x="2784" y="1455"/>
                  <a:pt x="2867" y="1535"/>
                  <a:pt x="3014" y="1569"/>
                </a:cubicBezTo>
                <a:cubicBezTo>
                  <a:pt x="3193" y="1614"/>
                  <a:pt x="3371" y="1671"/>
                  <a:pt x="3602" y="1739"/>
                </a:cubicBezTo>
                <a:cubicBezTo>
                  <a:pt x="3350" y="1852"/>
                  <a:pt x="3160" y="1830"/>
                  <a:pt x="2971" y="1739"/>
                </a:cubicBezTo>
                <a:cubicBezTo>
                  <a:pt x="2740" y="1637"/>
                  <a:pt x="2436" y="1501"/>
                  <a:pt x="2247" y="1626"/>
                </a:cubicBezTo>
                <a:cubicBezTo>
                  <a:pt x="1963" y="1808"/>
                  <a:pt x="1731" y="1694"/>
                  <a:pt x="1478" y="1660"/>
                </a:cubicBezTo>
                <a:cubicBezTo>
                  <a:pt x="953" y="1592"/>
                  <a:pt x="1282" y="1490"/>
                  <a:pt x="756" y="1432"/>
                </a:cubicBezTo>
                <a:cubicBezTo>
                  <a:pt x="546" y="1411"/>
                  <a:pt x="324" y="1319"/>
                  <a:pt x="20" y="1444"/>
                </a:cubicBezTo>
                <a:cubicBezTo>
                  <a:pt x="1396" y="2102"/>
                  <a:pt x="2046" y="2057"/>
                  <a:pt x="3275" y="2862"/>
                </a:cubicBezTo>
                <a:cubicBezTo>
                  <a:pt x="3223" y="2942"/>
                  <a:pt x="3171" y="2908"/>
                  <a:pt x="3119" y="2898"/>
                </a:cubicBezTo>
                <a:cubicBezTo>
                  <a:pt x="3035" y="2883"/>
                  <a:pt x="2931" y="2838"/>
                  <a:pt x="2910" y="2988"/>
                </a:cubicBezTo>
                <a:cubicBezTo>
                  <a:pt x="2900" y="3100"/>
                  <a:pt x="2961" y="3159"/>
                  <a:pt x="3066" y="3170"/>
                </a:cubicBezTo>
                <a:cubicBezTo>
                  <a:pt x="3370" y="3215"/>
                  <a:pt x="3644" y="3374"/>
                  <a:pt x="3918" y="3510"/>
                </a:cubicBezTo>
                <a:cubicBezTo>
                  <a:pt x="4044" y="3567"/>
                  <a:pt x="4179" y="3647"/>
                  <a:pt x="4127" y="3851"/>
                </a:cubicBezTo>
                <a:cubicBezTo>
                  <a:pt x="4022" y="3908"/>
                  <a:pt x="3948" y="3828"/>
                  <a:pt x="3863" y="3816"/>
                </a:cubicBezTo>
                <a:cubicBezTo>
                  <a:pt x="3779" y="3805"/>
                  <a:pt x="3581" y="3851"/>
                  <a:pt x="3634" y="3885"/>
                </a:cubicBezTo>
                <a:cubicBezTo>
                  <a:pt x="3875" y="4010"/>
                  <a:pt x="3435" y="4316"/>
                  <a:pt x="3729" y="4316"/>
                </a:cubicBezTo>
                <a:cubicBezTo>
                  <a:pt x="4213" y="4316"/>
                  <a:pt x="4474" y="4862"/>
                  <a:pt x="4936" y="4872"/>
                </a:cubicBezTo>
                <a:cubicBezTo>
                  <a:pt x="5009" y="4876"/>
                  <a:pt x="5042" y="4974"/>
                  <a:pt x="5042" y="5054"/>
                </a:cubicBezTo>
                <a:cubicBezTo>
                  <a:pt x="5042" y="5156"/>
                  <a:pt x="4969" y="5167"/>
                  <a:pt x="4895" y="5179"/>
                </a:cubicBezTo>
                <a:cubicBezTo>
                  <a:pt x="4780" y="5190"/>
                  <a:pt x="4653" y="5054"/>
                  <a:pt x="4506" y="5248"/>
                </a:cubicBezTo>
                <a:cubicBezTo>
                  <a:pt x="4779" y="5360"/>
                  <a:pt x="5062" y="5474"/>
                  <a:pt x="5052" y="5860"/>
                </a:cubicBezTo>
                <a:cubicBezTo>
                  <a:pt x="5052" y="5962"/>
                  <a:pt x="5168" y="6007"/>
                  <a:pt x="5252" y="6030"/>
                </a:cubicBezTo>
                <a:cubicBezTo>
                  <a:pt x="5399" y="6075"/>
                  <a:pt x="5515" y="6144"/>
                  <a:pt x="5599" y="6291"/>
                </a:cubicBezTo>
                <a:cubicBezTo>
                  <a:pt x="5599" y="6325"/>
                  <a:pt x="5599" y="6349"/>
                  <a:pt x="5599" y="6382"/>
                </a:cubicBezTo>
                <a:cubicBezTo>
                  <a:pt x="5578" y="6734"/>
                  <a:pt x="5368" y="6723"/>
                  <a:pt x="5137" y="6666"/>
                </a:cubicBezTo>
                <a:cubicBezTo>
                  <a:pt x="4863" y="6598"/>
                  <a:pt x="4591" y="6461"/>
                  <a:pt x="4297" y="6586"/>
                </a:cubicBezTo>
                <a:cubicBezTo>
                  <a:pt x="4707" y="6757"/>
                  <a:pt x="5158" y="6768"/>
                  <a:pt x="5536" y="7006"/>
                </a:cubicBezTo>
                <a:cubicBezTo>
                  <a:pt x="4128" y="7052"/>
                  <a:pt x="2888" y="6291"/>
                  <a:pt x="1523" y="5996"/>
                </a:cubicBezTo>
                <a:cubicBezTo>
                  <a:pt x="1565" y="6189"/>
                  <a:pt x="1678" y="6234"/>
                  <a:pt x="1772" y="6258"/>
                </a:cubicBezTo>
                <a:cubicBezTo>
                  <a:pt x="2277" y="6405"/>
                  <a:pt x="2720" y="6700"/>
                  <a:pt x="3182" y="6950"/>
                </a:cubicBezTo>
                <a:cubicBezTo>
                  <a:pt x="3371" y="7052"/>
                  <a:pt x="3507" y="7166"/>
                  <a:pt x="3581" y="7381"/>
                </a:cubicBezTo>
                <a:cubicBezTo>
                  <a:pt x="3644" y="7586"/>
                  <a:pt x="3770" y="7677"/>
                  <a:pt x="4001" y="7620"/>
                </a:cubicBezTo>
                <a:cubicBezTo>
                  <a:pt x="4190" y="7575"/>
                  <a:pt x="4392" y="7597"/>
                  <a:pt x="4591" y="7620"/>
                </a:cubicBezTo>
                <a:cubicBezTo>
                  <a:pt x="4812" y="7643"/>
                  <a:pt x="5064" y="7870"/>
                  <a:pt x="5011" y="7995"/>
                </a:cubicBezTo>
                <a:cubicBezTo>
                  <a:pt x="4906" y="8199"/>
                  <a:pt x="4726" y="8096"/>
                  <a:pt x="4579" y="8074"/>
                </a:cubicBezTo>
                <a:cubicBezTo>
                  <a:pt x="4400" y="8051"/>
                  <a:pt x="4076" y="7994"/>
                  <a:pt x="4076" y="8018"/>
                </a:cubicBezTo>
                <a:cubicBezTo>
                  <a:pt x="3961" y="8528"/>
                  <a:pt x="3697" y="8142"/>
                  <a:pt x="3508" y="8142"/>
                </a:cubicBezTo>
                <a:cubicBezTo>
                  <a:pt x="3330" y="8142"/>
                  <a:pt x="3150" y="8085"/>
                  <a:pt x="2981" y="8040"/>
                </a:cubicBezTo>
                <a:cubicBezTo>
                  <a:pt x="2761" y="7983"/>
                  <a:pt x="2561" y="8084"/>
                  <a:pt x="2350" y="8108"/>
                </a:cubicBezTo>
                <a:cubicBezTo>
                  <a:pt x="2161" y="8129"/>
                  <a:pt x="2269" y="8426"/>
                  <a:pt x="2153" y="8551"/>
                </a:cubicBezTo>
                <a:cubicBezTo>
                  <a:pt x="2132" y="8585"/>
                  <a:pt x="2110" y="8585"/>
                  <a:pt x="2089" y="8585"/>
                </a:cubicBezTo>
                <a:cubicBezTo>
                  <a:pt x="2026" y="9471"/>
                  <a:pt x="923" y="9255"/>
                  <a:pt x="923" y="9289"/>
                </a:cubicBezTo>
                <a:cubicBezTo>
                  <a:pt x="828" y="9346"/>
                  <a:pt x="713" y="9209"/>
                  <a:pt x="598" y="9345"/>
                </a:cubicBezTo>
                <a:cubicBezTo>
                  <a:pt x="1091" y="9969"/>
                  <a:pt x="1848" y="10118"/>
                  <a:pt x="2520" y="10582"/>
                </a:cubicBezTo>
                <a:cubicBezTo>
                  <a:pt x="1963" y="10742"/>
                  <a:pt x="1638" y="10197"/>
                  <a:pt x="1228" y="10265"/>
                </a:cubicBezTo>
                <a:cubicBezTo>
                  <a:pt x="1028" y="10435"/>
                  <a:pt x="1628" y="10708"/>
                  <a:pt x="1050" y="10788"/>
                </a:cubicBezTo>
                <a:cubicBezTo>
                  <a:pt x="1302" y="10932"/>
                  <a:pt x="1480" y="11084"/>
                  <a:pt x="1659" y="11252"/>
                </a:cubicBezTo>
                <a:cubicBezTo>
                  <a:pt x="1963" y="11562"/>
                  <a:pt x="2027" y="11765"/>
                  <a:pt x="1880" y="12172"/>
                </a:cubicBezTo>
                <a:cubicBezTo>
                  <a:pt x="1785" y="12448"/>
                  <a:pt x="1646" y="12696"/>
                  <a:pt x="1772" y="13012"/>
                </a:cubicBezTo>
                <a:cubicBezTo>
                  <a:pt x="1857" y="13229"/>
                  <a:pt x="1826" y="13376"/>
                  <a:pt x="1511" y="13274"/>
                </a:cubicBezTo>
                <a:cubicBezTo>
                  <a:pt x="1175" y="13172"/>
                  <a:pt x="1047" y="13364"/>
                  <a:pt x="1131" y="13750"/>
                </a:cubicBezTo>
                <a:cubicBezTo>
                  <a:pt x="1184" y="14000"/>
                  <a:pt x="1133" y="14079"/>
                  <a:pt x="902" y="14045"/>
                </a:cubicBezTo>
                <a:cubicBezTo>
                  <a:pt x="649" y="14011"/>
                  <a:pt x="408" y="13855"/>
                  <a:pt x="93" y="13932"/>
                </a:cubicBezTo>
                <a:cubicBezTo>
                  <a:pt x="345" y="14390"/>
                  <a:pt x="880" y="14250"/>
                  <a:pt x="1174" y="14681"/>
                </a:cubicBezTo>
                <a:cubicBezTo>
                  <a:pt x="828" y="14681"/>
                  <a:pt x="556" y="14681"/>
                  <a:pt x="304" y="14590"/>
                </a:cubicBezTo>
                <a:cubicBezTo>
                  <a:pt x="198" y="14556"/>
                  <a:pt x="83" y="14509"/>
                  <a:pt x="20" y="14648"/>
                </a:cubicBezTo>
                <a:cubicBezTo>
                  <a:pt x="-54" y="14805"/>
                  <a:pt x="94" y="14862"/>
                  <a:pt x="178" y="14885"/>
                </a:cubicBezTo>
                <a:cubicBezTo>
                  <a:pt x="420" y="14964"/>
                  <a:pt x="609" y="15146"/>
                  <a:pt x="819" y="15294"/>
                </a:cubicBezTo>
                <a:cubicBezTo>
                  <a:pt x="1271" y="15612"/>
                  <a:pt x="1764" y="15884"/>
                  <a:pt x="2142" y="16406"/>
                </a:cubicBezTo>
                <a:cubicBezTo>
                  <a:pt x="1669" y="16270"/>
                  <a:pt x="1312" y="15953"/>
                  <a:pt x="860" y="15896"/>
                </a:cubicBezTo>
                <a:cubicBezTo>
                  <a:pt x="1249" y="16373"/>
                  <a:pt x="1744" y="16693"/>
                  <a:pt x="2206" y="17042"/>
                </a:cubicBezTo>
                <a:cubicBezTo>
                  <a:pt x="2343" y="17148"/>
                  <a:pt x="2479" y="17213"/>
                  <a:pt x="2500" y="17429"/>
                </a:cubicBezTo>
                <a:cubicBezTo>
                  <a:pt x="2563" y="17849"/>
                  <a:pt x="2730" y="18190"/>
                  <a:pt x="3109" y="18371"/>
                </a:cubicBezTo>
                <a:cubicBezTo>
                  <a:pt x="3109" y="18371"/>
                  <a:pt x="3089" y="18441"/>
                  <a:pt x="3078" y="18472"/>
                </a:cubicBezTo>
                <a:cubicBezTo>
                  <a:pt x="2847" y="18486"/>
                  <a:pt x="2667" y="18234"/>
                  <a:pt x="2383" y="18325"/>
                </a:cubicBezTo>
                <a:cubicBezTo>
                  <a:pt x="2667" y="18666"/>
                  <a:pt x="2898" y="18961"/>
                  <a:pt x="3287" y="19120"/>
                </a:cubicBezTo>
                <a:cubicBezTo>
                  <a:pt x="3602" y="19245"/>
                  <a:pt x="3990" y="19325"/>
                  <a:pt x="4222" y="19734"/>
                </a:cubicBezTo>
                <a:cubicBezTo>
                  <a:pt x="3959" y="19813"/>
                  <a:pt x="3761" y="19713"/>
                  <a:pt x="3561" y="19642"/>
                </a:cubicBezTo>
                <a:cubicBezTo>
                  <a:pt x="3257" y="19529"/>
                  <a:pt x="2949" y="19404"/>
                  <a:pt x="2644" y="19290"/>
                </a:cubicBezTo>
                <a:cubicBezTo>
                  <a:pt x="2529" y="19245"/>
                  <a:pt x="2406" y="19222"/>
                  <a:pt x="2332" y="19426"/>
                </a:cubicBezTo>
                <a:cubicBezTo>
                  <a:pt x="2721" y="19472"/>
                  <a:pt x="2950" y="19745"/>
                  <a:pt x="3192" y="20006"/>
                </a:cubicBezTo>
                <a:cubicBezTo>
                  <a:pt x="3328" y="20154"/>
                  <a:pt x="3445" y="20343"/>
                  <a:pt x="3687" y="20278"/>
                </a:cubicBezTo>
                <a:cubicBezTo>
                  <a:pt x="3813" y="20240"/>
                  <a:pt x="3896" y="20348"/>
                  <a:pt x="3886" y="20482"/>
                </a:cubicBezTo>
                <a:cubicBezTo>
                  <a:pt x="3833" y="20961"/>
                  <a:pt x="4136" y="21118"/>
                  <a:pt x="4451" y="21209"/>
                </a:cubicBezTo>
                <a:cubicBezTo>
                  <a:pt x="4683" y="21277"/>
                  <a:pt x="4901" y="21382"/>
                  <a:pt x="5115" y="21492"/>
                </a:cubicBezTo>
                <a:lnTo>
                  <a:pt x="5312" y="21600"/>
                </a:lnTo>
                <a:lnTo>
                  <a:pt x="21546" y="21600"/>
                </a:lnTo>
                <a:lnTo>
                  <a:pt x="21546" y="0"/>
                </a:lnTo>
                <a:lnTo>
                  <a:pt x="3776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783" name="TextBox 2"/>
          <p:cNvSpPr txBox="1"/>
          <p:nvPr/>
        </p:nvSpPr>
        <p:spPr>
          <a:xfrm>
            <a:off x="755525" y="2636771"/>
            <a:ext cx="4622617" cy="44594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3200"/>
            </a:pPr>
            <a:r>
              <a:t>* Yn ein sesiwn nesaf byddwch yn cynllunio gwers Mathemateg a Rhifedd.</a:t>
            </a:r>
          </a:p>
          <a:p>
            <a:pPr>
              <a:defRPr sz="3200"/>
            </a:pPr>
            <a:r>
              <a:t>* Byddwch yn barod i gyflwyno eich gwers gyda gweddill y grŵp.</a:t>
            </a:r>
          </a:p>
          <a:p>
            <a:pPr>
              <a:defRPr sz="3200"/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