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4260" r:id="rId1"/>
  </p:sldMasterIdLst>
  <p:handoutMasterIdLst>
    <p:handoutMasterId r:id="rId3"/>
  </p:handoutMasterIdLst>
  <p:sldIdLst>
    <p:sldId id="256" r:id="rId2"/>
  </p:sldIdLst>
  <p:sldSz cx="43891200" cy="32918400"/>
  <p:notesSz cx="7010400" cy="9271000"/>
  <p:embeddedFontLst>
    <p:embeddedFont>
      <p:font typeface="Libre Baskerville" panose="02000000000000000000" pitchFamily="2" charset="0"/>
      <p:regular r:id="rId4"/>
      <p:bold r:id="rId5"/>
      <p:italic r:id="rId6"/>
    </p:embeddedFont>
  </p:embeddedFontLst>
  <p:custDataLst>
    <p:tags r:id="rId7"/>
  </p:custDataLst>
  <p:defaultTextStyle>
    <a:defPPr>
      <a:defRPr lang="en-US"/>
    </a:defPPr>
    <a:lvl1pPr marL="0" algn="l" defTabSz="3756396" rtl="0" eaLnBrk="1" latinLnBrk="0" hangingPunct="1">
      <a:defRPr sz="7400" kern="1200">
        <a:solidFill>
          <a:schemeClr val="tx1"/>
        </a:solidFill>
        <a:latin typeface="+mn-lt"/>
        <a:ea typeface="+mn-ea"/>
        <a:cs typeface="+mn-cs"/>
      </a:defRPr>
    </a:lvl1pPr>
    <a:lvl2pPr marL="1878198" algn="l" defTabSz="3756396" rtl="0" eaLnBrk="1" latinLnBrk="0" hangingPunct="1">
      <a:defRPr sz="7400" kern="1200">
        <a:solidFill>
          <a:schemeClr val="tx1"/>
        </a:solidFill>
        <a:latin typeface="+mn-lt"/>
        <a:ea typeface="+mn-ea"/>
        <a:cs typeface="+mn-cs"/>
      </a:defRPr>
    </a:lvl2pPr>
    <a:lvl3pPr marL="3756396" algn="l" defTabSz="3756396" rtl="0" eaLnBrk="1" latinLnBrk="0" hangingPunct="1">
      <a:defRPr sz="7400" kern="1200">
        <a:solidFill>
          <a:schemeClr val="tx1"/>
        </a:solidFill>
        <a:latin typeface="+mn-lt"/>
        <a:ea typeface="+mn-ea"/>
        <a:cs typeface="+mn-cs"/>
      </a:defRPr>
    </a:lvl3pPr>
    <a:lvl4pPr marL="5634594" algn="l" defTabSz="3756396" rtl="0" eaLnBrk="1" latinLnBrk="0" hangingPunct="1">
      <a:defRPr sz="7400" kern="1200">
        <a:solidFill>
          <a:schemeClr val="tx1"/>
        </a:solidFill>
        <a:latin typeface="+mn-lt"/>
        <a:ea typeface="+mn-ea"/>
        <a:cs typeface="+mn-cs"/>
      </a:defRPr>
    </a:lvl4pPr>
    <a:lvl5pPr marL="7512797" algn="l" defTabSz="3756396" rtl="0" eaLnBrk="1" latinLnBrk="0" hangingPunct="1">
      <a:defRPr sz="7400" kern="1200">
        <a:solidFill>
          <a:schemeClr val="tx1"/>
        </a:solidFill>
        <a:latin typeface="+mn-lt"/>
        <a:ea typeface="+mn-ea"/>
        <a:cs typeface="+mn-cs"/>
      </a:defRPr>
    </a:lvl5pPr>
    <a:lvl6pPr marL="9390995" algn="l" defTabSz="3756396" rtl="0" eaLnBrk="1" latinLnBrk="0" hangingPunct="1">
      <a:defRPr sz="7400" kern="1200">
        <a:solidFill>
          <a:schemeClr val="tx1"/>
        </a:solidFill>
        <a:latin typeface="+mn-lt"/>
        <a:ea typeface="+mn-ea"/>
        <a:cs typeface="+mn-cs"/>
      </a:defRPr>
    </a:lvl6pPr>
    <a:lvl7pPr marL="11269197" algn="l" defTabSz="3756396" rtl="0" eaLnBrk="1" latinLnBrk="0" hangingPunct="1">
      <a:defRPr sz="7400" kern="1200">
        <a:solidFill>
          <a:schemeClr val="tx1"/>
        </a:solidFill>
        <a:latin typeface="+mn-lt"/>
        <a:ea typeface="+mn-ea"/>
        <a:cs typeface="+mn-cs"/>
      </a:defRPr>
    </a:lvl7pPr>
    <a:lvl8pPr marL="13147394" algn="l" defTabSz="3756396" rtl="0" eaLnBrk="1" latinLnBrk="0" hangingPunct="1">
      <a:defRPr sz="7400" kern="1200">
        <a:solidFill>
          <a:schemeClr val="tx1"/>
        </a:solidFill>
        <a:latin typeface="+mn-lt"/>
        <a:ea typeface="+mn-ea"/>
        <a:cs typeface="+mn-cs"/>
      </a:defRPr>
    </a:lvl8pPr>
    <a:lvl9pPr marL="15025593" algn="l" defTabSz="3756396" rtl="0" eaLnBrk="1" latinLnBrk="0" hangingPunct="1">
      <a:defRPr sz="7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15:clr>
            <a:srgbClr val="A4A3A4"/>
          </p15:clr>
        </p15:guide>
        <p15:guide id="2" pos="1920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215" autoAdjust="0"/>
    <p:restoredTop sz="86406" autoAdjust="0"/>
  </p:normalViewPr>
  <p:slideViewPr>
    <p:cSldViewPr snapToGrid="0">
      <p:cViewPr varScale="1">
        <p:scale>
          <a:sx n="15" d="100"/>
          <a:sy n="15" d="100"/>
        </p:scale>
        <p:origin x="2292" y="12"/>
      </p:cViewPr>
      <p:guideLst>
        <p:guide orient="horz"/>
        <p:guide pos="1920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0"/>
    </p:cViewPr>
  </p:sorter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handoutMaster" Target="handoutMasters/handoutMaster1.xml"/><Relationship Id="rId7" Type="http://schemas.openxmlformats.org/officeDocument/2006/relationships/tags" Target="tags/tag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tableStyles" Target="tableStyles.xml"/><Relationship Id="rId5" Type="http://schemas.openxmlformats.org/officeDocument/2006/relationships/font" Target="fonts/font2.fntdata"/><Relationship Id="rId10" Type="http://schemas.openxmlformats.org/officeDocument/2006/relationships/theme" Target="theme/theme1.xml"/><Relationship Id="rId4" Type="http://schemas.openxmlformats.org/officeDocument/2006/relationships/font" Target="fonts/font1.fntdata"/><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3550"/>
          </a:xfrm>
          <a:prstGeom prst="rect">
            <a:avLst/>
          </a:prstGeom>
        </p:spPr>
        <p:txBody>
          <a:bodyPr vert="horz" lIns="93031" tIns="46516" rIns="93031" bIns="46516" rtlCol="0"/>
          <a:lstStyle>
            <a:defPPr>
              <a:defRPr kern="1200"/>
            </a:defPPr>
            <a:lvl1pPr algn="l">
              <a:defRPr sz="1200"/>
            </a:lvl1pPr>
          </a:lstStyle>
          <a:p>
            <a:endParaRPr lang="en-US"/>
          </a:p>
        </p:txBody>
      </p:sp>
      <p:sp>
        <p:nvSpPr>
          <p:cNvPr id="3" name="Date Placeholder 2"/>
          <p:cNvSpPr>
            <a:spLocks noGrp="1"/>
          </p:cNvSpPr>
          <p:nvPr>
            <p:ph type="dt" sz="quarter" idx="1"/>
          </p:nvPr>
        </p:nvSpPr>
        <p:spPr>
          <a:xfrm>
            <a:off x="3970938" y="0"/>
            <a:ext cx="3037840" cy="463550"/>
          </a:xfrm>
          <a:prstGeom prst="rect">
            <a:avLst/>
          </a:prstGeom>
        </p:spPr>
        <p:txBody>
          <a:bodyPr vert="horz" lIns="93031" tIns="46516" rIns="93031" bIns="46516" rtlCol="0"/>
          <a:lstStyle>
            <a:defPPr>
              <a:defRPr kern="1200"/>
            </a:defPPr>
            <a:lvl1pPr algn="r">
              <a:defRPr sz="1200"/>
            </a:lvl1pPr>
          </a:lstStyle>
          <a:p>
            <a:fld id="{302F586B-0015-43FB-918D-31E1A09780E3}" type="datetimeFigureOut">
              <a:rPr lang="en-US" smtClean="0"/>
              <a:t>10/11/2025</a:t>
            </a:fld>
            <a:endParaRPr lang="en-US"/>
          </a:p>
        </p:txBody>
      </p:sp>
      <p:sp>
        <p:nvSpPr>
          <p:cNvPr id="4" name="Footer Placeholder 3"/>
          <p:cNvSpPr>
            <a:spLocks noGrp="1"/>
          </p:cNvSpPr>
          <p:nvPr>
            <p:ph type="ftr" sz="quarter" idx="2"/>
          </p:nvPr>
        </p:nvSpPr>
        <p:spPr>
          <a:xfrm>
            <a:off x="0" y="8805841"/>
            <a:ext cx="3037840" cy="463550"/>
          </a:xfrm>
          <a:prstGeom prst="rect">
            <a:avLst/>
          </a:prstGeom>
        </p:spPr>
        <p:txBody>
          <a:bodyPr vert="horz" lIns="93031" tIns="46516" rIns="93031" bIns="46516" rtlCol="0" anchor="b"/>
          <a:lstStyle>
            <a:defPPr>
              <a:defRPr kern="1200"/>
            </a:defPPr>
            <a:lvl1pPr algn="l">
              <a:defRPr sz="1200"/>
            </a:lvl1pPr>
          </a:lstStyle>
          <a:p>
            <a:endParaRPr lang="en-US"/>
          </a:p>
        </p:txBody>
      </p:sp>
      <p:sp>
        <p:nvSpPr>
          <p:cNvPr id="5" name="Slide Number Placeholder 4"/>
          <p:cNvSpPr>
            <a:spLocks noGrp="1"/>
          </p:cNvSpPr>
          <p:nvPr>
            <p:ph type="sldNum" sz="quarter" idx="3"/>
          </p:nvPr>
        </p:nvSpPr>
        <p:spPr>
          <a:xfrm>
            <a:off x="3970938" y="8805841"/>
            <a:ext cx="3037840" cy="463550"/>
          </a:xfrm>
          <a:prstGeom prst="rect">
            <a:avLst/>
          </a:prstGeom>
        </p:spPr>
        <p:txBody>
          <a:bodyPr vert="horz" lIns="93031" tIns="46516" rIns="93031" bIns="46516" rtlCol="0" anchor="b"/>
          <a:lstStyle>
            <a:defPPr>
              <a:defRPr kern="1200"/>
            </a:defPPr>
            <a:lvl1pPr algn="r">
              <a:defRPr sz="1200"/>
            </a:lvl1pPr>
          </a:lstStyle>
          <a:p>
            <a:fld id="{5F29C2D4-4424-41A2-A90C-29D31B733A95}" type="slidenum">
              <a:rPr lang="en-US" smtClean="0"/>
              <a:t>‹#›</a:t>
            </a:fld>
            <a:endParaRPr lang="en-US"/>
          </a:p>
        </p:txBody>
      </p:sp>
    </p:spTree>
    <p:extLst>
      <p:ext uri="{BB962C8B-B14F-4D97-AF65-F5344CB8AC3E}">
        <p14:creationId xmlns:p14="http://schemas.microsoft.com/office/powerpoint/2010/main" val="395551335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9557311"/>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defPPr>
              <a:defRPr kern="1200"/>
            </a:defPPr>
          </a:lstStyle>
          <a:p>
            <a:fld id="{1D3EE5B7-680E-44FF-962F-3113FAB5030E}" type="datetimeFigureOut">
              <a:rPr lang="en-US" smtClean="0"/>
              <a:t>10/11/2025</a:t>
            </a:fld>
            <a:endParaRPr lang="en-US"/>
          </a:p>
        </p:txBody>
      </p:sp>
      <p:sp>
        <p:nvSpPr>
          <p:cNvPr id="5" name="Footer Placeholder 4"/>
          <p:cNvSpPr>
            <a:spLocks noGrp="1"/>
          </p:cNvSpPr>
          <p:nvPr>
            <p:ph type="ftr" sz="quarter" idx="11"/>
          </p:nvPr>
        </p:nvSpPr>
        <p:spPr/>
        <p:txBody>
          <a:bodyPr/>
          <a:lstStyle>
            <a:defPPr>
              <a:defRPr kern="1200"/>
            </a:defPPr>
          </a:lstStyle>
          <a:p>
            <a:endParaRPr lang="en-US"/>
          </a:p>
        </p:txBody>
      </p:sp>
      <p:sp>
        <p:nvSpPr>
          <p:cNvPr id="6" name="Slide Number Placeholder 5"/>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2995312520"/>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2" y="21153127"/>
            <a:ext cx="37307521" cy="6537960"/>
          </a:xfrm>
        </p:spPr>
        <p:txBody>
          <a:bodyPr anchor="t"/>
          <a:lstStyle>
            <a:defPPr>
              <a:defRPr kern="1200"/>
            </a:defPPr>
            <a:lvl1pPr algn="l">
              <a:defRPr sz="16500" b="1" cap="all"/>
            </a:lvl1pPr>
          </a:lstStyle>
          <a:p>
            <a:r>
              <a:rPr lang="en-US"/>
              <a:t>Click to edit Master title style</a:t>
            </a:r>
          </a:p>
        </p:txBody>
      </p:sp>
      <p:sp>
        <p:nvSpPr>
          <p:cNvPr id="3" name="Text Placeholder 2"/>
          <p:cNvSpPr>
            <a:spLocks noGrp="1"/>
          </p:cNvSpPr>
          <p:nvPr>
            <p:ph type="body" idx="1"/>
          </p:nvPr>
        </p:nvSpPr>
        <p:spPr>
          <a:xfrm>
            <a:off x="3467102" y="13952224"/>
            <a:ext cx="37307521" cy="7200897"/>
          </a:xfrm>
        </p:spPr>
        <p:txBody>
          <a:bodyPr anchor="b"/>
          <a:lstStyle>
            <a:defPPr>
              <a:defRPr kern="1200"/>
            </a:defPPr>
            <a:lvl1pPr marL="0" indent="0">
              <a:buNone/>
              <a:defRPr sz="8200">
                <a:solidFill>
                  <a:schemeClr val="tx1">
                    <a:tint val="75000"/>
                  </a:schemeClr>
                </a:solidFill>
              </a:defRPr>
            </a:lvl1pPr>
            <a:lvl2pPr marL="1880543" indent="0">
              <a:buNone/>
              <a:defRPr sz="7400">
                <a:solidFill>
                  <a:schemeClr val="tx1">
                    <a:tint val="75000"/>
                  </a:schemeClr>
                </a:solidFill>
              </a:defRPr>
            </a:lvl2pPr>
            <a:lvl3pPr marL="3761086" indent="0">
              <a:buNone/>
              <a:defRPr sz="6600">
                <a:solidFill>
                  <a:schemeClr val="tx1">
                    <a:tint val="75000"/>
                  </a:schemeClr>
                </a:solidFill>
              </a:defRPr>
            </a:lvl3pPr>
            <a:lvl4pPr marL="5641630" indent="0">
              <a:buNone/>
              <a:defRPr sz="5800">
                <a:solidFill>
                  <a:schemeClr val="tx1">
                    <a:tint val="75000"/>
                  </a:schemeClr>
                </a:solidFill>
              </a:defRPr>
            </a:lvl4pPr>
            <a:lvl5pPr marL="7522173" indent="0">
              <a:buNone/>
              <a:defRPr sz="5800">
                <a:solidFill>
                  <a:schemeClr val="tx1">
                    <a:tint val="75000"/>
                  </a:schemeClr>
                </a:solidFill>
              </a:defRPr>
            </a:lvl5pPr>
            <a:lvl6pPr marL="9402716" indent="0">
              <a:buNone/>
              <a:defRPr sz="5800">
                <a:solidFill>
                  <a:schemeClr val="tx1">
                    <a:tint val="75000"/>
                  </a:schemeClr>
                </a:solidFill>
              </a:defRPr>
            </a:lvl6pPr>
            <a:lvl7pPr marL="11283259" indent="0">
              <a:buNone/>
              <a:defRPr sz="5800">
                <a:solidFill>
                  <a:schemeClr val="tx1">
                    <a:tint val="75000"/>
                  </a:schemeClr>
                </a:solidFill>
              </a:defRPr>
            </a:lvl7pPr>
            <a:lvl8pPr marL="13163803" indent="0">
              <a:buNone/>
              <a:defRPr sz="5800">
                <a:solidFill>
                  <a:schemeClr val="tx1">
                    <a:tint val="75000"/>
                  </a:schemeClr>
                </a:solidFill>
              </a:defRPr>
            </a:lvl8pPr>
            <a:lvl9pPr marL="15044345" indent="0">
              <a:buNone/>
              <a:defRPr sz="58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defPPr>
              <a:defRPr kern="1200"/>
            </a:defPPr>
          </a:lstStyle>
          <a:p>
            <a:fld id="{1D3EE5B7-680E-44FF-962F-3113FAB5030E}" type="datetimeFigureOut">
              <a:rPr lang="en-US" smtClean="0"/>
              <a:t>10/11/2025</a:t>
            </a:fld>
            <a:endParaRPr lang="en-US"/>
          </a:p>
        </p:txBody>
      </p:sp>
      <p:sp>
        <p:nvSpPr>
          <p:cNvPr id="5" name="Footer Placeholder 4"/>
          <p:cNvSpPr>
            <a:spLocks noGrp="1"/>
          </p:cNvSpPr>
          <p:nvPr>
            <p:ph type="ftr" sz="quarter" idx="11"/>
          </p:nvPr>
        </p:nvSpPr>
        <p:spPr/>
        <p:txBody>
          <a:bodyPr/>
          <a:lstStyle>
            <a:defPPr>
              <a:defRPr kern="1200"/>
            </a:defPPr>
          </a:lstStyle>
          <a:p>
            <a:endParaRPr lang="en-US"/>
          </a:p>
        </p:txBody>
      </p:sp>
      <p:sp>
        <p:nvSpPr>
          <p:cNvPr id="6" name="Slide Number Placeholder 5"/>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2149840672"/>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2194560" y="7680962"/>
            <a:ext cx="19385280" cy="21724623"/>
          </a:xfrm>
        </p:spPr>
        <p:txBody>
          <a:bodyPr/>
          <a:lstStyle>
            <a:defPPr>
              <a:defRPr kern="1200"/>
            </a:defPPr>
            <a:lvl1pPr>
              <a:defRPr sz="11500"/>
            </a:lvl1pPr>
            <a:lvl2pPr>
              <a:defRPr sz="9900"/>
            </a:lvl2pPr>
            <a:lvl3pPr>
              <a:defRPr sz="8200"/>
            </a:lvl3pPr>
            <a:lvl4pPr>
              <a:defRPr sz="7400"/>
            </a:lvl4pPr>
            <a:lvl5pPr>
              <a:defRPr sz="7400"/>
            </a:lvl5pPr>
            <a:lvl6pPr>
              <a:defRPr sz="7400"/>
            </a:lvl6pPr>
            <a:lvl7pPr>
              <a:defRPr sz="7400"/>
            </a:lvl7pPr>
            <a:lvl8pPr>
              <a:defRPr sz="7400"/>
            </a:lvl8pPr>
            <a:lvl9pPr>
              <a:defRPr sz="7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2311361" y="7680962"/>
            <a:ext cx="19385280" cy="21724623"/>
          </a:xfrm>
        </p:spPr>
        <p:txBody>
          <a:bodyPr/>
          <a:lstStyle>
            <a:defPPr>
              <a:defRPr kern="1200"/>
            </a:defPPr>
            <a:lvl1pPr>
              <a:defRPr sz="11500"/>
            </a:lvl1pPr>
            <a:lvl2pPr>
              <a:defRPr sz="9900"/>
            </a:lvl2pPr>
            <a:lvl3pPr>
              <a:defRPr sz="8200"/>
            </a:lvl3pPr>
            <a:lvl4pPr>
              <a:defRPr sz="7400"/>
            </a:lvl4pPr>
            <a:lvl5pPr>
              <a:defRPr sz="7400"/>
            </a:lvl5pPr>
            <a:lvl6pPr>
              <a:defRPr sz="7400"/>
            </a:lvl6pPr>
            <a:lvl7pPr>
              <a:defRPr sz="7400"/>
            </a:lvl7pPr>
            <a:lvl8pPr>
              <a:defRPr sz="7400"/>
            </a:lvl8pPr>
            <a:lvl9pPr>
              <a:defRPr sz="7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defPPr>
              <a:defRPr kern="1200"/>
            </a:defPPr>
          </a:lstStyle>
          <a:p>
            <a:fld id="{1D3EE5B7-680E-44FF-962F-3113FAB5030E}" type="datetimeFigureOut">
              <a:rPr lang="en-US" smtClean="0"/>
              <a:t>10/11/2025</a:t>
            </a:fld>
            <a:endParaRPr lang="en-US"/>
          </a:p>
        </p:txBody>
      </p:sp>
      <p:sp>
        <p:nvSpPr>
          <p:cNvPr id="6" name="Footer Placeholder 5"/>
          <p:cNvSpPr>
            <a:spLocks noGrp="1"/>
          </p:cNvSpPr>
          <p:nvPr>
            <p:ph type="ftr" sz="quarter" idx="11"/>
          </p:nvPr>
        </p:nvSpPr>
        <p:spPr/>
        <p:txBody>
          <a:bodyPr/>
          <a:lstStyle>
            <a:defPPr>
              <a:defRPr kern="1200"/>
            </a:defPPr>
          </a:lstStyle>
          <a:p>
            <a:endParaRPr lang="en-US"/>
          </a:p>
        </p:txBody>
      </p:sp>
      <p:sp>
        <p:nvSpPr>
          <p:cNvPr id="7" name="Slide Number Placeholder 6"/>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2558327797"/>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2194560" y="7368543"/>
            <a:ext cx="19392902" cy="3070857"/>
          </a:xfrm>
        </p:spPr>
        <p:txBody>
          <a:bodyPr anchor="b"/>
          <a:lstStyle>
            <a:defPPr>
              <a:defRPr kern="1200"/>
            </a:defPPr>
            <a:lvl1pPr marL="0" indent="0">
              <a:buNone/>
              <a:defRPr sz="9900" b="1"/>
            </a:lvl1pPr>
            <a:lvl2pPr marL="1880543" indent="0">
              <a:buNone/>
              <a:defRPr sz="8200" b="1"/>
            </a:lvl2pPr>
            <a:lvl3pPr marL="3761086" indent="0">
              <a:buNone/>
              <a:defRPr sz="7400" b="1"/>
            </a:lvl3pPr>
            <a:lvl4pPr marL="5641630" indent="0">
              <a:buNone/>
              <a:defRPr sz="6600" b="1"/>
            </a:lvl4pPr>
            <a:lvl5pPr marL="7522173" indent="0">
              <a:buNone/>
              <a:defRPr sz="6600" b="1"/>
            </a:lvl5pPr>
            <a:lvl6pPr marL="9402716" indent="0">
              <a:buNone/>
              <a:defRPr sz="6600" b="1"/>
            </a:lvl6pPr>
            <a:lvl7pPr marL="11283259" indent="0">
              <a:buNone/>
              <a:defRPr sz="6600" b="1"/>
            </a:lvl7pPr>
            <a:lvl8pPr marL="13163803" indent="0">
              <a:buNone/>
              <a:defRPr sz="6600" b="1"/>
            </a:lvl8pPr>
            <a:lvl9pPr marL="15044345" indent="0">
              <a:buNone/>
              <a:defRPr sz="6600" b="1"/>
            </a:lvl9pPr>
          </a:lstStyle>
          <a:p>
            <a:pPr lvl="0"/>
            <a:r>
              <a:rPr lang="en-US"/>
              <a:t>Click to edit Master text styles</a:t>
            </a:r>
          </a:p>
        </p:txBody>
      </p:sp>
      <p:sp>
        <p:nvSpPr>
          <p:cNvPr id="4" name="Content Placeholder 3"/>
          <p:cNvSpPr>
            <a:spLocks noGrp="1"/>
          </p:cNvSpPr>
          <p:nvPr>
            <p:ph sz="half" idx="2"/>
          </p:nvPr>
        </p:nvSpPr>
        <p:spPr>
          <a:xfrm>
            <a:off x="2194560" y="10439400"/>
            <a:ext cx="19392902" cy="18966183"/>
          </a:xfrm>
        </p:spPr>
        <p:txBody>
          <a:bodyPr/>
          <a:lstStyle>
            <a:defPPr>
              <a:defRPr kern="1200"/>
            </a:defPPr>
            <a:lvl1pPr>
              <a:defRPr sz="9900"/>
            </a:lvl1pPr>
            <a:lvl2pPr>
              <a:defRPr sz="8200"/>
            </a:lvl2pPr>
            <a:lvl3pPr>
              <a:defRPr sz="7400"/>
            </a:lvl3pPr>
            <a:lvl4pPr>
              <a:defRPr sz="6600"/>
            </a:lvl4pPr>
            <a:lvl5pPr>
              <a:defRPr sz="6600"/>
            </a:lvl5pPr>
            <a:lvl6pPr>
              <a:defRPr sz="6600"/>
            </a:lvl6pPr>
            <a:lvl7pPr>
              <a:defRPr sz="6600"/>
            </a:lvl7pPr>
            <a:lvl8pPr>
              <a:defRPr sz="6600"/>
            </a:lvl8pPr>
            <a:lvl9pPr>
              <a:defRPr sz="6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6121" y="7368543"/>
            <a:ext cx="19400520" cy="3070857"/>
          </a:xfrm>
        </p:spPr>
        <p:txBody>
          <a:bodyPr anchor="b"/>
          <a:lstStyle>
            <a:defPPr>
              <a:defRPr kern="1200"/>
            </a:defPPr>
            <a:lvl1pPr marL="0" indent="0">
              <a:buNone/>
              <a:defRPr sz="9900" b="1"/>
            </a:lvl1pPr>
            <a:lvl2pPr marL="1880543" indent="0">
              <a:buNone/>
              <a:defRPr sz="8200" b="1"/>
            </a:lvl2pPr>
            <a:lvl3pPr marL="3761086" indent="0">
              <a:buNone/>
              <a:defRPr sz="7400" b="1"/>
            </a:lvl3pPr>
            <a:lvl4pPr marL="5641630" indent="0">
              <a:buNone/>
              <a:defRPr sz="6600" b="1"/>
            </a:lvl4pPr>
            <a:lvl5pPr marL="7522173" indent="0">
              <a:buNone/>
              <a:defRPr sz="6600" b="1"/>
            </a:lvl5pPr>
            <a:lvl6pPr marL="9402716" indent="0">
              <a:buNone/>
              <a:defRPr sz="6600" b="1"/>
            </a:lvl6pPr>
            <a:lvl7pPr marL="11283259" indent="0">
              <a:buNone/>
              <a:defRPr sz="6600" b="1"/>
            </a:lvl7pPr>
            <a:lvl8pPr marL="13163803" indent="0">
              <a:buNone/>
              <a:defRPr sz="6600" b="1"/>
            </a:lvl8pPr>
            <a:lvl9pPr marL="15044345" indent="0">
              <a:buNone/>
              <a:defRPr sz="6600" b="1"/>
            </a:lvl9pPr>
          </a:lstStyle>
          <a:p>
            <a:pPr lvl="0"/>
            <a:r>
              <a:rPr lang="en-US"/>
              <a:t>Click to edit Master text styles</a:t>
            </a:r>
          </a:p>
        </p:txBody>
      </p:sp>
      <p:sp>
        <p:nvSpPr>
          <p:cNvPr id="6" name="Content Placeholder 5"/>
          <p:cNvSpPr>
            <a:spLocks noGrp="1"/>
          </p:cNvSpPr>
          <p:nvPr>
            <p:ph sz="quarter" idx="4"/>
          </p:nvPr>
        </p:nvSpPr>
        <p:spPr>
          <a:xfrm>
            <a:off x="22296121" y="10439400"/>
            <a:ext cx="19400520" cy="18966183"/>
          </a:xfrm>
        </p:spPr>
        <p:txBody>
          <a:bodyPr/>
          <a:lstStyle>
            <a:defPPr>
              <a:defRPr kern="1200"/>
            </a:defPPr>
            <a:lvl1pPr>
              <a:defRPr sz="9900"/>
            </a:lvl1pPr>
            <a:lvl2pPr>
              <a:defRPr sz="8200"/>
            </a:lvl2pPr>
            <a:lvl3pPr>
              <a:defRPr sz="7400"/>
            </a:lvl3pPr>
            <a:lvl4pPr>
              <a:defRPr sz="6600"/>
            </a:lvl4pPr>
            <a:lvl5pPr>
              <a:defRPr sz="6600"/>
            </a:lvl5pPr>
            <a:lvl6pPr>
              <a:defRPr sz="6600"/>
            </a:lvl6pPr>
            <a:lvl7pPr>
              <a:defRPr sz="6600"/>
            </a:lvl7pPr>
            <a:lvl8pPr>
              <a:defRPr sz="6600"/>
            </a:lvl8pPr>
            <a:lvl9pPr>
              <a:defRPr sz="6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defPPr>
              <a:defRPr kern="1200"/>
            </a:defPPr>
          </a:lstStyle>
          <a:p>
            <a:fld id="{1D3EE5B7-680E-44FF-962F-3113FAB5030E}" type="datetimeFigureOut">
              <a:rPr lang="en-US" smtClean="0"/>
              <a:t>10/11/2025</a:t>
            </a:fld>
            <a:endParaRPr lang="en-US"/>
          </a:p>
        </p:txBody>
      </p:sp>
      <p:sp>
        <p:nvSpPr>
          <p:cNvPr id="8" name="Footer Placeholder 7"/>
          <p:cNvSpPr>
            <a:spLocks noGrp="1"/>
          </p:cNvSpPr>
          <p:nvPr>
            <p:ph type="ftr" sz="quarter" idx="11"/>
          </p:nvPr>
        </p:nvSpPr>
        <p:spPr/>
        <p:txBody>
          <a:bodyPr/>
          <a:lstStyle>
            <a:defPPr>
              <a:defRPr kern="1200"/>
            </a:defPPr>
          </a:lstStyle>
          <a:p>
            <a:endParaRPr lang="en-US"/>
          </a:p>
        </p:txBody>
      </p:sp>
      <p:sp>
        <p:nvSpPr>
          <p:cNvPr id="9" name="Slide Number Placeholder 8"/>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2134033029"/>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Date Placeholder 2"/>
          <p:cNvSpPr>
            <a:spLocks noGrp="1"/>
          </p:cNvSpPr>
          <p:nvPr>
            <p:ph type="dt" sz="half" idx="10"/>
          </p:nvPr>
        </p:nvSpPr>
        <p:spPr/>
        <p:txBody>
          <a:bodyPr/>
          <a:lstStyle>
            <a:defPPr>
              <a:defRPr kern="1200"/>
            </a:defPPr>
          </a:lstStyle>
          <a:p>
            <a:fld id="{1D3EE5B7-680E-44FF-962F-3113FAB5030E}" type="datetimeFigureOut">
              <a:rPr lang="en-US" smtClean="0"/>
              <a:t>10/11/2025</a:t>
            </a:fld>
            <a:endParaRPr lang="en-US"/>
          </a:p>
        </p:txBody>
      </p:sp>
      <p:sp>
        <p:nvSpPr>
          <p:cNvPr id="4" name="Footer Placeholder 3"/>
          <p:cNvSpPr>
            <a:spLocks noGrp="1"/>
          </p:cNvSpPr>
          <p:nvPr>
            <p:ph type="ftr" sz="quarter" idx="11"/>
          </p:nvPr>
        </p:nvSpPr>
        <p:spPr/>
        <p:txBody>
          <a:bodyPr/>
          <a:lstStyle>
            <a:defPPr>
              <a:defRPr kern="1200"/>
            </a:defPPr>
          </a:lstStyle>
          <a:p>
            <a:endParaRPr lang="en-US"/>
          </a:p>
        </p:txBody>
      </p:sp>
      <p:sp>
        <p:nvSpPr>
          <p:cNvPr id="5" name="Slide Number Placeholder 4"/>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3335114502"/>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defPPr>
              <a:defRPr kern="1200"/>
            </a:defPPr>
          </a:lstStyle>
          <a:p>
            <a:fld id="{1D3EE5B7-680E-44FF-962F-3113FAB5030E}" type="datetimeFigureOut">
              <a:rPr lang="en-US" smtClean="0"/>
              <a:t>10/11/2025</a:t>
            </a:fld>
            <a:endParaRPr lang="en-US"/>
          </a:p>
        </p:txBody>
      </p:sp>
      <p:sp>
        <p:nvSpPr>
          <p:cNvPr id="3" name="Footer Placeholder 2"/>
          <p:cNvSpPr>
            <a:spLocks noGrp="1"/>
          </p:cNvSpPr>
          <p:nvPr>
            <p:ph type="ftr" sz="quarter" idx="11"/>
          </p:nvPr>
        </p:nvSpPr>
        <p:spPr/>
        <p:txBody>
          <a:bodyPr/>
          <a:lstStyle>
            <a:defPPr>
              <a:defRPr kern="1200"/>
            </a:defPPr>
          </a:lstStyle>
          <a:p>
            <a:endParaRPr lang="en-US"/>
          </a:p>
        </p:txBody>
      </p:sp>
      <p:sp>
        <p:nvSpPr>
          <p:cNvPr id="4" name="Slide Number Placeholder 3"/>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3984814781"/>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7" y="1310640"/>
            <a:ext cx="14439902" cy="5577840"/>
          </a:xfrm>
        </p:spPr>
        <p:txBody>
          <a:bodyPr anchor="b"/>
          <a:lstStyle>
            <a:defPPr>
              <a:defRPr kern="1200"/>
            </a:defPPr>
            <a:lvl1pPr algn="l">
              <a:defRPr sz="8200" b="1"/>
            </a:lvl1pPr>
          </a:lstStyle>
          <a:p>
            <a:r>
              <a:rPr lang="en-US"/>
              <a:t>Click to edit Master title style</a:t>
            </a:r>
          </a:p>
        </p:txBody>
      </p:sp>
      <p:sp>
        <p:nvSpPr>
          <p:cNvPr id="3" name="Content Placeholder 2"/>
          <p:cNvSpPr>
            <a:spLocks noGrp="1"/>
          </p:cNvSpPr>
          <p:nvPr>
            <p:ph idx="1"/>
          </p:nvPr>
        </p:nvSpPr>
        <p:spPr>
          <a:xfrm>
            <a:off x="17160239" y="1310641"/>
            <a:ext cx="24536400" cy="28094942"/>
          </a:xfrm>
        </p:spPr>
        <p:txBody>
          <a:bodyPr/>
          <a:lstStyle>
            <a:defPPr>
              <a:defRPr kern="1200"/>
            </a:defPPr>
            <a:lvl1pPr>
              <a:defRPr sz="13200"/>
            </a:lvl1pPr>
            <a:lvl2pPr>
              <a:defRPr sz="11500"/>
            </a:lvl2pPr>
            <a:lvl3pPr>
              <a:defRPr sz="9900"/>
            </a:lvl3pPr>
            <a:lvl4pPr>
              <a:defRPr sz="8200"/>
            </a:lvl4pPr>
            <a:lvl5pPr>
              <a:defRPr sz="8200"/>
            </a:lvl5pPr>
            <a:lvl6pPr>
              <a:defRPr sz="8200"/>
            </a:lvl6pPr>
            <a:lvl7pPr>
              <a:defRPr sz="8200"/>
            </a:lvl7pPr>
            <a:lvl8pPr>
              <a:defRPr sz="8200"/>
            </a:lvl8pPr>
            <a:lvl9pPr>
              <a:defRPr sz="8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4567" y="6888481"/>
            <a:ext cx="14439902" cy="22517103"/>
          </a:xfrm>
        </p:spPr>
        <p:txBody>
          <a:bodyPr/>
          <a:lstStyle>
            <a:defPPr>
              <a:defRPr kern="1200"/>
            </a:defPPr>
            <a:lvl1pPr marL="0" indent="0">
              <a:buNone/>
              <a:defRPr sz="5800"/>
            </a:lvl1pPr>
            <a:lvl2pPr marL="1880543" indent="0">
              <a:buNone/>
              <a:defRPr sz="4900"/>
            </a:lvl2pPr>
            <a:lvl3pPr marL="3761086" indent="0">
              <a:buNone/>
              <a:defRPr sz="4100"/>
            </a:lvl3pPr>
            <a:lvl4pPr marL="5641630" indent="0">
              <a:buNone/>
              <a:defRPr sz="3700"/>
            </a:lvl4pPr>
            <a:lvl5pPr marL="7522173" indent="0">
              <a:buNone/>
              <a:defRPr sz="3700"/>
            </a:lvl5pPr>
            <a:lvl6pPr marL="9402716" indent="0">
              <a:buNone/>
              <a:defRPr sz="3700"/>
            </a:lvl6pPr>
            <a:lvl7pPr marL="11283259" indent="0">
              <a:buNone/>
              <a:defRPr sz="3700"/>
            </a:lvl7pPr>
            <a:lvl8pPr marL="13163803" indent="0">
              <a:buNone/>
              <a:defRPr sz="3700"/>
            </a:lvl8pPr>
            <a:lvl9pPr marL="15044345" indent="0">
              <a:buNone/>
              <a:defRPr sz="3700"/>
            </a:lvl9pPr>
          </a:lstStyle>
          <a:p>
            <a:pPr lvl="0"/>
            <a:r>
              <a:rPr lang="en-US"/>
              <a:t>Click to edit Master text styles</a:t>
            </a:r>
          </a:p>
        </p:txBody>
      </p:sp>
      <p:sp>
        <p:nvSpPr>
          <p:cNvPr id="5" name="Date Placeholder 4"/>
          <p:cNvSpPr>
            <a:spLocks noGrp="1"/>
          </p:cNvSpPr>
          <p:nvPr>
            <p:ph type="dt" sz="half" idx="10"/>
          </p:nvPr>
        </p:nvSpPr>
        <p:spPr/>
        <p:txBody>
          <a:bodyPr/>
          <a:lstStyle>
            <a:defPPr>
              <a:defRPr kern="1200"/>
            </a:defPPr>
          </a:lstStyle>
          <a:p>
            <a:fld id="{1D3EE5B7-680E-44FF-962F-3113FAB5030E}" type="datetimeFigureOut">
              <a:rPr lang="en-US" smtClean="0"/>
              <a:t>10/11/2025</a:t>
            </a:fld>
            <a:endParaRPr lang="en-US"/>
          </a:p>
        </p:txBody>
      </p:sp>
      <p:sp>
        <p:nvSpPr>
          <p:cNvPr id="6" name="Footer Placeholder 5"/>
          <p:cNvSpPr>
            <a:spLocks noGrp="1"/>
          </p:cNvSpPr>
          <p:nvPr>
            <p:ph type="ftr" sz="quarter" idx="11"/>
          </p:nvPr>
        </p:nvSpPr>
        <p:spPr/>
        <p:txBody>
          <a:bodyPr/>
          <a:lstStyle>
            <a:defPPr>
              <a:defRPr kern="1200"/>
            </a:defPPr>
          </a:lstStyle>
          <a:p>
            <a:endParaRPr lang="en-US"/>
          </a:p>
        </p:txBody>
      </p:sp>
      <p:sp>
        <p:nvSpPr>
          <p:cNvPr id="7" name="Slide Number Placeholder 6"/>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2636449707"/>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982" y="23042880"/>
            <a:ext cx="26334721" cy="2720343"/>
          </a:xfrm>
        </p:spPr>
        <p:txBody>
          <a:bodyPr anchor="b"/>
          <a:lstStyle>
            <a:defPPr>
              <a:defRPr kern="1200"/>
            </a:defPPr>
            <a:lvl1pPr algn="l">
              <a:defRPr sz="8200" b="1"/>
            </a:lvl1pPr>
          </a:lstStyle>
          <a:p>
            <a:r>
              <a:rPr lang="en-US"/>
              <a:t>Click to edit Master title style</a:t>
            </a:r>
          </a:p>
        </p:txBody>
      </p:sp>
      <p:sp>
        <p:nvSpPr>
          <p:cNvPr id="3" name="Picture Placeholder 2"/>
          <p:cNvSpPr>
            <a:spLocks noGrp="1"/>
          </p:cNvSpPr>
          <p:nvPr>
            <p:ph type="pic" idx="1"/>
          </p:nvPr>
        </p:nvSpPr>
        <p:spPr>
          <a:xfrm>
            <a:off x="8602982" y="2941320"/>
            <a:ext cx="26334721" cy="19751039"/>
          </a:xfrm>
        </p:spPr>
        <p:txBody>
          <a:bodyPr/>
          <a:lstStyle>
            <a:defPPr>
              <a:defRPr kern="1200"/>
            </a:defPPr>
            <a:lvl1pPr marL="0" indent="0">
              <a:buNone/>
              <a:defRPr sz="13200"/>
            </a:lvl1pPr>
            <a:lvl2pPr marL="1880543" indent="0">
              <a:buNone/>
              <a:defRPr sz="11500"/>
            </a:lvl2pPr>
            <a:lvl3pPr marL="3761086" indent="0">
              <a:buNone/>
              <a:defRPr sz="9900"/>
            </a:lvl3pPr>
            <a:lvl4pPr marL="5641630" indent="0">
              <a:buNone/>
              <a:defRPr sz="8200"/>
            </a:lvl4pPr>
            <a:lvl5pPr marL="7522173" indent="0">
              <a:buNone/>
              <a:defRPr sz="8200"/>
            </a:lvl5pPr>
            <a:lvl6pPr marL="9402716" indent="0">
              <a:buNone/>
              <a:defRPr sz="8200"/>
            </a:lvl6pPr>
            <a:lvl7pPr marL="11283259" indent="0">
              <a:buNone/>
              <a:defRPr sz="8200"/>
            </a:lvl7pPr>
            <a:lvl8pPr marL="13163803" indent="0">
              <a:buNone/>
              <a:defRPr sz="8200"/>
            </a:lvl8pPr>
            <a:lvl9pPr marL="15044345" indent="0">
              <a:buNone/>
              <a:defRPr sz="8200"/>
            </a:lvl9pPr>
          </a:lstStyle>
          <a:p>
            <a:endParaRPr lang="en-US"/>
          </a:p>
        </p:txBody>
      </p:sp>
      <p:sp>
        <p:nvSpPr>
          <p:cNvPr id="4" name="Text Placeholder 3"/>
          <p:cNvSpPr>
            <a:spLocks noGrp="1"/>
          </p:cNvSpPr>
          <p:nvPr>
            <p:ph type="body" sz="half" idx="2"/>
          </p:nvPr>
        </p:nvSpPr>
        <p:spPr>
          <a:xfrm>
            <a:off x="8602982" y="25763223"/>
            <a:ext cx="26334721" cy="3863337"/>
          </a:xfrm>
        </p:spPr>
        <p:txBody>
          <a:bodyPr/>
          <a:lstStyle>
            <a:defPPr>
              <a:defRPr kern="1200"/>
            </a:defPPr>
            <a:lvl1pPr marL="0" indent="0">
              <a:buNone/>
              <a:defRPr sz="5800"/>
            </a:lvl1pPr>
            <a:lvl2pPr marL="1880543" indent="0">
              <a:buNone/>
              <a:defRPr sz="4900"/>
            </a:lvl2pPr>
            <a:lvl3pPr marL="3761086" indent="0">
              <a:buNone/>
              <a:defRPr sz="4100"/>
            </a:lvl3pPr>
            <a:lvl4pPr marL="5641630" indent="0">
              <a:buNone/>
              <a:defRPr sz="3700"/>
            </a:lvl4pPr>
            <a:lvl5pPr marL="7522173" indent="0">
              <a:buNone/>
              <a:defRPr sz="3700"/>
            </a:lvl5pPr>
            <a:lvl6pPr marL="9402716" indent="0">
              <a:buNone/>
              <a:defRPr sz="3700"/>
            </a:lvl6pPr>
            <a:lvl7pPr marL="11283259" indent="0">
              <a:buNone/>
              <a:defRPr sz="3700"/>
            </a:lvl7pPr>
            <a:lvl8pPr marL="13163803" indent="0">
              <a:buNone/>
              <a:defRPr sz="3700"/>
            </a:lvl8pPr>
            <a:lvl9pPr marL="15044345" indent="0">
              <a:buNone/>
              <a:defRPr sz="3700"/>
            </a:lvl9pPr>
          </a:lstStyle>
          <a:p>
            <a:pPr lvl="0"/>
            <a:r>
              <a:rPr lang="en-US"/>
              <a:t>Click to edit Master text styles</a:t>
            </a:r>
          </a:p>
        </p:txBody>
      </p:sp>
      <p:sp>
        <p:nvSpPr>
          <p:cNvPr id="5" name="Date Placeholder 4"/>
          <p:cNvSpPr>
            <a:spLocks noGrp="1"/>
          </p:cNvSpPr>
          <p:nvPr>
            <p:ph type="dt" sz="half" idx="10"/>
          </p:nvPr>
        </p:nvSpPr>
        <p:spPr/>
        <p:txBody>
          <a:bodyPr/>
          <a:lstStyle>
            <a:defPPr>
              <a:defRPr kern="1200"/>
            </a:defPPr>
          </a:lstStyle>
          <a:p>
            <a:fld id="{1D3EE5B7-680E-44FF-962F-3113FAB5030E}" type="datetimeFigureOut">
              <a:rPr lang="en-US" smtClean="0"/>
              <a:t>10/11/2025</a:t>
            </a:fld>
            <a:endParaRPr lang="en-US"/>
          </a:p>
        </p:txBody>
      </p:sp>
      <p:sp>
        <p:nvSpPr>
          <p:cNvPr id="6" name="Footer Placeholder 5"/>
          <p:cNvSpPr>
            <a:spLocks noGrp="1"/>
          </p:cNvSpPr>
          <p:nvPr>
            <p:ph type="ftr" sz="quarter" idx="11"/>
          </p:nvPr>
        </p:nvSpPr>
        <p:spPr/>
        <p:txBody>
          <a:bodyPr/>
          <a:lstStyle>
            <a:defPPr>
              <a:defRPr kern="1200"/>
            </a:defPPr>
          </a:lstStyle>
          <a:p>
            <a:endParaRPr lang="en-US"/>
          </a:p>
        </p:txBody>
      </p:sp>
      <p:sp>
        <p:nvSpPr>
          <p:cNvPr id="7" name="Slide Number Placeholder 6"/>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1096626189"/>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defPPr>
              <a:defRPr kern="1200"/>
            </a:defPPr>
          </a:lstStyle>
          <a:p>
            <a:fld id="{1D3EE5B7-680E-44FF-962F-3113FAB5030E}" type="datetimeFigureOut">
              <a:rPr lang="en-US" smtClean="0"/>
              <a:t>10/11/2025</a:t>
            </a:fld>
            <a:endParaRPr lang="en-US"/>
          </a:p>
        </p:txBody>
      </p:sp>
      <p:sp>
        <p:nvSpPr>
          <p:cNvPr id="5" name="Footer Placeholder 4"/>
          <p:cNvSpPr>
            <a:spLocks noGrp="1"/>
          </p:cNvSpPr>
          <p:nvPr>
            <p:ph type="ftr" sz="quarter" idx="11"/>
          </p:nvPr>
        </p:nvSpPr>
        <p:spPr/>
        <p:txBody>
          <a:bodyPr/>
          <a:lstStyle>
            <a:defPPr>
              <a:defRPr kern="1200"/>
            </a:defPPr>
          </a:lstStyle>
          <a:p>
            <a:endParaRPr lang="en-US"/>
          </a:p>
        </p:txBody>
      </p:sp>
      <p:sp>
        <p:nvSpPr>
          <p:cNvPr id="6" name="Slide Number Placeholder 5"/>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3005524836"/>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821121" y="1318264"/>
            <a:ext cx="9875520" cy="28087321"/>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2194560" y="1318264"/>
            <a:ext cx="28895039" cy="28087321"/>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defPPr>
              <a:defRPr kern="1200"/>
            </a:defPPr>
          </a:lstStyle>
          <a:p>
            <a:fld id="{1D3EE5B7-680E-44FF-962F-3113FAB5030E}" type="datetimeFigureOut">
              <a:rPr lang="en-US" smtClean="0"/>
              <a:t>10/11/2025</a:t>
            </a:fld>
            <a:endParaRPr lang="en-US"/>
          </a:p>
        </p:txBody>
      </p:sp>
      <p:sp>
        <p:nvSpPr>
          <p:cNvPr id="5" name="Footer Placeholder 4"/>
          <p:cNvSpPr>
            <a:spLocks noGrp="1"/>
          </p:cNvSpPr>
          <p:nvPr>
            <p:ph type="ftr" sz="quarter" idx="11"/>
          </p:nvPr>
        </p:nvSpPr>
        <p:spPr/>
        <p:txBody>
          <a:bodyPr/>
          <a:lstStyle>
            <a:defPPr>
              <a:defRPr kern="1200"/>
            </a:defPPr>
          </a:lstStyle>
          <a:p>
            <a:endParaRPr lang="en-US"/>
          </a:p>
        </p:txBody>
      </p:sp>
      <p:sp>
        <p:nvSpPr>
          <p:cNvPr id="6" name="Slide Number Placeholder 5"/>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434872284"/>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194560" y="1318263"/>
            <a:ext cx="39502079" cy="5486400"/>
          </a:xfrm>
          <a:prstGeom prst="rect">
            <a:avLst/>
          </a:prstGeom>
        </p:spPr>
        <p:txBody>
          <a:bodyPr vert="horz" lIns="376108" tIns="188056" rIns="376108" bIns="188056" rtlCol="0" anchor="ctr">
            <a:normAutofit/>
          </a:bodyPr>
          <a:lstStyle>
            <a:defPPr>
              <a:defRPr kern="1200"/>
            </a:defPPr>
          </a:lstStyle>
          <a:p>
            <a:r>
              <a:rPr lang="en-US"/>
              <a:t>Click to edit Master title style</a:t>
            </a:r>
          </a:p>
        </p:txBody>
      </p:sp>
      <p:sp>
        <p:nvSpPr>
          <p:cNvPr id="3" name="Text Placeholder 2"/>
          <p:cNvSpPr>
            <a:spLocks noGrp="1"/>
          </p:cNvSpPr>
          <p:nvPr>
            <p:ph type="body" idx="1"/>
          </p:nvPr>
        </p:nvSpPr>
        <p:spPr>
          <a:xfrm>
            <a:off x="2194560" y="7680962"/>
            <a:ext cx="39502079" cy="21724623"/>
          </a:xfrm>
          <a:prstGeom prst="rect">
            <a:avLst/>
          </a:prstGeom>
        </p:spPr>
        <p:txBody>
          <a:bodyPr vert="horz" lIns="376108" tIns="188056" rIns="376108" bIns="188056" rtlCol="0">
            <a:normAutofit/>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194560" y="30510488"/>
            <a:ext cx="10241280" cy="1752600"/>
          </a:xfrm>
          <a:prstGeom prst="rect">
            <a:avLst/>
          </a:prstGeom>
        </p:spPr>
        <p:txBody>
          <a:bodyPr vert="horz" lIns="376108" tIns="188056" rIns="376108" bIns="188056" rtlCol="0" anchor="ctr"/>
          <a:lstStyle>
            <a:defPPr>
              <a:defRPr kern="1200"/>
            </a:defPPr>
            <a:lvl1pPr algn="l">
              <a:defRPr sz="4900">
                <a:solidFill>
                  <a:schemeClr val="tx1">
                    <a:tint val="75000"/>
                  </a:schemeClr>
                </a:solidFill>
              </a:defRPr>
            </a:lvl1pPr>
          </a:lstStyle>
          <a:p>
            <a:fld id="{1D3EE5B7-680E-44FF-962F-3113FAB5030E}" type="datetimeFigureOut">
              <a:rPr lang="en-US" smtClean="0"/>
              <a:t>10/11/2025</a:t>
            </a:fld>
            <a:endParaRPr lang="en-US"/>
          </a:p>
        </p:txBody>
      </p:sp>
      <p:sp>
        <p:nvSpPr>
          <p:cNvPr id="5" name="Footer Placeholder 4"/>
          <p:cNvSpPr>
            <a:spLocks noGrp="1"/>
          </p:cNvSpPr>
          <p:nvPr>
            <p:ph type="ftr" sz="quarter" idx="3"/>
          </p:nvPr>
        </p:nvSpPr>
        <p:spPr>
          <a:xfrm>
            <a:off x="14996161" y="30510488"/>
            <a:ext cx="13898880" cy="1752600"/>
          </a:xfrm>
          <a:prstGeom prst="rect">
            <a:avLst/>
          </a:prstGeom>
        </p:spPr>
        <p:txBody>
          <a:bodyPr vert="horz" lIns="376108" tIns="188056" rIns="376108" bIns="188056" rtlCol="0" anchor="ctr"/>
          <a:lstStyle>
            <a:defPPr>
              <a:defRPr kern="1200"/>
            </a:defPPr>
            <a:lvl1pPr algn="ctr">
              <a:defRPr sz="4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31455361" y="30510488"/>
            <a:ext cx="10241280" cy="1752600"/>
          </a:xfrm>
          <a:prstGeom prst="rect">
            <a:avLst/>
          </a:prstGeom>
        </p:spPr>
        <p:txBody>
          <a:bodyPr vert="horz" lIns="376108" tIns="188056" rIns="376108" bIns="188056" rtlCol="0" anchor="ctr"/>
          <a:lstStyle>
            <a:defPPr>
              <a:defRPr kern="1200"/>
            </a:defPPr>
            <a:lvl1pPr algn="r">
              <a:defRPr sz="4900">
                <a:solidFill>
                  <a:schemeClr val="tx1">
                    <a:tint val="75000"/>
                  </a:schemeClr>
                </a:solidFill>
              </a:defRPr>
            </a:lvl1pPr>
          </a:lstStyle>
          <a:p>
            <a:fld id="{E7FB6C12-88B7-467E-AE43-45481E628990}" type="slidenum">
              <a:rPr lang="en-US" smtClean="0"/>
              <a:t>‹#›</a:t>
            </a:fld>
            <a:endParaRPr lang="en-US"/>
          </a:p>
        </p:txBody>
      </p:sp>
      <p:pic>
        <p:nvPicPr>
          <p:cNvPr id="7" name="New picture"/>
          <p:cNvPicPr/>
          <p:nvPr/>
        </p:nvPicPr>
        <p:blipFill>
          <a:blip r:embed="rId13"/>
          <a:stretch>
            <a:fillRect/>
          </a:stretch>
        </p:blipFill>
        <p:spPr>
          <a:xfrm rot="16200000">
            <a:off x="-11074400" y="16459200"/>
            <a:ext cx="14274800" cy="3937000"/>
          </a:xfrm>
          <a:prstGeom prst="rect">
            <a:avLst/>
          </a:prstGeom>
        </p:spPr>
      </p:pic>
      <p:pic>
        <p:nvPicPr>
          <p:cNvPr id="8" name="New picture"/>
          <p:cNvPicPr/>
          <p:nvPr/>
        </p:nvPicPr>
        <p:blipFill>
          <a:blip r:embed="rId13"/>
          <a:stretch>
            <a:fillRect/>
          </a:stretch>
        </p:blipFill>
        <p:spPr>
          <a:xfrm rot="5400000">
            <a:off x="40690800" y="16459200"/>
            <a:ext cx="14274800" cy="3937000"/>
          </a:xfrm>
          <a:prstGeom prst="rect">
            <a:avLst/>
          </a:prstGeom>
        </p:spPr>
      </p:pic>
      <p:pic>
        <p:nvPicPr>
          <p:cNvPr id="9" name="New picture"/>
          <p:cNvPicPr/>
          <p:nvPr/>
        </p:nvPicPr>
        <p:blipFill>
          <a:blip r:embed="rId14"/>
          <a:stretch>
            <a:fillRect/>
          </a:stretch>
        </p:blipFill>
        <p:spPr>
          <a:xfrm>
            <a:off x="6946900" y="33426400"/>
            <a:ext cx="29997400" cy="1447800"/>
          </a:xfrm>
          <a:prstGeom prst="rect">
            <a:avLst/>
          </a:prstGeom>
        </p:spPr>
      </p:pic>
      <p:sp>
        <p:nvSpPr>
          <p:cNvPr id="10" name="New shape"/>
          <p:cNvSpPr/>
          <p:nvPr/>
        </p:nvSpPr>
        <p:spPr>
          <a:xfrm>
            <a:off x="6946900" y="33997900"/>
            <a:ext cx="219456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hypotheticalocean  Size: 48x36</a:t>
            </a:r>
          </a:p>
        </p:txBody>
      </p:sp>
    </p:spTree>
    <p:extLst>
      <p:ext uri="{BB962C8B-B14F-4D97-AF65-F5344CB8AC3E}">
        <p14:creationId xmlns:p14="http://schemas.microsoft.com/office/powerpoint/2010/main" val="2659232896"/>
      </p:ext>
    </p:extLst>
  </p:cSld>
  <p:clrMap bg1="lt1" tx1="dk1" bg2="lt2" tx2="dk2" accent1="accent1" accent2="accent2" accent3="accent3" accent4="accent4" accent5="accent5" accent6="accent6" hlink="hlink" folHlink="folHlink"/>
  <p:sldLayoutIdLst>
    <p:sldLayoutId id="2147484261" r:id="rId1"/>
    <p:sldLayoutId id="2147484262" r:id="rId2"/>
    <p:sldLayoutId id="2147484263" r:id="rId3"/>
    <p:sldLayoutId id="2147484264" r:id="rId4"/>
    <p:sldLayoutId id="2147484265" r:id="rId5"/>
    <p:sldLayoutId id="2147484266" r:id="rId6"/>
    <p:sldLayoutId id="2147484267" r:id="rId7"/>
    <p:sldLayoutId id="2147484268" r:id="rId8"/>
    <p:sldLayoutId id="2147484269" r:id="rId9"/>
    <p:sldLayoutId id="2147484270" r:id="rId10"/>
    <p:sldLayoutId id="2147484271" r:id="rId11"/>
  </p:sldLayoutIdLst>
  <p:transition/>
  <p:txStyles>
    <p:titleStyle>
      <a:defPPr>
        <a:defRPr kern="1200"/>
      </a:defPPr>
      <a:lvl1pPr algn="ctr" defTabSz="3761086" rtl="0" eaLnBrk="1" latinLnBrk="0" hangingPunct="1">
        <a:spcBef>
          <a:spcPct val="0"/>
        </a:spcBef>
        <a:buNone/>
        <a:defRPr sz="18100" kern="1200">
          <a:solidFill>
            <a:schemeClr val="tx1"/>
          </a:solidFill>
          <a:latin typeface="+mj-lt"/>
          <a:ea typeface="+mj-ea"/>
          <a:cs typeface="+mj-cs"/>
        </a:defRPr>
      </a:lvl1pPr>
    </p:titleStyle>
    <p:bodyStyle>
      <a:defPPr>
        <a:defRPr kern="1200"/>
      </a:defPPr>
      <a:lvl1pPr marL="1410405" indent="-1410405" algn="l" defTabSz="3761086" rtl="0" eaLnBrk="1" latinLnBrk="0" hangingPunct="1">
        <a:spcBef>
          <a:spcPct val="20000"/>
        </a:spcBef>
        <a:buFont typeface="Arial" pitchFamily="34" charset="0"/>
        <a:buChar char="•"/>
        <a:defRPr sz="13200" kern="1200">
          <a:solidFill>
            <a:schemeClr val="tx1"/>
          </a:solidFill>
          <a:latin typeface="+mn-lt"/>
          <a:ea typeface="+mn-ea"/>
          <a:cs typeface="+mn-cs"/>
        </a:defRPr>
      </a:lvl1pPr>
      <a:lvl2pPr marL="3055884" indent="-1175341" algn="l" defTabSz="3761086" rtl="0" eaLnBrk="1" latinLnBrk="0" hangingPunct="1">
        <a:spcBef>
          <a:spcPct val="20000"/>
        </a:spcBef>
        <a:buFont typeface="Arial" pitchFamily="34" charset="0"/>
        <a:buChar char="–"/>
        <a:defRPr sz="11500" kern="1200">
          <a:solidFill>
            <a:schemeClr val="tx1"/>
          </a:solidFill>
          <a:latin typeface="+mn-lt"/>
          <a:ea typeface="+mn-ea"/>
          <a:cs typeface="+mn-cs"/>
        </a:defRPr>
      </a:lvl2pPr>
      <a:lvl3pPr marL="4701358" indent="-940272" algn="l" defTabSz="3761086" rtl="0" eaLnBrk="1" latinLnBrk="0" hangingPunct="1">
        <a:spcBef>
          <a:spcPct val="20000"/>
        </a:spcBef>
        <a:buFont typeface="Arial" pitchFamily="34" charset="0"/>
        <a:buChar char="•"/>
        <a:defRPr sz="9900" kern="1200">
          <a:solidFill>
            <a:schemeClr val="tx1"/>
          </a:solidFill>
          <a:latin typeface="+mn-lt"/>
          <a:ea typeface="+mn-ea"/>
          <a:cs typeface="+mn-cs"/>
        </a:defRPr>
      </a:lvl3pPr>
      <a:lvl4pPr marL="658190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4pPr>
      <a:lvl5pPr marL="846244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p:bodyStyle>
    <p:otherStyle>
      <a:defPPr>
        <a:defRPr lang="en-US"/>
      </a:defPPr>
      <a:lvl1pPr marL="0" algn="l" defTabSz="3761086" rtl="0" eaLnBrk="1" latinLnBrk="0" hangingPunct="1">
        <a:defRPr sz="7400" kern="1200">
          <a:solidFill>
            <a:schemeClr val="tx1"/>
          </a:solidFill>
          <a:latin typeface="+mn-lt"/>
          <a:ea typeface="+mn-ea"/>
          <a:cs typeface="+mn-cs"/>
        </a:defRPr>
      </a:lvl1pPr>
      <a:lvl2pPr marL="1880543" algn="l" defTabSz="3761086" rtl="0" eaLnBrk="1" latinLnBrk="0" hangingPunct="1">
        <a:defRPr sz="7400" kern="1200">
          <a:solidFill>
            <a:schemeClr val="tx1"/>
          </a:solidFill>
          <a:latin typeface="+mn-lt"/>
          <a:ea typeface="+mn-ea"/>
          <a:cs typeface="+mn-cs"/>
        </a:defRPr>
      </a:lvl2pPr>
      <a:lvl3pPr marL="3761086" algn="l" defTabSz="3761086" rtl="0" eaLnBrk="1" latinLnBrk="0" hangingPunct="1">
        <a:defRPr sz="7400" kern="1200">
          <a:solidFill>
            <a:schemeClr val="tx1"/>
          </a:solidFill>
          <a:latin typeface="+mn-lt"/>
          <a:ea typeface="+mn-ea"/>
          <a:cs typeface="+mn-cs"/>
        </a:defRPr>
      </a:lvl3pPr>
      <a:lvl4pPr marL="5641630" algn="l" defTabSz="3761086" rtl="0" eaLnBrk="1" latinLnBrk="0" hangingPunct="1">
        <a:defRPr sz="7400" kern="1200">
          <a:solidFill>
            <a:schemeClr val="tx1"/>
          </a:solidFill>
          <a:latin typeface="+mn-lt"/>
          <a:ea typeface="+mn-ea"/>
          <a:cs typeface="+mn-cs"/>
        </a:defRPr>
      </a:lvl4pPr>
      <a:lvl5pPr marL="7522173" algn="l" defTabSz="3761086" rtl="0" eaLnBrk="1" latinLnBrk="0" hangingPunct="1">
        <a:defRPr sz="7400" kern="1200">
          <a:solidFill>
            <a:schemeClr val="tx1"/>
          </a:solidFill>
          <a:latin typeface="+mn-lt"/>
          <a:ea typeface="+mn-ea"/>
          <a:cs typeface="+mn-cs"/>
        </a:defRPr>
      </a:lvl5pPr>
      <a:lvl6pPr marL="9402716" algn="l" defTabSz="3761086" rtl="0" eaLnBrk="1" latinLnBrk="0" hangingPunct="1">
        <a:defRPr sz="7400" kern="1200">
          <a:solidFill>
            <a:schemeClr val="tx1"/>
          </a:solidFill>
          <a:latin typeface="+mn-lt"/>
          <a:ea typeface="+mn-ea"/>
          <a:cs typeface="+mn-cs"/>
        </a:defRPr>
      </a:lvl6pPr>
      <a:lvl7pPr marL="11283259" algn="l" defTabSz="3761086" rtl="0" eaLnBrk="1" latinLnBrk="0" hangingPunct="1">
        <a:defRPr sz="7400" kern="1200">
          <a:solidFill>
            <a:schemeClr val="tx1"/>
          </a:solidFill>
          <a:latin typeface="+mn-lt"/>
          <a:ea typeface="+mn-ea"/>
          <a:cs typeface="+mn-cs"/>
        </a:defRPr>
      </a:lvl7pPr>
      <a:lvl8pPr marL="13163803" algn="l" defTabSz="3761086" rtl="0" eaLnBrk="1" latinLnBrk="0" hangingPunct="1">
        <a:defRPr sz="7400" kern="1200">
          <a:solidFill>
            <a:schemeClr val="tx1"/>
          </a:solidFill>
          <a:latin typeface="+mn-lt"/>
          <a:ea typeface="+mn-ea"/>
          <a:cs typeface="+mn-cs"/>
        </a:defRPr>
      </a:lvl8pPr>
      <a:lvl9pPr marL="15044345" algn="l" defTabSz="3761086" rtl="0" eaLnBrk="1" latinLnBrk="0" hangingPunct="1">
        <a:defRPr sz="7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Rectangle 10"/>
          <p:cNvSpPr>
            <a:spLocks noChangeArrowheads="1"/>
          </p:cNvSpPr>
          <p:nvPr/>
        </p:nvSpPr>
        <p:spPr bwMode="auto">
          <a:xfrm>
            <a:off x="15806827" y="3077374"/>
            <a:ext cx="10372586" cy="873301"/>
          </a:xfrm>
          <a:prstGeom prst="rect">
            <a:avLst/>
          </a:prstGeom>
          <a:solidFill>
            <a:srgbClr val="1482A5"/>
          </a:solidFill>
          <a:ln w="12700">
            <a:noFill/>
            <a:miter lim="800000"/>
          </a:ln>
        </p:spPr>
        <p:txBody>
          <a:bodyPr wrap="none" lIns="137126" tIns="73152" rIns="137126" bIns="68563" anchor="ctr" anchorCtr="0"/>
          <a:lstStyle>
            <a:defPPr>
              <a:defRPr kern="1200"/>
            </a:defPPr>
          </a:lstStyle>
          <a:p>
            <a:pPr algn="ctr" defTabSz="4702588">
              <a:defRPr/>
            </a:pPr>
            <a:r>
              <a:rPr lang="en-US" sz="3600" b="1" dirty="0">
                <a:solidFill>
                  <a:schemeClr val="bg1"/>
                </a:solidFill>
                <a:latin typeface="Libre Baskerville" panose="02000000000000000000" pitchFamily="2" charset="0"/>
              </a:rPr>
              <a:t>Introduction</a:t>
            </a:r>
          </a:p>
        </p:txBody>
      </p:sp>
      <p:sp>
        <p:nvSpPr>
          <p:cNvPr id="25" name="Text Placeholder 5">
            <a:extLst>
              <a:ext uri="{FF2B5EF4-FFF2-40B4-BE49-F238E27FC236}">
                <a16:creationId xmlns:a16="http://schemas.microsoft.com/office/drawing/2014/main" id="{B2C25681-95AF-45D0-852E-DC3E00E2FDFE}"/>
              </a:ext>
            </a:extLst>
          </p:cNvPr>
          <p:cNvSpPr txBox="1"/>
          <p:nvPr/>
        </p:nvSpPr>
        <p:spPr>
          <a:xfrm>
            <a:off x="3657600" y="838457"/>
            <a:ext cx="36576000" cy="2937440"/>
          </a:xfrm>
          <a:prstGeom prst="rect">
            <a:avLst/>
          </a:prstGeom>
        </p:spPr>
        <p:txBody>
          <a:bodyPr lIns="0" tIns="0" rIns="0" bIns="0">
            <a:noAutofit/>
          </a:bodyPr>
          <a:lstStyle>
            <a:defPPr>
              <a:defRPr kern="1200"/>
            </a:defPPr>
            <a:lvl1pPr marL="0" marR="0" indent="0" algn="l" defTabSz="3783013" rtl="0" eaLnBrk="1" fontAlgn="auto" latinLnBrk="0" hangingPunct="1">
              <a:lnSpc>
                <a:spcPct val="100000"/>
              </a:lnSpc>
              <a:spcBef>
                <a:spcPts val="600"/>
              </a:spcBef>
              <a:spcAft>
                <a:spcPct val="0"/>
              </a:spcAft>
              <a:buClrTx/>
              <a:buSzTx/>
              <a:buFontTx/>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ctr" defTabSz="3761086">
              <a:spcBef>
                <a:spcPct val="20000"/>
              </a:spcBef>
              <a:defRPr/>
            </a:pPr>
            <a:r>
              <a:rPr lang="en-US" sz="8500" dirty="0">
                <a:solidFill>
                  <a:srgbClr val="235078"/>
                </a:solidFill>
                <a:latin typeface="Libre Baskerville" panose="02000000000000000000" pitchFamily="2" charset="0"/>
              </a:rPr>
              <a:t>Emotional Intelligence</a:t>
            </a:r>
          </a:p>
        </p:txBody>
      </p:sp>
      <p:sp>
        <p:nvSpPr>
          <p:cNvPr id="26" name="Text Placeholder 5">
            <a:extLst>
              <a:ext uri="{FF2B5EF4-FFF2-40B4-BE49-F238E27FC236}">
                <a16:creationId xmlns:a16="http://schemas.microsoft.com/office/drawing/2014/main" id="{EF872E11-D0DF-4446-BE76-A398B88E9B44}"/>
              </a:ext>
            </a:extLst>
          </p:cNvPr>
          <p:cNvSpPr txBox="1"/>
          <p:nvPr/>
        </p:nvSpPr>
        <p:spPr>
          <a:xfrm>
            <a:off x="1230460" y="329387"/>
            <a:ext cx="13987769" cy="5170646"/>
          </a:xfrm>
          <a:prstGeom prst="rect">
            <a:avLst/>
          </a:prstGeom>
        </p:spPr>
        <p:txBody>
          <a:bodyPr wrap="square" lIns="0" tIns="0" rIns="0" bIns="0">
            <a:spAutoFit/>
          </a:bodyPr>
          <a:lstStyle>
            <a:defPPr>
              <a:defRPr kern="1200"/>
            </a:defPPr>
            <a:lvl1pPr marL="0" marR="0" indent="0" algn="l" defTabSz="3761086" rtl="0" eaLnBrk="1" fontAlgn="auto" latinLnBrk="0" hangingPunct="1">
              <a:lnSpc>
                <a:spcPct val="100000"/>
              </a:lnSpc>
              <a:spcBef>
                <a:spcPct val="20000"/>
              </a:spcBef>
              <a:spcAft>
                <a:spcPct val="0"/>
              </a:spcAft>
              <a:buClrTx/>
              <a:buSzTx/>
              <a:buFont typeface="Arial" pitchFamily="34" charset="0"/>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r>
              <a:rPr lang="en-GB" dirty="0"/>
              <a:t>Name:  Valentina Nestian</a:t>
            </a:r>
          </a:p>
          <a:p>
            <a:r>
              <a:rPr lang="en-GB" dirty="0"/>
              <a:t>Student Id: 2322674</a:t>
            </a:r>
          </a:p>
          <a:p>
            <a:r>
              <a:rPr lang="en-GB" dirty="0"/>
              <a:t>Module Name: LCLM50006 Developing Emotional Intelligence </a:t>
            </a:r>
          </a:p>
          <a:p>
            <a:r>
              <a:rPr lang="en-GB" dirty="0"/>
              <a:t>Lecturer Name: Abdallah Naser</a:t>
            </a:r>
          </a:p>
        </p:txBody>
      </p:sp>
      <p:sp>
        <p:nvSpPr>
          <p:cNvPr id="30" name="Rectangle 10">
            <a:extLst>
              <a:ext uri="{FF2B5EF4-FFF2-40B4-BE49-F238E27FC236}">
                <a16:creationId xmlns:a16="http://schemas.microsoft.com/office/drawing/2014/main" id="{10661D15-FEEC-48A3-BE53-98D164F2C69C}"/>
              </a:ext>
            </a:extLst>
          </p:cNvPr>
          <p:cNvSpPr>
            <a:spLocks noChangeArrowheads="1"/>
          </p:cNvSpPr>
          <p:nvPr/>
        </p:nvSpPr>
        <p:spPr bwMode="auto">
          <a:xfrm>
            <a:off x="15842798" y="8135410"/>
            <a:ext cx="12889547" cy="968218"/>
          </a:xfrm>
          <a:prstGeom prst="rect">
            <a:avLst/>
          </a:prstGeom>
          <a:solidFill>
            <a:srgbClr val="1482A5"/>
          </a:solidFill>
          <a:ln w="12700">
            <a:noFill/>
            <a:miter lim="800000"/>
          </a:ln>
        </p:spPr>
        <p:txBody>
          <a:bodyPr wrap="none" lIns="137126" tIns="73152" rIns="137126" bIns="68563" anchor="ctr" anchorCtr="0"/>
          <a:lstStyle>
            <a:defPPr>
              <a:defRPr kern="1200"/>
            </a:defPPr>
          </a:lstStyle>
          <a:p>
            <a:pPr algn="ctr" defTabSz="4702588">
              <a:defRPr/>
            </a:pPr>
            <a:r>
              <a:rPr lang="en-US" sz="3600" b="1" dirty="0">
                <a:solidFill>
                  <a:schemeClr val="bg1"/>
                </a:solidFill>
                <a:latin typeface="Libre Baskerville" panose="02000000000000000000" pitchFamily="2" charset="0"/>
              </a:rPr>
              <a:t>Method</a:t>
            </a:r>
          </a:p>
        </p:txBody>
      </p:sp>
      <p:sp>
        <p:nvSpPr>
          <p:cNvPr id="50" name="Rectangle 10">
            <a:extLst>
              <a:ext uri="{FF2B5EF4-FFF2-40B4-BE49-F238E27FC236}">
                <a16:creationId xmlns:a16="http://schemas.microsoft.com/office/drawing/2014/main" id="{1BD94FDB-190B-4638-89EC-A656D127038B}"/>
              </a:ext>
            </a:extLst>
          </p:cNvPr>
          <p:cNvSpPr>
            <a:spLocks noChangeArrowheads="1"/>
          </p:cNvSpPr>
          <p:nvPr/>
        </p:nvSpPr>
        <p:spPr bwMode="auto">
          <a:xfrm>
            <a:off x="480001" y="13258943"/>
            <a:ext cx="13205645" cy="1089815"/>
          </a:xfrm>
          <a:prstGeom prst="rect">
            <a:avLst/>
          </a:prstGeom>
          <a:solidFill>
            <a:srgbClr val="1482A5"/>
          </a:solidFill>
          <a:ln w="12700">
            <a:noFill/>
            <a:miter lim="800000"/>
          </a:ln>
        </p:spPr>
        <p:txBody>
          <a:bodyPr wrap="none" lIns="137126" tIns="73152" rIns="137126" bIns="68563" anchor="ctr" anchorCtr="0"/>
          <a:lstStyle>
            <a:defPPr>
              <a:defRPr kern="1200"/>
            </a:defPPr>
          </a:lstStyle>
          <a:p>
            <a:pPr algn="ctr" defTabSz="4702588">
              <a:defRPr/>
            </a:pPr>
            <a:r>
              <a:rPr lang="en-GB" sz="3600" b="1" dirty="0">
                <a:solidFill>
                  <a:schemeClr val="bg1"/>
                </a:solidFill>
                <a:latin typeface="Libre Baskerville" panose="02000000000000000000" pitchFamily="2" charset="0"/>
              </a:rPr>
              <a:t>2. </a:t>
            </a:r>
            <a:r>
              <a:rPr lang="en-GB" sz="3600" b="1" dirty="0">
                <a:solidFill>
                  <a:schemeClr val="bg1"/>
                </a:solidFill>
                <a:latin typeface="Arial" panose="020B0604020202020204" pitchFamily="34" charset="0"/>
                <a:cs typeface="Arial" panose="020B0604020202020204" pitchFamily="34" charset="0"/>
              </a:rPr>
              <a:t>Self-Reflection: Emotional Control &amp; Mindfulness</a:t>
            </a:r>
            <a:endParaRPr lang="en-US" sz="3600" b="1" dirty="0">
              <a:solidFill>
                <a:schemeClr val="bg1"/>
              </a:solidFill>
              <a:latin typeface="Arial" panose="020B0604020202020204" pitchFamily="34" charset="0"/>
              <a:cs typeface="Arial" panose="020B0604020202020204" pitchFamily="34" charset="0"/>
            </a:endParaRPr>
          </a:p>
        </p:txBody>
      </p:sp>
      <p:sp>
        <p:nvSpPr>
          <p:cNvPr id="54" name="Rectangle 10">
            <a:extLst>
              <a:ext uri="{FF2B5EF4-FFF2-40B4-BE49-F238E27FC236}">
                <a16:creationId xmlns:a16="http://schemas.microsoft.com/office/drawing/2014/main" id="{C5373E80-5BA7-4273-832B-6C4F5740A8C5}"/>
              </a:ext>
            </a:extLst>
          </p:cNvPr>
          <p:cNvSpPr>
            <a:spLocks noChangeArrowheads="1"/>
          </p:cNvSpPr>
          <p:nvPr/>
        </p:nvSpPr>
        <p:spPr bwMode="auto">
          <a:xfrm>
            <a:off x="480001" y="20282028"/>
            <a:ext cx="11366926" cy="1010908"/>
          </a:xfrm>
          <a:prstGeom prst="rect">
            <a:avLst/>
          </a:prstGeom>
          <a:solidFill>
            <a:srgbClr val="1482A5"/>
          </a:solidFill>
          <a:ln w="12700">
            <a:noFill/>
            <a:miter lim="800000"/>
          </a:ln>
        </p:spPr>
        <p:txBody>
          <a:bodyPr wrap="none" lIns="137126" tIns="73152" rIns="137126" bIns="68563" anchor="ctr" anchorCtr="0"/>
          <a:lstStyle>
            <a:defPPr>
              <a:defRPr kern="1200"/>
            </a:defPPr>
          </a:lstStyle>
          <a:p>
            <a:pPr algn="ctr" defTabSz="4702588">
              <a:defRPr/>
            </a:pPr>
            <a:r>
              <a:rPr lang="en-GB" sz="3600" b="1" dirty="0">
                <a:solidFill>
                  <a:schemeClr val="bg1"/>
                </a:solidFill>
                <a:latin typeface="Libre Baskerville" panose="02000000000000000000" pitchFamily="2" charset="0"/>
              </a:rPr>
              <a:t>3. Study Success &amp; Generational Differences</a:t>
            </a:r>
            <a:endParaRPr lang="en-US" sz="3600" b="1" dirty="0">
              <a:solidFill>
                <a:schemeClr val="bg1"/>
              </a:solidFill>
              <a:latin typeface="Libre Baskerville" panose="02000000000000000000" pitchFamily="2" charset="0"/>
            </a:endParaRPr>
          </a:p>
        </p:txBody>
      </p:sp>
      <p:sp>
        <p:nvSpPr>
          <p:cNvPr id="27" name="TextBox 26">
            <a:extLst>
              <a:ext uri="{FF2B5EF4-FFF2-40B4-BE49-F238E27FC236}">
                <a16:creationId xmlns:a16="http://schemas.microsoft.com/office/drawing/2014/main" id="{6D27E454-6E74-438E-B6CD-F623F47990B5}"/>
              </a:ext>
            </a:extLst>
          </p:cNvPr>
          <p:cNvSpPr txBox="1"/>
          <p:nvPr/>
        </p:nvSpPr>
        <p:spPr>
          <a:xfrm>
            <a:off x="16348843" y="4410662"/>
            <a:ext cx="11639038" cy="3539430"/>
          </a:xfrm>
          <a:prstGeom prst="rect">
            <a:avLst/>
          </a:prstGeom>
          <a:noFill/>
        </p:spPr>
        <p:txBody>
          <a:bodyPr wrap="square" rtlCol="0">
            <a:spAutoFit/>
          </a:bodyPr>
          <a:lstStyle>
            <a:defPPr>
              <a:defRPr kern="1200"/>
            </a:defPPr>
          </a:lstStyle>
          <a:p>
            <a:pPr marL="571500" indent="-571500">
              <a:buFont typeface="Arial" panose="020B0604020202020204" pitchFamily="34" charset="0"/>
              <a:buChar char="•"/>
            </a:pPr>
            <a:r>
              <a:rPr lang="en-GB" sz="2800" dirty="0">
                <a:latin typeface="Arial" panose="020B0604020202020204" pitchFamily="34" charset="0"/>
                <a:ea typeface="Open Sans" panose="020B0606030504020204" pitchFamily="34" charset="0"/>
                <a:cs typeface="Arial" panose="020B0604020202020204" pitchFamily="34" charset="0"/>
              </a:rPr>
              <a:t>Emotional Intelligence (EI) is the capacity for perceiving, understanding, and managing one's own emotions and those of others (Mayer, Salovey and Caruso, 2004). </a:t>
            </a:r>
          </a:p>
          <a:p>
            <a:pPr marL="571500" indent="-571500">
              <a:buFont typeface="Arial" panose="020B0604020202020204" pitchFamily="34" charset="0"/>
              <a:buChar char="•"/>
            </a:pPr>
            <a:r>
              <a:rPr lang="en-GB" sz="2800" dirty="0">
                <a:latin typeface="Arial" panose="020B0604020202020204" pitchFamily="34" charset="0"/>
                <a:ea typeface="Open Sans" panose="020B0606030504020204" pitchFamily="34" charset="0"/>
                <a:cs typeface="Arial" panose="020B0604020202020204" pitchFamily="34" charset="0"/>
              </a:rPr>
              <a:t>Goleman (1995) points out that emotional awareness is more predictive of study and work success than IQ. </a:t>
            </a:r>
          </a:p>
          <a:p>
            <a:pPr marL="571500" indent="-571500">
              <a:buFont typeface="Arial" panose="020B0604020202020204" pitchFamily="34" charset="0"/>
              <a:buChar char="•"/>
            </a:pPr>
            <a:r>
              <a:rPr lang="en-GB" sz="2800" dirty="0">
                <a:latin typeface="Arial" panose="020B0604020202020204" pitchFamily="34" charset="0"/>
                <a:ea typeface="Open Sans" panose="020B0606030504020204" pitchFamily="34" charset="0"/>
                <a:cs typeface="Arial" panose="020B0604020202020204" pitchFamily="34" charset="0"/>
              </a:rPr>
              <a:t>This poster discusses how EI can be developed, how mindfulness enhances self-regulation, and how the various generations influence emotional understanding.</a:t>
            </a:r>
            <a:endParaRPr lang="en-US" sz="2800" dirty="0">
              <a:latin typeface="Arial" panose="020B0604020202020204" pitchFamily="34" charset="0"/>
              <a:ea typeface="Open Sans" panose="020B0606030504020204" pitchFamily="34" charset="0"/>
              <a:cs typeface="Arial" panose="020B0604020202020204" pitchFamily="34" charset="0"/>
            </a:endParaRPr>
          </a:p>
        </p:txBody>
      </p:sp>
      <p:sp>
        <p:nvSpPr>
          <p:cNvPr id="43" name="TextBox 42">
            <a:extLst>
              <a:ext uri="{FF2B5EF4-FFF2-40B4-BE49-F238E27FC236}">
                <a16:creationId xmlns:a16="http://schemas.microsoft.com/office/drawing/2014/main" id="{2BBD7720-E258-450C-97C8-212EC4244F55}"/>
              </a:ext>
            </a:extLst>
          </p:cNvPr>
          <p:cNvSpPr txBox="1"/>
          <p:nvPr/>
        </p:nvSpPr>
        <p:spPr>
          <a:xfrm>
            <a:off x="480001" y="14934341"/>
            <a:ext cx="11537827" cy="3847207"/>
          </a:xfrm>
          <a:prstGeom prst="rect">
            <a:avLst/>
          </a:prstGeom>
          <a:noFill/>
        </p:spPr>
        <p:txBody>
          <a:bodyPr wrap="square" rtlCol="0">
            <a:spAutoFit/>
          </a:bodyPr>
          <a:lstStyle>
            <a:defPPr>
              <a:defRPr kern="1200"/>
            </a:defPPr>
          </a:lstStyle>
          <a:p>
            <a:pPr marL="571500" indent="-571500">
              <a:buFont typeface="Arial" panose="020B0604020202020204" pitchFamily="34" charset="0"/>
              <a:buChar char="•"/>
            </a:pPr>
            <a:r>
              <a:rPr lang="en-GB" sz="2400" dirty="0">
                <a:latin typeface="Arial" panose="020B0604020202020204" pitchFamily="34" charset="0"/>
                <a:ea typeface="Open Sans" panose="020B0606030504020204" pitchFamily="34" charset="0"/>
                <a:cs typeface="Arial" panose="020B0604020202020204" pitchFamily="34" charset="0"/>
              </a:rPr>
              <a:t>Self-Reflection: Emotional Control &amp; Mindfulness</a:t>
            </a:r>
          </a:p>
          <a:p>
            <a:pPr marL="571500" indent="-571500">
              <a:buFont typeface="Arial" panose="020B0604020202020204" pitchFamily="34" charset="0"/>
              <a:buChar char="•"/>
            </a:pPr>
            <a:r>
              <a:rPr lang="en-GB" sz="2400" dirty="0">
                <a:latin typeface="Arial" panose="020B0604020202020204" pitchFamily="34" charset="0"/>
                <a:ea typeface="Open Sans" panose="020B0606030504020204" pitchFamily="34" charset="0"/>
                <a:cs typeface="Arial" panose="020B0604020202020204" pitchFamily="34" charset="0"/>
              </a:rPr>
              <a:t>I become stressed or annoyed during group tasks and deadlines.</a:t>
            </a:r>
          </a:p>
          <a:p>
            <a:pPr marL="571500" indent="-571500">
              <a:buFont typeface="Arial" panose="020B0604020202020204" pitchFamily="34" charset="0"/>
              <a:buChar char="•"/>
            </a:pPr>
            <a:r>
              <a:rPr lang="en-GB" sz="2400" dirty="0">
                <a:latin typeface="Arial" panose="020B0604020202020204" pitchFamily="34" charset="0"/>
                <a:ea typeface="Open Sans" panose="020B0606030504020204" pitchFamily="34" charset="0"/>
                <a:cs typeface="Arial" panose="020B0604020202020204" pitchFamily="34" charset="0"/>
              </a:rPr>
              <a:t>Applying Gross's (1998) model, I:</a:t>
            </a:r>
          </a:p>
          <a:p>
            <a:pPr marL="571500" indent="-571500">
              <a:buFont typeface="Arial" panose="020B0604020202020204" pitchFamily="34" charset="0"/>
              <a:buChar char="•"/>
            </a:pPr>
            <a:r>
              <a:rPr lang="en-GB" sz="2400" dirty="0">
                <a:latin typeface="Arial" panose="020B0604020202020204" pitchFamily="34" charset="0"/>
                <a:ea typeface="Open Sans" panose="020B0606030504020204" pitchFamily="34" charset="0"/>
                <a:cs typeface="Arial" panose="020B0604020202020204" pitchFamily="34" charset="0"/>
              </a:rPr>
              <a:t>Label the emotion ("I feel anxious").</a:t>
            </a:r>
          </a:p>
          <a:p>
            <a:pPr marL="571500" indent="-571500">
              <a:buFont typeface="Arial" panose="020B0604020202020204" pitchFamily="34" charset="0"/>
              <a:buChar char="•"/>
            </a:pPr>
            <a:r>
              <a:rPr lang="en-GB" sz="2400" dirty="0">
                <a:latin typeface="Arial" panose="020B0604020202020204" pitchFamily="34" charset="0"/>
                <a:ea typeface="Open Sans" panose="020B0606030504020204" pitchFamily="34" charset="0"/>
                <a:cs typeface="Arial" panose="020B0604020202020204" pitchFamily="34" charset="0"/>
              </a:rPr>
              <a:t>Do box breathing for 30 seconds.</a:t>
            </a:r>
          </a:p>
          <a:p>
            <a:pPr marL="571500" indent="-571500">
              <a:buFont typeface="Arial" panose="020B0604020202020204" pitchFamily="34" charset="0"/>
              <a:buChar char="•"/>
            </a:pPr>
            <a:r>
              <a:rPr lang="en-GB" sz="2400" dirty="0">
                <a:latin typeface="Arial" panose="020B0604020202020204" pitchFamily="34" charset="0"/>
                <a:ea typeface="Open Sans" panose="020B0606030504020204" pitchFamily="34" charset="0"/>
                <a:cs typeface="Arial" panose="020B0604020202020204" pitchFamily="34" charset="0"/>
              </a:rPr>
              <a:t>Reappraise by stating, "What's in my control?"</a:t>
            </a:r>
          </a:p>
          <a:p>
            <a:pPr marL="571500" indent="-571500">
              <a:buFont typeface="Arial" panose="020B0604020202020204" pitchFamily="34" charset="0"/>
              <a:buChar char="•"/>
            </a:pPr>
            <a:r>
              <a:rPr lang="en-GB" sz="2400" dirty="0">
                <a:latin typeface="Arial" panose="020B0604020202020204" pitchFamily="34" charset="0"/>
                <a:ea typeface="Open Sans" panose="020B0606030504020204" pitchFamily="34" charset="0"/>
                <a:cs typeface="Arial" panose="020B0604020202020204" pitchFamily="34" charset="0"/>
              </a:rPr>
              <a:t>Reflect after each activity.</a:t>
            </a:r>
          </a:p>
          <a:p>
            <a:pPr marL="571500" indent="-571500">
              <a:buFont typeface="Arial" panose="020B0604020202020204" pitchFamily="34" charset="0"/>
              <a:buChar char="•"/>
            </a:pPr>
            <a:r>
              <a:rPr lang="en-GB" sz="2400" dirty="0">
                <a:latin typeface="Arial" panose="020B0604020202020204" pitchFamily="34" charset="0"/>
                <a:ea typeface="Open Sans" panose="020B0606030504020204" pitchFamily="34" charset="0"/>
                <a:cs typeface="Arial" panose="020B0604020202020204" pitchFamily="34" charset="0"/>
              </a:rPr>
              <a:t>Following 10-minute mindfulness training three times weekly, my focus and serenity improved—in accordance </a:t>
            </a:r>
            <a:r>
              <a:rPr lang="en-GB" sz="2800" dirty="0">
                <a:latin typeface="Arial" panose="020B0604020202020204" pitchFamily="34" charset="0"/>
                <a:ea typeface="Open Sans" panose="020B0606030504020204" pitchFamily="34" charset="0"/>
                <a:cs typeface="Arial" panose="020B0604020202020204" pitchFamily="34" charset="0"/>
              </a:rPr>
              <a:t>with</a:t>
            </a:r>
            <a:r>
              <a:rPr lang="en-GB" sz="2400" dirty="0">
                <a:latin typeface="Arial" panose="020B0604020202020204" pitchFamily="34" charset="0"/>
                <a:ea typeface="Open Sans" panose="020B0606030504020204" pitchFamily="34" charset="0"/>
                <a:cs typeface="Arial" panose="020B0604020202020204" pitchFamily="34" charset="0"/>
              </a:rPr>
              <a:t> research by Mrazek et al. (2013) that mindfulness training enhances working memory and stress reduction.</a:t>
            </a:r>
            <a:endParaRPr lang="en-US" sz="2400" dirty="0">
              <a:latin typeface="Arial" panose="020B0604020202020204" pitchFamily="34" charset="0"/>
              <a:ea typeface="Open Sans" panose="020B0606030504020204" pitchFamily="34" charset="0"/>
              <a:cs typeface="Arial" panose="020B0604020202020204" pitchFamily="34" charset="0"/>
            </a:endParaRPr>
          </a:p>
        </p:txBody>
      </p:sp>
      <p:sp>
        <p:nvSpPr>
          <p:cNvPr id="48" name="Text Box 6">
            <a:extLst>
              <a:ext uri="{FF2B5EF4-FFF2-40B4-BE49-F238E27FC236}">
                <a16:creationId xmlns:a16="http://schemas.microsoft.com/office/drawing/2014/main" id="{F0CED6AC-A82D-4E7E-8DE1-9DE68E175BD7}"/>
              </a:ext>
            </a:extLst>
          </p:cNvPr>
          <p:cNvSpPr txBox="1">
            <a:spLocks noChangeArrowheads="1"/>
          </p:cNvSpPr>
          <p:nvPr/>
        </p:nvSpPr>
        <p:spPr bwMode="auto">
          <a:xfrm>
            <a:off x="15963184" y="9596042"/>
            <a:ext cx="10242693" cy="67864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pPr marL="571500" indent="-571500">
              <a:buFont typeface="Arial" panose="020B0604020202020204" pitchFamily="34" charset="0"/>
              <a:buChar char="•"/>
            </a:pPr>
            <a:r>
              <a:rPr lang="en-GB" sz="3600" dirty="0">
                <a:latin typeface="Arial" panose="020B0604020202020204" pitchFamily="34" charset="0"/>
                <a:ea typeface="Open Sans" panose="020B0606030504020204" pitchFamily="34" charset="0"/>
                <a:cs typeface="Arial" panose="020B0604020202020204" pitchFamily="34" charset="0"/>
              </a:rPr>
              <a:t>Peer-reviewed journals were accessed through Google Scholar and the university library.</a:t>
            </a:r>
          </a:p>
          <a:p>
            <a:pPr marL="571500" indent="-571500">
              <a:buFont typeface="Arial" panose="020B0604020202020204" pitchFamily="34" charset="0"/>
              <a:buChar char="•"/>
            </a:pPr>
            <a:r>
              <a:rPr lang="en-GB" sz="3600" dirty="0">
                <a:latin typeface="Arial" panose="020B0604020202020204" pitchFamily="34" charset="0"/>
                <a:ea typeface="Open Sans" panose="020B0606030504020204" pitchFamily="34" charset="0"/>
                <a:cs typeface="Arial" panose="020B0604020202020204" pitchFamily="34" charset="0"/>
              </a:rPr>
              <a:t> Core theory models are Goleman (1995), Mayer and Salovey (1997) and Gross (1998).</a:t>
            </a:r>
          </a:p>
          <a:p>
            <a:pPr marL="571500" indent="-571500">
              <a:buFont typeface="Arial" panose="020B0604020202020204" pitchFamily="34" charset="0"/>
              <a:buChar char="•"/>
            </a:pPr>
            <a:r>
              <a:rPr lang="en-GB" sz="3600" dirty="0">
                <a:latin typeface="Arial" panose="020B0604020202020204" pitchFamily="34" charset="0"/>
                <a:ea typeface="Open Sans" panose="020B0606030504020204" pitchFamily="34" charset="0"/>
                <a:cs typeface="Arial" panose="020B0604020202020204" pitchFamily="34" charset="0"/>
              </a:rPr>
              <a:t> Mindfulness and </a:t>
            </a:r>
            <a:r>
              <a:rPr lang="en-GB" sz="2800" dirty="0">
                <a:latin typeface="Arial" panose="020B0604020202020204" pitchFamily="34" charset="0"/>
                <a:ea typeface="Open Sans" panose="020B0606030504020204" pitchFamily="34" charset="0"/>
                <a:cs typeface="Arial" panose="020B0604020202020204" pitchFamily="34" charset="0"/>
              </a:rPr>
              <a:t>cognitive</a:t>
            </a:r>
            <a:r>
              <a:rPr lang="en-GB" sz="3600" dirty="0">
                <a:latin typeface="Arial" panose="020B0604020202020204" pitchFamily="34" charset="0"/>
                <a:ea typeface="Open Sans" panose="020B0606030504020204" pitchFamily="34" charset="0"/>
                <a:cs typeface="Arial" panose="020B0604020202020204" pitchFamily="34" charset="0"/>
              </a:rPr>
              <a:t> ability research (Mrazek et al., 2013) and inter-generational comparisons (Twenge and Campbell, 2008; Konrath, O'Brien and Hsing, 2011) were also referenced. </a:t>
            </a:r>
          </a:p>
          <a:p>
            <a:pPr marL="571500" indent="-571500">
              <a:buFont typeface="Arial" panose="020B0604020202020204" pitchFamily="34" charset="0"/>
              <a:buChar char="•"/>
            </a:pPr>
            <a:r>
              <a:rPr lang="en-GB" sz="3600" dirty="0">
                <a:latin typeface="Arial" panose="020B0604020202020204" pitchFamily="34" charset="0"/>
                <a:ea typeface="Open Sans" panose="020B0606030504020204" pitchFamily="34" charset="0"/>
                <a:cs typeface="Arial" panose="020B0604020202020204" pitchFamily="34" charset="0"/>
              </a:rPr>
              <a:t>Reflective personal notes were added to integrate theory and practice.</a:t>
            </a:r>
            <a:endParaRPr lang="en-US" sz="3600" dirty="0">
              <a:latin typeface="Arial" panose="020B0604020202020204" pitchFamily="34" charset="0"/>
              <a:ea typeface="Open Sans" panose="020B0606030504020204" pitchFamily="34" charset="0"/>
              <a:cs typeface="Arial" panose="020B0604020202020204" pitchFamily="34" charset="0"/>
            </a:endParaRPr>
          </a:p>
        </p:txBody>
      </p:sp>
      <p:sp>
        <p:nvSpPr>
          <p:cNvPr id="247" name="TextBox 246">
            <a:extLst>
              <a:ext uri="{FF2B5EF4-FFF2-40B4-BE49-F238E27FC236}">
                <a16:creationId xmlns:a16="http://schemas.microsoft.com/office/drawing/2014/main" id="{998FE72F-E77A-4480-B8D1-D34F20784276}"/>
              </a:ext>
            </a:extLst>
          </p:cNvPr>
          <p:cNvSpPr txBox="1"/>
          <p:nvPr/>
        </p:nvSpPr>
        <p:spPr>
          <a:xfrm>
            <a:off x="771384" y="8737466"/>
            <a:ext cx="12564047" cy="3785652"/>
          </a:xfrm>
          <a:prstGeom prst="rect">
            <a:avLst/>
          </a:prstGeom>
          <a:noFill/>
        </p:spPr>
        <p:txBody>
          <a:bodyPr wrap="square" rtlCol="0">
            <a:spAutoFit/>
          </a:bodyPr>
          <a:lstStyle>
            <a:defPPr>
              <a:defRPr kern="1200"/>
            </a:defPPr>
          </a:lstStyle>
          <a:p>
            <a:pPr marL="342900" indent="-342900">
              <a:buFont typeface="Arial" panose="020B0604020202020204" pitchFamily="34" charset="0"/>
              <a:buChar char="•"/>
            </a:pPr>
            <a:r>
              <a:rPr lang="en-US" sz="2400" dirty="0">
                <a:latin typeface="Arial" panose="020B0604020202020204" pitchFamily="34" charset="0"/>
                <a:ea typeface="Open Sans" panose="020B0606030504020204" pitchFamily="34" charset="0"/>
                <a:cs typeface="Arial" panose="020B0604020202020204" pitchFamily="34" charset="0"/>
              </a:rPr>
              <a:t>Goleman (1995) outlines five EI components: self-awareness, self-regulation, motivation, empathy and social skills.</a:t>
            </a:r>
          </a:p>
          <a:p>
            <a:pPr marL="342900" indent="-342900">
              <a:buFont typeface="Arial" panose="020B0604020202020204" pitchFamily="34" charset="0"/>
              <a:buChar char="•"/>
            </a:pPr>
            <a:r>
              <a:rPr lang="en-US" sz="2400" dirty="0">
                <a:latin typeface="Arial" panose="020B0604020202020204" pitchFamily="34" charset="0"/>
                <a:ea typeface="Open Sans" panose="020B0606030504020204" pitchFamily="34" charset="0"/>
                <a:cs typeface="Arial" panose="020B0604020202020204" pitchFamily="34" charset="0"/>
              </a:rPr>
              <a:t>Mayer and Salovey (1997) state that EI develops with practice and reflection.</a:t>
            </a:r>
          </a:p>
          <a:p>
            <a:pPr marL="342900" indent="-342900">
              <a:buFont typeface="Arial" panose="020B0604020202020204" pitchFamily="34" charset="0"/>
              <a:buChar char="•"/>
            </a:pPr>
            <a:r>
              <a:rPr lang="en-US" sz="2400" dirty="0">
                <a:latin typeface="Arial" panose="020B0604020202020204" pitchFamily="34" charset="0"/>
                <a:ea typeface="Open Sans" panose="020B0606030504020204" pitchFamily="34" charset="0"/>
                <a:cs typeface="Arial" panose="020B0604020202020204" pitchFamily="34" charset="0"/>
              </a:rPr>
              <a:t>Evidence-based strategies</a:t>
            </a:r>
          </a:p>
          <a:p>
            <a:pPr marL="342900" indent="-342900">
              <a:buFont typeface="Arial" panose="020B0604020202020204" pitchFamily="34" charset="0"/>
              <a:buChar char="•"/>
            </a:pPr>
            <a:r>
              <a:rPr lang="en-US" sz="2400" dirty="0">
                <a:latin typeface="Arial" panose="020B0604020202020204" pitchFamily="34" charset="0"/>
                <a:ea typeface="Open Sans" panose="020B0606030504020204" pitchFamily="34" charset="0"/>
                <a:cs typeface="Arial" panose="020B0604020202020204" pitchFamily="34" charset="0"/>
              </a:rPr>
              <a:t>Mindfulness develops attention and emotion regulation (Kabat-Zinn, 2003).</a:t>
            </a:r>
          </a:p>
          <a:p>
            <a:pPr marL="342900" indent="-342900">
              <a:buFont typeface="Arial" panose="020B0604020202020204" pitchFamily="34" charset="0"/>
              <a:buChar char="•"/>
            </a:pPr>
            <a:r>
              <a:rPr lang="en-US" sz="2400" dirty="0">
                <a:latin typeface="Arial" panose="020B0604020202020204" pitchFamily="34" charset="0"/>
                <a:ea typeface="Open Sans" panose="020B0606030504020204" pitchFamily="34" charset="0"/>
                <a:cs typeface="Arial" panose="020B0604020202020204" pitchFamily="34" charset="0"/>
              </a:rPr>
              <a:t>Cognitive reappraisal reappraises stress as challenge (Gross, 1998).</a:t>
            </a:r>
          </a:p>
          <a:p>
            <a:pPr marL="342900" indent="-342900">
              <a:buFont typeface="Arial" panose="020B0604020202020204" pitchFamily="34" charset="0"/>
              <a:buChar char="•"/>
            </a:pPr>
            <a:r>
              <a:rPr lang="en-US" sz="2400" dirty="0">
                <a:latin typeface="Arial" panose="020B0604020202020204" pitchFamily="34" charset="0"/>
                <a:ea typeface="Open Sans" panose="020B0606030504020204" pitchFamily="34" charset="0"/>
                <a:cs typeface="Arial" panose="020B0604020202020204" pitchFamily="34" charset="0"/>
              </a:rPr>
              <a:t>Reflective journaling increases emotional insight (Baer et al., 2006).</a:t>
            </a:r>
          </a:p>
          <a:p>
            <a:pPr marL="342900" indent="-342900">
              <a:buFont typeface="Arial" panose="020B0604020202020204" pitchFamily="34" charset="0"/>
              <a:buChar char="•"/>
            </a:pPr>
            <a:r>
              <a:rPr lang="en-US" sz="2400" dirty="0">
                <a:latin typeface="Arial" panose="020B0604020202020204" pitchFamily="34" charset="0"/>
                <a:ea typeface="Open Sans" panose="020B0606030504020204" pitchFamily="34" charset="0"/>
                <a:cs typeface="Arial" panose="020B0604020202020204" pitchFamily="34" charset="0"/>
              </a:rPr>
              <a:t>Feedback and empathy practice improve social competence (Mayer et al., 2004).</a:t>
            </a:r>
          </a:p>
          <a:p>
            <a:pPr marL="342900" indent="-342900">
              <a:buFont typeface="Arial" panose="020B0604020202020204" pitchFamily="34" charset="0"/>
              <a:buChar char="•"/>
            </a:pPr>
            <a:r>
              <a:rPr lang="en-US" sz="2400" dirty="0">
                <a:latin typeface="Arial" panose="020B0604020202020204" pitchFamily="34" charset="0"/>
                <a:ea typeface="Open Sans" panose="020B0606030504020204" pitchFamily="34" charset="0"/>
                <a:cs typeface="Arial" panose="020B0604020202020204" pitchFamily="34" charset="0"/>
              </a:rPr>
              <a:t>Meta-analytic outcomes link EI to enhanced academic and work performance (O'Boyle et al., 2011).</a:t>
            </a:r>
          </a:p>
        </p:txBody>
      </p:sp>
      <p:sp>
        <p:nvSpPr>
          <p:cNvPr id="303" name="TextBox 302">
            <a:extLst>
              <a:ext uri="{FF2B5EF4-FFF2-40B4-BE49-F238E27FC236}">
                <a16:creationId xmlns:a16="http://schemas.microsoft.com/office/drawing/2014/main" id="{995B8920-2EE7-4FFC-B20D-4A97E28B3E9A}"/>
              </a:ext>
            </a:extLst>
          </p:cNvPr>
          <p:cNvSpPr txBox="1"/>
          <p:nvPr/>
        </p:nvSpPr>
        <p:spPr>
          <a:xfrm>
            <a:off x="0" y="22107668"/>
            <a:ext cx="27987881" cy="8402300"/>
          </a:xfrm>
          <a:prstGeom prst="rect">
            <a:avLst/>
          </a:prstGeom>
          <a:noFill/>
        </p:spPr>
        <p:txBody>
          <a:bodyPr wrap="square" rtlCol="0">
            <a:spAutoFit/>
          </a:bodyPr>
          <a:lstStyle>
            <a:defPPr>
              <a:defRPr kern="1200"/>
            </a:defPPr>
          </a:lstStyle>
          <a:p>
            <a:pPr marL="342900" indent="-342900">
              <a:buFont typeface="Arial" panose="020B0604020202020204" pitchFamily="34" charset="0"/>
              <a:buChar char="•"/>
            </a:pPr>
            <a:r>
              <a:rPr lang="en-GB" sz="3600" dirty="0">
                <a:latin typeface="Arial" panose="020B0604020202020204" pitchFamily="34" charset="0"/>
                <a:ea typeface="Open Sans" panose="020B0606030504020204" pitchFamily="34" charset="0"/>
                <a:cs typeface="Arial" panose="020B0604020202020204" pitchFamily="34" charset="0"/>
              </a:rPr>
              <a:t>Key determinants of study success: time management, sleep, exercise, feedback and supportive peers (Mayer et al., 2004).</a:t>
            </a:r>
          </a:p>
          <a:p>
            <a:pPr marL="342900" indent="-342900">
              <a:buFont typeface="Arial" panose="020B0604020202020204" pitchFamily="34" charset="0"/>
              <a:buChar char="•"/>
            </a:pPr>
            <a:r>
              <a:rPr lang="en-GB" sz="3600" dirty="0">
                <a:latin typeface="Arial" panose="020B0604020202020204" pitchFamily="34" charset="0"/>
                <a:ea typeface="Open Sans" panose="020B0606030504020204" pitchFamily="34" charset="0"/>
                <a:cs typeface="Arial" panose="020B0604020202020204" pitchFamily="34" charset="0"/>
              </a:rPr>
              <a:t>Typical </a:t>
            </a:r>
            <a:r>
              <a:rPr lang="en-GB" sz="2800" dirty="0">
                <a:latin typeface="Arial" panose="020B0604020202020204" pitchFamily="34" charset="0"/>
                <a:ea typeface="Open Sans" panose="020B0606030504020204" pitchFamily="34" charset="0"/>
                <a:cs typeface="Arial" panose="020B0604020202020204" pitchFamily="34" charset="0"/>
              </a:rPr>
              <a:t>issues</a:t>
            </a:r>
            <a:r>
              <a:rPr lang="en-GB" sz="3600" dirty="0">
                <a:latin typeface="Arial" panose="020B0604020202020204" pitchFamily="34" charset="0"/>
                <a:ea typeface="Open Sans" panose="020B0606030504020204" pitchFamily="34" charset="0"/>
                <a:cs typeface="Arial" panose="020B0604020202020204" pitchFamily="34" charset="0"/>
              </a:rPr>
              <a:t>: procrastination, misinterpretation of online tone and defensive reactions.</a:t>
            </a:r>
          </a:p>
          <a:p>
            <a:pPr marL="342900" indent="-342900">
              <a:buFont typeface="Arial" panose="020B0604020202020204" pitchFamily="34" charset="0"/>
              <a:buChar char="•"/>
            </a:pPr>
            <a:r>
              <a:rPr lang="en-GB" sz="3600" dirty="0">
                <a:latin typeface="Arial" panose="020B0604020202020204" pitchFamily="34" charset="0"/>
                <a:ea typeface="Open Sans" panose="020B0606030504020204" pitchFamily="34" charset="0"/>
                <a:cs typeface="Arial" panose="020B0604020202020204" pitchFamily="34" charset="0"/>
              </a:rPr>
              <a:t>My strategies:</a:t>
            </a:r>
          </a:p>
          <a:p>
            <a:pPr marL="342900" indent="-342900">
              <a:buFont typeface="Arial" panose="020B0604020202020204" pitchFamily="34" charset="0"/>
              <a:buChar char="•"/>
            </a:pPr>
            <a:r>
              <a:rPr lang="en-GB" sz="3600" dirty="0">
                <a:latin typeface="Arial" panose="020B0604020202020204" pitchFamily="34" charset="0"/>
                <a:ea typeface="Open Sans" panose="020B0606030504020204" pitchFamily="34" charset="0"/>
                <a:cs typeface="Arial" panose="020B0604020202020204" pitchFamily="34" charset="0"/>
              </a:rPr>
              <a:t>Break large tasks down into small actions.</a:t>
            </a:r>
          </a:p>
          <a:p>
            <a:pPr marL="342900" indent="-342900">
              <a:buFont typeface="Arial" panose="020B0604020202020204" pitchFamily="34" charset="0"/>
              <a:buChar char="•"/>
            </a:pPr>
            <a:r>
              <a:rPr lang="en-GB" sz="3600" dirty="0">
                <a:latin typeface="Arial" panose="020B0604020202020204" pitchFamily="34" charset="0"/>
                <a:ea typeface="Open Sans" panose="020B0606030504020204" pitchFamily="34" charset="0"/>
                <a:cs typeface="Arial" panose="020B0604020202020204" pitchFamily="34" charset="0"/>
              </a:rPr>
              <a:t>Clarify messages to prevent misinterpretation.</a:t>
            </a:r>
          </a:p>
          <a:p>
            <a:pPr marL="342900" indent="-342900">
              <a:buFont typeface="Arial" panose="020B0604020202020204" pitchFamily="34" charset="0"/>
              <a:buChar char="•"/>
            </a:pPr>
            <a:r>
              <a:rPr lang="en-GB" sz="3600" dirty="0">
                <a:latin typeface="Arial" panose="020B0604020202020204" pitchFamily="34" charset="0"/>
                <a:ea typeface="Open Sans" panose="020B0606030504020204" pitchFamily="34" charset="0"/>
                <a:cs typeface="Arial" panose="020B0604020202020204" pitchFamily="34" charset="0"/>
              </a:rPr>
              <a:t>Require "keep / change" feedback.</a:t>
            </a:r>
          </a:p>
          <a:p>
            <a:pPr marL="342900" indent="-342900">
              <a:buFont typeface="Arial" panose="020B0604020202020204" pitchFamily="34" charset="0"/>
              <a:buChar char="•"/>
            </a:pPr>
            <a:r>
              <a:rPr lang="en-GB" sz="3600" dirty="0">
                <a:latin typeface="Arial" panose="020B0604020202020204" pitchFamily="34" charset="0"/>
                <a:ea typeface="Open Sans" panose="020B0606030504020204" pitchFamily="34" charset="0"/>
                <a:cs typeface="Arial" panose="020B0604020202020204" pitchFamily="34" charset="0"/>
              </a:rPr>
              <a:t>Influences of generations:</a:t>
            </a:r>
          </a:p>
          <a:p>
            <a:pPr marL="342900" indent="-342900">
              <a:buFont typeface="Arial" panose="020B0604020202020204" pitchFamily="34" charset="0"/>
              <a:buChar char="•"/>
            </a:pPr>
            <a:r>
              <a:rPr lang="en-GB" sz="3600" dirty="0">
                <a:latin typeface="Arial" panose="020B0604020202020204" pitchFamily="34" charset="0"/>
                <a:ea typeface="Open Sans" panose="020B0606030504020204" pitchFamily="34" charset="0"/>
                <a:cs typeface="Arial" panose="020B0604020202020204" pitchFamily="34" charset="0"/>
              </a:rPr>
              <a:t>Research indicates Gen Z learners are more emotionally expressive and talk more about mental health (Twenge and Campbell, 2008), encouraging empathy and inclusivity. Empathy scores have decreased slightly in the last couple of decades, though, perhaps through digital communication lowering face-to-face exchange (</a:t>
            </a:r>
            <a:r>
              <a:rPr lang="en-GB" sz="2800" dirty="0">
                <a:latin typeface="Arial" panose="020B0604020202020204" pitchFamily="34" charset="0"/>
                <a:ea typeface="Open Sans" panose="020B0606030504020204" pitchFamily="34" charset="0"/>
                <a:cs typeface="Arial" panose="020B0604020202020204" pitchFamily="34" charset="0"/>
              </a:rPr>
              <a:t>Konrath</a:t>
            </a:r>
            <a:r>
              <a:rPr lang="en-GB" sz="3600" dirty="0">
                <a:latin typeface="Arial" panose="020B0604020202020204" pitchFamily="34" charset="0"/>
                <a:ea typeface="Open Sans" panose="020B0606030504020204" pitchFamily="34" charset="0"/>
                <a:cs typeface="Arial" panose="020B0604020202020204" pitchFamily="34" charset="0"/>
              </a:rPr>
              <a:t>, O'Brien and Hsing, 2011). I balance this by mixing online empathy (immediate supportive messages) with face-to-face conversations for deeper concerns.</a:t>
            </a:r>
          </a:p>
          <a:p>
            <a:pPr marL="342900" indent="-342900">
              <a:buFont typeface="Arial" panose="020B0604020202020204" pitchFamily="34" charset="0"/>
              <a:buChar char="•"/>
            </a:pPr>
            <a:r>
              <a:rPr lang="en-GB" sz="3600" dirty="0">
                <a:latin typeface="Arial" panose="020B0604020202020204" pitchFamily="34" charset="0"/>
                <a:ea typeface="Open Sans" panose="020B0606030504020204" pitchFamily="34" charset="0"/>
                <a:cs typeface="Arial" panose="020B0604020202020204" pitchFamily="34" charset="0"/>
              </a:rPr>
              <a:t>Conclusion</a:t>
            </a:r>
          </a:p>
          <a:p>
            <a:pPr marL="342900" indent="-342900">
              <a:buFont typeface="Arial" panose="020B0604020202020204" pitchFamily="34" charset="0"/>
              <a:buChar char="•"/>
            </a:pPr>
            <a:r>
              <a:rPr lang="en-GB" sz="3600" dirty="0">
                <a:latin typeface="Arial" panose="020B0604020202020204" pitchFamily="34" charset="0"/>
                <a:ea typeface="Open Sans" panose="020B0606030504020204" pitchFamily="34" charset="0"/>
                <a:cs typeface="Arial" panose="020B0604020202020204" pitchFamily="34" charset="0"/>
              </a:rPr>
              <a:t>Emotional intelligence is learned, not born. Building self-awareness, self-reflection, and receiving feedback enhance both academic performance and job prospects (Kabat-Zinn, 2003; O'Boyle et al., 2011). Daily little habits—pause, think, reframe—nurture ongoing emotional growth.</a:t>
            </a:r>
            <a:endParaRPr lang="en-US" sz="3600" dirty="0">
              <a:latin typeface="Arial" panose="020B0604020202020204" pitchFamily="34" charset="0"/>
              <a:ea typeface="Open Sans" panose="020B0606030504020204" pitchFamily="34" charset="0"/>
              <a:cs typeface="Arial" panose="020B0604020202020204" pitchFamily="34" charset="0"/>
            </a:endParaRPr>
          </a:p>
        </p:txBody>
      </p:sp>
      <p:sp>
        <p:nvSpPr>
          <p:cNvPr id="6" name="Rectangle 10">
            <a:extLst>
              <a:ext uri="{FF2B5EF4-FFF2-40B4-BE49-F238E27FC236}">
                <a16:creationId xmlns:a16="http://schemas.microsoft.com/office/drawing/2014/main" id="{DC4ED8DC-2B00-034D-CC4C-AFDFF6535099}"/>
              </a:ext>
            </a:extLst>
          </p:cNvPr>
          <p:cNvSpPr>
            <a:spLocks noChangeArrowheads="1"/>
          </p:cNvSpPr>
          <p:nvPr/>
        </p:nvSpPr>
        <p:spPr bwMode="auto">
          <a:xfrm>
            <a:off x="1230460" y="7139070"/>
            <a:ext cx="9221697" cy="1201677"/>
          </a:xfrm>
          <a:prstGeom prst="rect">
            <a:avLst/>
          </a:prstGeom>
          <a:solidFill>
            <a:srgbClr val="1482A5"/>
          </a:solidFill>
          <a:ln w="12700">
            <a:noFill/>
            <a:miter lim="800000"/>
          </a:ln>
        </p:spPr>
        <p:txBody>
          <a:bodyPr wrap="none" lIns="137126" tIns="73152" rIns="137126" bIns="68563" anchor="ctr" anchorCtr="0"/>
          <a:lstStyle>
            <a:defPPr>
              <a:defRPr kern="1200"/>
            </a:defPPr>
          </a:lstStyle>
          <a:p>
            <a:pPr algn="ctr" defTabSz="4702588">
              <a:defRPr/>
            </a:pPr>
            <a:r>
              <a:rPr lang="en-US" sz="3600" b="1" dirty="0">
                <a:solidFill>
                  <a:schemeClr val="bg1"/>
                </a:solidFill>
                <a:latin typeface="Libre Baskerville" panose="02000000000000000000" pitchFamily="2" charset="0"/>
              </a:rPr>
              <a:t>1.Developing Emotional Intelligence</a:t>
            </a:r>
          </a:p>
        </p:txBody>
      </p:sp>
      <p:sp>
        <p:nvSpPr>
          <p:cNvPr id="7" name="Rectangle 10">
            <a:extLst>
              <a:ext uri="{FF2B5EF4-FFF2-40B4-BE49-F238E27FC236}">
                <a16:creationId xmlns:a16="http://schemas.microsoft.com/office/drawing/2014/main" id="{2B996F6E-AA92-C8FB-92C0-3DF8B34828F7}"/>
              </a:ext>
            </a:extLst>
          </p:cNvPr>
          <p:cNvSpPr>
            <a:spLocks noChangeArrowheads="1"/>
          </p:cNvSpPr>
          <p:nvPr/>
        </p:nvSpPr>
        <p:spPr bwMode="auto">
          <a:xfrm>
            <a:off x="16510553" y="16352300"/>
            <a:ext cx="8965133" cy="1065351"/>
          </a:xfrm>
          <a:prstGeom prst="rect">
            <a:avLst/>
          </a:prstGeom>
          <a:solidFill>
            <a:srgbClr val="1482A5"/>
          </a:solidFill>
          <a:ln w="12700">
            <a:noFill/>
            <a:miter lim="800000"/>
          </a:ln>
        </p:spPr>
        <p:txBody>
          <a:bodyPr wrap="none" lIns="137126" tIns="73152" rIns="137126" bIns="68563" anchor="ctr" anchorCtr="0"/>
          <a:lstStyle>
            <a:defPPr>
              <a:defRPr kern="1200"/>
            </a:defPPr>
          </a:lstStyle>
          <a:p>
            <a:pPr algn="ctr" defTabSz="4702588">
              <a:defRPr/>
            </a:pPr>
            <a:r>
              <a:rPr lang="en-US" sz="3600" b="1" dirty="0">
                <a:solidFill>
                  <a:schemeClr val="bg1"/>
                </a:solidFill>
                <a:latin typeface="Arial" panose="020B0604020202020204" pitchFamily="34" charset="0"/>
                <a:cs typeface="Arial" panose="020B0604020202020204" pitchFamily="34" charset="0"/>
              </a:rPr>
              <a:t>Conclusion</a:t>
            </a:r>
          </a:p>
        </p:txBody>
      </p:sp>
      <p:sp>
        <p:nvSpPr>
          <p:cNvPr id="8" name="TextBox 7">
            <a:extLst>
              <a:ext uri="{FF2B5EF4-FFF2-40B4-BE49-F238E27FC236}">
                <a16:creationId xmlns:a16="http://schemas.microsoft.com/office/drawing/2014/main" id="{109CF4B6-773D-9218-E1A4-CFE523B252B3}"/>
              </a:ext>
            </a:extLst>
          </p:cNvPr>
          <p:cNvSpPr txBox="1"/>
          <p:nvPr/>
        </p:nvSpPr>
        <p:spPr>
          <a:xfrm flipH="1">
            <a:off x="15963183" y="17430176"/>
            <a:ext cx="11552843" cy="4524315"/>
          </a:xfrm>
          <a:prstGeom prst="rect">
            <a:avLst/>
          </a:prstGeom>
          <a:noFill/>
        </p:spPr>
        <p:txBody>
          <a:bodyPr wrap="square" rtlCol="0">
            <a:spAutoFit/>
          </a:bodyPr>
          <a:lstStyle>
            <a:defPPr>
              <a:defRPr kern="1200"/>
            </a:defPPr>
          </a:lstStyle>
          <a:p>
            <a:pPr marL="2449698" lvl="1" indent="-571500">
              <a:buFont typeface="Arial" panose="020B0604020202020204" pitchFamily="34" charset="0"/>
              <a:buChar char="•"/>
            </a:pPr>
            <a:r>
              <a:rPr lang="en-GB" sz="3600" dirty="0">
                <a:latin typeface="Arial" panose="020B0604020202020204" pitchFamily="34" charset="0"/>
                <a:ea typeface="Open Sans" panose="020B0606030504020204" pitchFamily="34" charset="0"/>
                <a:cs typeface="Arial" panose="020B0604020202020204" pitchFamily="34" charset="0"/>
              </a:rPr>
              <a:t>Emotional intelligence is learned, not born.</a:t>
            </a:r>
          </a:p>
          <a:p>
            <a:pPr marL="342900" indent="-342900">
              <a:buFont typeface="Arial" panose="020B0604020202020204" pitchFamily="34" charset="0"/>
              <a:buChar char="•"/>
            </a:pPr>
            <a:r>
              <a:rPr lang="en-GB" sz="3600" dirty="0">
                <a:latin typeface="Arial" panose="020B0604020202020204" pitchFamily="34" charset="0"/>
                <a:ea typeface="Open Sans" panose="020B0606030504020204" pitchFamily="34" charset="0"/>
                <a:cs typeface="Arial" panose="020B0604020202020204" pitchFamily="34" charset="0"/>
              </a:rPr>
              <a:t> Building self-awareness, self-reflection, and receiving feedback enhance both academic performance and job prospects (</a:t>
            </a:r>
            <a:r>
              <a:rPr lang="en-GB" sz="2800" dirty="0">
                <a:latin typeface="Arial" panose="020B0604020202020204" pitchFamily="34" charset="0"/>
                <a:ea typeface="Open Sans" panose="020B0606030504020204" pitchFamily="34" charset="0"/>
                <a:cs typeface="Arial" panose="020B0604020202020204" pitchFamily="34" charset="0"/>
              </a:rPr>
              <a:t>Kabat-Zinn</a:t>
            </a:r>
            <a:r>
              <a:rPr lang="en-GB" sz="3600" dirty="0">
                <a:latin typeface="Arial" panose="020B0604020202020204" pitchFamily="34" charset="0"/>
                <a:ea typeface="Open Sans" panose="020B0606030504020204" pitchFamily="34" charset="0"/>
                <a:cs typeface="Arial" panose="020B0604020202020204" pitchFamily="34" charset="0"/>
              </a:rPr>
              <a:t>, 2003; O'Boyle et al., 2011). </a:t>
            </a:r>
          </a:p>
          <a:p>
            <a:pPr marL="342900" indent="-342900">
              <a:buFont typeface="Arial" panose="020B0604020202020204" pitchFamily="34" charset="0"/>
              <a:buChar char="•"/>
            </a:pPr>
            <a:r>
              <a:rPr lang="en-GB" sz="3600" dirty="0">
                <a:latin typeface="Arial" panose="020B0604020202020204" pitchFamily="34" charset="0"/>
                <a:ea typeface="Open Sans" panose="020B0606030504020204" pitchFamily="34" charset="0"/>
                <a:cs typeface="Arial" panose="020B0604020202020204" pitchFamily="34" charset="0"/>
              </a:rPr>
              <a:t>Daily little habits—pause, think, reframe—nurture ongoing emotional growth.</a:t>
            </a:r>
          </a:p>
          <a:p>
            <a:pPr marL="342900" indent="-342900">
              <a:buFont typeface="Arial" panose="020B0604020202020204" pitchFamily="34" charset="0"/>
              <a:buChar char="•"/>
            </a:pPr>
            <a:endParaRPr lang="en-GB" sz="3600" dirty="0">
              <a:latin typeface="Arial" panose="020B0604020202020204" pitchFamily="34" charset="0"/>
              <a:ea typeface="Open Sans" panose="020B0606030504020204" pitchFamily="34" charset="0"/>
              <a:cs typeface="Arial" panose="020B0604020202020204" pitchFamily="34" charset="0"/>
            </a:endParaRPr>
          </a:p>
          <a:p>
            <a:pPr marL="342900" indent="-342900">
              <a:buFont typeface="Arial" panose="020B0604020202020204" pitchFamily="34" charset="0"/>
              <a:buChar char="•"/>
            </a:pPr>
            <a:endParaRPr lang="en-US" sz="3600" dirty="0">
              <a:latin typeface="Arial" panose="020B0604020202020204" pitchFamily="34" charset="0"/>
              <a:ea typeface="Open Sans" panose="020B0606030504020204" pitchFamily="34" charset="0"/>
              <a:cs typeface="Arial" panose="020B0604020202020204" pitchFamily="34" charset="0"/>
            </a:endParaRPr>
          </a:p>
        </p:txBody>
      </p:sp>
      <p:sp>
        <p:nvSpPr>
          <p:cNvPr id="9" name="Rectangle 10">
            <a:extLst>
              <a:ext uri="{FF2B5EF4-FFF2-40B4-BE49-F238E27FC236}">
                <a16:creationId xmlns:a16="http://schemas.microsoft.com/office/drawing/2014/main" id="{16C9F3EC-956A-0B00-B0E1-582FA63CF39A}"/>
              </a:ext>
            </a:extLst>
          </p:cNvPr>
          <p:cNvSpPr>
            <a:spLocks noChangeArrowheads="1"/>
          </p:cNvSpPr>
          <p:nvPr/>
        </p:nvSpPr>
        <p:spPr bwMode="auto">
          <a:xfrm>
            <a:off x="28337353" y="3023878"/>
            <a:ext cx="12889548" cy="1039431"/>
          </a:xfrm>
          <a:prstGeom prst="rect">
            <a:avLst/>
          </a:prstGeom>
          <a:solidFill>
            <a:srgbClr val="1482A5"/>
          </a:solidFill>
          <a:ln w="12700">
            <a:noFill/>
            <a:miter lim="800000"/>
          </a:ln>
        </p:spPr>
        <p:txBody>
          <a:bodyPr wrap="none" lIns="137126" tIns="73152" rIns="137126" bIns="68563" anchor="ctr" anchorCtr="0"/>
          <a:lstStyle>
            <a:defPPr>
              <a:defRPr kern="1200"/>
            </a:defPPr>
          </a:lstStyle>
          <a:p>
            <a:pPr algn="ctr" defTabSz="4702588">
              <a:defRPr/>
            </a:pPr>
            <a:r>
              <a:rPr lang="en-US" sz="3600" b="1" dirty="0">
                <a:solidFill>
                  <a:schemeClr val="bg1"/>
                </a:solidFill>
                <a:latin typeface="Arial" panose="020B0604020202020204" pitchFamily="34" charset="0"/>
                <a:cs typeface="Arial" panose="020B0604020202020204" pitchFamily="34" charset="0"/>
              </a:rPr>
              <a:t>References</a:t>
            </a:r>
          </a:p>
        </p:txBody>
      </p:sp>
      <p:sp>
        <p:nvSpPr>
          <p:cNvPr id="10" name="TextBox 9">
            <a:extLst>
              <a:ext uri="{FF2B5EF4-FFF2-40B4-BE49-F238E27FC236}">
                <a16:creationId xmlns:a16="http://schemas.microsoft.com/office/drawing/2014/main" id="{317F9BA1-5860-F4E1-80A8-1BC7E3EE1DDD}"/>
              </a:ext>
            </a:extLst>
          </p:cNvPr>
          <p:cNvSpPr txBox="1"/>
          <p:nvPr/>
        </p:nvSpPr>
        <p:spPr>
          <a:xfrm flipH="1">
            <a:off x="25371083" y="11673477"/>
            <a:ext cx="8087951" cy="461665"/>
          </a:xfrm>
          <a:prstGeom prst="rect">
            <a:avLst/>
          </a:prstGeom>
          <a:noFill/>
        </p:spPr>
        <p:txBody>
          <a:bodyPr wrap="square" rtlCol="0">
            <a:spAutoFit/>
          </a:bodyPr>
          <a:lstStyle>
            <a:defPPr>
              <a:defRPr kern="1200"/>
            </a:defPPr>
          </a:lstStyle>
          <a:p>
            <a:pPr marL="342900" indent="-342900">
              <a:buFont typeface="Arial" panose="020B0604020202020204" pitchFamily="34" charset="0"/>
              <a:buChar char="•"/>
            </a:pPr>
            <a:endParaRPr lang="en-US" sz="2400" dirty="0">
              <a:latin typeface="Arial" panose="020B0604020202020204" pitchFamily="34" charset="0"/>
              <a:ea typeface="Open Sans" panose="020B0606030504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54BE4BE2-DFAB-93F7-C88B-38A37423F34A}"/>
              </a:ext>
            </a:extLst>
          </p:cNvPr>
          <p:cNvSpPr txBox="1"/>
          <p:nvPr/>
        </p:nvSpPr>
        <p:spPr>
          <a:xfrm flipH="1">
            <a:off x="29118495" y="4010744"/>
            <a:ext cx="9405800" cy="27053560"/>
          </a:xfrm>
          <a:prstGeom prst="rect">
            <a:avLst/>
          </a:prstGeom>
          <a:noFill/>
        </p:spPr>
        <p:txBody>
          <a:bodyPr wrap="square" rtlCol="0">
            <a:spAutoFit/>
          </a:bodyPr>
          <a:lstStyle>
            <a:defPPr>
              <a:defRPr kern="1200"/>
            </a:defPPr>
          </a:lstStyle>
          <a:p>
            <a:pPr marL="457200" indent="-457200">
              <a:buFont typeface="+mj-lt"/>
              <a:buAutoNum type="arabicPeriod"/>
            </a:pPr>
            <a:r>
              <a:rPr lang="en-GB" sz="3600" dirty="0">
                <a:latin typeface="Arial" panose="020B0604020202020204" pitchFamily="34" charset="0"/>
                <a:ea typeface="Open Sans" panose="020B0606030504020204" pitchFamily="34" charset="0"/>
                <a:cs typeface="Arial" panose="020B0604020202020204" pitchFamily="34" charset="0"/>
              </a:rPr>
              <a:t>Baer, R.A., Smith, G.T., Hopkins, J., Krietemeyer, J. and Toney, L. (2006) ‘Using self-report assessment methods to explore facets of mindfulness’, Assessment, 13(1), pp. 27–45.</a:t>
            </a:r>
          </a:p>
          <a:p>
            <a:pPr marL="457200" indent="-457200">
              <a:buFont typeface="+mj-lt"/>
              <a:buAutoNum type="arabicPeriod"/>
            </a:pPr>
            <a:r>
              <a:rPr lang="en-GB" sz="3600" dirty="0">
                <a:latin typeface="Arial" panose="020B0604020202020204" pitchFamily="34" charset="0"/>
                <a:ea typeface="Open Sans" panose="020B0606030504020204" pitchFamily="34" charset="0"/>
                <a:cs typeface="Arial" panose="020B0604020202020204" pitchFamily="34" charset="0"/>
              </a:rPr>
              <a:t>Goleman, D. (1995) Emotional Intelligence: Why It Can Matter More Than IQ. New York: Bantam Books.</a:t>
            </a:r>
          </a:p>
          <a:p>
            <a:pPr marL="457200" indent="-457200">
              <a:buFont typeface="+mj-lt"/>
              <a:buAutoNum type="arabicPeriod"/>
            </a:pPr>
            <a:r>
              <a:rPr lang="en-GB" sz="3600" dirty="0">
                <a:latin typeface="Arial" panose="020B0604020202020204" pitchFamily="34" charset="0"/>
                <a:ea typeface="Open Sans" panose="020B0606030504020204" pitchFamily="34" charset="0"/>
                <a:cs typeface="Arial" panose="020B0604020202020204" pitchFamily="34" charset="0"/>
              </a:rPr>
              <a:t>Gross, J.J. (1998) ‘The emerging field of emotion regulation: An integrative review’, Review of General Psychology, 2(3), pp. 271–299.</a:t>
            </a:r>
          </a:p>
          <a:p>
            <a:pPr marL="457200" indent="-457200">
              <a:buFont typeface="+mj-lt"/>
              <a:buAutoNum type="arabicPeriod"/>
            </a:pPr>
            <a:r>
              <a:rPr lang="en-GB" sz="3600" dirty="0">
                <a:latin typeface="Arial" panose="020B0604020202020204" pitchFamily="34" charset="0"/>
                <a:ea typeface="Open Sans" panose="020B0606030504020204" pitchFamily="34" charset="0"/>
                <a:cs typeface="Arial" panose="020B0604020202020204" pitchFamily="34" charset="0"/>
              </a:rPr>
              <a:t>Kabat-Zinn, J. (2003) ‘Mindfulness-based interventions in context: Past, present, and future’, Clinical Psychology: Science and Practice, 10(2), pp. 144–156.</a:t>
            </a:r>
          </a:p>
          <a:p>
            <a:pPr marL="457200" indent="-457200">
              <a:buFont typeface="+mj-lt"/>
              <a:buAutoNum type="arabicPeriod"/>
            </a:pPr>
            <a:r>
              <a:rPr lang="en-GB" sz="3600" dirty="0">
                <a:latin typeface="Arial" panose="020B0604020202020204" pitchFamily="34" charset="0"/>
                <a:ea typeface="Open Sans" panose="020B0606030504020204" pitchFamily="34" charset="0"/>
                <a:cs typeface="Arial" panose="020B0604020202020204" pitchFamily="34" charset="0"/>
              </a:rPr>
              <a:t>Konrath, S., O’Brien, E. and Hsing, C. (2011) ‘Changes in dispositional empathy in American college students: A meta-analysis’, Personality and Social Psychology Review, 15(2), pp. 180–198.</a:t>
            </a:r>
          </a:p>
          <a:p>
            <a:pPr marL="457200" indent="-457200">
              <a:buFont typeface="+mj-lt"/>
              <a:buAutoNum type="arabicPeriod"/>
            </a:pPr>
            <a:r>
              <a:rPr lang="en-GB" sz="3600" dirty="0">
                <a:latin typeface="Arial" panose="020B0604020202020204" pitchFamily="34" charset="0"/>
                <a:ea typeface="Open Sans" panose="020B0606030504020204" pitchFamily="34" charset="0"/>
                <a:cs typeface="Arial" panose="020B0604020202020204" pitchFamily="34" charset="0"/>
              </a:rPr>
              <a:t>Mayer, J.D. and Salovey, P. (1997) ‘What is emotional intelligence?’, in Salovey, P. and Sluyter, D. (eds.) Emotional Development and Emotional Intelligence: Educational Implications. New York: Basic Books, pp. 3–31.</a:t>
            </a:r>
          </a:p>
          <a:p>
            <a:pPr marL="457200" indent="-457200">
              <a:buFont typeface="+mj-lt"/>
              <a:buAutoNum type="arabicPeriod"/>
            </a:pPr>
            <a:r>
              <a:rPr lang="en-GB" sz="3600" dirty="0">
                <a:latin typeface="Arial" panose="020B0604020202020204" pitchFamily="34" charset="0"/>
                <a:ea typeface="Open Sans" panose="020B0606030504020204" pitchFamily="34" charset="0"/>
                <a:cs typeface="Arial" panose="020B0604020202020204" pitchFamily="34" charset="0"/>
              </a:rPr>
              <a:t>Mayer, J.D., Salovey, P. and Caruso, D.R. (2004) ‘Emotional intelligence: Theory, findings and implications’, Psychological Inquiry, 15(3), pp. 197–215.</a:t>
            </a:r>
          </a:p>
          <a:p>
            <a:pPr marL="457200" indent="-457200">
              <a:buFont typeface="+mj-lt"/>
              <a:buAutoNum type="arabicPeriod"/>
            </a:pPr>
            <a:r>
              <a:rPr lang="en-GB" sz="3600" dirty="0">
                <a:latin typeface="Arial" panose="020B0604020202020204" pitchFamily="34" charset="0"/>
                <a:ea typeface="Open Sans" panose="020B0606030504020204" pitchFamily="34" charset="0"/>
                <a:cs typeface="Arial" panose="020B0604020202020204" pitchFamily="34" charset="0"/>
              </a:rPr>
              <a:t>Mrazek, M.D., Franklin, M.S., Phillips, D.T., Baird, B. and Schooler, J.W. (2013) ‘Mindfulness training improves working memory and GRE performance while reducing mind-wandering’, Psychological Science, 24(5), pp. 776–781.</a:t>
            </a:r>
          </a:p>
          <a:p>
            <a:pPr marL="457200" indent="-457200">
              <a:buFont typeface="+mj-lt"/>
              <a:buAutoNum type="arabicPeriod"/>
            </a:pPr>
            <a:r>
              <a:rPr lang="en-GB" sz="3600" dirty="0">
                <a:latin typeface="Arial" panose="020B0604020202020204" pitchFamily="34" charset="0"/>
                <a:ea typeface="Open Sans" panose="020B0606030504020204" pitchFamily="34" charset="0"/>
                <a:cs typeface="Arial" panose="020B0604020202020204" pitchFamily="34" charset="0"/>
              </a:rPr>
              <a:t>O’Boyle, E.H., Humphrey, R.H., Pollack, J.M., Hawver, T.H. and Story, P.A. (2011) ‘The relation between emotional intelligence and job performance: A meta-analysis’, Journal of Organizational Behaviour, 32(5), pp. 788–818.</a:t>
            </a:r>
          </a:p>
          <a:p>
            <a:pPr marL="457200" indent="-457200">
              <a:buFont typeface="+mj-lt"/>
              <a:buAutoNum type="arabicPeriod"/>
            </a:pPr>
            <a:r>
              <a:rPr lang="en-GB" sz="3600" dirty="0">
                <a:latin typeface="Arial" panose="020B0604020202020204" pitchFamily="34" charset="0"/>
                <a:ea typeface="Open Sans" panose="020B0606030504020204" pitchFamily="34" charset="0"/>
                <a:cs typeface="Arial" panose="020B0604020202020204" pitchFamily="34" charset="0"/>
              </a:rPr>
              <a:t>Twenge, J.M. and Campbell, S.M. (2008) ‘Generational differences in psychological traits and their impact at work’, Journal of Managerial Psychology, 23(8), pp. 862–877.</a:t>
            </a:r>
          </a:p>
          <a:p>
            <a:pPr marL="457200" indent="-457200">
              <a:buFont typeface="+mj-lt"/>
              <a:buAutoNum type="arabicPeriod"/>
            </a:pPr>
            <a:endParaRPr lang="en-US" sz="2400" dirty="0">
              <a:latin typeface="Arial" panose="020B0604020202020204" pitchFamily="34" charset="0"/>
              <a:ea typeface="Open Sans" panose="020B0606030504020204" pitchFamily="34" charset="0"/>
              <a:cs typeface="Arial" panose="020B0604020202020204" pitchFamily="34" charset="0"/>
            </a:endParaRPr>
          </a:p>
        </p:txBody>
      </p:sp>
      <p:pic>
        <p:nvPicPr>
          <p:cNvPr id="1026" name="Picture 2" descr="New Thinking About Emotional Intelligence - TeachHUB">
            <a:extLst>
              <a:ext uri="{FF2B5EF4-FFF2-40B4-BE49-F238E27FC236}">
                <a16:creationId xmlns:a16="http://schemas.microsoft.com/office/drawing/2014/main" id="{3DDC5B57-35BF-DFF6-2A0A-8D9488E781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72287" y="14638049"/>
            <a:ext cx="3199565" cy="254548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ow Emotional Intelligence Makes You a ...">
            <a:extLst>
              <a:ext uri="{FF2B5EF4-FFF2-40B4-BE49-F238E27FC236}">
                <a16:creationId xmlns:a16="http://schemas.microsoft.com/office/drawing/2014/main" id="{3B13FBC4-22CE-8159-7C46-F07D363BE1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415058" y="939350"/>
            <a:ext cx="3095625" cy="147637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e Importance of E.Q. Over I.Q.">
            <a:extLst>
              <a:ext uri="{FF2B5EF4-FFF2-40B4-BE49-F238E27FC236}">
                <a16:creationId xmlns:a16="http://schemas.microsoft.com/office/drawing/2014/main" id="{357098F3-8DAE-9A72-F653-7C87775815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657834" y="23002152"/>
            <a:ext cx="4971267" cy="25729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8871067"/>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hypotheticalocean|08-2022"/>
</p:tagLst>
</file>

<file path=ppt/theme/theme1.xml><?xml version="1.0" encoding="utf-8"?>
<a:theme xmlns:a="http://schemas.openxmlformats.org/drawingml/2006/main" name="Office Them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3826</TotalTime>
  <Words>1053</Words>
  <Application>Microsoft Office PowerPoint</Application>
  <PresentationFormat>Custom</PresentationFormat>
  <Paragraphs>58</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Libre Baskerville</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Sample research poster</dc:title>
  <dc:subject>Free Poster Presentation Example</dc:subject>
  <dc:creator>Graphicsland/MakeSigns.com</dc:creator>
  <cp:keywords>scientific, research, template, custom, poster, presentation, symposium, printing, powerpoint, create, design, example, sample, download</cp:keywords>
  <dc:description>Download our scientific poster templates at no cost to you and get one step closer to making a great research poster.</dc:description>
  <cp:lastModifiedBy>Valentina Nestian (2322674)</cp:lastModifiedBy>
  <cp:revision>25</cp:revision>
  <cp:lastPrinted>2011-01-21T18:13:44Z</cp:lastPrinted>
  <dcterms:modified xsi:type="dcterms:W3CDTF">2025-10-11T15:26:43Z</dcterms:modified>
  <cp:category>scientific poster powerpoint</cp:category>
</cp:coreProperties>
</file>