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92" r:id="rId4"/>
    <p:sldId id="257" r:id="rId5"/>
    <p:sldId id="258" r:id="rId7"/>
    <p:sldId id="259" r:id="rId8"/>
    <p:sldId id="287" r:id="rId9"/>
    <p:sldId id="288" r:id="rId10"/>
    <p:sldId id="261" r:id="rId11"/>
    <p:sldId id="264" r:id="rId12"/>
    <p:sldId id="265" r:id="rId13"/>
    <p:sldId id="290" r:id="rId14"/>
    <p:sldId id="289" r:id="rId15"/>
    <p:sldId id="266" r:id="rId16"/>
    <p:sldId id="26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9946" autoAdjust="0"/>
  </p:normalViewPr>
  <p:slideViewPr>
    <p:cSldViewPr>
      <p:cViewPr>
        <p:scale>
          <a:sx n="60" d="100"/>
          <a:sy n="60" d="100"/>
        </p:scale>
        <p:origin x="-1620" y="-20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anose="020B0604020202020204" pitchFamily="34" charset="0"/>
              </a:defRPr>
            </a:lvl1pPr>
          </a:lstStyle>
          <a:p>
            <a:fld id="{E1EA66E7-774B-4B2E-A62C-FB14042C2950}" type="datetimeFigureOut">
              <a:rPr lang="en-US" smtClean="0"/>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smtClean="0"/>
              <a:t>Click to edit Master text styles</a:t>
            </a:r>
            <a:endParaRPr lang="en-US" dirty="0" smtClean="0"/>
          </a:p>
          <a:p>
            <a:pPr lvl="1"/>
            <a:r>
              <a:rPr lang="en-US" dirty="0" smtClean="0"/>
              <a:t>Second level</a:t>
            </a:r>
            <a:endParaRPr lang="en-US" dirty="0" smtClean="0"/>
          </a:p>
          <a:p>
            <a:pPr lvl="2"/>
            <a:r>
              <a:rPr lang="en-US" dirty="0" smtClean="0"/>
              <a:t>Third level</a:t>
            </a:r>
            <a:endParaRPr lang="en-US" dirty="0" smtClean="0"/>
          </a:p>
          <a:p>
            <a:pPr lvl="3"/>
            <a:r>
              <a:rPr lang="en-US" dirty="0" smtClean="0"/>
              <a:t>Fourth level</a:t>
            </a:r>
            <a:endParaRPr lang="en-US" dirty="0" smtClean="0"/>
          </a:p>
          <a:p>
            <a:pPr lvl="4"/>
            <a:r>
              <a:rPr lang="en-US" dirty="0" smtClean="0"/>
              <a:t>Fifth level</a:t>
            </a:r>
            <a:endParaRPr lang="en-US"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panose="020B0604020202020204" pitchFamily="34" charset="0"/>
              </a:defRPr>
            </a:lvl1pPr>
          </a:lstStyle>
          <a:p>
            <a:fld id="{F68EF15C-52C0-4C9C-A084-07DA6611777D}"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JW Marriott is one of the luxurious brands of Marriott International. The company offers its customers the most luxurious and mindful experiences with the help of well-valued luxurious rooms and dining restaurants. The company has over 100 properties operating in over 35 countries (JW Marriott, 2023). The company is based in Bethesda, Maryland serving as its headquarters. </a:t>
            </a:r>
            <a:endParaRPr lang="en-US" sz="1200" kern="1200" dirty="0" smtClean="0">
              <a:solidFill>
                <a:schemeClr val="tx1"/>
              </a:solidFill>
              <a:latin typeface="Arial" panose="020B0604020202020204" pitchFamily="34" charset="0"/>
              <a:ea typeface="+mn-ea"/>
              <a:cs typeface="+mn-cs"/>
            </a:endParaRPr>
          </a:p>
          <a:p>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The luxurious hotel provides amidst experience to the customers with an excellent experience through their service. The target position of the luxurious brand is conceptualised between full-service hotel brands and super luxury hotel brands (</a:t>
            </a:r>
            <a:r>
              <a:rPr lang="en-GB" sz="1200" kern="1200" dirty="0" err="1" smtClean="0">
                <a:solidFill>
                  <a:schemeClr val="tx1"/>
                </a:solidFill>
                <a:latin typeface="Arial" panose="020B0604020202020204" pitchFamily="34" charset="0"/>
                <a:ea typeface="+mn-ea"/>
                <a:cs typeface="+mn-cs"/>
              </a:rPr>
              <a:t>DeFranco</a:t>
            </a:r>
            <a:r>
              <a:rPr lang="en-GB" sz="1200" kern="1200" dirty="0" smtClean="0">
                <a:solidFill>
                  <a:schemeClr val="tx1"/>
                </a:solidFill>
                <a:latin typeface="Arial" panose="020B0604020202020204" pitchFamily="34" charset="0"/>
                <a:ea typeface="+mn-ea"/>
                <a:cs typeface="+mn-cs"/>
              </a:rPr>
              <a:t> </a:t>
            </a:r>
            <a:r>
              <a:rPr lang="en-GB" sz="1200" i="1" kern="1200" dirty="0" smtClean="0">
                <a:solidFill>
                  <a:schemeClr val="tx1"/>
                </a:solidFill>
                <a:latin typeface="Arial" panose="020B0604020202020204" pitchFamily="34" charset="0"/>
                <a:ea typeface="+mn-ea"/>
                <a:cs typeface="+mn-cs"/>
              </a:rPr>
              <a:t>et al.</a:t>
            </a:r>
            <a:r>
              <a:rPr lang="en-GB" sz="1200" kern="1200" dirty="0" smtClean="0">
                <a:solidFill>
                  <a:schemeClr val="tx1"/>
                </a:solidFill>
                <a:latin typeface="Arial" panose="020B0604020202020204" pitchFamily="34" charset="0"/>
                <a:ea typeface="+mn-ea"/>
                <a:cs typeface="+mn-cs"/>
              </a:rPr>
              <a:t> 2022). Thus, JW Marriott’s main consumers are those who consider travelling to luxurious hotels to have luxurious experiences along with the corporations conducting the meetings.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Guest service facilities allow the company to deliver a top-notch guest service experience to improve the relationship with the guest (</a:t>
            </a:r>
            <a:r>
              <a:rPr lang="en-GB" sz="1200" kern="1200" dirty="0" err="1" smtClean="0">
                <a:solidFill>
                  <a:schemeClr val="tx1"/>
                </a:solidFill>
                <a:latin typeface="Arial" panose="020B0604020202020204" pitchFamily="34" charset="0"/>
                <a:ea typeface="+mn-ea"/>
                <a:cs typeface="+mn-cs"/>
              </a:rPr>
              <a:t>Malik</a:t>
            </a:r>
            <a:r>
              <a:rPr lang="en-GB" sz="1200" kern="1200" dirty="0" smtClean="0">
                <a:solidFill>
                  <a:schemeClr val="tx1"/>
                </a:solidFill>
                <a:latin typeface="Arial" panose="020B0604020202020204" pitchFamily="34" charset="0"/>
                <a:ea typeface="+mn-ea"/>
                <a:cs typeface="+mn-cs"/>
              </a:rPr>
              <a:t> and </a:t>
            </a:r>
            <a:r>
              <a:rPr lang="en-GB" sz="1200" kern="1200" dirty="0" err="1" smtClean="0">
                <a:solidFill>
                  <a:schemeClr val="tx1"/>
                </a:solidFill>
                <a:latin typeface="Arial" panose="020B0604020202020204" pitchFamily="34" charset="0"/>
                <a:ea typeface="+mn-ea"/>
                <a:cs typeface="+mn-cs"/>
              </a:rPr>
              <a:t>Ghai</a:t>
            </a:r>
            <a:r>
              <a:rPr lang="en-GB" sz="1200" kern="1200" dirty="0" smtClean="0">
                <a:solidFill>
                  <a:schemeClr val="tx1"/>
                </a:solidFill>
                <a:latin typeface="Arial" panose="020B0604020202020204" pitchFamily="34" charset="0"/>
                <a:ea typeface="+mn-ea"/>
                <a:cs typeface="+mn-cs"/>
              </a:rPr>
              <a:t>, 2023). This is one of the important aspects for JW Marriott to facilitate the guest who considers being part of the hotel. The company has designed the entire service quality based on personal experience that allows them to cater for the individual requirement of the customers.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The company is involved with the commitment of servicing seamless orchestration that assists them in providing everlasting experience to its customers (JW Marriott, 2023a). It has been beneficial for the company to improve the facilitation that allows them to craft their service facilitation accounting on advocacy of the service provided by the company.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The world-class service and exciting facilities provided by the guest service facilities act as a duty for the company (JW Marriott, 2023). The company thrive to envy the importance of the customers considering to be part of the company. Thus the experience of the customers with the company is considered to be of utmost importance which helps them to craft the experience based on the individual requirements of the customers.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The primary duty of the guest service responsibilities is assisting the guest with the entire process from check-ins to check-outs. Accommodation of guest service through being attentive, courteous and in a friendly manner serves as an important aspect as a role and function to guest service facilities (</a:t>
            </a:r>
            <a:r>
              <a:rPr lang="en-GB" sz="1200" kern="1200" dirty="0" err="1" smtClean="0">
                <a:solidFill>
                  <a:schemeClr val="tx1"/>
                </a:solidFill>
                <a:latin typeface="Arial" panose="020B0604020202020204" pitchFamily="34" charset="0"/>
                <a:ea typeface="+mn-ea"/>
                <a:cs typeface="+mn-cs"/>
              </a:rPr>
              <a:t>Khatri</a:t>
            </a:r>
            <a:r>
              <a:rPr lang="en-GB" sz="1200" kern="1200" dirty="0" smtClean="0">
                <a:solidFill>
                  <a:schemeClr val="tx1"/>
                </a:solidFill>
                <a:latin typeface="Arial" panose="020B0604020202020204" pitchFamily="34" charset="0"/>
                <a:ea typeface="+mn-ea"/>
                <a:cs typeface="+mn-cs"/>
              </a:rPr>
              <a:t> and </a:t>
            </a:r>
            <a:r>
              <a:rPr lang="en-GB" sz="1200" kern="1200" dirty="0" err="1" smtClean="0">
                <a:solidFill>
                  <a:schemeClr val="tx1"/>
                </a:solidFill>
                <a:latin typeface="Arial" panose="020B0604020202020204" pitchFamily="34" charset="0"/>
                <a:ea typeface="+mn-ea"/>
                <a:cs typeface="+mn-cs"/>
              </a:rPr>
              <a:t>Maheshwari</a:t>
            </a:r>
            <a:r>
              <a:rPr lang="en-GB" sz="1200" kern="1200" dirty="0" smtClean="0">
                <a:solidFill>
                  <a:schemeClr val="tx1"/>
                </a:solidFill>
                <a:latin typeface="Arial" panose="020B0604020202020204" pitchFamily="34" charset="0"/>
                <a:ea typeface="+mn-ea"/>
                <a:cs typeface="+mn-cs"/>
              </a:rPr>
              <a:t>, 2022).  On account of that, the after-service function is also important to understand the effectiveness of the service being provided by the company in its accordance.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Hospitality acts as a main priority for hotels as it helps the company to envelop the experience of the service with the functional service provided (</a:t>
            </a:r>
            <a:r>
              <a:rPr lang="en-GB" sz="1200" kern="1200" dirty="0" err="1" smtClean="0">
                <a:solidFill>
                  <a:schemeClr val="tx1"/>
                </a:solidFill>
                <a:latin typeface="Arial" panose="020B0604020202020204" pitchFamily="34" charset="0"/>
                <a:ea typeface="+mn-ea"/>
                <a:cs typeface="+mn-cs"/>
              </a:rPr>
              <a:t>Karamaşa</a:t>
            </a:r>
            <a:r>
              <a:rPr lang="en-GB" sz="1200" kern="1200" dirty="0" smtClean="0">
                <a:solidFill>
                  <a:schemeClr val="tx1"/>
                </a:solidFill>
                <a:latin typeface="Arial" panose="020B0604020202020204" pitchFamily="34" charset="0"/>
                <a:ea typeface="+mn-ea"/>
                <a:cs typeface="+mn-cs"/>
              </a:rPr>
              <a:t>, 2021). It allows hotels to ensure the positive and mindful experience of the customers with the company. Relying on the excellence in hospitality within the company is an important source for them to improve the brand reputation.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The optimal function of the hotel is built on delivering a value-based experience to its customers. The role of hotels in meeting guest expectations is based on improving their optimal functions (Dai </a:t>
            </a:r>
            <a:r>
              <a:rPr lang="en-GB" sz="1200" i="1" kern="1200" dirty="0" smtClean="0">
                <a:solidFill>
                  <a:schemeClr val="tx1"/>
                </a:solidFill>
                <a:latin typeface="Arial" panose="020B0604020202020204" pitchFamily="34" charset="0"/>
                <a:ea typeface="+mn-ea"/>
                <a:cs typeface="+mn-cs"/>
              </a:rPr>
              <a:t>et al. </a:t>
            </a:r>
            <a:r>
              <a:rPr lang="en-GB" sz="1200" kern="1200" dirty="0" smtClean="0">
                <a:solidFill>
                  <a:schemeClr val="tx1"/>
                </a:solidFill>
                <a:latin typeface="Arial" panose="020B0604020202020204" pitchFamily="34" charset="0"/>
                <a:ea typeface="+mn-ea"/>
                <a:cs typeface="+mn-cs"/>
              </a:rPr>
              <a:t>2021). It allows the company to support the due responsibilities which include taking the process of check-ins, delivering excellent room quality and different other additional services that act as an essential outcome to meet the expectations.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smtClean="0">
                <a:solidFill>
                  <a:schemeClr val="tx1"/>
                </a:solidFill>
                <a:latin typeface="Arial" panose="020B0604020202020204" pitchFamily="34" charset="0"/>
                <a:ea typeface="+mn-ea"/>
                <a:cs typeface="+mn-cs"/>
              </a:rPr>
              <a:t>Hotels consist of carrying checklists which include managing digitalisation, maintaining safety policies, and high-quality hospitality maintenance service that ensures they facilitate the functional service to their customers. Based on the experience served the company also ensures on collecting information from its customers through after-service feedback that allows them to craft their service. </a:t>
            </a:r>
            <a:endParaRPr lang="en-US" sz="1200" kern="1200" dirty="0" smtClean="0">
              <a:solidFill>
                <a:schemeClr val="tx1"/>
              </a:solidFill>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anose="020B0604020202020204" pitchFamily="34" charset="0"/>
                <a:ea typeface="+mn-ea"/>
                <a:cs typeface="+mn-cs"/>
              </a:rPr>
              <a:t>It can be concluded from the above study, that JW Marriott highly focuses on personal experiences to maintain the quality of effectiveness for its customers. The hospitality and guest service facilities of the company are built on delivering top-notch service experiences to its customers</a:t>
            </a:r>
            <a:endParaRPr lang="en-US" dirty="0"/>
          </a:p>
        </p:txBody>
      </p:sp>
      <p:sp>
        <p:nvSpPr>
          <p:cNvPr id="4" name="Slide Number Placeholder 3"/>
          <p:cNvSpPr>
            <a:spLocks noGrp="1"/>
          </p:cNvSpPr>
          <p:nvPr>
            <p:ph type="sldNum" sz="quarter" idx="10"/>
          </p:nvPr>
        </p:nvSpPr>
        <p:spPr/>
        <p:txBody>
          <a:bodyPr/>
          <a:lstStyle/>
          <a:p>
            <a:fld id="{F68EF15C-52C0-4C9C-A084-07DA6611777D}"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Arial" panose="020B0604020202020204" pitchFamily="34" charset="0"/>
                <a:ea typeface="+mj-ea"/>
                <a:cs typeface="+mj-cs"/>
              </a:defRPr>
            </a:lvl1pPr>
          </a:lstStyle>
          <a:p>
            <a:r>
              <a:rPr kumimoji="0" lang="en-US" dirty="0" smtClean="0"/>
              <a:t>Click to edit Master title style</a:t>
            </a:r>
            <a:endParaRPr kumimoji="0" lang="en-US" dirty="0"/>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EA8C999-7874-4C08-B1DA-08B3E0C8D30A}" type="datetimeFigureOut">
              <a:rPr lang="en-US" smtClean="0"/>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326E819A-6E61-437F-91C7-A7D2FBDE14A4}"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A8C999-7874-4C08-B1DA-08B3E0C8D30A}"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Arial" panose="020B0604020202020204" pitchFamily="34" charset="0"/>
                <a:ea typeface="+mj-ea"/>
                <a:cs typeface="+mj-cs"/>
              </a:defRPr>
            </a:lvl1pPr>
          </a:lstStyle>
          <a:p>
            <a:r>
              <a:rPr kumimoji="0" lang="en-US" dirty="0" smtClean="0"/>
              <a:t>Click to edit Master title style</a:t>
            </a:r>
            <a:endParaRPr kumimoji="0" lang="en-US" dirty="0"/>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endParaRPr kumimoji="0" lang="en-US" smtClean="0"/>
          </a:p>
        </p:txBody>
      </p:sp>
      <p:sp>
        <p:nvSpPr>
          <p:cNvPr id="4" name="Date Placeholder 3"/>
          <p:cNvSpPr>
            <a:spLocks noGrp="1"/>
          </p:cNvSpPr>
          <p:nvPr>
            <p:ph type="dt" sz="half" idx="10"/>
          </p:nvPr>
        </p:nvSpPr>
        <p:spPr/>
        <p:txBody>
          <a:bodyPr/>
          <a:lstStyle/>
          <a:p>
            <a:fld id="{2EA8C999-7874-4C08-B1DA-08B3E0C8D30A}"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6E819A-6E61-437F-91C7-A7D2FBDE14A4}"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A8C999-7874-4C08-B1DA-08B3E0C8D30A}"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endParaRPr kumimoji="0" lang="en-US" smtClean="0"/>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endParaRPr kumimoji="0" lang="en-US" smtClean="0"/>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EA8C999-7874-4C08-B1DA-08B3E0C8D30A}"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Arial" panose="020B0604020202020204" pitchFamily="34" charset="0"/>
                <a:ea typeface="+mj-ea"/>
                <a:cs typeface="+mj-cs"/>
              </a:defRPr>
            </a:lvl1pPr>
          </a:lstStyle>
          <a:p>
            <a:r>
              <a:rPr kumimoji="0" lang="en-US" dirty="0" smtClean="0"/>
              <a:t>Click to edit Master title style</a:t>
            </a:r>
            <a:endParaRPr kumimoji="0" lang="en-US" dirty="0"/>
          </a:p>
        </p:txBody>
      </p:sp>
      <p:sp>
        <p:nvSpPr>
          <p:cNvPr id="3" name="Date Placeholder 2"/>
          <p:cNvSpPr>
            <a:spLocks noGrp="1"/>
          </p:cNvSpPr>
          <p:nvPr>
            <p:ph type="dt" sz="half" idx="10"/>
          </p:nvPr>
        </p:nvSpPr>
        <p:spPr/>
        <p:txBody>
          <a:bodyPr/>
          <a:lstStyle/>
          <a:p>
            <a:fld id="{2EA8C999-7874-4C08-B1DA-08B3E0C8D30A}"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8C999-7874-4C08-B1DA-08B3E0C8D30A}"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Arial" panose="020B0604020202020204" pitchFamily="34" charset="0"/>
                <a:ea typeface="+mj-ea"/>
                <a:cs typeface="+mj-cs"/>
              </a:defRPr>
            </a:lvl1pPr>
          </a:lstStyle>
          <a:p>
            <a:r>
              <a:rPr kumimoji="0" lang="en-US" dirty="0" smtClean="0"/>
              <a:t>Click to edit Master title style</a:t>
            </a:r>
            <a:endParaRPr kumimoji="0" lang="en-US" dirty="0"/>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endParaRPr kumimoji="0" lang="en-US" smtClean="0"/>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A8C999-7874-4C08-B1DA-08B3E0C8D30A}"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latin typeface="Arial" panose="020B0604020202020204" pitchFamily="34" charset="0"/>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latin typeface="Arial" panose="020B0604020202020204" pitchFamily="34" charset="0"/>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endParaRPr kumimoji="0" lang="en-US" smtClean="0"/>
          </a:p>
        </p:txBody>
      </p:sp>
      <p:sp>
        <p:nvSpPr>
          <p:cNvPr id="5" name="Date Placeholder 4"/>
          <p:cNvSpPr>
            <a:spLocks noGrp="1"/>
          </p:cNvSpPr>
          <p:nvPr>
            <p:ph type="dt" sz="half" idx="10"/>
          </p:nvPr>
        </p:nvSpPr>
        <p:spPr/>
        <p:txBody>
          <a:bodyPr/>
          <a:lstStyle/>
          <a:p>
            <a:fld id="{2EA8C999-7874-4C08-B1DA-08B3E0C8D30A}"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326E819A-6E61-437F-91C7-A7D2FBDE14A4}" type="slidenum">
              <a:rPr lang="en-US" smtClean="0"/>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11" name="Freeform 10"/>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A8C999-7874-4C08-B1DA-08B3E0C8D30A}"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A8C999-7874-4C08-B1DA-08B3E0C8D30A}"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6E819A-6E61-437F-91C7-A7D2FBDE14A4}"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35000"/>
            <a:lum/>
          </a:blip>
          <a:srcRect/>
          <a:stretch>
            <a:fillRect l="-51000" t="2000" r="-17000" b="21000"/>
          </a:stretch>
        </a:blipFill>
        <a:effectLst/>
      </p:bgPr>
    </p:bg>
    <p:spTree>
      <p:nvGrpSpPr>
        <p:cNvPr id="1" name=""/>
        <p:cNvGrpSpPr/>
        <p:nvPr/>
      </p:nvGrpSpPr>
      <p:grpSpPr>
        <a:xfrm>
          <a:off x="0" y="0"/>
          <a:ext cx="0" cy="0"/>
          <a:chOff x="0" y="0"/>
          <a:chExt cx="0" cy="0"/>
        </a:xfrm>
      </p:grpSpPr>
      <p:sp>
        <p:nvSpPr>
          <p:cNvPr id="7" name="Freeform 6"/>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8" name="Freeform 7"/>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dirty="0" smtClean="0"/>
              <a:t>Click to edit Master text styles</a:t>
            </a:r>
            <a:endParaRPr kumimoji="0" lang="en-US" dirty="0" smtClean="0"/>
          </a:p>
          <a:p>
            <a:pPr lvl="1" eaLnBrk="1" latinLnBrk="0" hangingPunct="1"/>
            <a:r>
              <a:rPr kumimoji="0" lang="en-US" dirty="0" smtClean="0"/>
              <a:t>Second level</a:t>
            </a:r>
            <a:endParaRPr kumimoji="0" lang="en-US" dirty="0" smtClean="0"/>
          </a:p>
          <a:p>
            <a:pPr lvl="2" eaLnBrk="1" latinLnBrk="0" hangingPunct="1"/>
            <a:r>
              <a:rPr kumimoji="0" lang="en-US" dirty="0" smtClean="0"/>
              <a:t>Third level</a:t>
            </a:r>
            <a:endParaRPr kumimoji="0" lang="en-US" dirty="0" smtClean="0"/>
          </a:p>
          <a:p>
            <a:pPr lvl="3" eaLnBrk="1" latinLnBrk="0" hangingPunct="1"/>
            <a:r>
              <a:rPr kumimoji="0" lang="en-US" dirty="0" smtClean="0"/>
              <a:t>Fourth level</a:t>
            </a:r>
            <a:endParaRPr kumimoji="0" lang="en-US" dirty="0" smtClean="0"/>
          </a:p>
          <a:p>
            <a:pPr lvl="4" eaLnBrk="1" latinLnBrk="0" hangingPunct="1"/>
            <a:r>
              <a:rPr kumimoji="0" lang="en-US" dirty="0" smtClean="0"/>
              <a:t>Fifth level</a:t>
            </a:r>
            <a:endParaRPr kumimoji="0" lang="en-US" dirty="0"/>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panose="020B0604020202020204" pitchFamily="34" charset="0"/>
              </a:defRPr>
            </a:lvl1pPr>
          </a:lstStyle>
          <a:p>
            <a:fld id="{2EA8C999-7874-4C08-B1DA-08B3E0C8D30A}" type="datetimeFigureOut">
              <a:rPr lang="en-US" smtClean="0"/>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panose="020B0604020202020204" pitchFamily="34" charset="0"/>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latin typeface="Arial" panose="020B0604020202020204" pitchFamily="34" charset="0"/>
              </a:defRPr>
            </a:lvl1pPr>
          </a:lstStyle>
          <a:p>
            <a:fld id="{326E819A-6E61-437F-91C7-A7D2FBDE14A4}" type="slidenum">
              <a:rPr lang="en-US" smtClean="0"/>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latin typeface="Arial" panose="020B0604020202020204" pitchFamily="34" charset="0"/>
              </a:endParaRPr>
            </a:p>
          </p:txBody>
        </p:sp>
        <p:sp>
          <p:nvSpPr>
            <p:cNvPr id="13" name="Freeform 12"/>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latin typeface="Arial" panose="020B0604020202020204" pitchFamily="34" charset="0"/>
              </a:endParaRPr>
            </a:p>
          </p:txBody>
        </p:sp>
      </p:gr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5000" b="0" kern="1200">
          <a:ln>
            <a:noFill/>
          </a:ln>
          <a:solidFill>
            <a:schemeClr val="tx2"/>
          </a:solidFill>
          <a:effectLst/>
          <a:latin typeface="Arial" panose="020B0604020202020204" pitchFamily="34" charset="0"/>
          <a:ea typeface="+mj-ea"/>
          <a:cs typeface="+mj-cs"/>
        </a:defRPr>
      </a:lvl1pPr>
    </p:titleStyle>
    <p:bodyStyle>
      <a:lvl1pPr marL="274320" indent="-274320" algn="l" rtl="0" eaLnBrk="1" latinLnBrk="0" hangingPunct="1">
        <a:spcBef>
          <a:spcPct val="20000"/>
        </a:spcBef>
        <a:buClr>
          <a:schemeClr val="accent3"/>
        </a:buClr>
        <a:buSzPct val="95000"/>
        <a:buFont typeface="Wingdings 2" panose="05020102010507070707"/>
        <a:buChar char=""/>
        <a:defRPr kumimoji="0" sz="2600" kern="1200">
          <a:solidFill>
            <a:schemeClr val="tx1"/>
          </a:solidFill>
          <a:latin typeface="Arial" panose="020B0604020202020204" pitchFamily="34" charset="0"/>
          <a:ea typeface="+mn-ea"/>
          <a:cs typeface="+mn-cs"/>
        </a:defRPr>
      </a:lvl1pPr>
      <a:lvl2pPr marL="640080" indent="-247015" algn="l" rtl="0" eaLnBrk="1" latinLnBrk="0" hangingPunct="1">
        <a:spcBef>
          <a:spcPct val="20000"/>
        </a:spcBef>
        <a:buClr>
          <a:schemeClr val="accent1"/>
        </a:buClr>
        <a:buSzPct val="85000"/>
        <a:buFont typeface="Wingdings 2" panose="05020102010507070707"/>
        <a:buChar char=""/>
        <a:defRPr kumimoji="0" sz="2400" kern="1200">
          <a:solidFill>
            <a:schemeClr val="tx1"/>
          </a:solidFill>
          <a:latin typeface="Arial" panose="020B0604020202020204" pitchFamily="34" charset="0"/>
          <a:ea typeface="+mn-ea"/>
          <a:cs typeface="+mn-cs"/>
        </a:defRPr>
      </a:lvl2pPr>
      <a:lvl3pPr marL="914400" indent="-247015" algn="l" rtl="0" eaLnBrk="1" latinLnBrk="0" hangingPunct="1">
        <a:spcBef>
          <a:spcPct val="20000"/>
        </a:spcBef>
        <a:buClr>
          <a:schemeClr val="accent2"/>
        </a:buClr>
        <a:buSzPct val="70000"/>
        <a:buFont typeface="Wingdings 2" panose="05020102010507070707"/>
        <a:buChar char=""/>
        <a:defRPr kumimoji="0" sz="2100" kern="1200">
          <a:solidFill>
            <a:schemeClr val="tx1"/>
          </a:solidFill>
          <a:latin typeface="Arial" panose="020B0604020202020204" pitchFamily="34" charset="0"/>
          <a:ea typeface="+mn-ea"/>
          <a:cs typeface="+mn-cs"/>
        </a:defRPr>
      </a:lvl3pPr>
      <a:lvl4pPr marL="1188720" indent="-210185" algn="l" rtl="0" eaLnBrk="1" latinLnBrk="0" hangingPunct="1">
        <a:spcBef>
          <a:spcPct val="20000"/>
        </a:spcBef>
        <a:buClr>
          <a:schemeClr val="accent3"/>
        </a:buClr>
        <a:buSzPct val="65000"/>
        <a:buFont typeface="Wingdings 2" panose="05020102010507070707"/>
        <a:buChar char=""/>
        <a:defRPr kumimoji="0" sz="2000" kern="1200">
          <a:solidFill>
            <a:schemeClr val="tx1"/>
          </a:solidFill>
          <a:latin typeface="Arial" panose="020B0604020202020204" pitchFamily="34" charset="0"/>
          <a:ea typeface="+mn-ea"/>
          <a:cs typeface="+mn-cs"/>
        </a:defRPr>
      </a:lvl4pPr>
      <a:lvl5pPr marL="1463040" indent="-210185" algn="l" rtl="0" eaLnBrk="1" latinLnBrk="0" hangingPunct="1">
        <a:spcBef>
          <a:spcPct val="20000"/>
        </a:spcBef>
        <a:buClr>
          <a:schemeClr val="accent4"/>
        </a:buClr>
        <a:buSzPct val="65000"/>
        <a:buFont typeface="Wingdings 2" panose="05020102010507070707"/>
        <a:buChar char=""/>
        <a:defRPr kumimoji="0" sz="2000" kern="1200">
          <a:solidFill>
            <a:schemeClr val="tx1"/>
          </a:solidFill>
          <a:latin typeface="Arial" panose="020B0604020202020204" pitchFamily="34" charset="0"/>
          <a:ea typeface="+mn-ea"/>
          <a:cs typeface="+mn-cs"/>
        </a:defRPr>
      </a:lvl5pPr>
      <a:lvl6pPr marL="1737360" indent="-210185" algn="l" rtl="0" eaLnBrk="1" latinLnBrk="0" hangingPunct="1">
        <a:spcBef>
          <a:spcPct val="20000"/>
        </a:spcBef>
        <a:buClr>
          <a:schemeClr val="accent5"/>
        </a:buClr>
        <a:buSzPct val="80000"/>
        <a:buFont typeface="Wingdings 2" panose="05020102010507070707"/>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panose="05020102010507070707"/>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jw-marriott.marriott.com/" TargetMode="External"/><Relationship Id="rId1" Type="http://schemas.openxmlformats.org/officeDocument/2006/relationships/hyperlink" Target="https://jw-marriott.marriott.com/destinations/" TargetMode="Externa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a:xfrm>
            <a:off x="2743200" y="2286000"/>
            <a:ext cx="5715000" cy="1446550"/>
          </a:xfrm>
          <a:prstGeom prst="rect">
            <a:avLst/>
          </a:prstGeom>
          <a:noFill/>
        </p:spPr>
        <p:txBody>
          <a:bodyPr wrap="square" rtlCol="0">
            <a:spAutoFit/>
          </a:bodyPr>
          <a:lstStyle/>
          <a:p>
            <a:pPr algn="ctr"/>
            <a:r>
              <a:rPr lang="en-US" sz="4400" b="1" dirty="0" smtClean="0">
                <a:latin typeface="Arial" panose="020B0604020202020204" pitchFamily="34" charset="0"/>
                <a:cs typeface="Arial" panose="020B0604020202020204" pitchFamily="34" charset="0"/>
              </a:rPr>
              <a:t>STRATEGIC  LEADERSHIP</a:t>
            </a:r>
            <a:endParaRPr lang="en-US" sz="4400" b="1" dirty="0">
              <a:latin typeface="Arial" panose="020B0604020202020204" pitchFamily="34" charset="0"/>
              <a:cs typeface="Arial" panose="020B0604020202020204" pitchFamily="34" charset="0"/>
            </a:endParaRPr>
          </a:p>
        </p:txBody>
      </p:sp>
      <p:sp>
        <p:nvSpPr>
          <p:cNvPr id="3" name="TextBox 2"/>
          <p:cNvSpPr txBox="1"/>
          <p:nvPr/>
        </p:nvSpPr>
        <p:spPr>
          <a:xfrm>
            <a:off x="1371600" y="1447800"/>
            <a:ext cx="6831330" cy="3476625"/>
          </a:xfrm>
          <a:prstGeom prst="rect">
            <a:avLst/>
          </a:prstGeom>
          <a:noFill/>
        </p:spPr>
        <p:txBody>
          <a:bodyPr wrap="square" rtlCol="0">
            <a:spAutoFit/>
          </a:bodyPr>
          <a:lstStyle/>
          <a:p>
            <a:pPr algn="ctr"/>
            <a:r>
              <a:rPr lang="en-US" sz="4400" b="1" dirty="0" smtClean="0">
                <a:solidFill>
                  <a:schemeClr val="bg1"/>
                </a:solidFill>
                <a:latin typeface="Times New Roman" panose="02020603050405020304" charset="0"/>
                <a:cs typeface="Times New Roman" panose="02020603050405020304" charset="0"/>
              </a:rPr>
              <a:t>THE ROLE &amp; IMPORTANCE OF HOSPITALITY &amp; GUEST SERVICES WITHIN THE HOTEL INDUSTRY</a:t>
            </a:r>
            <a:endParaRPr lang="en-US" sz="4400" dirty="0">
              <a:solidFill>
                <a:schemeClr val="bg1"/>
              </a:solidFill>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a:xfrm>
            <a:off x="2743200" y="2286000"/>
            <a:ext cx="5715000" cy="1446550"/>
          </a:xfrm>
          <a:prstGeom prst="rect">
            <a:avLst/>
          </a:prstGeom>
          <a:noFill/>
        </p:spPr>
        <p:txBody>
          <a:bodyPr wrap="square" rtlCol="0">
            <a:spAutoFit/>
          </a:bodyPr>
          <a:lstStyle/>
          <a:p>
            <a:pPr algn="ctr"/>
            <a:r>
              <a:rPr lang="en-US" sz="4400" b="1" dirty="0" smtClean="0">
                <a:latin typeface="Arial" panose="020B0604020202020204" pitchFamily="34" charset="0"/>
                <a:cs typeface="Arial" panose="020B0604020202020204" pitchFamily="34" charset="0"/>
              </a:rPr>
              <a:t>STRATEGIC  LEADERSHIP</a:t>
            </a:r>
            <a:endParaRPr lang="en-US" sz="4400" b="1" dirty="0">
              <a:latin typeface="Arial" panose="020B0604020202020204" pitchFamily="34" charset="0"/>
              <a:cs typeface="Arial" panose="020B0604020202020204" pitchFamily="34" charset="0"/>
            </a:endParaRPr>
          </a:p>
        </p:txBody>
      </p:sp>
      <p:sp>
        <p:nvSpPr>
          <p:cNvPr id="3" name="TextBox 2"/>
          <p:cNvSpPr txBox="1"/>
          <p:nvPr/>
        </p:nvSpPr>
        <p:spPr>
          <a:xfrm>
            <a:off x="1752600" y="0"/>
            <a:ext cx="5791200" cy="583565"/>
          </a:xfrm>
          <a:prstGeom prst="rect">
            <a:avLst/>
          </a:prstGeom>
          <a:noFill/>
        </p:spPr>
        <p:txBody>
          <a:bodyPr wrap="square" rtlCol="0">
            <a:spAutoFit/>
          </a:bodyPr>
          <a:lstStyle/>
          <a:p>
            <a:pPr algn="ctr"/>
            <a:r>
              <a:rPr lang="en-US" sz="3200" b="1" dirty="0" smtClean="0">
                <a:solidFill>
                  <a:schemeClr val="bg1"/>
                </a:solidFill>
                <a:latin typeface="Times New Roman" panose="02020603050405020304" charset="0"/>
                <a:cs typeface="Times New Roman" panose="02020603050405020304" charset="0"/>
              </a:rPr>
              <a:t>TABLE OF CONTENT </a:t>
            </a:r>
            <a:endParaRPr lang="en-US" sz="3200" b="1" dirty="0">
              <a:solidFill>
                <a:schemeClr val="bg1"/>
              </a:solidFill>
              <a:latin typeface="Times New Roman" panose="02020603050405020304" charset="0"/>
              <a:cs typeface="Times New Roman" panose="02020603050405020304" charset="0"/>
            </a:endParaRPr>
          </a:p>
        </p:txBody>
      </p:sp>
      <p:graphicFrame>
        <p:nvGraphicFramePr>
          <p:cNvPr id="5" name="Table 4"/>
          <p:cNvGraphicFramePr>
            <a:graphicFrameLocks noGrp="1"/>
          </p:cNvGraphicFramePr>
          <p:nvPr/>
        </p:nvGraphicFramePr>
        <p:xfrm>
          <a:off x="228600" y="467995"/>
          <a:ext cx="8707120" cy="6309360"/>
        </p:xfrm>
        <a:graphic>
          <a:graphicData uri="http://schemas.openxmlformats.org/drawingml/2006/table">
            <a:tbl>
              <a:tblPr firstRow="1" bandRow="1">
                <a:tableStyleId>{5C22544A-7EE6-4342-B048-85BDC9FD1C3A}</a:tableStyleId>
              </a:tblPr>
              <a:tblGrid>
                <a:gridCol w="4353560"/>
                <a:gridCol w="4353560"/>
              </a:tblGrid>
              <a:tr h="365760">
                <a:tc>
                  <a:txBody>
                    <a:bodyPr/>
                    <a:lstStyle/>
                    <a:p>
                      <a:r>
                        <a:rPr lang="en-US" dirty="0" smtClean="0"/>
                        <a:t>Content </a:t>
                      </a:r>
                      <a:endParaRPr lang="en-US" dirty="0"/>
                    </a:p>
                  </a:txBody>
                  <a:tcPr/>
                </a:tc>
                <a:tc>
                  <a:txBody>
                    <a:bodyPr/>
                    <a:lstStyle/>
                    <a:p>
                      <a:r>
                        <a:rPr lang="en-US" dirty="0" smtClean="0"/>
                        <a:t>Slid</a:t>
                      </a:r>
                      <a:r>
                        <a:rPr lang="en-US" baseline="0" dirty="0" smtClean="0"/>
                        <a:t>e number </a:t>
                      </a:r>
                      <a:endParaRPr lang="en-US" dirty="0"/>
                    </a:p>
                  </a:txBody>
                  <a:tcPr/>
                </a:tc>
              </a:tr>
              <a:tr h="64008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Introduction to the Marriott international brand</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3</a:t>
                      </a:r>
                      <a:endParaRPr lang="en-US" dirty="0"/>
                    </a:p>
                  </a:txBody>
                  <a:tcPr/>
                </a:tc>
              </a:tr>
              <a:tr h="36576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Targeted customers </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4</a:t>
                      </a:r>
                      <a:endParaRPr lang="en-US" dirty="0"/>
                    </a:p>
                  </a:txBody>
                  <a:tcPr/>
                </a:tc>
              </a:tr>
              <a:tr h="64008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Nature and scope of the guest service facilities in JW Marriott</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5</a:t>
                      </a:r>
                      <a:endParaRPr lang="en-US" dirty="0"/>
                    </a:p>
                  </a:txBody>
                  <a:tcPr/>
                </a:tc>
              </a:tr>
              <a:tr h="64008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800" b="1" dirty="0" smtClean="0">
                          <a:sym typeface="+mn-ea"/>
                        </a:rPr>
                        <a:t>Nature and scope of the guest service facilities in JW Marriott</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6</a:t>
                      </a:r>
                      <a:endParaRPr lang="en-US" dirty="0"/>
                    </a:p>
                  </a:txBody>
                  <a:tcPr/>
                </a:tc>
              </a:tr>
              <a:tr h="64008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Role of guest service facilities in JW Marriott</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7</a:t>
                      </a:r>
                      <a:endParaRPr lang="en-US" dirty="0"/>
                    </a:p>
                  </a:txBody>
                  <a:tcPr/>
                </a:tc>
              </a:tr>
              <a:tr h="64008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Discussion of the Role and Function of guest service facilities</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8</a:t>
                      </a:r>
                      <a:endParaRPr lang="en-US" dirty="0"/>
                    </a:p>
                  </a:txBody>
                  <a:tcPr/>
                </a:tc>
              </a:tr>
              <a:tr h="36576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Importance of Hospitality services</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9</a:t>
                      </a:r>
                      <a:endParaRPr lang="en-US" dirty="0"/>
                    </a:p>
                  </a:txBody>
                  <a:tcPr/>
                </a:tc>
              </a:tr>
              <a:tr h="64008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Role of Hotels in meeting guest service facilities </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10</a:t>
                      </a:r>
                      <a:endParaRPr lang="en-US" dirty="0"/>
                    </a:p>
                  </a:txBody>
                  <a:tcPr/>
                </a:tc>
              </a:tr>
              <a:tr h="640080">
                <a:tc>
                  <a:txBody>
                    <a:bodyPr/>
                    <a:lstStyle/>
                    <a:p>
                      <a:r>
                        <a:rPr lang="en-GB" sz="1800" b="1" dirty="0" smtClean="0">
                          <a:sym typeface="+mn-ea"/>
                        </a:rPr>
                        <a:t>Role of Hotels in meeting guest service facilities</a:t>
                      </a:r>
                      <a:endParaRPr kumimoji="0" lang="en-US" sz="1800" b="1" kern="1200" dirty="0">
                        <a:solidFill>
                          <a:schemeClr val="dk1"/>
                        </a:solidFill>
                        <a:latin typeface="+mn-lt"/>
                        <a:ea typeface="+mn-ea"/>
                        <a:cs typeface="+mn-cs"/>
                      </a:endParaRPr>
                    </a:p>
                  </a:txBody>
                  <a:tcPr/>
                </a:tc>
                <a:tc>
                  <a:txBody>
                    <a:bodyPr/>
                    <a:lstStyle/>
                    <a:p>
                      <a:pPr algn="ctr"/>
                      <a:r>
                        <a:rPr lang="en-US" dirty="0" smtClean="0"/>
                        <a:t>11</a:t>
                      </a:r>
                      <a:endParaRPr lang="en-US" dirty="0"/>
                    </a:p>
                  </a:txBody>
                  <a:tcPr/>
                </a:tc>
              </a:tr>
              <a:tr h="36576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GB" sz="1800" b="1" kern="1200" dirty="0" smtClean="0">
                          <a:solidFill>
                            <a:schemeClr val="dk1"/>
                          </a:solidFill>
                          <a:latin typeface="+mn-lt"/>
                          <a:ea typeface="+mn-ea"/>
                          <a:cs typeface="+mn-cs"/>
                        </a:rPr>
                        <a:t>Conclusion </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12</a:t>
                      </a:r>
                      <a:endParaRPr lang="en-US" dirty="0"/>
                    </a:p>
                  </a:txBody>
                  <a:tcPr/>
                </a:tc>
              </a:tr>
              <a:tr h="365760">
                <a:tc>
                  <a:txBody>
                    <a:bodyPr/>
                    <a:lstStyle/>
                    <a:p>
                      <a:pPr marL="0" marR="0" indent="0" algn="l" defTabSz="914400" rtl="0" eaLnBrk="1" fontAlgn="auto" latinLnBrk="0" hangingPunct="1">
                        <a:lnSpc>
                          <a:spcPct val="100000"/>
                        </a:lnSpc>
                        <a:spcBef>
                          <a:spcPts val="0"/>
                        </a:spcBef>
                        <a:spcAft>
                          <a:spcPts val="0"/>
                        </a:spcAft>
                        <a:buClrTx/>
                        <a:buSzTx/>
                        <a:buFontTx/>
                        <a:buNone/>
                        <a:defRPr/>
                      </a:pPr>
                      <a:r>
                        <a:rPr kumimoji="0" lang="en-US" sz="1800" b="1" kern="1200" dirty="0" smtClean="0">
                          <a:solidFill>
                            <a:schemeClr val="dk1"/>
                          </a:solidFill>
                          <a:latin typeface="+mn-lt"/>
                          <a:ea typeface="+mn-ea"/>
                          <a:cs typeface="+mn-cs"/>
                        </a:rPr>
                        <a:t>References</a:t>
                      </a:r>
                      <a:endParaRPr kumimoji="0" lang="en-US" sz="1800" b="1" kern="1200" dirty="0" smtClean="0">
                        <a:solidFill>
                          <a:schemeClr val="dk1"/>
                        </a:solidFill>
                        <a:latin typeface="+mn-lt"/>
                        <a:ea typeface="+mn-ea"/>
                        <a:cs typeface="+mn-cs"/>
                      </a:endParaRPr>
                    </a:p>
                  </a:txBody>
                  <a:tcPr/>
                </a:tc>
                <a:tc>
                  <a:txBody>
                    <a:bodyPr/>
                    <a:lstStyle/>
                    <a:p>
                      <a:pPr algn="ctr"/>
                      <a:r>
                        <a:rPr lang="en-US" dirty="0" smtClean="0"/>
                        <a:t>13</a:t>
                      </a:r>
                      <a:endParaRPr lang="en-US" dirty="0"/>
                    </a:p>
                  </a:txBody>
                  <a:tcPr/>
                </a:tc>
              </a:tr>
            </a:tbl>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GB" sz="3200" b="1" dirty="0" smtClean="0">
                <a:solidFill>
                  <a:schemeClr val="tx1"/>
                </a:solidFill>
                <a:latin typeface="Times New Roman" panose="02020603050405020304" charset="0"/>
                <a:cs typeface="Times New Roman" panose="02020603050405020304" charset="0"/>
              </a:rPr>
              <a:t>INTRODUCTION </a:t>
            </a:r>
            <a:endParaRPr lang="en-US" sz="3200" b="1"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228600" y="1609416"/>
            <a:ext cx="4572000" cy="4638984"/>
          </a:xfrm>
          <a:solidFill>
            <a:schemeClr val="accent3">
              <a:lumMod val="20000"/>
              <a:lumOff val="80000"/>
            </a:schemeClr>
          </a:solidFill>
        </p:spPr>
        <p:txBody>
          <a:bodyPr>
            <a:normAutofit/>
          </a:bodyPr>
          <a:lstStyle/>
          <a:p>
            <a:pPr lvl="0"/>
            <a:endParaRPr lang="en-GB" sz="1800" dirty="0" smtClean="0"/>
          </a:p>
          <a:p>
            <a:pPr lvl="0"/>
            <a:r>
              <a:rPr lang="en-GB" sz="1800" dirty="0" smtClean="0"/>
              <a:t>JW Marriott is one of Marriott's luxurious brands.</a:t>
            </a:r>
            <a:endParaRPr lang="en-US" sz="1800" dirty="0" smtClean="0"/>
          </a:p>
          <a:p>
            <a:pPr lvl="0"/>
            <a:r>
              <a:rPr lang="en-GB" sz="1800" dirty="0" smtClean="0"/>
              <a:t>Serving luxurious and mindful experiences with their luxurious rooms and dining restaurants is an important aspect of JW Marriott. </a:t>
            </a:r>
            <a:endParaRPr lang="en-US" sz="1800" dirty="0" smtClean="0"/>
          </a:p>
          <a:p>
            <a:pPr lvl="0"/>
            <a:r>
              <a:rPr lang="en-GB" sz="1800" dirty="0" smtClean="0"/>
              <a:t>JW Marriott operates in 35 countries with more than 100 properties (JW Marriott, 2023).</a:t>
            </a:r>
            <a:endParaRPr lang="en-US" sz="1800" dirty="0" smtClean="0"/>
          </a:p>
          <a:p>
            <a:pPr lvl="0"/>
            <a:r>
              <a:rPr lang="en-GB" sz="1800" dirty="0" smtClean="0"/>
              <a:t>Bethesda, Maryland is the headquarters of the JW Marriott.</a:t>
            </a:r>
            <a:endParaRPr lang="en-US" sz="1800" dirty="0" smtClean="0"/>
          </a:p>
          <a:p>
            <a:pPr lvl="0" algn="just"/>
            <a:endParaRPr lang="en-US" sz="1800" dirty="0" smtClean="0">
              <a:cs typeface="Arial" panose="020B0604020202020204" pitchFamily="34" charset="0"/>
            </a:endParaRPr>
          </a:p>
        </p:txBody>
      </p:sp>
      <p:sp>
        <p:nvSpPr>
          <p:cNvPr id="36866" name="AutoShape 2" descr="data:image/png;base64,iVBORw0KGgoAAAANSUhEUgAABQAAAALQCAYAAADPfd1WAAAAAXNSR0IArs4c6QAAIABJREFUeF7svUmPJFuWHvaZmc/uMUdkDJkZkfObX3VXgyK5ILQR9Be0FaCtltJSgFqCBJAUCUHaiwIJgYK0ELQR1EI3i9U1gF1d3V3V3W/Ml3NmzKPP7uZmLnzn3mt2/bqbu0fmq6n5DEhERrjbdIczfOc753j/5X/6nwzxDkc+n0epVJJ/hUIB+VwefuDL/4MggO95mVf3PB9RHKHb7WIQhsjl8/CHQLvTQbPRkJ/83RxxFAHxEMOh9UcvTj43fx/G2a8U63OT59Lne85zxs5jDzNew5syenwePnM4GMhYVMpl+EEgzz+M0+fmC4y8kzVi5nndQXTH1Tz/IIrQbrXl6+VKGbkggH2N8fcYfQ5zH3M9z1cvzrniYc+Heu7R893x8Jy58IbqOuYYYvR3wJd78f7m3/LyEorFIvr9PhYWFpDL5eV3fj5EJGOcPre+np7XMAzBNVqvXyKfzyGKY4T9PtrtDnq9HnrhIBl7rsVh7Mnvyft7OVnDnheoWwz95PscV75/su6s8wCOSyzPpw41Tu46c+d13t/T9eKMv5+O27zXknnV82vPv7lHrOfYXqN8DznHi5N5UuvB2Z/OQ8TDwej823vZGqdkfYx9fp23Sr/r+748r6wp3wN/52HkV7lclv9zn5q/5XK5mfMVRzHCQShrk/86nU7y/7AfymeURyILOI5RLPvRjOX4/lDPnLW/x97ekn9vMzLDYbp33POT9R0PZczU+lXjFujxs9fLtPun+0lfxznfnBsNBmi1lfyivJQ9bq2BcTmZ7iszr0Z+jL0P97ce+0RH6PHLlL8TdInZ8/a+l/mNh/D1OJl7Ly8vi8xaXFwE11iQy8lHhXxe1tm08eO7R5HWj4MBuB6L+YKsr/OzM5yenuLq4lIukbxXlL7jtPngs8p5jl4z+8NLBLmWLxnrLGvcXDk3yQ7wfaULu92OPEu1VkMuKGAwGMg7xnEM36f8tXXEqL5w9fTUd7bsB/N8viWXRe4PtS7W85hc3/cSPWrbF56rEDMfwNFziR7Ufx/Ti9RFlBkh1B6NwXtxzIxe5K02b9zA5tamrC8znpRh1I/KBkt1qfto3CfUj5RZUTSQc/J5dc78x2T7wei7dIFPtzOy7mfkzbzP406Hu+7cz9N17txhzC7Mes/R87j/6/W6zBfnJD0ce8/ICS+GjwECL4SHAXyvj2DYV/9HjABqn8aeD9pKMXKIvJz+PS/2iDomzJl8pv7xLhjm1D/kkt+HQ09s7662g3xeO47RH4SgLRkNYgwGEcL+QOsyD0FQQKFQAr/LnwsLVfg5yu1TfP3NLzGIr1Bd8LGxuYC1tWWUihX0ukNcnneBQRWV4hp6XR/nZ000mx3s7GxiaaWMeNBDNGjhxYuvcXLyGvGwjUG/iVxhiGI+Rq7g4e/9vU/x/of3Ua3l8Ob1MY4OmkC0BETLQFRDbXEdr/ff4KS+j2HOw8rmpvzNj2roNSMUYg+lXIzAryOHNuK4gecvv8TB8SsM0UO9eYqbt9bx6NFD3Lp1C4GfQxgO0e7EiAacjSICv4R4WEAuKCHwK+j1Qlxc1dFqtVBvtvHq1SvkCyU8fPQQxUJZ9lWtsoB8Lod+f4BWq4uoH4kuPdx/jR//5E9wevIG9x5s4fe+/wAnp08waJ+hVhhioejjg4cPcO/uAxSqi/AWV9Fphfjq+UssrKxjGJTR68fohbRrfQxCH9HAQ68byVwHQV7kKddku92W/U69c3l5idevX4vfdv/+fdy+fRuVSmVkvRYKAfKFnJx/cXmGaBChVC6hXCjCo93b72HQ74rcKVdryJUWcHjeRG11HcfnDXz2xTf40x/8KU5OTtBpdVAs5lGrVfDp9z7FzZ2b8jx//Md/LDqAz/D9738fd+/uoZDLoVTMoxjkQfU06A3Q6YXoDYY4a/TwxdPnuKx3sbS8Lp9RZnMPRVEPnfYF2t0r9LtX6PU78pzVcgkrS0uoVWuolosIcgGGUSz2/+rKCnZ393Bze1vGJQx7asdw2w190F8ZenrfoYDTegdP3xzg4PgSvcgDKI9zeeTyRQxzPqKhhwhD0avyXNo/TP2ibNk6Zpvo2UhsR+t3124wOjLV3x5om7rnmvNcvW18Hv6k7uVB/WHs5Kzzpj3HPDLb2JXzfHfSd6b5+hOv6dgx4/bLqD18Xf0z73u49pEZh1nvE7h4imWf2viI7b8bv2fas43Z58593Hmy15t9XfrQZt1Nvt8MPTrTn1HnT1q/6n6OPzwFf5p3rn6V30v8wBnjLe9sbHbLH3pXPMH7w//8P3trAJA3p3IzACAfkg4L//4uAKBxpKl4cn4gIJZM7XAoAnVk8m0AcMIAuZNnwIzEqZgTAMxyNKbZ/785ALAlr12uVH7nAEACbRy3SCsvgnblcgW5XCCKKQhyjnOjwJRxgaqWdavVHgEA+bcwVA4mnR4qbHOuWlcK4Euupw1sEYCWsZ04/86ak/NkTRlBpRVKxjp7W+GS7oFxgcdnva5gGHfYfQVYWcLWFbrqHAUA8uCeMue47yVKSJ5LjW2mwpupoN92xNR5roLN5enE0KEpyOcCbPoqgHFdANAGhLi+aGzTmTLHCMCg/5gFAM4DoKgHns8xzRq1eAoAKECXBi9tg4LXCnwNiJv3mEPRKmNUgeZZB50MAwDWqtUU6BeATYGnNHSStZixr8bkgUcAWIPjIyDdZIPCnrNJz+oGZvhMfD4GGOzno1NRrVZRq9US4MYANFxf9v5y7zMJAMz7KqDTajVxeXEpjsz4+pq9Jsz4Gb1mjDblhHCcRwMXWevs1wMA2ijluwCAcRJA/I0DgDLxU8AbkbsK+GMQyQWqzPMTXN4iyLGwkICm1JkGAHQdOHuNfQcAUt5nmL/fAYBjACABQQ8MkBVQyJckKEp7rFIpYhB3cFU/wrOXnwF+GyurBWzfXEetRv9AA4Bn/WsDgBj2UC77qFVzKJVz+PCjB3LdfCHG6ckVLs/DEQBw6BVxdHKMq+4pgmIOSzduTAUAu90zAQCPTl8jGnYRRW3cun0Dj94jAHgT0WCYCQD6fhEYFtDt9HF51UCz1cTp+QUajaYAYru7u1ioLUnQpxgo+4Limjqu0+zg6uoKB29e4fMvfoFet47du+u4c3cNV/XXQHiFpWoOO6uLeHB3D7du7QL5KlBZQqsd4msNAMLPBgCHMYMFym4mAEiiBW0SHgTf+DfKDz7nzvZ2EpxSMiJGLufBDzw5p91uClmDcqWYywuw5kUDxIO+splyBXi5Mhq9GEGlhmcvD/Hzv/xr/O0vP8PFxTniMEK1VsXKyhI++ugjrK+v4/LqEj/4Nz/41gDAeNiXcez16+h36+iHXQQeUKuUsLq0jEq1inzgyfjng0D8CgbotrY2sby4JL5rEHhTAcD90zpeHh7j5KIlQHy714Pn5+EFOQyIscMXAJB6lb7hvACgDcAYwMYG72bp2XkC+LbszwJQaAf0QwUAcq5pq0w7z3xm+wBils5hD8r3nIBppmGY8cEswGzstJn+xe8uACjj6RJu5pwHY4fSf5s0pu48vY39b+TK1Dme6c98BwDae3fefZY15t7/9F/9F28NANKhImsvF+QkqkLBSsYLj+sCgDyXzjgBP7JATBSCjAfbEU8EqlnYEwDALNacWuSGMTLKFHMjxS7gl+VSTYuVSwQ/nsAAFKf6V8kA/N0EANVi9lXEOezLTwMyc+4YsSM7gQxAOjmMPBrHNFVAhmGklnW30xXDhgzAQiEvUVebtSeGiwYG1CZRM8q/2YCO/HGCwzYONBgAUBlRLlD3rhvWbGQXALEVsXqf67A4JjPOEpBARxzMmh0VQGqc3fu5TCgzxgIAWgDluGEz3764tqFgMb9EyTlMRXu+rwMA8jo0kBN5VSzKow3CAQbRIFlbxkAzciaRN47CHpNv+kUz181MhTl9pKYxAG3ALmEAG7D3mgxAY2C44+4+HYM+dE540GFQTF+1lpP1Z4/ZnAxws+bG9oZhADqM7LF95jxoCoim+8wGAcnwJiBIp5lzbQxpnkdQkO9lwJlpxj2vIQx5zSIPPMo/xcro93oCaJFxb54nsOTXtJlPZJvG1hT7WQVT1L/RwMUYo0tffBrgb99/0vrlc/OefD8z38IAjAYge1YcMjpXI0bsOwCAsc4gsBitfmIPaOb3FAbgmD4QuffW5lPK2nLYfyJPtSAwYpz3Se+fGsEEYMg0oz4kq53fESe9WJSg2TR98x0A+LsBAMp+JFv2N8AAHISRBGP5k7Isn1Psv3yeDEAVUPEDMuQucHr+GvuHT5Ar9LC1s4jdO9vCeisWy8IAvLoIMexXUCqsIuwFqF91cXnZmMoALOSHWFgsYGN9EYtLFdy8tYFcLhLAsd3qod8tjACAF1cdnF2co4cWyotlLKytJwBg2IqFAVgIKFcUA/Dy8g1evPoKhyevEMVdudet3RvCALx5cwftFkGzyQxAzytg0PfQbvdwfnkleuvFqzdCiFhbv4G19XVsbGyKPxMPhiKzybjk5+cn5/jmm6/x5uULYR2Wy8DNWyso1wi2HaOUD7GxVML7D+7g9s1bqK1u0KsC8mXU24oBSAac55cRDoBud4BBGCAKaT976HYGiCMPg8FQ7GaCffxJmUpbhc9CPbSxsSHg3/LKiqMuaCNxzvndMAkI0fHP+WTGxchjCA8MeMUIyaiLAgSVRXSiIf7iF1/ghz/6KS5OL9BstgRwW11ZxfbOJh48fCBsPDIDf/jDH84EAMmW7PUH6MUejs4b+Or5K9QbPSwsrSHshgkDEN5AGKT9sImw10A46KNUyGGxVsHq0goq1YowFgX4rNSwt7eL5eUVLCzURI9SD+XzgTAQKX49Lwcm8NgMwCevDnFwfol6e4CgWMEgBgbC1PYQUkaTQOB778QA5HhSH89zuPJ9cpB+/EpZACBtWaOPKyRe5EezYOYFIuf1c74DANXcvCsDMPF/DeN0kv86Y0EZwHkeADCLATh73r9dBqC5n+tnz7N3fhu+Y557DEeYAIz/ShiA/+Kf/OG7WLAjbDwqOhoJPN4WAMwHOUVb1kxCAoIqfc+wjBS4kQJ26YIywN80hsnYgCeRXjc1dXR5vB0DUDFCmGJBEEpSgCXtyQaG1H2yQMtZAtc8pRkPlQKsAcByRdHd7RS6sVTmGSnAetyNgBpPAR5dPu+SAmwAQDL0mBbW74cy9+VySV6TBgwPOj0JAGhSuJIURbNOFNuI6b50NAkAqhQnlXbHz8gsHfqKhWPGjxFTA1bR+VZpWONbJPm+c99shfwrSgF2AKAUaPvVAoCTBG567zTF1hWyv6kUYPMcNgBlBKoxtsw7vQ0ASMOJ55tghWH/8Vo0mg0AlUvSkDXQ7ABPZv+MAaqZkbzZbK9pii5OUtQnGYnfHgMwAcwceeLeVTEAlfyiAWqAWdEBBP8DAv/8v4lMGzBEp7skaS/je5bBGJl/u4yE3j+Z8ncCMOhpfWS/k7vvhEWnAcARxiJlja9AvGnsLDEKPU+uYQBAOQeKXa8Y0SGGWt+KI05wMGHaZpfe4LUTcN+ZALNOE/sjkS+THZL5S1SMy6NMAHAwEFD9txUAtN/ZfycAMHtnGqBagbs6XVtYsGmKN4EZExDjlbhOOK8Em80a+Q4AHN0HvwspwH7cUynAQybuKvkm/5OSG3mVAkygAXTOab9k6PqRFGCm/6o04OEwSFOCGXB1UoAFJNIpwGGoUrqYCqzWVkGzS8kOygnLikTmq/oxjo5f4PDkGWqLHnbvrOP27racQ7Zgr+uhfjkQALCYX8Ggn0OrGeLs7BI3b25hYbEo4E0cdfDi5dc4OWYKcBf5XIS1tQXs7W1hbW0Ji8sldDqXaHUuBeAaRlXkvDVJAY4HFRweXeKyfoVB0EV1uYbFtTWUKyuSHhx3gXwEFHIh8j51TAMnJ8/x6sWXODh5IynAm1srAjI+fHQfW1vb6HS66LZjdHpEghicKMBHEdEwkLGMohzqV01cNZqSAvz14ye4sXkD2zdvC7vuxsaWkCLCTog+bYTYw+LiAg73D/CXf/lzvHz+DYJ8jK3NRdzaXUazc4gwPMNiBdi+sYzvf/KJpPh7tRVg4CH2Srho9/DN81dYXF5DPqgK4Ndp9yUF2ACAnXaIwYBsQwUANhoNAf4IUvIfdQlZeNvb2/KT5Sk47+lBJlhXgZdDMuNoF6vsDa42AQADDznfE7nT6nTRjwIsrG/hotHBj3765/h//78fSHy+2+2jVi4L2Lh35zbu3Lkj1zs6OsKPf/xj0XF3797F7//+7+PBg3sjKcAE5ijnJMU5Ag5Or/Dk5RtcNnpYXFiV9GuTAgyvjzhqI4p7iMIWomEflWJB0n8XawsCvLYaV7g4v8D66io++eRTLC0vySsPeoolubhYA9MsDQAYQO0VzncYB3j6+giHF3U0OwPkSlW0Oj2EkYce55isSPqvbwkATrPTsj6z5bv4K9q+SUu2TC4JNAkA5N+4RgwAyPGyA5W23WA/j7E9ZoM/42/x6wYA05JM6lnsDB35g+NPTSthpmy06/lZZgRc4GresXPvlvoLtP+4N0ezq9KA7nSYZ8w+t/yNLAwiaz1MX8d/twDASWMz71za4zfPeuC9jD/0NrJi0jne//KP/+uRlTHPw9uRcPuBGFWiEkkcaIc+POkBCJBJRCocJAxA8z2yKMh4UA4TgcBAp/Cki8j1i8cYfvpiZiO/bQ3ArAGfujniodCp6czQcWVNPtbOGqnJN6PG2bwAoJm3UQda1Zyyr+FuPz8jh3kMkTYArDMQppaU+fOYOHQZTrHL4BivjcTnZdTRMADpzHBeacgoI9QCADNSAOmYEQylw8R3oXIvlVQ9Fl6L1+a1fK4rvU45N7ZTbq/zeRSwUgijDoc7f7M+n3djZ0U8bKbTvNeapMi4X1xAfdJ4GOfUViAcw+TvlnRJz2fa8CgDd0zuOBEQ+3P7ORRAO04LN99PIlU0yvRaNN+nrKJzYzMCeZ5EuclGnlED0Mg+7m/KL5sNZVKe1VikKdmUZ/YRSJWb9PhdYQC6BsN11pprPNq/c07oSPFg6qybgjJ2nzkZgO55qeGZDcxP2/9Z8nGiQa5lvC33KWvMurBlhH0+/08DlXKPsowBCwbI7DFJ1oveL/OWpEvuo5mc43pfa4pkfCcbblnBNtcwnmRXcA64J1mDjgedUFMCIv1+yshWczi6fyJHf84yVgmYmu/IXrei72IjGBlhtqWpBagXkH2uyE094LMchWT9vRVj1x57XxxiHoZ1zKCW0WmqbqIpYXA9BqCkduq6gfPv5/ESFOpcZ71MCFSNyoHJjtQse9Sd79/lGoAYhvDRRwBVA9Cj7WJKiWj2H3wCgKxLRkagAf8I7GWNn6r7JzUE4wDDmD8JJNFVZDCUNeOipAYgr0MZTECDwCAxIY4x7TzuVd9X2Rd5Xe+722sjyEW4qp/g4PApTi+eY2Ozint3t7G+ocAV1skLez4aVxEGgwoCfxHxoIBOi/XbfKkhmC8MpX6bhz5evHyMk+NXAgByPJjy+/DBLezu3ZQU3W6vjl7YQKvZg+8vo1beAaJFtJo+Lk7buGo2MAy6qK0sYHFtHX5QBuIqhn0fuRgoen3Aa+Dy8hUa9UM0W2eI4jYqtRzW1lmvtYLVtRUsLzEt1EOj0UU48FEpLSNfXMDpCdNLPRQLVRnb4+NTXNabsh9fvn6DWzdvYevmLWysb2BA+4LE44GqVc31zKypLz/7HK9eP8PPf/ZT3Ly9hg/ev4PltRxe73+JIGhhZbmI+3d38Xsff4jaxhbAFOJBDr3YR6MT4cWbQ6xtbMuchp0I3VYoLMsoDAT4a7cICHLelJxoNtXznZ6ciD5hvdW1tTV8+umnCjhgrXALAGRgkNkzURRK4I3MOAUCevCGkQCAUqPSG4ptzVI6teUN+KUF/PRnf4kf/Nuf4uy8jkajhaurPpaXcvj0k0/x4MEDkfP0i8gA/POf/ZkApExD/t73vof333sfxXxe6gyS/EGAg6V6hGkX+XhxeIrnrw+EAVirrSDsDcBnZQ3A4TAEU8aD3ADFAn3GIXI+Ad8ApUJR6dJOF61mE7//vd/DvXt30Wo3VZmkQSTjIjqIDHFZt3kUyEjnGBJIHQR4c3qJV0cnuGz0Eft5ASb7Ef28CAMyAKkvWC9WEoGGMPadXQOQ8pkye1J9PQPYjNkrJnCaEQie5WcYWzXr+uZ+tIdNTV4pvcRMK22zytxrnU2WPuWGqbssQW79bAaomEeHTNPX85w/Sz/Y15B7eSowO/PQ+mqWXp+WbTjtHinhxLVvpj+ZK+Upxe1jXvtv5vtbX5g2xtefv28HAJz5/J4iL5j1OvP71/zCrPeed13Ous41H+vaX39nAJB3NI41hcKIAfoWAKDrEH8HAE5G7rMc0L+rACDXGRU0AT2VAqxTwzIAQKYv8LuyPofKSKlUVEqhpGUzb4LmrwYAxQjSTrnZRUZhTKsz4UawxgA+hzr6HQCoUjlnAYBS681K1Z3HwBl1KNO6hPy7rQgMUCcpOVpJCBioDQOC9dcBAHkdE/wwxs93AOB8usjdD3+XAcBJRn2WHJc16wCATKcjAGgDyt8BgKP6caZBZQH+v3YAcAz8m8MRGdtG4wCgKbdg6uZ+BwCmg/a71ATEAID+UDEAEwAwaUSgGIADsv5YCxTMhCGEnQUA+ojF/lANRAgWxQICBpLWKNkOCCS4wGZodP5VCZYB+mThSgMrlRpvcHYPqtyPYpiyPhzBtL5K/z14Igy2rZ0V3L+7haXlqmKMeWX0ezm0G6y/XIKPBQzjojSs4LUJABKAu7w4kmYoL9kE5HhfAMBqxdM1+e7hzt42mq1zDAYddPt1NOodDLGAxeptAQDrlzFajT7qrZbgZUvriyiy9iqKQFyBFwUCAOa9HrrdE5yfP8fV1T5KZR+VSoB8EagtFLG0XMPS0oKUjGFFI94nyFWxvHwD+cICXr44lKYglTLfI8D+/iHqjbZi+kVDxaq7samYjz1VEskAQAx2XF6e4ek3j3F2doQ3b55i5+YKbt1cQ3UhxuHJE5QqMW7uLOPB/T3c2rmJ5Rs7ABuPhD5aoY/u0MPh8Tm2N29Jqm+n2UevHaLbigQAZMpyq9lFv0f2nEo9JgBI+5mgG4/V1VVsbW0J8DbpIPAnzPOoL7Z2oaACT6J7BCBTzWuOjg5kPSwurWBpfRNfP3mFH/+7v8DP/+JvhRVJxijP2VzfEPCPLECCbLw2m1j99V//QoBJNlz55NNP8N6j95AvpACgBGQGQ91cwxMG3us3R7hqdFCpLUtzGqkNz/3ih8jnYhRLASolguNc010B4agnL6+uBFgk8Png3n3Ualx32g+wUieF/Sc7gQE3BQCSAdodeHixf4LnB8c4vWgiRIBCsZoAgCHToTnXOR9e4Cs2lg4oJc2lpMmhl5TNssfegHPTUjCzgIVZ9rEBG7NSN81zmKac/J0MQLdRmQESTYkb8aHmzGiYtM5m6usZZuS8QIv5nqlcM/u8bzdja8z2yyA4zHous56ScXNq0H/bAGCWfWqDvfNZ+uZbfzcAQJtha2z1afs3a4zc9Z9VUsec79b6nPX9WXPzWwMAGuAwGwAkQDOJAeim7iqBnpVCN8YA1CPkLvR5uwtOZRz8WhiAo4LKdqArZBzqlOpk+zmZYdLN03ZMMiPJGlBxVtQsBuBIx0Sem3F9dVlT62so0WdhAPoeCnlVQFkxAGNhNbLbtA2+jc1frNLIqMAI+F3W61KIn4YrlRwVmBinOp3QZf9xTFIGUHY9jmkOvGkoYg+Z4pykx9wK0C1em1EHzYAD6XPNR1GftF/UXkkZM5MYUeo+7FBpusSqVET5OzsET2IAxvz+6HONzd+8AKDdpMUa10Th6/U+CwDkqTSUeUxjALpsLd5HGIAaBDTK4FsDAK/dPOZ6oMIsxpRp2uHWADTjO9NgmVVgwjGExgDA3PRU1kl7acSAzmBcuc9NOeCOxaT1bu43yzDi95KUnAks73nON8a2qd1ERqqwIkZqlmrJyb/N0vYT90dWBPq3gwEoaY92V2xHf7gp7G5E3s3Q5dVMjSUFTlj1E4X1nMp66eSoWQ3GHjBrwl3/CdA0leHn7s159qqRk6m8dBmAHB9mSFBfvg0DkM44WTYMrBWKubEO39dYVjObamTvn7djALrPZl9FGGsJY0aN9XgKsNsGe05GY8agvEsX4CwAkCCcAfyuAwASzxMATzP+CFYxlZEsQOlwqoFE6i4CKczGESglYoA0FIYPRZfY3bo5Gs9TACAZ8lxz7BbcwpuDJ3j+8gvkCp0RADDHGp7DIrr9HDrNAL0eO4suwhuWBTxTTbhyaLYvcHr8CjkBAB/jVFKAO9i+uYrbu5t49Ogu7t7ZwenZIfqDJrrdNupXbURhBQvVbQ0ADlC/6qMX9lFZKGFtax1+nnu6IF2AvWEOueFAuixfXLwUAPDNwWMsLhdw+/Y2Vtaqks5MAKlcKQqA12r1EPaGqFZXsHHjFkrFJbx8foCz8xaKxaoAQwQAm/U2elGIrRvbUvuvUGJKLclgyt4zcuj8/ERq/7168Rz1xilYMpgA4OJigCiuo9U9xsoqO/Pu4OOPP5R01OX1bSAoIRzkpMlGFJRwVW9jd/c+GudXuDpvot8eoNeO0e8Bgz4D3kz15RyqFGADAKo6d/kE/CuX2NF4XEmzg66yt8k8Z/ZSWrPWAIDeMBQW4/LqChbJ/ssV8YM//Xf4yZ/9FR5/c4B6E9jYKEiTIgKZTPM1jURofx8dH+HLL74cAQDv7N0ZAwBVgocvzNfHz15h//AEjWYP5eqidDumzFYAIGtUEgD0BAAsFJl2foFyMY9uu4Pjo2Ns3biBP/iDPxBAkqQAMlltuSA6wQIASeXrD2J0+zE6IcYAQO5Hgr49MgijEGSk+2TIsgYrbQpdkoTXVEFmpVP94dWIAAAgAElEQVRM3XzXfhkpTzJBX2elzLqg4VjXVm1vu8wzV4zZAKDUkRX/0fiYSlfSn6KM4D3JBjZ9AOxaxPPqjLn9n4wLzrI/XX1jMpNmlV8xDPZ5rz/v+2bqP6eUVNb1ZO9ZbFDiJcaXMmv3us+S9X27LrT5DueYNtOs+tXZz/DtAoCZ86MZgHyOaWvsbef330sA0HaIXIFDISEdEO0UlECn7U5ZkYyaMQJkzqODYx8SvWEdrUAbIrqBRibAp2tauZHfLMQ6y5GdBQBmOYsjAj0eSlTQ1ABkROW6KcCzNrNLsqQT0NY1tEjhHuvi5HqJrsPyKwQAlSE02dBPaePKETcAIM9hJJaHYgDGonAMKCjXdLreKiReFTsm4EeFxahwtVIR40cM3sFAnAMaoAR8xlINEwBQAYFZgmI6AEjh4wy48/5zK8AMANCkoNmKZRQgGN1P7nqaljLvAoCpMLVS8BPFpYzItNuvBowt2zJNKU7/mCmA9XVdh9sW6OIYST3HOLMDsYqY6DpKTqowDTJbjvE6Rg5xndD4sQ2pLCNLwL8JTT/sdGyjMCfJN3sMXEZXliEyaVyu0xF4nu5pSUTLWv/zAn+JwTBDgIlBaW0RgjOmCzD3a5BTTXuyDnv/JPopAxy3rzEJABRZYqVom1qtZhymne+OC69j12tzDZEsA9R+rusAgObZ6DDOc5j7uBHF9FwXAJyvKHkqh6bPm8gKqYer6g7xUA1ftMNs0oms9COZ36EqoZGsfwvRoVQZk6dOhJxOmUn75z1NfU713KpLsBZkI3LfBQDd+RN7413Av0nnJjXcZLSSqbEBQMNa5thJV3tdF5DpvKoJyPQAEM9h85C/qwBguhtGAcBpjoOSA2lAK1kbc2ystwUAmfpKQIU/yQAkoMHcUaZZUvyxVrGw+HQNQNYaIwcrZf+NzzMTIGh/xBEZVAT+PP1TAXqSbu8FAkyw1h8BPwLuTAWlg8/6bwQJ1VjoAEkCACoGIAFAAnIvXn6Jx09+iYUlD1s7y7h/bwcrKzVhUJGB1+8U0Gh46PQLCHIL8H1Vu44sLDYRqV8eYX//Ofy4i4M3z3Cw/xy5YIC9u5u4c2cHj96/J0zA0+N99HodAQAvLhpAXEOpsIact4Sz0y7ql31hbK2sL2JzZxMhQiAuAMMKvDiHPGL0O+c4OXmKdvsQ3zz9BcpVDw8e3sODh3fQ67VQqZQQ5FgKhI11yIIMsLK6jZ3tPeRLy3jzbB+X9S7iyBcm2sH+Ec4v67I6Pnj/QwUq0Y8Z0lFWgWrWZqVN+uWXn+H165c4PnqD/cOX+PSTe1haZm1qMtkaGAwb2Bb23208enRfGoysbigAsEcG4MCHny+j2e7h1r330Lto4OjVkUoBbscY9H10OyEuL1uSBtzvs552NwEA+YwE/Xb39nDv7l1lUzsAoKSA9zo6g0YF3Om72LVIuS7jQQ/1xjlW1ldlLZ6e1fF//d//D56+OMDRSYhGE9jdq+L99z7A3q1daeplSj1RTh8eHOLrx1/LM9y+fRuffPyJMAENA1CAZ6KoBLBl7WsA8OAEjVYPpWoNYY8lXBQDkIzRYdxBPu9J52imAOcD1kUMUb+8kvnZu3Vbag1WS2WcX1yIf2ADJzYAKGSFCOj2B2h1QrS6MS7bfbw8OsX5VUdSgHOFijRAIUjYGXDtRQgKeZQqZWHrx2TWMuA9VAFB7jMeJDAQTLEPsTPs+sTWh4k8yuiaOwsANLZE1vXNrVwA0LZbjF/B56SsYMYfD5MxY6cBzxKVc/s9sy50zc+HlKsSnNX+SmYX4hT0nHQL1ya9bipwVgrwTEAqg/GX+HGzAu5zjpcBFU2jJzP3LBXAlHkGgWg7Xp+BNivoeT2AcJr9Oqk0lHl91/6dOe7OuJn1a+rHv+313H0wazx/owzAxCG0HCx7I7gAoBFyWYNrjH8Be3SNIwoRtTm0waYNMVUziaRqAjKxGO6TjlkTmXTXs+oV2AZf1v5IcBwN4LhgxiSBRmFLAJCGFJUolc0kpsm0PTn+PnpcMijEgyhMmoCw7T0367RjfAEaICfLkZyPUZbc06kBaP6eKCwHaTUAKQ1Lk6ZrAMBOuyPKnuPIyBOf3fdSJqAN8vItTBdWVUero9ra53IyH1xvvBfBxDH2nywIiwFodY1MNrpefy6AltndeQrwOXkhZwnCyX+3HRYxYhyGXXIPl0GTUYOStSGNcylrJOmWqv7vrkvZjx7NNFWMNnMfOuuBRp0oZOc57JqdUo8wo9B5Cs7o6+g0XvP+pukIt4urEEzdPiNUZwGApkj22J4Rwy5Uhp5hlRrmkjbyTHo5SxrY9d9shhKdx/R3xwDJKE48Om6zlOuklWZYt+Pn2l1hxwAuA9C6NT4zhM1YcyDDrILpIq2aO9GAVjXhYpTKJUteZr3buBGtHmE62yoBdg2DVHfOljnQz6ZSKqfXjMkCRLMAQGlsQQNKB8cMSOgaJkYnca3ZDECThpV830pdmji7MwDBtLmWK9ffDQC0n2Waccz7027gOCoHQgOAiXOk97VWRypNcVpUN513t4apKuzuj3TcI2BqjNtJAB6vNi0ANDLmc9X3c9bltHNGAEB9JwKgWsaZmrhcQ9VqTUA86kzqRlXLb7SDo1zBrpmp7RNhAA4GyTkEDietx8n7anTVubU1pxofcxRRn2XPuddPV7Ee5zH5NJnhl2Vnpfp+fmCdzCLKH3ZnTnXF6H0Ts0d0JoORbGagapixCYgwmsislxRFdhYlAKhAPzYBgReoOn7cL8LmG7XzCIKpJmbEEemokQkYyE+mAfOaTHGU7sICwqsUYHY05e8JyJ7YC3rdEdQKfGHHCQDIVNFeHU+ff47H3/wCS6sBdm6uCoNtaamKcqGKgAzAXg5XV2ymURQQjSAgWVOVWg2BH6F+fojXr57g6uwAUa8JDNuo14+EHXf3/i3ce7CHzRvruLg4EUCLdcrYRdgfVhBAsQAP9i/RacVYYDrq6gpyRdqIA0kfZQqwH7OJ0gD1+gEOj75Eu32AZy+/wNbWAh4+eojl5SXcvHUDnU5Ls2nZRI7j52FtdRvbO3dxcdFGPAjQbg7Q7QPnZ5c4ODhCvdkCA+4PHz5UoKw0L9SNVxhoIInT9/H5F3+Nv/3sF2g1LlAoxrh3bwvlChmVERYW8+j2z3Hv/k3sbG2gWtYBEZ323YsLWFzfRlCoobKyimE/BiIPb57vo9Pood+mrsqjWWeacUtqJLZaisnHurr8SSCP63Jvbw83btyQJnluTXLVJVgFZbj+RZYUUqZ0LGuSbMMWKtW8XPPioo4f/eTP8Mu//RrPnp/j/BKoLQL37+zh/r37WFtfE7uQ9jevSTb769ev8c3jp+h0O9jb3cNHH32EmzdvawCQNfIIAA5FP3CNKwDwJfYPj1FvMj18QeodKnlIBmsPYOOYwhDFvA8/F0sTkH63LQzA9bU13L97T1KAaafSxzApynbmmc0AZPfmTi8UxiVrL/aRx+uTU+kC7OWK6A2gu3P7iHzVrIfLjbUAeR0TkMs5+3OSXDOyIgsEsAOybkdQ9xy78ZzRrbNkMa9Bm9g0WyQ5wjyTKbnkgpTmvkYnXVde/7qAwJFAseXPjQXCM2vVOnpjSo3yWeNs2y9ZgfhJTE9htGvw0pT9sJuAyBxIrda38QOUneMGu+35TOwkY4pM6V+Q2MVOw7xxu9wZrblsqHH7L6nrOOYnGYtg+phMappjN9VJ7KGMpp+SSUhmpDRtm+J/Z4ydWZ+z9oO7v2btt5mfX6cJiOmKmsXIuC4DkC9LkMYGAE1KjumuZxY4u92JQjJ05GQiRh2XWUU7TRTLndBZmzZdPmmaqn3OpIljJJVMMwMAsoYTEfSRtNjMCIS6+izD1DyDEQhUaoYByJp3dAamHb8tAKBxslwAkGuNBggPo5hoaPG96OxwOdgsh0RwOsVqw0FP1a0hA1AA50Ga6pnhKNlKNhVoo8wAd37c8Ux+14b0rA2ezlWGwJqR0miEdPbGV47CNFaVWncpy4aR6wQA1ELf3UcmmhnoGieZ+9BxyFjmfOr61MrMpAIm3zWOiRmPrNRyq4mBK2RN514bOLYZgALSWAwat1swzxNnyQIARRFoZSDjaJozaEBWKPu66DY/T4pEmyY7JoI3lvrrAjKzJNZ8nxsW5aRvG2NAIuxzFqHOaoqaVZtEimbrg+PCJLS2BgAJ2PMgsGEbDska5zhzBHVxajMf6nJvBwDa8lQYohbbbNIYTVOwxoAwDhb1gc2QN8EgWya4Bte8AKA9hvZzztKH2Z+b8Zu+7qZdfxLj1x1D8+6JfNUlEjwDQpl9TXnOvUbnaprhabFFbQZnAuQQVElAP1/StCbpWbOWBDuQ5gdmnRpgXv0+vzw3b349AJCAzcjhAICSjjWIsCQNCxTbh8CfCZJl2Q/mmrRPBGB2AEB7jEYZ9tmG9Kh8NUDtDMN7BkNxlgHrricbABQ56zAiTFMN97pj63hOR8S9P6/7NgCgYQAqAJDNLwwASMZQ2vSDepAAoOfnERMITAIYowAgQS/FABQi4UwA0DAACQCaw2QvKMbpJAAwQDjo4vLqCM9efIlXr7/G2kYZN7ZquLO7hcWFMipFVYOv1wtweRWjNyigXL0Bv1BDOwxVKrEfo35+hIPXT9G8PEa7cYawf4XAG2D71hL29nZw++4tLC8toNdto9MmANgXkMsb5JHLLWBz/Y4AgMMoh6WVDQQCXkSIfQUeYViCH7PhSReXjX0cHHyJq8ZLXF6+web2Eh4+eICVlVVs3FiW7urcEwRF2eQj7AGV2io2b9zGgDX2eqwJN0S/F+PNmwOcnV4IcLq8vILNzU1hDno52qxkU7IOX4Sh1EcP8dnnv8TffvZLLNYKqC7kUasFqFQ8qXVYXShg/UYVO1trqFbyUiuPcycdaIc+wmEeGzt34RfKKCyusjMFBt0Y+6/2dR1ANuUoSWr0xUVzFADUNQAJ/q1vbAjTTjq8jjR7S20Z1gDkQRCIjEHqU5sFHSEUoHR1pYZms47Hj5/gz//il/j68Wtc1QGW2F5YLuH9h48E1KtVq3I9siMpJ3jvly9f4quvHstY797exccffzwGAMYD1USF0Afv/+TZcxwcHKPR6qJcWZAmLeL8exzfPgLWASz4KOZZZoYnRiIDyMBkt2MCgAQsTWquAc6NXcZnNACggI6DIdrdPpqtHtr9IQZ+Ea/IAGx0pTHLtwkATrPYFCivu/zOsElsfWbkeDZTKr3rJADQ+ONkfNl2ctazXldeX19/OupwRhPNaWM6+bPJAaLrZNfMc89Z7z1pHHkO16Z9rt0EZNLn8zxLYpkIA3V0jUlZCP03ZWdbmQiaSGM3D8qyQ9PzZoGT82WaZPrZjt0/b0By3B5I2Y0GmxDZoAPIhmCS2K0OoWzWuGc9/3XXxaz9NvN6/+Kf/OHcpNFZAKAU7tcpwHaXo2kPwc9ofBoWQFI01XTXMxk5BvDTI5s6pKOPP6utuDtgLpDhdhlMjCFjhycGl1PDbAzIYzQuQq8bCghIJp5hm9kRt1kO2tgEJ8DAKLJtvhcPmNLTlMeuVCtCNZ92uKnO/tQafeM1/MbPn09AT+owy3dgpIxrwqRO8/+mTocBACvlsgbyoqQjorkrjS+JHPpklqhafwT7+lEfxUJRFXbW6S0EY/OM1GawJA1IZhpFKMU6WpPKnZ8sQDU1qmcJwEQcO9OmzpNtYTknZvwTB1fXtFK/2/WjzH01gJ3BzEwEuG8AQMOEVOfHmkI/alDESTqDMaQyBZOzYMbZQZMZXclps9Zn8s6jjvpoTUclMyYCgJF6F+4b2+iRdzfK0RR21nvepADTgGJk2wYO3VoRbpdfo8DdiF6S+jsyHPGYQysOznWOsRR09/z0htMYgO4tEyBnbm2irpACKyrYwRo6hgHIToWVClkQmhnJdU+jXBt9ojvEGLZYYXqhDCd1r9Xnyz6eEMEVsE8Xvc8yZNz3to1iGzCl0eTWADSNZkyTBiN37IitbWAZ58wANEanJsbHWF2fcebtmGHjAiLuOCSf/+oAQDXOdoAh7eTNzot85pQhZVKCyXiiWDcBGFW7Vn3Pko0yQcqIFJtC38eMg50iLQCRsSsy1gOvY8t/d11IcOSdjuz9p/SNw+CfAAAyELa2tioBsaurK9WlNTMFOL2fqYtqshS4vphyT1tlzE6akSqV6rfrNWWZZcDO/twJABtGrBa0SYBF/24CFG7NxiyHS7rfXsPJTABATzEA3RqEiXY39qRmAP6qAUACgtL8Y6jSgA1r0HTdHgcA05TfJIAhziA7xpIBqFLM+2Fb6sARALyqH+PW7ipWVmvY2lxGmc0cihXJ0uiyC3BjiNCroLa0gXx5UZhVYRyOAIBh5wqHr58i6jexulLGnQc3sbOzjhub66oO3RDodvrSXKN+1USzGaJcXMHe7Uc4O22jkK8hF5QkkCQHO/7SJogJYvloNs5Qbx5if/9zXDXfIMYlNrdW8PDhe9IYY3Gxhn7YVXZ7yM69Kg0455extrKNUnVZGm2w4y4BwK+/eYqrqwYWaksCMFUW2Lm+ILX/pMGKrsHXalxJ2vLjbz7HZ5//FR4+2JWOw+3WKYrlISplpstuYWuH4F8g7D923kUUYBD7CJm+jQI2d+/By1eRX1oGejFa9Rb2Xx2h0+xICnCltCRdi8/P2IG3g067J/q0024L0La5tSXptmzGwbqA1WpVAEqRc7r0Dv0VgpWUBcV8QcA6YZzGrLhKvcbOu0CzW8fWjVV8/fXX+LN/9+f42c+/xMUl65ECpUoOu3fuYPfmrYT9x3uUSkz9Hsh9nz17hi+//FIBgLu7+PijTwUA5P2KxbwEZwaDWOoYSndqDPH81UupudhodlEu1wTYllplQ36q1hJrAOaCGIOoh36njaWFRawsLWDvzh7Wl9dVCaBeT/wBIwOTMAsZrroGIO8bdkP0wghh5CEkgzZfwdPXBzg5b6DVj+DnSt8aA3CaGjEAoJmnLDvE/fs8wF8ikxwGoDA/NfDnMgCznnWW/z1mN87wQ2ap1uvI5lnXUvIiAwAcCyjPdbXML80mYIxn2knzRAcAnNQz4W2fTABmy17iXJq0bgMk2/Nr0sBNVsbY3Fp2evrZDH9lzsDbmJ9tWI9vyQDk89kZYsaWN7bq2H6bULPRlJaZZ03+OgBAg9dNSyv2vm0AkC9GFpeheovg0mk7kwaRC850DxYjLFmAOhXVAICC6aQpcqljnV51pLuo/nNWLcDkrLENPzll1mYAumyYiXV2JIU0RrPZkZoqpnEFjaesRTVp47r17cZqgunnT1ImByFaugZgtVKVCN7UwzHsA8z4vq7BZK7pEhRcBlCWoJu0ATj/FGiGUcVIbMoAZHv6rih8GggEaMh4kE52On1P5Lf+nQAgD2nQQFp71JP6fwu1BfTDvoDOBAppZGQ5GfYzGgFo3nscQJicSjleK3NOhGRMEGon11FEBEDUe2vHWKcwyu809B1ALG204io6x5GSFGBaQqYJiAFZRh1eN6U+x9QHmY/xfSTKywA01nMLyyZRFqOMFwOOpLihy/idnJLO9zeRGzWPrBVjAUXCLCOAHI2x/NwmIAngFKdRWHvMVQ0lrlUWRc4n3fL4naTrGgHpKEq6wiXnj7CL0mLhSeZmsr/1PLvLJ5i+nsbX9igAbNZxuk4tADBJBUu7NmcFLJLmSnMu7zFdoFlZigHYlvmi/GJTAhmrhNk1ytgy8ieZb8O0dQFAhyma5fBLzawJ6ejjgaOUAWbWhwH4jPHgMggp13ht6kdTDoLv5soZe2z4mQCAcYyCs7YUgMVaR6nMtp9zdP2rq9opI5P0QsKYyho/fdIsYMZ+r0ky0Dg0iaFlQHVHfhuGMBlPsp+slHox2gTss0At/X95PiddmO+eAIEmo0APyPj8pjUMzTja4+V2MZ+uZKd9Oh0AtJtmiS0A5YjzUDVxVUd7AwCys6bq2kk5ND0FmOtQnP4B5eBAF3NXaXpqXpRDICl4WYdrf+i9I83FrCPRT1ZNR3uNZK2nLIfSLhGh5KzWf0lKvPqPqblKPUVg0w3AGIfPteEMe9QAgFlGvWIn672l7RCbAZhmYIyOYcqm4gpnCnAf0gRE2H99+HGoSmro92HtP8WCykkzhKFXkN+VnnVtGF8CIzYD0K4BqGwAhp50c4/Y06VqhlKCQR1qbbCLsHl3k1JMu0lssIKPdqeB5y++wsuXT9Fsn+P+g5uoLZSwslwTALCYZ93rAro9D81WhDhXwsLyJgrVBQEA290O8sEQV+dHAvzFYQsvn3yJqN/DzvYyHr5/B5tba1heW0alWBL/gCmqbFrSaLRxenKJlZVN7N16D416CN8rCWtPlRZRzDDZ4gIAAheX7CB7gFev/wat7qF03r2xuYp7d1mLbwm1WkWuTwBQgU+BpBoPozwWF9axffOuNNpgCjDZZ1989VgYMouLy1hYWECRdWuZ+qs7M3N+uB4uz8/QaF7hmyef4+z8AB9/9EDAycuLfQEAV5cr+Af/8PvwghDVcg6FvKpVyggHU7/hFxD7RezsvQevWAHKNSCMcHZ8hqPXJ+i1uwj7PqrlZTSbPQEA2Qik2WAzkLak+lJe3L13Dzdv3hRw+vLyEgs1gmhqkSW6JlJ2d6lURJG1kFk2RytawmxsssL1S0BzZXUBf/Inf4If/egnePJ0gG4b2L7JJiM7uLW7i9XlRdRqZbkH36daqUkAvlKp4Pnz5wkAqGoAfg+3bu0KQ48AoASCZA5UbUrOx+v9fd11mU1YyqqOpa75zfkO8jHKRZaj6aHdbKDVbuDhvfu4tbMt81stVdHtcI9ByiYY0NMGAGUsmA7fG8g/Ac+RQ5QrIfJLePb6AG8OzywAkKn5kNTfgezNt0sBnqYlbADQzJUtM68D9GXdx2UAGgCQNsYIADgj9XMeAOTt9eXomfPUsr7Wva4JAF4X8DTPkvXcZuyy7FMGMO3Gm0bLJnaNzqiaZZ+Zz+25SvwcXfPbvob4v+LbWRz7KbW5+Z7c78a+S+fgtxcAVIEEFfBL7RWdsaXrHSb2quN322M3z3pz539avcJJdpT5W9a+N+WsRG5Eqe/rPpv3v/7T/2Yul828uJpU5ciMGF5S5JYKVzmLZMGMDFYGc4eDLo6RNtaTwGiSEqeBD40nqK43ql6UOtIFZTNBDCiUFLF0ENt0wpTBky52ZUxlbyAHcHBSWIzhaAzLTkc1OKHxSSZbYnQ7DQjGJiYj1zxhO5jPkw5NauRI3b8WAOjc2GdaiXW4DqUpwj7PIleKanTDuyk5LoOQKaTCnJQUjL5E9kwKcKfLIr+e1AZLAUDdHVqtxnQuLQBQIppRJEqMaRUmLZvOpDR6sOpkTUpVFMHn1JzMWh80kOxjrCagwx4zgmBckbiCchQATEAHI4gmrZcpAGCmA2XGwtT8SxguWohYCtI02LDBRzZttd9lZDxZq8hZOKqqhQIARV4kDC69u41x6mbCZUQO7XubsR0VrmltRzJfJrF7EgBQd9B2DRpzPXn/Ibsmqo7T/J5hAJoxsQFAuZcwitK5ZU3Akf2WMJ7NOtLz7iDriQIfSxUeHeAsANB8a8xYs+S0Lb9thTi6vlPnYV6ZMCpv1VkGnOE9DQOQDGY6AuoLeswcBqAB/sy9kwCA0QtmHTsAoPveiZPrRjQmvJSZPxcYEj1GloRmVLgMQFnj1AVWPVglI1OZ4c6XCYbwezar3pxHPTsJAHQNkiyAdqyZhXmUMQblZMMt2wDW+8yaL3vNmXQm8x6JHNQAoJkG43iyVpnULRupaRirGIdlA/hGH+qbufLcTbk3AYxJTT1sx9idF5dBdp21b383Hgv0GB1mgPr021K/UDu8/OskAPDk5ESYWWQAGqdtVMCMz6NpuEWwyjAAeY50erSAwInvmCF/CCLax3jQdDSFOhMAnJEi7D4TmxOkskAFFEV8+Ao4ch2SNLAw/nZZRr0tC91GK9yPAgBqBiDtixH5pW8T6XUqz0uQCn3pUOt5felSG3iqAYgcDLp6qglITCCCYxIU5Xd1GDAvfQfCirR5hPGnawASGFP7KQUApS5gDGFFSUDMAI46+KMY1wQBaaeTEQeVYl5kRosnNfmOT9iZ9RXa7Svcur2FSqWM5cWaAHalQllq4fX6sTRu8PIVLKysoVRbRCckiNfEEH00L89wevhKmH8Hr55j0G/j5s4N3L+/J+y/lZVFAY3CrgqGEABstdrwgoIw8TZv3BGA7vK0KUzHJPDpsakKx5ApuTGiYRfPX36GJ89+iRh1bGyWsbq+iJ3tHSwu1QQYEwCwpwDAbjvG1WUH8SCHanUVe3ceSaMNgoIHBydodXoCRDGwLHapNJXQ99djR1Zuv9vBm/1X+MlPf4BS2cenn76Ho6PniAYNwOvi4cNd/KN/9A9QqrAsARuwdASoIg4cBCWp+8exu3n/faCyJEDoyckZeu0eLo4vhanGbsu5XFVSfw0AeHx0mjDRt7e3BaTkP4Js4pfkU/tDsmWY1jcIJROnXGGmjarJLrXtGCyIh2j3uggj1WTv1f5zfP75l1LL78WrNhp14N7dVezu3pE042qVWTc8X/lZpVxJ5AobfD17/hxffKUYgAQAP/74U9zZUym6pvwHbSsCgJxP2lhHx6d4s/8GV5cN5FmHMihpHyOGz6YfeQgIGA/66HQawvy7eXMbK8vL4jPUyqyVGklKMDOyxEGOoyQwZjIA2Dik1yZRgOUfcggIuubK6EQ+Xhwe4/XBCfoDH1Gs9qSp/UfzNWJAm2x1qwbgpACTyKU5m3aZ1E9bb7rnS1MG106eAdLYGW+qZn1aA1B1AWaGFP151R1eAZGpvWLLW7cu4Tw6cd73n+da3+p3ZtjV5l6zMgCySuIkz+oQcOYBAEfeMwmcqokfC3BlDMq0+5hTTKDRZZDZ4BVtz3ebwxmA4FNVnbgAACAASURBVIxJdZtgpl+3avhrAsg868O1Z2c115n1edY9s4hBs8Yya96yakaq/Zo9xt6//B/+2zTpR9d6mlS02wUA3RejcSoMPGbmaGbCqAE1manjMgDdBSwbyGPTDxq/qqjqCEDnGNAuoGK+66ZuGqNsYjcgKao8rTaZxZKxNnDqMCtWAseDKQCMElOAShOKgAAXo+4KMGB6hNsNKhUu2rme0NUyARhsxoMY7X20W2TQzJcCPK6YspuGqPlMU/Dm2VBjG8Q5yYbLBJATB0ex/QwAaIwB/o33J4hH58aALqOX1ICSSWlgR7swFKNRMQdzYgDQ0KHwknptVjcu12Ek8McxMjUox9f96DoxjDz3e7OcibGxzGIA6v1g1m2S6qIvMArUEKCyHZBxQeB23VT7RLMArE7IvLyt7FQ7eLXXZb8bZo5Q1FOWoKsAA13jy7yvWwNQDDBT8N+KTLtRikSoGYBnAiCo9mPKYJC1yLRBLRBp8LogDp+LTpwBW1yH0Z4nNdasK8Ran6EEMaQ71oQagKZ5AxkpNKgN4OB2bVXjlTLuDPAVjAHLakQMgDAv09YtcTAPADitBqCZ61GdYcnHDDHqpuKNAoCaAZikAGs2hzJxRD6oBh1p0eK0DomW3Q6AlQIthqnrAPXJ+hnVU2PjoxdAChgaGT055ddeP+YcrgVhAOrSA1kpwIZFZeScWTPJva1yG2ZduvLcfX6XAZgAM0lAKTH/9H+0zMhIzZhWQ1CtiXF9kchCzfYfBUCVvDWOjKqBRzdjkv0QqxpfCeiTfiuxIxzBkQJCozX93hYAvCY+NSbm7RTm8b2p65dZZ7GrqBkvAwCSwUcGIH8nq+c6NQB5LSn6zwAZyxcwBVjXX1SR41kpsGp9uAZoVs3QWQbuJLtyHjvDfMd2SEWWm5CTXr82e0JJk2zjeKS0QMZDuO+Ty+VHAEBTtmSsJqneb4HHoBBLxEQC+gUewZcwAQANS48MKLsJiOmK6iUZG6P7g0Ce1IRnB1XWkeM4kBknzDTFUBMwOWYzBBW04FoYAQCF/cfU4SGGTMA0oKWUTaGejPFm/zkazQtcXBxL6my5UpJ6lMsLNdQqNZTzBADz6BHsa3fgF4pYXF1DeWERXQ0Atlp1AQDbrXOEnTrOjw8w6HclvfT+/btY21jFyvKq2H29TjdhbbFDbp/ssMjHyvIWlpfX0bpiIwjNwJO3VM0s5G9ejNOzfbx49QVOz5/Dz3excaOK1bWagIy1Wg0rKyspABh66LQHuLpgFk8Otdoatrb3BExsNXo4P6+j0eqgXK6iVq2pTrk5MvfUuJP5yBRcBuRfPHuK4+N9PHvxFbZ3VrG5tYp6/RBffP4alSrwD//+LfxH//F/iEKRzzwQALTdbCKSDOYCcsUFBMUa9h5+CFSXEHb7OD9voHnVlDRgMtUCvyJMxWazi4vzBq4uW3jx4pXU8KstLGBnZyexnY0tTPklJIwo1ixQZbsVcspf8QOV0cH34Rzy34BN9dikr9/Hz/7i58Lie/HqBJcXQLEA7O3exd7uHWxt30CxFKhafIglpTnn5TIBwE8+/hS3b98RoJf3FsDRAgC5l07PL/DmzT6uLuuSal0oEAAkY4fgny/gHwF1pv7yvo8e3MPy8iIKOcUoLBE0zOdSZq0JoBvgW/YDmYxt8d1orwb5IgrFKvxCFaf1Dt6cnuPN4SmiOI8em8QQeNPNP6RGLQFALS+MfffrAABlmU9zWyfKMMtWcwBAwyI3GX2mPrutr03ATfkH2iadCTqmD/KuzMXr6hN3CLLsu5QZPmtApwNYbwsAZuk8119gIMA+smptz6tD3UB/gp/YOIfViThz/Oa94TumVv+mAcC5X9P54m8NAPiv/tl/N7KCkq6mSeqBenIym8RASBwvY/iNvpldA2wWAGgWG5UPldBoiq8STGZBSxdNnwKZDEAKfOUUpilgoxvBrb2VGIgjxewJWKY1hdKab7M2fSo0pduj/rpJmZH3Jnii05sJEBAYEIUqXddUtyUa11SIKmVg/HCdTPUNzQjKYADGSROQGOwCnJdixCMiImFPCnvG6ugqQI756gTGJp9HdZNLx3p2CvB0gqkdseL854NAwDoqe9WhLNLRQIKCyphLawCG0GSb5AVN4WpzXab6GnBGjB42AdHRbtWJk6lS1nwaBpYDACcO4hhFfNzwFmXoAtOJcnQE9iSgWc7V+8uZBypcUweCY28Yh3YtwATUGukiqdi5Zg2lDppJITLME/18+hnYRS9ZEgYYlNptGhjVjFzpeCf7NY288HdTdN1cYwwA5HrSQKJ8R9gOaeqsDfTZI2f2RgJoGKVkPaNJXxLGMg0zS3HxVlkMQLI2rgMAmhqAlGEGVDYp6EbGkRFD2ZULyBBQACBHPKlByn04nBDB03NmYHkjDyUSLJFm/dNy1KcpZbfpx/h3bYNQdxWzKPGjBgjj+qZ+UJo65rrV02SEsGuFoaG6sxJQZLdvitRSSRUMl7qyVgpwGtTxxOFSzCgFRFOejuw/4/jPYJCm46Dff0bTnpQdpvaHeU4lI7Uh7DQRGQMAdZrktPmizGq2WhLEcI0zu96u2V/jBhz3acqcS/ZLovfUs7Lrt+zXEfFkGbcZAGC2Ae5GYFMdZNsF0qU0idDyOVVEOZHfKp9Kp/S5ICABQOqENGDhAn9jNW21DBipzcZUS51ibI+j/ZzjDpyxG2bZCo76dX519YQBAVNGtAaYE/BlFABkcJGgFjtbsjMqWVGKYcrUPXbSdJ/PSUVlvV3p+kmG/CgDUAqAzwsAOnrsbVOj3NGaVSPZ/b7L6EsdcMc+NLV83xEAdO/vAoDp53amStrMRuTasK+AqmEoTQwMA9AbErZT+tkFAKXJh2byKfnjBiJHm4AI82+Yk+skAKC5NgFC3aBIpc6qUh0qbVO9AQFA6ioV6NN14IY9PHnyGN1eE212zg3JhiuCtVuXFxZRq1RQFgZgIMARmynkSkUsra+jurgg4N1lo46D16/RuDpDIRii17nCxcmhMOC2NtZx/8FdLC8vY2lpVQViddMnMrO43i/rTQE6BQBcWkfIzrgG4KQ+NQCgtmwff/M3ePbiMwyGDRTLEdbWSyMAIOsAGgYgOwDbAODS4gYq1VUUCwvCCDy/uJR3KhbKAh5yz1FuhSEzmobI58o4P78SAsC//Td/Ioy0TvcSH370QJiIw2ELv/irJyMAYLWWQxx1BMDqd3s4P7lErlBBsbQITwOArJ/Y7ocC8DWumui1eohC+k9lSU9u1DsJAPjN4ydYW18X8O/BgwfybrRtlC/iS8YQ7Rb6KCagwABCpaQa5hkAnV2lwyhGtx8iyOdxfHaO45Mz/PgnP8E3T55hf58lKoD1NXYYvovbt/ewtXmDCcOIhj3kWE+Qdf0EABxIeY9nz5/hi6++GmEAbm/dlPqABgBMy6t48r3zywvs7x9JoIM2ZyFfUUQKHwI2EpRmY5pOq4GbtzZxd++2vC8ZgVJbMFeSNZyk1jsAYNiPJGU6ps/G6wdF5IqlBAB8c3IpAODB8Tn6oY9+SF316wMAuRenMXq+AwCn61v30+8AwNERMXaOsmPTmoD2OCW+F/31PG2MyeSueWZiJoNyFkM2wy5VBCxb578b0zDrXWbZOfOmqNtjOm3c5v2euYaZx8zn/9/++X+fjFJi8FopakkqjgCAkYAz0xyW6wKACQjIgt1W1zbDrkm6AHORScFk5ayI4+yR0q9ztuVvqVE+VoPGODhWyF6cRl2zzAyQStOaBlo5DBGHmaAMdwXgUHkl0fU8FaCqXcfxE/CBWnWkUUPaZMMws9S7mpRnna5Mw0Y2XbqolVKIpe6RYspBMw7tOnDqLQ0bUgERHobJ2HhWjbJxpkwCqFiondQ0tFaXG6Fw2aSTxtZWWpxWGkwqBTh9D861vNfQR7nC5iYqkkhDa7R+j2YAGhaZrvNGI0cVrs4lACANCM5HFgPQdvqS/88BAAob1vneQLPiVJrgUIOOo0IpBWDVXKq1r9J15H+GHWaB8wYAdFOPBYCS7ncpA1CxoCwgcMgU6AI8C2SUiIpnuq6SX6gADpOCoJyDoUrDtwrSquuoVCuTdi8nag/CFlzGKU+Ac6b2Je3TA9VFzxL8kn40ltqgB8EC9TyRWwSljNOsUoplT1rdQ02KJoE77hs3CukyAKcJZO5TmwEoxiXBPZ0CZ+RLwvjTjI1EVskeVnMizqDNROO86L8rWaW6gCWySshR2QBElvOunMppR7r3jXOg0mViYeimUbcYYazS9JN7cb3p9WQ6NxuQk06ke8g4sPC2TofhdZj6RPeWQL+pRzYCAOpabgY4NnJcyTadCpEEZtQeY/FyWbsJOKd+Z2DGHCJH+Cxm7+jU9EkjlbKD0gLqZm+n9cOUrkzAQq1XTdquYYXa+nSkvoue21arJfKQ3zPlEOSd4ljkII2w9B1SHaj0htr/wqDXe1b2s4yTy+4zMkddLUmPtb5rNylRskBdYxJTLAXQ0jIbo0CaYsvYssGkcCudwFpmkxiA6XMPKatMuo7FPFDNxFj8X40HZRbLyKuDgT+lP0fAZKtuqWnAYtaMCwCmzMm3N37lSVwDNgGeFaPUBQIlHU0HrKgPDcNsdXUN7bZaJzYD0C1d4TLRuFZ5jmIAEjRUNQDVe6cOwKQ9kC46NY72YTsSU8+d8WE2wDz5RJfRpySLu5atmrlT2CqunWsDwlmPTRDVrgGYZTfQbuWzUjZS1nlDMtdYA7AHxAyADMQWM3Yw0wwJzvGn6g+s9oYAf2Np9roGIJl7bB4hXYB1vT+PskLJOWNbmD0oJQtGAEAFIoozhUiDLKy9zBTZjgB/X3zxmWT9hAMVsKWeq1QWBABkCQemAVPf9wcDdPo9VBYXsLK+jtJCDf1BiEajhcePv0K300C1mBMA8PLsAFHYwebGmtTmI6C4tLSCQRgJgFMqVeS5mu0OmPLO91hZuYHVlTWV/msxAAv5IWJJbaXNBfzs5z/CVeMQYVRHrtDB+o0K1teXhQFI5iLBJ44Dg81hn7ooRqc1RLvFtNVl1BbWkQtY56+IQaiegaCvye7JFQpotbtilxYLVbx+vS/suv/z//jfsbOzgW6vjk++90gapjDd++riDeB38cnHj/Af/P3fx8JiEcO4KwAg2Y4Xp1fwc0Xk8jX4+Sruf/g9BKUFXDR1l986gULlSzAFOAx9nJ1e4eTkAo2rNr7++gk++OADAf8YJBAAkDqjUBC5SSICGeZ8Z7GHqFPyOZQKtIsJtyr/iqm/YTQUMLIbRXj8zVN8881T/Oznf4k3ry9wdQWsrACbN27hzt5d6Ya8uFRBEAwRM709RxsPqhOzzsaRLsCPv5b7MgX4ow8/wfbOtjRUmQ4AHkjjFe4NAoA8hP2Xo73ETuhNkFn7e7/3qTRTEcIIaxrmCwiCvPL5jA1tAYC04zjvlIdMEaYcLHHsCxX5h1wJr47OQBDw8PRC2H9sDuKmANsMQHOvcfloAu7zBZBs+/s7ADCVvtfVD67c/k0DgLQ1bS9wGrbCZ/91MQCz7B7zdzOOxn56Wx3/qwMARzPRjN33ts+Zdd7vPAD4r/9ZCgCayTVpKcppjtMEG3Z/stKuJhl8blcaN63F/n3S5k0dXCUgDWNILTQacqrbk/wkG0rLz8Shls41ZISkTCa3XqA9aanDqC7k1ja035EAmJvSZDc7cMEtNpugoUSlqjpbkYGm2CrhgLUBQwxZRNrUWWHKRZwXun0C+miwUzljmv1niplbzgONfoI1NDZo7PAdAy+ngZUUULEVn4zpLCzAAjhpbJpGDsncTeiGY4+ZbTRzbFVXxrSGpOd04GUqH50RcUoGPUXbL6kCzi4AyHoVNHBdp9LcX5xvXSSdBoyMf5ATNg0ZDzTc+G9aeq8Y6JLXbovp9P+T7q2YWeopTA0rBUwpsEc9lzb+ddMO/l3VDLGZOCZSOe5kSnqW7M8UVBEQRlhULFps0uZSdqliiymHWQFSPvw4JwAg696pd+TnqgC5RPqHuhYRGVoGnLLQODZREQdLj1Oaom93+Ywspq0GJvUkyV7k/XXnSdVBV7GWkiNJ8411Db0UBRsB+3QdUVPIXMZjBPgzXezU/NHwHZdPkLqQppnHNIVs5t5EqRUjS3UB5rqWPaibzBinWsbQKjEwjAmwcswHkvqjQFUgkJpFSlbITAaaEWpSrvX4uMCo7XhLqqyur2qDZP4EADArhZd7pd3pSN0g/p/rKwgIqlL+8pm5nlkfyqSLqbQygn+8j5K1KfPUAGLclzxMjSxhQ+eUfDEBjGq1Io6IfSgxqEDmEfawI0c83WyJd5b0NS13zP35k2NiB4oIlik9kwrFlDFp1uMokGgActMsIQVDU/DPbYIl902aWYy+n6sT+Zx02vjPlJIwz8y5ZbomZZg5uHd4MHVLDg0oBSzOmQB/KmWTz8p9K2t8QskB9SyKJW/vx5QpT0aQYrSL7tT7z7URlJ42LE31fHwHYW/rmsLq+go8530FiGDnR1Xkb6Tbr81ktp9bGEpWUELkINWrrBmVhsY0S0lJ07WKCaAL6KjXqshB60gyItxanSOZBCOnXOuX8cBG6hBSF0pNSYKsGuThfDMVkgdZMNSTHC8CgK1WU/aOAgDzI9F5t8mFjLHoodACAMkAzEndp9ExmBYQ1XJpBtPQyABXnk5qFmXfe6zBmrNOs1OeUnnJ6yV2nv7/bMfRCXRnlJpw3XeuawUAQjrKjjoI4wE/tU05v114zPcc9uChh2EUSkCIuplaj4CfgIAE/rh3NAMwBQA10G0CHLqWsshidv/VzL+kBqAByXRXaRUoSzNqVGqwAtHVnFEODFGtloRhxbTfq6sLPHn6GOUyu8TGaLdass1YE69WqUoqZ5mdVk0H2eEQq5sbqC7WUMiX0A37+OYlu+heCEOLNRDZBOTy4kgAQKYAk7lG+4/dVkv5qoB/C7UVAfqazTaODo/k+qsb6wIABkMNcIrdGmOhWkGn00Kn1cL+wWu8ePkYF1eHyBe7wgA0AOA604xXVpIavv3+QGoLstsvG4icHF9Jh+GV1W2x0culJeRzRWEAKnmr9EO5WpX01EFIIK2Cs9NzYbr98Ic/kGYj7z26wzZX6LQvMYibaDaOsb21jEfv3cH7H9zH4kIRUdyRFGCmobauGAwrYsjOxn4J733yfQzzZewfHkt3YHb/jcOhIhPEBURRDm9eH+Ho8Ayddgi+x6NHj6QOHu1f+iQqQJs2OaItTB1JII6HMATz7GTMd9eZXwzMQzXDqLe7+Pqb5/jTH/8Ez5+9RBgO0enxXA97t/Zw/95DrG6sSspvsUCSAUs4KZlP4oM59vcP8PT5Cwmg7u7t4qOPPhLgkGxKAQDZdE3Xp1SgbBcXFxc4OmK6sWIA+jmW0lCdy/1giMvzU6ysLODu/T1sbKxhbWUZTDEnCMwdkrcCKK6gNgGVOIwkE4lrVGpYMovKy0sTloOzOl4fX+Dk7BIdGwCknan1lG3/J3LHAI5j3eZHbfuxppXOQ45ncLjMprcPSLk1AOdJAZ6kJ7LK0UxSjKz5/ps8YivDadJzJOSAOTMgZqX8jumrKQF80QxTGq6I3Jmmmr+Fgc0qT2YunfiEc9/LXa/uibM+n/NG1nwZ/TXPmZPs71F7ZD7Afta9ZgG9s853P59kzyhfZ/p4ev/6n//jZAmZQq2y6FgrS5xnkwIYS2ck4+CYB1AvktbMG2eXuBt89Hf3wacBgFIs2R+o+ijEKwg6aIYcDXfDIjKOizJwVZ2vLKTZBg5nTbS8qwbrRiZgYoMTdq1ShZX5jGw5T/aG6co7GPQRxWR1qAK3UvuMhlqcHylinL6jmpOkyHkiOFKHVJz9mLXIlMHLGhl0GOgQmLo+Y0WvZ3QRTbsQGhaaZthpMMjUoEuYNZbAUkWorTpd/EycmlRqmYizcrxVAxAaJL1+RwAHpmaNAIBJDcCcdD90FaIN6PDeJgWY9hEdJxqkKtrJiLZiU4xvHu2wanCOhpB8x6krxjVgn2vScBQAopxWqQfD2pUsoBukLFUp2EsAhUvKSqMkIKz2gJ+k47lCXu1LM+8pAylJB+Z6ItNMG/l0HHiQlSggoNTzUR3+vEgX+SYrMc/OaAUU8hRyimdg9r9xrCVNVS9+M2fKmdQsH65BsgUMYG+YaxooNClpAgjwWjYCLYwFnU5JhoSj3PjM/FvCqDIsT83sMswrxYxQaVYJQCjGJBNWVVckiWpr8N2df7JEuU+TAu4Z0tgFAHnNHA1Sj1FuNR6KIu80Rom55kx3274qAu/3FCghacAEZCvyU2otESgjOJawgUcBmUmPZ8bC7L9EYTOmb6Wjq0YVNtNnlEFL4KnVbGFpbUWYeTRuCSYZdpiGm7QMo/yiLAvEYVWgo0k/NWwmI4810J0wh1RzDMonYTV57BhYQck0AdHp5WPqd6z5jV6dAnBxDaj3k/Wv2d2mq6kZB7v0g9Fn6gTuUc0kcwY5PddiAFK2abDR3M/8HNNzBgDUYKxdiiKZKw3SmMLsNNClm7zu7E4ZZurzpOeoGUkCYPoDJefSmp1JQGmCTDNyLgEzrYwAzqfa96bb92gARq03zboVdIvjb1h4KlXRlG0QEFazlPiYVAvG4DbpjUlNMj5nRhAmfXdfAiiU63w+qX3WVwxMxQxT3VYJAMo/2WyqFpq8D/XBvACgk0I9v8E2av+MAYDWH8giEh2mAUAVNPJAYJzHxcUlQjr0foC11VXUG3V0Ot2RFGADNLvrzwBrhrmVpgCPA4DT3y3DwJwAKE+6zm8CAHT19uT3c8A6K0tCna8DX06HZP7dbgKSOsOTx0lqAArQpxiABAB9/j8iUKIAQBPQG+hGIBE7AWtQ0GjjpHnWCACoGIAmIJM2ATEsbVOvjnajGgUTMCP4p4Krqb7g85TKOYSDDprNC5ydn+Lw8I0AndybjUZD0l9ZdoY116TpWrEimRc+m0n4PrZu7qBQLEsduU6njc+/+VL2IWv+NeunqJUDNC6PBQDcuLGCtdU15AslFEs1SaktF2rS7EOAqHoTF6cXYt8ScFpbWxeGWZo1EaNWKUsn2KuLSxwdvcHB4XMBAINcF9VFD1vbi1heqWF5hd1qFfBElhhlf68XSbdfAn+vXpwgLwDgljxHtbwiY8O0WJZF4kEbW7rkdkMZB5oXbFbxwx/+EK9ev8DHn7yPtdUamu1T9Lt1BD7B+zY2bizh4aM93Lm7LQAgYrIP2wJahh3qlAIi/vOKuPfexwIGPn31Gp5fQBTGEuSQ4o1xQToBv3p1gJPjC2EwVqsLuHPnDlZXlyUwydrjStZa3Z51jUfaRRK0ZA1knSZr7D4G9Nh85rLexsHJOb746mv8xV/9jaQbE+xkR2eCe/f37uPhw4dYWV+RNcFO0KqGO21gxVqnbUjbi+Dt46fPRMbt7u7iww8/xMbGhuqmPBUAPEoYgAIA+vRvVDZTv9vG9s4GdvduoVDIyfxzLzGll/dh07VJAX/KP65H+hQMYuel03UFhaBAdFc130EBx5ctAQBPzxro9CIBYVV3bo6PsvW/AwDnB3G+AwCnA0q/aQBwVqDs+vDtrLUx6/M5La3vAECdfTQDAPyX/+M/Td1su+i/OKMK8FPGc6QBQGWUjixMk7YiDgYp+CbtYpTto6Zu+pLJBAClkOwAPmukUKEEKiKpnBEa/YrJZZwTk7agClkr4Q9vUgqaBrYyUljS5ZYWM1cMPfuw3slKrYgGGmjyPFFouTyjoao7W8IATABAOs8BoqEGAJMxVOnOhrWQpIHaz6vr+EnXHt3KWqWZkcZufppnTtk4MhsOkJjOD7+n3ysBONP3TNPa0nRLMSBtAJDFhbXTbYAIOjX22klrOJoINiPPmgEoAGAOJc14oGHFg4AgnWAaWdMAQH6XrBkq9TAaSFczAQDJkiQwK0WwJ4RQ9HgqpzBdY3LzsRTgdC2IQyuggWaTShReuH1JCp6qnUcn3QXwVDsMTxhh6lDkcMWysg8FAOpxt1Jgk3RgfsR1JCBgQYwXAZk124AsLuleCNZ4obNM41y9G2u2iCMi9yVYo/gH6tXVPcVpIcPL1OWUn+oJI7Jah5Gk2yjWjxo/Zmeoc9XYGKawb8BJrhMiA2TscM9andlkXdG4ct9ZDC51YVMKgOaypD0xdUXED6PWCggUsIuf6T0iBq+8u9rbRtm9LQDI65SLRXke1uISAJvRaalTp947bcIQCJipUq4JAnZlvNkkhA5IPlgQAFCcQK4gX5U+YL9HVT9w3HCwAVO3yQbvrZhZBMYU4CfjajVaEbGmazAaI5YAYKPVwvLaCposjM15EWCc50uJ7CTVXAUvFABIZzMFi3RNVB2IUQxgLYutCKiMEwHAfkvem2wTAwBK4EPrJHsvpICyHl+T+msAQJ3KmDjs/LtOYU/HQK1vygTKbJGjJo3ZCCgnyGOPW8rqTeWdAfRMOrybipk0zXkHAJByjfvEvnayzkYCFsr5MrVzBVTWe1elwar6uiZwNgYA2qm1Vr1F824Jy0mz1BSbyMhWrTfZgEBYohIDSphFNgAYRawxTLamYXeS6aTmfbxW3ohITH7J+wWl84KCup+ub2a6rbImmBewnqJmAlp2BPcV9aZ9mBRnN/V5ZJwnP8rkvzrraCID0Kw9AUcJAGrZKh06h9JllQeBJq4B2hZsAsJuo98BgGbYsxmAIodn1RZydK4JeKTz/qsFAGkHCEP3HQBA1cBD7TkB1HUX4CFZtfq6afqvGjcp+iFgibHdDaCmPiUTfTDoCAPw/OIEzeYVlpYX5DMCgIo1SOBdyfdyqSK1qGvVRbHbtna2wY7e7PR+fnWO1/uv0A0J/p0Dgx4Wank0r04QDwgALktKbi5XFACQQFwKABZQv2qi3WxbAOBqmtosZSViAbKarTrql2SOHUjq7en5G3hBBwtLPu7e30S1xq6zfG+KiwAAIABJREFUORUgLpeFwUj2V68b4ey0gUJ+Ea9eHEntv4WlDayv7aBaXkKr1YFU8dFsQ+oNpjXTpiDz7vKiKTUA/+iP/gi1WhkffPAQNA/e7D9Bv1fH6koJKysFLC+XsXtnCzdvbWBpsQTEXYR91rFLAcDhsIDQL2J9e1cAwOcvX8MLilJ/cBgxMMpyBxyTLg4Pz9BodGS+N9Y3cfPmTam/R//IlAwwPpGxn7m+ycSTwKfUK2ZkOlI2n9gEKqPk9LKOX372FX752Zf4m8++EtYl7XABPQkA3rmbAoCat8oRov7JBaq8gA0AfvblV2KD7O3u4YMPPxgFAHUNSpOiTIbe+cUpTo7PhP0stpsAgKpxEW2BcjGPu/duY3t7U+Y9R1vX85HnvSnbM0pYcVzabZWtRfZfMUeWZxU5P6+w1QkAYLs7EIb6dwCgkh1uQHUetfgdAPjvNwBo4wVGA9nrZpaeHj9fnz1nAHKeNTrtO2/9fO964znPn8kA/Ff/82gNQHaRVY6+cjy9mHRoFck3NWnSguTa+YYBSXLwkU869pn0PmNwjbArJryAAQUk6q1rAxWlHg3BPgIk7HTF9EQy63rwPZUiY5x3UQSaaZQjGGjAG9u5ce5rGAduLvfIxDoF4d2Cyy5LTv2eE6XIDmBUsiqySDBGgU8smBxpdqIUeBb2X4BhREcprdun3kGlPicpwIkBmwJDRgGSnUM9x6goa7UwFUxdw07zcmr2kFk4zSAeAwBV4X3bkHYLgZrxsx1lAY7F4vTFceGYm665Akjprqr8jMqezjj/xrQP3q/X0wBgsSIK30SpR6fUYVjErMMYCgBIBibXMq9vIqFhqMHh5CIcU9McJnWOVQcsxWybJKDSWh/S6kGAH+m4p+vtKDKMAmASNp1JsdPOugBlBkkTxouqxacAQMXINcckADCpdSfLIkfzV4xCBQDqDoC8rgGp6QTIWtPg37CPGD14BADJShMAkMZlyqASmSDsUiHPaDAIknIWFNg9V3UIVPJCAYjKkVG3IQDI9ze1mUyKP/8udWyENqnSoe1jBPTkOjIfsoaGBn2kmRCBP91JeCDDb9Kn6EhrcEEDgYxCEyigYWjGUxmTb8cAjAcDMbbpbNA5Z/o/D647U7+P78X9nwvyAuLJGHHMg44AgCUGCvwiAr8ma4V1MLmPVQMkNd48zy21YMbLLBFTi5XyLWEqCvBpgDIyuHTqtaQqCyqkjdk0ks00rUarieXVVfnZl6YDpjkA50wz/gaBdEqMDYNZ0pxplGvZY1LfhX1q9lxs1TCk4a1YtjJu3kCi9yzsbXRRuhfSleECMYncpmzRtSD506RiC3CtU4aStFRdB5ZMDhY5V6lQxsHXI+rIwEkBEMo2E+hQqawqAEMQh2vABpmT1AqToms1IlJyVafCkqkqwA9ZJYMkwCXOpk4LHpVHGjR2GMsKkFeMeeoEpkzJ/xmQ4NoyZTN06j9Te22mn5HvBMIMKDYCHuuyBsLg1Wx2Ewjh7+yIKevBI0CuggdSUsJiALIbqRSi19iw6EXN4uQ7Tixw7gBqOZ2CTyBQUg+pbiSoEsr+gk+dSNCUWQTUQRH8nK5bSrb8vAxAA+hbALab6j3JRpN5t545GwAkO0vtV+OkU/8RWDCM+EaDDRAilMsVAQANI9CkAPPndwzAVN5xPmz2+qT5Sf/mRM51UzfRbFaQc6yLu+eN1ABM2UbzMQCF/cc04DEAMIeB7gRMJtYsBqCkz0v9Nq5/BfhJCjEZuALOa2agdApWb829Rmae/C4Aofmp2do+r0dbqosOu/VenEiZFjIAacuq1Gdf6qhF/VDsN9ZrrlUXsLKyispCDZub2zJ+l1dXOLs8FQCQYGIU9lEp+8jnIrQaZ4jCLjbWl1AqlZFn7eZ8BXmfjPBFrK1uYhD6uKqzTl5fZOv6jTVpFpIwSjUASO3faFyhfsGmFfvo9Oo4Pn2JIZr/P3tvshxpll6JHZ/n2QE45kBEZkRG1pDs4tDdtF60tNVCr6E36I02egKtpKVMZlrINJhJbSaZ2CKpFo3FYrEqq3KIzJgD8wz4PLv/7i47597r/gMxVhVLbLLDw8IQCAAO93+49/vOdwbkCjF8/sO7iMVNf0PGIu+tZNJIlFkzXZ43NIw7PDhHOJRWCMjm5o4AQIZwEMx0D+7ltWZdYCfBw7OzS+zu7mN/fw9bWxuYzkYolzJ4/uIbjIZtVFZz2NoqIZeNoLJawspqCXkCgIGRGJH9dgfegD7n9N+NwgtEkStvAOEYdg9PRHogwMpzFQ5EBfi1WyNcXlTR67FWDuPO9l1ks1nZdrCuIZjGoTjPl/q5Cb0RWa/a+sztB1b+63wojeQ8jN2DU/zN332Jb588x/lFHaura/JmVGjf2MPO9jY+vX8PhVLBPKHWXsMA5J4TT8S1t1GZc35xgW8efXcDACyXy3q9zgOQ6/drAODVlZiVZp/ksMfU26w9NzfXce/uHQGe/T4tEXpioxIYVG1glSD+e5+AN/sNYwkDgX/xKC2bEgJWaR/kAMBGb4y903NcXbfQH/B+WTAApTj5DRmA/tfhrw/81gdmUOxY9Df7D8Mw/jAelrFBuam88H/OfxPEdSAxmbsKr+NgjMCtHZT7QRd/n/wRALwdovb6DvOPTQL8PoDrw668G53cjYPyEQB8dxXyu371vQDgf/tf/Rc3Wm1uEqyaxX5i00YG1YAm0QYMYOvJxTmgRZddBf2uHPMuLK8EsY3sjuIkwTK7dMbcb3hX8xuDE+/JRP4gBBpHaqIJgtB/kCEQA0RCQCpNqZ2RKHIjc+lgNKkX5TxAsIkNjgUnfXeea2zcIktQx8mH3Ut7/cJn42MOlWmAzfuZG76TaWCBBVN0caE2TbAprMwzB4IEYiYYalJoGHjcYAZ9D944IL+PAI+hAx0lDzVgECnt2hgnRj7BRprFDwEMvqbxZAwCuDwtKmRSCf2M83NzAKJfSigj/RtBI29sW2yF6G73BRty4SloJX63Nhk+PzcVgnACjuVfyEbLPhcndwECHQwTMLJUB5rxl5LtwCknNyA2PyxyBOSFo0Ze+57YKzZl8tAa0/yYxsbQ9LnT6ci0ejIe6r2xETbAAJlLBgAXcGU9zNQAW4YsGzMnIzSNs2WRsvmkvEEJdTSCNizDBUPH+Oi5Y+ZkovydPK98UJLFr0fiRjpBMGQ0HpjihefJJ8HznykVCVaaxwKekoyJRy8tAk0E5U1DzL/eCDqW9G5xvzueoJcK5Sx9zKYGgJE/ZcAAM4l4QgCaCSOYIBKnpJ3nwlxfLOgotzQT3hmCEQM28GI0jEED/Mkj0K44ZmptPtExmdgUakodmS7skxoab8MFa801zmQsDEYeBqOhGotQxBzH/mCEvjeSREcQasDIcVmE8mu8vzKZHNIppveZZF4+DHvIAIAEA961AboBB9crNjy8zvjeWWxSckR5VDKdFshnhikcJXtIxlKIyhuJ759J1wMEQkMBgby3U8ksvElUTQSTcGO8FuQTaBYRB/7NX7MLvrgRFuOXibsl3g5srARakmixLa1fHdm5PhkLwXke15ZlABIAHJDVaFmTSpWcBJU8SK8kfpwMeT/wOEcEhLu1x+9h6l+PXOHOgp0gMm/qbrcte4Rkig1OCJEofaWM0ToZHf5zMj8WDohxHy2Tyy0PgtAtQGd8ERfSXbemc40mg9SsK4TvzbNTYsUmh/d0v0/v1jcX3c7ywC8bzqQz2NjYMB6KE09rkPaBuYecFVG/AVByPk1sULh20vPUFeHdTkcNFF+X1hfLbp/PJ3RPjjCll1jQrCfRGNe2CVaWy2LGttoNyfOMH55hdepeFSB4kwnnB1pvsh8ds5THzeyLhgHogCvumzyIBnxwwy2+Zv6/NxpjOrYDBhfYMyNgyNADThmMHyhrDJ0n531pFz9/ASpmp/UqFRObDPQJJYkzAcmsGybTHoajtlI4zZ4alKxRPmMRAobmfvC/Xw1mKE+365E+zhuyxZr0Lr8c93zu2uDnbJhduIvbe2j4z/2Dw0Ou0Ty/bj8U431GKwsjASbgwuACShdXKktoNpo2YIrrctz6Yt1k5d9ez6hEEJDsedb3dGEX8iHF522p+fxnPnAC//cvAb4JtN1+v7c/f81Uff4G3gwA3pZkvQ8AnA8MXVDNrQGiXwIcnBKAWACAoq/aIR2tUhYS4AUjSwMzH6Ds7k0NxUQdNfYyTgUw0fNRhWI8OFl7OsnsAgB0npMWzJ/LisnuZ2rsAKNxT9593mQsAJA1CgM5atU6Eom0kdMHwvJcJgBIjz6ugQTpuP42WnUxBgkANlpV7YOZTByZdBS16ilGw65kuZlEykr6o6qNU7EMlpc2MBhO8PTpK5RLy/jkk/t0sBNbUHWaPR7sX6beWK+zUb8UYDmd9XF2sY/JlEOtOH7440+1NmjIFphpHUglMxo6B4NR1KtdBJDA7qtjhJBCPJXH1sZdpNN5dNtD2+ewHjaBf61OWyEovG8vL6/x5Zdf6d7603/5z/GrX/8dPK+L88sDrK0Wwdv43r0Kkukg1lZLkjwzBCSIIbxRH4NOfy4BFgCIOLLlVTEADw6PBQC6JFzWw+FADN3OGLVqB/0+k3bTWF5ZVZqvQLgQzzkZnOwTOFAyHsjG89iEaMzJFJKfTwWeESRkivNFtY3Hz/fw1z/7BY5OL5AvlLXX870y4GUy8rCxsSYAsCQAkH2YAVdZF7H2IhvUzwD8+utvrQR4G59//lDXiR8A5FCYgCWHpqzXa7UGrq6utfZJSTAxNSefmz+3fWcTG+urIAGEtTT9H0kKMd7SrLdueXva82YSkKd6Hvm1U7bO43sLABzOwniyu4/ziwbGHHoKWDfpz0414aTAqmtvEwYs6cEMCrnPcF80vYa/LnDLkLPKmXvC3xqMG4uM98MwbjDpBwH1k3Zf5booAHDsAwBpWWXBVQ2TLADoXwNvq5M+ZM+43bf8pj/z9/n9H+wB+JZfugjEM99w2wPwfR59t/ej2+3sPz0J8M0D+buGgLz159+aDnz7RL5bIvu+a+19AOlbGYrve+K/p6+/FwD8b/7Nf64l5HYzqeaUi5v1sRtTGkX2EqfqdsFhs53MpBCLp7QIOd8egoKzoAGx1PhbE3FNK+a+SjffoVhBZMdQrjkaoT/qYzi2AI3YSKZR5nSUBX0iFkKUbDc7qdJ7cGzA4EyNohoGsoIcpcD+SjEffMwY8xpNSqJ73E4GNa97wYS66bnCZsM10mYhdSbKjmkWZNokvUUkkzQSYBnqR40Pi+jk9CvyjGxTLAknlbOsDPa0YTKs1DyYaRWnXkz0Mv4jpuGhvRgLGW1kcU6+3K6xeP0CbWxhx5/j4+0X60IKrH/5zqEWOOuz5TYXB8o5o36+VgcAEuBg0aLNxxr5u82HDSKbH+N9ZM4FJ4ycxLHAmVBeMiM4ExPAcAMwfMsNw9ekROExzZrpMxZArVZHo1kzzddkPG92+TpcIUTQyy3uBHB0ffiCHbghGpDcPHhkdf1Mpjo34wGBuxFoKOweRuK72MFnVi7jQDhuxizMeFyiBOQiJmHWU6FgGnT/guOSLp3pPo2OCVLIzFgsR08yER5vFpChUFypaWzCCS6xweR1Go4EkUiEdXmGAmPDSCPgPiVrhoWjaZD5YKHPUyMZdpw+PyF5wmlwEDQAkq5/sYuI+Bk2k4B4tx7MAUB19OZasN5+4am5zwwzyPhfuWLJz3p0AKA8dxS2M9THlZU1FeIEQHkMRh4hHcqfyewz91+v19N1xLQ5pgsyrdD5/Tnvv98GACSrl5KTwMxD7aqKk9MjSYqMfNWAgDShJquZ17RJ1uXxHgDBnszVeRySySyCobSGAmxsOL03DFAra7MpdrpvnK+bCwZyYKr/fr4hc7dydMuEk+zRAp2OtepAwPFkgk67jXqriXyxgHanaWTAVibrpL5k/hEAnHgUlCfUFBB85oOFt7A4sVndneL83Fi8Q8AUJVhsQAikqmiPGNAGbIoDRuZoGLw3A2L8QI1/TRFQZpdzvh8Hps0LYbf2uY8EQxm4wCtf1xyUeByaBuENRzKcH1lZmwEtzEDIFO/mFyltU0MgnicDoBWKBaytbgiocWwt/v9rQIQbiNij5II3+Px+ANCln19f03/rXDI0M0yxEmnbcMnDl+yLKWVdM0QTMURjAZxfnYslQcC/1ekgRlRMzFzzmozM/PWUcn7Nfxz5M/P9wg59DNuOzEsjtfd7oqo+YLDAmB6vhglO8/qp57dxcHJhC/LKviAqK4OZPT6GVQ1Mg65wM2zhOcMWRlpP6NZ54vIaY72ghMhhC6NxRzJg2YgQ9AwH59eXGMMEf30hH3zvTrqmY+QGRQ4QtF6xH1IMSi7mABUO7cTIofSc7E5e22GBMgYA5NdZMxnPNl5W3PdSqayOAZtgMv9yuaxSNJkCzGPMtTjKPTJC2d98+9E/PgKANxk0vwkAqGv+lmXIbQEXj68/BfhdACDLMnlWqq4k688AgCYJmMzwv0cAcB4CYhiBrKUmBAHnAIK598QAdAxcy84116tZX6ZThhEN0B920Ghea7iQzaW1/56dnsqXjzUGh7by7gvzek2hUC6BwxA36Gx2Guj1O5LltloNDXzSyTCWl3O4vDxFq1lHJpNUmIhT1PA+yKVKKBaWlb56fnYttt7nD38o6a2kq74LnrVLr9NGtXaFZv0avX4docgUJ2evMB63UCyn8dnDu4gnDFjEtYCvL53OIk7/t2gSzToB2ShevTjRRzIA19d2kMuWpEhxIUUc0HBYy5qenni1egPHR+do1Ft6fw8/u4+rqzM021f4+ptX2N4K4v5nG6ispJHOhrFWKWN5JY94kn3IBNNhXxLgUZ/WKDHMQAAwKgAwELQSYLGcTS0RY1ptKKl9mNJjWv1xwJlIZewxMaoWXr9ik3M4ylCvaUD7Kge5rAMVZGbBP17vuXRGA/x6o4sXe8f4xa8e4dffPkF/PEO5vKzfw7qLtS5r/PX1Ch58ysThvAEAmf5r12f66v0mAKDZVI3HokBLz1MIiCTAjB0OTNUrsj6lvU9lZQV37+wgmYpr7zP7n1HPuMdtQIbMU9aLfI+8d3n+k4mkgBwRSFiP2vRtegBShv3tk5c4u7jGaMqaxfS+LvmXH6k8uW1ttHgBZsXQPTW3i1qE+fnX59u1igmIW6hj7Jm6ucC/4zO+HxPCeLOP0L5gr40bDECRSxwD0LDjTa+xOJ4ua+yDX8Stb3wfQPbbPu+H/txHAPDdR+p9Nc37oed3P/9HAPBDr9Tf7vveCwD+L//lf6ISwNHBGfWuyaCmj5SRGsNhRwHXRNL6QXA6n0glkS2UBA6y8VOzLQZgRFN8sUBs4fkmijCfV5wvWU5MMeoPtJH2Rh3J37gxG4+skbwxMBshFpoiHguJaRMP0fibyDsbiQUoxtdFxg/fC6UI5uFkqy48ZCGX0mv1AYCvh5m4huemX5jM/OcS4UVIiivyz86OzaaSTCESi8pDazghu3EoYGc0IXBh4+cHM4y14RsWpd6TjwFo/JpMgiSBQP07aJqXVJoFC2UCZnGXZwqb5jiZRjfHRovzMMFEJKz3A4BaqP0yuBvm1wawWaQ/LmQ3YgAKABwJmOJHhZT40494TXGj92bWVNmcMzaQy8vLyGbzkmQQyOLkmkDWTQDQnNu3yZj5O3v9rr7O43Z5eY6Ly1N0Om1JLbTI+SQ+BE3Tyfic3cbzoGQ0+tlkUppw8/ridDTI5o2ySAKqhGtGI3jDAYaDHkb9npEyWyCN75GSesd6IwDIK1CSrTgl4kZXS+CPACDNssNRyp+dHM/4p8w97MaUwEOFkRigg6FAGoY1SJIx5VSb92VYRQwn6EHEZA49GhIYJWA8EYhHFkw4GkAkbAAX/WUqoWXFEfAzIApJvyEBgNF4BImklc1k0ghT5igAMCAAUA2TDRNaADWLjtRJoef3pm2udC05VtocAFRFZp6ThYzSXU0y3XA8UGjMeGiAwMloKpafkvwIMtgCLhSMwJsM0O0QAIwgkchgebmCcqksxh9B/98WAGSKIY2mw8EpRoM+Lo5PcLi/h0QyZtIc6e8XMqbYZBdECGqTkRjm5GMkANCb9AUuFHJlJFPLIGZNAFCBMUECgBML+C3k9wRl/GCFf5vwAzTz/3+Ll918I7cegDrObGa8ofwMi0V6AHZU6PMYd7td0wCR9ecZBiAbpADimIyD6HYHKqDJMOM9t2D9OR9NNiRjRGJkMXO9MoMKXsODYU/MXzaWbBrYJBsAMK57xQCfNy0I/EAgr0EyzBxIbD6/+f3ueDivSAUDEQQUs5uNrgH3k5EEOs0WamIddDDokilgmMoL/yzzcw7Ycuxv/o7V1Q2sVtaQzxe0TvDj/LXOQ4b8MMIC5H0TA5AsSR5/JigeHR2hXmMa4uL4LsI9jPSK3pvRWFDrSSQWRG/UFUsjk8/qeeJRgpwLX0/DAiTIdbPgWIDNi/TIORjiAEArH+Suxb3A7YHzIB6b7j7s9XVNUb43HpqgAzVR85Ats3Z4EwLJBUymMR+Y65JKpxYENF6lYh37GMYEAMlgpuyOQx/K/NhYj72e7jeSYtic8n1xeEbAQjYdUSMVmxe+dnhJZrDfz9FvWTGXkr/DRsMMq4wFgVEKsAYx7C35T3VaBmDmdUvGjQDACUZjfo/xcCVjmz/PJpoPAk1sepl2+cknn6iJldw6xIbeMABfYyjceo0fGYBv82B6nQHo9h7/nfE6ADjzpQBnFzXJGxiAHwwAcj/FTQmw82QTA9As1uaDA5f13061YuW/vPYo/6UPp2fCeOjV6YAINgus/+cAoNBBw25zKpQpxhgMOmi2qri6JgssLQagAQDPXwMAKYdNp1MolgoCAB2Lnddur9eepwl7kyFS6TB2ttdxfHKAy/NT1bNkYhkGLFleMaQTOaUAh8JxeFQ4zAL48Y++QLff13tXDWWPNdeDq4tzAZX9blP3/Qx9HBy9xHDcRrmcws5dDkPCGmwS4GBdk86kkUykJTeeA4AvT2SnksqUsL66g1yupHtUzs2zoIZWvL9T2Qyq1Sp2dw/w8sW+6tZYPKw02pPTA1xdn+DJ0zo+uw/84Md3sLKaRS4XVRDIykoekRjXX9aRBAD78Ho3AcBEurjwAAxGkUqkEeHviCUQCtC3cKZgjnAojkwmj2DYDModCMZ/cx8ajYZaLxSgQQVKnMMCXmf0/TMCcz6WS2XQJuf8oob/48/+Er9+9Bwv96vIlXKqy1mPU61Fz0Ky9Jg2/Mm9HZRKWa09ZLy754qFeXxZz3Kv9HBxcYFHjx5ZBqAJASGjUwxAqR7Ivp9Yb15T49bqNQGA9DvlexqOhtr/Cvk8Pnv4EJtr6+ofO92OwGkH8Lse6MYAnsdiPESfap3pVOs/zz+PB30VNeyZWg9ABe+E0RkDj56+wulZFWOwv6TVjlEH3ZYA+2szt2aYvcXVIoZMM6/fbD3gvtcQSRb7qOplnh/bzikR/OY2/dbPNIT3DYlvD07d2kGg1UmAJb230l8OXj8CgK8f3vcxAG//xEcJ8M0j8hEA/MAb+Lf8tvcCgD/9r/8zawpgFvxnL14uim0wMZVeVHElQLlGem56OpshEoshm1/StM8BgAL16K31IQAg/QPp10EvBXow9bvodRixzkl9T95tAv+CA8ymPSWkxYIzmcOno3Eko/TMIiBgUtPIJqHsjhtClBx7ydTUCi0AQDEAWYCTgGRBNZscaI7zrWRYX3FlFl+zaIu+fUMmuAAAKU1mY/L85TPJDGmUTNkkJ/3D8RDDyVDT1sOTfYyGBgDs98cY9TxMWfSLASgK47x5JiOLIBMBG065CIBys6O0olAoIZXJoTscIRRJICoAMKHf6Zq3G5uQZL9MFiBYswi7mIN8jkJL1pZjFTlpxS0WpwFynP+V8dnQ81iQz0iADfh3dnailzGXydnmj6bRktmRITLmtM/IV3jsiqUlpcmFwwmBDWxweG35pcLvosETgGx3WmL3ZTIpXF1d4PD4QNKQizN6qZgCyZhfk3kUQTGfRToZtQw3I9Elq+Lu/c+QTmeQyedMoIhkWia1lL4qo0EHw35bIAaniycnR0Zix+aP7D59tAw3K0OcA4CUnbIBjUYQS8QRIdCYWEI4HJ9fbyogyBxl4Q4IBJg3IfTQYuE46GI8NtLhsZU4s4EgabTbmajp7nZHYgE6+SuLYDbJiTg9wgxjjdN+Pre8WwgA0rfOeuRFEwYgTWYSKtiyuYKKX153bGIdm4DNP4EVNcBzsMrvm7NotOaMITuhNOE+lkXMht75lzgpPgmXMwLMQ0mGvFEP3/z6KwGBo76H0dA2NPMAlKBAwXarK7CKAOBSeRWrlVVNkFmsOubfBzEArbxfgBEZvRMmyBHE7+Bk/wAvnj1FOkEJNsEYz6QsJ+NIJFKIxlImGIiyzNBQACDXOSPn20Auu4bJlL42MSvLNUEIRiG/ANjN5zcBQX8ByX+TGW2q6cW8zhWhrkC2d/mNbYZs4kGvJ6losZDXMIb9FaWLjQan8G10mh0xFXkteWPKywPo9cgc7Eoum4jHxTbjveFYJK6ZDIU80MKITD8jAabn0oUaB67fy+UVrK2tKYlPjEmBGlEb7GJBo1spwK6Ypj2Fu7JMcrED0d3abRhtcwDQyvoXKdFm0p6KJdCo1XB5fIZ6tY7Hj57YYYXxyiJ7i0uVBmeUK1kPPNe03tneEQhIAJXrH1MO58ElvwUAyGuG9gW87w8O9nFxfmXATa3X9LTjCTchPoHgVACfji2B6GgQG3c2UFmvaB3kWpKgibpjIilgxjY+tyXAvuPsZ+K6xoGsgIUFhnLGuaLaFGazh/H+6Hfb6LY6aNbrAla5Dhkg1Qx8yPbQWiEgIorxMAdvEjfSbDY81u9ToSDuPVuLEMEcNvE3pNdDubZn2KSxEMLRmeTkRvYh7NycAAAgAElEQVRrWC9sSNX4xZKIJXhPJgxj2qWT23PklwDrnrKSKSNrXgy/3lanGcajGRY5pii/lwxhSiGbtbqGN9F4UqwW+f0NpxjythED0Ox3R4dMXTXsGoIo9BylxJzJm2J4gBJeMrNNI0tpuJ/Z/5EB+PtmAP6+AECfBJh+xFZxYwDAhezVf67FxrcA4U3/P5aVQTOwUB1h1T7ToAEA7cLJe9Dc37x/zVCQ91R/0EK1donz8yOsrlUEAPLa47XJ0AsxAMlKi6a0jrM+KJUpAU4J9OP6TsCMtSulwI3GldatZDKC+5/uYG/vJU6ODvW7WWM5iXJgGsbK0jpCId6vHMLmBIp/eu8+ev2+AkxYu8g+JGjCTE6PD9HpNuRrTKZfs3WBk7M9MYHLS1klxrL2kVoiMNNQjsAZazz+jn53pr+UALNmKJbWsLF+VwDgoD+ygx8DmjCRO1fM6zg8fvxUx4LD288++1SKkK+/+RJHx2foDYEf/SiF9fU8NrdLyBejKJfoj1hAKGLCiQhMcdg0sQzAydTYuMSSJfVWe4enWqfIVtTwIsqhQBjjUUD7Mc8BlQQaks5lr2ZtdaxjfuQgQ+tFlPvjDDPbR3FwROnsytIymq0OXrw6xn//P/xPeHl4hVYPCgWLJ3NShBmLHYJoHjbWV3D37h0US0wdNhJiSYC5x4TDSESpEFgAgN99ZzwAXQrwbQCQF6MJ7TMWQvVGA9cXVwIAOWQm61DhMpUV3Nu5i2KhIECv1+sIDGaomnlMbvhKa8BMwsnY9CV8TSmSNCK0wDLAN/UMXHcJgE6DIQxo7TMN4evHL3B23sR4GsLlddsSYgwrXZ2ETw58c721tawdMJHVTistN3BST3lrUOm+Jpa/QtDMu3H125syDG/vQaZEXAywWPOx57g9PBY47JMAm33E1PwfAcA37+wfAcC3VTwf9v8fAcAPO06/7Xe9FwC8+PN/MyPLg5T+8binidzR2QHqtSpmgRQiwQ0DAgosioAQVLc/lAlrp9fH9vZdpDIFMc4MABg2/j8BywD0SW1dsyAAyA0uRWmmN1pYLDI2z9HIDLXmIY7PDnBdbaHbryMaH2GpGEG/e4VcMoFiZgn5dBGpeFqbftCyBJOZJJYrK1heXcPyygaYTGmKn/hcujyTfMh4ahEI5IPLvR9EuuFN4wMAJY+zKYYslIKaqBqaudoeVyzp+T2cnhwhlUrI+4SpllyI2UjTW4s+gFfVqho6Jfh1+7g+v8bRwTGuT6+UisoN9o/++A+1uY69vhIyOS1Mp8IYDymVCxlvlcISkpklBMI5hGiYnMggHE8gSG85KxFzx1znwR7/22EC7kJznohuYqVwFQK1+nvzcpxPpGzKqCpIMUUX7MJ2u4HTsxMVe9XaNQbdgVgKzuNGErEJ0G53cXl5qYIqn6e8KWc8WWJpSX8pX2F6LY+LgFqWe7ZZWzAbDQDpaO0EHxrNqhphFqEsCA8O9nB2foyTo33JIQhQyuqXjFL6XigEx8PWxppYiPxbWd3E+p0dbG7RWDmvzZgeN2R4ScYzHWLYb6LZraPVqQvAJhA47JMNOMB0NETI8xCSzMKAB7oG6WGSiCEQDSIYCwkAjCTJ6MwhEqtoEm0AyLh+nwqAqQFzzk9PJdPklDWViAsM6w/a+t36/YOOCjwm5l2c1zUhPjy4QK3aRLs1AE2X19fXlIRHiX0sMZ37YrEWYhHlzLEp+ec0n8bKLLoKZU71cwLaxWqL8h4LG1kMrQLcPU7moE3j5UfdZ28odPwAoHqQGz4OLF59EnZTVqqgpOzWGzfw//77P0P14hSXJxdaTy5Or5ArFHByfox6+0qs0V53hl5nimSiiKXyOpaX1lBZ4fs3jDwVO5LOmYnn2yjwJrPZ+FkS3CUAyAs4wmCi0QhXZ0c42d9H7fJMzL9wZAyuOysbq8jkCkhny8jwGgoC42kPCHUEALKhLxQrKBW3kEoVVeSzKTPh6gHMHJDlYpUtE9KtqX7W25sYgJK0EGD1eeEIcNH/2fvGsiyVyjw1huFuoJFNp9Qk1OvXYqFRdtjrDdFq9tDvTRCaxXB91cDR4Rlq9aa95zLyN0okyHLlkCaIbI4MUsothwp0cuAgr6uD3QOsrFRQLvC+q6CQX0KxWEYknqGoCN7EBr8Yl1p7Hqzk2DGcfFIwuRQoDMY8DEvV/Nw8OId2C5bJxjXcCk2RjIZkg3F5cobDV3s43jsSyEyJWiqZxGDs4eq6jt5wJrCTjZjxczV2Bffv/wDb2zsC/tickBFM5pn2HLJ958Da7UXVBBDdlgBzHSDwc3p6jr/7+c/V+HKoJLCfILSVIm+sR9HpsrHhmwfKy3Gsbq3hD//FH+PB5w+RyaT1PAW7jqkp8Plu3k7D5VfNMTM+Su56c1YZLDQkidYeOJO9BIdVs6C5dsSAJZg2GWqPp0cmWW98DXuv9hGPp+Ysce49vO4DgQRGwzDabQ+1VhedrodEpoRAJIJao4XTizNEQxGkUwkU82mdq3BgjGiA9zebFrpumIFZJB7ScJBDIBnDJ6IolUrI5TLah7h+MWiAa4IJTDLMDrEXfcMsc887z2DuFQtZrRgbkscvQLcbe6PATSuxtDdqJpsVe+b09Ai7uy9xfsF7qiePX/kmBqICAgmoi3Frw9FYQ/C88z3cv/+Z6jAC0MGgscdgcqqzNTA3yJu5Iv/QDMD3+Ve9vv7eZOaFXGjWvCS5+fXbP3/7899UAuyXE+qw3rpt2cRLAhyYCvi6/fD/fv6soDxZ41BqSo9kegBT6WLULGbBoqomjImAv7ABwW3AmGMbu5psHk7kA//EaraWPqyfuM65IBCy6NzzSxrMr1Ee7NLiVdMtVAEEANkjtDrX6PWayBdykp+zH3j1ag8X59dWApySF16xwLXb+Nux/r2uXiIYIguNns9jnJ4dqx4sFLIC5D+5u4OXr57jcM/UZVmyXVnL8R6chbG5tilvvngsJxZgZWUD4XAUtKtQLcVewCaHM/zj8uocg15Xe06xmEJvUMeLl9+h06ujUEhjebmsYYDksHbwWCgUkMsWEI+nMfWiOD+r4+jwSgy71TUOdDaRSubmDEBZvowZ1jXFeOqh3+vj5z//hTwA19c28cknd/Hto29wdn4okH84Au59GsfdnQrW1nIoLyeRzcXETqY3oIav3lhJypNRAJNRxPQxszji6aKRAB8dawieTue05xBw1bn1SHigkiQm2xxjvWDsQ8xgxTDqjI+tWbu4JjIYivsepdgcAlFhJYVLIKBU4a+/eYKff/ktXh1eo9n3kMwUEU9kTX3CAf+4pzpofWMFO3fviAFIGyayr+fBcaA3KRnWixCQJ989uQEALhVvMQCtxzuHJ9zjGo06ri+qkgJ7MxOIxOuP9TmH2ZlUSrY5RtKrKtvstRpyGQCO67OCAWW/YFQuZJry5104FeskegBiGkKH1088hlq3i1kkif/7L3+Gg+MG9o8uEAwljLomGFF9puEs97kI9xBTs3GPNwqExQA2GIiYHuwWM1jnyN329jp216WxADJ9DT1xbzL6blH2fQvPm/o11RbW/32+p82gNYtenqxXaC3F+489qwmZDGm9+6ckAb69nr9rvX5tMVddeWsDuPVNv6vE+aMH4NsY+u5A32Lqv+kk6QJ/8/e9D4B829N96P+/D4B7zWruQ5/4A7/vfb8/MHv13808SegMaHB6eYjLq2OBJNFwHtEA06vS2oTJdOgPB2h22qg325LSbazfQTBMaRZ9KmzzPwsrnt0xTvxFz02JAhcTk7gYnEYlRQpMB0hEpuj1T3F2eYS//cWvMBh1kcp5WFtJopCNIJdMo5CsIJddQTaTNw1VkKbeI0QTIaysVlBZ3UIiWwLCZAESaEpiQoBSiy4LGuMJZwYrJqxj8XAMwIX3Hb/mmk2ZKPuSeg0Djl81zAt9DHAq1lPxEQxPkU4kEU3GFYoAGvCSgj8eo1q9RKfTRavRxLDTxe6Llzg5OMT12bkmVEvlJfzJH/1EEzBnYG4AwIhYT4bVlkO2SDPhFbR7QQQJAiazCEXTKK1U4FkA0O+J5d5rxDLJ9P5895o/5df4/LFQdCwiHjT7uXsifU6Zpv3Igo03HRM16X84aOPq+gyHh6/QaNYFfsl4PRgVFusYDpzGURpAGQVBQHq6saEh64+NmcA/ptvq3xYEtE3/2wBALqK12hUSyagkmdPpUK/l+GQf33z1pUAK/r/zTVRTR1APUxRyGWxtbauJT+XyKCxVsLSyLlBC1wxpXSqmCPiyOxtgNmhiMO6i22uKETghCDjoITAcIzj2QHYKjymlwTonBP4SMYF/iAXnACDPYyS8iXA4jyQZeG6a6Yy7vQl6zQaajZqK3lQigvGkj2GvjZFHuSb92jjlNQDg5UUDjVoPe3uUp56jWq1jtbKO9c01FcNMxeS1xaE7p+JqnDlFpfyZjMRwRPJjNtD8vFgqIZMtij0TiqWAEK/vhM6N0RAqJtj8nQN/rDrs9aSv24tODYphfRr+kH/RtoDD3IzcsAm5vsTCSUy8LoLBDr759U/Rur5A7eIKiVAa1euazM3OzvdR7xCIi2DYi2A8JJCaRSSSlpyoWCgrbEMJu78hAChQXGFJY3oY8PSBZu6DVh0XxwfYe/EUiVTIAF7pCEoryyhXNlCubCORzAn0cBJghMZIJpPI5ZeRy6whFMupkDdFpT2G9DZ1haZ/E3D3rgV8DPtj4cnoiuB5EWpHx/57RgWlA/g1IacM3L03k6JKkBrhGSadBq4vT8QIIWBB2VGvO0S/7alh2N87wvn5lYr7YjGHlUoJxWIW6WxCUi8eD15jmis4mwOW694M+wf7WF1eEwBYzFeQSOYRyxSAWAaIJCCTU/0VgmevMbsezQFAnzuJjgmvNf8BczQXCwRa2aoJajGSN71fsjNnHrpXVZweHOHlk6d4/O03Yg4zjIESq6tqDf0hE5yzyGaKatZ4LBr1Pu5/+lBNYKFYRDqVEjuB95XOx28BANIDsNPt6t795S9+gePjYz0fB0EEV1OZKFrtGjbXlzGdjcXe5DK1sraKze0tfP7Fj/HFH/4EK1vb5n0SqNRDSNbiWFqfVse+0bfo2Lj13R4/512oAYgR5StpkQmklk0yxcjIdKcG/Bt0GmjXrtHttCQlPDw8VMPNppTNOJlHZO/w8uv2x2i2h2g0+mj1PLR69LhN4LrZwun5BeKRMPK5DMq5DFLxIOLhqbEIiQcQjxrmH6XPtCtgg8e1rD/oI56IoVAqY3NjB9FIWgBgPEEJXhYIMWTDJqc7uZXPo1FDMd6Hc79Fe9x0jAjm+JoC90/pLu0xIrPKeUBJ6jZB6+IcR8d7qNcv0aBnWbMhNjyP/+XFNU5OzuQnxvAgrr/dHqWYwE/+2af4/PMfYn1tS4wuggCUSn4EAM1V/Y8bADT7IR+qra2VhfO01UdNM8xg1tyilrXnhhxWreFUOwKJyPJzicBWbaLPpwzmCYnxxFrfhRP4GYAEp7xJDyOvKy9AKlvIYuU1+urVoRJoCUglElmzt+aXBCZQKkwQTn5/sxE8r6/1YXfvuZQYZLFyQLS+uoaXL1/icH9X9Z88ANUfGABlvbKJeCyDVJID9TziHHSHogK4BI/ydpLXZwfV6hXazbqGu+lMHMsrRTH/nr14hFrtEulMQq8t4QMAuSYXCmUU8kWtCWS1nxxd4uKihVgkg63tT+VByLqVexUBHql6hkYFclmtolFv4ptvvhObjP6vrC1+9etfot64RiQ6Rac3weZ2GJ98uoGN9TyWlzNIZ0gM6KFUTFn7FXrfcesh5T6sUDAyABPJopLUDw5PVHvydRr7AgJflHzTe53DC8MYNoNyrjB2MHML/OOayz3FMMc5rBkhGKTlDQEwoNfua397/OQVfvnVUxyc1tEdANFEQQxMxvsqoGpEBYOHzfUV3NnZlAdghJYy1iSOVRIfsZCps7i+s85/+v3TDwMArTSVHsHc807PTjVM297ZRmW1gpXlZa3tASZw2IcZbHqqtf1eZfzdtBohSMgvMvHXKWH4M7qXmKwcpMR3hl63h2Q+jVqrjWk4jj/785/h8KSJ/cMqEDQetU6Sz9uRtkpm0L0gWrggwLl/PvdX6+1urJ1CsoSS77Udai7uP+OpbRY0Y4EhcFK7thuAvg4AviuQwlkwzaXRtm6KR6JoNBpYW1/XQJMMUDcYl+3FLbzrH7sH4EcA0F8Tv/7vtxEg3Hf+Q3sAvu/8zd/RRwDwjSc6MBv+bIbRANOxAQDr1TPUGleajGQSRYGAwSkBNPoBEgDso90mY60hnyd5bElOQPN0+u5EFDzwJg89LYh+jxL5po0Mq8wCgPHgFLk0mSF11Bqn+PO/+CvMgiOUVyLY3CzizuYKssk88qlNZDPLSCQLxgSdHlo0048aH450poxANAtE6DvCKWJSHg7qX4IEa0wKoIp5/n4HANpCagEILkDAxcLsktfMVFKLopUjMUDByCUobRrA8waagNHrS3R42Q6SsUHPsBGuL85lVNytNzDsdHDwchcnB/u4Oj/DbDrE5kYF/+KPfwJvypCALkbjNpaXckgnYyo66NPAQitbWEMss4JOn9O8AkIJ8/6jK5umqXtrUtS7EHbFGc8p8XavMcCua7TdhiAvRNv8OCTRAWMxgmRDoHGNg8MXmhwzOILMRW1kVmpiwkUCqNfquLg4VcolPWQ4sTbhIEHAI7PUTDZvA4D+jd//frmp0giaAGAmG9cEmq9h//AVfvHzn2oKvLOzY6bBNuzCMACnSMVjYlksV1YRSSRRrqxjFiB4kUMgahtFXdNMKGZBQb/KIRCeYtStwevVBQCOyegYDhEaT28AgGMyuwgAJmOsjoBYGMFoBOEkJbd5BKYbCAQJssXNeWQTSVBVvbaHSb+NVrOq5LhUMorJuI9Bn96GBAAN24jAFxlaBACvr1rYfXWCF893cXpiJn07O1tYXV9Ws7y0YgHAeBiRKBkuZMRRKkeGHA3qpyq8eJxKxRUk0iwCCfwlgQATRWMmCZyArTM5duCVmH9vAwCtbsIsEuZ+mi/aTsK6AGvU7CjBLoZW8wrp5ABnx08FvHXqTRRSZYHqgcgIZ+d7qLfPBSJ7owjCwQIm4xjqNSYeh8RiNJNhYwegZG0GDH0AA5Dp4xoNTLmOTZHneaSh+GQoNuKzJ9/I2Hx1u4zCchG58hKS+SVk8xtAMI6Qjpen9WsWmghkjcRSCEbJBCCYyjWDQLMFvCzAtwBOfeu6DwRUISpOq/loHq9v1/4JpZjYnJTr0MtwhjGtBijite1SKuM09mxh3LpCp1fFYNCVnJNMwEF/iqPDCzx//BJHRydi01YqS9i+s4HlSh7lcg6pdATZHGVixm9Nidp23R0M+tjfO8Tq8iqKxVWkk2VEojkE4lkDAIbjYqI7YNnxt01o1UIe7Rim5n3L/MYW0PZQOBn5vNi2hbRl5ei/AwOMvEtEYxNMW11UL85x8PwZLk9PMWi39ESUwl9V6+gPaR1A64kVJGI53WevXh5gqVTB8lLFhOZEIgJ8lZzNl0q28a3wD/+k8o0pwOGQ1n36EX711VfyJqRXIj220um4BnlHxy8lxaI0j2zgbp+AfQLZUgl37z/AH/zxn2B1c0vLbipNmZgdgHEPFFDKj84yw8oLRUF1aJivC5jvAxbU0nXDvybEgMw/c93wOhoD/RbG7RpajQsMOnUBXhdnx1iprGitSqQYfjNAu9fSOkM2aac3EAOw2R2hweTNUAK1RgcX11dqgNbXVlDKJpBLR5GJBqUgIAMwEQ8jlYoKVFQKMu/rSAS94UDNTaG4js21LxAO5YFEGogSYE6bNcwCgIYmYQcW79wqlWJkLzf30XWidk0zpmtmDXfHkv8XBiadOs4vjjD1+vDGPYG3PAZUBrDhPTw4FvulkCuIYcbBIa+BBw8+WwCAYxPuxP3xIwBob/fbKZyvpfC+7aS+2QPwvQzA4E0J8LsaqPczAN1rML7acwCQ7B3LUHXyXQcALuprO0yzQDMBCrH6NLw2ljgq1wj6kSFoAUDWWPQINgAgARTHzqalAC1DgojEjK8ofTS5jlerNTx/9gr7+ydoNQcCANOpvNj1yURK7KxkKoEZ14DASCoWDimGwy72Dl6i3+/gk08+RTabQTFXEAC4v/tSA/KIrSPM+wtqLc1miygX1zRsifGetcAI31UkbOTKBNsoUaYUlF0G953NrQ31ON999xVOTg8RjYZU/7C24aCU75cDOA5rchYA7LSGOD+vo90iGFnEzp1PkYjnxMalIoPH1QWA8GUcHB/JnuHF81f40Y9/JHCOQ5i//du/Ud2ZyydQb1B+HMTWThkPP7uD5Qo97wKq2dIZeuYZdZIG45MIpgQBZwlMGeQWZsKyAQBZO69UTEhePJJSfSwW58x4sfuHN7IPkc2FC+My6gXtQ2Q00yaD8umIUTFNJ4ZhfEoPxUYXu3sn+ObRS5xed9EeBBFNFjTAJGBKBRmtZ2jFtLZRxvb2OoqlLOIKFmEok7kWWWtQSaQ9fwIpfR4/fmwBwDv44cPPUVlaVl9A9pleB9UVDPTwPPQHPfTaXVxcnIsBSBLBgwcPQMYmzyMfUtX4Hs4v2pE0aF+i0I/BUL+XewMBbKeEcix340vLILAIuoMOyssFtId9NDsj/F9/8XMcHrexd1i3yjKzV/IedQEg6jNtv+vAQF2mNrjNvURDYDbHh2CjdGS2/lWAJQklss+x9bBV1ty2cJmvMz6bl9vVngHvzJri9x10r4tf97yRLCnu3buHfCaLdCYjtQAD0cQCvDlFlf/+7/L4XRlyv8vvNj/7bgbZ+wCw9zEA3/f63vf+PzIA33eBfWQAvusaez8DcPLdbGalgpQAkjlEnx4W44VMCVEx6KwHDZsChg30e2g2muj1Bnj8/XOBf932AL0BTceZOhq74Td1Y0G+AQB6mAQGajYDkziJJUiTqp8NIxbtotu5wFfffo1gZIrKZgZ3d1axsV5BKlFALr0NxJbpEmKBFyZpMoVrJIkQyJ5hAx1O08odmGWUpKUBEb8nyMKGTYpJRQqRkk0JlP5wO/CDZk4QZr53bvKuxdY0c87XyiSostAxTECyzQgOUO7AMks+D3RHGg8xnYxxfXaKYYsAYE0A4OXpMfaeP8fl2TGCGGFlOYN//ic/EgA48Xpq8CinoD8di5BImIyaJeTz60ikV4B4CbNABoH4EpBaBsKUoRBksCyY21fL24zLHWOB73dizMvnG4qYIgQkLBqhz+0ESgWnbYAIHnDzT8eA0ASgNPb6RP509HtJ5AgeMelzMemedgYqKugVQ2YImQ/DnvFEGg8pU6T/300A0G1g7q3NpWoqCIz0gZ5l8UQExSJlhKT/91CtXeBXX/5cniV/8Ac/ws7du/OUPxNvz7CZCJLpFHKFEkIFspBSmHb5vqIIxnOEAGyICj2q+LwdBMMjFXSgtLPfxIRNb69nJMAjSoBt6i3vpdAUs2gYwSSv2TC1CJjFKAGOY4Y8puNVBINFREJsSonqjDAbmWuJwMx41Eanda1rhcd0QjYvf9+oL088Sdt8AGC7NcLe7gmeP9vF4cGJil/6R21tryGdiep1My2UxyoUnmnTJyhFAIP+hCk26GTQxBPIF5cQjpEdzPNBgNKCf7zeeI405TRyYOdbZ+qHW8w/97kKH8uikUzfLe4sfmwTbYsqhzEHgmHUa+co5D106yfw+i30m21USuvod3pIlaK4vHiJevtCXoZTL45Uchm9dhgH+xeSqlJizgcbDoIyfL+SE/kScm/fNk4CHKYPqArmgdh/6XgM0aCHwGSEXreGo8OXWN9Ywic/2EZlYxXTSBJhypfiK0Akb44Ti7tQn9RBTdQF+s0cc9maoDvg1M8ueu1eNpeIHsTouLb5gEAHlr1tw+CPMoWZhSDXZDJVA5Ox5EjMGBe7iw0hr22vCXQvcHL6CoNeQ0Vjn7L+cBq7u8d4/OgZ9nb3ZX3A0In7n93DxuYy0ukIEqkIslnjveaCZRw4yX3l4OAIK8vrKBVXEY3lEY5kEeQwh2s6meWczDPYZu7tSBjWvHFXsLnQD/6fk9Do3/b4zJkyjjFjPxoWpD1CwR76o2OkkhNMB320ri/Rb17D63YFtjOgpN8nm5iJlmSv5STbZmN6dlLFr371rYZb9Gc1bIyAmNwuCVPXl02rf9M5eRsAyOuUv/ebb76VRKdULuoYl5fyun+fPPsGm2srWF1fkuXB0ckxLq9r8AIBbN+/j/uf/wDxbAGNdgeJNNdDym35lz5B1mKBIKv1ndOwRQzvW964YjGaA7qQT3OPNE0L74uQZf6FyPTn4G02AnoteK1rtBtnqNeOUb06webWutYYAg80cL+uXcm39fzsAu1uH9VWC+2ep+RFb0YJcBPXtY5CTtbXslguZpFPx5COA6kovUzDSjZfWi4hEjUhSwwpCkXD6HGAkYijUNhGPvkQwdAyEM8QzQWCHBbynnQesz5WpL8W9QOf843n1lmcs/9uAYBCYPjFKca9NiIc3IzaqF6dIRadiYHNe4Sgae3yArXatYDATquta6der0l+X6tVNRh7+NkPUVnZFvhHi4ePAODiPPz/zgD8vQCABBMIADqmEeWFRg5sgBUD0ht5nlnzeW0Zsq69P31sQYF7BIq0IJohtgMBJ/RxpZepNxMjib7Tzp6BACDXl3whIyArRcA9kxKIwz5gb+9Y1x/tWjLpEtbXNgQGmlAHWjcMBXB1uk2FYdBL8NXuM0wmYwVAlEplJGNJPH/OveMVRoMxQvY+jAajel1LSysolypYX9tGPres92Gn6iYtPgrVyNX6GZrNKi6vTgXyrK2uao3h7/ryV7/EwcGu9vnllWWtO04CzNdaKBRRLBflo1m77uD8/BrjYQDF4rISgKlC4VpJ4G005jHiULSri+7pi+fY3z/E1dU1Pi7l86EAACAASURBVH/4AzPEuKaE9mvcv7+NyWyAy6sLFEtBrG2W8OMffWJVFzO9bg4vgkGC+KZOCnhchzlM5V/WhHGEgnENBDgUJMOQA8xIJKFEXsfilBWTb+AnP1a7Jru7Q4oH7pwE5WaGpMAUYlkN9Ug2GODFqz00Wz0cnVzj6YsTXNYH6PQhAFAS4HDE2E8Mu/Kc3dxYwtbWmgBAnnPKgPVOeJ1NpwKSuOfxtTDM4/vvv78BAK4ur8gHmcCh7BJoPyIPwBEYHrW/vy/FAe9rft+9u/eMh2sivqjdfT2NA8S5r9PnUSFxY/pbTyRpJQhMYgafj8M41Qpatw1gKVn0zENlvYTuaIDrRg//+//5/2D/oI2jE1owMeiH1jcBAYvsL3nfuOGrk//yd9FG6zZAOR/4kfwg8C9gfjYwVRCnVBx0wGVtSAsYBQIuoD3H5BOg5/d4tnvPmxlaC9DktgUUWfm8Znk/0r+TEkVal9B6SLY4/oAsMhDfh8+8rdh0JdYtRuF7vv338OWPAOC7Dur7ANB//AxAU4f9vh7vA+D+wSXAg/6jmQOrNOGLALXauWjz3IyzZMdMF4ELk8EQoXgc0+EQ19d1TehPDs9QvSYQ0deGvwAA/ZfH4iDLI0jL3RjTYE+lDLwYQvQgiIewnKffWRv9zhmev3iCYHSMykYe2/c2cO+T+wjJ564ChEpAMGnkcdEhQLkWU0zVzBGQoHyAi3MSMwsAmsnMUNIugXLWzDtoCw0z46C89DYA6KYzxqzcgYCmADEFl2P+BSQvtkmqAfq6jFX8OFCJwA0LKwZC9FpNdK6rqJ2fo12vot9o4Puvv8b58RFioTE+/8E6vviD+2i1r9Hr1jGZ9VEuZCW9YBHCGHoHAAbTq0C8gNkoagDA/BbgZYwE+m3MoXckF85vCrexzBdr33l1vlDzb/btCIwxnfYZpWkAwGELs1FXxQJBJqQJzhomm5uCYcSNLohJt4eDgwMcHu2j3xmg3xuZUFqPm7WTAZvX8eZFyiTgaTOeTtBut1SQ5PMJ+cR40wFODvfw6Juvce+THfzkJ3+gJEV6mpG1RAkEPaMUcMHpYjJBhAh9gUQE1TIIkZUUjFmGlTn/oaCH8bStlLmQ10M8MELAG2A86Am4Cw0nAgCdWRdJjfQLoQQYcQMA6i9ZdSDAWMEMSd/czTKdxI5jAkYH3eYlBv0GErEQkomIZC8ssDuthsBsw9Al+BUSQ+vZ030BgKenlyqC7z+4j52dTRXnvDfCEaZm0jMrYL0HyaKJiz3DootFTC6fQ7qyCfTZ1EfllWKAZoL/BGn4byuRFgDoJL4+FEZ1li1c5hLgtzAAfb5tc58U+SeG0GlfIpubYdg8xmzYEQOwnF9Fv9NBIhdCs3mM0aSt9EwFGnlx9NohNKoj/Oyv/06MgnCEk3zDCGZgBH1k+O9wmFKY17c5Tv5ZMHJSTO+bidfX5D4dCyOdiMrLaTho4tnTr/HgB3fx4z96iHSlIplOMFZCIL4KRArmOI0HwKQNkD3MB2XUoZy9b00iuGHx8hrzHcc37VrvAgAlIVs8btdeXPMEgKlgB4JKWBnJaiARCSLM65MNYYQx8W1MGsc4OnqKXq8h82hiPL3uGIe7Z/j228fY2z2Qh+ednS384IcPcOfOGlIZGo7zujITZa2cc++BIKKhMPb2DrBUXkG+UEE0VkSQLG4ys2h0HoxjzDRwSm9cIewDplxBzHPzpunp7YmraxC0jtgG2h2hybSF6ewKiQSP1Bjj5jna3Bt7TeM3R+P6VB61q5YAwES8gBI95KIpnL48wM/+5hcKceH1wyaRwwgW0ExGpncSGyEnDXr9VBqwja+PjQsZKmQvhGNRjLyxDOgfPfoWyXgaleWyAPylpQKuqjTiP8MXP/ocG5sVsczPry5xeHqGwWSKh1/8M9x9+BmCqRya7TZiqayYRYEAE5y5+xkAkH8Nq8GlhJqm6F2POftonipPT0hKsAYI0wcwSMhhDIx7QLsJTNvoXL/A0cEzrbNknNBnlABgrXqFZreFi/NLeQ53BkOMvCC6w6n8FinHqjW7iMeAlaUUKksZ5DNRUEHAazUZDyMaDoplWloqI1csKsGdeAhZzLlCHvnl+xjU84jHNjTYkV1IkKxbBwDSg8+8Zwccv68gvi2RWrDmrYRaNhn2zpsYFQKyXCs5IKvh6mwP2QzrHzLeexj12ui26wIovOEI7UYTY88TK5Cea5NpCJ/cY3pmRewr+pRxfyQDUCFs8/XgP04PQMd0cdft7c/ffj7fxgC8eQcQOPE/6J8mD0AYP6037R3z16K11nrWsSa1DGtK5QWUa713fsr0o1wAgByuCbifGAWL7k5rRTMXYNihhhtWGYDADk7IBOR+YP2sDTuQnxs1z5jsI4GATJbmCzX3L4nom9sr2NnZEOP47PwUL168xMH+EZ4921UIBVl5hdyyGICU0ypdO8QB6RDJVEgMwNOzA7x89QS9Xks+Wtt3tvDg/me6N549fYpXL3Y1VErGs0pkTaWy2NrcRu26JWBxe+se8rkyRgMOpRYhSAQo+8M6qrUzdLpVHB3toVDMYfvOHaxWKhok/+xvfobdvV0FzJUtAMg1ls0a2cdklZG1yBqfVgvnZ9cKYru7c1+KIwKmVN5wvez2BqqLCCjt7e3j8PAAFwyyCpBduKI1+5e//AVarS7WN/Lo9huaiy4tx7G+UcLnP/hEYSQMJxoOWpIBR8IMI6F8lsqZqJX1GhAwjBSCgSj2D091f/Maq1TWJIvmAMCEurhzTMcGX4qzNjkzEDclDdd96ymtwLWJrDm6fQ4bzJDh0fdPEIkmcFXt4fCkirOrPjoDIJYsIpnKYRYMq1fk0DkYnmB7c0X7TqGYMTYycwCQDikThXLI+iIQwNVVFY8eOQbglhiAa5WKaky3Z9KGRP3ieIhut4t6tYbzszNdU2Sp8Tz5ewCCmW9jVQ37A3mr8pwo4CtN70Tjc/jaOsH6Z8Y+gSqrGZY3S6i36mh1R/gf/9d/hxevaji76GmYnIznVGv0+kP0Bn1JgBUuNmUojRko8/XKh5MdqVRGQXQ7Xe3t83pDFaQJJzMJvzNRVMgCdGFvDA1RcrCtSf1ejuZ5Fu//tb1IXzXrldur3fo137u9kQBAkgKofAoHaDGVMX6QDAC8VQt/BAB/NwTzIwPw3TnW76u3flfwztgP+R9/v2Dgf/AA4Gz2jBWpAawwlkluvXap4iObptdG1gYOkAUYFHWasqcxAcCrOs5PLnF5VkW91kGnPUQ4EFUEvZNnLg7tmwDAIaahDgKcdIyjCHlTFNMxlPNRxCMd9DonuLw6lIH+8mYRm/e2sPbpZ0A4B0Q2gEjRAH1ikDWBGadwY8OiCVCeya9FMZ2SJUimA5tGboJk6JExyJRAVyHTpYLTMMcAVBs8f/lkB8rknHIJSp3F77bNub6LxRp9sozMgX+5eVCSySkSN3VXjGvWw255NhHg16oaALBLKVmjgW9//SucHhwgHpvik0+X8Md/9FBFE/1LWCTk8il50wmgiGSRJgOwsA5kVoBQHoM+m/UlhMt3gRkTAy0AaHZK857mjcGHjHAs6DQ/Gm9qBP2goJVEe0NMmdxMsG82wKBVQ29AsGAgQ+hkIQ+EqX9yEk+ePh7HMIbdHo4PDnBwuI9eh42Q91YA0AV+3LqTVcCNKHuYjNDtdQRokXkUic405Tw52sP3332LO9ub+NGPf4ztO5tKHDMTRbJFzObH5pGO8l02oYGASaCLW39JJkZKYsitm4vJCONZV8y8mddHbDrAzBvMQ0CCwxnVwfrLySYvPzJWQ+xk6QdFI2Ki8PSLDBIgLQG6fi0w5v/IWs/ro9O+hjftixVKcI6SYHocshEZD5k6GcZkbOQhnNBzWs9i/eqyrlCPTz+9jzs765roB0NjBAM0zicIaAoXTknJ+AtFaOLMRNeppoMrK2QnUvprzJIN+Md1gg007w3HArTmyEobtBumrkPLBHTsVLdE6HsIBPsYgKpazGLtvDiNLIIhFR3EYmOcHH6FEI91u4eNpTuSpSTyCVSvDtDrMwQmhkZrhOk4jm47iEZthOdPdlEqrOi9yo+P+FvIrAMqp3h+bk099RosAKjwoIknRmnAGwmQyKcp7eW0uY4nL77CvQfb+OzHnyK3VMEESYSjJUTj6whGyWhjMejBG9bR7tVUZLHJoPXCLJBAAPRW9TGvPgSwt/e3k/6qGLUen2oIfDeKjqHvvvYDgJq8DwcY9boCvJIpnt8REPKAYQO9+hnOLvaU2s6p+sybYdidYG/3FN9/+0RSXhbZ29ubePDZPWxurSCVjiEcmep4E1z1F6M6rmNPMir65pWW1pEvc51PAxGCN3FMyf4j65YNsN6LGdSwUNXbfkNarX9duFkUmzTum/v/nP6nPcKbVhGPefBGLdSvjnB9/gqzQQeFbFzG4WSB1C4JAPKWpVSf6eF5HByc4Msvfy2wT0xHTu/ZEFimAeVbKqjlbaor7dby9ToAOPI87b28TgmKff/tt4iF4ygV8lhdK6vp4r5Dg/vP7jOoKI1ev4XrWhVn11UxiHYePMCDL75AMl+UtDYcT1kA0PmrvgsAvL3C3vx8AQBaFtLM+EZiOhIQGCHYNesDTCbvtjEbEvB6gqO9J8hn02L/dfsDeeLSsqHV6eK62jBgxIypzlEMvCDavSGqrbaGOolkAOVSBivlNIqpKEIY6HdxGJKIR9Hv95HN5wQoM7k9nctqu8kW8liqfIp+v4xYvILQXF5uAUDWCpRF2tRhXadvHTYtjsPt3XRu3aQb0IJ/bn0D0+67CGejwKSPTuMc3rSLfJaWChOMm1X0WlUNcnrtDga9Pq4uLtW8MWDg8OAUiWQW9+4+RCFfQaPelU8ZAYCPAKC9q26tl/+UAEABX8bTBuRAL/xcHfvPrvtiBVqWoJLrBTsaObBlCQpwmBAApKddACPav1oWoGH0GmltIDjGnbubFgBMCgB88uQJLi6u8Pj7l0qBj4TTAgCLxRVsbGxJ5EHgkDUsAboZyII7luclVRhcp+7c2VKYA+sVssL2Xu4pWIQWMJNJAIVsEWtr6xgPpgrtYhAHZcZkCZqHqQXC4Ynq5Gr9FK3OhX4PrV22tnawsmxA8p/+9G+xv3cgeWN5mRLgBQOQQDuBpVKJgU0jdDo91KoNsbrpA82BO21HCPANB2PVhMlkCt1OB0+ePhFo1u8NUKFVzGwmBvPTZ08kfyZgOp705OixupaWMuDBw3sCADmU7veb8MYdHatEjAMiBsyFZatEbz/WApEAwbEo9g9OtWfQlmVz4w4y6bzATbFCFR7kzq8ZhCtBliESQcPMdo01Bz9m3zS+t5lsFL0OGZpnOD05wbOXrxSO1OlOcH7Vxf5pA90+JcA51SmzIC0p+hgS2AzNxADc2FpGqUQ2fNQKP0zQo0INbRowB3TX1zV89+ixwDOeez8AKEsWqncUQDbFZDTSYOj06FjDEEp+7969+xrA/nookLk6+LsZztLtUUnlIUVLjGxWTEPXf7hmXaF+VgEUDHoioJRXMji9Pken7+F/+7f/Hrv7TZycMHwvgVy2BKbEc+8aEtCjLyTpLRPrPxhk/czhEvvGgJLe+eh1B/AmHDrbQaiV4rOTGHG/CAZArQ9BQP5bAZS25nHnzz/AvF1DuFrnhs3LLbYTB4S8ztxjNOhh0O/jwWefifmXy2ZV+7O+0sDyowT4RtHzUQL87prwfV99XwjHRwDwfUfw3V9/HwAZmPa/pK7SsOFCTOXal29QMkaJTFl+FyyEnccBKdRkA/WHQ9Sumth/cYDGdQf9zkgsrdFwhmg0idA8XMI1NjcBQDPlGAgAZIMwHYUR8mYoZeIoF6KIhzvodY9wfbWLUHSIlY1lbN7dQoVTwnABiG4AYU5/CCD1MR5coD+oYzylyXoEyUQeYfmDJIEJPQyzVqpoJMD03DK+bTZlzY74taCSjj2v5P3AlvVK8kmjjEzKFCAC/2wYiQGEPJycHqgZcbR2bbYugWs2RatxjWa1ivr5Jdq1OjpVMgC/wenRIaKhKTY3c/gX//ILgTJK36ydS36RzyZNAxlNLgBASoAnMbR6AURiS0gs7QAJys8sAOj37vuNAMA3N6imcnDg3e0Glv8/wmTYQijGyWpdUi96v/C4FIt5LK8xcdEEejgvm+mYMukwBt2epqnH+4fotZmi62MAIgamaC0o769L07TpzwwASI8SpeFGgsgV6GUXMF5Zh7t4/vSxklcffHoPa6trekvJjCkOYgQps2l5SjJlrtqsYzilT0way/kVRFJ52xXyp+j/Z1ifU6+rYncyIuuvr1RYymZnIw8BKwGO0K9lYsJAQuEowvEYgtGoAkCC9AFMkJFC2S9ZrM6Py3ceJJWdoNXtotOpy/w6W8gKHOCk8urqQgAgwwiMLMRI+jglfvz4qQUAq1hZWtK0b/vOugrUWWCIkBIjaahNmcsCAGSxyQWbKXLFfBYrq2vIF8oG7ON94D7OJSssRlXJyBTZSBds2ICbJLpgE18IiIC+2/5/YkIYcGbe6AQpCaRsZoxgsIcvf/GXiAcnOs73tj4RuyFdzOH8ZB/XtWO9jlZziOk4hl4niKuLrkIr5CUUiykcgBNZgjYCgEN0GDMyjNsPFmJsJiNkok3HGA3bmI0G8iAiOJSIBdAdXOH57lfY3FnFzv27SOTKCMcKCEeXEY+tStbKMJVgPIR24xh7h69QLBaQyZURixTk9xMmCCww1TxubIj+l/U6ne+14+Umy1qtrEzMHWfHcHJSMn4P5VKDXk8epcloELlMAkFJOWfwhk0Nilq1c/nyTMYT8N4d92fYfXWE7799qiZLDIXVZezc3URltYxUilJMGAag3paZcbtHh7LP8zPs3PsUlbUtrGx/YoI/FDIVhRegGb5lAAoYNeuAm4hzfKPjJPaanXZbyNO/Qjk/HA6fbjwI0lnD+WmQrJA2wmGm3l/g4uglDva+Q2Q2QKVcQDaV1IGk39+gRwlwAb3uRCbxl5dXMoLPpLg+p5Aig9hsE5aBQQAwLHk+fEFMiyL+7QDgcGwa08ePnyA4mep3MEWTSd79QVPN5p2tdcnSiuUcGp02Gt0uAvEoVrc28OOf/CHKq5sYjRioYYZYRvobNanWakjscMtQDyzQ+tptcOvQLe5PeU5Z0ICvJ0RzeZAN3cV01MG428J00MTJq+9xsvdcAOCIhuv9AVrdPmrVKpqdLvpdagUYKhYX8DscBtHsDVCnJLbf0X1G43wCgPlMGOEA/TfJhKNcMYJ+f6CQLJrll0rLyBAAnMB8vrqDUbSASLIs1lKAYDytFuZyOyO1FG9iPie8CfG5qsZdW28zXtf/O39E+nDNhxddhOIBDHrXuLg8wgx9bKxznUgCwypm/Z6RAV9do9Vo42B3X0EgrWYX52dXCIUzuHv3oTzRCABSgj+bkV3rGIDmnLytUfmnngL8Pgbg7St6sb7+B8gAVHIngWnup2bdC9j7MzjzA4Au/MkEBpgwqFsAoE0JNkwlSguNfHQ6jcCTByCZgFPVPSbVegEAbu9s4O7dTaTTPgDwvIrHj5+/BgBub92RnRDrIQb+ZDJRhKMztDvXOL84kVKB0tw729vaK3qdDr799nvsv9pFo9HSMGUOADJ9N5VFqbiMfH4JUd6rzj+akmcw1bWHwahhAMD2hZQYZEbf2b6L5aUNnJ3V8LOf/lKMxTTD8/K5GwAgewfaKSTScdVPPDYEAsvlFcmOeYyYDjzSYHWGVruLZMr4IP7VX/2V/ABZd/7pn/4rAZmU6jLpOJGMC+wPRZhUTAAwKwCQDEDKZQnA9focpPWVK5eI0oIlhOCUqb4EZwMIBVKIBskAjGP/8FiMcl4Dm5vb6tXGQ1qIvBsAZNqv6fc8AWzhsNmXBHgFPAWxdHsNnBzv4/mLZzg+OxfQ503DqDXGeLF/gQ49ABM5JFIFXYv05hMDMDTR2kUGIEFN7vWyqhHL1QCAshYJc98LiV35/fdP9DoIAD588Bk21zeQTCZU5zCsg4oDpVZzz2u3Ua9W5dlHAJB/3dDW3cdvAwDHwxG63Y5AQA6wS4UCspksQgEmUk/mth8iZlBZogRegrYhTAJ9pHJhHJ0cKojqr3/6FU7OBnj16kLev+USrU1Mij2HdAT+xlSF8N7he2AFHyL5xPg5JxIpHbdOp6+aifstAVsOwFjbjGch9D0PwUjCAIABVjL08Jzoc3kE2rPm+tXFOraocswwd7GOGSBwakguHETyuUeDuRUL/4/qIT8AuLG2rvMV5VBcfvk3V8yPDMCPDMB3V4Xv/ur7AMD3PbcLsfF/301Q3HzlbUDif/QMwOvT/9kwAKcTAYD16qUAE8apr61tAmF64tATyyxSw5FhIQxGY1Qv23j+6CU69S68wRTDIT1oKDiIyDzVHPQPAQA9TIYBBMdTLOdTKOUjiAab6LYPcXzyBOHICJWNEjbvbWJ95x4CTEeNVYBoSQV7p99Cp3uBRusK49EA8VhM8oBshtP9vGEDzmw6qevCFALC9209ftQdc8RimxjXlM5DQRxzznqaic3klwk7k1aCgJxKjjGbDLC/+wKpdALFPBt/H5OLr2M2RbdZFQPw6uIC7XoD7asmHn/znSZdBAArlST+9F/9BLFwQEXC9dUJMtkYsnkW+CYwgObEufw6gtllTAdBNDtTROIlpJfvAFmGCRBIcq/VeabYW2bOCPSx8EwH7XvwPfs/t+f0TSDpPF2Um+oQk0kbochYMsGTk11Uq6cKWFhdXUFlZQOhiPFcEsjM9LLxDPRV6/a6ODo4xMn+IfodepIMMR1xWmfkaQYAdODrGwBAFhyz2QIAHBIAhNiTZAAyJe7ogD54u0pavrO1YWQfNAZOJpHOp+X9x4RcpvTSQPns8gJnF1fyNdtco2Q2g1DEmBVT5k3PvAC9O8Y9+aLQg2/EqWC/J1r9lBLg8RThWUhy98B4pkxjeYFFYoj4QMBYIokAzaDk/ccG3DZy8lukYzPf/wzfP30CAgLxFFMtS/IOrLeaMlhutumjOTA+ORMz+efU+umzpzKpZlO5vLwqAJAMQAIJLAIJ8mhSHAwoYZSsv2ScCZos4jy9p3Ixj8r6GpZW101IhQBA+9F5hrIpsYnFus0ktbDnjMxPXWdWQi8PE99FNk9IcyCzAwDtR7EGPfTHLcSTvG/b+It/92+RjAUEqj785HNEwjGkcjkc7e/i8uoEHtmlU0qAOeUO4PK8hV5rPAcAe/2eZMAReR0SKGbq8VgF6usPc83RpJwJwONhWx6d4dBIavFEPIjhuIndo0dY31zGxt07iDG5ML2KYLiAVGoVwVBK/l+RVBTXVwf4/vE3aoKWlivI5CqIhumjw8GFW0Nfv85vFGQ+DxiT0m2DPFyQgWUxuTWZII0/dELv0Tf8YOPXbbfQaTVl6E2GKUl7NPseDNto1mvoNOpiJ03GvO4BbxDA/qtDAYAH+4eyKlhaKmF9fVV+bIlkRAbyBABDEbIR6FS48JlicuNV7RKfPniI1fVN3P3hFyb0g6y/QBgefXR4DQXJCGOKsAUA5a3KZcoyN1X6urX8ZpF2g5XlL5D59lmFO7LtbCJZEwdVzeo5dl89wfPHXyIWmeLOegW5TBrjwRi1WlvSeoIvBAOXyqtoNrpihOTSKUnQyCSWP5fHhtolAEcQIRqqvcRZSSz2lNsSYDYXsWQCg9FQ9/azJ0+BsYdkzADWlO0TBKQFbmV1BRcXZ0hlk+gPe+h4Q4QTESytreCLP/oDbG5tIihPTAPQi8mqAZHZ68XedYMu/T+PyrslwAs5hvEwUpNphyIE/+iFOx12MBl14HXbmAza2H/yCMe7L5HPMYiHBvYBNLsDsW6anT66be6nxlqADECGbTa6fdSbbRn8k1FUKiYEAGZTIURDQwRntBUx0iomoGezebE0+JHME97OBAALqxuILa0iFM8gEmGic1zyOrMX2Y/2Pc89R32MMifLMiWFuW5uS3r815rxRXQSYNNwB0gFD4zQbF/g+GQX00kH62tlFAtJBDwPs9EQFyenOD06QaPWwPMnz5GIZ8X2qVc7iMYLRgJcXEOz0UckRLuTjwCgW69/nwCg31R//vt+FwnwbKikbAUu+SXAWreN5x+Zz2Km2j3XAYCBqal3zNplGID69xsBQAsQWuCPwWtzoNsLYzyewZMUmADgTPYFYgESfgiO4QcAr64vxAA8PjrHk8e7AgBpA5TLEqBZxebGtnxPG81rgYD0gE1nY2Lp0a6AQR0PHz6Q+oJ1Rv26hkfffof9vX3Uay0F3BEAy2cLWF1hjVZBLltGMplFCGTGcdRjQCYCgByA9Ac1AYDd3rX8mAvFLO5s72C1cgcHe5f4u59/jYP9Y8STaaRSKeM9aqWYDAFZqSwphKLZqusjwz4I8pTLS6qluE6NhlRJRFGtNzXIoST/y19+KXBqPJ7iX//r/1SA4MXFpUITGT5Cj2ZarExmY6yu5rB1ZxmfPbxrmdseOl2jjqEcOBVPit1HefdkTDCMJLAEopGs6t+To3OtAXywT+N6RgYn69G3MQB5yZClZ8I1CKwRAIwJjKM1Bc8TQ17IvqY65pdf/hKD4RiZwhKCoQSuGyM83z0XAMhaJp7MK7TPAYDEHtdWi2L6Ly3nBBDrWiagxuuTkxfaYMwBQILGz5RKzRRoAoAEnFKppAll41BR4WMzjMcj9LvGZzGVTImEIgUU6aX2IVDL54+n9ThoVGskrvT6fRNgF4mgWCr9f+y92XJjV5YluDDPM4iJM91JHyWPkEJyKaKyKrOrv6HarMz6vV/7qZ/6vb+hf6TNOjulzAiFFKFZ8onzTAIgiXkG7gXa1j73AhcgXXSFIqqyMh1mMhdJEATucM7ea68BPtbXvG4Y/mZI+SWoRuA2TfrhcNgBfdiCwz3EefEcV7Umnj3fw+VFIAfhugAAIABJREFUF5tbZ4I/Z9JZ6QmYtDwY9sWjsNVuiNSYqcUSriYAoBOP3/01AiHau9hRb/SQP7kUVupFqYIhFXYjB/q8vnSbqB1GHp/IgvXREO3BQPZHs65R2860Us3qA8ifE+C07kny2+JjPxLgb9CjcohkEgXwla8u5BhRBh+Px3FndU32TDO85S0AON0JvGUA3tAa/YxvvQUAb6upf8bBvOGptzIAK7X/e8REvEG7i9rVpYBRjXpd0piW1u8BQzsGAxtaPTbbQ9kMCE5QSkjp0/bLA9Su6tB6Q2H/6X2KZV0WadPNH0DkaY4BdDSEaYKeE7a+jnSchfwIzlEFteoxSpcnwgDMLAaxfCeDuWwGNhcN5GNweCI4K5TgC0cQCvvw44/fCc096A8hGlVm7PRoUumkM8CXVEdmsyWmDZOHmUI69dZZqKvpmZIbXI9dN5sAMOVR54ZVw/7Btiy43CCymRzs0liRSK1ep9Osolq5wlXxAvVSHeXLKraeb6N4UoDLriGXC+Kj374Ll4ObYRe1+iX8QaeYL3Oq5HYF4PfFEI7MwRPOQOu5UK504PSEEF9YBsIh6NJAK4DNMTJkmpNd0xJHP0YIJqENhqROhTkYv2RtVom9mEbUsiFx8kX2Rx8jvQebswOHvSeb6KvNHyShttWtC30/MZeFy0GPQgZpqKRpTjy52dD3TwDA42MJF9B6mgCADAEZy0wN5sqU+a0BOitpC/2zLAxAtwIAnc6h+BAeHu2jcH6GRIISuhzisbhMXQn8eP0e+EN+BGMhBCNB2SzpG1M4O4ff78XjRw8Q8PsFDGdy1mDQk2ka2Y0ibZSk564UA5w6EvzDQPn/EQAULpyEgSjXLcrWxc/D5RKzepdbhW7Q444FJ72/xC+Mxs0SHsDLyImvvvsGHU2H2x+QhNn+UBNpH5vobocyVBXgwkkjCynKYg92d7C7ty0puYm4yQBUE3362Y2nhnZKRpQPIEEGt4vumLzvizIlT2czmJtfUEEu0mwYAOD4vlFNCf/+ZBhgSDWN8BwbfeB4XZnglbyGcTMK688E1o37zvIznuM+gQ3ebnoDf/j9J7gsniHo8+Pp04/lX3rckElaqVSleG83mL7tpgIR5VID2oApwFH5jALSarqSgHt5vCcSVSXbVw2WeMvxvNkJQBG80SXBTwBAZxduVx8uj46BRqPoLWTIXl5ZhdsbRjyxBE13Y25uCQPNBhel1W6gUDzG3t4OGq0mNu4/lHuDjYUvSAaoagDFs0dSh+lXd33jMJMglbfPxBtqtiicAIAza7PxmtagjCo9SZ/9gPsb6+KXE/B5pOEadDuoVcuo16sC0BMAZHqk3rPjaP8Mz75/JuyHaCyMZDIpTVUyGZcEXP5HsErIZ0ZYkinhanUbyOdPsXJnBan5BTz+1fsSlEKfOjP5Utgs5npuMEjFv+4N5NE/5QEoHlqUHXH9GpLJoSsW6JAJhDV889UXON7fgts1xOJ8TliwvGYalZbsh1zHWk1KelxoNlrI5wuSksnBQtDvlbVAsRXVdeMk81fCN7hYTQOAbJhM2TDvaTJLBAAMeATwL1er2N3ekXREL5PgQwH4/MZ165CYKbX+jTQMbDo02lK4gexiAk/euyegND1l46GATPW57qq9ySLh50DGDBpgQyZegT9lGUF2gdwhGJGxTmsPhw6d1hgEJUZkhHflPwKAw04L+5svsL+1Iw22PxCUZidfKKFcbcv5JqNSZIkjgvEudHtkD5EB2ECn04LTrQDAVMKHaIjrYgeOUXfcePo8fvgDIYQjCYRDUWF/sOGMRhNIZLOIL+QwctCjzPAslaubjEiy/qbZFHLfGZ9ffEgl+0qxA2evK6uf5HWZOdcyAthAvVVDNBbEzs4r1BoFbG89w//8P/0HRCJeYQHlT45RubhEvdJCtVJHtUQbEF0AZ15rHKARAEwlFwQAdNp9NwKAs0C/+Tm4P7K55r/05BTZIdc0g4E9uad+pjeO8fuvZdS9YV174/VmsS1QO+nkIQ2q5eezvz9ren/b25j9fXr8TZeF0wxi3rNWD0Dz902z77HMUK4ttdcKWE25/LAnQ1MJWhLGrDrm0uNL6JGSdppegLKO6wq4Hx8FGXwOVbYHQ5wYUmXUaKbKwnz/8n0T2OfvDRkAwhAIG7QhpcAEXuhvS2iDFbuytllansfaHVUvVGsVCe3Y3TnE7s4x+j0Ia+/+/Sdi7cz7mvtlvnAobG8OVBYWkxjoLfj9DkkrZ+Ab94hGo4bzfB7ff/8jTo7PRCKaiKYodEUkkkAqkUUuu4RwIAq3izJKJXM1vRIJULabCvyr1s9ETh8I0lLDg4XFZSzMr2F/t4ivvvpBwr8IVPq8CgDsacp/lwM4vhfKHQls8frn+p3JZMXugceFygJiWdz/mcTdanUlufjq6gouj1tCn1hX/elPfxKfzmq1icXFtPh3E3NqteqIJ33YuLeI9fUlUfSwhqzXy+LZymEOFUMBr2LCDYiBERPWOTAKyDp4eVlBq8Xa2oGVlTXEogk5V8pSYuIBKHJvev4Z8l8CgDxe+rArABX3N/4t/p1ut41Gs4FarYIfv/8a3333EtF4CL/58GMUr+o4LdSxc1BESxiAcXj8IQMA7KLfJQNwaAEAY9KTsZ4U1hmBNk0TBiDrWDLfS6UStjd3BHylVHxjfUMYgASkTGCONasA2gNd9lqXQ6lSnA4mDHOIbAxextYf0+sBg7p4P9I+gWs2zyWfIenA8juqrjT7MRlGcghOL2zHAB4fwfA2+sMWGq0GCpdXODsne7Uq3pD0pc3NL6rXdQxlr2u1qmg26uJbyM+r93W4vUGksotYu3sfuYUVuY9Pj8u4LAzw+WffS9hKuz9Cn8xbmxuaw4WuBtR7tBSCDD7ZE0yY6EYdaNSD473KQlgZj40l2IzMU5XIrItljSaqpHAwIJ6yfHBpczl4HXRxn+nKMwCgqjunl7/Z9fe29XT259Ou1D/3t/8az/+Z+5rxJ2f3BdN65ue+o9s8AG99vRvUSbf+zs94wm0SXHV//4LHlAXRz38d6/u7ifk3s1mrL8UOQdWx13/nL7sezL9zG+A2G/px2/G9/TP9/GNm/Q1bsfx/jbjRDFod1C9LKJ8X0a41kEokcffhYwz6DD4YyuLUGzkRimekkWXDc3XZxOleHpWrGgZdHf3eECNN+RqJjOiGJtX84woApL1pQ5ruYc8GrnipqB9BH1XJF5IQ2GqW4HL2kFnyYvluCrFkTLzIPN4InK4gStUWXN4APF4vvv32W0ltZaqnAIDhKPz+kDRcY+87K+hnsuIMttg4NcvKPjLf8Ph7N7BmjOcoppAdLo8HI70vxdGBBQBMpxfgpdE4G3SDjt3u1FAtVYQBWK/UUa90sP1iRwBAp32IhYUIPv7oMRgsQhCt1a6IuW4oTACQPlo+8f3xB/l509B0Ly5KDWEGZlaWJbxiICAFmztS8hUAyIZPbgCjIBgX/MYCP46uN+jiZiE5fU5Vs6QeynxWEuT0gWJO0fzd1RNZtD5q49vv/oR2q4reQKVMxZMpAwD0Yjj0wz5U1w2bYoJ+R0fHyB+fCPuPRZBNvw0AnDSo1wHAtkgPI5GAAA+UBB8f7uPk9Eg8tDKZjEy83PTfI93dYYc34EIg7BMgkIXhztYrlC8uEfB68eRX96Ww9Ph8AvxJAhi9rYa6TN3MAqZND7V+X9itlOs5yFqyBC1IfumY0W+TVDVOwp1uL+xEtiilE186U0ar/PQo5eCvff/ihQCALn9EAMB6r41Gd4BarY9un82uSgkkqMH3RlbqweEODvZ2BLyJROKGBHgR4UBQniPvTxp+9S/DUIRl5KRIUEf+9ASry4vIzGcQz2Yl7VcNIi33vLGwmwxA8xoxQffxAjwu3FRBQymielj9/4iUqqAYkRUaizj/kYZ+RB/AHv74xz/gonAqYR9PP/xQpH/0EaLZNEMT6FPYrlOi7USrOUT5qiGm5VwnTACQBSePP0EqNsImC2sKACTrwJCd8jqZAIBNuFwMURlI8djX6jg83cb8QgpLy3fh8YWQnFvEoG9HJruInhHqwM9VvDjD3uGeGF1v3H+AZCojjRulQ0aJO2FqWZreyQZiAKtmIqQBhJugoOkzM7tdmMDi7PfNo08m6ebL53j88LFIc/w0OSS/uddBo1pBtVYT2RYDv8kcIUh/tH+CZ9+/wMnJiYSAkAGYzmSQTMZEBu50ElR2CQjIolmCEAwJUqtXQz5/jOXVVcxl03jwzrsywDG9b8YgFD+nXDvqXwljeUMA0LzfFNA5aRikKaDf3HAAXSIVlcE8ZQK8t7/44g84Pz2E2+XAwkIWkUhUmppGoyXSZ4LJBGY4ACMAWLwoiL9VKp0UBi2TXLk3OhwT/z+ZrI+T5CfsPysASJ8gCf7QNfgCfnT6PVQqFWk6yargsQySFeF1y/CCazebPu6u3GfZvA9tHQwdXSyuJvGrJ3eRy4Uw6NcQ8dH7zwAAuSdwGCNAIP9Vvr9mEAbXemsCoRw9c0Bk3LNqIm4wcnjPymLCr3mP0ktRgYD9VgvDTgdH29vCaqNhfiSalPN8VqygUiFY6kS7zXPghKY7MBy50OmOUG92UK0qAJCBMrGEAgBDQRvcji5stq5iZGMkDB427v5gVFhE5poRicWRyqSRWpyXPUzdHxOps9oXJ48xk2+GYTJ8jQaKz58kTSurh6mHMG3taLbbco/s7m3KcG9760f853/4nQDHrGWKpye4KtJjuYF6rY1WneFCKu2XAx4OztbXFQBohoDcxAD8NwMAzjQM1wDAGY+rf80AIO0HuK+I9b+AfgyMI4OVdQTBNmPoJV65ZD8bnpSy5ikGNENAVD1prGPmv+b1aw51JIXUOvQ2wcWJj6rcZwOHrOMEAem9Sdb8QBtAoxfbDQBguXKFvb09AQCPjwoCAIYCCdy7964AigTd+Tn2DzYVsGIfYP3eogCJgZAbi/NpqUPCkQDq9QbOzs7w3Xff4ewsLx7Fc7G0eC5Ho2TFpjCfWUTAExbA3gzimwCAPbRbZRyf7KJaz8PnB6JxL/wBL9LZeUkNPjsu45tvnuP4uCi1s9flFQCQg0QGSISCQWGHkVlGYISzzZWVVaTTaZnva5RTG8EpTODudno4Pc3LMaAPIENFuJbwOc+fv0Q+z0CQERYWc1JzBoIuXJXOEQw7sL6xgjt3suJLTYYgGYdDbQC/4U8XCAbhcXDt42BtJHWD2GBoQK1CNltfmOVrq3cRJBu9bwSivAYAZM3I/ZYgF6XGrNM5gJVgN01DpVoWmWwxX8DLl89xeHSGWCKKpx/9B+kp9o+vhAE4BgB9Ebl6CZQSAKQCJpOOYmk5g3Q6gXDEJ4oRabgJ4lEOSx9ACwC4s7UrAHNufgH37m5gMZcDP7cVAFSLNgcVmpADaNFC8E+aabGrmTymEnJZw2oa2q22sAe5Hi8YNj+TGkDdf2b9QYamnUxXWxcOBkqKD3Ab3UFL6virWlX2+2KhhEL+Aud5YHElKOeX+3Cnr3zaqf5h/bCYy0o9EAgpkgZ9oLPzq7KnnZzW8MPX5/j6yy1s7xzgstJClwAg91+3Dy2CniMCguodTtQZvP9n7/eJGkrV0YYVCi09jEATYUyyNhgqGx+ec4a0WGXUoaBfFD4mA3BlcUkRDszXewsAqvZjptZ8CwDOdhBv+PV/UwCQ70nhN28BQHV+bPmz/3PMACQAmD84RqtaRyY5JyBNZ8AJhB093Y6BzY1QIgeXN4puz4mrYhNnxxeosJHuDkQGLOCSMM5mFqiZ60EAAwEA6R+lQe/Ygd4AUR+bGQIVl6hVTtBqlOB0d5Bd9GP1ThKxZAQOtxNeT0QkV70B2QbK/4QTt3A0Jqa8CgAMI+Cnaa5FjjxmuUy/P2WYP2kGJ+b4FkR41pfMstCqxoLmuk5pxMh+aDZreLXJmHtd3k86NQ8/jf8tsmhSxWvlCooX9NNqiCRxd3MPhbOiJCcuLibx8dN3ZUMSALCjAED6tVEiYLd5ZCro8UUMANCNYqkuIOT8ygocvgA5aQZ7ZgIAmvKuyURbfU4rGGUudLK4SeMzyzoyvJEsKXQ6C6ShJv+xyPN4aYbbQKtTwp+//D2qjbLcgL/+9a/FKJk+Z5RlYqikwJz2KglwFyeHRzg6OsGgQzk1N0CnwQCcyNMmgJHaIM0bexYAbPfakuwbi0dF3trpNHB0sCfnJxGNI5vNIBaLyzGlBJi9L+VZBAB5rOlRtbv5Cu1aXZJ23/n1A5F0+Dw0kO6BHiNk6fCNkmXAwp5HVBpwXRN/S2H8mfeB5ZjJVi2NNvd1Sm49kizHBDFzozevQmEFyYlRMp/N3W10OPkNRBBOpnFRK6PR0VGv6+hSzUDWJ0FHObfKhP/gcBcHe1tSeMfCEaxvrGN5eRmhQFBNaI1N3gQAxVPT7YDHMYJd6yN/djQGAJPZtAAwms1kYE1fI/Rvsfqamcyt8QZqCW1Q19s0ACjvZcy6tQCAwjIi45RNsAp6IQCYvyjAH/Dh6YdPEQqFUShQYtEWTyMOKQZtm4B+7ZYmDECyiyKRmIAElIkQKDVZarcBgPwMgnkKA7CNkfiPEgDUYLd10enVsHe4hfn5jKQQen0hzCXnQTJoNjsvhZfLo0DeQjGP/cMDCwCYkvNLSZIVZJ8NV7rOejO8nsx0ZbnerODYDGPG8IZ63XZ9dKS8gD54731ZTwmOCiuh1xEGaVWahg70/lA85chSONg9wfMfnguLIxojADiHTGYOiWRSvRseN7tdyVY9ZICaIKCGdr+uAMC1RQEAN+7ew4g+i6YXmxn0YbnXTRBKMelup9SPicwzH1r4AOKrZHheEejsMi1eA73SPv/8c1xdXcDtsotkicANG71GvSNMW90CALJJuLgoSFhTci4Bn8clqZZkLjicLmFuiAegsOqmi3c5RhYG4CwA2B1ouLi6lNRJpgOz8eCeRxCbawYbY647bPUoHSIrgd5ysDexshrFe0/WkMtGoPUrCPvtyo7AAP/G0leGZxlrvjr2hlvGDAA2XQgPDUBwAgBOAYLCiu6Pg2X0dg8HO7sCACbnsgIAOrwB5IsllKpsoNzotLmmOjGkhGxITz+g3uwJmNrpNOHwjBCN+Q0AkNJXgn89CQLh31ZMETd8Pr/IjNU+rUmIEa8vysxFIW+5dpS/583ePtcL/9dfbyNDFnx9imscT9iFFSoA4O42qvUKtrae4z//w98JAMjzen56htLFBAAkwELwz2QBMhxl/e5jZDMLqFfJfGToGVnsTJ9mfXCzB+D/sAzAvzIAOHturp3f2RCRX8gANJcc/h0zAVja+6FKkcew+3oAUJiZLgVYO1RNJ8CfEQKiXtu8V416zlhbREJ8g4xffd+wsxk5JaWeKcB9goD6CP0+2UIDDIQRrXzC5+eVpyuVEBeXBRwfHePkuIg8GVEEAIMJ3N94R65DYc0Neni5+T0GWhexmB/3H63C67PL/y/Mz+GqdCH7Srl8KaxpMgBPT88FZEnGUqLkSSZyEtaVSy8o9h/XhJGy+1C+dgzU6aLTruD5i69RrReRzoSRnY9JoAcBf/obFs8b+OGHVwIAOhxeGeQpAJCgD0PfFADI4SutkDjA2djYQCIxJ3uzuOWZyck6oA10fPfdD9jfPxD5L4cKXPsJDpH9x+eSBU+JM2tOSqjP8gcShLW8msbdtQVJ3u33qe6pSAiWz68GzlwXyLjnek6FFe95es71OiPZb3jek8mU7EUMS5H6hQxFethSKi6XgCkNJwPMBoeLe9tA2dMMuvD43DLgpY1HoVgUC5SDwwPs7eyi2W4hlpjDRx//J2EAHp6U8OPmsRECEoPXGwEdJAgAUlHDAJZUKiKJ9JlMXNYwMhrfBAAkA3D9zl0BADnAJWhKRYw5SBFyga7BbXeKRQv3T9WwvJ6xQ2Yhe0vW5QQAeX6z6bSlzzHVXKzXWCwT5O6KTJuEC5ujh+GIx4kWPk309YGEfJBBTsXW+XkBlVofGxuLWFtfQzDkQblSxHBEZqYmKfTZ9JwMnz2+KEKxFLq6C/MLdzEcuXF6XMf3X13gs8+eY/+AHtB5dIYOFXLmdAsUSbsTsv9MFq9ZH5t7srmezDIArUM7mcEZ2xlvdYLbLodSHnCPFIKC8XMON5mE/cCQAOfSGakppm1TJoXTWwagcRlODUJfV01f//5bBuBPM+5ex6i7iUk3UWhdf83J898CgNar0FY8+j9GHpcL/VYH1csrHG/tolWtGgDgfdhddmGQ6fBiYPPCF52HyxtHv+9G8byOs9OyMAD7HR0DhhwYRuJvDgCyedSgtTnl0hDxOhD0cuHOo1Q6FJmSzzdAZt6L1TspJJIh8fVh9LrHE5CNjlIFpv394bM/IBaLIRSMCJuLjX0wEBS/FFXYqUJHWf2pFY/NqLBLLFTaMc16anOxXlSTon+Wgkq/BI+fLDsdjXoVz198L4UXZQHZ9CI8BLzG3nUQkJAsmsuLEmq1FnpNHXtblJoWha69mEvgo6dPxEBdGzbFO4UygmDIK1Mw+pxxEkwT80g0BV334apcl1CJ+aVloY3L5FimggQbTJNzxe6YnVyYEpkxA1BAGZNtY5SYlt7IPK7WQpoMGoW09+EJutDvloXd8Nmffo9640p85T74zW8wl5kXIBdDmul7MaIMWHy9nCIBpnRzf+9IAkB4euzwCgDIidoYwJydxBhfWwFAYc9QPiAAYFxYKUwU29/fw8tnPwgoaAKA/DwMZnAyiMPB4+yWZLREJIL97U10Gw0EfA48+fVD+Hw87vTMYdozWUM0LVZbM9knihVHNo4NrpFNAMCxx6SZWjo+luoa5PngBm13KgnqTebzSn6mALC9o31h6Looc0umkS9XUetoqNcH6A0cclwddo+SAIgssIWjAwMAbJQVALi+jtXlFYT8oZlUVMU65JSQxEiPnQGwPRTOjrG6PI/cfAqJTFKew48hvkRTD6P4nPGwm0q1HQMLxsTSnGwakgT1cpQWmv5G9Fk0qxkl1TRl3n/80xcoFM7hDfjx4dOnYvJNo/xGsyfeXpVyCx1ZZ+wCLNTrbbnW4rGEgCdjANClimLpt2xMblMOTFYJsAA0Fv9MskAp3SL7zyURzz3UG5c4OtlHdj6FpaUl+Lx+xONz8okYPNPudeD1ekTiwve9v78vxtD3Ht5HWpiVNmmMpgBAAyB9LdvNYDhPA4MGc8sCjr1uYjn7umSZ8X09ffoUiXgcNkPurXV7sm6poJkOBn0IAMi06cO9E/z440vxMY1GY8IAzGTSYwDQXHd5zBVoZRbifXT1Jk5ODrC6toDs/DxWV1cVo8II9ZHfHctcDHBjPO2e8cN5gzpsltE2Gz7DIA2aebNB++Mf/wgyXsQofn5J9heyXEwA8DoD8ALJWAiJZFz8hphEbsosKR/jseZk3Szqre/lZgBwKAxAMgELl0Xs7h1Kc85jSN8kl4vrpwhwZd2gX5AY+zN5Fw3YRlWs343g/SerWMgGJXk6HGBxzzRkU/6rwlakwTYkvxM/MTU5Ha9JMwMw6cfkfmFwh5J+qXOtWIAE3thsaL0+ep0WtM4AR7v72NrcRSxFADANXzAiDMCxBLhNaSSbWSLtbrQ7QzSbXVTrNfFZcrlGwgBMJgMIBijLVywqrndkYgvj0smhihOBoB8Ox1CaXzblvL5yuZzyJnWoe0Tkk2PLgusXkHmOzPvHrBtuup/Mn/E1+bBanBo7qSQeszbY3t5GvVnD5uYm/v4f/qPIKwnqnp2fCROKfmiNehf6QAU5KQBQE2n0xsYjsRdp1DnAcL0FAC2nzbqemcx261n9awOAfG2rBFiGeHIPzA5epgFAmylbvxEA5AsoBqCyYiHLV/1LAJADvvGQZ2yloeoD0zKCz58wAA3gxGChSk1sJJByiEGGGRmAfY3rHm1EegIADoc9CfDIZpNYXMoKO71YPMfZWQHFwhUuClUBpwnYPbj/RK5D3n/NVh3Pnn8tAGAqHcXDx2viBZjKRJHOJFAtX8ogjxLaQqGAZ89+xOnJuQR2ZOfmEYtlEIskkUxkkEpm4bR75LVN1QnrSbILGexGBuBX33yOWr2AldWMgGy0nghFYxLUlD+r4vnzHQEAuabw6HH91Lhe2O1yzzGIa8Taa6hjcXFeUoH5fQYKmZYm/NuUAVfKVfFTpj1MIp4Qj9aD/SMBAY+PTuDzBbG8sownT97BxcU5mu0yjo435Tjm5pNYWcoIUEYwjkMNesZxgMkBBT2m5+JRYSKSXNFq9dBoDmSASWUHwVX6V2eyOfjFlonKGzPU5bpHOcNYnC7lq0efamEkMqnXOUK5XBYfw2ajLSxMhm2wFqFS4dciAW7i9LyKr37YeS0ASO9ZJrIvr2aRzSYQiwakNh57NFLpxXALgwHIv/Hq1bbsrwQx71Eem8lIzyalpOG9zF7N7EvIAORQx1p73bTNc83tNJX3Ns8rH9yDCdI6x3WqBoeT+xLVIZ2x3y/l0RzgEixtd8oCADLpmMM2M8yuXqng6qqC3Z0qHj5K4MHDDcTiHF4dCcjr9zoR8LmRzsbER9HriyCaWsFFqYNU9o7U5WenPTz/7gp//uIVtneO8XJrD72RAwO7GwN63tpdYn1iWp7w2lM+uepf2VMMKwrr4FOS6wn8Gv+a94nan5XCxes2a6/pno6Bb5QG04+RKcBziaT0JG8BwOmr7C0DUB2Pv7UE+C0AePMg+g1amzd6iq18+L+P6KtA2W85X8Th1i7atSoyiTk8ergBf5T+S8DAFsAAQbT7XqTnH4rU9Py8gZPTqkjp+t0eBn2VSkVGw5jJ8xpGhskApC8GAUBKqAgAxgMeeN1dtFtHuCruyYYeitiQzTHkwIvkXAiJWFxkBjQCpt1ar0f/jDr++Z8/FR83SvroyWCyACmfMAtuq0GyeYSsDY0sqrceOisAaJGQsYgg48DjDxN4AAAgAElEQVTnBrQeypUSnj//XuSkNC9mipjDrsJIzAlOuVJBvdZEtdKUxoZF/P72IYpneVl004koPnr6KwMA7KjUUwKAQaazkt3gkiKNAGAyOS/+YqVKXQIlcgtL4kkiAIJMjgkCKnmXQ4DA14domAuc2dior5nQa8qXrx+kEQEmInVjxpYGR8ABvdNAuVrEH7/4F0kBZuH4/vvvIxSOIxbNKgbgyCdTMU6gCcq0RQJ8KjLCTpuFFwtmMhiVVyCvLzGuNx8znkPKhJ5TbEoHdFCKS8N9AsM8Hiy26Lm2s7MjJv30syM4KIbITjvsLvV5KdlIRP1IxWI43N1Ct15ByOfAr379UKbYkphLaS0Fd+JxMp2UpdglDjiGaopmNhxmYT5++zOekgQAp5ptgmyy8SugzAQAN7e3JTHMaQCAV40Wqq0+mi1N7lHoTComaEpfExrxd3B0uI29/S00a1VEOOEWAHAZIX94Rqpm+FvZARK1nNDhGmkonB5gbYUATQKptAJUTbbgNZao4W1mMjVnzfQV89YqWZj2GJtMLqefpyT9QznmLDI5APjHT/5fkdQRJPngo49lEFCutHFeuESzQU8+u8hoqNRmA93u0OfFpdLO3U5ZRwgoUjbI0AvFAFTG/dcAQONcmgAhC3ceYyZMu5yUUHVQLl8gXzxBJpNAbj4t9yvTWn1eN1aWV6QxYkFKKQ6vc4JtDCJ59OgxcvM55QEpIPCErfw6nzvKl8aPa3LY1zMAJ9efKRmZPv4EJggAfvzxx0gkEoCLQT2aHG8zZZrWDzyegwGPrw0He8f48cdX0lDwfhMJcJqNmGIAqkKUx4kMQAKApo+TAqh3dzeFYbK6tozlpWUVSGMa3HN9ETtW5VNm3g9v4v9307J+vZBT15nJAGdjygECwbvf//73uLqidMyD+QUCgAlZs7hmiwRYc0iTaXoA0gA+m0siGSfD1KWaEbbk9FozhlJsaMTbc+YhYAXv+SE9iPgedAH+XD6/pAJelK7wYmtbjODdXo9YXbCwNwdc8hkM31dobejaFaBd4PFGBB88WcBi1g+tX0IkaCRMm95/tIoQQMHYGwTwJZhggFgzjN3xemauS5TkU0Jt/KsAM0NuyLTsQR/9/gC9Fn2jBjg7u8CrzV3E5+YRiifhC8aRL1RwZXoAtvsCANr4voYe9PocmrUNBmADdvdAAMC5REg8xZwOyswIAqoDSqaDMB7cNlmv3a6R1BRkDa6uLkswDUOpXE7FuObxng2Gtp6a2evlp667iQTYGF7cYJ/YqLdE/sxk9u3dfbEs+Lu/+4/wkPmrj4QFdXSSlzR3pyOA/sBuMIEUAMhh6Ma6AQA2OjMAoEoql/tthmrw74UBOOv5N/u1uf/MroOv+3rWA3CWKMr1wgoAclhgrnez15HJAFSBNUr2ayPvxwwCMeRK6gWYRqrCPySkxggDIfinQMCZ4Ydxn46HR4ZdghqGE/Dj35yARMIaHjmg9e3o0ftPI7ttCLKNBQDUaenSk3toLhXD/EJa1jSCdgSMeJ2Wyy0JAQkGY3hw74nyFNSHwhJ/8fI7GfSk01Hc3VCsN4ZFMOym3WmJDyDr5cvLSzx/9lICpC4uyshlV5GIZ0W+m05kEQnGJQCOACDZdfQs474Ke18ArWqlgJeb36JaKyCeDGB5JYOlpQUBAPvdEY4Or/Dq5R6OjgpiK8M9iPu9MLOpLPJ6JWSCNRstXgj+5bI5WbN5HGSoYngAsyZlbfn8+XMZ4PP7ZO2Jh+HJmYT05XILAm5tbNzFycm+BBXu7r1ELO6X48iE4lDEj8Ggi0atLn+DrEOyFmORCKLRsLDQ+/0RatUmmo2BAi7tbrE6Yp0QjyVlHRj0+3K+JvZLKt3d9AB0eVS9Sglwf9AUoGqgNdFsqUEea+KLQkGARAaZcP1hMNLDdz5AsdRC4aKFP3376joA2Oli0OcwRgGAqytZZLJziEYDIjU2GYCSissQPDu9Rh0ol0t48ey5rLlLy0vY2Hgg3vORYGgC8BnEDMVWswljXvZO4/qeDREw70ey/lrtNpo1VWPxNZNzc2hUqyL15tBL8rccA2h6B7rWEuYfSQv8jwAgWYDVWh7DYV+8dAkI05+bf5u2TQe7R8ifAQ8eBvDw0QbiUb8wO3lsGXijDZrwBEcS2uX2JZCYu4NwfAU+XxpwxXGyW8HFmQ1//vNLfP3tj3i5dQDN7hEAUBup+517OJ1C2S+Y9b/J7jPXlcmAWPUXJvDH35fANEsPzuuYQ+doOCSseBkwc8DZ6wn7s1GrSp1iMgDDIseeeNz+a/MAvM1z7aaaz/q9v5C498YS4NsYfmaN8Lr3edvv3/b5funPX0s0MOv4v7EH4N8EALR6OU+FP6iq+Zc8brse/9V5AFZ3/7cRm5BmpYbSWQGH22QA1pFNzOHh47sIJTl5JDk6jAHC6GohZHKPoY+COD6r4ei4hKtSU2SaBKKU7IRFhmlufrNERgGAlCh1Zeo16OgCACZDPnicjHzfR6GwhVq1iHjcKQzAWMwtBQMlZfEwN4qIeGaQpUH/kH/65J+QTCQRpadbOidswHBE+f5MBw1MUtLUD2e+NliCkwth5jP8hMyMRqsOD5vkHsqlS7x4+Uw2u1Qmh8WF1bEHnym7uCxdoUlJU7WFZmsgPj4EAAvneWGMJSJhfPz0fdmUhnobg1FTAED6pygzfZcAZDQ0zmRX0O0Al6WKNIXzSzRqDioA0PCMGYkXoFsSxVQwiOEdNm4UbgYCJo3OxCBcHVfTNJCIiCmfM3ygmHLosok/SLV6hc+/+D1qrQoCAa9IgJlmOJdYxJCgnoCAbvQHlAd60Gx1cHx8LAVho0V5JUtcJgB7YLMpr0ABAGdk2VMAGQHAoTK8bXf7IgWLxVJS+IqJPtlNhweIxWOSShyNU9ZgsGiYXAZ6bjkxFwsgm4jheG8b7eolgj4Hfv2rh/B76d/VMzxEiAMqBiALQz7MQlEYJgYzaxYAHAOsYx8ww7zboWTrswzAWQDwh2fPpgDAMpm87YGkZQ5HQUCLYzT0KBdpu5p0Hh1sY58S4EZVUkoJAK4YEuDZRoJ/ny2HsGlsQ7iGPVycHkqRx7TKdI4TQsPoeUp2qu4eE/hj02EF2gU4M4JaXtcgmfffVNExw/jUNSPhrd3EJ59+KiEavkAIHzz9EP5wDJVqD8enF+h0hujSQ4fXGM2WO7qAJwQAyVLjfcRgi58LAMp5HpL5RoBVNSN251BkjkxILBbPhOlA1oTbaUM8yURYr4APrUZN/d1BT651hjoQWHv8+DEWluaFvas8BifyrVnAQa6HG2QwYzbZzP19Xcb/09sdAXICgB999BFiiTjsbjf63b6YhRO8YCgDQVVKktj86ZoTB/vH+PEHBQASNFQegIqJYVwVAmySvczUQq6ZMlwgy3nQxObWjwIAbqyvYmVlUTW3JsBvkj8NYEnJfydA4C/ZvCe/a+wHBBgd/GwdNFot/MvvP8VZ/lwBgItLknTJhPkm2bYdSufsYwCQDJCrYgGLS/OSQslAB5HacNtz2mYAwBuQIUnwUwAgQ0CEjcPmyUdmgAPF8hWevdpEu0cZuQ++QECsA8xUZN5bTMmktHc0aEHv5+Hon+PBHT+evpvDYtaLYa+EQEwlIarwD4MdbjCKVKyyMdARxvENx3nmfmSqMAFLZQOh/JnIppFdVpiUBAB1dDptAbLI8nm5uY9Yal4CxnzBmPIArLal+em0KAF2jxmK2sAmzJRarYx2h163OqIxrwIAg264HPQPNpihtBkmP4rMFwKAbh1e7wi1elG8wTburiAaC8HjIpvGowY/I9pNvd7Yegpov4EBab3+xgCgIQU2f2ZlAtKeIJXO4eXzLeztHaF4UcPv/u7vJXmU6dcCAB4X0Wz3xfKEEsBOT61dBABpccLGWRiAjZYCAMk4d5oS4LcAoPWc/K0BQAISNwGA473Mcr9YAUB64w01Mo8IeJM1ZfqSmexRBQiMvf8cSgrM61v8aK0AoKV+NVn55jXHJFJVm5iNDvcXMmwVW5i2IbQ/JQDY04biU6sAQKowlG9fIhEWgIeKilK5jLPTPAqFIiqlFlyuIAK+KO7eeSRMQvriMVSCoJefw9RkEKt3FhAKu7C6lkMwoPY/BmOIB12zja+/+QYH+4cCduUyy4hFc8L+i0eSMugWuwKO5IZDMOSBljhkALY7VVwUT3CW30O7U0Iw5MS9B6sCptETm9LZ0xMCgAc4OjqXPcvrIWjjgdvDgbpb6j8O1d1ur5AIVleXEAqGxuFBZAqaPsas5YqFSwFAOZSgXQf/f3dnHxcXZIp78ODBI6ktCUIeHO6hWruQwJ90NoFkMioJwOEI/fu6Uo/1Ot2xby5ZykF6eBPYk96ATDTCQS7xRSTRIZvJwh9g8jcDWwYi27YCuyYRg2sgATq7TYc+7IiVEOWt3U4NtdoV6q06WvWGeHizfu20e2i3e3C4/Lj38D0B/y4rPXzx9csbAcD+oCHZh1YAMBYJQNMobTcsIcgAHJAkMQEAn33/owCUKyvLeLBxH+lkWpiPJmvPVMwIW55SVEJhYwBwosqw1orcd3jNctBEaTPZ8cl4QoBAMtykLpWaQYfDMxS/ZrJHG60SRmjD7+Mq0UWrXUa7WxbAVFimDgU+clBUK9eRP83j6IB+5jE8fkDGnB8DTUmGCQD2tSrsng7agw7cvhQSc3cRm7sPvy8H+yiEiwsNR3s1fPPtFr7/8SV2Ds+gOTzQ4VHSXwHlCTib1ibTQ97J0F19onF4myEdNgFABRAqNQ7rJe51DFqh1yTBb95HBJl5/bAmVQDgfemf/UY/9K+VAXgb4HJbPfgWAPzpI/QWALztCpr++W3X4786ALD8/H8dcarSKFdxRQbg9i7a1TpS9AB8vIbQHH0IKCeKYjCKAs405rIPYXNEsX9Yws7+BUpXTWPB1cSfYwICTlIrZw+jCQDSN0s2LgEA+0hGgnA5emjU95DPv0Lp8kwAwGxOAYA+rw2rS8tIRucFAOQ0v89EyloNn3zyL1hYSIk5eyabEWlfOBK1/Gma6E77RsgJszTQ8r6uAXzTC6+8hJVxY0GUZePyeGgehTJZGi+fSZJrKpMVAHBkUww2ZTjuxMUVi54uKtUOWq2+hDfs7RyicFaQZoTS04+fvgcbGALSEUNaxQCkTJEpoh4BDQgAZrNLAiRelSry/cXFRWm6OREaT45F6uUGyESkX6Nhfj5m/E3J6WZSgYXdZ3Tg5iEZF5IsjIQWZTSU+tj8vduto1wr44+f/142GAKAT94zAMDkvJL/CjPRi96Akz4Pmm0FADLtkRJDFXfP43YTAGgUs5YGVSSD0DGQxKvhGACMxFNS7FarNezsHQoASMlHOpsWIJDyX/VQvmR+jw3JWBDZZAwne5to10sI+2x4/1f3BQC0DxXzS5kWEwCcNPPkjSnAz5y08/AYDZmZ5moyaiwAoKpQDIq/uUPNMG9MBuCfv/oGHZojkwE4l0at00OVkumhCyOEoA/mMNS80lDwGoIhAVYAYBnBYEDMlylTCfmDUmSpU6xOsDT9nJaS3UpfrUEHhbMD3FlWAODi8hzsJgBobW5mwEBh11juxFlA8LXJjWSz8X7kaw9Z8Fl9AEn2YYPSQbvdwqeffIp6iwzAAD54+jv4w1Fc1Xs4Or2QcIZuj8mzfkkrFxkdAUAnWXlkaDnQ7ykA0EMJsNspBuByX9Cs3cLelIm65WsCBnwfvPdZZPLIkdVweVnE6dkhMqk4srm4sI/msymRlK+sLaLVqBgsxh6Ojo+xt72FdqeDdx4/lnuXyc9sUKYYgNc8ExUAdruUzWT7Tq/Et23wJgD49OPfKvk82eJtsv+acm8SANR0yhLZgIzgtPuxv3eKZ89e4uz0HPFETNh/9ACkx6YJeIvXpwEAmiAmAUBaPjAIYW1lEfc2lsVrkixM4n0KhFZsRjYRY+DvlxgJzwBYJtPNnASO7EPZnwgs/3+ffoJ8sQiHi+zqZYQjKdjtIdTqQ/TbtMAgO4sXBkNm2qiUrrAwnxKLAa+bAKFKQRwDgJLozVv9hkR5MDBIsU3UEENHVxvC7fVh5HCiULoUALDe6xkAYFAlSpMdIw2DE66RAy7dDgwaBgB4ivUFJ54+yWAl44bWv0SQAKCkbRvpv4a9gskyILgvbEhJa1asROtj9vqRhEwyog3G5thyg7evDnSFAUhj9r6Ehp0Wyni5tY/Y3DzCsSTc/iiKlzXxAJTU3+7AAP9cEhLFpGka1TNgi55aLo+GeDSAeDKIQMADt5N+p4YSQRYwu1gYUPrG+8/npfTfAADXFySB1+N0CBBPzyYr41ctgMaAzPjQ1xijM9LOaXBF/ZL13hyvgXLM7WJDEEstYOf5Fnb2TnBycoWPf/cPcHtCGNncKBTKODopotnqw+n2o9OzoUsAsKtsLSgfvrfxQKRzAgCSGUUPQAEAyS69eaD3egagXXnPGo//1inAt61Hs8OO20JAbmMAzqo/rjE8r13v0/qQa4wYx3QKsJkkbx5P6/0j0vtxCrAB+tFGAmQCGgCgyUiwEwBkk+9SoTz0RaVXJf2GhfE9K/lUgMB4YGhYKJjWKMqfUgEDPwcADIY9iMUYbBQXwJx7HAM7aLVBAJAety5nEIsL62KzwQEu79OT012Ewh7MpUNYu7soAODyCv39PBhoJgBYlWTd3//LH7GzsytDag6IY7E00ol5hIIxAb9kGMyh2JDgjQ3+IJPpNTSaJQG2Ot0KRsO23PN31udVOENPF6VSpdzF1qsjHBydSg1AIM0KANJ7j/t7IBjCo0ePxA+Qx5AgHL/PNcwE1fj3L4qKAUlLGcpwv/zya0kvrpTbyGZTePfdd6W+YBDU1tYrVKuX2N59JaqARDKKeDwqjD9KgAkcEwCMRkMyNCMASJ9FrT8QmwnuKfzsXm9QwlUIACYSKanZOOSWcAeNa69ijClZuNpbWN8QyPJ5HHKMypVzCRQcjcimpty3Jh61yficsCIrlTouLkkkCOPew9/cCAC6fRFoQwbqdcUD0O0aYi4ZxspyDrlMAhEyADXaTxCColrjOgD4/bffy/tbXV3Bw3sP5O/Th1EANynD1f3G2kpYgBzq0CLH6L9m6x4+n+w/1lH03nbZnQKQel0kDZDdzX1M1XMSPmbryjCIwR3n+QMB/FKZMOzo4uryFK121fBc98Htdwubz+P2od8d4qpwie1XBTx6sIrHDx4iHg2iVr1AX2M/3EJPr6KLS3QGA7jIAEzeQzxxD/H4XfR7PnS6Lmy/OsWPz7fxaucIR2cF9OESD0CycYcjJTOXnoHHwQirtIJ95n3MakEOF9cIAwAc2LmS8MhzzZjsy24ngzL9UqtS6aLrQwwI8hMArDcEON24e1csX7zsZf9NMABvZnbNAjLT1fHrv7quHLl5iHsbg+/fOwNwVplgPeJv5umnfsNUYqklQykVb36Y3rgGSeffOwOw/M1/GZGSzSCKq0IR+1s76DRbiEdjePzuXUQSpBHboY/IAIzC5c0hnr4Hu3cOu/sX2N0p4qpE34C+SIBdTk7QPLKRM93wdQWdTC/YXIz6igFICZkBADrsZMQd4fx8E5XyCaJRO9JpP2IxFzwOHatLK8gmc4iGwmhWS2h3GxJo8MVnXyKTjSEej0iqKxvOSDQyLuKtBZFZSNJPQV1BxqT1WtCFLH+Ta+kao2b6MmMzZ+Oi2e/iqnKJFy+eyTHI5BawsrYBO6c7I5eED/QGQKPZRanSQK3akSKlVGpLolrh7NKQAMfw9MP3hMFFBiBp6i73CP4g2X8OmVxyA6YfSGoug0q1jlKlLPLBhYUccjma3qoUOUmNg0956NkopyUHXklu6RslG6wVADQ2HXV8DHBP8CxTsqdAGQFnTN2UgIAm+DcEGVoEQ1j4fP7FZ6jXCToFRQJMCXcikhHwj9JkfegRBiBTP2vttvIkaXUFqOHLDvXJ+xYG4Jj99BoA8AYGYCiaFKJiuVrH/uEx9g+PpEBL5xQDkNMxo/KQa4LJt8lYALlkCEf7mxg0ywj6bPjgyUMEvCSxkvmlks4UA1BN68zGgsf1bwcA2vH5n/+EVpcAYBSB6BwavSFa7B1sHgyGAQy1GHTNbbxPFrFKAmwyAMMBH9bXN0QCTO8VsoFnH8pPi+EmGvR2HReUAC9nsZBLYmUtqxiAZExauqHJfW800JQJq1JCFXRGfTd7/5mLuSo6JsCp/J4RMKNYlgpoZkIhp71Mevv003+WhFBfIIinH/4O3kgMxYYCANvdoRiUu90R8apjA631NJn20zaA9xKBxNFwALfbLt6OUnRSfkpvRlkiDHmosWaYX5sAIN9zKBiWxqTTauPiIi9+dpT6ZDNxuJw67t5ZRCTqk/TDVrsm6x8boFMJ29hBr93E43ceCsOMjC6vNyAFnSnrmUjyZ4wKZkCwa42sVS5/wwDjxs1yBOxsbWHvYB9PhQE4h6HDgXqjhUaDpuVtNHtMVSZ4ynud8vkA9nZP8OLFK/FxoryePmvp9JwwGxRwR0K2S9h/BNPUVaHS+Fq1KwEA767MCwC4spSDQ5gLIw7g4Tb8f2i1wGtOMVlmmGlvAgiOZdXm2mG57i2sYr4+E/NoiP7//OM/oXhVkvedXVgTANDmDKNW0yStVus70e+oQr1Dllq9gmw6hkQ8DK/LIR54CgCkBFhJmn4KABR/Wqb5UgI80IWRowBAOwql0hgAtHsDwnp1kQFo+PdxWOIc2eClpUKf3lJkAJ5iNaPjwycpLGc9AgBGTAagMZAS7z8TGDA8gwiCmsm+Vm9Y672qrh/zGE6vIWbQANkpvb4m+xwHPAPNIU3P9u6xSIB9IXpoRXBZIsDXkeRfE1C1DSmldIoXFoEusoo63So8biCeoHF/GMGABx56gowfaphB4Jj9pNulIxAYodUsIhx1484a2Zk+Ya4QAPS4VfiHYmbxRUyQxDIIm02athaawg4yh2DGm7j2fMvbG5ExOoA3nMD+5gG2to9xdFrBh0//Hv5ATID1fLGCw5M8mm36i9KCxQAAe7Q96COdSuH+xvoMAGhhAL4FAKeWtllA8K8NAJJpZWUA/lSjaAUAOfwwbToc6CtrEYsEmEF3Ou0gDDsXkQCLCkKB1GQCju9B09vPMpjm52TAkcgDKRMcy1hVUNibMgD9ASei8RBSqbikuTPAgym4Z6dFNOs9Af4wdCOTWRbQijUc5a3Fy2PxU55L+7F+bwmhsBMLS0kB7wUAbDZRqVYR8Ifxj//4CbY39+DzRZGI5TCXmEcimhLgSwGAKvVdAECnTUL3GLrA0C3Wxh4vfZRZ67RlMECLDdZ71UoL5aseNl/t4+AoLwCgy+mDzxeA1+8TGTDZZ2QCzqUyuHf/npJI0s5ArGQUO87cwwg0cdjCIRk/J+uEL774szxf10dYXlrFo0fvGIEeIbx89RylclExADNzwgBMJGMIh0LoD3py3dBKiWFFtCag/JcyZA74yWSjZJl9VSScENsSvje/X0k0RV7L/+Tcks2pGlwJmnJymMl1oy6+fPThPi/so964YIYvrkoFSVQnADSXSEmgSK3WwOVlHbAbDMDLFi7LgykGIAHA/mgCAHqdMADADLLpOCJhv8jGeZ3LXm2wC80bslap4LvvJgDgowcPEQvHjLAxo3c0aj3u/dwvZT0fe7pb9xw1aGEPSbCWezatH3xer9g7MHFbMd374lHLPcHh4lC4jvmFJLrtBvYPX4p0fG0tI2qEg6NtAZWTcwRbA/AHg2i0m/LvSLOLbdPzHzbxYOMxHt97ADIe6+UCev0a2r0SuloFba2CHpmq3iQisTsIhu5gPvsO+gMvGo0RdvdO8GqLSqQ8zotlaCOXkuIztE6ifznQ0SfhjFYQUBh9vHdH8nwmVBOQ1UAfQScGNif6IgG3CQGEHuUqqNKGgNcvQCsBQF4z9OXlz3lOeC2trayKfcu/HQbgWwDwxhr/lm/eNpD7pR6A/70AwPHHvtYr/DuTANf+9F9GnKYw0fEiX5CGTx/04XW78MEH7yGUCAoAyGhyHSG4vFlEkmtwhrLY2c7j4OACl1c016cPBD01vHA6fQoANGXA5hRT2ETq0CswbqQaYDIADQAwEQvDOSIQxqJiE632McJhYC4WRCjogsepYW1pUbwi4uEAWs0S2s0azs5PcLi/i1CIhuBxmbglEgwCoQeaIUGyTETNC0Aa/Bnw3lL2G292FhSx+v5NG9HLZMrrAg/GJWVaz34U01amXD14+C5GNo9Ki+wTvHAIYFHIV1CttQQE46a7u3OM8/MLaULm02ncXVlCNOwVubTDoYmXCmUP9NJjAcSCQ2jdoQA6XRqkl+F0O5DJpJDLZQx6OCWlLoxGKgmY/y9eeg6V2jy+0WfYj3K+TJBUdXzGMTGZgBYJsGywookc+wBSVtnuEgAs4/PPPxPpViwSxgcffCATXZ8vJIxESjM1eNHr29AbAo12F+fFPFqt7pgGz4ABvndJbyM/ZjydNxvUyWpmTrrFA1AboN3twunyIhCKyJSsUq7h8PhUAMAIJcCZLKKJmHh8mA+ZndmGcu3l5ggAvoTeqQoA+L4AgHY4R2bhbhwWFovX3N4n7LcJnV89f5J6a35tMLVMDx/z2rzGAFSH+stvvkW12YHDF4U7MIeu7kNvSNaYT/wgB5pKkTMZgAoA3MXe3haa9TJCQR/u3b0jKbVMATalF9aFn8eBQKeDYH2nPsUAXFvNwWYnCMrCYlKQjYMDzD6YYSgGg2hijk9ml+GxZwCPY6mBcZ2ZgQ8s7ugrJsw7keipa4y+JQQAmUT76Sd/ELm43xcRANAdSeC83cbB2SXa9LXpUQYYNQBAXQBA8eWLRw0JMBk0CgA0Q0BMGaZ8DAMAHE+dJfCFJtK6+CVxGhsNxwWwaTabEuyRPztBPBFBai4Mu22Ad97ZEKkIp+OcyLPpo+ZuQlIAACAASURBVATq9PhQGoN2hwDgIywvLIoMyemaleorVo+kKwvoaoDx4wVtesJlNoW3buSzQIWB+W++eoXdgwMIAzCRxMjhQb3RkWuuUmsZQQQOSWhVAQRO7O2f4MXzLQkwoJn5/AJTAdMIhQLikaoGEg7YnC4ZFsl9IB6VGjq1K+xsWgHAjAAzkuhKKafBAFS/ZG7WfwEAaByvWQ879W3jGBrMSl6vB0cn+NPX3+KiXIHNFUB2cQ3ByBxc3gTKlY7I1bS+A3rPJvMPDmU6rSaSiSCS8Yiwtck+4HvmPUbfPzKtiFdZwz8mDMTJVJPMQRqQCwDo8YgsOV9iIuMm6l0dCgCMwOlWrG6eC+557pENgcEQ9n59DACu5Ib44FcpLGYVA5BDNTZo4yRQuaINZpA0kNOuKNfXq+nNc1aiztfl6ylJE1BrddHqMe1ZR0+3CROHElemADvdQXiDcVQqbZHuU1LN40nLBxOkYJ1A6TnB1W63Aa/Xhng8LI1+yO8RT7CJL9QsADhEKOREr1NBwG+TgIB4zCsyYq+HQSG8vsgOmVYFqD3Q2POvAXqW/VAGZq8BAG+4v9RrKubl/u4ZXrw6QLHcxeMnv0UyuShDi3zxCodkANIL0R1EuzdSDEBKgLtd5DIGAJg2GIAMcxgaACAlc7OMfnM9Nr7PRlkaZk0fB9QoBqAZ4HIzs+GWvmEi2R9/7p8urK8DZT89wR/v0bNzkBkPn78WA3Dy/sz11Xh/M/LuvxQAdNjUXkAJMPfZGyXAkkrlUOE8dtf4njXBP3VvWtUG9OadDrgzPQ/NOkRKO4IKQ67ht0uA3V7bFAOwUrmStPfzsxKGugOZ9LIMuUOhJMjyfvb8Jc7Pj+DycHgxRCYbwv2HywhF7MjmYkgmwpKwLozpSl0AwE8++QO2Nw/h80bE/y81t4BEZE6G3Ay/EJ9x4wKgl+7J6b7sEZrWRijiQSYbRTjCmrKDgd5A6eoS5WpDGNqUAG++PBwDgKyNmPDrD4bkFRWzLozF5SWkMxlh0gmgJ3s8Pa4h1hx88P6jpUG5VMbFxQW+/OpL8fM2B/LLy6tidcNrh8PVV5svkM+fYHtnG5lMEslkTAKilARY+ZiTycdBmQkAkrnGsCO+pgIf3UgmCB6mhIlmDkP5HjmsIpuLl6QZZESLE4dTSaTZN5DZdl44FCmyy62jWjlHvniKVrOBubkk1lbWxDt5a2sXpUpThvL3HvwGhRkA0OmPweOPCujEnkMxAG1IMwRkIaUYgCEqe+jHqtZTVdup65FesGQ7Pn/2HKl0CvO5eVHi0Iean9/vVR7YEig1orJArUmmpcysby73cZ6LXoc2IqzhvMJw87jUoBCy9/L8cfDUFbYiGeOhsB8sSajGOD7ZRbdXQSzmQ71axOVVHp12FavryyKX9YVDkgScXpgXEgSTr7/64gfcX3uMB3fXERG2ZhndbhGNzgna/Sr6vHZoceQIw+Waw/rGbxFM3oXWpHy+jRcvtyUA5OT8AvU6PSZdQoLo9cmYnCxuVoaT6QVI8E/XbCLb7g+Arka7EJvaa+0uSRHui3rPDFFTtTaPE4E9Wt8EvKwv1XCbP7u6YCCPLvVnIklvbM//oCEgvwzIuW1/e91g5zbG3yxjfLZVnP357PuYff1ZD9vb3vfP/fltfYMK+Pklj5/+/WsM35k/ZUpub2NyTu4f9ucWhuAvBABnj89t7/e24zl7JG97vV9y5OW+b33xv4zIWqvVqiieF7C1tamSTB0jPH36G4TiiQmlGH44vCmEYyvwRHPY3jzG0XEFl5ctManWNBaenKQxeZSgklXaZMQvj9e0oTSyGuVNGgHAnkxvErEobMMhSpdFnJxso9M9QSgEJMIBhPxOeBxDkR+mU0kkIj70ey0BAPNnRyK3owk/5QncQOOJKKKmB+CYuTfDTnBMV5DmV68te2cAstkTJMEBHg9GWhdX5RJ+eP6DLOSLS2t49OQ9DDnZ6dvR7Y7EbLne6EnxRADQ7vChVG5hZ+cY+bMLmXIu5bKSuBoJ+UC5NGUN9K4gwOf30UBfTb4ocyAg2Nc7wizyBX3C/ouSAWlMjQmemcw/EwBkSUADYdWYq8fYw85ItGVxIVs3N+FZefT4BlK+SYooaMiAATAdlQzAeqUsDMBKtYRYNIaPnz4VCQMl42yAaKbP6VdnYJONjAxAyu3qzZbImfgZyOCaAgAlEW8CAlhvhikAkJKAHo+dG95ASK7ncrmKk7MzAwBMSOoqCxAykkzwioute6SLBDiXDOL44AX0bg0hkQA/QMDjgMss3Mc46E0AoBksw+JnVkI3Lf8jaK4Otnre6z0A+Zp2fP3t9yjXW3D44nB4kxgggp4egA4/BkOnsEzl5TBQKcDDLg6OtnBgSIBDAT/urd8RVi3lwE4zZdYCrhK6EwagAQCSAWhKgOkFSDNpFmecqgqXy+yJLSdkEv5hSItN6fg4vEV9X0lruTZMGA38nppsG0WkAHEmANiXZtgEABmkE/DF8OGHv4MnksBxp4n980t06VHas8HtCguLiNN/ShG9HhcSiYgAgJRtEAD0um4GAGelv1KIESTSFQDIyWkyxoR0TeQ0+cI5LgtkwYWRiAekAH2XAGCcPklkwCl2EgNDTo4IAL5Ep9vA43fuWwBAlRpuNncih7Wwjhi8oxhw0wy2616BN8lM2SjMSNpMoNk4Py9evMDewSE+/IgA4Jwk01WbPQEAyQCknFrWEsNagMXrvgCAmzg7O5dinj5+6XRG2AwuhoiQrcIpvpthRC4B93gcnSMNvUYZO5vfCwPwwcYilhbTyuOJP3c6BQBUC43B2DaYx9cniW9WmLxug1Wp2bwWqcGx4/DkFJ998SUua20LAJiG2xeXRqlWJwCoACv+Cpkc/X4L0YgPyUQEXrdqZuRe+gsAQDYebA7p7Tpy2lG8nACADm8IPn8EDqdf2NQqMdcJz9AGv6bB0a9i2D8HBqdYmwfe/1UGC/NOAQDjEY+ADpN1fUZKOGYEm1LYmfVq1kRnqoJVQKImsiSnmJsXripoEvwb2oS5zICLs/yFsHxsdh+C4aT4/9UYrNJ3YNinn7ACNLkv9ds9NBoqBITevz6ffRoAdHKdmHj4cQ/lPcM+0Oscir+TNqjD4x5haYUAIEMANLEWoRegShFWkrUxCGbWDkYwy1TRNcMAtN5PZqM2W6SNdwC+rsPLjBYcHBbw44sDVJo23Hv8AbK5O6g2esgXVQhIs9WDw0MA0CYMyo4BAC4vZvFw3WQANlSa61sAcHzI/1sDgGRaTaUAz1rFWO4XKwPwTQFASfckI5wegEbA2IQBaEp6zT2WrHvThkQdkvHebPoUi1eKStl+EwCQ6bWUzacpAXbYJLX39PRc/Onoz8dwPq8nLDUd92UGuREA9Pg47OshnQvh0TurCIVpi8N9Maykh822MKpoZfP559/IEDzojyKZoP9fGtFwUqSp5jpgLjMMljo7P1L1MXoSLsKkYQUAtgQALBaLqNWbcNj92N0+x+bmPg4OyQDkvuNAOpVBMBIVhiSDA+n9l12YF6WKqDmGugBr2oBglPJQ44OqA55rypxpV/Py5UvZ+/lIxOckoOPOnXVhrPkDXmxtvcTp6Rm2d7aQSc8hMRdDNKI8ACm75GuxhmDNzsCKWDQi9TQDUsaMNl8AkUhc7I3kfViGkub7ZL3OeoGfjT0Wm072cwQA260rFIrHEm5BBly7WcbF5bnIuZcWFzGfnYfPG8SzZ89xcVWFpnmVBNgCADa6drj8Mbj9Ewkw+zAyADPJiACAZABGg14FPFrWUgEANdZKHGrpeLX5Sv6u+DB7PIiEojI0DLC3sfNa16VGMdUlVk9pKQMEJFS+szwfDJbi/sregq/HtVwkv7TAsTNAhd58LXjdI0SiYbjdKvSvUS3hvHAsrEg+t1LOo9NrylDo4cP7cLjt8IWDGGCEZDaNjtbH/sE5Xn2/jwdrj7C+clf6U7ethU73HI3mLlq9CrSRB/rQh77ugqb7sbL8HlKpO6g1RyiVO/j+hxdyLRYvKxJSA7tX+hypTzU12GQtpzOEhAxPAaPJptRVENDQLuCf7AmDoXgIwh3A0OlG32ZDf0jGr41HUfZiXl8Ekwns8d6hF6DZt/Hf8mVJvp7PZuXnfo/3LQA4u4FbmNXmj8bWNjMDqWt7/8zP3wKA/30AQPO8XBe8vVnfMD7vsxZCVrLUG1w3Nzxl6lt/cwCw+8V/HdHPrlqp4Dyfx+bmptFs2fHRxx8gQPTNRfafGz3dDZcvA39kHsHEkkzSTk4rigHY4hSZ1Hu/AQCSZaZ8mozSw0iDMj+fAgApi+LERoyGDQCQcteLiwKOj3bQaJwhGLQhGfUj7HfA69BxZ2ke2VQUsQglARrazaoUAfn8MRwuDYlkWDw0CAJyoqceRgMzc8KmGufbzsYtPzeBC7vHI4bOAgA+eyYTmsXlVTx+8p6EEbBGoCEx/e4IAJ6dl8S7z+5k+MVQJkLCABwSAEyLD1Y4zM2+K5uYw6mYU9zgCNhw41cAoBvdQQM9vYM4J3HLS9IwygIPj7APOZ1VUmAj7dFIDHU6WSyY0fLTvkXjj/0T4SfWTcRMASZwQ2+TbtvCAKxwwmYAgKEoPC42raShKwCwpSkAsN5uS9IlTZb9wTBcdpf4uPFzEGCeJJ1NezpOri5DEmBlANLk2a8mvVeVEk5Oz3FwRAZgAulcVooqh8uYrBtglEMbSQhIbi6Ao/3nsGutKQYgpQKUxpoPU1oz+doKUP71AcCvvvkOpXoHTm8cdk8Cmi0CDUEMRj50mXqrGea/9O+z9aVIPjrYwd7+K4MBqADA5eUVhAMmQ2viHSSTW2iSRUYWoNauKQbgUhaL9ABcSsPuYHE1MpIILU3GLLP2BgaudYGzTremGIjGpmkCcFL0GknT+oAhIAM0211hALabA/h9lM0rBuBxu4G9fEGuHQKAHjs9AJkcPoDeJ5PWLT519MjhFHs07Akr0O0x2VmqwOS9+DoAUORB4u82FNsBvjaL+cL5Ka6uLkV2k4iFpABfX1+Spsfnd4kskceNn+GYDMDdl2h3anj3nfviAcgggGCADGaDNcd7lWCZRao/AcLMyuImBuA0y8y6jL02VdhYt60AYCSRQmcwGgOAjWZPrAwmgUJklY2wd3COFy/oAVhAKBzA2uoq0pmUrFdut0rFHNqdKgCETZ2wAxQA2LcAgPfXF7GynLEAgNP+ZNPehzMb95vIgF+znksCrwEADrW+sG0Oj8/xz599gVKzKwV2duGuMAA9gQRK5aaEN/G6ImA1Gthk3eMeEImogAqPyyaNCBs6NjMcurHBUTJz61BqEkhlNje6pqGnDdDXNWEAUgt9caUkwI2ODrcnAG8gBruLkisCgIrd7RoO4dU1OHoVDAd52AanWF2w4ddPyLhwwzFkCJBN7uvJY1p2f03Kb3iVjlMYzcANE9iw7q+imyf7gOAfVxA3ToplNPqa/P9lpY7CRRnnhSvMJbMynAoEE2g2+mjU+xj02LBwr1LMJmEvzAKAXicSyYiA+D6vE26nTmOA8cdhG8zPQADQ4wJcNjLeGiITXFqamwYA3Ty0BAAnTavJQBYfUhFkzQxwjHNntc4w7ynxDGOzJuycGaDdYMNwL2t3gP39PJ69PES5CWw8+gCZ+TtoNPtjALDR7ikGYN8IATE8ADfurhkAYEqGDroAOnaRB5q+WQqInB00qc9xjQHIIBTL9fiXpmuPQ3t+JgPQvBfM43m9AJ6+z2cZEYpnPnncBgDOStpNz0TzFSbn1bxHp9dX0wZi/Hz7aAoApNzf+pje1xTQbEp/34QBOAsAyiBlyDXECAqQvYKPCfBnPYamx7X6HuuRnwYAGT5kTQHmHsbgHA7ZqT5hkNr5eVHWm0Q8IyBiLMprsYPz0zxa7S4uL/PCuBrZOsjmwrj/aBWxmBexhB/hiB+a1gMHd9VyEx5nEF9/9SOOj4qIRZOyLkSjSZGlkvHEh5IAq0/JlGUCWHPJCFyukeEzGEE4bAKALRSLeRlWCQC4c4rNV4cGAKg8AGcBwKWlJaSyVM6ovyWepkOb9Cm8v8yguGajgaurish/eRxOTk5kreHP+RqLi8vCJlQAoH8MAO7t7Uh/QgDQ7/PKc8iIY83AWoKqJQYd0gOQbC0CNtzr6FFN2yMeC0p/ZQ8xbCJkT9V1jIQBqDRMat1T+63DNRIvRmH8FY5QrV9IYq0+aIkXNHul9fV1JGNzot768stvZDDT1w0AkCEg5QH+/NULNHp2OP1xAQAJLtFvb9AlAxBYTCewNJ/EfCqOcEh5T5v7O4ErHkM+6EPHz9bpDyR1md6tiikZluCwUMAHu7C5uXbSfubmdZdrHcG/8XHSh/B5A/AHVJKwYnNzPe/D7qRPMwNtGuLJSxWGPMduQ6PG/vdYWH+16hXKlxdSoy0tzePew3uwe9zwhQPQHHaEEzFUmnVsbu/j/KiMe6sPcX9lHWE/WYst6B0CgNto9yoysGEgX6Opo92xI5u9h7m5FTRaupA9fvx+C8enRekDhxptZ3yiUCHLm5Jzs9Zj+Az9qQlS8zgyoZlkAWa+sJ8kM5x7Q1e3Y+QOYOB0YchjPCLJRq0H6hoZyvXkFQAwgSAVWBbzjlq5Kp6SmVRarsF/MwzA19WDt/S0U4u35Yu3DEBzl/l5gNns8eRw9nUPc9/6KRDsdQzAm5h2JjHJGtTxFgD84r/KGShXKmJmu729rSbmLgc+/u1T8cawe/xSsHf6drj9Wfij8wgll/DqxSGOT8qykLHBZnoYFzDFAHxDAJCTNSPJk4t4PBoVqdTlxTmOjrdRqxaEcRWP+AQA9Ng0YR9lyfAL+2TTYfoXF29OthxOTtACSKZiYjxPOrt5qfJfa6EuG/wtiO1tC4BVQmZO/J0ej8j6CDIRANS1IRaWV/DOu++j2WKiI2nzNKu1odbo4zyvGICc/nS7diUBPlMS4MWFHDjlpwQYI86fukJZ56bKc2QmwBEA9PidaPfr8px0Jok7d1Zp/aemmHCrBGIbkx6nAUA5LgRw5G6Ykd78VCDKDQdnfD8bAA0ZgJ12BzWRAP8BtUoV0WgUv336kRQ+HmGtkBVkAoCkskMYgExIzhcv5RwSAOy0ddht3usAoHyA6YVI6lp6gowBwL6wjwgmUpJdKl3h8Izys1NEGFSQnUc8FhNAwiySeWy9dptIzXPJAE6PtjDsVhD0TyTAUlhwujhmAM4wSq0hKVJw/3UZgF9+/S1KtR6cPhMADKE/8kEb+dDTXBjo9O8kZ4AhIKoQUgzAV1L4hYJ+kQCvLs8wAM3GTY6rJtI4AWiaFfEAvLOcw3wugcWFFFhjcs0gfjxu3CwJvzwPZqN1E2VaPPYMAGFWAmy9xOT+EuxvwgAkeMapL70iP/3kj+i0NZEAf/D07+CJxHDYqmP/XKUAa13A5QhA6w0FpGOBxUmzCQAyuQ1DmjyzgaY03khifUMAkO81FqbHIMN8aigUzlC6uhCT73g0JGvVymoOyWQEASkW1edhYirtC/b2tySNThiAi/MCAAaCZFMYYT0ShmJMhccm2DOJpWNG5U+HNZiDDzMNcnYQoticwCwASI/JUq0pBWu7q0lQg93uhp1J0yOn+NYcHJwqCfAZhzcBrK2tSAqwAIAu4/6yOwRsNwFAAm6u4QC9ZgW7BgOQAODyUloKcR4ryusmAQUmA1C9TyvrS10zf3lhwhVQAECeGwKADgKAZ/jnzwwGoCeA+eV1hKIZeAIxkfLUCAB2RhgO6LUzEuazPuiI3DsWD8LjZtNKAFDJtl8HAErghvF4EwCw1dEl4dLnj8HGYcqIBuIMzHCC5HaX1oN9UMGol8dIO8Xqsh1PHqWwkHXB62gh5CUfs2/Is6wBWObAzAAwxgx6w8PRYL7NXj9TISGSRkr5rx2ancmGbhyeX6LN/W8AlOv0ya3jLH8p4QEMNvB742g1aXrfE8BeDP/JAJRmnOndZAAyWVQxAOnVSTCCAKAC7dU6Zw4InIYNCYNAXBycjXqSNM1AkKWVlACAHs8QXjfET5BMLDIiJ7I14zgMDQDw2gBR3WemdYJ4ABvPMRkbJhBoXctknWN6q92LVlvH4eEVnr86QqU5EgAwlVsbA4DKA7ArDMCWSIAJAv7/7L3Zj2Rpfh12Yt8jMiL3PWuvrl5mn+khOTMSyZFl06Zs2YZFm7YsQBAgwH41DL/47/CDH/1i+MEGbIEiORxK5HTPTA+7q6trz1pyX2PftxthnPPdL+JmZGZV1zRFkTMdQKGqcr1xl+/7/c7vLD10W23cuX3T9QCcQ6NWE0uUv1/DQVKM3X3wSwDQnP1JIOFXAQDUfSQfZhPoMQrwcmvbv04AMBiiBDitPZNr7ObmU4FgVHLMzs4poTs7ldNA+/mzl7oXi6WCwPcBCABO48YtygtpgxFDKh2TBLhea4sBGBhG8OD+Jo6OCphKzwoATKYyiMcMWKNhHINPyIoaDLTXco+lxy5B/alcHDOzKWQIAPpaGAzbODw8RLlaGzEAH3z2HC+3DuSpl07lMDs7Lwkw90CmaW9cuaJBC9c2gSwDMsgC6PbIIGOgRkTAeaVcQbFUxr1P7wkAJHAuWf7SEhYXF8V+TyYJXPqRSMRErqBUeHPziWyKctM51RkckvF9EMDn+2NdPDM9g6nslLwR+bv4dQzTWpyfl/RXsl5P/zIaMsgn2QCAfIkFx/AL9ESS6HUqOMnvoVI9wQAdDJnS63ewtr6ChYVlrK+sq1/5i7/4QPYMzjCOO++9rxCQo9MWfv7JEzTaBgAMRdNa3y8CAJdmpzCVjLn+0GagQsYffzavYywaQ4iBTf6QjrHdbgloJnMvl8kimTQAIEEvXfNRge0qRdw1loAszx3l2QQCqRCIxeOqnQTuuWF+BgDsIuBvAb6urCOSyejIQ7hWqeo+efL0EYrFvOTJc3MzuHLtCm7cvoloKo5IOgkn6Ec4lcBppYgHn22inG/h1vW3cXP1BtLRABBsA619NGrPUW/mxczjIKdSYbBlB9Ozq5ibWVMfWCrW8fHdhzg9roqNysFd0B+TPRTTnqkq0T1Pr+AJoISeflzT+8MA2g4BQAeNzgAVDreHAXQYIBIMo97uyf+P9y/PNe+NZqupUJRcbhqZZFrqL9bUskqq1aW0+BIAvKzzNx//EgA05+GLSoC/BABffZ/9svjUq3/q+LO+zs/+cMjNI18oaJL19MkTLbxkxnz3u99REmUolhQA2GgDkcSSAMD0zBoePNjC7m4RxVJTCxjZID4Q/KMHoJUAX8YAJBPCZQC6Rv5cyNlAEwDkVG9n+6lSITk9nEkTAAwhMGji+toSlmZzyE7FwNBW+jQcnGzj+GQXwaCjVDBO2JaXFxBPJMy7vSS8Y3Li+3lPnLdJs/+2ACCj1Ts9MgCL+PT+PVcCvIF3v/INbQbdHgv4oaTAbKSZesgGko0b2QCbz7YMAAjg2vq6AgMobaAMkynAnGgJcKGcLBBGyB9ALBZBMGKMfrmxL6zM4uaN6wJlJGYbhl32H4FA46lE/yHDrvAAaGIZecCDNwQAxxN5V6LpBQB/8hMDAGbPA4B9+lZIAmwAQHq5HVsAMGUAQILMBAApMx953Vwy2bEAIIunrusBGAqFkcykZXZ7Wihia2cHL/f25f03v2A8SEYMQBbVAJKRGJLhAJamM8gfb6NTPzEMwK/eRjLKUrT9GgBwEhCcuMMmPRddCfCk9HckS7bNJU294cfPfv4xitUWAtFpMQAdfwJtJ4regCAgE/YCov9bAJAN7hkAUBLgG5JpMgU45ErBR02sn0BI35gmoyuJphcAZBJwKGDAGaabjp4F958EH+1zYSRLpoi3f48bVJ+KkMmN9ZwT1Eiy6ibLkQHY7qHpAoDNloNEPINvfft7CE9lsV2r4PnBCbpNEwJCAJATVoKG/e4AsbjxDKUHmAEAW6MQkNcBgDp2jyyD/2eoCpvwaq2M46MjFPOnSCRjmErHxWQjYLq8Mi/gkeudCYXw4/GD+9jdeyk58AgADAdlUK5pvphXY28ue5797gM3Om+vCQOZXN8s22cSALQb+2cP7+Pl82188zd+A1NiAPpwcFJAtdZFp8t70AwWCDhxTXEcP7Ze7uKzB4+wv3+kxO+rV69i1gMAmsrBB18oKFm+ptzoIzSgBLiEZ0/u4sY6Q0AMABhPhCU3kwWW+37HG+Mk0Pd64G88WTRfa5PY7H3JXyFmjgDAnnxSt7bJAPwZDgsVBONTWLtyE5nZFQFveQKA1Q46DQdO1y+pWK/ThtNvY24mhex0UrJyiGk3UKIx3zNBIwFUnjHkmwCA9x8+Rp1G9i4AGKD0h4MUx1wLre79NobdogEAnT1cWfPjvTszWJkPIht3EPG3jefYKODdPnFuo+UNF7jQs/RioNncT0au2Pf74bgA4Iu9Y7QGQKM9QLnWx3Ghiv2DPKZnXQlwPKtAlXq15QKAZLK4rKaBYS8YALAsj0V6RS0s0u83I5ZL0M/VrifmB+8Vsoa4pnFpIgDIRrDTqapOWF+bw/R0BNHIECTKUxZ8DgB0gb8RA9AFPs81ANaz1AMQ2rAFDUAmvOJ01rTHRFFv9LC9U8DT54c4LfffEAC87QEAK2ZNURPMQWxAa631A/M++3aPpz3JGQ/AyxiAvySjdnyeXv1cnm+oJlf+i79/sgExffL4a88xAM+lfp9l6L0pA3DyKFmXvUkICPfVz8MAND6afjXzvIv1NzE/PRs2BMQj3x+FBZwdco8kwO4pMl6A5yXAZBUxtKfnEIzooEf2keuPS89cruu815gATFArFk1jaWlR4TwM0iieFsWIY2ouPexYH/C5XFjMYePKMuYXckilw0gko/I3JXBYLtXQbw+xs3Osf1MOvLiwKrZbJERGn0l4DTGgy+fTYLnV6qBQOMXyyqwAwPlF+urFkU5zKmkUD5QAkPCA+wAAIABJREFUM7GetePW82P84hcP8PL5Pvy+MLLT85jOzSAcYypqHEuLy7hx8yZa7ZYAxmCA4XSmguK+TkyVgBUlu6VSEbtbe/j0008FADIcJBQO4a3bb+HGzRtitnG9MgBgAo8fP0S1VsWD+w8wM0t/8ozYggwxoTSz0WjoEaX0WPLLeFwBIHzRP5dDtJWlZSPt9fkEeMlWwq2pTD1ydjBm5MoDtNpVnOb3Uavm5f9XqRbUKwQDfe2v18kkvvMO4hHWR3386Z/9GM+eb8PvT+Nr3/yBJMBbu2V8cv+FAMCLJMCRILA0m8X64jSW5rNIJ6Lwu/Ywlq3vG/gQDAURjcakBlheWlVPUMjn5Zs8P7+ETDKlmol5YYOhSZQfWXy49bJlJnOIy+N1HLPuMck9Go3r3wrZkjrHeGsy8dcfaCEY6iFGNVmMwJf5+fVqAwf7R/jFLz5GsVBGu93H0vICvvLVr+PqrRvIzM0IAGxz/46GxACkPcPRbgXrK9dwdWkdyRDDvZoYtPZRr21Kbi27ijJlx47CW9gnX9m4oUHpRx/dRbnQ0Mdajb76G/aEJEQoqNFlcfKZtaF54/qaIUB+qaVKzS6KlQbKzR7K7QFajh9tX0ghIPlSHb5gFNEQ/eKDsoho1Bu6Z6azWZEx4pGYGKhMAO71HIGDBJvnZ2bF1OTQdTSYnyBsTaawv2n//EUBJC+by/zuy/aZS/YPW1u84YF/XgDwdZ5+rwN4XucpOHnYk6FWb/i2zp2/i5h03p95rj97w1/4dx0AHLvRmjf+uuv5uvM5efpe9/POxQ286fmnBJgbHX0suGEz0YrU/kQyjvff/zb8wQAiyYwAwGrTQTS1iERmBZmZVdx/sC0AkIbdkj/1jaF1IMAU4F8OAEwnU2LEnJ7sY3fruTz+mPw7lYogEwsh6LRxlTHzc5wURRCPQbH2hye7mmyxsGchQEr76uqypkFe37rLCncvEPGG53D05fZiUX7T6bdxWixoOkijXEqA3373a2jRf4wmr/R46PlRqRPsrGgiRLlmvdnH5uaW6wEIXLuyiuWlWSVqBQJM+qIcwDIcDJWerBoCtqEQXACwh/mlGVy/sYEQaQ12MkyvPTXsFwCAl77pyUf88kf+7GJlAJpulxLgFsrlAj78yQcol8tieb4vBiAlwFFJxBwmPCLgAoBD1BotnOSLODw51QQ45I8ocIDg8psCgCwa6QEYCAXln0JA8PS0gJe7O9jaPxgBgAQC/ZqsmkKa7ycRiSIW8AsALJ7uot8suAzA20jGKK1mAz0hAfacy7MPMGU5lIR5zX0v8QB0/Xok8XDZdNzCSM+3oAW5LgQAS9WuPAD9kSwcfxKtflQMQAMA0v/DACxAD8GAg+2tJ2KbKQSEAOCt69hYW0EylhilAI+YfH7jHxhgETI0IQ0nh9u4sjqPlcUZrCxlZf5MNioBwEkGoAUAvQzAywBAfvyc1GOi4PCNGLs8G5SwGAYgAcAf/fgvJa2PJbL4FiXAU1nslKuSABPb4xrFgCKmlXdbPTG1orGohgUEAHu9ppK2bQrwmwKAvFbJeFSNAu/3I3oPFQvy/0mnYkgkwgIA19dXkIhF0Ww2QU1RNBLBvU/v4uBwD91eHV/9yttK8OYzzSbeFIJn/VTPrGMKlpjwW3XvwTNgvue+PAe0TnDhVdj5Brh3/zOlZX/7/d/C1Mycght2D08EADKllQAzk8UFAPIZ7vmwvbWH+4+MByAbxY2NK5izAKAbssP7gX6bBNfYBLNQ5/1Fhunzp/dwfW0R164u4dqVZcSTYcP+ewUAeDkgeH5hs6w1L0Cj9d99Li0DUM9Zn6yBkNgQ/+YnH2HvpIRwcgpr199CdnYV0fi0PACr5bYp4Ns+OF2u7W30u00sLU6LBSgAkCAKk4B/SQCQYSBhTrz8Phyd5HH/8RNN/QMMz0hQApfAYBhF3wVjxeLst8YAYH8PVzcCePt2DqtzQcxmfAg5DYRGAKB3bXeZbxMAoPVgsqCpZb7Zs+xl2DtMH3QZgI4/ir7LAGz3fZIrlWtdHJ7UxwCgL45EIqd1nmyJXodrFqVhZt1k8E2vYxmABgCMsYlcmVcKMJkslPBK8iX2DocSAaV7MmwlGBiIIdhpm8Z3ZWUaszNmiEgAkINGegz70DWG824KsDcEhMCD9/Wqgm4MNJ+XuVgGIENzuPdvb+fxYjuPk1IXt9/+hhiAlXoPB0e0qjhCtdmGP5xAs8s93oSAcPBx+yYZgLewOD+LZq2KdqcpwCGeiEkeSamY1ttzKeCuBPhXDgB8jQT4VwkAFBBowHETBPKmAKBVJJwPAfECgAT6CABSqRMK+zE1lRIIxvuPdVQ+n5d0c3VtFeVKAYHAAMV8HgcHh2J8dXsd4+c2dLCwOIfVtUUsLEzLskYMQNcDsFapo1JuoVSoodHoyPt5YWEF8VgcAV9QFgoEeqh2IdBFFnCr2ZGvNK1IEskQZucyyE4nkEnRY9dRPVwoFMSgDQUTePn8GD//6T28eL6nPmVufkUKEwKAlETOTM/h+vXrKFUrI/BcwKMYUqy4AojHY2Kz8fc/efjEBQB3BNKQHfmVr3wFV65eEcuNezyBQXkAPn6McqWC+/fvI5dl2EhKBAWCgEwqJjOLNUQ8npAMlgAZ11nu7WQLTuemMTczO1p+aP3DXunMy+MJaJnAnU4LldopCsVDVEqUmxbFAGx1qshNxRUWeP3GVTC0JB6J67r+yY9+jKfPtjAYxvHt7/6OGIDPXuZx/8kO6AHI0LlobGoMELNPC/qwOJ3G2tKMLJqScbKQzdDLDioJVXM9NgnGcdX/BJiLhYL+XpxbQio1BgBpEWXqRbuGjq2cCGaRJcf7h+B0MBTSfsC/zcvY11gJ8NDHtbErz9d4MqBgLn6emXKNakNJ1n/+479EsdBFuwXML6bx9//Bf4ArN24iu7CAWDaNFhmJ4SBKzboBAPcquLp8HesLq0gEeXfU0Wnuo15/ilbtGJVSFfVyXc8m+x2mNyficRQKJfzio7vodQbqm3tdH5w+/WnpxUlYgRZNLL7dNOdJC2ey/+BDpe2g1OggX22hQBZte4i6AwwCUdS7fjQ6TP4N6LrymSU+TKYpX0ybnkpP6X6mZ3G5VMagbwIlF+fmxQIkueRLAPB8DfklAGjOyZcA4Nl68HWA3d86ALD70/96SENWTvF2tnfwdPMFaFsylUviG9/6hhq0eCYnAJBAQyy9hMTUotgP9+/vYG+vKgCQC9jACSoJ8osAgEwi5WJ+ekwPwOfy5SIAmE2QARhUs3J9bcF4AE5ZALAg9l++cCCfh2BwIABwfX0VsagxOR17AE56AbqeLn7Kjcwmw6bZ++/zj//FH+H3cFbIjbvd66BYLODuvU/lwbC2cRW37zD+nSEgNPJmEhYBwK4AQMqA2LiREciNl9MoHunVtRWsLM3KKyXop/8DJ1nWVwMIB+irNQYAJQEe9rDgAoDyjFJhyEaK00z6Q1kAkBuNWzja1D9PYrL3XY7BvYsfeXvjjyceLgOw09YUs1Iq4IMPPpiQAE8hFImpSSQIOGYATgCAySwCAYY0ECb0MABfcWG8DEALAFJykM5Oa4p8dHqC5zu72Dk4lASY8gcLANoUTL5nuibGAoYBSAAwOKwjFfPjG195Cwl6HA+aZoJ/qQT4bPNHIogNVdFdOQG8+C9hAPYHjphCdgHh/9lg/+yv7qFQMR6ABAH7/iQ6g4iRATMFWAl/JinWRyAv6LgegE9QqxaRTkZx++Z1hYDEolGEifR5KO5kJLFIogSBEuBG+RSF4z2sLc1ibXkWS4s5hNk8h4MCq7wLHJ8FMVAmJMAXAYD8nXx+JhvsM822N2DGTetkYrkkwM0Wfvyjn6DdhVhZIwlwuYKX+yfoNAfouQBgt9NHr00AkAxAFv5ZJGJhdHtNOP3GOQCQ1yvAJDVKUdxjGDEk+/2RMTPBkBin+X0HTEckAFgrlzRpJgCYSkUFVhBsZWBPu0EAEPJj+ezTe/IwpfH01772LlbJXo5TQuO5HryW/AbP9bGT4TGD72wDfNmGMwJq3J9/HsgxZ/7uZ58qLZshIAYADLgAYNsFAM164lMICFPpBtja2sfDx0/UAMbjEfkhzS0sqNHhWqVrLQDQeABaHywbAvLy6WeyebiysYCb19f+PQOAHDqE8HxnRwDgwfF5APC01JQHYLs5QL8zFADY6xoAkAxZMdUjrh8uKTGujPtNGYAWAOTUjwDggydPxwBgPKsQEPhiWuMNi2DgAoB5eQBSAnx1PYDbN6ewPB/EynQIoXYF4cF4/ZoMeRqx70Yeuq5PrLtXegcSWs9cgEWAP60nAqZRGfisBDgPAoCUsZZrPeyf1LF3UMIMGYC+uPw7yYio15sC6nWvg80/n7MLAMBIACurCwr84r4nAFBWB0Y+FQxGTHr0BADIOmFpMYv5mbgSgQkAMiQkrKRM7rFkgI6ldCMvwIvSfC/Zh15VDFoAkEnHDAR79uIQWzsF5Es93H7nG5hfvIpKo4fdwzz29k0KMIIRtHtBAYD0ziJb4+a1m7h14zoW52bRatQEAFLSReCdMkG+BYUC/C0BACfXo1HdMAmsnjPnuZjBYa0K7CUw12z8mtxPJgdMkkh4XucHxBczEe3X2c96mY5/EwxApfvymXRl3ro/Vbu5f84wAMfnZMQQcb+Wy5HxAqSXNFnwQK9L5p9PDEACXxYAJPhGEC+TMQBgu92V/x8ZWJStXr26LnZZo1lFrWwYgCQX6De4ZRABQEpkFxbnEQ77tA+yHqs3CP41UC9zLW1KNcNEYPqQMf2X55dgkOqQUACtJtN9CwIK6/Uabtxcw1TWyIoz2QgyaYZL9RSIx6Ez30s8NoXnm4dnAMCFxTUlxiZSGdy4fl0Jv/TfpX83702CYXx1en2z//sCSCSSSsxuNJoCAO/du4fNZ5sC6ni87777LtbW1y4EAI9PTmSrwYAPAoDRWExA2EUAID9OAJHnlowsegBySOtlsFsAkHWk6sqJUC+CpbV6BcXiMfb2X6BWy6PVrqDRKCsNd3V1BrduXhcAyAAUAwD28Sc/+jP1Ic1OAN/6zm+LAfh8q4CHT3ZRbfkQjE0hHGUIyFAsR/VpLgC4sTKPxVnjyRoJmUGtteiRlsEFAFnTB30htFpNyYgJjCXjKSUmWwbgqwBAvt0e91r5CjpicNISYgQWurUrmaBc02mNRAYg04/jCfo807rBEZjbqLawv3eKP/+zDwQAUok1v5jDP/xH/wgb128gt7iMyNQUOgQkwwGUWg0cHuXPAIAxDvm6RXQae6hVHqNZO0atVES9UtezmUmRJbuk480XTvBi8wXKRa7XMQT9UWPR5ATUR1uP81H9NwkA+oNi+O2fllFp9ZCvdlBsOtjNV9D1R9DxRdHs+VUP+wJhMTsjYQKAZxnK6URSdZkAwHJZtQuf7aX5RSzMzUlS/esEAL4OoLl8v3KBoInn79x+M1ErvA4w+pIB+HpW3UXl10XX0ZxrkwJsX1/UA/DvPAOw8+E/GbJhJQC4vbODzc2XAgBz0xl87ZtfVYMWz0wJACzUuohnFpBMuwDgA3rVNXF0XJW8lI0gKcxvBgCe9QDkBsfJ1ilDQLaeq4kSAzAeRYYpwD4HGwQe5ikBjiCdpow2j5PTPZTKx0oaIxNgZnYKG1c2Roldk40N6dC6GVQBjVM0eeP8dQKAn9y9JwbW2vp13HrrHTVnLLLon0UQsFhqo1hpiRFoAMAWnj57gYODI92jV1botTaPdJrhKsYQ1/oT8fMhfxjRUAjRWASBsGEAGqmFYQBG3ZQnSX7pD8XmULIm/p8sTS5cRlrIB8Q2OnxEeB7sgzReyM4WxDSVPVNA8xlz/f/4cXkAegBATpmY8vX++8YDkAWXBHf0pxiGxQBkqhVTRo/zBTW6yZQLALYdBH3hUSrwq+YPFwGAYgBmp7UBEwB8ub2L7aN9TGWZArysAqvPqoLSAT9lYyGwfmG62Ww6hXrpENFAH+m4H++8dQWpGOfur2cAsjAbg34stseg4KRJ+CQAaM9uf0j/Qx6XqQR6g74BAH9xT15a9ADkVHYEACKiFGDKAQ3jiU3gQEUPE4CfPH2MaukU01MpvHXrBjbW1vWshFwA0DTyA+Pd5zMSYEo068UTlPMHWF6YxuryDObmMmI3hSJBGU6PPNpcYMlI0M56AF4KAF7AADy3uNtz5wZHGAZgRwDgj378E3n9xZM5fOf9HyCUzmGnZAHAvgCFUCiuqStBQ14Tsmdn53ICACm/NUnbQ9AzjIWkbSA/LwBIaS8ZgIXiKY6ODtCsVyXxEQCYjmF5cdYwAKNxTfxHAOBdAoB7ali+/c1vCMCn7Od8wWG86fhs6h53AcHxeRo/j3x2LUAzTlU2zRg/ZyXZ/N5zAKDfhLl8evcuNl+8xA9+53eRzsyIuXVweIoqU98d+iLRIykEv9YXAwAy+fHRk6dqDglEsKG6CAD0836xAOCwj5DLAHz57D6uri1gdWUGd25fPQsAWoCJm7lHljh6pi6RKl7kdciPMd2Rr0m2lpUAywcQfiUh//gvPsBJuYFgIoO1jbcwNbeKSHzWhIDUOmi1+i4ASHm5BwDMJMQwFaPsCwCADAGhJy+Pld6oD58+1/XwhxKIWgAQcThq7oPGAL3fgtMbA4DXr0Rw+0YGiwtBLGeDCLdqAgC9Tbp3XRWwfMamwKz/9nxNDjAsY4F/iwHodwFASoAZAnJYEABI03ICgGQA7h6U5I0U8EURj02LAUhPMJO6yabbN5KC8bySwSD2T6Ou9O61FQ8A6CPAagBNysa8ACADDMhIsQzAhbkMFuYIAPoRCw0RDQ4RDQ0liR7vYe5+d4mFyEXFp/3Y+Wdz/NUGAAyi1xui0/Hj6eYe9vaLyFe6ePu97yI3t2y8AXePsXeQR63VxjAQla+rYQCycR3gxtVruHn9JhbmZtBq1dFuN2Up8KsMAI6aIhdIt2d1Uv6rdW0CWPzVBwC5Dp99Ru3ax/PxRQBAMgC5GlLiy72eAODpSUn1FO1T6DtdqxdQbxTQqFexv7cjAJB7jR2cLSwsYHVpWUAZ7YWYDM/90qQAV1EpVQQAUuVBtpRqRCb4yKrB0YCNz2a5WJBnGyWWJAy8/e4NZLNxxBJBgYDpVAjwd9BsViXJ5jqUTs7gyaNd/PSDu3j+bBfRaBLzCyZsa3puDteuXZPdAFOAC6WiZLmtZltM4karbcDMIVPHswKbCHwd7R/h3r1PsUkJsJ/gYAK3bt3C4tKijpnedFwjuU4923yGvf09PHr0GNmpNBLJhGphDiH5HsiA4z4di/G9T4FWQgTLWJfymLJTWZmB2PrJpP4agJIsQ63h7iDV+o6yhqHcN184ws7uM7RbZfR6ddmd9Jwurm4s4Ovf+Cpu3LiGUCiifoKs4T/+0z/Dk80XSqt9/zd/iOM8+5JjPNzcR7XFWUQGwVhGgFLLBQBjAcMAvLq6gIXZjPY8AYCyLDL1pB8MuvCLpUeP0laDQ9eB/k85KvsP1j1kTJp9xpUAu8wCq4Qwe4IP7RbDJ/tSn9AGiXXbCGykvJ7SX7IABy04aCIY6CIc7RsJcBgIhn3yUm02u9h6cYAHn73E4UEBna4Pi6sb+O7f+x5uvvsuMrNLCKanVW05IT9KdRNedXJQxdXlG1hfWJcSZtg8RbuxjVr5KVqVAwGAjXJV+zHtrXht2Z85vTYqlSqePH6BWDiBWDRjvM0HQQwcV/HhBjTyPJAXwOvOfsvP9LhACL2BDy/2TuX7d1BsodDoYeekgq4vjq4/itaAIYAB+PxhMS0tI5xgK1+UqDMFWJL2dkd7ar/THwGAc/MGAAz6f30kwF8CgJ+PQGD33H/fDMDL6q8vAcBXVabjz/m6P/mDIScgYgDubOPZs5eSWk3PTePdr74HfyCMxNQUej4yANvIV3tITM1jdnEN0cgc7j/Yw9OnB0jEsxg6pDJTqsUEugskwBPHJKCNcfBuCjAnjfSukQcgj2frGQbdFsIBB7lEDKkIQxmGmMulsLpI4++Ypn7V+okAwEajCGfYhuO0BQDS1yLAlEnPS8b73DxYmIyCL9wiRZuoZQRenE7zOskPjb9DUXqEOCYF+C4lwH6sXrmBm7feBYJx0Li9WqWJ/gAnx2V5AtL4dTAMoFyr49nmC+wfHgiwWVtewfLigjzEuMlx4udl4wV8fkSCxkg3FPG7AGAb80uzAgAZQGAcrYzPC0FAsjRlrO7ZYCxTyzZ3YymXKSy4aXsZUJOTi8sZgF01JqVyGR988JeaMnGjtwAgiyOyTP1+mi4zadovcLRcbuG4WMZpoYxUktJcwwD0E5RTQeh6VI2a0/MMAR5Td+QB2EUwTAZgVn4cFgDcO3ABwKVFpROTWaHiJMhiIiAGYJimxTwN3SZigQ6mUiFsLM8hl4rC6dYRCQUQizAMwSQye0FRHoM1qzZgM6VoNqlv8iE1DD9JfunxR7CLzwjBDvpwCJikRMAnAJDy3r/65DPR/0OJjAcADKGLEF3V9DU8VzYNLRoJ4dnTh3jy6AFKxRMZHd+5dQNrqytirsrzg8CBC+CZhoESUwdBAoCFY9Qrp1iYm8LK4izmZtKI0MuNAGCIfwyobO8n71XxTq7tO3/dBGzSQ2PkRcJickgALyBAoFCq4I/+6McY+COIxafw/m/9NkLJKWzun+LwtCiPISbUphJphRVRQsffzQKHbGEaQhMApFcMmbZsNihboUsXQTQmLarAlj+ceanIdj0ABZ5TehcNyx+oWMoL0CM7gR8jAJhJJpDLJrG+uiJ2X7PZASewLPzvfvyJGhUmmn/729+UpI8pgAY49p7F8ZRfzkT+oY7VPLf264wkWJNbJc2af6uQdJsxHb/X6tNlahrJtk2iHeDBo0eS8/7ef/KfIZ6aQrnaxGm+hkazj54TQN+xwwQDAPK87u7sCwCk91IkHhMAOD83o0aHjQr3BhlbB0MK2JAPlgcA3H7+QM/X6jIN45mkGEcgbN6DXZfsNO9V95G5B43knuEM9v17v0fJia6s3MpavR6AtMOgRIh+SH/y53+BUr2DYGIK86vXkZ1dRyg6hWK5KcCK65PTJfjXkfUBwar1lTlkCQCGQy7T0aT58TlWIyRW78VllH2Oeo5JAe4QAEzGxWY5PsmrQWu2jAQ4HE0jGOZaH8XQlQAbBmADg14RfTEAD3DjWhTXrySwsRTFXNqHULshYP/sczY+nvGAyDQg9phGgyF3IDFixLprF6+vXGpdCTCtJwgA7h0V0en7FGZBD8DDkxr2CQDOLAsAjIRTAvGbDdPY2XXEML3oR9YSW4jM2kazKTkg5fIzYgA68skd7eFMwQxwTQqIARigB6Cvi26nBn+gg7m5FBbn0mJ0EwCMhYGof4CQz7AI7YvvwT4v3oRfrQfWk/XCMDELLp99hs0aZlj5rJcom3/8eAd7B0WpLL72re8hlphBfxDAs5cH2DkgA7AvFiXXdAaIcWBICdyVjQ0xl+ZnpiU7b7fr8nDmIIJrMZcEC1zIE2vCo5B7Fc3fOQS2cmmBupeECX3uddu9oT6vx/LkM3CpN5CYmZP75vj/k4xA+5nJus0OPC5jdIy/b1IxYj4zDq063zCdYQB6/ZQ9NgO6FpSpuzJFek9SScCQGoXy6P4bM6cu9AB0vQB5PAENdMf2JWL1jUJAPAxAu3fZoAh3WMCa4iwD0LAAqTQwDEAjvyX7jgwtpw9Uq3XUag2tZfLRjbHGbCmMj4ETXAMZfMQ1nyw7goa8V+l7msvmEAxHFRJFAJCMX9aGm0/ppRdFKpXB7My86+fmhjmAjP2IQC8m++7sbsnPjFYZX//au0gmIwIAp6YiSKRCcAYthWo1mg0xrNKpGXx6dxMf/uQTpQATANy4eh1BfwSLS0tYW10X6BaJRVGrm1AK1oN8HR0e62/WhfQ6JDBJL9KjgwNJe3d2dwX20d96ZXlFAKdCKRiw4CqK9g/28eLFC2y93NLX8XPTM1k9p/YlNU80qvfJ80U/QIJ//KO04DZBWLMW0ztRdYoGfQFTew0h4JLXjNeLDLpS6QTHJ/vyAKRfet/hkGCAxaU5zM1M4eat61heXpTXYqvexvHRKT57+Ej7S7k6wG//8PeRr/Tw8MkBPv3sBSrNIfwErKJpOM6YAUgAcHl2SgAgFVqhoGOY71QsuS/VU6xJgiGdL4ZtcL2hPJaeiArxiMUQDLm1sDuc8q4HBAGNB6JhaGqQGw5oLwgw+Ur1EmXHrOEok+6i5zQw7DcRCHfF+I4lhggFB6rNCHzBCeHp45fY3S7g2fMD3ftXb97Crffexvvf//sIxqcRSM4AoTB6PgeFah47tGYotnFl+TrWFtYRIgOweYJ2bQuV4mM0K/uoFU4kAfYNIphKTZn3NeyZcBQM8PTpM4QDUUQjKUSCMZAAYDgIpkfwKjU6Pe6JhqEXDEfkx1yqO9g+quLZYRH7pRZOKl20/XF0EdGf3pD9QsDUsKzLlWrN4C+f1BgjALDbRb1SRbvZcQHABcxRAhzg3jmufSfX3i/qAWh8kccv/yW10Ggvnvj6y3eCixnjo/vQfU+2rr/MKufyn/9mn/Huu97rOsnYfbOf+st89dnzMtl/vQ4AnTxPJpDxi7xefZ1e95Nft3+f7y8nft85wsCrj8fe/5PnaXR9PefDu/+er29M8/VFPRtf1z+/7vz5Wn/xh0MGJYwBQKZZBbAwP487774j+U4ynUPPHxQAeFppI5LKYWp6ATOzG9jeruDu3WdI0A+iR9pI+AsBgPTkYlFqGIAvMOy2EQ4MkaVfSCQomU4iGsDCTFrJXwzHKJQOUamewnGaWui7vQamZ9KKtbfeWCxuedG46bJnsYwYSovMy7AACQrypLr98rnz9zoAkIbBYQ8A+MnHn8EZBgQA3rj5jgAKTvYZ3EDZGL2jCBDSbJmLswDAZ8/6cWcsAAAgAElEQVSwf7iv3032nwDAFAMaaOptUz+tT53ZUClzijDIgAzAYRfzy9MCAHNZpiDTS4JSYPptkWpOsIqMTdtQjxs+LxNG4AZBjoFhB1qA4YyH3UiiOJ4Sjc6nPAANAMji7sOfGAAwk53Cd8QATJoilYlWoGSDIEwA1XoX+QJZNS0USmUkxAAMo01wLvjFAMBULouOC3iTASgAMOdKgHNZNaxkhVF2IrZAz4HP6Qn8ovw8Huwhm4piaSajZGr02gKhlMIciaiJ8t4jtsFiMcmCR4lybIppPkxmnAVeXDNiE/bAiZ/x/1Az5qeUjRNtn5F1yQyb4SY+/OLuZyjVmgIAmcomBuCQLQQBQHq0uSiPK2kjw+/l8008ffwQlVJRQPmd22+piY4EgwiT/usWHlqcdH3HAGAtf4RmtYTZ2TRWF2aVUE3ZBRmAZNUaZq1pOnn/9AkmOYZp6w1bsA/W6xawSQq8XYANQ2uASJAy+joKpSr+6F//CL5QAqFICt96/+8B4QQqHccAgI0G+l2Zo2jiTJkLX+EgU0RnBADSX3PgtAQUMHRC75v+iWTCDsz97YVqLgIA6e3Ha03fof2DXdTrJbEWCP6lkwksLcxhY21Vg45Oo4W5uQUBmB9++CEKp8eSwvzm+98RKDmTm1Jj7mXUWjPsUXiHTtCYwWwuHq+XebYpB2QTzn+T7Wa81LyMVPdp5XPOz/FvmE2d8u+Hjx/hweOn+N3f/YdIZaaRL1ZRrrbR7bGQpNE6Ad9x81kpV7G3d4jHTzcFAEYTcaysrIwAQLMGEwAMwsei1E9GgPHiCQ176DUq2HnxEOtLs1icz+L6zTWtEwQAieGdBQDHy7N3TeJHDVhozoH9MwKl3WeN32N9APk99l4cBWLwPEq+Crx4uYs//fOfIF9tIEBp2tJVTM+tAcGkApzarZ5SIgkAUv7b67XR6zZxdXUZ2UzKMADdhp/Pwi8NADIxsjfA8fGJJFqtNskAnOK7AKCP97HxYxSQ7zTgdAkAHgsAvLoewbX1ONaXY5hJ+RFoNxDkcfHevqCWs2Ee44GQWU8ogfO+eJ9paGFBZT8NB4YjeweHjc0wjMPj0gQAOA4B4d7k98XQanYFcJHhYRkgZoBhPGXrDUoMaZtR15rL+4vPigEAx8xQHnOIISAc6PgHCglRCEi3Bl+gg5npFJYXUkhGAwL/EkEgFhxybDKy2ZCM2Q1c4vubvP8uux/tc6j7ih2dt9Dkvjs01hv0JXV6fjx89AKHR2XkC0188/3vIxzOiPH3bOtAknv6BCrgxRc2AWItehH4sb6xrkHn3ExOAwwyAMcAIJu/Xy0A0PCevUX6WfD81wMADLphILwFzH0UGKX/jqXAXxwAHMi+xgKA3McJthGgatJ3LF+S/JcsNqYCD4Yt+Wc+f/EIR8d7LuNrIAZ8IpFGPBrF4tyianACPgxrYKItWWQE8orlEjY3n+vjudwsZqYXpMTQeq7nn/Y+ZDW1BABu77xUcEYyFcc3v/6e6ykYEQMwmQqpF+j1Gvoa1rsEAO99somffngX+wcFTGVmsCLlQwxzswtYWl4WG5D7Ixl/rW5HQwzWDs+fv1RqLT2kOdAiGMcgonqlpnRfyp0JpBMcJUCYzeaMosYFXlj7HR0f4eWLF1Jakc3HtcNYF7DfYP3O4aVhZLGe5EB1ZnZWgSAETPlxho4RBOL38LqQZax1jrUb7TUGZBR3THAL96B+F6enhzg53UWtURQDkB6N0VhAKgPav1y9uqFBMMJR5HcOUCiUce/BAzx+8gKlah+/9/v/RLLfR08P8Zc/vYcycwgjKYQjaUmACeJRAmwBQNp3LM4S4OwjFuGiOa5PVE9JyRKUp+Kw15cPczKZkfdfPMLgEGN1cnbI52Xqm3uc+yil4vx5ZFiy9DRpua7vH0E21hR9AwQzETqRGCKdCiIaoRevI9ZepVxDIprB40cvsbN1iqePdzTYvP7229i4fQ0/+OF/CF9oBoHELBCNoQsH+dIRtnf3US93DQC4uKoAEnTyaFe3USs8RL28h/zhARrlBvyDKDKpKQGV1pOQLMx6vaFgmVgoaZRz7Dnc8A/1Z1aj6PfpmvKayzsxElOQ1mGxj/18C4+2T7FbaKLYHhoAcBhDzx9Gb+DXMzwG7sx6qY4rFEQybjwo+XMZAtJqtM8BgKol3eH3lwDgOUjgc33gSwDwstP0JQD4uW6gS77odf3z6362r/6X/3yCAfhMC+ry8jJu3bot74tEOgfHF8ZpqYZaB/BHU0hOzSKTWUDfieLnH92Xf0GrQYp+5gsBgNrkhkOFkuztbqPbrCLiBzKJKJIRP8JDB4mIT6EYlCDGYn5tcPS1iCUCqNeLorfTFPzWrRujAoLADIEXTspYM9mpmyngmaZrmRguA9CdlE8Cfq+bFPQcM6FhCjCNXj+++6kAwI0rN7Fx/ZYJ+mj01URTNtZsOBJnkmXCYqPEIuj5Mxwc7ovxxyQmCwDqPYyatDEAKIaXnymHVgLcGUmAczkCgFy9I2LPMQmNBrNkaXoBQC5QapRd4IBMIHpDstjg3wY0GHeIFlQQ3uBpsnV8ZyTAHUkdy+WiCQEplZDJZRUwwyLKFPOGDTH0MbSC56CF45OyzluxWEEyxah6AwCy0bSSEPeNuff45QxA4wHYVQhIKjetEBAC3i+3t7F7cCgAcHFhEVO5aQMAcgocjpkU0E4Xg25H/nfBYRexQB/ZVBgLs1nk0glkU3GBUGYqR01BkCfEHFO/j26brAyygwgA9kCw3YIzdipgpdYqjFwGoPzzBkMBaJaRJSaXzLRZ/JGBNcT9h09RrDYQSqQQjmXR98cFAAr8I6dADC3DAWUR3em2sLv9Ejs7O5KnJuMx3Ll9S0UtJ3308tMmT4mpy+bR8+FzdA6q+UN06lVM51JYW5rH+uqyvofnzBd0UyddppC9N8y9ZYz8+bJAoBd0ed1CZZoAe8UN+Mf3RMCyWm8gX6zgX/3xj9AbMB0xhne/+m15SvZCMRyeUJbU0Pnnm2L4h/X2yaTT8gBMpWJw+i00akXE4iFN4NlsDOjxR9kFk/c8AKBlQhFU4/OhIp5m39GYrnU+fyIAsFg8RSwSRiaVkLTl2pUNbKytacrNcBw+A7w/Pv74Y4EalFN97ze/K0ZFdmYWhaMDt4D2BsfwOR0nJo+TgEfcxPHk2L0XCdicAcQuYKZYz0auSEMXsPjZRx9ha2sHd955DzNzS2LmNpmgLHk5i8ux5xTvMkqm9vYO8GTzuUmHTCQkh2KDQXmUis+AYf55AUDeW7xju/Uy9l48kr/k/GwWX//GeyMAUGxhrwTYc9NMboT8v3eAwWZBHq0u+GmZgfq6EVPGnGMBgC7IwGvD5opyn3/zk59h5yiPQDxpAMD5FQ0tuJ6T+dhmI9Rtm2AahoB0OriysYy5aUrMI5L/DmVqTikqgVm/JIqflwFICXAslUC76wgA3Hy+LTloIEiJcVp/83iYJs/1lM/HUAzAMvrdUwx7R1hZDODaehJrS3FMpwNAt63n+jJWlTnfZsik9cn1+SQ7xfuyDFObSkYGoCNAkI1aQAx0AlhHRyWFYPG4y/UO9vNFNePTs4vam8hObzV7GPCbQYYpfccYDmSAPTYq5wHAJczk2HA7Z0KEuJfRxJwMQO35QYLpLgDod5DLxrCyOIU0n/fQEPEQEGeiuc+kCPP3CW7yQQmsWs+stcHE5Ht8/50ZEVywrNnPm/2bcmdeq/ufPZGVCs/Fd777AwQjKQ0L+f+9o1PdY2T/cY+kZyABUjbRa+vruH5lHdOzHBb00O81ZV2gACFGHw85bDLSxb8JBuC4XjJr/flU3bOA3UXSfLNvXKLAmAAAbSiNPdEGADj/uqwBu+zZsz/hsoHvJAPQ+3X/7hmAYwBQ7NShJwWYXo+uv99FA9tRCrDWPNcfeEhwnuwgrwegSQA+CwA6SGeS+vmsyw4PjhAMRbC+Rv+9DBrNEjBo4/HTezg5PVBdwNAjfs/c9AzSqSn53TJZN5FMCWzjvxk8QIY+AcDt7W193fz8InLZOcnczcsAgARzyAA8PNrHzs4WGo2aCwB+VQAgQ0DSmQiSqaAAQEqAOWBjvUsA8NGDHXz8i4eybZibW0JuehapFP3Ec2IB8n6itx+Zf5S2hqIxKaMe3H+kvXpt7YpqpVQqKcY+94rHj5+MAECui9zvCNhxTSAoyLWe69bh0aHYf9s72yMA0LL8uRfkcjmBO+xNCAAyLffKxhUBYwRp3OJplABMpQHZ5BwKa/js96Pf6eq4uW9Rsk1f48OjPRQKR2i0ygo5S6bCSv69efOK6hEOf2PphK5rfv/oDAB4Wu7iH/+X/1Shck9fnuL/+6N/i1J9CISTCIaS6l3GACCwMpfDjSvLWJjJiG2diBurJQvaa79jLRXwq65iujq9pzOZrKTlBKa0ltLiRb6GZlBrB0FmcM6vsT7tbr0eIYGAZksG/DMJ0F0M+h31g7RG6vcbWFufVnBkKNhX4BqvX6vVRi49ixfPD/Ds6R4ePXwpBuD1O2/jyls38YMf/kfwhebgT5ABGKeAF6flI2zv7aJV62F9aQPrc2sIEuzsFNApvkAx/xCt6gGOtl+gVm7B78SRSeUQpXyXsmQ/iR8tDQwD/qASr9njWMsCu++OegSfAQCZ2B5PxBGKRJTGvLPfwdZJC0/3CAC2UeoAbV8SbR8ZgGTB+mXFMfZGHbP52EfRc38MANbRarTEPF3lUG16RqSTXycAcHKfmNxJvL3LRfvM5CB6tE9cFh72hRl0n6dz8n7NrxYD8HXv/ksG4KvPkK/0b//HISnjJ8dGAvx0c1Mb0PLSEm5dvy1vLTIAOcE/LjdQ6wwQiqURT00jkZxGOjOLn330MbodH8rFBqYy85d7AE4cy0USYMovedGYCkXKfLvZQNhH1l8QyZAPHKAkw5S4hNRYkVlRKh9p0Z9fyMrottmqYprU9pvXRgDgxX5xA5nrmoLTXRi9pvseCvbrCkL7eQGA0RBI1yYL6BeffCxgb+PqTWxcuS3Zb71Jv4U2qnWyRQisGbkUX8VKGZubj3F0eiT50vT0FOZn5wQgkM0w2iBseIfjMrYoV/Q7kjdxg1mUB+AVyQhN+WS8JSgPM1JgIxexHk92UinJAhcrAkBi/zkKNrEBJyrqXcDPNoPe5tCANCzWDMW912EhVUelSAmwTQFOSwKcZDGp3X0sI6w3aJBbR6XWQTAQMdO5VEaNZ7NNiaYfARaWo9cY9Ji81QWUcWLqAQDpAahi7OQY27tkAB4il81idmFeyWuVekO+hAL0fCFNKKl3YUIpGYCxwADZdFQeJ5T2EUSjBNYUYNxwxxJgnlOeT55DAYB9M60l2DwCHTypbeY+ZHKmCUmwjJPhiM1FANt4+pkJ7wDbO3so1pqIxFMIxzMeANB4cEl17LL/eKYqlSIKhaLYtfwZ9Ex5584dsWg4d7UhDfY4BpYJ52Nz3Ufl5Aj9Zl3vfWV5HjPZDCKhsPx8VICSNWqZZl72qNiOXwwA1L3n9neSTlECHAygVq+hUKwKAFxau45WF7j9ztfkNdbq++UjSdkg7wMyEYxExkjpp2dmMDedRSIZRd9poVbNIx4PIZlKIBIkg9LI4z4vAMiJarPRcD1Vt1CpllTMM908kzS+QfRbJABIb0yafFPCT1YAzw8p9b/1vd/E7HQO8/P09WqbYth64EgSbljAhr1mfEHFbvP4I9pnwbsBjpm8hnnqfY2YqPw5DFzgY+mDknzZuNAraXllA/V6WwykTpferT70+gP0KTvqk+nJwUpU4DIZE/RRolfS9Ow0lpYXRwCgGgDKf4Nk9YUE7pABSCCq36hgb+upEqYJMjOhmQ1kIBRyQSjrb/X5CpnRuu4yMezaNXl+RvJfrn2uzJD3B5s8Ju+enJbwwc8/xvPtPQTjGcyvrCE3u4whGVntnmTfjVoNvQ4bL3r8dNHrGQBwaWFenmxDnSN6EhkbgM8LAFIK23V66Pb7iKVTem5P8gU8e7GDZosNBIcPSQT9cQFEQ5vyrmaphWGvDqefh98pYi43xMZ6CuuLaWQzQVlsKOSHPddFDEB3P7THSyCZ7EU7hBnvm4Ypp+Xcrl/c18h2ZoCOJIphHB+X0ZHlBQHABvbzeaUpZqdnBQAyqIdeityjFF7kM+xzgadDAgB9PV/NekNsN9oWLCwsigGo4RXZ6p4wr6DPHKs/MDQSYHTR7dcVGMK00BV6bSb8iNE3LwT9CWp0YppWw2r0C8y067Pe4wXPz6jGOOOZ6H3KzvoJWsCc4Vyf3n2E03wVW9tH+DYZgJGEruXRaUnnRyFhYBBRVCEpBAB5LVZXV3Dlyhqy09znaafyKwwAjoJZPLv/mXR0ywCarATGUm37mTGj9dUuRm8KAPK+eFUIyOj3fyEJ8BgAJORxBgAcMQFNqJbZI8ZeztbaY8QOVC1oQHoBgExVHYWAEAA0KauUAHNfJ/jAV/6khJ3dfdVOrB24RpfKJ+j36mIAlkqnxjYk5BcYtry4JIsVeoxRDkyWH1N+CQBx7yAAyOEwrVly2RnMznLNzGhYZ1607HHQatfgDDo4PNx3GYA1pJIpfOPrX0UqHXUBQAKMIfQHTVSrRdUHAV8E8fgUNh/vC+Cp1XtKGJ7KMZU1iUw6i8zUlBizGtj2B6D1Ao/xs4cPcPfuPQGA7737FRcATOk6E9B8+uQp9vb2NAjkesieghJfvswAKaSak/3M9tb2GQDQet0R+FtcXJSCQmy+aEjf9/bbbxvmn1tLWdN57jFiAA55jo36hHsbwTitjy2y3lpotWo4PtlBvVFBvVlEv1vHteuryOVSuHZ9XQPghcUF1SjcvzutLkrFMu7df4j7D59J8fVf/cE/h+NPY2u3gP/j//xXqNT7GIaSCIVTAoh7bSa2kwEIrMzncPPqigEAhx3E4wS8zFoapNLHlaGyNub9GQ7Sxz2NVDKt2pPpzoY5yT3SWDLxHu73uZ+SzddzQ+3MQIogsuyPQoQOx+Afe6DBkMdVQ7NdE/g3HDZx7fqyfABDISZYHyIWiQiQnMkuYmfrCI8f7eCz+8+kcLh5+y1cu3MH3/vhfzwGAIMJ9HwD5KuH2NvbQbvRw9L8CtbnVySPR+sEjeJzlPL30Sjv43BrC41yE/5+EslkFhFKgP09+INk0nRV+7AGIqOP95r1yrT1CNd4qTh8PuO12O0KsAsoaDKEzedNvDxuYXO/hO1CA+Vu0PUATKA9DCj191UAYCJpAED+3GatIS/OsD8oUJ/PNi2Bfp0kwF8CgGdTbSd30r9tEuDzO/3Zj/yNAoATvbypEyctQs7WG1zDvogM+AszAP/t//afD3kQpVJRqY0ErehPxbj5TDKFGEM5EJR/DwtQAoAMreDHEpmcJmSBIGU7PRTyNU3tgsHo5/YA9EokucBbthCZcEdHR+gxj33oCARkyhKn9IlIEIlwAFOZlHwXuAlyysOFlVRvyoHDkaAmW1ZCcAYAvKBAPytx8gto8hb8/LemT65k89yD4UH4yZ4hQ4eX/vmLZ0ik0mpwEsmcZFBsntlEc/pPIMK1htONQCkBWQ+URDiDnqLaM+mkqPEmmMBMyBg/Ieafz/U4ZKPkdNHp1RAMOpjKppQcTCaT/G5UGDIZMmr+PQIATQE5Yja4b0wTOk3w/QaMct8/wcDJ4A9+i2WAWADQSBUZcU+avglq+OSTT9S4cQp2584dhMJBgTECAMlYoXckm8B+AM1mT4w/+sAkM2m973qzwQPSZPSyl2Wg2CaNoBsZf80OC7GwPADp+XFycor9w0O0Oj0VHrGkkV5wE6b+Wz/HoTRRSIvACf+AUuAuoqGBAGj6m9BwffTyJO+N7idXfjnpFXWugfQmULusEwsAehcI/VwFYJjfenh4IviEAD3lYfKJ8lEqZiR58phwAzPY1NJzrlgsyr+m0aiaKavrK7K6toxoKKyJOX9nLBGHjymelCzy6R8OUDjcR7/dQCoWkvE8Za3GZ854/42Ytq5E0C5/ZIJYBqkNRBk1Ie4i6T0n9vzRY8T+2z5/MiDSMTEV29F7IQBYpW/PIIxhICzG8jAQ0b/9fnrD0BvHsE0NaGZOINPO5mZo6h1Fz2HBXEE8FpRsSQEtDmXbJkVzkgHI76cExem7IQoBv8I9CDYeHhiJEkE+hYnQj48W2CzoMA5z0bPjXkv+Pnr+0Myaz62RAXGyTXCfTSy9c2jqbCRDZn3i35f7WpwxgPdIzs+udwbQ4LPINdh4Bxnw4/DwCM1mA8urV9CsdxGLpRQsQ+YfzcJJLmKTSC8g3gdkbLSaLTVyTPcjcEewk++LDAs1x/TwCYbEXGCzE+Qzwh2FTLReEy82H2Auy6YgisWVRRWoYiO7b9Myjvn+rQfN5Po1BkfHMnvvmjECS93nzkrUDUhq1nnKw8NMH+91Uao0xLStNBjGEEEoloQ/GEGXjWLP+EnyOnLNNmxpc4+SIbu2uqwmVetgtztioKuwlxz04tXMGJ2TiUMmdg+dfh8ra6uoNerGS2pnT56MWtf9MbHw/Zr6hzDw8Wfz1ujBN2DzU4cfFWSTDmLhLqazYawu5WC8x1y21oUS4LOp4K8qkM8UMu4ASdxj13uW9wzBq0arJ4ldsVpBpdMSuEApOIFCH/1pQXahYSeNrqtjzivXcwL5bFgsO4TeUbnMlJpnni8+j97UXt5nkgAHOJjqyie432+JHfP2O7ckW6RVFcPG4v4Bwn76QxnQgcw/CwJav0gbTDJ51YztAS+7YedSGq/BGu9SMiL1OXq7ju0QUsmMmq5CoYpavSsZ2uLSBrLT82JltToOiuU6Gq2u2JFkd/a7foE0SmtcnsP6xrLATAGADj21oPpHnlR8F2LMmGM67wGIz+kB+GZSHcv8u8z7xp47uw5PAm2WATjeXT1MMM+Jn2xXJhmI9kvPMQDtoNe13LisnrgMALRff5Hk+FUAoPf9mvRz7uVMGj/rASgww8OcEpDOe5EewGLTuoA7kZIh7SlsjTeWAFt7Az1HljntAbIN+9kw/wQCOj6FHzCYZjTYGZIx76A7MEx4wyT3iQF4sH+IhYVlMNgjFuPz28aTx5+o/q5WGKTQ0HOZzaaxuGh88cgwMqCNATxo6dVmiJcAwCoa7Samc9NKpA2HCDa6+xz3bPTQbJXka3d4sIdypSirDlovfOUr72AqS5AljKlcVF6AzqCJSqUwYgAGfDE8e36Ew/0Smo2+PADX167I+44MNAJuVFXIP08Vr19r7ZPHT/Hg8WPVjxxckwFI4KRRrys0g5Y9x8dHo6Eujz8zldF54rBGiqBOBzvbOxqOeRmAJAtQOUBwdGZ6egTm8Xt4vjZW17RPSr0gBjLBMO7TBhBjfccaQaCQH/JFrVbL2rNrtQrKlTyqtaLYbvVmCd12BYlUGCsrC/je934DtCwJyT+Pioewrge9HT+99xAffXIfjTbw3/y3/xI9Xxyf3HuB/+v/+RNU60P4ZDkR131IAJA1IcPyVuayuH11VQNyDDtIEBX0+IlyvyaIx2s/PZ1DMpnS+yITVLWQ+2AROOb14BrGoU+9XlUtxe8N+IJinnIoxXCLSCQs2wOlv7uhHwN/F71+HQf7LxGJcS93EAj1sbKcgzNooNngOaGHbATTU3PIpGexu32Kh/e3cO/Tx6DV4o1bd3D9zrv43g9/3wUA54BAjEG9qLbyODjaR7VUxvzsggDAQCiAfmkHzco2ivn7qBa2UTjYR73YgM9JIsrglKAPgdAAkXAbwbCj96frF+bzYEL0eK2drrEL4vGxduKrXucQu2/2lIAfXSeOx5sNbB11sblXwk6pjVI3iA5VQL4QetwrODTSvNhVtrm9L9dDAsf04DQMwB6atTratabqEYZLcV+1AOBo8D5RI9j66yL7kMvW1DMfn/Bge916O7bAMj/lXO10SQjc5ev7WSuTX3sA8DUX8tw+/UXQK1OdfK7b5Jf9on9XAOBo/5c43vM64wE4ti04X9+4K92EEutN36fZp375l+9//5+/P+RCwA2Dki3S37kgpBIJxMKcSPjhOAZgGAZi6Pb9qDTbcsdKZKYwPTeDeJLykyGKxSqm0rNigXzeEJBJAFCbgM+nTej0ND+acomB5TcgYDLEBCef/AuIv4hx4XRpEY6+00C9UTbFRzZngKkR4DeZaDjecsYN8VnzVe+CoKbY44U3edopm+XLXBQjWXi5ww0oKh+7RCwtfzI2QgT/XNxA7CLJLTnpckwaGKVkkiCE/JpS0USeEzSyIAwdgeCfiYs3x06wrSuqO5Ov6GlGU2aCCGqiXNDPpDVbAJAAgvV8O8vg4OZDNqP8X+Tl5owYaewwJtMf1VycfRJU3Ar8YGsaich7jqlffJ/r66ua9tmUUgGAvjCCPobAsBAjuANcv3EL6amMiogG06sChvJ/2esiAJBFA8+lmINDP2r1OvKnRRTKRW189CTzBw3zUUCIuyyZpp6+lgZs0j1IL8CgowaRm1Gv31GBbI3iLeBClgx/HqeYZKbY8zUGvSYYWDLlZoHnNm0uk8Y7IRh5UNH4mRZQbOpIjlFSaRADP0GvqEAvbvy8H/1srlkBEERnoRcKq5FmMUHAh00z73Gb1sdilPcfj4agKAsNFtxWQoxuC+1mDZGAH6lETL982KdTqDG79oIzatgFhpiG14Iun2dqweeWIBdZsAZgNKxJC8CT/Uc/Q4JHbTdFsOME5AHoD0XRD4TVKMkjiRIpd583x2fksLynWGCTZcsUbfqLUSIjSXOEv5cXwU2h+5wAIFm6LFS5lu7v7xuDaY9MXu9LPjhjJpvdc7kGmMAOBhaY98y7cSDj4zFoaQEmevZZH0mCIWfOq1sIjdOnzf1i/0wCgDZF0DzHBmQWoMGk3P5QDZJhEHOqzJPJJtRlC1vWF9c/SQ4JuhupKwFkXb/RfUYmCUz6r2W2yrfNsFEfPgIAACAASURBVGyZ8v7i6UPM5TJIJmM6T9yP6DVkGYwqG9z7ScE6LrDp3QxHLGU3ZGNycjm+Fw2Ybpph80ya82iaXV7PXs9RCmuHfkPBKHzc30IReZfaPUGSUbdBG69NAwGA165cFduZoBVDLAjicg3jz37V+M8CgAQ/OcSgWT5TgBvtlhIwyTopletG4D/kmuiu65T0KfTJNc9nsECA7OkmIyQQ8lPm0zGJt0HK+y8vIibvkwtDHS4YqGlodEZmSMsJN4l+GNCeUuvU0Rq0XbsBd2/m+xiafW3kheRaGFgJt9Y9gs4C3GgAb8zM2UDZ+1VlmXtc8ib1D8AUYAGAPp7LJoZ+w9YPB30IK/xjgKjPQchP837DWmGDawFArmWTz4+91mbvMCbrUg9r6OamOeqJ4t7tft4jcePPox0BmbWsCWgLMj+3gmQio3WNgESj1tbfZFDKB7DHdFFoT716dQ1rGwsCAH0+5xIAcMwC+xIANFfMrgfWc/eyeuJ1Denks8Pr+bkYgFpnvygAyP3BWDAYM/uzdgy6Vz3gr9ZNt87U/arPkSlo6kmu7+0uwNwL1l9aWn0c6pj70Ky/Zp1rNNqoVupYmF9EZioF5po1mkU8f3Yf7W5ZYVZkn1Gav7C4iKXFRQVwMTSEckdarJAJyK2tUqmhWCgJqGOAHhmABOW4BrCPEPuPYHy/Kxlrs1kRs54eoLTv4MDp1u2byExRRjnAVC6OaJzAdxen+UP1NJRZOk4QOzsFFAt1OL0A4vE05maX5EeYTKT1bPOZ04DBcbS+HJ+cYmt7G/SL5j70zW986wwAyN38+XNjd2F7l6mprMAT3mOsn/l9rKko/+WA3wsAUqqfiMeRzeX0dbTJICBEVhwZgbPTM8YChrWy/JWN+oN/xDikGpeWNZGI6haCfmQ88h4s5E/QaFVRLh+j5zTRalUR8PexsJTD3HwO7733lkgFNniEAGCn0UG12hQD8MOff4aBP4Z/+s/+B7ScMP7q7ib+7//3z1Fp9AUAhsMp3U8WAKR/KgHAm1dXsSgAsHcGANT67QY+xuMpBZvwPKkHcK0KrEegBhguAMj3Wq2VxWoUa5AKHff+CXG4GzTe7SMAUOy/lnqh49MdRCMDRCNDxBMM//DJ/9WhNYZq+QiW5taQSMxgZ+sE9+89wycfP0CnPcDGrTu4cefr+P4P/1MBgIH4nIZ/g4AfHaeGQuUEh3t7mJuexurcsgDA9ulLtGo7KJ0+QCW/hfLJIaolSoBTiIZSAmkDoR5isR7CEaYfk6HuR5S+j5THE+zl88br23cUSpNOG5C0XqurFrHPsTNM4uHTJrYOOnh6WMZe0QCA9ADs+NkDEARkMKG+w2X5u0o3FwCMEwCMRdHvGACQAL2vP8Ct6zekWiEhQGFyVnnzJQB4ae+pkmNC0vt3TgL8JQD4yut73gNzDADaftxLupjsdcf1tNv/TShLXvnLL/jkFwYA/9f//qvDRCKuza5ULOpXcKMJsxGlkTixAxauaqZj6AyAWqOlaSSZWfRPI42em0ej3kEqOeUBAL3o6Hmklw8HN7Zur2uAJpdJwca3wlSwUkkbnQAUen4Nugj6HMQJZNA3IWQCEQT+URbn62vh5z5ZKB5rYzPAy3gqOj6HE1RMG77gAmLWW8ZbAI4AQBesmbweFnyieT4b6F6f3m9kS7Jx5JSN0xZOBsMq9snsEABjU5bcv41E0fjGEQAgEyWmFEm/Jn9DBgOIGXUWAGRB2es3lDLFZodTMQt8WJadSf81/n/eBksebe7lkvKKoBClvwI0jYmvlXap0LHmtO5JUAPNAtGVgFrQIpNKiwlEptjp0bE2tEatgqmpNLpMAAtw0seAEhpZG4/CUDAmPwyyhGYXZpCUVyAkaaD3BYudy67jZQBgu9WFX5JOIyFjIVprsAigLJfS1b42XF4TFcMslO10gymikjAMEA2yZWBx2DYgAaWvrgG+NgCPzNUb8jEG/s7LYL0bxySTiY20Pj9aKKyMzMj2zHoteM6A9AwB8IcwcNM5yVq04B0BMzJ2dW1dI2kr89a1c1kClK3w9zHAgfctmS8swKlwCGGIVq2KYb8nMFHX270fJ98Hf4+Rh4+Zq/a6CYjzyO0npZm2uZcE3W28+b0CqBiKLGB5nO4qwJhhFIE4EIoYMNQ2RCMpP5m5hvFqX2vrSzLZZvFMSeFw0DkDAPLcifFj7Zkt8OqeK+uRqXUzEETfXcfEMj3OCwy82H7AHIFAMreo4jknS1HAqbzPrGTcAPy6tzwTTnNex16ANiDEuy55NyDTEBoQY7QRjZiEXItd422XNcomiOc/GuH+AMQiZGSQjUAA06SIC6200nWB5+7PFuNp7ANmpOvmjfJe5bOt7xPAau4vAoDpeBAvnj7CdJam4Akjs4rGDdOSTEx7rlwW53hNFlQ6eutkS+pecVnT9v3a+uYyIN4C2KOwlSEZjrwuzI8hOBtV8IkaZDehWQxNH/8YYFfNtdIIgdlcFjdv3tQQg+sXfQI5cKN0lfLUV6XAWdYsGz3ujQRVuU7x72KxIPYv1zICZsYLzA52DADI+1bY6rAnzyGf05AsC8MWAv6OBkVsmszI4+LX6Lxd4olrvmv8PI1Celz2olkTjOUE/+Z942PTFg6iN+ih7+th4J4rMdUGZOhai4qxNYd9ZsdeRm5KOn2kxDw2g4xJs3N+H1kX3AsNAMj320On10R/SOYmQ5mGZj0ZdkGIjSnANqVxJGsmB9odBpDJPAmEmlAxAn1kQpvhj+YulFZSguky9u3nRh53ZO67vqQcCBLYy07Nwh+MKhmVz1O3TfaPkVKH/eYZZHow98HltTmsrs0bBiAbXyY6+4YTDMDLAUANHV1vWg6rdB49e/sIMLyEWeH1BdadMDHR/nVjAP5tAAAtoGeePQvEmydV/q4jqZKxCeH9aRiAJpSGEn0Cfhy66L4jM1whdWYNpt8pZbus2whccbA4RAfbu89werwNZ9jAwOlgMOhoSP/WW7exvLCi4LJapY4IU8vDETEBGc5xcnwqZhxfDM/IZadV//He4t9mmM61nUEau6jVS3Ccjjyy6S1LMHBtbV02C+GwH5lsDNEYa7qOvt4LAB4cFtCocvAZVQhIOpXTH4Jv7TYVNMaupd5q6G8CfwT3SpWaGGtv3X5bkud4PKG6lhJmLwBIVhpBLcsAVGhDLC4fbAsAEgTM5rJ6zlh30HpGbCsqUWIERsMCx+jDTonxWGFgCAAcBLFGswCgBf8IHJpgibp6ua3tl2i2KiiX8/JDJCC7sjyLq9co2ab0d9bUtaGAfPhCHGr1/S4A+Bgf/vxTNHpB/Hf/7F+i60Twi7vP8a9/9AHKZACGkghGqf4IoNdpiQEYDwzkAXjzGiXAWTEA46QFejzBSQDgPUV5KRUBZFWaQohAlSNSAM+LPExZM8BBu9USAMhhPffNWCwpADBEcEpDSBv85DIAmfTeq6NWPUanU9BeF4k5zO9AKNJDIOQgEPYpcZh969LcBqKRWRzunOLuJw/x8599Kmb/2vU7uPHet/H93/nHBgBMzGNIVh23u0AP9VZJpIZpJj/PLiIQ9qN98gL10guUC49QLeyidHqKerEuADAcIkuboThDhCIdgdQR2Yb7dJ3juvZm3+Y55b1j/DI53AmKcUrFmCmcAmIAPtys4/l+F88PK9gtdlHqh9Ci/x8DQGjaM6SllvEAtL2C3el5vxBwJgDYcxmAvWYX/VZHwYCZZFIMwC8BwHFt9LffA/DNGHWTtd/rBl7nGYBfjIF2aeH51/SJcf/jOS+vZIm++vz9ygGA/9MffmeoKUwwqGaCHl569R3Cf4gwOEJJXAE12JSklGp1efsQmOGiNztPDwkyaBwk4hmToOpKAj2PzrlLymacm5sYb2SMqMAwTWi92dZEsN3pieWn4nJA/4c+YiGT7menrwTZRj4TYR+mp9OoN2qGbeGmiI1BwLMNiz2oERNOhTobj7NMQH5MG9QlEmADRJIxQGYC2S+OSRuWDIdMqKEWc04/WcibIopJVJQDjmVW5py4nnEOPSIMey7qhjNo8kcvOco+3EZDTSvov0Xkrg/foA9nOJZIjR4CMisor/Ikxk0yPLwm7gIkPKxGgrVsgmQqzj3bc0XtJmGZVTIij0Y1QaIkMhFlgtlA000WTgRv8/k8spmpESAzVGItJ3/0a0kaj5hIAMkEze0pFWlhKpcbgRfmOp2lcL8KACSjh0dOUMYmalnpcqtJTz2GjFCeaFhjI3TdBUToCUfwmcbW7VZNU2Iy5ORnYv2v3K/1nlcLCuicjVhGF3uY2e8bp2l6RFCyZqQpFSl/vM7822UtDn3oD3zo0/eDEtNgWIVRhAnCgaHM8E0aG29KI0Flw8fnndJqetERjCboJyAefsR53ikFlxHzAOGQH4HBANVKSeBtgl4+LMLEZDJNpgGZjDfdmDHrMqs8MucxODgOFrCyVj1rHrYaf55lFwpQ9A/F/Bv0zNqhc0oKAqXPbNQJVrNxoaH0qAHyMOjsNfABy8sLyE1Py0Om3aQ3GJmSYwbgmwCAarC6JuiFBTqLcEqsrLyFAJuOyeMf5t1QxPjzs+HqotlqqMBncc7rRABDjFIa+6vRZjMwlqt6GYLehXYycMXKnycnUfbc8/6yYCzfA4tQyp3I9qBROhs2+f2JBcjzbF72WlMubtjJrnWAWM3G907H7fqHkkHH80AGrYp+JeT2MZ1J4PnmYwGAlKs3mg1EogkBX9YqwcsyvWzCahmCdr2enMSNwEgXsB8Bhi4rMeSR9gtIpGehPyLwstt3oPWizybXMOgsoGOAbf7frAlcu69fv64gE7L4OOzi3kUbg7OAlTk/XsBkEgAkM4DNOH8n09Qp5WdTZEBYy6AzYCCBJ+45NMwf8g+4j5LdRhDVMCAEcnG/sP6SE0bV5njcvckOqSa/5iI7DQ8grDVP0xQa4ffR7ZAVGkQiEVPKtBPoY0BQjvcJWZ5UG4hpathJds00wP94rbf3gPUnssMW/n9UpLrHxtqGg7ARADh00GZCpivXNpA0AeieagwTMEQ/KXdYowGMCdOwv2eyEDbSSPo1hc2+zHqJLEXXG9MAfzwODrnsmjc04KQY4vTgMrJ6ShNZhjHciAMGcw58CthZWFhFnx5tLgMwEgticXka0zNkHLlgOtMtmczuWmUQSLE+cJMMwC8BwMvtRLz3v3dN9f7bGKWMX28CAGrowcEBrQ98XXPPDTsIomv8zCYkwNzX+KyL3esO/Xhfimlqgz9cNp+R0BsAbxQGwhqVf9z6jXuTldqz7nL6PhBf6Pb4LPI5NIzxPn0Buf5KDkzwqav7lSy1MIcZkaCApmcvHqJa3kcw4mhYyrWFAMK3vvlNAYDlUh2VUgWxaBqhIME6BtKFxIqj/RB/HnsRevKNlSmGZa57Gz08e/5Q8v1gyIe5eQZLhVVHzi8syE4iFo9qrY3Gefxt7B9sq95jjeL0fDjJV9GodZFO5zA3u+yGLxhQiQAL16Zms4N8qYBmo6kwKw6hmFS8sLSE9TWGZowBQNZfXgAwHAoL/ON74XFz/+QewL2U/n/0Wd/Z3RXoR4CLCcaU/xL4s+AflUsMEmG6Mq+QrX90PUksEADYMnsPzyDZ5KwTgpRDN1Gv1wRabj57rDqiXqsocILg4Dt3ruHGzQ1EogEFgdCnkZYj7Ndo95SMZZTCfvfTh/jwo3s4KjbxB3/4L9B2GYB//OOPUG04CEQzCEcNM80AgFUlqJMBeOvquvEAHPSkQvICgBwW8/cszM+LSZnPG9LJRQAg1RCsHXj9yGykkicRZ5haRj9Dibmu7c4AHHS74R+DFrptMh8P0e8VEQoZAJB/ApG+wD8yTRPxFHxOHGtL14FIGoXtY3z00Sf48Kd/JfB5+dptXH3vN/D93/0v4A/OIRyfhTOMGNJ+sINmp4bnmxxWEgCcRyACNA830SjvoHj6GNXSHsrHp6jRA9BJIhKMq5ZOJNkzML2a4R8uABgJCQCMxkI6XwxzEfnF51MvxOvDgRD7Rj3vtCbpR/HwRQOPtyrYK/SxX+rjtAm0/AQA6QUYkAyYa7/qK5csYFcr9mImUZhSfAedVgvtagudRgtv376NbHosAdZaOIH1yDfYeuf/sjjQlxLgy7aWX/LjXwKAk/ux+b/1D3rd+fk1AwD/l3/xe2ZZsMEO8qcyMjA+4AQBNTnQomOYBZwGMiWr0+thaWVFjY78ssCJRkwAIJteUyRffkLZvBFs4AIvf5EQAxNM0l+nOwYG1fgGAmr6Oa0f9ruifcsDzJUxsokx0fG2CDYr0lmAy20OXuEBSFntZYXf6zwA1aS4ja9uuUFPYKCV4amocaVNtkAbjOLuudGToWQAHzXkbsfLIsw0OmMGjAU2BQS6iy83F26EBAD1HqhytNfVTXPUMbjFovH+O+91yA1O8jNiTe7TpCGxRyInhoOH4CnWi+uDZZlLXraSmhxuGB6GgAobZVSQPUhZlylIRyl2fp8xRI7RJ4X3Rl+b4ZkHfEKC7wUEVbyS1dc3CZ1s0hTE4TJPJX9x35O3oWP7x43NZECar7GyyBCbRbF9DNPJHLI5CCuvsT4VYkW6Mk17zBf9PnOtXGDH3VDt108CgqYRHst/7VSP5bFCP6wPISf6ZFa5z4OeZwF/PL0EaOwxu5Jj9zzyfcn03hMAI89H+3Nc4JFNMgk1kWBEDC1OMK2/lWXvTT5Hk/fPmedzgjlij28SoPYu5iqOyfx1n2dBSLxuPA8CQfhevPetbabd60oWMT1WEgmtJ61WXQMGO1G3YBt/Do/H3N/j9Uygv2SIrixDDFjjS8jvkaeOmi1zjmV36QE29bFJk9jR8+h6N3rWUDNYGP9+Actin40fAguc6r61QP1Eyi2PYfK8TgIaZv0y74fPrjyCyMpg82mfG91rLkNV94uV0JoAm9H/1cza9+6yDM88xfptCAWMZL3VoF/dQNNp/k4LxFvwchLMO/ej/n/23qtHtvTKElvhbXp7M693dcvSVndTRKu7WRxgIAxmZEaA/oL0IkB6GUmARi8SIAMMpAe9SBCkAfSgVwkCRiS7h2TTliGL5c2tW9ffdJEZkeG9sPb+9jnfORGRmZdVTTa7bwC3sjIj4pjvfG6vvfZaZ/hDnLkUPpfRVFYe5xVZGwj2S1CtJcPCmuQVOoaMjmPXvxKQ4GyOuo5ldUAmuCtakCINYMyw8IJ9QMGcs9nHhKXlEkOU6zAjDgaDfc73NqdLQ7O/ESTwHLcTZDADaYKTY5qUtFWnlgCgW0Cm9YF43wqe44T2S5iosPVIHZfp6BuOAQb8xjAXl+3kAI12XRqgWJ7XUj2hWDDx4EpubV309BJ1LlNTJL0mx8iMu+oFDECWE3KiJZChGlqc48iwVn1Og1S0rC7F9nOMWJFSsCSdlUJNAUsj65JLPGiFuiUfPKakBU4B+OrKyTnVSsVFdF3m31iCTJag6VTyfEyykTVFEwbZAyWpEcWyQIKN7LM0Dgmjs7jGUdC3uI+KMABD9u4ZhlPwkTjj7ywi2P46EJSaTZQiuRL7WKAZnwumsaB5/Lg78BctAbbzWhLav46zlADLPYuQjhogJWkM8AUBQCsxtz2U71MjeznHyB5wDXH7BPHXoUs3wT0C0APquzoDsRHBQO6fWB3BvXb4j4lsaoULo6mQxeHRLj6/+wGOj59gbiGDTGooJbqvvPSCGHqUC2UxrmlUOygWF5BKZiWpRFOuRw8fC2uNbEI63pLlpeXznjb1uC9mfweVxxiNeyjP57C5SeB7GW+++QauX7spoGSxUBLwjcATwbDHTx6I9AJf1JVmiX2z2UUSWXEaphEIS/BZBswSyzw1kmlA+GRXgL333/8Q2zRIS2cE+Ftf25SfXJvarZYw430AkONRTC3m5mR+IrOKcQ0BwAf3H+DO53dEGoRVByxxpUkfP8/1lccs5QtiIkL2HxNvBPqkr7h5jc+A8RFljyyxLIYZUgbLxGNDXNL39nbw8ccfiR4gZYXIHByNO/jaV1/AjecuYWmpKOYYXHNZwt3vDrGwsIJSbg6l0jJ++KOf4mev/xo7hx3843/7P5Cfb/36Nn7+1gdodRPIFZdRKM3JOthttzDsNJDLKAB468oFYQBynQkZgBqLcL0iu/Hc5paQTlg+rC9lmkqsQ8kGp19qUkhdSYhyT1AUwxYCtiYDIWNPkkjUFhyiUT/AUeUJeu0KMD5GrtBHrjBARv4lkM7nkC0UkRyX8NyNbwOpRSmlqdy7jzdefwN//dNfSD5549INXP36n+FPX/v3kU2tI1tYw3BEnW12zzZqzSo+v/2pmJWdX1tBLg809+6gfngP1YPPUKs8wtH+AVpVltWS3VfEsNeVMvbNzSKWVljpNEQuS5JHRsYRdcWZ7B30CPaRrZ8UsJNVUdTZb7U6wpBnArXZS+OjO3W89f4T1HoF7DaSeFjtopXMBACgyrWEMaL8v6ybTpollRanX4nNRmO0jhpiZkYG4NryirAk+X7A7PfmX/7NtPLja0QsLJu9hMTm+dP2drNc3u0E/v78LOuWSTcF3z9lXf/9MwBPA7DOctfhZ74oA/C31n50l3Da8366u/E/HcbukWOcqhH59wwA/J/++X8UDOkQwNHSIZmWKe7u/p+UawY0Kk7dl9IolkAKY8q9GCiRwn5WAJCLGTNt3CiSccRrUN05zbbT/ZUgEBcLapnRoVLZRqbUppmJJANhlvnI5KYlqqKV5WmP+YGk3yn8TEaYeQyZOtZJyW6xQNH/vk6ECgYp4Bbqe0W1uZQVwyDHFm9li4RBdMAwkCCbUJTTFUi4UkR/AhYwSIsTpUxRNnMa4OiSGgUA9frcs3KgCa/DPhcXcecxpgGA00TQDQCU7/BaPNdSAa1iJcNyfZ6uBBcfY5CxFExvQFlPqgdnLMko48/AN7//2f/HAUD2S24uLbC2jUfkWRoA5wVOogQlp7eMvVU+hoE+rzPsXxJ6hyWPZnLhuQTFg+3TAMD4/QmIE5QAq9OXBMGiNaWfFu0/YWpqKan8zQFKVlqsLADuM4zpo99VBh0Zn+pMKywZp+fIoIfli4J9jrT/EBwhCBKew11DDPCV92UM6AZfTUOUkej3EQFY3Hjjxi++UNjvBphQIsvan22hT0uNeELg0dxzFZBQ3cOUZIM5d7RadZlbuBljAE3AOGh3B3qdBgCaHl3Y3loOGGGqegkIXqPfZsp2YDmxndm1aVKZlQbwBf3HLWgBoOtFfcF9TwEC4wAgN92WLNAxlxK2B0ua+ZyY2OGzEnBVtMwM7HP9JZhnHTjmA6+OueDEaAKTDX/ccT4nK5hskk6rJUArAyC2GxnP8jxZDj6FgX2ChJ1/Cu3XxtS1cuQgaRFliBrILt9xDFQJmiUJpeXrY5o8GOPP9Q9dH8JNBP9P3Gmdjo4lB8K2js5nvqZYHADUfpLUwIDJNpFCYLm4yhYELw8M9DesTCIRAKQ8A12KuWYSgDsLA1CZRPbMVVss+opKathYtvJoPiMBzIWVq8wizuvkxDYbxxglR6LDRaaOmL3EwGXrr8Ga4cp+KQBPpoiC8dQ7naQiiNmK2xfYvNzr0wiEurZ23Zpcs/ZX7Ve7VpXA8O9wGliq7RHOgQIaO/1X//M6t4X9zd9TWImw/M2BiNbusn5zfie7KliZXQKHbcq9EeeOdEIYQc8AwLCH/k0BgLb+EOS1lw8AzgyQpWojZD7TBEQBwI6UoocMVMdCdSYgSDh9T0lQUqpEE6bsrwoAeglUby2wdVCAQO6LZTwnkBhyPueyR3Yfyw9Zisl5noD0WAyQ+uL4Tp1tHcPUTM7mCiDbTZK8iQEeP76Hu/c/xnB4JCYcac4rySGeu3FTSnozybxIBPVaI8yVl0QK4LjWQr+v0kPc3xMIIwtO1t0AANS9R7tzjIPKE7Q7VSl1X16dE5O/QiGLN954A9evPyfHzGXm9DjU3es18WT3gcoM9XqiK97qqMM4K5VWaMxXnJNlSYwQugORSNnd3cWdz+8JsFepHIkW3ziRUk2+1Q1sbW8FAOBgOFYAcFc1AAlQzc3Pi3EDGX5q+kTN745otn525zMBAAmCkYG1urosCci8YwBurK7JeywRLhSKUi0jcZCsf2rUxWOSKcw1WrbVCWpp8+wDdLoEAGly9wQff/IRHj9+5LqlMpq//e2vSwnw0nIe7U4DmfQYKytLaDU7WF5eRzE7j9LCOn70w5/gF7/4DXaP2vjTP/+3sHvYxoefPMJPX38X7V4GhbkVFEpl1U1sNTHsHqOQMg1AMgCjAKCtd7wYlv6yT8gVk9Emr3B9kb0IzU5Y4dFrC0mE+uZ8sZyaLFGaf4gxGPcGrsSY+s00gawe7aJdr2A8oElLE/l8H9lSH+n8COlyBvliCYUyS9fXcXHjG0BhGRi2sXf/c7z55uv44U/+Gtl8Euvb13D969/Bn3733xMAMFfYQH9IyB6gyUi1tovbn36MlaU5nF9fxFweaBzeR+3oPqr7n+P4YAfV/QM0a11gmBMGIKvS+r06VlfpWM3E8xCZXEIknsjKVGNBYOAkoAwApCEOAUCC1+y/NGBpdFN49/Y+fvmbu2iNV3DQTOJRrYdWIodOGsIAHI3UUCuMFZQEQ21m/jTGPPXl0+MEOtUmGtUaXrz1vBiBapn0JAAYSn1E132bA58BgNoSX74G4DMAMLbxnPHrMwDwLO2U+N//xX8RAoADtym1Uj3bTI9UP4ALFgFAbkzp0Nrl5OtYDNyUijZOIiUaR1z8Zm+Sw8HBxYwMQC5y1CIQIGXAsiD9DHXG5FgiKm4AHMEw0y1y4qbilMlNLzMcBGhUu8zfXAcATVyo08sQnwUAjGcBFEBU1kscAPT1y2RC8HXRYqYJdq0WXCv9PwwUAuaXA3Ms6Kdao4CF4kKpZYGypLrrsvJJub6Y652UILvPTTD6YrN4EIhMBopi/QAAIABJREFU0UCKAIDe+z6oYEGPz74x0Nk6ayR4lvaMLjDxkt84o2EaA5AbBQbN6TSzbHlhOvjBrD9QDKyx8xpDS5mSoWC+fC5gaI6knI2vAKiy32N9zd6fBQBO/H3G/QcAmIh/OwaMlGw7JiGfqS9KGwB8Wp5owCkDcL40MAjZWdQDFO1K19e4QdD7V3awli4RfGfZmhp9OCgw6HvW38NnawDCJKAXH1MGEIpRhAMM/ecU9EXX12XsiG6jlj3ZPUVFUp2OngPgeuIsy5K7nGw4WQLE6wgZgGawo0kG7avRwN1YeRLUEwD1ypwJZoipRzKqq+WDNfH+EOjIEZwhe0oApXCu89s07rTpj8Fp40naxF1f/LvTTH0s2OBxlQGo7C0f/JkEZg18dVfg01A8UFrfJf/ZMY2kils3p126fXOzTw1K9sM4gDkF5DnLYud/Jt7f/DI5P6tpn3Nwt5u/CcIoqGsAoI19c1y1udySRnYPVjQd1/q03/U8BiLpvG4sLY5bZuPF/ZHtUyyqS3usjQPGqdNk1LWB6yI3/GZeRAaJsUwNhPbmWs+5UdvNSgrdXBNqRUxt+tBUhuX7YUJEQS1NZnFsDDFAgzqGIAA4J6VNLD20ewjHR9ytT5kMWQfSGwNwWoZeS+gdA9AlqMgKsrXZD04N0KFXN89NpjN/6nMhQOgnUoxt6TWB124CGgoAGLqw+muEjsXo8xPw3eknKqATAsrKNnfMQJcQIEBD4JPBsowolngnEmdmAHIfxdJy/mPgzecWGHPFStJl7onhq8aStxb4+8YA/FsFAIreZGjq4WvdGhPemID6u28EwnJLjnE6TadkjufayLJ9srYkCSf7OrKzMlLlQwCQY7t2XJHS3IePbqNUGgq4lEoNxKBmcW4exdIcRj3g6LApGs/U3KMONQG5o4OqMPDIQpOSYs/gTfceCjAeHu7i4PAxRqMOJX6xfX4VV69dFkDlzTd+hatXn0MqSfPBIubK88jnC+h0m9jdVQCsIe64x6jVmlhZOyeOu+JEnKSBRkFiEGrgUfuQAOBHn3yKjz76WMyvVpaXpfRSS3PPi6EJk1NixtEfRABAMv/4j7ptjFtYfcIXjUoI/NEx+PGTx9jc2EQmm8G5cxsCehKAZFnw+a3tQA9Q5wrX7iy17Q8wokEEpWqoo0rUT/RTPW3TbhONVhV7e4/x8Sef4PEj3r/TUEwA3/72K7h6lQBgEe1uQxiACgD2BABcWthAen4Nv/zXPxMG4P1HR/jK17+N3cMuHu3U8fPX30NvmEG+vIx8gSYgI3TbdQw7dRRTA2xtrODWlRAAZDJVpWcSco80/6CWIjUUhZnpJTlkf5U09/KRPK92pyXzISU5RBuQBpVzczIfk5nKhA/XMbqf97rHODzaQat5hGGvgUyiK2ZX2VwX2WIfyTyQmcuhNL+M5ZWLKJdptnQVydwSMOjg8YPP8NZbb+Bf/+gHyJdzWN26jOe/9hf4s9f+KdIsAS6so98jO1sBQDJSP3j/N1hbKmFrgwDgCP3mLqqHD1A7IAi4i+pBRQFAMgCTeZDJOBq2sbycxeYWdSD7yOTGKOQIACZmAIBz0kfJoG3WCcQnBACstYBfffgQP3/7c3Swhr1mCpVuCq1ECt3UJABo63iQTLM40u3cCQCiO8TxwZGUALOPsp2fAYDh+v63ngF4KsMtul2L7x1PxWxiDMmnZVzGN4tWQfS0+/fTPz89Hp/83tMBqidpAOoGLNwg+THFzLj+9+0C/L/+9/8suGIDgnS7ry+f+svJgB2my5JKal3RFTHFTaMK9TKbzkVJGYBnBwDFdGA8dhsKJ0ZvmkPGRPRcPJU9YI+SzCR1rfTZfoGIe2zDHt+gBhvXoAwqFLWPdxYBsLwNuf++X65gD1tBgWjJm71n7A75jDDmlMVnL9PkmtBd8DblEiw48M4yhBK0eCYl/nXJ85wh5j4x8Kd0TB80m+zQUW2zMCCIMiLlfqU0LBpJGHMjTiyZLCGaXqIdloyGgaKVopqIvpXN+X0gaI+gBNecbPU4Nj2kUlai6w9wA4SkkDvC+jup9F2ew4RYugWWccAzisKaOY31FWGqeECfQUVxajbLfvX5azmb3RcDRp23XEkjdTYFTEsFgLYw/Hi9fGau3FUdnhkmKwM1WEiIgcWAMOsLvkOWAM9eX/R1EoPPOzbVrDGrN+Su330pDgj7/Snat5KB2x+dQNku9SYBQAW7jAEY9I+nBADNxVg0wYTBqqYXE6+YHIGcz2W02aZDex4BCBgdw9NAwOkniv41Pn51XA4l0BOGgYxR3bhbCTATQCph4F5uYx89cth/JxzRIiNqSlNQm63TQa1WlXVHy8FUJHzafCNvxJjFT8MGlHETS3JMK3Xh5wz4saDaXG4V6HMmScICit6/lNt5iYE4AGitEI6FSQabDwDy6MYAJABI0OaklzF7rQ0VAByLo6YlNazPRds4zuadxQCczgDg+dh3hZHO+SAGKPJcDCw4L4mRCdkz5bKU2kVMDEyiwWnzBl3PAcPDPrVbtTTeGP/xuZfnkeSgOaxTe5J9fDyWpKaAdE4qg4kOXlsA9LnnJ+6UTEQ4B++wreL3Hz7v4Joc49F/TtO+b6BxvMzfvsdklLCafcA3qfcggA0TGqInd3YG4B8SADhtbE8EMDNqkv4QGIAsmUygi+SIJapkbJkOIAlxqsHt7Mhooy5yDIKVs1c6sz4x83Blf35/MwmXCABo5eZ0difzj/qbAv7xd5Zk0pSGjtks/VWZAYJ/1GamiQeZtdTZo9Pug4efYWf/cyzMp1AojbEwl8NXvvaiADQ0++g0h+K+m82UsTC/JpqgZAA+ebgjWpV0zp2bZ8InHE9qZpNEo1nF3v5DOVezfYhiKYVr1y/h+vWrqBxWBAC8dvV5ARfJACwUCCRmRB/1oLInIGH1uCZj5P7DHdFk3draFvYYdzAs/915siPA23GzJZqE773/oWgLEvCjSy+divn++e2LUp5bnpuTeZga5X4JMNes8lw5YAByTHIdpJbtk8dk5X0sAOP21rYw6i9e2FYZkrk5XL58WVhXBLmEBOHWX85FXJdFEy5I4Ln4ygMA2V9anZqYfezuPRQGYKNOeQUFCPnv5ZduCgNwZbUsTEFhAC6vCLNsZekc1jcvAfklvPmTXwgD8NPPH+P6c1/HbqWLamOAX775AQbDLPKlJeQKcxgnRmg1qxh1asgnR7i4tYobVy7i3NoqUgmVx2BCgffINufcxDZiMl7vxyUM3X6DIKwCp11UDvfFDJHfFYBM9mVZ+S7bQWWthxiJZnJN2I+Vw4cgExDUTycAmGH571AAQGTpEVfE4so21jdvYHHxMtJYQTK3APRbePjgHt566xf41z/+AXJzOaxsncfLX/0z/Juv/VNkBADcQK+j6/Mw0RGm4Tu/eR2rKyWcP7eIhSLQb+4JA/C48hjHlQPsPt5Dq05r7SIy1E/uk73ZwvJSHlvnlpBM90QHkOy/bI5mICpnLQxAZ/7EEuA4AJhKl1BtDvHmB/fw83fvozlYwkErjeNhXgBAMgA5m4zGFC1Ku2S9bJh0P2JbOLe3EoLPCEgNEgEAuLW+qWtJWI4y4Qb8t6kEWKf+pwN0/s6VAD8DAF3PfgYAnhgY2Pj/P//Hfx4yAF1Zob+p8sEkUcoZsxxgICXApKFzQmGQa4EUMzicpI3NMe0ifGBMpH09918Dxgy4EgYQN+QOgCErhSBj1EVPWQb8XHjtZ5sIDAoJgQMDSmKZ/kgpYRikBUDMFGBNRcPNLVJbwtgGIUMiPI8PsE1jGU4LIKTEyosZJXjywLUg2+MZjUx7JpMMoMnAzke0z9K57H7ts36/mmSt6Kfs7ypcrsF1pD/GNBrjwIABZLIUiLC8stNYRmg6lf51WdtRP0bADsuKiWBU+BJcxnOuDXS+grI4FbI/u9jo9BacmSmwAesAGGsTluBqu1l/j193yIbTQ7jPmbuwOXA6AFC0YthvPYCO37KxbyzUkH2qAISBgBak2bzhb+hn6UHNAqWthYw9Na3FjHkZB/6mf1bvxF40ZaA+DrPUDO4JAHL82EZT5hlvcEniwfXHoJ+O1SnXgncpAZbNqc5bmgihQHes9D4OXLm5y3T7LKERlpJH5zO/n8RBwGnzRLw97Pr9ZIUCFnRe1GuVeb7ddowiCo2TyegzsRQgjJzPtZc/l9k9CYHJ3NZnZL4IPtKhm/ftA4DBHBJLHJyWkZ0+ysK/ntZv7O780lN/nrIjqX6Rc073AJ/omuSAzIiTs+rv2CtY1zwjDbYl10ibow0AJHOE4I8/PsJ5XFMB8WQH+/O0NXKWdto0oFgnHJt37OKnAYHUtNU5cVbCiIYqYmTiSprFlGlCz9B7XqdkTMPKAP2OXxovYzQoXVfQ1tgp2laaUNNZwgGg7nd7z3cuP61vneX9iXUwlhDw348nx6Q0PkE31jSQTokmGfuCAJoZ0wCMJhYnEiQxBiDNoswYK95/znI/M/uL+/Lkej25z5LzugcRx/NsfQnm3xjzPjh+LBD6sgHAYLx6iRn729NoAJr5UTIwAXElwOLQHZZ6iy6v9Fc1IpJSejp9O6d7LeV1pggeAGhakrw2Y8OHUgqsWlHAz8x3qCFsJcBkM7P0VxiAA+e2nSIAQ0Bd90sE1w6PnmBn7wFq9ScoFqjl3cXiYg6v/tHXnFFFFu3mAMe1DjLJIubnVoGRMgAf3HuIuTLLcZdRLKmmIJ+tsZPLcxkB/x4/uYfa8R4uXj6HXC6J8xc2US4XhaH45htvCwCYQA5zJToI5xyTeIharYZmo4nDo0NZ24+O67h86YroZnKsFLLU3puT8lyuN4e1Kt595z0BAVntxJJfXs/+fgWrK6u4cOmylLCSrUhwlIYon93+HLt7WgJcnjcAsChrvwGANMIjyPjhRx/i6PAIV65eEUZhqUAN5bxoAl68eBGLS0uSqJCyV+d6L2uIzJOU49BEhFQViN6xA4kdwNdoVzEctdAfdHB0dCBagCyF5j+631IDcGtrHZnsCEfVQzEOWV5eEwbgytIm1reuAf0UXn/9bfzs52/j9ud7uHztZewdNtFsJ/HGrz7AKFFArrCMwty8OKkfVytA5wjFDHB5exM3r17C6vIicnTFbdaF7UdjFAKN1Iu2/QXbyxKN3GvwRQCQ81er1UCtdiT3x0RXMZdFNscyWpfwkrJnlrb20SPrsX4g7L92p4bRuC1SF+nUAIUCkC2MkS6OkS0VkMgXsXn+Js6ffwVjzCMxnkM6U8SAepEP7uOtX/0Sf/UjAoBZrG9dwMtf/Tb+4rV/B+nUOtL5DfS7SgLhOSpHj/DWWz/B5kYZly+sYamURO3gLpq1J2jW91E/quDJ/R206yOMugWkkQcTVsIAFABwEdn8SEC/fC4hYDefSzI1FjM5GoZZCTABwE57IM+JLMRkKo/DxhBvfXgPb39ygP1GDkfdIo5HebSSKXSTogaPsfjaKwBoK5s/j5sOuwCAQyA7TqFWOcJLzz2Pc+sbkgiT+Nsx4ONrAAkAMl+fZXGY+pnovtYqQmYdzs5n7/uSKbJuT+ZPI4eaUC6Jn+jU/cXJJ5hIenvEEv9UwTr1hatZZuAcZwQCJxJop2ggTqzfMQ3zp+0Gf6gMwKn7GE/iy9rhrBrIT9tu9vlohdvTHyXxNACgbJhFiDoEAAn+MSNjGiOiqZXJPBUAKNkuB6SETAgt/YsDgMHGy5UHyIMIOnu8tPB0EPBLBQBjm3ctMZoEABlES0ARsA6j02cILoSTzcRGOBioeo+cqOV7ZgIRTPcxBtlM5lkskJ8yEfhB/dN3tenf8AdSBAB1QbRflqoLjQIQLOmaOqHGGDgcIHaMaTqEwQLmgDW7Hr8MSs43DUD1JlkCZ78bAFBhlAAAZBeRZz4dALQ2Chc+AwAtYGf5sga/bCsDAA2oDsdbMmSWOk00ZZ+q/pC0G8EjAvY+oDFFAzAK6P72Wwcb93EW14l9kwGOOyU32b0hXfoUAGQJMEuov0wAkGWOOtaNuer6ryUMPCBQkgWBxp17Tt7cNr2/61+tf8bvfRZ70vqLr1cq48tjYHCeN7CJSR3O6+F4dQBJbGIyAMsAUQPwA2DYjTPLHMcXUgZ0pwOAYd/9suahWceJA4Dxz4UJC117fI27aceMA21koESf6+QG0wBAC5x8AJAMwDMBgBMlvTGG34wN4+8cAHTjJADqY2vqrH4ezHMxQObLBABtndVxYozwKPDpa8H9Vn1zikEZjxOf49gn6DauruUZJNNpNJsUyh8+AwDlAUX3fn8IACDrZAUIFAZgL+KeqgxAwtLZAPgTZ2oH+mkppbptBwxab63zTdzEpEpK+lnmq6XA/J4YzIyzYjIghmJDEv5dCfBAgWXu91X6QCVBaPRRO97H3v4DNNr7SKCB0lwSa6slfPPVr0qsAGTQaw7RaPSBfhrlsisBrjWw82gfy8tLwgBkQsOM/BQAHAggsrt3D092CQDui4Pt8koJFy5uy/Cibt+bb7wTAICl4qq2gQNGK5WKsMrpms77pcbf4sKyuvQ6Ri/X6GqtKmzqJ7u7+M07v0H1qIqNzQ1xZu31htjd2RNtvktXrgUAINcqusHfuXMH+/v7Mv+X58n+mxNwUjRzxSSM7dTE7s6uaADy2DdukoG2KMaGZBayrHhtbQ2FYlH2cgRdbS/FYwxJkvASi1ZRQJa1z/Drkf2W6GGMHnp9df6tN47QaFTQbNVw67krUj5NxtlBZV/kcBQA7GJ5aRvLi+fQag3xq1+9j5/+7Ne49/AIV66/gr1KG432GL9+51OMkUe2sIQs3cpFw7WCVL+O+WIaz9+8iq21FZSLZGOmxSF4eWVRypvLpbK4oMeTj5yzTNZCjMbGIzQax8L+YzKCLsUEajPZlGjSBXt0Vn1R969zLH2DAHG3X5f7JwCYZWltKY1sMYl0MYEsHYSXt7C+fRNzC1cwGBSRSZWRTefkXA8f3ZUS4B86AHDj3DZe+dq38Oev/RMBADPZNTFL0bm3hcOjR/jFL7+Pc5tzuHZ5E0vlJA4ef4pWbQ+t5iFatWM8ur+DbmOMQaeAFLIYdDtSbiwA4NYC8nl3nbmElLazDJihzbA3EHCbY43jQgFA6uUrAJhI5lCpD/D2J4/x7meHeHKURbVfQG2YExOQbnJwIgDoRwumD0gGYGaYfAYAnrBwn5ZwfgYAPt2u5+8SAGg+DH58+wwAnNIf2EBWGqugg/7um0tMMAAjzJMwQ+wzAWWjHJTHnA7+CTPBNKiE2iTFjnLFtshMAlShFhI/FwUuo8FAAAA6cwQ7LsErAQU8owyfuhzJ+hswGosL44F4AAAG5aB6LeJe6/5Pfo8zdmaVBE8rAZ6CcD/dcJ/cmM8OqEPgzkoh5LMuQDIAcJJZEgbUnIy1f83uCwYAWiAeBHYxBiA3iX6/8EFn7XdOg8kC0BnAzWntNfF8pjDFoiCvlQDHjxwLTAOczQJ/9z0R8VbGnzJkWGQWmobYUQ3819hK2bYCAKqtcJAhDBiUHnPGjjENQI4/v9PaJ/q+gpcnv6Lt4DMiKGUQBwCNAUhzo7MyAGX+Mv1E0wC0zGkcAIxlBBOO0Sp9yAMAA92/MwIzISARB/Knl2jOGhMRANBpZ/LaWBKtAKCP7hqzKxxflpAxtlUUAAw379MBwKRseutStpTEXDksAY72od8lAKj3Niuz/GUBgAGgP+Vx/WEAgNNH4VMzAH9PAGAwfiYYgAZ0Ow1At56G4y1egn3yvmMSIIw98BMAQB+s597CGIBkEFHTlQBgULb/N8QAjI+D+Pw7EzB23WNq5nxaif/fMwZgYtyhh/0XAwAd8y8KANo6b/q4LM2n+Y1qBZ4VAAxMJxLKaDcAsHK0h1rtAPuVB2i0Kmi39nH56jounF/DCy/eFNYa6wMIAJIB2O8lUSouCkhXr7bRqLWwurKGubmSlBcrI1dLR2lq0e4eCgC4f/AIY3Rx9foFXL5yDhcubItGXK+LEAAc01W16ADAtOxLyOwjC4+lujz+xQuX0Omp3mW5WGQtJ1o0nUoCZOndu38f77z7G+mtV69elr2jAYArq+u4eu0Gzp07j7m5MoYDlva2cPfzkAFYmisJAFgqqWmWxjYKAFYODvBkZ0cBwBs3sLi0iH6njfWNdZzfPi/sP44PMgs5vkW7lCAn9Up7ur/kMcksDCsZdP82HHUFMB2go47SqQFrq1Aq59FoVlBvVHBQ2cH21iq2tleQL+RwcLAnbE4fAEwkaDYxxK/efA8//eXb2N3t4OqNrwgAWG+N8M67tzFK5JDNLSObKwkA2OkcoZDqYnW+gK++8iJKrGllYiKVEFbn0tIClpYWVeKJpl5OokhkF0RVRtmNcn+pjDgn1xs12X/RzIgJ2Xwuo1qAQeKfyHUfg34D7WYVteouGs0DDMn+ywyQlrLaBHKFNDKFFNKFDFa3LqC8vI317eeRSq6hXqfu7KI4Uve6dTx8SAbgG8IALJQL2Di3iZe/9sf4zmv/GJn0KlLpZfR7AwHHybI8rNzHT378/4ij79VLW1iaz+Dg8WcKADaqAgAe7NaUAdjLCvhNw5QAADy3pABgfogCy38LSeSLlNBKBQAgn7OWALOkXRmA7PNADgfHfbxze/cZAOhtPabt03xc4dR44QsyAGfFIrPibr9a77RIZvr70f1GgB1MJHynf/sZA/AsOFHYdiGRIS7N5X6PaADqZtIkgvwn8MXi3vBIXxoDkBfEzsABFHF5jZUzscMO+kO0e11xz8qkGSg7a3THQGOpGEuATyqvsvJYaiTZIinggpUmOpaROtmpS2ikAX323EywZfrDTTiQRsE7F+DZzOFAwOkAoD5kH+XXY0y/V3VNU1MOH7AyvSFp8wBsCa81iiBrJ4rr30SZj2EJpnY4BTP5mbh21QRgFjDboqWkcWaQf9/xSeOpJq5TqMkKpoTlv2YcElz3KQCgL3wt10xjDGfWYSCe/U4nW3sFAKABNDHgzQcAXVGtA59Ma8A57hJsdBpueuxYH+QG1wWZ05hrk6YncUBHr9mecZBBmQgcTwMAlTlLDRe5SncaNdrhJjx8qjySMfykL4o2jQHlej1WImCAs519EkCPjh8Z7+ZIfRp/f0pHoyvsya9JAND6b380QKffjTAAvywAUNrJM/wJGYCu5M36mccAM/afXl+cARi9y0ngezoSOmsOjjOu9XpDgI7PhcxsY5tlDAAMnpH1ey3XimT12a9cueXTAoD9/lBc4VnORvYFmYfhvU4zvJgyxp5qQjr5w0GCaEY3+6IAoGl42lVMMUuXtvRLgI0twcDIL6fiMQL3XUsuBUxTt47EmOOhFumkMY/1Yb+Fgrl/ogRYPxVZGySYj5832t4U0bfgj/fD0kJ9uXE7TSPzhEemwEH4is8/s0qAZawauCfGWG5f4Ln66jwXTRBGrtVzfp91iXEAkO7p0dd0wN5fRXxjGM7XZA0l0ykBIzhmJTlzRgCQJkYCMAyHUuKfoXGR734eM6GaBQDOSkBMSJnMKDGa3JdovzlrCfBEe/+eGIC8D78EeNpeyfoA+xhL2AT4Q28KAKjOrTKuCJyIA7DHABQNQK0IUMdqVx1AINBVgpjGlRQKuLVyYEnKcVJML7R0OI1hnwxDMghpzqMMQDWIodwPwSeWnbK0nOsES4fH2Nt/jKPanpTp1pv7aDZ28cpXbuDGjfO4eOk8ul0tY+x3hqgdtdBu0mSrJCXA7Qb7XRLLi4uis8eYgSAW54xUmu7mbRxVH+Ph4zuoHe/iwsUNzM3ncPO5q9g+fw6Hh1V0WiO88fpvcOXyC2IskhwXxA2YJZKDwQj379+Xn/3REKViGS+8/DIqB1oOTN29XruN2lFVWHj7+7v46NOPBAgqFnPY2FyT6yco9fjREywvb+DGc7dwbnNbyobJ0mu1mrh3954wANnXQwCQDq8aUxEAbLUJGB1KcuugcoDLly4LCzGTSmDz3KaUx8r8l1KCAdm9Mv/y/8miHGqyzT5D8JGvwZBlwcqWTCZHhEyRSPYF/GJJKUGl/rApDLlqbQ/zC3lsba4inUnhuF4VluHi4jJITKM2Y7M1Qq+bwC9ffxu//OX7qFR6uHrj6woA1od4/+M7ohOZy5eRzuZF43U4aKJcSGF9eQFff/klAeZGgz5y6aSwJucXylIGrGM8nN8MAOQen/eopb8dp0HM8t2CsP5UlkDjwIABSPbfoCvsv0Z9T0qAW51DJFJd5PJjd/9AOpdGKp9GrlzGjVuvIDO3gfL8eQxHi6gf90X/MZVMBwDg62+8gR//5EfIFbPYvngRL7zyNXzntX+ETHpRAUCW5SKJfreJavU+vvf9/wvbG3O4dvUiFsopHO08RLVCI5Iq2o02qpU6evUxhnTlGCRFkzEx7GFlvoDNzQXkCgQABwIAFkrskxlJtg57BJ5JUEmhUCQD0AcAGWPkcFAbPgMAY4HxMwDQmBexCo8ZG5IvDgDywE8HokX3k6cyOE7Y7Z30VhifuIl0xoef7tr/7gGA/+K/lB4TlN6SCSRuvsYICiMfceIdJSQYoSsWOw+dISVzJ9oh2pjMXKWyfrlYtO1lUXSlbhQj54uAoDp/KqBgQYGWEzPrGNUaMkHvwPHW16YXnQw7Z9RBU66Rul1Dc6CMMqLka1bSaIBkEOw4jRUPdAgD38mSVOqm8L7I9FNnZDL/tFzTro9On37ZnAwnHn+Wi6wbL/q8ws4bmojoBsKAPwIPGtwou9F3s5RbNZF1Tz8xAkB6iLZtXM8GAE4CX7qTjQEyzoTCrkXc5mJOq/754sCsMagMwLafPLu5L2pfUgcxLhAKaiQlI2ntbe0VAFkx0wZLPPJZ+QBe6NCq/Y29ytfuiTMFZaw5TSzuu88aIFm7BaK1sT4ZamdYgBptZwFpbK6dWjLvPa8YoO4bIwR8UvY/71kGz8UNu1lMD39cs/rvAAAgAElEQVQmsGclPNVYfz7rrD/ZFzkP+WiNA7a9smmZfxI6x/RHLAHOybikGQEzKup2TrFzlgaHx9IEiUtYBNqPCpiaQRDnFn9MBeMvxiA14HMCoAhKgLU3Be0aXMc0ACJsrdMzS9F+YUBHOK4Y5HH+1MCj22vLwbUEWN1vZaz6bOCIpp3OSwIAEkTxDRA4r8ZK6X1NF9GXHelzsYCTCaYw+eOXuus9T+AJZ9Q+mdW/wscdn7/cOjKOzvO+LqoP4MZLQex8cfOfadIOfBbxfmGgn/QKY1Akk8Jksc/736FmrvzdaePKewlnmOWVevtMUJuLxOjKAWnxxEscYIsDgvHSy9DReDKRwfvoDw0AVKF4/1lH14tZ/X5GBjw2D2l/VAsFMm3VAEXHmMzJTmuYGIT8LhN+eGzTGooDXRKo2zw4pe9NzE8TGn9nnelCgJ4gHwENMpd4H3NzqjfWarcFAFTToZQAeeEcO/083AfRqdQ0cjnnmX4pvxHXXAr6sRt4cUbFpMZgFDmflZCIrx9+6bb/nCbvYsYG/owAYJB8igGd8fuc9ZTMlMHeZ9v5AKAY4FhPmzAEGiFN12YHABI4SZG9FZQAhwCg6P55AKCU6FID0ADAoZUAc/9HmQsD0MlCU6a8jAEmRF3SWvXXuKdPYkAt4XEao6GCigYmEjwjI82Ypel0LtCzJQB2sLcj2mt7Bw+FgTUYHeOVr97Ec89dxdLyvAOweAygUeui1ewjMcoCoxyGg6QYihBMyxfoakuJlwESySGyOS4dbTEXuf/gtpR13nzuMjLZMS5fPY/V1WUpvz06auHN19/F1cu3gHEeiWQe6VRJjttud/HwyY66zY6TAvKtn9t27sckL+TQ7XTQajaQL+Tx4x//EINBG41WDQsLZPIVpMR5ZWUV1aMGEsjgxvUXsL6+JY7lNEehbjD1Aq0EmHp11BIk801MjsZqrNXptlA9OhJgj/tPxgL83MbGhuj/EeTh3EeNOz4nGpTYnG9zF4/HPSzNV1rNNnZ2dzE/X0Y6nRQDiQT30omuMCUXFgvY3FrD0dGOlMEOBk3s7N2X9pubJztRddNTCcZvWYyHGTFoqR93gXEOP/zRz/GrX3+CoxowP7eNRGYB1WoXn95+IHukbCGBdIYEhoGU525tbOPFmy9A7J7HQzHnKJbyuLC1jUJBy6HjL96XPz/x92qlKvefz2dRKpWQTfPaWYvuNCjTauZEgLHbaeFg7yEGowa67SP0h3UB0/LFEYqFJFLZEar1Ki5cvoTL157H3MoWcvPbGCXKGI3zwqTL58pIZjIYtlu4//AuXv/l6/jpL36OYXKEGzdv4fmXXsZ3vvsPkUnPA6l5gABgIoV69QDvvvNzfPDBT3D+/CKeu3ENxWwK9VoFu48foHlcw2gwQu2wgW69h1GP1zxGt9GknTOWFkpYWS6gXGbp71CMSgqFJObnqQmZxaA/CQCy37Rb1AbkOC4KAPju7R28d/sQO9UsjnpF1IZZNBPpM5cASzWPS7RQAzA9SooJyEu3buHc+qYwLnV/Ed83unVyRmJ0FqxzWrr+tNXQErLT4gue04/HTopTg+/7pnannfwM7585nrP9yRmOGf3IyfudmWDcLEbgjIqDmetdjCGZCuxkpn/jNKzgtPdPa57Z35+BP8QOGO9Hp11PpAJqCjErvv897XhxPOS0+/2y30/8y//hP5cxGQaAOtAJhFhZm88WMWFgOhTx5jLZvATKAms4F0kGJamMC0wC99FwStCsmAnna+kvv6tOfboAcrLj39VRWIVv/Vf0esNAWUEfXVgi4IuwUoYYD6kbMRRgzjZEPK4xJ+Ji72HWSjVT+CLramICkgA/nCT5PpmSKtwLCW6YYZcFDzQOUJDPJqwgYLbgOiZuHWwi3d/joqzRhTQhpb/8m5Qx0uvMNItimlOnieD7E1ok6H/anmgb8hkAoLH+fEMFXj83T77uU/jcHZPKMwWxwSallKJrp8+j0yGIwdKTkrRDs9kKAEG+z3Oqlp0z+hhD+qH/MgKqCceH7xnzz+i+HuAcZ6ZOCRBPB2xCdl4gvE8QWQAYBXW1T44tlJXfJ47rIw2naGaGHsF6l8GYGHvu4D7y4gE71i4TG4YYwBe9vpB5dmK3mhZgB+3gG8jEtx9RdquxBglw9QZkABIATAiDhgES5y+CgMo+iwKAbJvIWHWAnwLXBIdpohJ+h1o9PLYJ68cBhEgJMAM1ASqGgWOp9bdJk57fNnM2fSMXPjcbVxx7TPRIvYm6ImfS4rproFEAGBkY6ljb0h8N+PNd04URpucPSsU9+WgJfCiwLeZJruQyRRCWgEbYzyfXgbMt9meZsma7CNs5YgkM794tcRHqOE6eMf78jTFrTD4LinxQT4AyZ5QVP6J9TpjyDsSS/mYMeZJqZAM/nYnnM+4t0NSfWnIWjmNrf/375CsKqAX9yZ1/2ufZR7rDfhCgG7tFJzQ7XghkyPVMlOjEN8TR3ycY1SN3XzEAMGhHt3eY0Gp0wy3ejnENm/iGLzD1cQ3gj3edt8/SK8PP8H44bxEAVNOPgQAbnKueFgC0wI4AD8skCRpKH/LaeJb4u12RucvH54/g/dgNztpwB+PCCAxufQnac6YUwqwINA4MxvtFkMqKzEfTxteJTygm4s61wwcA/Xk72J84djTXkqQodSkDkABgYtxlwazTAAxdgNUEhICfMgCFoecxAGkCIk3tNAD5+XC/qgkv2yM48hgUj9TPmftvr0/wT/eysocdsOJHS1KFgZVWlhpf/V4Hjx7ex3H9UNhl7c4REqk2bj1/BVeuXkS+kBZwiPmKfm+MTnvE6keM+ywR5T+yCfMolYrIZpX9xzZg+SqBqkbrEPfufSLHL89lcenKOQEG19eXBTxjSeTB/jF+9dZ7eO7GV5BKFjAe0xiJZiJpNOoN7B0cyhpGDbXlpRUsLK/qnslV+rBMlUYmvX4HP/zhX6HePEQ2m8DyKsdUGu12Q5x/K5VjaZeLF65jbfUcSsV5KQ0mAMgyYzoGc56eBQAykUZDEsYe1CQkqYHj9splZQKaLFA+k5X9KMFVM/2w/kcAkHrr2sca2NvdQ6GYE6CSmn40j1D9vw4Wl0tY31hGOj1EOge020d4+OgOUjnO7X15NmxDAjzkYAxpIjNMo17rI5ku4vs/+CHeefcOWq0s5ucuIJVawEGthc/vPkF/1FFn3QyTpUmUC3M4v3UdVy5dEWYcs3f5LJ2dF7G1cW4q+Gf3xD5FUJSJi3ang36nL8mMUrmAYrGAVCIl6wP/WVKDS1un1cbx8aFo7fU6x+j2a9L3coU+SqUx8kUIQMkE76Vr17F14Roy+WVkF89jDOos5tUcI5lFMpXBqEP35/v49a/fxl//9Cdo9jq4eesWXnrlK3jttX+IFDteegFgQjSZQv1gD++//ybef+8n2Dq/gpduPSeMx1ajjgf3PkezXkNinMTRwTG6zS6GvTHG/TH6rTYSgwEW54tYXiqiXKIupToVF4oEW3OyH2UlRL87luvjMyYDkP1UAUCa9xAA7DsAsPoMALR4xNMAfgYAeivXMwBw6jL+9x4A/F/+6/90JgBoga4NJAWZyABkaRhFaen4lYsAgMI+MwDQq2fyG/pkAFDLvCIAYHoScAuAIBcf+IGVsh58KqzRQYfC3vJF0y2DbQFmwHYKSqdCppOKJdN5iwzJqCacMheiAKCIBLcJPo1kUucCrm2ooKe+QqqqtrMy4GZtoM31dAIAZGDumCE8jpRNE9RyrEr7vACBEeZWNKA9abMbD/yfLnQJlvzI16wE1YJPA1L8gEKBzLD8z4I1P1AMGR1OS81K8kcjeQbcalPzhd9liaExAuUJSEmr6pEI+0kAiigAGLo2ewGHV+rrb+7ptyevidL0SbaCf92z2tPjeeotE2yPmX6E/ckF6tO0AyPXpH0vqgXn2DAxSrfPAJSQwbT/gk46CeDFJ1YNKsM7iQOApwHR/ljx28lK8KVdAjBmFgCo48t0ExjY9AddZAgAJhNoc3OWoBZLXsYOWYA+3sA2VwZRWPJqYznUAIwyAAkkC7jsgqY4gO3ft88g84EGgjkTEgizSulO0TCJ9zFhsHjlnHoN+pzICvJNQBQANMfpkGnp9327PxvPygC05z4FAPTuQxMyIwyHnL8pqxCymKwEf3qG9XcBAM6YvzxXWVnXHNPM33xOjIXAQELnHHvfBwFlqDom4FkAwAkg0CvVtnVFjjkjkSZtH0gvnB0AnGoyI0BvCCTz/42pGLSLMy7qEoR3bodS0hzMW3EAcDqzGYloyW980x9v+4DxOgUAFPDVMQTjc3dKgOvofU2br+Pni34mvtbSW32SGTNrHeCzY3uLedGgL+sa5x8CCXQsbbdbUtmgpZqJUxmApwGAkmTyGbyRHY6bzWf0p1n7l9MAwAjD3NNYnsVsMKB7ss1OAQDtuk1+4rdlAMYATo7hswCAso5yPRz1kSTrzbkAJ9BDWsqByTQiAOgSjIkUBizPda6eQ44fsFTXVayMmLDXPSgBPd0jhBUrZgLC/e5AJFHcfkrGYQgAdg0AdFUwfM8AQLnmhO5h+aJxwu1PP0an0xAApjc4BhIdXL12Hlvba/K5hbl50Nhh0E9iOCD9MAOM8gEAmEllUcgThKH2MEtHOwLyDccdPNm5K6AVdexW1+bw3K0raHWqWF5mOSZNu9rY3anivXc/xVdefhXFwgra7REymZKwA2kmtV85kH1BeX4RGxtb4kIbAoBM9CbFKKNyuI//73v/Lwa9pmjkETwbDPuyb9/e3kLlgABgBosL61hb3UYxTwCSAGALjx49ChiAZOgRWCNoI1p9sp6NhElPkzGCegS8WPJM5t+FCxek1FXYmOOxMAD5eZZd0x3dkjpMghP849+5F+C90VSEYcfW1oaU+xLwIgBI5qQBgPmFvPytXnmMO3c/EkMMgoULC6pTmE1n0e0M0axzPhnh+LiLVKqA7//gRwIAJrCI+fltBQCrHdy9/xADJk0LQ6SzY6wuzKNYLOPi+WuiJdjrtJAYj7BQLklpM9ti5nzmdKS5x2DyVZiRCa3UKZfL0obcn/DvfZaSk5iSTGLQ66NZb6BeP0S308B41MZoVEcq3UEm30OhOJJ/qSzLavO4duMmltcuYJAsITO/HQCABIkJ/iGVI6KIx48e4f33PsRf/eiHOKpVcenKZXz91T/Gd777msyvgip2WpIEre/v4f333sYHH76NC9sbeOHWc8hmkqjXa3j04B6ax8cyZVUrNbQaLcpZot8dYNTuCgC4NFcWBmCpnHIAYF8AwLlyVsA+Gn2wBJgJZDEByfP3nrBaBQCEMgDfv7OPtz/ax369iKN+AdV+5u8tA1CDo3A/EMYDPuNfe2OwDn3JDMCZnX3GG0+fxj+ZARivSAvv0yodY2d8xgCMPJmTQGPtN9GE4wRhIJaoPO14v3cG4P/8X/3HEQAwYGYkmBGKsl20fJUMZgcAkqqdKwqzjYsqFy5zoWMJsJb0ulIkL9AzXTcVg9USgyDgcRszbi74OWbhtJQlOoICwC/mpCvnmwAA+d0ouCGBi+eSppby4TlCN+IwU2wMOG6s9H1P1H4KAMj3nzx+LOW/ygAMS3KC0jEXQBrzR+awKSXG4ZUNJZurAUn4UmAxBBBZusO/WTlPCABa9jM2EbpDzQoQ/euaVd7mtd4J82D0um06M8DAd/21vmPuo+xfsgkQDRr3XAL9uPC4xgDUTWpfdFoI3bCkgN9joMRNsoinu/Jz/3myH5jLWtBvAgAnxjhwIGAUALTb9yZrf2KYUjp70sIRL7PyHf20Z0e10czV1z/mVICNOipTbOgnwlTD0t1PY0pG+t8pgeBEID6l/z7t4hkfK6eVqIfjQ2+EgbSUz3BzB6DRaMhPbj4DNlWsRpMAgiUQNBEwdmxinSutVFD6FYPx3woAHLrSYwUcBMxPTWdA/zZtFukXKgAh1y7i8MbAkzKkUdQFOJ0JzGKCANKJ3Eo/pHSE6wf8f27eAyAwmF9CJtq0fmTAiwCePgDo7v93CgDO1NX05xpj/oal4fF7NhZQfDPA9ZEMQF/HL5zHw00q+ylZX/57PKb1Q3+N5f8L69sx2Sgx4UtKTIpRh+zYALycVgLsnt9pAFt8g8S5ms/SD2TlUC6R1iMA6ATuQwAwBv65z/PHBMB2yoYr/nkrWYmXAOtcMsJ4qG7ucRMewi3++ae6wsdctKddr0mcBGPQMx6ben/eYNXSfJeA7feE8cfZnwwiATIcW5f7DdVNjrL5ps0V3OMZKMF9HEELMS9w4J/u1UJ9yNBUzB2N/dCbmp62BDiuRRrX2An62x8IA5B7FTK9eN18LtwP2yu+RyBQkkoOFQBED6kEmd/REmCZBrkXl0/xl5yw9bT8lz+1CiDJsl/n3CulvLJX1+SOzO1QgInPSmVw9O/8DvMzZBWORhn0B1EGoA8A6lpEZ9uxuAOTkfTpJx+hP2hK2ekYbQEBL13awsbmCnr9Pkr5EpYW11RXcJBCcpxDOllEAjllANLYgfviZF8AQLIhCVi1O4eiL/j4yV1sba/j4qVNXLp8Hs3WoQBYfFUqR8IA/OD9z/BH3/w25kprqDc4V5KJ1ZN5ZfdgX8bG0uoKtrcvehC2zjH146po/9Eg41e//gVyOQJqK9g4tyJ6bzSvOH/+PCoHNTEwmSuvYXlxDfkcGYBjHNebePx4J2AAcg4zAJCluqap3OsTkKwHsQ77Bo9L51+ONybbxPjD7YtMl5NjmMQBzqFsf+5lCQTWanXs7e3J+N/ePofyHF1yk0Cyh9Gog4WlgoCYBI5Y1sx2/PT2+9jYXsbK2ryUDnOfg3QR/eM2KpW66Cke1aghmMcP/vLH+OjDe0gmFzA3t4VEcl5KgB88foJ2tyEAIL0+Ll3YxsriChaXNiWZwf0P91PLi/PY3DwXlItPm3t4b6zIIiOSY4b3XMqzLLYs5cM8Dudjsv9Gg560D2NFsv+ax3UpAR455+xEgtUbDWTzPWEB5vNDYZFeuHwe5y9fQzq/jGY3jdLKRSBRlnGERF7La7J5oNPF3qPH+PjTz/C9738Pe/v72L54Ad/69rfx2ndfQzKbBgr8XEMAwMbBHj549x18/OH72No+hxeffw7ZdBLV6qEAwtRXJIn+6OAI7WYHo/4Yo24P4/bAAYAFrCyXMbeQ0rYs8LrHKBXTIQDYpRFMXhmABAD7HQG2CdIDJQEAP757iDff28FBqzwTAOQ4C1+xCgZXApwasfz3D7sEWPcVTwcA6vz527/ORlyYffxnAOBTlkDEmnI2wHY2UsCshOSsJ/Z3DgD8l//dfxY8gRAx90rYPKCFCxWZGCwX4UTEn/wkTUD4YnaK4CAn9mw2Lz8VrFEm2rRXp9cONqBcqLl5VectZqIgk58CZ9SsCMt7g1KyGLMowqybwsAy0fUQgIsF1u4itWOw7CG87hBgUJ1En/GnDAon+usYL/2e0v254eLGQHW0tCQw+EfBcaQjzAxxrx2xTFjFcVWrRTu0MQDDjhuCYmEAMXIlBWOkHQjL+JnlB+o65MBBYwn61xNDWv0BMh3kij9VF1AGbaEaabYZFW2aGVkHtg1TmtwMtNsd2Tyw3fiPL/YtDXA9s4JYCXBwvc7VttXpiLsbz1mcK4v2imkCyjMLXFlVOFvaeJyQfi7nSisAIwLVwqDRsRGUjFtpWEwb7eQlJcoUPW35Ccp3Rlp2P6ADpDM2kTXPlfcYWBkaejhwYgLkmzy/AsXOOIYbOZ+9a8CfjQ2PtWTX7o+TsB+Gd3aWiVbB+8mEwUntY31yEmB0bocWzBPsdE7jfLZ0lWO/bDaayFELMsHs9zHodlhi9jmb0fmNejZunHD8Gw5n5xsOewoYuDYmTiwB15CSBkkpsbG+pO0SMoclAHOGGXY87dsyDALGEfscgUYBaMhfnALantaH5FycU5woubWbgHDs90G7m+YLS2/6aDaZXWciJot0mv/SIikQ1/Jj3xHwPsYYCgL6YJxFgRQ/kaHasqo5KGBQNhmwmaRv8xmaK7rHMPOZWTpIZ+iCndBI9gwlIHaBs37cmGdeyaA3f/nyBPw09Yo0U892G0rJnIwlD2wXoNgBYzQfsrWAf/fXBvYf9iOuIdRpo9SGgYv8nG+QYv0nYDO7JJgCONoX2aekL3LNkVLuECAQOQqvX81i7M4CAK1/8f4NNBIQ2MZPUsebld8rk0g1f2V8JZW1ZnOXmYHYeDGN2zi46j9S3+DDSuosCZn2tCf1GANl8rMJnOautb+s+wK8KGNSwTQ9E8difB0U0FzGvAMPXTuqzEi49un3HTMSGpRJ//E0h08ax9x/EQhgv2Jii8GwrlEEGtQVmPM4QTx/fzH5XN29UGLD9VeykswEhOuuzDXy/MK5zb82u4+4CdNp8/ys9+N/t99PL/mOBxBu7E/MAb+bEmDOW9VqVcaAJRyt3eL9RrSApfw3BADTqYFoAI5HHWEAplKUQFFzDpYAkwE4HGUU4PNKgA0A1LJfp+PnAD7bt04CgHQB5rrAPp4RQw4e2y+R5fzD8sxQo1tLNjknMWH28P4dcetl2Wky3UezfYStrXVsbq1iaXFRJNPy+bIAfuNeCokRJYMKyGZK0u/Z/ZPJoYB+vN9Meohur47q8T52du+hWj3Aue1VXLh4DpubKyiW0sKmOzqqgDJEtWoXH37wGf741T8VE4tancYQY9SqTfS6Y7Q6LTGg2LpwXgBZSzbwmfC+jqr72D94gtff+JkwDzfXF7G8OufYl7rmvPTSK6geNkS/kOdYmF9HNl3CcJjGUbWBx4/2HAAI0ZUuz5dQLOTcuNT9OwkNDWoMDwaythH8W15ZwbxLSnPe9OdWk3zgOFBJEmUGGsi/t3cg7sMrq8tYW1/B0lI5wgBcWCpKqXRhnmYrVdx/8Cl29x6gtJDDxUtbWF5eQCpXECCsU2vh048foFRaQvWwg/4wgR/9+Ge4f28f/UEa5fIGkphDtdbD/SdP0G7XUZqDAIkbqyvIJDM4v30VzWZHWK3Xr18XVqKUjZ8Q38s+qdeXvmQGRoVcyP6jji1oMjJkaTxNP1hR1USr0ZC9GsHB0biHdHIAJDsY4RhI1gX8W1xIo1BK4frN61haP4dRooAeCsgW15HMLCCRmgMyJYxpnpzOA/0hDp/s4pNPP8W/+t6/wt7ejvSZb33rW3jtu98BCACW8kBLAcCWAwA//OhDnN86h+eff14AwMPDAzzeeSIuxoPuEPt7FXTbXYw6Qww7pAGOBABcnitibaWEhQAA7AvBkKYt2Vwag15SWICMrUulfAAAtpodBwAWcFgd4vajBn72qweodRcEADwiAxApdJID9ERuSkvtQ3KLi89sO8OkrewBzwYAnubTd9r7p+1TT3vfLjse/wZA3FO6sJ7qCnzaBX3B9wOTzqc8TrCmx6TC4u3ytOvxaZcxqWF98l57NkB32pnO9v6ZAcAZh4tLvZx2vXEA8LSrPPV4Xwz/PO30p76f+D/+238WAoC+sLv7qu8iGwS9BCAGDpRiIOOCMeqFmJYfFyxu4m0jOouBRDCDARMXAYJ/dH7kotts1UXfhm5V1JkIjBViG7v4Awka3CvPDNl/buMrAayxEyUEcwGIASOkDCsAaEAgv+lv4OIxuIF/GkhaiYTeF7OoygDMIJPJBYCBBE0MQAwssxJep6WlgZGBdQ6cCgAnv+eogYoFKBJYiAi8AYDKTBIQ0TF85H5Y+hoT9J/YiHvMrrNpACrAp0FWAiPnKhsEmxL4xMBgz9mXAtTMlDKYIkOPQS4p8HzRkU03RGEZStwEJACa3XXTrVpcRRNJlEslpHNZubZOuydlVBLgpblIamm3FOYIwOX6hwukAxMQd+lxt02f+TRxf/79xsDPp8kgsXTVSk6lfb2xoIC2gcTaz+MBR7DYRRiIzMr7GqBpV+IbAuPxEmDpZycAxdL/4u/HGIJxEMs0OQ1EijO9Zs1kdo+R63FmB3S4lPcJlgoAQ9kCHRMss5BZZTRGuVgCtYC4qeQcVi6XUCrknQzBQJIAAUAX43xr/w7nPW6AOZ/RUISvYqEoY1+E2IVRzYx8lGUUAA+8bmHtEKhRIEtBUXPaZQ/47QBA6w8MBv1Fyd+wKXPUgPAkBv0BOh0yCgg20cSImohkB4V9wz+WMAi9+U/6gbFHnSarzafGwPKlDNRxsif3K5IJGQdmyEGo6xleewDEu9L96EI+fVMyzXVb5ngHAvHZqB6W6d/q74GmX+AQr46EurYZkKVtQgDZNI3YFpbAMODIWJJkhwgoF5QgKvAogI4T3jaWX7PZlD7D+ZCfEfMaT5jf1lg5vxhcaH/h37mG8jsK/hEETMnxQ/MQTa7p/RjKZbIUbj6JZ9U90wsbF9OYhWYCY/fEfjRiCT51eMk6kkSXY4naGmjrGyigr/NxCMzpvGNt788JupaafmS4NlpCwTfx0OO6vuTOr07WrkQ9wfVUwT4bf1qCHpYAx+cjCWat/7O9Zd3WvZFcs2QGPBMcBwD6x1ENZf4LQUb/fQJ71ieUtTeQ9bFcKkuJGtdMq9oIALQT5mHpH3ETELoAewk23/VY2zg6f5icgl3nF2UA2nHC64/tFeKMT7dnCtppIunr3pnYN7rjeuNv2hozCUBGPxU3AeEYPTw8lOdIJpPP7o2vxwQ1FPzjGqMMQIIZ1AAcDemE3gn6nGgAigNwVnQAZwGAogEoJb1u7oI+MxkbzgTEGIDCGBRJHCsdTikAKIwhbR/eh801TJ6y//UHA1nfyHLa23kkYBmvldp9rXZNmGdra0soFMikz6KYX0AyUcCozzGQRSFTQi5bUuYinwtLnQUA7CKVHKDTraFa3cOT3fvo9VtYXVvA9RtXBAAkE6rRPEatdoRms4vm8VAAwFdf/TcwP7eKRnMoTDaadnDtojs2gbalFXXZNQCQiTuCcmEdg+cAACAASURBVGQZPnx0F2//5g2c21rG+tqCsOl4Pfk8DUryeO7WC9jbqeLosIGlxU3MlZaRzcyLcUblqOkAwEOZe8nOExOQIgFAJ/cTAIANGW9Ly8vY3trSz1kVSlBtpfOQX+3CtYJjkiAh4yomyO/efSDmI1evXsbS8gIWFksCYEoJ8KgLAwBzhQTqjSMFAHcfYHl9Hpcub2NxcUESeTT8OK518Mknd7E4v47acVfMMf76p7/EzuMK2t0EyoV1JJIlVI87ePDwMYY8/nIGG+vLWFrks01hc/M8Go02lhcWcfPmDSkxZuyjhIPpL0k+dLuyzyIwylcmlQ4074T4wT3tsC9gnzDgmg0BnskAVEMqHTtIsjS3hYPDu1hYTGJtlaXYBbz4lReRLc4DZJ1mlzFKLyKZnkc2v4REuijmHEmC0YMRqrt7+Oijj/G975EBuIMLF7bxjW98Fa+99hoSPgCYApr7B3jvPWMAbuPFW89J/HpYPRJmZq1+LPe1v3eEfquHYbcnIOCYzr7DEVbKRayuFLEwn0KuSA1AAoAsXVbSQ7+fEBCQDtQs1aazMe+fCVn+fZwo4KA6xudP2vjxG3fQHKzgsJePAICcWegafiID0CXBZgGAwj4VPXmdD04D+E57f2ZnOOMbXzYAGF+/zngZ4XIzQ4rnrMd5BgCetaWmf+4ZAPjF2i/xv/03/8kEAOgH36YZp4BOCG6Zu2V/1JdNKDevBqIQ6FLHW9vETyndcdfNAWhlKNwks+SXC12leiDBIBmAdEVieYDS6ZWVo26rHtBgQYnb3AeaMW7j5xsZhGAdF2guMDqthJ1ppMywwDXRAiEr9/I36MZ4s3I3bqgo0qpulgIAjggA0tI+6/QS5cqViScaQFaGZYGJGUsoYCDPI1IqRKBAr8UYgVYiaCVOjFf4GRLXhFEkACAd2LTUwO6Xh7HnHQRAXp+Ka5Tp92ag/p5wewQQlcBMS6aZtZ4FAPLvBOWYDaS7NLWNlpdXJHPLl2U/teRcXz4AGBkKjtHUHw5VGymRRIGuYhRL73SkfISLtLABXfm2GJE48Wx10XMmLQLExJhLTrrJRNAtYLGgNbIQMvCThtNn7r/OCgCOA1F/BaYVzIhrRT4tAOjAZa8MlH0hEQ+qPLejENCJ3kccEPztAMDQTfeLA4AWkHPOUMl0Y0OxzCaXzyCbzmChXMbayqoITks/6Y+1hEdEl2mAEQ36/RJfeQIeAMiNOjWdatUaDo+OBMimqLWOGY47Bci48dVg2hkSEPA3XTgxPBo7QJ9gDsuBVXtCwD+Z/6Lg/1mWgDijxtdu4zPljCqAzJhztgaPLAEeimI8HbPJ6GaZGFluThrCK/EVBpQAm+Yg6cZnUKJv40fNjzgf6SxoiI8+HwbUzPzz+TAAEDBMwNCBY7qaOYU7HtvGaXdGmX+Tc9T0bK+yFEz7UErVnLOmstSU8ahMYXXKDNedEEQgUCAEa1eBogmwFC5eOi8ATTYXar1ZSSyPw/STzmPaDmFiQZM/bBMDAJkI4fzFfnV4dIj68THabWWgGrDqA4Cc/0VTFcoAFJMHYYhRWzHqHszPhn0iBnR5mn6WyNGLnq2Jx+uR63J9m+cVcFXWezVeEkDQGb7Y/iIsyTFGaULXq1jiJJhvPQK/jQudO5R9Zww/MzYK5yUnCeICG5vf5X32z5QBqRr8kIllz8kAVwOx7ZjKmtOxQaA1BIn1WSrzProGTAKnrp9NGdQcC/xHUIYMQM5PmUwWK8srWFldlfNZmZx93bRHw/UyWvHAayWznmOXfUIZy8Z6TQYVBPY8dQ8Yzj/xDbgx6u188ffj64S9Pyuh9IfGACQAeES318FAAEDRgXOvuESFzwCkCYg44JKSNKSbMwFALfGWdcYBgKNxRgFA6gHybzZXSQmwJm+iAKCOMc4CAQDopFSmAYAsA/YBQCYzIgBgSisxWIp6VD1Eq1FVoDIxQH/Qlp8EXsRgIpNGIb+IcnEJaQKAoxTSyYI4rxZzThtOdA5VA5EAYL/fRLtbQ+1oFzt7D4QRtba+hOs3LgsAyDhAAMBqDZ32wIFX9/D1r/0J5koraLZGYjYiAGC7h1ypgHOb51BeKEs7amktZQc6wix7+PgObt/+CB9+fBt//Cc3kc8xAUNAcoDl1XlcuHARV69cw73Pn2Bn5wjl4oowAHOZBQFp6EL8+NEBDg4UAOQeYG6O+nV5pNO6V1NHX7LcmhLrXLp8WQBAvrjP0H1EmLwwpj7HM2MG9iGT42Ci+cmTHew82UWr3cS5cxseAMgEAw1bWuLAvLIyj0RqIAAgzVT29h/ixq2r4g4sIFOPcUVa2pAMwIUFlm1TE3GEn/zk59h5fIROjyYfCgAe11q4e/+B6A2ub87j3Na6EDZGgyFWVzakX2xvb4tmIseBVD/FNDL9fTGfBSswmMgQ6QFWgCVpOKY6eIwFs5kEhv0u2s0aWq0GWg2ueU006nU1S6MGbILEgA6QbGCvcherazlcvLAsRi7XblxFn17m6Xmk8msYJucwQgnZ/CLSGZqvFJEiAEhH5/0K3n//ffxAGIB7wjp98cXn8d3v/oU8hwQZgNTzSwK1yl4AAJIB+NwLzwvBo95oYa9yILFFq9VF5aAqJcvjbl9BwG4Sqf4QS3N5rC3TBATISvlvF+lcD5uby7JG97sp0c1k1UUIALakDwkAKCXAY9zfG+Avf/oxOuN1VLt5HPbTaI5DBqABgGG7x4gkbi6PA4Av3rqFzY1NZD0XYNlnncJYOu39s+xVT/rMaQCg39/ChEuoPR1fB2cDSGe70vi6dbZvhZ96BgA+bYtFP/8MAPxi7Zf4D//dPwkBQC/jboe1AIUbC07UvS7d4jJiW8+SpGs3b8hGh4uqDIaxampxM8mXloTNpokyNOeLiySPwUC82WxgZ39HhHkH/R5GSQaHXdF7GIrLJv9/hqilozRL4K5Lq/yXTAt/cgpKi9TyQYKjYKOWUFfY2QBgNAsu9xmUADP7qkFzp9+TTQjfIwCYpWEKLee5IWOWf5TCQDRXlHFCxhLvUc5LtkbAMGHmVTcKFggp40VLFPhTGWqOMcTfCYCxdJDMD7kfnk/BU76ElcHMjpQ4TddqtM9ZuwSDzZii0VjCfcwAUTWMUdDFQAENfky3JmhwK70dAp1eF+1OD4V8ESsrq3jxxRcDAJCaLHwxyxq+4iV6dhkadA3GqjFCUex8qYjhWEs97z18gMPDGh48eui0IJX5x/Zln1TmjzKuFGyO9regu3ilZdrfrcTLXUfQ7wwwSyIxCsGzeAnhtOHMMyujU909JRiLlb7Ls/EZgW5TaX0zetzw/DYOtA+SIWpMNW+lZ6Dv/TpVAzCWCZsEAKOAYdwdU/raDM3QaW0S75PRhViDd2M/hQBgXzLSHCv5bA65dAo3r9/QcpzFRQkI2o229DeWCLME9mkAQBnnmTR2d3dRqVTkZ7VS1fHGsShMS71yZYQRoFB2hpkKsVRRPitB+CwAMGp84APBQVvFGC/GSOKEIGM/JskgPZ3M7r4kw3XsClDDeYglSDn5SWFqbtwFyBTWgoG2LA0jA8ncJ924dH1dExYOVJF5yoBA7+mOBtIHyPi2AED0zGTsDWQdkH4TuAk7924DaSP3HDJi/f4zwQJ0fVvnbx2/Nv4HIyeo7+YFlS8gCGosNk1eMZ4eDWjOwDWMc3FWAiPew42b13D+/BZK5aKUexrzz67paQFAgoBkgNB58uiwhs/vfh7M58KSlDakXIayAAMGoJPjMC2poATYEl9+CTAZcMIS5LMg+yTttJzYV6OTvg9+SVsMWbJl2sFqIqH9jcwk1RxTsNV7Kl7iSKZPB2LInoAgtMxJChpKv4sFlaKJayXVvG4Cna5knqgs53FjavkyIrx2ftbGm8qM6Lgj4BcwAIXB5wBrj9Gn9+VKuCk54QBxC0ICR/sAMNN11pyDrXRY2mU0lD0Qk1Bsxyk5GHkmYQkwGUx9XLp4GVvb27h69Qry+UKgMWat+0UAQB7DZwDqvDV10Q9AwS8LAOTz9F/h/B7dS04EALMYgHFjq0Cyw63Xs0yVZpiDBO0bC4hpHOWXAEcYgDE2VNwFmABgo36AxLATMABNgmKcpOFHyAAcJ50bsJubuL8NTOpG1Abkej6WnzpmnEapaQC6vYoyBdnWLC0n6M69VTrYZxIANBMQAlrcexHMIguLLLxOp4Z0mnM5NQGbMjcXCnkBmLi3WF3ZRCG/gHQiL/tdlv8W8nMo5RWQGzuzE2ogUkew0z0W99/j6h72Dx5hfiGPrfMbuH79KlZWqanYDQDAbneIo8MO7tx+gK9+5Y9RKiyj20ugUe/J3m5AoGV1BZubmwJIsXRYjb96Yv7V6TXx0cfv4f6D29jbP8Cf/8U30WoeCKBZmqNkTxIvvPACLpy/gjt3HuD+3V2sLG1jeWkb2fS8lBofVbt48pglwIcybvlaWFyQ+Z7rGJ+faKb32uh02vKZm8/dxNa5LdnvsxohBCoUXOdcoKzhcK3mc+C+lcmf/X3GRX3nHpzA4lJZGHeZLL8zQL/fEhbm/EIRw1EPjWYFdz7/REqdv/qNV7C+ockCGjkO+gkBAO/f28FceQmDYQKtbg+v//LXePL4AL0e17JlJMYFHNWaePLkCXK5FM5tr+DWrZuSNGXVxMryGoolOtuS/bkqbDjR7vPmaolnHNueSdBWu4VWqyXzmkiMJDjbDJ1meka0HvOZNHrdprjqtlrHqB8fijNzs16XeT2d5H6A4Dl1vmlGU8Hm9jyuXjmHjXNLyFI+KJNDOruEcXoRg8Qcxul5ZHILAgBSyzGZKgN94Piggk8/fE8BwP2HOH/pnPQ7lgBncwmkiwWg3hBt4powAN/Dh++/I/vHWy+8gEy+gHqzjYNKDZXjOlrtLg4OqgIEjrtDjFlN0R0iNehhaT6P1UWWO5Mc0kahPEA238fa+oLE1/0eJVioj5lDsZgXncDBoINWuyOuzQoAJvBob4jv/+QjdLGOSieHo0EmAAAHZHg7t+14vOTvn3UrpvvT9DCJ6uERCACe29hEJkldR1ftMAUAjJuA/T4BwJDI4mIkr+9ZAmtWLHESRjHtO1PNz7wPnkaIsI9OX01PingMU7HSmlnSFtPxkdMSciefWdd/PwGoe/PZr9MA1i8KoD4DAE97Yie/n/gn39oItjASiDLocQNHS1EUDNGBnZTgkDR6BiLLy8t49dVX5SeDQjJEqI/AcjHftVKz+66jxDL5RsE1vbtsPid28Lu7T/DoyUMcVPbQG/ZEG2ow7CCR6qsz5xRb6zHLZ3oDmbCYfCsxCMuwbI1gV1L+TsaJ72SmeE3UxZS3KrGeY9twoZHNirmMOjak37TGniOw16V4fk/FzW2zT9BLdYxCMIwbIivZ0AmKJalarqjxuWMLjAlQqpuoaSbxd2kDLn4sXQoAjyEywqBh6bQGN0qT14CbDEFpjyCz4yZ3T8dIg9rJCSTI1ptxyazZKyirUXYjgzhuNoQkKqwaV3IiG9NQc4vHrzc7svm0MomXXn5ZmIB8qeYRWRChfpIyC73lzW3k+ecoAAjky0WQEXjcqEsAfefufXz6yW10+nxWQ9n8JFIZJNPcvFpgwMtxzyMGsPnnFZDQNuH+9ZD95zbp+ucoEH2WhWe2ToUxAe2E0cnYXxAjbWSAq5R8xh6ie48sLGO6kPXmB5LGqoncfyy4iQObkwyPkxmEZ53W/OOG45MZ/BAAMgBJwL+EupRT449zAzc6t55/HmvLS6Kz1m13xKGPQB6ZNhaA2XmMARiyjcISYI4bav+UCkX8+te/wY9/9KNABD5D5lWSJS5kE/GnMo2MQWpacMrYJTCh7AED+Q3gV2fI0I0q3jdmLciBLqRrWPvd5j8z/+gPWfalTtPGeBNWHBlbfG9AlhGBmZj7KoEzgj1Dlgg7VrPHeFXGnwKaqQRLpQh0amKCoIsCkiplQOCJ4JlKP5iwM5Mj1JoauLIilgTbnOz6fST4n/a3aAbbb7toAkcB0GQqi1QqJ/fNOWLQ1/lLwVGCNdpWnPMJfJLhkgRlL1wyKTHCq3/0dVy9dlFE1xnYhWCaG3ucc6aw/2SmmMIAZCDLoOn2p5/hrV+9LWAg242JpVR6LG1H9hr7C9ctZdipfq6xAGVcOy07ve9w3lAQ3gHQHsMvYJxHHLA10RWMOycoHsxGZA+xtGusTDJjANpWQHQjMUK/r6Ay2zkpOocMTpnkU53DTJolj1rebMeIzD3CcLcECdd5dw/isuqAO4LtqaQENEzq8PgE3FRnNjTpos6ejjmOs7AP6TMKGY+hK3wUQPLnI01+hYw5K3c2lqgCon77a38n61acL/uq+Rr0Dz5UJqiEwUQWIPDqqy8JSEGQg6CLMnZDB2krgZ42n6qpG9u+P8EAjJd8nXWj/ocCAHo7hqC9ZrXRSWtRnMHBMeabgPjfjcteTAMAm40KMCBQFC0BjgCALOtLKAvQZwDK9lT2IMpiVuDPfuoePDABiQCAXgkwGc7yT+d/BQC7qgGYgjLlO9Rgq+LwaB+DXgulMmtPVbaHSTTRu2bCKJlRALAwhzSvd8C1L4dScQ7lYtElvghSqhMyAcB2p4bK4RPUqns4bhxgYbGAa9cv4fLlbTGGSCSp20sH2Lokow726wLMvfzSN1HILaLXSYr+X+WoJusRGXxb585JIpwGDbrPJvh0jP2jXXz88Xt4/OSesAzp/ttsHwrzkqWYL7x4S0C2y5eu4tNP7gPjPGqHQ6yvXRQAsNUYonrcDgBANUEcYHFxCQuLc66aqSt61gQACVxdu3ZNjrm0tKyl9lKCreu8JaFk/FKW1+R/kjofEADk3Hz33j0cVioClG1tbeLWrRtod1rOMHEgJh38ez6fxuLWKt748Q9ROdpDtVrB17/5VQEAuUaRnMAy6fpxE9WjOrK5srTZca2B9z78CA/vH6DTSqJcXMU4kcHxccvpKHZFQ/DS5QuShOKcubSglTrrW5vS5YW1ONS9ir1ESxVkyuv8y/nt4KAiRiiLCwvotFoY9ntyPJ2TWUk2woDgaftY3KYPD3bQ6TbQOK6LdqQmejoY9I8xGNUxTjZx/eYGbj13CXNzeakaSGQLyOSWBfgbpublZzpH5/QF5LILCgD2Ejje38edTz7AX37v/8bewR1sX9rAlcvX8N1/8GfI5AZIl9IYHtWQQg61vWN88M5HeOfX7+Di5Ut48ZWvIlsq4ei4hYNqHZVaE812D7uVOrrNAUadNEadHhK9OhJkaM5lsbqUx3xphHxxiPkF/hxhbj4n69Sgm1UAMJ1Dkc7AeZqyEQBkG3ENK+GwmsCjQ+Cdjyu4uzNCpZXF8SiHhjAA+6IBaABgsNsOdM51nbC1m3t6/kuNkqhVogCgxIsOvD0N4LOE0Vn371/0c3ENt3jJuQF/tn4pE/pk0Oqka5p1/7MAwWDtnlUqHE8KzUiwybOK7L3sHmIAYCyxH0+czQIAz7q+x9vmiwKAX/T5n/1ZRtvJNOut//gA8TRQcTJ+nQV+nJKgjN3whIvwF22Qp/x+4h/9yULIAJQsgGNCcUliICjaPJq50Q0BxUlZmlvA0tIKvvmNb2JjY0MmdAKAnHBpAGIgjU0ypwGAJoKbzLDEpY+93V1haT18dB+9QQ/dXlO0J0j+YqDjB8I2KDnJZZJpAf7KuYIEAhSOHfUZdDrGm/y0ki5tLVkkEukAy5bfWT5FUMeJqOt9hEBg2Ekc403EznntYwz6I3R6A3T7ZMooK5LsEelkrj0N+JOfIw1eeEYBAJ0IuV6cbsS4mYqWFCkAyNIRY9YwQOZDY3DNErp0hhlbBnsOMDC2IEFQp/Pj65tx8jRGj7nD+kCO/Y3C4HydNo2qnlg6CgA6xgQzzioKH5YMSuDXo+A0UC7NYX19Ay++GAKALFPiMalfJZskljzFyFABI2UGANjt99HqtIX59+DBI/zm3feFudOWbCjQZxMyAy4lxCqcLwEzm9sThY/fu+iRTAEAxWDBPUcD0f0xehYA8OQxPfspzAIA/eNNTvx6vVaiGciCxWaq+CQZv4/4gnjaBHqa1tKsNvCPaywfHac+A5jjhGAA54GxlLlxc5nPZPG1r38FX3npZSkD7nS4udIAhgCglQwbEMprOAkA5Pgp5jXhcPv2bfziF78Q9imfO4E/AjME/tIszee4FPxEF5KUMwJi4oJtwWy4jetgPnDjV0rHxBlS567gFWNqRvqZ+5wPBEow6B7wiQAgNaUM8BqQ+cd/WtpsfVvKzoYGAHplZKbvKQkIJmeY4CBLTUEWJllsJmGfYvuqa7r+K2RzgSOyJDAckKgnJuzuU3Ac29sDTu1z0Z/hpQcAaCBxQSCPbauyC0x4dQhQdQfo8/4SvDctzRXgjyDgIInRUN0z+X6CAbpMUCN845sv4+bNa5ibL0sSS+QxBGT67QBAfp/lhZ999jnefed9SWTIjJUlcKprYypFkNsAZL0U343XjLnCGTxkURs4aMYlOo4dI96ccm3+t4SY61R8fv4c55ejKuPQWHLaGQkW8Tucf6cBgGSWyFxEdpKYWLlSuZjWqbalMzAimCxg4FjK/gPmn4DLqjHFc2pCcSjl0DLeuV6myXR08/UpAKAlRGQj6Wv7eRt9YfJ5mnkBgBlIcCigGZ1LVetL2TkEAEPWMP+foB+VCfiT/777XQUAt7a25RkHDHRjbQTmPrZP8cDeMwCAvkanP58EQz/GxnxaANCOE18f/qYZgOG9RBNR8XucFRhNAKRe4Eaghi8CIicZNsUBQIzJUO9ICfCYZcBj6kdzruTeMIWB6P9xn0rwLyNJGq2mSLvE/d8AADgg84gAIM39xjKPNVmCe1xBpXKA4YCM+aLMdQQ+Oa64/ycAyKqXYmEBxWIZ6QQTKWNhANJki+YX4f4kBADrjQr2Dh6iVt1Fq1XF+uYibty8IsYi3JOTWacAYFNKWPd2q3j08AAvvvANAeXazRGODutotrsyri9cuCAJZO4JaMxgaymv/8GDz/HRp+8LgETX4mI5Izp6rfaRmI08/wK17BZwfvsyPvrwc3Q7KbTqCWxtXEcmM4/jagfHjTYeP95FZf9QQFKOZX5nfoHl3865td3WuT+bFn28/5+992qSLEmvxE5orVPLypJdrXt6gFnYArNY7C73N/CBZvwDfOQzzfaV/4NPND6QNFuKBbEYYNAz06iW1V26KkWlztBa085x94ibkZmV1T0DAlh2mFVnZ2ZkxI17/bp/fr4j2MSJJ6igCiq0VMzBiZn/dGPvvP/YyOFnpuci91m7u9soFktqkN3Y2pJKhvY+0VgEwyFBoibWN1bFzCQL8LPPfm3k2q067r9/X9JOzl8MUWFAHoMlGo2WwCb4QmJPPn3xEns7x6iW+/JWDEdjWgODobDW5GQyjniS3qP06Q4hk84rMTlClpy1ZrrMxoXzsfMd5VcD9pmGe6/dkdcfj82t/wSGB/0W+r2WmI0nx3sCAhv1qtn/jEfoD5vod6voDStgrsmdewu4d3cDqXRUhBRfKC7AD6EcxoEsRqEE/JEMwpEMIoE0fMEE0A2gdlzEs8ff4P/5v/8XnBSfYn1zHhubt/Bv/t0vEY52EUmE0C1WEBmHUTlu4dHXT/HFg6+wuXUH73/yCaLJFMq1Dk5qDZSqbdRafRwXa+g2xhh1wgYA7JcRGDaQSwcxlwsjnfYjmRwjmwViibE8LrmPFgDY5/0SEfDNhGBK7FlPTgHAMQ7KPnz7+AyvDgc4bUVQH0fRgA8d31CZ2mMyAK3frJeI4CWzyPtZgU8mBbhSKuHdd+5jeWFR6yXXANfomJUBX5i3f89U3cvWmDf9zAsAqlkmhun5Nc7799RzeR/XMdRm33sWALxufbhqfXM/v/B6b/BKd0Qq7zFfSKX9kQDgDz3vk+O/BgW4DqCbDY/8ocdx3etPX+8nAPCyc+v7r//9lAFIDZRLE+OTDQBoGA9m8ghqEWf3mRInAoA3b97UIsvUQx879WPj4eCSgV1ny7z5tNiapPAy2Yxd6H53Ik1jYX58cozdvT2cnDGJygCAZLLR1JZhsa5D76R1fHVOVolwVMa6sWAYPu7emESljRsnMW4ljHG723ir92YZBPw6tNJfeq5pQrHJmSy1zjEAZzQ6RsZHFgyZakN0ekMBgK5Daz4+ZRZWAiSwyJxTAwDyPBMANEwZ0v8nDzEAjYG4GHzsDlrJr2MIaSKQhJjsGuNx5tKTXXExTRA2jBBzLpypujUod/Je++ZeYGZSzF7SQZlRwuivjT8fNzQjFRtS79kEURWvHtk0vzcovE/MSaZn5rJ5bG3dVnfQvA4BQCtH8zBJL5vEHQOQ54NBIAKmY1Gx/8gCPD47xeHBER4/fW4BwKGo9WRAeQFAB/6YsOHpJDLLvBJgwIf1k3S/dyb/buzz/vI+3tbr7odOjHz+dLxeDRJeTWXnJxqYrpP12/R+/tlzfsHr5ZqQkOsAwbf9vM6HS5+X9zqvklJcTHFozrYEUbqXCWyGA35JgMPhAD766AN89MEHStPrtVsYD5l4GxA7UID6jOyNr+k9t1MPQCMvJqjIbv/r3T08e/ps0gUPB8ii9CEQomzFh5BHUiiAX2mw5j53AIbex5776UJvPovYxBeaUG+G5CfgnwMDyd5y/690YI5/Iz+cQmkGuHGAlwt6GlgAUNOV850im00MQAsAeszk6VojANBP2RM3EpyDhvAHOe9MQxO48Sd4pdCkAIE1sti4KTAgDwFAzVkuWdcLQDhWOK+RNwTqSlmgBVBtAJApsAhSmcaXYcvQlsAyuuV9yHNhWBsKXBiQDUhWFo/VmNwb5qSxkLhzd/ONACDtALy+f95x7xiAZPw5Zo0YamM/Xr8+wKPvH2F/77UZ6yGCymMEFKTO7+24p6xKjO+wYQCKgeqCHkzBzCYPmY1k7bvzq/VxEroyHVeOtWbuN8MTUFfeTQAAIABJREFU5fnybiLECuRaOqT/lQGK+doG7JrKiA0j3jTMFGoxIns9rOepITPgmmHWJzHJec6dJ+4M+O3maX1GjRF7bFxTNTWTwcT7TtRIbcjJ1vEHgzaohQ0zsr850KbMW3M9psw/12By67Obx2a/6q8mDEBz/lgb6PxZqaCag/Y57n6TH6djAA5MaJFbg3leeJ4IAvR6NIUHfvHHHyqBcnllydgIeEItdJ940t2985ZZn431CMN+nA8Xz49XvfETAHh5p/8fAgB0YSBMAR4OmhdCQAb0/yP4xxRggX/GB9CkfE6tF5yPqWEA2lR6BYjZxq0df2yTmQasNwSE/29ZgDYplyxe+Uf7IEDJhHAUUSqdyreQP+OjXD5TEizHVTgURzQa19dYLIEgGycgsBNBNp2bMAC1P6BHqWUAnhUPlFZbLZ+KDXjv/iY2blB2mwHXnEIhKwY0ASvOt4cHRRwfVnHv7scIBVKSs5ZLNZ2f+flF+f8Nhj35yGkdCfE+7Cv449nzR9jdfSnZ5fLqvOx3yEIkoLSysYBPP/1Q99PCwhK+fPAI9doQ40ECayt3BTbS/6/R7KmOpCyX8xPBvUQiLjYe1zXa1lD6y5qAclJ65PH+Mv6AUL0xraU867csGUaIJxIC7ur1Gk5OjlFv1LCzvY1i6Uz2DAT/PvnkI3nUZTMp1Bt1NJstMSa53g7HPTx48Dk6naakyDdubZ0DAMmkbLUYLtEU2BSKJFCp1PDi+Svs7hzg4LAoFmc6nVVdnsstIBmLq1lCi6NcwbD3CHYvLy+jXKtfWbpRNcAGKx+0j+JY4HrGYyBozrkvEg7qHDoLEI5yskz7/cYFAFC+yoM2ev0Gep0a+qMO0lkLAN5bEwNwFgAc+jNAOAl/NIMwGYBKBCYAGET56BiPvnlgAcBXWN/Iit33F//VLxGJdJFMhNAUABhF9aghAPDBg4e4YQHAcDIj0O+s1kSx0UGlPsAZvSgbY4w7AQy7fQT6FfgGNWTTAUmA85mQBQDpUT4WAE0AcNgPyQOQEuBYnMA098gtE5giBmBKKcDHFT++eXoqALDYCqE6ikgC3PYNxQBkyrM3BdhYBVj2H8HYiYqCC9b4SgBQa4n1Aj9vpXV+fvzHZABO5reZGt27hrrB6dbr2X3LdZLctwUA3ftcBTC693+TxYYJ9LpoN+a9wf6QAOBlAOPs+XLrnjv+6xiA1wF0PwGAV06X/5/8wvff/bf3DLfPFgrckJj9Ejc1UwaggAyyuYZGAhyPJURjz+ayWFvdUIdKExdoXEsGoGVBeIAz84nOd6LHPr4mDYRpuE/qOAt9oFyq4Pmrl9r48Hf0F+GGkZ25SJi36cAkqIkxx02PSfPlP9q2cyMeZPquPyj5Eb1LpixAwwCcbH71AmbDxz3c5DBpSq8WHZkNxqtLhbOHiuuuEgc6BzNZML0B2X8DLZBuI2neIjAjAebsSwBwGpgyMSOf8cAxACDZQYYlaEzJzT+BGyrmzWTBDTS9L2S8Ph6CScsqNsCukPkMzv/PgYA+nj8PS9J18r1AjRcAdZ/bTYiXyVTN31ICPBYAyOvqfA31+pIzscPMDTsly0Y+R3NnjjMWHUuLy0inshPfRDIhGRDifbwtABiKRFCuVVVymrSuMxwenwoA7HRZTAThD0bhD0Q0jl2iouSP5INaOZ2Yi+eYRyyk7djgBs+NcbeaeDyuHJP2ugXiD3H3T1Ob3wwAcpy4Takd4GIeuBRd4yP25s7Z7DW4DuC7jiH4tp9/dnwaQMqyaG3CqwECZdTGLRNCVmLKIv3dd9/Be+/fRy6dkc8MmX/hSBDh4LRQ8h7LdQAgCURkEh4fHomdxWYIz6UUv/6+vGToJ+YAQG3uCfDbcBwTnmQkmoaRaxsRVoI4uyBfOE8z3n+67z3j8BwI6AHRBcRI0kofPwPo8KyJwKyEU6N3FQDIr14AUDJQn+TBviEZaj74EJEcVvM950/2XNAzjGUCgSHDAHRegJq/2HAh+zEYQlghLUHN6zp/NsBC4JXSbI1k+PICawYAvJarbD1crUcdN16cVQ1QRs9WIwE2siXOE8awfcKK7HLQBSVxMwBgUJstPtbWF7G1tS7mCv9e6cYeBqDzA70KBDRsta42seFQeMLcPjo8wYsXL1Atl4wnYtAEVwQCZn1Qs8dKeLnuGP+40AQAdEnqZJpqvFE6TPDM2WEw1MTe994NqhuP8nK1jD+BWhoDJnSDD91xI8p7LQCo62gChtyaKHBpRGaDYctz/EmiO54CgI4FaFiXvK8JdNgNjJU1u3WPn8N5+rkwLK3fdp00EmDLAKQf2ICNpiBCUbKV6HNJANCwy02zzM55Xim0lXdPrpf9wNPC2OMlLAuBKfBi1g8Duum+5JpB0NxuxPQzgqSSyFGWa/16WZtY0EbsEEqre/QA7GFzcwvv0K9pZUn3hVMcTABRCwBeNp++DQB4neRr9nX/0AxAV3PNhrdcuT68pQfg9O//CTEA0RUDkAAgJcD0b5swwzi/8J8vYpKAfyAAqHvUrgNuTLKZT1bzxJOZ9f0oNGn6C9gfjTTexNT2DZDJpNFoVuT/Vyofw+8bIp/P6l6h722pWFbtTxYgk37JAoyEY1LdcLzFEykU8nnEI9HJZxvR+mbcx2jcw/7BK/mvVSunAnY+/uRdrG8sIpVOCKRaWlpQ8FGz0dJxHh4SACxPAMDiWRP1agvRRApzc/OSlxI8I1BE4oAvQJVJE89fPMa3330p0G9peQ6JRETgy97+c+QLKfzRn3yCGzfWtRZms3P43W+/RqXURTiQx/LSbQFH1Ur7HADI88QAEMNoM41TfiVrKxD04+OPqWbJWpWNCfMiAOhmzMmYtKFzWjN9PgF61VoZZ2cnAspevHxmJcABfPLJJ/j000/lu8jAPJ5/psWuri7rvcl0/OrrLya13OraBhYWFjTXU/7LYyOY2mq2FDgRjyVRqjTw6tUOdndeY3d3D4uLK5grLGhvU8gvIpvN6+/I+Ny6dQfpbAaFQkFKsL2DwytvzX6nq7/jOEjEE1KRsT7iOnZwcKC1487tm7YhYzwYvQCgJMDFAwHDZAAOB330uwRXKQeva981twDceWcO9+6uGQYgVWD+ECKJvBiA9ABEOCUGID0A49ECfP4kxt0ASgfH+PrvP8Ov/up/w9nZLpY3oti6vYl//e/+FKFQB6loCI1iBYlADNWjNh5+9Rhff/EYmzdu471Pfo5IIo1qeyDwr1jvoNToolLpotUiAOjDuNOFb9AA+lXkEn4UcmEUMhGkkn4lF8fiI4QiYwQDlMuHMRj4BcpGY0GEwsMpADjgGuUAQODhsxNsH5EBeB4AZJ74mHWYYS+IjT4LAE7WIfME/f4yBuBVAODsxZ6EutlfeAGe68CgywbOVX8/+bmn3p0NWXKSWVe/uDWR7zNpqs286Q8FAN+0T9H9fUkKtntvkZJsUsFlRAwH/jk7Lh23s4uZECze3PSfNCadEM3u42aBPC/4Z4g55yk97pi9AWE8Hh2/zygdLntcxYCfNjUvow696axe/rur9p9TAtMVDMCJ1ZdRYJ67Hzxvdd1+dvrUH8Yw/UeXAP8P//3Px0O7ucGA6ZMhBMYBU5RqU8eADiOHCvhp1MrNDf0KCADOaSFfXV1HpUxgxUhdlRgZdADgjE+ThwXIk8qCl95bJpXLLJgs8mu1BtqtluLY+bNggF19MkbIIBkhGCLg1jdMQDsJcDAS+GM3LMLC3m9S7WYDDLQptVRZI4ODimd1Q7TxNRMEGUOBAVkShkXAIsgQ9LwpwObSa3NjQbguJTz9nhYk/c5jOC0GBL20xDKxflmWKWPuIW4iuVkzKY36ext3T78/f5CptZT9ms/NYiOTTOncUdqq8BB/SACVT1T6GAIC1khzDGBMxo2bREjKmWzYrGG79QL0ngc3uKeAkvNV8gx726lwxaUDxNQ14jRBQIXXum98qeQXacNfHODgmDM8LwRQeexLi2tIJtMY9c15499JqjAZR2+eABUCQiCW1zgUQrVR1/8TCDw5PkOj1Qb3qAQARVZhge0Lq7NOYJIyLHZsuUkke0ZJwZwgrX+eAWs4eXgNUs1YmoCi7LpZr0l+ZvmGiUFkQEXv/7szKsBXrz0NaDESMvv8GenVZc9318IlU3qnTu+EpvQ6ylEcY2USejLdAM9Ou7Ods8sWDK9kfXaBuw5QfNslwPs55GNC2bYoXMYzjpTO8bAP/6hv5CWjgZhl9AAkQ3br9g3cf/ceYtEgSqenmC8wHS4gANBszN34stLome4iwUZj5s8NzFDvPeh1cHJyJK+eTJLsVULOJilxHOgr2Y5G2gIcbDqoZIRsEFDsFSAYwcYF5wcje3QbYJciOrsgTc/XxQ3t9A6Z/d30e47FvoIIDItY8kWfCeUpVUvY2NgQa+P16115vh4dHxn5jbzxhuh1CIxxzuScS0aIYQEGxvR0Y0HR1eeP0L5KSYVkfA8RCjOQxbIBwiF0un30RwMk02ksLi2heHKKQNgwRwLylTKWCLPNiAuFxqUMwKtH1TTA4bws0zUoyBo2QVdmI+vmrnaziXara5MzKekyG2iFPoXDiMUiWF1bRizCgr6PWIxhIJyjrXccG24zHoDeo3TeuEo8tP50tEI4Oj7F3t4eBl0GHFnv2EAfwTDBPLJYOQfZUCgCgDZEivI0ji0ydchayaaYsO7nAiiQ1THAOF97mW/mmFy4h12XnOSGrHeNBXooGIbbYDTWz4YK0jENOm0iPAWX2IeWScixxgR4sY1IW3IeZUyo5feSsrL2YJL9tGhk7aAjs3IyytP4YFJkv9fR+/F+luQ/xvrFL7UCH5RWcV7m92wOZXNpNS+1dnIDbwFG/j/PvcxDPN653uvk3WS4n7sNh/G8IqPRbPpdY4zMO3pOkHnY6w/RaDZNI5Y+y0yMHA4NAC4g1fiL8XO6pgHfJ18o4O6dO1haXhKrZiJMYPjUBCg37NnZxz9lAPC69N+r7+Sr1qyr6oQ3A4CzYVbea8v/d/WTd6Naq1sJcCr9Rr8pI+AdiEWnxsi4Cx9BwGFbacC8r1n0SC0hv0z6kLA5SU9McqqtB+AlDEADyJta2tUruqcc65Pz2YDyySkA6EMIQ87XDKdToNG0MWKkyCOxkSQBrhZRLB0jHApgfr6gucGEX5UFYITDEQQDMbEAGejmR1CNW0pWOa6V8B4Miq07Hvfk8zYYtbD3+gVOTg9QqZxqvfjw43tKY6XklMww+aP1+2g02ppzj/fLOD6aAoDlYkPAHOfpjY0tZLNZsX15LsmQbnQqOCseYWf3BZ49e4JMKiYAkNZCBB+T2SgWl3J4/4M7WF1bMcfui+DvfvOF5LDLizcRi8whFs0hHExie/dowgAkIM/Ed65VZlM8RCzGeX+AhcV5rK0tK6jHJKAPTMNrMpedbzawiUOWINdXMi7LZUqui/osDJ/Y3y/jxo2CAMCPPv5Yw5LJy/TzY53KUBAex+HRAb7+6qsJm3tpiWDenNYmMyeNFejCJhMbb5FoAuVyFTs7e9je3sHB/iGWl1cFpA7HAeSyBTEGE4mE3i+VySGTyyKXz6kOIqh42YNjsN1qy+eP150KMl7PSr2G7e1tHB0dqd75+Sc/U6hkKGw8zHl/DPus0Rtot+solw7RaJZxePga5eIpwsGAxg2bctxTbd4EPvpkE1tb8/AHhqodeqMxKvU+6p0g7r73CwGAgVgWgUAGsdgCAsiC5QkBwL//7Ff47d/9JxSLr5BfDODee1v45V/8An5/E7GQH61yFfOpOVSPWvjyd4/w8Kvn2LxxC+998seIJDM4q7UF/BVrbZRbA9RqfaVSD7nkdCkxqgO9OlJxoJA1QSBkA6azVG2NEQzTzzcCjKIY9snWp/8fU4x7YkDKr3UYgH+cQLEyVBLwdy/PsH3Ux2nDLw/AJgLQiJdPfNTsvyzBx8wHUxWL6iaXBCwZsB/l8vUS4MvWO+98eHV9Op1T9Pwrw5euhuLOgT2eLIBJTXjBp3g6Ir0goJkPz4/W6wCZ2dXi2s95CQCozz2x/pl6QDtPXndEatrM5A3Mhvd5VVmqg2ZTtz311mX35ayCyr2n9xi818nt6SavdQnh4LK66Kr1mvkFP+YxO/6uAgDdsc/WExMPQC8AOJP14D2uKwHAf6TP/2PO2aXX/3/8D386ZlHNBcDoH30q2n1WlsqiwCU7yt9ozIjyESLxJArZAiKBCLiokDZOOQFNvIPhHwYA9giW9TrqXLGzTQ+carWJWqWK4bBnDPMt48/vJ/DVVcHEiHuyHriwU/5L9gzBv5g8Nth9JGgzNWTXCZh4Uhl2mmNrqdCeSOOmAGBoMBRooBuNFGmzI58yT+zrGfkuO/UMASGjoYNW1/xjwaMbi91UbbBNpz8UiotJGQiYyZ77p16XoBM34sYbiLIlFgJkzIxBX5iavgashI7nP5VOq+hqdciiDCBApgj9jCJRRGMpXRNtACwAyCKQD05mIhJaKQi/0llG3zsrJM8E7W6yc5MMNxoeg1I+h3w574ZcPxNjZoB+byTA110L95qGcUcwhTJpoNsnaODDxsZNmUYPewwh4IIY+sEAoPylCNhx49tuCeg4LRVBFk2xXNF573Z4jcIIRVIIhKIqrjkOCVhyDHGDaBiVpjvixoqbGLxeYjylAlCdv5o923rOTAjOVd53k86Np+PjFoPZyc47Qc92iC6TGE+BQZM4NwswufRoc5Eu6VB75MWzC8X0e5s66M7XrFfUhe9/3EJwbmPr5P7y46SfnA8hddnGCDIJe0AAkPOJHzGFTASQm8vivffvCaApFo8xP5dDlNdbc45hArmNlO6ZNwCAhjrHDVtfIUYvnz3TfGQ82QjI9wEWpUEYjxvK9BWYZJhyBLfDkZgCluLxlABCV7Dpc1qQkD+7tPCYGVuSh517nP9+UuxYWYhhUjEAyLITfCPUmjWZp9NTiIX5wd4ukqm4CnbnmUhwot9mE2eEQQfyriEQRpkisWQlyhJjCg4RCpr5mvOZJMBWmilmXCgiuT43pYlsWowC18AgAE9fKZ9lz5n5xRazVsJrPqr7jG/LAnSMdGf5MA1m0NoxouVFT/N4p93WJlcPu/D3O2206pTmEAgl25mbZyMdJmNvY3MDy8srSCdjksRy4zULAHrvX8cs09hz8lDrQysZtN9spPb3D7G3t4NOmxs+AvhMTwSCET9IvveHrH+pY5ILEKLcKDEJVeJmLRqg911EjSEWlyGBhX59r+OaoYBNu9qGARi0ADVhDPrtsicn5p89ftYWAubJQLTefKbpYddENYTotmvOs9ngDKwPXhfdVkf/74BfATJk0Q0ZLGUYJQr3CTJhNGTsR3xjI/sbUrY4FuBpAMCYXscAgCOTohkM6H1DsZA2sqxdHADoQEfea44xyXPoBTLdeLvMM9dtNnj8vR5DR0zgh7foDo6ZdBlGrd1EuVRW/UPkpdem/NnMPTxfZNCrNhqae9OtIysrK7h956ZCQPjZeS/yd2J9ErS8YMUwnQPeBgC8NI7YM6fMSnj+UAzACwyBKwrti/PgP38AkAxAk4prPJ11z1FJocYkGYBkAxpAUJJ4egBqDjRsctkYiIFrAu9UNzj2n2WTqhZj80ZJwcaqRRY/lBmPmEDKe9AB7YYNq0a0j4CUZQCWjpHnPL20oN/v7+9LVcF1jKy/YCBqAcAUYmGmokewvLKi+olTK+czTjNkk/e7dTH+jo53cXy6j0rlTKm27394W2w23r+8d7kGcb4gAEiW+fG+lQDf+1ASYCYA16sdJQ0vLCzLzsOE5bGGH2D/eEfyX4KX5fIJopEQCoWMWFZMH07n4lheKWBjcxFLy4votLuSMf/9g+/RbIxw5+aH8PtSCAWSCPjj2Ht9ggMrAeZ8xAaPGICyECIjkMBlDEtL8wLlJjUkA5osAOiAfldrOfCP3zdbxvtPoSulU915BOYqlbLW5A8/+kANAJ4PhiWxfuZ5IoBGIJCA7Ndff2WblGMsLS1q/k+pMWnIHWQAcm7hHB0MR1Ct1LG7u4vt7T2USkXt7wgAsrwh8YMWUAQAySSMUAlWyJuU5W53Eno4U3horDExmCGNsvcIGSbz64N9sf+ajaZAQfoxE7S9DABkCvDpyWv0Bw1UqmX02k2MBvRKbaDZroPbn4VlAoBk3ReUiBxPR9GlKmsYRHcQweLGfSCUQShG778c4rFVBJDCsAOcHhzhwWe/woPf/WcUS6+Qm/Phzv11/PJffYqxr4locIx+s4Xl7ArKBAB/8z2++/oVNrfu4r1P/gjhRA4HxaoAQAKB9RbvleEEABz1GALSxLhXQSoCZFMhrCxmkEwEkM0GEYmOVBdxHfMhhtEwKPZeOOKHL9CVB6CCJakYGydQqvZxVhniyXYFrw5bOG4GzwGAQzL//DGpq5yHn0K0bJ2ndYR7mYmVhwEAmWJ+/949LM0vTDwAqaLz+v9dtgdRvWCnjNn9C38327T1/uwqgMX788v+/pwHoFMGePYWbwKGTLl4HgH8oQDg7Dh/2++9JBxv/Td7vNdZK7mA0qv2YbP7Qfe8yfWxRChvEJz3GC4y8G35e46cdPWnvs7iyu2n3va8zT7vynH4lhZUrs5gHWNYjJerimbH52UM1Ms+gwl4uvpxnYT6x56Xt/073//8P/03Y5r89jpdcDPTrDQUAz7gZCUWR1iSTKlWKBHoUZLURyRGAHAe6UQaq0vrJnVr7EMskVQRzTRV54NkDuY8k8YNevna9E3KL6W+40FfSUdkZ50cnWrhU6njozyYGx2aefc1ufNrNM6036hJ7oxEsLSygkQ6hWw+h3iKxxI2gJSVRE09cgyTxDcynk2zyLpAEHbgx13zlSXXcIQg2VLsmtruqnu9CQA4GojJ0Bx2xAJkGID7/AbAYUFnCrVgwCSl0cy41SQ45sOgP0av60OzwQ0DF8sg4okIEklO5vTCqGgxSKYojwPC/jAy6QJiiZQWhz4IgkYQTWQQS6YRjVsAEGEje1atNwsAkqFmGIfyT/Ib9qB3Yrp0AudGwybGecEpsv9YvBpwxvhAUb7BzdrR4dFkE8ObV5spywbkxp/JZBxfYgF2+ri5dVceMhx3LFZYjBkJsDu+qynEbvPE6yFALuATwNDudnFwfCSJw9HhsQDAdofHHDQAYDAuBiCPhwAgr5EACsv+kASLbAwxpcjm5PeG2WjJKwJQzYj3+KxZAFCG9WSXOKP2ydfzAI2jgLvz5L0eb6KMu+ebDah7r+l5chtTAdY8QseG9QAOCsDx3rczGzA38U48DWcmOrfhF2NmkvI6nZYuMAhnAMG3m8CsN5f8cgg60aPHMP7YTSbwF6bfTmCMCMe0GIB9hP0+xMTAC2BxZQEfffy+UvvqlTIy6Tgi8ugzHm7GpktnydwPLsLTHuCYYJllABrTVBr3D3F6/BrPnz9Fp9VUBzfGJLdEWF9DEQNIEBzkpp3Xw3g5+TG/tIxkIotsviAQkBs4AkdG+mjHk6OWeq+JR2buzp1rbkzP5fnxdR7bcUDY+QCVM5seuLG5hmQ8hp2dl5KzsgPfrNXExuC/XseE6LRqPZydVtBsDtBu9REOhLVpSyWi8v0L+MhSGyORCCOejCBB+WU0ZDaMkTBavb58CBOZLOaXVgyQQVZ3xPyeDRExte01cWDIBKTVBDf1iHVA3Wyn1DzJevXZzqnYGDYIia/HQjwU9KHVagsEpVfR948eTu4LrgntZgPlYlHzFtfK13snxlNr7JcM7uatW9jc2FDIDEEkB2Z5GYDe+/oyANAA9iYdnvYOlD+9erUrKVi7WUU8GkIsFdQmNpaIIRwPI5aIapxxLicTz0z8wNzcnIBVBRQMIJm1YcRbKboLq7IWGbMeM655oHXPbhwEVLGA4to4MhLdARn1Q9PsMQCgs39gkBjZbZQWDpS+SJBw5ON1Z2CX8blrMvWx3cHrnR3Lkh5Mg8i6A7SaTTRbLTXL6NdJSRnBdAV5+KGxxtACbYZDITG4xSASANjUuczncpIK8rgpOU9bAJBQh4AssQ4NiMYGm1ur3LzqHT+OVeGdl3mN+Vyu4/JuIgDoSfXl9YgGDGOxVC7h8OAQtUoFVGSwFpMyguEz/PsO/59WKAxkmCZf0YP51q2tCVjOtZMmKAE/6wOCviZsyz0uY2K/yQPwhwKAk6nJbRBm5vUfw/iwE++lS8LvCwCqFnsDE+VtGYDu4Lgx+H0ZgF4A0FnPOACQHoBTAJCbFuMHaLyGDeintcLaMvC4pFqwigV+zzHIe0/1DX2mCCQSLBQDkOsNWXaGyTtZp9UIo4EMgyPIACyjVDrG8uK8gDLOr7S8YLAaa3o1bvxs2sSl4MiksgKekkmC8KYpr2Rx1k4ENjoN9AdNlCvHOD7dQ6VKjzsfPvz4HSX0ak4ZdLG2tiagk8EV3J+IAUgPQAsAspHe7YyRTjFlN2yS5FX7G+uJx8++x8PvvlAKMBnBrAM4b+bzabEbozE/1jcXxQRMpRI4PS0iGc/j4ffPMegF8Oknv8SoH0G/z4DBEA4OSwIAuV8RABinf915AJBhdisri9PkdetRLABw6Jv4b2ocyuKHTQsf2p2aZL+tTl21M9n3XEuVkD4cYmVtGZsbazonxWINfl9YewrWpwwD4VpDqfRXX3078RKjnyFTijn3KTV8NFKgihiAtLxgM6LWELv81atttJptLC0vY35u0TZtzDrBdWRlfU17vvx8QdeH8mSueZc92HThc7rtDgqFvI7x8OAA33z3ENVKVXPVXL6Ajz/4UOPEeZh7GYCNRhm9bh3+oK1R2Lwe9NCon6FYfK3U6HgC+PjTdWxuzWuf5AsOMSbTlEEfoTT8kTn4ozmEoln4LQDoQ0YA4PH+a3z5m7/Fg8//M4rFPRQKwMatAv7sX32KEWqIUb0wGFoAsIMvf/MY336zgxubd/G+BQD3jkta55HjAAAgAElEQVQot3qSAFcaXbS6PgsAktUwgH/QwKhTRTwyRiYRxPriHFKpILIZAwDysxEc9SNhwVwbTOWn1yF9a3lfcu2Nolwb4LQywPO9KraPOzhp+lAehNAch8QAdACgj+SYSTOYTUpauBg2Oec3rUkWCGRxxetIAHCBTFFaZzE0Uv+MVdibHrMA4OxzZwEb9/2VDKtL3sz7Gv+lAIBXndPrALTZuvYqwPO6dcytC1ov3mIvNnm9Sxpz3r+/Sko8WS9/JAPQ/f1VAOB1v58FqLUH0+d+OwDwKmnxdeN99ve/LwD65rvx+t/6vvr7/zBmd6bfbWLU6+OE6ag7u6izw9IFGrWRNnJ8Djtv/fYQ7TY9AFMyhN1c3cLq0hrqzRb6Qx/iyRSC4Th8VnJ0cQN2vgNtAMCONeXuyQSWiwQXoMPX+/KZkE+dTIJNWhilEvC3EaQnYMyPdCqGXDaLeDKNjz79ORK5HBaWFpHKZxVMQmum6Y1iNkJ0OzKbeoKAzlPKTHAmZZOTrAEMuOlnWcVJMiQHeMcAnBbWYzISKWcYDtAbdtHpd9EddPDg89/q/RjMITZCkJsSghLcrDAJLCb2WaXcRKPex+HeqSQM1bLZALAIYWFSmEsgFCKQVZchbDYfRzKW0OK9vLSCdHYeg5EP9XYP8UQWqdwcYukcYkma3FLWKnd4gBsDC/h4Ozpmc0OvRHMu3HPUQXbd4wsdFr82fKbrbM4Jb34TtU6A1vxht9PUBprdTBoYt1oNE8xBhiMXFj+9bUzoDLuRlCAogXMwwubGLYEDzmyf54xFznkA8Ar/AcuecAAgN3UtXpd+H69evcLu6wO8erkr1gQBwD6N/Gma66PHTlDFMcFBbqZYLBGskWdUiF3ykTaJLtTEDCojaZeXpJWTazR5mKVThpK5Oa/aEOlcWikmN3yGdWKujbtW3tvbPV+gJwFrAX/stBOA80ne5+4B51/oNoadfl9Fh/d4REc/N7m7VF3zrtOOETcfVgJ/SXEwAQoJCHhAwqsKgeunLBeA486fAaz7PcNiFqOVyAYNxcZDFT7y/RMDsGcAwIABACkNfP+j+/jZzz7GwlzWgHWUm8qjzwJiHgDQfM7p5puX1fgjEvy1cq3RQIys05MDPHnyEGenh5IvpXIJxJNx3LyzBX/EeNxRCuMAFmfmvry6KY+d+YUVpLIFiEpF9sckfMJ4iE0WVneNLgCA096SV37uPb/ebifhUl1/YkFjspSM7+nR8YE2Y5vrq0gkozg6eK056fBwF/UawQpKU/rok6HUH6NV6+P5s23svz5FpVzDXG4Bi4tzmCvQc4eWEk15LTE5MhE3LEyOUQHskSha3SF6ND/PZLGwtIZktoBgKK4UQnoUqbFk5aH6OkmktSCtOw8TCbBnbriMRTRhcE8ZgNP5fYhwvoBRpSQrikrpDN9//1Brke4l3wAn+/vyzOFGi3MFTelNCIoBAFeW13D37l0sLy5q3qCf02Rulc3E+UbLpQAgOWnWy44bWjJCnj56gqfPnqDZKCOZpHw1JXB5eWNN4F86n0EkFtX47Mlvwqx1iwtL2NjYlGQ0GIxiJNY4GctWMjj0TZoYZjwovsU+DONSBR7ZqBMA0CB8bj7X67G5YD0ADQBowDCOK3mrwmxAZLFLVrx9B75mp9tCuXKiNE7eR5QcthsdDLo91Got1Cv0giqj3elp00rpbi6TMBJfeRkCsThZJvQ8NKFRoWhAACBZMQR0+Uilclhf25LsnAAhGYD+SNz49AoApJuwoSpNGxmmUTYpIOWNPJWkq5BkwrXmdja46HNrADzjpWZrC/t5Q+OAPv/R0TEOXu/i+PBAgQX0y2KaZ6PeRLvD+qgvEIDAJ1/HPe7euYU7d+5gZWVNjTJKAAlaErA0DMCp5Msc08Um008A4NXr8HUbp1nGyI8DAHvwE6BirYmuPAAdA9ALALImEQvQ+QHKh/MKAFBNEjNOFVzkmfhdrdATCEjvVbPGqMFvPQBZEwk4dBI2H5nhPVk20IuNcxCDKOby9GmeF2ucNTulo9zTRaMJzS9shuQyc2qAEHjiPWoehqHNsU6wqt2qCQBstsoCACkxJvPp/Q/uIptNiSVIS6A7d++qdqaFwUQC7EJAggmEQwmMBmQgJtQwpnqG6/xw1NJ8/eDr3+I3v/1byUlvbKwIsON6zRTg5dU5Ndoz2QSiiYCYUHwNgolPn++K9fcv/vgv0O+G0az30GoNcXpSxf7BCU5PSxZE8ynl2IR8jLCwOIelpWWk0vFJqJhpGBrQheeYt7NLXQ/R946+5r6BpMqnZ4foDzpiz1HOy30OFQJkFS4vLyCbSyKXz6N02kQmU9Bewnj7GVkvSQGPHj0VYEiiBb38CLBlczl9pZ0E63I2XVjn0maDey4CuTs7u2qwrKwyhKWg+Z2NrkAwhJXlFWze3EK3P5TiSs0KhfSdZx27NYD7R6YFt8mgW1pCq93G40eP8OvffKZ5jdLp9bW1CQPQCwASICbLr9OqIxbl+Q0jkYiKvTnstFEuHuLg6BVK1dfwB+v46Ge3cWNrXnYrxcqpaodQNA1/OI0hkkAohWA0BfgziMY34POlMeiMcbr/Gl/85q/xxed/g7PiMeYKwOp6Av/yT39GUwnEowyZjCMTy6N+1sWD3z7Ew29eYWPzNt798OeIpPLYP62IAVhqdFBt9tDuTAHAMUk1g5YAwGSYAGAY64t5pJIMcKHUlwq6gZp8AV9M9y/3RvyeAPZg0FPzx3kNl2s9HFdHeLFXxaujDs5mAUCEgUAEBABph+XmAl5zXi/6TwrkH7FODhgg2hdSo/Odu3cFyEaCIYF/DkC8DgT8CQB8mx2Mx8vvGkD1bcA4Lwj4YwFA79+9zXv+cwAAHR7hZTe6q+NUGF5LGgcAXuZneGVYyTUS4OtGw4+VQLvXnbXSuu79Zn/v63f+9zE3cb0uqcldPPzmSxy93sPp8SH6HT9SsXWlQe0ePgc7MFywWvUBEpEMFubX8O7d95HPG/CJhXQwlNRGjgCggA91Dkd2e+l9e5f6aqQ/JpWPAKBf8jsCkOxAPfn+kXArw8gxrL9waIRkJKCvJ8dN5PPAyuoKsoVF/OJf/hILq2vILy0hkkxiHArDR1lyKKbJUEyIMTdo7ljsZk6bGoeReNiKKvA9x63PZIMG5D9ovL3I/NHXbhOIBIFeC+2zI3z5959r00wW33v3b8s0Wf4fAg58yGWX0WoM4PfF8ezRNr795jH2do5RqzQFiK0uL+H+u7dRrR0jEOojn4shHB0iSuZMOCB57OLiMpLpPLpMjYqlMaJXVjiGaDKPQCwp3xglxiEs6rjPZ9gMinWTlyB3aCw6jKzOMDd5nmxhqM/szM3dBsKaFVEeLYaJ0BF7ouzXUMBojJmCVitLOvL9o2+06TeSvjAatZpSpPmeO6/3cHZ8inq9gZNiCc16C/duvzspJNn5ImPTMQDN5sYyDX3TTZG368ACpMs0SYKSPqrcjdysWmvgm28e4vvvH6NYrqNaa7NBB38wAX84LuNgPyXvoOSLiyclZkH5noi5FYoiEOYG03xkCU0JtFFKzs0vN8TyuJ/Kby4yst58u7pJ+aqbnJ+fRR47dgRhCKLwn5iFAl+9zI9poASPm39HTxkm6iVSSRWtks8RqON1tH8/7ZQYqTe/5/16eniKwlxBRYnZWJoQHgIYnFwdq9NNsG5RmXQa7UcnO/dtHgrAsQxVsW1dKAZBFD9lLE0BMU76q/RuSu86XTAzKB4OIBr0ITQm07YlD8BcIYWPPvwAH314HwuLeYyHPfiGffM8GzIxAWxduqYFMR2bV14/vAck/R1gNOgaOVGthKfPvsX2yyeYWyhgbWMV84sLmFtaRiyTQiwRB4N3OBpduIE88wJRbGzeQnZ+2Uwp0aS9HzlnOSTZsJMmGyltplxDw92CPGH2/92c5T3RXrkwb1crBzHGT/afiYG33/MzdgCGNYXZg2miWDpBvXom2aZCfsRk7uHbb5/gxZNXKBXrKORy2NrawvraEkIhw94eDLuYLyQlHSNbK55MYkifnkZLgN/ByRlu3LqHzOIqwEJdCZJhQGxtvjlb8Z7PL4aH057Y8TQjh542otz5sfOFZdY5H5zJV1k+kN5r5sd+u47S2Qk6baYc0u+RG9A+9nd3xADkhql4VsXpSc3OGcaq4NbWLaUu5nI5jVlugAyAb1nYY0/a+yVsXMruNJ9ZQJPBNZ12TRvmzz77NbZf7iKXj2BxZRHpbAp33r2PVCaNeDYpNj6ZOGT6iEHWG2FpYRVraxsIZTOmS2EBQHNWDEiof5NEWfoIufnfMSbt2NK4uezu9cowOX6cZNpdG8+4YtCBuj9sUPG9uxh0i6hVD9DsnOL05AVq9RK6rRE6zT6a1TaatTa+/vp7bU6jkTiWVgr46JObaLRO1CDk5vLD9/8I+fyirDBGDFVAQw1EekseHJzAP4pidekOUhkyc2iZEYUvHGdUPOCnebzVKHLscS10Ump339km2oQh5wXWBADK58OcHNtZnpwpXXpjyYFhH6NGE40y17safvvrv8b8XBbxaBi9dgfbu7tiBx4cnaBcKqkRa0LTCLwP8d4793D37jtYX99EMpHGyXFJNhkCAAMhAfrTeYKHcp4NyGHF+5ebPzJeCZYSNDWHzTXjuhTCGQnVJV6DZn04/7zr5nzH7LjY4T+/Xlz5uhcK86vWmVmbBLueX3G8s4DgZRtersd8kGU7+/BKh+gtPfEAJACoMAwLAPp6ajyzvtFaYyW/8gD02UAQ2vNYYN9JfxWWM6nDrPqAP3NNXJvOLTsapqj2DWOQzD8TSBfCcEhfbgNOTccBJav0QzYhQ/FETGBevVpENBoWaLS9s42D14cC0BkmEQ7F4PfFkMsVlMjLxhFrP63f1teaLKPd169QrzPMiEFAbRyf7KJSPlZox527t/X6BLNZL/KcZrIZ2RDRJufooIyjwyreufshQsEEIuGU1gnKmNm85i1GBj7BVYaW/Mf/838VOJbLx7G+vor9gx2Fcq2uzOPu3S2EYj6k0hGt6VQf8UiTiQxevTxAJrWIjz74E7GvGO5QLbdwVmzg+KiohN5ut6f7hb6cPGY2I5aWF8SWY+PGBGfZJHnKUntULJjQB4I8JtyPDU0qSpool0/lh9jrtVBvVNFkgzLC0IiUfHjn5jJYXV/S9et32ExLiKxBiwiynNudNrZf7U5qNl6jZruLlZVlbGyuizXMOpB7LzVP1fgPoVZtKGWe/yjHZRgfzz2bXOyrvvvu+6Zm5+7BzidsOquJdC61nEnlJqyI9zGJD6x1ePxffvUlSqUyvvn6WzG5KTG+desWPnzvfa2VBABFmqAH4LAjiTiDXDLZOObn+PmzCMai6BTP0GlX0O2UUay+RrGyjeWNJJZWUkhmEzg5KyESTSIYTWAM7gHjGFMWyxCaQBaR+A34kVRz6XR/H1/85m/wxe9+hbOzshiA62tx/ItffKpwyvnCPOLhjMgIp/slvN45xHffPUJ+bgl33nlP+62TSlPsPwaB1JtDNGiJ0gUG7T589K/tOwDQJwbg6nxWqpNUMoRYjGoH+r6yvLMNecZyWesPWlroPI/JGvWj0ujjpDTEq/2mYQDWgcowjMYoCArkh5T2+2OygIrIT9EQFHhNXCIz9w0EYOPxhNKq45GEPCHv3blzDgB0YRUXUnBnJrgL8+MVFlIT4GVGMvymdeE6tpebq37Ia/wQ5uFlr3sdI/K6dc793h3HdcSIC8f7lvunq47D7+lgXWUX9ab1WyxuV2Fcwhy8KgRk8rlnJNizx3nd3/+Qa63nXufZd0X4iXsfhWF5GqkXrv/M618nAX7b8fEP9TzfePCr8XDQw6DTxLjfFmOldHKozlwQEURCJllq9/Cx/Dm4UBCESUQKSEbmEQ4lEQpGJRugjSALaQTZdbAAoKAX5hFdKIVsR4ILYQfdXlvSvWiYaUghVCtn2H71As+ePkY8TqPUJJLJKJKJIOIRH+LRgNKA6+UzFQWchNOZAm7efx+ZhUVE0zkEoglT0NNUNUBqesxsHgkCTrQqLLzsJpeHKAaRO1YHhNki0dRKZhBp48jNITuLBEHMvxEp6gQAu010T4/w/Xdfy7g2EvJhZSmP0bCDIH3AAmRlhRDwJ9BqkIodx5PH2zjYPcPTJy9QLTV0EHdubuHm7U00mkX4/F2MRk2Ewz7E6B8W4rmIY2VtA/m5FQx8QcRS8wgncwjR4yOeASIpyBTKxw10FBgnzDmYVITcCFsAU+/oNoEsCO33Kh65CrnfOxDUhC2cu6m8kwDBP04wNAZrVcVWaTWqGPkHYkCZV/NNPKmq1To6zaYAQHrzsctL7z91pgcB44/YMUEg+su3BAC5yBGeIXOeoAs3c+VKDU+fPsfnnz9Atd5Gs9VHd+DDMBjT+HWgKYtIvr8xsQ5IXk4ZRjxuzJ4nASuTIUMGoCm8XRDKhHFnJcBvezO7CflNKD/vRxZ2psMalrzCPNzGzX4VUGULeh/QoHSxZLrW4Zhl0CYoryYLwEhf9Sq2wJtMdEzt7PVwdHSqwlaG1/YxMbS2zAMzUZoXMinWVpLsYdC8zaLuXp8sOyOht+CNnWxZIHHTxeANAoHq+lvPErF2mT4YDiEaBEIjGo63EI0EUMin8c47d/Deu3cxP58TS3DU674VACiWGME7nVfOIWazRsZGIhVVwbr96jEarTOBi2vrN5BfWER+bhHhRBKheBRDCxQYRhFLrJDk//MLa+be7fQBghLa5FmpJk8Gvz8HAFqAxgt6uY24Z999EauxmW0WAJScmWwxpdTQ/kBUOzM/8N+QKZVtIOQDujTkPkC1fKa5Wx5l/TE6jR4ePnyMF092UCpVkU1lcfv2TaytkgHHcUAZWRf5XByLiwvIpJMyEqeBXafdRySRwfbrIyyv30C0sACEkwb04+cfR4ERzwdBKbeiWK8/BwhfYER67rZLQYEZr0AP40Vg4KCHcZ9+syN06mW0WxVg3EOQVhShoZjz1TL9maoonVVxclhGq9kVE0NJ5om0vJLIPtOm24ViWHmoYwBOpo8ZOf4sAKiNIgMCRj08+PwzJWdyk0YAkAy2jVs3Ec+kEI0z/CkGny8OZlG1Ga7SI2M+q804omyGWQPwcwPDjTMjY540hHiTuXGoBpE94nN/y3PpFlEL/Fmmj1lYvYAYn9eXrYWhS8cN/RRNoHeGVm0Hzc4RXr58IDBdAGBjjF5rgHqtiy+/fKjPlU6lsbKWw3sfrqLWOBBDhCy4u3c+QTY9b1h8Ckdp6XoRHD3YL8I/TGJ16T4SqVUgkDTNwSABwLj1TSIgqdhQy5y365/b0LgGgWoHTXTTgebsRibF5LQ5NZ0sbR3BtblbQb94ima1hNPjPSwWMohFw+g229g72Ee90cBZsYx6oy5ZtJiALSML5PJ67+59rKxsIB4jAHiGQCAi8JmemrMerj8BgLOr7z8HANB6+gmYfxMAaBq4RgZsH3adkG2CbUaaELKhWOWUpau+GptAOgKAo5GxP3FKc65rXHPlDYu+6vN8nnJeelfTUqWF3R16xr3C8fGZAAo2psnCS8RzKBTmxWqn7QVBHQMAGjCMXrxat1tlhCNjscMPDrdxcrwnsHFjcxPhkPHv5FfWGwwfVGOjP8bRQcWkAN/7QB6AAYI7avDTP43+h0OEIz41TE5ODvC3v/5LefDmsjHkC2kcnx7p+5XlOdy7dwOJTETeg+0OgyXo5T1APJ7Bziuy75Zw++aHCIfS8hqsVTsTAJCBSqyl2ADN53NK5SULeWlxEclUYhLC4QBAzsX0wx71x0ZZEqL6hjVjV82ldruKRossy0MpZii7JnhK1h7luwXWXtGQwEpKfzFKotvm9fTJ45SgXql8Ji8/5893dnYmWyIyBm9srmN1ddUGMLI5RAWT8Yxk3X18ZFiN6XRKViRstrRaXcwtLOKdd97TMXD+obrG+zBaKfOgdYkS7Mk2s9YHbC6QWfn111/LX5DzFQFABpPcvnMbH7z7nsDNywDA/rCNAhmPhQTmaNcQjwKdJjrNKvq9ChqtUxyVXmJpLYV4xo9QJID+gEqPpLwz/aEE/IEExlREMWnXl0AksQa/L6p1+WR/VwDgl7/7GwGAczlgbW0Of/KLP0YinsTqypb2voPOCLVKHSeHR/jyywcCSNdubCGcSKFYp/9fC6V6F/X2CCSbOwBwTD9cywBMhHzIJcIWAIxaAJCqEAMAu7rZ+AWbOloWQ9YTlEAsg01OSuNrAUCFu4RoC+FXUAqvNb0Y2Uji/3O8cA9NZjy9OhlsdvfWbRRyeVmEcJ81YQDOFJGzbZ2fAMDZ9eXtvv/HBgCvYv1dJdGe1qv/dAHAS8/8dQDgNZYlXgUYX/86APDtrv6Pf9bvCzD6xuMnY0lq2WHpttBulNCuVSRVJUtGZfqwid3Dp3j69KE22rn0PBKhRWCQAAYxNOtDNFuU8YTh88fEfmIKsKlD3gwASlZMD0ABgF1k03HEEmFUygfY2XmBF88fYXGxgK0by9pIp1MRRMNAImK9fkhP9keRSGURjqaQW1hHIJkGEmmAACATKf0G0DHAFwsEx27zblYINFnwz41pMR88m52Zpc6w54y3CJkLBADH3Tp8UT/Qa6B9Ro+5l+i0qxj3myblbcQUrLG6oVF2pvxxNBtDUb6fPWLqVhFff/Edzk5LMm5lQMGtW5toNop6r3arpILGAYCxUAybW3ewtHYTgUgSgWTWsGbiWfO5yXz00xWem2cCgO48WMaQ0jG46XetGFcQs2K0YIPOA5+nIT8zWq/iMNuNNWlMBEhostGtYzBomE4nAUAGLXB1s4wD7Q+HQwwaDRUJ3FQXT+ivNUCzQZbREKM+mXjGt9F5DBo2o0eO7WE5jJhQOpgCgNwYkxVyVq7i2fMX+Oyz36LVGShZj/6JQ38EIz/TIRmHwo64OU80x+X7MKSBLMBkKiVJgwBF7znhQk0/LFdwW0+F2bSpt7nl3WbtTZRsgnGVahWUcfF4KDfRw4ZXGMBsuvmWyT75MI2mCjD6xFAqmEgmpgl29uCmDERzjU2SmGEAHh8fqWgjGDr5/BMfkanUzBUETrpswC6a1JvS4W3o5u7zCAC0wJs5RBZEI7EwHQBIr0kTJtRXwUMPQAYEkQEYC/gQGtGrrmkAwFwK7793G/fv3cJcPgffuI/AsI8InzfpWNjxPsMAFDhECZPkmTwubpIGkolwY0Q2B+/9YKCHuSUyADdRmF/GiDLWUAyBKFlHAQRkUm46C2Q1DPsB+XcKuGeIhgAIM96n40wV4fR7ATL8fpal6xlllxJwPPcymT4MGLAAIMFivaMYj2wQWABwTABwrCS70tkealVufAyDwACAAwGAL59uo1isXAoAMgU4l42jMJdTYycztwgkUqQTAMEYtl++xvzKGhKFRSASswAgwQzLAhQD8OJ958aE+To7T80wgCbzhfv5LEPIAjsEm/stVfEEjtutsuR68UQIvrhfoOig1RCTtlKsoVZq4+S4Iu8omqkTAOWmzVkkEHIl00L3kwJqrGehvVTeQlA2Axpf1gOQbl8BmoQDsYgP3379AAvzBWTyaSwuLwsAzMzlESL4x81RMAWMs8AghL4AQKbIhxDNZKbgH49F4J47ZxxLZPq58eUY4VPLjIvn1uJMAr68zSG7vs6e60mRxWTommFacm3SNe0IAOzXttHsHOLrr/8a9VoJPTEAyWmIolZu49tvHsnrqzA/LwDw7v1FNNtH2hCT2by+eg+xWFqgZSwWRDw1QiwRUGDWwcEUAAwmNwEkDPjHGoENTG6o2QhythlvYgBOAEDPeHMgqO0WKwnH+3DnI8iT3gcGDZpnols9Qb9dQ7KQBSIhoE0VAe+vPhot49PF5hjnOm7mKcOslmrY2rqJufyKLEWqlaYasmKoc65Ryirfx4zvC36A8rkd/MEYgO5jzkqNfygD8OpO/T8sA/C647yKATj93MZDi4/flwHIZpJhHDAdnk1FbuApA6ZlCi0eTI0i5h6l5fLy41ibjsXJ7OYYgLQWIbGZPpfsbwxNaIgAQJtgTgbggF6e9j51ay7rtsGgjVw+g6XleYGA8UgYB4f7+Orrr+QB+HrvQKRYAibRSArzc6soFMj+S4lFpXAMpRsbUJEhRgz8IMsrkQpjYTGL7Z0n2N15Jm9Ahtww/ImAH5UX8Vgc6VQWc3Pz6HXHODw8FQD4zr0PEWQwh8/W9zovfu0reNzFswPs72/j4fdfo1BIIp+j1/MYlZqRGq8szeHuO7eQzycwGHVRa1R1DZvtjuYRAoD53CpWlm4ilZhHv082dx8nZzWFyXG+J4uWQRZiR0ajmJvLq/nDhiTrFN6DmtNH9D1lMNAA477PegFTqszr0UK3X0etfgaGXjCYpFw+0x6pUMjK70/gX8SwFOP0Bh+zWRBDuzVGNGI8Aru9Jp48+Q6np8cCIgnWcc6gj242k9FxUdpLwI81oAMvxS7rD8UCpL0Q1S8897Tm4XHfunMX62ubiMVjmou88wlnGS8AyHnFBIOQrTlEPB7T12+//QZPnjxVkBhreQcA3rp1Ex+8R0VZfmLn4GUA8roUcgnkCwkUclnVUFqbx32020W0OmWcVfawdmMeQ5gwsXA0DfhiCAQZ7pe27O4IfOGYan4qprhXRb+D44M9fP63f4UHv/s1yqdnKOTCWFlaxp/98s9QyC9ifvMexjXu4YLodyk9PsXvfvMrHevc4iJ8wYiYf5IA17uotYbyAKSVlhiAPQKA9ACswwGAK3MZZDMxpJIRxGIEAA3D1jGgjXWPAwDNOsKxRLl1tTHC8dkQ24dt7Jx0cVIfyQOwPgyhw0aAn9ZP9MEMI0q1kmw6YGq1rgnbcmFaAgDbLXmJ0oKLAGAuk0UkZAIkZxmAE2XQ+ZVtUtfP/Hjy7WyoxA+VDF/1uu7n19vAj2EAACAASURBVBEKrpLIeufv697D+/s/FAPwqve87vN4GXw/5Lin58uMKSMPv2ovf/GVJ+ukI2Fw3+tZL666HhcYjP+ADMBLz8dPAOD5UnQ83uVuDujVgF4H414DrXpRkef+XBwY1IDYELXDp/jiy99oEdEiGJ5HrehDcFTA2UkL1RqpWZT+EgAMWQDQLHpvYgB6AUDKIbKZBGIxP2q1Y+zsPsbO9hNsbC7j/ffvYHNzSSCaWILRoMz6I/4oggjLd5C+DoHkHEAQLE7paxgIU4bBDTQ35WT+zQKAPB+OmXAZAGg3NLMF/ESWRRDQAYCUANf1VujX0Dp7jUb9CBg2RVNv1U/RrBcRj4WQyzGJK4dEfhnDRh8BXxRPHu/i268e4+njVzjaP5ZZ+s8+fh83bq6g16kJABwN2/JhiYRobh5AIprCrTv3kbp9H4hlgQ51rBbwI/gXZvcxYhY+gX/cSFspNENeWCgRPBCLwcq9zJQwZUI6AHAyS3pOhgMOvednIikkKGql0TxH7SqG/QbGoy6ClGWEwxAtaOAYXZRO99BvNlSwlMs1AQmtdgeNWk8AYMjH4ip+DgDU0XpmYm9RQgCw0+uagjfoRyqbwcgfRLFcwrMXL/HZbx+g2xsBTP71RzGyDEAW1pQEm644F0B6OY2VQsrijgUtO9LsxJGWb4Atn/w2jH+UKcInzfhrJrrLJquJv9kVSULsDnIxr1QrFgAkA7AwfSkfmaU8jqkkj8+l1IuABbvWBPP4eVgAEMyjvwzlNucu54TJYkBQ+lOxeMsVCioOzy2IFoTyeiuY62OSO11YzHSBeEsJsDUxN8b604WKmwiCi/V6VZ+H0heXMjroDhHykylM75YAUuEggpQAt2sCUOYKady9s4F7d24in00KzAmPR1MPQDF9PSwo4ar2eD0AIIFDsiP86CPKeztDlm1fxtQ+Xwfz8wYAzC0so88Et2gUQc5PYYI/SpHReOaGgCbmsUTegPhimxsvsnMA4ATw8xzbZQDgxA/vLUoDK+MfD0bw2eRmOkfRFkJDiGxFzUEDKPq1V8UpAcDaCQaSEVkGYN0AgK+e7+LsrIRsKo3bt29bBqALcBqq0UP/olgkgjw3NLk5MxcFotjZ3cfc0ioSBAbFYqLPlWFuM/mRGx4FVElG6UI/LmfyTD/5VQCge4a7rjPyVUqA+W+kKh4Hey+QSgSRyseBGMGxHtBqKgSl2exi+/k+GtUWqpUaDg6OBQDGE3HrwWndFhiKY0HAHwQA2iRLNueS8Qi2Xz7F0sKcNuQEAOl5G04k4CO7L5kw6wHmFLSBbh/o90ziN1nxkvkzLYMAs00scg0vnhInTXbjfwI4O8+DGQogT5sD//T3/I8X+PKssbKZILjNBN8iLy8w4BrF46BmqoRx7RVqzdd48OBXKBePBQCSBUjrkWqphYffPpa5+jL9qQox3HtvEcNxVQAgUyVZo4RCSYyGY/0sNxdBIhFCMpPG0eszMUlXl96DL0H7CbLkbZMwZBuG/F4MQK6lzi6DQ85+bicJdoqB2Uah5g4jF5FawKwG5ovO08jabhDwrAPdGkbNqhqwCQGAAaDTQr9cEmDDJhb9yMrlEkrlogz0i6USOs0O1lZvIJtekuyRLFr6CitUxzIAfwIAPef+wlR4ft74xwUAu1YCzPTqntjkDgAUs4+CYSb10guQVh0K6aNHp2siMHjnIttUPV4fJYFmkycAUE0FjkMjl2WNQ9CP/nlk1hpQ0Iz1SQPCR+uarkI5KCGdn8+LJPD8xVN88823ODo6lN8cgaJEIiX23/raLbH/5L9p7ToIALLZTwCLtgoMueBil85Gcev2Op4+/RYvnj9WyjztbUIh2sXQqy+kusuw4OakBNnbPUSp1MCtrfuIRdjYsAofCwASJOdrHx1u49X2M+y9foEbN9eRSUXQbtfQ6ho1wMrqAu7c3UI6E0WvTxCuI8Yt15xwJIHd3WPEo1kszm8ik56XtJlBKSdnFey/PkCxWNL55PGZeiopKTDrKjdVaEYkeMMa16YsE3AhA5AyZTZ3Gs0SWu2KvjLUgnLlas3IrOnbev/+fQP+MZAwxGvPcCCg10yg3wvLB5SvT1D16bOHqNTONGVR9lkpl+UduLC4gFQyiblFpisTSCQJw/j38drx2rdbHTSb3G/QB9InViADRBaWTCAI/Ysb9bq1fLHjhH6GHGP2HuN7EvAjA1DjbzgS2+wv//I/oVyuGNmxPzgBAO/eu4t7t+9gjuMqRs/fGQnwuCeAtpBPyvc1FAlh1KelBuXpHTS7FewdvcTa5qJCDDu9AaKxPALBpAEA2RBTijYZgDHJ6v1SUtGHtYPS0T4+++v/Cw9+9xlKZ0fIJBMK8PpXf/5vsbS4jvTNexgfV+ELRVWzdSqn+OzX/xGRSEDrymgcmMh/KQOutcfo9oJGuSQJcBfjbgPjbg2JoB/5ZARrCzkBgOlkVNYxDLc0UvDzcxaBWBf+RBsjBmbVG2Mcn42xfdDG9mnTSIAJAI4CaHOe8DOMhl64YQH1DObjtZQ3ZIf3n5kr+D3HaafVxnAwQq/Tw52bN1W7MWCLRJRJcM+MZPc6BuDsdHsVAPgWFepbPeU6EOsnAPD8aZxltL3VSZ619NA+8/8vAOC0mcpz9V8AA5AAIIvuhrzaTg62MWzXkEtFEV1KA70KkPGhevgYv/3d32h8+P0xzKfW4etmUTr0g2tssz0wXUQuwFysQxGMdXYMi+Fi2oktvCiLGtAnoqOJjww/mqHWa0fY23+Go8NXiETHWF+f1+KcTISwujyPTCqGXrOJXDKrJNrROCyD5Gi6gMWtO4YBx01MJG0kPgTFxAC0QOA5hojzsLPD38sAdAW7987wosicRCUFtjK5GQBwZ+c7+IYts7EZNdGhhMw3QCaTUnpvNER6PRl9Wbx6eYjnTwkCfo9dmSmP8POfv4f1tQXA3xH4R/aM0pB9TKcFbmzexsLiKiKUDYYSQDKHcbWJHkKSAvvIgiAA6DwAKaHjJlpFowMCLQPEdpsmmxQViI7VcSmFyHr/zUwbbvNHzxNukCkFpsFz5UQMGhY7ZEAiZuW22ifZzSglUbUa2tW6uqpPvn8i4I/eJlxIA2OGcTDN0RW91lTd4wHovTFZdDTa9C4ZIkyj97l5SYEpqXr0/AU+//IbNLsDycXJvPKHE+jbLrskdAQfBmMVRArCGY7l/ccChSbzKupg0ow1VFhE8bMEjAyY3TOv/87bTrCm8DYbRifdnf1bgmHGA7AuD0AWkuye6m+td9hEQmg3o+yg00umWaujVC5LUsYikAWAK15dIMhlx8pz36E0bW9PjCMu6PxbvjfTYIlleTdRs4yJP2T6LzuYfASCfvneFEtFNBtGOk+pSTKeRCwckZ8fgz1YgFECHA2OEI36EAmMxCy+d2sDqWRULF2yBNlYoDcdCarGt3GaFju11LLNDTIstaGhPKqncJHCfBoY9nB0sotWs4ibN29gbYP+QklEk1ml0gWjMfhi7BQMmRCEQaOt8U6pCn3a/Cnr0WaZWPriCfow59jryea+t/eSBoHHusBdzDc1+ZwP6qQTOEK7Ukav20ZmLoNRp2YNyvsY9Zsonu2jWjsx7LIOJU0+KwF+glfPdi4CgOGRsT8IDlXwJtNMTAzJuyzBz+sPIVpYxssX21hYWUFSEuCoMb0XK43AX9R47HHzK29Aj/zyCv+xyTi+TAJ8LoXMyVbtX/D5Xc7bPQGgh7svsb//Epvri5hfyBj2dzSAUbOJWrWJermFUqmJRqUF2hkc7R/JDD+RSCAaYgHuBwFW3rfyymRQj0cuP3u/ObN+wwI06wzZpiTmk6H68vljbG2u49btLYGobKaM6eMWjxsGYCSNYZvnO4ZWvSUfuXgsgZX1TSCRAFq0r5g2K6bvL5+L6bcOcPYywN0YueCVNuOZ6/1Qbuy5cekn+HWEavEEmaVbBgAc1I2tRo0M0lf47rvPUTw5Rq9N0/QC2o0Bzk5rePT9CzQaXQGNN28vSwLsC9D3qqo5cXFhU966qVQGg1EL+UIU6xsm/fhg/0wS4OXle4hmNoFg0jAACfj540DArktqjllGpFsbHROeu3qvYmDCkNeMbW1CbLE46wHoPALpu0svyV4D6NcxaNUw7NYRoYUIjd/7XXRqVYEftSa9xk7FvG40m7JvYFpnOBDByvINxGN5sYcZnPW2AKBuHXpC9cxGXaEpQQaITFmpP9Zk+g/PALy8UfSH8gCcfZ1Zjyo3jK8HCM+nAM9WTdO/N2Nk4gHIJvyYku4u/PzH7o+1YTA+wgT86OMcxEDeXoYVqGgulwCsxs00GEnH7JEAm7rAefwaSb8SRScS4BD6PTJCmaFl/MIMU9COY98A/X4LyysLmnNoO8Do9xfPn+Pbb7/Fzs4OHj16JE+7eJzBPHO4ceMeUsmMJOm8hWQBMe6L3ceguFa7gVLpxNT+mSju3N7As+eP8OzZ9wKLFuZXVOv5qWaBH4V8Xn5xmUwWHTYiX7OJOcLK8oaAOQKYUxAQKJZO5b9NO46//Mv/Axs3lpDNJbROVyqn1BCIIUyP2tu3byCeDouNSBUB7y9/IAy/P4zDI9o/DLGytIlcdkXqHYYx0Kpme2cH5VJZx0l/QjZYacVy9+49BSqwJjQ1CZvIIzSbDVlmBEMhhBlSFPILRKKdw1nxAPVmEc1mSbLoTpeJy2eIxeP44IMPwNRvMccFAHPN7aHfDWLUz2I8iEn+3x90UTw9xOuD52rSEUhlcBDZicvLa2J+McxjaXVFVjb0gzP3uRkbTIOm3JcSZzbAee7lLx2NY3VjU3Ui5dGcNzSHKPzOTO4k8SvhnUCS9f7jnMtjfvHyBR59T9/tR/KZ43xDIIvrIj0FCW6uLC5jcWleIKoBAEe6HgwPYwgN2X+5fBK5XFLhLmO/YZIORpRN17F3vIuNG+vyGJcdFWLwkxnKOd4fg49N/rEN0uH6GwhIUUWrj+rJPl4+fojPf/MrvHxO73kftm7cwJ//m3+PxaU1pG9+CHR6QGcIdMibqeDV81+jXN4T+5pyY/n/1dooNfqoU1jXDaouGpIJ2W0J/EOviXjAh0IqipXFHPLpBJKpsKydmALMe4FevwQBOV5039qgPaVhOwCwPsZR0QCAO6cNnNTHBgAcMgXYAID+QBThMK28GIYV1P6FKiACgC6QimMoQwZgs4lhz8i2b9+8hWw6jZhCQKaKnQsMrpmi5arQJPe02frfASjXzauztdFV3/8EAL7tmTLPu+58XfVqE6WKram9DELva1643jP14nUMxus8AKdpvD/sc7tnz77+dQAxa3Hv4wKu9QNDQX5fCa83NPDHnAErAe5g1G1g2G7gYPsZBt06sskICosE0ToYBTrYOXqM7x59qYl7PAgiHV5AZLSAYTuHbiuMdneMPskS4xD8oZgJAglwQTGbF5NJ6S3iLgKA7IAR4KMXSKN+gr3Xz3B6uisZHYuD+bm06PEba0sCKOkZmIomlaTIgAtKI1JzS7hx5z1EC4vGx8QXhy8UV1HsoxyYoJeVdZrC6SoJ2FueTjEZrEyOQAAlwDG23BpoFF/j0XcPEPL3EAoymZUsthp6nYYmeAGA3KT1mEqax/arfbx4todHj57j8PWRCqaff3pP6WShIMGVNgJ+suoGMsfl5LmxcQMLi+tILawDZC+M/ai2ehiH4kjkFhCyUmAuemTREEAzG2kXiOLYRY5JY0E/bQA952YyU8+cFy+g4P1/nhOGI8i0b4hOq4Sz4wN5aBkPmTziKXovxaCYZl4LaiAsAFixAOD2i20VpQQB+ZUGvLyWZuBPr5+XAai61x6LKbiaAgDpu+YAwGK5iodPn+KLb75DpT0QOBOJp+GLJCQBZrFNc3iGMmjR7JDlZGQF3MCbREkW4g74swCM2yhaAHAy4p1p/FsOKz7N+e9dNUlz0nUAILusNGrOezwATcFvJiw3UbHo7LZakinRu0wegKHwRNbMRLdgKHixs2HZjGSWkD24s7srKQmPgd1PAoAEIYWHeyb52Qn6ugn3B5weFbK8viwk+TnITlbXHkA8mkAqkUQ8GhUASNu64LCP0Lin+5EMwGhwjM21Au7eWkcyFtQcSKZgxD+2AKBhXbwdANgTAMgQI4FDo548U1vNKm7cuoG19S1EYnFEYin4QmGMw5SfUJ5vwoca5aoAGl8grFS5SMJJqzm3TdmkZiwYJuZ5QJBpzA6edLLlS87mdSz/mXu4dLivlMC1tSUVpmLCgQEELW0yyLAg07LXHmLYtQDgd7MAoPUAJJkqMEQkNEI8GUIybnySuGGKxhOycCCL+8XePhY3NuSZqFRWQ0E096RlADKgxyt1u7aAvDYU4BIJsIIchhi0W2q4vHz5CK93n+HG1jrWV+fhDxmUuNeyoF+ljcpZU0m1tXIdhwdHSEQTAp2i9AulBEcm3pxDLgKAszIMLwDoUocDgQGCgTFGg55YMjc21nDrlgMAwwjF41MAMBrHiBsWf0BybEr0yLi4d+9dRPI57k4s+/SScTIL7HkZzLMBKxf+3AsCehhWNvF4ct18PYw7p3i9v4u1xS34GJrABlqwjUHtFU6OX+IVfTQrDfTbYwR9bD4McXpcxZMnL3WeueFYXs3j/vtLGMEkiZI9vrR4QwBgIpnGaNRGfi6KlbU5XYvD/SJ8wzhWl+8gV9gAYhnjFcxGmWMC0ieKrAs79nhtHJOKH1epnW6p1AQ7y0C1QTpaB12NYItuJxFWc5SSsjZ6rSqqpWNUTvaxtbaIUDyMfr0uf1c2XeoWACTYQI9DMgHrtQ5Wl9axvLT5EwA4Owavvd/dH0zl+OcKe9fQm5kvr5tnZlOA/0EAQIHSASMDtg0izidkiJpN3dSCw1mPSJUwsbe2TUmFfhiPY/5jfcieGmutbm+sYCayAF0COetcSktXVuZx+84tAYD9VhMvX77Ew4cP8fz5czx7+lSqgEx6DvPzy9hYvy1WGuc+MvfJXqZnLll2BG0YtNFsViXHzReSasgx3fzZMzIAe8hlF6z/q1kDmD67uLQoMKtcqaBSrOgzECjM55YuAID0wZMc9vHX+ObbB7j3zg2EQgSsOmi2q2pAxeMhbKwv49btTcSSESNN7jQFQPqUZOzHCdNdiw2srVItsCSAk+BpqVLBy5fbuh9NA5YBIHEpMSiz7XXJ6DJrNecqMgBZe7F2IRuPEkseD9dWHufxyY5kvwQAm1QNtcuy2FhbW8EHH36o12Q9ShCIwB2lxONhDBhmxWrmuSAAWDo7EAB4Vnptzm8goJq7UFgQ84vee0tLq0hTEeMUHgqQMcfKhjsBwH7PLzk3fe7Y9F5cXpV1Cdl9sw/Wdr3BSL6CCgWjnc9gIMCWNSN9/54+fYT9/YOJ5YA/FJBUemNjA0vLy0jHGQ62OMMA7GleZ6M1V0giSxAwl1R4SygcUC0i2fOgi8PiIbZubSEU4X4vItafn3sMvwlDNAzAMPoDY9XDdZVpwiRo1M4OcfL6FT7/u7/ByxePxL7Nz8/hz//i32JxeQWFm+8BXWpox0CbtOwKHn3/V2jVj9SQ7Az8qHWGxgPw/2XvvZrbSrMtwQXgwHtDkASdSNFJSlOVmeXrVlV3zy+a13mbt3mZ14mYmJi32xH9MN3Rd6a743aZLpOVWZWZlSkvit4TBOG9OThnYu3vHAAESVHKzHur+rYQoaAkEiBwzPftvfYydR2NlhPtnlfC0fqdFoxOE/1OBY6uGjSnwkGkY0HxQ2YSMKXo3N/ZB9MDkYDx0IZHAav8tzr3SgKcLQCHp3Uc5BrINgyUegwBcaPFfs/Jz++/EQDk+WPoE+t2sv0oxe40FDtw5e5dRMMR+Nz/PADgTXX/bevtlWvwFhnrbQDPm/6+//4lwLc1BNefmbcAoDou/wIAwD+bPaMt1ORurYLdjSfiURAPh5BOp6B5NRTrFzg428bh6b5MtNjo+Yw4EoE5uIw4um03Wm3SnennzUQrxq5zAVaGv0oedxMAqMsm0et1ZOELBki5JwCYF7r+efYQTkcPHq0vQBilsKkkE8ZMuExdPKTEm4yyCIeGxNQcltYfID6VEaYN5cj84yD4pQXgFH2u8gdR3m4CtQw85EZv6FEv5au73ajnj/psnNp2OcH3O2H26ihdnOLzz36HkE9DOOiT4qfTroupOeUP0UgcPm8Mva6GgC+Mvd0TbL7cx+7WgRQbJAh954M1zGQS0NwEVxpwuDgd7goAyAep6ZPpGSQnZuDwhHBeLKOpm/CEkkhOzsEXjEEXcFT5Zw0baEsqYR8H25PNak5cl1I1ybKzud83SzblRy41jjqMnkpJLhVyOM8e4PzsWCRr09PTiMcm4PEExQeF54TBMQQA25W6MGjIiDo5OBFJCtl/BABJ3+M02Z6qDpgGVxiA9MtywejpwgDkpNHtDyKcSMBwOXBBAPDlS/zl6QaqTR1aMAxvkABgCIaVmkwwRlghTNHsKKNkMiV4XUtirsZwEBbiQ9Br8L4IfrOWsr13bgEAr5ucvU4ICKd5LCjJvpMCdAwAZI3D17YnLby+SfXnc8oFpkp2RSLAqa7NAPQQiL0OO3JApGVkENJcmlIcHgtKh2k0zKKWkuhLAOAYkPB1J07DtzO877hu8PXIWOl0OyIB5ucSqVAorABAb0DAPHIn3IYuAKDP3UfA45CvBADvLkxJsJDerCDq0xRYKNjO7QBgH0xuZCos00y7YmKeSkbRN5q4yJ2KJJkeXZQAM42OieS8Dsn645TaoTlgdnWRT+0fHktww/LKPWF0dXmtsdET83cVzGIDf3aMvX1c7P8fHB16Vo7s7VddoS43wCPd4SXg//BwG/n8Be4uzyM6kQTadXkvbODyuQtUS2UpcMnQ6necEtLw7OlL7G4rBiABl9W7S5iZnZRjQwaz12Mi4HdJ8+XxuOS6JcgRiCTQ6Bg4OsthfoW+pnNweekla6XSDgBAe/22PoP4XV4TtHDpGn49CTAZB8OHAYfXBb1RlbCPjRdPcXC4idXlOwK6eQNemF0OGFqol9uoEAAskA3YRK1Uw+lpFolYXIzUvW6fsgiwmi35O70wLW9R/s7rAEABAYW9yxtLF3sM8Txq1PFy44liANoAoEdDKBaXQYeTmwdZgPQo7PZwcnKGvd1dCa1ZX19HZnZWfcxrJIPy/6Mpy1Lp2Md6lIl6XQrwCAgtDDl7UGO9yAAEVOiZ3izh6dPnyEwvIj27oOSwWhOd6j7Oszs4OtyH5tBEAtyodCQk5+y0gJ3tI5SKFTEpT6aCuLMcQ7ubh+am8XoL0+k7wtihFJH3ZjzpxczshEjzBinA03cRT8zAT/m5l76SHOh4BQhhPdFzugUA5PUn52ZknRdzdhNwEWyR0PRxqMcQhs4wjGl4Vak9QV1nvI8oQazkz7Gz+RT57AG+98E7mIjHkM+fi48k7w16cJEBeHbGoKOmfPZarYU7s6vITN1BMBgX8IM2AkMGoFrHb5IAy2n+H5wBaO/Xg9Vw7DyOrqH2PXrt5mj9J7f5UQ9AK2Zp8JRLDaZD1cWKBdiFwyTjqj1gADro6yeJ7OoaFMaf6ZKwNxsAtJnhA0a4/KaR2tRmAFrvQNW09lCJHqZW+q/UxB50+w4GU6PV4cCVzCquP8Mhd7tTRyYzOQAAG+USdnZ28OzZM2xtbcnfySqjZ9rc7KIEJ6h6zSH1vUb2q0MHX4d/8vmc3AP0zU1PxcSLb2vrJTa3tgQA5IBcAZRqHbm7tCIhGxz4nmfPpa4hUzGdzggwZ/YtdYskxkM8ADe3XuDhV59KsMb6/bsoV85lMEfwPZagFQ/ZwdOyjlKGyb2k1W1JKALfO+vPXK6CUqmO6ckFpCdmBQBkgEqpUhNmGxm5fj+DraYRjzM5N0K3V6lB+VXueFE7KQYg66VYLIx+jzUDa6c2SuUsSpUsao0LNJolkQFT/suB+bvvvIP33n9fwDiy86h0kBRh2tM4qTjgcSJY6ZI6tZA/wvHJNi4KB+r4BiMCrLEuIrB5cHiEZGJC3q9aJNQxFg8/AQD7qNeU9U4ylcZkekrqPTL1CRjxdwijTLyuLaUKJb5dlSrLY8PPS+CQfsybWxvY3NzE4eG+FWhC4NONUCSM9XtrEkjCoTr3R4KctgRY9oh+W7wnCZLaAGAsEZQ1lOw9qsdsALBar2Fh8Q40f1ipvijXlSR3An88txzuD3sfgmk+Wfv7aF5kcXqwPQQA0UcgEsDP/83PxWJjdmVNsUvbtEPpwOw28OiL36JWuRD2Z8dwoNkDio0OSvUuGm03OgQAO070u00J2jTaFWEABp2KAZgMexGLBhAJuWV4zPrIBgApTZZ9RuSVykJHAYC65QGoI1d0CAC4f1HDeV15ADYML1q8Flw+YUGKh6abqdSKASier/QD5mvz/3R9AABy2NbtdLCypABAr/Q4//QMwJvW1DcF5G7rL94CgJeP9G3H67bzYt7AABytZUdZgFdDYi4DkONV1FsG4KuqDc6db7M+evXzHbr5Ky4t6LWr0BsV7Dx7hF6rjkQ4hMmJNDS/F2f5LPayuyhUSrL5uE0vnO0Agu4UHJ0ADN2HZsdEk2op0wO3J6AmMNxTvgYAqGmmJMaeHO/jcH8HgaBLCodQxCtG7KlkWIJA6KuX4CTINGQjYrE+kZmR5jE1NQ1/mPJfBSyRzUUqvz3ttAs/TmwVcHUV2Ho1Nj7a2NgHmSb+LfHr6HfbKBaO8bvf/WdEQh4k4zS8D+PijCy4lvj7sbBngaN36WkYxuHBKTY2tnFycIZ6tYdw2I333lvC3DzTlk10ehWYjgacDkpFVMPLomdycgYT6TmRFW7t7aPNZN1EWoJBfEEa4irauzAAHZYEmhsZF3YCXCMPOQqi6TeFfm83KophNwRKb7qs5AYfAVWNXgf9fgeFfA6Hh7s4OtzB9GQai3eWpAChT5MoOU0PXPSQdLlRIp/YiQAAIABJREFUr9TE/y+XyyN7nBNTaYJ/EjjWp9LNaxVVdhAI3/NVaq6kBBs9NFotYe65/QEEImR7uAQAfPjiJR4930Sp3YUnEBbJtNMTkskZwWTT4YLL6ZUimL53bK7ov0HJAllL/CreGExwHWECyqZFzzsb/LOkwK+6Fa/b6IbTv5tBVxsAtCXAdgqwyAt5Dgk0CKNNTTsNGj43KBuuolzMSyFHACZCwMzyr7GlzePvlw0IpSD1VkNS/1gQ8meFDam5BPzjex79LLdJgF+9PF3z3RH2EQFH/j4yMYUBWMijUWvK5yHzR4zIKQE2CdP2KIqA16EjqAEBrwmfW8dMOoTlO9MDADDsJQPQlgDfDABSns/7xGAACAOAjC4MtMWfNBYPoK+3Jd2w02qIbIcAIE3RHQS7vH6RajLRVeNCpvewu3OA7d09uN0BLK+uYSqTkcAGFtGKhajWuIE0jdfXyOHh9Tc6vFCNqwIp5G/2PXntAR8dZtiBOqpR29zcQDZ7hPUH60jPz8BotuSYU1Z0wQS/agtmhwAgGYBOYWo9e/YSu1t7SgIcjWJ5RTEAbQDQ7aFZOe9j5c9IBqrL7YHXH8R5oYpsvoC76+uYvbMkqdtkQJpkz0lmOBkaym9TeVOpdUmBZK943MAIEo/MkZCK4V6g1j6X34dOndLyKp4/eYj9w22sr96V9OhQKAyjB1TKdUmopTSVElUGMdTKFUnEjIbCiESiItWUFGzDuidHAEBZcq8ASLb3lgIAbQkwG2XTaKFWKWHjxRPcuTMvEvPERBKax4M4h3b0VpWkLAUAGp0Wdvd2hH2hm12R75FREgoEpKmwr5XLQUXDFHE7wEea2JEwgXFjcBtcUA0l/fwUW3Xwb3UlXgIoet02/vznLzCTuYPltXWg2wScHVTLRzg73UOpUJChAwHmUl4xASnh3dnmkKwCHz9zIoDJjBeN9jmCITbAfaQSMxJKw8aXxy4a92JqOoFQKICz7Blcpg+zc3cRjiYRT04q30SnS+xoJcWdnq8OJ3Qn/87zoxjyqm7gum8BgKNS6dHLzwphug4AVGxWtc9yQBANh3CePcKXn32Mi7N9/E//5meYnkzi/CwrZvxsLmu1tgSDtdsMxGqiWKgJAJiOzwrIEgompPnv0PdU81oegG8BwOEpuUlCfNnv9nVCPl61zLw2AChrjhLxjgKAKiiOFv46BgDg4CeVBNgGpVl3cF0cXpdDcN6uR+walgMjdQSUNYmd6E3wzGb/iRS45xQQkMMnykT51Q6wULV8G1NTk7KGpKfTqBVKlgfgYwF4yDJmSAcBuZnMAqYm5+GSGtNQ+53lcUa5ZqNVlb2FjMBEMiZDoolkQtapjY0ttFpUJ9ie3Uqpsra2LuAagb2z02OEQwGpBSkBpqe2aZBprZ5DNUK708Rnn3+Cly8eScjIncVJnJ0f4iJ/jkDAgdRETAbSC7MzWFicFWUO3yvTcjnoZMAg15HzixLKpaaAf5mpeQSDUQFIKQHe29uXeoq1ERU5BLO4nnOIzbRcNsAExAjc9Do6Wu22DE05jNAt6yOCdNnzfTRaBVTrObQ7ZRki0qpmciqK9959H/fu3YfHzdDAJkrlqjA1NYI8CEgKsC195rHJ545FQXWe35d9PB6LicyW75FKiYODI/FmnMnMQdO8AiTK+aeHHz3kmj0J3ms2upidmRegkM/VPD5h9g1Av5GOnXtJs9OVWkx8JvsmpiansPFyQxiiu7vbaLVVenkg6JHzODGZxve+933E4jHxFGQIGcPl6JtLCTDPBXulrtgf9YUlGk8EEYvTz08XP/SurtQ53V4HjXYdd+6uiHWIxCoLo1vdNwy5YSDIQCJu7VFOL9VQBhrnp9h4+ghf/OljYQAy4G16ZgI/+rsfY2ZuBgtLK+JRLHOddksGg3/58+9QrZSE4cr2pG24UG50hQHY7LjQ7jKt2gmj00a/VRN7LQEAXSYSQY/4AMaDXkkBZn1E8M/lMsUmicNRkgyUNyMBVVUTKMJMD1Wy4UsG9s8sALCho9z3oGH40YYfhoOBhz5oHq9YkGgOl2L1kjmqq5A8KoL42qxT2s0mSvnyKwFAe+2z65Wv6wFov85tDLq3AOAtKMT4hOoNG6q3AODl43sbQPwvTgLc7PwH0+8JQG+V0Krk8aeP/xtqhRwyEyncv78uPn7H+TOclooo1TgdgCSxGnUXHG0vgt4kPFpMEvnqdTarbHCDAgBKuKDZF7abarKuAdlIZ6angcUADPg1kezR1P/s5Eh8jjgB8zB8we8R7w7549Pg8zvh85LppdJ4TacBp1fD8toKZhfvwB9ksh+LJLWI2lNELjosqkcn+rfZR9n3lTQ5I1I7pmjZoCILFIJUAS+NeHUBAD//4j/BcDQwkUghMzmDg4NjdFsd+rEL84oAHI1XWWyRZba7vYfjfdL2e4hHA1hZXcDK8pz4INZbOehGVQBAdSydiIfTSKQmMTmZgT8Ywsn5KS6KBYSTISws3YfXP4O+adHfCfo5/eLxoUz0CYmMPazzJAuvfc4cFgPwhnM4+goDwMECDw29J34qlVIBf/rzp+h1m5hMp3H//n1hQBL003s8hh5oNK31BlErlKXZOTvNIZ8vKWNi3QFdDInpUcRkKjWpvMkDgKDwdQCgl2w1nx+5SkXkv4+39lBpdaAFI/CG43B5QpIOJlN2ylYIAOrKF4PnlIAMmz9KKviHHiK8tvh+uKFK2IX4oqjGcbRpvtQfXtPwj5+K2wBAfj4CeJSJUQLM68kGAMU/xQL/2KjTz4Tnhj/fpr+LSIALMp0li0aSjUNh+P30XrmZAUhmL71CKAEmAMiiUNiQlCCJAdHlicRNG/ibbuzX7Ws8FywyOdm0JcCcbvO80PvL7w+BKdlk6bhMWqb34SfLmBJUrwm/1sdkyo/lxUmEPIoBeBMAKODTyF7BYCMZPFD2Dxoqd0Xi73EbCNOftNdGPncu034CgPMzCwJwhWNkL1hye6cDnjBtCYCXz17gIsdUZgPLq+uYzkzDJb6KBBaHTNKB/FeWIVUgj4KCbBqHjyEA+Lp1gTovCvzj1+cbj7Gzs4Xv/fB7mJqdsUBwA81aC+enF8KAM9oEyJUEuN8Fnj/bxPbWvngyJqJxAQBnZtLQPJS+9uQrVTdU0CsA0C3nkHLfXt/A041t3F1ZxtLyKgLhoAUAqgZFbSrDa0yAQEvmfjsLUO7GS4diMNiw/vfyoEOHx+dGpZhDo1HD08cPsbe/jQf3VrG2voxoNA6X6Ub2rIizkxr6PTcchge1cg2lclEaGq/GwKAI3E4msjoG3Bx7cuc01dqhmvhhOa3M2C3wz2KScT2mPy4tIGqVAl5uPcPiwjzuLCwgYRmnx1NJYeVyXdLNPtxkAhptfPLpb3F49FJY5N/94AFm56bQ7zMASNlGXGINWdcWZUZ8DwT4+eCawQEC08bJdrE/w01FpAJo2VBaDJHBxxt6ap6cZPHo4WN88L3vYyKRRDDkg8PUcXF+iqPjA+iSxKRJs9us9QQIZIjH7vaR7A1kitAeJJbi9dSEW+N165SkTvphMRXT5XJIWiYbRzZWZAqzkV6YXxQAUM6jm8w/QwBS1jz0lpJzIjJwrqVqn3eSSc8wGpuZa214QwuK4bVpT69t2f5gL7CuX9YSBABpaM9rK3t2gLPTHfziZz+UISKbNKb89roGSuUG6vUujJ4DzXoHtWoXtWpHfBEzGYaApFQISLtzGQAkEDkIcbqcAiyf7xsyAMe9/l53nRlvJK887xYJ7/j+cWU/eUMJsP37bVD7ps8xUEbcsLczLGyUATh+bw+ItNxMBiCgzQDsSPiHg2CHSX/L/iB9004Bpg0CFS0DCbC1ogzDhNRvoEyTD/ve5Jqgrr8hIC9A94gE2DTcEogmeUEEzwgAWjUPmcNcX10uA+nJFBbuzAtTq1YuifT34cOHeLHxQu4tm1lGUI6yXKeA5wZcbhNulykesGS4kd228fKpAD0zM9NYuDOH6fQknr94Lj5xlLoHAxYD0FLtvPPOu7L+MDgkf3GOcDAg7yMWS6na0Mn04YgMjMvlssiJX7x4jEarhNm5tEoJL52IxJZASywaxtz8DDIz00il4jKU4rrGoQvluxwcE1Sn7QAtB5LxaWE2RiIJtFs6js9OxeqBg9jJSXqMxgQAJEBD9i7ZilSNcFhJ5pV9PMOhiMg8GaBFj1KGdpSqZzjLbsGpcc9vSE/TaFbx/vvvYWlxWda16al5NBs9FIs1NOtdYSKOepszsIE1UPb8RFko5fahuR2IxsL44Q+/L/Xrk8ePcXxyjLXVd4RRyteQfsDygmQP02x20ah1RMbN0A+yOoVBRsjaoDKB6i41lJTrzOBx6ggDUKkyVCAJ2covnj/Hy80NGYgWinmxVZ2YCGN1dRnJNPvM+/Lcw4NjkQvHYgzOCkp6slyzRhd6vycAYDKhUoAFAOS7cRmggo2gZ6/bQbPTQDDsQ2KKrG6fKHjIzO8bXgRDCXgoBRa2o7IQUaojTfxWS9kzbDx9jH/4j/8PGtUKHJqJxeVFvP/Bd3H37oqkHzMEUIILKREvXeC//L//UWo9+mGbLjdafQfKrR7KDRIPqEzxQ+9q6Hfa0NsKAHS06wg6DSTCHsQZGsd0+qBPSOhujzHwAPR41XBUAECCyCQDm6x5++hwb2j0UCib2M+WBwxAAoBN+NB1hKDDB6crIMNV8SCmbyg9BHX25H0Z/lElw+H9ZGoCpXwR2dOskB3EA5B1C/ubEUuB8QHJbf8eX0fHPeFuW29v6hPGa45hr6SK9Jv2h9sArzftS24DMN90Pxz/+dve720eerf9/tte/9bnjzAAr/vZ8de/6gn4aoDzynm87Q294fdvs6Qa//3fNgD4hm/3yo9/Uw9BR7ny92Y0koDeuEAll8Vnn/4O1UIO0+mEAICkwmeLJRyVCqg06GFnQm870W+Y8BlhhP0TCAZS8v/Vqi4AoN8bEAkwN9LXAwCZIEnqM1VLBIIcCgA8O8XO1qYF/vkkcczvdYv5q1djWqYDvgAlmR0JyYCjA7JLVtZWpJgIRUNinjza4PCCHMgyLJbWeGLp6FG+1PSPjTuUNMhqTK30MRZRUoB0DPHf+NMX/xkmWkjGWKgvIHeal7RIGnbL5M2kWW5PJIycDh7uH+Lk6BitelskAvQmWVtblLyMSu0UcNK4vWuZjDsRjSYRiyQkoSuWiOPgaBf50jlC8SAW796Dzz8Hg9NBUuAdXrgcDLYgg85tGetbBSELPNURWAvosEDlRqskh0rS9KqHVWYOWJUEAOlh0qhV8MknH8tGTwnJu+++JyAN3xMlJzCVgbHmCaJ0QQCwgJPjHErlihR2DkpT2IsZnCJbAKB4oV2e4NvvTQBAnpp+D412Cz2aoweCwgIk2y9XqeGzh0/wfGcPlWZPAEBfNCES4L4lJ2dCnmkBtAoA7Mrv57GQZp5AoMetgD/r3/yeUPata4Vpe1IgjV07r7PR2Iun7QU4ftzJXrIBQJsBmLJCQEYBQP4u3lN8sKGmtKVOBmCpBL3bEc8/TgBvAgDt987PRGC/OSIBZgPOwoK+iPys4+fjdQHA28yDr7vmyEwgeC6+hh2yTPMi/+P5CDJYIkCmsB8uwwnNlOxE+DUFAIbIQnP3MJW8DACGPC74XFcZgLYPn70eEACUmF5hAPakSOV9SQAwFPTKNS+S5FIJi0tLWJidEw9AAvXSzFnXhZeAh+bCk4ePRPLuggsrKxYDkCnTlNBbzCsha4yERvCYy715DYBkH683HRAOXlM+n4HnL59ie+clfvDjHyA5OY0OA4B7pviP5Y5z8MALo9tHjwzArikAxQAALBSQjCcsAHBCpvWUuLDmJsubxTsZk276IZIR6faIh9CLl5u4s7SEu6tr8AVU4rd4bTLxUhgvQ0nKYD16bfPda7z+Rp4rVge2p6uDrBWgXC6gWa/h6dNHONjbxdr6CtbvLQvThUDS4UEBhVwbnQaZwUFUy2WUShfCdLABQM2h1iyRi1ohIDxHBABHC1b7XF4CAAmkydpLxgPBfB3VWhHb25uYyUxgfn5BmleySuKJ+GDwwM/B4COGfP3x01/i+GhDBkgffrAmzTCZFbwmh/vjEOTmPc+GlddpQM6BAgBNhkV4yPplCJJmpYkOizi7IOa1yuKE+9toETg8+mrfZFLyVw+f4qOPvi++WWSF8Hnnp2c4PDwWUIt7qXjASqi8htPjC5GYX+RKCATCwu6LxA1onpayBnFxSMhmPgivJyTrAYHTaJzJuEChcCGDizt37sjvE7mei2zbHrk/gIvJ9V2LmTUKAHrIgQaogCCIT8kciY4j0uBRIFXYVQMQxt4ZhxJpHjWuW6FYCM+efIWzM8V6/MW/+rEwkSj7IsuxVKyj3qTsuydJyM0GAeCeyPQmEtOSAhyPJeX9NFvttwDgSB0z3DduqlsuD6xua0j/aQDArkr9hQ6XoycSYEqCWRjZPG8J75BQGtYkTO6mNQSZTcpqhPuGutiszyPsqZGH7aM6BsIrD0FN7GH6fQc6XUoqafFAGSyD1zj05DVuyCCf6/ZEOom5uRkBa+q0DdrZwdNnz7DxYgOlckkAo0xmFsn4JCJhpruruQ1BcrerLzJ9AnIM/3j85EsZTs7MTGFxcRFLdxbx/NkGnjx5LOzXQIDJvrZPtZIAB4M+6P0OSqU8IuGgMNu4FvO+YO2tWHId5HI5fPnVFzg/P0EsERBvXnrJKfAxB7dHQzIew8LCLCYnJ5SVidspgKTyaHWg1ugI0Me1hp54BBoXF1YkcKTZaGN7bx+lYllqkIkJft7IAPTjUJbqBL6OJOL2VJK3Uv4E5Hga/bYk/ZYrOZRrpyiWjlWN72wAzi6CoQDeefBAmIW0MfJ6wmiR6VVuybpIj2pRNonk2SnBZc1mDWfZUxwe7qBcOpOhRyjkx09++mOpS54+e4SjwxMJBHF7Qgj4I/K6BBJ7vAZaJHNQju7A2to9Bf65PGogdSk8kR2Buq+4V3AQ3e70BPgj85rM8c2X2xIMQ+mv+AX3VdgjB1AL87OYmpkS/z/Kvan6CQYDsh4HgwQceU2r644AIOuF1EgKMPdDw6mSqQkAdnsttNs1uLwORFJB+CNh9A0nCkV6gLvg9yfhd6vP6bAkz5onIFYvtMLJnpzh6Vdf4v/7T/+Afq8tAO3dlSXce+cB1lbXkZmZkc8qqo12SxKs/+E//HvpcZPpSekrah0DlZaOUoMSYCfa3aAoI8gApAS416zA0a4i6DKQDHgR9zvFfzoadIv8XFiAGu8zqm3cA/m8pHJb/sGKMNOXfjxf07GfreAgV0OubqBC+a/DLwAglV8kfNgAIK9DYWaKqoTDRQMT8aTIgyeSKVSKRWxv7kBvKQkwz8M4ADjor6ya8y0AeF1n8u39320A3VsA8Jsd6//hAcDc+f9tTiTiaJaLKOdP8fknCgCcmlQAYKlaEfbfcamGSqMtDED0PHC1XXD1fcikl2TTpTdPpcIkM4+ABDQCfi0A0OgJJZn0eAIJfg+j0F3CnsienmJzcwtemsT7fLIgi5cB2VdcIP0mPP4GNFcLcLbgcLThdZtYX7uDhTuzQrFXDdXQSF+YWtbiZRsj21Ps20CZcYmUIWl+1sMyUiYA6OXx6OrIF7L49LPfixdQLJ7CXGYehXxdvDX0HptYTUIMCACyWex1usif53B8eIhGvYFohEmFaayv0ZvEKQCgz8eUBRrwqt+diKcRCIWRSqUwOZWWiWqhkEUwHsbd5fvw+ydhmJRJsBH0w0laOAFAYTAM0/74WqpfsYQituTX+vc4U+am204AMLKQrOk2/SVYdNA70gYAafb73rvvIsTkTwdNi9kMeuFy+eH1BFG4KCv/v+OcTBCFecFmS5gkTgUASsE7WuReLnhvAgDJ/hMAsNzAZ4+e4MXOvjAAKf9lgjQZiLqD3k8sthVISlYSTY17NIPhb7U3P2EC0ltDTY2l7xj0d6rSfl0A8Lprb3yqNX7M+RwVAkLzexUCwo2cDyaICeBgMcRYZMv76TKQxfIALJVFgqIks0HxhxHPPMoCRpraUSkzfwclwDYDkCCb/bjcCKv/vQnYGwetbrv3rrveWAhxouS2GYCFgrATyaql/DfktwBAtkemAY/Zh8/VHzAAA1oPMxMhLC6kEPY6YbQaAhC+PgDIMkqlGvZNNnAMAVHyDTJ7CrkLSVpeXlyUJoWJsGyOyGDgtUxWBoMkCFg8fvRYGhaKldeW1yShz+12oiOox1B6abNNR4/tqwDAN90eFdDPMp+ovIEXG0+xubuJH/7oJ0hOTqFlONHtQeSH2ZMcgs6AsP5oHE0A0Glo4gG4s6MkwMlkHMvLygNQs6bbZF6wmGfDS3ZCIEDw3yVgut7ri/yLAODK6gp8AUp2LADwkhRzXHxyyyd9JSPIWsdHpMA2A5KytXKZpuxVPHn6GPv7O1hbX8X6+ppKv3YHcHRQQP68h3aTXpt+aYTKxZw0JSE/Q0Bigwadw6evAwDa6ylVTWwQyJ7Z2XmJZCqC+fk5pFJJmebHEwlL7s19woDPzwl+Ex8LAPgMhlHBdz9cw8xcWuR8wu67hgHIo6kAQENSjPkQr1Fdl/WCz6P8X1h+Iwyz0bPQN1TgiTSOo6eLQK41ODs9KeCrh8/x0Uc/FOYQG3kOek6z58II6ZsEAMmU04Vh6nUFcXyUEwkwm/IQAcCYXwBAt7dtAYCUU4Xh0UJwUg4IAwEfEzr9wj7l/kjj98XFWUSilOIpn1DewxLK4VQAIK8BWzipGDLD8CwO0uxgGln37VTukQMwAAANeyA0lF/acmmu37yOHj97JADgyekBfvGLn4n3Mpu+w+MsmkyU5J9aS+qvTssh4B/ztSYSGSwsLCERT8p5aFi+ZSLXs1Lq3zIAh3XN1VXi2wYAOQhXQVT0/mQte2mttq2UBwoLXmO6sMcl2A1duKD2EkkBtuovYV5x4OyklQvVK3Yq8BgAaCXDkwE8+hiEgFgFijAxRu5DYX/pGjo9BbZzyEMAUO8p3zobAKRX3SgASPkj7UC43tP/j6y7qakpZKZnZThNP0r+HgJr3CvJACTIwYTb3MUJtneeC9iRyWQEAJyZzuDpk2d4+uS5pPCyvhoFAKenMojR59QN1Bs1JGIRYdiTyUzA0O+Lyn3Jvef4+BCf/umPsj8/eGdNFKEM/mg0CADmBQAk85A1NhlyvGd8PioaGMDA1FQX6vWWAIC0d6C1QziUxMryPflsZMi93NpGrdYQRvTs7Lwwkrkucj3gumfvzWSJtVttqbtDoYjU/twfHEZf1vJi+RSl8hk6+oUC/6jycXaxvLSA1dVVzM4vyfrTavTRauoolVsC1FKiTBBQamSCUw6gVq/g9OxYLHfarZoAS6GQFz/+yY/QrFcltGVja1PAJUqaqbwJRyeUB2SHDOMe6s2uAJoLC4viscwwGKuiA6+lcWCi1WxKOjkl0dNTM+LDTKnxxotNvNx8Kew/evVFYj5JPGY9wGM/mUlLcAr3fbfHJ/UbE579Ab/0eWqQRJBPFxsoBmbEExHE4iQ1MCmb6zRJBg20GGRptIQRGIx6EUsnUWvUREatGwxdnIDXAgDZb/CY+dzsibwySGe/+cknn+BX//iPIlcPE1yen8b9d+/JOSCzk3sJg/J6BAAvivi3//bfST8ys7CEYDQhgYIEACkDpgS40wlA7znQb3fRb9bRbZXERzno0pEIeBByASGfUyTA3KP8QU2xAB2m5ZGsvIOHA0EyAckmNVBrdlCoKgDwMF8fAIAdRxgdZwC6SdKHGqySAWgDgKP7cTwSvQQA7m3uSh96986isvixEuGvq89FSXcl1fXVddlfmwHIa/hVoNqb9iFvGYA2YejyebfXv/HjPX7+x9Mmx4/nWwbgq/uab8wAzJ3+X2YqEUOjUkQ+e4Q//+F3qFdymJ5M4cGDB1KIn5WrOK5UUG+ROuyG1vfA3XPD5wghEmTjMYFuzymSFBbsBHG+PgDIhYoS4JowAF++3BamARkHEg3vUsa6/Or2keHQhsvVgAttOB0N+N0d3F+dx+KdDGIRJVMale2KV9aAMWOBNmMMmiu0zyvMP6ugpDTW2R96qtB3xPCK2X+nqyNXKOHTP/9JNs9YYkI8UaqllhwnhlqwCOAkh02AAICUDZTKOD7YQ61WRyQcQCoVEwAwQACweoFwiJ/flugBsUQKoSAp8VFMTk1g4/lDlMoXCEQjWLyzjEhkUpkD0ydEGhgyABXdn0WkfFaR0rI5GWETDe5EJd2Wn3sNlo06dkOvQG7c/GxMe/v4jx/L35nk9u577yIcisKgd0af74EyUgKAYRQLVRQKJZydEACkFEaZ5avFg6bHtiTLev9jvlK2t47IFMYYgAQAmfibLdXwxeNnFgDYg1sAQIsBKOmPBAApedAUAEiphmWYPwoAsogihX4AwvzNAICWB6Awjii9pDjJEACQLDnxABQAUHkAsskf9wCUgmFQ96m/uNxuYQDaAKA/OAQAh43wcNH65wAA+f5tCTDNsW8DAP1k6XlNBFx9zKQDuDM3IQAgg5DeDABU8hRhORM4YMCI1yFpbs1mXYrecrEsE24yAIOhEFLJtEy5CfwTVCcQyGLzIRmA+Qu4TQfW791DZnpa+UjaQQJitk1fTsVRuW4Ne5PiZSANu06KbtsAmATjnmNzZxPf/wkBwAx0041WDxJ0QQDG5/RbDECyuA04DJfFANwVCXB8wABMS+MnoIrlc8P1hIwsDnbYZPA+4oR66+Um7t69g5W1Nbk2pYgYSaHlWjAuP30l01Q8TUcb/TE20MA/1P7/4QCDwHm5Vhb2wqOHD3F0dIC19TWsr68iEk6I0fjxYQmlPL2dXBLEUG/UUSmdo16vCiBPZonN0Pk2AEDuOWwat3eeSTM0O8cEzLgAgKlEUq4QXpMO9BAK0TuxhU/nVv3IAAAgAElEQVQ++a84PnoOOCr48INVzM6loBsd8RlSB3h8oAIZyhE8kuvVMFAhG9skg0UBgGyQedzVYObqwzYtt1ki9k8oDEQBGGenZQEAv/fRj0QuSB8v3XDi9CyP/cMTSSPlgIjNLpkU3B9ODgkAHsn1F/ZHFQCY6EPzdoTpx9pAc4WFjanAA0gTHIv45BosFE7FRmRpMYNozCtNqeYkI6IlACBZWA4X2VdW+Iowa1TDaIdoOWgsbw39Lq97oxJgewhkMQFt8GUoBEer2UEoGsPTp49xcnaKk9Mj/OwXv4DG8BvTgb2DU1RqbVQqBBAMGRwafU3+TnJwOjGFpcVVxONxYYg0m20BIF4XAKSVcM8Kt2KdRdCQ9+LgXF2yFLh6jt9KgC8fE95tXx8AVDYSDLdTQW/GIGXQ9qVkQz8OAMrdZNtK2AAga5+RuvW1AMC+A72OQwJA6P3Hr+MAIL3qmNpKxh6Hzo1aTVJdDw4OhLHLup1gHsF8MsEIAKowDHrCceDgkNRbJt1e5M9QLudk/yO4QgCQjOnHj57gydPnqNcaI4NepeSJRhOYmOCaGkCr3cT05KTUk9w7yMgjEMg1iwDY/v6u+P+lJxNYW7sr4RPinVYro14vCcAyvzAnYYe255ywh30++CwrFL4mJcCFfEU8AMmWW11+RwBADqd3dg9l/aPqKRqj7UhAWaLQgkHvSd3FNZNsaxId3JpHXptMQDIC280GypU8ytUcCsUjOLSaxf5TSp+/+8mPRVo8kc5I79WodeXer/Brk3Y0HngYdEE1DAcxBhUedfn8ZKuTcecnwywWxk9//CMwFZnAKENbGq2OpBqTwOEPkM0ektfkoKFvuLC2+kCGE3zYAKAdiGRf9VxrWUsy5Zd7Qbuny5CTIUWPHj3B0dGJBMax/ue+P51JwB/wYCIdx+rakvQciWQcoWBUgL+jo2MBeHkeWePYYKMNAMZifiRGPADJoKQsnQAgPSXFjsVswe13IBQNoNGuoVyuQu87EAzH4ffG4KA01uGTtZweil4tIISNo6Mj/ObXv8YfPv5CwOJIxIXpzBQevHMPa2vLmMnMyHXMtZVD9MJ5CX//9/8Obm8QC3fWEE5OCvhXIUDb7KLdJqPWB73rEAlwt1lDt1kGOlUEnabIf4OaA343JIgm4KOqjZJsetaTKetW/shOssFtOw16AfaFNNIgMF3p4ChbxWG+aQGAPgH/Og4CgG4wyJA1O21+rgMASaghODiRTKJcLOH86EwAwMWFOyIBtuuvvxYA+Gr44yqYd1NdO/r+7aHk6GtfAZpew6JJ1t2vF6J728ca2X//Nj0AB/XBDRLgtwDga5/ib/SD3xgAvDj5P81UOoV2mYmrO/jDf/sVmtUy7sxMSuw8GVLZShW5VhdNSrz6NNV3w6974TU9CPrjMlnR+xoqNZq/skj/+gAgp2+8eOq1Ok7pybCxJQCgx++TxcguTrnhs5AgC9Dp7MCNuvwJak08WJ3B3TsTiEYUS4FEdQY62I/Rg8aNWhVQNpikpvlKCqceV0RjwvyzgDHWJfxRYVHQaNYLj48mxQbOC0X88c9fCCgaS6QxnVlErdpDraqmity06bNE7z8BmDo9aR4P9/dQqRRlU2Dgyb3VJWEAVisqEYwAg/LHMMQrIxILS/JoOp3Ay41HUlCEwgFkZuaQnphX8gCTU0Kv/N00NDgl7XAooVWbrSkedhKMMgBFRxag64JSbohd58RYeXQ4UW/WUSoV8fs//FamoCwQ3333fUkU447K46No+V5hbjBtrVqsI5stSBFoM1TYEPF9DhZr25tphAlof4/t5XUAIME/h9uPfLmKL548x/PdQ1RaBACjAgDCExQPQAkBsYIHlA8M5Rv9gc+f3fRxUszr0/633RCNymb5vdskwNdtsG/EALRSgOnlIdezdbnbkiXBbxmi3OuJR4x4AJYrIk1hARkKBUV2odhYvD4sL6GBp6ESI9EHZtQD0B9S7CD7YSfe2f8evY+u23C/CXtNJpmGId6HIgEu5FGv1+W82wxAFuYEX9yGAc3Rh9/ZR4AegB4HAm7FAJyfiYn3n4OJnC6yBF8tAbZljbbnHJkNKum8g4CPE1cT9UYZ5+dnqFfqmJqaxsLcjDTp6WRaJJUsaHmvdXptMXp++PBLYQzy8Z333xWZPBlYtg/O6CokKlVrkMHCUN0TY5Kv27YVu8C55v5VzK2+sBPo77S5vTsAAHlv1NsGqnUOMhrC/mMQRo8MWRLATQKAG9je3kWhUBA51PLyXWRmLQBQWH/0geI6y6+G4vJKoI5qYna2N7G+toL1+2sjE2bLR46f91Jy7vWf214nlEfocLChbtRrZMDjK/3A/9SBRkutX59++kfkCnlJ0V1dXxcAsNd14OS0jErBgZ7uFfkUG0ImTdbqZUmppyyMITy81h0SSDNcw8ZTvFTauvpMAwsASmktIJiNCUFUMli2dzaQSEYxMZEUJlvIHxAA0O+h1QPBYh3BAFnALXzyx1/i6PgZ/N62JQEmANi8NKwZ9++0C2WyWsiQKBaLcv9fYQDeABIR5BbvoqEoWX0ua2slkEEQ76uHO/jow+8jGZ+C35eA3nfh9KyIvaNTVJs9AQS5r5Jd7x5hAObPKwgGYojGAojE+3B7e/D5aemkQXMS/OPAi/WEUwDAcMgLv9dEsXCKgMeFpaVpJJMORGK0HWGQTBsMYXA56TfVg8vRF5BeBlDOywAgxEPX0v+OXlMj/sBy/ji4ks8/DGEYhKWYTjH0D0USwng6OcuCnog/+1f/Gm6PFz3Thc3dA1RrXVRqDLJyis8kGSVkAuodA6n4pMjT6JvFprDVaSmLFK9XMZH4Fqz3oa6py9f+OABoM58G6/mbriu3rTtj379xaHHLsHH4vOsZCDff45ffgHg4jzzGU3uHq4v9e8bXm8vhYxykjnoAatbxG/+cMsDhZ3TQ/88G/GwAcER+bisw6ANmgeYSaCC1yZCZRYsB9bDWDqsAGPchFuat/bCZvxxcMwpQdwngrgBAU4bUnR7963gP8yutLjqIJ2IybObQgUBI9iyHo6NDuXYJsKUn08oeweOD20WmrJL/EtTwe/m5dXR7dUmntRNPg0GqhrwSlvTw4WM8e6Y8AAl+DIKDTHoFzsHvCyIaiyAcDsmAhQEMfHBgwbWe9giF4jkODnZwcLiNuflJhMJB5VHXZGCEqoEos8/MTAmjMRgIChBJkI5gYCgYUh52tYaAdaViFcVCAz5fSAGAEQsA3NuXwB1/ICBDEXswIveaQaY7AUD6tlGuq0LUCOq02iosw+NyInt+jJOzPZQrpzAcZZiOuih9MjMpsZtgkAZDAmmvJMC/7hJQiWAw1zgGjHCwS3/WbofpxRVkTxUAyH08FPFJUNSDB/eQPT1B7uIMz56/FJbk/MJdBIMJeH0RaK6gpcbhWpmET9KcU9bgXVk6iPfkSM1Ahj6BMw72uQbRT7WQL+HZ0+fSuxEkJROQ1w57F34msv/ox8prYn5xRkBSHpeF+Ts4O8uJrYtLsz1zqVRS9QjXY/q90gMwHovIdaTrVLA4xVucsm6HS4dOANDbhzdA1RClxUVhtPr9EXi8ERkMebSIKI7oh+4PxWF0dWxub+MPH3+MTz/9Et0WEAwBM3MpAQBXV5lUPKUGK5qGerWB82wB//Dv/wtc7gAyc3cRiU+iSQ/ARg/lVl8AwHbXAZ1DrK4CADuNEpydpiUB9sPrMuHTHOJ9SwDQ63fIcWJvKwMZjfuXvUYp6xj2jFQjUQqeL7dxkqvjKNcQALBm+tEWANCHPv1qGWToUQCg1Muk148oSijxJQiYTqZQLpTg7AOnR8eYm51FPBJDgD6KIwPYUYCNW+MVvt9I33zdVjDKRudzb7NcuG07GWfzvQoAtNdgu2/gwIwPGwOQdWo8Bf4WIPDbBgAvKSVuYSvK8f+mb+AG9cZtx32whfyVAcDbUoJf93MMPs9YP3SFDDb6fRILbhmQ3vb7b7L3uu159ve/YQgwHOdH/4fJDbtVLuBgZxO/+/U/ol2r4M7sDL7znQ/w+OUWzsn2aHfF4LSve+Chz11Pgx8+2Ty4GRqmG/VGB7ruEPYfN0U2dcKO4aJzUwjImASYACCLllq9LhPxly9fikeWbKxeTeR+IjPVmJKkvKPcTl3APw+qCGtVvLs6heWFFOKc+HtUoaXgKFUOXRdLLWmuUqioJe3KiR89I3y9SwWqlRZqElxTEuBWjwBgTQDAHlyIxScFAOQGTi+RZqMlnh5qmqOKATb8zXpdJpcMaAgF3UhPRLGyOi+hJ5yiUarEwoWBKAIOaCYSibD8XDoVwd7uC5QrBfH8mJqawURqRooE5V1EIFDJmPi7xVx2hD0nDbhlFi2AwuhnfM2JCAZyL0Omey63U6QB+UIOv/3976RQmKYE+L3vIBSKigGv4dDgNCx5lcOPcqWBWqWJ3HlR5BXCVrRWRhv4sJmLdsFrb5KvAwCaLg9yxSq+evYSz3YOUG0TAIyJBFgAQIsByAKLx6dn9EUCLGwtXnuDY0SgmED03w4AODWRHhTcsrlJErBiA3KvIABIBiBligIAdpWk7yYAkCw0uSes+4Kf9+sAgK9kaN2QgnrbImgDFKMMwHq9IU8bBQA1pwZ3n+VzHz6nIem/owDgXCYqDECn3obPqQoy3mdUTSvPmxELAWmoFbAxkDeahDh6cBgEXGhhYKBWLyGbPUW9WhOvJDIA2WiwYQkKAKhkHpQBsQB59Ogr8QxkiMcHH35HAMBOSyUa2/ehvdlc8Sy1781vo1m3zKENvSvvcW/vEFvbO/jBj3+K5OQs+k4vajS5rjXFKLwrvn+GpADTPJxysZcbW9je3kGhUEY8HpXEyBlJASbTuC8+UgQAxcrKqUAW8lOFTdbrYG93G/fureGd+6sDGbu6FsgwfLXJs33NjDK91XqupM2XHq8jC6aDXqeBi2IRf/j971GslLG6voa19XWEIwk0m05kT+uoVNhA+9BsKYP0cuVMGAkBL4N54gIACvvPAi8H69TIDj5gT8ubHPpEipfeCABI/0mu8QIAJiKIJ1SCd9DvRSIWk0RvL9l5lO+6WaQ08cknv8TR0QYCga5iAM4noBstaehf9eA1TgCQ63Y+X7BCf5QlBwEmYSbcUERyb7tWAjwiayzky/jy4Qk+/OgdJOMz8HkIAHpwnC1g7zCLWov3FpnYDDNR++sJPQB3j8SYP+RPIBYNIpIw4PbRFN9KTjRV2iMlk2zCKa8KBThA7KKcP0PA48TS0gQmJjXEogQMyXYki7cj7D8nvdiciqUrA0EJ/yAbVcntBqCEVVmIHygf1wCA0nDYwMzQI0L+j8NABgo8frKJk9MLnJxc4Oe/+NcSRsW64eXOPsq1Dppt+mCRYeoRNqTINLsm0ok07q/fF9ZMu91Cu/tmAKDRM2UIJOwkq+FU3lvq8caDhdsW7bHvvwUAbwYAue4PQp2s8CNl28IaWNmTCOmLtiiStDty/Vn1rG1BMrTxeBUAqDwAeW11dO5NVwFArt/RaFj2MrLDus0uTs9OxVOOXwmkxeNJ5QHn1MQ7Tt0rBjxeB/x+epN04fGSSUz/V3qaqkR47oMMl/ryy6/w7OkLkd8SRBxYFJhOzM0tIBQMCxNQvOJ8QaseU3Yc9NMju5Dg3+7+c2j0+Z2ekHWLtQ7XD0qFCUxxH2WgCQcoZOfzPbAWH/rQRQSgJwBYLtVRLNTF8mFl+QGi0ZR87/D4VH6ezD8BhyxCgc2KZr0oOxeDMTTVv9DzlgnHHIbnzk/FC7FYzqLTLcHta8GptTE/l8Li3RksLMzI63LNIehPNrSDvm5aUDyzJbilTX9Qegk2xNO5dJETAJADyJ7eweRUEmuryhf95OhAAqo2t3ZEYp1ITg4AQJczIK+fSmYQCMbkvAX8wwEvP5Oko0vtovok9mHZbFasIejhyue8eP5SpL/7+8dynLl/MdQoGPRibmESmZkkQhH6JDcQT8VFAUDAeGnxLo6Pz2D0WR+wH3ANBoCm0ZXaIRR2I54MIRFVAGBPb4nlit5tCvGBQxwDLXV9MQDY2RcAst3twecNw+ePCtPR54nA5Q6Kv3golhAA8MXGFv70pz/hiy8eolqF+K5PzcQEOF1dIwA4gwCvN6ayV+o4Oz3Hb375ezkfU7NLCERTaJsuVAkANvtCmCGgTnCWLOtOvYpOs0APBwRdDiSCfvjdTjB4OhTwwxfg/cD7BHK8OMjh9T/sddQwh/uq3umj2e6hUGghe9HA4XlLAMCG6VUAoNMnYUEMnCMAyHrWZuTL9ciS3gQ8mlsk76xLyQB09EycnZxiZmoa8WgUQV9AMQctpG8cYLsCAn7LAOCr5LrXbTWvCwByv7PBFyG8jL3v1yUmfFP8bfwzvAkAyOeOe9K+4fbLhemNnzL6BPb4qk7460iA/6oA4GCs++pchFcd4L86AHi09b+bU+kJ1KvlEQCwhvm5GXzn/Q/wdGML59U2Llo6WroL/b5mAYBOuPsamPQVDMakSK/V2+j3nbJofV0A0O1VlPlKvYbT7KlEyDtcZPopD0CXm1Rmeme5ZDOm1IcYn8eswosyIloV762ksUIAMKqJJxc3CrIOBn5skq6oLnzbKsWmrErc+jWsmMuMLvuEWww6NiaUjNJImRJgfwgtLqSFsgCAOlyIJBQASPkOvUTqNRo/uwYpfD29K9PTVqMpDXC5mBcwYXIygrvLswj6PajXK1IQ0sOQIKDHT0NoHbF4AFOTESTiQZyf7os8TAGA04iFEgoAtCnv9AB00DiY4JYykR6dMPGTidTQmlDbn3uUdXfpgh5ropW3oGLZcHHgJlZr1McAwAzee+9dYQDShJfvQyWZedDtu+T4UGJIAJDeIDSCZ1EgBQcl4DYLcMS76k0AQG6MOUoUXuzg8dauAIBMAB4CgGQAUkJzGQDkdcEp7uhiJ+EFVsMkDB+rwftrMQCZoieHXxpXgg72Aq0AQLPPBL6mAIClYtEypWZxFrjCACR7byC9HADjTjQaDZF10CMkGLksAR5nVNwG/A0bzTf0dBuZjhGIUAzAAhoNspoAvy8gHoBkAI4CgAEXE2h1+DQT9ACcm4ogMxVG1EdP0x68Dn7v9QBAKaQkiVgNOOjlRKCBRSdZCKenx6iUixYAqEzTBQAMWgzAKwDguci+PvrgO5jOTKLdbgqbywaulCRsuNmOg0g3NtNvsMULYNNXYDcLxsPDI0n0/f6P/w7JyRm0ew4BZUq1pjBFOK0n67vbpl+UKTLgjY1N7GzvoVQqCetx6e48MpkpaQB5/5AB6JQ0SFahnOyra5VfW40adne28ODeCh7cW5dBxwD45AhHCmCyvq8WHKMf017PpSeW9fx61t+w8LuJFUgAsCnX1u/+8HuUygQA17F6bw3hcArNpgenBACrnMz7JOAJTicq5XNpSGYzkwKuM9n+OgBwdPqsCikrNIjpudY+NAoAcr8yzB7KlaJ4AAZDHmEBUhJHoC4U8GF6ckoNzOh7qXeg9dsCADIExB/Q8eEHy5ibS6FvNKAzbfQVDwUABgRcugwAqhAQOR83scCFAXg5BET9KkPM2/m4IAD4KI8PP7orAKDHk4Le9+EkW8DuYQ4d+pRxUGYHFeguBQDuHIufbsiXQCwWRCSOSwCgKYx3TZpk7nUCAAY9MLsNlPJn8PtMLC+mMZH2IB4hUEFwQKWvKvafsvcYAIA02hefrVHPRMuKw6FLaqgA9SMJ1fTwk+uPic4DlYDsYpYtiYZqrSVBCY+fbuL4pITjkzp+/ou/g9MTQhdubO4eoVxvodNXXrl6l2wXBdIw0GkqnRarFgKAXJd7vfYbMQDfAoDfLgOQZ5cDTz5ozXKTh9brMACvAwAZSiYANO1JZEhLnzTFKhagzb7+bADQHnpb9/g4A1AIQRagbegMq3CKOuU6AFCx1vvirZ2aSMjnI/B0eqoAQFr2MCiBYA4lnDb4p4a3BpyaIR6dBACTqZD4uIXDfmGHiUS230e1VMNf/vLlAAAkmWAUAFxZuSfDvViMrD0COcrj0w5uqtZzaLbKePT4cwnCyMx5MTWVhOb2otXsIRRIIn9REeYx7XcSybAFAAZkoEEgi5YNBBc5VGk0WgISsSYt5GsiaRYAMKIAwEK5KOsj19vR/ddWGXGoPmqDwvqVaz5DL1rNFg72dqRe7/VrAvwFw+x1+pjJRLF0dxZTaa7ThtjQUJ7LMabPz5TcODy+EOD0olVWLDsGu3G1PNjeEqZfi0m17YbIn1fXlhGLRURdJBYux0cCHDIl1u8PCwOQACABMiYdu71h6Qsk0I41gQSQKSYzRzIyrCMLrU2JdEeOHfcfSn45ANzbO0D+oiyMS/r5EdBKJCPymWjZwDW2VM6J6oheewwxXF29hyJZaASuyFwjMcDJHqUPk3YU6CgAMBFBIqY8AMkiJbubAGChmENPr4sdCwFAn5vAjinHptMmCBmCzx8WAJDHjvY9os6KkcnfxfOXW3j41SN8RgCwAjAfK54M48GDdy0G4JwFAHoGAODHH38Ch9OL6bklBCMp8UguN3vCXG92LACwR3VEWwDAVrME0gsDThfiIT98tLfSgAAZsLSvcDMkrY9gwA+3pADb15UVLsi9tk+mJ0kJJvKFhgCAR7k28jUDddOLroMyYAKALjg1j3hJ8xja7D/ZgV8BAGZPzySNWwBA0iAHa8flQkECzcZZgH/jAKBdF+o97tmW3/1bAPANOoTLP2oDgOMvMFp/j37v2/YAfAsAfu1TJ0907D3738ypqQk0qyXs7Wzht7/6r+i1msJYeeed9wQAzFXbKHRcaPRYgDqg9TWESJ7WNczN0Z+Oaa5kenWuBwAN20vn6ps1xxiATBjkYkUA8OTsBC+3N2Sx8vq9asJGqZ7NAORC7krAze+jCo9ZRshRxvuraazMp5CIknLfk8ZcEjSpd7EawnEAkP9PmQMvKMVauNwQ2sj8AKEfyCfYGDDNl00K2QZ+md6TAXhaKA0YgNFEGjMCADKWvi6JZZxwSbpTVwVMcENl8bi/s41yKQd/QMP0VFS8ioIBD5r18sBzgPWdy0N6t4lIzIvJiTAmUhHkz49EKhwJKgCQMgay/yT8w+GD2+kXGRULBzWZVSCgejhhGgb00c9+ZUG/LIGxG9bBJmFNPGVhICiiucSU+PziAr/97W/ltW0PwFAkLP4ZdnPH99nqmAL+seDK58sibzAMFhsqAIQMtAEINwAAL8u3rRbrRgkwGX4EAB9v7OLR5g6qXUMAQH94lAH4LwcAVMCkBSywkGw0BMj45wQAbwOnbvv+dcucDZDcBgB66AlmKAYgAUAPZb6XAMCoBQB2LgOAdqPO+8Jq4JWkbghqXAIATRU2wKJTAMCzQ5SLBSSTMczNzIp3EqUWDFzhw+VyoNGsiQm6SIAvzi0G4HsCmJF55mcDJF4jikPEAcBgOmmzMl+RAvym24NMeznp7xPY6+Pg8Bhb2/v4wY/+Dsn0LOpdE/V2D+VqU1hJhumS+5MSYCqw2FSQXTAAABNRLC4uCKORpuuUtpC5TADQ6eZXldZN8I9NbKWcx+HOJu6vr+LB/XVQGmZ7espnEVaZkvePPm66fuy13F77Lx8P/u5xINF+XbV+8XU5mMnmzvDHTz7BRb4oASDL99YRCqfRaPlwetJEtdoXo3GuXXyODQAuLswjEgoIECBMMgvAtd/vVfmJ2ne4L9wOAG4J+yGRiEpaJNMxvW5NwqDYnAc4LGk14e538MkffyUMwJC/i+99dA+TmbA04iq92trrRsAr+zhxn6Qnlu2xact/6WM1XuSNF2PCGLGaR/WZRj0W1Z58kSvgxcsK7r0zj0RyHoHAFNoE+c7K2Ds6h+mif63yYuWQiE3P2UkBe7snKBQIAMYUABhzwu3TEQhyf+CeZgF2FgDI0I+I34dus4Jq6VgkdksLKaSTfgEA3Rr3/rbIfyWJVdPVmmldAy4LeBH/XHu/5GDRZGAIwb+hX+Dg2A1SgNX/8Aq391m5lKGJjMvji+PFxi4OTwo4PungRz/9EbzBJDq6A8+390Ry3+k75bMTANR1J3odgu19ZKam8O79e+IB/BYAHLm7X8nuHf7cty0B5iu/OQCoQj9ECiwegEoCrOTBFqhsMQCvBwDtFOB/egCQ6zUBG+5ptJ9p11s4PDqSwB4ywVZWVoT9RwBQDWU59mDNzjqOTNOGsLQSKQbcTWA6MyEseA67KM1t1hrCAHzy+AnKlZoQCSgDZtAFgcQHD95H0B8RAFA8Bl1uBUzJPdhFLn+IciWLl1tP0GwVMZnxIxoLSlAD2XLJxCxy2SqyZ8ouJJGIIZGMyT4jh9g0JQxN2IWhMHodMm9NVMttlIo18akmCGkDgG1aqNDzb4TpJ72E7RfNoLiR76na1SkDFQ4rjw/20dXrwvry+gxMZkLo6lUEAybuLqmQIrKvWf92eg7pLULhFEKxSYABbIYGvVRFLnuBaqkAr0fD80ePcHZyJCsMa+/vfvd9kRKTNEB1UbPVRLFQRI9BL52+9AO03gkG4ojGJsXCiTZGPO72gMcGAOksaxMECJYyuIz+0bQ1IcORgNjB/oEM75VtjgqRImuUgVXTmZSsra12BaVSDtVmDfFYTELSCLQRpCXoRxCQ50zAQCsFmGttIKQhmQghboWAkAFIP1cCgcXSBZoM2TAJADoFXONghpJkDkx4vfiDKriL16dL84OfJxpLoNul3/Emnjx+gc+++IswAGknEU8lcG/9AVZW1jCTYZAbg6XcqJfrOD3N4rPPvxAAcGpmEaFYUgGAjZ7YCvHYioSe/Z0AgHUBAM1uB36XC9FQUDEA3U4BAKnykn3H2Rd/yuAAWLbUaVRskaBiQNK5250+Lgo15C5qIgNmInDb4UfP4ZE/Bo+jmyAgmcI9ee54vaM5yDK8zAAkAEglESXdoUBQ7fPXzOT+awsAACAASURBVOfHAUB2GOOvP15/jtcIJLNYrcm1peq3zQB8CwCOHeZviQE4fvJeHwC0MgPsymiMkHiFWTj2i94CgG/a4V3+ecf2w//VZLNJ5sX25kuRAJMWujgzh7ur63ixtYMcfet6PjR6bqGhO3QDYfrqODSkk3MS5kAQqd6kpEjRlgeTC8plXwEACp1Zp7+ISgEmq8Aw+8IaO8meYHNnG33o8HgVAMjN1knJpYsLJxuroEBYtgTYjxLeX5nC6vwEEhGneB45maglDYgNAKqmkw/7AuP3aFYuvnFs8K0CctS/aAgJKlmgMAIMmnV7pOHQHR54PGGRkRIAPDzPWwxAN+KxNDIzd2QjogS422Gak5raUtbG6Qw9TBrVOvZ3t1Es5YQBaAOABBaY6KUox2RQGMKeYSNNAHAqHcfURAgXZ4cCAIaDfmSmpuXcwEHJrxeak5t0QNIR2Xw4bSNzshdNnie1udtsydFUV7UB3OQzNjwyA7q4JfmmP0upWsTpeRa/+fVvxMsxk5nGO++9h1CYk8eQHMfRBo9NNGXABAEp26AEgwxAvjf6O7EwUaAWKzb7XFiBLpbn100egJovKNT4s0IVTzd3FADY6sMTjiMYTcm5003XJQ9AYo8ik+ozTICgxfA42J5J6v0Md0l7wzQHgOj1N+rXAb7sV+JzBynAlgcgTbHVda1+augBaFvvM8GVxshllEplMKWZ91TA7xcZjC3toxR8ADRZn00lA2uoWyEgsSiZR0zdG3mMSehvKgi+yeceP5K8xijdIeOMTTCvE6YZkwEYZJNAE3/TgNdhwE8JsGbC5+rBp/UxOxnG7GQUIR9BwnEAkNIHS8Jjb1Ajv5ybD4NhbJCJZRqBBqdjCAAyJTEej2BmekoKKno0srkga5QFOQFCAmIPRQJ8JozNDz58TxojNkWhQEB+owBHJs/n5eCi0Wvh62wF4yEtMtkncKPzvuvj4OAIm5QA/+gXSKYzaOoYMAAJACoGIL3HGVDgkPuV/n+7lC6Wy2I+TgBwaiotbD7KrCQBWNPg9FAWZV+jhjS7tXweB3vbeHBvWQDASJCfX4Fx3BccVuCEXRja1g3XffZx9pk99BkUDSOhR5efPwwxEs9Zh4H9oz18/tnnItOmBHj53n0EI1OoVIM4Pa2JTJNMSEqDeAzJ/quUilhZWpQwJxbabILpCTZknTvlnN7kk0mmoy2jVe+PnqpqH2MyMVM32ejE4hFhAAZDNMDrI51OIhqJwEdpXbcDV7+NP/3x1zg53IDfo+OnP32AWNQjjAN6Vw7ZkZfXdyVTJ9tceWzSA5DXC83uuRf3egzAGVZsNsA3AC4tefCADW39rP19/n82d4Gz8yqmZuaRmlxEPD6HWsvE0WkRBycXcLp9Vlo9d3kNraaBLP0Bd85QyteFBcQGnwAgmTP0ypX12fQq2wtLhujR6FfsQ69VQbN+jpC3g9npKFIJL2JhFwJuHoU2NFcfLpcujEDF/rMl59wjbba8slSQa1IA1GsAQDIXBfC0pNz0AhzdQ8UbUBNPv77pxt5hDntHFzg8aeK7H36EWHoG5XoHL7aP0bI8/zgc6/fYBDqh9ygHNjCZSopHVSwWRbNZk1R35QFIHykFVsrxtsHdscCW2zwAx++rN5UEv+k6P/7zg+vrRqnRDRIm6+eH69v1Mh1y5y5vX3ZheP3Pjw88x/tiw+gJs4sPCZYYCVThXmh7XqlrQbHGhx6AugKgCQAyhdpmto1cd6pOolWLUifI/jTyfdsqxTYBHkjPrX2ZIs7hYEHVn2S4SSKw4bwiAe5yXdfpwkYlhgpw4lrDoQNrBTK/qQbY3d0XUIkBScFAGD6vAgC5NygZo4l6syzMLwKAVK0sLGQwk0mj02lJTcI1hqDRl19+iYcPHyKXywsASBZgIBDF5EQGE8k0wiHaHKSE1ce93xT2rQIAy6UzHJ1s4eRsBy53B8urGVmLWWOS+RWPTkuYx8nxuXg1UspMQJN7E483wTrWpWT/Echk3UlbI9ailAGzflYegHElI3YR4FOqJftBYIwAIL10qRAZvab586z16UHIQA4GoRSLWZF/zs1PYHI6ionJIEJBDb1ODZqLv18HfajJAA7FJhBPZeAlAKh5AUr4S3Xkc3nUymURiD959JUAgJR9tloNfPjRd7F6b1XO3/7BLurNplgQ9XpAu0W/U6+EK6VSM4jG0mDCOdUvBOLoDWnvPQMmIENNdBXux7C++bk52Q8ePX6MP/zxY1EBULlD+x6y7FibxeJh3Lu/jECIthEtNJplWa8qlZIcOzIAP/zwewj5o/J7+TwbAOQ9Zeg9SWkPBjXxReeeR/sKXkuahz57TZTLF2i0yrImuzUqPTR5H7QioQQ4EAghFIyJh6TXH4DLTeIGPWBTUre8fLGDp0828NkXX6Fc7cIX1JCcmMDy8iqWV9cwPT2LgC+KaqkhDM7PP/sCBwyBMZ1IpKfhC6kQwQbBWkq2e33Um23xyew06xIEArMPr5OSfa48JtjK8jypBGqPsCXtNdbv8cj/s8cQ8gPvJ8MB9iO9ro5WpydenQyJypfLKNY7qLb7Awsjncw2li9MU6ZRM1/FyYRrl9QcEgzI9yHqBMUiNukj22jC63YjEU/IvXBTkJ/0GRYL8Kba8zZA8DYJ6m0ADwHEVz1G7z3+nfcq70ven/Zrv+o93rZ/vakEeFzi+3Vq9m/rOde99yFD73q7nPFrgdejXFevOA83KUTU9Xh5/77teI8Dwq8Cj1/nOF3q2cfq0+t7isuev1cl2F9fDvw67/fb/hnHxuf/izlDtkmzge3NTfzmV7+UBWlhdgFLi8vY3j8SALBhhNExfDD6LpjdPoI0GNf8CHpjsiHzOmi2OpcBQDm5LJKVA991j+sBQFMAwOPTY2zv7aJn6Ar883GjYuqqR7zqmG7EFCw2926zCTeq8BolvEcAcGECybATfl9dEoLlRA8aPrXRDx6Uq9pyK6swG08/vXLjWgmAAgBCMQBpump6AoDTL5vAYTaHj//8pbBk4rEpSQGu1btoNjmNcQljRmoXWdjJJjBRq1QFACwXcwgEPMhkYliYz4hBbLddlwWXjQmlv+rYdiVCPp2OYiodkyTneuUC0UAAU9NTksbmIB2c7EQH0w4DUgjB6RMDXGkMpBmx5Eps2izm08D3wS4Bblhr7Xt4cIwGfo/K+LhYKeLo9AS//tWvEYpGLgGAHpF4DAHAVpMAaRPFcg31Wkc2Og5TCTQQmCBAzOLgEvjH92c1OPZiTsaU1MZXUoAZ8qHhrFjFk+19PH6xjVpHvx4ApATY4YRuGDcCgLyuWOSzsBsFAf+WAEB5X9ZJ4hcW2wTL3hQAVCv91wMAb1vYv8nCdhUAdFgAYFAAQA/lJKYBn8OEj9NVTZevfgKA6TBmpkYBQGMkBMS8BgAcyv9vBwCPBeBjsUopDyU4lOxROs3GgGsaJcL0xLsJAGSyqxx2FlpWwSWF1xuaFb/O8bWl9QQ16RVJ9q2EgGzt4Qc//pkwANuGU9Lgi/QAbPVkEs0imj6AbBb4nN3dXWkIy6WqAIB3FuYxNa0AQIKe4v1HL1cWp3SdFhN8rkA6GsUi9nfJAFzBO/fXEYtSYm47uOoDD8ABg/sWF9zRgkGeI8DMdZLgkSM05ldLpuLOzhb+8tWXIoOl/Jcy4GB4FvmCD8enNVTrbWkWyepgUUCArlQuYP3uMqLhEDQyl+nDSbajhTmIN+cIADg+Nb0MAFpylQEAWBYAkM+hKT8tH+ixZLr6mEonEI744WVz0e9B63fw549/pQBAN/CLn99HMMCgHBd0Mtjk+F4d7tgDD3pWsTnnmsEHZd2ShNjmYG24rysg/DJ7fnRftdn1dpo7z0X2/AKFahOx5Awmpu4iMbWAal3H4UkRRycXcDDh0gLLyFbnAPL8rIT9vSyKlAAHmL5pA4CmBQByP6ABlFv+sKH0uPwIeNyA3kSnmRcAcHrSh4mYB7GwW6xCyMJyapT99gQApD/lQH4/YDNZCblyjVjfFyZgf0wCbF9nTpGsD8IZBp67aoDYN9xodRw4Ps1j5yiHo9MO7n/nPUxm7iJXbmBz50RSt/m5ux0V1EAblr7u4MwO6dQE3n2wJg32WwBw/B4ebUz+1gBAtabZ657NAHwTAND2ph0NcxPZOWshSwL8bQOA3KvIVuKeJr56rS6ODo/EKqJWq2NxaVEBgL6Aum8tALBv9FAqXQiDiwA7PeAozbUBQNqScI0hyEHw7y9/+YswrAgABgJk5CUwkZpGOjEhknm/LyYAkTxEbUIgnp60FWzvPEU2RwBQR3oqJCAYWW2p5LSEDB0f5XCwd4JGsyHyXwKatKfguiR+yEFKk8PC1CcsQqBMqVJawgBcXbk/AAAVyG69DTKlTDJzqejpCdDH748GPRF4ICDGJOJC4QKF0hmqtbyEWywtZySdPZkIwuPuo9Eow+Xsizc4U5m5ViTSM7IPe4NxAeloA8CgsVK+jGa1hl6ziY2nj5HPZWXYxmvs3fceYGllCZQ97h3uCkOVTH2CXuxN3FpIkoDp/RcK0cdPUwEjcnXaEmbu7/QyVet7s8mwkaawkDnY5N+fPn2KJ8+eylBUAYBNxKIMGHGr5OjZlKytfaMl6cSG2UU2ez4AAD/64AfwaFQqqWRjt5v2DVw/DfR7LQUA+l0iH0/ESDrpQjcZogboPQUA1pslGHpbLDfIbCOgLABgp4dgkLLuCAL+kBARmMgsEuDoBHpdA883trHxfBeff/4XVGpNeAM+JCeSuLO0hLsEACfn0GjoODw4kWP++PEzFHNldHoGQrEUHN4gWn0XGgzPMdk3mKJ4MmVI2gWRO6fRlwGxDZp4GGbpcsClUa2mvPPtek/CLz3Kq12B/Ly+FADItGUe4w5B3G4HlWZdAEGqm7jn0cJIl0LLlF5ZZ6MpqhMFSNteyiS4qDbdFFDS7dSEjEPm3+REWobVtwGAo7XlOKj0FgC8XHn/LQGA9nU2+g7fAoBXk6VHj8+4kui/ewDw8cf/s8lU1usAwDtLqzg5zQ4AwB7YyATgcbrg63fhNgCPk5OyqIRiEADk5qFpiqmnmtQ3BQA9wrRSDMAzAQApjXX7VEoY/zhdHjg0JQeVKbvZGwCAbpMMwAxW5yeRiNALrA4XNwkBaBSDjAuw7dt2XTNoB3woxtOIAar822KcEdQ0NYmUp7RANzWJXSf1uq/9/+y9SZNk15kldnyeI9w95iEj5wEJkCAaVUVWdbHIbmknM/0FaaGFFr2RrLWRtclMa2mvnf6AatFmtVBXk6zqIqkiCSZAIIEcIzMiI2OefJ5H2Tn33ufPPSIykASKRbLgMFhmxuj+/L57v+98Z0ig0Rtge//IpgBHkCcDcPk6GrWuWIBMFWTKGjd0j2k16KNSKmNrk/5ZZABGZeC7tjqvZChOudgkjwJVBui268ikoyoaFuZyqBWPUCsdiwFII9eZuQUBgMMAkyETYgKyiIlSejvg9XMsOmUlm7U+DKLv0o2tX4Q+fA6KwA3eofAjmrgFfCkBDgbVDAsA/IkFAJd8DMBYwku36/eCaFZ7KJbrAgAbNTJMAh4AyPcqHIno4B753djG9bcAAL94uYXfPHqOaruLZHYWyak5IJrU+ygPQPkk8vAcqGhzzewk+OJnATpG0mUegP6i8cuAM+d9zWUMQIGTfB/p6WhPZjKQOPlmM082E6d+vKYMpiADkHI/3iMsGvyFq/eaJwBApr6NbZCXeLO5r6XxLh9f1QTVFFJBvT9knDVb9OwJIM5k48RZADARGggAjKKrNOBxANB6AHopwOcBgO4VWD86y9zlR8PBgNLWuO2xwN/e3kDx9EQg2NLCnIA/Siump7MCssnSaTXrCIcC+PThx5YB2MW/+vB9zwNwBAAGPfk/f9fXBaj6CzQHYPfFuu2qkXny5DlerL/En/3FDzGzsCwpIqfMpUpL+z0bACU/q7KhNLGHjc1NMQC5zrK5rPxkKUtNJLl/24aI+wZTF8HoYCOjpGddtXgiL9r790wIyPwcGxILAPrCVybvh/MA0clpocc8u8CzbvQzLVgQGKgppVT7xcZLPPj0ASq1Gu7eHQGA+7sh7O3W9fEeWeQDwxKm0XqlWMCdG9dMKAcDloJnAUBJYM6ZnrrnyoZRkmwGzWj/Mw1RoVDEy5ebOhtz+bwHADLAgmnwU5kEopEBQsM2ggMDAO5tbYrp9m/+6qYHAPYH7VEq78SAhw0s1wdTK8UAtAAg0z9HAKDvqr0BANT5Ye01xgHAIk7LbUzNLGNu6TpmFq+iXOtja/cI2/snCHN4ZVlOrC3oE3t4UMbWq0MxclLxhJrnqWwYscQIABwSAJR0OIhwKIZIMI5oOIjIsINO8xTJeBvLczHMZcPIZsgOMgAgggZIMP5/fgDQsvXd+e8Bnwb4GxWGo/PIvIdkVo0AwLFziwDgMIJGO4DtvVO83D7Eq70e3vv2fcyvXsdJuYHNrSMBgApmaDFwJ4QhAcC+YYLRvuW9d+8jl0vKToAMQDaV3zAAnb/TiMF03hn6dTMA+30T6MaH2PRhH0A0xgD8mgFAnrsablwMAHrqDseitns2mX+GAUgpJaXmoxAQPwOQa5wAYCIZ15nGQIt6pYH9g30cHhxrIEApJ5lWSgAOx+Shx7836jUcHO0gmzX3ayoTxfxCHquWAUgwjteN4OGbAcAFpa9riO3UH5RKB7vyiAsG23ix8QUODjcQitg07xAUiHft6m1gkMAnH3+OJ49f6D3K0T5BCcQREKQkYEfwj/+LqR+KCMS8GADkPqNKxrNE4LlJxQj3T8mDw0a6yUetXrOBSkcolo5xfLKLVruE+cUp3HvnOm7dXlU9T6k0Ja2ufqMHIAHA6fwiFlavIxjPaIBPEI+s8/JJAfVKFbXTIl4+e4pKqShLCA7c7r1zF6tXV6SO2N59rYBFAoA8u8PhFLKsfRM5pFM5RKL8uXHVvgJwXfiDjyRBpRQD5Aj0MdSK62pnZwcfP3iAeqsp5UCzyVASBv4tY2lpXmErZJy32hWEwvQGNx7ApWJJa3Z+jgzA7+LkoCCwluxOrh+xEAc9hYMxtIoAIEMP87m0ZK2DQFusVHkAUlJcPdHXegCggjIqPgAw7QMASdwICgBk4M3TJxvY3NyTBLhcqSOWTCA1FRsDAAkC//rXn+Lk4FTeyPS8J6kjksiIAFLvQjYp3WEQHVtnMOmZezIBNoKBDPFyD7IAaWmls4lgccDIrnmmsK9g3+rWuQBAywDk+04QkF/LwWtH60PVMIYBKphMDzcIBTAMk/XW1TkfoZetKbxH9hxk+itNyNiw8DGTyyuskf+rf7A1yptSe89jA/4+AoDsOVRX2frmvHPBfeyyOvsPmQGo1TLR1P+2AOCbruGbPvcNA/C3vXJfz/cFHvzdvxtevbKGZrOGZ48f4e/+/u8VMnHtynVcvXodp8Uyjitd1PpT6CEtqngqFkOGU7d2D+hzWpMUAMho+68DAOQBIgBwfw+bW9s6TCOxhA5TThZVVHFjDBIcIpuuLQAwHKggjireubHgMQCTsRpCoaakV05i7HzkzmMlutCDEYPLnoBOyknqtJ2YiJaNCHr9MLr9ILos5rvwAMCtgyP8+uPP0O0FkJuex9LSNbQaNM5nkRZWmh/BUmO0axq8UqGAna3XKBRPZW67tDCD5eU5gYH0uwgFHOtgIFo8hh0k6QOVTWNhdgrV0wM0K0Vk0nH5Ay0sXhFLki6JTKsKgP8zTMX86QpG/2SCr12eiUpBtefFRHPopkKT9F5vWmRZNBxCEZjZ3tsWAJjKZLBkJcCZDNdTQg2efJ56YVQrZJrUUCzV0GwadpGYEj3z93A4AqUU2uLPbNAj7xtz4NjJOn/uBAMwFE2CrpAHhSqebmzjwaOnOrCZ4JWcntMUTxJgHtY2BMQPAPoPQ/d3ric+Jxk+28n77wsAyOmiNnrHAIQBAAuFUwGAPPTN1DuloleSgwkA0ABDtrENhiQBdiEgU1NMixs9vNAQ+6HLDtCvYxsjAMjmgcEm5wGAsVBEHoCSAIcGiIa6BgCMDbEyN4XV+WmkEwGEB5MA4Aj8H/H+3DM+HwCUxDMc1jT69WvKog4E/BEAzOXykgDz3/RQY9PRrFNWRAbgA8mBwsGhlQAvKHwiGYvrF4asVM2B7ZMAqvv3l72e570vAvNl7m0YgJT5PHr0BM9fvML3vvcDhYBUOwNUmz2UKyYEhM2RwoxUSATRqLew9eoVNja2tM7or7S6uoqF+XljdB3j3k0ts0mG7IHAet9I4cgsKJ3g1YtneOfuLQWBrK4segAgf4NjmV1WoL0JVJsEBsfW7xg4yKFWU8mO65vr+PiTT1Bp1HDn3n0xADPpZWxvBbC310ClVjUsbrv/UNpUr5Zx/coqctznGBbEvZverT4GoJOwTD7fSQCQP9swVMgWH4jVQGCW7BRJ8TP0YYoowXZufhq56RRi3PaHbYQHLfzqZz/B/usNpKLAD75/C4l4X6zyAQwD0Oz54yxA+sGyOeHrd1YDvFZsjI0EuGvZ/eYKmmbENBbu9fiHJnrvrC+g+YYw9g+LKAgAXMHc0jVMz66i3Bzg9d4x9vZPtAcHZFVhGHMcYJ0clfH69bFkefFIVAzAzHQAJB1JAsyzmh5IYrLw32GEEUc8FBEA2OucyhpkcT6KuWwE06kQ4hEy300ACIYtCwLySZJdRJDbMP8mPeO83WBs3Zjr6OSY3qd8CcHm/CI4lJBZ/NZBQTLgrf0W7r//LcytXMNJqYHN1/sCZXgWNhs9AYA6twfmmrC5fvfd+8jmk7JxYSPMZMdvAMA/LgDQ1TgOmCET3zH9VLvZesisOQ4vzSbj/J1dfeeGvA6UlrUKB8GUASOMnrwmLwcAWbuxJmjW6wL/TgunWu8kE0QjESvPjaDbMR0mh8A7u690f968fUUBIPl8CqsrS5IAkwHYajaRz+fx0UcfSQbMQAnW+5TbMnU3n2WI1qIAQFr/mGA4s4eRVSiAKBnAy81HODza1F5YqxeQTMZw9eoNvPfud9BuhvCzn/4KDz97LCkk/ekMAzAskI4e5JQEc4+jdYcLpGBad+G0IhXNzRt3kc+TNUYgZ+QZ6xjc3BcNO9pIOx3ZgIADa+FCsYCjI6b+VrGz9xyDYQMrV/K4d/8m3n3vtvblVrOMcvFI1hHcU3v02R2EMZXnoGQVwVha7LVWvSXJZum0jFqphNLhIfa2ttCoVcW8y+emcefuHcwtzKFULmFnf0fnMpn7ZJClMjNYXLiKdDKHIP3BBayGzwCAbHrEbuz3rFS7rRqm3ehge3sb6+vreP7sOeLppIAVBo3weiwtL+Lu3VuYmZnGyekBEDSMvcyUqX94ffk+Liys4l998Gd48KtPkIilEQ7zuTgGoAUA+20kE0Hks4b1LY9MO6jpdhuyPiKgyp6QdS97KwbaMFiEoTa0Q2KNm6CffCKBcCSKXoeM9hnZlzx7zsHlLh78+jcoVGuI01M3EcW1m1dx+/Y9LCytotsJ4ic/+i/YJVt761C+icVSHQMSOhBBPxQzfq3DIFpSL/U1tKP9RCQUQrfVBgMfzflgyDG8TgQsORTmwyRIG5Uar7nuWSvz1xnbNwxAnsm85+TzR69EVon00B9A/QsdpgahIIb0AJTVh2EA+kE873y2ChN6OkaCIawsLSv1+Pq1a2Mlpasz3fl+xkJmQhL8+wYAunuU1/0bAPAbANBfd38ZgsDlDEBbM37ZRuyf+esCO1/870NOKlsNJh0e46//+q8FClACvLqyhlK9jpNyH7X+tAUAU0hGYpgOBxDi1KFNinhEQFG76wBAsrTI1OMGZoCtLysB1sRtMFBDtWMBQCY0kQFIoIKbOjdKyn8FALLp6rcQthLgTKyN21fyuLGSx3w2jFS8jmCAsqwAIhF+f8ikW9kCyW1gbiF4Pj22GXYebmREadMmC5D9KyirpCSHVG9u9gN0OA1qD8YAwM8+f4JOd4h0Mo/5uVXjocjmpB9AgLJc6xFCmj+bbjaOe9s7AjN4gHNKShZgKhUV4Cf/LMuIoWcWqfGUdc1mM1iYyeD0YBuDdgPTU0kPAGTDQPCPXoDDgJHcklkh6fEEsOcHrgQC2gU6mgSOr9hJDf4YC1AMQAMA7u5t48c//jES6RSWfQzAZDqjJo3Pib5G9WoHJ4UKSqW6Dm9Np8WiMIUtp2JeCrAvvMQ9K49NydAEptjSV7HZVIpahEbFsTTaA+CwUMWzV7uGAdgdIjE9Kw9ATla7MB6ALmGvN6Bsg82uW8vj1+BNAOAkoDx5v38VgMzPAKS8g8UrJabmYeQnnCCbtW4hrMFwDADUlJqAfsbIXhS0MyFpVpqwnQCysVCK3NZrAQ+pqXEPQE4f+TgPAPin3OtYdLOwbTVb8vhIRBNIxZNKAU5EoogwBCQwkPQ3HuohGuwhGQ1geS4lAHCKAGC/jQg9AhkaYoMpvPAf++RHEIkDAEcFGye8xFk5dT8tHOPlxjNN5RnQsLq0jLm5PKYzU2py6K2SiEcVesFJ+GcWACQTiR6ADM1othoCOFS4TQCAX/e1HBV0NIw2E2EWml88eoL19df4LlOA51dxXG4oBKRcbaLL+Q8CCOoe5SOofYtsAEqA5bE0N6fQHzIAeB24vhzgxATAIbrGw4nskmEPnUYVL58/we2bV3Hvzg1cW1u21g3jwJJ7/Rexcr8sAHgGDJwIwmAjxwZODMBPPkGxUrYA4F2kM8vYfU0GoAEAWbhz+dN4vFoti529NDeLmekpxCKKfFISJpno3j4lgMpswuZj45Jaeqxw3+H5QB8fsm9oh3ByUsD6803tm2TuMmk4kYwKuCIAOJMjMz+qVFt6W/7q5z/C3tYTpGN9/OVfvItYtCuGoAAvDwA8u6qcJy6bDdfUsl4w76NJwXYPSl3PA2j9e4H5vP0eAoAHRRQqTQ8AXnDrBAAAIABJREFUTEzPo9oCdg4KOD4taXhmUkoJ/hng6+S4gv2dgnxiuVcxVTIzHRIASKa8AFYnG5ZfbAiRQAIxhglQNtY+RTrexvwM/aQIABoGIJgCHOwiELChDNbCRNYhFgB0afP+oZPqAsv2M0WCrRUcoX7kJ2IuledbSzl8egIALOP++3+ChZU1AYAvt3bQ7gzREAMQ6LWoPKC6YhIATKNZL1sAkAxA1kmGfeaxwswbNvYmBwb07eyItcOv51r3+9ZNroiLgOqL9qPLzrczzN0JBvmkB5Rjsl+8/43Yu9qRPHbt70YCzEGlGIA8a8imt/WK7m9bU5rnblUSdvhxoQTYyvNHlieG1WrMQAn0OUm6CdxwdZIn/XVMe1vn9e39Z8B4fpDAl/EWM5L0sEA71rNtSU/JlrFSRssA5PnGPYeDgWqloiAfSkAJ1s3kZ0zYkb3vyGgi0Pb555+hWD5GODLA9773J+aenYpjdXkJnW5LZwWv2+zsLH7+s5/j4ecPBSoxoXVhfhW5bB7J5BTm84vI5eYFxDFhlgmv9PGLRIYKz8ikQ9h89RiF0j4yUzHs7G0oYfi9+9/Cd7/7lzg9buCX//gbPHz4WLJPJvgmxZQz5yzJBWQ3khlIDzReJ74W+tkxOZh70PVrtzE3t6CPdzvOE8oAOaw9uh3KazsIWwknLUr44HCSr/Ng/wCHh4dK/i1VX6E3LGFpadYCgGRnR9BullGrlnUOE5zq9oFuLyJv0OzMIvrhmFQyQe2LQKNQRvH4BCf7BzjZ30en1dAaS0+n8eGHH0qyvbW1hc2tTZ0nqqWDceRm5jE/d0US4FAgrj6BgxPuL6M1ZNYrPcq7kvdSxjuwFiZVPHn6BA8/+0yBIItLC6jXanr9HHR+69vvYWo6iU63hl6/jmDI+DXSooLsQPaOzWYH99/5Nm7evI8XT16gcFrX+g6Foqp71EMO2uj124hHh8jnUpieSiMUYg3WFQDsAEAqp3q0veBAPhBGvdFC4aSsHo1qFQ1f41ELAIbRqrX0XvI1k9H39OkLfPTrT1Gp1BFPxjE1k8XNOzewtLRihkr9ED761W9QLNRQLLRQb/TR6YbQ6jEdOSoQUCowMvkC1v4hQKak8e5Vv+QCirxz3/mX8570UbLEumTys1XL9P0DUJ8XtHfeUB5Mv07zPRrqUfkWClpQEbpndX/aDdS///K58YznmqNqgX3a9Rs3xrba0cDyfC/qMxLgCXXDZYy5SZepr9MDcFRjmbrlotrR/4IvPb/eMkTjMgnwZZ+/+Nz7cp+57PqPPBkvOC8n3s83+ft9qWc0Edb1Jrm5dqEJ9c6bGKlf5vd/ZQDQMma933UmfOzLPIuv8jVfzXMwsPmb/zBMpZKSAHMD/5u/+Rv2Yrh2ZQ3LS6s4KZcFANb705AEOBRHPBDCVAiIM2GPZtsEkgQAmokYWVpfBQDk1IQpwHsH+2IAOgCQh7MSojgtocQ4Qro0N9WOAQADFWTjXVxfyeDG8izms0Gk4vTtaGsD5vfQN0SMJsvok3zNVyi6ySnBRU0L2NTb4Af/pXbSLZ6lDKlodPpo9QKoCQCMo94bygPw8ZN1JdumEtOYm10xAKAaGYKQMQGA3IxY/BDEaNQq2NvbVyPNooQA4Pw8m+eowE7ikE4GHKCfxKCLaGiImUwc87lpHO1sqsmZzWextrKK/Oy8aRYCZBLR3JeBIJZVoRc+mmD6QT6+1kkW23mbEw+oMx6AvgKXxR+9sPZ29/Cff/JjSUw5FXzv/W8hlZnWgWym1GT5hUWnZ9oa2R1kPRAoNQ2geZ4j4HYcaHKfHwcAhxYAbHsAYDCaRGcQEANwfWtPACAZgKncnEDAcCyDTiCEXiCssBAex6TWcw3y+pviafQwxS4Tyxhu4CTio2v35QDAs/5b528JE82bLwRkEgDkPk2gnLLUkZTXpLv6GYBcc/E4U9o4HU2biXXQFgkhsn9M4Ip78PWw2H+9tYXp6TySmdTIYF69rV8q50/+dE3P+Cu77IA1X+2M2sev/egnGYZSrVo1iXkCAGNIxdNIxOIeABgDQ0D6iJIFGOwhFQeWZpMKAsnGQpJKkiVIANAQjAMmbMcHy1wGALJ44mT75PQIz9efodNsivl2ZXkFCwsLel75GVOIJhJReX3SyogMwJPjfcSiQQMArsxJRkPmmH9/uvQAP2/hOFDrnMNJRZAP9PK/H5T3PPrimRiAf0YAcGEVR4Uaqs0OKnVKcljgjsAPPjeC/UyF3LQS4IXFBQGAbNIIerJ5tC9IrHECgIax20do2EO3WcPLZ1/g5o013L19HasrDLXpe6E2FwVmTL7sNwGAxpPtvMcIyHSfpaTZAwDpAXha8jwA0+lVGAmwAwD7CEaCoAywVi9j0OtgLjuFmWxaiYRkAJ4HAJp9zYGA/lANk4DOPccNIMhWoXSLzeizZxuIhBNIJBIC78kYZ3M1O5fB/Ay9eemfZxmAP/8R9reeIpXo4Pvf+xbCoTYiETNQGgaYyHu2kOAZqabWghpMqueD0j9jxUHmkLP4MMWZAwBH4Rncf+xZSvaCBQmdf9n+YQGFchPT+SuYXb6OSCorSezeURHHp2WFEih5l+w/eht1Qzg9qWJ/t6Amjc+PYEI6E0IiFfQAQA23BJSwEQshGkoiynO/3wS6FSRiTSzMRZHPMo0xrMaS14oAoJJY+V75vCBH68lagPgS6Ee+kuN2FALexPRwq8n/eRMCwnNZEuD9E7wUA7CE997/U8wvX8NpuYqN7R2lPTZb9BYjAMifR/DHnIkcFBgG4AQAGGcN5kJArCxUG9k3AKD/zv/aJcD/RACgA5w9YGbM449FoVkPZq0Z7za93XYg52q5vs9GwQGAsoKxAOCANjYeAEjvY0oL+8bLjLV2YChvOYYVMDiMiaGsVXkPkDXH4BN/KAn/zsCLL754iHanjmhsiL/64Z8jnYnKtmBhbg69Htn7RZ3htIz46U9/iufPn+PZs3UsLa4ofXVmdh6RUBwLs0tiAFJ6yRqRfsazc1lPXpqID/Dq9TMlASfTlGee6jrcuHFLDMBapY9ff/QQX3z+XBYzBC35nGlzQGCG9wzBMnrW8fXwvqcCqUKZrVKJyVq8Jm9tkhUIjpqHua/Imhczy/oJOiskN6Cs1qoCAAlcdvol9Ib76KOiIf+9d27g9p2rGtx0mjXZg/Q7ZOMHQHFVpxtAjmy97Ay6wbBSkvkcIqEomsUKTg+OsL+9g6P9XXQ7DSTjUaxdu4aVlSWBd7v7+9jZea0eKp1mkjJfI0PJ8giHUgiGSBLgmWE8ubmHunXT7TKgpS02GgcFGhp0uxr0Eajdev1aoWUCmIJD5GdmsLpKFtmCEnr7g4aSjh1rj33NldWrmJ1ZxKtXu1iYX8a1q3fxemsfpUJNa1j+7gox4oCQSq8OYpEBprNJTKWTCkDEoK26nL+DLNNKtaD1ROCdz79eI7GlotdDENkAgHFEFUgWQafZwtzsAkhL3Nx4jYefPcGDB5/I4kRMwXQEN+/cwtListjouZkl/OIfP8bhfhnHx0z15fsSQqsbRi9IAJC9Q1Q+4wIAfeQXM/ga7b9OVePUOaydxfDzncXesEyLa3TGuj1M/Yet3xy7VyA/fzePH555YeNjzgdrGV5T93A/3xE5HABIX8elhUVcvXp1rFBygAvPfv/DGyBfkuJ6Wf36Tw0Ajl63eaJ+tcLYC7L/uKw/cV6K533veR+7DOC77PNf9vdc9HWXXf9vAMC39AD8QwcAn/3ifx6SBs9DmlOpH/3oJwqmuHblGhZXlrF/eISTchf1fg6dYUqHRzIYQWLQFxMwGaVPRlQHBVlWjqXlzG9HjIDzkcqzISBRsR1K1YoAwFevd84AgJrKRUIIW5/BANoeAzCX6uD68jRuLDsGIAHArgEAI3HLAGRDMmpEebM4INAdepK1iZ1B76aApih6WMCMolV932AoH45Gp4t6D6h3hh4AuLN/hEfPNtFokbmRk4kxAUBO8E1DY6a4va7xmOMklP+zQGCxEYmGsTA/q+Y5mYyDZHA2bE7iSooOm+ZkKIB0FMhPpXG4vYFEdKjU0ZvXbyCRSiMk5h8lwPwZNJm18hEP5LOpwtbnj5uQkwCrtLkg/GNsk+E02vu6UYomAbtS6RS7u3v40d/9WIcvC4N3330XqamMpnJqoAgA9oNiABYKdbE7RgAgG1HzfunAcwnA5+xyIwDQyF4NA/BiAPAzhYAMBAAmp2YREgMwYgBApmdRnGhTgCXDYyLJxEPJWjxYCbb5EoK/TIiKeb6/HQDIxppFGYtg3jP0nyNYzEeYniJK++Ik1IIL1o+TAODpqZEAc93RFJmFNwteFsJc70oHEwBg17/7GYGAUuTI8pJXTnpqTDooxtA5BYa9Wc5cu7Opku76+gqMNwBYZk2MJIpiKdnpNAFA7lEJBsfwYz4AMBbuYyo+xHw+KgbgdDyEUL+LqGUAvg0AaICPvjxe/ADgkydPBOqnkwnJKVxC84wFAJOxKOrNspJwCQCeHu8jEjMA4OrSHJqtlvGFoSUM1/xFuJXHQLrw2LefuGhadP76I7Pv0aNneL4+AgCPi3XUmh2UGwQAHbhhp8FDyFvy9RZTITdQqVawuLgoWRilzwIALaPRSE7tPhHoQaE96KLfrODl08e4eXNVAODsbNZjAPJFXJb65q7AlwUAPUDxjDxTm73uD0q6X7zcxAMCgIXiGANwf4cS4BoqtbpkNvQN6g46aNTKGPRbIwAwGjSgkoYEPgagO1Z895f/XZTpd6/nAYC853jeHB0W8OzpBiLRpJrxTJoAIJvYnq7Z3Ow0plNRBOUB2MCvfv4TCwD28K///F1EQ22Ewn2EwgT1eh7Q7f/duvcJAEr2xdRICwDKv5LyLOPB61iAug8swGeYWoYV8yYAcFcAYBvTM1cwv3gdkTQBwKEFAJkMypaDnWNQQCDtMwgAHuwRAGSjCOspFkIqHREAqHtF+7Doz2rcoqGoglgYAhLoVQUAzs/EkJsOYnpqFALCWoEsyjABadeIKTzMnvdjqfMmmViSuTEgfVwCPIY3j62zsBJ+HQBIv7+t/Qree/9DCwDSBuUA1VZbAKBUA/2QUkkdILS6vIL7795DLpdGo1kR61QegN8AgKZc+yNhAHoSYBvOwI3Eipx13pr66M0AoMB67rs+D0AD/hn2oICfLwEA8n7mkCuZTGF7axuNekMgWi6bM3JXHzhOrzn2FQQAY/EQMlPRMQCQYQ6dTkueuWTvMwjhl7/8JV5tvcLmxiauXLmKtSvXxNKi1RCTgPlno0b2X1FhG9zvOPxotooIBpoCAIulPSTTIaWkc0BCAIcy0247go8ffI4vHj5HrUb7nCkkEvScI1hORmBUYV2zc3n9aewWTjU0Zco75aLz88s2IZhs/6gY85RG8k8OYo1vrAn5cixc+u/t7e0oeOTwcF9+fN1+AfF0DX2U5OV5994tXFlbsAAgJdEjAJAkgs4gingqi6n8IrrBIMqVmq47fd3qpQoKh0fYfL6O1xsbCpwi8Pft999Dp8ewjX0cnhzLOoJ13sryqvqReGwa0VhGvuAkdzAs0ACAZv+UY12vh0a7oXOA+ztVPHyNrB8/+fVvsLG5oQAigm71ehvLK3ncuHFNSdHhCFmRBP+Ckn8ztJDrYO3qKm7euI3ZhWV8/OAzTE/N4Z1738H6s1cCdvt9CVq1llxQjtjsIbIHk5jO0MKIXsWGGci+yQMAu7z+JjzjIgCQ0l6mpbNeYwKxAQC38PDhF3hABmC5aRiA+SRu3b2FhSUDAK6u3sE//JdfYGNzH3s7ZbTbUQsABtG1ACDZf/xfLLwzAOCIAehqXy9ZnIoygXd+FYDv744B6DtQ1JtaBYZnG2J7U9VY8loeAYDqCS6qzwEBovw5BAAXl5bk6en2UQVQOi9ACwC6mvQPDQB0dc6b7GBcv3lRVe36/zd9fvJzl/XSl33+bX7XeV/7DQA4flW+KgPwTJ/xO2YAsm/6Ko/A5//w74bJZBK1akM+Hn//dz8DzQNukea+uIzdvSMcl1uodJNoDSKSvCbDIaQRVBgIKfl+AJCbLg+C3xYAjEYZG99FsVLSxGpz67X+TQ9AMZq0sRtvLvodaOKEHiKo6f98yjEACQBGkYp1BQDywWQpE4HOZsJ6pHjMCws42MmqmgjKFywLwmNR6XttY8M/B0O0uh0BgDTrJptsQAZg1zAAHQAYT2SVstX1MRoM643yrj7aHTZYhg2zv7+PQqmkYurK8pKSyhLpuHwCCWrRK0uypEHfMJbCAcSDQ0zFw2IApmJhXL2yhHv37slHg9R1yn9DYbK1mHxlmyMHC1img/P++zLS37OLzg8iuEU5EEukVCxie28PP/nJj1VoXb++hnv37wtAMiESBjQiA7Be66BwWhUAqLRk9l3yv3hLAJDHLxmcBABbVgKcSHsS4KNCFS+29vHpk3UBgGT/JTMzCCYyNsxlHACkvN3Qxs/ecPKUFADoWICW+eEDTi/c2F14ySVx9t71nthglChXKalII7hCrzX2vnw+el6TIQP0oSmXcXpyoik0CzkWyNlcDpm0YQCS+eNf9/y35/nItO96E/v7BwIepnNZgEEy7uGYCT6/L/8h6yRcF0/WzPV17/ek55ajgLOZ4YM/OxwOj3kA8uOJSAKJZHIcAAz0PAZggvdLggBg0EiA4xHDpg3AGjYbmf/FDEATaiAvEQsA8pqxwCLQcHJyhKfPHgtASqfTYuPOzs1I5j8zM4PpaQPY0LOLYC0BwN29LcQjQXz3z/8Mq0vzaLbrnom8H/g6G7pjnsub78nRZ89+/1kAUF9DBuCjZ1h/8Qrf/XMyAJdxVKyj2uyj3GgYAND+WldY1Cs1gX/Pnj8TG5D+f/x/aX5B03e+V3xwSs17QsEYMsVmEnAP3XoF68+/wJ1b1wQC0svOAUn8vq8DAPRfK8+jxrsPXTNsrkmn0zcegBub+PiTT3F4XMS9d+kByP1rEft7XeztlVEWADhAaiolnyQCgK1mBSsLeeSnUkjEeC86ANAX/PS2AGCaDXMPR0cnePpsQ80wG1gOUyhtoicSAeaFmREAGBo08Muf/wSv1j9DOgX88PsfIhxmUiIZiTRxdEnAk8XRBADoZwDyfpkEAH0S4LH73DEAB4bh4DyNyFKgBFgpwHl6AF5HLDWFRmeIvcNTHJ8SAKS3EW0r+FyMIf/JcQm7O8daX9xuskwBtsEC8pgUsMz9LywAkH9SkUBZP/otoF9BLNzEbD6O6Sl6SkUNA5DSXw4L0UMoQCbg6HpwLzBr3McAtNJkr9Ebk4+PUoDdXsXv9nwWNfSKoFKnWf4Q2/sFvNw6xO5+He++/wFmF1dxWqriuGAM7Ds9NuJD9NtDgaC63YchXL26hjt3bslTrddtotOsqrH9QwUALy1mJ86/s+fI758EWKvGAfzeorLnnN33yD7Vugt2ERoaCfoo7G0UBEAQQmvIplI7/z+pcGwAiDz9tHaNWYzOSScBVoqr2bTJLjb+fwb8oycla0NalBkJsI8BaCVzvK/D4YC144kosI51j8f+02ulTQvlxEPUa01sbm5KAqy07uk4fvhv/kJ/UmrLsDp6opXLJcMw6/WVAMwB4+7uPm7evCkv8umpWbA3WJxdUQgcLWK4B/JBBiDxO3rqDYcNbGw+Rqmyh0QqJO85MvrI8qLMtd+N4TcfPxEDsFJuycONoKOTvVOuyudFBmB+ZkqKgoODAw1Z47EklhavCATkftLrGxmsqVcC8hQjIMnXwLqbZ51jyxFA3NralK1HuVJQKEqzfYTZJXYThgF4585NrF5ZRDIVQ6dVR6veVMov2wICgPQaj8SzSE3nBTAVy2Xk8znEozEUjk9QOj7Fsy8e4/nTdcRjQbzzzm188MH72Np6hVfbr1GrNRT+sbCwLGCV7LtIJKUgEBMQSNmvAZLNnkbpsQE0uwyRoEdvq6WBHq/Loy+e4O9+/GOcnhZUy9CiIhgK4Pbtm1hankUgQP87IBxlOFNYNkaU5/LPW7duyUc3FkvhwUefIZddxM1b7+LFs1cKdyIAyB5N7DZaCYn+1pVXayYdQTrJAA+eJB39TILIhcKxvNPJwGdPynuiXm+hWDAMQHpJcp3GEzET0BMxwRvz8/PqCV9ubtkAmt+gUukikQBu3rmGm3duy0udPdTs3Br+9j//DOsvdrG5eYJuN4FOJ4JWD2JlUj1E9h89+JTO7avLyGT09wEimNhekh/nHmFYfFZ1QuK2vVd59pCJ6wZsrt5ylhSs1yY9zAT2h8wwzDEAWZ/6h+6T/cybAECzo5iNhH201r2t//5YAcDLzqNLAbWJH3AZwHfZ5y97Ppd9/tLn663Xfx4J8GXPf/Lz/9wS4D94APDpP/5PQx5W5VJVqYKcxoSGMdy9dR9Ly9fxeruAw2IVhVYPta4Bq1KhKKbDEQGAi7NLiMWikhrwwPcDgO7ivI0HICn5PHBOiwXs7O1ifeOVmugoU4CjMUSicYETxhLOeI3QOJ/gXzRQx0ymh5XZBJZnU8glgZlswgZnmGldNGJCDpzE1zGkSL82rD8/eEOBiGHeeNMaBY90wE5kSLP8Qdf4YpAJyFQuRNAahAQENrsD/OOD36De7IAAIKdcZDMw6IIFF2n4/H18vWJY9NpqIjkh5Ovn48a1q2ro6FOiDZcFWIiSpZiMbgf9NsJ9MhYYcNDH6f42ktEQrqzM4+q1NRnfMhae5tFRJnwFkjIPpuTDsDP74H9MppI8yx8AYotGTwo8dveNpMNvYrDxoGWB8PDhZ3j06JHet7t3buPeO/dw7do1Sb3dxJghIKTenxwVFZDChscZPfN9cuw/HUQ+pp2pcMdBDJZV5wGATOtq9yEp48bWHsgAZKppYionADAQSxsAkOljQeMFSKCDprvyAOQanyjiWfQQJDAJ01xHtsAeY076GZIjxinbYb2vnszVXeRJUGa8sZFv15Ds0w6qtbLYOcl4XIVrNGqacwZS6Mi2LENu/vr6ag0npw4AbErKM53NKgiE95+us/MKsQCiAcRZFDKhuynwkE1mLpcbMT+HlH/wypuH85oR4GJT5DymrXcSXTzBIAhofq8F64dsWHweYvod9D40KaVKAW60BBLF4/QATCAeiyAWpAfYEHHrARgL9AWYZ+N9AwAuZJCJxxAckMU3AgDdXuA/lN3TdnuaAA2frI6/kybUh4cH2Nh8gXaTTUYKVyiHWV5BNGabpRjTAVmAhnTf/+L/+zkOj3ZkBv3DH/6VmhpKpGjw7RoMb2XYouu8YsFjwBL81v1trpl5OKaeZShdMK0aMQ2D+OhXvxLb7Ht/+QPEUjkQOG8NAmj16PZsDMpdkctrw0bn+fo6Hj9+jGKhgOtXKUFawfLKsvFUMlF1xl5BBS4BqJ6GOEF00WyUsLn+FPffuYk//fB9BaSoEbZgq/70sXC9wnNCkmKClawk1QcWa6vw+bWZe3V0j9DrTR6xds31emzyEni2/hK/+OUD7B2c4O477+L+e9/GdHYR29sFlKsdFMtVvd6F5SXUGlWcHB/Kn/XG2hLy0wnEo0Hrx2nZnGfSsq3Fgf29/q1WDEB5cfV1ZhgG4AmePn+hZjiRSIM2HhHJcoGlhXkszueRTScwbFdQLezh8cOP8eLZp8ikg/j2t27h+rUltMiYsZ5MWh2XTBPZ3LqEU3mFhnndRsAz92TuEfQoZKPJlEhZboTMea1Ed94vOlDM0IfycobJrK5dx9rVW+gMAyhUqgJaK7U+Wm16XBnfWr4nbOz42nd29mSmz/uHYHp+hh6mcYSjZt3zzNO+ITl/EDH5/zLlkNK1itJCs9NhzGWjSMSGiMdpC9JFlB6NYArw0FwP7TcB1URkpESYjikhgAnQ0uuy68sNDHkdBHBbeTTfN3plau3ZM8ExbOgP3Kwz9fgAr7aOMAikkMktYDo7j0KlhVqDz5f1BdBpdXVdyQR08uJr15gcegO57BR6gzbajcoYABjwJ8Nq7Y/vt7z9aG9hPADp1xY2IVsXPCYZ25dKpL7sYOvC3zjxia8ZAOT18T8ufD32906GLbmG2P2MyRRgd45KtTF5LTjEFXusozU3DgAarzQNe+29oj8tAMh7h0DgqG5w/n/09AtYFv4oxdWdFdwTR/ui8aMmAOjkwEyaZbYcAwyYjNrumRRyAghS3tD6Jx7Xa+FesLu9oxqAwx2ucwIpGiIihEazJY+8hw8fCvxyDMB/+199HzOzU8jmMkglTJiQkwDTa++LL77A7u6uapjZ2TlJgJkOnEpnMJ3KicXGpOHTEwZ8pHBwsC3gjKEfvU4FhyevsX+wiVrjxEhr797DwsKSau9mPYDPP1vHw89eoFxsYiozK+abCQ4aYG6OtXYCs3PTyOezqNVLxq+v09ewemXlith/shjo02fa1Ci8NtwfXX1IgJAgSSgYwf7BruyVKFNlbc+wr0ajgmQGWL0WR4SBRIsLWL1Cyeyi8XkloaDZRLvZUWBHS8B/GIlMTr3E3t4BYvEkpvJT8l18tbGBrY1X2NvaRvH0VKDnBx98CyurS/jRj36k/TKbIygXwtLiKpaW1pDPLkrSLE9RBRIxldzszW6o0e6aNF/6yvERT5r68Je//AifP3yEk6NjE+zFEMhmTSxG2pdEo2REEpxr6H2PJcku7WNxcR43b17D2tpVTE3nUKvW8fLFNtLpGVxZvYmtrQMBgGI7W/9v82xMjUDf5nQqInmz/P8G9CM0IGWpbMJV6PnIHokszGajj2KhpNdEAJCkA9aLtCIiGYHPnQAg+QUvX74UU/UffvprZHPA9esriCaSWFu9juzsMoaIo96in+UGfvbzj3F6Sq/BGbS6UfUUTN7thcPoUzmkQbgbAhmgzF8zuv3C7cee3yI3ZJ/qyj88F3N3ov6dlPO632NmAQENkEmUoY85H+p9ZUthaiOMJnJiAAAgAElEQVTna+72BPc53s+0b+HwVued7QMc4OJZaP0zA4CXaacuO5++7LFz0dddCqhNfONkzT7JQHxbPtelIStv8QKNT+VFMiMrIZ+QvH7dHoBv8XTNep6U4L7lD/gXzwDcfPC/DskgoJxmb/cE/+n//bGMtm+s3cX83BpOT9vYPy3iuFlFtcOQjyCSoTimQxEkImQAzqsgYDHCIjVEo23LAPxtAEA+Fx44J4VTvN7dGZMAy5+MxrAeAGhAIQMA1hENNLA6F8eV+SQW8ylMJ0OYSlJ6ZdgmMrkmA5AGrZaVoKQl/t2ynBy70K0jBwD60xp5o5hwVRMKoUmLKd9Q6wRQ7/RR6w7lA/jzX/xaAGAsPi0AkCnKjTqvYwTpVMYAgJ2mAEAjhaji9ORIZvMEIxaX5nXAEwDkpJXGwnwd9BJTTDxlc90WokNa0HZRLzLFqYeF2RzWrq5hZp6gI3VnLDQyMvolzX+UUMgGnMWd8YFy0l/e7iNJ74i5MNqgRgCg86A4e++ZhpAeMU+fPsXTp09QqlRw9+5tTXaXVxa9SbUm0AwCGYTx+tWekoDZPNJ/RQfQbwUAUpLmkwAn0pAHYA84Oq1ic3sPj9ZfydMskckjns4jFE2rFBfwFzJmvgR3W0q8tGDdWCE/MIWe9QC8KI11bOP3e675gYCJZmQErJ4F/8y1NtLxer2mKToBPMpNycwzEl6ms/rYnsOgUsgoQ+F7QsCM6y6VTNpQirjx1hQAYgA/09QbxhI/Ri+gWq2m7+X6y+bJ4PQ9PA9A8/1+43MBUraAGU0rJyTVttHyS/L509lcG9B6ZN6rO3DQ0/7DApDJxo0GJf9hpBJkRnFoEEYsGJD/VyzQUwhIjGBgsI8sJcAzEAOQjQgZtQYANOEpk3uB1qEz9rcHpQB0HwDI1F4+l4ODXbza2pKkgswspgAzEIMTaCa2phIJhEKUd3YEpDz89BMcHh1pr/rBD74vKSOZFskYfXkM4/hND06H2ZBoP+Itbfc3B6AaI3LDJKFUyVkzuJAmUwyevbu/+PwL7O4f4k+/+xfyxyzUOwL/DABIlgeZAQRLzLOrlMp4tbmJFy9eiDVBHxmmfi8uLEpWQgakHnatGxmwYf8xfKFVr2Bn+yXu3rmOm9evIJ/L2IPe/AI/A1AMTAvy6Uf6wA15V/qugQFsnO8LqYsWDOUfAkmYCgf0+gZgHAUnmPaDXrSPHz/HyWkZ12/exbUbtxBPZpRU22iZPabT7iIg8/EAiqUCet0arizNIpeJIxEjAGjZ5/KgHX8/PT+gNwCAfP5sfAkAHh6d4Nmz53qePDMTKRewAjWuBIQy8QjSYapei9jaeIr1558hmQjgxs0VXFmdV0BIUBJgFyz15uqJIFGvx5AMSgA5SLMAoL1nHWuYg5t2m0wY7o08r8M6VwSKwYCApskMqzGtVJuYp1fk6hoGwahk1gWmwLcIMtBLKeZZZrApLpyeYm/vUGAzAcB0JikWYCpDVocBr+RhxfIwbJLZY+GgwEEyq/i+YNhELhvDXC6BbCaGWJxm/11EyIhEzzBXAkGEqQIAvajiAgBdGA/Xvu4jO9jQXtTn0KprfJ98wS56b32BW34Q8Pj4FL3uEAeHJWzvHqNc7mMqv4BUegblSkvMn26fzT9l4D0xgozU2jTqPEcpt6NckX6ajUb5DxoAnGxAJvc9b2A2sR+Ovu7tGIC/CwDQnF/jjZXAQA02bAI6qw55TzKCjIDg+H3pAGMC2y7dmq/UH0rjfPwU6mHDP7TWuOefwwDkdmnOVOspyRCQYUgegO3uEG2CgD4AUK8jONR+w7OGNUSlVNLenkqnUK/VpTxQP9CHbGwI6D1+/AUODvbEApudm8K//a//EtPTZAOmkU7GdQaW6AHY6qJWq+LZs2cC3TiM5JmZz80ilcpgaiqLcCAisgL3wWKhLNCN9fLa1WUkUmEUC7s4Pt3GSeE1Wu0Kbt0mk/wmZmfmFeBQKfXx6POXAgBLhRamMwt28M97tC8AMJWOYWoqLcYi6yPWOgxYo+/fPCXIUYJPzt/T1Eb02KP8l39X+FrYKJUIir5+/RrHx4es1nBwsINiiSBVG+mpIBZX4pjORZTmTW9gvl6mFvc7PYWGcB8lI7PdZp0RQirDHiKF/d0j7cHLV1YFvn766ac6c+vVqsICZ/M5KW0ojSWodXB0gngsjZXlq5jJL8iPPJPOIhRMWksgU1+5QYUDAKlCoAKLABLBbDICS8UKPv30ITZfvUKlWFS4F+fxrMXu3ruBXD6tM32IloYqBABDUdbIEPPv7r07WF5bY2IT2kdlbG5uIxafwvLiNexsH6FQqFrv76CtX013RYUGXS4yDG2hLeyQ4DR/T9+m1JdwdLSvekxBdsEwGnXWhVWdCbxOJsE+YQBAgmOhoLHNCQcU2ra+/hQPHz7A/OIUlpbnsLR4FXMzK4gksqi1gP3DBp4+38VnD1+iXucAOotOJ4z2YCBZdj9klUMkZ/gYgOMAoAH1Tc0yThaYVHL490O+LlO3WfG/j5ji6h/3e9ST9o09B/tb9i78LikwxsKIzJnv32dJJuBAcWZ2VgCgA//UAzjAz3no/5EDgBcDYua6vS0A9fsMAGodXOiP/bsBAC8LfZmsm9/2+k9WuP/iAcBHP/33Qx6sPGRoLP4f/+Pfot0aYmV+TYBVqxPA/kkRR80K6p222TzDFgAMRzA/M6uDiAUHp0dfFQDkwc4i//j0RAAgDy5/CIgreDT9tKBEMNBHCC1EA03MZyNYmU1iZSaDqWQIEU79A30VQMHwyKtHC8l6nbmgDwd0uJvUAH2GAehNPpSgNBAASJDF9NVks4TZNqDWMT6AZEuSAfjZ4yeo1btIxOmXxmljArUqjQDDAmw8ALBTV7FBdlapVJShLg3zM6k0ZmaySKacFI4pfSGlIpMtpOZtwKKxjcigg0GrikC/g6kMU7bmkZ7KmiIxEBX4SB9AM/GzFG7n1RQ0nlx9YgQeS8F/u4wz2CYZd+ezAIM6mOl3wmJh4+VLgUfXb13H8vIS5ufn7C9wEpcwev0Qjg5Lou6TvWhANwOA+KWp3o3rYwS4Saw2MvVgBgBstDrypwzHU3qf2r2ADOYJAL7c2ke10UY8NY1EOo9ALCUgt6sQkKio/GJ3kiXhmB6TDEACs0qXNiDKZYfGWOjCVwAAWYzzkG80Gyo+E8kYCEBRjiFmKwNzPNmaKfa77bbCJQiys4FmgUgAkOuL5v4sEBwTVveXfo4pclXoDgao1Wum+SZQFjPJ2u6hEJChAR8JHnpAJO8RD7AZXaM3XSsPsLHMYvM7LHBjG0AWgAT6uM7IaqQfESe/9DUlG09TXk5Cg0MvBZgMwGS4h2kCgNkIlhcNACg2YTD01gCgwDNbyBE04LVlA0PpE68vg1hyuSkVn3xeU6m0SYgMB1ErV5DJJLG1uSFglj/rww8/QL/X0n7AovXLAICjIo37ohmMOMk6CXO6lr60uFHxOZK1u+s96lUHkmKxgXn3Ox8qFKdJeViPiYsDeWT61zLXWr1BloMxOR/0+mJtq4nLTkkKPQkAejI3sWB66LQqCkO5dnUZWQI7uSlPJmO8EA0orb1Xe7EBmR345C+w9PrFHOxLHueKCz8D0O3rvEaG6WKZW8KlGTZFFkEbewdHYkI22135AeVm5tQsERBkGAp/dqfXB0Ok+Fw67aYAtpVlAoBJxAU+MSDLvDejwsOt58sYgCZgi823AQCP8OzZCzTaLSQTKdDGIxhh0xPUcIhs4CjBbHQFfFcKhzjY3wCCHTXhczP0fiJBjpDcObYGk4Ngng0WYOZrGAMALeTGZorvD1mTRs431L1oAEDLioMFba2UlmDfabGMTCaPuflFxJMpsf+qNXpMUtpvpb82hZc+YWZ4UZRHJvcZ7ntsMmXaHufvs1I2D+QlQzswBgAO0cb0VBzZTBiZNFmAlEp1JYtm88o+iZ6eBByCiCA0pBenDkkDslt2hxjzXGf2T7KZ+Hk3PHAJ6n5mtO49hgsNg9g/PNb9ylTto0N6szaRzS0hmcqjUm2j3iTjj/I/qi/IMHLAsVkvt27dwc1rV3WfDAI91OulbwBA08mY0+ISD8A/dADQFKCsd7gH2WRgBwB6vsw+AHBsYOIAQBu0RnuYQQhdgn+ypTkLAHJ/IQBGGxB6wHFYRpCA+wHvSwKAtCJhUBjBbSYEP19/imLxVMmvt26v4S+//z0kEmFJMdPJqBjw/F4ThDfQAKlYKimUjKAbz3f2KGQB8v7zAMBiUcw6WqDcuXsD07kETo+3UakdoVo/xmDYwM2b1+Vjlkyl0WoMUCn18PjRBj7/9CWKp01MTy1Y+bMBN5MpgpRZxJOUe2aNpLTXQzY7g5WVVaRSU2Z4wXqSdY8Y6SPpL8+mWJR2RbQyIrO2hxcvOTg6QK/XwtHxNuoN3qN95GaSyEwDSyuzSgEmO43pykmyIi3gz9/NmVmnzbOMPqcWACQDMJZQ2Mbc7BweP3si711ZkAQYhmTqwM1X6wJmC4USguEo3r3/gUJUMukZAYlhG/rhVDguSILbP0FNni+sLQn88blRSsyAr6dPn6sGpEKBXn+8dgRPFxZnEYsTDGwiFCGrOKC9meuG0urvfve7WFtbQyCfByfxg2Ybrza3Jc9eXLqGV5v7KJyWBUIbYgFBwBEASIl8Os79OoKe7BwYUtNFu9vVmVBv1LRPSn4djuLwsKD1wgfrLzItxQCMJVUbMshkfmFWgSIEAMkm3dvfxtq1edVsqytriMcM+Hdw1MTuUQPbe1Ux/wMB9qqU/wbRYe3AM45+e6yLpIQxDEAvJNE3gJwcJLv6eZJRNcYA1Pk73l/4Q4xGA04LKura9GWD4YUX2hrBgX6qG52vfTCo95n9N4f709lpLC4QIB/VK98AgOMQ0tsCUN8AgBMQ3ASj/w8NAHQhn6NX9bYczklI8s3/Pst4Hf99b8tIDfz9//M/DDkdI/uK1Ou//U//gHqti9nckpJrKR3dPz3FaaOKNhMuowlJf6fCZABGsTg3j2iC4RJklvz2ACAnedqkM1kxmg6OjrB7sK+Di/5r/L2kMiukgyi1m7ATxCOfLtBFFG0MOyWBf8uz08gkw8Cgg2GwrwLdTepobCuwyHqdOTagYz353wLyCDwTfl9BaQ6lkVcD6d9skAehFFrDgFKBm70+jk8KqNVamr4l41n0ekEUTioCAAkGBIJkDdDEtqGCwcmBB0M2IRHEoyGkUmkzFSTNnHLj3gDReMwasROkJADK/KkOwv02Bt2mPKcWZmckT6Z3EqUjPPADwZRNAbaSWnoK0pTeMp4IAPIxuYydp8zY8vRNlh04M74AgwZk6nQEJGy92kIgEsLVtVXMzs5q4kmWkHmE1WgRcK5VWzr4afxMij59D+XbqOdpgF822TrEfL9wHAC0EmAfABiKJjHkVLDD96WCV6/3sL27j5oFAOOZLELRlGTcMvG1jSunn3wNjiF1ZprP5tKCYGTJUJZw/mPi9qWv1RsBwDdtlgM1vywYWq2mpugElWLOoD9kffx8rEIWqj2GzTDRuNcX4CTpcDKhteQmoq448ABAy1iaBAA1ZSXjyckv+bt896UYOPZ7DQPNMBb8BcVFAKBjqHG9e8AU33crTXYACt8TDwA8OVHjIQAwmRITkiAli2JKgBXwIQagAQDpAZhNhbG8mEc6RU+ZIaKWvfw2DEA/AMiCgAApg3zovdO1DNa0ptaGXclrTcCR4OrJ0YEAsuPDfXtv9/Det95FpXgqY3TjMUQA3ID9Fz1MYWhlr06mTgNtK/8218uCTJZNS8DGALz2nvLJ6p3PKI21119u4p1330NnYFjOlC0SBGRDwT2Z43+3RxL04z3fqNe1tiPBsBobMj0ow9Teouhgey/Q34cT7SCHIj102nVUK8dYXpxTb0tA1vidDrX/6U/LdtR6mpAsuCvkLALcOpFJu/3kaM0Ziwf30PXzSYRl4D4M6j45KZRQqzcRCEWUnhhLJFGhj1Oro8FXOBJTo0hmGFmA6PckP79za00AYCQcIMlAzBB3vd2eae6LtwEAO4YB+Py5jOC5zhPJjIBRvjbeI2Ib9nuoFk+QTYTR6zVQLOwjEuUZTh8vMuKNZ+mk9PcirqlJASXDxYSA0GtODHorW6IVgmG9GEkWmYBhJt1b2Sw5CGwwdW/btVhr0GPryAQR5WcwM7dg2H9tMlqD6PZsOEGA+xlZnOZn12p1Nahc3wzL4hkRj8dkik+fYJ3OZBvbiptgO5cqff66YgB2kUpEEI0MlSCakAS4bxiABKM54GOZQfCcPmn60/hjDPsGUDaG7dYL1NYX7p7ia+V+S9YG1zvTV70HWYP2ItfrDdmaMPCqWKihXgWyuQWkMzMoVRqo183wivs1r7OTHLp7+c7NOwI5cnmG5fRQqpwYAFABBIYB7gHelunq30N+3yTAf6wMwPOrKr6LRuo7Yv45JmDfAh+2xpT810iAGTzjMQId455DCC1Gw+QSS5BDj3MZgGb/dWeslyotf2i7v3dZ8xjgx0mAeXZx+MxHsVQRAMj6f2HRDHIJNFGhwrOeZ8DhwRFebW1jY+OFBtr01/vOB+/hwz95Xwx3goBMvWfCLL++TXbroI/dnX1UazUBNtnpaaTT0xpycLfmc2lRsZFIiZlH2SZl15SeMg2c8v5G81QJu8EQ/VCzWFpe1hCiUe+fAQDT6VlgaGT9PF9T6TBy+QySmSQyGaqROIiPqF5lPcogQV5fN3TieUeQj3WKq5vSqbTO2oPDA5VD6y+foVYrKaSnXD1Es1lGLDFEfjaN2bk0llcINk1rD2NQFi1ZWJepJxpaS4U237MoUulZ1fFkQLMnGvYGuHH7Ng7296UaIiCpPZne140qnj79XMAdGerJRAb33/k2EvFpeceGQnENNkyIkdmQHEBBCInqm2abvUkHAfu+f/zxA3mz05+xUW3IOoAWRRzCXL++qiFKOMxBWgPxRERgoDtn3nvvW3j//W8jkcsDlA23erJR2n59iERyCnOLV7HxbMsDAHkNCQI6ABC9tqTy6TgtkJjA3JGlCPfFZseE4bH+IwDIfZjDR56TZCzyTMrnZwQAcm+kbQYH3vye+YU53YOvX79EoXSMRqOI23evIkWJdSYvxdThSQOvXhdR70RxdNpBscDAr1mUq110ukF0CAITD6bfntghZOGaM8PzXLa1SsCntJjc775OAFBnNYf0kYiR+vKMsjZF7r32M6BERmGoIKmNgAB4EgPcPe/v7f6lSIAvI3N8AwBeJBm+sFUZ/8Q/MQB40fvn1v1XZQD+rgHASYamH//ghX1rAPD//j/+G5a5Zgo2jOLF89cIDqIIqJAIqbnpBALohIB6k8AMJ+MhTEfiSISjWFhYEPBgGn82lEZm6wphfr15E842r4alwsm2OexY5GZSGVRqVQGAp4WCGhwCFpF4DNFoXJuR8//T8x4Yr55IGJLBJiMDMR4SbJqHTPSjtLUnZhufF58LmxB5RNmi3YGD/kbMrVIHAJrT0UnIepIL2iNTGyunP4NgHINQHP2wkY7y4wcHx3reyWhahy7l1bzWhpXDyWELg2Eb/T7TrHq6BpxosSGkBJAsBCep1lPos8GLeqnEysZgATnsIDBoIdRvY9htehISU5UQRKM/VAyDXlT0+qBlVDgGjltIeqd8HeCYDPhMWu0kHj3+75HMeLRJ8DW7obwYbPY9kMcTImKfMpkul6UJMz07CFoO5dFhgCPT4Lom2gEP/ubKFXP8HJkTakaJMURNgVtv9dRkbm3t6XqysDYzxgh6iArkkJEvuTEMm7HgKA89gnvjm4pp8ghKs8igDOLNj0mvwkm/pTe5WozfQ4bh1fO8B7UBgGAkmZQdPU9Og0dpYwYsp8SR14WABYsDTvQNY8f8LAeuuoLWvR7+HF4PA1K3BQSQEeiXjpIB5X+MGCvuo+MMvhFAM85s4X7hBX5c4EvhgGA+Z75WFn58DXrdMfqBGb9QTel7XUSGPbFkg8MWQoMmEpEBbt9YxvLSrAAq/s54JOoFGPkPh4veUxagXqqiBV8YsHJ4fIAa5fynBeNhSmYEZfsWtDV+G4Z9xedLoIy/j/c8AVX6e3q+UfaQpIeOmrYxH0rzzLzneqGM3K4r+/lJU/pxby/HCjPDiVqjjsXlNUkRu8MgTss1JNNTxheTQBNZoxaY45/+9WCK34Ek1WRTy1LBsre9dcWzgXtYiKBJA4XiMWZzGXNfWc9AvUZbTAvstHvx5N3i7pDzvFHO7Edkqo6l79IOYvQTeZ/Iv42AD3dUpWgGkYindN5VCaD3DTjL/UP3/9BIwJjaHo2E8M6t65hKp/T6xSijbYOPMTu+xkb3qrfe2AD2jQcgH5TCsdFmSuYOhxfNhifxc9edPrc8h8Vgp7S6x3u7geGgjVCEgyWuIYJcVlZN5p5NEvQYzGekIKO9x0irzRnq2KnuZzlQwQHOLumeEn7nI6X72q5pNrEHh4dq8Kfzs7rnJV9kEmU/gDZ7YIUaGJk2Dd/de++XeOte4XniMV3J0jG+g2IkM7ggZpKY6w0OpeoCIaIR4/3H9Wek6B0jXRuS5W8b0IExxlcipY9R7TXLjjE/gZw60G+yCDXXyAB6fPCcUaMIsvoZr5ayPr0h9Ph1kuZN2k+YdXp97QauXbuCnFg4lGUaX0QyITnQ4cPPeB3zAGRzPQhYphLZOibN3gUinLfnfZk90f99l3395H06yQA483l7zUZn0iRcfZEE+PwdfDJZ/bLne8YDcOIHOPCbv81Y1ljVia3M/dffhMlxKzHs5yDaCNs1aDzPGEjjAwBhBrmuXuF9MmIAsTYxUl635vl1qjUZLGCHtY5B5M4RNjAmCITndhjDfkSy33a3h06X99vI/y8gWSWT0fsK7aiWysbLbYq2BB0BRazP+bPJ6GPtSyb4gwcfCSBiyMW9+zfFFCNrjCoVpsKyVqFKRL6hnQ5OTgr6NxnjuRyHcxkxDTWg6Rp2MdlvBP+ePHuiRFlKfQne0c8zw/C/NIcbPd0LrKu7ZDO2hiictD0GYOG0IaDdBKCYc4o2ApT+su6U12FwqAE8AUB6ABKA5xplf0NGNG9LWgFQPWAG0MYrkM+RQ296G54WDtHt1VFvFNHuVlGvFxGKANPZKJZXZrC0PI+ZnPFQlG0JFVUU9MsuwzA72y3uEnFk0nkpeQwAmNI5PDs7g5Pjos4JstvIiDw+OVQy7+vXr2QPIPZ4fArf/taHVgFkhpGO+TeSkpsrQeCXSoZaoyGPPJ4LDPbaOziQ1Hh/70DPbzqT1bVi4rCYk4kgjk920enVJPkm03p5eQHXbl7DnTt3BejyOSIRly1Cr97G7u4RMplZ5FevYeuLFyicVNHu8Yw3Da24dPxHry2SQzxmLB3Uy1ECPKTlBIGrmixgKCPnIxKJolqpiU1KtRXrXCoqODCjjyP/vbZ6BfV6BcXSCYqlY0Rj/JkdhY/Ruzgdz+Lxk1d4sXmMSjOAQDSPQDiHYrmHYqmLeqOHfoCEgaB6TP7PkHYpqdSfOrnueCIwBzMeCOEYeNa3eLx+Hq/5HfA2qqZH9faoXh59j1PiSA5sB1bue73ey36AtTL7glK5pNqLBBUX2ua+Z1QvjdfxXj05gQdN7qeT9dqZ/X5im76MEfambkk14yXWOZcBfBf9fncuue3/jL/r+cfNWG89OptHX/y2/LGv0wNQ1+tCCbB5jpOAJ3uSr/Lg/up/XOYpePl1Hl1Bf/94Zh26ut8XwjnJoD3vdbmazX3udwkA8vm5vtGrfyaun98T9Mu8L4H/8D9+MFRx0Df/9/shJf0O+T8niLRmDxh/A7ot8ELGyOqIGgCQByMPrfMAQNfoXQYA0mPCGehy4iMPwGIB1UYNZAiYEJCYGDQEv3RUe3Ufi/IBQpyOUwo7HCDc7yLKA5lMkSDBP5O+FIy4EIERg9B7Az3PntGWYgno5hAaS1kyCbxOOiX5j/ONCybRD1GCFESn10W305J5eSKWQjTCQBIWPSySWCyYpoNmtvTvcV5i/DivnZIHya7xUbCVjiqmFTf+gVJKCXBi0Maw1wQ6dR2Uw37bNFn2a4OBGIJhAoBhvbfegS8GjvWosR6AYweQ/YeXXjha+RPr6ywY6Ixm/ZusdyPaBlCNjaP6M4WsHxb9n8Xf7GwOi0sLhgFFANCyFd2hJgBIgIKvCfAmCrZwZjFrAcBAJCI5MNkl5UoDe3vHWluahkuiRumvAQkF4LKwCwwQJmuNLESyW2zBwRfPYlgsCwtkm0TYEWPt3BvwjOn42wCA4z/RSBwHkpJqjdgDjw0ci16uUQGlKjDI3jENLEH33w4ANIBou22YqgQA+TCeXuYhhq4fQB7jvJs7iswcd/iZZti8V1onbi3oveZAgdfZBqucYwCvsJOQ8XdjQcrXxeKZ4B+BEIRiBjDodRAiAMiExUFb/8difYU0zM9lkYhySjqw6XAEzEcF2ps20kkAkOuJzIhi8UQSRScPitIbNUzjcCOtMRs53wwD6LGwUsq3XcuUr2uNeTFro7Rhft/kgTb69zklkbfmRiAgr6l5v8YLOfNa/QBgUwy4xeVVdPoBxNJTKJQqajyaBAAJxtNLx14kP6DmXh+4F9MrkWCZJ8m1r88ChAJfBAC2USweYYaSRgGAznTRFNAKZLIG1nr+EwWnW3tnC7+RIfdonRnA3K1be8Htv22YhO4cMz3ng2n03JsIdJM9oHRwYkx22q8vCpl9gczTm2uryKYzNgDEMC7dfWN+76QXoGtG7QWdAAAZwsU1Rok511m11jAetAQhLVjKxiYYNOdkSMbhHQWS9If0m2Tybw/9rhkQ6N4Ty4J7yMjv82za8nhhNfKONA2Y/JisqfhoXbmQAv5sw1bWfW5Dgfh3MrwpGScjg36iBJkd2EbmukvzFZhh16a/SHRnC68j7xUxxMU8NrJOD5IAACAASURBVPeaATZMKjotNSghqzcoN2wKEJSH55A+sxYADBgAkDWFJOYWGPH2Jbcc7TBsEgT07xUO8PQAS++TBqwcMXu5DiwTp58ABgxVc+e8WR+sXVQT2OGqq4OymSzW1lblp8Y6gmDKNwDgeRJg/zsz+vvvCgAcBqy5/9gwiyCzSUEPBk0IEgFoqTkUjNT32Lm8vxlhQ2af3wOQzDZzptpgGOulLJCQH+P3cQtwknUbDOWuAM9usx8aAoBqIOv/1+n1ZIkgFuvQ1VkEAAnY0aKijbXVZa1JMt15fpFx1Gw2xLoisP/q1aaAOjKvrqwt4f67t5CZSiKXpyUEB/oDMQAbDfPz6pU6yqWywEQyABncQMCGUnzVWd2BWF68H9fX17FzsIPr16/ixo0rYvJeuTKLKQsAUoba7bZ0DtNLj7Xv8WEdTx5v4uFvjAdgLDFtPPCsTyNlygwV4v3E/UIBadPTktqafdUEvXEP4rB+xGuwHlkho1IwEuhDnBa4R58KEOt2m2h3KqjWStripqaCWL0yh6XlRQGAfB/4OwgAErSlhyr3MF77bptncgyZFAM2UtjfO7YAYEbMxJOTooaffgBQ4OPpEdLpDDKZaaRT07iyeh0YGk9Vv22PU2bwOXDwVW/x2nUV+sG9c293VyF+JGbs7O6gXGogHo/gysqa2Iu8ZrJhSIZwUthTIjMZnmRlXllbwZ17dyQV5+sTAEjSSCSKTqmGzc0dTE3NYenmfew8fikrqjcCgNEIohyQ+mwpyAA0LNI2To5NXU/2Gv1i+XE++B6S1cahkwGXc0gnU2IS1upccwwsCYipmp1KyoOyUmhjfX0PpyX6IKYQSc4JBDw6bWJ3j+8r/cIJABrQ7/cdAHT3vatnNADg4NqCkLzXqd7oDvqmFg7T63ZUZH0DAJor+A0AaKux33MA0NW4k+FlnoLwDwwAJHt4rP9znvm2j3hrAPB/+e++IwYg2Vc8CAOImsQ9ThvlbcU5pKU3swGjoX4oIgAwSa+hRFIGwAIANdVgCIjxDWOzo4JfDf55DEBT1HPTliyxT0q4oZ5z8sTmiiwTHkQEADnRNsAZJUT2RrS0R9HEBwMEmTxIltyADEB6//XQD5mAC8oVHUPhIuBvsiHjhncWACTgZpFv+wYIKKV0NBgz8lGWdWQr9Dpi9CSjSUTDCZO2pSmtc081jYcaENcQ8rnaDVkehGpuHHhiJkujxoMgYE+MjkGvgWC3rb+DQAfxBTHsaIgfRThEmVpYU0svPU5JdARZRizNSZ8CPq+xj13IMrJvypnP283CM7F1oI8JHTFyFBZOUYWUsFgjg4VFxfxC3qydkJEqc0n5AUBPnu3RCt06GwGAxr9PDriSQvDvjUZH/jQuwEQN9JB8GcMA5IPFsbg9ZGGyuVRRPWIAugmkPMas3GvSo+P8tsPXgFya/jv5E/wMJUJdfSuLNR8XyyoUUhItn5+TsjofRRZNkgJbtimli5S4GAZgX8We5Lo+/yz3DNy94RiASvubSGP2M6h073u3vXvehuVkgkYMkGWAXUK5rig1nmpMpu4NCTAQVCVLx64Xd+9bKTjXjdi0XUpxLANQAGCStE+TPsrXRp9MCwBi2FYy611KNKcyEifSD4aMSBpE/7YAoNLoitaLxqam0reMbLBohA2PYeWMcD0DeOjflAaOMdt84R/2c7wm4wxAc4HNAXfBPNQfBKOv9k2fxxhw7p129gYDdPtN+SoSAKTRNX2hTiwDkCwRjwFoQVoB8vTkI1vEerTqnRXg2D8zYTQeXGQADuTDM+y1JMNhQ6RQEwcAiglh9mIX/HER3X1ysu1e1diEz7K5vELO54nqZ4TbncuEWCjtnanABJaD8srh+pcM2u7d7n6QX1u/h4W5OWRTKeMlq3uTIU4jkM9jAXgAl5MCjxixlJjR48h56/F18HdXyjVJn3iJ+JzdAInrTGwdB1YNCPg1xWyg9xSvc5/nhNikJhyGDEDjB2Sf52S6mg98l68iW1Tdo+5Pc9+JFeMBmwb4M3WBOXv10Bo377kBAA81RMzm89r7BWhwoNYboNWyeze372gE8QRl/b7z09se7e91wDbBEg41LQBIJkOMkuegYQAyeIu/m/s6h2/m+RB0IQDY9nwntT55XlvPQk/OZd+viyb2Ggr6Q2d88gzzrQNrX2HucZ1Dw6hAisHAyDwF3AStjyUHfdaDcTRQC2JpfgHLKyt6Ld0u5cT0caXv1tsxAJ1x/jcMwIsE8GahTTIAJ/0zz2cAmkGizsMJAJDnswtAMqy/DsI8o4KG/efk+apPuAYDlLdTXWK4gecBgC4ERNi+gD/jRyY2mRcgY/dRpXM7AJAhIFxHxv9PjG+pGgwAaEAv1g5UDwwE5qQTSYHutCDhI5GIC8CjH+/z5+vyfS6Vy2KpkqV3794tROO0tYkjkYxKCUrgkIAZz87jA9p41HX+zszMyBKIDH+G8Yjh3IcNL+vi0ReP0Om3sXb1Cm7evArmZd26uSIAMJkOodero9msy5KD7MJQMI793YoAwM8+eYZyqY1oLOuzxgAyUynVnZnptO4h2lfQooMBVm5wxHvEgH9D3/nkGNoJ0DaD8lsm/rbatImoigHY7TXRbFZQrVdYgH8pAJA2Cmw1+j3upQmkkzlEoxkPAKRn6szMoq45A4gMAEh59qHYh2S3UQK8tLiMXHbeqJCGPJF5Zpk6S/u13TcJIhIwJXmBNUV6Ko2Tk1Osrz/HkydPFc7I95P7Oq8JGci8ZtFoCO1OHak0Q5z2FMCSTEZw7caKLAru37+Hmbk5MTzDjgEYiaJbruPTTx8JALz7wfew+2QDJ8dlNDtkeo8zAOltTuuGRMSoo8yA0Qzc6c1brVUFXu3u7tmAqLD6Sl4Pfg2BXAJ/TI6mGoPMVYbFsffi4ISpxfl8CovLc8ikEigWqnhF8K/QxgAZZLKr6CKNYGwWOwdFPHm6iSg9w0ke8BiAA4GBul99Q8EzzB0OMn1qA7O3mHvM/3AJ8+5jvw0D0DBTRz7V2ofsNjcJALIvYL3aoYWJBQD9z8ftfxczqsae/pl/XCZRnNx9v2EAvvl6fsMAdCXlBGFCZaYdbp0zaB8xVkcEiLH+4MLLPqHCO1MuvC2H883v73i9wJL5qwGAZKv7H4H/89//t3Ysb5pvBwA67xhOsZWzFARalCJxA0cAmVgCUTLbEiZ1dAQAckpNBo0LDjDSnTcBgPQwY/MuIKVLw2umKpKxQGp9AN1Bz8gprGmrTxVmijKy/iivovyKzeYwiIgkQzRl76HHIjpAppRpQlyYg4ohFeq2ODtHWkdE1Wuk3MUTA8Wk57qHSwGmTxaLdz7oVUUghj5WiWgC4TD9vExBZpJ57XWR/M2w8Bxr0nlYud/tNnFzaHM2zCaMFaBpptTEDOleZ9g7YZqMe6eGCYQIU56sERV/j21CLQAoCdcEw2rsIPIv9MsAQJ0wfsbN6Lnw9fG6mAQveiNRMmi8mgjkECChrxaLHlMkUrpMhNKARbIE83nBOQbgJLPQbgsKIiCQLAkwU0t57UNhmU2zgWZjHrHvCxtpTfO8sARzbQle6Hcy5EP+T26z4fMxF0brqmf8ct7mMSm9MN97GbHdvjrbEHJdj4CEgMJhJIUlg0AMQPP1TqbH+4wFLO8zvnYnAebzZ6NswOezzDA3RXEAoAqECKWr5mvPAidWgje2kMZfm1iw3sOAEbyC5mAz9wcN89369F9dAU0cOPglwAQAB0P5akWiDgA003rCu2QBBoYtFY6U/xEEpB+f89/8KgCgWwetZlOpzAI3bRgHJb0cBEjm1KW/k31PVIAbtq9Z3wYg5Voz75m78VwCHO8d5wk4Yrp4X3cB+G7ez9G196+XESBor67z5SPzm8OYZlUAoIJ0onH5PyXTGXmcEgCclLQ6diPZsmLx8drbvY2sOHf/6vV59S4TYwcY9DoGAMzm7Pe6xWEBQIHKI3n45J3i1sd5UoGzkvKRB6B3/Zy3KItmgVsDA3apUe7rDKLPHM87+dARmLb3i+6boAkMIkDXbXe0tsgykJUDGd0XMABHE8o3AID04+qbJD/uN61O2zLmzICGdgZ8KMnbAs18L2gpQcYfhxf0/gtF2Lga/zwN+yg/17cSMLMgtF8KMnEuGKadYwS5gKZxVq+upwX+JBzh9bQALkFstz8TuDIS4ARy+TyaDdqMkOlkk5nd3uK+w/feu/vN/MnzxICRrA/kg0Z7Bwtwco9gk0pmVb1pGIA8WxiYYvYWDuLE2/fOdsMO5Xlu751z7q3zhmVuL/Svt8nGx+1nDuCRlNOysOhJ1rMMIwJKPWsrIa9idxYp4R06L42JPf2bmua8IgBoPRpH18ju0ZMFYJ8SYAPyOHn6NxLgi0/wswAgv3Z0Kr0dAEhbAFM5SgIsKbADAE068CQAyNrSDZg1uLfp7ibNlzeCGTCLMTgBAGp4zvvCJdjymet+4heSAUi2D4GzgAKN6B/tAEDWT1qLTH8XWMHgs7DuHzUpATLzmvITJhjFe5oeuOvP1zVUu33nJvL5DN597x5iMQ5BKFMPyYeTDFzul81GAzuvd7V/Un44N7ugvZben7wXeW4SdKNEmGF5nz98iGQmjZWVedy+e0PsreWlLKZzMSSTJtSHQ3gFjLS6iEbS2N0u4tmTLfzm4ycoVegtnvEG8pFI0LL/kkikEwJAFhcXkc/n1eeYGtyoiHi/aLjBnsEONNgpJRNx7O3voFw5xenpsepyMssYAEJJbKF4hEKxqPcqmwuKFbm6uozcdEYqKCMb5/5nmleFU0mdRRKAAQDD4ZRYcqznY4mMUn3JRuf7Q5IEvREZjkI7AO6LBDAXFpblZ0dw1+2JkwCgSRrv6LU5AJC1897+HjY3NrCxsWlZdh2BaPy5d27f1nlDkLPdriORCkkCTDAtEhngL/71d3H/3bt6jfKiYw3BAViMLMAkeqU6fvnRJwqc/Nb3foC9p5s4PipJpcM6xy8BdgAg5b8h1ofWG5jrsdEyAYoEAff39mS9QkCU75vO6V5X76er7/hxgruJOHsOhn0xXGwo+TcZ1axC9/YO8PzRNmr1IbL5q7h+8zso1Zn4G8feYRmPn2/KB1nDwTcAgJP9o1f7/R4AgFzTtJkgc9f41VJh0FVtwbUYpQ+y7/ENAGjrdjdotPXr5dJUW/FMAEaTAM/bdY8j4P7iE+vtPvOHKgEe9eQjAP1fBACoJmpEFLmMAXgGAPy//rf/3ngAmmPdmww5rxvWvI7eTHaDDkH6CbQ7+upY2BxYzvyfBYk/lXFy+fklFywgeMARAOSm42iZoiRHTZPjJAoEbrg56ee7ptjehGKasBhmg9WnbML+VlLEbXEy7mU3elZ8ruMzF9/n3FU57wt8DZL72XyOXb+pPIutAYGHgEAKNr9OSjT6LYYJMQmQTloXGIbeqN0VcKam1DXtbLbp99QTs4BhEAymULGiV+iSdo3cyz1GjYmZEU8+3IbkTRo8xpBldHhyvNE08W22HO/nWk8MJ936/9l7sybJriNNzGPfct8za8kqLA2ABAl2k81uSaM2/RK9yiQ9yaQxmR4kmaQHaay79aBXmWzUY9b9pFdpZqxXsjkSSQAkmygUUFhqQS1ZuW8RkbGH7Pv8+L3nnrgRkVkFcOlGmJVlZUbEXc49x4/7559/3um7RhosqXDgqOvajE2Ic85Nfv5IdNY0GAlOa1dLQx0ACASxBW2VYZZ6bwTgXBSHR6qBpwavZGSx7FDLwVSzR0uxEgbfW4B272GGLPzd1pt9PrERjAVx4pEdl63g9eEu+Jxsbtn3fCBWg9vR600yDH0jakxHgFRaDuMzfNMg/kkzyj2+8COZrstOOgYn10bQgZqBi85pE69OdnjVDCxJdRGQ6ARSoRlKfVBluQGYQ6kPnG/aIMk57R99xmDg+C9joOFvaSXu9j670jpW3Ajg5T1faHD5r3htBq5AKJZrwGlUTp3U4rD5FjcBSWcIWgmorSUw1PBsARahox7KYyD0Pb+4QFAJOrDGRgHQ0nFrAqwsawbj2xSCmt4Nkm3sySnoW1o6z//1O9LvtBlcqgaTMj/4nWiduiCUWfR0xs649adAnjPofccm95haxmDzbQtBaMQbWSSMMmzyoSA59pceA2jbA5Qp2CX4p+CnSInC23rOYhYyFrpH2r2r/TLgL5YEsHuA/QIzjvsimH0Ft+7IBHej65V0my1kgsuV+VpTF9UwAbXM39TiZI2fcIofG9hq/jiHdsSfq+GC9vYapzPoz3cw8cAwhfg9GymhzLxUYQKwAHoQ9FjdHqf7XQw0+sexvyeBcG2IoHYONhHJpg6ZKvi9Wi6y7NwcKEqJWBLODQSZi9GJDETTv5jTaU6VlkAHGdYUDSJjrZu+G44FX0rBBezZsW3WSgWdX2SiAxwgOKhdoaHxCt8Cn4FeJwAP6LCBCcgmNgHrLKEBiCRl1FgMemkFflePp6+RDHR4P1P2qvR9L35yV2cwTAuRAnsdrLOEsWUCIjlfp13vVAYg2LrtNhl/2lgLoFp8TSEDMCoBznQJAIKZnh8CDAQDEMCg+y60Y8H8IwAIuRLIcViJPWwq/Dut4olLflXChx3QHYiNEt/IjiIByyZbzg5C83sAkGaIHDET5VYCDDDQAEDsKWhmBG1rANl2T9YoDWDUkydfyPvvv8/1ALDlrbfeILhy/caW1GaqgqlZKubZqK+DEuCLOoG6Rw8fM6m4vLBC7blSAdq8cUJ5bmZOPv7oY/nhD3/EklJ0EF5fX5M337rNruYLS2VZXZvlTzTzgd/87NkOGWW1yoJ0Wnn5u7/9ifzsvbtSP+8RFFQJGFSl4rva0AKJCVz37du3WYpM3W0n9UL2nyVILZEHn7tUYBdudJE9Od1nWWm/35LjkyMmGgHUn54eytNnz6BIIkvLedne3qKGIQC1i4u66v85lgfGGM03YBOAfaJpB7rlZqUkjTr0wkWqlXlZWlyW5gWaaKkfjLJXALDNZp3d4QFgLi9BqmmGLHIkkSzx7O8RlGLqK9kCzxAltGDU/fjHP5Z/uPMB/3ZyIjJTEdna3JBXXn+NIBr2FDAde/2mNOqHZDqimzKam3zjm78jr7x2m1qOsY43mvgV2Dgjly3JnQ8+ktm5NXnjnd+Xnc+fyv7eKRl9jPdMAxA0lL4mcJFM434KXy4Hm6sNa8D0Ozs7pz7lyfFJNC9Z7dKHf6fJHXYBRgmyiNy4hrLkvBRLOTZPWlyYY3fqxvkpQdb9nTOpVFekNrsh80u3ZZhfkLMLkSe75/Lo8Q5BcnAqyFhnCXCSAZhB8IznEhge22fxvUng0TRNtFCTLc1ew8amHYfzmf5Kj4lNAIDYV0w33crR/YRz0q80Nn9oVT37PkaDz65zHCMwzQ7bdyKwh9JVkxnb469M35kGeE3bn0IJiWnnC9/3cYmrftfW+4t8b9z+PrI/TtVQfDkNwLCJxfR7cWQta6gzDrzxDsQYPrgPH2uafs74E5Oa9FzlOC/y2dB3wzFGGvhFlUSXO0PmL/7kn3tDGGvDZaGDxsBGO/exOyz16NBhqi+DTk+GXbBpkgGIDwCmTdA0ABCaIWAAYuOPQAW3riMdnSiMRDCSZCcxyCTrj+5PVKahFGwDEpwfETYUGBNA2vCNW+Cx4dBrseDE10Mj7bqvrD6Af5Fj7XXA9KZW4omF4phh51kF9eIXmFSqmaVixNQ78kqe+clQC8yVJZlQPydUMG9CADAMhuIOVy9miP2ADcaWOnt9EejPsNyW5YQAfV25qFemxlvyNAj8RW7BVRIAVO1EiFjjxQyX05S0Ow+bVuAZ0gkBA9HbcKJAwGn7hBoDlwMA4xEPN+5pyzcKhAPR1qik0dOOS2ffpgCAQTBkjqgZHoAjBGOyDgB05b+Tafo2o2J2md6b/p4YJ4Bc0MR0gLiPjUUsnOQq8eZ0cn1ruRRslz7rCNiwJhgAlMAWlB6ZLxQK76L4Wzto4h6vCgAqWKzXMREA9O7BHET9kysFDh/+CDPXA2Bo38YHxYmSER94NCA/km5wjio69xZQ4oQugnXnEHYJAKIsv9FqaVAJh5ejBydcm1vEa9mshAHRekPUmUuYLe+6cY9s1qJdqhMAYF+TEzbP/E3YtC9HhmxEW88xdVOYzIk/Bcy3aJ1ZCR9uwNszWNrnStOthAeJGGqLOpF4srodYAstq5cFAJnYQeIKoCQ0wZgQcWMcJWiSQBmfjbsHfQYRV1JXo7NzNo7hfjPOUQv3qXiPsSMFAItjGtq7KDdCoGoAICoAFABsSr6kza4iwOLKAKAK6EdXkgF7G/qlF7QzZbI/zA6pnberNYmQ0K6H88wHd0YZpmkBiq6BKHBzz0Qzt9apWv0svMj6004RapOskZkL1PoolXNN1thQraeNGL4GAJ1F/W0CAMGMBQAo6ASsJcARAAhNS0qQ5KTHBnN+iSH4oy65TG03laAhuEMAUBudsakfvs9kioK71LYmexC+KrqZWtOdJAAIcABJMjAAUXYMmQGtPIgBQIw42FbHx0fy0ccfyge//IC6a7VqVd7+1jfYLbZaK8v8/Bzk36RSyrGhQ6sF5tapHB8dy87zXZmdmZWN1Q0ygnlfuhD4o9VsUfvv7ocfE9jCPIdWNLQFAQCC/WcAYK6o2aYnDx/KRacnczMr0mpm5Ad/91N5970PpVnvSjFXIwMQhIOZmaqsra1IuQJwU7vX37x5UyosE1XygyZBFTjHiyXcqA7JY5zbqvt3/FzOzo+k062zizBsDUpKoZV3dHwgjx8/ksZ5lyXA27duyK1bNwk+1htn9D0AxMHnKpcrmgQZZqVHiYayFHI1lvC2L1BxkqGu3+LiChNEWPcAb46PjsgyhKQJrn1uboFAIBotKTs6JhPwuQ9UJxvnhb2FLUYjM7DlwPz76U9/KvcfPiZrEfdbq1Xk+vWbbJKRzaNTOzq+o2KrJeen+7xfdDi+fmODwO/W1oaUXJWYSRsZsxrNCb94+Fxm51dl+5W35PnjPdnbPXIAoDZ41AY5GtvgJ1IyGHP4/rge+KTYbwEgY/7hXqhj14OUkBIVtGrlQsGuXJ7l3RjzuVqNY4RnDgbo2hr0FPdkd2eH8hOFzIzMzq7J7Px1qcxuykW3LGcXWXmyeypPdval3W391gOALB0vlaSLmIsJgaE0kYArIAlbSVSc/CYBgPSzR6DVcIee/PvXAOBkBG0awBo2xbja6GtcfbXX1wCgP14vDQD+X//bfxs/AbCwvODG2GOgo1NXyWMAwvHsd6HZZxzYGJSzMpW0zEYIAGJzg8g8G314rKIoyHIOsHUXDW84Yh4iCIJUHHTi2EtAA6TwNTWjfcnZGB3HC6qVLZXM9oLybppYZDh4zsykktvJARjK0uLHZg1KVIeuqzqNhWJUKhbSPpMTKP7tMmsxBB4jB+2S4xZ+THXf9GXzBg4WG6ige6VrPEOQ1xOpN8PkG5BJACAy5iyrzqguCGarlVvo99JYkXpd/rjgGvymLNG1jwEcxr0/bV5OG85JDEAdS9+wjgJE4T2HJYg4hjkDdi6WCIBhm4OenQIZ/NyYLr3Je7BrSAKBsY2I/256SfbTPQU345OAgjEAo3OFjJQAPDOCDpl6KFHtaZk0ZAZeFADkkraycGMEREC1Atc5Vyo+Ijo/lgHoj17AuEKpYtTFik8glQnnMxRHn7dvHJOagAYAwglEEIGgYn5xjgBgs92ONEgj+wrAwenaqW5f/KxtP0Egauy/eMEH8zIVANSy1LiMJt1hmAa4pzsyMfMtfb2NrhvMyQSb3JtfOAfK1QGUQ+sITJEIh58CAFJ3U62N2kKP0YxABgEMnifWHjttcp9We2a2M9L55B/SmGiOyZwYwiSrLQLKg80g3I8iuzZp05hYjq5HQNCJbpUItiEdgvUIkXaI0BeKBQW8wKQfKZ1J3l+CATiMx1LLIjUZwKrkgQaCBgByXdpYGdMU+3iQGBwHBKZlZf25NPI9gOBe4mOEcemxXLFv91zHa4TBBACzrvulk6JQNqFjJELaYaCl3VcFAGHXqbX2NQNw4tYbMgBJ8fVesH9s/iQqom9JWPtIUnNNWehIDqA5DRh/AAC1CYgDAE2eJtIALCQAQEpRD7OSRzMQp1fJklFK4KhMjGkAomQVDD+0r8NnoeNnTaywL1IrF/qT1PtTmZke5xT8StMNHpKVDekQX/rB7g8ssZ2dp/Luez+RLx59QZYe1vY73/m2LC7OsRv34sK8FNjJFfIrIs2LMzk+PiQ4dnp6LivLK7K5tknm3cDiC2dL7n96X54+fSqHh8cEtSqVEjtgf/Pt1wkAQv9vZRUNhcqSBwCYE3n84AEBpeWlTamfDQgA/vTdf5CLxlABQMlKuVphSSv0/8gIqxbJQMTfUB4ZsSQBkECChx3G0bRDASZ85+DwuZyim+zxnly0j8mEg60B8291eYnxzd7ec7n/AA1ITqVUyrE09tatbSYjoFUIFqECgD2WQRcrZQKuvT7WPvTZS9LvohEL2FpZmZmZk+WlNe45WPcAaFEGi+eAfbNWnWEXYxyD7EJXwmz7MsqqDfzjtuEAQDTSODo6ko/v3ZOPP/pIdg/OZaaWl/m5OXbU3draYhONTh/l22ci2Q61VVsXJ3wO166tyyuv3pJbt2/K0uIS7SkYxmYvTZMymyvL8WGDAODqyjV5/gyl02ds1gfbzXhvGK8F6LrTj3AMQMR7BKed1l+9jqoFnbN4IRGL/xsACH8GcQDGAs+1XCrw2ZmcDcBAlK6fnRwTON1a25Z8YU7ypUUZZtH4rBoxAJ/s7EoHMUrIAHS/0y909nyk0MXtwZrYHv+a5ltfhgHI60iJhY0B6AOASPzi741mMwIAzR+hdxLGOXYfl4oBUu7TNK+nxE+8B3eORFOSrwHAifNn2pvTiCe/LQBgwv9LuemReevm27T7Hzd+vyom4DT/hd/oAQAAIABJREFU8qoAYHi8zF/8yX+TCAdihB8ZLdZNagkOs8+WBRtIDyVOoMIbA9Rj5cX6QOMNBgaW5RGDDEV/YwBQDSIComT2u+AYD0nHH9cI24YMOjeGqGRiMiPN7nPaxJm6gJyBZ/DnCa1aM4hUANA76PgFFgRwUaDlEPCogixmeuD8AADhpGJsY4AGzsHoRpPGbpwUz1G7j0GUakBxY3BlXdZVNG28rOur/170eefYkYFCDTSIt/dZpqv6R6YxZZqSCgRaJlEbSLhr8TYRmwdgRGBTGwUAtUQHDqmBI2n3Hv4N4ZuJ5fv382IARHyEqxqiqQBgYkMNgYwY8Jl03vAcygDUMnw0DjHQYpqT4iaKHyZF/ycVOwFWJAFCNhyImD/BHHZl4/GBJztT4dy0RiiYS3AaUWqJ0hjOC9NnSdHFjJg+XjfaaQAglt9l5te0kgJjyapTNozcnzQ7QgaId416/0n2tI2Jv4Zol/t9ZoETAGAuJ60LlLfFJdkoUSI475IbfldkH5CyUtW0MWB5qnPwBtQhankMwMkAoAFD0b7lAbCJ9TmG6e0ztjk6Kfhi5HgSc/P2FTc3Ipb0BADQ7BESJmkMwHEAIM6NeYnGWD4AaM47dai8EuJIbzfqDpbClvcHJqF3Gr8RZmZfCACctnmKEHQHW8MAQGTksf4AAEIzl/cZJbvAYgr3/+QDs5J3PXVOFNjQz3C9DLtsAALhd7A+TMMV7zO54eQFxneTvsRNeR/xE6qcW1FzJX0uIQBoFRX8aELmI4saQNol/N30ZsGKsRe1XSMAEIwWk2jwcryBBqCVAP+6AMCrjeY4YNs/yhg29IiOpfMZJpQAp+2NoZ31y7hpwwZDBs8AAFFCalrOdoVh04XMAM2tANr2yfwzADDSBbTnxRJgnE01ALURnEtguC7eKvOCEmBypBzzT9l+1kW4797HPGTCuoc5AzRL5TRYAkzwT7XuOgNt7gM/DNUsAJWwR6pes84v3CPnan9A5hlYY7/4h5+xuy9YegCKvvn2W2SOwfYtLS1Q/y+T7ZMBeH6q4B/YwOfnDYJua8soWa1xfWhTOFpO+Zu//VvqhC4sLlIzMJ/PytLyAgHAmdmilCpDAoBgAhaLGUGvi0f371PbcGF+TU6P2wQAf/yTn0uz0ZdKYVYK+TK1BNfXV2V2tiblSlkqNQUEWf6LvQ0svB6a+gEMjYEdAICwISi/f/jogfQ6TTk+eS7dXlP6gyb3stdef02ubW5wrJ49eyaffQYA8JCSB2Acbt+6xZLUev2MIDyOhb0TNrFYKRK809Jt2LOCQB0HKjZ41rMzi7KyshrpBSLpBEJFq9Xi96h7l9eGH6xscPsFrgX+HFhuTC6Zjcxl2TTkyZMnBP52dnbk8ePH0my3COStLi9z7DEuYP+ovmGDc/j0bF96g6ZUqgV5/fXb8uqrt2R9fYPjiW7uuBach6W4eJ7ZguQKZTk/68jiwrrMzCzL7u6JHB2qZqMC0Z4WJv7v1oPJ8fBhYJ6CAXh2LNBfxjnokzjfBHMWfgw+oz4eZE6QXMpQn516lAAEC3nqCB4dH1HbEgDgreuvCtZMt1+WzrAijU5Z6hcZebx7Lk92nkt30I00AFlOi2ZNTrJGdThHIb6Ej+fKz8fZwWm+9ZcBAGJcoN2JhmJYw5iDAJCxvitVsF9jJvvXAGDySU3z16ftb//US4AnVS+ljl0Yj0USSFbJkR4DjuzbAeA8bZ2Ne45XjdunzYfw/a8cAPzzAAC0C4jCHBfwoLunMZ+YDWxr197IoXUAE5kLkUD4ZADQBIwb9Trp2siQQdOGjpQ7nw8CTpoQFNFHwi/QRLrqgF/18wAw6QR5IBQdJtdlFRMLTvu47nrjNazCSDQARlIyLjoZ9XPWxdRnG6Td22VYfwn32muAoX+3AHN04WHypoF/fL7R9cffI1Mqiyy1Nu4AKIPvAyy0eWCfMYZM2CwhLnlUsAr6Zdj8CRTmCjwOHB7cN7KtxULyusdrUjhg2kEuIwYl6IY7DtiNGmYEgdhVDUkEzoUlwBEgMApURM/Ra9CSAMJTwC6/vNdEgl8IAExMPpQRu+tzAtrjACw6qtSZs4B5FARMzuspGVVvWNjQBbqZWTjwfSd87QT0oeFntih4Vv78NZAtOadZac4XHTR29XbB0oRyXTpaYxjxqRsYmxbEN2RAduL6og0yeeD4eEmACLYKjjMABgQRFAXv92UB7I1sVlqufN4Hwqw5Ac8blND658EVpKVlzKk3YAOBI+wlGTQug2/3RHa3p+kRMsNGGFVucoxbj+O+b+dLgH9hsbXHxPQ7D1tJkjEA/RlJPdgUDcAYANQLjpiTA91LoHHE5jbQACQTTIsD45J/9xwjgCzpEIX7TLTuvQHwndFRADDKOCWW28i4RjZkfFm6fwDML3QAVQAwRykPBGNoKAB/APuLsc4B/uF9P9EW7mnxPqzMHN2fCetRDwwBJbrl4new5HJmt8cBoS+pMRRe34gWlMeA9/0IW6323OxZMyEC/wtaXtQKizV4sN9qcwJlAALID0s0w+uh3hvsYAoDMC3JNPK8X1IDMM0nmfi3CY3KuG48A2p2wrcXI/Ml+MO4fWhcgi9DCl78gu1E8AzmHBhqmNMG5I7sEUheZwEQuCYgKP0dtCWTQSMQ/Rub0/C+AOrlpYNyXa4J19nXNYNRppE28mCDNwB8bq9B8hNrgI08wPBzjXHM3up1aYOQIQAmAIDUQ3ZNKFABRBBQ9QLVB8NxhKWvYHYBWIEf//DRI7l//77s7T/n5wD6ra+vy+3bNwkaQZsapcAowRyio2stJ8eH+3J0fCitiw79spWVZZmfneNxC9migNXF7r+nJwIG4IMHD2VxYYn+2zA3jDQAAfyBiba0UpXFxZrkiwOW5LY7bTYF29q8LR/ffSQ//MFPIgBwvobjVKQ2O0vG38LiPBsSoWMsSpDxf9xH0qdXBiX+Vi4iASZyenZAdt/TZ4+oMyrZFpubwLxs39qW3/+978nBwQHZZT/60b+TYh5dunMEGbe3b1GP1NhrkL7JFXPsUovSWcriQJIJz6+LhiBIWCrYW6vOydrqJkFY+LVg9KnWHfxmbf5HP4QxiDZ8sjgOPk+9CZZim7JK+DueFQC/D+7ckec7OwQr8dzwLKCxd/uVW7K0CJ3ECgHck5MDGQ5a0us3ZCAY54EsLc0RTF1dW5bNzet0higZwiZWsLtFPo98oSiztWV5vnMgK2vXZW52RZ58sScnx3U2K1FJBLcOyJSFnrpq/8W2CX8HSNwmANjr2npRxjT9MxIjYOPUZlrMAvAP65UVII5BiDi0kM3LwuKCLC8scZ4NpAg+r/QGNam3C3J2kZGnu6fyeGdPutLTBDUBeQCAGoFZiX6kARj4deYTTNslp8UF4/yacTY0sce7vQ3JRSQr0PgDoDD2DQKAeTT5TAKAY4/7ggxAM9fjGFr++SJfzDvXP/US4Cvvn8EXpnVZnqaBeGUAb+SCp62AcIOOyQJ4J9RcDvrqRF8eG49fQm9/0hhPW58v/XxSYs+EvxE2dZuiATjKAPxTrwTY6ZnR4TCD5UYUxs0WKQLCXkdFWuE0KBjjlS5dAQDEWoYIOIwQy1bd+RTwocBGpIGTNph0oJw2m19iBgDxV/NywEQAAKpeinayQnAXAoAjDuUIQyVcGEkA0O5tdAJa4KehBoFR73mMOMBXLcEfcZjjEt7w2AYATlokfgmnOpaOso/OvSzP1OdvAKCx/wxopkaIF6SFACAYJqS1Z4faLVbUWcALTmgRIiLeayoAmMI2xNdjbRM92K8MAAw2XgOBpjkG4TOJNoIJAdbYEuAAhJy27owdy2tgUOE3K+BoknGMe6DwvVcOqc9nwtqeYNAN64ia9tAh7Ekmj+y+AcUZ6qHADsH+jMvA+MFx2ICEV2gAoDOk9jyM7aaTJKmRl7C77n0by0QpIcoIrQFSOqQWPYK0a0vOz1EAEGsINj4GALt0iLE22675gJ5Arz8E0ezk+Ls5aOmfSTYeApgB4BHOONYqyqIA0FhjDgY1DmT0gZHE+nW/jAvYw7l5GQDQWKj4brI0NO4irH2D1OYaADjoKqPMf10VAMS9I3DS7o1JANB/jmxMFKFGbg+w8hxg0J6N9MHKEc1Th1B9uQBg+t6F60egQQBwRkuAsdZRAgz2qTVRiMbPld35uj1h5jbBACTLKZYCsW6/YOVg7ankiGOzjrEbCQ3NaYYt5f2QsXhZAJANRVD+awEsQG8kwjwAEO+x/5rXjOm3DQC8sgOdWtoeD3wIAHLNpoiA23oI16e/Tvwk2zgAPSzBgd2CFhnAMpRwml8Q7T3Bfh1pnKFhhZUAD9uuI3DcBVjQDIkgXoYMQAX13EYDMMqVAisAqNUyZPh5JcAEjsgkw10rOwnzJW6kpQxAtgki+0o7attc1LWmzeTAJKO2KfyqQp5dfAFw3X/wgD+Pjw8IRIFRt7WxKTduXJOlpUUCgKury/S9ev2W5HJDsv+Oj4+lfdFi9/fFxQWplau0WdiHwQY7PT4hK+348FiOjo5lfW2NwDXynWvrS3L7lWuyujYnmRwAwBmZX6iwFBXXAV24fLEqi/Nrcu/jL+Tf/f178v7P70q3PeDfYG9m5mapVwg9wZnajCwu6U/YCFwHzsVKEgOQPAAQOn+HR3sEAff30RgC9gX/egT4rl3bknfe/rY839mVe598Ij/+8U9JdMCxATLe2t52AKDq16H8N1/OsnFGpVbVBDhYn4MsmX/gXfS66HIOPyBPPT7YSjAokSgynWY3QfiDmsT0pwoar2UzlKhAUy9ov1HH0JX/f3LvHnUWDw+1YcnC/Dzncq/XoSYimNMKqqFrdVMy2Z7kC33JFeDLdWVuviorK0sEDldX1xWMdo1rcG4Cu6WKFIslWV2+JnfvfipbG9uysXlLPrv3QE5PLqTrZEQihjM7/vZZ+os1E4FBDoDHuAGghCxVmg2IbKnTu1SAFJIHeWIYaBpyfHIiC/OLsrCwIItLC2QBAuiUgQKA3QzKf3MEANEF+PHOcyanfAAQ664HX8BpdP42AYAEkNEN/msAMNpQpgFgv24G4Au4JImv/LoBwCtrCFrVTVAJYvZgrFZ1AIxF+/y44OVlB/ZL+v5XzgD8iz/97z0IaBSNjZgCyFK6QUS2uNPtMmts4rgvCgCiBAvZfjgLlZKW/ESBjdu0+Leg7baNr4mQc1Pz7mSaePeX9HwiMCJkAL44ADgOEf9VAYDTEPmkyzxpnAkAugAmGu8g0PIDAAUA86rZEQGASudPAICuFJ0OjdeYIxmsKQPQAEDESCgXwSsCAEsFCh3rhHPMySmAqAEaIcAQlvp85QDgRGZXXOI7Os8dw9ZjjliQlPzs6Dz4shiA/loBhBL9DrDXlclZ4MsMDzO+sQ5c1GggDaxMbbCjd2a23u4Mx+bx0XzUlQDDzlgTkMsBgGqvQgDVnn80Xxw6EwGArtHJSOYz8RDiZxB3iVU2RwwoplmyeI2OBNhhyVuQeMhl8mQDQEpAdXOQFe7SKUYQgUDIH/9xJQxRWayBYmmXCQA0Wm/q1LMZCwHA7AgDMG2ejl9nSaglTY+Wc2Js5joGX/wxNC1afehOfN9p7Ni1mCYRExjBfb8oAAgwkWvAMRZCO0TGtzeWOK2NrQ/4MfD3AMEokLLhsvmRG8cYTdqFaPxTG9WEe9aoTYkAQKcBiPsCIwc+gTZp8hJMBlZ4CQffgU0kEkwbEWXA1I5FwKcM+U4XnaxjADAtoRCXAL9cInEk4xqsP23+Eb+sO2c0rrY+LRGGwNuBwphftF/WoMZ1D8XRwLL5bWAAjtinKQy/0IyMaCV7QLefpBmXEPiyAUD4EycnJ+ymOjMz86UBgFrCm5feUOczAEDOUc4nMKViBqCBdFY6rzIHBv5pl18rAYaAjjWFoGkfKLuQXYYNfBZISdj+qQBgxKIqFMh4AoCH8taPPv6IawyNfQDIoPx3a2Od3X+X5hcIHqHstVIpsny0ieYfJyfs3ArAZWN1TebnF9g0j/tzF11pK/LowUO5e/eu9LttjilYc/X6uQyzfVlanpP1jWWCfigDXlyqyfyiAoBnZydyfITnMZRqdUEefL4n7/7kF3L3o/tk0C3Or/D4aHwBABDsNrD/FpaXdP9x16FJmB59EaxRLaUdsHMsQEbq/50eSrNxwvJfMBEhM/DOO98mCPjGa2/Io0dP5INffkgAEPcHDbra3LzcvrnNcWmggUXngixllBYvrmipbT5XVA12UfYmQL5moy2tix41/27feoVjRq3YFmqD/YRPTFAwANeSCGQMWwdoAmJZOTw6kjsffCCPnzySw8MjArvQ/MPYLC8vcGywrtC0pd/He1nqLtZmwOhDe2GAgRmZmalJrVqTatWuXztWZwuqRWgA4I2tW/KT/+/nsrF5Q7bf+Lbc+/ldOTttatMTJGdQgg577wGACT/AVQnBT8F86Hc7Khvh9rM4AWr+RV/jCccMBwhYPz3jvaLa6LXXXmOpM65x2O9yDWOe9MAAJACYkVMHAD4FAEiZBt1TjflnAKD6hSY1kLRcv0kMQMwbbT7TIQCIpGuj0eTPrxmAaTUrac7sb+ff/qkDgCMa8ld8jC8LAE873ZcFAMYJyMB//4s/+R/o6SvSnXwzWV6ipXIMmvpwolEapnRqvylCFKiOKYn0GVboxoRMDxgAYH5Qe8scOMcAtFJWMgHRCY+AT8zMsY/bQEWi61dshzztQYx/35WGOro5N5cXKAGOHdTLAYDjMud4ZsacwjXbeI4D6jIBkj6d0vvVA4BsQ+/mF4K2EAA0lmgCLE7pKIt5aplbAwDhBCUAQHayi4085+eEMjaVcE8pbR8RjU9uHASoHVOWrKmglDruIBkG2MnxNvacOUFR5sMd3xyOeH4EIc4YgCycTzomHpsUnU7ZZKZPRisCTCufm7yJjAbQ/r2iK6p/7qzTlKRN8hZdVNo5AiAnRdjHrVOfEUEbBofN6RuBnYtseBtd45ChLqMLMEpDIPadLPHybY8/xvp/H7BzDNwooeHKEPkZciz0Ui2j5TQwRzcU9wwco5lAltesyQDTsfc9AnBZAOdOPxUAROe8fhIA9E6mHZu5IhKXMBUAjAD3eBxoNyMGoAMAPQZgwvF3Z7s0ADhGAzBVosAAlWHMTuXpwPqw5huOCeM3QQJASraM60pocydKooGxlVICTPZeKILtrtfAnlQAkI0tjOk9mckcMhctofbVAIARxJ6Y45zzAcATawDOKwNFNEC8QBfgQoH7PXXHWPqNGjjdX+2VYOJS81KTTrFfot2p9f71/L1u22MAKsCY5KLGUzlNO/cqvsJoA67kcxoHANpch/4ygU3kQNnRUst8tZxN7YglvnDvNh4GALKQc0IZCfaLr7IE+LJjFT3TSwKA4/yl0B6M85OidTOmxNv8OD4HT/PY7se+n8YABPAFABCsqUklwLSa1uU0YABCqzLqfgoGmNP/g5Zdjw1BFMRTu+sAQNcBmHaKWs0KhGAMqEsGbUAAiEAonEYgGbIGEELSm+ssBgDBcCLby0kvKHPQfT8jBHlgs3d3d+Xho4fs/FutVckWOz05JXN8Y3NNbl7bYnltpVhgU4xKtUQAsH56wu+C8bu5tk7tPwJvBGmG0nGA1oPPP5WH6ObbqLOE+PXfeVX2D3YlmwfYVJXVtUWZnSvJ7FxRVtYWZW4e4N1AzusAdw6lcdGVYn5Gnjw+kJ+9d1fu3/9CslKQ5eUNJp1rc7OysbEpiwsLBLtQ+ssu5Ci/hRa1A9thh+hfO6kVNPpAmfHpGc5xItJvy/HpnhRL6Mw+kP/wj/5IlhaX5ca1m/LowVN5//2fyU9+8p4U8mAfFwjwoZtuuZiXRuOcmoGwUYVygWDk2vp6ZJ8AVuUyRZb/Hh+fysnxKcumb7/yGkFGjlcnLoH19+V4fwGLECxB9WsAjOKFebq3t8cGK/fu3WMnXFQA5B1gB93GW7dusyy0edFgp+Hjkx355ts3ZHauIIvLczI7W5az8xP6TdZBtlzSBiSahFGtvWKpRNAVnaRv3P4d+fu/+XvZ2NqW19/5nnz87gdydoryabAVwXpMAoDmH6kf3Ccga/utMgCh8af2UhmqOo96Q02WoFQ96piNrtKtjhwdnVImCOzd3/u970XgH9iBpQI60YMBWJRuBh2AM3LezMizvWOWABsTl4w/r/SX68114qabN6YEONQgvqy9DO1QuB+Gx4l8EM+p9mNVgNFIvgIAxPNDAg7+PdYix3GKFMY4OzvtfkbGZcp5woTtr7sEeNr9/aa//zUA+HIA7289APjnf+wAQAJmyW6SMLDQo0iCFeqAIltggsC6IXrMPZZEWic+FwOkBGCWiUETEBgQbA664aoRUsddjY+J8vvlgOok60YWXeMlS1qnGbRpCzf+vpXQJcsF6TTBaXDBCjZOAJ4+Y3HyOcYAgZG4u2MeRQLnKAmAOrEyNbEBW8Dgnyd0WF9U/HL8huOxj1JZaiGAOFoUpQBzS50UJ3wegVGOJWalh9S78V4+owh/xqaG4ykACIcCx9YsKbKseCYhC9EHAEcYXAlAJz7xuAA+3Kh9IFDnb/ycpzEW/Pc55wlwqsOHsgrb0C2jr+ceAwC6C4vWjQ2cNWWJuvvEwTyeB0AzgPIoX0nrAhiNSNSJ0/7igNMAwFMWsb7YCMa9H427+93WTcj+s/JQo35PckQ0kEnqx+C8cPQgdg79GIwhAECzN8aCiNZ72FXYBU8GAMYJCGvO4LT/GDkAyDAQRH9aOWMoDh8C8Zi/MYCsujVu0CaWRCfGw2NuhPPS5ooBC7AhaJADhpYyAJe0BJgNFOJmBnGn5jFMqcjup9izEGjPaAdd0zACK4IlOp7WXdp6ildh8n/hekn73DgHSOdTEtDVbGEcABOI9UTV7VkiIEaCTO1OAOAPhrRDvCfYEs+em23wr5NyGz10q1abhXXOsninLRkDgEk7GmnhuoMZAMgx8YTH7fvWpMXObdLl/jX64xGWbsT7iGNSB89dy2/xns9YG3KcOu0e76tcrpIZk3gm1iXQn3NuzwufLxnnLikZzxPfD1EgETaM5fd5rCO1mxNlBcZNsJREUPjRkf01sH+j2kdJv8mvUDHNPwI61jjHO6H+XR0gdLZkggbdXpnkSwfq8VkrbTT9T1/OYro2U5igGscctQvV63jRgHHkUQT+kJ/onAR8xpqyySNeNqFgyfA0fwqsKQC30NUaAQAj9mqcEFKgD1pnKKlsSaYH9lhb0CDE7IcCCigDRhMQZenF7QWyBMZNA1BLLp2uX9RMBnZLWYAoHbWmH0iAaBs9sOABoLtmdmQ0Yb/E79rYgGAg39ckFM4B7U7Y64cPH8i7775H9qM1B8HarlZRArwm165tyvLivJSLaNqxSMYbwK5Oq8nSXqz5a5tbsr6yQkDbmst1220CeJ98fFeePftCKuWivPHGK7J1bV0ODnZlmB2yzHhldUmqNSQlB3LtxgYBwHanIRcEq06k0WhJr5OR/d2G/PKX9+T5syOOxcbGdd7T/MKsbN+8KTdvbqtPFvmd0E2MgXWLdcwuXjRw/Q/l7PxIJNORQqknDx99LicnR/Lmm6/Kd7/3XZmbXZDNzZvy4Z178uD+F/Luuz9j4xEkP5eWVmR5eZl7bbN5RlAUez1AzeWlZVleQ4MP+PXYa4qyurIp9XpT9vcP5dmTHQJYN27ckM2tLTIKVTtPNSP9FwBL+Lq4bm262GWM0O4NqH2IhioffvihvPfeT+X57i6T5IhZcB1bW9dYlo3nhQYhsBcPHj6Uw6Nn8s231+Wtb9wmAxN2tdfv0meA3ajNzEmxUIrLxnM5KZWrBJUo71Aqy/b26/LXf/kD2Vy/Lt/4vX9f7v78Qzk9aZB1h/ObTYu0Ngn4qRzGEKvAJYgwBxUAhIamsmMZgyKJCy3wbo8JXtpQ11kaNgCaieiajKY2AFFfe/V3nMesvhm1NzMoiy9KP1MkAHjWGsrT3SN5+mzfAYAK9jGpTKau/VQJCrxGmgk6Mxn7TxM2mQlv+fYq3g9jzeyRrxqJx0uiYTzhZ1G33v2dOulRNUw8l64SN/vXM+4WxhF20io20kgSYQLtqqM4TQN/WgnwVc8Xfn4aAPeyx3/Z70+//3GEpcud+dddAvzrZgBOY/hN85NGuwA7kt4YXDM8XubP/uf/zmMAuvbqLjhBRzkYWcuA6uLXsrkIAEQokqL5NwIApiD7mp3RDQkvHwA0J9EykHHGVSdW5KQak8SOf0k9stCQXcWw+VPbAChjdfkPlCUMTsvCNADHayuFC2YyAGif9q+bm1tfO6YRoHGMFP+hh13rXvS+7fwjE9QLcGwsEkFQGACFwDC6raHEvNNS7Z6cNiWwAGYk4xMCzYEOlgEa6PhFABBdNTtwsLVMyjWyiwY/yZQcOAalY9o4xk1aoB4yLMdtYD6Db2QzMC08v8tyoC1JNoib49Zoxu7FQF+3QtzhJwOA8Y2rkxk/V9XHw5xCOSgdsUGPAA3GjPMrHLzEDaUBQk6nzDvPiIaX0/iLGX/pG0m4MUEbBq/oOQSBYWRPEvoxAJxUH8cHAGmHHHBjzr+tk3D9xk6JO7+bf3EpXwAAQufJgSC0qwZwuE6KyFDHwrYeAOWYsDEI6Cx8qGExwpAM7Yh2NIzsR7D+AMjinnEelMwrANiThYVl2tx22wGAzk1WBuAY8C+hmeeAnxEGapItZnsLHAN0D7RgMlxf8fMYn8Ebp3/oz6hxG7ASyFMAQGo/xaV3Zv/ZgCqbJWsNx0SAxa6yKNl1a9jAZLPLeh3pdp6seo8FOOipsLvO8YyEzY/AVEuOBPYCZTBaCaCtgbh0MC4VCwHATFZLwS3gVTPrJyuSzNjEPuDWHsBL2iuTG+DfFXyzF1kZnT7ZF9VKzQGA3p14+3lU0mxlaxYMOuDLt426JaLZAAAgAElEQVQATghoUehd/2/3H3WddjppLwL+TQfG9A4n7Y98liFzHHoE3suWtzERzf6E2nKx/xEDgCqCn3H2ZBQARDIMey3YL1jzaQBg6B+M7muWAA0Z72P+HkRc0xzcdOsf/3Vcd+rIvk1hlISW67IAYPQ8gvULcATBM56baVjSL3PDE9+vS7irsp+y/YbouNuSTP9CMkPtBBuNdwaNFPIiYIBBogHP1bH/OI9IP9ImIOx+TfbRIGIAEqBAF9lhQfo9ZQ3C90aDLbsmNgOGvXC6ZtZIhN2HsVbc+5xT7txgykFj794n9+TOnTvUofNfGIPNzTV2wV1cnpWZakmWFuYkn89Io1mXbksBPtj6GzduSrVUdmCJSho063V58uih3H/wCUG2pYUZuX5jTbaur0uzeS65AjqVVqhTVy6XpNU+l+1b12V2riKN5ikBQGgyXjSRaMjI40d78vlnz+T8rC2Qs11ZXScTDZpv0OpbW3OMOyeToH6PgWpgpak9t3XYrJ/J/QefysnJvuSLQ0HPhCdP70u315ZXX31Vrl9Hc4sFWVvbko/ufib7e8fy/nu/kGJhhs9gbXldOw3nMB6nAkYhmvYC1GQX4sUFZ0jwXLNSLc+SyYlSXbD1AGAB/Lu2dY2dbVESrHvEKACo3YBFGo06GY21WlUaF23uWWD0Qffvgzu/lJOTY34OQB0akfA65meiPQ3nPjo8lGGmIddvVOWtb26zrBt2Hsc6O6vz+7hv6PypIVQ/vliqRABgsViWza1t+Zu//oFsbGzLO7/7ffnwg0+oAYjrz6Npn7PtBgDanmZxlTIEB1xz5/V6BADSK3HNA0HEQIdb+FZshuMYkNrMskeQemN9k2D27KyOt8ZJWclZyT0YgFkFAOsX/RgAdEA890+ndahsXVcWPAUA7NMfHP+aJmUVAoAWX4zGt87SBQCg/3k/QY74XpmcKiVxWXvq38lVAMD4+ON9SU6jgM3+NQA4bYd8ufe/BgAnj9/LMgB/7QDg//E//dcKAAbMpjjQtRI0LcXEywcAQdO2IME/zmUZgP3ekOU+OAvbxTtmky52zWgnMht0+rUzrJ4vCPxHSlrTH+AIYDOmRGza8oGuBa/DUc19h5adp9z1IPuGjNYkzRo90DREPfn+KADYoyNPgXOACl7HLB6eHVUDtqb9Th2p5PGntSmf1KQmBEfSAi0bv3ictQFBDACioYJtCgOWiCU2meC5GYPMglU4bxrcCJ0TlA8jOMd9mdZb+jN2TJaoDNbNs2jepQc8dqwXAgDdsyLwGTwjf37ZHJsMAKbdVcrmGgKy7nc4JqqRB9APIYF2UUNSAMwSNOxRBuC0+epfhzUqiK8jFQCEszhl4Y0D8MN4z9/AAMgoIKHPkg6gK2lm+YNjAGJeiNOLxD2nPQ+7vIFjSiYZyFYyETPErAEBhd5dZ0ccg0166Oyqg2/gcmh/faaYPzQmMj1uuJLj60bVe+ZRN2Z3AAC8yuwGAKgMQAQVYADAplv5fHz/9qTGMQANEfVZSO7bCVun8wjrletz2JNyuRKxTMcBEdM0SHnMCR3qxgEQkZ22BBOCasd8QRkdX2RlxBl+v0kDGcyOAWifsbnHLsBe2a8l0LiPBgkNJCt8PVmEFn5Jjm8nfPkCHsv0UWHXnd2yskB7fmGgGLOK9BMhs8/Xm0vYYRvjFEZWHDADBHYAuFt/qjPZJdBbqdSgEqUAq3v5zydk10YgTJAkCb/rl+FiP7QkmJVH+oB4ZL+ReMIzMhDUY3L6wLJvT9Lm0mgJcHKlZoP9bJzDHc9/54+ZofO0GuEX2TVEDU5+6wDAq+wno1bvqgnNSQwQ7n8uYTRqfxzA+ZIAIJsaRAzAHoG/3BBMQAXKNeFpDKOsDLLQ3Mtrkw4HzLEztivLjUFACE24fc4xl1E+DBCw59iCBphHACAq7N39KpuJEIgCgrhKW5emO8gyzawcHR/LnTsfyKOHj0YAbwKA6+uytbFKrb61lQUy9cBoPjk9kvOzBu3b1vomOwXXG3XaANwT1vvRwZ58eu8jefbkIfX9FharBPfAACwUslKsFMhsM/IAtOlu30ZZakXqjTO5aF5QX7DZbAsq/+9/viP7e6fS7WQEpOrqDLr/bsjyyhIZdwCBwhd8A5M5wrm4b2MLyAwIpt375I7s7j2j7h/KYdsdMMpEtq5dYxnv3NyCrKxel48/+kx2d08IAJYKs5IZ5GR+TnX+kKBuOgAwFwGAyyyhjkq9h+hWiwQsOgY35WB/n/6XAoA3OAaRpEWo9euatuBeMCaIRaDnd3RyxueHjr8fffSRHBzuS6uFDux5WVpakpmZWanVymT+tVoNMjw/++xzNiNZXinI7VdrjgEIpqJ2jQYTDzMHjZ2mAYBLK2vyN3/197KxcUN+73f/UO598khOjs8lmy255J928o06/yL+o+6flgCD8GCau/VGQ/odlAC70nc05Oj1pdNXPWNjtyGhCY27zkWLzwaNTVZWVlhyzEoaN885B9l3OC89NN7JFOW8JWQAPts9lKcoAe7Ha3MUAFRJELzGMQC/CgAwzReM/KQUAJCujPnETsIEY4TXVQDA0Eba3jiRiR1U7E0DPH/TAMCX261gQi5Zspj2UH8Ff/vHDgBGzbQuOZZT49IrPs5fFQA4rglZ5n//H/8r5dwEwIb5lwxIHfvEQI0vswR4HACo59VOwH4ABc06zco5w+os61VLgOMAKAmGXXIeeB+zTLcxDGL6tbW9p8OQ1yB/XJea+IDJrrYj15MCEPrA7CQGoAWIiaARLIkXAACjiTup66pXqhUFRymOSTJgyzJwRgaV30GXZwZfamp9zS38PrphxGAh3gcIiwwg4moERSgxMwCwiHI6lJz5mlIGIFsgawhnFNimmwBjmITzyn9+caCffgzLxvmaQyEw73/G2Bv4jAG+BliNn8eTGYEZ93zA7GJJbtbKylRzKlEC7Eraxwe5o9tjDNCOXqEuZQeoJ4KN0c+GhjPxDFM0wnAEJhNcQxFzetipNgtwB2xA1c9EKY3F5S75H11A6OSkA4Cwp1bmidpdMDlcCbCAfQqpBS3F5NNgV98CdYUMcBgHAI6ADAzmxr9GQYnk8x+5H7KWMQ4oAc5JHQAgNADnlwj8hgzAWDstyTiIriiicoYAYDA3PNZYF+Wzw75UoAXll8t6txkBbxMYPqMJiLR5lL5jjyZqUJqK0jewiOOSUTaXiFifrnyOMgMtx5ZN7l8EoDwwybfFPtDMlZDNqf1yZcD4WzFfcB0d3b6T2LeD5E1QKsupFg57oJVrTEBf0sN8AH/0wnkV/55kmpmAe1z66+aBsy/9nuoyFfIlMkPyWQjd+0zD+PmoEzN+/kaJQucbKICjDYT4Tadj5ttUA9y5lwTJJEuepQF7aQmatFU4rcRnlMmcbGbmH1OTiTFjizbN8wc04NJ7VQAQc1YTHbp/JsfOWINaqeDYqp4/oPtrkOgy6QG7sCmM49Gxc0D/hOY7Ew3alDfHAfrjvjYJALQANtzfAAzb33KB+cU4EmwQlbQBe2YaAxCsWICAOdcFOCvaERhbBjUwsUaNAZgtsATYGHgWwHBfjRiAjoHEBgUa3FOPbJCTPhiA2DPIZFZ7ZXOUbH9BYwhlAdJeWEEkyiX56JRNi/N3uwPp9bqys7ND9tizZzuRLrCB6goArrIRyNLKnFzbWpFiMSutZl2Ojg6k0Wwwmbh944a88sorbCSSR7mqa+p3/7OP5dGDT+XsdF+u39iQQrEn5Uqe/wdYV6yU6d8hkYG5enx8KNu3bsjMTJnHRodeAFIXF21pNQfy6OGuXDT70mmDNdaXSnVWbm3fluXVpajrbzS1HRiKpBjWKe47BAAvWk258+HPZGfnC+kPWzI3X5RyNctS5eWVFYKLM7VZ2br+inz4wafy2acP5f33PpBScVaG/YLMVOYJAGK/b7Xr0us3JZ8fyuxcjZ10l5aWuabxrDodXDckWPLSaXfJnIT/CpYhGIDQ1SNb0VuTWPsAtWAHOC/xjHt9zs2VlWX54skz+eyzz+Tx48dy//59p5Hak5nZmty6tc1mXGpTBmwIsre7Jw8fHRLgnJsX+aP/6DV58xu3ZWNDNQh39w5GAUB3PWDLF8sllsZTC7BYJkvwL//67+TmjdflO+98V+5//lSOjlERluWeYFqVZrup+YcqBfcPDEDTpG820ASkR71XbNGUE+l3Wa0GTXHYQ8RkuE40nmnUm/Kdb7/DEmi7JsSjuF8ml1yTLy27z7MMuN5BCXBfnu0eEwC0NcH1OFStQ9PrNN1p23t8G2R251cNAI5rBpAGACLGrlYrXpd5p8fu2e5wHwx9BH9PSrPBIYPqawDwZXa/L/+7XwOAyTH9RwcA/tm/UAAwfuktJgANr/SRBvkqTUDM+Kd4WnBAwS65aGrZQLFS4U8ItqLEiUGo1wmYAZK72sjZd+VFNlENUZ+WCZ72/uWXUlzqEjqf1jQBxwL4h4A6jFfNYY9LF9HqPhk0Jq8l1mnEPfhBI41tHxkwMAALrsV9zAqgQ++VlYwEMZ4m1bT7t+9GDmhwY8bcjLNA9uDCJRQDpwrqolRFmWf6UkA0AkSi+RQDt8mpFQOAODcygNj0CQAWwIrMseSJ841BksswjtywBipwhTluEdPUMX5cEG/PPGTujCsRs+A/bf6ZM+4/02hee+OrAGmXjDVmp1nyDWBAAQMrj/BvyeKUkOFjgF/0Wa9EU3UWYwawllNjLB3DlGszTOH5CIP3/6jpQ3Kgk183hqD7zAi4HLPNwvJOJgXCjtOOUWZn5Hc8lgyDIy8otnEns9FNKjtuDIgo0BUCHiNMRteUBVpsBInIGDD2Xzwu2YECSmRSe2zi6HEHOnmhvTBAlVlvp43jX4s/D62cOTG/xrCBbcygj0MG4IIyAK0cSrtOikD8mj+DUuRofkfAuWnA2ZF1DCzQNIAfjj0YCAAAESTM1FAqpa/YlsTjZ3bTgBzMTT9RZRIAaWPif1fXeDKaj/cYtUvQ0MJ9I5COAEjYU9wak2Rqt2Fv2j00ydKOhCphgDHSQM7KyKKRQHMQ19nc/qbPU+8TGoBk4TrwEPMktgs6/gbm6DiNagBdJkGRXJnxHA/nyzjbFX4/8bvp/0UagApkITiDcD01AEtVZa2PAYfSGnWEnx33DG3+wD9gYiNkWI8Bkqf5CVcFnMIxGgXYYkDZ/2xkJzODBKs/2agtBm6wH+ieFIynJXgiJDiJCFvZ97j7Hv17vJ+nldyH4wNmL9daCCRGN3s1TsWkRNDE+ejenFbCM25+RePgmDL2Oz5/0UITAwVetBOz15XU5jaeA9YEvw/5jY7IsC15JIiG3QgA5Pn52YJ2/82oDqBqjmmFhzUC4eesEQhsq7F6wCJEeSIZgK4ZyEBtkpltZVQ5cMWVAFPvz4HuZAC6R4MGFjgnAKVmu0Xm32cP7svR0aEUQV9zzEQc3zr7bmwsy8rKgmysLUmpnJOLi3M5PNqX9kWL7PIb166T8Y2SWrCB0XyhWT+Xv/6r/1tOT3Zlcb4q166vyFDaMr9Qk5vb12Vra0su2l1pNiAX40quC/CF8vTtwFhrtztSr9cJXjXqXel3C/L8+YF0O0OpVuYEgM+NG9uysDjnus7HiSxjf0aMeCQ8IzutkhaN1rl8ePcf5M6H70u705SV1ZqsbyzKd7//XVc6qUDW3OwKdQfv3Xsg77/rAMBBQSrFOZmpKQAI/T/cX6GQkdm5MrUSAaxh/wXwh6YcsJUoaUbzD3bTLeR5/evrGwTUTFPZmN3wf1FZBSb5yekpfWB8j11fux354vFTefe99+TB/fu0ixgzdBS+ceOabG1tEkAlS7tzwZ9Pnz6WRqMj5QrKp2vyne+8QgBwfX2Fe/aTJ8+kfq6STgDVUF6tyVDsjRiLolSqVfqruIbqzJz8m3/9V/KNN78j3/rW78pnnz+W4+O6agDm0IRFJUtsDwLghzJ7a1w0dBUL2EcuLuquemAgvSHA6T6b8WDvhN+C8wMMBiMUc+369Wvy2qtv8Dos0WYJWCMaoOKIjNtsiQBgsydyetGXZ3uH8vTZnnSZgHWAfAQA4jsOCDQGYGDfYgAwtHeBPZ7SzDJtv0vb/80vgKa+bzND+8auxgCJOW4DdkH2bZvvn6T5TL7NTfpPY6xxULH3qwYAp+0R0/b/ad+f9v7L+g9yyYrHadcx7v1pTdCmE5omn/nKGoDucHFSzsXpnjxO2hl9XWP/fVtt05h40bwP0bLAj5nmT4z62JP9nWnz47IagGMZgH/+p/88hQKR3vVHFycAwD4bKZCKjYDGBbtqEFwZmzETTNMmhbkGxgs2N2xseJWKJTokPgDIAMo/fni1gQZgXCY0mRkTG7JpmK7/yEY/6wfkZEixZNCVSrtJycwhGYB+KVYYECen5aTMCpsHjATuEPtWajxI69akgRMooBmz81zE+jMg7SrjoNeqnbbSx1nBLGNgeCDkCGPAAQmOvcAA29eNcowHHwD0NSdHu0AlAUBjzyAYQskIgnHTAJxYAuwBL8zEux1bgQYtDbMxwE+f1ROV3qVYomkli6OAU/x8bKytTFJ1OPtkj/lg5khnMTDQlOc7UrA7yshLMijVcBhrA/p0fhOQ8NmbMXM/I9Av/D0eGLMptB3uGhPDlgICWuwagsvUNPI3xOC7BK+8MmveGUFAN58BDJiDHzCL7Zqs+18S8EuycvBZJi6y2vU1k9UmNFr+6GmggfnnWBtkMER6qjGwagC0PQPf3tgzVbsbryP/9wgY83ToOG9pm+LrHrfRnJ836HBTAzAH/RzV0TGw3tbAVQDA2PYQufKuXdkz2A+wviAUT9DemxBpQKt/v7FdVwDNWJ/hUmS5rvdH345FK8AYdI75pyAgn64LyrGu+l4jDwMAO9LudzhuNv52qjQAMLQfdj82vw0A1IY3CnDaccF20BJb2CQ0fjIAFGyHuOQ9Yaej0sIUAxVYiFGAys2zCHiI1050tHDNJpp/GBtNkysIbBGIGgOQnR/duI/IW0aAhQc6BWDhJAAwWvspGqtpkg1p8yptxKb/bYyT5/ZxP4FFspc3Me29SP9QlMFicyOpy/jlAICT7ntkvx/Zz5MO2ohdCfzAUf/hagDg9LGf/IlpIvBTj2/6ls4G436RwOj2+5FOLu4x1AC0BEqG9qMnw35b0PkXIGAW+n/W4dnZGzYiAAtpCO/ONMbcOnAluQb+Ebhz+trKAEQ7D9UAhHwBEhj6WQMJFWDB/oguoPx/1D2Y1onfNwAQTDP8DYn7g+NjefDgvjx6/Jha3gDuon11kKGm38baimyur1ADEBp+1VpJ+v0WS4C77Q5BrpVFNJEYSPuiSVBr2O+x/PcnP/k76XXrsrw4I3MLRSkUB7K2viTbt27K6sq6nNdbTnMuK7XqLJtpgMGP7rWd9gXjlEYDzUAu5PzsQga9ohzsn1F2AB1qZ2bmZG11g80uCgDNPcAF/rStM9hVALrx2lAAcP/wuTz84nP5/P5H0mgeSW2mKDe21+UP/r3v00ajKUc2U5TFhXV59vRAPr33KMEArBQXqH2KEuBeHx2AO1IoZthRF511tza3yJAGWw37IvZHlEkjbqpVq1KpzLCL8Pz8IudbCADq9UL2pkM5j/mFeeol4jjPn+/KnbsfySeffir7+/uO9DFgafDG5rrMzlXJFgSbHZ+HLI92bG5KpZKT5dVZ+dbbt+X1N27ymcCGPn26w/Ng3ErFiuQLWsprgCRAPQMgMY/KtRn51//Pv5XvfPv78s1vviP3HzwlAIg5ms+iA22yAYUBgBgT7IuwldhnsYdAfxLXSg3xXpfdjvtufYK5iXs4Pj4iCAh9xm9/+x3KTuCFmADfs+drnYLxcwD2babEEuCLfiYAAGHvFPCLGYC/uQBgJHsxxrD5ACA+At1IlIv7r2mJ09jXcSziCRIsIYD1NQA4dcdJfuBrAJDjYX7GODziawAwxU/H3vDn/+t/OQoAetpGVjYSl+LCkVCdJuqr9RHDxYyICAAMACrTDko62lkZdIeRaDKCPQMANcjRIBoPNe4KGiyQCAAMSgcvqek3zeAkzpZS7hoCgGTZGDvGsj8Qh0cX4HzI7Iud3WS2JAnQGQiq1+IYWSkAHqnxQ5SSaEmodaBL6gxozzdbKDET4uoA4KRAQR0nlJS4skvrKhuCMs4zNsAwKkuJHGsN4k303sobjAGT9xw2PMtQPwoOjLHkCABmc4ISQ4wjAcCgcjGJ4OtYG8PH7pfaUI4BaE+QHRfdi9WeI8CoMXXGj7NlnNNKgH1WKBzTbkdLG/D/HABAshvVkU8DAO3aQhbNqDaJXl/EDIgwPrD/0BEcpRSuCUh+FAB033anc+MXgQpu7nqLiusvmhMBA9CHfrzPcM25rLA1CVLRczAY/BWrOkLRvfsAIAAMlCEygasfskw/NwvYD7zvBiK2W8nn5wNScbmjagSB+adMZpFsHvdu4J/NmqyAAZjBvwyCDwN2LFHgA4uW6bL17+aTu7+w2yzvB9lxCMGnOAm8R5Ymxwzm0fWcpUYTgCR0AQY4YxqAZuOsZDSyX+6ZJZihBDoCYMDZA5urBnQOydhF8JyX2kyNHYjT1lMsWxAf19gykzT//NlBSb8U5zTBMnelcsZE4H7o2TC9bjwn7b4Ou9TvAQAEU6GTaJBlY8b9zBrouGOFzy8G+8Fk6EkXHTpZkh835tDnhbIja4rlg4MoPURCKMkS5zP3EkAj7qbbTwEz8PieDIeNr8kQ6G7kEiEJ+25MJNO0tXmfBL9xPHYB7gAA1C7AfoOUUH/WGLuqT+bmbVCjHyaEEusTFQQOPAsTaOMcxy+FATBW11f3ed9mMrmEoWfHcH06CRtNBqADaXg/ClKEgd00BqA9d2PkRXuXS2xdejx+xQDgtIz4RAB4ZLKrButLvQIAEGsOQER3kA4ARvPRKhkuAwCibBfdnDN5GWaKZF0bw8jNEMdQNmAvmwQAHZMvyf5zHaK5zrWqB2OL5Lv5EPTJHJCIc1q1B9YpbGCzeSEPHj2Szz//XPYOD5gcKqOBFsuFYRezZABurq/J5voymXvVcl4WFmcEREGUbHbbF+y8Wy4VpAkNt25biqW8XEBb76MP5OnTz6SQ78vCXFEqtZzMzpUINt28eUPW1zZk7+BEzs6aBF8IAOaQ6IW0i/B6Ot22AoDNtpyfAwDMUwMQTDoAgFtb1ylvgWQTKigiX8HtmzbfYJ+0gkftqUkaHBzvyvHJgRwcPJWjk10ClLdeuSbf+/532V0W5wUAODu3IjvPjuTTTxwAWJgV6Zekkp9X7dMcGJpdBwCiBFgbk2xtbRAAZCOTiybnVvPigg0ywNQD8IcmHTgGm9y5vR77ggW9AD9hY3HtiAuWlhYJ+P3iF/8gH3/yqZyenvN9LP1ypSTLywts/oG9DX5lBAB2W3JyfCKtdlPKKHFenZM3fueavPr6NVldXabP8/z5PgE2rAMkdQwAtMQOktWFfF5ZgIWSVGqzBADfeef35Zvf+I48frJHDUBo6+UyqNBR0NV8EwCAfK4OsINt5P6IMl8kD9tNvtdCY6OelgNjPuA9XBeeXbValdu3b8ubb74hnTY0wuFPOwCQzUriZnUhANgaZFkC/NRpAHa68Md+swDAcfbMbwo07jM+AIgkL+aU+Rzci1zC1pfmCvfSeG/xE1Vjzvg1A/Cltp9fNwNwnDZ5eFPj9+0XS/h9VQzAaf5F2GovvM8XQ1HGT4Gp1xNo+kRxQyhN4n4Pj5f5V3/8XwwpfOpKlxDEqu4S2A4oN1VmAV5wzhHEIFMCg2ot5y8FALp79EXnNXujZUA8fqEg/azqtikzRIMdZdGoqPnoywJi120zqjS9nGN3OQDQf6zJRxxtuB4VNHoITqeC95bLReUg+D1yItwNwTEEwOJnHMkGcAzIsOvxaACjwCwYWrbRpwOA8WbKTRXjDIYbnMopDUji8Y9ZYuOYEwboGUATU33D8YuZS5HgdlSmqc+WjSfgqOP6HDj9YgAgNjOUnbdV662ADpHJGRUBzQCeo3LzPp+f/Y7PEGxzJYyqI5cEmyKAFevHCXlzHriAwxaiz3KJ9OlQ6ufpMkYOkGPT+gzAvmSYYUX5h5Uzg30QvxzIZc92gmYjN3j3Pq7LZy7A4e0PocvYlWxuQEcSXWIZfHrlZLHOZFag1xnjs+kBrY5TXNrL647K1GzB+0wHrB29O45hLqeaMChuZzmIu3MnIu5TuwmEJUqAB4Bu6PjiBaAYQQDBGBNLngQAsqzKB6CUDWbgH5gdaKoD9mjEAnT6f3RO+yKlfNWVlEL63Dqqq2YoXpGmo7c2fYYpxo82AgEEtIqcdiokBxA4mD3x7YWuneTG6ycgfDYfxMZ73YEDAMEk0BI++4yW8MZlhjYaiUA8YizH57Rr4FwFKAWWdDYnrWaT4t7s7Dg7I41mM+rUjXVEINwAdhw3KMUn+yWFQeZfjzG0DUjBPXAM3cUj6YTyoYwlcgbaqMV0pmy+mk2D3TTJAttH2yjbRZvJUFvO2a9pAKDNb9gEzEsAgHjN1GpRqTuuJwb8DQBXlmAMWHJVazCIOeQa0BjAl9SFc52aUfTEvceBjdgjwCu3MvuBlptzfkaOhdkcAAtFkYEygaKy90zHawCi4IPqWjkAECXA0HzMosHBULS7tGfFXLl+Dz5I1P3UAHLnA7AUOyjj9tjvBv6llgCPSRh+KQCgW2sj/ovH5KfUBZnmto8YazsJBhrkGs1ddMFM0Xr8GgD09ojETEr+8msBAL092BiAMuiKDNpkAOaQTBgi2QaAV8t3fQCQQKDXAdiSErRrKEMcYP9y1TrcJ5WBGAOAcdmirwNIBiDYgiiTN+1A6uO6a3C2HswuTDkw0t7/+c/l2c6OnDfqTDQZA7Dn9lkyADfXqQM4PwPtN5GlpVmpVAtk6MHmL86j8YbTfe6DzdA75bIAACAASURBVNWS48NdefTgM2nU96VY7EmpMJS19QUpV7KyvrEsr7x6iw009g/O5GAfTSOKBJxQdmqgBcoYO502tQCbjabU6y3pd3NkAGIfm6mhAcQtluAWiujuG/umVhKK2YLjUUfPNWdTPwuJqq5cdBvS7qCRSUNa7TPp9Rtyc3tDbr92myAbwLV8rizV2qI83zn2AMB5GQ4KUsrNSbU0owmhDKoruuwmjCYmAOIArEFnEM1G0LgCmryIu6B/CFb+4uIi/2/JE8RrjNscAIgk94EDZyuVKkGw5eUlefjokfzt3/xAnjzbifTvAOqBCVmbRTNGTfiajww2XavdkOOjY+pzl0oFWVqsyRtv3pRbr2zxOvHZPacBCFAObL9cTnW2AVhyJ8qqhi2uC9dcqtbk3/6bv5RvffO7LAF++uzw0gAg/BtIrBgAiNL7RuNMmZI9bdyC7n9IKAIExj80NkHJNMrH0fQFcaw2gNNmIowvLNY0DUCPAdjLluS40ZbHO/uys3ug+zLWHNejK833S/StNNHpz5rfZXsBAHd7aSwaEzxsvk0DAeLvx75PmslLAwBHEiZOO1GrB1RKxGdPafJSy7mnJdHM95x4/b9BAGBaGejl8IEJG8yUty5dehqUgtvYoyv2V/maVgKsPt6UvgUJyaS0q706CPg1AKjj+NIlwP/yf/nPh1bnj2ALwXS5XOPihnEEHR9dp6z0CAYS+mPQoCBlOsoIOAaeU8+PGVE+Y81l7Z24MYwgO3GinBh6fw4AhG4DMqjIIhbYaEAzMpPqq8NulsYIQkbDDJE/9ULDF/+ehuF6fxuT8Q615HA8OERGKwdIoxlEr+kG2EFeCRxYMqaNw6YBbnHxx5ib9+8D58OmGAGAyN5gE3RBEASe/c0G77HPlZVYT6mHiQExV5Zq7AMwU6INzs5gAeKkxQ2QKAZQADxj/jXO69IfdKVaqVKzUIFoPa4yquISOGTo0o20al0AYIaDQAC2gE1LpNttSSaLeV4kw1SZX+463PVgTBhsOTZGNAedODV+x51hTH2mSlyCrheMgNYAC/zF13nD+wT9XMxqGnYWqOpzt4BWO5LhhfIPsBgVgB9IrgBBZeilQJ/MlZ/b18AYwaey7jlg/rpNN9yg/Y166MAFHfWBSA4wSZfdCSFSXSipPmcCbHSsFb/QWLvc4pnldA3b9EgFIpNAnzHXDLDRK9HAhsbPMfVw3SwJQclHUO5u84uFhx5zhuM46NO5B/BA5rFbO7B3oT2JQEkCBQ7wYgmv4++QOaHlXGCa9gZtdvVDaU8+BwBlQMC0UizQ4WTGfYhuymUpgK3LeaxBCOakX75pjqANHTpZU98rqzbG1gNYCja+bOSR0pk83H7jRhmqk6MAWobBJwDFC7BZCAAukOnd7uJzTo/PBYpghvhNpAimYX248U53AGEbO0w6ACDVcnydI1j7tUqZgcmw16X+EO/RrUdzSKO1gft0wZl/LoKTEaDtMyYda22gJZP4jh1TbaFKKOBabHyAdyGgNE3RaNwiIBrPROc5PgNxfIwbbUAOzxWBtF5PwoEOgCe/5EkZnFqaZ9eIki8AiyhhQ1CWZYmOJuh47wSlwezMu3u3ZjQYo64MpKPzNHrpeoIjwa6Kgs902TVd55WyXsAyVmBOG4kkWJZ8hqqxJFmUbFckM6xxLg2kLcPMhQzlIgIAqUrRA1ABTbKY5YrzgCnPcjsGGbo/ogECAA0VY8/i6hCeqpafXbeTuhgJaBIAPU6c7OodMmDD9THu9xBoDM+rpdgmh6Lza9SzSDrO7PAcpYjY49WdXp8NA1TMCQjdY+a6ZmjGIDRmNHyIIgANpwGYuIcguWJszlF/KMkMjv2GAGCdVN51icH0NYTSgMzph7ha8BAGXEi7fFkvgv9gAEIDsOcYgI41Fm17psvHTV8BdzrxQzCdWzIctCQLMJBrdEAAkNqjrhGBrQGIS5AFawxip/9H8I8luwDsHUCP97B+aM8gDaAJHCTN/GQbAQLofzmfma4EgHp3HtoiAmIlaXd68uDhQ/nii0dydHLC/Uq7m0MDtU/fBL5NrVIhi219bUVmqkWWjq6uzEulWibbr1oGSASfBIAn5Ez6gka7jx5+Knc+eF/yuY6UCgMpljMyN1+WuZmivPratmxvbxPwOz69kCeP99hUAzZ6cXGZfgmlXrra/RWgENiKF80uG4CcnTY5RosLq2QAEjR03X3pY9g49NROVmtVrl8w6XB/tWqN6+/8/FRyJZHZ2YoUSsISYJTwLi7NyOzCjBwfH8vB0QkBokplXvZ3T5MAYL8kxeyMlEo1gmfwHXL5visBrsji0qzMzFZZegt7j3mFxh/YA9DAY3NjUwrZgpQrFbLqdA2bb6S+IuwptP/4/1yeLEK87t79WD7++FPZfb4rpVKRXX7ROAUNVvCv14O91kRvpYLuwj12VX7y5Av64mBMVisleefbb7Ahy9raihRKeTncP2KDjV4X8yFP/xd+PQBAsPG41+RV2gN+FxLXf/e3P5JXX3lDvve9PyQAeHqCqgPEJiCm6P6FF/1b5+uBOT7AHBtiT1Z/ilqPDdUsNG1hYwtiLoMpiTFbWVmlz4U1iphME8cDJZ64V6gB2Of6K0q2PCtP9o7l0dPnsn9w4sriL8cAZHm203CNTmT+qvMDjJBgMc04gMj3c3zbDZtPAHOMNFNYHYGSf3tZBYp1VbZEWax7qZ9M+HNB89D4WV3SrrrT2/2G2rz+uTQ+0gRFdJ5LVvqNuy4/5LWxDv1tnXvOZwwYV9BUfJnXVSUoIuAv2HcvCyRe9VqnAaAjAJQ3HxhfUnN5wh49jXQ0ooEZJIZHjj3ZHzA/P66Ksueayi6bOlxXfX4jB5xy/1MvIPhAAg8K3gsrajiv/+W/+E+HEFoHUHVyfMzFja5UMNSgmmMzzUP7ItIZUaYZghsuFDrqVgKsmQG8RkXHPS0HAoAK6oHdxW654L84APCi15HTJgRd1SDTMDnQUO9pdNH5m1/sNiNAhtMyOglDZDvpAAfHT4AVMQDha2iNBQAdCwRBGh2khMEaRc7Vnri/+zp0lxApjwDAbIYbLDZ/LYvVEYmDfQXR+JwcZMDn5sCitEmXcPuRJcPG4ZUpAWjR8men9xeJvuv9pL/ccdybCJGQdWw1L+gQLS3M0YFUAEkZgOi6Z5R0BqaTAEDES31l8yDBCn0YBMEAFAaDjuTy6I6njqoFIso2HbITnZ4P57YAzsCWWMuRznI0OJp9tbGm8+4FprhWDQzj8gwbFwPj/DJgLlCbL7b+ADqSNdtzDK8+M61waLAuAA4gK5lgFlqpq2P4mUE2A50WeMXaYnr/wxxWEUoau1LMixSKecbleCWcEStbI3NVmYz6D8yWuLRi3Hzw17cPgtnfdXRjG4Ng1zovdsGqc6zltOMbK8EYDpg/AJ5mZ+c5XigDAdsZjqtq/SUBSd6rex7KtjAAUMEIYzsBIL1oncvp6SGDGpaeu/KJIsCajHbiM2DegJaI6eyyrhHQzQ6ELsHinHxzhqP15gIXu298Pu46HX9f56aOYvzcDUywklEEnQqMt1od6rQtLC4waERgp53ysHIQLLo57gl1J+Zt6oN2awS2H3BOPsOOv3iWHehndVsMLsBGQIk/2XUGLo9Q3ke7D0esNKQ3AJJGZaopBH7PYVFmpc7RgfQYYBjop0BVctxwa1YWxzJcB5gRACQ4n2WwhkDHWPSXBQBHARltHoJ5B42xs1N0uLzg+c1GWEMAdWBdOaCVGhIk7RLgw8/4FQOjAP4QwCKoygG0jhItsFsq7m/2LVrzkb4fwFx8oiQyqIgM5hQojgDAhkhWmf7Qd0IHzMEgBi4tAWO2vcDzO7sPXUA0OHIgSE8UvECjBUAjamN1DqcBgDFL0TUB8mxEGHCM2ahG/pz2fPwP2fuW0AsZlwbu0c7SZjqw2BoB8Xf7p1l2OtsW/GQGXBulckFqZeyRsK89x2C5PACodmB0fzY/btp9poP7lx1FbZ7j74HhfjL9SL/NAKA+d3T8BQAIBiAAwAy04FwTNGUhA4RTDUACgFLQMmAH0CmAr2CgsfwI7kVdfPWzBP2GOer8aRLLpDS02ibUAPS/r4kF+DqaiDw5r8ujhw/l0ZPHBMaQ4Cao4lUHAViZqVbl2rVNAoCVSl5mZ4qysrTABA+ArVqlFM1t2B/4ZWj68fjRp7Kz+0gq5SGbhszNlmR+oSLLSzUCimCcwcYdHjXk8Re7bLIBm7K4hL/rfqeNIZpyfn5G3TqU49brHem2UQY6I6srm2S2Uy7HKwUx7T+bi7Mzs0zaAdDD/YFFhj3r4qIhpUqeJcnVmYJ0unU5Od2V+YWqZAsZsu3O6g3p9TJSKsySeRiXAC/KsF+SQgaNMqoEzyARksujydrAMQDnybQDIxL7LhI+0AIEkLW+vi6LS0t87gD/YtunnYrxO+5fkwSanMG4gA0IZuK9jz9huS7AMuy9AGShO1iqYC5oIjOb08QctAAxT8/OTuSzzx9KsaAAIGQ63vn2N2Rza50AYKVSlMPDE8aRiN2U1R8DgGSsw/dFoxYCgDhuVn74wx/J9o1X5Q//4J/J872TSwOAJI4w0abgKLQHETtgr87mcwJ/EPeK+15ZXZXtW9uysb4pM7MAi+HbqNawjlG8v1NyyOn8sgkIyt8dANjPleXhsz158GRHDg7PpNkCaxel+brfknjCdWqduJ1dj4AMnxDjSRCYH+IkryYBL/Heomvc9jDdO9P1+5P+Xmwz4yZsCrBaI0FIfBkDUAF1l8xyBJZIsiSqlFGf0Mbx0vsCm6jERAeTHLF7spg1BDSjMRgTF6ftG2lxzjhS0UhCL9DQjo5/RQAyvK6rAEhGEPHH9qsC/uw6rwoARt9z5IOoqm9crwCTjnFfHB33EOv5xwUAXrUJyrSuzDZ+oVeUBv5x3f3ZH/9nQ2yAEJZFNqhWqzoAUJhRwWTDhqLOP4IIZPsLZAYyKCCDTQXsLfDApEkCgK4kyR4y5bcU1IOGDYwQK5wANlZKcnx+JrtHR3J0Xo80vcY3K9CD+gCgudNwgtiIggBgEuEdZ1D0aOMAQAs27f1409DgzMtMuK6cCAbxogZgLh+xctS5AvgUMyCi0iTTzEoAgOmZhgTiS2C2x3Ngg0V2C/fpA3+2EYx2UfWCjQleN801y9gUMPRLaDQQ0/vRiW1wTTwdQ10jY3fp3wfMCiO7N1eryvrqimzfuEYQTjUAlQmIe7ZA0QBAFcJX4MKeIcA/HwDMF8Cea8l5/ViarXMV32ZXQrcpO+APTB4AsTgnGFwIUkg2c+8TfIk27LCZQNwlluPRV4CEzCKBsDHGbjwAaBmu9I1PwWfMKQKArnwO2W7oqeA8YOYCnI+02VyQYEEw1lEECBOsjcsGuH5BInKllbzvHMDRvmTyeK5d/h/AKXR6ANhrs4sYHo6eL0E/dU4QMvCZ+WyF1DmWBNz8rrVpG6fNfbL/OrhvOLzJDqh8Vk4zbID5QE1K7coI4BSC1wgCUFLV7rT5jJCVVralyz5zvuv/rUyeSx0AoGNxEjyB25fDz54cnezLzs4TskwjnQxcGxqDZMEGzkTgFsfdGoa4ecxMLsfQ/XRaOGbnkgDgKDBFgA62j9ltBUfiTV3BJGaKCUhr85OYDaLPE00n4CR3O2gCssTjdVrQ38G6QTCp88d05mIGoQOgojOOJjSM/QK/GWAyggfYFJSFdTstqVRLMlurSj4PVo2W0kbOklvjxl5KOHYIVEkac/My45gREcPDAV4jXWDdujDhd3bB68jAaYj6nbX1fHEHzphpqKXjvd5A+h0AytphslaDxlPBJRocIO6eb6hBYAzAUeAlBjpPT07l4OCY3QybYO075l80DsjNkAGo+zb3xyyeFQBAdMzsR4zgqOyZmzGAVpTqKluVACBZGCjh0gQDjxVNJVcyDNAQQB+y8/2CDPs1GfRmFejD3+VChtkzPTb3D4j8V1y5opN2sL3CStjNnmOOgu2ULQjKf3uZIhmAAD5jPTUT60egO8pQiwHAOEEVBlHTHN3Q/kwDxqJ91rEWQkc/ZIrHz8EFdQb+RRrHuv+ZFq7uuwO5trUha8vLBApou8lmRRdVZQn7jFId+6QfgfsAyG1zJw6sfvUMQBuzce5HPL8993akqUjy/sIAaeQ+o4TVyzE5uC4ykMfRbq1I8KCpBFhX/v5o/ontzwYADgdtGfTaMug3RcC+suYF9LCwjsBAAtBQkEHW6QB6ACAbCVuHcikQIGdAbvaZHYNhs1G1EK+RUK/aEjomi8DmIZbsYjdj9eX39g/l43sfy+HxMQEYJDlMa40lmC1NMlTLZbl+fYsAYLGYlYX58lgAEPan2TqVzz75UJ48/lSy+R67/9Zm8rIwX5Nr11dldqYgtZpWPOTzRXny9EB2dg5lY+2m5LIVauLZHAdYd3JyyNJZXNPR0Ym0233JSlFWV9dla+um6tSlsP807skRAMO5GvWG7O7t0t4CfENyCsBcuVaQjc1VWVqqMcFxfLIn1VpOuoMu2XoAAKlnl6/JyVFDPv34oTYBKSgAmM2UnVYefEIwgNuUC4EG4PLyPIE2lqn2lKGP8msAgCsrKyz9HTiWuSUarEoEwCcZ4jkAhFq+jLXw9OkzuXPnA/nkk8/5fNh9vVyWWq0oc/NVlh93u3VqNKJyoVory/wCCCHiAMBPpVgAS7DIJP033nxL1jdWCchWqyU5Pj4jUIrnj/UA5p8xAH0AENeEJiAANgEA3rr5mvzB9/8DOTlrEQAEbyKNAajkE2X8oRINFQL4P54xAFf4gQCjO4O+NOp1AoAYq+3bt+Xm9k0Cv3jeGA/MW9/mUNbCfFSuFwB0SQDwpNmRh8/25f7jZ3J4dC5IKstQAfkQANS1kwQALdFl8XHMHXCxC5L1nq+WxuQLwa9xyZpxdtT/uw8A0ld3UjIGHtMHhSYiqjMsIej8RnXK4n2CAKIHFF7m/D43xORuzEbHcWvs04cJu3AfnnbOEJj04xX1k9z+G2hD2XlGgM2XBAAnVTWG92JrOPTlp93zy7w/1S9yvrmd49LAr31hSlOw0RLkrxYAnHb9I35fUHF29bG+WgLzSwcA/9Wf/idDLNqjo2N58uQJBWKVASjMqGDjsfIuKzdH2Ro0mvATAQwYTWRaIHGEMjb+zWNmMICOGTUK/MUAoAaTA+r/FaoV2T89lcfPd2UPGwk1pzQ4BYMo+Yp/14nq6JxOmwgQFBwuK/PyvzsO4dfPjAMA7e/x+9oNE2VesQ6WOYMIoOGE6PvQANSgVNk16KAclyeDxYTAzLSxNGHkcRkvoVEEA4pNEfdGB4klGTHgY5M7AlYIAMWC4tMmf7Rmg87M0OHg1Rr4h4DCieP7guYW5Pjl3ASUjaWCArWLJgP+1aVFubm1Ju98622W/iHwMVARtpnBqccATAUA2ZUZ2m5olAGNSTScacjJ6YGc1w+lP2iz3JCBlWO8qPaV6gNqAxoHzkS/awCvOpn6gn8c62Q4dhocfwfgAABDAK25fA3d0gJVv7ujBS5JA6zH1pIHlAFqx1Rr+oJ7bTRV8Bk5TFs3JpqPcScA6LEUuamY1hmAKH2Syu7LYT66f2BLokQwN3Sag3nJl5AFRrnsaPCkgJ9uqFoGHGskJj49QZMwWiNujblZFi9jrG0ANRCA7rRZGse157Ko9mwEnQ+zYD5gjWmZtJVP3bhxgwzATC5P8BR2CkEBgA+1A872pAGAePbszGrlk+2IBbi391QeP3lE51pfWmaCMcwXcnSWwZgA04lBoJf59Z0NgJYWgNEy0b4WFAA3Z8VrHuKvUbNDOiYBMBKBaGq/DCSkTXIsXmUAYj6hCcgC2aWNpgZ3Nm+IPQFsBKGxh4SG2oFksx4FPm0c7Cf+BuYDwAuKsIN5iSQAyv+r0E3Ssev3jLHmZo6znwxwo2uNQU5k3zOwfTntvp6BDpHTxNIFOzpf9VgoIUetLwARqkryJ64JjjxYzrCxAPhYjek6vuMZmfYg5hUP0Va25MYGBNLXGQhhDSBxprbLZepHHE0vgcDyCVcC7NjEWG9HR0fy/PmeHB+fyN7erhtXJKAcEAxGc8Zj7bvECRi8CtRBcsNYZW69U6cSa11BfgMuCAAKgAw8i1iTl3OKTW0caDiA3Ya9zcuwU5VBd07BQOnIgAAgEi4xACgDNBIwgNKfH3o7OSQWsVey/FcBQAAg3UwRPBnpDlEG7OZu1AxDA4UI8KP6hRsTx3hVUMTTWA2blcXWZeL/LOAO15v9zvO4LszYb5ONuGIQ1dZ6rD/pAhBet9v/PSY69iekHWgvZCCry0vyyvYNWV5ZkQI3Rk3KFZlwjBMX0XU6hqF/3cZypa12LJJx93XJ4bn0x3wGIJfmhJLirxIAvPQFT/ggghUCgBfoRNpzPpiVZuoXo+DWZwSBbSU9yQ46cn52QP2/XAbdY9EkCg098FwLZP/hJ4FAJJyBnUNvDMugj0SMguv4p0Ae/GpN2itgrsxZ2Kp4j4n3Bdp+a6ZlGsBMOCpjEDYB30f3353dfXn0xRdyeHzEPQ4yQvB1AZCBEWh7BCo4jAFYymdkfrEyAgACfwN7Fezkvb1n8otf/lSOD5/L2tqMrK3MSbmUk5XVOXnnO98gQ7LeQIlpT9bXN+WTT79gU4/r116TUrHGxh7mh8JPgmZevYF/dTk6PGFDDnwGNnltdUs9MmeDrQTUnhEbE1XK7IR6cqLxEZpxqM9Q08Reti+b19aoTwjb2e3VWQ580W7K3t6enJ43JJ8rEQA8OmrIvQ8/TwCAGSkxOaQJFzzINsugZ2YrsrQUMwBxTWj0gcYfy0tLsrC4SOZfr63gPfcU7HHDrNuzwaxX0MaSiY8fP2bJ9t27dwmMIc4rlytMtqH8t1gaSjaPIK5DmRdoD25ursn8AjQaRU5Pj9nwBaAo/GMc/+233pSl5WVZWVkiIHl2WifL0J5/IQ8igsUiMQMQcwkALnyLv//hj+TmzVfkD7//R1JvdliiPQ4AxL3Cv9WuxB3pdVr0gQEAAvTsgwCRyVCTEn/HHLi5vS23X7ktyytrWnnhXr4PruCKEgbo37sYNs/O2xlp9ZDWzcvzo7o8eLYnj548l/3DE1leXZdBH1I48AGsOY+ChiZDxf3MAfKaiIuZ6mb3rVki2yY6H4x7bErcZ52eI3tomsdOtiXNRNlxov3G7XtGZOC5XKUO9kysLzu++fewaSM22ru+ELibalNZSaZ7ONmikEqhvA2aZsbSJeFz8o97WQBwBLhx120SED6oakAo7kfJT3H5+aT7n3q/KR+4LAAYPrfweb7IuS/znasAgLC7Vlo7ClIn4w87d8iAC5vhfQ0AJp/Slw4A/p9/8h8PKfDaQgv1Do1fwZWPmqFSLRnERQOpsxNVR/KFPLNRoHFDMxAv1X1AsODYAl7nzjiQzrGMhaUN/KkGAJlJwkaFnBycn8mzvX3ZPzmVw6MzdXwSosc6KBZ0IYuFTclYFjCmCA6QnWE5FkGuKyCt44DG6O8xuGnHNUNhZbemgWVGExsehhHG2xZJSOkFG03HHI1Y1MnXlzJoLHjxneTQYTZGoTkEyvBRh4+MIJbpGuNNjW2U2ZlCp/bLSm1a+gs0ovs69h/o+ewaOuhJHqwn5LJdKXcscQjWmdN4JBDSl/rZqWxtrMl33n5LXrl1nQE4gs2IVeiaBmhpuLIRRwFALXmGg4SmHxh72PLBsCUXF2dyfHogjcaJgn/5rHQH2iUNzizAB/zMl5zzjtJoiOOi+Cafp+OEsQQgwnlX1CY6PnDM30PGmzWUcKWGoZHkk3alCPZcw82PmU9kQF33TJRBYGzB+AR4NaA+WJsOGJiA0CJr97RpT78zkLlajc4fsqVY16vLK1y3BBr6fWrnoGS1WM4RnMHPYikrhXIhKiPKF1EuMiPlajUCNCLRcB9AcllnW+O+FqLZlIh9mTL3kmPhmoh4rFjcN8YHTiDup91E+WibU5OsUa65uGkAnMGLizZLgbR0Myvra9dkeXlVcuh21waDKMeyFTAtkgBgDBqZVhLXKuwKm0Ao+If51R905OToQJ4/f0bgBwA05grGCKU2lRoSKMos6A171CjCOLAJQj4vM7VZp98lDGrISGSJiSZS/KZLl9nEw8/4dkSzrnESIP6sarN2ILRNkFKkWq1wPZ2f1+X8FGLbHX4GASLml4KhyozrOgcd31OtH8d6Bbssl2fpIoDQYhnjkNP1Bh0kUY1OzI9ipSzra2tqASO2i4KuBH7dT2qtYnwN2AZAAoZ6HmzOInXyjMXu7xvq9OPZWfkKdqAey0mNmXN2fiIz1Yr0O105PDp0oruajNKxA9u6zLEgA6GnXeB77YG0W30yAFdX1rXMzGkhXRYA1GvVJiAA/HE+2BsEoY8fP5VHj76Qev1cx8fdgz5LDfKhFQpgF/atWgUTQ8vpoFmFMrOLVsOxElWbiOX9JXGArJYtF3IVqVQWZG5+mfMStgesnk6rLSf7z+X8fE867RNpXUAHrCsdVER1qiL9JTYCoR3LtkSydVdePJRyaU7arYycHl/w2pFMBAiM6+TzMBAINBSU8g0yctEdEviQYhW9KQV5wQ73SicB0EFTMuwRYPxrUgYvAwQjndXAD72SX+AtpNF9180hF0j6Djvtnhco+WxAS5TYoTk3Ukp/tWQY2o5YYdYgZCBb68vyjTffkK2tTTKKh2hkBA1LAwDZWCjZudq3BwjiAVixbA7ai5B78V7h/mN+iH+9L2KDouM6e+4f90ogoPt+2n7J9RMAipawtWtWrd/RhNzl7yneFwgA9tSXJgBIP3ocAGhnsOfawcKRi7Mj6q+B8xdpMw8ht1GiHwwgnCCdacAClAezj7p+Of4zX1vBP/gtpg0aA4ARu8ZLdutYxQA6fcZhRv0DFPezw29OTo7P2Dzigzt3CBiDYVWbmyVhoHF2WlBfOwAAIABJREFUTumgDpNBQ6mUSrJ1bVPWlpe0AzDKeJfjEmAkfiqlnPT6LTk+3pfne0/lk4/vSOviUK5trcjG2oLkcj1ZX12U27dvyOJyjUDUef2U+/hFKyNHB+cEACvlOTK8KJECjbj+gCARbDiSJmjIMT+3LCvL0KzboK6pAj7K1ArnCu7fNII/+OUHBLbAGnvrrbdor8ACzBSGsr6+JCtr8yzf7faatHONlgJh9UZLZmcA1lXZBfjOB5/I++9+KKXiPBmAedG9HbaPUivgN+cGbMSxuDhDdjx8B/gx8DvXVjdlcXGBnWxtz7UqH1wrklHQO4TfhwQj9oHl5WWy937+85/LJ598JPfvPxTgYLOzRdnc3JBKtUjdP9h/gn8FMA2z7NoMoPPatWscxwcPPpfd3d1EkP/222/zM8pInJFGo8VGIIgRyeEDAAiJGia+tFTWEuiwN+1uT374g/9Xtm++Kn/wB/9MzusdaTY6BNMAbvs+tZXr/v/svVeTJEl6LXZSa126qku0FjPTA2AFAAMuLv8PjY985U/gf+Ab+cgnXqPReK+B2B29090z092ldVVWykotIjNp53P3yMiozKrq2QUImiHXenu6KkVkhIf75+c7gvcX1WkSRNlty3gT0N3qg0Eg7ZZifHK9XV/bwIP1B9LAdNYAvPvkvDnWA55nadbQGsavGrS+EX2PLdRaPbR6IxSuW9g7uUCl3kIwnJB7kWBlp0sPSwL1GqyfAQAaNYg9f9rW41qlxlpS6iizfjnYuhN+tpP7WQNgmj3lxPpjPN6nzIdOD0DzmeP3mrwnxFbGzbCf4QFoe2hPabY6FWlKkTSpzrvxGQ7A9OZzZ3u3Ob+H2+t3GkA1oWTSDRoJ63P7CN9SB9x/3VDPvNUfz/FmzuNX9aMaF2b94n+rhrS24LrjQNzffxrTVNbFO4hHemtgH49Zx28ArjOxBYNFTBZmE8pFsejSjVF7vdZkL1Hw3e/hVkI664Npx+sG2OX5Lsaf8/w7j8J5fk29P/UoHQxIW9Hk+L7j95muyHC+5/h42ZiafP7Yusp1r/3v/8t/PzIdFfHc4oaDnRWLnRQmKKlJUQ1W+l700Go1hd0QCXOBSCOdSslEzU0KQbiAn/IeByNP+5gIg4AdaHYgHQCgsP9k6+VBrdtFvlTG/tkZLosVFCp1GwBUyWcydcv/K/nZECFNJ/fqroHcVGIaroAhkYRpKeD9hspdDMDxu5hBZVO6tXTJbEycISAEV4wRrHNQmEJPeWaw9OM5N4CXCgARNoTj4J2+T85bx80iM5t953lwDxqn2b2c11tO0g0QcEoHSFFByXqgF1YfIzGE7sNjDeHjpdFhELIRYuKtTmw1Zti9ThNbD1bxN3/1OZ49WhdphXgoaWm0kuRq0O8WAJDnqFwoqhRhH8MyIGltBP4KxQuUyleqGI3Ts4UyN9WVJCjBAi8QDknAhoQt6JPMLiclIAS/eB/QH5Nfww0AKomyYmDy+hIIMkxAGcEEpuxNu+4+CoNmchJ3TkzcSFKWyDFF+S+lkuzU8bNMCAgBwH6nqzukCoAVCUlXgYaN6xrOT8+kM87x+GB1DUyMlI6n9vpgd5eAHyU7gUgAwbA6F7LxGAbgD0aRiCcRisbhI9DCxVJLBiknlWMWc2XNyjK+kARsmHTtKHBsmbhZIBwTolrQHEmfDvCPY4dFMwF3Sn/rtRqajRqa9Wt0ZUNrIaA7imbOGPZHqNUauK7WxVSbxTFZBOnsnMhR2OBgsSqG1U4AUNhODsanNgkXQFqPdQKAZFf5AgN0ug2cHB3iYH9fJEk0TefmiX+iiSjC0QjCsRACoRBG3qEN4rCAJri6tLyMWDSug5a4KfBrSTJHUMDeGN64F+9IeDa3tWJmqhRrw8CZWADNppySodNTYedx7MViYfHFazUaAnapDvsATCKTzYgAzX20G00BqejHw/knFqc0Ky0yXwP0CYsgGBA5Ewtt+hARSOeD6xHZe9FoQsYd2ZnKjP7mvGt+Iouf8/vLPatfw9fa85RqNsi8qJMuzcLOuVxSOYdKBktWDhMeGdzSbNRRzOfRqFVtCSzZC/2u2pwRXC+VKgoE7FrotxkEMsLr118im6VEM6JtMcZeOnLOZzAAnd9LMX4ViMzP6nZ7ODk+xc7OjrBMzGOym6wASuX/pNjP3sAI6xvLsmGl3IshLGTHiAcZJew+C4EQQcKAXA+/P4JQIIVonM/PIRpJySYrEg5i0O6iUjwH+hXUa3lcVy/lenc7I4ysGDBIY2jRPJ7rVhfwKQBQWDXhOLptHwpXFWEMKakdWTCOpGF+KbKoA0F0Bx40uwM0+x60uiN0BiP0h0xGpX5cydvY8DBrrZmv1fg2nGYFCvKcT/ij/soQi2mbFgHzbJmUAiYVg3OSASjPk0RrxXLkv8lEcBb2BvBT3pfKUYpNMLGl0M1MAoUbq0v4/OUrrC4vKqaqRfaYAgDVGjn2Z+YpdXf0uTEne4Z1HjfIXEemFbKq3lKVgdtmQb3v9A7/rFLi3xsAeL+6cMqznIm+Xo8wjAzzSMlU7wsAsoHCROw6Bgyb0E1fBRaT7R0aS4DFB0UxYwkEinKRfQstR7SliFynRAGimX06+EMY8DZryAkwDDHyToYuEACUtVL8TDmH+WUNPTm/xPbHjwKyLC0uyjxNkK1Wqd4EAJcWMJ9LIxILIJOKI5ejt3MIPYaARMk886PdvMZV4RyXl6fIXx5hOGhiLhcXyXAyHsGjh+tYXp5DOOqV9fK6Vkar0UOzNRJvPQKAZPZxvWVqvZLN8u82qtWyzUpbW91ELrsobDUDlAroOQEAjsEV1lcMAfnpp59QLBZlbXr9+rWsY5ToEgDMzaUwN5+A1zcQH0CmAbd6Knm4Lz6IWXi9YRwfXuLNjx80A5ApwH4EvAy6U/eoXFayr/0jAQCTybg0xzgHkKlHAJAedkahRbBLVB16s8c9CPdE/DnrQzIX+W/+/qpwiQ/vf8b79+9RbzSkqTe/kBPpLptCBFn52Zyr2QSKx4LIzaWRySSlHiHAtr39UVifVBapZF8fth4+FCCUrMRkMo1Wq4t8viC1C4cYm2MCAFJVQQ9ALSU1fnU8P+IBqAHAUrmBfpfnnzXPJADIc2Qk9lxn2602Oi3lhWv8z01dYsblo0dPJCnZNJwnlGmmsahva66vXEN4bOEAm5ZBua8arTaqjTYqrb4AgCWGlAgz0Idefwja/UqzDX4EgmF4/QTr1f53Yp0w9iJOMopRYohHp9rj3CYBnuWJx6/gVG+4Zyoz395orjj2b07JrZnvZe64LXTjLg/AGTWp+SzlcXrzYca02ScbQNHdwBmTZG6+hwJDp4eGuNdBd2aB+f7iB2r2L1MA1NuaVfdZUz719e51doqr9X0+1rGWj9f0aS+cxgB0emGzNnF+B+d6Z+qfWQCvgI6ypx+DVZNgq8GdnIoNF7A1EWh3+1e3ra+mALru8+r0XDc1mrMGMp/ktECbVTfdWh9NAIBj9ZUN/LkA9tsYmc7rIp1ix0MsCqYAup7a2f86ouGnoVS/ffsGJ4fHQpnnQtPpqNQo+fJSpKoOIyd6Li6JaBKZdFp+xkJBTfihidAQ5fOmu9CUKAgAqAy5JfHU61EdQ58f9V4PR5eXeL+zj6OLKxQqDRcAOOlVxQ2GAgBD8BO04aLHQkx7fRn5L0HG+z+m+cHon81IATbIt3MAG2YKP5c3hmIFapmiC8Xn67ngEHwhYNVqEaRQbCYJoWCKhfZekA2D3jhK4qMDsTMdAAP8qQmc7A6z4b8pBRRyjSMNapphpJmnnfIqdWyqY6zkxkoaS5kSJQ0E7fjeVruLbqOJYbfD6FVhAhoQkNffM/TCLynPnKzFPAvPnz7B3//+Czx9ugQPmNqrJgEJmiRFXAJV2P0es//MNXBe53LhCgMxtSfTbygFZLVawNn5EfL5C+kOLywsILcwj2iY6W0ZAbVCkZgANdF4Eh6OKRJW4cXy0qqARiwgKTMggGEAZvW5GpwmY5AbcMoFB5Qwq41ewKs3WMLKUExVu1NFppgrOdVMBNz0GTktx4cNAJLdSLZU0AdKsSmDpY+a3M/tDpot3SllYEC/j7PzE/z89ieUyyUEvH48eryF5eVl6dSbJFZuChUA6MfS6pKw44KhCIYgYy2AoD+JWCIDbzQhG3ClFxYNqJiZK5bpCJYk46p7XHkqUrwmu3DAbyg6RuZmxuVY9sbES6ki7QnbeI4ZzzsW3Krjy+vYajdxcXaCQY+MU8WUMeFBIkMeeZG/uBIAkGbaPNcEMucXl+W7kx1IQ267UeFoONhMV22GzrAaBTrxb270FQAYiwfR7tRwcnQsACBT8VKpLOYXF5BMpJHKJuELhxCOcWzFBQhsEzzzsCOfQi63gMXlFcSiCTSbXcQiDCjR8y6ZIGQLsDg23oYTk5oOWbljohOgyCwQpORKGqXr/GvG0eXpqSQ18jnJOJneQ3SbLdSvqwIi1xt1dNs6ea/fF6bB6dEx9vf3cV2pCltibi6DxcUlZLIEkLoCmpM9zmKZUqwALSXCUQW2w4tOz4LHTxZqVBIDxUtHDs8s/pqBbQJZ7O7g2CaC34rjzw4pcTBd7DRz3qOOyU4BupZI8FR0CE3Z+akWrosFnJ4caABQzblsgnXFd9Ij4Bc9por5K/nvZq0p4/D3v/9bGwDkNzAMbLIhFABozru7w2eaXCrF3ACA3KCQhXx8fIoff/wRb/6kvJwE5JPGgkraFkzeB5kXuH6w00+7qIePEth6uCLJjcGQ2lwKAEgpr68v8rVQyIcIpW++GDY3XyMSzSGRmYOf9zt9kzge2m30C6coX+2iWjpGsXiCerWCoRUEhnEMLTJcIpL2K9Jjj5IAM20yGk6g3fKiVKzi7OxM1jxhUpMBaJK6OZdRtg8PGmSdtizUOmRiWGh2LDR7I2FD+UJRuYasPcQUXkoNHWqgTy3Hgg0AuwujWe7Id9xDbk9hw+znnMBNg81K1/O+kbZI8JlOnRTZPf9bGiNKGaCCaHjgeq4T4E8FgIhMlLUAWetspAH4p3/8W3z28rkAgNwuD/ptAQCZomxM+J3NKXcByeZPo9EU6xBh5oZ4D44fzsL4XxsAlBrzPhJgXdOogT/pf+ou5N3vN4sBeP/a0PXMvwQAKBJgNsYYuNTEoNN0AIC6kc50cTJgPUEtCZ4EAAWAoIxG1oig1N/k7SlwSzH7JmXBeuNn23/o83gLAGjCjMi8uywUZX3jeFleWRELH7LDSlcFGwDkmQoH/FhenMf8XBrRWFAAwLn5FKKhoACAiURUrmGpmMfp2SHy+VMMB21J/o1GuVdo4uHWA3z5xUsB2sgUZKgH/U87bQvXtQ5KxRYerD1CJJxAOpUTJj/nA4J11WoVxdIVKtUSIiHOZ49t9h8ZzmQL2qn2hmnk2JTR+49sOwMAEtz9zW9/g0w6Jd53HathA4CsLwfDFkrlSwEApaEcDEtCcbcH7O+d4u0P7/H9d2+lsTJkM9Wn/IaV/F4FpzkBQHrgEphnEMfK8oqAbLEYmXYNFW6n/bB5rqcBgLzubBIdHx/i55/fSj3I857JJLC+/kApY3ysLZX0l/Uxgcyc/H5VPIwp8SWw9vHjB2y//2hLvjke5peUH2Iul5X6ptXqCwBImTg/m/tB8Yz3K1WYhIBI0Jq6j6gu/+d//qMw5f/ub/8T8nkyyXkuQvI8o/Iyd52kOreacjwEWFl7sHlhgkD4cwP+UarNWt0G/zj3u/ZvbgagRUao14tIkIAl5e5dXDeawvird4fo0V/TE0S91UPluolWqyMNWtYuZOmC94+Xcn0DADokx7btk7rXTCPSfDczV30KAGgDBSakwoWnued7N+Pd+fsJAMFYZjjAL1VnuPaPtmee9vnWLMHx86bbrdhzvXikT+7NzTEZW5oJUMjFwHJbSDhnZ7UH5h5k/P7mvWYBPub149ATVUu4Q0nG12xyPbiNPDNtjfkUAFCsS3Tz2ryXE9gd7/knQc/bPne8pmtrFHl/JwN12vUbr7luANCMEScOYTCIibrCZqipM+bcuzvrDP5u0rLl3wYANOPTAODuY7LHyY2UYtd4cOAqU2uMewKAZp9wHwCQNY4EzoonJxvBHngclmUy9xgm5aj3f45GtqdCXxbWd+/eCUDAqHmRbsnZUBNasVCVjTL/3Wi0BMyLRbUE2KK8yyQeGqBOmQ+P5XSiw4SH6T/ay4myk1anx50HLF8Ax5eXePPzDvaPzwQA5AQrMmA5Bh25riXA7CDIhjIUUoBNNAYfj5mpu+yAS1gJo+dvpkVOL/qmgX9yysZPdywizhvY7a2nAEC1AAgbieRHbcxvBpiz88hzze9Rr1+j02VqWVs2BiY0gBfUAInGI+FmgavTmXVhYMIy+Fqj0TdSOeO3oLosY1qxHJuTbWM2UvpvGwzkWRGmpZo0zE2vzMgH4m/mpRyw00W9XEWn0VQsQAcA6OWCOxpqafAQw35bNjJfvnqOf/yHv8GLl0sYjZoCnMrmSnsqKjBwEgCU43YsECIBJkvOaovkjQbHaw8WUK5c4PhwT8CwZrstQPfW1kPx89h8/Aw+Ml8iYYzosTKEStWV4sWLWCwhoEU4lkCv20UwGlHjwva8NOPEnEDHkiDHpn8v3Y/Jzb+8D0EICVPRrzMbVs1qlZ09uVv9jvyh5FWksNIp9gJWD2CSaqcrY4hADdPqeB7IGGzWK/j++++xu/1RrhnlY5ub65jPzSMaidoyMAKA5j6ihDIQpNwhiP4ogkAgiXgsB58BAEWXZo5X6HL6oVMrnd9JWAoEHNjululdnz8XIMif2x1TDVKR4eI1ixPZepwS6OvYVhLgdhOX+QsZdymCVaOBzThlP5lM02rpGvmLCwEBKSNJprMiD+Ec1Gl20Ovp+8f2ylLXiz6n6vqoDZUbADT+arEEWR8jYZ5e5vM42j/G4sISNja2sLC0iEQ2I2wJzlUMPOI0WG+35H1j8QRSqRzSuXkgmAB67D4qc2mZPEwYichMxADK9ZjepJiQnQgaosbXgJJlzTQ23WM10ynQwep3hQ0udgSjISJJGp0DaDbRqlfRbjZkjuLYIuhMAKaQv8TB4QH2tj+KZ9LjJw9FQrS+voaFxTmERfKrLRsCESVxDkQRCsWBgAqGoI8PkTdfNA6EYtyh6DHikDLyOzi/vwEO9NxMwMeZzu0s+OxgBBuAM/csAWeC2CbAqKcZei10iqc4Odi32VhmLJgLQMCvkL8SBsx1qYxKqSSS9GfPnsvmiICn2AYIy55dz08FAPvCUOUGNJVI4vj4GF999ZX4RHG+lYWemyufVxLMbTPvPj2SWmh3qsJOCcf9eP5yE8+ePZJUzVq9bPv4eXx9Yf2SAShMTX8a4dAyYvFlxNI5BGMJYZh5QwQA6+gVjtG8PkG7cYFWvSAsG4yCwCCBkZXE0AprGTIB7rowuTMZSgFTCgAsVHFxeYWgsfDQaZayjsit5kO7P5TNV+G6gVqrj0ZvJGAg5Vi9oZJEkolBCRYVCLT7ULepYsyLN7G6gRUbUBdsqsgdr+kTgN49mLS3Fe4cayy6CPSZdX7cyNGemdrqQXwltXcT31M6ynayspbHaAagAICUhup/8+9/+DsCgE8VAMh08f+PAED3THTXv8cd7tkbgGnvYRfiprD+NwAAb92kOQFACVSZZAAqHzbnONNjwnw5Hr+HMLcFJgcRALQ6bTUHax9dYT+LBybXzKCSAevwPeXZpyTABAAV+EfQXbPaJMyAbGcdAqI9AMfnUU2iNjvCwVpi05mYIpsPfD/VIPTLfVaqXEsKMBuhDNLqDwdiLXJxeqYAQElBp4WFAgAp4aX1QCpF5lxSmkq9Xlf5vHqGuDw/xeHhNi6vThGPBpCIsW4nKN3HsydbePHsCVbXFiXAzQCADPQoldool+rYePAcsWgSsVhaGIDSnOl2Qd+7cqUoNcLS4grW1zdFksvvwXVg0Kc1joN5QV9asaJQftqVckUxAN/9JPMbmXC/+93vsLyyLOm/jXYVc/Np5HJxCS3xBYa4vDxCq9uS8Kd4Miuy7Hqti739U7z5/md89+07JQEeBsSTkFJkJb/nWFEAYDQeEmktm7GRSEgY9GzWEiykt6dIXLnJ0/OHmuKUzyObw+Ldzue1e/jw/j0ODvdxcLgjbEs2hJaW5vHkySM02zVZ5yk9JgCYTAcRiQawtJBFbi4rx8QGOT0Q37//gLc//iLswHQmLXVznH/iZHVmkUpmBAA8P7tAm/u5EQHAqFhC+ZjAx3tFlCb0Q1cbVDLo/uUPfwSZmX//d/+E88uCeOrRN9Hviyimvr7XOUbZrCA5xTAAGRrIR7PVQqvZFAYfGakE/yh9DgZVfS6bYDZNXYwz5z8JIvKjSC6IhNTrLi/zIuMuN9uodQZYf/wCjY6Fs3wJ5Sp9JSuiiAlHYhh5g+JZ3xM24CQAaMKb7HVArz03QhT1vTi2yJk+k04DJMRXWIefjRl0pn69P0N7GhNw5nw+RSJq1j31mulkGrNPm7XbdgKbQiIwnoVT5cLTyT1qPzoZgGdPuy4g0y11nXX+3I0/d7/qXxMANF7C0wDiWedr2nUbr70qj0DIRXrcUeFj7jf+zA2UOn8me3C9Tpk6xxke4/xst8R4PMY0SURbnLmPzV0/uaXABHjv+3CCneY1Zhy6r78bWLef77rgsxiAfL7gLS4G7Y1jvacE2C3pnfadp80JBAM595k7xF3LeEaj/5soCSz6KfR6ePP2rSxy3AQQACSgZmQInMAvz4qyaavXWwIAGj8Gbv64qRn0lI+Wk14/7rrobqakZ5Kd4xWggpuj61YX/nBEAMDzYgVv3u/gT+8+wusLwaK56oByZA/6Fgeten9StrsEHf1kLCgG09LqiqSTKm82v3Th3Ky1+w4YdVdMn8BuTgRjKqscV7erzJC7BGgoZ4shQp8jvWjLAHHNyZys2N0iAMgkLTICKZEwHof8t3ha6Z2vkTSZ70N6PLti9GLh8wyw4ZxAZUo2vhOOz78BJLJZ5gQBHccroXBGQsdB7pDSyeRhglEoB+WmtdkSNlDruoZ2o6V8Jv1+RAJBRMniIAA4JDBooVEtYSGVwF+9foUvv3yMly9XMRw20BMgj75fNMceH5hXSzONnMoGzgjUkKWFAfoWGYQDhCNexKIeSZPb3fkFp6cnyBfyePXqc2w9eoLs3BLSuWUEown4Y3G5aQgA8o+w/OiJFSBTJaL8Jm3qsjj2OCQLim0p4RAir1P/LUxL/RtOnc4HRWEy3JyxWIKlOccfdT4OxhYnP3rdUBo4vsWJgqpN5MDCsNMQ0I/SWJHZ5M/w/fffYm93W87Py5fP8dkLdtfnRL5kUuMk/S4SRigSRSAUgz+UgMdLo+8I4InIz7yU+lMyRmxMNjJmU23APfMN3Qv0tAXb9TNXOpSTEeMMx+l06wJwcKN1sL+L9Y0HGA3oi+jB0Ooh4KOPmU8xa8i+afflZ0zoOzw4kp/1Oa5EOq0TbodKoqce0wFAda0s8dySIoMMDnQQjYXEu8fqtXB4dIR6pY7F+SWsbxIAXEI4EUMkHoMvFYXQrYYjdHv0TrPEa8bnCyOZmocvHAc4z5Ex6pAjcxS5iwx7JE14rjpHl6MD6pBRm2eY5YH3tIwj8cAjm4jScSWHDVOeyyYKxxaLbnpK9nu4PDtCn0EhZGI2uSbUcLi/K1Kji4szPHq0hY3NB2IEP7+QgT/gFcYANw8cWz5vFD5/FAilAIKdA8o6o4BPyW88wbD6t1wGrwRF8eEsTGQ+0wxn57cenyf1ovFZGAN+46VRjQ8jr1Qf0gIGBVj9uoD9nMeGXXqFeoUVy3lZPBn12CIrq1NvoFosY/f9LyLRXVlcku/KJpVq/jBoQ1lhyIbEvniTnU2bScwmBqVJZLgNLGHbE2ylxPqbr7+RBlE2RYblosjfaMdhS4E9Q/GXpGz3/PIQJ6c7iCf9+N3vP8fTZ1uyYY0mfehbdXR7VbS7NQGEaTafTi4iHFmEz78MBLNAJA3wWnDu7bUEAESvDHQvMGrmcV2/lLWcvlYDK4xuK4JOayjNhwGa4gHo8w1Uoy5EY/8sAt4UTk/ITjkVFjLZ1Hxw/eJ5iSVSqDXasuE6vizg6OwKxVpTwL9SvQfaTPVHIQxHAbS79DwdoCeePVo6ImnQPmn+KYYNg0P0PGsXcubfjvmH0uJ7PoyHz02z6vEbuH1+7EaZNEANA1ytm0YWM57vFDOeayQZ0ZxvAh4yVAII+z348vVLfP7qCVaWGALCUq41yQDkhtAEQk2RAH8KA1DmPFcBPD2s6u6TZ9+/Dg/Aae8/cT8bCbJTrSBhY+PHX5IBOBX4uwUc5mfTU84ZAqKA+SkAoJmHDQAo6UkGAGyOAUDOicr1UXlgMg2bYJ6wopX/sSoJWISpABDxWtMAIAEhscoRiaEJBRk3IsfNeQ4vlQlqvrc0jWkDpAEN4+PG8UTpZrlSkfqf93Sn18VV/grnZ2cSxsD7kI9oiD6uWawszwnrLJWMIpEIIxjguepLQzubTePi7Aj/zx/+KwrFEywvZQVksnoNZNIRvHrxFK9ePEEyFUezdS3gD31o6bGav6qiUm5ja+MZ4rGsqI+GlgJFm80mDg/3xS+Q9fDKygrW1tYFlCLDjNlSA8uk2JMFBywt5SRkRNazdhOFqxLOzs9wdnohdgVkA/71X/8NNjcfiG+ehY4AgUwBHmr5bKF0JiEgnEdz2Xk06h2UKk0cH16MJcBsqA788HuUdznXElphkARAUQX3X7RFiMYiMqdvbq3L/Mg9hWIQK5axlHlkDsvYG5vwcy7knmz/4ADff/cdLi7PEU+EEGPYR9AvIWS09pibS8v5YY0cCA4RDIywtJzF0nJOvAaXFxfl+hLcJQvyTz/8LEBuJptBIp4Q/1YSQAgI8rseHp8L+6/P3plXWQqoACz32im8AAAgAElEQVQl56UHIP/N9ZBAW7vXxR//8C1WVtbw+NFzpTLpUUEUFtsMYbJK0181ZinDNgxAjj3aDHGcEgDkmkgQcnNzA2trawJM83zJY5YU1XFvKgBwKCoy1pMEM/KXBTTbXXSsERK5JQTjaVyUajjLF3Fdb6PV7EjgljAAWatJok1QbEvMiqJCxMZNY7K+bV9s3WgWzre+rgYglZrFHezhAtxmSYLdYQrTgJzbZmknI8s8b+p86JQQa4KDky1n1jrzHgw1GoOCStU08TCBkHcAdI7VdcrXGKuIxsc8yRR3v+i+gI9TMTJ9vZoFad6+JhoCjoRwiX3UTcD2RvNLGpzjzxMVn64nnEDatE92Al9OifNdK7eNHei12Ow7bwBL7uvnZo7adiLq/hWbFPl7vJ7bIOEUD8AbHvJGDaSxByPbVTYouv53kJTG51I3IF3j8PbzP95Z3B9Wdw1zQ/CxG5iT43MmYHeL1YoT4JyhrL/ptzka/fOIs7UBAIVi3WnK4kBQwMYvRMLrx8hi18mPZqMr8h3KwEixp48MD6DdoO+ToYw5bnZXIIjZaHXbPcSiKVSu6/DHEhj4AuKz8OMvBAB/QZ+fxw6SlymEfpEUifePdCqVfEalPXKx8SOWVOEEAgCS/ecT9zh5uGWsdw129fv739AGDTYAIDuhCgD0IRaNIhwMCTtpVkeZP2+1VHR9q92SxTNGphAlqQRkNAA4yWYZD0EulCx6DACYSXPDrSLvJwe0g/GiT4LzmBTbbRKgdP7bHv70qzCsQP0+amFTia/setE8n5I4MmM4VrhJlDAQvx9heg7Bh6AwHywEhhasdg2ZRASfPX+Ez149xLNni+j3a9LBFfBPfBLH18QJAKqFXh+dmMtSksEQkDY8XguRmAcL80msrWal4GRKa+X6Gp998SU2Hz5BKj0PT3Jeimz5w866xzBO2b30KEmi+CopM27l8ye5i5oFODlepLOqRp8+PM3qcFGHDSBoAEIzNvlzdYqNHNYAivyeA9ANn0CXGqnCxdSfpTYUg04DDQEAK2i3rlG4PMMP33+Nvd0PAgC+ePEMr169kjAQc36lGCVTKxDC4so6QKCPAI03DmgAUBhqIhcSmBSwmXn6np81M94A9ozp5PQunnwxJyPG/LfjnA4Gykds/2AXy8uL0uEOhxhAoBLhJu5horkMHKrVcHF2huODE+n0c1xyrHLuEobqfQBALiiSeM3uOYGHvnTPyQjotms4PjgS8J+G4+ubD0Uu4yN7imAaZZT8w6KRwEV/KJImMp0TZFdGCAByHPI5CmDWV/x+09bUZznP8c3zrZh/ukFANhGTpjtNAbgEACQzwgYAKSnv4fz0RIy4yQJstmpoNWrY29vBx/fvUSjkhV2qAMBFAQCZDxVPEACMS4CUAIA+DQAS6POTZUgpDW0kOL7oC6iuIcE/MiZlSOiF0NxtBii/ZRTpO3Dy/hwD53qU2JYK1FjyXmNASwcYdtGtN2Qu41iLJpLwBrScXxz49a3AzUKhjO0Pv2BveweJWAThiGITEMhTCXMyA34aANijp5WFbDqNfq8vkrZvv/4Gr15+LubrZNYRaKSUX50bJSctli5lbBbL57i4OAC8Lfz2b1/h2fNNwE+/ygq6g2t0+2XxruJmMhZKIZVYQTi8CI9/FQjOAZGsBHAoALABdCpAvwr0r4BWHrVaXoD4oRWA1YsIAKjYtH35THoAen0qNCkSSiEcnIPfF0e7OcD+/rF4UdGriawZbu75iCfS6A88KF03sX14iu29E+yfnAsTQwDAPpszEQw0AEiGJBkgzvXeeLsaJrxp2oyLS8OAMq+6/3r/a2/ECe9X7ZOqmC4q+MFeL/RcKfYPBJkHyj+VLUA2EwmifPHyCT7/7AlWl7Jye/a7zTEASHkfmU7/BgDgp54L2/dH7yicG87bGHdOqxJZ7v8NAMBJ4+/Z40MAQIvpqapWkeAfLcUx58cu0u2GGWcsxbim/Qmvn9WeZADaiaJaCWNqElWTKVY02e1SE7NpxOan/jlTe9V5Up7ZJhVYNeh1o14fnMjQdUq21BMaABTPQKblSqo0GWiU7w6Uz2uHwFFQWH/5qzwuzggAtdDTiaHJeBRLC/NYXZ6XdTGVDIvnnEja/ap+5zU8OtjB+w/v0B/UkcvGEfIDrWYFD9YW8NnLJ3j+7JHIUftWVwOALfGKOz0volpp4dHWKyTiOQH1eA7IAiRQeHp2LL7D2UwWi0uLmMstCABIMkG3w3M+3qMEAh4dhjEQpmGzWZfADEpoCQSyliebncEXaw9WxEM1FPVhcSmDdDaKIYPkvH1UrwvCAORcx6ZMtUxZcBMnx3lsfzzQDMCYHCc9AAmISWMkHBTAj9YMfjK5gz5kMxlJ2F1aZiMpPga0hGFCv1Xd7BhxG6frQDKnWx2x53j79h12dj7iulaR92ewRywWRCLJROEE/EECpVVYgy7iZB3Gg1hYSgswSM/fXCaLeCIuQBiDUN799Itab9Ikh0RljJPAkUqnkE5lcXp+ZQeAENgUwgLrROMJL4EnQQnIEf/RThtff/WtWOs8efIKgyGBNwKRUUQjVHF4pUFr6ud8/lLGmnj9MfijpwKMCN7xsyR0a35emKm894xi6D4AoLFi4LinjyLJFBIa1+2LGiE5t4RW34PTyxJOLgqoN5k+3JEGrQL8FPDO/ancf44alXWGmeOl0cpmo1Q2qtkk5ABhYymmLc8P7zc3g8jtWDELAJS5yBUoOG2OdoL9zt/fCoA4m0C3AHgEp8y6q0BBh0XLDQBkvG+76zgmfu/0v5r4goqQMLmW3Az6cZ+Tu4DSf00A0NS1xkfYfWwyflwhH+7jdZ+Ou77PzYbe7RxGd2qxeGZPebg/dxpmIT+jBc0MD0DTOHXiFyawyfxtGgOyxjnAcndK8qz64i4GoPOruUFDc99+au0z+fwZ7FUDod0RkDP1+HQQ3m33u/mdZzT8mrnqGOrURprNtrtthCMheKI5UmbG8t1hEAgw8CMsLICLvT1UyyWcn5+iUi3Ie1IKxYlXPfQkONF90YwaPc4IACbiKVxVrhFNZOAJxVGsNwUA/OHte1TqbYTCccTjGQQDMYwGAWEEGhmXoMYsIShlo+RAM5cY5MAuDpkhqpOpjuhTKbqfcnE56HgDKs+mvpjTClXfQwZgVHwlfH7tf+h4Y+fgpEcHAUB2rtidlwTNAFO62BELibGvkwHn7KCQ9s9gCm6g+FrKBsi0c2roJ66LgxPjZDRykyQdY32MbgblGF0eMy3M1zFsURU0QADQQqfVEi8Wsv8YGBCkETwT8ih7oB0cRgiw8zbsIeQZIB704PHmCp49W8XGxjwsGiszsXKkXmsCQNQIU9JM+5zMAAC9/gEiUR+WFuNYXsqgWsnj6GgfjVYLn7/+EluPnsGbWgD8YWAUEDYSt1oMg6AE3e5eih+gkmSqRDMFAEL8eRwFNce8vQCZm3ycRu3W8jtDXZxjzr6+UsFT56M2DNKuJkVKGIA9xeqUDaPa/CspIwHAmgIAGyW0mzUx2P7T919jd3cbg1EXn714jlefvVAAoM0ADGkAMILFZQIFMQUAeghKkQEYAoIEavidpXKxvZjk2M0e9r7tkbtuytsAQC8w7LcEVDk82FVFbdgv3n7q4Z5g5UTBur4Wr7rdnY/CcuOfoTWQMemnlNIe/bcwAGVjrrrTQwF6yZ7yIzuXQrdVw/HhAWKRiA0AZpYW1QzEnXqIIGBEA4BAt0+2FClvIQUAkgHIcSgAINPz9Ldxe5lOYfTNnrOmLTbODa0DACRbsm9JoArdpGYCgGcnDgZgTbxLyS795ZefUCjmsbW1gc2NB3iwrhiAlEgxBZkbEFXocgMUBoIZIJICfBGgRQlwEIhmpekjkYVkojiaEm5JgZtRO+0c3PXt1WsGmiHNMc1/c1PVA6wuhr0Ozo6PZHORns8pQIwABDco+raUe6FQwu6HX7D7cUekbmQ7kI3BgpzNCzY/TOF/XwYgfZvo70lWBteWKgHAr76RIBUJl4lEVXCHLZdW4RE+3wj+4BCNZgmF0hHS2RB+9/tXePp8E15/H9e1K/Ssa3R6JQk84SYoFlYAYCiygmTmJRBYACJzQMgBALYJABbRKu2h3Srgup4XCVa/50W/G0KnGYbV82sAknSQhjAOFQMwrhiAPlqHeLG9/UFAYTJJyLrgxpUbNkr10pkl1MkAPCvi8PQSnYFPAMBKvYN2j6LYIFtH6HUpWaeRvUfLIzXwoYM/6ENlP3RzSDURVQHrloZ9SuPvU2oE+SxdxHMD7/Q54s9ZK6hCc8xiUH65Q2HTY9BHwOMTBiAxeQKAr8kAXM4h4CMI0JI5STwA7wEAmhAQNkHIfLktBMQcu/P7/toU5f8AAMcejxMAIO072g2bAWgzgRmgAL9uSPJvhy+qBleoklGeaZwNNQihw5MEELDlvxxbCgAcAxVkICk51oS6RVtPmOcRUPZ6Amj36PdaE9DpNgBwPpfB0kIOqyvzAiplUjFRYwwHyv+v3WmJP93HD+9Qq5WRSAWQiAcw6HdwXS3h2dM1BQA+fSIAljVQNkVUIA36XhweXeK62sXjRy+RjM9JE43frdls4/LyUkBKMukI3C0tLQkrj4EU7VYfAzlfBgBUUux4guAm2WQVlMoFITmwdq3XmzLsV1dW8eTpE8zl5sRiJZ2LYXFpTgBANpqHow4q1SJa3aZudiRQvW6gXGwI25lJwMoDMKFSm0dUw4QkYEX8UcnMC1Myq4Cg5eUFSdhlXWPCGJXXH/c8nA8UaCue0DqwhGtNuaxURH/4l39BqVwURiObkwyAokqBYB/lwBx7rU5dWIfpTAxPHq8hnUlISBSb7vFoGPFYEoV8Ee/e/oTd3X3E4ylk0llEInEBvjjWuCayoUe2HM8VZb/cg3DtMw0IGZseBreFBPyjvJgWPN988x0WF9fw7MlLaeaQ2Un2H/eFPD9cE8zcQ5YpyREiAW430Wk3BXCOxmLC+tvc2BLfQQN+mfCIcfjHJNN+3C5SDDzOg7SGkSCfvqUk8NYQ6fklBGNp7J1cYvvoDMfnV6iRAcigM48COZkCTIBowHuO95/UagrgVuQQfd/Rr1EXyZzvnY9IKCoAZpSBOzy3buaUq6Z2A4Bmb2YkrEb6PNM7TLOp3b+flgrrlgarjZe7IaIZ9drLd8LT3BEMOv5ehhBhvtj0BsssIGt2CMgYGHfuA25rLsnWZQbDyhzV4AYDXtMz7rvX+dRiwfF8A1Y511wzftwMRrtBfkc4l1vJaJipsw7zLwEAOplqkwDeZADO+PuOCUyCsYhdmWFJ3mSRupN6nd/FzTj99w4AmmM39/VtgO40gNJ9HW/4bY7633AlEUlXt6MkvVyU6YGWmZuT1Eflv8c/QfjJ/AnEgFYX5ycn4rl1cX6EYvHKNvwfA4Duj3cwtxwAIKU+xfI1wskMvOEEirU23n3cw48/f0Cp2kAoxgVnDtFYFj1aPtBniAm/fnYj/WIsL6EHQ3qGMMGUCZukY6tUXRPSYG+ip9ysd00MM28IpxxVfyd2Url4cPMsNHVJ0FQAINlJbkaec1DS3NcJAJr00EhEsRq5cE4MaMfnjxmADgAw4LfptWoV1Qugocy6EXz9ewEADejg+ntiA+BgdKnJYQzwStHZs0QSIhLgVkuYVfGo2uzx+UEPEBhZGgTsIRHwIBYY4sFyDg83l7CynBQAkMUINzYEAI3/oUwENmVcf645uAkGYFeMjSn/zc3HkM2EUbg6FoCi02vjiy++xMbWE/jjZLkQ2CLblGMsiAH/FiaS8i+RYkZMNRXNX0A/x8JmA4G8Lk4vP0OldXv7meM1hcANgMexIPJ38mcgcjAB/EiZNh1SwbYcDMBRD/32NRq1ovxpMf346hTff/+NZgD28PmrFw4AkInCPgTYnQ1FEA4lEEtkEQwmEAilAQ+73CEMKV2hPIMAlmFB2ZKmP2OFu/WlOj7amOMbo/xeUxhofOwc7CBKoDwWwtLiPDxBbiQIzDnGpJihetCuVnB+eipMLY5R+i4JOO0l21gF2KiHKRh1U2PEon1M1zYMsiGZTh4Lsbhf0gGZTnd8uC8b8YXFBaxvbGF+aQUjnweeoB+IMG2Bkkqf0NpY4zabLHS5GUghHM8oBiABaeMvKWCrDcurw7PvP3cn7jYunLOqcE2G5u1p1ch03xbP7QChgPIOkgfDXnptMeAuFRTzi/6SZC+3m3VhHPzy8ztcXV3i4cNNbG2tYX1jTQBAss6iMZ8kA8vcFmSyZAi+WA7whAF/FI2LEuCNIP7gkaqZjf+i7Rs5MQP+BQecZtkaNE++7wjockPQks0GvQ2zuSyWVlYQyaQwFL8uXduLT2cAo0IRO+9/wf7OLmLhiMg02BSS0aQZgMZT8lMAQDLLaetgaQDw66+/kfdko4vgjZH9UBbFh2qK9STVsdu7RqV6gWBohN/9/hmePl8XRl63fw2LDOs+5XwNYZhFwimkE6uIhFfx6Pk/AuFlBQASnOV9Z1ECXJQE4O1f/oBW6wrXwgCk9ItzvmIAMumXm1JK48kAtCXA4TjCwaxsBPv9Dn7++Z0oDrhRVx64dbnvwgzAGQUxRAitrkfqgnq7i1p7gLKRANMHEH5YfQYoqQLeuXmxA5pkPXDe07oxqEO53GbzdwGAphD7NXWDU/bLQlaUDHrDFGC9or2LlBeP7SYlfrpkTnHLHfJ7pY/w5efP8OVnzwUA9Hr64gH4KQAgN4psGnKjNg0AvOvm+ksBgPayfUcq879vBqBPmmj3YwDqSYPhO5oBSH/NXqeOnvYAZDK0WYOMBJgNyYHYHWgJsGZ3CktPygOynkY68ZpNSl0vEhinHFimOJOYrqTF5mF7Fjn9VKVOVM8jI0l8aL0eYUXVGHRkWQLyNLkWXBVwfnEhjYBevycsNgZlLC8uCACYyyQRTwRU4MRwIEw0MtPevfkRe/tMFGaibgzRsF/UCuViFZ99tiYS96ePHwpIRiCLskuCTAT9Dw4KuK62FQCYyAoAyKn2+rou/n3cy7BpsrhIAHJBWbcMud7SNiUonnlqDCsAkHNlu10Xb9T3H36Wxn2j3hIQiq8l0LW+vo5sNiuBV8try1hcyiGViWAw6KDVrk4AgFzbatcd1KodnJ0WULi6VinAQcUAJHmcAViJZFKAH4Z+UIHhD/gkPGt5aRnxZExqErLcTPou71cqOLg/YwiG8RonE497oat8ERcX5/gv/8d/gZc1h3ck3ovpLH0FWXqQicfSsYu+1UYkGsTCYhr/3X/+WwkyswZtVEpFIR/QA/HqooS3b37G/t6ZnOe53CJisaRqhDOIURRKYRkXPFcENYUBq73+FDuV9iVsTHi1zNYv0vFvvvkGi4urePbkc2HPCQAYjEkoGh8GACRATdk5wT+CmzwftB8hE5N+f5R3P1jbEBCP7EBh2glrdVzD2eb3et/kBAA5lovFkgCM3L9JQyYQRCgaR2p+EeVaG9+9eY+d43McnV2iVK5LQjB9NxUQyoYtbSYUE1DucNbqHtobjaQO8LG57Fij3Cmufk8AD9YfiO+iNPTonXhLuTYLALz3+qT3IzcaqrdIUCcbBO7N9CTAag7dVuLMCNHk8z4lj+sGgHjDi3BSUnnf9WUawOIEvWYx5mZJLu9aPyeurUmEnhFYOgmcqVcaIJnHbaTD8t9GIfMJAKA7YMR97G7wj7//NQxAeZ05rlssQGYBgM7Xuz0epblqn8ebzBIbKJ0iGbbHiENyPO36TaRif8oFnvrc2xmA9trsUj5NPS7bImU2o+YmAFj/v0bgJNPtonVdEcCs2WnBHwwimaUckhtfBf7R12HQ9yEcSQCUAddq2N75KL4fZALKZN3vKZnmxGgZf0klVZCpUf5fJMCJFArla0SSGQy8IZSbPfyye4i3H3dR6/QQiCQkhZDeQTTOpQzYSBzMBpiyZfFXoumy/iNMC1kAGFKgOxM28HUX7ei+V3byAkrKn07040JMEJCDkhtBWRAp6dSDXwF/4w4In0faeaFYkM4SO2hCsQ+FEI/FFQPQBQA6GU4KAGzbDEBKgLkAugFH9w00+U1vZ//dmBRcDCvl8aAe/H4GAKxoAJAMKxZPSXrsWQOEWAwMLfE4Cox6WMulgF4dy3MpPFjJYm1JAYAsioeDPkIMB2DAi8NDz3k+hQln5DCcDOiDx2RPbx+RGCUVQaSzYZSKJ1J0Uvbx+ZevsbH5GCECgImsYl4RZKYMkYs5JSXWUIpGFjJBXodIRNKBZaPIYoxpvywYKLmSNDC9cGvvJh01p8hyzq6ZPRHanN/JU+yUhPE3PL3S+e2JFJDeiJSNERT1SaGnDKx5Xwx7TXSaigHYqCsQ8LpSxvc/fIW9nW0MRz188ZliALKjTY8xBgg4AcBILI1QKCkgIHxRDPsjtDqWSnFNppSP3ZR0tTvvnhvuuXeIN0UvISZt6q0Fj6PpWkvYWQSI//jtV5IXsb65gY1NSpfJ5FQbGPvhU9elVSoJQ+/k6Egx3QgiDgZgAaYAQMXmtceyAeG0P9hEspjI0MgC7AqDgIW2AIBH+1L4LSwsag/ARYDgH/+ENQAooK1XGAmlQg2Fqwq2tp4jPb8MkHEtqdFOENh5UGNmqXNOHR/0HSDgNF8c2Rzqd+B8VK/j+PAIz58/EbNwHxlVjFjucp65RrPeQLut7k925AkAbm9v46e3b3B1dSHG5Y8ebYg3IzdKI28PobAHkSg9WwOIhlVQRHR+TZHtEMLJ/ilWVh/Cl1nS4J9mmtoBOo7RdUeB82njUJ8vw2hl8e4PYtgqCbORG1Ve543NDQl0ERKuJrz6OAT4ukBIA4AfBAAUKQ9Zw7Y3Cw3QJ2WZzmMcF6B6vdIegGQAGgCw11cMwK+++UYsH/h+9FZkEc+NoDFxVtYRZDB30bMasHo1xBIjrK3nsLBAT88+PCNuYDoi0yWfjpvsTnuIaGAemcwmXrz8JwTT68LGHPW9sr7yQg1reVye7+D8bBv1Zh7NbkXkVv2uT4C/XicKqxuUzXiv3xaJ8WDANS2ICNfzWE4YI5TtX16eIp2JyyaVIJRiJ9FnkUnRKQkfanVHaPRHqNa7mgHYQqszVHYgnoDMz7c+NAAofmY6FdUOrppIOnQxEBwNMef7z5JO3TnezNo4ZdyqpHiZ4AXoIKtHJQBDUs3pMcm/g16//O33jvCbz5/jr778DCvLDBsgi5nXcSgeqPdhAHK8CQBIaXFQyfLMhpnnxwCUN5nU5ptOZ2zc+zzol09IdG5JznNvwNwm4IbxYz7fnfrrfv1Ycn3ziJ0bifEGb/L7jutZtanhOCQQTiDQlgA7NqfmPVWY1Rh4EongwEKXKa3dtvIV9SqpoJL0+oT9JwAgQWMyAE06uoxt5Y2tAD6VdqrAb6WCEQsF8UBSxu9qTXGEKknDgJJYbVHjSicX2xPx0VSAIoEeKk0IPrHep2KFjeury7wA+Ewdj0YjWFlaxNLynIRKkP0XCfsRCBKs7AnDjuvFhw8/oXZdFGbaxuYSmq0q6tdF1K5r+E//+KW8duPBqvic8jM4v9F/nMEap6fVCQCQ4BH7H4VCCccnJyKbnZ+fE3CNFgmUBqvQFNZqKphiKM1ZnYTu6aHRqOL84ljASdbwilE2EFYbx8/Wwy3kspy/wvAFA+IBmExGMRx1UanmBQCkYoXXn83SZqOHbseDq3wV+YsyvnMAgAyYo6SWMl8eI8cQAUB6mi+JL2pO6hEDutDvnA82VgYDpVqQBHKCXR6PSHF5zDxP+/sH2NneRaVaRjQaUB68QZrC9wWEZTCe1W9Kk4isv5evHuPho2W5DgOrKdeHcw2DVfKXRbz5cRs72+dIJ3NYWlxFOjUPS48X7rN4DJxf+fCHKPNV3oZGrcWxJXsezu1cAz0e9Ac9fPvt91hcWMWzp5QAjxmATDzmcwUA9DBQ0RJGp0iyCwX5OQEI1q6bW5vi8SjBlFpOO56jld2GCd5ySixHvnE9xfuWjE+ePz54/R4/eYZKrY7L8rVYUBxdFvHzziF2j87R6Q9FZWVCd3j/iWemrEkmuEzd42Y/zMqSDzfTyhxrLBzDxsaGXHuyAJ0ApT1D6UCTMbA5DnG8b0NqGpjkrkPGz5kE05xzqnu+vSm1npwvOWc5wSp+plJRKea+vaqYPbJDHqpPnAPg0SELei+hmmgq9fcGo9HplWf7z6lrrxpwk8Qc9/diaoF57uR5cq0Hej98z/a77YE4DYBV8zGP6+b3MaSh20IoZJw56gznNbfHiQnYMd55Dg895+vN+XRLjGmzNOth5Mq3jUmbVKDfxF1X2d9T9rXj7zPe84/vXwP+OT/P1BWzmHNO8tVdzMFpvzcj9rbXzjxBaiKY+uv7guH3HWezjsEzKv5vI4TDAgA2SkVc5PNSeMaSKcwtLCGWVDIsyiHpx0cGUISG4KMg6rWGGJ3nzy9Qq16L9JeLvxSeNuV58kuOB9A0ADAnEp/rThfv947xbnsPTaKxoSjiTCEM0Tg3gMHAdFhUscwbpd1tygIkpt+U/VICQw9A3YEyXoAmFfAmkv9rT6UD3NQLD0+20PI7KgiE/00AUBh8tjxaXRLOS6SKE3hlkdFsNG0GoHixBZQMmJ1HxQCc7AgNHTcgi85mq41GvSHSMAEAWTxog033BG//2wxCZ7qxlts5pdM3ej32vafOgSmGDfYrDEDtS0gZBan13KwuzCmPDnquRX0++EaW+AAG0cdCOgaP1cRSJo715SzWlpMY9pli2xWpq58SAqaIaamUm/osBf0tAGAy6UNuLoqrqyPs7v2CQGCI169fCwOQrCsvAUCR/JJBSl8/At+W6gJLV5sFURKBaFi6gzRdZWHCIowMFMpH2f2UNiuLZU6oZNHK7+kVphZAt2n8nRJgk7akAUCms7YIuLRbstjRr4VjTEAvnoNhH70WA0BqUmT3OpvovmoAACAASURBVDXxtSkW8vjhT9/gYHdHAMDXnysGoAEAyToI0KMlEhUGYDSekm4sQz8IiFodSiTobxNBJJ1RISA2e/ETNoM3AMA7AHkxwSKw6frb6mLU78km9quv/iDdbgKAjx490hLlcRq5jAu5ZkM0CkUcHB6imM8LaMLzyb99/B/j090hLTYAOPkdOY9wE0opAmXAkYgXc7kEOq0Gjo4OZKPObq7xABz5CWwE4CEDMExw2ZINXbVaw/nZFXpdjyTiscAGJZI68EjPFgr8nbpo3GP+mrHYzF6ghqiUyjg7PsHzl0+laOU5CoWDGHa42Smj02yCtgXsxLfaDQFTP374gHdv/oRLAoCPtvDk8UMBZAkADjxdMRsnMEVJEj3r2K3PrWxg1Cbw4cHh/jkePNhCNLusAkBYfJkxJizITxhnt66+035pNuWKEYJQEL3ahcxdP/74PXqdroytBxsb8IfIBh3JkPTzZRzCvjD6hSJ233/E3s6+bIK4keAmSOZh0N8pbG+K3EdwGwDYH1hibE6DfQKA33z7LZoNSmsVAMg5RMmWFOjN9Zjz7WikwgUGVgPBSBcPVnOYW0zA77Xg9/fgJUNPA4CUEvdalnj0ZTIbePbid0jObQCRebQ7KnAr4LXQrJ3j6mIPe/vv0e6W0R+20bX66Ha47gXR78Qx7EfR748EzCLDkCnEXOcCgQiCATa0IgIiCwCYjdvMPdnscp70BTAY+qXuYPBHf+hHz0PjeKBcZ7IxN8HaDoQ+aI5id5q5OK8VzfG5TjL5k+fKGL+Pr8P9AMBPHlYzXkCGDNcUrutibSGhRH0B09nc4frBzSN/Lk0ynwehQFB5AHqB33zxHH/9+asxADjgBvj+ACA3F/TUYgE7DQBUm56xJPlmIf3n3YsuBZwkZN/2+P8DAMhkdNY94kNND8A7AUCCvGwikrmk5lKTAsy5xYB9/JtyQwkD4XzigX2vS1KwzfBTnn2qKFMbJ/F1FnaE8aC+DQAcYmRvmA1Cq5LFCYLxoQDAugQMcUywzmVAQ/78UtZij98v4RWrK0tYXswhl2EtQcuHodhkMAG4VM4jf3EmXsyjQQ+JJEGvjISVXVeLaLeq+N1vPxNwbGE+h7lcTuS4vE+ajTaq1Tbyly0NAD5HMqkYgAT3rq6KyF/mJXmewBr9RTnfdDvGk3k8bsVPit0nD2W0TfFLLRQvlKfpiH50YZm3xHAm4BcZcDqdlXPBZtjCwhwSyYg0AMvlC7UudltSR1mWR8KQBpYXxasmLi9K+O67N0oCTL/hQEiASbL9GBTIe5D1PtPdedyxONc/9SADk4on2gYQ/OIYM/7P5jkM5mCdSibb3t4ejg6PZf5lunsmm8Rw1JbvyUR2goAe9KRmebCxiGfPHyKTVR6NrWYZ+atLaQjzvJYLTfzy8z4+fjhDMj6PudwK4tEUvP6wsBhH9AxmiAy/E6196CFNz/JA0B7/AgDqtE8jUR1ggK+//k7qnWfPPsNw6LclwJQaExyi5YUBAPP5PC4vLoQJyEc2nRRGJuW/vN9qNeUfK/OWgCdq16K8upUnHY/PZgZ6yczzyDrAvRdTo/ng/onpxtm5BZSrNewcnQgA+PbjHqqtPupd1gcM9tLMWu6RxStT2UkYcJ51odoPqXnNR0KB9nSV+9Hl6TaXmcfq6gqyTDAOUIE0WRcbYMC97zH/dgIoBLGo6HEywuxz4wLB3HOu+/3lfE55zeR6MH3tdL6303JAXZhx4JbTamrW9zO17zQmnlxvsAGqkk+ddaIzFMU5DtXkaIBAh9TU2aATBqe2FNFrocEx3OuhFgTfm83ofv2076XG7+Tu2/zbnSJtQDfz+wk1hE7UngDI9PCyn2cAQBuAVZ9rM2ddA8VYqLjHz23/tseRXC/Lbm44w0icpB65b/4MAPC2Y5m2Nk8DLGcCiI655lPOwcRzp+zLZgGAbgbfPXZ9tx6WZ3TxP48QiQLc0BUK+PDhvUxeORr3rm0iFuemjTIcP6wBQRGmWM4Bwyga1Q52t/fGAKA3IBHtRHWnMgBp+Oja53NDFYklcFWmB2AOPU8A1+0e3u8d4e3OJAAYCNEHIyBdNZVXSSmE8i0h1Z8LEIE+KaQJ/PG/RQbsHXcXbngWqPPjTuq7f6rf5CVwdna4SLcaTdn4UUrAhV1kwA76qRy/Nn+lB0W9VkO5RBp6W+TMpiBgkSAdR9nQOVHvsfSPDJF6i8a0DWFwihGu3yfeFnan252y5B58LgmwsysjE4Hj+o1959Q5lGJVElT1v3UyGQtCLtgMASGlnZ4m6URSAXpeIOShu40CABeTUQEACQSuL6axvpIWJhsDB2iCzoKELELpkLsmKZkoXAAg28FMm6P/FD0AwyELufk4rvIH2N37STqir19/gY2tRwIAhuNZ1WkX0NsrSbi8JiyoKD1gt5Zyg3CMXjJBVYTTO4dAtZSIOhmUDDIWyzxfNLp2dt2neU2YCd4NjDkZgBw3nAj5nRgKMLDEy4/XmQUuCxZPKKQW1X4P1VIFLfHK6YknID2+yHr704/fCgDIyfvL15oBOJcVA30yOMkCoeyBLL9giEWp8p/kgkqAmYW/GD9nMvCzQLWP3clUu2Nj+KkAoBRQrDT5Z2wKPWCCudWVEKKvviYACGxuKABQfL90MqJhPPgoqR0OUCqVcXBwjGatLl1rBQRoCSFhGs10MLOn6WIr4/TxQ1KryLYUqQdTfK1bAUCZk0J+BMIBeMJeWN4+On2VNnd8fCJhR48fP8f83DIC4RRGPSPXkrvPlh/bxyUAofqduQcn5YuO+WniXtfeZyaFyplKaX+9oZioX1xc4ssvXksoDDd60RD9gboi61fp0pTos9lB7yovPrz/iDd/+hEs1p88fSQA4ObWhjAlLLRBFTalVtFYGD7PQF67sryBbsdCo9ERmdGDtS1k51YQjFEGxA2vGU9q4zpLcuFeXz5FmqHmM83Kpn+ntwNPuI1KkWFXHfzwww+yAX3x/BUePX0i95uZE31DNSfBF0K3UMH2ezIA9xVTVhIewxgOWGASYKYVxPSk2VkAYJeJzAMLiVRSgDbKz7799lvVcPMTQFKNBfoVWSaIyReWpoxi5tHTqAaPp461B2MGYCJKEVIHXg+TRy3xEiQAGA2mkcmu4unLv0ZqfhXeyDyaHXoKErDqoVk/x+XFAXZ2f8Jg2EVn2JRER1p09LphDHtpYBhHv+cTdq0CABU7Q0CEETeHnDuGuLg8QyadtOdz43UVDEUQCEdkLm52R2jTJ7NjodbuoVIjA5AyLVXo+8m8ZmNFb3hEruh86HWNACCZHpQRtjs9ObaJgu8GuKw7//8KHj/qeDnfUvLHxlFA1jZueMk4Vf5Jyj+K4B/Tzb3DgdQQiVgUqVgIX758cgMA5GvuywDk/EXDe65PymNYbZT5cFodOJUKkyf2zwMAZzMLJz/F/OtGcX5HU+MuBuBMD3nHhpefbW9OXZW5W/HA+oesXCcAODEMDVvFGQIidTEBwJ7YDPTY1DMNP7kQyn5EQAVaDLA2IRBkN0OM95+qvyT1dwYAqIDCmwxAm60hr58OAHK8Bph2SsBPJMA1YQBK/d1qo1Qu4fLsQsCpaCImdd7CXM5m/5H5F/CzgURQRwGAezsfUb0uIh4LIZtNIBzxot+ro1YtCQDI+oR+dKl4QtYLs9YRrKmU6RM41B6Az0WaSmkw73EyAHkfkf23uLAoQRY8zl5XqTicDyonOIcRGGu2mPp7hOtaSeareJySWaXCYZ1AVhqDRMhe5nxOgIYgI5NxGQZWKl+gWi1LCjDrQyqm6O1rAMBKuaEAQKYADz1IZ/naOCIRyj2Vl14sFsfS0rwwHp0bbGFg+hSAxDWTLEA2ep0PGwAsVAQArFTKMsexMRqNcx1lvcRUdgV40hYnnY3g5atHePbiIYbDDjy+PsrFS5yeHcq4JNjXanqw8+Ecu9uXCAdziMdSCPjpAajqwpEOgTOhD+GoIjyo5pcBT8YAoDpmhggO8cc/fi0MwJcvvhAPQIa7EKydAADJerT6uLy4FKCZje9A0I+15SUsryyDFkm8vp1O1wZ+nICVEwBUNhwGIFcbmoaTeKHBP+63GPpXqlTx5v02vvvxZ+wcnYsXIL3qJexDyigGUypWKVt8BgBUBZkhR5g6TDEljdxSGsgadOGalYhSCj6nannx7ZzcMN9VzziZSNMAu/E8Osnqs8eQXv8kqEyvT4Yxad7PKQG+6RV4dwNNWOXam5fXxd5j6n0xv+NYqq3rWpdk1ByvE5hRYKoK+rB/ruv1iVRkTcJQa5y6Fu6GoQGoVX3H/bM6DrKoFcyrHlMZeBNBhdPXsfHxj8+X0w/YDTg5j0eGlT4eN4PdvT4638fp8WqfXz287NCMGwDg5Pm/wQB0hXC5r8u0Pbo6fg0s6jd01xxOdqtcA43biMezlui6pb6KATrpIzjNy9J5RZxMUVPvuH0R5fNnKI0M2WkaaHj7lTe/nQ7hjeuN24kxbLz8OQ/P4OJ/GnmDIQw7HZQKBTEuJ0izvLqKtfWHGAxUx9EiE4rgRjCLaGIFfk8axUIDB9v7yJ/nUa/WBZxhRPtNAFBN9nIiHTcPTx4XsvsCgH4CgKMArIGSABME5ALJC8ZuncVi2atAP5EBe+kRqLo+ZpJxAnvOyfSGNtrdmnac5cnnui6A8XjT3hWUyHGgigdgJCKSNx6XibsmcGAmLAEAr69RKpVko83NlhsAFEaH4zOGNK3Xg5MbQ/FHaZIBGEQ8qZKw6OtkUpimTZyTRbi64e1z447HdgOAcjebRY4EpbF00tysBIXpx0Jzd3a12N1KxeMizWUISJDSLw+BQAtzyQi83QbmU1E8WEpjYzkNDzeOjHez+sL+0xma9hVxTnJOoFM2hw4AkMVlNDJEMh1E/vIAB0cfBIj47POXItEMRzOIJHM2+MdzwDAZbrbPL05RLl6JQfP6xgaicYYYMMRBLfjq4YWHQADDQejUZMBIp/eU2WC6JxRznm2gUL8ln2eDM7JqCgts0OtgZPXx9t2PAsQx4S6ezChfvsFIpOfFqxL6jMocUlrHwrojAQ0/vvkOh3u78r5fvn6Bly+fY24up3yorKEAgMGICmnwM7naT7mmYp9SenFdqYgkPZlJI5agNFh9dzVwnAXAdJBDnuf2ubjV+0n7Hgr4x4JJF716oeW90mjW8M0338rvGDzx5NFTDTSQzalT6EYESsJScJUKVQEAu90++gOVHipYnvbP+LUAIOWWuUwMzWYNRwf7CPp9mgG4JbJRSoY8IR+C4QC8YQ8sbxedfgdHR0fY3dmXgIQvX/8G2eyCAK+UNAmzVo+b8UKj0x+1B5Sa13TKmhvEcCUnqz3s2IReDV+1eKq3USAY0xMPD/dFcvPb3/1WwKxGo2sDgNVSGQ2acTcbsunjxpVAxof323jzp7cCAD5+/Fj+8JoQACQDwecfwh8YyMauz3CLoYXF+SW5xcvVOnZ3DrG2ui6+QDEJAuFcrwB5xYKht5UZc5PzL+88czeyWJOhNgHe3AQsJr1N9PvJBr0DT7CJWkOlQP7441vxVfrrv/oNnjx9KgmNXFd4ffw03ifDwRdC66qM7fc72NvZkTkiGomL350xnP+1AGB/aMn9xr8FAPzuO2EAWiNumEIYaQBQTMhFnxyAZ+jHoEeGa0cSNjFqYHE5hcV5buDIWFWAns/b5TYG8VAY3VYP0WASmdwiHr94iczCMjyxOFo9elBxjuuj3SijkD/B7t42uhbHcBttMuqYAmxxc5zGaBARQFCsMPrX6A97aq3jmB354fWGEPL7pbnCQABuOhRTWl0DYfGTRUOlf3cgm6zOYIR2d4DrWkMBgHruNQAgN8iGKTONnUA2d6vVxXW1LkylGwCgCxww992sjdevL/zUdMn7hfcu1+lINCKSO/Gwoq9mn6nkA2lqMdCFTHLKRCMBH3LZJDLxOF6/eIwvX9EDMMtoI5Hu/QcAOC7W/rIAoNNHUq/4LssTjkeyhQnWR8I08p9cA+1N9F0AoJYAqwlMAYBK+ksJMEPI1HxoZLxO9p8AEGZ+NJtqzQA0TEFTr9jj27CR7gAAuSbxMQsAvDg9k7U0lUljeWFJPADJ/iPAR1GEx9MTNhpZaZXSFba334sSIRELiVXB8uocOq0K6jWuLUV88flTxBMxnXqtApVYy9Lqht5/9VoA15WuNM2SiTSKRQJeZCc2xS+VXtOZLNl/IZH/EqRxPriv5B+Cd32rics8vaHP0OpU0e21xc+XQBABP84nBBmzmTn4fCFRhnQtS2S6DLWiByDlv9c1Bbqx0aEYgANYlk8sPoqFOn569x5+H339/Fhd3wCDF1m38BjT6QxyuSyWV5bEA85Zm8u+Ru8dOKeK/NcFAFKSyrWY5+Hw4ADNFpNsm7AGHcTjYWUFYTWFrejz97C4mMT6xryAf+lMWNblvtVBIX+M49MD2a/NZVdg9WLY+ZDH8UEFfl9CWOxeHxmuUT0+1SJrGM2RmPIsFwBQb/LNPmc8ZxIABP7whz8IAPjq5esJAJDSY55zk25MwJN7iGqFqcWWMCczSQLDMZVYbTNcJ8Et9bljBqABAKlmaLSaaHeaOlm6Lg2w3FxOal2CxawdDo5O8G57F3/8/i3qXSCdW0LfG0CHKfdDrp8BBc4L/Y8SYM0Dc9QdZt+rAHqV6j4NoKOCiOAf92+SSuyyWBqHwbmYgS7fMzeDyg1g2IEejr2kPSdIk86v9tHCmFR76jFza/zFZjGjxveYaz/pCOK05yhHjWavsxM2WU4GHOWwmtVpQCGXzJUscttmSdfCJAGZ7ydOQhoA5jl2AoCsH5zkEvM9DKHJOXZlvM+0oJml1JmYfhzguAKCDQhonmXvR1zriA2g6WrX6W1pvACnhTpNqCSmYEuGwHQzRVedv/tKgM0xTKZAO9Zls98zBIQ7xq+TAWjOiTlGN8txwqPvhjfk5Pl3v1aW2xv3xE2A2LyLOR+fWgfSckUVuTMAPNdxm3A/t7R9AEsFoujn330/usbfoPA/jryBALrXdfHvONzdQzaVxurqA6TnV2B1R8IA7Hu96Hqi8ITnEU9sIhhZxdlBAUd7+yicXWkJMBMATRS9Gl1mc0UU3X541ARoWaSxj24FAFtkTYSiiGVyIABIEJIAIIsh8yBw0eq27I41b2LpZFNeqiUYY0osN8la9z+lqz+L+cfX33WRnbHVPDZKjOhZwQfBv2Q8gVB4UsKrBpzuWoyAcrmIcqWs0oO9XiX34WuFARgRhoDze/OsErDhxMmFslqvSbIWPTi4kDCdShiGGnU36ZPOazE5JMw8OT45fO9xp2P8+eo8jhmI5mZwThJcaNrNFkrFomKOhUICALLriYHFnBYEPR6qIRHwDpCNBeHtKQBwbS6JrbWsAICegQUPDafhEfmvmaTN0fA8SEKQ7V+mWQwD+jvQ36WHUMSDdJpsHAv5wgFOz/YRCXnw4tVzrD3YgD+cQDK94AAbeC7U2Dq/OMHp8Z6AFgw0SCWSIEPFdEA9HuUnY5BT5fU4Lv5VSqk2DXNvMp0X4FYAUBf8w75s6AkAvvvpLVLZJBYWl5HIzgGROEYMCai1UCurlD5h9fk9IrUkKPXm3fc42N+VDePr15/j2fMnWJjLag+jkQrSCShDfgX8hREI8bwFxej74vRcitRkJoNkikmeei5zLyh/rlTTsCVMUqfuNskErUEtfySIerksXffvf/gB3XZT2H/Pnz8XAE2BZybEiOAAmVheFIoEAI/E15EFm6iz7UJRWpBq/tLX0N0pMlIquQe0ByA3ERxnqXRMEg0P9lQKLCXADzY3FQDIhD+yfQi8hLzoowfKYN5/eA8m3HFT8Pr1byRlj/cuNzPqO+ixZNYNDfjZcLgZfxrsnOywOYsRVXTLfSsp1QM9ZLk56ivJk8xRQ5H2Hh7uoFgq4u//7p+E0UCvQibV8bjKBfpKVmWu4gkUo3SPB+9/2RawLJ8vyLUgAPhwc108iLjJo/ecP0CAsYtYjEwBym1iwtgsl2t4//MHrK6tY2NtQ7HEeP3IQqdUy6s9sOhg7niwQFMWkWp+l3mVYDGvDjcG+npO4ytxzpgoiG3AvSebJMqWd7c/4Jf3P6FSLOPL138lqZKUaNFmgnOqbCqElexH7YoMwG3s7jIEJIZUKicgOk3r1Ybhbgmw8ztQ+tul4fnQQiSZAP9db9Tw7TffoNvrolqrIRZNYOT1oU8fJjITtHcpzweN4vvdJqxhC36fJWmP2VxM2B++UQ/BgAfhIBD0eRDzBdFvdQTkzczlsLa1iuxqDuFMAN1BG8VSCclYEla7j9JVFdsfd4TBSvCv3fegb8VhgWwb+mZxE6V8gbvdJnoD5a2kGiN+8eDihqfRbMo6zTmHBbApjgjgkkkl6aXiYabYTa1OD80GGYA9sV0Qx07ti2TWfqZoOot+A3QQ/Ot0egIAkkVCoE09JkeGYVDdXPMnn/drJDDOccv5Ve4bP6V2SWEB8t8iASbrXdZupXdQdhI9RAJ+zGeSWMgk8fLZY7x++UwAQK+H8mbWQdYkA5CAkZv5rw/CaZg/ZgCqBsBtjA97E2aXCzfvLLsemlJQ22uGq9D91V46U4qYaRvs2xgSZs6QVd9RG0685s41zSt1DtUYkWhU2dFM8WGS86t9ABWjRDEAey0yABkcN97oquHp8gBkQ0TLgG3LE+3/p0BxAzk4GKxaJiy/MxsuRx2t2EiTRbE0EuTEqCa6ND3p3U0rEH5PMufpFUsJcElJgAlwEMhaWVnG2sqy1EwM9qDn3JA+oCEvrF5LPOYO9j7CH/CIRx3VGEH/QGyFCf4Vrs4FAKSPH1mv9I3lfMD5lvdG/bqPetWP60ofjx8/FQAwzzWpQfCcZIAANrfWpVkpbCoytOxtCL+XsqIgAMkgDAZ/nF/so1Yvot29htc7ENnsw4cPxY+7dt2QZPJ4PCPBVTwHJB3wvqVUlwoLsuBrtWtpevAzhwOPNPEMAHhynMfxUV7WgVg0jo3NTVV39fsIRyJSK3DN5HdmA8AeO2SJ6nFEgJVzBMELpYYYPwgA8r0IAJ6fXwgYyTmObEb6LrIG7vbqsg5H4148f7GJh49WsfZgDuF4AFbnWn6fL5zj/PxIbE2S8QWE/Iv46c0p8ucMGYoodYWHCb9jNrvUTz6vsPFIeCBwqgDbcWFomo1qIVBj/L/9879gcXEZrz//G1iWF4O+B8EAU5GTMu5UgNZAxlinzbWkq/ZEqbgAVbP2ZcrbTe3bZB8ojLZxsq4ER/Y6KJRLqFYq8nteD4KWPPdk+/PzLkiMOTzF7vEF+t4gmn2AffV6owN/MCqNUa6z0kRmI5DXfQZj/EbKKtlM+roOLHU+qPJi3aIAISUTtvmDep0jEGyvpfry83lkDBqCiklKdXoe2vOuYWDpH9jjzDW/sZ4xD5sR7vhyUz0Kp8zFE3OqUcBpma4N1jnWgpm8JhdgMouB6GaeTXjGO/YppkFj59sNB3b9OONrTIJgBoR0e+ELE1Hdm1JbzgB6zPEr8JrXe7zu2kAXx4QGLM01Nd/vLkzCfIfbmO4yjhw1M/9tgE33eXSfk7ved9Y5dM5r7nE86zXusSuSfk3YMPWfOmfO2k+9alb6r3nPaay/247Dfd7vIpCNa1H1rqz31PeetiO5+clcZ9RDrQNmHAToA6Mf6md3WGm53trTLfwPI94EzesaCueXON7dRy6VxtrKKrI5sjI80nHsev3oeaMYhZYQTW4hlniM3Y+nONs/wtUFPQDJABRDO/kIE889DQCU8mTEyPWeyJVuYwAaAJAegL6wAgDpBaTYIOrbkAFh/DrEK4cofsAnnQsnAKg2aLogmpG0M+uCTAMA3TrtaQBgpVqRDj8XLPHxY3SfDEjXRmKothzFYsEGAHk+lWm6AgCjYS6849eZjhpZany0Oh2Urys2ABiNxwVQkOdpmrMxoZ06uJ2JvnqBMHP9NACQ72HHaJvB6Rp/POfc4BEsYGEcZrp0Jisbfr6WEuCAd4RIwIuId4B0NIhRryZMwAdzSTxczcJrtUX6RABQAi/oM2I6H/ZtMRsAFGNYdjwDAyzMRzFEG1fFI1xcHkhh+vzFCyyvriEQjCKdWZLNsxlfTNK0rDbOL49xdLQjxezm+pp0pVkMswuqUoLVJsv2QeSkLSycScDUvdF0X4cxm1D9ZmLiko3zSFgyLKCtQV9ACcrnmDDLoBxPjP5zPVSuGQDSER9K2URSttNq4/z0GG/f/QmHh3vSmX35/BmePXuM+VxWCg/5DuId4hXwj0WcbAxDQYQDflRKJTGXpjyFHXaOaScD9LZJ81N/N7mBc5cE2lMlEkTl6lLumR9//EFSawk4vXz5Uo7bI+CfAQGDKtBlaADAE1syJSCRLt5kcfqVACCTVTlGqtWisKN4vy/NL2B9SwGAfkp9gj5pBAgAOOxxtcVPP70RxhzH1Oefv5bNDOcIFoXyMEnTw/HYV4udX2Tnwv4DfcRMarUZP8a/awwCkjZuzPMNgMHSsUc/xREtYcMYei3xZzs63hPW5z/+w3+CB0FY3aGwFAkAVoolMUqnjQMXpr5lwTMcTgCAD7cUA/Dh1hrm5zUA6OuL9Hc06iOS4Pw2TjivVGr46e07YQA+2nyIECXbvIbeAAj/D3xBDMlqFgnc+N5i2Ar9vAO8hsbGgP6KGgA011PWJsdAFL8YPY+Jos72WFTna+SxEAh58e7N9/j48b3MY7/57W8E/GO4i7DUGMrAFEDeN0MvKoWiMAB3d3eQjKeQyy7C74ug3er9KgCQMrtOv4/e0EI4EUd/NFAA4LffKvP9UhmJeAoDb0CdG5m/VHiRAIAWGwacLzrw+waIx0PI5OJIcMPXa0geTYzrDFloHp8AgGSfZOZSmF9KY3Ezi9RyEANfT5gSIX8EvboHhYsK3v+yJ7LjZm+Abt+H3jBFIbEcULvowwAAIABJREFUQx8+WPTu6w9lc0zgUj1UI4ObSM5NnbZK8ebYV7JXtYjI87Vk0VxrYQO2e2Jz0W6zfnDIhbREjs0/FszGMH8cduAVcIAbv3qN4F8HnW7TcX+NB4b5vJuAlKkfzEI3Q0p1z8mO95ph+zMci4xANmoIABLcZT0lBR9lSASFLAthv1cAwMVsCp89fYzPnj8RANDv57kmA/A/AECZMqd4Vv1bAIC8RwhaxMhMmgEA2tId3cgiCEgAsNtqok8JsAMAHLOexwxAlQKsZMFmRjMBIBMSRGNer+XCyhPt0wFAY97PxFpulmYBgFwTeA9n0mkJMth8sCbef+EA/e4g8w0lwAoAzOP0+FAAQKozqMaIxxii1sc1f3eyjxfPH4sfXiTEED02CPT9NmRgngfXZc8EA5BzYbNJSTukYb6ysqjY0QJuKgvd8Rw0lLWa6eeUIfN4iuVTNJsVDEZtRGN+aeY93NqSOqdapU1CSABANnFU81BJ57meMySLrEHWuRIqxqbFgJg9wzZ8KBZqOD0hm7yCgeUROfHqyoo9TrkOMgF2ZXlZAEX6K9oMVl2b07+UoD3BP2GSuYAHgp38falYweXlpTRGrWFX2Imc//mdGs2yMP24Bjx5+gCbW8uYm08KADsctAQAJAsyf8VAjDYS8RxSsUd496cTnJ2QRR5UDTWyuKHWZ7M/4s95ruLxiAMANGiYaj6qh65HvB78t//6z1hcXBHlgxMAjMYSMv8TjONaTG9zMj/ZKKIXrtR39F42bBrXnHsbAMjzyLTfAoNoWi2pfWPRqDS5Gb7BtYFSY65t+WIJ2wfH+H/Ze6/myJI0S+yE1kAIaJ1IVaLF9s50V09vz87MPiwfuEbjCx/4QBpf+BNpRppx1zicsZ7tqqzKSlGpFYCEFoEAQkvaOe4eceMiAiKreqZ3jGGWlpkQEVf4df/8fEe83diVRVWjF0K9FSQhW4xc7QO6ZLW2TCiYA+ZHrAF+ANCbAsx1nntXPc9DjB6z1x2kxw82WQ5IcQARr78DB8QmGwq4unhAfryA6qXhl4dwYr15vXPodQFA716ZSgVVAQ4I7DfZrVR8DHg6CkQbuV+3SeX8DC+ANYqg4j3XPlbhuwID8fbF62cayz5rMxGcBnXMZU1CL5Bn5iijCPQz1/2hJDcFAC/cZzuE3PPoZ7K5ceklTo0qacbdqqvKH/O+gz3dVVJd//tdJtk2Y2t4HI9jwLr39QN4Vx3/RQBwGPjwNv0uO54LXtVjPrh/pWzTZDC2u/3n6JMAwNPt/73HQrlyeoaj7T1svn2H6QkDAE7n59BskQEYFgOwHkyiG19AfPI2Mpl7ePXiIz6+38ChDQEhO42dOpdIpYO012WAFHPRcgAgF9AuYolU3wOwHYpZD8BNPH31BgIA4wwBmUIwnkGTGwvKmsgGsaOPRQEBQHkAWgCQrDgnAfbejHGpOf6JZByl0nvjxfgeIV10g4keJPTg4OeTjZdOZxCNDTNXBJryUbCVSfH4ECcnRbET+ErG4uokOw9AF37hxgmRZKbS8lrUmw3sM0G4Xkckxvj6RD+57HIA0MujM+/cnzj7C9FopFrn6tgFHtaABr316aMPIhdTFkYcH+wOkwFo5E09xKJBpMJBSYCzqSh6jTMUMnEsTGWwvpBHqFPT5ifIlFYyAHuWbWMZf7x3FyYyx5TSPSKrpCbfk0KeUrkaDo+25PXiAMCFxWV187K5WW2eJTukv58AwAZ2dj/gw6YBAFdXF5BNmVAWAYAWMPRKNQneaKz5O2pXMAgu26C4Iouyjyalk+0mnj17imwuh5m5eQGAkQkaZZcFALI7XytX0W23EQmFVegc7O/i8eNv8f7DO0TCYdy5fQv3793H9BSLWoYJRFRY8tlx8nMWRPx6NBpSKMSHt+8EAMp3MDMwqdY99xWkV02kl31/yOPhQgfNygQDARwIACzi0aPvxB7yAoBm828ZgAjLkJvJdUeHJXx4v4FYjEC0W8YMy0HAmgtxsx1Q7xzCe+SkHNygGx9SA2iFo12kM3GUSsdKOOU9Yld/zTIAowkyACMWAORcRvllAE+ePrEAYMwAgBMTahwQXDKvAZjs5jB1vTjK6FnZ5d9MMOZ4HGwKzQRsAy3cxRbzzxomkyFrjY3JMDMAINMOO2JEbG5+wOHRPn7/+38voJFMhiEAsFRCS5sdJhOSSdESg+/Ro6diIZA9cfv2Om6trmiT0aPfXIgJjGSOtCSx5+cxDIReS6enJTx5/ATLS0u4tbYmT5w+ABiwACB9sCwA6DbSagoEeojy+VIoM5lw5nxYpHq78t6upWuOaMw7RrNHMu0M1B89/h6vXjzTPPbrX/9aPj0EAI0nXtQAgfSb7QInR0d48eKlJN35bB6F/DTCoaQM6h0DcHBfh9eQ/rxLNqOVNXEjSACQwB89N9loOqtU8ODBN2IpHBydIDORFyDKNZIMQANrGkk4mcKtJueBuliX9KvK5pPadPM+kAWYjkWRDEcR51pfrSEZjynNOjUZw/KdGczdmgCxWAIbwV4ExYMaPm4c4s3zD0pDpD9ftRVEs5dAG3GpBhwQSekWQbd2r6Xnxpwju7cEJ7tKvOfLSN4GiZfGy9D4mrlnoNWhZyStLipihJC56026VyAKgzXUAHRr1iAI6M8NAOQawmvDdZyhXQ4ArFarYvmIvSJ2q0RmAgBj4SBmswYA/Plnd/HlvTsCAMnkFLvnvyEA8MesD6pTLmEQXgcA9H+++52xku8rLHcIalP14QUAvZ/RP6Yhz1UD5HCtqJbP0a4NQkAMEOBsDwwDWg1KSkFphaDjMeN7sC55PAB9AKBbG/wMwP55j2EAOkZsMmEY/wQACXSytiDziaoT1rrVc3ped1Tjzc3PYXVpEfEEGyQMECIY5gEAiwc42N1Sg4XBIGT+0ZqAUtzdnfd4//YV7txeQz43KTk1AUACN44Z02pGUToOGA9AywCkXxu9+kIhAxLRe5sgrAIzVGN71kZ0kctlcHS8g5PTAwF/ewebqNWLiER7yBXoxxfF55/fF+i3t3uEbjukVFwCgCSmEQA0oRIMhOI8V9N1IRCour4DNAUABiQBZnCJFwBkbcCGLusr/pvMcu4VWGuxBnOggAs7JLuP82mf5eWslcT+MI3bPgC4v4NKmR6xtHXpIRTpCfxrtctIZxKYpcf22jyWlmeRTEXUpCEA6wUA2cjMZecxN/UzvHx2iNcvdgUAkpdtGqsMhRnYEpF4QRAyLS/DpOykzIbCArd6Zhm8YddkdPBf/svfY252Hv/2V18JAKRCg8z/BMeaAwDl02e8hkmI4B/H6hs3hwzGNOtZd30MWMn3oS3Rzv62JMS08yAAyzHMpgy/z7W+3urg4PBYISAEAOvdIDrhBIIREgkMUSDC/1s7K5JRLmvy+xtKXmDCETqM5N/JXM0eQgBgX6bvAQDtz7m17gIA6AsZ8V+rIWBojP+t+x23Dn8KANh/D+v9pyHhmNE+NuO4uXeUX6wfaHF1Qj+11uMTPw7gc8fm6kI/WOYFL73fM/bDIwBAnpv2wtZn26OSu3D9vXkAFgB09/k6a+N1GfP+3Xv/PNw48zMALcHGjwNcOP5L2P2XHb8fABx9H6++Av7f8xOrxgGLfsbfVeFj4+qE/rgeY2F14fh8knH/8Y6dy7zf0P5tuBBx67kj3l195ey0fLDxv/UIDhgAcBdbb95hOjuFtcVlzBSmJJfhZosAYBVx9FKLSEzcQSbzGV682MHH95sy/qV3HVHjdNIAAn6TyU8FAOvtiwBgozcKAOTmhnI5wwD85wAAeZ4sAC4ODnNzCACenBxr8bkKAHTvQZ85BhQQAOREy2RXBwBKjmmLAvfzTqrJT6w2atg52JckywCAqT5FfjwA6J8aBsCKJumrAMAhSSJ3a8OSBHpyEfjjdWDgAs+BMoUUJX89phVCG5d0JIR4EJhMBtGtnyOfimBhOo3V+QLC3QZYcjgAkJtsgiA8ckf5HQcADgCaloC/yYkoEKzj4JAMwC3EoyHcuXdfkvdYYhL57IwBAHthwzANMCXxTHKIzY9vkc0lsLK6iKw8TliEkHFlPMrMhts+WCrGzOLtXdAcQ3DcAzo8MVnZhy2eHAAoULJRV1H7/Idn6rZPzy0inZ9GKDGBk7MKKpWG8d6qcJPc0nHx/8cH+/j+0XfY2Pgg+cva8iru3b+H6cIUwmGadEe0GeUCqjCQWEQFUjQaRpwegPsH8oWbn58HGSuJhOmuu9eQefl1Z6ExP3cdBiDH5/7enqSJDx8+VDF+5866GIBkm/bZf/aelitMRCXT9hRbm9tIJSdtw8Igfp8EAApMo18XAUAglYrhtHSIjc13YiTSI2hldUUFfjKTVEAPC3w+Cy3OWSHg6dOnSi0kAPCLn/9CACDlvexIkwGihcRu8lToh8zYN0Wj8VSjTJYMQPndGGNGa9ox8PszJ8kOo3lOuaFwL27k+JIsqtsSALi1tSEG4O9+93ttehTeEE2JhXV8bEB9jiu+HNDzww8/4MnjpyienmJ5edWkAK8sYGo625cAM3CCm4BwLKyCm40OGsyfnJzgyZNHWF5cwu21WxrbuofW+4oNok4wip5kMkFGo5o5gOw/BglJhs/ABCP95+ZKIS2eVqWXCc7Nqlf+wKLNrFXmmtHQn02bR48e4+XLZzg9OcFf/iUBQDIAZ8zmLxJmTJnmWm6IyZJ9+fIV3r/7AKb65XKUAPOaWQAwzMYMw4LM/Rt6flzB6gEAjYdeE91QAJF0Ek2Cs+UyvvnmWxydnOL4uIhEZgKBYBzBRMqw/zQfmQYcvaLIuCEAKGP7TBy5fArpTFSbvXg4gGQ0glQoIgCw06gjEY4iO5FEciKE9fsLWL4zhUTaNNXoZbj38RwfXu/g1asNtJsBVJot1DpBNLQ5pG8wxy3vSBANfr61+xh+1IOyySATg694LCnZnrsezq/L/N+sU2RkkBFCAPC8XNZG373ElAsbD8BLAcA6PcLKhgFYZyrmoIllH5pB6MNQgTvMvh+cy6Dbf9Mpj00WJwHOTmaV2sz7PQQA0k5CLIOurDDYQ3QA4C8+v4fP79zCwnwB8VgI9cYZAt22TP85R1ABIBnXn6kE+KbXy//zfx4A4GBc8Pk4PS0qLd1YsPgl4xbU1nzkwqO6umcMuCqXTtFkaAOTxS2TiOOa8n6Fk2keJEBgfMeGmldW+jvkAWgvmGoZjQEzL1wPAByobBwASNkqn0cHALLJSMZfuVqVNzCfKX6fgMri/Bzm5meQSsQRCnXRbJyj1alhMp1AvVFW/VUpnyIaNQxAylNXlmZQrRTx/sNrWWisLi8hO5lDXBLgJJqNBqJRI0PmvHPGEBB5AFIqnFXty/Ok5UImwwAp02AxQBr/570fbbEOj473BIxR9ktViNh/yTByeYarTUghwufo/bsdBANxpBI5eQASqOJ14XzDmoxMNM4nZGfzmeb9NSnJIYWA7O2eoNMKYn//pM8ApIpCVj+xGNZv31ZNxTWLzy/XRQcAkrEv8K9Nn0+zdrt1j/OX8xElyEkf9pNjk+Jbb5yLcZlKRRBPBgV28tqzubOwNIv5uVlMTU8iHA2oxl1fW0SrU9E12d/fxnFxH1P5JSxM/xtsvD/Dk+/fKdikEzDNHNYdnCL5uY4NSQYg6xeCdAqP08GajQLrW1e/KHwFbfzn//z/YKowh9/8+ndaW5jsTlAtFk3p/MUABDS2+Dn9dG0r/+vP/x62rbluttFpP5Ofy5rdrTn0Nj4rl0woYTanevHdu3diAhoAsIgmg0cOTgQAvv+4qyYXogmp0QgEs6HkfDF5nAKaeVlGJMu6sThepeddX7rWV9ACp2IABgwb3MPy64OG9iK0TSqJueQjPPL618oBEUOhD769oA8QdInK3jl41P73qjm9zyoLBgaJvXY8jwf/ht91FLDite/qA1c+wMU1fMcd4zhBpp8FqNrNU1NeOB4yAJ1lkUe+6f9c93tmjhqMV+8+0Bt64Q0QNffYsiavAOLGAYD9VOmrAMBxIRg/CgAcXI3rMuGuGlvjrq//696a+6bvqefYd97j3u8qYPO65+2F+9x65t0fG7Yz069vKAHeefe/9AgqVUuGAfju+WvMFWZxd3kNszPTKJdKiJGOHgSKNSCSvY3ExG2kJ+/jxYs9bL77iJ2dfZnBc2IjYOVN4PMzAPV/m3qmxewSBuAPL9+g1ukhKA/AYQZgW4bIZlizAJEE2G5gSecmMOYi3703wRhqewaeT4PtgEt/+q3brLlJ3L0DU6zcy03G7mH2MgC5KPIPO2L9CZDH4kl749cZxEIAsK4kua6KSC6klMw6D0Dv4ItGgojEaaAMVOo17B0codZuilnD36OJupv0tPBeeJB/HAB4geHmGYCGUdNT544JcewOc8ND9l8ymZLnFNlPsZABAFNhIB0LotsoIZ+KiQG4upA1ACDTmrod87fEjobq7go69d0EkrgFkMWx8U0y0fAm9Wxy0gMA7m4hHAlidWUVCwtryGWnMZmbNeCfLZQjkZCkIZtb78QCLExlsLK6gIm0NaYWA9Aeh5NpckBYJhn/ObSoXdVlc8fvpEH962n8QeTZ1u3KA5Asgxc/vEA2W8DM7KI8AHvhJE7LDZl0V6t1yfnILJCxfruDo+NDfPvtA3z4sKEO7fLiAu7fv68iSGwmpVIa6Tz/ZuEtn7a48QSkZGdzcxNLSwsCQfjzkmAQZNEENJB7aIHydzzGjj//Euul0DsZq2eqts8d/QkZzMBi7sGDbzX39AFAyyjyegAyOKB8TonMKfb2DpEhcAICG3YhdV5i/eLJPB/e8zDPN4sXnrNhmBqZeRP0ZCCb4fTsGB8/bsojr1DIYWlpSWmBuUJOTAYm2DH5jxsFfvYPT55if39Pn/OLXzgAkN5I6YGhuwyUCex1/GHEApQYjhEKJgT+ccNojtv6j7BjNOD5o2elRG4R4bc433Ah4TzTaTUki2L4DQHAv/zNV4jHMggHEwiFEyhX6grGoHyRUii+WFjX6jU8fvQYT579oOeewPrt27dwa5WWEmkxAOkrJACQ7N8Yx1dKfwgA8rMMALiA9bU1TOUL5qZzE8UwKm68wjExYHSOrgNun9gIhxGlowSdOmRQGUnFIJV+4Lfqna/dXKXn1bIBOabJ5mBw0aPHj/HyxQsUz0r4y7+0EuDZKSP9FfsvpOAp+p3ST4gJjB82tsT+y+WmtSGlF1SvG0EkTLAzrvnK5NoMxne/cPUAgNz4EAAEw3kySdQ7LZyel/HHr7/FSYmskgoC0ThCsSSCUV7jQUCA/A0lATYSMAJEXgCw06oJOCIAmAyGEWNrpUOjjZB8WadnM1i7NYOlOzS6j+la0Pdp48MJvv3mGU4O6bfVU0BIvQ06PJr7hKj8kJxvX5tzliTAnk1Ol5s7k8rLlyRdot5ama3kS8Peu5zXeL0IAOre2FACTblMACYL0xMANliczRwtBqAAQCMBpmfX8Msy8t0xXGjw+QCdG6awDdceXP9CYuxwvpUHIP2YBQCaYB2eK9c7QQ18hjstAbazkxnMFrLy//MCgM36mZpwXFf1eAQZMuLGw8X5+CoPQB6vxqenCTU8H5rrMco7+ToegFcX3+O2ZHZa8BW8V6Vg+gt1v+VG/5h92ia3hvt/36QAjwAAOx2kKQH2h4DYjQOBj4GkjZKxjuhipeKJnlWelgJ3rN+PaYCQoR4BdRAuFXgQhmQAAhMGYmW+fdDPXCsTDGSO138efUBQtTEbmu5lnwd7Peg1Kglwo2E8AJstMQC5DpROT9Go1zVHsJ4gAzCbSUtGS7/h09IBZqay8qo8Lxfx/v0ryW8JUCVTUUxk48hNMjjoHG9fP8fW1hYW5xfEOKcnKecG1o8uHZZ+nucVJgFXcOe2AQDFxmYIW4DMNNoAhH2yX3dehhVPaxjKfktnh9jf36LzrUKqqPTI5tK4d/eufOEOD0p493ZT6b3JeBahENdIA8xK8snAhg7XvzrK5yXZG5ERSAZ5IpFGKBCV/JfBRwd7p2i3uzpegnq5fF6+0tNT03r++T6879wrsDYwXnAm+VfhH1Q6ERCmN2ytrhATAomcP7u9tsA/WqKQcfnm7TPE4gEkUmwmdtFsVcTIZOgS5xsGteTykxqL9EFkU4hJwAT+CAAWj/cxXVhFIf85jvY7+PbbV6hWzNilx7o2nmI50su412f/ybJIScBmH6b6UPWFAQBZdxMApM3DP/zDHwTMffWbf4doJIVuNyQAkGumGIBMB2NsScNYlHAMDIB1E1TRn4M88zHBOLd+8Ge4VvO1u7eLaoXAXRSVelWNPO7N2MDkum0sN5paJziudw9PsLV7gK3dQ8l/e6EEeqGo1rYI113eJ+sjLB839GRLxc/3vygB7s+pnm8OnsfB88b34jtIxmufP+fJdxnA5d7LzB2XizQvSCld49j3/Ju6iIvB6IbG1fP46J+46vhG/Rafif68aH/gYkrusMzY7d+9Mmp527s63wFg7jr7cBS/3Zf/uIfDQKx9jPUqdwobMwcPn5FfkTgE/I1ilfXP3TJEbwjA+cHnUZ6UWt99oRLj7tOnAmn+97upBLg/i18aHjk+vfe6v3/TcX3V9fipztsd1wXl6hXP+4X5aOvV/+xhAO7j5aNnWMhP497aOpbnZsUCSTHhKhDEcaWDeP4eEpO3EZ+8j1cvdvHm7TaO9k9Qr1aN5JbbaWtwqIHkkwAPaLjGA/AmACBDQCgBJgPwAgBYY3fIdIrGAYCm9Bl+Av0X8F8KABQ4Fwzg6OBQC3iVSXLtjhYmBwCKAUjTW89Dz3AHFlyczMr1mvwq2LUiKBhP/ssCgJrwLABYLBYFCLDAcQBgLBhChF25UE8AYDoaQCoSGAIAV+YnLwCARu7HTRG92mxHewwASCaQAWfIBGoik+auiAzATezsbqpApN/YwgKLnDlkczNiOTkPKBYwlJhufHgpT5SpaQKA8xYADCNKiYMX+HObAdul628cRiyo5kv+BdUxKE2BahLUHCvThNeIAciCq93Bs2cvkJ2cwszcEiazM2gFokrH5EaZRvksEHkNZEaDrphyX3/9ABsfNlQEriyv4P69e5iamtEmVDKzQE/gn/xQ4lGTgpcIIxGNSDq8tbWJ1dVlFU4CWG0y73A3cphJ2p+w/KlMLtwiYIslz//9Me+jPECSyQy2t7ext7uLBw8eqBi8c9cyAAUAkh038ABsNLsCTAgAnp8xaTtqpNw/IQBIsJQS4N3djzgrFZHPZ7GwsICZ2WmxAfl9MgDJeiPTh8f89OljhTCR0UQAcDKTFkAkGYzIGzb51jJKB+OCPnVmzpMpNwFAgih8LuQX4fEqc/8mO67d0vghMOxYqQQF+ZKfUbMu/6DdvR0PAJhGOJhEMBzDWamqzjjlmM1GR8fAQp0bAbLlfnj+TCzmubl53L5zC2srC2KdccNFtqQBAA3LwbCjJ8U4JZD79PEjrCwRAFxBPkfW4CAFsx00AKAYgJLBGcNi43wXRISIbKeNHhlz3IRZpqPAEy9Yc6GDZ0MWPN09PplkOJKx+fjxY7x48UKg0184D8DZGYVyO/kv5af8PiWA79+/x+bmRxTyU8hOcmMXRbNB6XgE4XDUGIfzPjGxU9QUH/PaAwByE0IAMEhW90QK1VYDxdI5/vDNA5TOqjIjpzSQrIRAOI42mUIeRnKv3USraXygyPhLZeLIiwEYRwBM/I0gHgnRzh3RHuHwgKTMYTQxOzOB5dVpLK3ltEHnWsPN78Y7ziMvUD7newdRbREA7KBFIJkyYm0Y6Ldp1gAyBRwA6F2/CAA6BinBPG9wktkwEtAYVOPVRlPjhgAgGaaUJAoks0mFxpPRGL57G5Fujr4cABzMxdcOAfmRACCPkxtFzr1c65U+2Wx+EgCYjIZAALCL/x8AdLWH92//v/V/H+XkRgCgx/PXrW99BuB1AEA1dOy6R1AHXdACps0ACfJ4bYAdmx89MWo9KcBiBw6rCxzwZxiAdizbDbsX/Bt1HQwASGDQnMl1AUCG/imEzwLyrWZLwNLc7KzWOjaoCQD2Ok2cnR4hEQ8inYmhVjvHm7cvUDw9kcyWfnQzU5T6BqW4ePv6FXZ3djCVn0Y0whTeNKJMnQ2GVXdwnmDSL6XHpdJ5HwDkz5oq3/riih1PINVaabg6QwBsG5XqMY6Lu7KEoe9dZjIiNiKPmQ279VvrAur2d4vY3yOolkI8OiFLBwZ88L44UITAUblcQaV6LvZ5p9OUTzOBJjIGjw7oBx7Hwf4J2u2e3pcAxOLyAubn5lXn8z28mzsHbMhCgVYOLfN9zhFcm8junpjIIJsl444NlACKxWMFshBkZdBdMNy0EuCOGI9k4hOgjUYiyE4w1dg02egVmKFCBm0UT/exd/AReztbKOSWkJu8j5MT4NuvX+K8bNiNoWgIoXBAYJdCT7o9Sa55/wUAJmgzYcE6CwCq3ggQOAshHA6i1mzgm68fqDz98stfYiI9JRsTgr4EBTmWHQCo4JNutx8Ypf2lzz/OS7h1km/HmOHvOxCVX+MeiaAgG0YCVjtdNZNpocR16eysjMPjYxxRKnxwguJ5HYimjAyfTHXnE6N9r7EAcc8W92CmoerzBrNWT/3QsRE+pU7yy/dyHnuapkbYB30KgNYfYBf+4W+2jGi+/IQAoJ+sNJ4ZefGIXb0+Dgh1+3oHgvLnjc/3wBLG+67XuY6jGH/at1t//eGjHEiAnd92XwbvARn9wNe443CAp4A5FwTjCa8bf0+Hv3OBIOarg/syaI90Ws/ZmDTd60qQ/cd3AXi+IXDl3u+q8I5PBRavez1/7M9dNwTEfM7F51HjxZszMOY+jTvOwJun/2MvEgyjdlrG4fY+Hn39EIuFOdxfW8fi7AxazZI8gwi4HVd6SObvIDZ5G8nJz/HsxS5evdlE8fhcQACBv3EPdT8cwQHz9Z/zAAAgAElEQVSC5IG0aNLeHusBSAZgnab3sQSSuSmlADcRQbNHNojJxmMXps8AtPRnAYDsynAzYMFIdVS1qRq+iO6B88Zo82INbIeGAUO/oaf0+kNUYDPJ8A8XFXbi2OWflDFuuu+JMUj1MRfEdRCYMknvicr5ua6Po9KTAXhTADDBDnR4IKky53p5R31QfNgOQ38iGP17w35ajK0flrRRjk3D9mLxFNVqRQsu5b8pywBkAnCCEmmBf0AmFkSnPmAALs9NCADUlrZjGIB+AFDdHTdJ2TFgNo4Ey2wKsNJzmojGOFvXsX+0id3dLQEuS4trWBQASF+7aY9nnAFDDg52sPHhtTqi9DFbXZ3TM5GIRSTZVHCGHdeu8OY4I4vUjY3+eLouA1ASxBbMcDXgBcEcB7ax8KbXDQHAyewUZmdX5AFI+V2z3UOl2pIZNhMF2QJ33nx7+/t48I2RANMjZ2XJAYBThjlj5Y8EmCj7TSXo0RYzQGAijI33b9WZZ8eaHmgE3XVMHhbTYLIZJNeNnoCG2RP+nxmZzNr/IQOYUJK0vb2L3b09PPjmgZ55xwA0nmIsnDwegE2IMXB0eIpKuYZw2ASdfCoA6J51AzK3TMc7TOYYGYbb2uDkc3ksLc5oQzE1lReQSllpIkavQKYNEgB8isO9fRXQv7QSYAeQaQHWJpAdRPO3AMAANwNG3irpZIBzXlzyMMVr9xmAxqfEtKnJNOmiy/HDMBl5utln2xYDTB6nDO2keIT9/V0BgL/97e/kkUlwnL6XZ6UG9skAJADY5LmbTj2ZXo8eP8KL589V3JPBcevWsgEACyl0e2R7tcUI4TWn7FOSofSkCvujw0M8fkIAcG4AAGraMnM+AcA2ZZ+c1xj2FI7qWtAjVNYACkpoocuCvt006eHWL6PHTZ/PsFnMWPty3dB+B50BRuWqgHCe08sXL3FaKuE3v/0NpqanMVWYUpKnwCYyzkNBAwCelvBu4wM2N7YwMzPXBwClTuuSXRsDzfTpF9Zttfv+r+Z+2XlXVhZkMfNZrgoADCViiKaTqNHkvVTCP/3xOxTPq2LBcEPC9RGRuBhCkgFTOi4GIBsGNUmA5fNkJcAT6Tgi4Q7i0QhifPa7PcQoaetC8yzBwUI2huXVApZXmfgdVxgQWaAf3hXx9dfPUK8aM3QC641uD00BgNxMstDm2myYA/xDj14/4NJs+wBADwPBMGyHGYC0JOE1IihKuTgDxNgUcRs5lwDn7WDrGbXMwvJZRaC1YwCycTn0cgEydk2/2NG9GQPQX9CP2uTwM9y62AcAK0zuJIDNEBCTAjySAfizz3BvfRWrizNiBtZrp1orImRCkngjibSRKnrHlztnx1ri55gUYErMHAPT+DUPUtcvMgjJLhz3+nNiAI5j8PnH4zgz8JG/P9T4syW6lQCzucI6h7Wf9zXY+LetrxeBP8Mi5zxVPNgX+5r3UGF2YnByzjegvsAHpaEbANBb/Eui5wvNcd+/LgB4kVByOQPQCwAy7I2MQCoD5hcWMDWVQ6dVR2Yirr/LTKStnQnso13G5uZ7fNz+ILBtYXEGi/O0VOCzWcLLV8+xt70vkIxssHg8iThNSBGU/zD/TwCsVm1oDXUegEZyapLZh/7u1/2spQi6tuUJvbPzDqfne9jd3cDp2S7mF6bU6CD777PP7mGqMK0QIwKAtSpBvTBikYwAwE6b6eNOAWLu8t7ergXpyHhuqiZoMeU7FBUDnBYdBACJ87G2Zw01MzOFZCqp8AnXDDHPqrn2WldbxvuQoBLnCK7JZKuxAb2yvKzaIpliA6Un/0F691JGTdZlt1eVryLX3umZSXzx5V15DRJ0i4eTyGanzBzRbaMwRTZgUwAgG94vnj9BPjuP3OTnKJ4E1PQRAMhwLDYyE7zOBgDkHpAyWp4Xa0t6AbLOYX2j0oP1uJodlOKa2plWFlxbeR9nZxYxM70kX+bJiQLSqQnVPUZObSxs+B58P16DofXSBUs4T3XiJGT9hUPaA3BdPtg/kE+xCyGE/HtD+h7XWDYs+e862a3lGnb39mUTQ3Z7pdFGk0m/PTJxubbymTTenO44XA3Je+RqK2+qq0pRW4sMGLfWEmAIKBxI753EdtCnGL1/HTsJ3/AbF0JALqQC+/fD15Mcjlr3/DvKmwCA7rTGMa78wCDn4f4cbseG99L8GABQ5emFNFfaO5jGrpdB779aVwFU7n0dkMkGp5OA6/g99esNb7V+3OEi7nf7wOkVDMALTPormHj+Y7tQF30iAHjVfbvq+n7KNfspf+cnAQA9mM5V1+PCfXj96H+QBLhyWsbx9gEe/OMjzOdzuL+6jsWFafR6ZaSScRUbpSoQy6whM/0lEtn7ePh0Ax829nByWjaeJZGI1lbv4BgwAG0B6gMAaQweSyRxcHKGZKYgiVep1sTztxv44eVbtNi9iyX6ISAUJ5GGbQDAsFB9AwCSAWi6qcYD0FDP+wCgPXN2avwyHD0IvgHfn3BF8bA+DHaQ9xM0R7CrHUjjAMDj42OxzAgAUubmJMDOy4G1tpsIeVxc2MkAlLxC3T3jpXEVAMgtOCXA+8cnfQbgnxoA9IJ/Lr1IACBp8BYYZUHGTTTN6umnxWtBaUw6mUKEhQACYA2RjhoJcCYOdGrnyKcjkgAvz2UR7jQQDnQMANi1DBXKopTWaq+e2zhbJo0DAClPYWFDOUYg2EUsyvFSw/7BpthNPD6Cfwvzi8jlZjA5YRLeWHhzOEVjlAAf4M2rZzg53kehkMbqrSVMTCQRs13MoYfK67VE+YaCe3tm8RkZAOLkC64t5AAJywoiyGNTW7kRNAaxHW0OW402nj9/LYBhZm4RE9kZMYBqjQ5q1ZZ82uiZI08Z+9xRrk8JMEE8jq2VpWXcv/e5kQCHbcKslR+HwkEBf6lUXEEtDGvY/PBevnAEAGfJANSxGZaiV3owyrD34sR5OQA4MB2+KKVw70XwjgAgC28CgJyDvB6AmhKs9xFZAQQqzkp1AYAs8lzQyU8DAHYQi3FT0EPpjAzAXW1OmGK4tDCPmdk8pvI5gcpMVOaxE2Qj8PXDYxMCMpmZsAxAhoCwUDYbjL4lAQtPdgAtMzQYNJ4zApOCPgBQaWgECi2LdAQASADKFAL0MaIXlQECmnWaug8AwN/81e9kzN1qs9Md1zUkA5Bjrd0y45uANOfjx08e49mL57JlYJjUrfVlrC7PI5tjOiw3twaUYyFDBhcTbDOptK7D8TEZgA+xvETgcAn57KR5hgj+BYLokAEYiSEQiQsApAxJBRFBIP7ptiVhpUdmjxuHTgvBzkDC6MZlH7CXhts8gw4MdIEg/BoZHRwj3z95JAYg57Hf/e53KMxMK7TBWUBwnTEA4DlKpVO8+0AA8COWlpZHAIARAYAKb2kbedegALs+APiHr7/D6VkVJcr8AzGE4ykgnDQbFKWEBpVO2CUTRfNAHc1GBZlUHPlCBpk02a+UW/WgxPlASFtneq0yUZnhINlMEEuLE1heywnAjSeT8hp8+/YEX//TD6g3gui0Imh1usafT9CuYS6wOUd2COcfsy74PQ+DWqvcppeyaDJ83EuJwD4AkOAdXww04rMVS6bNms/NHusPa3MxBADyPWyYwn+bACBZBoTwmDpgJMDTWSMB/tWXn+HO6jLWV+cRDvXQqBQld6cHIsE8CKD70wGAVzUUP5UhMFgrLm9Ymnlw8BonAf5JAcChdXz4+BwD8CoAkA5ffQ9AKWUMAHh8aABAIwFmEIRQXEl/9UwHo/0QkMG1d4CttbFg89P6D5srYwEFD2A5WgLMAB7/Kn0zAJAhbwQA2SCZmEjLe5QSX6a+nxztoVQ6wPz8FALBjhQYr18/x/RMAatrS1hcoqKghbPTE821XNezmazWHTL7KLfkfMZahQAggSGqSmh1cmvtFtKZCTWWhxiAMDLS/kYrwMYTa8AGAqEGXr95IgnwSXEPzdYZVtbmMJlNaK1eXVkBFQa0OCid1lA+ayAYSCAaZiOfDECumWywG0ki5bxssNKjj+0Pgk3dXkNhRYyEoyUCG0DFE6ZEkwE4gS+//NKy4OkpHTPJwtbjT2wl62PXbLQFZvE8aCFCCxcqHqi4unvvrmw2CFryeWi3mtj6+B4Pv/9GjG/+qdQYTALcWk/g11/9SkFp56UyIsEkJjJ5MRP5eTzvQLAlAHB3fwNPHn2PifQcJjN3cHQSxMPv3uDsvIkumoinovKF5b1s1Y08l81Dgn/ZXFYAIJUknIsHElnD4DMAYBAnpVN55e7vH8mPmSBgJp3D9NS8mvECDa0yQSzIDu/faABwaN9ppfe5fE4NuY8729je2VbC+ueffw5+naAQJdsE/ejbSeslNqnI/Ns/OMLR8anGoLwUwnE0KXVmneT2n3rc3NxqGoF8yaKn0zaejQpsGTxUDgB0X7vAYPLMLZQSqy6xf5sq4acBAMcBI1o3vYyiCxY+wzX7ddNT/eCenyh0gTh0cbPQ/8oFZZD9ztD99xy3agKOB498lkAaX6MAGL9Md9Sh9AFGH25gftbhBS4ExFt/Dr+be5/hvdPgZ7yAjhrNVDd47aVsAvZ1veR0zlZd4v7tPaJxwNzFFGJbM4+QuV9y6/rfcu83CK+4XKo+fIyDZuZV1+0yRqV7T/+5Xef4x/2MP7153M/d+PwvAPHmOfQ/fzcDFIHAm4f/fS8SjAgAPNo+wnd/+B7zuRzurt7D0uIUuihrg8BJodGOAdE5TC38CpHsPfzx4RscnpRxVDxFr8XuVlhMNnZA+oCaPFIG9lNMJXTTJifHcQDgizcbePbyLRqkVkcT8gCkxIkMwFbX+EEpCVidq64mci6coQC9JejHZNIA2QbvJwJxU2M9AJ32fuCt4Ots2AfbTMIDE3kz4IYTWPTIBwcSLsMKMsyGk8MjbSC5seeGX3IAApN6mLlBN0PETZCHe3tKAT4vWwBQ8jjjA8jfdx1l03UwPj9kO7LAJQB4dFyUR5SRAFOuNzBJNxOeP+Z99BAddFB8AJX7cVcpOko7F2oQoAr0GR88Jh4zUx6dr2EwEsFEKqXELXr/xQNAImQZgAQAHQMwbTwAxQDsMASkp40pJWqSp/HaydfMMBb6HoCe0+FiLqkjJYEssIMdJFMxVKvn2N7ewdHxgcAtyhTJ1GFBlk6kbdfZFGMsYMjm+uHp9yidHSGfn8D6nWVksylEwwRDRk9cYiXKDNgWBf0fG7+hGVxzs2CIbaq/W9ZDhWAP0/TCtvit4vWrt+rgzs6siAkYjqZRq7eNDLhaR9MWZmaBDapwfPz4kWSzqXQaqxYALEwVJMkYeFIQoOkIAOQ1I9uRhfz21uYQAKi77pJwvd0ovzTuEvDT3LKL12VU6ph/tLJo5rkYBuA3er4kAf78C20SFGxhAUCm2DZaQclXKQGuVGoqujkWnXmqCwHpe4PYB9S7kLhFxxivWlDDJgErQKPXEON1b29HxSWLzWULANJvxzEACajS84nA0TN6AO7tq3D+5c+MByA/k+fjfW77nUAnDQ8Z8I1AGCXACCe06Q/QP6dfKLiknpbxyOQz0WSITBtdajY1/1hD+U5XAKUDAJ0E+CsxABNKAQ4Eo9oE7O4dodUiwETfm6AYX5zznv7wA168fIlK+QzLK4u4tbqMlWUW9EyoZegCWYddFWVkcDoAkJuX4+ND/PCEAOAMbt1aQT47ofPT+zPNMRhHj0xESmiZuMJ5muzYXlchIKFOC71mA10mvdA7iLQ7sqg8G1sHuLm0ev0tr7PhRg+vSx8AfPwQL16+0Dz213/9exRmCrpHJm2XjHGejwcAfL8pr0wyUyjRp79hq2k87cLBmNnMci7uOAmwXQeuyQA8OS1JAnxyXkepUkfPBwByfXSFPJmQZERKCmwBwEKewGtcACA35ywgCQLSW5VnxCU/3GsiNxHA9HREDMDZxTwmCnltel++3Mc//dNj1MshJWO2u2SA0tTd8Dsl+aXtqPVglEeWtd9wrAYupbS5GEiAo/31ygsWqulh51HK4Ph/AoB8tuiv5TYzxvvPMkNsSA7nFfN9c5/I/CNgUK3UBR7QSkHP88j5iWPCP38Pz0Auhdp91RsC5f1Jf6FvnmkH2FA9EbY+mE4C7EkBpt+tBQBdCMhUbgKzhUn86svPcWt5AXdvLSGEFhqVU8nh42QiR4xKYggA9O20WDOxdtLmXRYj9E/j7zgGw3BD94Jn0QXmw+Csx23URlcc7quXA3796zzGW7afvGhTM/nzQxtwO44uMhjss39hvfbdb08gzajzYA18WjzVujPSA9DOMXoG2DzjU8FmiBcAbBJGN+t8IBg2XqeU/MJJDwepwBrXBLicV6P193OMz/66aus+p1AYAKUWPHRSRLtUjGMceT0AK+Wy6guynfg8kkVVyOXEjM7ls7K5CPQYXFHDeekY9do56Dm6vDqrmoaWbK/fPJMVEOXCt2+vgeUUm+Avnz/H1uYWcnnKiA0AGIvQssBI5ekvx33G+WlJlgq02CCLjqyxviVLj+0ML0OPNQ2vaw+VWgl7+x+kBjk83sZpaR+5QhLpdAQzcznLymPjMyWg7927Tdlf5LKzYv8RBGw1A6qznO8i55PT0olpeLDpzKzcdlPkBDWiOwGxCRnaND01K/CPKgWGrJGJxhd/rg8OkaHfITs4pGvLPQDP7dtvv8Xr12/18xPpJL766iuk08azkNe1Vj/H9s6GQMCz8yPE4kCldorDozNEosB/+k9/hbX1ZRRPTpGO55BKTiEUYA0U1n0IhFo4P9vVezx+/ATRcBaJ2BqOT4Dnr/ZxfHKuFGDKhZOT3POZObzb6qje57pYKGSN57mCOcx8wnqc0w/JGVSX8HdOz89QPDmxTL+e1pJCYQ5zs/REnJUU11hHdEF5Od/DASFOcjuqNiPAw4YQwVfel4ODI/n38hqura5prOzt7ok0IoZ9o6H9IwHco5NjHOwf4bhoGKZK+yXhhCFfPc6yRlYu2xOfpRTfj/WFCwShwsI/B3nnfm/zzzufqOlJIgU/VyFzf5qXHzjStbxEUuj//jgG3nWPti85tb9wFTDof9/rJOa6pqCr7c31H+xrfS4Qw57tV5zISCC1H3jjAQDHvI8foLpMEuxq/6G6whcydZ3r7r3GfqbkBQmwT1I6qo7R+L6hF6H/OG8CYHrrCjcHjK8LLuIXgz3UwCPzpsCZ+7zrAuD+8/2xz425Bh5iiHt+bsikDLz++r/rRYJRVE/LONg+xPOHTzGXn8ftW3dFyW93i+rpE3TpIIkOpjAx8zNEc/fw7ZMNFKsNHB6dok1vHnXiabo7CAMIXAEAtrpNxOJJHBTPkMgUxPAo1Rt48WZTAGCThr4eAJAUbMMANMbWLHDJMvhTAYBGPsSrawCuwWQ+7Nk0CgBkV4zFjJJvMxP6WwEAknZQosPCjsWfuXt8+MhkEgBIf49uFxPXBADFAKxVcVwsDQGADAcYmjA+EQAclbanR8uCPsaw1rA+CJpq0x5gwi8BwEofACQDkmzGAQAYtAzAAFLhIDIxoMMU4HQEi4UMVuayCNoU4FB7GADURB40i2OvbwQ8AORYLHRalDoOAEB2pblx/PhxR8eUSEYwNzeNwtQUJjJZJONx5HNTulf1WgNkwREw/P7hd6hUTjE9k8Oduysqtvg9Ey7gCYJxRD63uaMfz5BMfPQG52LnxYSXGGYdgUDDZOQn0T+FHWF2Kt+8fodsNo/ZWeMByIAGgX8yMDZegdx867B6Qbx/9w5Pnj7F7s6uiiACgPcYAlIgABgWCKAXF7FAG7FIEIkkJcBhAUO72xtGArxiZCdiNw7JgM2z4l6jO40jrsEIafSQT8oY6XQkEsT29kc9N998850KUHa3mQLsQjb6AGAghmYrIO8/JrxVKzUkkomfBAB0gC0LW0p/6HlJX0KmjRL0W14kyDylcaNAlUgYiXgU52enAvENAHio7vnPf/FzZBlOYrv93oLFLV5m4bMSA1lhGnkYIjGlAQ8BgPK/4z1l0mRzBAAYBOdpyVU6ZDHG0GqQAXiI3b1tHBwd4je/NQzAdoeJtwYA3N81AOAgdAI4K5/j+fPneP7qpeawtZUl+UVS0psnANh1AKBhuKRTZKJNKj2em7OT4sEAAFxfQnYiY6RyZP8hinYwjgCDpmJJMHLZNXAo/Q3zeWnXqUcVCCj/PwaU9JN9XddyAPQJqLcAIOeLwfxuxjHtC+jf9/0ThoA8U5jR3/zN36AwPa3GjCseOedxTncegO8+bGBjYxOff/6lWMUEAIlHcrrknGxCQEIKTfem6/ULskskwI1WC0clAwAWz+ojGYBufRTzot22AGBdAOBkMo6pXAqUABPU53lyHqVzljx8uTbJA7CO6WwE2VxIDMD5lRnkZ6fQ7Ibx4sUO/vCP3+O81EGvExOzhfs0bojIkFAGXqcrAFAWpG6dEKNh8HLJ0fyKzN1tw8oBgKbAN0xAvgg28H0p1yI4S5B/kIzIUC0C1EHiJdYc3qyzwjd6QSUH/2sDAFcXZ/HZ3TUE2g3Uy0VJf9m4YfNKISy2UerWS2898GMBQL7/Za+bF7p/7gDg5ef7KQCg5vFeR8+cGIBN4wFI+XaALGcCDsGQGNCc2znTuRAQB/CZBobdFHAe7zNp3XpuAKY/JQBIsGV+dhYL8wTj4kr+ZsAQvegYJkEJcCIWwPqdVQRDLdVe5+dnapgRmMlk6BXYxd7uAZ7/8AybmxuqxfiMs45k2AL3KpTKuoTcs1OT4kpZMNdyFxxhgFELANICpK9qMI3g45Nd+eMdHG2i2Sojm09idXVeSbkzM3kk01Exz1za79s3GwIA79z+QjYY/ENJLxnwnL9Zj0nlUj23a4iZ5VizMQiEzeRWsy3mH0Etglu3b98WSMZ5jzUDP0+4sK3BCB6RVc/1mKxy/iyZaY++/x4fPmwJGJyZLuCrr35tAcAJga3V2qkBXcvH8nBnCAi/dni0K3bfb776Jebmp2U1lE1PIRHPIRyY0LnSooQAYPl8D1tb7/Ho8VOgl0EsSsAQeL9R0l6NxA1aQqToqR1oiwFI0IvreDY7iampgu6n92lhHesAQK5ztEfZP9wXKMrADTItHftvfm4ZhcK0zv+6AKAhXvREAAlFI6hVa9jZ39XfbEax3qUqimOn02atQV/yknyyCdrSX/bjx4+SCnMfxeNpcs22dlPub7O+sR7Rqj+0L3TgH68F/83zNEE0Zh3z1nKm1rhIJtHXnXLIAfpjpp2bz6/Ds/U4xte4Od1PIPmxn+8Apz7w5EM6/YCg/7hu8vmOTeu95t6r71/K/MDgqGPhs+r/Obd/GgBV5qhH/n7QVPH+0A1HQHDnKxBzhNfg2M8fcQNHH//wwPI3+C6MjzGpwze5D5cWDNf85gUGu21g+a3cvNfP1D9WYeOzNvtUqfA4huE1T+OCR+h1f8/9nMOkHGh/EyBV1+PV//s3PSZnVU6r2N85xNbbj5gpzOPO2j3ML06jUt5HqNeWjKrXi6MZmEIwuYh49h5ebh2jWOng8IjJZU2xSAgg6OZYyU0f3LJAoJ8B6AcAu+E4Tso1vHy7iRev31sAMIl0toCwhwEoOVggwj61fKcEAHbaMmMVE4BgBuVhEcqhzP6XDwAHOI/Jee75GYD+GyqAwz4jrmvbf7CdF5fnrvklwAz1cF0xLvSUSLDLTp9CM+g85vO9Lg73DyQBPquWBdxMpjPykmGBlIgn+kaz7mGmbJP+QaMAQC523GwOPeJjmA7+geeugzMhHnVdTMDoYDMtOIJdMi5e9g25YFSqFRRPiqhVKirQtBCTAagEYDIAYVKAfR6Ai1MZrC1kEejUZe4fsgxAegByk0oWEYHXywBAFqFcjJU8HQQyEykDAG7tyEMqFO4JmKFsZSKdkTSPqWwGAKwJrO0DgOUzLCxN487dNeQEANJo3p6ph/EmRpYHAByerMZvcOhZqPFGQMJKz12IA2tCFik8XzI+1T0t0Uj7vQDAudlFSQ3pA0cGYKPRUVHFwpPv6RgC7959wLNnz4YBwHtMAfYCgDbVt9dBNMwCNIQ0E93iIexsb4sBSHmMAQA7oCR+iGVBNsOYToRfYtAPZhgB8PWZdrbbMTxGzXUMhwLY3tnC7u4BHnzzrbrpLKwp8+AzQ/+dPksiEEG9GUD5jIxUevo0+mPxUxmAKvL7Rs4EzyKSZ3O87+zuSMpPz5mlxVldr+xkygCAVlJdqZyJtUwPQAGA2Un88mc/twxAI/fxvrjgqwNOZrNktKYMDUViuvc9AoDBKAIhYwiulArJyAgiU0LY0B/HAOSGRB6A7GgzHKTbkYynQQDw9BC7u9s4PDrEV1/9XgAgi18E4zgr1wUANskAtIETHPd8tp6/fIGXL17j7PwUa7dWsLa8pFCPbI5sirplABqrhlTSGIbTEoDwUbE0DAASsNc1ZqEdIAAYU0MoGGXibUwBHHwRAAwSiG7X0WOqbKtlw29YwRselMzx7SbBX3iLxXrBkLuLcqWsDdqjR4/w/NVzbZr+7u/+TvMFGdb9F2VOwaBkqTSlf7/xQUD5/ftfiNXJeY8AGRmjBP6GAUCzcdeCfAUDME4PwFYLJwQAv36AYzIAq7ymwx6AAgCtR1in1UKnwWvC+17FZCqO6VxKUmAvAKi1kWOLmxbCur0mprMxAYAMAVlYmUF2dgotCwD+4z88RKnYsBtiWiYQ/ItYX16Cfh2tzWzQ9dm8tjFkvMq6aHWdBDiogBEC24b9MJALDwGAVhJWrRnWBu3XXbqjiuygsf8gQ8U02cLaULtrUS6Vwd91DEDns+cFUrzP249lAPbXUedNNWLDx3E3jgGosSvVQhch+mZ2OlJkkAE4N0UJ8H0sz0/ji8/votusoX52LP8/erfqOnA9EZxkx5dvF8A1RfYplgEYtcmzvAZ9JpLnmFlfme+Zdf8ioDQ8S998Y/CnAQBdnddn5DEgzPgAACAASURBVPs8i/rs35G7ucE5ecF6c/7D5xsKhBVOQ6Cali8EI4bGkycEgOxR1+RzTYoTegCSvSzbU6ZaewFAAlkEAE0okrmn5s8AAOSz8+kAIN0SRq2z7muXMQBZgy/Nz+He/XsK4jk9PUZ2Mo6j4z3sbm9KAjw7k8fnX6wjkYyqhkpPJGjFJpWIbG9aLWxv7+Hp0yfY2PgoSe/kZM40B/S0h4YAQNp4rN1aU+gIFQ0EokYzAE1DkyEYzVYV2zvv8f7DSxwcbqHTq2NldQE/+9ld+RMykbjTaYnVyDZIpxPE+7ebSCZy+It/+1fg7aHFSq3K+c2oatjs4txv/OoGsIIBAE34BH38jOdwUusHU3/ZRCLAZcA/AkaD8U+gkCCSAwDjsZT88n54+hx7e3uqb9bX1gwAmIkrCITsP7Ls6VEdifYsAMgavCgAkGDgwuIUEskQisUTZJJZxGMTCAcZbJJCoWAkwGflHTEI//hfHyLYm0A0toqTY2B7r4IjAYBtZCYSiNMWuGPOj/eOazkbnqypcxPZfqiJ8+HlPpH3knXjy5cvldHGGrXZ6OrPVGEO09PzmJ9bvDEA6NZPznsMhyH4RzAvkU5hZnoOsYSx9nGef6wNSdAg65LHf3ZewYeND6rdeO1ZQxHkFdHENiFFOOm6dHunfBgon9hQUWiJlWayxpE3viUomL3B4B5fBgAKNPRaCPkfTR+7ecS3r/zSzedn3/z+Y5lfnre7IAMeQXv0/8xNGFjyFJaa4OIbXwX+ucO88PmXhC5crCcHSj9v3eit+9zXB3XD8AJzAai6IQPwgs+i7/gv3IMx+7hxANyVA+4n+oEL9btdz68C5Nyz51f7fCqDcSSD1nOO40Jm3Y9cFWJy1eUyViKD102ZjIEX/9dve9yclEs17O8dY/fjPubmlrF+6y7mpmdxWtwRAEgApsuAAWTRCOaQzN/Dx8MGiuU2Do4NA5CvMP2H+gCgkZapmLkWAJhDL5LA0ZkBAF+920CDAQvRAQDoGIAmBZglsdlg9BmAXgCQnhlhGrZa3bsF/thpHaKNewAb7wM46gHuI676QRZavgc0SEbUIATkmACgNcblBidOmU2Q/jzcmBgAsF9odzv9FOCbAoAcSIy0PyqW5KtEw3hTgJqI+v7rugBgHykf3pj2r49HAiyWiXy6+CeMjmpSx9hgcVdBiSEg8gDkcRkAUB6AISAeNCnAZACm40DXegASAFxfmkaoXUOw3ZQHIE3qHQCoO+CAN8qA+16NA1CShdwQAJjJWAbgRwGAvP4EZvL5vIoxJrPmCwWBtiwKopRfVKp49PBblCunWF6Zx527t/oAYFAA4CBhtA98Ogm5gHPPDfB6BPoW8D44YXcVZOWo82NvoCaLIBN6I6jVmNJaxNv3G5IYzs7OI5c1AGClRv+/lgBAbkS46eHET4B8Y3MTz354IX86SlBXl5dxTynAU8Y7s79h4eakhUioJyNnMQBjMexub0mas8IU4FmaRw88C4cmZXsvLkxI/vHn7t+IcTmYpH27LM/PkoWpFOA9AwCmMxkl992/fw/JZMoW5Haj1AvLB+f8jID0uQJ6lpdX+r5hYvFZ2ey1JcAWUOJY5H3mNeUmgAzAnR0jAebYWlpgCMg08vmMZQAGlZBHAJCbpR+ePBEAyC7/z3/+c2StBJhgrwoEzzzjUk41LrotKwE2gRggMBaKSzbGjYkBAYnU811IN6vJR4w+UyxWCQBqfma6sGUAskCXBPgCAJi2AGC0DwASUHWJsxy23AgNAYBra2IBkgGYzWUMAGgDDdgEGQCACXHDTk738eTpt1hemsbttWVkJg0AqE67BQDpxxOkhDZMxlgIYZ4rAZI2ZUj0/msIKBHzrW1CaiRx7gN8ng2aJ6lv1GLM+8N5++ETEwIiAPA//J08rsg4cS8ykDlmisUznJ+d4cPmltgEd+/dE0BPBosk10MAYECKbJfeqfs8AgAs16qot5rG1uEyANB5AHLTynmY7C8ysskksQBgt1UbAgDjUT4bZMWYMxEASBYgQWWGgGSiKBRiWFmfMgDg3DQa3RBevPyIf/z7b1E65YY7jEA3LBmw88SiFUQfALRJwLqPFwBAjwSY+rSwBaP7QK2PAegDAAP0hGXglzOBpw2J1nw2fMLGZsOqBfj5BADZkCIASE9azvF95hSBOJ+k9V8CAOQxUbZGyZtUFZJlUynQFtAdC/VQoAR4+voAIEERbT7/lQGA7pkeSJMs88punN283A/j8iF2Q2uWZ47wFtX9Z9y+iXc9Hy6/mUAdFBNs4AE4DGi6OcZZy/T9fWXVyvqPHoAt4wEoJit9LY0EmOneBPoFulqA3zFyhgFAp4iwn8310jbk+16I/U3wsAT4UwBAyvLprcYanI0eSlu5RjHkY6qQwfHxHrY230k9cHt9CZ9/cUc+e7NzU1hbW5Zf5fHREV6/eYNeuyt7lqdPflCtQo9YrukmNd1MHmxQsRbhs02cZW11VaEjBAvZZHYAIKW79P01zXaqUxoCwGr1kgIyXr1+inanDvro5guT+PLnd7GyOifwj6w9Mcfa9DANY3NjBxOZKfz+3/0HVM4ZVFITCKiwo45Z9whgMvXXK5NjQ63ZbKBe53v1kMlMIpvNYnp6VkAmZaryuFPIm2EwOxYZ5wEyx3murCO49jD07dXLlzg7qyCTSePO+i381e++wuRkBolERMy/dteEfRQKk0MA4NHRrpiO8QT9CBnydSzLG8qcw4GsEo4L+TwCEYZmbAkA/MM/fodebxLxqJEA7+xXcVw6V+OGIGMsRkZ2S1LwVruB6XxB5zc3P4Ps5ITWHrNV4r6I67Hx8GNSMec42QZ1DfhHL+FUMouZmQXMzSzJOoVr400YgKyXGD5G8I/Xq9lu4/b6XXn2EvCjhyzXZd4vXvv9wwN5ZfNYGCz17t07MJiKVhIMt5LPI9dQehyTZUvwD/RytEonHp+a4Mb6ygSdmHM2jdqwmrUm0Mc8h6zlHODg6jr+3w8m9ANAnAegpwy+DnDnPsOFMY2e06wFjMeOYtTP+b92cd79NJGyV3KqhGff+utvB7mfv+nne/f7RkXjm5cvJ3aPvSSXMccGxIDRLE8zRi6CwUNkiisA1psyvvprmX1f7/i7zn0frIWfdr/9v38VYHfZmPVa+Iw79lEAMa/vqIb/p4Bx101xdsfnXRu89f51nmfvOfb3Mo6ReU0A1H+dAm/+j696BGXK5zVs7x7h4/Yh1lZvY+0WvYsmcVY8kbF6pMdEuhBqgRRq3RTqKKDeS+HkvIuT04q8pAxN1TBUBi8LAFoJjk7afpNmtZzc2ZlhCAglwMFYCnvFMl6+2cTbzY+otyG5lxiALgWYciMu/gFKXAgAttXF5sSrFED62EQsAzBsUzNZUMnbyHRLvY//KAruqIHuJlT2hOyq1k/Mcz/PAWG6DCYZ6/DwqA8AxiMRxOOJsQAgrwUXLYIHXKB4kzOWAZhMJE1aqWW8uImQ+yUuLiYEpIrjkxIa1gMwkUwiQlDAM4lcSHka8+T0N6IjPND6k7aUooOJwDAATdqSYDHWax2oKGNRTOYFwWbHZoxGgogEAqAKjSEgiVAPE/EQukwBTsckAb63NgM0KwiwKG61kQgGEOE9tqOoX89zPMh+3jEXzD1ioUIpBTuOBF2ZskpmEosAMi0JeFH2wM4lmYksLhlukUqlwcKW17ZWOcfD779FpVJSWt3du+sCM8geDAlNHp7gvV0+MiwuZwB6FgAXnmJNpQWU9JmAA+oyC9parYzT4hnefdg0EuCZRf3NVLpqpYFKpamOM4tO9/kEpgiWvXj+Ejs7uwL2TAiIBQDDIbFH3NhW0lsoICkZwSqONRbnW1sfsLqyKgCQ33csxVGTWH8cBekxZxgP153shpPSfKWABQF5DtsfGQKyj2++eYBcNo+1W7ckA+aGwHTkBwAg5dFkAJI9eVosYm1tzTIurbzfAYAWCO0zMD1zmhYQsk89jDG3qBAUEgBoGYAKASEDcGHOhIBMZ8USJAMwkYiiXD4T0+Ppk2fY398TaPnLnzsGIK/9cNpdf54RrbmNIJl9XAQo+QpHEIqk0AsxGZcNBttkIBhCdgGfj25N/kQdBkPIl8i8owkBoYS2q9RbJgkWiwcKylEK8Ff/3jAAu5SlUbpcw+7+MapVhjIYOwa+OAe9ePFSICA3Letrt7C6uoTlxQWB5l0yEAVmQJ1xnq9hAMb1HB0ebQsAXFmawdqtJRRyWXuAtH2IohWI6vwIcpIdw7WLMnzDAOwg0GTqtUn/JfjtAEDJID1+peYemjVrZKfW3m9uDBwDkIwFxwCcmpk2nkyOEWUBwKOjE20mtra3ZTOwvn4L+fy05j35A5HdS9aaDawggOVNIh2snQZM4LFVq6MAwCIYAjLEAIyn0AsmBP4RLFBoAOeUVscAgAJIa5IAiwFICXDUNKFck4Hrp9k2B9T4S0W6mJnJYGW9gJn5HGKTaZyUG3jzfh+vX24pDCaolO2gmDJkiLJOIDOGJDGx/+QHaJsykqMOXs2OaVTwJb9LzT/W94jsNQG0g2fNmMK35e3ENZ+NRV5L46dLdmW4b/htGIDm+XHj0w8Akp3Dz1AWTLdnPPDUVR8GRtwRXySIjS/uvQXe0HNr/+NN23Vrk5jn1pieG1Kem6Q/1gOQdzUeBgr5CcwUyBYmA7CAn312V/e2zmCUIGTbYBiAzqN0dCOv0zPgDe+RSQEe1G8GOB+Wqfk76P7r5L8a153r/fVi//9XNSx9a6/zAOwDXW6OtkUnAXhTI9gjte8/mANG7wQHwNk1JMBDAKA/Bdg8DwSoXXiWxonkkV0cSQJsAUCyMckCFAAYGQCAYgAO5lzN32I485zss9NPZ7brpk0jds+B/764yzFocI9mYjIUg7/L2pYegA0GjTXrGrMcc3durdumYFCy1lSCjMgDbH98JwbgrbUl3L6zrEbY0vIcbv3Fr4DisdjSuzs7KB6TfdUGlQqvX78WIMZxSdac5sYO692Q5gr+PzeRx9LSYr+BSYaZucGc+8zfrJsJfNdq5zgu7ircolQ6lnpj6+M7JFMJLC7O4v7nt/HFl3dUK9IfWudXZwOVYOa+wjLu3v4CyWQOtQqZs00FH3U6PdXrbHBzTXVzOOepersh4Im1Ped5KU0mDOudNWZYYXOmhjQ+gEGdvwOkCPJxjdzfP5TH8ctXbwRM8kVmOUO2fvvbX8uaptttyt+w1igrgGV+YRoTWXoCM0iOEfRNNFrnqNZKAkE7Xe6ZGIyXQjjIZOOUvBVjiRBOixv45sEf8ebVDtDLIx5dxhEBwEM2Bqvac6XSMcQilOg2xbyk3U6+kEehkMPc3Bzy+azAbDO+u6qLqtVy3yaD14DDkgzAbjuIdCqLdDqLRDwj2wwmQHMulu0D7Xza5m++aOtgAnIG4Rv8erVBf1daIZ3qc1ITGSMPT2UUynFWKav5fVYy6zrZesVSSdeXtfHJccmuF8TcGSDDRprdy8jffOCRx+eg1eEfW2so8Mo0uRz4F4kQ+CPhg8drG7Ju/re1xygQxMv84+f4152rgJP+fOamuRumtLr596r52823niX92v909TPXbu5popEI2k02bAeryFXJwN7951Uf7N3T+q/fVddz3Htfdn0Ga8r1AMChdcl+oP/9/fvyUb7VV12HUd8fdx7XDbW4apz4P9MPhH3KMXvHqKvjr2KE+o+T899Nj917rDf9Xf84u/bvO19J34W6cL43ZYTu/J9/3eMszCTfze1DbGztY3X9HtZv3UM6k0b9vKKNQNzK/KqdKM47cdS6E6i0EzitBFCukPJswD8lcAlhd4WSBwC0C7MWBHrqdTpothuIxRI4KZYRzeQRSmSwc1QSAPj+4y5qre4QANiiByB9htTVB9pMRu0SAKxqkeXnUhIUjBgZcIBBIFb+y+MLW7nEqAHpnWR1Dhbc8t4kfzfFH//tBiJ/jkXSEQFAa4wbiTL9MWGkSVwQfGbb7VZbrKQfCwByUxVluIEPANRG4ifyAHTX1AsuasMZMt2yvmy6TR8tk9jYrNXFSJSHi7qfTJ4MIBbsIRkjABiQB2C3fo5CKqwQkM/WFwUA9upkAbaQDEYQCXgk3OymaU32AEy8b/aBYaFyAQCkBJiSlOMTxCIRFArGr4Qb+mg4gtm5WRVoCpUJh1GtnOPRw+9Qrpxhdq6glNlc3gsA2i6nhw/nOitmA+tA0tEg1mAsMoXPY0hP4MZHwTZjh8dUkYcJpYa5bAGzlAB7AEBKY9hVdQAPP4NdaJocv3j+XAAgi5OV5UXclwSYKcA+AJCcX96jKBNro7qmux8pAaYHoAEAY4PQzpET6QAA5EbUgH+DTsu4hXHA4DSL4ngGICWylAzt7e7jmwcPUMhPY3V1Fevr6/KabNLExfoBsa4gAHh+xuS3snx1yGTUWLaVRp8BeE0AUOdj7zHP1Q8AEqTN53P9FGB25Y0HoJcBGBQAyHtDFqoYgPIAvAgAurGkww0w9Ig7Im4oQ+iRCRVKKKSDzBFu9kwCn6KS9PM9Fv1dMkNbtgtmR58No6AMmNeUEmAyBPb2tnB4eIzfSgJsGIB8//NzIwE+rzaHPABrjboSHF+8fqVnfm15RYDsyiIlwAQAHQMQGsepZNICgGajcnD4EY+fPjAA4PoyZqfyZi7RhpfAFoM/yPyjIbwBdyhZZQBImIBFx4B/vQ49eNrGjJ2Fud0Y8+cdEOhAQP6fz5XXkNtJdi4AgIcnYgDSA5DsFPMyZrzclPBakVn2cWdHqYOrq7dQoJF9NG4k/FbePwQAep75qwDAWDKBRqeNk9Mi/us3D3F0XlMICP0f2SDrhWIDAJAblk5PQRtdAYB19NoNCwDSezEO4ssEht3nSm4a4DppAMBEsIfp6TTmVyaRn55ENJNCpdHGxtYJ3rz7iHKpakMIGAYzAAAFPAkANMAa52FdJwW6uNcgBdiM9ZgFAE0TZ/BsjQcAWXdwHuOaz/nLgd6Uhjv2n+65BfSqZcp/K6hU6gJWuSk1m0vzeWQA/ksCgGTtE9wssWFWrQr8UGqfhLxGAhyLwDAApzL4pUcCjGYNzbNzrY8GALQegDKR/9cJABoJ7eA1DgB0Y86/D/aC7yPXGvvWRpZuPfYu2UyzvmLqKOcSNhTdPOLdrPDflKibz7MMHDYv0MXJ4QHaTYLqVPly/jYMQDK6Fewj2xv+bRqtfTP7fwEAkABLs8qQi5oYxJR9FnKTnjqAYH1N0tPi8R4a9XMsL86KZccGKkOe1n52H73KuTx8KdfkSRH4fvHilaxKyNTlehSPp8y+ossEWBOYw3otP5lXiBuBK85zztrHJP+SldVDOpPUekd/2dIZbS22cHp2hHAYYsylCAAuzeD+Z/cwM5tVnXJ6eiJQj1YqDKbY2twV8LcwtyYgsNeNgOS2Br392gawcwCg7q+koG005P/HoKGAnuX5+QV55GUyEwbEtP6o/EzOVwSYuG8giMW/CQDyb3r+Mbzt6LAoSTHXTfpW5yYz+NWvfonZuWkx/CkYqFRLAwAwb6w1AHriNtBsl5UKXG+cyfuQwCilxQIAwwnVi8l0GMdHJmX47atD9Ho5xKNLOC72sHfcRLFUQ6vTlO9gMhFEq1k1AGCnI/ZfvpDD4uKCAQBZf/EkyZRsN3FwcIByxfgk8j5yPWT9lEhkJP+lB2AknNBaQLk5nwHui64CAEU+CQTx9sN7KY5Y/7CGj6eSaoRU600BumTSc30mAMj3LFerWrNZ05ZOzwWIkr1Alq3WDAarUX3ARHsx2Qe1KJ9dfb3VQpPsRsl+7f43RJuPsJGus2YXA5CBX4bxOAByzPuRJeh9uflGfw95iA/92Hirnb7HmUmOvgp4GAckXWgU+OY+2v986su9N8c9m87829nQuPf8KQFA73FeBABHNzyuOrfLAKcBADieLXfVfelfh/79HGYv/lQAoH99Gnfe1wUEr7puf6rvXwWojQNlr/q96x7vVe/jv35X/Xz/c5260bcVvnA/LpGkjzqHQOnv/2OPXYyPe8d4934H7z7u4db6fazcvo2J1CQC7S7CNFinoTo7LL0gKo0IitUoSo0wqk2yRcLqZJFgQnYDNxHsJHoL6b7yxEkgPQAgExFLZ1VEUjmEkxPY3i8KANzc2Ue12ekDgKF4yqYAB8QANEasHcsArBoGIF1CrP8fWYCUiPEik9VAAJAeNiN7uP5UOUvT5s96b5Lpsg5e3HD4JxazefEwAC0AaAqZRN8TghNzrzeIiedCXyqfS5rKgoLvQ0kgix0xAOVhMQyosuDpMwAVAlIEAUCXbkoGoAMypQQcCwAOT4DelCSe36gOifOV42+q2SogzjAu+eLXeE8IALJYpNku5VoERMWEtAxAegEmoyEkwz2lAFMCnEsbAPCLu4voNSro1moIdFpIBAlShSwrgkoYKzV2CZ42lXYUAMhCgEWjPAC3DQMwFmHqmBcAjKljODGZHgkAssg1HoATSrELRzi5ewBAe+7ueklWOUICPBgzvoXfoB39b18EAI3EjQmrxycn+LC5YQHAWaUBU45ZrbI7zwLSJeCat+PG8vjoRIW1AQCDFwFAPsfWMJt3cAgABLArD0ALAM5MaTPqXzz6HoZeSaO6nT4A0J8U3H8nPwA4KqXTXKNIOIztnR3s7u7jwTffqcO+srKCW7duI5NOo8kOtG1M0KOsUmuIvXZ+XtE4GAcA9gERO3G558HfaaKxMAtUvvhsctPHjj/BWTIaTk5KQwAgi2b6rjEEJJ7gfSyryH365Cn29g8FFg1CQAYAoP8aazPEccfOPmdCJoGT7cTUyEBEIJ2eW7sgBAnACADkfENwzHTmXUebc4TGattIvpVgLgBw2zIAf6/kQwGAYgBWsbd3hLIPAGQH/uWLF2Jv0AtraWkJt2+vWwAwAybSyo+Tkl0BgEzdTstj0gCAW3jsGIDrS0olNBeXnldkOpvzDPAcOZf1wmIDkwEoEJBACcFNjjV25sU4NSnumpftefItzXNpgD9Oq2ruOMsKO8+OBwCNhMv5SxoAMCKTdm4Et/e2JQFfWloRuM75mACge90EAOSGmBuXcCwKsuVb9Io9OcYfH3xvAMByEwhGEIqR/WkYgB2tLQYAJKOEoAL9EWlEOEEPwOwAAAwSAPRYPqiJRp/VXheJSBCTkxEUplJI5eKIJONodoM4OKlg88OeniPnIam9U5fyMsrYyJYwVkguIErXnNfbswBTbsWx5lgSBLLdvXEgoFtP+XUFi7Rb8gwj64gf4gUAKd3SnCkA0DBqzFpkPAfJMCgLBGRqaUVeT9y4kQnC4+RPK3TBvvwF2miLuEs6/Jd47HjZdAQwOXdMTmY1fhhuwPsepWmZZdDwPpFBy4aZGIDTOfybz+9ieaGALz67j16zhsa5AQCTSbL5In0g9Z8TALx2UTtYOjz/uqpJNvxLDgAcfKa5F34G4D8XAMj5g+vKTQFA16ShBPgyANDMcAMAkM+NpkcPAGjGuxvDg/Gv52pMavOnMAB5ntXzqmH/JWL45S9/LrWEWP62eX5+doLNrXeolk+RnUhiempCNipsBq3fXsHy+iq6jRpKZ0WF39Hjj42jhw8f4fGjR0rtDjMwK5YUSEDc1KTMTunvyfSE5le+ZNlixzyZwFwf2LwkCEP7loPDHaXi7u1/lL0FAcBUJoZkIo6l5QXc/+w2JiaTHgCw0pembn88QjyWRiIxian8glhzZL43Wx3VGFwneB2UhtvpCPwj8MfGB+sBHgtZcaw1edxcDyTxtr60vGNG+muYbiQzcF4ic4xqlZcvX+HBg+9U0/BFn+r5uTmlCN+6tarGNK8pPa9rtTNkJtKYnS1gcjpjAMBeXQAgwb9Wp4pWuyIQMBIl+EYmYkoAIJOBU5k4Dg43Zany9tUJAt0covFFHJ90UTxr4/SsLkY3a5lUMoRGzQCAfNFjm+fI68lahmNZ47FtvF7JrOT9ZdgZrxmbFIlESuAfpb8SIbSAZCItuTTXZJf+exkDkPMn5/O3799pvZuamdX1bnU6eh73Do9ManyKdb35WvG0iMPjoph/bNQ2m0xcNvOLAQANi960X+j9ZwBAV0doPRLY2+kDgLzPYidGQtqXcc/n1ja3fnkbja7O5H32vv5cAUD/lP1TMQAdUGoAwJswAC9n4I9cYnzSW62vN0xPHVcfeD/vOuDcVZ/bbxDZxuwwuWqATfy4Ndec/6j3uIpRN+76/rl8fdx1uVDX/Ugvy3Hne9V9uer7/ff9UzEAa//0P/XYHfmwuYOXbz/g/cdDrK6vY22dCVWTiIZiZnNluxb1bgilag+HxS6KFUo+mewYQ7Brujmy6ZUc08irvB4lOhlusGzyLRkaDW5swjGcs9OXnEAsk8PHvRM8f/UeGx8PDQMwnpIEmFJgxnw0XTx6gIo1IwEmY4USKwJyXFg1oYZoEG4mVh6HuqrWGN1dWG4WxPoh4Oe5i86nQQDgJYPDdYS8D6rbsFBaQ5CGi306lRIrjxJUHp/+OLmw7QYLADwzwA43AXzR/4RMJsoZVTTYTpHrjIQDhl7OBYO/v39woGvPn6VvCosn56ugMFBtDP2TJjtEIzogHjk3u1fel/v8PkvSadGHGB7ssLa02eKiT8kEpU4EAAlqatJnsEcogJSVAKejAXTrZ8ilYliYTuGzu8voNc7QqdfAlmucLDUusPZg6AGnYdVPmbTF5wUGIDeKLDb8AGCkLwFWSjMZgAQAyQDsNC3bbuABaADAdesByHHm2IbDG48hAHBo/Piv8xUAoGczKrNvywAkcHR8coSNj5vIZXOYmZkRA5A+XPSm4SaXEmAHaPAaEQA8PDgWOMOikveOIQ13790RcMaNdMSlB1oQMBq2DMAEAaWuAMCNDxsCdhYW58Vk8y+GQyngnrQlmfmLAejtGo5ZwOnHN8TAHb0x5DFTlry/sZk3UgAAIABJREFUfyAJMIvPlZU1gYC5bPYSAPActVoDi4vzpuCzacaUXFFidBMA0MiM2dGOqDPP55AJ02SAsbBUCvDCImZnpw3451KAJQE+1zP95PFjdcdnZ+c8AGBIgS/DRYUZb+b4DCuIcjIynpRSxyAQdnzpJUQ2E/+tB18CfZax+rd7XgwbkxsRDwBICbAYgMUhADAcTQrgofSWLMrd/QMBgMZfzHi3EQDk+KJPEQFAblI+v/8ZllcWxbLtEoQSAGhDQFJ+BqAHALy1JGmTXhYA7BEAtBtgec/R55DMbqUAUwrcFrho5gQHALavBwB6huJFBuATnRd9Gv/2b/8W02SdEAC04DJTN7nuEQCkB+DeAeXTuxpf4wHAkK671g6fN6h71vk9LwDINYSsdwKAX3/3CAfH5yhTphaIIBRNohuMGaBUqcnGa4gyLPpQdcmOpHdTMi4G2QQlXDGKfTmevItfF5EefecCSMVCyKRimMhGkUjHgEgI3WBIKdC7u4cCAHV76J8mc3RKgPm5IX2+YT06GeogNEL3JwClZwqkF8nTyh3tmmvmCnN9+qETBAA7HaUAUwrH73P9G5itGzmwNtfO16gfwNHTZrxWqapJQuZSo05fxo42jc67yQye0RLgoYeR/xnbxDBFtZ8BZq6VeRevBNixYbO5nMIHDABIdYQXAOyi1ThHNNRDbjKF2ekcfvHlXazMz+L+3dsAZf21qp4DhoAMAMBBbePfcPwpJMDXLmovXExdneGvXiEB/ucFAJ18eDyjg2Pf2beQDX5dBqADAI+PDtCi2kEegOG+BNgxAC8HAAeX7k8FAKZTE3rmCHYVT05QOauodqQaYH19Wan2rOvNGOji8GAPb968QqdVkw9sIZ9RkBrtIBi8MT8/Kw/A8/OSEtcJKHLt/OMfv8HDhw/7KbgEiRQe0YaCKhYXF5HPF5CKG9mqWM7djmnws9YPmn2AqbeB09IRtnc2xAAkEFgqHSl1noEf2XwaCwtzWFlZEjhJUIOAJJuotVobrUYXO9vHiIST6HYiWJhfEQswGIyi3qBfoAEANU/XagL/eH3oPc21mS+qnKhMcKm/br7ifsnMcR0xychMZj1AQIvPKkOoHj96jOfPn+PVqz0sLEyohqZXH5uXbIaLeVnI6dhp3VGvl8V6FAA4lwW6DWP90eExldHqlNHuUjFVkSci6/FQMIlQOIWD3X1EomFZcXz/3Q94/fIEAeSQTM7jpMh9XwPnZWObQOl0OhNBrVIWAMjjZfoza0mu91z3+D1Np52WbFGooiFTkHJPNk85v01NzSikI5edwt7esdYPjrOrAEDNr1THW/bf5tYm6k36JkYwmZ/SNSqelbC7s4eD42PUqnUFdxlPxbIadC/fvBbzr9FgbWrz0lhLWeDPNKysDyDLaTHbPesRv0fAVjYVXTUBndefAQCNVJ1rFJ8J4xM4qH8JDoqg4ogdzjvcNihd43J044n72fGWBMaKymd5YKeIcWEBVwFS/inbz8AeOaWP+SJrUK6BYv+HTXhXlzJvT6P0Kl6eUbUNszJvcgwDJuZVnzR41+t+3nUAQPeul113jg+DpfjVlT8tADjquv24tfwmd+Kf92dHhYiMO9ebPhOXncknA49jGID+9+vdEMgOHPzf/2uPNOh3H95rMjwtVzCZy2NREr8FRGmgaz3k6bdTrrSxc3CGUjWISLKAQHhSACDNe7npVHKZRwJsJEUE2QZSXHOBTCFPqjxBuwrZYfEMMrlZbO0c4cWrD/iwtYt6NyhgMJnOSOLGjY2Md2E2BjRK5b/5PnpQbFS2pBNiZZARYwA+lZddYwquApzH5dhqI4JArvNAeCdzvSfLbwt0EHAhUMPinptFw8pjkq9lOXR7SpJ1TAclUZ2d6Q+LCR4fAQWCgCxyIkxJtB5lbjJwk4MW2V4Pm9sfNZkasJAAglmAjEn0AOXvb44cO81XaJvvj58U+xOnrYUHacrDDA9uqrhROy2VBIzweChz5MJIsI33i55GZJooBIRE0voZ8ukI5qYz+PzuMjrNMlqNigBAMvYIADoQ2QvUDNFhHWLeMaa8ZAJxgYlHjaGy8QA8VvHpurKUfxH4Y5GWzZkuLQuYg4N9gW0nJ/tiK929d1syBwKKJgDk02nwQyawlv3H8UMmiylszPPE/5tNY1hjmYAqE1opayGYqhCT1ARCSi5rGX8aJgAPTBJ1H/b298Tg4x8Cs/fu3raJvjPqVObzk3bYd618kt6JASQoAaaJfpnd+e8xPz+vABF22N2z5H1eXEfJje3hhc4jgdBzOZx+5352aAGld6cF9Fk48hzJBMqkkroWb16/xeMnTzS2lpdWsbBggD3DkDBdXCZit1sBnJ6eGdlSIIjC9KyAz1arKWmNK0TsdNUHxp0XoH9OIEjsggQ4XphEyA38wcGRrjE3BmT1/H/svVmPZFlyJma+RoTHvi+5VmVVV1Wz2E2yyRYEQRjoPwgQ9ChA0KMgCIKgB2FGmjdpRsujoAfpZagH/gAJ0EwTAsjhYKbJ7uru6qrKPTIyMvY9fF+F77Nj9557/F53j6xqdouiFwqREe5+l3PPsWP22WefbW1tyvLyoty7v82ABFYLZR+lMhgjV/KrL77kvMT8+8EPfp9lTQBxAfzrc481IHEttAMEuhTc09JKW3tIsiQzykUmOdTRxPfROMN/qSMJNhzKprp06BHAfPGLn/P+PvnsU1lb25Lrq5qUpmbYMAo/zy4utbTT2YpqtSbPnz+Tp89fSq1el5XFJfne9z6WRw8fcO1gvPwiUAAVS0vLsra+zG7TXz/9pfz5T/5P+fGP/1A+//3PBAA0799pYeWhpScA20o6twdIPLGZoOT7XS11RiIIZZ0DdFfsMkEUMoTiTT0JYGun4BgJRBkmAqST03P5y7/8V9Sa/JM/+bE8evhY2R5ubul8zwnuH2LwYBdgXiKwRKAK0FdttM51dmcHU96zyf464p7rWOhklnQ7UpoqSw5dofMFOT47lb/+4ldyeHIlnR4AHnR/Lkl/UFZ5DIDBbk9AGTRE7ZnQkBzXLLpRL0L2YAp7ChxMTcxRp9OVM6Esfn56RmbnpmV2rkjGRxmgdb0hl9dg0FalBT2qaO9QELgPFqATSkcJntoAlYbAPLFuzFAEhTyDsaSt/D5e//Zdp88J/T+KrCtrEME2fjcNIYypr7dkx7FOtQAj+b16g+wc/LvT7kZ+CEBA02n0r2GUH2CBW+iIWRMhfaawXR6r2wBAT3gdSQewYgBYdFptdpJGAhFMV2W8K3jfqF9R63JttSLbm6vy6SdP5MPHD+XRg23q6XZaDWUATpXZwZ7j7UB+vZYkeAX9LswvfAb2C+fK6pSXZuf9seFzvmMmPaxIsHEMA95Yg8/NhYwyXP85aPAcr+VQSYLX3ksG0ENNXzy/yMYx6x5trwMTCZ/xKzbC+RT5nS4ZBnsF2wUAEA31LLBFKSPtBkqAkfjAGkeBPiQRXGdS/azNL6wvbSigTQQ04Uu/lLdqCVO9onCcR8lt4PPYn3Cf2JuOj4/l9vpGdnZ2ZHtrQ0oQn+xD7051AaH7/OLZU036dZvUOfzxn/xAVtdQJjrLJiDQAlzZXJPL01NWikBw7eXLVwQAwYrHLaBh3NzsPCVteu0eE7QPHjwgwFRE4qNYIAhDX7wPFldZisUyE3kEFfp9ubw8ZdnvwcGunJ6/k9vqJdnzi0uz8uDBPVnfWJXZ2bJ89v1PuT/Bz4GMCvSUAQIeH15KPj8trcZAHj/6SNZWd2jH6nWU+HZZrg//qtGqMdGKva/RUgAfY7a+uUGG78riKp+HAXyWQMBeC7mS6s0NfRDcK2zLv/nX/5rgH6oDkAyEb7q2tkrAE9q6WM7wxQBkPnr8QLpd6DHWPQBw1TX+qksXDUK6Nen2a9Lr1yVX6MhMBTq6Oel1i3J5ccMEDobx9OxYfv2rl/Lsm1MpF8C23Jar2568e3cttzVUEPRldnZaFhYqclu9ZhMQMN/ASARr/+FDdPFdYydogDzYey4vr+hXwBbC34BPy7FZR3O0Nel1AZ7X+PwA+JrGrl8CbOvbYkybv5hr0OfFC8lwaPSCHPLll7+W62qV+xLYf7D5tzWAf8f0z969O1b/grYi1u8DEx2JK9gnLc6HxIXGUJQU8poMYZ1pHIbqM2UAmq2kv0VtWpR3O5JAT/1ffgdlRG6fTtguDwDk+xk433CCKZm4iuxp0PQnttt6TSHBw97PAj++K2BIq9IQp0ODWvdy/xUClfRSvXLYcG+mrZlA7zA8xrj7jIHC2A+355bmH/jv+TF6OK7m58V/D+8/llNTPykmRnCOZZR8mt6kxpAAyrGuVYIm7dn56yrrfvy/DwFPXpIWzww2LGww4mumT3KOceM7yfuTnkePpWOb+ryM4HRH/yZtfiYn+GgZrHHXn5UYGPe9aL69+b/+kwFYWvsHb+XF61fURKjM6YaFjQalSjCenJaDolRvO3J+UZdauygzc2vS7ZWl20PJWIdBjRo809HRxZoFACJT2EWA0BdptLosYarMrsjx6aU8e/VW9t6dSbM7kJn5JQabXQgn001SJ5AdpLwSXTw41SHEJatYKyYhgMkIoHKd3sxomyEnoBiU944aRMveDxsGzehgIjELiMCtWKIjADo4NX0cks+Jlo8XJIWVISTc6dCJQKCDTRCbPrueGXAYNh+w3/t9eXtwQMcTn8c1AADlGPRdl09bqMY4Ye3IaFZa2jhEwJsBgIEhwrhyo4fj2u3SISJQ0lfNplK+rKUd5SmZwU8CgCKzhb50m7eyNA8AcJEAYMcBgAhMy4USHRbTerF4BkMzCQBYypccAPhWzi/O6ewh8MKYYfOZmZohWDs7D32TGYIscC7OL07JitraWpcPPnxMNpN2VHw/CrqNqZ/Bs3JMcya4MTsgxwBZzH+ApwDv4KQdnx7I1BSC8zmZRplMccY5KdD/U3F7zajlCSoj6wmm2eHBIZkKHzx6wA560KnDC/elrxAAnFbHGF1ev/mGTjj+X5xDiYnLwnlsmKhTrVv/PoBl64ObtSsXMtA8bZPhZkMAULVU4OhjLsExnKtUyDR7+fKl7L5+TQBuZ3uHHeQUjFBdFo5lviioQAVwAScOwOnG5jZ1+9C9D8cEY5jMVIePxaW/6awPOLYWQGOtAixCMICS5L29PR4TIt7Ly0tkAgJEAegMW0PB/fyAwdKLZ88JQi7ML8m9+/cJSuMVM5id4+Eypjof3Nzzxj0qsRwCAN3Ius8WgvdTAcBuV3Z3d3k/Tz7+UBYXl6VWVc3Ww+NTKU/NytWtZvhNYw3sN4Dre+8OOP/QVAdsUXSHBDugh/oe98LzXJiblcWleVlahN5PXw6O3shf/sufyB/9we8zwCm70hgEwFgLWiKqSRz60wOUOUIHUFnAZLM5PS1jonD+R2OkYzYKAPSdGzw//I/7efH8lTTqLXny5GMGLSjX4r7i7TOWxLmtVgkyPXp4n8mC7wIALExD+xCsoLwcn53Lz7/4knvlQMoEBQD+sfyWwT50CVViAgAo5hjXQq7PfWSWnennZLrsxMmt0zjAPwJhaBgzkJmpkszOzUilgp8qxI896vIaIHqTzb/ilwKApplkJcgG+LH80HWjte9Y0wE4p0yMefuIOWMWONFeEKAccF/l+Xv9yC6o0DrAYRWID516fNeeJ0rsUFrGLp+oIgBQjFJp6Ed6AcS3CXTYgd053EHz3ShRSV8FoEWxqI2oKhWyIOq1BucXgG7sWRqCAtCuS69Tk7nZIkuAoUf70YeP5cHWFsHyZqMGb0dm/38OAMYlwI4NnEWU+Y4BQOiKYZ/Fy8o8U/c0Szz7AOAA/TBOpd1SBiBBDgKAYHZDAxDNP4YBQBw/rolQABDryNjdBEGDpiCGi94VAISfgesCawoM94W5edna3FQmcb4nJaerB6bX4cE7OTk61kRXISfF/EA+/72PybhbWZklu3tpeVE2djblaH9fq0RqLQIzf/PXP5Nnz5/T5mujqCX6wmDMgf2HBBl8FkqLGljSh+xDn/52sVQmkATbU6vfshsu/gez7eLiUG5rFzIYtNmY68lHj2ijYX6+98nHBMlx/dAfJABY78vJ8RV1/zrtgXzw+GNZX7snnc6AiUhq9tXrtIsA3/Cz1qiTDQ/fEgAputDiuawur5JtDB9YrxuN2tSfwf4PiQIymAsF+ql/+Rd/wc60tTr+LrK9sy33du5RwmNre5sae6hIQVIH98KqqlaDNpsMwHvrImi8BeZftyq9Xp0AILoAQ10ADEDsJ/VaW64uqiK5KUrHoFLkm6935dnXR1Iqobx4R26rXXm7f8lrwVaCsm8wOcGWBAAIUBPzAc9le2eLnYlxD0h2qt1tkI2ugI9KAS0vr8ra6gb/DcYzwNRyCfGLEibos3kagCFQgcQYEsFIvOEcGG/ES+1uR84uzuXF6zecAyCQMJF3durAv3dyfn7ORLn6A24e8SeIIQoAUtIIHX4pp+G6AKOZl8WgXixGDe2iK+32Ov3a+k/dS5yjCV9BOwgrQzBqxmP7oYv9It8pg+kTJlSGgK0w1hvBYPftVta/v83+yJEO3OrweockkFyiIw3As2uZ5JqyAL3wPrOAsSECzZjBis7nKv/MPzEA0E+6+R2hfdZf2v1lAZcGkBN/IWkorvyjDE6o5ehhHwaAhcdI7GMBEOYDi/geEi/hGMXXnwQxGT946yhtv/xNzT87bjiOBtCr/+YlEf+uAYB/8b//B1yCZ5dnDNzAjCmWy9qlamE26kKJ0oNBNyfNWk+ur9sixYosLm1JrlCRbg9CqBpoI7jA/5bNnwQAhE5RC1qDxYpIfoYNSfYPzuTo5EKqra7MzM/TEWoP1DCaULnvvBhAkpykyLJgssXen2aFjcat3ZXMSVex+MleIQDoGyTLQmBDwguAwhQccoj0exkOW2i2MPB5BA0AxgDwIMCB7gnKh7MWlC48vepWq01WBJwH05yK9RSQhXMd6Ph5x6yxzPEdQcBxhhrXYwAg/m0MTf4bWicI3MD+AwBIEDAvlZJIpdBnE5CluSkyAD/53iPpdqp0HqDphbEpQxzbskABm8J6TNojR4DoMwDhIBoDEA6ACRfjueDfYBeC2QdmJg2TCzSbzRqDZ5RaANBAmYSWjNmMmZxC7s+woTbwDqCmc+j0YWLDSZoqs6Ngz4I51h+0CCRpWTnE8MHo0Z94IYhEdhnPG/MJAAYcbTSbgbOKLqsAM+BcozyOOjuOVaYAijZCAaMEr9vqLe3ENkogZyt8dtzIfUDK3aAxe3TeGfBiGVFNDMT/69/TNhn7rjEALZBnJtbNaeueDduDLs6VWe0AjPvVl44PnLgmnNViiV3Ot3buk2ELUBmfxzm0o6gTZ4+yjfa7x+TJ56TTAUNAAz6MIe7HBwAx9tSerID9W+F5bKyYlevj/QIDJWbNckWyF/EZXA++w/H1GIBmU9MsFe2ZJw5vn4k3NDiYg1gs3X0gckAcYAyHHo51s9GWy6sLufcAAF5Feh2ImSsAWJqekUZLAT1NpIA50WBpGH5a+SLGZXN9lWMAMXb9AjK+HaZzELwggOyh07y05Kc//Sv5/mcfy9wcJAyg86egEr9G2+3YZI4BmHOlJAkA0DEkEw6cc3YxlGhGxEDEMdYxN/T4cUmujRm6l59fXjMgxD2iEybL0dx16PzXeYOu23hunY5qHz158oGsrC7J9MxUYg3chQHI4BAMIcpa5KVQLpER8vNf/orauQLgD+wgdCzsawk4AVkfAOwAAOxqYozl6gisK+zsjTHQfUnBsAGBK/0fcw2fBVOTjYBEON9rtQZZN+pcWvRkz0lZfhhLYK/8GTn6DiQMMv14lOas4hxhYs/mMXX8yPZRMA/BEpINCL7Y/IvBs+r/hXsUrgMAHxJsOAbst80P/A5QEfeUBAAn9QiGV2O832plgv/CSPkOMvYdJCSUsSQENjDXkcBjKSjKy8DQlKY0G9dSLPVYBvzkgw/lyQeP2WW8XCjK9dWFAoAzM2QA4qUdmHX94D3/9XeFARgGfb8tABDzi9qUdwQAleEpbAIyCgBUoQNoW5ciBqA+15gBSDsWBVUa+BlDO6rqcP7eJACg+anYr1C6Cd/3+uqG0hsfffABbSGkWMAVKJcAzqOD/Ln88ldfkPUH4AVM/dkZlM+qVt3K6rysry/Tn0IzCyTw0G3++uJKDg+P2BRr980eGfDYd1DdgH1kYXZBdiinsSHzkGlpq2ae2m7YLm3ohD0KYAyexcXlmVSrV3J88k76A/x+KLfVCxlIm2WzaqMVANza3iQAiHLkRqPN8t9arS3nZ7fS6xak3RI2SNxY3yFjDaCVAYBgAAI4ZDlwqymNdotAJTvBr68RyCoXy1HSAtcM0M+3YzSYgkYedfnpv/k38qsvv4wqDHD/3/v4Y1lZXaUPBwYeEmw/+tGPpDyFbsdl7q9geyPRuLq2KMsPthQAhPZfFyBgTQa5BvfZXL4js8tzyJzL9dm1XFzAx0UFSU+OT67l6ddv5Ok3b2WqtBgBgCenVVaBYU7guYLBCakQMPswD7Y3Npk8X15a4PsG/tXqVSVYQGcVjLg8NBF32OiD7L9ej8ApPuIDgCBvwC5rMhtVY93IthNsbzZJlsAYAviDL4vx3wf4fHYqN7UGdYanK3Pcl5+/fE2A+fz8MgL/dP92pbIREKgAoMpoKBDIRlG8BTRdUytq8aMdA92qEedZssqSQOHuENkrBwDCTxwFACKZl7hOj/Shc9/802RlxxCDbkgD/v33N/+8w7vfZH8ZSoyNaWKACoZRryxALPzOEACY0T3VJwWlAXDjwMY0oNH8LbyXBQAOXW8oweXi9lEAYMLfyGBN+tePuNwALwMetZFaXEFpxwxZ8IZ54H34caZx7c8RHwDMOs5ksyb+1Ljxn/R4QwCgA/D9+/ou5vvw9WZLYE1y7d9u9Yrk/rd/9O8NkI26va3K8fERjSQePkp9KCQNtoorHcj1i3J7gdKbvpQri7K6dk+WVzcF4vpoJIJXFgCIAIlOPj/mytbQRr2DTmF9Cqyiu2O/V5Sbm5Ycnl3K+SVa1rekOFPhNdAY+40FonLYJC3XHlQE7JnOkhN39Q1puECzqNaZBty9YQh2pOs3GESCwMjuQ7tJabGuW22AwGtwAv06BMRlbgbY2PA7sq4AYXhfLti1ezDnDL+zG1VbdesQfAN0CwFABEychCZ2b6VJPvDk6Ox2z6OM6hCAFTAyzVCQBg9tRtetsVpvquOGDb9YIADI//M96QEAnCnK5uaSfO+jR+wkB6AF1w0ABc6DlVRxPjkGjs/Gi7Qzooxaj+OCjGlUAnxxQXAMYDeujQxFBLUozWPTmz5LouLkG9gmOeqa4X5QohUxi1K1isaDgv7YmnGwbApYMQyenWFmE4F8UWbnZjkGACWxD+D6KI7fQTYZ5SVlOl8IHKFP02lpmhzHAvDBrnW3t2S9gOGDLDwcezJqXJdS3Jd2UHUlwFNgAAq/B4cP7D/M9bYDuUNHY5jKn06d9+85a41FAGBeNT0t+Odcz0HDpsx7AiCKtQPtF2xA0PDBGjLJFQV58tJt91his7y8LA8ePebzBwiF9WfgGp9LpLUXl8759wlHFvMSzjpeYIwCiLi6RBBzInt7b+jYEmgqYu4jm6wOPpiPtlkCGKvd3JK9eHR4IjvI7Pf7ZGqinMW3V35Gj8dxDDSsgyjozZAz0LmkGpnhzIwc4H6O42AlwJhH5+cnsoaOz8zIl6Q0NS0nx6dsSkGAxxotQNOtrQEwnGY45FpejdJ9aLxAHiEGWHBOAFDYYzCHW+2aLCxOyy9+9dfyvScfEhwlA92VjdKeu66JZMtaV86+A6Hc2NJOuBs0h9GveI4cEQB4fQVEmfxxDSvsfbBIyiWdW9AWov4mGAkAjyB5AZaNm7RMCJFxaven73z/+5+yvEzLmfQ7dy0BRiCJeQQAkOuzWJDj0xP56qtvyMaAGD2Bgb42RaEOn+tMTIYJGICdOvdQ3AOAQNhPC1SMFWhzQJMoMTMOvyMxUJmaVtvYAcsE4JuyCeO17gBAt5eormafpYjRdof3yICPZyDmbXRu6OJaEBYFOSFopfuaBU3+vsJn5ADNIafOlV0Z08+6MfKeHACoHePj872vg6kav64CwWkBhsGOsdgx/+AjIJmiYwZQsySFgc59fYHZhPeaUq1fSW7QIqMW2qIfffiB3N+5xzV0fXmVAAD5JB0AqKyyvwcAE/vMd8wABFiBtYE5ZcL2/vki2xMwACnR0uvK9cUZWZx4TOyKCSCbpb+qvfnbAAC1SVI+aq6H31GqieYJ33vyEdcyGlphfpZKYNxdy+HRW3n18ilZawvzkChZlIW5GVlemqWkwOrqgmxubVCnF6ytb55+w5Lik8NTOTu7oN7qwcGRzM3OySzAw9kF+sHrK+uumYbuR92Wk/6B3XAMQFzrzPQsk8VIDLKjb/VSDg/fsMPt5dWx1OpgTndYNosmGip90pfllSU+OyQ5sJeB8VevdeXivCqt5oAVBAAAt7buEwBEghWAU62K0l9oXQNYarL5BBpBgK34+PFjmZmdVWmNlvMHmJwBWAotUpT6w0coylShSJ8FDcT+7M/+TK6vuzK/UGC5M/6H3wVfBSAW5tfayor8g3/w7zotPCRcOjwmOhuvrS3J4v0NlmVL6yZiAKL0F+Bfp9uU2ZV56TVacnpyKXtvDmR+YY0g59HxlTz7Zk9ePN+TUhkA4KZUb3tyeQX70+b+jvHHuF1fXnDO4/of3X/AvQ7gpMnDNFta/YN9Huxy2Gf4FR9//An3TIBmRpYAkQR+GiumSthvkgCgJVQJSuRysvt2j3EOqjgePnzEMd3deytv3+2z5Hi6MsuGg2g2haTVz3/xC1b+NBvQfHWaf27/oU/hfCptGoV4U58TGIA9MKdcQgusSSbhfPxgAAAgAElEQVQIARR4+wWqJIy5bsBlDM4lyznVqsclu/5+BU1B+CRaxp8sAba4VjsoxyxzXG/anhfZnyhOCj3t94cR3nd/tCsYD+gFnqppvY8o81XAKjv2Csk6o+Jb//5UUzE5VuPuPzy2VfFFuAPJ2jGo6X8+ivs8zchQB3CUBiTnlxsn/541Fo/L1O1ZEOxy8UHUA8FrDpfcx4Jx8DAW+vUl14wthd3nYxYEQT3JODtHVmlzlnZlOKMn/T1k94XPM3x+494fd96h+TKmEea4433rEuB/+B//ceQRRs7JAJl9/BndAS1Qhdh6Udq3PQcAzsvq+j3Z2LynJYeuSYihxZaBN0Ptl/ZoRKtoM4IpABfQDULLdegZVWsdubi4ldtqU7sxOZ0/YwlYgxE/MB5exHH3Vb9TkZmFEPiziRU66eMegL1vZUqm9YB7gxOBDQtjwRJeliilGyYz6jheGDwg+2ULUhd1vPjMoODvCF4AiiCYUAagv0itDDKZKTaAkMGvY7/wfE57zsbJP48/JhF1N8oexG3uuXG6jKYFZbi3NphzKGnBd8DMgqaZdKUEwKlVFWnXZH15VrY3VuXB/U0Hmui9mMiuMVmoXRGAb5gncWlZTKnHvQDYANgNJwAsSzALUZoN5hWziygrp9YUHEsNhKnhFDDCYkAhzsxh3ExnUSnepocJ4CB+7iHoFQnc2+YGYCNhGFQzJMG2ceUjuD57bixJHAzIEGRDBgBTrnTWumOGDBmOvTWjcWLUBBpd0wjYAb9kXbUkIXicDCSN8UMgKtIeMu2u+LNZhj1tncVNQKyJRWLm6XxARpBAXfIIsf6EvQENlx67kqrGzAz/f/j4Q5mfnyMwbRokCi47xmJkEMLSUT0fHG6f8YGg4/T0jA48GA0h4xe2yMaOXcvB6KxME1gFyGKONTZiS8agtNG3V5yPbkhNfdJnOfO6nEZqpGnhNOUso2cOQGJEHXjFdZmYg974uxJcO5/pq7EBhBszjG9p2roc6nqi3YKTgKYlLgGBsShg/qHyswBtnQYDE5QCc3/o6npigxKntec7KwT+vWYNYKvis7h+HS8EEw54xsoO9GGS5fW0vNol2M1tsq+cdgrfdf8GQAowF4EF7BCYkrDzYAjY3mbzByWam1ubMjMzHTWrUAaEswde4sXfz/hvHNsBXbDt+E6HrGORi+srefrNU0pvaCdilMbjHsvS4zFVA6w/aEsfazkHHVR1YH3hbhsnfx5wbjnwm8kWrvkBkyF03hJLP9jPPD1As3MWxOg58iw5Y8BrzXYiTSid54rtqjNKBrfndJutwpFMNsB3qszfCB1F+6wdj+CKe84AxbXDpGoQ+TZqlN5b2j4Y2rGEcx+8Cc1ZXK+Vf0ETF/MK+waZ3LBuOWsChOfWIfAH9k6ftY99stFRAgzmC17QN4RNnKtM0wknSxUAjntmsPf+C8GzJX7gMyhD2YJSVz7r2fpRwZI+k6QO4Fh7H+zd0d4Y2PNxGoChYx0yAMPnEtmRwIO+qwagf178G3aAAGA+x+SBr/1o40NbGFwQQHZ0SL88P5M2tB/ZJAkAoErYoAKGnb0xH6AH7BLqQ9raAw3sYv1DnedZDEDzo2KGtZsfnl21dWGAJnU0m21q9j1+8FhFeQYdyRe7Usj15OLyVPbevmTJLbRnobO3uoxmdtOytrog+cKAwBHYdguVeTL5vvn6qRwdH7PJ0unpubx7dyjnZ2dSKk0T+EMyCUDh9oY2VcK/MRdVgkDXERLgMuipvnSpLK02mnGdyv67XTb+QLFCvtCVTq8m7XZNur2W7OyoniCSoFgL+ImXapOiSZFI7bYtV1c1adR6/P2jjz6V7c0HERv9+OSUwB/WMZh5XG/Fomzf35Hl1VVeK54lEmE+OAz7B81OlK9ij0ciEuv3+bNn8ld/9Vfy6tWhoABgZWWJOrKQEYEECjT3wLKHH/uDzz+Xzz//XB4+us9KEHQBxv9IDqytrcj8xiJtv3Sr0m6hO3VLCiUkdPIic2XQuel7oPlGrdqUQW9Kmm00b4Gu8q68ePlWpsrzsri8JbXbrlzftAiIwq4AdMO+Bp+ayfNBn91/Ae5NT6PB1BTjSJNdgK8NZuWTJ09ke3uHuo7GUqatR/IRmvCCeGmGACCeLTu1u30Q/haeNTR2997sUf8QCfHFZZWwef1mT7559oLPYvveA1leWiETE2A1NO6fP9uN9fQ41T1QzuyeazJpfqzq9CpJxRjtSGbiWfiEEVwXwEzGtdAdd0x1W+oKjBS1EaWL4/xUrPnZbErFTtKdyE745/EBQPhA+rvGAcMlwEnm4LCu+7CNz7KVaX+Hz/VtXjFzWY8yar/wm6+Y3bXtLPQBJr0m0+PP3h9GA35DgE5woDRA1gcnUb3C+05pwulr0vmHjWIBl0z2z2FzIZ5zyecfAm7+eJNlG2gEhscLx8n8I7/3g2oOqi8d+tz4fhoAOyngF+In48Z/0nlgx/E1Fv1rCkuow+udFJj0AUe9tizwfTJQPhMAnLC0P/df/kf/jppBF0EjK63OuXaYxOaB8gR9vyTt2y4BwKmZBVmD2OrqVpylcN10cbw7A4CsIQMIk5dGE6VkTZaXwe3lRh/F8UnPMLnAgkELdJ+sPNT3gf3vR05yUK4z6SSyhWwASRoAGBqELAQ/7n6YLtoZAph0WjoKAAJopAZg1D0IY+YAwKDkNwYTbSNRB942krTz4FzhwrNNyX6mGT4bRzqn1rCASJrONXTwLEtHurVrWaiUZW15QVbpkKHLKcoj1dFj4B6JqrtgxaaFc1zZGMY0o5BJA7DX60ur0WQZK1iAqvmGzLY1igBDVTfSEABUQDwOdpMMNzV2cJQ1aHXj42XcsgOneM7GRsgmoHvPm8cW4NpmCUaHHZsSXywRRtlong1oUJKogsvaVQ5ZWj/jYhym+Hl6QBe6tbrFEl1/ICacvK8YmPLniB9E03Ba0DfGSNn3IrAxKuFUcIdjAZCH4KhrZOAmGYEEMsKc9kUEtCgwixJgOOWbW/fIvKON6QPYAejz/gAgAkAwJK+uLikKzg3PawDgJyOQ/MC1w5GGHiPLSp0YPxidKMk23UPT6LPnbzMRzqk5gf78DFlUYaY1LRFBNpzrhmybEzc2gkE6J1X7BvPdPmFgATLk+n2sJzCemb1vAxgzBqoC1DFAjIBRs/BgL4GRAGF2n62H64auq3UZDm2xab5qN8C8AFTBi13g3RwhTOyadNgGb9n+aM3RWXGSEZY1dR39DMDEdZpenHUzR2ILzxwsQbtPA89xHQjC2GG7jFJOlNNqI6f3BQABGgNIBavi4N07BcewnhzzDz8Hg0LUXKQ7AECI0l/H6oskL5KNi2ythHujjqd2icZzta7vieeQ0ak1AnO8kilb+5HGkTuQ/R7Zk6DkxcYrdh6TIFXo8A45qi5pwTnudAO5Nh0QqAAgNPcKEwKASV8jS3g8ut6UEmDTSWUXcScMr8knSFGgeRfCIy1V52NAIJ9raSdvAEY5MJZW5P69h2RJ9doInnVrhDYq7IlqSsWVF6G/8fcAYCA74bGAOIfGNAH5LgFAVCcAAGw1664LMMr4tREBAEAwAH8bAKAlPDSJDXkaNDnJsfx0qjRN260lpXB8WvJ2/7UcHu5Ku1Uj+Le8OC8LixUyADe2lqTTblJPFI2x5isL1Jb9+uunBP/A/kPiDEx4gDwAwbE/gymIUuGdTXT/RcMoaFyzC4o+JpIJumR+q+/bI1B2dXXG62k0wbAvSamck1b7Vqq1K0qgoHsxQHSAbwAQDQDkMft5abdyUqt22PyqUe+xPPajJ5/KvZ1H2um8P6AkCliG1lgIa7gCLeIH92VjCyXFOUo4UAbHrXPrXA5NPACA8CcXFudkf++tfPXVV/Kzn/1Mrq+bsraGbr5brAQolfLUo25QZ7DKCpT11TX50R//iM3cIGXiMwBRAlxZmhUpDAgAthpX0u1D/mQgUzMlkVJeWvW6XJxfknCBSq5Wq0Btw5PjC3n54o28ev1OpqZmZWl5S6oAQq+hi9jmXskkanmKFQOqYdiR+/d32AgEVQ0mWwR9ZYKzzhcCAAgdQ4wLOrKb34LnR58nD610LeGOAED47pBIGuBYXZYLA2xFcm15aZnT4OjkVF683JXLmxvqRi6trEplZk4OT47km2+ekjV57brWqxJC3JxSn7fOJSbKCNAZA9DiBwDDavdhWynX4G00FkcwFrDqHVSAeHsZ9SmLAA9dqa7rAsyrcQx1jGMTMhUoC3bsxLjJYrKSxm9oyfENSnzDuCNKcERJnd8uAKhVHJO9huMjuKaTf98/y6j41P/cOIBp3PvZcZ+eJZQGSTv3qHP40ko2h/yfoVZi5CellFrHhIt4TLP8GjtOuP+pLY6bOo7DD7LuLet74xiPk82k+FNDRJYRzFIfJIy14YerT0ddw/D9ZgB9EwJ42RWrkwGIuX/8n/37CQCQZSIMqgcEZUAXByhC4zIoSr3ekXa9K1Mz0FuA+O+UsozyqqenAao5LrHG1ygGIMqpSFaDLhRo9UhYdcF+MPBLu1ziFT6wxIQIWFPuG26l9d1iM9K1+7NHHTIAcNSiDB9u+EDNiOPvViZljDz8tPejBTQkphkbZAbLjlkXnjfNsGgnsZgBmAQA7X6TGhG26cULLqYG+6De0H1nGF7b7EKAwb9elICh8gZBPdkhAJoGfZku5mQq15Vm7UZK0pPFhTlqzwEEQVdnGjYEz+j5CU/PGpmQNZJkogAYAXtGx083cBg4lKxqBltLkI0RZ7qSRdPCYqmiYwD6rE0rnU5QzlzZmSuHA9iG4I5Ep5TOiMbkUyOiLKXE+NAI2QJ27Ck2y1D2jjINY6aSbQKqhZOnthdeYAAye5+LOzL5849AbwDmKsCK60myEKP5QWuhGlv+S593DAAmzjPEIInL2iYxlrrmYzDUro/jSAo9mum4IxHoA2M2eWRjYxpYhgwtgFqUsc7PzUcMW4CC0dx1LCh9TumdnuFwW/mKdSNkAx+v/D4EbXWDhq0zBmDFAwD7MoVSQKdxhudMNqk1NXIgeIKx4e7ZBwBjx9BppjpNC0sspNkPK19FiaiCDgouY6pjXAj/0XFwQvME8fFcXJkMHHjn8DL7LwUGB9Yp3cp/I/YgwMIcGhWxwk3aHWgTQYIifp5WBmkafZGNDjRNjE1mACBKrs1ekCkYAYCwA3HQn3BgTN/HZwCi7M6VYIClCBZpxACcKbPRRrerwY9pURl7tz9A5/EiGSAYUyulQ+BwVwDQSsn5PJhsQBB0E5X14xmg9JcAIJiAZGRi/2hJ34F/7MEReYDp8znnGERc5VHpqrLwoVM31CV0xAL2wVX7WKi5GzXjcplnYyTZ/IxK8p0NthKcsMQnadeGnR+zlwoAasMRPAMLUrEWYwagx9bOaAwW7vvvCwASQG6pALwlIVTHrIi+5clEHAHANgFArE3sb2CUrCyvcXh5Tf2+03ecJbMdxwIz1Vid+UBDCYAygARcvzIAAZbr07J9xb/XYbuRNLTjAqKh6fK7zgD0LtjsRtJmJAFEA4HehwF4FwDQ7wLMtWoL+ztmAOLYSG5YZ1r8TsB6kJfK9LQy8JkW6nBuAgB8+uyX8m7/lUzN5GRzDY0+FmR+bppNKtaWF6VauyYAwsZYSxsyP78oz5+9kKOjU7m6ukkAgGDCQgN7aXlZPvzgA1lbWXf2VLW9wQDH3t7tKOuyVID+H+RM6nJ4/Fbq9Rs5ONwl8IdOuWhaAWbi2fmh3NzeysbGugMA52jDwTbUF1YKdN/QIKMnN9fQT+4QDPz0k89le+sB1yiagABYgs4g/C1qKXe6Mr84Lx9/8omUZ6a1osRZXqugQPLPbDnYlFpinZdf/eIX8vSbr+Tps9cyPZ2jfASamgGgRMMxaN5hL6Guda/PTu5gAILFiEZTbGbkMQDnoPEHALBTlWbzRhrNquTzPZZsA8SqNdEY7oj3hk7A3R7uuRADgLtvZKoMMG1DqrdNubqsMwbE84e2Ho5hACDmBToqKwA4ow0AewAL1bYsLS3J0tIyQbvZSkWqtRrZg+bHa3M3NOVAWfC0TJXR0A6aurDNqBRTtjJKrjGmpXJJNjeU+Xx0eirvDo7l4PRMFpaWZX5uUVquucrzl69kd/eNXF9fabUZl2zcJNIvw6WMB/ZNNqjT5Bp9JsQrPWUA4rnhvmErYwZt7H8a+Bc1r3KxEn25Qp7sVDQdBBjI0n5P6gLPlfHJCABQfTOng87Y29fSztYApD2PGINJksGd7ba7Xfg43+Y1KYA3zLhywMvvOAA4DkAbVXEY7b8j7tGeWxSfBSW7wwDwaMB0OA6N/YC05+yDhj5pKXIzzZkI9d3dnB/rNwWlXeH9vG/FZuSPpkixZc3nv5MA4P/63/0XnBGcbAAECLohkwcApE0QkGLg/FBe6rfQAOySdg1hXmpyebph2vxjGAAcQipR4uVYUwAA2TEQ5So9LV9i2QOzGbp5EmB0gKBPoxyiXgasP59iaQxAmv+oJEZLK6mLldFZyZ8QVg5lDjc1ILwFasfCNbbb0NrI0Xmy8gmMY6ILj7WX9qi30Xi6ExuAwCCBPr4HEnrnb3faCgC6JiAxABgHw8YE4mTGZuDOH20iANcItMVahT7YFN4/ondkqnB//J4xSYtgoniln97Y8ngsHAGLQQgCUra+35GNlUW5PD+WQadNfTpskgT9XCkUNwJXWmulHwoux4EIg0yUEwQAIMEtd0kEJlw2Vu9XWTkYH83Ogc2kpbBRiWxU5hzUJ7kyW5ZmEjDRMbSOXgkQ14ERBDUBfkRNCLyg0zZVv7srGuDAkeyqQ+WPtQGK+DscZh8AJCPL6ZPZffrfHQZUYmaNlav6zzHSVHNNEwzsUEAQJZnOfXZlxbZOhjaECbyG2OBamUFMl0cAjLFmxzwCRo5u7poPGGPNLwE1mjoCYuj1ELjL52R6Ch2ddR0D6DLwy8ZpUgAQawDfxXNiMF1wAFiQBdbjJgHAqAR4oN/F3CRIjXIib075QKY/thEwYwA1GZ/azMRAFIyn6oqkZ4fYJMJKaN33lFmXY3mRbgGGDrgyFjdHKQPBzLVqyOIeAH6BURmXY6tj7QMLLAHG2iugOUtdteqg9ursBRl+dHJVvzFKRqV0xcOxUVKBdReX7Dt7Bo08x+41W6F21e8W61jQzr4aSBQzALWrNIIalP8gSEFwhcDRdOV8oNqAegSFEGanjp8Dnd4HAKTWnWOs4VmhgQM1VdkpFDZP1yCZKS7hAR1FAICUtHQyAgrs6QIMm1n5jCc8N5bEYp9wOnUTd8ly+xyvywPPw5nHdefZgqxSECsnMV2cNPPhl8ykZXa571AGQEt9TSuXzVu4HygwmOYEh+cL11BWqXDW/cDuMkmEMm90gET3UldWxoYyYKfQJ8J8427iZBm0KgMuFtgyTXQURSDp2DXw3zBPwIBhp1HHRomqG0YBgNNWgpxkV/49AKhPX59xXDqufxsGAGG3sb/TPgQvG8u0EuBuS0uAW82aYwCC+acAFwzkoIAGP3+7JcC4fJ8BaKAVWFqUTqE/2mVzjXy+JfXGubx4/ms5Od2XleWKdvqdn5O5hVn56INHlHq4ujqnvwhdv5XlVf58/WqXurnVal3OTrVTK1j0KAFGcxyU/X7/s89kfnbB7Y9KBsj3VRsb4BGAP0x5NJcCyLe7+0KarRuy/cBABINu5942NW0Pj/bJEAQ7GwDb/HyFesnW5AR+WbEwLd0OOmv35ea6zhLg29uWfP+zH8j62jbXHbQQAQCenZ9wv97a2qJ/trC0KA8eP3bNsZQcAX8A9hvgH0A/Nq6ozKtUC8pXX7+UL37213J8ckRpmrX1JWrpoZsu9lM0NjMNbO0UnJd721vy8OFDnZ9OwgXHBQMPDVbWNldEIKnRbUqrXZXLqzPu5QALy+WCXFzdyPn5lfQ6eTk8vJDllS3pdoSagK9e7skrAoBz7NZ7W8OzuWUTNTx/AwCVeKDkg0cPHxLcQhUK7A90mbEOMM4PHjyibMbcHPQQUeV1S01uHEufoWP59bTBSMU1QENcQ73XnrByB9USsKvr62D4VeT45FjeHR7Lxc0ttf52Hn7AeXNydi67u2/J0Ly8uJKqG2dbkiAgJGw9fEfEI2g2Emn5uuShAwARo8JfQQVJCABqsl9tdnQOkA9ckxpjm7Mpzrw+U3YXjiRSVPbFAEAyRrEHI8Z2ZmYI0HH6x3FMECTmvbhL48rk+wbgvS8A+G1LgCcFcCKJLvPPLQE8AQCYluy25xMDZwFjwH0g1Pyz74UxWByrjAbYwnGehAEY7iF+cjS8D4vV07CMNICOPmCKBqF9fxyAGY6H2iCHT/glwB4AGI25Y7wmzu9wh/C4af4efZ73I4BmHW6ostH/YATUu8pKnj+juUrWCYbW2W9MA3BCBuA/+5//m+QQugWFQAvBgww6WkoqfYFbiu6FKCtEeZuCGI4x5J6EdSuKe0sMUyQTiyWHrn6Ag5B9so69YFTFpYqDgumUWbevuOwxXIjRwA8NbKyDE07AWB8nAHYyp0n8hk74JNClGwEEfjsKUriyQn+ihwvMQCbbyP1FbqVCMfAXP1xfHwkBgd8EhAyvgF1mz0sXPpxZvZdkIBzT0e16/KHwxw/XBGajMVRCg5T2ff7NDTVZKryAvpaZEYgGWwblgQAG9YN5sNisUxe6PloGzEqJ7X7c0NhzURAwzlLZWNq4qDC6zVEHavRNA1MZgLw8tz9YFi3BQAFAETACs6dOcmHquS3gcmWWKQCgjmPczCMt4PSZhfH8Gj2n830HDjtwALpnCox4d+DWErUBA4DNAlxjBMbPK5fS2l21LIdeY0oIIycjZU1Hpa0REOWbM9WytFe8jtAxG11uu8z2FotTEcgbM44sq2pga7qDADDIGIBgE1lpR5ZdmlQ7ItxYcB8RaO80FhPj6Gmv6Xr2xtlrZhKOfXJDCjeNPsvlcX8o1zLA1D9GmAEf10SJ1+U9x3gDR4Md7bpdr99y3SHgsc7NVuo77EClrSffPqfN//RnaUzBUWbfukPHkyqebwYeYd9kuRIYxgUtF4Jdho0s5JR1ZgCgiYxHc9RsnPsD7hf7COyYNbiIrw/sXgQQCqLq9WvizJ5/LwLffE3c5BqJjxePS9Jp1sSIzqtkAJE1VsnvY92nj7mvZzty3FM0ctQmOoa0sSgyMrq2J7MJDhMlMTCteq1JVqi//yqQrgkCk/cIHewsDZhRgGbifofEzWO7bJ/TDtp9Bvf4SQaN0xG1zxijAgwcME0mAgBd8ydLWtxNAzBjLY16mN57IYAWAWTBsr2rBqCdIpofGdtg1vnDNaFJxWEAMGELWYbap7YwXgjyw/kd+b5W0eL8bXTLVQDw1CsBVgCQyQ82AcHPckID0NhL0VMY6u7rfIugS3DEuorGJXiOCW3VAdc/7Bub/iAhBJ1XJ2fQ7TWl265KrXkhreaJvNr9WurVCzbcePL4ESs50LxiY3WNe+75+TkbcEEvbX5hiUDI3tt3LPtF1/mTk2M5OTmTK3S6rWhn1wf3H8nW9pYU2W0dyRwlDOj+AT+2y6YTMzNFqdWu5e3+Szk8eiPN9o3kcj1ZW18hODczXSG4uL9/QJBtfWORICUaicFG4/kAuNJO79MExtAFGOWv9Wpbrq8a8vuf/0iWl1Z5/Wgycnh0JOdnJwKg6uOPPyZ4BU266cqMdmqGD+oAQOh8QtMO9wn9VpTqY684PjqWv/mbn8r+W5Qr38ji0pysrS3K7DyAsCkCdgCdKpUZjiUANpzv4b37PB/KpjWpkScQqczzBbn/YFNyaOTYbQg68QIMhW+tyba2tNpgDCIxgg7HYFBWpNPOy8nZpezu7snu6z0pl2cI1N7WGnJ4eCztNhIoBZmfW2BHekqZFPIRqGUMN9VkzLM0eXNjQ+bmFyOigM0/+t9GgoC0BRqodADmTrEkGna40aix5Pfi/Ip/x364NA8guCR771B+fSX1ZkuK03NydnUrDx9/JI1OV7755oXs7e3J5cU1v++qd6MlC19lCFBzlUM4B9c7k5O6r6qmuq4TxHSm0RnZGicjgj2Gs5L69Qpq4gWwEvN/cWmRVSd4oXmmxScEHp2GKBiA/Lsj1EQAoCNoxDF0cl8HcSb5SiYsohgqKAGe0FwPf2zCUsVMP2EMgGNxnPlLCnwrex/3ArtkvkW4JxPwciSQ8PyjQEH/s+M+F/qjxEocsKX+UrzxpFXzjas29I+Vdl0Wr4T7UNp4p1VP2t+G/ZnRcaO/ZtPObRrk9gwi/8T5gZMCZ+H4Dt3DewKA4ToYXhfpMzYsuQ5/H7eOJtcADI+UQdqYFLLKWKe5f/Y//eO4KsiVLFq5CMVjoKPEUkHNmkNPCUas1UaZGzqrOjBmDAAY3k5swKxrYl567CSsBovi464EiSyWjADCBFWHBj4FLEhbQNaJLyyNGfcgI6MfBBy2YHEP5lAooJIEQqMFkHFf/uf972eNI/7OLsBoOjLEANRzmwEyI0UDFTH+Jp1JegWhYczKOOCzQ6i3u4mIhI5TswzYHdsFdcpG1c6lxq7DJ1QcHeJhyfbkBDTHAIA8jiupjDYQL7iMxHR5McMAoI1/fL9eoJYBZEXPLGURJgBAKxUYKjcNg9xhYxBlyNxci5/P6ADNmijEBtlKwIOZltPSOQSUiflD500dQj4bY275DEDL0mUCUVnZN50QaByRfMX3nw0AGlswDQBUpwxlwGCT0tagoytZwO4+okzj3QDAUaXvXDcBAJoFHIwHAHUlJF7e/IvPY+Nwx53SzVUIvWOstre3FNRK8LWGJWwzAcAMe+xrE4YA4CwCjDyaW6CEMQu0G1OCMm5N6qyd0NynlJZ6ZhPXD2AJTgqkBsBawN6FBAn2zO8KAEzYXgs2IgDQaYa5dRgDgLEdHg36DgNPGBwk/9Lsvg7c8OkWycQAACAASURBVPiF3WYz8Dsts5rglbVOIoBnDBPAAgmThEAAZ69wf/XtmzLjrYTcukU7wNW77kwAcIKqAo7r0PJMJoXwGbC/MZ+o8ZoD0FSjtpjZHNMYw2cBAJI9PwATvRc3ARliALaTTUAK0Bx8fwbgBI8yabKGmnC4JNjvLACIdZTuK2mivEBtMvx7bt7KSeNbHgUAohySAGCjri2PEOxCNgY2hc1zwP5TAJBdSgFK2n5lp/gNAIBc4Q6oKbExUp4alWC0odkTure3W1dydrEnteqhHJ2+kbw0ZWF+Rh4/vC+rq0uysaZyQajwAVgF1h0bPcxMs9kDylAPD46lWqvKxfm5XFxc899LCygZ3SIAuLq6wg7kLM2F2UDiNbLvfSkUc1KZLsrp+TvZf/dCzi4OqE2IzsQAETc3t6UyPS9v3hzIq1d70mm3qEm4soZS1qK028rSRsXOwsKSTE/NU+MPzD9okter2g34D374x3wf+nK4F/x/dX3J5AD07VBGPDs/T/80CoQd2IRx7PcAFAP4gQxfSY6PD+XZ8+fy/PlXsvfmrcwv5OTDDx/Iw8fb0mjcyNS0ayJYKJI9B91PazCzubpJxh2aXKD0Fo3EAEAjLltYmGNTjmIJXc67Uq1eS72JhF4jasyB7vbodIyy336vJDNTC9QAPD69kr037xQARLff5WWpVhuyf3DIklzo81VmK5yfmKdLi4sEIsHmA/gIm0otxMo8v7u0tEL2X5xAckCaZ4+wNgAAws/AXAFIDLCyWrth076ryyseh1qUYOp1u/L0xVOpNZpSnpmXtfVNubytS7M7kP2jM3mzuy/nFxdSrzXIOGRs6e9VkT/qESpExwqMRoZ2BbD9NKlmCQCuB2jFwtd2lRH0UwMA0P5mjRAh14DPoHEJkgOID29csgCfZYOqnuq4Wwlwx1VlxAzA7BJf3Z/j9+OEcazJFu15UeXZtyvhzW5iMNlOYPF32qct4ZaIN9zeZAk5WGJj6fl+TRQ/s0JouDuyv/ePutK7AID4LMBJbeQ1DPxZabh/vnEMtqwEYuhvZF1nVuydhUfcFRDMimc0YRY3qAzPF455jAclHaGs64+e3x3DmvC8aaDxqPkwRECY0L+LtuchjcHJ/N9kU1DPn5gYtkk/T+5P/8cYAKQBsYyky65bUwTtSqZnIwCIYBCMhqIrE/IAQC4E59EOaSS4a/cBQP0TwBumyxQAdCVeyvRS7YS0V5bjPc782IScFIkedzzfsFq5UgIAjGrzk09sXODgM5LGXQO0R1QD0DUB8RiADIA8Su5dEf/w3FmaDPHnshgnwZHSAnTXIRpTyAI338CxQApZFpYGx10L+ZlIb0P1/6wRSGjwjb2KjDJnX9QJ1y0U1wU3ZADacdLHbxyQYDqU3hh45cvDayI5VjEF2Qn/64Llh+LyY8dcS2Pa4YPBeEega9BNmfMyAG0iANAr0dTn0o+Yb6MZgArkDr8yAMCI1TMCAAwMsN9kQ8clXm9kaAk03RQApOadC/D1ecbXYRlGBQdUZwUvgFH+K2QA/uYAQC0J5CO0TSQV3DIAx9D09wQA3U3W6g4A3FIAMOw6FWpvqibgqFfy/SjZ5ALemAEoFH+PAEB3yHEO0zgbmfr+RCBh+pFVX09fWhqk3c0jAJDl0woAUgNQCgRmbD/DU/KdCrMrNsvwXsgA9Oe0fTcrYeQfO8vJSruz0KGMjz8ZA5D34c2FcQDeuOc27vvhukw7Hu7fkmBIkiUDiwwG4N8SADju/tX2IFjrM5DGCzIGptcZAZwACXM5V4LvAEAwdGyOhgDgUBdg7K0BAOhLnIxlgI7bA5N3+rvPANTrNe1K2t+EEUzeb6lYZhMo+GGzlVlqNPqvcQDg1YU2AaEkTSGvTNXfIgAYsWucQYLGKsAlAIBY4+VKmbIN9dq5/Pqrn8pArqXRPJe52aKsrc7L1saabG9sytrahtRqDSkVZ9joA40twMYDixDMtpPjM4KAZxcXLPOs19Gpt8MGIdC3u7fzgLJDrXpD9U17kDYp0Z5yTHN9KRYgt9Mn++/g6JVcXZ/I3EKZ+n9rq2uytXVf5mZX5PnT1/L1189ZAnzv3rosr6IcsxSRGsDYXphfkpmZWQIqkDwiA7DWlvOzW/mjP/oxmYmQQDo6PiIwBUIEbArAndWVVQKbrU47SpixKR2ApaZWVKGSiqWv/YF8+eWv5Itf/I3s7+8KcpJbW9PyvU8/kA+f3JOTkwMCgKpVXZD1tU2CR7g2AGFowgFQ8N27IwKXBADrdV4LdAPv3d+kJij2n3q9ylLlThcyTgq0tTpITGFOl6gfOz21QN3D0xMFAF+/3uN5AOLd1Gqyt78vnU6fACQAQCtnxTXhnrA0kFzptLv8Cebg2vq6zM0t8DsAD30/SxOA8RpCZRns2vRMmWXfYP9dXFzI5eU5bffa5oYMej3OkfMz7RhdmpqR9Y0dmZqbk7Prqnz19IW82juQ29uGoBEjzCbjBa5b6BZzRXNZGqPf9gLut9ThUwAQMa8BgPw8dVm1DJi2wPOzQwDQJEC0OYg2aYQ9+PijjwkSX15eynW1FpmHSQFAs892Hcm93wMAUxjL4b4e+suT7EOJz4z190YfcRTxxva0ENiLY1mVLcv6HJ/XmBLNcQBfVuWC3VVYIkyGNEBAT+/fB/5CAGmcP5t1fZMSCbLkfsIKsiE/ckKiQpafyOSU06nnGDmiU9hc1JeHSfXZgnhrHN41bjzDcwyvh3El3GHF0R39nSH5pXHxkl3xb4oB+D/8t9Ed+4NHZH2grCwax4Fj+bBk97sEAOMB5yR0HVShFYKXlXrahB+ecHd7ADacf5sAoA9eTnr9WdeXlRHAfaUBgLrJuc3qdxwANCMU1tr7RpOUb1eu6o9RtCm66cRSrQAAVDAn1tzAZlw2LTvXYCYymHcEACfdOI3pYdfud/dKBujhglcxYg1AvLOlAICJjS8EAkcBgP5hXYMS/74YgEbaKMObKzD7PP4LwLKRmp0jBi5NhD7MOIYZxLsCgGhh6Hd0NpDNAEBjB0bPK8jgQHDbLwGmo+lpRIT2ZtKNe5gBqMfl8x9XZ0vH5/0AwBAkgt6OlgArAJj3A1rrzus/wyzgOXZzE0/c12Vll91eh8wmvAwANFD/rpv7pGvyTp8L1g8YdqZZqA65Ng2BLUY23//b3xYA6K9//95+MwDgsJ3COU2z905jm/LhSMNzXAnwBFpAf1cAQAT5eGkSQ+dYGgBI8IjMQchpqJ8UBlyoGkDTInwfwTzYCwAaTE9R7U3ccMoY0qE9jP2aZDn1uOfvqXM4fVBntwLNoN9eCbDeQQIATCRgkv6nlYWCyeTrmPEYkQZpLIFiwDVKgMH8u7k6JzgDmwe/EQwr7E/UK8tPDTEAWZroQyjfMQMQAXBcmaH+eLFUkmIOwGZfylOQf2nKyemefPGLfykLS9BsvZWlxYo8uLchS4vzsrW5pY06un0FAE+v2NV2elp1KlFOTADw8EDOLs4FrHOMH+JGfM7Yf5j3AAAVsMIeV+Z16H4L/V7obt/Ku4PXcnK2R/2/xaUZ/n1jY1OWl9dlYX5Nnj99I19++RUBmJ17G7K8sihTUwXpdNosZ4VEAxo3oflIoVhm5180wEADkPOza/mjP/yxzM7O83+U7gJkgsYrnvf21jaZn5AWgWyDMeaxJ4CFBvATx8dnZ8ozbGjxk5/8c/nFL78gW3f73pwsLaPz75Ls3F+XWv1Kx9npC+/sPCCbEQxErF00+UHDi3cH7wjAQfsuAgAX5+TevW0PAKzL4dE7dmFGMxFIBqEslt1u2TiqpAAgNQCvZW9vXwHA8gzHqFatyu5bAIAdPrvF5SUCg5DqAEgIn6nWAOOyRKAPnX6hE7i0vESWJ6wPmI/+y5jltmeBvegDgGBHAuzTZnl5WV5bFegl7+2+llevXsnc4hKZf5W5Ren287J/ci7/6qc/k/13JzKwxoGCbuoK3Ns6VnsVkxRoG9FDK4c4ChIeKMEVai6OAgD93U9tMMBpZdUZ8AMNYOz9jWaDSYGPPvqIACBK4a9uq7FnFDAAeU2osCuYlwTbOhzvxv61vp+wzVGDuHjUba/QMTef8j2pVO8JAJovYvtRCIzZvmNXbXuczZPo80b4SGnWZfc5DuQb5S9l+fOhX2W+hX8u6rt7WvrhPfH5jhn23wQAGHb7TdP5m5QgBB1l7m2IC51+OMZCNahjBqA1gTUAEH4yX1H8mqyQtPG9M2D6ntM463yh/xICpeP8m6zvx3+fEADMWGcTfnuIzBOtq//jn8YAIJ9HcMUQVeffAQC65gh+CTCcFJDzIpDJ1eYbA3CcZpAP+kQBCppd4JhOX9CMs39pMbKvE3CSRZ72sNJKV+/6UMPrMoeZGhjcWNJKpMaUZvrMpREUZv/cYIogazrUBMRrFJJmaN9n/IaBjOGVd5eAMzEPPBZfNFGjAEb/YkwrP6NANqB3GX7AZ/eIeYINHi+WEgTdbK1JgZ4OXqYtsdFLLWseZWk8ZAKArjlO2hyEo4aXAoC4wPj6skqAQ8ZWQhMPEidBCV68jmJmoeS0TB+dR/2uXfEaVGNOfY4x5ZQW0E+yxiw4YjAaGab4OaRng7KfE7JyeMERh/OL0nI8/4iN5QYL9xoBgAiInRQBxz4EAF3XNryHgDt8ZWXIonmdkWmbdANOnC/BuLISdqev6RzerHH3nUI/4IezrQDgDn+yDM1eCDa9btxkcWem6DIo6F6ZPQPdbkdqdQUA4SSDccIAz61rv2TYWYJJplLmZybAUpPfdV0BbS4MsF69kn173phjkZyAdSCGxqkDCf3Ozv6ciuaLe5Zs/IMOiK5LrGlMjppnluhIu+ks+292whxS+z0c7/fZZ7POaTZ5kgcY2o2QpZZ1DJt1EUDmWIC2f2RVAAyt26AL8STXzPvLkPiY9Pv+5+BQY1/C/o4X9nusF7tWshtd8Kl6fgAAIUKvDGp2TI8y8QoawpcD2IJ/4zsGNNj8DsuWbP8Y5wiPmiexn6cJOd9P8I/r710h4BjOqaw5liXibrYjlDTIauYS235PU2uQBxc+8SgB7EAXzgBA6ypLLSpPpzI8L2paAQBWb66kgWYFEQAI/7ooA3ZjQvlvGaq1BAT5CvyXLG2/uPQx6XdaCbGxsOKmYMnPmR1AEwuATFiP7GSL5ny9urzZeyr7b5/L7DzYHnXZ3lqWH3z+Keff+tq6XJ5fST5XlpPTS7LXwAicmZnjXC4AADw5lsODQwIiSABhr8Hf7927x70HDDO82gBHXaljTsCgs8BxIIViX64u0BDitZyevZN290Y2NpekUBiwYcnW1j1ZXNiU3Vdv5atfv5TLq0tZWgWItUjGGXxnJG1KZTDXlgkCgqUHMKhRbUnttiPn5wAA/9gBgLNycnLCOYxGJWC4sTtsqagBsEvWwYYrq6wl9dsqm7QBzAQQd3J0JP/iJ/9cjo+PZXVtWjY2FnnNy8sVyRVQ/nrFRiBo6oMS5tXVVVlcWCbYB3Y+QC2UxR68OySQh2vwGYDb2xsEbKEfCh28oyNtMNJsNshUx3f4fxdNyYQAYLebYxOQvTcH8vr1G8cAXCNYuf9un/YEzwNsvOXVdb5Pv7oNDfIexw3MTdia1ZV1lihr5cVw0xzfTpgtQOk32HLw0zt9BWVnZso8Lpi1L1++lMN3+/z3R9/7RKZnF6XT7cv+0al88+K17B2cSasN3cW81KpgScc2Jmq44eykadarrVateUjD4FnBzyZAXYIsgs6zoSYabvXH+4uW8pq9AIsRkgAWc+AewBLFfAFwjCYslKIJSoDbZrPZbAQSAG65A/B3uvNhkobX55q/mVGyUlm9nvi6YnuqYOUoYsnovWpiCCJxmCEAL0VKC1+w5Lzq1eu5/CaZ4zT0+PkUcDDcT0bfY/xu2nzFu+iUzgop7wUg3D6PRkq2F93FJ8iMK4PKJ1s7vu+u8zUjShoqRdWS3VBP0QcHcX+4T7zINnaa5xZnw5fIIieEcagNU7hvh37DOABwiPBxRwDw25YAR+tswlLgYT8luX7uHI9kTdwJgfncn/6Tf5QYslBTbzwA6Fh6BjJRLyEuAZ4EAPQdIxqqFADQqNox6GAb/+8uAIgNkVlcz0kbJxqZ9r4BoWF34PDZIyAA88QHAGncA4Fz/3tZNf/hsYcDorCUebh2n4G75+DrJpT8nG+IVTA02SU0XGCqReM6teK+IHzvlVf7AasZJtX/QDZPAydjbCnjQTW7YoNkJehwGmDs3AKlXkh69m1UGXpWhicaT+/aOTYBAJi8Nr+E18q0tDtkvC4c08OaCQSl5yEAiG7f/ksNog8s2jPsSW+gXWLjIM3pf1pnYwLVxRQ9q/gM3yUAyLmdagCHnRI8I2RS8TIAEI4Xxi0JAlsJrTUBUZ3JLMABOqg2n+AojgMUxq+j5PMb2mBSDXt4v9jI0wDArN3Cldp7DGGzQ3Z/W9sKAEK0mi/HNEEXO325+ZgFAGeJ0JLKodc/BADOzknJSjXfCwAcxw73geXssYmNgx7P36/A8UAnPZtbBr7hJ8Xf2cUVALrrFu86TVtjKHZiT+uWPgIA9HXvDBAcmlcZpS9/mwCgD+xMMLqJj4T3Y+Mbr4dkmWrW8dMAQNuXOGszxul3EgAcwF7FDA92eHYdJjkvAQC638nIAbgCeNprFGJMQJunGAsGuw4AtNIlLvEo0Iz3x1H+nJW8TdLYJfYzY3tr5+S9eBpC/nrLBPpSAhoeLyX48+dKCODdCQDEXkL7F9sZjB+YZVYCXCrHCRN/PQwFRL0umU+1mxtpBQAgSoABAOalzC7AAAAJCHICByX5kzIA3SC8DwCIuYV77nQAknSlVruSt3vP5ORsV+YXIT/Tkfv31uXTTz+S+dkZmZ9flL3Xb8kCvLltyPT0HIEhAIGwg/DLAKShBBiNPwBs9bp9No949PCxrKysMtgkiGKNGKzhkfsJwkEu35O3ey/k3eFLAoCt9q08erwlC4vT1MObnV2SyvSivHlzJM++2ZWry6pMz03Lygr067S5hK6DEvUGFQAsRABg9aYpl5e38sMf/CHLf1GSjAYUkHRg1/uygjWcv2pclPXW60m7q42hsC2jNBd6gwD9/vxf/N+yt78r6Ndz7/4Kx215eU5y+a4MpCn5Yo/desHyAxtyfX1T5uYWWQJ9cXFF9uTqyhpLgMGwBNMOwJJqAKLL8pICkgAA6zU5OjxSjbkm9A7RBC3PElkMa7+bk+mpRQKBAAChlbjrAMDl5TWp1apyfn5BwGp5aUm2d3bYxAUsVRyz0UDpcVnu379PUBIvPHvuhWRtJtcK3g/tLI4NFiBYfwRuCsLGJ8VSgcDju4MDvpfrd8mCnF9ckU6vL+8OTuXXz57J7ttjaXQg/VPg/7bvosGk7skAajQ5B7uC9J3ZQl6w87/xzLA3AKi1hIter0rImK3Cv2xdI1HH+3S2CHMW80HZrJBuQEfnRVlZWSEIjL+jszLYmJwzHgMQACDGAv4WbFKWBqDZsmEN72FGVdp+HGr13nWfztImm/Q4wwld/WZU0eWaWIbzJLrvOwI+k16XjzOQBW0SUY7VpqY3rh4yiRfft7Bmb/gbbJef3LLryLqv6P0xCcS0SiF/XaUdP0y4+XtqWkM0uxbzZTEerBRw14a/G8BNWYYUwlPIlLX1oz7GMLAbnTPY18N4OgQAxzEqxz3/cV2PxwGW447//0EAMM4eRxqArvMlsjSxBqBmBNEVKg0AzBo4v4ttNDGhleRKgG1AXdI7Gt9ogRojxTk+75/JGPfo0t9PC7zMccaGjw3AZ22Yg562wOmseiWd/hnHGQp8FozDbg/6InDCSoHBsYApaTEzJ/yYUr7YQOrxwu6YWJi+oTEgMFygPqPABwCz5osBgGbk2AdqBABoxheft4wMHCS8QM2Hg5eqk+CVABsw5wO59myi7xKIHAYcwvuNM+xajmAccIxfPP/hmATivAQKFHjRz9m5dM6kAYB8tgDmByiPMRF/rykGyvtd9jFi8PqMRx4XpUiuDAyCxA6k1WeOkseiFAbxsamXR+ueDr6E83gURJPOAEyuw6EMYEazCaxDC+4wLix/6en9JDdM1cDKAgbCeWlyCDgGsv+gxJtuZ9r6/dYAYGQ4fGZqAAC65+azV8fZDz/Y9zt3AbxqNTvswAgmRIdZTvfUwIAJAEBjqQ5ZywkAQDgUg26bASBec7NzUsZzG8sAzJhF47T94OyPy5QNHcMrxR/0uE4BADJwGPSpERTaBluvcPDRdAfPwoCWMEESPyd9pl1KGfSkO+hqF2Bnr7Bv4rgIPv35G+8rk5VU2OcjhoH7g/0eltiPm0f+c08LONJ30eG/DgGAgW2dmAHoZQjMdqUl0sZp2k56vvBO3lejOH2c4nUesTk8tgnvz7EQtElAQaDhjPlj4zkKALSAddQz+m0CgKbfOCqoCa/9fQFAnzkTr+ewXM7sX9L+XF9ds9yXXYADANKuPQsArKPrOgCwHipuXNIKax5NB6TEMuAEA3BIk9H5eZH/FiZmxjMALYj1wWazA2BkGwAIJlkxn5O3+y9kf/+53NZOZX6hIHNzIo8fbcvnv/+pbKyukIH19JtnqqvWRyfbOVlcXGF5KAAj+KsKAB7IwdEJgREEkR9+8CFZbxhHXBOB6h7mMvZysFCmWAKM33Wv68rem2cJAHB9c1GefPRANjbWlL3VnyYA+PzpW7m8uJVcsaAA4MyUQM8XNnamMs3GJREDsNmRRq0hAABvbqrye9//Ia9JQZx2BACyyQNApZ52/UUHZ6wXsGagB0hN8K7I8vKCnJ4eyxe/+EL+6i//gtTcpeWSfPjRjjy4tya5PGx7m+Df2vq8DKQjs7ML1EKEBiC6E1erdTk+Oifgt7GxwyYg2KfRWKVRR9xRkPmFBZmZhgZimUkoYwAqAIg5pgBgpL/uNADBADxLAQDBzENCEH4Tmn5sb+9IeXqGOngA7fA+ru/ho4cELAEK4FrV7jrwb8yeDLYcGLTQgAQAXJ4uEQDGszk4PJS37/aZ5FhaXpSd7XvSaLRk/+BUvn76TPYOjuXipiY9MmTBmiu6hoHqOxPwcwCgdYP3GTe4Tla5sMt1gfGClTabf4S5zHJHlxwBM9/2OR7TYxtyvy4U+NzxE2xggLJobgIGIHzH/YOjTAYgQdV2J5pPus9rRYrt+QQvo/gnboIY+QFBg0O65n7C8dsiJhM28craFxMa5Ckbjw/E+X5ONAa/KQDQ61brJ8u4vt34seLJfQ7ry9jyds0JABDsOKum9HyZcRWI4/ytrPHJ6ow8qf8V+YU+Oca7fjAAzXeFfbMqA9hk07z0zxXtd17CW9eQjxMMk2zC2DyM975rAHAYoEuO2FAX4gmZf2njqX/7nWQAemV21gmYDA01PEaRBgAI4MLABTg7xamy0+2zbqFOpDeYeTZxLZDxAyEslFEAIDdXx/6KwDXqUY0uBU6jV05CIY4cwBS6UbiA+btj0hgziAK+2AzYpTb5wH3QiDXzDvjxF745YuMmJwDATked/alpr1SPG4cGplkO8RB4NVSa6AArN2ntvmkAvSDagnVb2PZcaUSRyQoQfRPUxqYK8ITZLrfBmnE1hxSnDgFAMgBtQ8xrW3jfYfcBQAA0eCUBwCQDxxZlDMjZBg9WlWPxeHNZ2WHGRLwbAEgNEhwT8zYDAPQBRtKr6UBBZ0fHXQ2gXpu/QRpl3uY8hLbj92PwEM6Urws1YFMD978BgCWs4R5LRnyDjdGmPgquxTl21pXPp4L7Av0+AxBrj6LiIbrvxve9AEDepL/GdFNBMMWurK6pBwBALZlv82zWdbyALpiYR9ByozMfb1BcP0MlwDEDsAwGoLsXcyCzNmibQlmagCNLgBNl6TFDNZ6WxgCMN5hxjoQ56ebg2LwDw0FLgO8pg8HNowjgNQaKe/4RMyWw92nd4rT8PH5WxXxBuj2IrSsAOI+yKqxZJwnAtR80a0nt4DsO+IsGH/Y2nC/BhU8IAIKNBXH0brdDx97mHAWhCwBjUGKFQjzt0suy8gIA9AwGoLOzaQAgmQZgF/b6Lhgf3veyNHOz9pC/BwBDRnv4+2SMw3Davz8AmFJaldhnHQvF9UcycMwSjFg3lGeJmofoHIlK6Z2dgv0zBiA1izIc2qh02HWDHlre7g/+fp/1GdvPDRj356SxBy2uMw0l+8nleoey6rsCgGnXHGomxdebly79lXiu4DlANxXjgGAftsD2Xd+PGWqO5xiAAABRAgxtN+xZ+aKCSAYAogwYpY14siwDzgAAcX69rMkAQIJqvuZ31PxK7RMAQAIjubzaZJTjNlvSbFXl8HBPLi8OpNY4l5m5gczNFuTDJ/fls0+eyP2dLe67X/7qK+n1ctLtiMxMz7NEFI00ECxijaCT7uHBgbw9OKRdQxfrzz77jOWuCKStizoBbucDIdgs5RVggng4uABnJ/tyeKwlwGAASr4tf/Sjz+X+/R02pmi3crL7GgDgOzk7v6bPCaBvZgaVIOioPZDZuYqsraEEeIlMRDzfZq1J/T+AmJ9+8n3tAlyp0KZTSxrrDRIW/T7lGtSpcAxA1wEe6wysPZSFvnnzWv6fP/+JnJ4dy9R0TrZ2FuTJx/dkcR7MXZfQzbXl8Qeb3CfAHgPgtb65w2d6eX7JrsnF4rRsrm+RAYhrA7jabGgjQGjoqhRAnr4O5iXGGb4PWGcELHJgMSE2UB/OSoAJAO7ty8sXrwW6lstLKyyRRik1fi4tLbGMu1AqCthqYBd2O315/MFj2drcZHk3gVyUr7tmFG5QMpPDeP/58+e8RpwHzUNm5ys8F4717MULgoyddoc6i9CWfPNmn+Df/sGxNNtdubhB1VVBepjPOZBRDDBz1R99gBXwZXUPpe/tbB4ILABFC8W8VGZmHKtT5zrBQbDy2L05BgDRZDALALT1rozJZT5DyhCDWgAAIABJREFUBQHnZWlpmXP65es3mQAgvgeNRvpk9FFzLKXm1HIsK6vIMbsLv9uPsXw/MtYQ9xjd3xIAJDsyiP+y7L79PQFATgDg+ftF6E/7l2/HNcAuvI5x8fMkn0/G5U6SCVIaPbA/dU6lAoDfggE4CiT0r4fxmQdI274z5JN4nZGjZocGZLKM16+IG35A+I6fLIQd0fJfsGlhT4YbxcVbZBwj63k0cR655EGV3XcFAPpx1iifLKtpil2flffH15upeTQUK+I7qQCit35Cr2/cnM2M68YRG8xf+9P//r9OPGE9oDb/iJ+KXpYxoGAkVUdCqcvIMIGCjwmIzQSlcOErFtrHJullUn3j4YFjNg8iZplzdGjoPKMdGwRkffyzDpfSpdWh38X+TfJ9Xo8HAPbaHRrrKXR+JAgYMPBSjCeMehqgExvQOOtkzwQTF+W/9kw0S+s9QgPJgptAeUH40mRdEszC32wTIuDkBwqJZzggBGfv2/jiJ5kXAwWQrVzINlfTywJQZaAMtEOMem3XmDCGAP/cG+akpy10y06Y4wrRc7xmUAJcKvJahhaSYwCakcLnYeTj63Cl7qZl6jZmY1gMdduNgA5dSzxfTjPF9ntsEG19aPAQAn8gfcAR0OYDDmh3A43xsc62fXdOrLe2Y/pFTVScQ192unXROhJ8S0FFdHTF+oMOC14oI4Ezj3mMTDM1IBygwXvoW5Aci9JHJVXWXdwBlTYv8H3YDW02pOPhl2H5GwdBKhsvKRBQx/3rhu+C11Cz0bEjkbxod9qRTgecWJ2HOv4IRLBx6U8t26dwtwNahhaJ+0PfNUTCr1Fg1G7TeTT9JwsCoyDd76oZAu1uHoXzMcmwjUE/mzParCQuZ4n3YH9LGQaobTyV9ec9N+cEgDWAwALi5vipYK13HLt+sAHpfAQgeQojk8+LHbxV2w+/07nN5aXdbEi1esvRRQBdmZ5RRiUSPNgfEHCjLMY53laCw/N64vzW5ducQWOvx/Mp3GodoOLml2mB6ph4x05k7HyN0DgpBTuBYA8JGeyFc7PzvEcFBhGQONkKJM8CZ8nsmzETwUjAPARzQXUDtSQITheu0bLQaUCygdcMINx9RcFKmIgZ6k5mdsnto26+Z5XspK2PuHRTQXjT0rTnn7Wm7vL3tJLN6F49fyDcu8P1FUqfWMMGm2d2TWEAMspBs/dsP7e5yPnuHJxMBw523yUDfRZZtPIcMA3QnHsE5yk0AHUel8vFCFzBPDC/A8+B88kxlXCNVvroj/uo60p7PtHnLRE0ooIA+5EfrEXjlFHGy/MhKeMkPHS/DJhsGfM3ay75oIQ/N9Kuy47B95wd0iZjKvrvdwWGb2z+BRjM/istkLVz45k06w1p1WtSrzekP8A+q3tapAEIf6cwxW6tYG6hA3vONTGLprolYsyOma12YFQ8j53jElXOaHI6ns+6B0LzzyRUAMpgvvFZs4yyKxfnJ3J8si+N5rUsLk3JxcWeoEn1D//gM/ng8T0Cb2jqsftyV1qtntQbfZb+Li2sykylwsvB/Dw/v2ITkPOzM8YTO9v3qf+Hc+JZw+9Q+w9bgsYo0KCqSK6Xcz5vTypzU1K9OZP+oC6N1rVcXB6x/HdxaVZmFyD3UpZarSt7u6fy9Ot9OT+94bnA5puqFFlC3G3XWS68trnGUs36bZ2ah2CaHb47kUKuKB9++JEsL62yggTALG2wq1iK54JqlhlABNex57Sn0UzjZz/7mXzxi59Ls1mTh4835ZNPtmVja07e7D2TBw/uscvybfVSNrYW5OGjHXn44LHMzi2ITM8LUKHLo2M5PDyWfLEsGxtb1ADE/ozyYACd0C4EywzaeXgB8Lu9uXEdlluugZBWeCirFwAgugDPSQ8agKfn1AB89XKXzwt7cak0JdMV+H3TBKfRjRzzEHqCkNLZ2NyQpeVVAo/aCAQdyR0BxOZlwMLod9ReISl/dHRM/073K8yTGVlcWuSxa+hajCYtvR4Zjnhhj/3yl78ka/Tqpir1Rke6mCvw6XIlMgBj7Uud+UioYT4jUYeffkIa+zPeB3uac8LFUAYW2hw00E0lZJJdd8P9Ans2xkXLe3tyfHIsf/DDP5CdnR36A18/fU7QES9cD/6Hb4qScfhTXXNQo270oSZ1LFWTbpeTdjL0E8Yx0MbtxZABCG3cqO+YfTHfwNcUV7seEjhSEmFjLoq+BtckbFq81+Br4fMZB/jQPrl9yR8rI1jYT38/xXegHWnvGbDMOCfQ88/WiE/iF1kVCt8V6Jm239tYkZRD9qwC35BtYFl+EVWGKnMTrQ3TuTVCChrw0N/HPhID5/EjDAlR2YAan5+PHcUFdEMzImu8Qv8tnH/hgezzUbxhsihBPJs2JdN8U9QM+a+M3nbRR8YlMMd9P2uc7e+5P/0n/1UKAAim1fDCM3YLsmIAAC1zjMwGAAM4kmQ5uJb16rwoQwsbgr6GAUATn/Rv9s4AILJvKfpTiQxIGoNvggyEDdZdAcCuy64jaJ4pqyaPAR16zBgAioyTM1jRRI00EGIRVE5GY8VYJoiC3h4byXUNs2uPxiHolqhOdfys7XMQMfYZldiY9XdchysFDRYDny5ZB3DWi8rWM/FcBwBiwSlVPtm+3Qwx7gFaI3jNzc1TQNh/xVoMDvgCJd9javmGzCjYFkBhQ8fYQWsHLzgwoDL7WZtoYZCRB4MVg35Wru5T8A1o4PcGyvJMeyngFQM3dp1JAFDPpUY9NpbcgOhAFV0JsGYC+TnHAjQtDwVWFATkM3PPu+McCcCGPrhczpcjKjfODdFu3jPEvQHeoOv3AMw5BR0UAESJ+ZSUSuWIcYm/4T+Oh4FYCU25uNQWc4DX7neJIrDjAEDP9kT+omu+YA6iOV7a3y2F+esBgQy4C0KH1OYCy3GijJUGO/icdnxTB0IBu1i8nfM7YMhAg8uYvmwqU4BmkJb+gyHAALvjRJ69zHE0z0IxXxu7RACt4v/xK16vqlMJVoy+G89NZ9gwDiksNjuWDwwZiKDgl845CIrHXYDRYMixBdwBjMkSdWsnEKvOl76CfSRirbru8tTJi41wr9OO1j+c8OmyJjLALMX8yzmQMkoiJYCtuDQ5mUCJAX6dT9nsqmg8vODewMCh8Q/ATQMldH9sMVgBKxTBE14QSEcZWlSOT6ZpclOKAUC9TgLQ0HpDsIJku9MWNKdSwVOAv8njGJtL53IO9H3PtkC7LLnxZQFZvv3GAcKS4DRbZ3+LnH2n6xo5lB5rYtT3J3nPnzv+522/iq4l2PuHAPYUUW36Lx4rzvYtA/Jx7Kxxi5sIAfhUH4iBLUC6AAAbuk83r2zv8c+hAUMsUVDCenSdHrlP+ACg6+hrAKBfxmyVF/E+nOyIOcnYp38moxw/44BZz88fW94/5SZU73eUTt+k1x3NzQk8aB/IVf9V92m99iSDF/6v+ReVmUqC4RsDnXGpk9lPHLNRb0izUZNmLRsABLABP2DAJAIAQYAcnhbuSABQ546+Ylvpj1lcHu+kCtC91wEU1ExGYgyMjzbsW1sO372Vm9sz6XTrUp4aSLN5LjMVkT/+8Q/k/v0tWV6c5/53doyyzrZUa12CTIuLq4Lx0ZihKxeXYLQdEDyFvby384BMOQNao/K6AUwZZHVKkpOy9Lt9qVXRNKovlbmyTJUgWdKV6QrmChIwkGdoS3cApmtHatWuvHl9It98cyCnx9dSLk7JbKUi5UqRJbet+o0sLc/LxtamLK8sS7vRpj8DAPD05JyffwhdwuU1AlQYf7xiLTXr1IqOtwooMRHj3MiL83P55S9/LS+fPZda/VY2d9blwaNV2dgoydRMT45O3srW1rpUppak222RGbi1tcFGKNNzi7p1DfJyeXYh5+eX1IDcWN/WEuBWh2BdtwMmI0qtK1KpqP+MOXl1ecP9vF5vRgBgnMxPBwDfvHkrlRktXQW7sDwFPT5o2+k+X2+2IvBvc3NTpitzkc+vFRdOMy8DAEQJN+b90fGxYGwq88paLM9oQxUAKWDdNVsdaXbaZIZ2Wl15e3Akb97sshswNAFr9Y506Q8XpJ8vO/CvSIkSX1e9OwBbCf+Dqa/VUrZ3EujO50gKwNzE+WGvwRjU5LFLErJUWP3zyNd1dsn2OMRV8JWsKQy+CwYmfgezdXsHCdWWfPX1s4kBQJ1nWnpp/hZtgGPrpslfZVWShPvWOO0zsxFD/m+gIZ61H4Z22Z5J1HQsBWSjjQ3+btVwWYAVLRs06hB/uuoK3+6azFToo0y6b4Sf869DNZ8xp9ApHUmKAueJlc1bIjABJI7AH+Lrzv5QON7fxd5o9xglwQ3Us2dBAkjcQJNalR1NVEcvjxjAeeu6IfvPlHt8IHU1LvEY3m8WgJfl3w39PcBDxj7fwHcdmcC1cfPOEWJIIG2Meo1bl9Zsd+z8zZJg+tN/+p8nAUCjGKccUdlmKGXSLkma4cnL7CwyeWhz3uTmowG3ZS9HA4DGbKFz7DOsIg1ANbomAm4DaCUpdpl0sGEMh7SCvIxCGrg8ZgIknKOUMUnTSDKAg0y2/oCbmHXK6rVV3HVooTgRWC4K1zxDF06ytNMH/4aNqrIwMRZgAPgbQhYAGIrAkqlnQbVlkaOsnJ6RunAuk2ENElSfCoE/YCD9Iu4T90vGAbJbjuml88M5mAUFoNgsJZdj9gsbOl7MsJJereOl5wy6QfVjB9wfN36e58hHAA0Yf3iB1cTjVyq85sR4WyAYMQDdRm8Mu6gBiU9ljgvoDJAKnw2/HoBS/md0/mp+wNiQFgBSV80DAGFnLbOqpcPKBLT5QqYNxKgL8UZobdhhMHStacAHZhWdbIBvzLAD+u2y9Aj6nsUpONtgyAGAadPQKwPQCYE3WwrM4JyAADk+LisagLw6d7RMW52WnGPxuTJqNyC8vmAOcl1QDFmvN8ksTCvjxjcc25JMq7y0O7hWHSftAoy14jJUASMHDlwi8I66wCWNiA8AIkBCdgwANpx/1QmC0LkrP3FjPoryHgEuIQBozVk4iD4AqDR63m2kqZGWNQ0C8zBQTGMADvIs7YGtTzIAubr0aUXrQkunOQ+8rsnDItFWtu7AkxAMGSAQdhqAQRdgVaPwyleG2OBJVksMOMWOic6r7KxyDIgCaHCMxkjDaLi8PFzDtHtd1asynUmUmJkdQvdGXyQ5ZDKZ7TSgUtkHsKF9rkcCgGAJdJSVizkHHcDQ+WeTEd9Gu5LPqLnLHQHAqHT0DponPnCi4Jclfb4rsCnJFvafBZnEd2AAho4cQTsDnQLNRg3AdK5lNbywuUew0JJergOxZtRdVUUWAAV2uAP3fTukCUTHRAOj3tlFMNFgh6WveyUZgJ60ArTa7B79403CgAj3stG/3w0AHBUw+pUiVvURjWsQGI5zlMNrjjQUM5oWhX4G9x837lnXjL3EBwDhbxgzJPq+O04koO7mKFhABgDiZ6+vbGvdJ5lSVcAvD0ZXDABiBmCux8zcKBOk8zPBAIzttpUtZ3Vt1FKuPBnaKLnEC+BLKQ9Ns440G1XqyO29eSnlMpKwTWm2riSfbyUAQEO+bq6r0mygBFekXAKgtCSVmVmp1aEr15WLi2s5PDzgeba2ttlIAgAW9tGYXdKXYg6yI/AZAXwXCdBdX1/xTsH0W1xEx9yiVOaKgtxRZbYo1dq5nF8dU7+v1y2TAfj11+/k9PhWpFdg/FKuIDHTl2YDTMZZ2dhGM45lmS5Ny+1NjQAgNPbgLwGcRDdelMZCEoPPCPgZNyiXaOlrZYMBgJ1mh0nxv/nrn8sXX3wht1e3srQ8Jz/80e+xcYrIlQzyt9LuVFl+urq0xVLke/fXZGqqwHJbAICtap3ah7V6Q26uawoAbmzJu30wAFsER5FowvOD/4zuxniBNQc5j0a9yTgNYCH2lTQAsN/Ly8nJGRmAR0cnQwCgxXY4bqvdJcMN4B/18oplZVmxe736V7ZudA0ECa9Bnsy/i4tz+k4LS4tahVHC89Cx9AFAMBAvLq/l619/I8+eP5fa7bU06m2WynLvxhp0+n99KfnuQtT0wwBAAH6+3QcQWICMi2OPabLTdVv3wL9E/GYM2qCbOb5Xma1wb8ZzoXxKIS/r6+vy5MMnnD8ABJ8+fxkBgJrUS2cAWuLbNMBje2fzLR1IyGL8jUuAhfbSPk8AzpEMdP9LapVn20Z97kOApLts+154XeHfda2pjxm+bExYycPu4qrX7LPGbP+w737b/c/33yJQM6okUn35iAGI+RZc+ygJskkAwLvtzXf/9JBfhGSzF79bXA9A3a90MA87XO9JDeE4FrAr+84AwBQJM98fjUZiHAA4YS+EtJFNO9/vIAD4n0aWA6aED8ArreSNmZFz5V/GcOh0NfsDQ8fNoNXiZ40p6A+KlgDHgbBuBq7DqEOB/TbUYLbo4koCgHpMULfTqc1hQHXXCXXXJTIcOCgjDfdG8de8aqYYANhqNJn1jMbVm2DWQSrOwjrdHue8G/g3ymnWrsMAABEUxndD0M6Ch2i1BfX3wftWXsdn5dlbGC1eC6uddfpouZkrIXQlzAbyUA8LFGA4BMiSeCi6lUzYXEDAVK0aA3CO9+FngSwDZGwAwI14WYmZ//zwPZTh+WXR+F4EMFZmIq03n9XH43kMQJbaFTSzZKWWfnbJL3VLAwBjkD/eLNOAagbJEQCowKOOlQMAB5r1H/Q1MNB54IA8nkQdGmwyvHeWO6guBf6NFxiABr5io0QGNi6XhB412J1aAozGA/g3g9UcjqUlwHDCMZ+nSyWW0GCzpfMbAX4IRvVZ+4G/PiedSP7mZvOy566R3/HA53iz1jlHGSDnZOo549LVaF15IBnnfh5lRG1+Fy+sTYzNkw8/dvMncEyd82mBfuwAhQCgJkPwsqzYxeUF5xgYppi/Vqbva8dESzCFeRQ55Yl7cN8IMjlRIEstKt1QLTudsGUZLMCY8ZYs/7V1GQOAqgEYgwpJAJCJIQd2JOxToMcIZqt18dbSXmfjHEu8mI81OhEAYm5Y4sBKgG0eca4D5KdTFWuB6hqJs/QGwuiDTrKuwzGKAUAAN6781xP2HrU/2BzxS4BX19ZkbW2VdgYsDAQEowBAtUMxe1I7CwKc7yq7ulCkLhUapVDztavswCGHHjbAAc60IQmmJBiASRB0nOMeA4CTAzz+3LREUcwUHV3qMWqc/ffSrnsc+Ofboax1aIGCMeT8bHgCQMtwIP3EnQGGZpttX7R9a+heuWZi9nkodA3WH4Fk+BbFEkFgMB6ow9PVpjTU/nKAcTT2qnipyyBg0qWxRyZ9BqPtzOijjPJl4j0iloaInsuocuExF+7v1+K079L8Rv/8OKQx8c1X8U9jEgboxApwBS+sdTbw8To1++OPfxsTFwAg/JRmvUYg0EqAY1uHTlxodlHiT9VazctgSDLCAQKu+ZeVQDJxwCUXA1S8J+vqHs2LvFZueM3VTDsXMjaYa6hsub29kWrtRt68fi6ra/Nk2V1eH0up2JW5+TJ19wBeQdMQCfB2qy/1ekca9R4ZgPNzy/SLDRxBE5Dz83MyzVAeCZtZLE45GxcnzAmFEhgt0w42qk1B4wj4awDuNtcXCf7NzZVlZrYgcwtTcnl1JAfHe3J+diGl0pzsvT6TX395IKcntzLoFAlsTs0UJVfoSKd1KwuLFZYAr64uy/zsgpydXjgfkilOMhM31rd4rehAS4DWmUWMG6VDgMWjNI7PtU2AFiy3X3/5tezuvpZ+pyfbO5vyb/3bP5RO71KanSPp9q+lNNWnXNDy0jZLoB893qafMlWeYZdflDGjsgVzDIAk5sHq6oYcHhyhoIIAH7Ro8cKzinWv64LmNPVGi/fC7zr/kWvf6SrOzixIzwGAb3bfkWUIrUY0FAFgC8CTpbNIgkA/cXklAv9wXvg7ZmWQuI7tqBEZtHuoVWJcnl0SmMT8RMK06PQle9KLyihbna40cL+dtlxeXcnZ2YW82n0tL1++lm5LZVxo89H8A4C4K4/nTyRGvOAFqr8KKisxweIJrtcSWKAxccKAI7tW+MGmvRv7gxZ/xDIheE/ZiyXGMijpn5pCqfYG9SYfPnxIeRj4iM9fvk4AgCDQcE1Qngaj4OIrVGQ558S3P2xsk1YBY+s5xb/0fW/zz/HxUewx2x+ipGLkx08OAOJcFreZvUWMENnWtAobL9EzLslj9wUfgwnQoATYr+ixeG/cMRM2PgV09BNFtp+bRl6kCeo0QH0marQPZBDAhoDSgAjkX9eoPTRrK0xLBvqfTYt38LeoLN7taVqhoixH8ytoAx1pKLw2k2qKz5/UsB9mmI5myE0q4cb9z+veHd3rOAAwg/iRNj7+uorj8+QTGJaiGX1/455t2Hw12/VJJz3k/pd/+B9qcSIWWteBONQicEwkTwMJBnVrc1suL28EpmluDgFumRsNnZmu6knoIreGFz5TSjPX/k1B44jGx4GBoERal6p6oxbpZkRABwNFBSBglLqtpmOIObaPdSHNMIB2Ll/vxDeo6qRrMGkaSn7tvr1vAGQaxRrHg+GOmg4AIHHtriPwwm1KRiHXX/Mxw8UZdqLtHvMtYlG4iWsbhB1f2WDGAFTQj4AC9MEI3CEAt81YB8lnihg7i99yWbywEQKOg40nmswO9MW9qCOsm+7/y96b7MiVbVli2/re3cy8dyfpZDDIiHiR+TIjValECSXloCQlBAE50kTQWBNNNdBI0BcI0ifoCzTUpAolCS8zqyozXkZPMtg4SXd631vfm7DWPvveY9fM3J3x3ksBggyIcNLpbnbvuafZe+211ibw5GQQ9sznASn4PE0OwdRCZ7WklCsVlVm4MeC1xl3F1QFdAKPs+nUDDplbeG6oLhvgapWhRrNJo2EcwKi22suuUQFYldcGADSSKefZpZ1xwYQd8r11Y0ypJ57LlNXPY8BAj8CPqyD6kt9wsXpt5j1wLExUNEAj0DVEUmEMEOs+akDgNAU7+DxjXJqk3M2BaNMURFMxBwDavOG4gnUnAOVFMklltKbce9qaUjBOQT+OpQGC7vuUlTuGKp8pK3XOrwMJjbsmchCdSTMCaPVCCVlDU7nfBLjlPLHsOjyvhh6CRTensWetVFbYWQ+rgQTNQG4fMtms4jkXAOwr2wsvMn3TOTk+PpYP+7tycnxCD5tZByu+hyDU/C5VPoz175qOMAuzTTuUf4bXMWkJEDyDGxpgEECKawBPiSrkV1aECcB7YxLqwYTniEo1JE/4iuq8rjeVotAnkuszZKvo/YZyd12XVswI2cNc85ESKP/qgYYGqNu+ZGb0wTjMiQCCANM7wA0IY9DrLs+1AWGSjkQCEiHdtyYBQOtujMubAAaMwTiG7CNFQBIJFt4DHkyU+2ys8t9arQYlwT74bwUMf474Vhacrw7EJ+CTTkuvN2CnxJ03b6Re12LJvFc0gDAPkgDwmBNYhuMbC6wcdN9XFnZ0rdhc4dgSeAyl8/412F4efY/J31ePuru8ZjEBOPucZQXfdwbWGE12Zn2eDzZF1/9tAbRdu/3cvHuZef3u3IGvmAau/WCPob+ya/6yVK6w2dejTz6RhXxR6s47E2c8/drAonFnqp3/UfbrvPG7y9j/oX8mPP9sL/LPAPe9j1BwTF9vnHHaLEDPD+CD9c49I4xnfdDQnjMANRQA7D1tLYTzYRJAx3okqOA607cbLbKuAfjzPZ2FA/z+APyhEzC8zULftkkPZ/7cBMfZMfxtDVgTsRkPj/eJWG4OoEC1DzxZwVe7uqb3X71xRcBMYl25uj6RuPSkslSUz7/Yls17K9Js1ihLHfXHcn3VlHqjJ6XiEr3qCGD2B/LmzQ73CzALtx9us/t7oVhgh1ucUTgnbTyx/wMARK5Rr0Mu3aV/XDIVl2p1QVZWSlKpFKS6XJRCOSeDbk1a7Ss5vzqivDiXKcvXf/9cvv/+g1yctmU01DM7nYW/wkDG0pViMSMrqxUCgDiXAYKB6Q/QHZYU5XKVTC4AgY1WJzgPmBPQqgLnuhrjwysZ9wGG208//ST/7u/+Lc8HNLa4/2BNnn52T8ZyLe3uoTTaR7KyuigLxZJsrD2U7e1PpFDIauGc6oqk9Icae6I4hfMKTTZypUU5OTgiOHh5XVcAeqxnRSqt1ksYI8S7BJnhp4eOzO7s17mr114qLQr61lycX8ne7r5cXtYJVuXzJUmnMvSdxO9jHwJgd//+tmQzSgBB/IKmIv5ebr7CYREfDE6chU3KlkEWCb1yC5LOZdVaKgYFUJ4Mx+4A4N+AZ93rVzsEUD8cHnAOdJq4D2W6jsYJfuWa5t9RQNeJb3mSNu1Rrz3u7y4uMcmuX5zzbYqY07jYjAU3z+PMX0qYmxhzEGNMJQeAuZDXhmYAADF3ML8vzi9k98NBKAEGYNwdMP9BYxV2lhXN/wiogFjhLFawXoIYx3y1o/Y0MySIdt0hKy6UNds+dBcg0O45Wpyax6gzEkjUxiHYlty1Rs/LaQDJ92O++QSKPr9ZZ/E8gMWPfyxmmReTTEh6pxj9k/t91NPtLnEOYy6Hp0SltP5n3+W9oiM27/yf12hLfawVCPTjI/4Z+xSvMwy4ogqJqPexWWDPyq98wC767Ozv2kjwlnngxZJTc/s2AHAOkzD4fG/N+diMX1A1ZiT3xeilRggds2zmbrq7WVZ9t42H/++x//6/+RNek7Fw2MXTMWyw6+Bhqo9CTJLprCRSukEn0gmplLU1vaHCSKoUBEIVZdpjRDcHZQvZwpsAAOPK2Ko3ruXq6kK7Vh2faDiDRJMbYAgAplyAHBhsyCiUQriBnReAz1r4vmedIftMaAgI6SbsJ+AYN24ObkQpAMDPkcmlwICZuGqgGdOuTs6wW/0b9OBVw2AAPNb1Sd+Vie8MBmCQgDjgUANWhJPwmRpLChIgZtOaTlIiOsMvzu4Bv49kmyCXk2ga44bPzQWGerqbzwmGqOeXAAAgAElEQVRnjgKBNMdGJQDgjeKYBtpYkm2MQt6rscNcsmh/bzWbrCxurK/Lgwfb8vSzp1MAoB0iIYPI32Q9iXAguQyXnXZiu5CjoyNWnI0daEGLfbXx0kerAIzNQ2NoaROOGCv9SMTS9EXBfND5DRkPEwAHphuTVoOOkBELWQkTPW5UCGBMNuYYdGx6oGtxNEq5xhW4T62e8Pl43moMeJzcDIAGgx03d+Hhg6VpkmtlYCkASQUFgDeBPx781hwYRS/EAcEpzCkAnQiEITOz7nfa4Rk/pyw082aYkrC7fcHWk5+Qcq1pDx0GbLhu9sU20/qAbapPRdewJwH3EjRUS/WAMrA7JgYAInCGt+RStSp/9Z/95/pmzmTZbx5hYAfXyBygBCbWIQAIVk5S9vcP5NWrF/zaqGtDC3v5BwOlAQMF0CifYUM1XcOK3FuTCe2K7jf5YALokrnAR8Wtw3kHgFX6EVhSotrvc5y5d3jjZX/mjB+PpFEfSqWSl3q9FbKKnLzU5pUBghP7rQ9gMoixJiXwoQz3t3Af1bHAHPP3WduXtRji3oPPwzWXmAoCfIm0sYdUkoWCAIJq/1C2TpoozjDhxHqjt6gbF9oM6DyaYEVbwxMLXp0hf7fXZpJaXizLX//1X8u9+5tcM81m3RWuvDDA21edKNR7fHFnneC6ywnkagVpNtuyt7cnr1+/llc7b/jz7FCIhGEwYLLKKe154YAhFrKLFfTAHsEKrtuvfD82Bea1mIdGACiecK/AOjFvT/6usxTwgD/TXYVA6aRs2563rTv9u5P2u8LBvDk89f05Eo0pFmDkFydASY/Rbj/mMxUsAdAzSu0SJopF7vZmBW+3AWx4b8PAJ4DKGFQO6u2Jc7UPUJn+Z5CkieTSMakuVeXLL7+UX//Rl1KtVOTq+lr3YxlJKgX7hxSZ6wq2+qHnZNA88/Pv/ABQHHL78S8gdXJs52C9swBAu6xZc+sjLtldcMhE4vnrqxxmSPo0sdF5Gi0w4A01CZouoEzs/y5hIBvFzV1KwvGM+wNpgTHUbMkQTUAYE2AtYyKo5BXgHyTA2t85jCHsM6x4YAwMK7hzbs0A//z9moCQi0WD88pLaPGcCrkc97br60s5ONyXVutaFspZMgBr9QsZDVpSrhbk4aMNglmI7+GxNx7E5ezsSpqtoVQrK1IoLPDsgzQWACAAPOwxn376Kf2zIHPFmahgmhZZ+d8IagwASB0WQXqdPq0WCsWsrK5VpVLOydJSSarLCwQAL8/22Ql4HFfLhKuLlvz265fy7Te7cnnWk34vSWArlU0RAISHIBiE1ZWyVCoLrEmiaQcmB66nUqpIuVImSAnlE86Ivt/pmTEaniX2iTEBwIuLy2C//umHH9hk5OHDh3L/wYqsrOSl3TuSwfhMkumOLJQyZBaurjyQpepqwOCzZ4fnC6APY4BiHr0QMzk53tuXRCItNYCibQCm8DPW+AyxIVilBgCSPQiQzc1jP5ZAwyrcU7OBphwn9A0EAzAFD3NJ0mcPzwPsfMiSwYTEC+cF15AxTK1JF9h57s8615Sdj2s5Oz/jdRQLBW2YhqL6cCjNdpukkvJShTlRo9WSs4tLOTo8kYODA/mw/4HPHtfd7wIZg9cfYl7NUxn7smmhnuOae2kcYCorBQBHEoNUNJmYstGYBTiYksCAD42PdKWoR69a46CJCO4LuYUBfvgdMFXxHo8ffyKbm1vcL/7ht98EACD3kJHOJ2sCQlsrb28yxl+wNwZNEaaBkHnn71QOGzlD/xAAoN5bWFS2awvOjo8AAO+6z4cAVTg2Uab3bRLg6M/f9tnTeEMEAIxar3iNT2e9tw/q+YDbbddx27/PA9Ru+r3gmXmWKOx8POEROM+OafKdwzmocyJQ4HnKTgNL/TGIxlM3KXQDBcoNxeSPaQLiA3xRNues/FDjgZAUw31iKkaKKHEi/z4PvwpGMyLBv+25R/899l/9J8UxFqFa7mkDB/xfCSg4zBI8ELDBIvhIZrJ64JZKsry+zACUbLwhflYrUuYVyA+b8khAUhM2O1CppTGYUD3tyeXluRweHcjlxYV82N3jAaYA5RDboaTSCckAgHBBA7Z4Xr0FZvx5xwicmiGhXMqCz+DhWSLgd+E1T8S4HiwGCNpAMiF1fzEWEROrAADUTlM4nDCG2tbdOsc52do47rxCQE9XdgqVGWN0Og390vyDJwiIePAqG0dBoIHE4iPJpiBLQOVQWWwGBuq/6wXb71iCw/YN/Dxh0qdjqs+QXocmDSdg5Sp97uZp9svDHV52WqnsjQYy6A8og/Ap7XYf/HwHfvGz4jGCvqj8bT+8L48fP6YXjF0fq0gJrWiaP4jWq0Pg1QJ0LrYZACCSZ8hN3r97L8cnJ84/RscjPDDBkrSsREGYJKWGqL4qmKpdRUccJzAtwADEfIzHwaDjp4fv5xIHq7IGY2/X7saAVUpUkPHUCEZoFRD3gcBLAUCYcDsZD+e4fQ6hsnBfMEaWAyUplcTGjecWmMwbK1RBO7AUAUDJuE+gBwA7vP/wFbIz/BvmEe5Xm9pgPqO9XSjrVtBQ5xjnqAN9wi7guEVl/RF0s393flUAIYx3aRJzS4wDOQQ+0knONShz1VkbZ2NLOvYyx1sSzshZJcTwZ6ouleUv//IvdcwiAKBdb7TKGt2QowAgEpe3b9/Kjz/+KG/fveU+5b/8ypp5zCFwx/zhEBBE7bMjoT6nge5/CchuAJypwXc8jkRf5WDcryFlm3ka+mBYjJIlAH/KABwwwSSbl8UeCnQD6SvXxGhMZlG1Ug0YgLoedQ+wokhUGqIbTMhgNBCCXQexjoyZx7NGuygmub6x9wDsdHsU/kyQeuz2Jtf5OQAAFXAPX1bRDqXQWogwewIFlyeqlJCVDwA4696LPRrjFEqAExMyIvtdEnE9jxmOHROkDn2lUOn/i7/4c9nefsjn22g2JJ9VTyZ7+cF2INHzWJxqy6ndqDHepeIiE4lXr17J8+fPKYUK9xMF6FjIiUjtuSNRlhE2oeC1ErD3WLvuwsIALfTpxHPAGREGa2HHcf/583l5EtNZAZx9z4pDNh4GiN0GnAXjNycCjDYBsfu3bT1aALTig/9cAsaHx1rW4hjmqWNa+dXliScbzl//21GwyxQAdn3BzzoAkKSiYV8AKmsxCc3WBpJLJ9mkAH5SX/3Zn9CjExJz2DSArQ0AkIz0pC+NZ7luxlXqt+5Sfb5JcvNLfn9egIvPiQKA3KYNbLyjhD16s3b34fNXnzu8JmxOZgGAvveiAXku/gkkTxOddO0MnFSUTM69MEHEvtxooAtwyADUIp+Lt0z6SyYg9hEtHk/sJ8YAdIwhi4esSOszGHXf8BU6FmeHiTrnhcnwAABmcyzQXqFpx9GeDIYdSm8BAF7XzqXTqkuhmJS19QqZgbl8mnshztzzsysZDpITAODl2RWZYACAwIp7sP0gaJKD+WsxEEBHyty7APLicnFxxSIuOifjtby8KPfurxJAW1peDBiArfoFr40A4Dgux0eX8s1vX8lvf/tWrs4H0qzDLzMv6SyY2UPJZeNSWshIZQU+hUUcDDwr8ZiXl5ZlubrMsxAvqD/gGWcvAppOfptKpnlOt9sdefHiZ3nx4oW8f/+eCNSDB/dl++EWOxQnkw05v3oryUxDNrYWZWW5IMVSSarlDUkmCmT92XPGGYYYG6BisbAgCSiv0gBfk3JELzmoZ9CIpUdwFXEF1FJ4oflHowF2YFd6XS0A+gCgNW8DqIgcDmEdOgE3Gi3N6QhAxykBxnyoViuysXGPZ6SBf5wrNwCASbD9Bgr+1eo1nmv1ZlPWN9bJmDs5PyMYBiAcXoDrWxv8zIPjI3m9805evXojjXpLjk9PCCSnU5jkruGHESgc4Mdo2BWAEaOy4OXiaz+PAvgHwI6sSu8s98+viWJR5FwdIsF3BTH68aZSjK8A/gF8hTci5ja+t3+wz2fx+WefM7dBDPw3//bfBfJJPZtvBwD9s1nzQF3DURuHKMvPX++/FPia+owpD8D558v/mwCgFRijhZtoHDCxl7oz5mOYdVNxS2R/jr7XTZ/PM8mPL4Kmm8q00+cZEhzmHuy/p3+YAABhw+B19g2vVQH+X/qKSlqjBaromEQVRBPPz13HTc/PJOjzrtfmix8jGxDoj38QE3uMQMOK/H1lKkaKWjpFLuRWaxa/8covGPTYf/kfIgNXc124N6RcEwdUe6g+GCH50f9QjQCQBT+xylJVNu5tydOnTyWXzckYyZOjpOPgiwYneJA6gSIAoGt+oEDGUPKFrJyeHcvu7js5PT2Ws5NT3hYCVzIA42NJJ5RxRY09PJBGwwDwM+lmAAAGaFe4MU00IQDTITi0XCLkPJXCpMbJ3cBwc8wqnVSurTevMGRZkb3Errx9VrViiZRKYh0AaJUqgl/OfwOAGWRng76CgEhCDZA1sM8HzvA9HtZOQsmkHJ1bUTmOD5UBCBABDR0g3UTSzaAaAIIuUJ3cSmfn+6nzi/p7gP0hMQJcgewr2My8pAJgSwzPVK+7P0RgBKBBW1posq1+dDiI0Y3W2CqcD04SbgtMZaEJdkK7f/+BfPb5Z8EmpxLeuwOAdjD766LfH8rh4aG8fvVaDo/UONlefsUsygAkICMj2bq3FoCqYKv2+h2C5zBqBgBoP0eZsI2xB5jimRLMNu6zG1MDYVDdh5SBPiUAUZ1XHeYG5w1BQAVlA+YfJhbB33DjpSQCjCcnPVevE2X0KLtHmaXKMAWriqIJBqiQACfjyjpLxpQtSBN5NHGB111KK52YYwjqeBiZ/xsgpFE/6FiaTGpHWLy/GmKPKNnvE8CzQoAxJhUO4Dx3XYy1+hl20USSRpCcoIgDed3eY2smkEs7sN1AZshyOE/H6o9TXarIf/ov/6U+/l8IAMKDhgmC830BQLOzsyPf//ADQRqMz6RszC/xaMdkBI2UACfxDAYyHPe4hgn+xdGFcEDmDwF9AIAAyRJZysHiMf2KvcD2knmJOOYDWJCQ0xgDEGOtezPmltvnR6FxtzIAGwQbAM4jUPflnyED0LrR+TQaHwB0DMb40M05V1jA3yCfRcMZeFKmFADE333rApVBYHwwd32GoJvzEa9Bk85SRoN5y4YhSCKxBtChL0XAA8UAPB+ylgksK0tbAUCw1VFecusuOCf0HnU/1qCdfx/FaLCOna9SLsv6xpp89dWfyr17m/SDhGeW2WVE95xwE3LgvivIgakA8F99/hJSLpXJfnj58qU8e/ZMDo+PJwNBrxELT6VoxdmrtGttxwWQHpDGc8I1baKNQbSBk+/l6X6P88LZMujZFFaC/WvAfmPnGJMyb3+ygIr7UsTj18ZnyjT7Bgag/c6s9RANUqOBeBBYB/IqSMomO/hGg9FZ8dckwDUJ1uj9Tko49T1c0Y5eZ8ok7/aa9PeD73K/A2YRGIAVSsy/+uorefLkCYHnMygmYiNJo3AzAwCMSoB/Qcz4e/2VKAA4ATDOkLDZCEalVLclUvPmgknwsUfwebofnAUA2GegIB4y2MMRJcRgne3Nl9SzlYg2hLFYwK4NjPB2u0XwgB1J3ZlOaRWLvGCpYU5gFWmMrc0w/MZojqnsPJiMIR9Gv9OswWAvQnztPV3Eaf4cx9pDAQNrHWzTw8NdFgMLRYCRA6k3LuXq8lQy2ZgsryxKNpciOEiblTG8lxsEqVZXNgli9XsDef3zG8Y4aCQBYG19fT2wUDD/Z6xVgH+YK/AfhH/d+cU5JaoAAHHEbj+8RwCwWEjSk7C6pAxAKWZEWtfSqCmY1WqM5Jvf/ixff70jZyddaTXgr1dwDMCRFPMpKVfzslgFw60qjdoV118+k5P7D+5LKV8iQ886w8IzDvEqz9aenqsA7XK5IqXFHz4cyG9+8xsWBNFE7dH2A3mwfU8WF0vS7V/LYHAm+0c/S2FB5PMvV+SPv3yiXniJkgx6ODMzTl2jRSvIYdFAZXlpVaS0KAL57TAuhz8+k34P+2mCDEACgO7aMI/AKoVkmoU/VwB0gQ+/cP6P4/T5g+4If8bPg2mJBihgHVJWnMvzOaC49XD7kVxf14P4XHcuK067hk+jGAuv5oOMc/f97i6fcb5YCN7r/PJSvv/+O54NxYUFWVpdkXsP7lOqDJ+877/7UV68fEVQ8+yiRdkv9sBEXGXCGuuDZKE5B2JNzTv07DSpv+UbuFbGwq5bb3Qvx3UgTtWzzylhvHMPeyvHbQAygFpSqT0Huk13+Wc8RzAAAf4B9IQ1DAgNn3zyiWxubXIOff2P386VABP8NjVWcI5PAj/BuTjDn87PZ+b9XAgghSCi5b23n2dKyvFf8/Zhy2E1dlQMgHusBu3Bax6IGVx/RO7MfXIG+Onvabgmk3abpzf2Fs7XG9hhswgks8bkpu9Fz/epwqPHAJwlu7VzLvpvZkHmg3J3ubZZheHo3J/3Pv5nYc5jnphyL3iPiMXb/PeafO6hRYDDJiIAp3+NGBP7+RsBQI+ZGI0z7F5u8xCMApAhjqV35v97EEN4TVyj9z9tRxMZh49kAJKw8zu8Yv/1Xy2OWdkHCDgGx0+BopSTpsYkI/gPrdUB9JxdXxIIxAa9ef+ebD94xG5YI5iqEgDUypdPK5+1QYTNH5ThYnLG8mJJTk4P5N27N3JycqAeRzFlVQGggOk1KjY5MmaUzYSHCXgSiwR5IxJFmMmrV5vrWuNlDv5DJ3AWAaynO/OEgbtJpXFPcGjwJyaYbkxqHPDS6UFmN+S49eF/Rgmw0tNxWHHyMLBzIIGTeCDxpOEzk0ydEb5Xm0qSHWvHSS7xM/EEgKCBtDs1Vj2LeYA02vgBgRrAPGVmOZkvNmC3efIwBJfIAYFg4xgQaJt3NH0BWwuJcq83ZlA2BIsoltUgpNuX3mAoPdfBF0eweruFibNuwJMTGEAGNueNzXXZfvCA5sP2QuCp8nKPhWL5f1DJDqviEwCZexMEaaenZ/LTTz/K5eVlIAGm5CtgWypIhnEC0JzNpiWThsl6W3r9Fjmh+D5BrWGPrLhMNiHpdFyrkjH4JBgAOFmhmaAcO0mOBk0I5NMEHQig9uFjgvGJETBt97rKUnIBQSAntgMM6yCg2Ds2R7AZq0wba44Sf/cyNhaAJQDn6IKHdZOIgekHTzuYzCsY1Gm16GeIcQB7LgAAk2FXX26I7vetiYrOYWWaaYKE+/K6svJalA3oByxMgWdUbnXOuDWBteOaHSBQxNxSkDM50cBBeUsJPutWq8ffh7/k2tqKPPn8abCRq0+JAzIcw+cmBiCDw/6Qnji4DuxLhWJJPnzYl+fPf5bDgwN67xgAqfM25UAozGUAeA7YIlo8kPGoJ4nEQLIZgFXI9/qSTmK+6d8JCIJlysYmYIJkJQEQMIaCCEo49nxVTmPMN5svBLfgqeM607XBFsDjAKskhup+golEt6OyU8ixDNzR5xvOZwSwCLSxdpDkIeGgrDjo5u6nnTDGxwMakD3IjuFkLqq0lHtcIiaZVEzyWRR4sFHBD6crQ0jAjCmKAoWzfpi2ZTA7BvXV8ruvYS4lUhqk49XttjlfIJEHoNxqdrlvJWIZGY7jNB1H/YaFr4Dt7HUMd8Ub3TPC7sOQR4GthfFQgOZzWV1dlmxODe1xNihorh6YlDVzX9a/66avzxDJC9j23QGAczzzJIsomOu7u7uy8+o1TdFvek0FPgFjOwQKuAK9BMI//6K/b38nAzQSABGUd4Br1GPXrhGAI89cd774zMHoZ826Lx/MU6bhNKjGIfR+eSYA+AsZZNFruu2a/QoyzeqDTsCRc8HM3F0wYoVMPR+dFQASUrCrXcEH1wLgD4wSnJfFfJ6WA2nnkYyh0T1gOkiMevPcFUALz47JSNW8fW6cjN4/zppXE6URTxrNvcFBU7cF7PYRgVzH7zzN89F5g6EoAJDaxY9I3HFNiGWxR5hPGPYN7iUm//bkjIFGwNlr2LkWFFX8WohbX9NNwsL5y6YR3S5jXj37nH0HEwrdK1A4xD5PZhgYgZ66wNjzlBTbfSPZnmBkzF4vek5rQTYYQ+ddjHEBkwygRyGXIchxcXnOAj26zGqxBl7LXTnc3+VZBQ897HudrtoeEDAZx6VYrASstmazJTuvdjjeaJBQKhVlZXmNaxrPxvxxAza+KzSenZ3T/mBvb5cxycrqkjx5+kj+6I+eSKNxTmbd0tKiVKpoTgJGWUfavbb0umO5vGjId9+8lq+/fi3Hh3XpdeJSLCxKMpMke7ZUTMnyyoIUy3npdBpSLGS5L1cXy2xOAgYk7gWgEMEEV/jQYnBfTo6PpVJZlkq5Ks1WR775x+/kb//2b6VWu5L7D7aopvjjX39BduHB4Y6cnL6Us8ua3NsW+Y/+xVNZXytzLMbDjNRrPcllFwWNIcAsBKGg0+/RgxCM33h1TSSWZp1w74eXbLQSi2e0wy8EBK7gSwlwu80CHuJ0AHJWtGQ85brK43cqFTSsgk8wzsQOQc3LCzQPgTy5LCtr6wQ3IevGWjFmlc0b22sJxg3UIgcNqypLyyxcwXsbnw1At7K0RIbcmzdv5M3OG85ZjCuKGuubm3Jd1yYZPz0He/KD1OptaXUHKvnto0iYZczAYrHzIOPnMs9A4UzVM/Sedo1CGMM4Mgq+kuDgilX+nmTNPmg/M0OmibQG2FMmnaCdTD6X5/uAaYkYCF1+MV9QaP/555cEAOEZad/HV4zDDz89v6UJiCsuuvVpsa+p6IJz1SOm+MUti9eiDKUQ+Jvcx287B6aBlNkAYLSAZqCfgXEoiPJZRMY2CshFGXVRVngYj9h5On9/M9BM4z8wYBUYnFdsnHeW+SxCyxnDc1HzpVlxgRY+rVgMvMJhAHM8V6Nxmc7d+fd31zhwFqvsLqy9CQDQeYFPAICexDu8linUYOIyo0zUWbfng5bRwl9o/zZ597OAu1njM08RMi/O8deb/35hcXASTIquu9skwNF/v1UJ87tKgP+H//bXcG+jbCQ5HkgcCeh4JAnIeRFgoOmApGWIrluxuNQ7bekM+7IAhsP6pixVV3gQDMmu+d0BwEI+JecXJ7J/8F4uLk6l3VGTc/Z2GgsBCeuqi8NUAxetJmiHUwUhAgDQbfDol2ZSYntw5i3lP0hNfnTShsGmN4mjJvseA8EWA5I0ADUICgQeHejc6AxpNeEEE67nuoQ56dkQVZG4DIYa2CmDMqksL/7NByFDCa5eu5OpJhHA9aXduWZABi8TgDoQDsCnLhyjhKSs6QIA0nhMUq65BgJUTDoAgHpARppsmFwmrsyXHiRJqHx2ECTDRw5sx4S0ekMa2aKKhl/RCtzQAYCzDeJxJ3adkFtsbW1SDoEX2X9JrUx+DABIaatX5UEgBPnIzy9+pgwBgYi9v89sAuhB30nnnRiPIRBAV+ehAhXZFJlKALcASEDil3TjP5Y+GVtgcakJu7LoVIrtHbiOGUhfHzxzyBkGMA8eSqvTU3AkCVAwxg5oZG2Z/5Sbh7MZPkhsjCWoMutAXjj0JXwKGCPZxP0BWML9oRiA+05D+osuv5LQxB5AjJtLrHhmtImHAu7qC6mdJ1Gx1/vl7ARzLWaNQUJDb65dx3QKAknPsNnvYqrr3OSdmqhgfjLYc800BvBhgU1BDCxK800EGIrVk2QwCwYCgPpicUGWl5bIYsZLD3KwZnVtQTKt35+UV0QPdux7mFOo1mKOVpeW5fDgUF693pEDmFw7XzhlYKJirSC2NbNhzZyBAIBRBO4tlfCnwYbDuA4klcZ8w99R1cdqQtHEdUZ0Ephwz8Cz1mtWvxvzXtHvmc8dADAAS+ORAeYp/rnXjxP867ThAxlzAKBjKkckB8bgwhywrmsTwZTtlZhP7prBcOQ9B9YQ6EStaxvjkEmNJJ0BwzQliRSpaGqI7wGABiDxHiMVM9u3g459rokG9wC3VwddepHU01MLYCnYJZD/Jimjwhh0wcZmhUQLNPZZPJS5DymwrHMiTCR67Y4kkjGplCvs9FiuLHJdtLodPgMCgDMaaehh7/Z5WgEYqxrNa5SlinmDBAPJFCRwjeuaf3xpx27v5e99fmgSDQLnBZYca/eLJvfmGM/ojuabbuNz7VoCYH8CQNb7NGDnNiBt3rP2C2MTNx6RdNq/hQlqOBrW1T76+7P+Hq3gct+4QfHiB3BI3ggAem9CANSLKXSsnE0J1o1jnmOPHhL8c13Z3d66sbZOVsnKChL3uLSbTRr059LalAreahPBsFsv/rz4mPufWANugKyT913Hj/uGb8/BToIhg92azdj72fvfFfzjvu2YJtZ1mvPHNfexz7KiH4oYTAhHY8aWKHpYV3E+36CxmWM1uXgzup6YRMWUdT+9vqYLuXp/YVwHwASFNsiAAQDipUljmFACAKRnr3kAWqxIxr82NQiTTPieRTyZopLhKQaMXyB0ihDGiCjQ6KGC64FPN66T6iHH1sa8Pdx/L6lMUqrVRSlXStLpNOkVzE7VCYxtRiCPRQx8eXkl3XaHDRLgZ1kpL7HpGwqeANPMcH5iDQ2GtECAfcs5PQDRtCMv24+2ZHt7XTJpEbhulCtFqS6VJBYbEfBCPDXojeXg4Eye/fhWvvtuR06OazIapNmQBNeMM3FhIU3vwnwJXudtAp75QkHWllcoUYb1ib14ZiUVLLaGDwB6Nje2GLOhS+2/+lf/hqBXpboon332RNKpkWxsrPG8Pzx+K5dXb6Xbr8n2J1n59VefyOryglSrVRmPMlK77kipsCS9nr0/iupgACJ2WZV8CVJkXE9S3jzfYf6QSOYYPyoAGAIMkJU3mg4AdCw1zj4nfcXcY0ORXIH+iwARwQBst7qMBdR+oiJrG5tSKAIALBIYVYUKQDkXczjmKYvVoxH3JPwMim9g25OBOByw2y6eNUCyv/u7v5Wdd+/oqQgPyE+fPmX8Bcbf33/9tbzfVfCv2YbKSvMiGUgoeE0AACAASURBVKHxpIsxjSkLwJwy6bBpHNY24x5vsfoAjnmsc8+IyvfcHmXnGAuXjFPgw5h0RQK3ZziGKtYGnh/yCjx3dAEGCxDPDN/Df2trq5LPFziP3+/thwxANg7UZjh4znpAIia1rqrK0pwH0vkF9GDv9O6J+anzJAv/fRKg+VhpMBoDTsQbXtM9HdOQsTgBIDnQdQSWowcCRoGo2xiBwX1EPLpnASdWYMV1YA5izt92v/POtGi8FHgGs6gdNu3w5aIKUitYPQ2QzghkbwAG7bpuA2xnzQNOKys22xk+g0Eavfc/BAAY/YzbutpO3a9rIjv1PhEkcS6Q9hFNQHxJffQ65j2HaFwbzVeIL3iv6fjyFsAX3vy/wyv2P/+PfzWGXDYxVvZJfNSR5HAoIJPFB5A+ZaQ/TslQ0tKHN0RiLPV2S1LZjFQrS7JQqBAABDUfh04ymQvkCXooRDcYveHAg4nSLa12ItgdDbvSrF/K2eUxO4zBY4SSL1wPQMqUAwCzKQWx3OavHlEAANUoXr3awBZBsuJ8oyIDFQUAo4Bf+Gx8r5VJMDD0MEISaSbh6qWFg7MDZqTzn8Bmg8oUjJEh1SUnbqSsLjC/AP4oCwyfpxIPy+eswk62Jj2xTDrkEr7YQFJ4aIKuaHUyAPNFsDG1imw+HQQhEmD1wB8oyYMWhxIO/xSACSTzY2WoEAAMKs9hsxMbRpU5AwAcSrsH8AIAYJqHbQdMmL7rhMugQBmA1hVvAjH3glIASwj8SsWiykKqS3odlDM4abmXgNozCjdkfT5m1q5dX7XjGV6QQkCKAp82VOsQ7NuGaAGTzhtUcgBWKQAxHHclERtJKj1iQEvPPwQDibg2AaH5L8ZSmVwE02KQayr4NbtwY8/XOvylYTmjAEwHQSuA1b50XAAIMILMKYCyARA7wZtwjwZwtxsHsEk9UMHkS3o4Q/ID4AqVWgMAYbit14uAHx3s0sm0ArOuUYh14cY4AOhQNppS+9W4Xr8XHFKuUyw/07wlJ5g7YRdk/IyBmia9CKXC2AdcougYjzQJ76OrXTeQSQKMZDJkTRzIVkKwqh49SAYAxCEwQxc7bMoAOVH5pmTfMdMmApgZTUB46I9iDPIwl5DULC1V5eDgWF6/fiX7H474d32fCMBoTTQcG1KB5gHnD1ikmQyM0BGgw89LAUAAY+m0MuBC4RlLI+4Zu2funjfHzwUc+iy0qQQZgGACwHIA54dLIgGANZsa8GP+QS4NMAFgblgx1n0nWCvOu5HNJxwzOTz0bK9UABDg3yiuX+36kXDnM1kmWfQtw/6TVOatNpkBy1PBO+5dnkiNwZVLOPR565yLVvUC4NjNOcwZbdCkkl8UL9pghg6S0umJ9LvCtYfxoTeiG187vA3ws/s0Y+4UvITiMUEnTwSYSEwR+MPWAuySRqvJtYtu0faaBr48Bo57jmQBU/agax17Fq4fCQQS6AmQb8pkOlyH5gHoz2u7jnkBEtey7TUTTbAmAY1ZPkRRDyIFEMP9mddxB5+WcB+JHOARZnz0X2/ypLtrADf9iZPfuQ24DNeNgru8f3hp+fuJS+qCJiPsAKt2Jyq513hmTIVByOhDMQlza6m6ROAK4NFg2Jd0XCVpWLsAAWdd4/T9z/dumjUG0QTotnHw34PgsDMPN4CLjDdLHiOJj8Y70aLszU/GgDsD+RA/UcJtHeqdBBAHFvY5rCcDLKgaYeMb7EVaFMI5r3J1r8MvKbCuQBs08dLGONHxMCB96vvebeD+UTxAt1qMh56nth84gMX5mNl+bjG2va9K+hUg1P3RAQZzusPfJIHDfUNxwzMZ4OmwRwAaYwE2Gu1TYogt9Wr6/a70Og3OQTADaWvBeGBMABB7H+JW2DDgrESDCdxVpYKOu0sqpR0KATsk5xPnjPMUpQS42xWwByGX1usbSWkhJ0vLRVlcQOfgJv0Hq8uL7KLL5irYz7sj+bB3Jq9f7srLl3tyedGh5Q6KzAEAWErL6npZcoUcmdzFfJZg2yoAwMUKPTgn9u64erZ12m1+BTMO8uYPewfy7bc/yDfffENgC2qWB9tbUsiDpgCvx5rUGicyGl1JMt2SB58syJPPtmSpmicTEgBXB/aGozTjGAMYfQ9ASJfH44SkEjl59+5AkvG8JNN5qo4AwAVzRESarTpjX7P+wBhjvuF5IDdAwyAlVuT4DK6v6nJ8cspYAMVSeA5WyitSXCzr3pJAngIWnBZ0qSBGrM3mbcg59NNx9uK57x8esXCFOB6xZH80kFarLclMWl48f845D1upP/n1V/T/Ozo9oTz2m2+/YWOTdsv5p1PCBDapFsb5iU4FZQVj1ZpgHboCKI8qdUO3AjxyILwCho4ROTxAICxAh88c+ymUHmD9Yc0hjmLxN5EQdPvFv2E+tztteff2HdcvGmUiDkChGLEiCjYACZvNprzb/TAhAcZzA2AKAJB7tAMAzarDYo1Z+4u/I4bnTnje6nNyft0RoC44Yz8CENHnG2UAOkmuB/zZOPuAtOZlsPUKySB8v8jnfywAGDKu5gMnzMPRgI+M+huqd7cd/p5HXxALIkJ1ajIF/Cbvj16aH/G67Vy9KwDIPdwjUETf9y4M/igQjvfwG6KFOb0XS0TPnYjnXXQoqHy44RV9XrCrmvW6bX0Ee/ht8z1SFNA5rwx7/3VXAHAa4Jt8n2mAcDYwHF7/7ygB/l/+p/+CDEAkZQABE+OepMYDSQLMG8EMFuBfVgaxrIzSaRkmYnLdrpF2DUp4NpWVheKidJqg1Mbop2H+JHoCTIKAQZUiyKa0cQUbfMT7Mui1pNm8lqvGhXR7dRnDDwugnvPFSbOzFQAYeGbZ5qZUcwCFisR7QKCTV00irX6VUz3ZJl+RzSO4h5CdoUllKNnC33Ho2SYLEK/Tw+GE4DUpQzEwqSf9YVt6g07Q+Q3J66APyjwS0iS9PwAIGkvIfGrYrIVNWrxqFUt9uJYB/bNk3JFu+5pgQi6fEui7cSAzdcYhB6/HVIYHPgx9Cf45MNCMi7XVvErb2P3RVcGjo0SPDfi59SBRVcAAv0MvLMqfwbgaBC3sdWw0gA6o3N6MV2ZMkgAFnu/KMrqkrfB6ccBa4s0A18xP3bOLAoBMMNCEBJ/vghRcPyq0kELAkBnj3mGUBbDL7tlJ1By4rOxK9WMjMJFGB1kFAJHIo1qadB3r8vmcFApFUXsJlTsCiNXnAzBBg6XQNwxAlcpyMWYcOzYRGEgXY9pG0ArZB74OHYNNEX+bs9YYIzzANQEwL5aAGaa/xcDQJEHw8oPXn3nL4VoBWgK8HCe0UQPWM7xsIPtA0INAHuwS9TxxAKBryGBNO7jsna+MPmtN4BQA0HGO0u5neS4Zo1bXmjNpYzdwnfMIPiGR7HRaBAFhQ4C4I5B0sLui7j9xSQvkrggma9ctjgGe1dMnn6mkKuHWAmW1Kk3FayrR9Ri/KaB1BACblN7RFDyRlMPDA0qU9j8cyvrGhuDnfEaKvq+TPMcQIIQyv63NLQJhAMDg3429jMAYZLGZFBMrgmIE8t2cdQ1erPmSLSlLqv3DKWAAdpDA9dUvyJ0hmIfv3+0KvBI1IR4SgGDV27HTJqrn2DdSKQaVWEdIFtjBrjfgPUNai4CZLFmwmtBdOm7sRaynJANjMCsqC/CMQlANsE8ZgAiokcCBLcDx8qT/Vlmd9tXSlTAd4IDNqEkOXsr4QQCDxkMdub5EcN6RZmMkndZQOl3cE7wdk04CbGeNbjhBASYIEADOojFLjIE+5iOSAT7HZJLJJPYdzA+snSBYcmLVILjiaexeBPvx+SFzE2OKJBMvJE23BYDRCnf059EF0X9F469Z4+iPry8JN5brJOttOqAL9sDAf1J9Yn/Xl58sIDANfWUAmodnuu8NG3RijYDHd72WaOOdKTsRD+iz8eF544Ad84INOky6cwsprHpUgW2CQhNAGO3E7j/DLCwZcjmuQZxtg35X5x2SdJh0z2E5GHgenBteQHtLDB6sr2jTjGDa3uFR2nlgvxMmULPXrz8P78IEtBjDkjCzgqF3EXyuERe6BmrY56yAxLntSbNUoh6yzTVW9QE+86DCGR769s1LQAjqRcbHQnyboiyms5ji7AGYTKtvVuBl5ooD/ByvkRr8pv39iY3ZnPf2rDl9W+ICT3AtGsE7bkAYhU3/kPzR6xfnkL4zzuNhHz/X5d6uagC1NsDeqL+DeQ37miGlzlCawCsNcQWuJWTmaLdfO+f4/rh/FNRdx2Ssiyw6BQ/6Ek+OGJclYrCL6LNYBhbg1tYGz6MO46eRHB9ey4e9E3n77pBxQLPZkWKxIOlcUoajrjYRWVqQTD7NwvlydUnWVtelsljVexi5HIP3ApkpGFsKSuIrZJ5Xl9fy/PlL+fbb7/l9APRr6yuyvr4kZXQmvjyV84tjabWv5N69smRyXamsxGRjqyQrywseAAjGFpj5CQfcDdm1FvEY5K86J+JSzFflYP9MfYGTGWWyg2Vn+QkBwAabUPFcp5coCvYA55I8ozH++A8AIFh/Z2cXZJkDpN3eRjO+BwQBCb6RbTpp2aKgvnq6GsiE+YszD+tp5+0ufYTxPCGXBUB2dHJMFiiskoqLC/yMhcVFqbfa8ubtW3n24mfKg5ttgMvE8BTQpjcvxgXPYEAQUON9FeGDgGB7E1I3I9bjs6Fowku9mcOXnR3wpAtyVLcn2tmM+8J7YP6b5LfZ0uZMKCYjfkG+BKsZjDP2b/j94c8YB3Y+PjuTX/3qV7RuAHD40/Of5wKAUCrYsYjGeVxLQW42CQz4gN+EQmoGgOGDF/Mktnc+/24BYHwJpPrVa46DgjELLq6ga9c/FZ9EmGm3xTt2zt8kncS6VmsMBad9afDd79sRmTyfOcZapmzxPOxwzfYZt3kC3vXzZ+7lrnnpvFjK4i6fcfkxn2djz3XkAHQSbbwxwPtNPKOPBACjjLjo9UXXpvV6iP6cHwuy0DHHK/q2WGdWLKsxhT3/mwun0fzx990EZN79Yzz8dT6P6Rr73/+3/24Mmnu/3ZCrsyMZ9ZuSGg0kDQBwCJqzAoC9eE46sbi0+m1pdNqSSCe46SEBXq4sS/2qTuAvmy3NAAD9x2PdlnCAaGt23MRYupSvDvo4qK6k1rwiADjstx0LBpUzBfpokptSNgsPrWyKGz5ArcJCUfJ5dNdKslU9DwXnzWc+LoFFFavAjsmACR0YNqtRfPhSppZWuUBt186MIbvROt9oF2UG16OENBsdaTQUYCJglB7J0eF7iSW6vCccXmAOgW1Dzy1IgDsijXqfwQoO+lQCPmHaqU6JMDFW+Fndh0QTfj/ZBIHTy+sTjheCH7CGCByQRZOWNDwXxknpICEgQyAnyXSWn4F/42dlc+rrAS8x84CEx1pkdflJH/7JXyTDfs8FRKiI9gmEYCybjYY0W02CgvQyaeOQ7Aso4FbpxuZYyJfk4vKCAdfTzz5jQAUWGkAI7Zg4CShHJWA0xTbfOQBEA2WGmT8PKq9XV1e8LlD0UZ3FHEJwa+a9KWcQi8McwHS7i8R9zKryygpkEJCqZDjnUFUul5dkcXFJFkpVJudIMALfJid9DBptGJjqQGUCf+wmivUAr5e+dLotjiEAlf39Q/4ZLEsEdQhAcYD1O12CLgBa8aLcKwkWIkAUm7tYIwieLMHBHB4HEiOwafPZpJQX4HsUp9F8IjWUTD4pKSSQGXgfAgAsSDa/IGkAscm4ZBzjMZfPSKlYEhsvY8NChmFySya4SFCQSLhGJLjeKQBwRtfFcNo5kIyAbidgwlB+FEc1rytnp9o4aKEIE2tNxNCZHAw3VPn7PaGk5fjoVC4ur6TfBkshK3/21Z9TkoT1wKQFSQdlnSoNNY8SH/iaWA4jZY+wc6NrcHJwcMj5dXCwR4CLxuBocuEOTSScdo31ektgj7S5uSrb24+4b93bekDgGyAsuzGnsH4zZF1jfQJ0tmoqElqA/Boc6l7GQwbAYtCdWVcwPp8JHQC7FjyRBnJ2fqZzDcbz/Z40GzVea+0KJu/73ONbzTb3G9g9YM3aS/04AdiDAdHlfZ6fX3Fd1WsNKRQW+PubmxtSKoIF15Hr2qkkIfGlpDnF9YIK+eoqOgGmCXbTqy+bkXy+KPlikXObiawX807JS39hJRfz4OjonGzN46MruT5vSLMB5i2eEeYDElfX8ZzeWq6jsF9Bd0EOPWlRKgAbksmCesxgn1fpE6wBfFZPFKh0DDEnX8U9ExgP2Lw6AEzuTELjvMzmBXLRgNkP4vzfmVdpnlUp9vd/A0NsPtp7BgB3JCCMvp/vr3RbcH9bsGpgAb3UPC9KPBfMIYyZBv6epNJrinLb+88ar3nj6Y/DrD9bxd0kL3ZNTI5GOP9hAYHzW7uf4pxTto36JTPJc4UVni3GpHQgFM/lG4A4Wi5468l/LrcFxXq+KvvWXr70/C4Ane1T/jOPejNPBMseY3ymdcsdJEzR5wtrFtw3EiLzhAIwQGVE5P2wt4aJjsahwQsdm71/R4FqLgDonls4J1xTMCZSzm/MsZn9Pd2uU4GW6PvrvsE1575aMXFq7rm96rZEe2otOKUNxh7jQLAS7D/HDg+YG2RIapHSrklBQHc2eT5RlDmPhsHa9PcC3T8UAA3mmANg7NrJ2kdBnMVaWLGM6JkLIoFaZAzk4aNtNs1A7Furteit9/zZG3n7bl+ur2tyfX0p+UJO8iVYmgjPqWIxQwAwmynIvU007KhKHs02qIAeSjaX41jjzMQ+Q/+/Xk+L1isr8q//9f8p//7f/4M7AxLyyScPGYs/fHRfYtKVD/s7cnZ+JMnkULa316RUFlleS8rKWk5WVxYJSIIB2O3gWSdlOIhLD/Yv/SElx/AZRkzVbgHEi8vy0qacnV7xHmnXhCaCAwWrbKxaLY2/DQA0dQWUEJl0hvfEokEyTQAQ/ti16wbBUwCAOJ8BADaasC4CyGeNw0LmvTXhMIk9xubi8pJrAzHB0vIyzz8U/J69eCE/v/yZBcQHj7bl3v1trrt6oyVv3r6Xb77/Tl7vfFBmJmLzjrL5hs4f3dQdWgjU81b9/qC+0v84B9kwDXIW2JQo2OOvTb8rOuJq7KP+2ohaauienCIAqGC1NgFBTlooFPhndLXG/oxiLuYD5sne3l7Q7RoA4IMHDwgK/szuzZirqiDD+aQMQLOKgjIvtC+xWGT+ee0VuiKML7Md0aKGrsfo+9z1DA7PvdmHjAFx0bg5iFEdE3vWXu5f17zriwJB/j4XjUUmzu05QNDHnP0h+DMJAup7hJJn/+9zm3bMYWbfdj3R/RR/n/R6nX6HYN9kTKrXHvp13/aJIbBncZb9/hRgPsMzM4gVIgzAaKxxVwZggDk4AHrWevCva956mRerTJ/f2mhLQVRPVRMBP6dijCiAHSH0RRm0kyqj6fUZPc+tCchNvo43renY93/zv3oA4IFcnR8RAMwORBIjeAAmpR/LSSeel0E8KfunB3J6dS7D+EhWl5YpD6wuLsnVuR5AudzCZAOQqQk+DQDqTXRlNGjJoN9ko4Xrxplc187l4BCmwip1AYiGAAfMsFyxwI1yY3ODY2KPZOvBQ6lWKlJeqvJAMw8uTlaCLADnQkYSAzfgFYbYu4RrcgKobEcfPth5xmDzN1s0T/G6lY4S0m4AGIB0FF37IOHDIqpLs3EqV9dHcl27ZADSbSsA2O/F5MO7I7k8rZP9lU5n6c1HXz4E+wASHYOkmM8JAJhiIc1mHwBvLi/Q1bYpuUxC8kUk0cpqAoMulVGgL57OSwrvC7AvV5JCcUXy+bKkHSAIUBB0A02440GXyMD7h2CV370XVSrHihn3ZTzqEoSEf0p/0JPzk1OpN+o8/A72DkiLR/ChzASVdmNMrasrDI9xEG6sb8rTp19QGkJwxgEzHwsAIulGpZoLLaaJ4cXFmbx48YISOvPoMOkxNkQ/6EQCNhh0JF+AN0xFHmxvyoMHW7JQWVQ/llJV8sWqFHJlyWaKks6hg5tW4a2bozIBjRqvO0A4huiuC8mugkKjMWQ0WAOQcrekh/8QEPR7Muj2pd+Flw3+rEDru71dznP46LCzVUIroyo3UzamBqhgZvXk9PRc9t7vEpAFOPzrP/qVLK+UpVBA84OuZHNxyXHuZAgQpzIlSWcKNKNG8MkjjgytjAaMmbQz9Q695shSwGc76a1ejvqYxNBmyCUpEwfzDQAgZb+i8iOOE+YZkmABmNymLLh2dSYHhx+0GzjAP5MtorMtmLUAAGtNNk04OTmWVr1NBufjT55IEo05UpB6aWMhMl+dN1zUpDha0Rm7gI1yKEBGyaQcHHxQBuDBHpOgdNqAIXTDU1aPsULh0YmEf3GxzDn/+JPPZOPefZqhY8wWKguSyuA5ANzNSyKR4TMms9MOFzJ7uanpkLq5Ng4Yp04ay0ZJMWRwrMDCHB1AIBiU3U5Dev0G7RdSyZHUry7k4FD9aXqdPoN/JAE0ZrcqJ4oT8SRNytH9FnKYk5Mzef7zK7m+qnH/2tjYlEePHsrKcpkJ2UA6KmUmAJjke0JihbUDlkZ/iEoO9iuAzkXJ5HDPWuBBvTj0cHN+kDONh+cHMzzwHSOXqut4TA52D+Tt2105O76Qq7OGNJsD6bQAskPeg6RAuwDbQaoFnuhnTDIEfR837RjZoexEO3BHg8TwvZRx6HkbemC+7Rl+UuKDWbPu+ncFAO09A8DKEoeIJH5egHXXhOL28HP2T0wASM6byRhdKOpwTaacYiCecIxw57HnveW867/tum77vQlpzZT8JfT647J1iRnk4rafINlk8ysHvKgEFb/nJLEu1bXmEqOIJ9O8649Kfm67j+j7RJ9rAMjfUG2fOT8jzE/cFZaWAt/uFHXS8XmAJcfuFyR2WIdg1KAwTAbgGJLrRCB7nTqfzK6B0kmL5MNznWsRAuAZJvAB0yWScdhf7fni7vH79v1ZrNbw/b0mS7h/ev3O3lvC651UtwSy68j4TTNolOkRXH5g6wEFgcY6+AywTv1O08YcDzzivAZg/B3nmzg5/7Tjua0Jew7+nGODixEK7squx9lCABAexokQANzc2pDFxQrjoeurNj3Nd958kNc7b+Xq8kpa7abkCwk2/SgtZKSYRzEQRIKCLC+vysbKFotu9EF2PpX0KRwOGTsitgJTi/eeSEij2ZS/+c3fyosXr1hYLhZK8vjTRwRAIS2+ODsg+AdyA/Kara2qVKppWVlPydIqVC8FKRRKBCp7XfjSoogJCbDGcFDrENCUOBmMYPBvbW5LvQaiAYpxiHdQFHVqHJcgt1p1Fn45z+kjqgzTVEobugWNWkQ9+6wBCIgBaAySzxXZJGxAr3KA4R4D0OxW2NU9bMB1dXXJ8cC4YOxQ7ANQB+ALcSvGP5FOyueffyHLq2tydnFJ26Dvf/pJXr56JccXl4wBqDBynY2HsEZyliWay4W+nMwr2GyR7eY0Vk0qoI+vSjTQdWvAh0kIldih8zEK+vlnIIgIYFiDVIE/oxiL4hLyCjD/8b7W1MZkv7hfkA6w32xsbLDxCUDQi4tzefN290YAEN7ffF4W2jEunf+KMp/wk/55Yb9pP3dXBqDP5PPXZRTACIDFyH4SBQJtLYd2LSoJ9tn50fWv92IKDAdgGoEn0gwsGqfbOHCn+oXFYn/Uo1LjEFCdtMixZp8+8Ml5GZwf0/ucf5+zGtDw9yMxpH3+bfHWx57z/j37Y2/FbgLvDvAL4uN/AgDQruuuXYDnrZh5HtK3AYC/Lwmwf1ZybkYAwtue17z7D+ejixPnFEhjtd3/YwwWUK9Xl6szAICHDgAcSWqILmMp6cey0orn6QF4dH4sh2dH0ht2KaHLxFOSzxTk7PicifZdAUAD1ODVoDTGrsTGoKfjQE5JrX4mex925M3Ocyks5qRaXZDCQknyhUXZ2Lov5eoKN4PlZfXY4sCN47Kytin54gLlyfEU5B4KWlCuS2aMY5GxasioO/xKYEslixMvZ/jODcmj1VuiPbExkaeOaD0mnWaPnmPI98F4iWdGIsm+DJu7cnwEA+BT+bD7ng1UAAAOe3F59fyt7O0eS7c1UJZeLC4FHL6QHkiMJsToILZUWZSFxSLZW8VCUnrdupyha3LjnAAgOlBmCzBcTkkM/h6ZgiRzAAELkkBXNrKJliVfeCTJ3DIoiiKpDEEHgmz02uBOpV/9FwabhlIAY4JOAyJxPMe2yKgjo26T4EyrUSebaHf3vTz78bm8ff2GFVv4wPAgTWbIAkTAAcYbuo/hAC1Xlxl4FPKLvzcAEEwJyCfPL07ZBATgK4A1GPVTapxMBYkXxgByPZB6yIxLxmRxsSQPHt2jrKRcWWBlcmltU1KJAoGyWCwrksiLxNMiDizTYfPQAluINC8DsIyvmLtA3IFIQL/RFOk3pN9tynDQlj7Avx4YWn160IwBBBIE7MoPz78nCw+eIpSCCWT7rvEF5AKS4BzEfSKw+/6b7+X5jz+xKx0A5L/8j/+FbG6u07RbfSMzgiWTJACYl3QG/jiQ6CyKJDLsQgofiwQYpZDAer6MughBk1WpOecRfEPJaFIPJmvOEd2Q/Wr19AENOFr3CTJm4LEI+r4MCFjBM6/drpEFyAYT7s3RcRdBK5iA6KqMQKzXacnBwT6Zb1hT2/e2ZcQOe0P+3YBAM+b/GAAQQUelsiAHBwfy+s1L2d/fY3B4//6WLJZLDBDz0JA7AAqEwFEcgWOTYwWT7c+/+FPZ2NqW5ZU1MnVzlaoIZKuZgvDBoAI+SulXNo9x6zQIagAEujkHySBlCZhg7itNc9Hi2bFUB20ZdTDXrmXQr0m/X5NMsi/161M5PPhAxiTGZWl5lczEdguNLFzQQjArzfmlDMC+7L7/IN9+/6Ps7R7ynn71xRfyYHtbth9uSS6HJ9YLGYBpMEgrsrS8JZKuiPTg/zSSWKogSTDJMzm972DP9ZNX+aSjYAAAIABJREFU26QDmGDeGT/j+05SDrCk35KL01M5OTqSg71jFmBq110Wb3pIOsC8RTJlFVMWgcK35FydV8V1zCAUQshIg9G6AwD9wHsyWHVeX7bnusRezxjHovHQx9u8W27r9mqBgr3PTcmPH4xEGQTzAJjfh7T3pgc7AQCyox+8zxTQMR8xJGosBsbiLD7N6pJ4W6D1EZNr4kcnn08ENfZAFMYW7myA1xpYpLhO7EdkL5L9YqA39kEX2Lm5YN5Waidw+yua+H3s/U8DgJOSGCbbM4LO6b199vUaCO4zFf0mNHaHH3vd/siA/cRQxnVBxXgDLMg4BqCNtzFmLNmdYki652h7BO1sIkGTPZ/o9RoDyQBc/fdIszB30eYxHQCAHqBse4ixhacSGEvI5zQBmU54oplICEzqM7S5rAU3e9ZRBkfQrMTdw+TviigAEwLyxoidGiePYalvhXdOSGKs8T1ZsPAyZtMcMKRR8B2QdQYgBnu0MgBT8ubNe3mz846gTDI9lnw+JcVylk3zFos5KS0UpLq8TMlquVjlGYcYAtcEdQfiU/i3oQkJ9hVj/9UbDXn1EtLfH+To8Eo2t/Sz0dgC1wOA8vWrn9ikr1jKSGUpL6ViQpZX87K6kZallYwsVXNkvss4xw7FYAFCwUBbmE6f8RQAQmM0Xl00ZHv7U+l3Ic0u0OsQUlycWXpm6Fd4ADYdAGhyMMS3ADdV+qs2Oyh4sVv9EKQ5KLrU0xDfB9swhtjWAXDqj6v7qSpYxmywhliq2WwQIIU6AOOGGBVEABTdf37xggAdvPByhbw8fPiIzbbQ9APqI4Cz+ycn0up06NOL+6e9SB8AIxQlqs64CQAMEmlTdaGBYOQFFlQM7EHn6/ixAKACp8oGNR9o7Ndg/sEOqFarM+bEq1CEkiYjuVxWcrk8AUAopF68fO3OKZX4A0w2BiDOL3YyRszhrj0qIY3ekx9LTDTNcz8Y3bej62wegDRvf/ABQPvdWQWQKDDo+73aPDU/OV+uOFVwd+ddFFC8KwB2G0B2+8mpPzEv/jF8gPYNztPUGoTwPiPei9YLIfp+UVBt3nXd9jyn58fkvv4x56cPAFrzTADe0WudNcZB5BMpgk5bptzsHxLtAnxT3W/W/I+Ox3wAcLJQZhZVs1iAeM95oPIUwD7lo+3Fco6MZtdoDXtu9OmdI9cICsRzmL5B/NQ9/r/H6VxKRp0ruTg/kHG/yQ7AKXSUAgNwlJKBpKWHRA9BZzouJ2fHBAAzqbR82NklPf789JJMkAR8KJD8B4GG30BDD25jMuBrFABcXEzLylJR6o0zefHyW/lw8FoWKjlZ3liTxfKKVFa35N69x7K6viWJBEzXHZtmHOdhgYkGKWQ2X5BkHLIzACIxShDJiIIEA5y6pDItgo3DBYLWPRJeFhZo4Cs9Y1yjA/yOBWoh20YXFhBZbopjdNKE/DQp6QQYVQmRFBLyS+m3kGR+kGb7XN7tvKSvSb+tDMD93RP59rffEwAE46e6WJbFImTVKulZANizWKanSLVcksUSDGkVwL2+PJadNz9LpVKUtbUVdp+k8S6km9mCxNNpGUO2l0oRwEkklyWZ3JZkekkEyTZAKwJSGBgFFkaOueUvHF20+lw18dOEOpaEPLCnIOCwLjJoS7dxJe1miwxAAk8XNeehkZNSoaDBRRcd4a5VgptCQJLns0TAMxzEyCT6fTAAESQWi1kCfy9fv5DLi0tZXVuWR4+25eHDh1IsosoZZN685Ww2LUdHB3JZu2SQuQovl411WaxUZDAaSy6/SNlFMp6TGP5L6NdEMhVI94IDg501nCmJrZGgU+qAeI5KV5oivYZI+0q63RqBwH63I4kRGovEBY1gB20wLXvy7XdfE4xcX1uThcqSdHswP1aWXTyWZsAIULUPRmZ/IL/5N/+XvCT78ZIG17/+6k/lwf0tzicAUp1uQ5KZpKSzaYlnspJOOwAwV5ZYKi/wGIJ3ZBzADABjA/o4WpgTpFU5wB33Gsq2IdAA28I1OAyYajY+YQAxmShrF0hdW/T3xFd0xey1pNepsVnGaNCRRrNGtiyYkADwIN9k4xg0Meqjq11dYuO+7O7uyMHhAbsaVxYqZMGhmQKuCxJZHG5Bc5lINesmBiDAByQc5+cn8ubNK/mwv8sE4J//87+Qp599Siko1iObYECiG4MJcYfymGazLal0XpaW78vG1iNZWtlg93CCrJmsAwAx3lkF/4YOBGT3aFY/yOwL9iN6JKqRtAVpQwAL/QG7O2dyGZEMJhxc1zHfLkT66B7eFEn2pH99JMeH+/L65SsyWjc37skn248Fnjf2QgIt8VQQoAMAfPnyrXz3/TN5/XpHIG/+8ssv5ZNPH5E5u1ApyNX1uaSy6vEHuREabmzdfyrVlQciiYL0+zGRdF6SANTTeSDRbj6FLG8GUi4ktkP+rlVd2iiQJQo/K+zHbWlen8v5+blcnF7JD9+8lKP9E2k3lJXNbsXDkO2gwWro9RJ+btR0OpzDYHQh2NdOi9pQQEEFlRWYbYG/x4Y+gMrmtSBZ/Zd85k/0cydDnGgFeV7AaBXleT8ferDOCYDnVBh/XwH3XQJgbdzgAYDO6wPXPgEA+n53twRI8z73rt8PAMAg8I3sbUEEHIIgkJZhnWLskFCyEYgx7yOMDmO0WiB753XAwmd4LR+TCIRzMRwFkxRp8wprCBWtHKoFxcRrhim4sn0t/HKgtzFgfE8rL3676/PgWeN+mJ3ewZobqY8bxhugCJn0rvGFnU2+zHoy5g4ZgAEACP/GKABoXldRph2HA4CfqkfsP3ueun/rmAHcnVxP3vNz7xsABVMMHHfXdwUApzKrSWZikPi7Ylb4uLzni2Y3E/GB3oP/Mj9fi6f51WsaFr5vKMEOPKDHKY3lGXJoTEAAEIAkALe4KodgQ4HrgBoHXttvXr+Tl29eyeXluRRLAPyyslDJU+WxvLQoy8sVqSwvSTaTl1waAE+KbEO8zL8VsQS62qJ5lTWM+eabb+XZ82dydHjKn4XPWzabYwEQqqZW+1qeP/uWXt3LywuyvlmVfE5kbaNACXCuOJT11TKtSSAB7nUTAocXnJGw68D5Gk+qbQ+u6eIc13Aqjx4+kUQcIF6B8R8YgOZH7gOA8ClGh1nz7QKQCcsdFI7xZwBQKOZh/wH4h+8jFgfwh1gctkYoQsbF8wF0AKCdS+1uV322G3XmTBgvgGOIgyCDff78hXzY/8CmKH/25/+MCp9sPifHp+cEwwaS4J+v6zXpDobSaKFRC3KjMa9tNMb+rsVz8iwceMdGfSMAZmEHYGMMB57IzvIJe5BJJgEAcm3RvgWV83BNGZBlHVPVukWc2kYZgLgOgCAs1CRTQcffi4sLeffuHWXBADrRGMTmDLyNP3n0CfOaH58/mwsAYi1AIg3VwDwGYNTb6yYA0PaSX+oBOMv3TOdXKI00b2Zbt3au+AxCFFkw1/i7jk2NPNKepe25/BrZh6LyW5Mah0zQMWMte5ntDq6D1inBeX9z3HTTeRKNOf09OREDIzncy2nx5HnK+iAaPuOuAOCsOCo4F2Yw7uZdf9Tv8GPOff/a/Xgxeh0+EGzXEbL3I/GPncURRn10/gTvE2Fvhoqe+U/sphh0FgBo7OiJc8op1KLzO7iuOR7WU/PXm9Mh6OspCswbOiDLGMN5kvkanIsufph397fF37Fx67uxCCjzLTK31EEWruMwmc0powl+WK7RBNGH1Fja19dytH8o9atrOT86lRo8AGNJJk1TACBnesDL4bUC4NHEBrRrbMJdkM9ldakgmxsLMurX5c277+Ss8UoqaxW5//AzqS5vSyJTkeX1+5JZXOVli5P5aMiIeqp2f4Kxv8RyEhtVJDYu0ljeUki/OjSx2QC8m45Z588sBiqmNdRKJDopj6UtQ7lmVSwVW5HYKI3yPdmNiXRbJFWTTv2VHJ28JhMQLDl4ybXqPTnYPZHv//En6cKjLFOQteU1WYEMNpWWTrPFP+czGVko5elJt7m+IssrC/RO3H33mv4inXZdPvvsU8ll0/SEKy2UZRRPSbs/lji8PooLks4XJJFelfFoQyRRVbZNMuOYfQraQE4CFtJU55oAAATyAm+UkUi8JYlEUyQONlNDRp1r3m+qkJbLg3158eMLef7TT1I7r8n2/fvyxee/kvv3H0ihuiytC/iNHcjFxbXEhvCWVHDt4qLObmoAGgBizvYAjJj5eu12If0F+2aIOU2PGKHUFYy+169fytn5CYOz/+CffSW/+tXnPJBR2YVkWjudabfNq3pNLmsXUm82ZaFcUj+UxQVKZBMAwlgVhXQ6JyJ41giQtEqpLyfPhI+OY6pqJY9GOjotsb4YvHZEhi0Z9muUxCfgZzPuy6jbkmG3J/HeUFLxmLSur+T04APvIZNMyNMvPqN3WiJXlN5ApN0dU1IJQ2TMgV63LVcX5/L8h+/lxU8/Su3iTPL5gvz6qz+Wh9sPZXmlSr+pdrdFY29KTrM5KSwsSw5y1HyZ2C47JvbGklu5p50JuF7Ul9HYB743pnWotW2fgArlyQ44DqTRCoYYM3hi0Zmk1ZIHsBAF/ittGfabks0gEOtLvXZFcKVQrnLIu7U2/QvDvWckkhGpnxzI3u5bOTs+IfAHJkEbwBYasiBoTSUCAHByo530ZMDmahXzXh/dk2NSWSxRUvv23RvZfb8rT54+lu2HD+Tx44eyuromnU5T0pkk5T+Sjsnl+REbiLx89UZKpWVZKK/Lp0/+SAbjuGRXVkU6HQVaybh08wtzzRiAIzfP7GAM9i8312x8JzSr7mlgvo36Iv2mSPdahv0LSSQ7Ism2DK8UANx59Vpql3U2S1kslZVN4V5IEiAB7vXHlOggQdnfO5avv/5Wnv/8hgHvF198IU8/fyKbD9YlX8rKaMzWhk5yBDPtiiwsrki2sCJDyUmiUJZWZ0gAML24KTLqOVmbayKDjukG/kWkBzcddvRQxTLjV/WHioFtmxrK9fEHnmU/v3gt9auenByeS+0CnZ3BdlSZmc7LMHgxoMyM1md9ts1xJAjmSYcClPkAsjEBgB2P9+83lZjwWJsAAcPVoetp/mseA9CSGr+zW/RdzCcqACVcQyiemfMAhrmXMhn43RqYzAAUZwWW0SANezYTQUrcNREAg44sOrCQ0Yka5veu40I0APdBsRsH1v3jbQzMG54M/8kYT/7P8fpdXAPw0qrtuP+wWYz+xjSvRb8/L4yZgN/g4Rb5yWhTk9vGwH+OlKq5QNhvqjUPtJr13rzHSGGW9xOZD/i7L5eJSqzmXTeBdwvZ3OeA+UPW02jEsU6jc3IcDSk04Q+SRoL1sOwITcWNbx7guBGAax7T0q7BGICWuEPxYQljyIhxF+yBpdZwZLIg5TPpdAb4e8uscbRxmpcITkkKJwBbZebrK5LY8Xl5MT+Z6upfGXyml7xwnIJYYL5p+6RPZFJiI+fXSBaiSrAZk8MfOBEnAAgQJulA3VqtQbsHWHRcXp6xezCUHbBBARgIBv/q6rJUl5akVIR/L4B4zV8w1pA4g8mPvSWfy/GMA8sN4NZvv/5a9g8OCJzdv79NJli1WpHzizMCgO/evaK9RqtzLdVqSTa24CUtcm+7LJVlFC57srq+oP7II8iMU9LvJGTQhywXPrvoLA82IxqVpeSnH3+mf/j2g8eyuAiv7Iz6iA9g8aGgDBuzDAfsmgyfYtsT8QwwLmky/NRTGHumeQcCEEQBFUU6KD6GKIKNsFuoBNc8+KwpDQAdk9EDGEUsAFsajM9ieVG+/f47FtzxKi0s0EYHoNjK2pq83X0nZ5fXTOWumk05PbuUZrvHHLHWaDLMVLtIMAyVbYiiNmeda7yIeUXrh35fz1pECY5g4nvo6Z7rCmquiQtAf+xdsNXx/928Nq1xGIsEw5Fsbm4yDkKuALATnwPyAEgE9E6s1Qh6whfw8ePH/AplxA8//kBP882NTZIIEDtB6mz7DK9hAL/qnnQdiIWYHnuSra7oues3erltr77Lv0cLSPP2r2BPd2tWbVFCFrj5DZI443kO4vfUDxk2UFDy6P4KUNDG+bbYwL8PzFl7GcBp8lR83//3aBHT39vnjY3NFd1LTcEUnqLRa8U92SvaHEO/P2nREAUE7XdpTeaKPzeOhxf/3WXcokzDeZ8/azz8n43GYtHPVma97vX4t+nz250Nt3QFvgmgZOzsAPy7PD//Z/C+oe2GzkEdb5WhT8e3zgMw4hF6m9/x3OYjgV+7X4SN2HN4Hp7z125EVeL94G3xMvc6AoCxrgKA6EDRactoBDloVcZxyBrzOmXHSIZ6IujimIxJu3bJpOni9EJOj8+kVW9JJpGRVhudE93h73cAngAAla2nrygAmJOtjQWJ9QAA/lYao12prC3I5vaXsrT6UBKZJamsPxRJl0T6Tn7lggtlwHDGqXR1VBQZrogQALQSsoExjlLHUbB/M2+uu2yVDrQxNgiSct5OR8axuoxi56xYjfsAIEuSjCUJcMblWiQNOv5LOTp+JmcX7xQA7I2kVesQAPz2H3+UXkskn0lJeaEqG6sbZCa1mi1ZqlQknUSzDHiBFJnMPnp8Twq5hFxcHsrRwZ6cnh3K5sYyQcNqpUo2USpXlOtmRxL5oiSzBckWFiWWrorENiSWrNBzSxIOWBjFZRiDPAYyaQMD3fZlsSjGDPILBwDGks0QABw3ZARAYVBnM5LTw33Kf8EA7DW6srWxRe81dEgtFRfl+vpKzs5wcDYYZCwuVJhInJ6cS63WpooRDQM+GgBE4g0AEAZwziQabMnhsCs7b1/KycmRrG+syp/+6a/lydMnTBARaFkXRbD4EEzUGg25rF0RACxXK7K8tkofFngpAkxVABBsOzRayYp4MgWb49htgoSewaSlbk6KSRAVgFpPZAhvmQYBVBmjW2lXxp2ujLo9ifUGkonHpXV1IaeHe3J89IFdRp9+8bnE4PWYW5DOYCytngGAkForAHh9cSqvf34ur579II2rSykU8/Inv/61PHj0gIEJkmQ0IAE4oP5+KckWy5InALhIwL0LcLEvUt64J8PukBVKynu95izGENUlroBfcLC5rrxW6Q8SBzadURB/SjYYBBl6oNBk3TVXaTWvKHnvdyDJOeE9QM4NafKgCfYrAGr3+WR+9eTy5EDeAwA8OaLymkFJW4M/JGBochJtfRN4MvkMlAgACPAQDZUADr1791bev99hF7iNexty/8GWLFWrBFjZxTybkEQaSQ+YiTV59eo1AcBUuiyfPv2CUpcF3Acq3DAPJQAIE1HsM5hvTgpDGbmTkvubP+X4ur8G+6z7UygnQQVWAUCuVwCAo5rEE11pXx3JyeGBvHkFUKwmT558TgDQ756nzIcMzcmRnKD4g4YaP/z4Ql6+fsdAD8zHT58+dgBgmh6XuCZYGQDUL+QqUgQAWFwiAAj2X709lES2JKXldRkDeHOgOY8hVOIi7L/bDjproBR8dQAg11q8L5fH+7KzsyMvn7+WZm0ol2d1adbgi4iA3IFFzgM2YFo58PE2ABCJid+UIgoAAnz2K99BV9oIgmNAQzTQ+kMDgLg2Npxw7LoggPz/CgDoJNzhfnTHs9/92D8FAOgnNL9XANApFvw7/l0BQBrp+x3KPW/Xyf1o9jibd5fNMzszZwGA/jsEP3+Lv9PU+zjmiXVFRbKNsw/MaEvMg2IVx0s9oIPAPgrA/44AoH/OhPuaz/TTuw6kUFFT9QhT0mwDbKxuG8foU5lKwKYkXCoBngQA/UYLdvZOA4A8y12SEwANJqeek1mF4+MKiSNToSDEnwQAwcgCAIiGDamcMrTOLy5kb29X3r3dkavraykWc1TKrKwsycIi/Pdy9BiH/BdSTTRwMLULrhdKglYTljBJsr3A3oes9dmzZ/LDDz/I5UVXNrfKBADXVhEnLsju3nva4RwcvZdcJkYwcLGck7WNiuQLMXnwsCqV5aQk0+gY7OKVUZbqq+EA6oWEkwAPpVRalEEfXazT8t23P8n1dV22tz+hD2A6lXOdcWFpokoLNMHDPQAANP8/3AfiJABT8AbHMw4YsGgK4jwBQ3sLFMC8/6Awcb64fYD+DvyDBBqgGJr8gbxQKhUFDdFq9Zp898P3vI6trS1KoleWIK2OSw0WQY2WtLt9GSeTct1qydHppdSbXd7D1TUktIgJ0awH9+M6uKIDsLPj0HWiXmRgINL+AV6A8AQ0EGUGgxjrG5JlAE/m4zcaTFsSWMyDn0d8uLq6ys86PDzk7+HvkPQCbMI9orEjbYzKZcbVAEH39vb5FUAhAEB0PMaY77x7OxcAROHQ8uR5AOBc+5GPO8aCn47GF9H1zwLKhP/vtJ/uPHCIoEvAcNJu0cYAVD9Wn+U7/wb0GsI9xgcYuTd6Z8Bt93MbA87+PSgCRbz3/Pe3BmP2PYCBKPL6IKTlIvM9AfW+rVuysXWngdhJQtUvfNxTwNxd3yf6jKcky8EccYAnPH1ndM6dVQCdPNdvLnAreWz+ywdwZ/2UXwD9pwQA7VrgWjoRf0U9LiMKleh8jnpw3vX5BfHAuP33Y4kj+cVBN5D64Ymks2XJFDZFkvDXA6MJZRb8DAzgwZoYS/f6kps7upSeOQAQUlds2kTaLTENkm9/wsIPzPyMwOYB86dDgGylnJZ7GwAbrgkAXjbfSHV9UbYefSYVMACzAGAeSnxxTaQXE5pHBJ/F5e9WEAAqdNNaEpGiUj/4kSP1WtPow331TfQtoLnDUDL4AwvOMcD48R2RWF0kdk5WUbuRkbgUpZQvSyIVk37vXJLJutTqr+Tw9Cep199Lo3Ulgw66szoA8LfPpNcWyadTkssUPACwQ/kvzP0hoYP/X61+Ib/64hNZWi5Js3EhBwe7cnS4S9N9eHusLa/IytqWZPIl6Qziks6XJJ4p8r9ktizJ7Kokk2WJZ0oKAIK9BnCBDLYkGYC8LT8hDYJemJMDJFRgReJtkQSYVA0Z9ZUBiO4LRwcH8vynZ/L8x+dkWy1XVhgIVKvLrDK22m1p1Jtk3IBFisYaAADPz67YCAPfY3dWVu8nASW838wNg9IeMABRAcXcRXdRSDjgAxUCgKj8QqaITqSUZ8IYGcAeGHCURQiDmqvatdSaTamsLvHAh8ckGmCUllacF1tSJAW2GeYCxtCu09hWNv8cG5YSYPOkdAG0AYCjujbDgQdgHyy3rgy7HRl3+hIHQIkq9PWFnB7sye77N2xm8fTzzyWWzkkytyCt4Vha3TFZgJBMpNJp6XfaZP19ePdK3r56If1WS6rlBQI02w8fyjIa+qRTZK/h0KJkDj6NhYIUq0sSyyPwHElrECcAuLpxT9q9vuQLZTc3wkB/AruYSJAAVPF4c6C7V70goGzUjFk+ENgjXPdc+yoj6bdrkoghULyQw/0PbLiBuZUvLCjNOO4Cal7HSEY9yGaOZPf9DoP3NBpMOAAQh20KAfAvAAAxzxDEYM1BjvL+/Xt5936H82rZ5sxikd2v0dkO6xeWfrlcSuqNa3n18jVB5UJxSZ589iUD1+rKCgHWkAEIANCBzVGQmdLryJ4VYWuERjLu5zjmAADbMuhey6hXk37rVHKJvlxfncjpAQDAHXZLfPLp57w++HXaC0AxqtiQ53Q6DgA8PJMXz1/L+719BniffvZYnjx9JJv31yW/kJbRCMWmgWSd/yfmT75QkXx5TfpjNJxKEwBEkaKyvC5xdk7yCzNO7sytXOePHYo3yR8pE7Np5STAylweytXhARO4b77+XuKjNM3i6d/aE+k7iRFdEXx1Gw3xw+DkpkoqPJHAwgDDiIGc86rjn2cw+Gax0MPmJ5MSO/MWm3daTVVmDbg002xr6OICDf/nATZBtmwAIKWoLpC7nQE4ozI5wWCatcbDu/glXc2YYCTUYoT+SUP10UOSxr18unMLiz7ha3419Q7RwC/6kWgAzGt3vjr4M/YUYwDO6rT7OzEA/0AAIAYC12wdNycTsogENAIkRwPi27wKowncbSyIWQkf9inr3A02UCaTZoLZ7yEmDg3Xp6WpOnd8rOquDJooAzCYPNGmKFHmY1DLmr2+glp2sJ4nD4U/HABoofSkhcr0opjcs30A0OxkGOfZfUY8vyYZgBYPGktz5I5A9QoOAMA8mt4B5EnI6emxHB8f06cXnXHhzVYuAwBcoac2iqmQpQK4S6YSum9jylLqOZB+p8t4FUDO8tKSAPTa292Vf/j6awKA+Xyeks/1tQ3GULCQebPzWgbDjjQa2mALzbbKlSKbgigAuBwAgMW8ayA3zkoMcoVRljY4KLKhIAVFA5qCJGJZ+e67H+T4+FQ+ffy5fPLoqeTzJbLk8AL5ANcLMMzYf/Q5BsgyGpL9RzZ/XFUuWAPYJ+E/CAYj1hGYaBR5MFZ13n/03zNGfIyMu067Lc1Wi6w3dCvO5fOUT+Nz3rx5I8+ePZd2r8vPe7i9zfHJ5zL0YDw4OpRMDgzNjAxjCblsdeQEZIBGi2y/y4urAAAcgAF4AwCI++7BT7yN30XhbRIAtCYuBp6zgUFMZd2zAEADlgzcABAIUgV+nmBjp805tra+xqI5WKD43qOHj+TRIzR+ifN7mGtgLAJYbjQbdwYAwQKHDNquk3tNlBl/iwLgYw+lW/cvD8hRwESbUlkcFo2DQsaZLmjImdmNGf/hXtB0Bc8KzG8Xm9wFlDMQEO/5TwEAzgMCo550/vjNLkzfAmhFAJ/5wJ892Zvf77bnf9tY3xZXBrF3JBY3wlXg1fj/A4AzhzIa79gPhetGz1OzC/LzHf3z3Tyf5z3H2HjwGziKEbRBhnP89oPk8ytSWnwkkl0R6VnXIQUIKRNOinTZJfJQdt/v0QuDXTWxqCGYiqlHhO4KDgiJMAB9AJDG/eOOJAUAV0rurysA+PbtN/Jm72uprJfk/sMnUl69L/HMoiyvP5Di4hoPyIRAhgYlbnqVAAAgAElEQVTPLwNW3K0mEzLqIQgFiInGDE5yiK/MBt1XJHjB3/G7FljdMrBIoHAYDvWQplya99sRgRR2fErA4v3OmeSyy7JUWWfHq1G/JpJoSL3+Vo7Pnkmt8V4azQsm0Y3rruzvwQPwORmA6BycTRVkbQkMwKR0210p5goE3BIylmIpK+3mtXz69IEgcLi6Pqb89+ryRNaWK6xSrq+sSmlxiQn1KJ6RdH5BsoWypPNlSeYrks6B/VdSRiXAEjYYcBJW38tt1gziMwU4rJ5akuiKxLs6Bt06q54AsD7s7jHBfonOaMmMLC5WNeBaKDPB7vfA1Buw2xckHYV8kYEHKqvoeIvnq1W4ODvmckFY96cbAUCPAQifHWenBk8uMgBPj2RpqSJPnjzmIQ6fEwRwOKAoG3OyEQR8qBbXmw1Z37znrn2BnXJL1YrOA7AA4/BoA3sAa8aaz7iBi1KdfZ9MAoGDkAE4bokM26wUd3ttgnf9doe+f2AA5sgAvJKTwz15u/P/sPdeS5JkV7bYCq1VRmpdWnR1Qw2AGYy495IDvvCV7/wCfgT/g3/B50ujDe9gOBigu0unrNRahdaCtvY5x/2ER0RGFRrAYIzXzdKyKkN5uB+x99prr7WDQDiAp89fwh+KAuGEAL3VNlBrMQCiaHUUnToBwEtcnh7iaHcT3SbbyXN4+vgRVteWhZ3G78xgkIFLLEKtvyB80TDi2Swi6RxqzTY6/RAqjR5mF1fQogZiIjPA8BvSJLUDFDvnH6UZNg4ANK1C2skZrPrwepKu3Wa7dEtaoY+ODiTIX1leQD4/q9irA4BsD91mHRcX5zjcP5DfrPJz+tPFloYfkgBSpMdyEpbAy2a+6lvKzc+0AHP8Gq0xBjJ7BwfCAJyZnxODltxURsaLvJcwLNmWSGCrI63LbEknG3btwSM8f/5MAlMyTQM0AKE2Z0icWdRaI+urNgARZMpet+z+PxtgHZEwyhxqo0cAsFFFv1VCrXiJMNooF+5wcXaKT9v7uCuW8eTJMwG9xZ2UQVtPud0RAKRAd4saPU3g4vQKO9v7OD2/lJb7R4/W8PDpOpZWZ5FIRtEHCz1k2QZEwzWZzCISTyM9tYgWx21HjVtfJI6Z2UWEoppZLffbYmt7x8rnOLvJHmGulQbdOx2cHR7iw/sNvPnuPUL+GEqFhjCyCQB2jNOgYRBYWmyyDnlsu0YBEmRFGQCQ+5DNpjNmM2Z5HSdBMRIAlBbQcRCQ3o4818VpXf5MANC0ohJYIzN6HAA4vD14x9tocG0cYGNadO339er/eD9TAQfqRn0+ADguNPrz/F3X15zkRzSIZbyo+EMlS8NBvlmPfigAKJqqem0bZbIx6SoMAMZMuDVg/h8VAGSnQUzWHFcX0NGZHtGK7GXgTkygTYJn6tRW66ywbS2heBPnCLBtXncfAChxkVrfXEbkXy4AKK1huq3aZRYNOmOb8eeImnv2YbN+GvMRw9wXADAU0AxAmt4pGQAW/66uL6T4x72MLD7+MB6lURfvAdt/2d7L+FmKhl0FTggjTbex5rJZ0ftl6/jHjQ28ffNG8iHGUSwQEwQjA4ix49bWR4k9KdVzc3Uicd3MbA7TMylEY36srE0jmw+K/EY0qrTQ/L44QkFVUGY3KIuv3JOCgRi6HaXv/Ob1Oxwfn+Lp0+d4/uwVstkp1Gtk2LP1kcYhLc3+q6BeV2A2zfc4NghiMS7h3s77IPPV58P8wpIUTWgax/O3AUDRADRMQARljaU8Dq+jsO66lNWgmVlSWoDPzs/x/v17Yde/+uYbTOVySCSTwgxs1Kq4vr0BezmyU1OiK10s1XBdquJCGIB1yQ3YkWMYgNIeK4AsiyRsceaPZhbp+JqFUzkfGucJg06to9QGNHufaU2UeRVSraeGvScawaLTq64TrwmvIw/eUzKG+H+CmQQy+W+2/BJULtea+MXPfiwMR57DmzdvhDxA5h/vDQvTvBYsCq+urqPdamPvYH8sA5CnbhjR45jQ3hb/Sev1pMcnrl9DzP/BQp4Negmop7X++Hf+8G9sC+Y6y99iaihxtNK8lTVhRDFy3HkPMaI8engTGYAe9+BRMYUTm0ksqM7XHOZ6KY8ABW7Kvu0nycnVb3Xf9/MAQFOYHAKCvNqsPxAA/qEAoK0Zba4L5494hOrrZDPmVVu90sHmMQnAmnR+xsV73PgY93rnuhpTFkvjj+81qvBoEw0M6C1yIKNyWX1CozQ5ZV/XFa7emBZouyXZfr75ng6DVDMIvUD0pHnu7Kv93v/JXRiokz12jnq1j1R8AZncE0Ti1GAyFSnqBLI9sQnqANaKRdnwTg73BQCsVxrSHkERTAKATmCkAUDj0mtaAg0AyAWb7XwOAJgKYnkhDbRL2P/0Gjd3W0hNRTCzsIxELo9ohhqAywJqddt+UOYnFokDmSxO37wXUKnRbmF6fhGtehvhEN1NmdBrZ1tu6Y7GjEpKBqvwX8AC4Gboi6u2PLIAJXirwxfh5nmG45N9HO5fY33tBeZn1xAiSBQjaFhEpbqHq5td3NEMpFYSLY9qsYnjo0u8/v0G6nUgEg4jHk5iivoeAbrl9gUIC1FEPgBEQj7RP8vlWHHzodEsolK6RbNRwYP1ZWG05dIZRKNJSagD4SQSmSlEk1PSuhqJZKQ1OBxJK5MBtrDaDqMEGWTB8SxaBnWWVmvdRugAWASJW+ICzPYDTg7qiFEcmdoroWBYgISpmWkkE2nR+hNxX0keVELNimNPnM9awjjiYijaOHS1NQwyPYK9Gka2S5ZiU7RBV0UGcspPIYBOr4FPn3YkGMzmcnhABtz0tBhGMEhUiaSqIHOs1BpVAQCrlYpoeijwMoloLCwuZj5SuQwo44vp8abnjTPTjGuycohWbecmmuc/lWudzDG25KMlTLJmp4E6WySqVTQrNQcArBYKotG2t/8JgVAYT168FAYgW7cbFG3uBoSpR1FltgB3yAC8ucTtxSkOdzfQqVcwk03jR9+8wPLyIjIppT3DoIl7mGKokX3mQzgRQ3ZuHsVSFf1ADBs7h/jmpz9HMBpDkOMSfhcgc7dGNbcc1tVnLEmG/eAFczTYJ2CzsIUZFBoApy3GJUf7n8R4IxIN4enTZ1haoLYl2ct26woDjr442+4fHODygjqIHPPKeU0CYb9f7ru7QA6et824MoELkwACgGQP0NSGlWYCgAzuUpm0JBTpbEYCzWA4LEzLaDiCUJjuxWU0GzUcHe2LczcBaepREhycXphR6xYnO9cOEd/WLcAGQBbtJC1HYJ+q13RgCIAm0ZcmTF0B6Wk002/W0K6W4W+1USrc4vz8UsA8JgmPnrxQgD1ZATQtarclyOU1oHEPNYKo33l1XsDuDsHVC3HOFgDwyQoWl2eQTFFbqyMAIJ3RCdakM0p+IDe3KgyHu2oLO/tHWHn0VMB2jkN1r1locDJc3S6u5R5UJPEZA8wliKtxRIMPFmlYoNjA+9ebKJeaCCKKTo+ufK5URVeSDW20YrEOvQDA5wKAKrnwa0azdeo6wPPgimO/mxeA9D5xEkNqwNXe82JqKikgrSv7jojTew6vq5378P37qJso6Lb+ERpvA8PZmByMEVt25quuNMvcJAOwr9Zxruv8Pua6m+f3JmjITBpUf3gLMKc19zSdGPVc0E/ABhEsVwmFYQAOrKeeddb8d5ImzdD4sF7AMTfEMJl0AfTjJtkxyTUTaNEyGzo8WnFekXdPRXtiQuoZN1/KAOT+ZBiAMlYIAFKYDT00W5TfGNQDmpSQTEo47esrTSn2DdP9fl6RfpsNy8KvfZjnegHCcUn0H58ByLOxW5TN+Q3fe/XZah3lNSeII+IhwnIl4KIKyjYI4B0+NEsZWBesiqNIPMj1VF08ZPAlEmHE4tR0VmvA9fUlrm+ucX19I3s+YznGdfz98uVLAXa4f3Ps0uSBxTrGpjRQ435HvV6CFwQA+VzKH5Hhtb29KQVrcbaNR+Q7FAtFXF3diBnYwsI0YvEA0qkIdj9tYn6egGNS/ra0kkeKdVRfA+w+53mFAgkkE1OiuUf3W2Gjt3oIBZPoslbsJwD4BufnV3jwYB0vnn+FmZk5FAtl6a6iBiDj6nqdbbmq/Zfsq6CshdS8U07pPn9QOl7YDpyfysuaxM8n4GiKEAqAY1dLWCR6+CPgVLePq5sbWauMjIUZqydnp3j75q1ca8YK/+W//A9YWF6U63JzeYVqrSJ5G00+cvlp6TS6KVZwdVcWE5ByVTEAqUMu+ovsFmVLs+jpalac0eyy9n7mkzxv5oCMywj8cQ7TTVeBhi4ow/EYCPsd9h+1HVncNDkA4zk+X4qe2gCGjzOOY77AMXNXuJPHj4+P8eqrV7J2cDxTC5CMSF7PbCYrJi40nuNzKQuzvv5wEACUjiW11yoNQO1WL10WAUfv1J3n9wP7KiRSunz3dkZ41k8vg824niqWnWq7HdgjLA1AG+wbtc6YPYHnxTEh81wXVO37Ys9vo7vnXQfGteTeF++4gJS9Xt0PyI0DViZdU4KBXs1A8x3tPcIbf40zPbHjm4FrMQYA9AKHXvOPSeZw92375r0Nw98813wv3lsvAGgYgWKcYxXSvBq43s/1mtx4P4vK8/cdo+IZW5uR+d6Q5NRIjWsDWKr1xKyNNPu6L2byaugOmeRoft24uMJcU+/9dMfQF+BVIy6Ur1v/P/r+oA+V4g1OT69QLQHZ1APM5J8jnlqGnyYgAlRwESS4owHAQlFagLm5UUy/UavB11UC5woA5Ke5DsBmIb8fAKwhlwxgdT7rAIBsk81NRTE9v4BkbgrRdBrTC/NIZXOiC8FKE12IqZO18d1rcQCmeyY15lhdIqijzAmMScGgK/G9PeIT0XXNAhQtPJUctXpVhGNt1FtnOD8nC+gc66vPMD/7SFg7sTzNFMqoVo9xfXuIQvESlVpFAMBSsSEuwN99u4kGGYDhCNLxHDLJGYQDbJ9Tot2sTIYCZJKwJcCPXCYmACDNLUqFSwG41paXpHWUGoLBUFg0tfyhGKbnlxBJZhCNKf0POo+GQnH4aQIiAGDAZQDyutkB+kAbsAZjxLVWt2eaPju6nTabaLebspl+3NwSBuDR4Ym4yPLeTednEUskpUuTG7psWNT16PTRF4FYlWzTsVMarXXgZyq+ZkL8QQBgt4VPewQALyWIW11dlfMRAXAyrkxAS+wIQK1eFZ3CarWMZ8+fYTY/JQBgPEGXtCgCtKGlUQ7ZiXRpJVBD0GZIH0h2O6cyIt/F2YAJ/hkAkBFeB11/T8SAGaAy8GyU6mJ6E/UFUS0SADzDweGhmH88fvECvlBMWekQAOwH0ez60O1T1NwAgFcoXp3iYHsDjeodpjMp/Pynr7C8OI9UKiEAvhHIF5fWiHL9DsaCmF1axvVdWVikH7Y+4Zsf/wzJVA59H40MNCvTIwQubqsD8LFmcY1bsU3FaASYQ6YA4SqVQGjZAKnON1CvV3F8eIDdT9sS6D999BhLS4vwByPo09DIaZsNitnO9W0RJyfnuL6+doSHW63GHw0AZNCpAMBDxJNJTJGFSwAwFJZKN+eEtJgHA2jUCf5XcHK0h+k8wcIMXr16Jl2/cwtz+krJDFDjiqYf0oZjMUzFQMZTiTWAnxcI1O38rDz1NADY6TRFI7JHp2m2nDRbKBcrOD+9Fi2/u2IVj58+QzKdRVcc+VoSyDIpkiCaLDRhBoTFSXd3a18AwKC/h0ePV/Dw0TIWVmaQSIUQpDsjDTh0ojaVy8MXDGNm6QHqtbYkAHtHJ1h++AiLS0uICFLYU0wRiRwcCszgKJoADI0ccgy6Oz4c7h3jw/tdvP7+I5oNztEw+qBTnR9dXXpXWkI9p2JtNuBhCYLBwFwVIYYZgE4QRdc40/lumR/8JQGA1Edj+y/dC4cCtHHXfYK486QAZsit7jMBQDtA/EsHAE2hiecsbV46WRXtJwqk+30CXv4pAUAWAezjhwKAhiHxHxEA5D3g/s89XRiA7dafFACUvdECsJhYcHWzExJvQviXCQDKCFaJnem08RaNnaTPBQA5xgMEnUcAgGZMehOj+wBAviYg19MAgD4kElHE4txvue8GBKQjKEUGIIGuubk5SeYI5jx48BCxKPMddUiCqzUiDcuNAA2BIbr/kilavCvh7OwEJyfHqFRKomvN+ISfw8+gdA0lPlbXluAPdBAMdLC1tSFOw4wfxchvKYd40oe+r45wqCcyIXT0zaTzAgCqFuA+Wk0fYhEa/imTwzdvXqNUrIgpxePHT6XrQelo0ySDRbquSLoQ2DKdHVKEDKpOD7rrMi9jDExAi90vfC6Bs97ABqT2dgJ/1CPscl/sKACxWmccQHKIuq+8preFgrS+Ugc5Fosgm5+Swnk2MyUtsIW7AhhzxGJsuabRZBDtnh/VegM3pSrOr8kArMpnOGaRojlIBqBy6zXAlHF/5f0SM5+eApAZgzFO6RBoJrDG9VVA586gE3lAAXoG6BNQ3kcAtSNFXR7GnKLZbIkBI5l87A6iqQljSIKnzCEIIPO+87szt6Ae4PPnz+VxAsHMgahHyWtBjUi2Kh8eHSkG4BgAkPdH2ECOhqEXAPfqvuix6zCGTQvh6OdNKhCOAiAMQK8ALa8zuduSK2ChbvU1nyNt2LqDxC6oeuOKIQBrSApB5xyeltnPAgCt/OJLCzpOfOFhGtqGHaOKUN7v48Z/400sJSf2yJYMmj4NZldDsZmwXkexEAd1EtXnfGYBXX+I9/necSIAoKX5N66DxTWRGhmhjwTn7Gd6tdrHjaPha6O+r0mbpCjl5J9koQ/OMzsu4vO4RvI1xrRr9NkPm5cNXbcJFdtx5+EA0MYg8wucoAeu3+3V/94P+QMoFYo4O71BsejDTO4ZVpZ/jGz+oXY2NRt8B+iqFmAykLjxcbG7optmrQZ/t68YgKxaCDnMmAOQ9GSANwXGjWYA1pBN+LE0mxSQ7HDvDY5PXyOTi2BuYR7JXBbxTBzTC7NI5lKKYttpKQpmr49/+9d/FWdWAh4vX75CKBpBgML5CkJSi6zo27kgoOvGarUry4zQrcvj7qz83aCvdO1yAcBIrI0aAcCLA3F/Wlt9grm5J7KJxrNT6LeqKFbOcX17KuBFudYQEX0CgKfHV/ju2w3UBQCMIxXNI5MkA5CblHKgU+w/mlm0EQr0MZVLiqsomX+FwqWAImsrBABbYqhBhhhbgMkQW1p7iFgi5VwnPiaut2ECgGxnJgCoNABp7uBUkgf2D+3mxsRcmzGYSjmfz0pdo6UCAwUAbuDdxw0FAPojAgDmZgYBQIa+0uEpBm59GUvGuZNAEpF6Hq5sozohAoDjnHb4OFvYCO6QjUTGFYNA6rGQis9NmmYEq6sPMD2dl5ZX0ffQBgokWXHh4j0qFu9Qq5Tw4tlzaZ1l4EbQLBlPwEfKnCwYBhA2Y2cQbDbgnywCGjRTC4tms/k66FOP09cBARoCgI1uG5VKTUwJaLRDADDiD6v5d36Jg8MjBQA+fwVfOIxmn/BKAC2E0OpT7yWESCgqbcQ0AancnGPnw1t06iXM5JL42Y9eYHV5HulkQuvDqIo8mXQEAH3hPgKxCOYXFwUAbLR7+Li1ix/95OeI001ajCkUA3B4MSdwowMSDzjoTCt73xnreqQCegYbNhDIv/U6LTRrVWn/JQBIZt3jxw+xsrgEfzAszDQJXgUEjIq+W6FUw811EZVyRVeqGOz9MAagYQ2EojEJNPcOjoQBGEtnkMvPIJ3N0clGNHekxTockTbYRq2CVqOC46NdzE4lMTWdwNevnojvx9ICZQ6ssWT0Rvl7ICAyMgb2mkTdTtcARE0erdVCk3cumQQAfW20BABsotdoCbjcafZQLtRwen6Nj1t7KFWaYkwSo8YQ24NaLbQaTCAUSKGqmEH4e0HcXBWE8Xt5PggALi3nBQBk0cKsGRwzBN65N8yvPkSt3MDZ1S12Dw+x9uihBNphCwBU0gduJU6+rV6XzMbq3U+HWtKdtZ3/CEpCc7B3KgDgd683XaaD7BdBAQAFxLPYBibYc4pc1h4xKgAlqG7AKAmKLWYUHRbN8Ye0YP4pGYCmUm8zAHn+dhAzqnpqj7Vx2+c4ANAbKDuvN8zILwhURUuv21WGRmQAkjpjCWyrAFDNiVH6gPdu/frBH8IAVLNVMf3MmOA44bwScIQsui9kAH7OOdvP8WoQ/v8NAGQFX4ABOqB2u2ptJgDoUy3AdruSLKH3tPvI0uIZn97ne6/vlwKA4nBrHzrJ+vdlALondJ+ou2IRqaSWc9PLAFTC94q1a44/HADsjGAABsTkjKCNDQBSD29mek5aet37o2Jf4xDNscBzFrAypCRpCG4w77m5uRUJEsaZNPgS8O/6QtaeRDIt4+nps4dosvBfLuDdu9fSChsM+qQVeGFxGokUi811+P1tAY6o9ZfNTIsLLwE9AoCNWk9YgQ4A+PqtgHzT07NYWV4TIM9003BM85yNBiCNOZRGsSriKJZfF+FYXDQPk4mk/L1BE0gnPjXFNq0H3g3JZ5Opz9Zc3j9KZMg16rJjpSesx+1Puzg6PhAG3NOnj7C8tibvTUCPLdHGRIXXPBxJoFJroVqto9MPoNrs6BbgijAAFTlAxZfMGRWQ57qLegFAtghL5xDLxRoQVGYaZES2xaDEyBQICyrQV3rXfsV8ZO7B7++sB7pdmufPa8n7Rr1sngNbnKkJuba2hh/96EfyOEE+3j+CqdIKHovi7q4gACBbgdl2zRbg2Zl5GScn56egNqOQHzwMQGHf6xDOBQAHgbxx6/WgUcf4dcsLMDitjYZwodc7p+WQurRaakPNTe2Mrt3LDevbACrq/rjMSydO0zEQTVe+BDDzrgvjmIDmeYOxitnr3fVl0n43juk3CgBTgKhqEzbEIpstZ+8fznlb8d+o/WXSfjLUnWftDep8FAjoPcYBeF8aP3iBPxKG1DrvxokyFuyWYHt9H6HLbJ/DJGByEoA4kVlniu+6+Gr2cO/rvEw+Fgd4bYPsSrwnJpjE2B3XAjzpPnjj50nXadz7+W72/rc+N7JioYrT0yIKBT8WFr/Bg/VfIDO1CgRiqsVPgxQET4JBP0rFW5yfnuBgfx+3lxdo1OoC2tDtNsIkVzMAjXvh5wCAoX4N2bgP87NxoFXB4f5bHBx+h2wuhPmFOQH9EukEphfZUpcSQIABMxcxtkj+y3/7Z3GJZFvfX/3VzxGNxhEWRzcFxJDVYZiABviTm2dMRBx2iU66HQTbnUAaN3ZvOkEwMr8IMvgYzjcQinZQa5zh4voQB4cHWF97jPz0mmgW0vGSwFypfI2r20vZ4CrVlgCAhVJDNAAdADCURCKWRzoxhWiQ+nxq8ee9oFYZum0xtkgn4wIAEkigKUiv0xQXYF4fOneS4k+2nz8cxfKDh0ikMsJEMtXASFAJ20JEh8lY0W2HOllSH2ptPBqMUZXWjjimyqInixlZM2xXUA5b3Fg/bm3i3YcN7B+TARhGKkMAcF6AyE7XJ86yQvPXlPAg92W+tU7Q+H2FAWjpsplJNxkAbIm+GwEttlWyDZjBCgFAMlf5PgoAnBbTi2g8JgCgbBVsJwMdThsolQtoVEp48ugB5mbyyGWTUl3OZacATWsGHcQ4Zmy9S4sFOEj/dStYkoQSzBIzlQ6tLeTfHV8f9Q6DowZq1aa02ffaPYQCBAArOD+7EICZbdxrj5/AFwqjQwCHrbxUcmMrSD+AaFC5AJdvrlC9vcKHN78HWlUBAH/yzXMHACSOaYAsBwCMBBCOBpGfnUGxWke52sDGJhmAP0UqlVYLoAYA+R1sPSmTXEvOosGnIYDG0vswi9hwMq4AUgZnTi+Idh7k2GDl/fBwH7s7OyIu/eQxGYALCAZjwgDs+6Lo9iLo9YO4vKrKd+B6x+o1jWJ4KACwI1qbf0gL8CgAcPfgEIl0Btn8DJI07wmEyX1D3xdSAGAwJAzAVq2Mq7N9TGUimJ9P4sXzNSTiQczPToHFGVdH1bD/OBe0e7QpVDmJoZ448q0U4NHTOhEmOSOpjcPSMABbXaXh02l2EPFF5ZqVijUcHl8JAEhTjsdPXkiyQFCMc1sAwE4bdA0VUItujH0/Cpe3ch+uzi4QDPTw+NGSMACXlhUDkC3uZi/huc1Qq7Hvx/zaOqrVCo5Pz8Drtv5oXQOABNcV83NSe6OzCVoBz/jXBLmqoNsOYW/vXDMAN0V3qWcYgGx30nvCKABQlggPy9cOBlQwyESEya5q6TGGGuZ5phDmBuzjWudGb+F/KQDgUKA64Wb9dwBQgY6UeWCbGNccjgkCf5Kc/wcGAJlYGx2t4QRrdAuwSRi8mkB/6hZgLwDI85BYiPtvu60YzqIFN2b+TWhB/vcCACclEJOATG+i7byfh9k71IExkdFgt7wPtgD/0QBA3ZXCrTOTTQgIE46o/bLVbuL25gZ3hYIAdGT+qZ85YX4SdFGH0vAiEKT08LoSGylzOLLyNAjV7YmxSLF0C7/fh9vbK5ydnwqYE48npN12fn4BX3/9XGLI05MDvHnzvXwW78Hs3BQWFmYQSxBsrIhJSKVaQjSSRH5qRrp3/AgKAFittpBOTcPfZyzjw/t3mwKqzc1R8zgvn8dzM+3V7XZLwCejz0e9Xp4/116CTgRrGJ8Q/DOaXPy+iv1nCtpuYZuMeHZQNJrMu6jvRsad1kfUACA7H7799lucnh3j+VfPMT83g2cvX2Bvj4XEqsj8sGsrm0ojPzUnBoVHJ6col6vwB6JodPq4ui6KtmCro4BG5mocVgIkWCC7AzJZzB2agEiBkkilLhBKi79ueVadC+oxYQP61D3lDx9r1WlEqOa85EeBgICWvFZkffIxMgs5Nvia5YVFafvlz7t379QY6nYFjOU9oQbg737/Hdp94Pmjh/IajjcWPsm23D86lPMhpimt1DxXyqsQ/NMmIBJH6FE52XzLnXkNr54AACAASURBVPkm/pjUrmqvFbakgBR3rdZfAyjxt1uoU2fGHJxj3oBgcu2NfrIF8pDNTgYqW/55GA3AUeuVt4XWfo4DrDlMx0FGoHnunwsA9K6XYoSqi73yWzsc29dHXTcvA3C4g2TU93b+NqZL0RQU3ft0//v+wQCSlb8JoC76maZIr8aGMD5HE1CJFty7VU06Ly8j/r43s7s9TWu3Oa1RUjaO7qwH0DT7guwSE4iT9nw1c0lepwHwjpagGQdEe+eulxE6SUNxYhxQe/+/9pmY3habODqv4PrWh4eP/hoPnpDhs4B+OKGBMwVQ0FGVHY9kRJ2fHuNgdwd3l9doVisCAEZ8IUmifwgAOD0VAdplnBx+wKdPvxMG4PzCNNK5BBLpGGYX8shkcsLO4DofDicEzHn95jUioT7W1lawsDAriy2F5tUKpZl/RjTdAFq2GLo9SDliNW1cFrwBFF0BikwguakyKebm3yMYFuzCFyJgdIZPB5vY2PyAx0+f4sGjZwgF4kjnF9Bt90U49uauiHqziyrBnUZHxOdPTm/w3bcfUBMNwDSS8Wmk4jkBM5hkiwaZFp5kuwNbsxKxkDiLtuoVVGq36PdayGXTUo2MJ+hoG5OfQCSKmTnqO+aFHSmaZaGwOHLyWpHJQ8FjBdyFxN3VETV11ikdwGsApttTArluwEC3RVazVAWA4AIZgG83PmDv+AT9gAJBCQDS/ZMAVbvrk0SaQGqQLFK2OnPR1G1/6rcyfhDAT4MdnFx2ADqqmtVqtVGrVZFMxhEM+RHw+wQA3P/0SZirXLRWVpUGIAc2Nf2If3akO5ffoyMVvVa1IgzLlYVZLMzlMZvLC/DK9/XFyILrg33bZGUaJ0qbRWq0HlQbq1kAXP0BgjMEkAXU7rfRQkf0TuoUkm600G7SdayDPgFAfxTlQgPnZ5ciAp1MT2F+eRldbsIBP9q+oPy7w1YQmoDoFmACgPXiNb7/3W8Q9LUxnU3gJ1+T7TuPbCrpbOoMnDl2QrEQAqEAQpEw4skE2r4+CsUyNje38eMf/1haG4SlaQGAgwQFBdrYf/NWbLyAiWwYI1k+FIHRwYaj20XQGaiWi8L+29jYwFQ2IyLMy4uLCIYi6HaDCIRTaLaB65sqWt0AipUWrm8LEnRSx5FHl0LPvq6sXSK877ScDy6h4zQAmRwwuCHQzkBIMQAPEU3R4GIWyWwOPX9IPp+/yRQkuNeu19Co3KJ8c4Z0gqy/DB6tz2A6G8XMVAZRbqa2kRJBdhM0GPaoabsyyaisY2wrYdTclWq42alkE1L0bNEA7KCLVpdMgbYE9wT/qD9ENvLWpyNsHRyLozQZgNT6C/ijIkbeaFL3kDR4ravWV+bq3Av2tnZwdXGCgNUCvEIAMBmBj67DBHN1gYgC7DxW1lZRqlRwcX2BvcN9PHxIAHBBmLvqGBRfVsGTWmPsaqMxKLl/c1ZM3R4i6LaD+LR3gY/vP+H195uIRDMCAHJtF9FzYaWYxEO3r1nj0wsA2qPlPgDQeZ5xgdB/cFzTPELY4xL2PzUAyKSErd7igMg9wtOKOylAM99zPDNojDmIV+xav9Hnfp6MGBHs7knrvc0AHNgnaCj0A44fwgD8HACQa4rZg0efpgdQ+7JOHo/+8Q/TAPRqQBkhffu8HbOGsfdXOUKawxsYfykgOHTNrDhOBeRqDWHSLWs42e9SDCVLqi2Jm20C4n2/Sa36XwIAyt43QcpAtbhah9c1WGckw61i9w/yseuLl93gAQBNAuS+3m4FHvWZLhuIzBSKuHtbgO87U+fzHBb14PhX40vFivz3VD4rZnlcZtkOy1iOsTfBHoI11Oyj9h31TSXes/JRs/YRFOMYEdZeIOAAgrIH9SFst1KpIOYetVpZ/s24ke+Xm5rC8+dPhPVFxtfO9kfRxosnKL0T0O23GUTjfrTaVTTqBfj8XXEZJktM2MsBFnB7ok9LAJCa3s16H7u7e2g2O3iwroAlag+S4cd5aLTkzi8uFAuIBjME0vwBWcP5PfgZlOEhICNjTzOYWHxwulmM46+AkMqUo9Xuo15vCsOP11PAzAAdlq/wX/+v/yrzNzeVRWYqiZ/94qe4K9zi4vIat7dlNOptPH36QkDENOP/jjLyaBDoC4QkH7q+vcNtoSRxb7/DYoI+PwIMQWoQKmaTOmeXQcbzp2QOAbqGBvl8QRVjN7uMb5qo1eqOqYdy1+0JQMw1lsBhjZ1s2nndjiv4OL9nIhZH4e5OAELmDLP5vBisnJ2dyfXI5pQ2ZDaTkc/a3NyU85yampZWbbY/8zlkPwZDQXza31cALdudtWGGAQApgyRuxiJ/YwAu/dtZP/V8G8FCMvvfIGCnmK1mvpr91IB7HCejAMPxTCaLHHOfhI/+TAe402YZJE3cB1BO2pq9DEAn3rAZaCKvodl51m+Zv1/I6Dbv79UGNNdRpC80a9++xny+caGW++K0bA5q4qn43O0SGWcG4n7P+03gJl2/L4mn+F72fufsjVxxpdvCXYvN87z7twGVnf19AgNw0tgY2g+tLzyUG1j329wbGz+w54KZI+p8dRu+VWhQbexuTjruOpv3tMfZwJjzSLB438d7f4biA70fTxrH487P1/j2f+n3g2FcF7s4OGvg/KKLZ1/9LR4//xuEk/PwR1NiLGDayQieCAOwcKMAwK0t3F1dDgCA0YB25WVbJ0EJGTif1wKcjvUxk42g1y7j9PgjtrZ+pxmA08hk40ilw5hdmBUAkLTpVhNiXX92eoG3r3+PYLiP9QdLWFlh+xgno3aOdQBAfSmEUeZhtnnQdAX8qYBlMO5SCaToRFGLS7+u5+8gEOnD72/irniJ/eNt2QAePX2A1fWHCIVjmMovo90JSBsitbWqlQaqtbbDALy8KuK7b9+jVu8hEmJ1bhrxWFaSb54DB6xsAX0FBpIJmIhFEI74RauuWS+AoBzbU8niovYJNy6yIQkCUnSfrlvxVEIYSGQeRCh8TddXETxWmlXC+CPjTleAZCJbLYU96dftOuPCOIT5aFIgGmXqqLfqeL/9QQDAT8dnYsyQzM4iO72AWHIK8LPq6hP2kDD/On34KcQL5RBn2EKq15/AIBN+DQR9JgBI/Tw6vDEJZFDIwG5/VwGArNYRfJgSADCAsAYABUwj1tppCc2fQA2NEuanM1ian8ZCfgaZdFLGWDSVUM1ctaIGAGWptFrN3VZqe4OSf9tC6T6Cfwr4IwjYZODS6khQ1Or00WywVYm+HHEBaOi4SkOLzFQe+fk5wcc6Qb+Af5yzrM56AcBG6Qa/+5d/QiTUw3QmgR+9eqoYgGm3Csy9OUQAMBKELxhAMKzGUSAUwm3xDpubWwIAppMpSZjsKoj6tw5KdIXEnjuOZsNQYiEccXV5JgCABObNZ5C1R8fanZ0dfNx4L8H8E9EAXBLDmX4/gGA0jVrTh4ubsrRG35UauLy+EcHs6XxWsbRoYevryZz4UwCANN/p+SJoUAYxEBPjC1ZB2/UK6oVb1CoXSIa7WJhL4sHSFOamk5hOxxDnmNXzXTEpyYjTFfohAFCzxxxTEAUoS3AnALMOeEQzkEuIMgEhk68uACDkhyAY1yey//bPLtBq+4UBSD1Y6oVSjJzPHwAAOTd7QPHyEnvbW7g6P0Mg0FEmIMIAnEMqGUGv13LAP44VJbgPrKwvo1wuoVi5xf7BJzx+uIrFpQVh5crX1y0EQyK61jgy67UBimV6WfmyE7wI41ut3d12BHt7F/jw/hO+f70phkh9EAAMoU9mNws8erSZVpYBgOIenVgbYCBjxAQkA66u3gqwBYx4RctHbeJ/KQCgN1DxBiT/HQAcvnuS2BFA11p/vGZeBuB/RACQgbGwHrSbpv3N7ZZXmVejDJ+sF/y5AUAWgCIRVRSiS6faolX3gdqaBgE4MqDvO/69AEA3zhhkFE/WlBr8NsOJxSDgZgpinwMASvKiteLk3v8AAND5fh7CtBpfOlYMAKl0DJlMSj6XnQJkXTFO5t7L4tOD9QeOuZFKrtQbclwSSCI7i0k9QTW+lvef7Z1GN67bbuPgcB+FwjXqDQKLVTGN47xmgX1ldQmPHz+TdlAyD7c2NsQZN5lMIRxRjLypqYyS8GlS966Gbr8p8Rhfk4inRNece26hUEcynkMqmUe10sLB/rEU7mh6xjyHnU+qjbQtgDaZa/V6TbeXuveNpIh0OiUF3JAGu831VO3wBEy44boGaqLV3erg4voGlUpV2HnBQBiL8/PCMmSR//u3bwQce/jkMR4/eYhQxI9g1C+agBfnl7i7qyDgj+Hx05civcG8jZrCAUpGBUk4CEg78NXNLa5uCgKsia68ZuCqOEZpAdoAoJmXfJzkBbbn0QVYjoBf6fu1VTs0QTlj6kHSBgFCsjSZB5i/82Vch03LN2MUAxAytiB4SvNAjp9euyOGHzyYZ+VyOaft99PeJwEDp6hdH43L+1N2iAzA+flFyb0urq8ERGU7tgCAjEWpr2jiBc0kk/xZ0lWPpt89AIADaHiMjPg+XgBQrqFuf7bXuEnrl72vm9eNbZu1NOGczxjRZXfvgup50JzfqPO0zR7sMXLf9/N+9jiAzAsA2t/ZAIA260+td7r4MaDX5gJ4pvPp/uvv1YD8MwOA9t4cIKFGnQ+LxGTUGo1H0zE4qRV9UgvvuIKY874aQBwFgNmA3sD9t66/AVjteSWxi2YxGvDPFANU/qF0LGU+6usx7jwnAZjCmrjnGAcAuszC8QWAz5lHvuL/+z/3ff6oAIBHZw3s7tfw8kf/GV/95D8hObUEMCEyYAi1ozpkyfhQLN3g4vQQuxsbKF5foVWrCgMwipBolBG8kXbbSQAgXb/YyooWwv4G0jEgk/Sh2y7g8nQPb97/BrlsRGjy2WxMAMC5+WlZfHlx6K6USMRxenYiAGAo3Mfa+hJWVxUAKEGoCLsaN2NTSQkKKCmT1LmVRvPCADZ+zTgzrq3WJRUHYPbRsV1EBw2sOvJjAm2Uitc4PPqE91vv8PjZE6ysPRbDjXgiPwgAlhuo1drC7mLSXa608Pvv3qNRpyB1BrFoVgDAaCiqWi0JyBldtT5lxUKIx2KIhIPiKMoghABgJkWDj6AYVDDIYOWKAGAqnUZuKicuZmImQqo7QUCyJYNBAcg4aCVxZrBmJotxe9LMPxmYVjXYAIBdcY1Weot8vEEAcOsDXm9s4NMJGYAJxQCcXkQilUcgGBexfX6nIAHOTh8B9tb3CSio1lgZS/pzFQDoboLq/+7maNodzZ3iplssFJDPzwirjefNzZ0MwMuLS9l0CQDmZqaBcAB9gjJ+BaLJok1toHodrUYNnYYCAJfnpzE/nUMulRT2ZCpJALCDRq2Mbq8u1eYBfUiyG3Wi71ZGhinr0vZLBiArVuijDQYuBFu6UnWlQUGnHUDQH0OpVBcAkE622ak8pufmwOZhMgAVeOlHW1iY1D2MoksX4LtrEAD813/+v5GI+JDNxPD1y0dYW1mUQEXmiix+igHoD+lqYUCxIgLhgLiebTkAYEKCZ2Fo2uuYbgU27L+RNGmHraaBPyUOpG7bWABQB7HCbFP/bjVrKBeK2NrexCYZgPm8NgFZEv0can6Go2lUWn0BANsI4dYCABcW54Td+0MBQM4ZbvwMqJnYGBOQRCqHVG4Gscy0MP9ozkIjlUA4Li6DdGeuFa/RKF8hEe5iOhPAg+UpzOUJACaQDBnna8W0NBVCO4hzkmo9ZsW3IqBYa4pZqsA+jv0uVFtq388kXf1fOfq20WwBDRsA3N7F6fUduv0QHj95Kay4UJAAINDUTsBSm/Ypsx7O29LVFT5tbeLi7BgBXxePnq7jwaNVLC3NIpWMqpZHzf6TOS/6mT2sri6jXFEsioPDHTx6sIqVpQVX489KzJjkmA3ZaACZ/9uAgXfc2QCgyEGQ6deJYm/vCu8+7AgAGAwlBRhUxZ2gM295yqMC3HEMQPNck0jwtwEAmfCYg+6H9uEN8E0FclyF788BAHLP51glk24cA/CPBQCa7+llVmkvli8Sq1bBqGrxohYt13oW9AYPz/8Ny3gCM8C8xw9lAN4HABrw70sYgJ8T9A2Ot8EAdJIm0rj35/pnGICTAMDhxMy9B1JntEC1PzUAyASG52PmKfWr/yMBgN5552VEjNP4MvdxElPwTw0AMgHkZ9guwPeN4SEJkXsAQDoCk+GfTsdlj6EGG+cbmV5s5xQgZk4ZbUnMa815rh3Uw2P8yBZZutaenpzg9u5WXFwJzokzcK2Gk9Mj3NzSXfgc3W5NZGP4OTSxIvNvbXUV6dQUTs/OsPWRAOBHAd8YY3Fu5/M5KdY3mkV024MAIOOycDgqey71i8OhBFIJtpYSADwUkO7ps2e6RTUmSTgLemxbZuGb31UdfqW5SImkRByZzJTkDb6QAtRMKisxgrQ7M8aisR21zf1oadOPs4srXF5eiO70wvwCEsmU6N795p9/g6OTM8wvzeHnv/wFVtdWcFe6wcn5MW7ubnF5eY3CXQW57DyePH0lcWwinhRWHvXH4ymyK0MolCq4uLqW7qhyqSr61RISSuOT21I43AqnHmMB3bQAC+Ci1xJqkn8pAMjXkx1JhiDBQALAJGCQ1ZlMJARolO6gVguJOK9pBvFoTNp+6fjL60iGKYFBxlc3NzfCMKQJCAHAeq0urc7GkMVhALa6PxgAHCrA+QiEDhcxxgFcw683OZcHgLImpG36MGoO24DMKADQ1s773H1sHABo4kGVTrh73LjvNe7zxgKA3kKQ1v4z6wjzcidGtZ479H5WAdm9Pq5WoYDeVsu1u25rOTCPhuDnXjfzPK8b8KTXmzhM5R+q3Vdyas2gp1TOqHjWOW9PwUzhROOPSePTdREeLsQNAYAWE9R8omEADrfWD0vxGODPPie7I2zkmB/D6DefZzQAx8X3QwCgvr5DBbfPjFe95+i7/m//SB4Gru56ODyuYWe/hK9/9o/48S9/jdTsGkAdLR/BMkX/VMmAD+WiYgDuvP+A0u012rWagJmRvtIAHAQAFZvKbolU2kfsAO+i2+bC2kI02BEAkK1w7QaFU/fx9t1vkUqGsTCfQzYXRyYVwdx8HrkMTUBU1SaRiInmxJs334l4/oP1eaysLkjLZ1APOLppGTFZ2ew0I1A2CN1iR5q1QnjpZhwE9WFYEabM/QBTS17P76M079wfYl9kjfQFADw42sPG1hYePXuC5XUFAPr9CWFlEey7vqmg2eyiXm2hpgHASq2D719/RKPRRzTKKmEaiXhaNkIDANhBEKuD3MhpKFATAJDtB9QKSQhri4GVYgkqx1oGPQxoUgSvojHRDGGFk63AImwszmeMl1QVlQOQ19kAfpIIazdWViwCAQYQqlpIwwn4Iur/vJY+oNas4sPWJl5vfMD+8Rl6wYQwAAkAJtPT8AciAgByIgW7QLDbFSAhLCAkW3/NAqFAQPb8m6oTJ4GagJZrj6dFZQAApEYeqxSdLlidYzWObLtlAQBnhQHYCQAdYdAZALCLTr2JTr0sAODKXB6Lc3nM5bPIxOOIhgNioEGwo1ovoScAoAuO+jnO+i6QYDRMnI3LupkEU/i4gDSca9IawXbLvmq7aFJPTLWE0KTh/IzB2DVyuSnMzM0KYNjmfBLQPaDuUt+HcCAiQFOlcINK8Qr/9i//hFjUh2wyjFcvn2J1ZUEAQN5LYb/5WRUNyDw3Cz6DVVa9b26vsLe3j2+++RrZdEZc3tjGM7Do6xZP89UECLSfYLQ2pZ2dTFIDvOsAZcSiKTqTVouB0Rdk+y9ba3a3t/Bx46MINLMFmCYg1M/p9yMIxQwAWEKjF8BdrYGr61txzFtamJegjgAgweNIICStGV/aAmwAQALuTB4O9o/EzIJOyanctACACMYFAOzwM9jSH/Cj1aijXrxFo3SBZKSLfCqI1YUMFvJJTGUUAChJEtlo2mXRjB11jpqla4nvyvNE8cAvbb4SiAi4rFzylONoV1i+fIytJgSZCTY3mjSASSoG4PYnnN0UhE366Olz9HtBBHwxsEOo1VbGFgK4a7duztvK7RV2tzdxfnwgt/XJ0wd4+JAA4Ly0y0NagF3tPKMPuba2iHLlDv1eA4cHW3j8YB1LiwvomrGlAyUTEDktHZoNMOSWpSt49rCTJEJ9upK16EXhQwK72yd492EXb97vgsUwGwB02N0eEWPnHhgH7HvMMbjZfy4A6ABgulqsAtjxQZIZF5MCN6M5YgI+x4hkDIPRBK92CzDnvx1Ye4PrgSluXQ9VUXUfteex19TgTwEA8rwJAHJeik6rdQwxGEYAgOOCs0nXXEaax03Ofo3NAKSUh8zFbleJ1Xc7ihljaeqM+jwTT6v3ctvhJ52zs74ZtvYIsXfzeZNAQTMX7RZgw/7znocpVthMXiPqz88LBFURyhze108Emu8JhOW1Y1qAed3JLOc6wpiIBzW45B5OYAC66/FgEmKSwftamr2MyFFaRAN7q2ctMOuhrPkSDw0mYJ8LAHrF/8ddf7ewqZ7xx2AACgBIppPsR/czIu4DAPkdxC1e5Fv6YrJBll00Gka700S1WpacgNeY+mziMq818cz149jjOkFQh+w5xoosKhYKN/j48aOYHv7yl7/E0uKS5AqMP6g/fH5xhEr1Fp0uOwk6Ene/evUVZmfn5Ycg18XFFbY3tkUrjoCRdKT4gwoAjBAApINvXcXvmThm56bFxI9MO+65lUoTAV8UsWhK/n10eCZdDmypZR2NoCa/Mw/Gvbe3d/IdCFSadTuZTEj8n05nJdZzxfld3S4xpOhSI08ZqPHftWZDflfqVRwdHol+9/MXz/Fvv/09vv/+e5xdXsi1XF1fw1dfv0I4HkGhdIt3Hz8KK5Bx6s1tHYsLa/jq5U9EXoOsOM59vi6ZSCMci+Kcz7u+FQCwWqsiIDJLJJJ8PgDIlu2mxPlsKw6IBu8oAFBpltEckLFtSPZogncyj1jMpf6i3zegyZqhpEs6Ldf3/OxMgGDOQeZQZIaen56iVKpiKpcRoI+PnZ6e4u62KPeF4CvdgtkCzLiVDMChFmANAMpeMKEF2GiAjQK2bLMOPq5aT123U3v/9q5hXubWuPXAXm5HAYz268z+ZK9JdkHOrJe2Vpu99nlZd4P7uJcZN2hWxu9nfsweYggP9+3j4tB8zzEAamqASZEo1N5t1mfzPJlzmiHPtzWSA8w5ZK/RHXfq3qjWZe5D9vrs5o469x7R2nrvSY94cBzQ5n3qIACoWP58rZhikGka9DuSJYId6DHnjIMvAAANg/K++MO7fw6MFytfdK6Zh0E7IOmkHZO9wKFbsHSZf7JfcL/Scmxq/xhm2/Nvo+J38xkGAPxsoNnEpwbXmrBfThoHvtt//nW/0w3j9LKJg6MKDk6a+PEv/if85Be/RnLhgTjDKgCQegncFLpyg8taA3Dz/TuUru/QbzYQ7PcR7vuU1YZmeTDy11K/FmGSIBKBJiZGXTRbVQR6DSRjfqTifcQjfbTq19jafI3C3TnCIbplZZDPpZBOUyg/h2yGJiDUdysjnojh7OwQr99wYwXWHsxibWVOXF9Nh6UsKqJVZlhNCpQR/EFs1tXjTIYF2PITwQ+I+QQHic/D1JCJYDkFK40G9UMq+22xgIPDQ3HEevz0GVbXHsEfiYMMObL82P7b7VFQv496re0AgKVyE6/fbKLTo+hsBn4/AT6KCUcRIFRhAnWduDGxIbBHgKbWKA+1AAuoR2HrcExYgAQACf4xCOBmJkK3TDII/PkImFptgjJ6XK0N+a9m4pm/i76YNlkhAMj2OdU6oADAcrWC91sbeL2xjf3jU/ijaSRyM8hOzyOenhJNMd4DwqyhXk9+CCSQ/UcWoGIXuZ9rt/9KACqAoAcEtEa9AIBFMgDzwmBh2yLvMU1Azq8IAPawtL6G3MwMemGlnce4p6vHC12qCAB262X06lU8WJ4T8G86k0QyFkY8GkQyHkYkGECzXUYPTWEDsvqs7pXAyDKWOMlNhcRh0miAQ8YgoVXtmCQtF10CLX00Wj602gEBhfs+BQDSpOHs7BLXFxdSkZyZmx4JAPI+BH0hdFoNAQBLt+f47t9+g2jUJ9qRr14+xurKkrScsI2EYDGDSCZiKijXVOeAD+FQCNc3N7g8P8dXX32F6ekpSTgGg3LNBrQMQQY0AB2Sn27j1poXNoV65GIobFT9Yt1KxM8t3F4PAIDzc/OOBmAoGFFtqxYAWG72UKy3cFcqiwFPMh4V0K/dakjVnozOLwEAxWFONr+es+krF+BD0QGMpXJIT7kAYNsXRpfOPX7VZtZpNYWV2ShdCQA4nQ5heS6DxekUcqkokqwkCpw7mBS7WhqcI2pNI6DoBDoEb7lEaYq5AgCV86K0+dDCPsj1JIB2x6cAQDIAW2wBTmkAcBsn17cyJx49eSbt1OgxIaC+pBGt1sw2zdqtFgvY/vgOZydHcj2fPXusGYALSCUY8Led8SKdyhw/6GB1bQnV8h163RoOD7bx5MGaaAAawEo0NHUri1tpNroug5VtSXas1noD/MlvuYxKv1XYDb24tP++f7+DzZ1jBEKuCQgLNWToOQGB1cLisI4tAJCJhqz/Hl1C4+pq/j7QAmxLAFjrlgHoJgVm92kQjtr8zf5h3tfRJtWVZrk6GnTic9kGSTCKABVZgBKY2iDKhBZIFRgxwQ/qtgo1/pTOlHrMdkU26/uga5wLgHpbLe7TYLMDfe6TajtzGeTufqYe4ntzBx/VzuGtEI8LrCYBb8OvG2zhMEEzx5JxBx73njLX/SrIpv6OGn/qmKQdZJ5n9nsmLHINNJPBJC5qXRndZmRABQP8ETjhv3mQvWift7MuMWHQLon8rdhSLuhj4pD7QLWBa+jVpBsDAJogngG7EZfn+5gEwDCJRXtYx3qjAvchhkNA6STLnCGbkEW8EeyQcePFMcrynPe4e26nGCqpJ+PLZn1eLgAAIABJREFUXHPGeorhbQ7vuLUf435vDvMeaky5e81w8jVYjKA9oMxjjybZqKRNXRe3kCfAL8c5pVw0AG6G2ihAQ8a1Fx+07r/sbewm8rMzJiDsPwJr3IeYJ9Bcg1IwBNbn5uaEnUemnH1wXRcAqVUX8zcesbgyeDg7Oxf9wL/7u7/F4uKSxM6VUgHb2xvY2f2Aq+szyVNYiP/665cCDuWnZxGPEphj10YFu5u7+P41TUDiMj8Yo7BtlAxA5kHcC3u9hgMAplNZAQkJmNF9l5Gy3xeR97q8uFUAoGEA6tZkdvKQmXZxfo7t7W0BEgXoJPA5PSsAFkkDUmgw19MyriMASBIEb0+9TnmiljjyFgoFVGp1KTgTMKtUq3j9/RvsHx6i3mqKJt6PfvJjxDMpFMoFnJyd4c2792g0Wjg6LCE/k0Y8msXPf/63EhPzu3NdVmCbagOmOYsCAO/EvE9IG9IdosYZi+NmnVK/tdGZleyzg8a4/UohXQOAZNzxPY2JB1/PAibnrWkz5mMynnU8xX3LtAYnkgnks1Pyf2OsQian5LC6vbfd62MqlXSYf2enZzi5uEAsHMLz58/lu8ZjZAvmJBfhNRoyAdEAIPdIahrKWuzMM5cFqVd6+eWuObrEqU0nbBDQHufeuMIGBk2cYj9/nAbgJNMm8x58vTLGUHm/ObxxrbNuedbDAaBtRIeQN66xx4iaZ0Fx5jV7lh23jwMcZX8Ys/eNKkR59zF17cm81UV3xt3druyN3viLMZasbx4QiVgEx+C49dyvGYBq33Q74ybFIZPiyoFF0frPOA1AAoASB3ji2VEagHJvDJDlEHwGP9G7/4+Lv1jKH3d4gbxRz/OaWDn3xSstpAvaEp/pNmAZH04T8NjTGPmAiS28AODQvBxi/H3Z50x6tgCAzVYQJ5cN7B+UcX7Vwzc//7UCAOfXgUB0PAB4coqPb9+gfFtgyQkhHwTAMQAgkxNJoKSdSrMA9RkNAID1EtBvIpUMIhsHoqEuKpUr7O1+RLFwIeyq6Zks8lNJpFNhLMxNI5ehOQmfV0IiGcbp6Qlev30DdmOur89hbZUiqwQyBgNsMiYYcBCkU661WkzeuD3S3YrJvI8MQHWDTfA6sIAOFHsZ+GldwB7fNyS6F/uHx9jd28fDpy+wuv4Y/nAMnV4QpUobpWoD/V4IvY5fhHENA/CuUMPr99vSuphMUiA/6ACAqjpgPli1zSoAkAyHAOr1Cqr1gpiApFJs+aXzbUjAgzCZgvG4uG9Rv4IgIP8di0QlIDITTAA1YxQggZ351hYTT1iAXLAUKCwOy9JnyJZLAhtKO4R/KpZr+LC1pVqAj88QiKelBTgzu4hkKoMAGaZcFOEX4E+BgB1K8IsmoACAWtNF3SsNHOlNxLgAuazAQRR+EACkgQEdFvvY3SMAeI02WzVW15GdzaMfCqPHiqEw6AwDsI9uvY5OrYpeo4z1hRnM57PIpeJIx8msVCBgNMIzabFpV4Bp0x4trb+GYaoBQHuS2wwUYQf62MZAtzoCf/xN8M+PJgHAJsHOGHyBCCpkAJ6fi45hdiqH6flpCWZ6AZ9z/gbUZhWVAGC1eIu761O8+/63CIf6iEUC+OrlI6ysLCMrLcBqLnDMEARkHmQAQZ6zP+BD4eZWAsEXL15gYXYOHa2d52z0mqFgazs4LeUynzwsCasa5lRFhjZ4A/C4YLSYwaCH0l1BgsZP21vY2NyQoPvpk6dYEQ3ACAKhmAMAnl8VUax3UG6pdnvS1jn+CfoRAGQyxX+HyIr9TBMQLwCokrJBAJAMwHh2Gr5QQjQIyQCEliTgfXEAwHAf8/k4FmcSnwUAmvlgAEAbFGRl2xRtpJXfMEs10NOVwELN1U5bAYD1NgQEjETT0orzfmcHZ7e3Enw+evpMkhBq91AilPu3EjV2GYDod1ClHuPWJk6PDtHvdfDs+RPH0COZjKFNkUEnkaOjNXv+Olhfm0e1fIN2u4rj/R1hAK4uLqj1We/xYgZsBxiedk6THJg13QQrkpRr9p8DAnJ96kdRqwbw+s22AIA7+2dIpqbR9VHWgRqAqnjlrWybIEA+h9UC6zCt/gT5xCVRM4752wTWgy3A7usN6CJMFjP+vJo/nh2dRaH7jlGBqgRgTru9xfzQfzMJEfcbmwFokiSbsXVfoOkCcAEpJhBA5HgxAKDjFmvd0z8FAGjWNBF316w6c83sBIbny3VF3V/XrGBUsDwOoPD+fVKg7dVG5FyWz9YBsnETHH+PFfBHppJi9roFATMP5PcYoJaEIQJ8UuzRa5cRKzef+TnJBIN/c1/5nbmHeAHAwfMxEhhuAO8G7MPj3yQSw+Cal9E5XpNPGAqapeHuV4NXdlJLzzAAqNpXjW6sWC7d03LmvY9uh4N6ZFJL+YCeriQllAdRoAULnAJBWizB+xiAYghhTFC4PvUoY6EKwePv/SAA+EMYgKI13dNOy2K+pWJzM07E5E0ntk5CKCROGwRyr7e0v7Zb8hrGvrEEY2NKcrSlhZcmIDOzUwKGsVOAxXBb982svxz/NDtUxhk+YaL95je/wfnZOZKpFP7hH/4ec3PzIj3UqFVFe3hj4zXOL8+QShN4DOJXv/prLCzMS6xJ/W62tzbqHexuf8J3372We0VwKxggADilAMBmVXKdbt8CANmZQQ32fkAMD32+sGjTUr/4+vpuJADIcy6Vyjg/P5MuFzIYmQ9Qc44xt8i9+Kg52Jb9zc4pTPeOiek70vrbRrFUFfAzPzMnrD2+LwkOr7//XowWl1dXsLS+Kvp/17c3IoFyeHaCj5vb4mB8eVHHwtwMIuEUfvU3/wmBQETyDrL+1A1X46pWrYuZiAEApYNGNqzPBACFpML7pxx1paDOdu52C7VqVYBR3nNnHTHSKDqWsHMsex6HwmHEolGEAgF5vXRVsaCp2x/JtqxWa1heXJBWYK7H5xfnUkDjmjw1NSWsUc5VAnvZzJT8bXf/kzA0hXUp+o1ddCwGIMFMHkYD0MuQlbxr4BjMd511zgOojSpSjFp/vevA8P42uP6O61Zw4hk9vx1A0YPfDBpkDO963vO+TyJC9nHtSG/kNHj+JmZ3isv3sMY/Z++z9zUXKHVxAzvesZ8rw9pTwbyvYCOv1V07zvuQ1KTjp1E4xfAVHPzLpPjE+3r7dLnOms82ACAfv09WYqgw5OkeGzfexrEAvfunfb5/CABog6j2PmSYfKZQ6MyrMfij06FkNANHylopaSb7GLdfD3U46THrnQ+T7rf3cQEA6w2fAICHR7VhANAfcUxAFAOwI4ufMABPTvH+9WtUCkUqxILeaWHtBsnK5ucBgG3UKiX4fS1k02Ek432E/S3Uyjc42N/CxcUx/P42ZqezyOfSCgCcn5IWYJaoqpWaON2enZ3g9ZvvEE8GsL6+oAHAvgYA1UYuN5QGmGRjaXcXNalUhcUwaLjxM1kR519NC/W2PhhTFHVBNaOESaUBAO8q2D86xu6nIzx+8lxagP2RmDDkbop1ccEiG7DfJQDYQb1OUKKB60IN795votv3g/phTNJjsYRUG5lc2gsSxw4rndyYyNiq10vShopuE8l0Qv5OfT8xD/H7BezIJFOOgG06kfiBACA3JroasKrPjZqBChmAKrhhcFGs1PBhc0drAJ4hEHMZgOkM3Yhjcp0FJjYMQHRAT2IyAJXLLNs6DGNscMIIg+FzGIBT1AAMi4sZK3YEZskA7MCH2ZVFZGbm4QtH0A26ACA/skdGqACAZfjaTeSTUSzOZjGVTiARDSKbJEPTL2w6Fmp6fdXCQXCaWnBKrk5VVLkgMSBxFl0xWbG+D4FpsmJ71GKj8Qed4fhD5zm/tAD7fHH4g2wBrugA79xlAPo64tjrApiK1Uqgm0BTrXSH26sTfHz7LQL+NqIhH16+eCJC1WQACmuD19tPExCTtCsmIMFAnnfh9k4Yd2QALszOoNWsW3qH6q7LnGIiYjERzN9H6gHqVckwWIY3JZfhpRKWrvLv6fdQLZdxc3OLT9s72NreEKbn82fPBQCkBiABZpsBWKi2UW61USjRDa6DZCyOWCQirbjjAMABRoR1u+R+ehiA9wGAbAHu+CNos6IvZRJI6/EQADidUgBgOoo4W+JGMQAdpoY7N9wkmeY8am6q+FBp4ZhYUTYNI4HQC6DVJADYR53afhoAvC1X8HF7B7e1sgYAn2gWAhkmijGt7hPbkzlRunKeZGTSBOT06Fjarl68eIIHj9jOu4RUMoZqpexqmPJ7BRUD0AsAPnmwitWFBQm4VQu5ywJQA2yEdqRVDXS+K5+m3cuEVabjZXH5JQBYC+O7ty4AGE/llbETmZpiFmK+56AGoANu6dZsN3BxXd24n5jq7SQA0CSfjo7agGvd+BZggvv3HbbGix0QfQ4AyD2Dz/MyALk/eufoqEDEbluh0LoKFjUDtUs2quomGASK1AQbZADaINHgtbhPQcacoxcA5Pu710JV3p37aRUozD35QwFAV/R7fJXa1tG1A3gnXnESpmFNGuMibIBmnidfJwU9D3A8toIuYLMqLBIIlO9sxMoHgJbBUTYqMRLgRDM7vQCgebX3Wg60YOv9wtZj87aieV/vZaBMStjIx7cP7370JQCgnAuZ7iKZoQBPo7HqrAfelidPsmkYgGYMmjE3bk7b5y97IV3cNWuJ8Q3f7z4A0n7MsEbUPtYRMMMeO2qZ9QAMHsalo6HkaPqOBiDcOWYxALmOCACo2sZsAFBdB9c50xZdt8c24ydbl5RFJwMAEogjC1CURvpt2d/n5mYEoCFzy3w/c004flkU5MF4mu9zfXMtzL/f/Ob/Ef22hcVF/MPf/z3m5ueljbfVaOL4ZB/n58eo1e9wfXMqxiO//OtfCCOuXK4iHIoK0DcIACptvW6bmnKqBVg6oSwAcG52GvnpvCIq9FkiD6Hb5ZpMPUALAJQWYJqAJMAWXzLKzs9PcULN7X5f2I505SVQzXNhq3CjXhdXXwZ26nrqQpCW7zEAYL3WRKFYRrFUUWaC8YRoKW5sbor2H8G6F89f4Juf/AjTBDx7fWzv7uDjzi6Ojk9xdHolPTClYl90fiOhFH71q3+QvEYKTdJur+SGeDQaTXlPEiiouedoZ5vzs+Nn7QLsri2KkCDAnwYBbQBQDGCq1QEAkHmcWvt0wd/a28x6ylZtjgWRZWCeyFwqFpUWYYKBBEbb7Ray2SyWFhYd8O/q+gbJhOq6IvmCz61WqshkM+LwTBfmvYN9Af2kY0oDgO0mmX+KGc3vI62QutBnyx+p763O2wVIPPvjOOBhiKU8KLHjnffunPO2Oar9c9z6Pm4dc9ZHTzw9bv0bfz6D65O9vhngTdiHwaDSm2bMrZl4IvswcO2Gz/Y+dqCsaRqgNc8bXJvUvirjkaYy5rkD7DJvAXn89zHr1SC7f9hgclS8Mu4+fMlz+R726OKcsU1AOH4VADi+COcFsnyawfuHnt99GoJ2vDvu/Yf2L/3EcSYgcg3sjoUxoZ0xDDTM2qG4R18jarGb+2r/9s6nceP/S++f9zqIBmC9DpxcNHB0UseZZgD+9Bf/iNT8A2EAGhfgLwUAZXGa2AI8DAAGAx1UaaJxsI2j4z3ZFGemM5jJJZFNR7Ewl5cWYCaelUoNiUQCp6fHeP32WyQSQaw9WNAtwGQt6WGrAxdD2VQAoHK2FeMLkfnzCwhidLUYTBibchPsOTdG/8MRczSsNwKACIng7f7hKT7tXeDh00dYfvAYgXAS7Y4fxWpTflP/r9thG3APNQ0AXt5W8HHjkzAAI/GEuIAJAKgF2AcHQk8zAF0AsFYtSsWTLsCxaFjaG3mObGWmzl8ynpAAiFVABkGJaEySbPO+SpSZi4ph2pkRrqe+44anFk9qOKoWYCWqrwBApY3IJLtUruPt9hbebGxi7/gUofgU4tkZ5GbmkdLuWAzC2Uoa7HVUC/AAAEggWYG0aoL8kQFAvx/TS0vIzM4qhiaTIGGratdqunM16ujWykCrgUwsiKUZBQAmNQCYSUcRJWmIrshsAfYxmCYAyPtL3T4GukwyCZxo+rNupbYTIB9ZQ1TD7CjTj3Y3gFYrgAbHStuHRoOU8igCbAEuVaQifXV5Jq7ObAHmvYgl44q1ZH0HggRkuLHFkgDg1vvvqRKDcFgBgGu6BdgAgLIpWiAgg1MRe+0qx7NysaQAwIVZNOs1Z1twQwMF3JrkjHPHAIBDDEBrMTXMIrWo2VuNBgChzB9MGx+HBIPR2+tLAQC3d3aQy2Xw4sVzrC6vwK8BQDLaKu0+Tq+LKFRbqDQ7KJZqaLW6SBEED0cEyGQiPYoB+McEANkC3GZF3wsAiglIX4C/xWnNAEyPAQCd9nI1H6SAYQXG/B4G/DMUczICZc1zNFEVM5v5Dkl5ZJcSAKzVgXA8hXK1LkF8kY6GbAF+SgDQJ0Y0XgBQ7hfd8fo93FxdYv/TDs5OTtBpNvDyq6dYf7CGxcVFKdRUS0Wn2s9klTINvU4Da2vzaNWKaLfKON7fxpP1NWEA0gVZpvxQ65cBAAfE5Qb3NwfsU+u77AQaEFT6s3H0fVl8+3YP74QBeIo+9zuEhWVrpAxk3dHugxL0Oc5jRPwHA267Ii+JhWZ0jXUB1veDgYK0UOo2SqMhI1VW3WI4Koj5EgagvLcGdxxgcIQItQEujb4LgXnTAixJCZk7pl2U4EFPO01b+iR2IExQQQpqEvS4AOCowMdmAJpztIMcL8PgSwBAs3bY78u90rw/CzaUwzD3TYAxfd/HAWjj3N8EVNHXxVyvUfePAI4B4Oy93QSgdrDvDfYEAJREt+20/xrdwHEaTt5zUNvqMGhj1hPT1ssEx7Cx7ODUnLv9vvyb03JtPWADLebP5vq712BYy4nAhTPehjSsPo8BaBIVA6A5CTPbvnViSPBd5F60pIL5TPu7keEnf+d5aAa0MNUIYPmpu3s/OD7UEqVjG6+swcixIvuoq21l4leCGkxw5f54Cm+TWoANs4FFUdmnRQP6y1uADXNv1Fiyx4vMf73nc79nTMHvwdhDACFrOR9k+ql38QK2lL4xB+ebTxtEiYlZsCcMwDCLmVIp7oGmXwRkyIajS64ZF3wPtmSy7Zfnwq4aMgV/+2+/lTjr7fs30jabn57G3/3t30qLJ+PnSrmIaqWEQKgnzL+3734Hf6ArRVWOp1QqIy27BABp9rf1cQvff/sWoXBUgXq+oMTjjLFogBXwkxhABmAMs7NzmJ7O65Z06ZGRIjtxi8Jd0WEAPnr0RMwqCCjRsZZg1PnFGQ4PDpDJZrG4sCDfmcCgXMNAQNpgRQLJaWEzxS5973XXysbGtsSakWhcuitYOK/WatjZ2cLmxiZmZqbxs7/6CZ4+f4lEJo3Xbz9I3LC5vYvjkzJaHcoBALUKsLa2hHgsjV/9zd8hECSoFkCIgbMV69F4xQUAm05eYs7TCxDZsaJopmmtXtmnuKeym6bVEgYgAcB6rSYsQHcMdhCMhJDL5gTgNKCpGVOJZFLAtVq9hmKxjEQ0inx+Su4JgT/+8HNmZ6exsrKKu5sbiUn5GRzXdABeXFqUz97Y2ECl2cIvfvJTKYgSXC4Ui6MBwG5b4ixqGErsbbUAD+wTIlXFdm26yasCmzvfhteiwbnorjJebcChfWIcqOMpCNzHSFLsKU+BQsd1pl3WxAT3AX7e59rnau+RZFoaQN+AuKYlV9pyRV9x0PzH+70nAYBDz/e04XoBQBVb2ACZd78b1pEb3Fu9gN/g/8cBqKP2k1H7m10wHvkaq1vDlrJRcUjnMwBAD+A5gQEo32eMkYaMFTnJ0VEg1zuu5WbdG/V9IkEtDaMfNOPXYXJa99Nc288BAMddb+/fVTzhnv/nMgDH38/BazHR5IsAYLncFQbg2XnrHgBQm4B0W8IALIoG4Ck+aAagr6UYgErDzd2oqR+onIBNy4fZ4ZW2Q6s7CADGExQyZqXkDkeHO9jb3RQAkLpr+akEpnNJAQDJAGT7FQFAVrTOzo7x+s3vkUyEhAG4whbgsBFFdhmAsgHq3nxhxgTEKsHZaBiAMBBhUE0QhyCjINtmoNoLHtlVjo4KAbCA0PNZsbstlAUA3D8o4NHTNaysP0UgnEClBVRqTWmlIzWev6m7xRbgYrGBi5sSdj4dCwBIACOVURuTVHfZkqmHvGPOEFQagHRsrVfLqFdL0r6QTCUQj4aFAcggh4GtAICxuIB//MlksqKBZgJso+fi6vy5jC5TqVaJtHHlpVEFBxwZgKoFGD4V2KhG8CAKlSrebxEA3MDe0QUiKbZDziA7M48EtU8iEQnqCIlw7IT7XQEAQ8IkFZ6OClqsJEUlZprtYIBKywlYTQ41EVh14yabn5rWDMAWut0+dvY+4ezqWthy+cVFpGdmBADsBukAqhmdfBe2VtUNAFhDOhrAwswU8tRni4aQTUVkXDLIaXeqAgD6/AQCucFQi0QlvEYbzExclej2xK3VHNR64Txptgj+8f2oK+hDs+NDs+1XGoCBuAIAi4oBeHVxLq0E03OqBTjGtgQ93zjvWFkkSMDWy3rpDjc3p9jdfItOu4poNIjnzx5iZWUJuUxGknxeW5WUqutLd2k6nrFTs1GjS3UJ5UIBX3/9DeYXZqWtRu6PadP0aEYyIJfDmTeqRckkHrZIqk2bNvdQkhJhgNL92l3czOexPefq/Aw7OzvY29uToPzrr15gaXlZqsyBUBShaAa1VhdntyXclBuoNnoCANIgJR6JKwBQGIA9REIhGSemTdPeCNS5WOwhVvYsUMUkseNagMkAJADY0jqhojna5n2hBuANkuE+ludSYgAyTxOQVBTxkE8YcqpwodcpfS1d9oPVrmicrmwGIJ+vtUBNy4/RFepwXNFopsGWczJ2u4ilMijX29ja28VdpSRj8jEBwD4BQFWtNkCXaYmT+dnr4vr8HEcH+6IB2GzW8errr7C2ugyyGWKxsLRMOfPT1xPmbL1axPraggigtxslBQA+WBEGYDwQ1kZA46qKQk0d3A+dp1rMMf0MlxlIADCKDvICAL79oABAml4RAPS6APP6K/DJE6AxSLfY5N6NeZy4vnmeGdKqfVM7NJtWXGEQUl9MJQGjDi+gPvz5brucgFK6VdN9ntmXhyvRBrxUe6b7PL6PrBMa5BLAWeaCmusG8JOEXjNMTOuKN6BThlJu1dgN/OnAqAXgKTLdY+uUrthrZqUCKF1AxLi0ucmdy0izXfkUcKMYypIoelglsl9aGnbm+9rn6azjlu4e/+aAiVYL8SjGpOxQRi6BDCgNkJrr6hTkPNfdfp38u6day83n2nqKA9d1TAsw19ZxrVB8T15z6mkR4OJezXsiibXWLHKBXg2c+pWmo1oLBwWwTbJuzlW9v2KQOJqBltYr70sul9V6WzxP1WY8eNgJr2aPetYDuZ/c2wjUeRieMl4NM0Sbfqj777bHDulOmnWfLFaQNafGiy36bo8FOym1AVO5dvo6euetPTacx7iOa3M2Z/z5yD4MCuhALeB+pyXXKxaLS+Jjj137nJz75m3JGyFkbp+bN8F3JFg8r3O0g8cwA53xbYopRtJFxyBqTKi1j/ed+m1sn2QMwPtlWvpcl1uZDQALr0TIqFnea0mHDHX/WAyn2cPi4pwwsHgo8wVdVBT2WQOtdkPag3lQq+/s/BS//dffCzBJdh1Nw/7q538lBg+Moe9ubwW8o/kglT1urk7QalckPuXjZNCVSjXR+mYr8MaGBgBDSdlLqPFHAkM47EeXbMgAmYraBGR2VsBBJdVB5hlB3iBazT5ubwu4vr4VAJFahtnslMQ+LLryntPM4ub2BlNTWQEFJaYJUA9RzxFpb9bAumPCRvkBtQ/wvC/OL8W4hGy1SCSG09MzaWV+9+EtPn54J/fm5TcvxdQilc7i/OYGO/tH+LixK7lPsQzpZmHsWGkCqwtz8rxf/ervZX5x3tCI0D7qzTaurq/EOISgGSWkzCFFMpP/GFDAISS4RAVhjmopI669vK/8qVRoutiUcWTWZLbgKckbjrO+gKf8bY5sNiPuvZVGC8loWEBZnjsBVM45Hmzh5rXnexO85GcxJyNgyrHGsXt0dCJApMq7cvJbtCZ5PnoNVFIOfXmeaJXLvSKJRsMcwgb0AEYSjxrSxiBwbwPoXkDNW0y6z2jMvj/mdcMAnZESGQ3GOC2Unr3WmDKZfYvx9qh4x/t5blzuXg9HV81irvM+m4KmWdM5501HhipqDZ77vSCmhxVvinve9dSs8zxPxYwnsN8diIdkPfaYOnj3Ae/3dtf90fHw8H0djI2HxoHV02vvy5POw9wvyuuYmMXJ37RWt/0ebjwzeN6GFWlfC8MsNO/r/U58rnk/FpDk/yPiG8bObK832tXe7ySfaZnCGUaod7921h/r3pvP/5w28lGf6/7NLabb32vca7zzz8TP93+G++jQvL36p/+xXyq3hQF4ftnG2VUf3/z8H/HTX/wa6bl1IBTXDMDJAGDYB2njpHabkMp71ABUWnD3AoDVAo3mkc5EkYizhaWNcukWJ0d7+OQAgGnM5BKYzqewRAZgOmMxAJUL8Os33yKZCGJ9fQkrq/MIhQgyDrKJXI0RVgQ7ugfbAgh91MaiMH5LtRr2VWuEt9VELikTYTOeDetNKgoB3N5VcHBwioOTMh4+XRcTkEAkCZoQlCttMPGmpkevG0S76RMA8K7cwOllAXuHZ+IUzMU/l59xTD7uBQCDQQEAa9UCOl3FAIxHogLgiCgydVEEAEw4AKCwAJMxqYaawSftfPIfhUybHvtBAFCzu7QxjAIE+HQmzoo5Q+hOGIAEADd3BAD8dHKGWGYW8ewsMrMqGKC5CZdf4UT1OwIA8rcBAMkMlLbUPyoA2MXO3j7Ori7R8wcwtbCE7PQMwBbtAFtoDYBJALCNDgHAOhmANcUAnFYAYCoWQioewlSWjm5AvVFGr98QAFAACARkAAAgAElEQVQxXZicqQTVBFvq4urWX15ju9ouAGAQLbKy2j60uwT+CAD2BQCsiQZgHH5hAJZwdn6B64tz5HNZDQD2PwsA3N/+gHqzJNqFBgBkoBKme7cVsHPMc8ykEjEBvsqVItrNOgqFIn709TdYXFxArakYgA4AyHHAJM5qDzVCzfz7OODPbAAqmXVBQ7l2DPo1e8gsZSaRIwDICv3uzg4O9j9JMP3q1SthAKoW4ChCsRQq7S6oAXhTUQAgNQB5bxJRzQD8MwGALd5f0H1Pmw61W7oFWAGAK/NpLOTTmJ9KYipNAFABoAyiZdw4TFjFpnLnKtcSdd0kgNEagGZ9YiVZHtPsFmGO9YMyxsgArDf6ogF4V2qBbbC1dhvbe/u4KtxJVe/zAMA+Lk+OcXJ0LA7xjWYNL18+FzbEbJ7aS8psRe41x76vh2Q8gmrlBmur83Jl+p0ajvd3oVqAZ8VRXr6yxVQa2OyMRtDI3d0EP24QZMJT0dpEHI1uFr9/+0kAwN39UwSiKQEAacIkJiDC3KV2mBb314w5pZVFkEPNGcOOsg0TbJBpaON1mH9qA3GAKMeJzLCyRgN/zjzwVObHBfry/hqsNq9Vz1UBsAmoDWvNzEdzbqMCXOe8La1DuRa63cawkuxbMxTMeRgENgBo3p/n1CbLTeso2i2Xwka1qvj2earWWDUnKAJuO/OZ91a/XVYX/8/n8fk8jLaNAXntwF7duNEugS646ILzo4aofJ7uPLCNX1xgTY0PRxvwnha4Ue8/LoEwz1WacYZdP9x+RICu1WoLyERQib85jmxwyYB9fE/+mzGWE6CP0XM165RhrohIuwjXd6R9zwBXpjhJIJJAkCSH9pi3xo+T8FpmPeqc2NnBFlOl62wOE/ATHOHBZJzz3L4fJgmxr62t6cS1Uelbfj4A6CRa1L/1uNt776F3HCiXX1cj0RQGyAJkQbenAcB4nEwwV3fUvK/3Xnvff5IGlXf+Gtfh4fXNS9keXM+chNDDPpXxY1gXmn3LOUxQhNedRD4FZikAyXswXqP0BGPgPsgA8WFmJi8SJ2Sgz85RCiakE3JlWiNAdFcZOTBWScQToiv87t1bvHv3Brd3VayuzEkczs6jr1+9woOHD5FKpkQOhW3GyVQI0Rj39CYur05xe3slXTuUGWk2WAiGFM8IBH337XuEgwQAg9I2ShCMLEVTPO71CRTRBVgBgNQyVmZyyrSLmnwE/+gsy/rDysoaFhYWpBBMkIv7Kou5igHjE7dhY0InS5bMD33tBuzZFQBowD8y3mgAwmIqP+f4+Bi7u3s4ONgTMsKDB6v48c9+JoWB0/MLbO7s4/KuiIPjC9wVqbHMdkuVx5RKDSwvLYte9a9+9XcyF1XL96CG7R8LAFStswRVu8LqJJhIwI7jyACAAjTQfMTvU0Ycsj8OjluONd5jPjedSgvL0uhG8nvzhwAr4/Hb2xsZS+aemo6W8/MLyQnXHzxQkjx0Hg6GZD1rdjoCJvKwAcCWjOOOdAMJO08vzUPzbAw7yjuPx8UFzrowBogaKn6Y4qQ37phgBuauM4MFRyfftApi9wE+95lb/X/svUmPZFl2JnZsNnMzn+eIyIjIsVhFqiqbRYJiEWo2ukmttdFWG220lSAIEAQI0KKlhdDQXxC0kiAIWojQQi1IkIBms5pFVmbkEBmjx+zhET67TW6j8H3nnvfuu+89M4+sKKqK3ZZIeLiZ+Rvuu/fcc77zne+EAJZKZKhEg1UwqK6x08xls8+4+m0WAGbjlJmYcXs49xpfw9TZMgMAbU/zn0VeZYGdb97+Pfe5Bvtv6vtuYqX8jSzb6qpH4n1eo3Jfl5Dx24wmVLOu1xiitl+HCbVM/yaH/RfO61zfy/vA1n6ehu6sLtd5x8+ay8nvhoy9/PJp2u4U2SGsQJoN+Kbsx5v/5x9PT88H8uqgLwdvRwoA/sGfye//0Z/L8vZtmYYA4GggEEQ9Oz+hzhMZgCenMh0NBaoWFXQBJgA4+V4AYKMOBwyswFN58fSJPHp8T4qOAQgAcHt9iQDg2hI0AKfMtjQaNXn5El2A/1YWWgAAwQC85gGA8ZDHzgVd0KhLpk/DhGMxBniDfBPKgIO67+ho0G2wLrh8OthAFQA8OTlnFuzV/pnc+vgjuX7rIynXFuW8P5V2ZySXYP+NSmg3K5d9BOBDOT7vy/4h/k4BQICm0DSrNeoEYrAmAYQwmKPRKUi1BMejTiPX7bappwhUHAAgu6BVsNGKVwLcYAMQYwGiM6c5wHTk3wUAxLighp0agK4JiqDbmGv6ImWWEiYBwA1ZWN2S5c3dCACkBiBKgD0AsFaYSokArGq9lTwmBAMlp91BgDDF/tNna059mgEIAPCxvH5zKJNKWda2tmVpY5tdmieu5N1Ed+lQdrsy7p2xBHitWZXdjWVZaTWkVSvLYq0oK8tNqVSn1HDxAUDOL4fAZAKAuEBjAFLMFbpj2pX1cojgtajgHwFAIUAj0qAGIBiA+6/35fDgDfVdUIKAuZhgALIxC1g4aPQwkH77VI4OXsiTve/kon1E9tXvfKYagHQ0XcMYY3giEIPD3VpYIAB7cYG5NaSz8/s/+Vy2d7YdAOgxAD2Kv64fH4CPASrqmrjA3WfsKABof+PYgiyMdgw4Yyw4Owdn7NWrV/Lw/gN58uQRg9TPP/+J3EIJcLEiRXSaAwA4GJNdCwZguzeW04sunVs0MsGamsUAtKAE18kukpYJymEA4nN0AX785Bm7AFsTkGmxLsMiGID5AOCNrWXHAFyS1aWKNMtOTdMFfpED5AGBcam1zvl8ADBSYmRCALqdmGuDwSQGANuX0lhal+7lWB48eSKHx6dcSZ/8wJUAYyJ63c99BiAu8eWz53Lw8gU1iHr9tnz00ccsMUfH6AbKnOjsGnA5klazxtJ0AIDQga0Xx2QAfvwRAMAdqYK1g/0EtokMj5DtB+Z1GGw6C21sh4w9VQHAuvSHS/LLr5/InXuP5fHTVyJV7QI8BDsTSRgQHq8IAMZOYsy6s0073Hjj4DXJrDMWIMvjZmiw2blCTbOZDlZUeqcAizo8ytKyc4UAy6ySCHP8DGjDNRMALJbYSTur/CDNNMhxgDxmB45vDEBcJwJHlLwpOGMJFn3IEbAQZd4dw8zpOKnOXRLws3u3e8WzQdCMF0qI4MCbOLwPBPJ8AQMwngPJJiKzyliikmvH8mSzCi+QsPsy2+gfa14GeG4A4T37rLkD0BVrFnsDAl38xL4AViDmj4F9KSApYFXEHliSsYcADX+L8dY9Qee9AW94FnguOJ+NSyKA8iRBwvUSlS9fEQBkaeAIGnLa1EPlYNIva7pCaY+CMgh9tqq/P4S+o+17Zhd8ADZrjoTzgIw75/v48wIAx+LS0m8MA7Do9qeYTaPP3Qf3eP2RnELM5PVHPJrz7nsVgDbsGltJdA+P7CxYVEjaT+AsjdhcAwAg9h90w222Fsi8ArjCZ+MAQDx7nAt4FHyKZ0+fsfz32bO3srxclk8+/YhgDyRzPvvBpyyrhd+M7y4tt2RjY0UWl+ty2TuT5y8ey/nFMY+P/ixgz42HRXn79kSePdvXEuDyEgHAWrUhDcjw1FB5MZRC0RiALfp0Wq4MABD+flnGI8gFXcrx0akcHZ3IcDiWjz78hP/DHzs/P1WAqjAhyGT4WthswABAI2ZYs41Opy8HB2+oMYgy5YV6i+DX8dGJfP3NN3L3m+84hp9+9rF89NFHcuujm/L0yVP56pt78t3DPTnpDOS8jW67mKeQBIIPqkSAG9euy/LaqvzJz34WAebwTf3XYDQhiw5SM5jTdgOYPToX1G+0V0jMiHwht+cbAAj9RoCj7wIAGlNcGy3WyYZGIgH2DxqArdYi7TQARoCEvV6XzWHQNRp7Ft7DOWG7bly/yfJxjCOSBZhLAIgv4Zez2/G/3gBgoumW52Pbc472l4x9MZ4Lgd/lZBq0qRk0zZUFHjEAKf8Ql9Bexd/KY+zFDMbYn6PPikS8S5BmVQLM3Z+vCKyGYxD9HgDE6QRP0m8K9/EsW2z7Dvdo1/TDjmsgXvzcAsbqDE1crSRxPqSTtKCfmuffs/Ism3GaNx7hbm7uQyxhod/IGoerzI/w+GFCIfzc14D298fU99wb6bEIAcDZJcApCZLX//c/mp6c9lkC/OZwok1A/uDPIwCwUGslGICDQZ9aGKfnJ/J876l88+UdaZ+eCMSkagWRGgAHp+kGBiDF4im+bh13/RLgqQwmA+m2L0TYBKQutRro+yPpXJyyk+Sjxw+gesES4M3VRdnZXJTrWwYAatZuoVmR58+fyi+/+Gv++/aHAAB3Sf8HgOE/UBvYklJqZMxutqopH01aLFo6EDGzSQc+yDhOi+zYGgvFq2g6Js8pAcCX8vbwTG7c/lSu3fwwBQCC/TcF2NOfKgPwvC+vjy/kydOXCgAWitR3w3iDycfSGhdwGJMHmmXYnHDOXqdLABDMMwMA0Z02ZgCiay0AwEVHRV+UxWYrAgAZmAcAIP046CQ6Bg50xPCyjdYHANHVGI1NlM+nZbTt7kC+dl2An7wAAzANAGLMKo4BiA7ApelI6oWJlFyGnCXCzpMhGPMeAcBptSKrm1sxAFhOMgChYzbpd2TYa8v0si0bSw3ZXluRlYU6m4AsVsuysgwNxik1XCyLq/MLuggKGJWKGlBqBgllLEbrd2WFBOqqjgEI0A/sEy2hUBBwogBgoUaWZfuiyy5jYACi9AcagDiPdlUzzRBlmbG0eDSUXvdM3u4/k6dP7sn5xSEBQDiz1ABcWSbIHJdIAYAc8Lm3FhoEX9oXFyxZ7fY6BABR4gBtFWP/MRiN2BcOxItKtlwAgICOxEftdqlzKS5L0VLIkWMRKmCIuQbAilqQrrTMGIEGAD64d18ePXrEuQ0A8PYHt7Q8v1SVag2l9wAALxQA7A/YBKTX7VO0GSAyAEC0t0UH4LAE+PsCgI8eP5WF5TUCgPWldSmUoTFZVw1AFyBDQ7F/fhKXABMAXJKd9SYbzNQKIykXoU2mOphxYOwYfVZGWHRzyzWtAMOOgtiYZsg6m46W080AmwBOPwIIME47gyl1AOHAkwE4UADw7SEYgFoCzEB8kLSD1qUOpwE4+uLZM5ZkQ4Oo3+lQ/+/GjWuysbYm0GUa9i/ZTRrPBkmW5cW6dNrHcvvmDtQvCQC+erYnH334Ae08EhhmdVVX8mrMuKTjEpd7Yvwsm44S4Mvxknz1rQKAYF5Py9jvqjItVJiAAVOSIvVwdjzALHIwghIKf4O2AMK6SfrOF1l3zLIq+84cDnN4ZgFG3K8CIDzau2YIMPvZQ/s35oEF2XYNKI+J7i+DHRaV9XoaecYKM3ZDooTSD9hCxsIMBiBLNlECOJ1EDEA6SQAYXXkgDu3rp/nlvBRVdyUeLPNyLFhjBfoMTbXNaof879r7vuOUAKByMtBxIkOvzx/TcGwRmCAQ8RmA4fM0SQI/UNLvzHaA5wYYDnBTHyjNAESwC10uY7v4JcDRHHqnORdfryWAjNGpY50UZtfO0ao7aWVb/p7hawKnAEAXUOD7ZOhhvnq5gpgdgjk21ZJQlAw5AFjL0TJYZq7cHcxI2DECmAED0Oy0PUdjGxqoGI1dVAaenfn3bQbnOZ9Xen1Czw5J3YgBeNUSYI9tx7UVPMsw4AjtUj4D0GPWRgk9P7ByzQs8BqAlPXxg2ToVq98HOQwk2DWgD58N1xy6rsNvKUGHUpgEv3ZthzInAK6qNYBoI7KAsP7BkuR5J1oKij3pyZM96rV98eU3LND47Ae3Is22nc0N+ewHP5C11VXXNKXIBOz27qrUNlbk7cNv5ehkX0ajS6nWamTOra9ty3BQkHvfPZR73z2Wr+6A1FCXgkAbEDEPdArhLw9IfhiTAdgiYLmzvc3P1REqsnFHp9uTt2+OyAAEG/DTTz+VH/3o96hLCADQSplND5SAsbPztnbi8l9lwFmX3cePn0Tg32ILWuEr8vbtkfzyl7+Uf/XznxPM/N3f/T357LNPZG1tmfHPl199I3e+vivPXhzK8YXIcAppIJFateYAwKKc97pyY3tHVtbX5Gc/+5lrLAemtbJv7fW+AUAwmLGuAQCCAQimH8pr8WL5N+xuSTt5w9b5ewbt0WRCzT/MrcPDQ/5EyS/WGubg82fPyUw3dvT169cJYAL8w6vZbMna2io7JaNcHM8LuoKYP/BVDw7f8jp4PV4JMBiAmsjVMvioksOaB9ieGrCd430jtltZe4DvC+icuJpfZcnC8JjztMbsHP6+yD3Hs8dx4iSd0M1jNPrXEdp/02lNA4Bu/f8KAGBi0nq/RH4Z4hUXq1jCyGRSfE3gvPLUq5SW4t7NL7BL8P0M8538Z+37mXwmgf8aPh87rtnaEBjzm1Djb1XvPv/5hfPG32/8JmJxQtBrmpkx6O8LALTrykpo+iXieeOTNR/CNZY9Z35FBmDg/4X7dQrwCwHY/f/rH06PjnssAT48lkQX4JWd2+zaqk1ANJiE5hcaSZydn8ne4z359ssvCAAWBmNBCTC2qrIUGKxTL8sZr7gEOM74YNCxWbc7MQBYruKbAzIMUUa29/ARN+HtNTQBWZLdrRW5vr1KBmABAt6TkdRqJWbdfvG3P2dJJpqAAACsVFCakdY2UmPktIciVeFkZtqC/vihabCmm4KJ7jswzC0ishFc9v749EyePH1FptHO7m0CgCgvO+1OpNMbUedtMoYGTIWlAd3eRE4uuoImIHvPX5I6j8OC1g+GI+6F2QpbXI5Kbo45QJ5eu8syYOgXsglIsyJVlACUC1IplaVaLstCrRoBgHAyWouLEQBIZ473BgfTATbmoFnFgAMCDTjV8bFyuZJMxwictckBfl70L+XbGQBgqVLTBgLUABxJVcZSmg6kCuzG05Msu7Iic/it9CXu4uMcykAlOtYABACBkgxoAMYMwBgA3FQGoAcA0qBd9mXU78i4CwCwy0Y0W+hGXa9Io1KUpWZdllrqwI3GlxRwRgkwgAsANtR+gDfkXpHj765Tu0mDxwPGDDRaqtT/A+BnAOBgMnEAIKhQGK8qmZVv3rxhExA4JBEAWAWIqHNVs69FOllYJ/3uhbx88VCe7t1nhpoMwB99SoBmbXktZgC68m9qVhREmnX0ZFYAsNtu00kGAIi5aYGNgjOesXbMWV1rClz5a8mYbD4IGGuJQbtIdXx0vMAAjDtV0rY4EBiA0uuDA7l/9zu5d+87WV9bl598/rncunlTxZMLVSlW6gS03p505PC8J51LdNxuS7fTk+vXADxNtZvxeBRpAFppirGcjLmRxwD0N0ps3k+evZD7Dx/J4uqmtFbWCQAWq00Zl+oyclqPuDcAgL2z4wgAvLaxLLsbi7Kz2pLVpaoUhl2plEXqYPI6EM/fSFIOkHWtRaZTlCnMeRAYfmOOoeQHAHMXjYgup3LeHcYA4N4zOTg8cl2AP9OujCPYOAdeBwy1wmTC8t83b17LwcEBExIoE4JuEhmmJZQvXVKQHSzyZrMuxelI2u0jdgHGui+M+3J08Eo+uX1D1lYXZanVVAuTE5iG74djQ8BvokLgGG+WFXAsEEpWpT+synf3n8mdu3vy9MWhjIuqAQjgWFx5L7rZxxJ8YE76TonfJRjOTzzPcT4rLfIdJ7/JAOZXCDTYevEd2rTD7TK3ga+VpwFn69CagNg4ITEBZhdexoIBe89eWJNW8qQ6tMUoYMF3fKAjLGHFvSXYahkaKrM0AAn2R/M2mSyIri9MyrmgzWf5IEGG0lUE+zgm7iMe25gNaOAhAjpz+lIObwCIGqc227mLwclQw9F3Dn0dIRszOPIRO84BhKHz7vsxeeefBwASofBeWYGh6bCRHcrkaLZTnlUiMytA47pmnzjtOB/ukUx4egAc2Vqwal6AkdAQcsk1f934ICXnk7deYjZakVqEYHtOoY3mSvSywD//GnG8oRs/Htu6KWfYKtMZtK6RJhUwL4BJJhSQYIuZwbwWB6CjuQFACcxH0wBUX2dEAAHzHy8DvFLdGD2x89nzIVkubgBgyu5EDHUDIpD0jEHuiIWDzqpk9en14XoBxJi9MhtjjL88wNGueTToU3sWyaal5QW5cX1XPv74Q2ks1OgXo7kHbDJYWRgLAC2YI9iPVldW5N7db+TnP/9XsvfkEcs9Mf2g9wfbiNLhhWaDJcAo8wRDDbHQ6tqybG2vSLlWlFcvH8vx8T59JAA8SLBtbV2Tbnsgd+9qt/n795/K8BI7cE1qpRYBPvj3lCSCBiAAwGU03diQ7Z1NabgEP9QMoFEHlh4BwJNTGfSG8tlnn8nv/e6PCQCedc54rZjLqnuZ3CAiH41+Ati3qBCq8Bxo7vHo8RM5OT2X5kJLdnauUwfwm2/uyv17Dzm/oTf4wx/+kHHD/qtXZLjdvfdInj7fl+OzPpPUl2DNI7GFMleHEJz3+3Jja4vA189+9ieRBmAl0AAcDZUBeHx6wiYtSFJaZEZ/HE1wfIDBSyBlAUiwo1gPeFamAWjgCtbk5QjNOuAjlwkKW9MI2BXq7zrtUyRBwPRrLKiGOsbu4qJNUBEEDbxHDc6pXn+73eF43b59i88B/hAS9murG5w7mGvQrj88PsoFADmnnVZiXgmwNQHz9yuza7Ad2bqp8b4U7aNBaW9WaSoBtZyqhFnAjn8OnX8e6BGARaYBOK+EOQJsPFsbXhvP5fYq8yVgpwyYy9oz87QQzTfwj0l7lVEBgOOb5nBcchx3AUbCz15Zf6+P3RGmgpJigHq4Ri1jjju32/EsRuBacZ2H/T3dT5bq35j+YU4VTTBIMVCmf4cdOXq+lO7IBpJ9XzCvxDbeW2OJi6xn5L9n+4E9ixCgm5dIj8gFQfMWi/98ZmCM+yQ7Zs+6RlzPLBbgNCKgOfzC8yOy52fanvvfy4sT4rENSoRf/p9/Oj086bAE+O0JAECRn/z0z+Uf/Nt/Jqvbt6TUXFZNNKdBBUO61FySs/aZPHrwwJUAn0lhOJAqmgZIkWAOAnbsPdqQgMI6vAY1VEaTVTHpdgedIUfUAKyU4eAMCQAevNqXvUePGKBvr6/JxuqSXN9alWvbq7Kx1JTCdCgFGRF8efb8gfz1L/5KNQA/vBYDgHAsvZKJeLCsDM2MURoARJaM1HiAbY7BaIsmoaPBoEM/0eCtJMen5/L02Ss5Pm3L5vZ12b3xkRQbi3LWHTkAEMFiiV2A0Q2411NdMoAUBABdx1h0NUULeQKA8Eacc6SiwEUGM/X6QsQA7HfbMQC4UPMAwCIBQJThoUEINqyV5WVmRS3DqFpb0I1RDTs1D7agnePnHHIfJATFn4zFsZYVmv4fYD10vTIAUDUAN6QFDcBNaACuiQ8AootoeTpQIBAMQJT+OiAZpR/qYOt1mDaQOfRRGfC7AIBv38i0AgbgjixtxAAg5uwYTUwgOtzvKQDYa/PnzsaqrC+3ZLFWdgBgQ5YWG9TTG1OovqcAYL0i5UKJrIVIuNzAGTemyZbpCpqCQckuwKOJDJCRnEILcMKS4Eto+hRqbBBz3u4yI/n24MABgFuce3HZEjYKPM+yloLIRPo9sEvvy5O9+3LRPiUA+MMffio3PtiVteVVqVbrjgGo+mwQpcY9oFEMS4DbZ3J2fMrxBwC4sroS60dhrXsbAPUzuSCSmh+29rMAQDPe3LTRRMUB0VxTRW3AYeCJAb+Xgx7LoO/evSvffv2N7O7uyI9//BO5deumSJG8Ujqi3cFUDk/bBADZcOeizazw9Z1tKRbHMqQG4PsFAO89eChLa1vSWtmU2uKKFCGnUG7IELqobJIzIQCIBiDaBKQg22hytLks22tNWWvWpDTpS61cUBFzV5bI7nAZGixmk7ApM2GDcXRC/NOAyYLxI0A1Hkl/OCJACm3Ei95UFhZXlQG490zL5B0DEOfVJEcMAPoOHf79+uW+vHmtAGCn05Xbtz+Qazs7DIYwl+CMG+OnWJpIo1aS9sWJAoAyEBn15OLkQH74yYeyurIsq6solZo40C7NUsrb2PA+HHxNMilTnBpSZAJpl3I0LTrrDOThw5dy59s9efbySMYlAIBlmXLuqN2HjYkcDa9rrtr7gLmT6KqrjpoFFWq/nB3zuv/COUKw4Wca/QYKaQDd9tF448kD/vx5YhqAPkCCxJHZfxsjG1N1lsE6UcaEAYBZoF7WfAwdmLTzGXd3t+/Gx3H7zvcAAOn8jkcM8PFSALBCkIfO/4yymtBhDEugo+s0x3xOCcos5zDPwTM2pQ8A+oynhEOfo0GYHs/sK5kLYM4ov0k9X467smiMuYV9mslUBi5xF8j0c4bvkAR+fD1NK5lnx3MXNMZBWVxuDeBl1st3D/S6FMDHGsVaNQ3ArBLTcEwZ1JCNG+9xeaBhXoBsGst515x81qqHmwCPWakiBDjg0+FzVsUsNKjdiDlvJfP4niUAchMKGSxQ/9pCgNgA5HBNqfa2Z6+dD67zQJl3bCSDJKMDAHFNfoLC2Eb4G2r+wQecsd647odogtKl/7W2tiTXd7fl5q0PCACiW29joc7zsvkC9OBcEA0bCDLCnV9+If/yX/4LOToeys2byzzO7Vu3VAcOTSsaDfnpT3/K6geMOXS2V1Zbsrm1KpV6gfIqp2dvWEHEyowNMPiacnrcZZks9P8eP3olvQ6YjHVp1JakBp1iaACC4Y8S4Cm6ACsAuLm1TgIA4hDMTza06EGH+VxOTy9kOBjJh7duy+/8zo9ka2dHut0OQUKMXdzIyK0P7t8xAANAEfuXge9HJ2fS6aAzcoXlv+2Ljty79yAC/2599CGZkEjaYl5BQuWLL+4Q/Dtx4B+8PhJG6N9gvun+eH7Z/V4AoHgav98XAMT+ZSAgnrn9G3OtVNEYCrYEWnxkATvwD2Af5gWagOC7AC9R3ov5iPkAgIUagAsNlvNetKExqOsRSTX4PNh7Xr18SdkcaiSeCMkAACAASURBVK4vrRAwBPiH+d5zDUrwNyEDkL6Da1hlAGDYBMTKGcL1HNvLZImnreVwHeeVtoYJHB8E9O3CPKZRaDujxIzDI6Lfc9jkIeAXJuhw/NiviQEkH/ibdb322axyUz8+yRpHA7Ys4WIgEmJAJDzm3aN/fVkSIAaOcr9CXOmSVf4zSj2vQJMvvAZjAofzJ883SQFsQROp1B45Zz/JOm+Wv5u3P/oAYBY4ndqvggNF2vUZWtq+n8z16eLbcE/Ouja7L/P5wxLjeL7FCdhQmibvGczaj98ZAHz+z//R9PCsK/uv+/LmeCr7b0U+/4M/k8//6J/I6vZNqbZW2SmVTV4L0J/oyerCipz2zuThvXvyzZdfSe/0VEBbqk5RnFiU8lS77yoA6BqAmMMMZ8kDBbDpdtAjvjCSxaWGlEojmQh0xk7ZZRgMQASrBABXFuX67rrc2FqXzcWmFAFQlMdSrk7lydN78te/+Etptspy6/aNFAPQNEniwUsCf+gblTAQTnAXrCxlZ6mYbTzBFdBEkRheNvDYUPFvaAACAHxzeE6Aafv6Lak0luS0MyAA0WearCrjcVl6/ZH0eloCfHzekb0nL5S9UxCKDmOzwCbFyURdAzXqcIiwAWkJcEl6nTY7tUYlwOgCjDLo8lQAoFXLRQKAoKVDtwSsHDAFNQB0HE1uOA4A9LJrUbc3lHBSk99ztKdlBf7GygSkdhY0tApl6Q6G7AL81V1rAgIAcF2WN3cIAJYr0AzECEMDUAFANgGBtg6bgRQIBCIYwP3jOrQ0zEpIkiU64XPGhg9B5/U1ZbjBGYgYgA4AXN7akpX1bSnW664JiCuhRelWvyfDXpclwAADd7bXZWOxKc1qiQAgmqgsL7YIAGLch+OeFAoKAGLMfc0f7ZasGj7csKCfwPmjoPh4VGTzDwB9AGWw+RMAnEAzckJgcCJwVkpy3mnL4dtjBwBuyOb2Fo+Nrs/6KsqEzEN1cACcXva7svforuw9eUAG4MJCVX73R5+RAQgwr16ux802CnDQUXpbiAHAiws5OzEA8MeaCQUrxJWJq4H0WC/eguL68LTjws5b8bqymn0cS5mokcF1eoIFLyjF8z1881a+/fZb+erLO3L92jX5/PPP5ebNm3RkCUOWawS0AACi0U6nhwTDuXR7Xdnd3pByaUIA0JqeINMfORiOeeozAP3NH2NkLEiOugsowQC8e+++LK/vcr7XFtc4twZSkaFUomYcMupK7+IsAgC3Vpqys7ksO6uLstqqSbNa5DwDcwGSBspA9AFAl8EraIDNeYVNH88fPzHsCBpDALCg4F/3si/9y6F0HAAIEJAagIOhPHr8TPYPjrwuwDqfZgOAB3Jw8FogfA2AdWdnJwEAghHBUojxgELtK0sL0rk4klu3dnTtF4Zy2TmTn/zuD2V7c1WW17VjY8TWyXEQs5o00WZAbxFi2w4AZCMA6g6pZil0IR892pev7+7J8/1Ddga2JkAATwnYfU8AENeNcxv7MAsAtHsjWyMo7/EZVemN3a0TB5pcBQA0580SEvqzyOAFL5RGmVNpc/k3HgDM0nd0XWp9ABBAFMqB5zmXeeBgKsCxjPHVEudZvlzme7i+3yQA8MoX7uwO9gDrEIy/hY/h28swgKDWciAuTn8qtFcGsjkA0GcU+I6/Srfkv0IGoGpCKlM3YlR4XWazjqTrOMn4U6Z4suux/7d5jLu5AGwgzu9r5nHNDlU/jCXAiz4DsMFmBwg8LeHi25dcADAAx0NAPAyK8gDMPABQwXmdI1iPhalenwLFSV/OZ5OwSQwAV9cIKO+5WAkwGk4trzRlbWVJdq/tSLPZECQL0WwD57VKkD6Su86G3r//Hf2IFy8OpNUqUzsQvvHO7jarLTBH4Ev98R//MZldOA58Hx8AfPjwSzk/P5ZJcSS7O7ty/fYn0j3tyev9Q3n86IV8+cV9efzQAMAFqVUXpVpBgqJEPfK4BBhNQNYIAAIwgv+G59lrg+F4SSAQFQy4hmvXrsutW7dldWNNgVWAvq7k3ZcIgC8ZgfBOzgJMtUqlSnYb2P7QHEdnYjQZ+Ztf/FLu3r3H2OLD2x/Lh598zL9nw4u3h3J+3pY7394j+IdGYpABH0mJCTRrcmYM73avL9e2t2TVMQBVwgHxS7ILcMgANACQ8afTAMxjAJrvE9kb7AMoqx2P+exMBxAdkgHeYr9bXkWX5RhcxfcQWwD8s/kHph/m38rqKq8ZQCFsTrO5QC1azAlUxxyfnERNQQD+4bvQMtRO0TXZvXZNK3Iq5SieAwBN3wSaxAR1hHMTCYlLJLHI4lWtUdrF0P/xKg78+zf7hJhHmZ7Za8u3zeHxo7We02gkYd9maLvpcZPaePa3kXyQVz1kVUH+8VPdjzMYy75tSgAwM5tSJS3JPMZYaHeywCC1t/AzFRt4HwAgKng0YaX7lTGlw4TmPCAvBABLDqif93c2t8IKEqssSu1vgVZjOM/s9/cJAGauj5neQKxd768dG6OspiCznn9yvzfgHUStNGEjHo8Yd4r9mHxZl7z9OG8805qPAQPw6T//d6fHJ13VACQAOJHP/+Afy+//0T+RlZ0bUmmtajCJcryCOho+APj1F19IH/3eh2BuidQLZQKA4E/gFelQuUyO79jh4UcAoEyk1aqxmyqcwouLM9nffyEPvnso1UpRdtbXZW1lWW7sbMi1rXUyAAEAVsoTqZVF9p7ek1/84q9koVVzXYCdBmCCAegNbARuWdY5CQDGDl6V2TcFapwRxgMFQOg0irBB2veVnaMMwGfPXsizF69lfeuG7NwAANgi4wQAYKcLMf2yjCboAjyR/mBC8dw3x9o8hBoQAABXltjZ1LoYyhibuKPuYwOtVxjAIagdXF7KBcqxCwVZWcXfNVyGVaRSgo5YgVqCeswFapcAxIGzpK+JoIxPOxsqC8xexrgyICFBlSazrUS9OpQu499aAlwk8PLtgwfy9f0H8vj5C6k3VwiIrGzuSGtllRoophuHkt8yGE9wCAtjaUCEezhg+Sk0AA0AxDXlMQDtmi1gw4aOjRnZu2KlHJX67D17Kq/fvBGUAC+u4Xq2pFpryARafSXVMGSmBQBgVwFAdMC9trUpa0sKAGIs0SF3BR3m6mU6p+hAVyhOpFYruxL0pMixsRx0XB2z1AFjYPpBhw2d0AACkk0h4wwAsCDtdlfeAgB8cyTo4LuztUunxFhiEQA41e7PYE4M+m2Cfw8f3pczMM5adfnRDz+hgwuxaZaZRg4GKOtDjjtKNRF4dDwA8PPPFQA0A46NXPUfMjoV8T6dBzPVdh74nU6dF+CYFhrXEgI9V/7Ln47KzwDP/RvnhLOEkou733wrd+7c4X384R/+oZYAOwCwWHIA4FlbTs670ulfyskxtHK6sr2zTo09aBvOAgCjte85Q5wfoNmjNM0FEXAccU2P9p7IvQcoAd6S5fVtabTWZFSqSQ+an1jD1DECuD2SfvtEhp1TqZcLsrWyKDsby7K1tixrrZqstNAAqCgLAAARBLlSa98eEcxCcOS8RGX+KfBnjrONt92HATttaONcdpmQoF0iAKgMQJQDPX95IFIsy0effsJmMgT2qeEYC/bHmasCG0OhJBsMQAQoYEpsbe3K8uIS1+xwAM3BIbsB9zD+mytyfoYS4F0pTS+lXgHr9kJ+/x/8W2RvrKyv8JL9eRYb4iRrO9yctUwcQaNIb6AMQJQ7qW6KAoCv9o/kwd5L+ebuI3l1cCKDibJGKWNgAsffEwDkmKODrbFdmLTRQNZ/WQlwnpOeBVpF3w0AQAP3fM0WP/A3gInWnusVWllq/xEs4bt++QkAQW3ccnUG4DyQzXeawxK12CG8IgPwCgAgAjQ45AYAZjlq4dwJHaqsZ8Z5+Z4BQHsuful41MEwYt/7khLZXYjD68+7v3kAVN7fZb3vgzsWrGDcjfVq4IP/tyFwHwVuAQCI9/Xv0+XZ3EldU6lQVDt0mP0w2AfxEHDDLsGOWxdon4GYmg9BAGrnDwHOcJzCgGfe+KcDNk2A2nF6vQ5PcRUAUEuqdcGkAe2Qqa9X7q9V/T0ZnEQlVCmblmYA2vEMAMQcx/2bHmrcWd3K0uJu0FYiDMBwVpAO4BE+AvzixcWGNBs1ufHBDjX1yPDE59izR/CrBrTNAIJOT4/lL/7iL+TsrCOLizXq24E1CNsBJt6zZ8/I1gJQ96f/8B/Jrdu3dQwnU1lfX5b1zWWCdw8efSvtzhHLgcEA/OD2R/LqyWvZe7ovr/dP5dGD17L38JV0OyBJ1BUArNa1qVFxzP8n00vXBXhTdne3WM4M3w7AHqo+4G9QDxMJ6tGUPs/Nmx8wTlDpF23OQ/sUISz6PvdgzPNpgezHs9Nzjku306edRxkx8sYo+/3Lf/FXBAJvffgxy6BXV9dl/80BuyS/fvlavvzya3l7dCH9gSqMTNBNV0oycvrlfN7OV+v3L2Vnc1NW2QX4Z5FmJqqX/NevAwC0hApAU+hEk9mOxhBglVatSkAZVZBqgJ4f7AGeN34CzAOgijJ7gHX4HQ1XEHcdHR/zueC7mA9o9IH9FN8F8eDo+Eg21zdkbX3dgYcjlocy6QaZFnRUB+A3BVCpmuF4Poz/Iv1sp+WcIJq4PQAyUm6dmoamyVDhfaybcD+OgbIkMIj7MPtgTL/QnvnAmv/cshiAYYdns7e+/YHkgr3omziG8zxAKuwG7NsqH0DMAuhsXur6SDoQVq1hY2fJrDxJkJRGqzsmdX3dHvb+AMA4jsJ12XMOx8p/3v51+8892leA2md1lw02rvAcJmmBp0f9TCT1XWOlcM/gOLv9G//2WZZZEj6mDRzunVm/h4kmzAt/nmVdi3+cpCawJoiT46eJPexN9rJSYLxnchVZ14a90gDbvHsxPd+Y8ZmfRMw8x5wmL/OA/8Le//HvTQvFhty991L+37/8RporH8vtTz6X3/uDf0d+58c/lXG5SuZRf9CTyxHEaVGSJXKwv0923usXL2XQ6aF1lpQh/CoFqaN01rGCpmCmmBi9lwmwm8Gk6V92CTgtNNHAACUkIzlHExB093x0X5r1BVlfXZbVxRZZIdCF2kAjhlZDitNLOTt8K6fHR9QnOzk+oibHtWvXZG19xWUe8CDMac4o/YVgPoytBwoi2EaAjs3XHPDcCRmVfRUJgmETPjw+kadPnjOABgPw+gcfSr25KgdHp9K7RGv6gYwm0H+qyQjgCYT4e5dy8PZEXrx+TZ0PbBAY7wV06gXI5zoYgi9nzlKZQIIyFNl56vSIJZ/I5DVbDTKbWD4pIwJpkBrBgkV2E9l56gC2WtQ2gcECEAIBY8NrzDxioRLoiLKIDuDloBgrCAF3hYE1y2gLZQKhAP7uPXosz/ffSAXlzI2WLK9sSmtpRSrlerTRAWQqQYun35HV5UXZWFmW0aDLMmCUD+L5kAHolXHFGoDm8CSfEnSDkIVbXFmWIpyf0Uja3Y683N+XN4dvCfZVmw1ZWl6TRrPF0uveAGUYLuAYD6WIkqaxdipeqJakDtCwXmNzDIB/AAHxGQTMAWBjzgBUhZYW9M5oPN0cUYMUG5NYMwyaMBWW+2pDmDNlDqEUFxp1IzgFEHOuyGhSZBfgN28OpdtFU56WbG/v0jGxjmIK1MBZdp2dMbcLI3nzel8ePPiODEBkyNGkASxTlILDWdYu02NW7MOJrJQK2kUaAOxU5MWLF5w3n37yiXxw/UbUZY7lhVG3KwUX4p09dugxrqZjiW+Y4WOHLjA8qXmi2p3xJpXMkthSVtBxLI8fPJTv7t2Tg9evWYLxyaefyPbWrnQ6bZbg9GBjBtC5G0q7eyln5202L4Em0M0PdsnUJLA4HXPtgAEYazTpXdgGpqAOgBOUSOs9+ixAZLjPTk/l3sNHsvf0uTQWlmRaakhzaUNKC0vSHRWkByYnpQ3HLHsFT3ECrT+ZyurigjQqJVlfXpStDdg8sASK0qgiOeLsKkp5fL8lmlv6JniiZOn6ei3O0YmaghQLZJh2+h3q2JyeXVALsFJfIsP06PyCOpOvXh9wLYMBgLVUbSyyEyHmGRI11MnxgnWUJu3vvyZjAs7y1vomGQXLyytSrlRldDngM4IDUyqD+TFlKXq9XpA6mMqFIZMVYGbe+OCatBoL2oQIwSu6efKnBcDxHNMsW/yZMTHVuVGeCn6yPBogtWPdHh135NGT5/J474W8eXsmlwNNXkxZpo3mHy6QNSWioAQ4qzGUb4EoKu70WmgpsY6c7p/vFMWA3WwHINzQI+2JYHPyAUB//oYOEQIOv8EEHCj/eZp+Io7BEmDHcLXT+Y7hLGfLv1e7Hl1YSUDh1wEAAoRC0PW9uvAFTRLsviNG6jsCgGHFeJZPYV128RPzGkGc2kXUG8TNk3RuzwEA53QRnKdBl+vzZHwQMhf9MlofhA526DSrxftCyAQ0hl8ciHrJJa6v2V0Dw8vGc0QwAxve7faYAJ0HAJr9MfaFb3esMkH1t1y37THsvU6UVKA8p4lLek0l1wuePwAsfK+K5Eacp07odYUJlBhoTScj/DGaF0B8HwAQARTsP8fHNRwymwO/Fp/7AZfZTQJbSGrllAHjc608mhAAbCxUCeJ9+OENWV5qyRi6fxgrd27oWMP2dbod+erOV3Lnqy/k4KAjm5sN+seoktFkOVhqEzk5PWHH3tsf3pbNzW36ChhH6PSh3LjbP5WHe3el0ztlJdIqqioWmnJ0dCavX57LwZue7D18LY8fQh8Xvj8AQFT31F2JMxKfYyZeUQK8vbUh1z+4xjVOgHoAoPJEdXQrFWk1W3L9+jXqF8LnxHHMzprWmdra2N9UHcMmG308ffHclWOr3h1AKgCBj/Yeyzdf36VPAIDw9sefyPrGlh67WJJHe3vyev+AOndnJ31sphrjQZDJgX9I/qsMCZ6xlnxvbKwTRGQXYKdrulB7vwCgP3c1IZFkAKKcF0xA9SfgRynoZyA0YiMAK4gTFCidek0SRbqdDseJepvFIhOdxrhsLizws5OTYzk9OeVx8cy2t7dlcXmJx4PPDv8ZIGOpioY0ykbFvMS/UbUDf8G0KSE+7Dd6CAEr0wCctY+En/kgnm9f+EzmNQHKaAqWZdfwnjWkyEqKGHASlWB6esEhYJl1b2GJrO6FrgIm0Ygw1iC34ypAng18+frHo+FIdcQ9kGUWo8q/zyi5FHQdjmKawK9IAZ4pRqVffaixUQjG2vl9xmf4rPU73h7iAOSr7vPhdaKpD9YE5rnO4ThBZxIO/hzzwTm/ysp8Qts/s65HAWLXf8GII64hVl7pdjjepv8YjUuO/2YJFLMTfsWaVjBBBgEVqOhGn93Ai2vAgaJ545vSaGVjGkjP5R8Tx8r1JzJKmUObmNjff/4//NkUoudPX5zKnbsvpNLYlg8++rGs7Xwgu7c+YdlafzyU3qCndOTJROnLkynLTTvnbRm2u2yWUB5PpV4oSg1lgc6xAQDIxelAwNChAANQQQu0Vm/IcKTCxWAAvtrfl1cvEUTX2K22gc2rWmFnL5SutrDBlwoy6Lbl8qLPjYZaC8st2XBGmpoM1B+JSy8jWrxrdqDGw5W0uoCkjE2hOFaWDkCQDAF+m7Q2oITZRlMpl6py1u7Ii1f7cvAWDK0N2d79QMrVBXl7eE6QEEAPuwej2yT+OSkQADy9aMvbw2NqcVRqcAzK0gAA6ATYI9QfIGBCMLIoU3b07NM4QGgWpcF4Dii1KwqYU2jqMKazACcAIBUyWfgJZ92yowBgo2Yb7ua0lA4OrYmAx2WsnJBEFhwAyLNWWDp+3gbY9loePX0up+2elGp1OhG1eosdxspl7ZTGF8Ye+iVDdIRuye72FsuW4dAZAKUBuW7a3HjcAo6CVvf8/AV7fHQsreUldvyC84Ty2ddvDuTg7Vsplqt8H2LEjWaTJayDoQqB4w4xxoAEsCDBTARI1gCF3wVkAMjqAPvw/dGAcwaOIRxQAqpjZPLcDQKUo7fk8xC0xFCbEiiAPBhAJ/KSHdbYzXUKsWqUBGNuYU7Upd8Di+2MItOlak021rfYZIHOhNO+ok5kZBAU4B5e9uXVq+csuwfjFiUmKC8FAFyvGsNMM9HIrhBwIYCM5zuR47cnnFfQ2kPmGWXntvkqQIzAJy0yrJlp3IuOpTlcVs5NcKfi9Ards7VyaXX8dYpEhs/9fnp8LAevDygXoAyvMgWstTR+gQy4ywFKqsfSQ7Z/jM7KymbGM/zsk4+kXMEzQJCWDwDaGg8BQDqZTmwX3wGYfnx8LI/2nsrLl/tSrDR0jRdrUqw0XQkwC5sJyIPFjKZHlDMoijTKVbL9UPbbqFVloVGm3YNIN7UcOf2V4ReCTyYNAPhPmX/WRXkaaegp8KXNmTDmsL9gx8HxH6IxUbHCLn7tbo9A+EW7xwTQ9Rs3ZDQcS32hxTnHshVmzF1DFh5VQYqDN28YqIxHU1lqLUut2pBWq8lOeGOW2ul1MTM6RlfgidRrAAALctk7FZkOZWN9WXZ3tmRjbT3er9BgCc8OEGeiW3n8Fb9U2MB2fLfANsquzBYXDZHlaVFevT6U48MzeXt8LoViVQZD1TCF9h+G+u8KAAydOX+TTmzYQSlPCACmHB4PMM1yxH1bhMDaL7XBNZmIOq4B6z7sOpcFAGYBgaHjGP3+dwAAIqiDo5ZIStiWM8fRmgeUvCsD8O8zAGildqZdyG7qPiKVOanzy13oEgRMwChjHqyDvPmUt47sfdgLJHtx7dAsnY6hSYf5giSrsoOS6y9m3+EzvwTLgED7vnWXncV4eBcNQLcDJq7HBwCxP2C/Nv/WL43+9QGAer5shiz8bm/8TPrEY867TFgqmA0BQPPn1A/InjN4dtxTC1P6X7U6QK1VuXnrmiw1F2Qw7MplD/6xdgCGncI+9vz5U7nz1Veyf/Ca82BjY43kAehvwzcCoQCJXDSRgF8BVvtCoyn1eoMJSJANUAZ8dnYk3z38SvqX56yugG8FAOf8DHrNAzk/Hcm9e/vy+NHrSAOwUq5JvaIAIPdS7MkAAF0X4OvXd1lVgsYm1K6DZEe/LwsLTQJqAJOoA96o0j/Axm/ggA9U26QpVaGFOpazs3M5OoIMDLQiByxDRjUAfJa//fILOTo8JpjVXFiUpdW1qKHHWftCHj54LK8O3ijwp+RwPhECgEiQOl+WVSgT1QtEbLa2uiara+uuC7B2Pm/WtcmXvX5VBqB/rBAARKITz/f09JQg4OXwkszwqMM5kkQTkDOQ3EQVT43+DLsI97QTOvww/ATYgdgSSVEE7K1mk0QMm1NoGoIXEn7Xru3S53z+/Dl9p210Q15bZcxlmoRWko6EHK7RBwD9NZTWAMy2cLZefD1W/5t5mn2hvQv38qtoBdp5QkAuS6ONFWcZxKAUIJZjyLMYeFfyP3JAm9APs3EK2YzhPZJs4YFT0RpEXOh1sCfz1FWz6f6Wo9GI/qCUVAoAu6CcmnMsaISSdf95+yAa3H3fF8fKsVgxf41BG15PeI1Z55ulveiPtTKKfXLJ7ARo6A/bscL9MLymkPFpIJ/pAJov6QOa4TGi+T9DR9lwlnA+5T2Teesi5a/MkfQo/I//1U+ng7HI8flYjk8H8uKgQ+2/5soW2X/TcpngA4zg5VANI5wMsDq2NzaZWWO70suRFMcTMgATAKCJnbty4BAABIqqXQYVAGx3OgyoYaxf7b+UXq/r2rSDjQQGCNhgYL05dgYBozE7eMIZh7OPTRuBODJjcBgV0EI9V1L3L966XPbAAwQBeuDhAPzjQw6aS2ROYlHwBs4BgMAD6GS0u7LQWpKllVUG2Cj1RSdNbMTlUoWMs+EQwAj0XLTRA8o7sWFUKjUZTcAqqzCI9pFmKwGM3CvXYGICFN61pae4L5s5jBREQ6BdBdinLBTcH8vPSpqpo4A2lIFpZJJ3qMCHdrSJA0mPyUbxNwU00Qea7JlKTUqVsnQvB3J4eiYdMuvACIVjjee04AWUeiyAaLiHlcVF2dnekq31NZECmFJFglAGAJrhDBmA9oz9eXZ0eKgAYKEgF522XHQ67MgFBmAZwGpZu1viJzZ07EkYfxj1IUAt0DPHEwJGrbqy5DjOcGygGlat8L0xywyV2QQnAeOqmW4HLk9Vlw1OBRvMoAShoJpkDHQKYCKQA6uPAc+ojDIBZf8NLnGcIrPGAGJ73T4BRcwFzHeyQJlFHBPwAYihjCl7znAORzIAy3MMp68qNdcpG4D3eDqUfrdDBqi5dD4AwpITBzCihBz3CGfS13yKDHnGxmLzBteHlxlIAwXDQMl+jzpfW5MdB/7h3tDhms1aXCb1+vUPCLxCn4YOHHT3RkMH/k2lUCpLpa6lPZVKUT79+GOpQyeFGqCTqDwjKpUKMkSYQwQ5HauDzEfn5OKekDVsd9pkL+8fvJVKuUFdHDbGKdYc36+sQDCyz5M+y4CnMmRShfIJAKThmFbKsv/yOUvNCQBinriyGo5fEAQb6RIQGV5jp2vqZwvjbnKa6QbIjKwznE7Mo2pzketgOFLdQJwDbEkAzHB6VZNHnWJs+NqcQJM8qjVZkk67zSBFNyMwysCirnL9GoMY30dGHAxlMFPRDARyDpNxVy77bZado1kR1t2gj/mI4XKbf9gJ0+lExhlCl5xwN0vWH4JOlqdP9CdsWaEoO9duEPgrFlVbczzSn3GGzTEAc5legQMVzPt5DMC04zE78xfun/7ZzSnxn3ecwYxLhfxz+l2Lw2uh2PtQ9368rJmG72SkAMCoc3d6//DfyXNkQocodvBNqiP5ICBNkuV4+V2AsQ8yOAMQPIcRl/c8wuuNGYDv5kD/fQMA/fmIfYCBwESBn99GANACZmOB52Xio0DRTccooJjDoHn/DEAtGcSaB6AA/9h/RUE37Kf3QRTYhgi213RB/cB87TA25TLJ3lRTqqAE2APtFJgZyQR+u0tSWQLXfViEnAAAIABJREFUT+Ak7YVL+OYyJifaiW8KAFerMMoVdGH9QLZ3NqTVrArKpXudiwSAiJLar7/6Ur668y3LdsGqW99cY4M8sP+KJWX4tVoAyi553YutZfoJ8PORTCYAuLJEWZUvv/6l9C8vpNFSFiF8YlR0dNtj6faK8uDeS3n88LV0u0jGY78sSxV+MuIZ1+gO44O9b3tri8cwABCsNKvwgKQNNOXGZKiBQd+QWllLhRP2P+gqORpP2XlWm1iMyciDn4S465tvv6XmHxL2YKghwbu6vkEfAPP75OxCXryAX4MGX9DAQ8IZiWL4GgoAKtvesf8cAIiSa1QtgTW3vpoEADGG/ms8SHYBflcNwMTeFjAAswBANPCAr+V3oYZPS9vlkg/w57AOEJ/ifbwMuEO8udha5HyArqABfwBoTXMcGo6dfo9SNcvLqxzXJjpEO81dja2VBYj92BqHaQOQQLNrjgag3X/efhV9nqPZNxcAzGEAZu3nWQBI6nvG5Aruax4DKr5PPwZVXyALTMqTPMjd7wNgLo+ZltCfDQA7SwiZDwj/A3Gmxn9JyYUUs5CSLNpVl36td6GxjENwjIyGG+oTx4ldJXL4oGHSvr9LQhPHho64n1g2QCyL3Zc8r95Q+KxmgZcG/vn2zRJoV5kvWQD0FWCdaOT9+zS/OuV8em/8VgCA/91/9DvTy8FEBpOqDMcV6QxLMq00RaoNMrjGRbDaRmQA4ifozDB0iwuLsrO7K8utJgFAgHDlkQKACMwJzIC95IC/PLFICNsaAAhBWASPMK4QXoUGoIJ4qv2CzRjgH1hXcDKVGYYF5ToOT9QRQgZQDTXANpRggZmlDKa8lz6sZBmwOkDm4SXBw3Ci2u+Xl0OCo7jf42NsshMCDrXGAht9oGsXtMkWWovM2A2p+YBQHaVp0EUrku5PgAit6RGtFuFMozxaX0ChoceFCR2DI47ZA3Hl4TBqQ85t2ZV0wjlU5pouPHZfcyWq0EMjfdcZhxQAyEwGWFLoAmr6bHZFqi9CABBgAJqCAKStVAgQ4BZOTs8JwhTKFUHWE46Cij87jTxXsgogF6+lxaZsbmzK7vamlj8BPiiiu7RzLJ2BflcA8PjoSC56XXlz8IYAIGj4ZFeWdWPHHCeoY5J17hbxKzTyFuoNlrp3ex0yYnG76ASHuYnyRmibwcCzCzAy8mVlu9nLDLrq5UFHDf87ABZzFZsEGLQATWplMpcAIA6GY+l00QFuQOAYzEk4o5hLuNZGbYFgrm4uAHW1EQvXQzTvlbFFJpmBvgALMfvQtZeaBdpxF/PeBLcxf2i80Zhmgo7VPc4fLf90TXACbaGkRp3evQE0thEosB6XbsZj5Kj8LtPDwN19aBlIjCicNsxpAnCXYCeDwQdnukyGJF7QdQSQBWAdmxWeM+yMlWh/+tGHXAO4fzhzsDcs7bH7uQIA6DMA4ViDKQAWIMpNqhWISaP0tEp9nHGxxp+qMaklwEijo/M5wNvxIG5UwGCO5VCa1KiArUoAMAkSufY9kbNIcNErD7QN08AHLQ1HEKYdNcfOCQNjj+A8yrExx6pVqTXqBAAB+Ha7l/yMG/8Q68S6fcYAIOYEkiAUSEd2EIC2K0WnPXUAGbsaggnIpjgKAIKxUS6OCABWawVZXVmVl89f8F6s9Ne0QENHUkvQdezUccK9xaARAHGdxK5kkPOupGLl7PQO9mlDpLjAf0eME6Vc5mi9ZYA/AQBoYvcGkpsGoLJg02Df/Axf8pyzAEAf/DPgOuWUzMgAGwBoQScAQGtGZWv13wCAf78BwFTJebSTpf9B9gykAVzpMpoLILie/frNYgDqnmoJvPmlOCn8bE4Jzq8OAGI04zGzsmusa6zNWQAg7a97GO8DAMShSu6AaeZBNgBIH8BjhRWgOwr/3Zq6ZYj7+/MnZEzGjKgkAAi5DLiWH398W7Y2V6XeqEi3fcrkJnwWzFU8u19+8Tcs/z14cyFbWwtk1KF6Zn19lbIgkEbZvbEr6+tr9MOwp8NnbTSaBHJevtiXnetgAC7J2emZ/O2Xf0Ogsd5ckLW1Ne6naJDX6Y1lMqrI/e+eyYP7z2R4ia0Ici763Kxc3jSYW61FAoAAzVDBAxAQcxPsNOgMo6nd9ZsfyEW7LdWKAoBYa7Tv8JfcONo+w/dLJYEWH/QM4afAni+vrDH5/PzZc3n8+Il8+909vr+w2OJ9Lq2skYRwcdGRV6/fUBPwvA0fFL6Vng8JxKHzmcFuAqkhBq9QZQA/5zcDAAT7D/4Z7g1zrt6sM+5BzIlYFElx+I/wowHEQcuv3qiTcYlnBIAvYjpBqgYxTKWiBBk2GtMqElRYYR5BCgUxLRKtrcVFaTUXKdWDqiP4UOpLQfM7CQAiaa2xq34na7/les4p4cSaMgZZ6Ffz73Ls1PssAQ4ZyD5bOrohb6766zysNMjbQ1L+B13m9J6S10QkPG54PAPQ7Huh9qB93weHbHwtvomlkeLrCpl/Kb+PUivx9/0mfmGSJEpGBT6l2Vr/HpUhDqJU3CzS//xdATHMUwP9NOaIExAmd8N4dI5dn+Mk8GNdL6pbaTq42D94P2i6kuFP+wCjNe9hGGDfdbFPFsMz0tT0pJRAgFJZlhLtgTEC8yodokqlnBsMm5bOY0LOAzrz1nWWDeA8/S///c+mCIKmpbo2QCgv8Oe4WJHBVChOCmNuQBPAGJbXLSxIa2GBRq4KsGo8dQxAgDXG1AIGod1ss7oYWSBpWRMMaLvdo0GEfpd1tKIxcywqAIDYiHWjc1R+5J9ch1Bm+51TAuaUTkgVN+cNO/2lCLhwLBX93DMcIVsw+D0rUDNR9ajk09N6I1DDZghOpIVsOV0wCMQRmOKW7LqK1Bcpy9gZgWIBgF+cEcK8z7wGiBsDAAQzikV5uuArBKJUI4Xgjluo1ApxnfAYMLM8InYgYsNn46fv+EYHQBMNGn7C4XH6WoZT8FpLaHgidA50Q9PrCmvk7dlC93C5tcjM6gK7HGvgrg5uXFoSZk6yAhYwAK1hxZujQ9dBrSsoZ+DYVNDBV+v6VfhfG1TQoPkVLAINQrZ/iYBSvRa9Ni3J1s0a5bjEFtx7UUmL30SCzXVYjxmNh232eB9OQgH6RNARG8JJgfCrlqNjTOHIFMolWVjQEnE4GjAQptOJsk4aRxejKgNmSoeFDg7ZewCf9H2dLw4AdH8TAa6OZQWgDY4OzkeWo9MES8yHDHFdjqXHHs36voF7/vyLs136IJjhhhE2Jpw3Xw2E1jHX8i0Ya8oQQNMNbDcnkm3z+oPr1yL2nwEcWg6fzcQKHQTMX5NGwPmRZYZzDSYlLKFeExh/0MepyEDK1MYcCjZFbCYjluXr2BfIXIRQNjQRkUxAeTMBOywvNIXhV5O6V2pXYs1EAIC6UXgaeZ6IbbR+3botTlxH86JeJzQ9sCcsr65Kpa5lMdgDmKhA50YAZxG4pg2JooAD8wG6k6Y5CGHrkZZ+68vK0pGLROOcqQNgB9QpnUyhKTQkI9KuM3ZKVB+KR/Ez2LQ76edlHQhVU8rpOJr9LwH8c80DOH4VmYxwbQ4AjDLAplOnYwng0n8VnIhy4k33izpgcRMQnY9g/uoYZF3zPKb5PEDGfMYIwHSsEq4/t3b8gCKlYRjcCIMTxwDEejcGhH3NEjB2fCT9ksfXb+Y5Jqn3A63e5LHSxw6wcJ6LeyokEyj6r0kRBHWJ5zan9DfreWbdxywNpsw5MZvgyT/5TdAA9OeZ2VFcW+jQ+s8H9hWldUxQksWMxkVWRjsb6Msd76AEOEziptZQBiM079i6nuMSYOynBCtK6uOy6ZJnV7OefzjX5zng/ueY6u/s8Hv3x79F4zGPAYjkuPkvdm0+8zXS3DJ/2O0RFlhMC7PXSXi/YROT+P5caV9kp+NkDPcTVCqgW63zFejrwD4GjEo7X3TcUDLAJGC43WEnRDmyJrchY3L71jU26UCTtnbnlHsoKmAArEAa5s4XX1DX+PJywA7BP/n8J2R0ra2tSGsRXV6Lsr61zgQY7CAAnWarxSQ69kFUucAmAhCElMZf/80vpX3RYfJsZWVNqrUmgb7zi568evVGOr2h3P/usYzHBUE32oWFltMd1ioU9V0K0mouMbbSxh7O75kiuT+RtfU1go9g/8H3A7MM14a/Y4LGS1qCDLCxsaHVVb0upYXgnwCkQinz2dkFS58f7+0RzITPgfJUaIhDN/vNAaqYLtgh+PD4VDrtbuRVmCwRKsQ4BwvAGOHzFKQPX5WYo2MpSYmNwNaCEuBQA3AIBiA03U9OWHb7vhiAACrgmwH8xLoxhh+Sv2iwaPMMLDyAgMbCw3fVFmjCEslvaP3BV4x8dcdoNZagAQ34iRcahCCRiucJvW7/BV9tFgDox3yZ+2jWBuidAOCTvYwdmhXfRf7bHAZzaj26g8N+ZEkO2LkN/DN7qolnkHhcjDSnVDF/f4g3VD9+CL8f+u2+XZ9nw/P8Bj9xYRro+K7pmIdNQJj4cASXcJ8IgR0AfmYL8FmUwJ6xmRmZwv+KVVtFz8H5Yky+O11s//tXAQDtumivXYKP/0YVnKf9nlVxET+jZEVH/Ayy/QRKRUG2J2hYAjwIn2ENZb38Z6vN7RxZyeatxcYzynTjde7FU5RqGEcN87J83qz1mrrGYD9LNglN31EoiZKSAHrHpiCFf/Yf/il4PyxTwxAOJ1CLK5D5N1FRCu2C4jYm6owAbS2rdgIo1DWIDwO8YgmwCtUb6IASHZWHcwCSZ2AwaMi8IGuMf8OoHrx+S4NJoduStlj30VkuOnbCHDudK2WMmd6VlSyykBIP1QUk4YJTSq8GoXxQmaVBQcmw97CyHD3cg15bXDaWDvJcqWtQC0TAJ2JwlShCz5ddl2NzxQsgg3nAzOqYgAQyoFw0LudLCSyCVMpqNHRb2Wa6KLgxIJPndNqShg8H8IC3ANHX+7RAXPXsdAG4+wXI7IBB/7j+woHzzfKh4pQOCgwpSh9RKowCYKDl2tgzBhjShj49LifHx65EFgDLOf8E8w4OG1lzKJ2AWLAZL8cW9fdW0wOqOBF/A1ZNkyi6DwMo2Mxm6th1nkeGTc+jfys4FY+dzRdMDwCzcIwVfBlSdJRlvShVnkwIACJT1mjVyVzrXrS5TmMAEM11Yo02OjVs8KJABH6ac2NrCBl2097De7aeVHx7SqadAYBW4oBNLS8zFj5rGydjJykYkmw84DsoNh62Pm1TIQiLvwNk5f5eAQ7TwHFAjUkQFJGJ13G2TQj6nhYMQKsR9gfjcVUAEPeG54DxMCCb9qzTZSl7BeL9ChUThERiZeQSLdpZHTI60ABU1qmW4VYoHI7f0RX8u+/uaoIAYDnMUSQnqfY0YgOCoesmLMcY9+0lLSKGBf/IORc8LDQ23U/XHRdNcjD/qC/UaJAJgbUCEJom1We0OhNpG1MkTRB17dSu5fYi65XPCExiFYbl9RZw7AHBUHTRRvAW2RuvyRK/awmH6KC+1mU849A+J5rXBohiP3NdNFXCxNkSsP6kQmF2SBjI1JitPjMca/fdAECwNrh2ASyw++DfLQDor58YgLfnEZeihHbUfgeQ5gOASB74r787ADCvBDh95f8GAIzHZF7Jc14TkBBoTvsxeo7Q8UWQHZfRKgNQ//a3AwBEmSWSyNgLrgIApv2P2QhvahwDhz08XirjHwCAUzS28JoVqH/iku6eKH7IaI/sAswbpCjwjFjBEZSEZZSV+dfovLvoreT9hdqAKpdhjRmwZ8JfgX7yPAAwMS7eGMQlbUkAkAmiwohNA1fXFqVRL0i3d0H/xbTXAIR9feeOK1lXoAdltQuNGhvoATSDj4AyXOhDKwB4EAGATJ6UUNFSlXq9KYPLidx/sCen520plmss9ywUVYu40+vJwcEbAmMPHz6mpI8yxgBIVnhujB0Y89gvcTywxXBeX38c8RAamwGQBEECx3j58iXBrTA5gzFbBZtxY4PzGXEW7hlJRMRtYKLtPX0ijx9Dr/glkybVRpMays2lRa6D12/fUMf88ORYup0eE/j2og+HRNp0KJcOUKBQDwLysTI9o2ZUUsouAQ6agPy6AUBUlqGkF8AoO/COLqlNGDb1wH6N8UR5NWIR/G4VBgCA8RmIK2Bkwk83UBBjA+AScUa3i4YymwSUAZTAX0cSH3+L82F+wbcHqAiAUs8RNwGhV+Y042zMU/Z8ThOHMEFjNjsdvybLSSPXKgBGzJfL2h+ihINjaflr1s6HvUEZwCodRGl+xr0uYW+JgCsm6MLqKpxzXglwKDn0LgBgFgNLO+AqWxMvaxpqZcPaBA7xZaxXlwYAk3ZXNby9pEmegxa8nyolDgGh4HdUoCXsea7UTfJE0f6BJikeYWjeWMZzRE+ULsvNAQBzSsTn5VP9Bi56B65SMmL1WYyQPK9fom14gw8w+3M9b87xbHPncfK875wQDJ7nvPFPrfv//j/7D1xcXJIJsocoLS3hf9C4xxFjCwsVmzUCmPF0LAOInzoAge3UpyKVaRHy6e8EAMbUaRVdhYE8OTnnZqSMA+1sFRnABHgSt7k35pUBgSGTIv7cByKpKueAq2TmM0LCC4YsZ09MK7eza8TfmTYKxixqLuJuwJiUIaIPJhdehq5b5is+fhB4ukA0oY8GXSunhQZ9MwTldl0xAAh2XzHazAjAABwxsVGAVhlaSebEp4CeANhNMBzdIrPGFygLDieozyjQTp7ahdZKcbEBNhotMn50bJSdaJ1yZi0YM6AozbBMKuYb2Hm4Z2y6VoYM42zZMj4bAMeezSMYB2fViZqjFFGPH7ObCF7iGaA8ltlQLbHWTdwZeI8Fh7FACUhU/u3AV2QBCABiUyxrq3EAd3AOAYpjXRgAqAxALc2DY4OAXAFAZWOYE2FzC0ENwEJcDzYuX4+PzyYSs3WsNK8LKvXTLpURZLoz+KnHnq1HYY4Hg3O3EUZG1BmxJKss+3i22VhCAgGsZb5wfepAx41WbH9DabqBZXZe2q1SgffT6V5EjnhY5pjlyNh4WgkWgD+7RwYZ5SJLxk33jqw5lB4VazIGwAQ7yhmmOpJ4wbkulWosW253+3J0ciZffHFHS+/Z5RtsYXc1bt0BMjRAT+/LrbGASWXUf9sEo8AJDpgDAK3sAl0RMW7UtqlBD/BS+gAAR1nsYH1O1nVQmZc659WmpAFA/Q52CvCnlG1JYXaBBg6CooGM2JQpTjiwVDdKgoSMvxwGYNQExW3yGHEmGJwuJrF3A8NhE6pSFuw32iBEJ7aucQNTUyV8MxiA+HOA9r9OANDfG23eJ0SSPRa6P4/j/XR2ieZ8ADCWyIidorQwczrgSCcEOdyBVEe8X7wfADByXJ1PEe5HWWOUt/7x/t9XBqDZMv+n2by8MYIt1CZU2FdLrrTxtxMAhAaasRffZY7kAaXxegtCFksYuvkY+jNzAcCh1wUYJdf04eNCWbt2sp09h4Y+FC/KMfUiH9tVJbgLDkvx/LHQfSMMnFxiyu1pcbdNtQk+AEAGIBqNUe7GdUefG4Amz8d9zNlo+t6uHQUkWQAAgvm3tr5EALDdOZPhpTZzsGYQnfOLyJ9E1YyWgKJ8WPcw/AQAWG/FDEDoBFJChQ3FwDZEs65FueyP5fWbUzk760up0pRGHaWeKM+tc69H+TCATrDQkFzDWJ6fn0Z+B7V1+2gugQR+jSAhpIP88jIkxJeX13iN3U6XnYnBSoQPA7/PkjU238DyAwMQ1wCgCfcHeRn8G6Dhk+fP5MXLfYIXC40FMhnL1Tr3rWOUy3bacnh0Ku1eh0xGyKhYEE1/vKT7+yWlc7QBHFxdyP/gc9NIRgUTAMdQA7BeQYfl+GVNQNBELGQAqi1SCaLoNYPxS1/TdQGGr4+uxdCU73S7EQAI6SMw83Bt+D6B0PGIbCNo94Ec4Eu8YO7gfdwbro/xRKVCALDq5pUBgygp3tra5thj3DDeFxdd6ksClMXzgiY5gNlfNwAY2qV0k53s/Ti0ffZ71n7ugzt5+71VWpk0itkkakmbL+ZivXl7cbgfheBS3r5tMUQYf0Q2eoZOcHhfOIaV+FpzO9oP1+Uax7RqhKiBZ0b1R6r02lUH2v571fRZ1vUlxuE9AYB2zJCAOg+ACsfcBzl5zJz1nAdYz2MspsrBnV8fXYeRBHKYc4bHAPewY2lc42SWgo7T4Zyd5w+E9zvP10gdLwUAZgOZdl2p+OV//af/MWwq6eRk/k3HCMMc8w/UU2WxEMxwQb41BYGuATuoIpBmOJcEAJXg4S4ohwFoACBQcmS8sMn0uj06X7rxKUDHhQCk3TTgXCfRKdgiXukl4RQvyKMmWgQsKbgF1FsHwgBAABgWCDngwZwbluell59vbAxkIJ/QZTJQOqkBmZYp6/UntfNUa81pxIVGD6WL2MDcccjlc98xVpEdMzISMEauJJEMQK/2nllW/q7lgaaTRXDKtTpXTcFki/HIKBoQFD1HV4qXAn4MqIzBPhXcx+atR6PRzECuOcdK6Mg3ijT24IyAdWIlc9GCdK2yrwIAIusHx4kO6GjE0iQtX1VqNQALavOZIK0LQu25xqXMTpDV60qbKLP0MhrGrEgB0eF9o2Sae68xQ51hwTsEZxWoAwiDcUO3NmiSABREmTwB0laDjl0XJcHGACzgcwUADXy0Z04mEpiFLgtnwBjChtjAOHq+s7C4H5wf7FJjAOKc+iyVhedvyFmGzzec9hxtTvuGyWeghsfVY6gmG9eXAywVRFIATOe5zn8wGpRC77qRezsWHDdk+FHy2u5oIKBZX4hzzy8B5lMrFjkmA+p26hpDkFGv1th5EDbBNPBG6DA9AaNTbZDPjNbLKspCc4WNl45P23L09li+/Oob9MGg1YNWn5UAGzOYrECXOFBNSWdjgtIr0xYyYMvGG7bENlHYLry6roMdtIZK1SK73fWdBqw5T/GG4sqHCaoD6Ia2js8qTgOA2h3Q2d+xey6OBQgdSrIBXVCniRJtRsL1655fPF/iEqPE5huVoipA73d+jIJeMI3RWIodGOGAVqXshNk5Tl5TqO8LAIYlwCYXwGcGhnbIuJnj0cwqAeY+4zHFdTyU8ZrIDHu6f/NKiv0uwMaOjcdZJRFsbHT9YbzT+2WeBk9qneUGdO8AADIQRUbeJTGcTlNifnzPX1KBFP2Tq79ChzmTUYCyeTaPUnuM9RQFSBTajyU6LOGZdwXflwFotjrUkZrl0GrArfqf2MuhM/TbygD8/wsAnDuTUiXAWh1A3wAagFiOOQBgZLMjyQRdU7CgBGsytrxZACBtWAYIGN2DVzGi74EBGDOADADE/IYNtuqe2WOQAQDyQlQTHGx6/pvA1EgqJZHmIgCaMjUAB8O++n6FgvTaffWfFhbIcrfGVjgcPG+ARwQAt8AAVAAQHe4VACxq4zFIYkhFGo0lAoAX7YG0OyMpFKEbB4CnR6Cn2qjL6cmpFCslQeMRgHI499HRW8Y5cXMJaOCqBjh16igFZPGPJoWhYYznDZYZyogvnJQNADwkzgHe2WtnZ1dWVlF6uiDdy5589tkPWOb76NEj+fqrr1neOxpPHPjXkEZzkWXCb48O5eDggAy1TrdH/wNA53Ayog9C36qkscQEMSOBNvVPUGlXcfIwuB6M428CAAgADhqAAFiNcUmWojPheL7G6MPnTHhDy9j5gvCftdxbQUv4ffgeXsry0maT2iBGwUP4lgAKkUAFExR/C71GzAkAgwAAkagHQAg/z8Ai0wD0WWOc5gm/tMSKrVmvELCL5IpSfscVAcBEjBSfOfa/Nc5NSzPpPhY1tcAe50qAaYNcDBrZqECyJnd/CyoKuXYzyjn9cXtfAKDF1/AvsxmAOrHgQxk4aDFdCogJmy15muoYy+lcJpmO0FwGYDA2aFbqv8IkUd5+b2NMjGdsJAzteOy/8q4nBP7iZ5ZfApw4rlUgzkkYpeaC833tvkyDb55f7ZfP+/PbjpPXJGaef50CAOes5/deAvy//7P/QrfwgsgIpaGsMoMYvJtQXkmrZULoHMJYiXZWhLOH//CqgvmE8jw3k4zppgGd6mb4LwMAEWSCrs4ukt0uHQIVx60rQEXnEh0cTb9OxYPRrtYHWRRoslkRAxo2sSOQwL5igFYwkRIBi1/6GnzPZ9Di2Aj44fSCno+OqdwQXO16yoBnlRS77rxc9LzXWNvLxs00Pkyvju+7wG/qOh5D14KTxfQS+SUFdbIMRTRR57UFDzVYQmpuakFmlCp7E8DP5uGe4SzAocVswThGWgUOIDGQBZsrjWiI3LvBMaAIP7EBg8avm4Nq9uHYLC0Psj1mmP3boGMczd9sYCga1wAsTsfzcfkdrgfAu/+K55OVTrvA15WIG/BlgRau3xp7EEzz1qsPToaG3O5TAdT4GcXXq6ynuMTP6W+59WfHMwOft1HMo0DPNZBucPK6U9nxw6diowrQDE4dGGTq+GNtotxiwNLjShXg8lSdf7TqKCpDMu+6ww0NzjszuAMtLWJjH5RqgxEN4BqsRDTL4AZflJFjsgF8VltbYGk85hj1MaUsRTRD6g2ZeUd3QgP58JPAubdGYV/Jjou6AydZtqEDSBtluiuO1W12Sd8HOKdJD4BijWadzu3Tp4+5Fpuu452BpLYnpAA5j1Fi9onOpytbHqEDJPUAsQ5dWSntrJbN4/wJ2+qA8mjeRftIdumKrnUD/pSVi5cC2VqKhnNUKyroi2ALpfUlXku8HuKutC5YnmcfA8YdzgsGJ0oL1fHUoIl2jEmeNFsutU/M0NCzpJzZttQ8cJ3Hk6XLxphUW5h8JX9HAHc50K7gCgD6+7ehz0mnzZjR/nGvus7jv5kX2Dh/wl1ukvVo2rpqs0yo3YKUWKM33eU02mOvlADIZp4GA5r5a9Z6iZxqT6sxcjBNS8slOuz9uQDgjMBhXvkMnHkDAkNH2kDeWAojBmhVJF+7gluTsauMSdb0fG1xAAAgAElEQVR35u0f37e02M4F+wk7jXkOMAV7A8BWACaU/XB+WN71R4mV73mDcWXKXOqbs1/JE42nCC7VtkBywpjX/v3R7vnzIJJQ0Oeb6U9e4X74d4E/mGjK4dst970pyxyhhaX6wxCGQeLJAMBZp418rMRQmR3AvhYDgBxXljZPpFLF+wOo8BIgJNgZmV2rzFB2e2RH7Xrdx/ARCmgsggS1aHd0xLpksUNfeFKS8bgs40lFBmimRcka1b3GT5TEokEZ1Dzga7BJm3sxKY/1PUVSVkH0iOjgEgysnnEJPlw72GVWkoqxxDFtHkQ2o1yWFptRrMryyrIsrSyziRyAsEd7j+Xhw4ecM2D94TOtLCnIm8MjMuFOzlEuPHGVCaD1QSoHcwZEETgPKsmDF+Vl2BTMVby4+8M2C/AD74Nlh67DP/uTn3EcUZWAJHL8KrIJGjQNj89OpdvtcWyjuRz4qrPmCuPAyZTNNwwUBREA94UXADoAdSyXdwkXxh2ubBnxhQHCSLhjTEFMwQu/A7wDEMyEL/QFz8+VDVitkt2J4yO+ePnqJfcf2EL4T+VaTZoLTZZY85i9nvRc8xAdwynnll6z/m+VMTh3ys+eowEY+n/xnMsG/MIxzQLT/O+EwBo+80kZkX/u7E/YbMH8aZvLOF+UxHb3a/5S1vOelZDS8Zodf6bv13CK5N+FcU5kK3IkHHzJolnzNCypDgkRIcElqNida6VTcV+wzcwbPztB1veslBtkLeslgLme9fztOEgW+K93mV+ZNxsmjAP/nOy2jFdkI43YlOEn+c8YIG5Uoea6OeetA//9eP7HcYofQ5r/ppiazr1ZpCb4G2Epsu83+pI8V1kvhf/tv/3POUZR63bT7GOw5BzpqCxQGXTqFOrhTRPCFppfaorPrwoAQoQXre19ABAGGownc9yZkfGYWrwA1B4HhtG3ieZgxQCgM3wREJZ2vCwQvsoDDiczrtUAQHaJRf8rCpCHpRbuLwNgKW6WYs5IcgKHQEg0vzHxyXwYEvjDOenARqrwFsDqecMFHf8+z2CGwV5+BkHPZMdLAl+x4548XwgA4ggsPTRA2jG73gUApMNlDLDvAQByURZznp97jN8XAExRqKMJlQQAuZYAAtqadEwLCl47hkscFCoTJzF/AyQyAgCDCyhGBvS3HwA0pxoOGhxy2BN0ugVYZwAgGIC0Y+OBK91WAfhZgWekp4TNbjIhwIhzWFMUOHA4Kp1brG+n+0iJcgdko/SJrL6pdqLFv7U7cAwAHp+05Ys7XzFYwXf4k2xLLaujXXSMRwaqrhGPD2CFG6w1UKENcHNJp0YwX9zvvcsundCnT/dU4wQalBXtnG3MuaQ9CQA5T7+Pjhw7XmNN64YH8C8BTrlki2pCxZ3QnFxgrDUZMa+yAUATVEeHeDJLnBwCAIupKEsJY1Ovqq3k/xV0/0tq3P0qAKA6sqoPY/qiKDMzXR8FAbMD/3z7rKs6eq5eCUIcwLqO7JGGjGs44nQN+bwyGPkJg+F+SZQAu87mvrZkvgOXA+BlMfyyQNUrNnOYBYBhrfgNKbQrtYG/2fugjcG88bfvhZqQWWOY9V4MZDsNYq/ZRAhm6voKApKohDkbQI7uY0Y5E3fnGbhT7Fimn6U5oXZV9jtlJQgEKJsa8/2qQcasccod1yvOk9y/d74S/A5odMGOA5wAUydLAzA8zjyHO++8kZPvrj8Ua8+93rCCAEw1BwCieoIBgpdUNP878g0ibWZPy83mQIqxl82mSfgVGXsHPtfqnZgNTCYhWNk+ADiCdjBKaAti2sqz1g/9cp7PXwuayIEdDQFALBloyhaLQ3aXl4I2muLL9IDtWFGM40DRiMCgXzeQjgk3apcDdHVVNdgzplWZjACMVTSRZ4AdJTmQ7MPeUpbBWHWKs17KjtIAzycyEPhzCUR8hjkKDTtjCGPNUYeYOtFJe4A1eO3armzv7rLhyPHpuTx48IDaf4dHh7KzuSVLrUVZXF4i+Hd4rCXFRycn0ute8jpI2ogqlBwZw+kM6/6lcRnWkOknxzFbIRcAZBfev2MAEBqOIGcYAUD3Y9XlxTpCog4v+Ij4HXGGsfwAAGKcAQCiCzPex/fRKRhJYBz3088+5fND6TTYhjgGgE+UBw8A0k4LCh4uL9Fv715q8pjAFyQUAI47ABDjGe6v7wwAztEYnccQT2uoJbXpfF9Ek50GyCcBxlSlQ6Qhb5Ud8b1ma9BfrSInXFffFwC0xJcPRmau2fcEAObZvVTibV7WLjhQHgAYVVbN8AMVlFIfNu9l0listAz2HvVbkhdsckd2vKz5ldhf5vgv6QRg0k/Ks7V2XbDrat/TuIeCmvq+JnzUtvr3eVUgOM+ftPPbPacYfsHAm78Raye6xGvUeyD5B+nzBn7k//Lf/KccAYKAlJNKOgZ+UEEjFTEr3IlcUGHMKu7zXmATOR4zGIAsMev3MwFAm1hmaKwkNjGBPMcF1+9nDNIGM+nxZpUdvC8AEFk6nD+XAcjZlFxcxgiLA0N9YBGSnOewRwxAlA9oZyvNMiZZGhFQFSzM7+ukz0Pwk1paGWYkCP4QPGA+YD5Z6S9LV6Og13UDtrLg1Hh4TASUm0Bnj+WZMZgwiwGYOw5RRvj9MgDnAYD2/PzvYcyNAciuvmQ0VmKw3ZXiJQ1pANSa5tC/NgAgWsXXtGyHAKBqzNm6Go1dGVW5zBKNqwCAmCvaGa5L5w8OIdjKpgeov5dZpkFmnZs6tE+RxVcAEJAhu2RLNWIAAgBECbCx/qg5RADblc8ak8x+dzqVESjh2F9JQHDsEjtJu2MbSsFtctbdsVTVLtRP9h7rBgiGpNORxJwjc4P23qhYISBnG47KLVhSCR2F48y2OYFgFDhGXk3ZeJR9cJqYvkMRJiyyHL2UvgjHXAM8dqGcDqUCiQs2g6kwaLVmP/HaSY7TPM0Rf6wxpiwPRzDhsnvvGwD0me2hoHLsnPgAUvL5zLP7CEJUVwoMQDDyAZDGe0oo5ZCw8L8qOJPrdsYfzAMAlY2mDAzcK9keXplF3v2nSnRyHFFrenOFS00OTSSZEGv/JgDc4IB5DmToUIfXMe/55s3nGKB0gVxOl0YfAMS4EoRgJ10woN8DAJjqAhze4Wym6NznUkTJHnS+xq45APS/SmySAL8tK6jxj/mrMgDnMThTzzPwd9SWKQOQSV9ITvhVBfbcgueXnBdhknbuqGkglMEAjLa1KLBSkAySfHiZ1jLKf7HnogSL/osb62iPtAS956fSL48cf1+iQZOV1AN2JcDs0ltEM8KJlIpDKZUGCQCwQOkJT++Qga6CEBbLcLdwNowMQCQQYNMnIxlcGgAI9gsAQOjGlkXQTR7d7VMAoHaaJ4vfNfUysM/WvUq0QIoGgJ91PFfADclDlXNAEmMU+cjWGdMqqbDf+PYNYNNHH30ky6srWsJ8eCQPHzwkuw82bmNtkyxB3NvJ2Rm7AgMkJBhOCYWiA/9ixqLFgYjFtIROGz3ifdMrtHVDnwWaesUSgbC1tY2IAYgAu+Yqc/SxFmUynCQYgOkEyzyCgh4piwGIkmnoAKI5h0kbwE4hzjA/xtiUuBeN3dAxOpaSwPtWNo7PAQoiZsE4LzTRQGWB439yfMImIfAlV9dWeU3QbOz0+tyLAACyGY3XxIeMKiZHlW3EcQar1QMnfhMAQNxLFuPeZyLZMp3H4M6zr/77sxhRVzn+1ayZfsu/h6sAYHnxb4R7ZJQj+9eTAvhSTVeSBn9Gvi7zNlOl2O4A6RLkdFyr8y8pW+afxNYH15vp1wfXnwIA3zcDMCXPdkUA0O2HoFxwL8vw7/wGPEi6ROB2BtA5bx74c8vfX6yrY9REcU6pd5hwDMd3nj+S8iP/53/6n2gODwbcAwCzHMNZAKChoygRYkDoQMCIaRQFA/qAbMDAngFQBgBwdXWNTQ6sBBjZl9QEcvM0Qo6DMloDAGNHJJjYpmFglORg2RjDbl6NftbxbdNACQkQYwR+mFi6uWQzVXwAUMX+dWwMAESXYoKUjj2TtcoNEIATO4VTVSoxSNdJ7cq8zJHJcKy4AK6oMRCefx4AGCHwecFgQo9K9dLgqNChRVDuNPDM8MVZV6Dzqj2ZfKUBwLiUybEgi6XcEuD8jJg7bpahMKMaOsSZ2aGQCemS0d5NuJyEe8fRgr3b9AFAMMlgqCzzGmeO0wzAUN+BoL8HAOrnmKfmUPvzAvpiMQNY13c+u+Oq6+eqm3NeCXDkaAQ7o90W9iMCygVxTNyiZljHmnW1eY8mK3hBu28eAOhvGKbFiPIROHYA/UyIWxkwMaPMH5NIph0Zk6l2Xh9OizIGu6+yIJ0uRLjb8vU36AKsgB8FlKMypWDem66TdbkFm1ANejKLHGzA4bo37UoDAMs1lDVN5MneHn82W02uS2MARkABAvVIW8rmTQz+RdqDjnU4GrlukAbG8Dp1zuLY9QU0/tF7ZoAbMYDD0hWzq9mBgWnO2Dxh93hqtjiNNUGAqNqjqrNmDkEyKDaHNJyHaQc0vg7siZh7CMooaM59zzFQHKsrjwE4y0HzwRkGxTngTOzMKiNLLyAAAOdkWAGUxgCgdsj2X+ly33cEE+aUcMyzD7MAMGP7YR5FAKBjqOX6B+6DPMZdeD2hpMm8643sVcSA+BUBwJwS8nn3F32ec8EIOjHPjDmbN8dCANCYSJSloMbq9y+T5m401y/51QDAqAR4PJJOOygBRmOKDGffH7LvywCMGRhqb/IZMkk775f8cznDPjqmEBMYXokQ9kAbv1R3X1v3gSSP2f2rzuOowiT4A/UNYrkDvW6Vw4A/pgCgSj2w+Ua5Ql/OSl+zEtXcr1nZi33bAClr0KTlvwQAYdNBWitBkxs65WB1ogQ4ZgBC61ptoUs+ReBfEgA0cMvGka2qCMA5rUskkEooY00CgKiBJ5AXMQAB3mmyDwCgD/5ZoE19RNfEzIBH16ExBgABQA51T2EA7uwx9ev6fddZOGYBbm/vyM2bN2U8ncjTp8/l8PiYGoSlakW2tnZQ+kAwrN3ryvlZW9rdHstSL4fa1Czu+hvva1hx9pyiZJBrnBd1/XXrBhUXBgC2Fluysb6VAAAB/MavIjKc3xsAjBJgAHMNcAbf3+kiAvzrtLULMPZlraaYuuQfCBMxC9DADcQYiFHxWlxsRaw/vAeAD59DuqoFlh90uLsdgoyY//AFAa5CTxQAAjowX7S79EMXqK+MipQRk7r2Qqk4km6WHKX99Uk5XjMC/E3BdQHOi9/C+Cz8fV7clxXfpZNDSRsfJbK412ZXjEWSLBn23fADBePRNHB29VW4T/iAYZ42W559s3P5f+fHCSGwNw/4mRcfzwI3ad9DQPCqhtn8mDDx4+Kk+BkFAKObi1dhCEY2kV2Q1Z6HTPbQj0L1TdJ/nA1pzpufvyoD0BJTeeex/R82zABhrruAOZn39z54j73PPwbH4R2T5JTX83wSxCy+JqERLOI1GjD+QuLX//RfKwDIycZSYL25mG4ff6YAYLqTq3bf1IxFsQyWALpfusOWtOusMi9iirudExsXAEBkUtbW16VSriYAwNABDLvnhhlUn2XD8Q0NTADKRI5GoAV4VQDDP74tKmSUATJgg8BLM0xpMJMbrOtCEz0DbzPAuIWIrg/iwHiwCYvnBEyG2mYeTUCwwUUOakq7b/bEuKqdmbVAIyPjl6QEdGIAnP7LAEAYYuipGQU3vB4GJ04gPetaOScti8a5GW9EoPznaQDGm21WYKFip/684px3mmp837Nn3DiCxi/htdp8tXHMZwTGf4njRsKyyHyjjMkBGPG3gutnhjx5dp4rYGAm3TzvfpCRxr2AUYOMvguO5s2TeRT8+QFe9hlS2hg5NHXaLDgQU9Wmwcs696oh10HBesULGi5oGDOvNMJ3BJgt57pDx7+GBwBWHOiYvgc/cAJbAHZ1OCnKAJ2Aqy256I0JAH5z9zsZjzRQYUkjkwMWvJjOXbrrMQMbMgCTAaQFeOG6td8NALSNCU4sNIP2njzmuEDDx5//9nyjrnIBwBQz4pyTiGtyQas6C7HzqI6WduhGV0gEtAhwmYUMAEAb0bh5k76TdV8R+KVPP8GQAePRB7Ot5NfvvKhHjoF70+rAu2HpgD+fTf8PDWIQdD1//lyUmWKlY5CHCED0HK1RkzAwdnvqPlMMHx/oyyjhjMqDdf7nOfp43xit2FdCjTHtQu9EoNmoKvk82dE8yCL7AQRcg2RAYQnCmI2Tcpq85TTPgZ5nn/LsTypz7vkRJqSu161NhuweDIyZd95o/npNRLL2y3ieJ9dxZH8C/yE8r32PjZ9Y0qJ6a1a6k9i75oJt8dHtWm1P4Vx3gDdYgGkNwDygbjajJ+/5xM89Tvhddcz9MS1VVc4AyVN0Pwc4BX8KJcAYOwTjABDyXnn7RGRPHZA6L0DPs8f+8elLsIGUSxHieU21BBiATK1SJZCGMcPvAH3CtWc2UoNsba7kr79fHQCMEwB2bm3aBVCuJJOpAq3wIwCoNBbqTFbzullupaBBXqUKZG4499w+Y11/2VCPuyieFZp/qLxCuQIG8IgAYLHgdABZTgK/Uxl1KoVh9sYYL5bwdU2qnAYz9l/4XvAX2NyL+oVVlgDjmGD/qZyS0+zLAQB5bi+hiucCf3U8cswvV9UERpiCnYiotJwY9pjkAgCAZegPqoYx4ii87wvx37p9S1qtFvefB48fSafdJVC1urHO5CS0eAGIgR13gYYV3b6yz0SbzzEmZIOumAEIvzETIIGP6CWFmbAcoRnTKNIA3NzYngkAAhyFBiDKZ6EB+C4MQPoJJlEVAYAamw7GQ847+GoRAIgmL9QARfJP4zOC0y5QR1IQMxKAK14A7ayDNMBW2AWMLZiNmNsYY7yPfxP8a7Vkc3OTzxlNQOBH9fsKrBbtfG5eMVdLG2rNH3X+IQYKY8zEXu0CBrOTyb00ua/b371Lie08AMv3g30bacwxi9Pss6vs17afGvCmtkptsX9c/3z+/StoqnYItvFdXnHX8tgvyorx7Zh542O+XxR/BBcRPqerXCPXE/ozeBjGVeOUyA9wAFJYaur7tP61hPeX97zN78HnVrXp65zSx0Qc5pjNKWDT7skkMdxatrWYN87pfTNoyjZXszt8MGk/hTbB+bB2HeHzu6ofGZY844kmxntGyX5Ep/AJPy5u5fiyKabuX+G4ROsjjBMAAPoxIm5fw82gdtsZKMsI+TRG65bEE5fUoTJkNdboU/0qbLjhw8SmBYbE+joYgFWKMUcadl4JCIPBRJMP3bgTAxgQY1KOVzDAIcB2VQZglsNm92UMQB8ADA25XfOYXYbzX2GG2QdxeD5X3oQj9Ls9GjwTa2fmjQveyiXi8+Q5nFcxRLMMhH2WtUAMkPOfv4/bWAMCbKLYtLWDYDK7lHCIvS7H4XWbHoUa4FhfghvSLAAQTnUmKp+dhcqbP7YgDZHPG1cf0Oa1Bl/M0jDF9+LOUlriBmcFYqzxK2AAZnSy5jUGTQsiADNgjFrpJDR8rIQ6bzPAcdPz62qlG1edf6FBywuwouN57d/V0daMjnWAA4AHO4bgzzrEzboW/3xkjoyUAYjA0WcAmkMRGWgHQBoAyMDDAYAA/wACFipNaRMAvJBv7z6MGICcH8bqcPcTO1QuoPBK5bMAQDBG/Vdqowg0Q3/TAcCkHlT6iaUBaLeOM0oAdCz083R3Xlf2EjXVcIkAd0o7TwgA4mMAIvuvX8uLF88c60BtMhMYqSayIXM33tCMyew70aHjbyOQPG7cDMscP3P45oFO+HwWAOg3YWLgyP09bi5iYGeWE63ntlK3eHxpP5y5MOc/b33PC1Dm2ZO846YSgDksyxTAHpXlX83e+QzC+FmkndD3oQEYOp9RojdiI2bLW2SNYeQIB4wCfDfWAEQCxO3fV6gAyDrP3Odu0hxztK6yjk0fQbRsEcEl/E7MYfgdYO1Y5+XZ+0A+8zgBSOSUgoUBRZ7/FO0fXkIRY8NutVYCjESzNYRyjzKLaWNrSnXd4sQ0xzojUTh3DeWSOOKEKY6B5BICxW73gtILaJawu7vDZDW04IxtinvKYwCGAKBp/1nHdm30MSEAWCxBRmZC/b9SFey/S20EEgGAJZm6clzOW+iXRQBSNgAIfw2glpWEId4pFhX8I8NPytT1VbDOCBOOCegxAA0A5HN1c5cBPtmB2Oc1EqP4zf/H3ps0SZYkZ2Lq+xp7RkZuVdWF3rA3ZiCNhjSHQqHwTgqPvPAP8DAQnnknKYK58EARXskhZTj8BRwhByPEYAA2wBkAnO6uqq7qyqrMjMyMzNgjfF8o36emZvbsvefumVnV6AHhIlWREe7+FntmqmqffvopfI5rHobNGgApMNjop1z3VAMArSO0PbNHjx4xHnlxcsKGFK1mh+Af7BvsOpqCXA1uCI5Bjw7SHHyhIYlrmMXClkrdS5gYqJOL8diQLPgaS7QC1AQbE0DZ3cN7GQAQDWDCC6CpvDUAaCQUNvkywjuaq60AAJsNVEvBTinblxqmDgRk0i1isBmbDTGigYGq7y60HQBRcQx0+N3d3ZVer8d9LJ7JcDImyQXMUR7H+ROf8I8Y+nHCE2QSrh3H/DOAU8esSoIB/WViw1fF5vHnvb0pkVooA4bKbALmrv1XdF3rbEnO/rnroq2z6pdYwiPtZpxqzq0rwU0YiuuAsRxwtcKue9CooLNrmdbbqn0MxxV2KiazrGlykhJWShMrmz6Y5HO6XgJjlbbByQIZEJiJ/RzglcYiflyjOCH4z3KWfz7+S/zxOwCAHO8o4abz2mnEJhqWm8aROQD8DRiApt/uqzIw1pHvpV2J4gPF20LCUO1Ikkj+J//1H2R0Ev0EiVhNvHF+r0oGihlYBWdQaqY6a5gM0MQx8WcNWpxDsRsteCAxAIiLiUuA7YJDSV822jCqfNn8zTmpXNfYMCBpiWR8zFWMADV0oYQNbCwECEYdBwPQwKz0OuOSsKJ7CCUfbuOaYZihfK1B1hJeEKNdzOaqRdYEnV07Jccb29TArnMA9v567Sv3yZISM1xDWoqr8yPckDlgAoBOgDfe4GrgqhsKex5lIqIx8MfAwBkefNeaZhCcYdASRp7ni8vKFwlTMrEvZQCtXd86g5sC2psUNOHeTAMQ3bWt4QG1JksMSlmpDsCnzDz3j0OvJGYE0vih5Tsb3YTMZNEmPA8Abr653MQXhYBHr3A9k9BKfbQrq2UTrRmfdYDDZtDKBVddR7whv70FA7AYAKzU0pLJmWOJBt0izgGBQHhFxsu6VBtduR6iBHggP/3oU1nMNSVDB0CJBQ2U4xeACAsQ9HkUMwDfFQDc3d3naW0TSXH3WENjQwagBQ4xg48s3apuSE2Pbx0DcB0AmH+GBuTrfLDxMKaxZwCWBMS5DbUF4LSzCurpS8+Dz8cAIPQizY6p/Qu2qWi+xeso7sqaBvyBKW0Aporu27X4z7uNRtxJzK4zPT/uBdePcjO84GdgO+P1Hgc0WtqWzUDaPIkD3jLwMfUF8TwrC5jfdIOS3mPZcfMVAElC1PmtWELB7FAsjbBWuiBm1vgNTh5RSeMPHxetKQEOn1MmtIl6Y6z5bJboUhqzRTexvsFv+w6ykUEq7gL89TAA4f90Ha0uJSq6K8axkBqp1ZlQg0YXQA8w0qABSAbQGlZkWeDP+CPaDJcJqds6zMeX2WdiiUS7ZmNu4jzQasPPhnNmVhJk1Ty0c0mmgfIKadzjBmndnM3ZCfeHGIBJ96WwqwArxpOhTEdjgiN37tyRD77xHvX/4HMx7mRihRa9HtjA/Zqtwb1m4iqn/ycVLQE2ABDlv40mAN6J1BuBAcj5grhu2fDHwaaaTTXchslmkzbfcA3YYA8BKLlmEbB3qHhCl991ACAbgzgAEEvFWBexHWaCnO9pok/tsv5DiRfKAGQJsGN+lAGA+L5VHWF/BXAKZb3o+Lt7sE/wDyy7m+sBy38Rc0OPzpiVbEyGONNrIkLXUK/J2/QUdHKSQzY/DAA04AyAb8oALAIAX78+lcvLC5Yi50X8yxMrRQxAjAOrimYzubm+JgMQ+0uVGVpIq17zUkMxAAjfSdDJ6f/hnsD6xNijCcj+3r5P9l7fXHOvhX0XQE6UOm/1dzz4h3MNx1OeE+OcAQCdDiV9rWMD2hiz6Z/zD35/mVQU2fiY/bD9SAAAiwkmufh8DQCYViat8hIeqCtgIm3mXQKgaRUWKZBlx8mAS14eJ/iCIqmw+BpiME39d3Z+pe+XAlclN7YuwZObzSWAld1nqHB0/mGNhEvOP6VNpN7Cb8a3yvjcdLrdsazawOYxf/r5Zf46Gw8E/73JDrh8Fq2zF/k4ofx8wX/jM4FNb7FT5v5K4oRcCXRRpdqGICD9enLrOUJYZB/iWK9ovfD6/5f/5g9CCbDT2CgDe+bMRwXHYKVomGTohqR0Wy1JRVaPBpTUehhTu4TslGf7egRfgyG1FODgbm+hk4ASMNOx48rM3Lqf2NHFGrV5JcU5yZiUBTN5ACMBSpIHbpslHA/XDgdtDEBmmFzTipTCXCYCHRv0GMCLr4KAAET5XQkwnYtjANYaEK+dhU1prgS4ZDxL1tYmQaEGywFoKQrKi1gIWYOi5QyzGQSiUbYUAIa4/M0WVrHQvx5RAypjALoOPm6jjjIosCcrhgAlpXf2/ENXXBf8JIsjDkRpGNxqCt9XcLiUqo3urZFRTh1tmYNDUKPdkQOjiWWLJcbEl3Ymz9cCXL86IwCQgbZoqTWOS9BmCoF3dE7VUiO8imj96xg0mwYCZZ9b1z0q/70wL02vIm4CYhn9uGHAqmuMnws0XzBfUVqDjaNnADbanGMaWFj07IBV/rpgl0Ir7xnPhQBgpQkG4EzQBORnnz2R2dTxsqGx16hxM/d1AIC6sTJGll4n7icuAd7e3s1og2UAwFzwElkrXLsrXebGwmmVKsgAACAASURBVGUOywBAzwaxoC4pAQ7jvxnTKjzL1QCgAXdpKYj6sgL2pAPE46AA54rtOuzwy5fP5fj4udzcXPtNrY5DEBeO51sO8MEzd8w6s4NF8zNoCppd8FtZfjxsDLL3EgftcbDA5J4rowGbAf6mDGzhxtCVAXMMCsp/42sIoGQexNfNXHEJo47vmwM+heNVGrgF/5g+W94nfBNLMHVe271od+kQVK5LnOXm/4py7Mz8MGAi0pQsvr/s+kjZme9aAhwAwK+nBHgVwMZ54AHAN984wC+zo3mjyYTQDZoDRAxAAgIo90w6q8bjXFr6Y+CIizfW3Uc+3tT5lzm+sdPc3DebZE1A4LuUvaSyIDym04S1ZhHx2glr3oDhsjVVliSMrCo3glPfZVuPHRiACkws2GQCuZHd3S157+F96tMhfm00GwRj7Dqdt/Yn4L1EHSnTjRVKf00DsIpWWpBFcQAgyn+VATgUgIR8WdOOqCLJSo9pe9yZ527L5eMyNP6az5gUoR51rU3dcispVvYfWIDwF9o0RH/CHoIhqCCebVQtYYLTUSPKXY82sVBQiJ83RqFrAmJz0uZHXAJswB1iROxD0LSEc3mpJcMHh4eMVx4/fkJgcMBy1inf55xyZA80eMKOTxtRBKke2r9I9iBj0+P92GLhy2cRw+wf7MrB/qH88Ic/5HVQuiYCnsgynC/l9PTsbwQAZERmnWwjAJDyMBUtYcd1N6poGFaXdq8lz54940wB6+/+vfvS7fVpT1qtjnb1BcsS2oyjqYxciTafuWu6SQKNm2ssn/ZNe5Dkxb456RJPnxhikdRuBADQAddr/ENappn6EF6rq7wr8i+r/vYuPtrvn5yfCwlaV3lR4LfjtWTXZXao7DoJtrtGK2nDFZ0PFq/b/qHYz2SZmdkKKDLtHYPTA5ou+VY0Rume09aXVf/Ea6/Mr/gYLlpfID7wfG/Bll81fnYPcddqXBekd7J2OoxdWUIs1fRb1xwjN36RDnnwdbYWXFKeuIn6o1Ul6WE+hSSjrYc0cVz2HFY/n8CWLhrf9N789SSMUjO59n4RVlN6ff/4v1UA0JcquixYehA4IDojZMCsW9Fi7kt159MZN77YAMChN5uO2h2xEPhAnCc1QwewDxcOZgSMKAJqZGigAYXjhOx0MdNnWYvQ/oginD6guBQvE8CVxDxlAdk6g4fv4bqRKYLhx0sBUTXkFqDZcerJ/tWXIEPTxDHeYgebbihYRuaMobGYyNRoNGSORgeugQjPl2mYshrQtOtLz1dJNvnxOHHRV6DzApH97EbIG6Q1lGWWk0N3x+lu2BiEzaIy+AwY1EWeN8rYgMclxxpIafBHbUUco6F6Y3wujJWztfPxvVqpb97BBkCB1wGUniLVWUdVqoUXzV9eR1qSGzk6BnZQgXAgjTE6LFuJkqXwco6rZH4H4+IcW+oUnFaDdRjGlWF9A2DOlFCXLIg8APjVbNjT05k92URbxOaK6TphjoSN+8yxQVYzAE282zM8q1WKPhsAGJqAVLWU2DUBIVDG9af/kXlWwaZF5wk2DeOFAwBZAgwG4K08/uJYRsPQcRCan18XA5BAh+ucbePc67UVAPz8sXQ6bZa+4PlbgqZMo8fbhbTLt9NGKgrWdG1q4siXyMR6V6xMyuXAVpnk3Hu+65cFlo6p5/2MM3h2/bZObLOtcyh0RjN7EGu+6PuWcNDPQh8IICA2XPFLxYX1s7HDL/M/+b9n7XgKNBujMWYDrhqw9BosQMZ3sAlMx7/qGNK2HlL7Zecq2wysC2DLvl/0fN5kImzy/QCQ5DVVgj/L1nCvA/xy/jRiANr5NkqoOL+wrovsuvHdJLG3alzThKTqe8JHAGzAWraMWAlAt6ZEJ1eS5S4mAOTmf10yakOieXi24bqYZklKzqwbZzqOsZ7sm8w7+2waj6bxQphf2QqVTLzlkoemv4SkpiWY42uKZURie5bzpV6DLJTl83ylOsFqswLzL475rIupxkNmf5jUXSpg8uDekdy7f4+ACfcMdWhU6vv6iuaMK002cC4unQfjTxX9lAFYQ3d3JCmrC2k1wPAEADgSqQ75GXYuXzYJyMX6Rxwb11TBa7Ixblz4K0HFBMA3+Huwf6l5Xm+7ZltWAqyAHSqK50xAA/BxTUCo5asltul69xJJEfBnQKBp8THEZGdd9RkxSxvxmZUAs1nJdKrNPeBzqhXZ3TsgwDQcjxnLgWE3GAxkAh/k9mWo4TIbr1qCgFOzVTrqpx1AjaRUoosdzyucBwSI4XAih4f71BAuAwBZ6rwQOT+/kIsLdNEd8V6za6884WcNHAjGGIPSMQAnsxnjGNUAvOX9Y+xQKm76f/gdFS7x3EOzOIwT5mR/q6cx3ULLpwfjAfVUwV4Fu7G/tSOPHr7PuWGNDKeTuUADGOxLsACRUPA+EtVH5vtdA04CRXbtbi+A+QdQSMEHfIdptsx+zkr/FTBEfKkAR/C7Wfu7zv/lpLY2tKupTYnBqiI7uco/2bVbk0N8Py1xT7+fxhl8PyFFxH6dcdcKTb1VFWa0UBtoKdt64fObR03nYOuw3pJkZhEAyHNFDNF1cVWR/7AKkrisPfUHXspmxZqO138cF7MTsBtLBf9Cwwp9TkX7dLUthc/tHZqTZscn2Az1V0lVaokDNyZ9HGOVxbFF4x0ftjBup67++sRlfE7u0TJVoIEN788HgHNN5YK/3v/JAYB4PAQu6Ksh2psdFTpEZGgErcoXMoUg/XxJNgqyd8vZnDp+VgLcaKTaL4aiZi0JAEBcLL7b7/ekWm3I4PaWIqkAzXD8VPctvrK0BLhsItl3csDEGlxiXQAdXwsfzgYAoH0O37UStOBQ9Yj5EgpzuNnnEt+PacG0Wg12mCJzg4KoepNlJR+2oIs2A7kNC1drWFDx+WOGD4Ik097LBK1pyWkCcBmYp90/XZATsahwLDYJcH9LDbgfnYoT83VZc99VjbpvYP4FA4XrxghlSrcMIFB43DdTSbUxM3MTC8+VqqwrIdPrdBmJnHPNGiy7J2sYE8pGktJm66i2AaU4HMMBUDkQVYMHAoAoMa8sNCCLGIBgAq5bH2WGf53BLLHJuT9nBEw3+BKMOYJnWyvmwCywWKUBSDAk0TjDJhdBJbLEGCc0AlEGIISgsTlo6Xo2B+hAwEp17gTLbSYAAKzIeFGXahMlwHMyAL988lJub8cqVo5sMYOAr6cEWDUkssB9v9/NAIDtdpuZcHb4ZIlcKmKXBOiZzaM2O+GaLSjX0HFSADCVfPDzLBeYvBkDcB0AaMFiUYAcX7OtH1vnnBsuw6qfyzLwzs5fy8nJiZyfnScbv9CgqCi4WLe+wjpKgEBvuF2AkSTiypbK6vNlywbpv6ImFmrR3ux5bLBkV35k0/EpO8iqQCkuOSwfr78DAG1slG3/yw0AGjDgwZc0m/4LAgBL52NJKV6RvzTfhTgPsTuADGv8Ycs/rShYtYExgCH7mdWJYto900bCNfggMgCA+Iw1FzHgc3drW6BPd+/+EX0mmoCwKsOV/9pZfSLFHdfbYJe4BRBCFiuBP2UB1lDaycZoM2k2UKY7knpzLJXKSKQC5l4AABWIczEQ9z/OP5nmOUAUzGsPKKm0DrTc4JOr6F7sugCTvec0AGEHtWmXMgHRRIMyHfg7w1o06LLNr4sD0QHYMwBjDUE9PyUWrElEMm/BSCQLkMzEcL3oWIzmHo12R46OjuTzLx5zXwAwCvHcaDQg81CrEETYdMT06cAmdaXA6fyLAUD67RLAANekOsIjuXd0IDs7e+UMQKkJugZfXF7+jQCAvA8PBtn8BdtzygYz1Fa3iiE3IO1uR3Z2dvkeYqNup8f4hQAgn+dSZix9H5NpORhNuHcOfkf1CrmWHQjI+IjApcXmjkwwV/DPVwJEe1cC6xktQN2LcK6v2A8U+c8YaCIoGjX2elN/vapaIZ43Rcf1MRYaXbpEOitHMhIBRfFGAFV0XpYDT953Jd1v078ztnGNTuMEXRacyTKpAwHFYR9ubqHsHdiGzYF0350DAKMYOk6IMY+QEdHP32dMPLHPKutf925aZRcqGHSPsxlZI/5eHNPj+3gvJumUzZtyJqB+o5Q4U3DAVdWA9nEkqzSpF4g7+UMl45ghTr0lEu6JAzpH9ObWg39FwGGelJW9gzeJwCv/4x/+wyUOyIyCAzBwi6m2mXYI1g0AdFLgWLAOMYHYRQ2MtyE6U+F3aN5BIyyaSF6sOQEAB7f8DhiA/V6fJUYpA9CMY/Ekso1WEqgkG5NSw7XmIbzJBqMQAFyiJBpluo7Z4i6E6HhU2ex/T7KfwcC4+0xuBGCtvWCgcJxWu0EGYCgBDgFBUSAZG+J1DAZ9pMVTDDAZDaVD2Vd1zwu3EQABo1HHCxlGJAMgOmakfT8PQPjRyDAAzQnMXRtysgABIiILE81TMziZEjxHK8aVGgCYAT4diEm9Rvc8UuNXaOxRVltYyhbG13dBQhBajRybK0mMNYQYQMPZxXPamkUkdsvPKx9kpEbfdfV26xvHtRLzmAFYXTNhvl4AMN+RPD83s0YW9415aRqAePam00bAs47yjVakWRFmqpYkasbO5iR0dtBVzjQAYQsJAC6VAdhotDSp4pkwYKEiax4AQGZbwQCc12S8rEm10ZPr0VTOzgfy2c+fRgAgmHHKJF5VAqxXrF0I440G/rpKA9AAwNjEpAzARqNJZo/qvKIM/O0AQDtHuiFFV8X4Ze//TQOA6fUWAYC0o8aM0EyaB37Pzs/k5OQFQUButD1zJs7S573Upv4nVxJXCgCWesKN3ljFUPbz7u1jpI2uIf7QpuNTduBV3y8DqTPnj+KMotteG6z9gjQAS+9/s1i/9LmkGjRssPRVMgCTTHaqgbSoOqZtlFgsapyV3oDpkqWfjf1/qpeYnXfZsqI3nrilX8h1BSr9pAKAM+o+Y66ya3pUHhgiociHpTIGcckmN7gKMPjXKlkH2DsHkNnnYwkCs3N0fdZUDJtO0UYJAADfe3Cf8jht7hdUR1tZWEYYCEzq7Pg7aRh0jUeHYf43g5Ku1FDGDQagAwDr9ZHUmij/HREgjAFAK8lVn7oeAASgh9iBzRwAyFXrUqtAgxuAnzb/QBmwl1ZxHXx96a/zy6btF8e6BPdKAEAAuwgt8b4x3ejlnU4rKma8xhyesdO2RlJqPJ1Kp9eXRrsln3/+uQcA2U14Di08azTiyo2xQSU7DQ/ONSJxg59K3HjJDO/3slYQ5+h2unJ+cSP3790RSIiUlgALpJMWZCxeXl4y3kQDkayNLt/eelA/KuFWDcAF9Q1xXCRrweizxlaIhwiE1CCtUs0yAJ3/5t5tKWxeMxkpoIn52+v2pNfvSbfT4eggJsJ7eLaslpmq/u+EgPFUBuOh3A6H3D/H96RJ3aABaDZJ9wYW42JvYQCwNtkKS9d1eDfdfnfdHgAsaQDIeKVAQw4rLwC6qpP+tn6W+9oVbKRNEnBWel0kOVT4/VylWxEwlp2nZQC2jwG8/EJx2aitQ9oRrw8cNHfNdmGeWVWVjcubAYDhuhUAzGMsRfFRKiVhyaP0emPGe9xsYtUztO/YTzwvL0GxxjGuSkhxfm7IZDNfowDm6phamYo6J4qvsxwAfBc/rwm2UD30JsB8PA5rY8o3uMgcAAjqMAHBhKml2QlkrRQAHM+myhCq1aVWazAIgcHGhXJziEkQsbSCQ387BmApVppot1nGwUoEchvMHOCyGoV9kwlo2oPMxCLLNhpxg4yNMppyYGEoGODYfAQBow6NlYrU7XLAYHMThs8TRt0hxzEoGDPSTPsFACAyJqCvA4mntkRiZVKxU2+MVk2egmAwHl/Vf1JNO9+kIjPeRYCNlUPoorUOrbr4tSQk+wygR+IyYk5TzAef8ZxlCasaYM3EaLkn2m5rxlNLs9NxyTg+C7Ccg8a6oCZe4hDt+mp419ljgovRi47QvWfZ8FUzL958MpM8h65PBW3ftMzaaxvqQXF8dFyMs126WSoOmIJj04vMlw7p1SEoQlCD+QeWLhiAGH+yc9Fpr5CxEFhH4dkV322pNmLRPPTzLwJIXZlKmAO6MVCHYJvD7C53NkeJeii9xOehAYi5AsDOmh2kl6DOJdvlNGUA4ncEl7A/nWaLa18dDZ4/wFnoycwIAFKDAo4Iz5MlwBWZSEMq9Y5jAA7kZ59+KYPBSPWGADZwvLMMwLCZMO0itzn9CgBAsLJROvP488fMcKPMHDafNt516Q7jVDDXEgZg2nU6N8a/ZACgBQp2nTkNU/cGNxGRNpLeBoBe/cC5YwAeHx8rQ4NAiYIlRUFQ6nfK/FDp3/2jsHVXvP5UC2Xz1zoAMG0qtPmR3+6Tm/rnsqOv+/66ANXY8N5vJIBaTrIjB7hFtuxrbAJSev9/ywDATcA/rky3AXhXAPDtZm34Vp4BYf5rE3YA5o4y2skARDdjlJStYHDk5nPcdRGMpSSzlDa5SeOJVFs4AICqg+oTOA4ENBu54xiA7z14SL3wlFmF43KTijuiXc2WipmdqSyU+VSXuQKA+K+iXYBrlak06gup10ZSb4P9N5LKEoAXSj3hl9G8A4CdMa2yACDK+7jvcSW5eGoAZVD5BB8PcAr2sFptaUkvm3zUuUdSO1kVYZdlPFNtoKg/EUNkZw59gmMAMhZzjsOubRMAEPsv7Dm0mVZVZtAApFb0TKbzpYwmyhBEsnI8BSg1IZGD64EMwyygYPEjrtv8xJsCgKiMQNxwen4j94/usFQWACDiCFR3WekqrgHjFADAizcuAV4HALIE+PaG3XhNp3m5mPmmgAYA4jiYb5i/tXpFtkhMWcrl2YW8vLqV3XZVDg8P2ekXQGATjWtMVqhadwDxRG5vR4IGccbMRLMeNlqJpExsj4zpwJg18schRg9MQItB/R6IIDy0M9WPeIKCcys+fombJcWMshKAxUrguWd6Sw1AfaarAcBVDC+zRZwnrhqQ95jsrew8YUWtB3D8ftcqvRLJJh/vRQs1fEe1GtNj8LlGXWJj8NA+jz0BKmesieK6Cju9jhAjpPFK1p6XA51+/foYNZvA8omvgoo8A9eKfB1siEkimBSEPfN0D2zfXxdzvY1PtWvUfXGWKJOfHyITVmmJNFstb9vsvFaWjzUGW5kCdSkpKb7esngxxnz855OOx+l9F/nxgAE5QpjzI3bedQSu9ByVf/yP/mAJo05aKEkLoPFXSMn3As9k/yktebacs+sYdCPwIp0VAOBCNcL4N9dWvRgcyG4S0XkNg5MrAW7UqS+IJg0WXBfFqrZ98QaxZCEXLWh1fOmiseszimhx6W3Rg/YPoVql46UmYqVGjRNrAmLXqT8BZhkqpAARAEC845s7xIxABwKGJifZawfQhefY7qD0UAFATt6oa65NkFDr/yaE0awxMqcdL2wTCzY9wuwGGlnS5JpdUKTGU4EZ6pssFfzLLYoU8I1EP43WzO+4zwE8Q/YNYw0mJha3dbUEsFWtOTDRGz6XGYhLjEG8ckAXmLExS8AWZAAB9TkWAYC8LOh5uJsqCvFTkDfuJEjDyuvSMhSKRrsFgPfgWBAwG/Dlg9ASi8rvWsmL64hoH7XAvtqoKwBIBuBAZgS3AAA22N8iD9ByVelhmIl8G3Ne9h03cizbMYaABtV8cc6gQYYCazrXAMIEkJQfW6iQ92IRwBdlq0IbUrtq6zhnX5bBif/aqDUyJcAQtbYO1gh8EeDadbAmhAxNBQGpOQnAvFKTeaUu00Vdm4CAATicyfnFQH78k89kPNagEfouKgau92oZersn/vTjHYOA0RWnXdATj2FdEO0bva4rAX78WDqu/JdC2K5rY05EukTTywNDyftpCXeqMee7eiUlRrbe0hK3dQ7QtDz1++S081ZTxq4df10CCSkFvLB50OPoT51zYe6dn5+S/ffq1StuyLAx0jkYlQREMg05ALAEqAv2PF1oYQ3G8/Vdg68ywMTO8e9CCXAcDOu6KjdS6wK6FBDJZ/M3t39x0if9VikgvKZcZ50WjM3fza8y+8kcA9CB2qYT+s4agCUMQLsKi5P8/NvQ33iwIPl8Gkd6ACu5jo26+200qCnjOSR+LVaKn33m3668TfWWVdqEDLECzTb6hqTklPYqCap92WHpOEabUX43G8X440VxdVhDCuphz7C9vSWPHjyUR/fv0ZcYWwnzBffhWyM4NhPBwEg2ws6KcjkSFowBWJkTBKxW5lKrojHXUhrNqTSbI6nUxgQAZ7OlVBfQAERFU83p8fkj8qn5kl8aPPMSgFsRo0YAIJLUVW0CYl1+MwAg/R0Sd4hLUImjyTvze17qwjH/VOPNNANRHqoNv3BeA+gAQCpIhZiv5gAnlPQqsMU4GhqAc+zVtNoB7DP8jntH0onvoZswYiArK3YM0DiOCHp0OpnNf9rUTu1SrnJsuWSy8PX5lRzd2ZO93QP54b/3Q1435aOikloc610AwHiOx9dtDEAAgNA8NBYg/DAYgIhhEOMaAIjxQnIb8SuA5GazLjdX+O6Iz2Jvpyv7B/uyu7snW1t93TvjMVPDUIFVPAdUsmF/y7JsEA/QYZykg9BshfqdUQIezwZAir3UHinDj/AevwvAMZBILAHM9bzClwWNxI0Mk18DRhZJY63UdxbZlxRYSoEQ/I7xRwdwvDAeGMOy73FtsjnKKkO/OQCYzuOyeM/iupDkdfFewT7B+6aIwMNGICBPuYZqRgaKzx/2fvpXaoe6JkI2Z/T8JdJLBdWMZeOUW7c+brU5lu6L9ZrSuBhrhvrXBaw7P88ju83nbQ3U3LxfN29Xzda0HDt+fnatPKcnDelzU7a84g22h9H9HZI6ShyBfYKME3ycNbm1/TgIbijHBsPaXkX6u+n8ypTEF/rIcLdmB2JwL3N/abLZfXUTXUF/Xf/zH4YmIOxHAABQFAA0Yw4TxeYfKJ9bzmVE1kLYOGESwLgYsAJwIMMATFgg8QNFNgavdQBgWaI6NQPrAt50Mr0ZAJgHBeKFZCg0gBg41tFwxA2+dgHWLJHW3xuDTbVRGNw4411D8g4ZRHdjJuaqiYpFTvzVmQrHKpnz+UEDEI4GAKAy3xzN3d08mWwZpk3WoKSbvNTw++t3jD8b81pF2U4EWNBVjAGFZlHjRaIfsgyEh3BddlUzlnR6rrwhfmYeGPUixG7DHTVMUUul8xPHAtoPVma7jW5/6M6szVm63Y60XKMZAwSCWLV7BlHpihmboBPitDuYIa0SPC8qEeblkAGWD7jje+NzTwVh0w2QyxSDsQYtThsnGts6gkdtZhFeQXctnfvcvEZdCv1mx76OzmcRAxAAIIJGnIsNekhIgyFMV2dgHWmJcDZbkb+OdX+xdRcDgAr8hSybdkyzLqUw7POFdm+zZ6vzUL9jmn/2fe+YCQC23woAbDWa0m23eWzMh06no+PkGn+g/IjXwzKkOZMPdEKVusyWNRnPqzJZ1qXaUAbg6cWt/OW/+Sk1ZDT4qzox8WoGAOQ9RNpFOppfDQCIwPiGTUA+ZyYfwTzWUhOdG6MmTeEJFpewBeZfakOzv/9iAUCsRy2ZL8vqxQzVoJsZzXfHMjUAMLbtKQD48uWJnJ2dMmMKX2mdp2MtKNN4tPFcHeiGDVksBWA+IftTf3sjxm3BskyTFunx1jE81630N31/3fgUHS8GbzQgLQ526aYKJRrCUcnKjV65eGQNwy4+vj3DjZqAGCC8BgBcNz5l3eE3fQ7x6jVWOjbQsH/UCPW+oYzRtjoBmV5/GovkNKDfEQCMNw20omsyWJs2nyofz+z9W5M4Np4omHtZ6RGN2zTOgx43NACjEqOSk67aRHi/ESUWM4dJm8BtAgBGcxSMKmy+yAB88IAAIBOMjrmB9znuLHnFGGiSLp0HIAYw9kECmInzhVQXU6kuR/wpy6nUqzPpdqrS7i6kCQ3A2lhkMZLlDBs9Be1Yqhs15LD75zzD3x1DyGYvGJamAchYqIa4HkxC/Q+fZwmw97+4Gy0NBqMQ3l9BVuef/eBqotAqDNSO1tg9GC+cVzXItAQ5HhP8DsApbgJCgG8xI+MMnYDRgRaNKABeIvGE2JF6nRFjRuN15zXc8zfzheov3kkOCM8uuBQAtFjx1dml3D3Ylf29O/KD3/8B4wi81zTdagcuTKfzTAmwah/H51htL1JgnylgVwIMAPD65pqgnJIzwBJF7K5NzfBCJRubBAD8IzO1wsT37fVI2u2qbPf7ZP3t7+0zHgKAyXGcTwkmGPjHZwHmpWMQKWCAvVGQ6NF4LrDkuIdwHWPjZkQG/MUxHSsIuNbTRjwrklle7qeM9JI3GLjGMstt127fwtiTNVviM21/nDbdsCYfHhyMWE2ZKrj08nxsX2ZdV5eCMh5K5nMeADQiUNhn0j6hRH5NPBU0A0H0CdVhXEeobItiA2uOFOJHSxQEsD++3lLmZAIClvmv9L6LmlIZqFcEqqXjZKQk+v06ejeEvZnZK7NZ3KsmlWNl1/mu/tXAMDtfXEbOLtsJGKkyTyrfo0Cl2u35HE2f1GaCAMEEhgMRfTWB871F8z+OKwwEdZa2NDRIG8yEJJmucSMjpdUn62LWTLz6T/7RPwwMQAAYc+0g0qq1MmgvbAeAwMlipuW/ro05FgImM3Q7mOmoFDEAw8Y9zZgDAMQNoBlIr9eloC6bgCQMwE0AwOwGbbWjsMEvBwD1Ex455gUkRqCAbchArF5n5g1aE7rYa1Jr1rzztMnALGfEkoJzraGkwd+sAXMLWdbmDIpM1NRAl1hQEs8AIBQAQHRUw6TVxeYAQHdcZahFGxcEURHDJDb4Bt6VgYAmWEpniimJjCUBFrBbkM0BrV2ZWHjp5NSgS0sZXTCEUgzR4AQBljk9ClRGL70eNw5LZIpNCyb7bPgpx/6DM+50OwI9M4CyBgD2+l1pN5rKfDWxWLCzcHwmpMxZA5XVzCwBXN/lN8zrTexnTAAAIABJREFUAIo6Nm1JoGS3UzQ7cR3p4k0BZjgVBElsZOECa8sI4ZrBcERrEB1sZLhdgFvSfRmAGedIklWi8otjazZb2lkM4wigH8Yd81kBQJ1f9tJ/hnHj9RuIumYzXGoJdSX6e/LAX6aTHv4aAEBsijwD0F2DBYNanu4cq1sGmHcYL21wEQOA4Ulphih7E8oAHJDRBQCw321z3QPgA7iMTTB1Zqj5h+5sUx0vzjNh30KU/86WDZnOajJZ1KTS7MiV0wD8y3/7E91YYLCXaAKCNbMaANQ54xxwZnOjCZ6MAyhgAKbPQbsAAwDEGoKNRglwMQCoXejCy5eU+b+vBgDN9njWdxD94kHTDfq7MQADAIh7yo5LAIXosG0jGAW4mA+wyYUb1AIGIABAdDfEXNENwlS7wjsRfS5Zv/HOjlMZkGMbsly5wJqmH3a8VfamaD3G7KL4eQQDUKzhaO+vA6RW24DV9nHdd9NriO1e0TPk81gDAAJ0ybyS9ZXmRnKAafT5tClAZj4m9tsHzOsAwDUl3uj6XfgcNxzMeBPDDSBLDsGgUQAw1oQrPuTqOC3dGHzlAGByUfZ8iqpX4g2szYt1IubrhjFnL9GHaQMQz54ZAFaMt81fLS8NNj6NH9LrSbf3Jp1TtulP4/f0+2G+Fx+h0URljwKAKP/94L2HHgBkEs4qPBg7fjUAYKsz9wDgcjGSCqb8vKENO1BvU0BQoC4vm3ro/LR5pwAggB5NVMcAoGcALqrUBuTccE1GvAagb+5QDgCqH3BszjUAoMXaYP+h0sUkJbj/mIyp/6clvxOCgKojCCKHJufR9MPmSwwAqtRIxIR0EycFANP5lAKAKPUFAeLk9EIO93fkYP+QAKBWlUgGAMSa+7oYgLh/MP8uLi5INsEzBIDXaTV4/1hDjAsnKm2l81ArBK6vB9J1Zb+I7/C9fr/vmavw5dizWqnvHKA1Gf6YwzMCBmimhoQpjmvAAyVg3H4G46b2ReMBG0cFetyzQJNqAn/usy6hHcgUsL+pz4r3RcE3Z+zqik7ssIerAMA8AysLusVxiQKE2QQF941o2INksu2nIwDQxqTYjqoWYuGLi3y9/14HAKYAVOZ+Crryxtei9isL4Pn9n1WMuC+k4CfXnuv6rOsz3j+v8yrh/bJ4K41DUomFNFay32MALb4KsyHcG6KBKwBvx9ouaoaSP3/xc1znX9PnH9+vdlVPAFQXD8V/D3sN/SyfeczOo6TZhGsP94/7A2PV7s/uPa7WS59QvG+JWYCr4uEQY0R7No896F4I9jhmy66rgMpd1//2h/+FQlucYwoAAlRpYOPKYlSXfeIUXJD9Rx0DBHjNhqc0xQCgTQCjLetJi0FAA2MMAASdfjgYsPQX3YWtBHgdABg3kNCNurHs9Kd1lM0ERPaQwXTygFi68VID7AfWgWW6KbROsoFBpwBghWMEIACTBosBgAm/48AmLGcV5NcyMZYxQEdi4TIDzigrOwGOYkYauSwDqy+epFzAoI4DeGi1pFmvkZ4K50NUPgKkCAAmWluZhWPZv5i5FyeWuKhM4FSbx1iXUmyI0EkNm1xAUXp/ruyRmmcK7smiSeBDSyEcoMHOv/geAEto3aFJR5a1YvPAFi0BQJYBF9OiqYsyHEmv1ycACGASDWdgnKHtQYZkBFrVKnNZVGdSraLnrpZsKtDlMqAsAdYMRzyv/QKnTmA+s1Rk4IsWa9gELgk0BqNiwaSWggCwgq4LXqq9CA0glP9oxtzxcxnk+gCiQA+QHZXZsSmMH+co2Ygz/mQHrgoAwCGfabWuax9LplqDEzZkWUvQ9aUgoL0X36tNpXRNl+Uu47Wn96Jlvvi3jddsinMhK9NQqQLfhRpMO70ejgsSGTNlACIgw+94lgQAHe2bACD0FBPNwTwAWJVGtUFdGQMAu+2mXF4C5JmyRJqgLvSJKnOCgPUqdFNnOi41PKe6LFAeJE2ZzesyBzOh0Zar0UxOL27k458/kTkAv2oTvGy3MUBkg3L2aLMXMQDfCAB0CQLvGBwgZb8jUAYA+OWXX5LRiMD3FwEAcl47jU97bnhOfp2ZI0892hpAJFsCnAUA46BEwaEA/GF9xA7ZMt0GAOYc61sAgHafKctnVbhnPtrWgf/u3wGApcMW+zpjfv5NAYC4yJT5VxT05pq8mD//mgHAtYBtdP53AQDXMe28V0mcRBEDsAwA41gngG7ahMv76RIJCGV1BHbeOoC4cBJmujomN+QrI9Zny+xaTcoCv6cA4CrboVF5sr0vaRpmx0nx8JwGoD9hOC4rX5w9RTKxwRJgMAAfyvsfPKJWLtwhYj82NXGJFdpgF/8aE8OeoZcvQSfeTAnwNFMC3Kgt2AG40RhJrTqW5WKo8So0AJdNLcnNxEUB+MoDgJqkNgCwiAGI4y0Qw1fAxmREwbJR66arrK0IdPQAfWAA8h43AAAZ1TgtWWjNmR7XfAmJJtVkN+BPy3+hc2x7OmhjzxlL2hpQsMXC2q8GAESMhT3IyetzOTzYJQD4/d/7PhuDwIfGDMAcADjUJG6wQetJHX4z7paVJX0NAIQMB4A5zEcAee2WVi1ZExUyABcAARW8m45HvP6jwwPZ29linAzNSjT+QMIXK+j25oasxcHwlmOM2A5xBpLxuB6UEG9t9aTb60qv23G7atgip7+4wH4DezQ0rtEGCth/6+zRG8GcAWtzwiq8hSYOK1V5fXbO+B/nMXanlXTrk4zGLCJ6ZOx61OQwF8dgPqcmKvoQbaHtFwsYUFbG6u1qgZRLHXG7MTCdJIppyQdNdsS62WSVj9FySa4AvK2zz/E4xIBO3ADKquWKusziO0Wl0RgiMt/cHs78m6+Ws/2j859+f+n2sZlrYbWl7l94Pxt26WUMXcJgz/89HN+vISPwFCRBU3DKfrdngp9YN/ErZQLG75Vd55s8P66XpEv3Kv8XdwK28da1puPN0mbXNdhY9sZW1QrXbLIbeIuBnfl1VLy7zeBRyTgXAYDpeCxJlgoYie2VV2lrZsb9f/8f/sslypFQJjmfzKQyA9MMwrrqWDmRkZ1wJcDzSlVuJiNSuLd3dyhaajTzUALc8oYsGKAAAGqgqANsXZ5AywZLCwsGjgtGDiK2Rif1XbXs6i2IMq03gCKuuydbhUe12ZwYbjKa5h6BlQjBj0sCdTOggB00vGLAB+BW2csWqAGA1OOoLJjdAIiSYdm5DFPFjNpyIXUEMg4ADMw2BQoq7A6C5gHaQdRYRJ5xhWxavcqMFjboQWtPWXIGCnCyEADEfRijMNtu2xv06EYzJHwDzMgyUmCq5oCmiqDkURtVAJsDdrRYjmQ8uZDpDA4dIGZDFnPomQHUaDsmoAYkAHIwp2pNoOxonqKaGZ4Z48qO1dCg7Da0NFdPmQXmcL6L8yvZ2t5mkww4VHQYg54HglE469lsIoPhjcynI6k3ltJG2UgHmWodIwZ6dQUZ8f1aJYi4agktnDbuWTs7lxm2HBskYvzp3HGO3bJGvumLC6ad7huDvhk6cSMzEc6GLAVKEWCXWgg0KjV25ka2WoHA8DLjh2dt4CnX5XRG9kYb4w7nNZlJG6UQHYDxFam3ajKvLmQCfcmaEBBqNoHSLrTJhYceDfzV5+ENk+mNJo7TZ/+ia7TNlnUnj5mjBChRTAvpgakxIAAANsl/ZJkLQGink4j7xGcByo+GY+n0e7K9te20DKs+I47vh9LWGATUzaMxXqk3yCx/RQaDocxmY2k169Ju1OWTn30k48GtvPfee/Lq5IWQZYPxIQAIzQmAqHOWGVfJFl7IcDKVCZoHL5tSa/RkUWnJ66uhXN7OZQgpz2qbYCGEyxnEgxW4RHY2q6tpdksdmZYGxzp7MdBBgMuzinXgEfTGr9vbW47ZkydPCKJ3Oz0Ga7D/XJ+uZCt8xzEbPMqbtZdmx81BpR0nLeONW7Q5YeAstFTBuMjO4/UbZfu8Mn0jdgzXl5b/QndKN6n6furcYwCf68SL5YfMLP7uGRBm3935oAEIBuD55TmTEPANge2sbOU425wCImWaY5tqbObL9Evd2Jo3NmMmbnr0NPBbF/DljvuGTUxS2+wB5TImQcmN2PfixJoP2AoCdM8siyRAuEZtQw47tYJtmI6TXz+uq33ZeK8KBFdli2MGHO0EmCBJEzJ8Pw5SaWtd0IykGZoFlZWc2/3EG4dN50z8uXjzFSeB7e9+nPwmVddrhrkSHTAwAIulDDSBGTup1fanuCHHeiCjbCwMrPJzBc3iIpbDqjkEW8uyw6jRRzw/ija4IXmoV5Reufr84pddC2yillNio68gx872tjx88FAeProv/U6XB0DJ5IJlvFYWicoUK//N2lmLBXhPKAFG/EyJnAl5fU36DzTBg/zLSBqNAYSGtAswGqq5BDR9KuIqr5vogC9foqtJxrgpBwHAqYrfIzuMmJf6vNAUdC1J9Dm5BiOuEgNsO1vzJkdiI+djbqfHp9CsaTpq6S/iIcR78RxEY49OpysvX75gAxDswbD/QawD0It+xu2lVG/WuvsCoNBSYMaeWN9zjLV7ws6uGuM7BeHs2eZiWtfV3D7PZmEAAF+9lsM7ByydBQDY6/W4X0MFjr3wHTAAr69vfRdgvSYDwbDWMCaRDy8xYp6x6faaGAskMhUAROMPbSyBbtGWzAcwOBuPNHacTRgboAT48PBAtrd6JFU0CdBpA0EDLAG+Dq5vZDLVJiuwfQD9aENdKTGYg6alDXktk2lCJQX+rlVbutfh/MdcxjVCZ2y6kNF0LqPxWK5HI7kdjWUwGctghIo7fV6YF3j2MzSmsSUZVX/4/Z9jEGXjiyixmpgzyjDlki7Reo9KOWO7En8ntjG2tnGE2Ifav4kLoJLNy2SFSowYADRcoBg4cmW7riHlapuYt9+KS6g+s73Shnc2fvn1kbeF8fkNl/B+0QOA6m8CgKOVU54JGs3zDJlibQmzI4mk4sTuMm0/gJ+Gm+heVONRZbxpvE+w0yUcgt83mxZIIPGzDWu7zOeFvxvwVva8QrVMzHBP/XTWH8XzPCbThLgjW0Ho5aqQTAPZDVWtmYaSygAkqQvkKjf+Vqq+rqlfiDdjm+bGsAQATFm28QyjvXDXQPCxpANyWE+61v1++5/+4X+mAOBoLHNoV83JJ/INQejEoAHoHFK905Gb8YhGa3d/T6rNltefQFkdwIN6HQCgGkgNGbJZiBgAhIHHywBADDg2nGiXPhijDbx1qUomUAIA0rFxcmrpgE1CAkXIrmQo7XkRUQPvDIgxIIllhVEnIwUA7VqSdu4OuKnXKzKe6SZPAcAIMHJlXpa5JgMNW/sFwD9iffzJRc5yTvDQJtR3A4BQq8+lis5mdQUUtI09SgyrpKWiAzA2yjXoDtaaBCkCQBemThCrDwY2nlg5sXe35nBdAAnMWGC8IUoMstxiUZPqInQ9U5bTXGaLWxlPz2WxGHNjXas0RZZtkUXbabGEZwsnDECk0W4xS9zpbmmjBDWPDphVQDMFAAkUes9jYqY1On0cC+9PhiN5/fq1nJ+f08GjYQquC+DkUlQ3ptWuEQAEuGE6Hd6QAcCKun0aMKjXA+ftmILuu6aFic0Q56TbNNk8UzDBMg0ug2ABPbNHRql3wIrTbIGjBxFXBaH1GU4mIxkMbqh9hzIbLnoDgFwnOnzOuhzx39ZlD2PM8usZRboRkPDxzebSaTWl2WnokmhVpYqyCUwEBOfWYdqVsvumCk5bzRueaP7ELFg/ri7gjJ0bDD6z9QzyjYUbQDl288P5wRauAvhWzRwEQ5iXKIPh+GIY3Ikmk5ncDAf87O7ugRzdvavBL40nMkgGABrQFJ9vNQDYbIH5OpTPPvlYrq8uZHd3i4BqHYB2HWLH0JsBGIhSpwmbEFbrKClaslxnOhdp1HrSam7JotqSy5u53ExqcjVEaTw0PR2b0/SGHAAYb8KthAu3a+X1sUNNteJMbN0a7hgAZs8NJTOwx8+ePZOtrS1pNTtvBQB6ZmvaXd7K2B3bj4LqrvTInBR8Al7wOSkAmA+3sn9JSziUdR2CFtMAovA8NXgsYCoOWGx+fh0AoIl0x0HtOmZU3LFMfV7xdf8dAJidF+nGIW0Cs25e2fsZABCbK7fpSL+fC/gtaHOC/vFmw2KX+Bh5jR7nD94BAKRHLcGv0kDVr5kkSEWSyIA/A+DwO9joFDovQaitpD61/5uOu30uDvdZ8mNlZr6UXv8RABa9YW8zk81tet+rSrb1wGsAwByo+2bgX7oZSpvsxO9r59Ls9aRs0ncFAGP9Y87T0gLBMMZIoiM5hoQRgeF6TXa3tuXBw4dy7+iu9Po9Fcintp367KBvZPeTlZCxcaiAIYYqBST5lzMCgPgJABBNQAwArNdvRGQoVZkIiFeVJWLQukil4Qo9PfVNH+tGAOCSjEtWvbCZCCBIPF9t1pUBACnzoQAcYz9npz3wYQA139fEHl7K6AQoYmy/7DO+GQxkZ3dHnnz5hJUtJtNCtthsymaNFLZn6bGe35pPEVDE3g7XRYY7Uqou7vmKAED4bDz3lycncnh4R/b39+V3f/d3GUsgsZ4FAGsOALz+2gBAVGv4xhzLJQG+WMt45jolg/EDEO/e3Tuy3e8psaKOBjbQdMeeShmWAOEo+cISYuiEzdlYEPEzYz7oZdeq3JfBJiK2xhoA6xXn5fg0tQkJQBaMB3KqmA5gxllTOSTxh9OZ3E6ncjuesKPz1QD7ZCQSoSkM0BLxe5ZhmpqnINmk8yu1dz7B7QysB1/LQMASB8K4HIQJaN1F++cQP7kdnVt2HhNwAEbeP7tEN3XJlTFoe6oin5HGO/Hx4niZaz0aJEt0kS3rtEfTpqYZG7smAZmz34l9TkvmMwAgqwT17nxcWgDQxvcfV4LYuNseLW7UYX0B9DMOyDIylTXtcBp5iIsxNwGhEGOJkpW23877HdvXqk/W94uSRTEAqDeXxuzh/vLfJ9EoeqXzJgO+kpGb6ELmmhKGAaZ2KAFA14ne9qhgAUPf2M1tjx25fXss6ePjm6jbtGJSDgBMKijS+4/9dzpv4/WbiWlWJKDD9Tjc57//r364RDYLwAgmY6/ZJbVZK5g044JSM1LbAQZWqjQ6rU5X9g72pVpvkr0yG8+I3NcbLW4SG2BrUJ/NAWbRQBcBgDCiAK7gwC4uL+X04owZLau3XscAjIV89YEADLISyvDQ85p/2cwiHja/SxFizcaYIQilwEGbL82gMnipV+l8cS9wvDD0NdcExB6A19ZDxzJfwuCAQGYzcTYw/gBgzKTaALiqzKFGE2UN+H0mwJXgUNiIRVuJSK3Rkm5/S9rtnoJtrntUrHUSNvxZR1BkTO1v3ta75gUKZrnxM/BPcD4FHZHBWMwGMp1fy3h2SiagUt1bIssuAUCAhjFAPLgdytnFFR3ivQcPWTKgmVOUA9cdwKhlw8bI00UfB9bu347a/vLlS9nZ2aEjurm5luPj5/LixTOZTEfS6wAsBV0Zh18yU91soTygJc0WxIFR5h4Ax9DdNy4DyhsWzAFmTxxVGEBgvPhiYDo2WkYhRknCfDL1QsIUJiaoAwOsZayLeUUqBFxdB63pVIaDS5bqMphGST+ZTegUp8YbGSiWJjjgD4xYgrJ1R7GngHuFpRFsBlSpSq/TlUa7IXMMc7sqjW5bGt2mVDBo2PBaGTWEU40R4JxJ7OAMe8HTIVgbBRUcj3Qv5cpRfadle99AVupMaQZZm364Mt+5dsCjHXAapRZQo6Pu+eUlx6/b7cuHH37TZ7/hzLhWawjCrHQ6zCUcL2UAYkxhp+ZzJEUaMrg9k6dPPpeTkxeyXCDTXJVuqy3dXo9NaJDwBot3UQWov+C6RuA4HEOrBwzBLgHAZaUh51czafUeyMn5SK5u5jIcQqqgxVJgrDHwUWEXs04vZMitvD7uChXrVNCh0JkH+2jJBJur0LZZBQBSmjASaTcA0tu3KBWMz6UlaubUNBBBZ0DV1ojLSjIAoAMIV9mpTECQBGi+u6T7EHUZa6pLpWvy7QFAWimbo6Yh5Mbn4uKMiYiziwsvFM6NGEsKVfs0u5nPRtxlQGAKAJaNS4oL+sA+BXTWUApDgsUC0+x1rgrA0oCl6Pc0kEzvJ/f+OzIAi7TeNplbft6W4D9Fz0tLG7NlqJa8SZlicekT51Uimv1VMAA5/j5ZmgWmaJ9tIxCxvHLjT/mPAEowtkNH1lpWViId09wG7w0ZmHa8mGliLFraffcBG0dPivH35DYbycbWZ8YL9J3jINvfz1cNAK7YkHBzUFhJFBLSqzSTYjsdYpHwZDZhAL4rAIjkOGJ6BQAfyNHdwxwAaHaUCV5vUN8eAJTKQBrNW6nIUGrLiQ6iAwBRGUGmnR9XHUvV7INEh/40wA5NM8D8g0/C0sH7BgBSA5ByNhqUk5TAUl79u2cArgEAPfvP+0tUfKiPyDYsEbm6uZadnV15+vQppUgASiHGA9ioTRtdozH76ToY6zplNjskSZfQuAJxI8C6qearxdneDkQsKY3SlfVr4INVCqQAIBLyRQAg7hPltNgD6r0EVqLOzyDFoTO3mIGaMgABmEEDMAYAWV4M8oVj8zCOBAA4VfBvf39Xdre3pNdpSRMM1kaVACDiqeGtHgvMQq4rb9e1eUibewfEFEtWErWbLVbmIDmPsUkBQPudjQdQ2wJWa7UmTcybGdiccxnP5jJaKhA4mEzlZjCUa2oPTvkZzlMHIFunaOscHeIsYzzphA9ag7YA8n4gtt05+5PkMzKMbNsbRjFGCnD5PQGYjtBYc5IYwf8FANFAJNOXNVmWjE9y+w5jQgX9uZg1liW9+PJcp1/HeGw6VS1Gp0/oSz7degn2M2uQ09mY+sv091xTHXeZloj3TUCdjnmecZs9fzaeDmwvjKdqfCqhyppfeJCQ3ZiDrJn5OryPPSSwGcT61ggjVAPoSKT3pccN0g/09wVdimNMIsQb+aDKYvNwvTrxDAAkiYaSBtgfu+ajVpLuErOxrQjxbwDizCbafoi/Y7MddaK3WAysZouR4q7d8VqJ/amdz+I2azwXg89F/jce16LxCcddHYfHzyizz/g//9f/fMnORcORzODURjPVAowAQG7aYJYqdXl5euYBwP39Q5FKTWZoTDAEYg7gpCvtVs8BgMjLhQ20DQ4H1gQyydzTbEqr2WKXptPTMzl+8Vwur6/85nYlAEhtg6wlso2kPSQLfupsaBAmLEoO7MVSCtcC2jpuwcvHgVPNAZpG744ZNRYIw/CjUQpEeavIVGCyUFMmXKPP5LrusDW0iAdgwCzmjP8GAHh0b4+MIbD9wBqq1Kb8Wa3qz/fev69AmwNndw7uS3d7T/YOjqTb2xFl1LiFGAWXua6VbxCAL5ZwONqunZN/Du0+YAloPFIlSKeOGiW9NzKZXch4eioT/Hs6kcoclqTLIAzBkYGF+Pn06bE8e/ZcGq2OfOtb35HDO0cyYeQEhmObTDBrIJICgPGmxcYaf3vx/IXs7u1yLqHpzMuTY3ny5Au5HVxJq7Fgdq7bQwYOrL+a1Bo16XTa0mi1OJ/paLi+qvLw4UPVzCNjSEvLDYD1LJLI0KUbHRpf62BsTMKINZJqCNAARxk0Onk33giWfv7ZlwGUqiwYwIwntxQ6nk3AoLUUm/Yn/vnPP/UCxzCI3/jGB4LLUSBnLosZSoAr0oZYNwKQWpPlGmBkQoWy0m5Kq9+V7s6WtLsdqbdADXf2wnvF4AatK3JsGOMxsL+zS1byIWRVufaMJYZbSZwISpAvzs8JrpxfXEi/1xebn3xieJ4ECXX9Qa/l9eszlkY3m2354IMPdY2gTGcxJ2t2IwCQm/I618FodEtWbLtblcVsLCevjuXps8dyea4NH7rdLucfru3u0R3V86jOROozqTZRyo1SHdiLufzOb39fGvUeAcDLy4l8/PNTOX5xI2fnI7m+mUq93uY6w7rBWqOOj9de0aRHSGBoQiB1IrHTyAASFKjOOl8EDihxPn72TPpgALZaDGy1tAdgaQAcfeAPTRpKg2aBATwPFR23YDUKymAHIVZA1rIyOxnez7X5DF6tVifXnTldX2VaoDa1YgYg/qYMwKpnAdBBFwUq7gCrGICcbysAwFevXsnp+XkhAIiGIPlOvuUaLmGplJc8ZJaTieuvsfNF9ioT1JQJ3rgP2RyIfX38/fzzKg5gU3tRdjxsYN/mte4+172fAoBx4F1k3yzmgC3LBMslkiIp88w2O7mAb8Vc1etYzTgzADBvn5URpLFaWKe5QD+xFxpEBwDQu4Q13UPT86cMwbJn/DcBAGYC6NUEwIKy7jUMwDcGALPHsw3epusvBVDS52txlFmZtwEAMXcRTzRraBylIvF72zvy4MEDObizRxkRMgBRUltRn2+lgmH6GgCokjO2H+DnXAkwYmcrA0aLj2plKtXKSCq1odTrA6nILeNr7G8qgiYUkMrRJJq3I6bBCADPA4AuWbmssqoAyVUCgKg0gFRSFck4jbORuqcmm0vha8JLGX3WcENLsdGBOJrVBNxtMwqMUoEa69LL0k7E2ok/v7y5lt2dHQKAAM5IOuB1I9mm+6y5W8cEBSGVNFV2k8kgqW1SlqABgPS9bp+UNfmOeezbBUf+B1UaBG0V/Md/BAAbDcZnh3cOZW9/T773ve/J7u7u1wIA2vy1a6YQDcqhx2OCpc9fPFcGGSuRKjKZjFnqR9/NRhwq13JwsCc7W31pd9rSBKOvofeFJ4txHg216UfWvqEyq0opJlQR4d+w19AMbFFOSAFAHN8AP+gQNhttaWKPaA19Ztj7qZgStTFR/juF5vdcxrKU8XwpAzABh2OWBaMZoGeWcj+tlUGa8Md0j1hPbn77PQiqHmyLgOmXdvku05AzkDjxP6GJmc5l1RbX/Sf9UaR5S8AjSR7Z75kY1YFQYayVRcw5mjbmi5s3rGnglfM5UUdYNnBsFjmvAAAgAElEQVSJ9JUg44U9M5qTxq80TgjSE24tu2soiydKGYAukDRCBcA5jt+GDMDU/vvz57oEZw+IfaCBbB4zqaPpn5YAY79vTHuLaeKf8dioNMX6TszpteZ9kM2jUFXgKxh9os4BglHygeMV9z4wUJKkEJ0/RqyxazWWZBz3GFhnx+Oe3M3rtOTXMIgYd8Kx7RjxuuP8japViwC+MoAwBRSNmGTPrmi+xffm19Lrx//dEgb6NfSJXp/K+aszOX99xnLgg9191bly7D84t//3px+5MizQ+jvclEH/DToFMDb4Hf+xu6hzijxZQaCLG4bmg2lqgImBcuTj58fy+Msv5dnz47DgXJdYm5TKFgEIoz9Nh82X+vpNcQRGwKlbR1In8my4oZ90jt2mk3ouS8ekMmBQS3Otay40Ilxpp8uYwxADdEC2BpMLfpx6UgQYlAGDa2Vm0YESGsBo+UK7OpPp6EL6TZGjg23Z3m7J3Tvb1KUbDK9kPL2Wre2WHOz1ZWu7TXFZOPbJoooCVqn0dmRr/77ce/ih7IA9N9eFAWcX07ttY7BuoxMv6JAlDew3ex9sNGY6cb65Zj/RkqJaRVOPa3l18pk8ffZzOX39Wlo1COjuSKe9QxAG4C8aJ6Cb6pMvn8nl5bX0elvywfsfyuHhkQwhgiZVadd1rsG5GestZOxdZstlCf0Ery4dAKglwIPBQK6uLuTTz34qP/v0x7Kz3ZZ+tyl7ezvS6XXlzuGRNJptaXa6ZFKiRGSrvyO7B3vS29phKXG316EIMBw7DMB0GgIBtdJhzhVtwIoAQDMuqfFLAZkAACKoAeNvyjJT6ya9mI9kcHMl15enDFColTdfcIyn47F88fPP5cvHn1PoGJ3Jdg92GOzs7m0LuiJv99DkQSnK1UWVa7nf25ZKsyUjOMRGTfoHe7J3eCDd/jY8MaxY4kujTUkCzKdON/d77I80esFCBPXRfTT7czoe0H68ePmcOnVgGMBZImMHp42SCgRA0zGC9pncXt2ynBU/cW/37z9yDWfwLFVrp1F1pfOuOY2eGHqT+d0e7MNoNCBIT93I6lxenjyVjz7+sTx59lT29vbk4OBAHjx6X77xjQ+l19tWc4gyYDIARaYL1eqZTBbyrV/5ddnfu0uNzJNXV/L//OUn8vTZmZy8upGLyyHXzHSCoBDO2IYH7AAV9DbmMqUQyPZUHY9SIABZV2PVRbYvnqMAkzMAYE0BQGO32jMMQHUQjvZlgZ6To9donStjoB7f167UVQJ9DDjAWED3Qmicsgwh6boKzQTn6PF5TdCUA2cpAEjbS5C47spVVu/oV5W8cZZkGLBoIKQJLtg3AwCtWyBAP3Q8x5o2NmCsfbjqPrx9SxgQZfa8TFOwqERw1Rq1z+eajjiwKWWu5QCjNUBQUfCX8UFJUF/M/1hrZfwH4uAu/tbGQGVRuUXJpmlVBlfjjQL7YhpBLl6xAK9IM3Xzuw6NR/JdYAMq4TfT0XUVAYDxWNE/uYy7XeuqcfXzeA3ztAwQ3BQAtPOkTT/SMcs99whgjpmOm451GaDmv79CU7poTuTx9ywAiCZgmfVSkNCJ348ZJX5+onKmBFfP+cBkQxlvUO14BAAbdfpjaJ7BJ29v9+Xe/ftyZ3+fiTHMQ3YBduuAkJljpWTvR1e815JFFQS02mQpSKKD4UcgsIbfJyJVNP8YSrV6I7Ic8D3cQwUauijVrWBPoF179eQO4GIzj4VvxmHnQ/wOmw2fBAabagBic6wlwAz4jVXomn3gO7OooydiY68d5vYPBrYR4CNzUC8H1Vdkh0fagPGcurq98QAgWHPwLRg3Le1deo0/6KnjBd1o6z5v4xrkOeA3HbDi3vRM/oQh6dcty0LsWvHMlBkD2SOvs4cuwCwBPmQs9Ku/9quyt7vHLwH4shcS6AC7oNUHnW5UVizZ3M1ARwVAMyWC0QS2zTRBISeMzyowMPZQMnt1xTJpaPAqmDGT+XTCfRr1wes1zs1ut0NpIGhbA3chaF2FPuFIri4uXbn6xNs5quE4zVN0uUaVh1YUqaYw2dDYB7J/A2SbKmRUseSXpcAKrvB5g1gBjUrqAIosGbeig/NMxtD9lgrjcDAPwQRUcgReboxQ4j1D6aJq2JkMjH9GuSy7SuvAbxf50jINV9rCFbk3D1C4UmAfTxrYaMCY/90BRebvIgZ2rNEca7RRbsNp6AcbEe+9sh3RYzvi52/kd2IZDr8mHAuQJBrgDDVNDGjDoij2ND+R3G9RPJbZ/4Ht6QkhMQlC78P8s2fueYZgMVNznWRM0FR1VViuEoznYmPQ7CwoYpSnpd2MuxO5D4yNybEpa3BNpsw33yiOg7JAHp6FsozxikE1u474PdojZ2fs7/Gzs7mQxmdFpeE6TuHcBhTGGsnheHFllV1r9rnF8WdgVcZs97RiZP04Fs3zsr9Vxtf/dAlNg8HNrVyenslHP/6J3Fze0DDdPbjDTbJS5LUE+LPPvyAdmQwP0I5nMGxVNstYgG0UieOXlQDHAw4AEBkpE3pHbTWyWZ998bm8ePlSnj5/4exbGDg8RGbd2EJcmy/oxjFYJE5SBB4dbdsOY4sXtcsyG8TE7LnSLX6WpY0qiKnHXvhuuqFrj14e3leBXRW/nszmcjsaMkhgsxHw+tDNk8LAgNmVdWQOtw5tg+VItjtLmY/OpN+cyb2Dvvzgd39DDgEAdqsyHF3K9k6bLem3t1q8t517D0RqLZFGR6TRl6cvL6W5e092Dh9Jq7tPbYqQe4mmgaVWVwbeSbbaD68TwvblvxhTAHPYWDSkwqAAmSWIGU6kVkFZ92M5fvGFXF9cSKuOMvMdaTb6NKowpre31zKeDOX50xdyewPBZpGdrV2O6Wgw4lixpBk5OMy5XO1/DACaQ9QOyy9eHBPgwjOaTkZkeX759DP56Y//SkbDC9nZ7cjdu4eyvbsn773/Lak3u9Js96WBcvjOlrQ729Lb7kur06PuJbqhdrptWAId0JwTikDAovG1v5F6h8nhjkPNvmSBpyLbmGDIBMPJj8cyRum9EyyuVcHgG8vg5kKu0GxgNKRj17UJMHsq//rP/0L+7V//lZyenrIJyj/4938o+3u7HB9k4nvtDtmNeCFwbdRb0tvak1ZvW6ZY3miB3utLZ6cvlSbGAHM5AvhNI9P+Zo7R5k5R0JDaNPtdES2WqeqL+dwMg5Hik5Ul2XYvjp9qOTcNPgBAJ147F5nAxozR1W0ipyev5PT0nAAqSpEYdFNTEZsQZHHrbPTCoCpqKmPMhLCKUOI+IwAIhm6nV5NuuyY3txfy+ZNP5aNPPpJvfvOb8uj9D+Thex+ynL3f21XNITx20wBECTCbgCzkvfsfSrO/JxjsFydn8lf/5ify5dMTOX5+JhfnA9nducvPjUfaDXrp7B/sqCZHtPs3AcFECzW2u7RXGFsA927OAaiiFmYE6EKYHV3Znx0fy1a/7xiACHKbBFm16UjWNvM8rlSCgIBjFxg7D+dRBrGyOYw1pgCiK8V1AQXucVMAEKcNJS3FTJsUAETIpbq1ymb0Ha1LPOabAoDYWMC3AQCE9ujrszMH9k64ETMA0JpQfV0AoN3O2gBxDWOsrMTQJ5SSLn+/7ABgWWCUAoNlwOo6Dbiy46d/N+CMa6UACEScE5fW2fWkJUQbn882Wi7gLwJ0i46VXlsKCKUAoB0jDdbXXWc63r9MAGA8p0vnhbvBX3YAMPf83Lz4OgFAxOJ721tydO+eHOwqAxB21fS+6cfcxjhtxux9lWkqoWke7P4C9AQwAKesnEE8XZUxAcAqAMDKQKpLlAADAERcD5kaLdWlP+Z/jjFPAFR9v0XPvvlKtea6AKtkh8rDuCoWsP7g1KEFiJiLLCzeiSsl1j0CN40G8Blwg9CPW5GaMrbc+8YaDKW/SiSw12A0oLwN9kwAzeD3NXZTv2tNPgwQhL42uwUjaRy9/LomCBBggLcFAC1BiFgKYODJywAAfuc732FFBGwaGsN43/QVAIDGCIsbPBoAiBJg3Pt0OpGbGzD4htTYQ+UPKhvQpXenjyZnVZnOkNRfkLmH9xeI0fCd4Sh0o0WS3IF/AE8gAQOtQCShsb2j1rOLWavQy2aTGgUDsSetVRvsiO1Z89a0w80RrM3ZUKWkxhMAgHOZoEkmqk6mqnHN+WE+2+l9Yz9FAJDhcwArGHPm9iMhTiqCFsoAQB9LlgA7BIC8JE9ocKWN2Bw7EPt2V52G4xGoSQgDGFfT+2PMmiQ4crezQQlwke/JJX5c5RWZrGCLugSBMUrjBm527fiJyhXGsT4OysehsS9kuXcMdhrAx+ZHkMvSJji+OZ27+KLr1etYw/ivKiEgXHPcCFQxjvhVlJTU6wmkAgPEsvhLFpxbd10cu4KS8TR+0M/pIMU/8W+Af2iI1GigQaJjwDIBkDTuivCf+P7S48bnsOvYBMjEZ+MxsfEqOn48ZkX3RVucqcDQ55OOZ1kiu2iux3+rTMd/tKw34bREbs9ey/hmIIPrgWz1+tLrdQWNPWYTdYhwJpeDGzm7vJDbq2sZ345ZUje4uFInzJb3uonLdmONJmWiBYjjW/dgGO9Ou50BAHEuvgD4kVruuvPWVCyeGzKAjklLZmUFOqpm1ARES8vyTUD8oJh2k9ZAk9KOn9zsVpcCJjcG3yjIhtljUanzUbQZACAyTteDAZl+7Xaf2cEx7ncGQ6YdPZUlqQLGjeVI+q2pzEavpd8ay/2Djvy9731bju70pNupyGh8KfceHLBRBcRra9WW1KodqXf2pNk/lErvQBb9I5l3DqS1dUcarS0+E4q3pZYyBqFKZ0mZMWG+Mmso8CRYzlv3ACCA01plKtKcyHx0ImenT+lAmw0FAKFnhhc2wRDdlcVMXr08IeBwfYls3ZDalOp0K9JtdbU5TZR1DE0PHPMnBcwqM3n1+iUzzpgi0GFDs4aTV0/lr/7qR7K305Gjwz159MEjuXN4X+7c/UBqzZ402zsitTbBWpRjVmttdiZuoTSYKT7XvawI/NOJqa903DH/PSiG58KWd+6zCDoTQNo2gzbcBMQAAKKbHUqx0SJWGYC1ClqBjWVwCwDwlEzA5WRCABCBFsSI/+JHP5J/8c//SM7PLlj2/J/+x/+J7O3vyt7urvS7PWboTV9xMp3LotqQrd0Dae3fFdDV2JcDmmntDlmBWJdqjRXc9v8hGHEBRxxEFmUNc7R2d68qE7BQ5p0LpsiwcmsUEtbUMGzUZDS4lPPLM4KhyOKC0YXMLYF/BFLjCUuiwdiF7XpxjFLzF9TnA4iHrDACeiz7AABmmcsKANqa0Oc0nyI4G7Kzb6/XkL2DHrO/z18+kT/70Z/Kb37vN+XXfuO35P1vfFOk0pZ6b0c1MvEfJiRKGWATUAI8xrl70upt8W9n5xfyxeMn8tFHn8izpy/l9asrMgDxufFIO2ZPQMln0xNXxuLYfACUygBAYwRqSUsQ6tegDYFjcJi3g8FaADA2BKlmkAUbGnyqTTYA0ABL+34MAAJct6QKGQvIxLNLXrhevl9N1suaTGOsAUhwHMy/es0J1ENV8atlAEIPCNcP1jEAwNOLcxkNRwQ1tYwM2VHtNG4bwxikWwcwpIBk2efLGICp6d804E+ZfnFmtSiosfOUXV/8/VVBSxqQFjG63jYY0vNagJXNVKTX7TPIX1FCtig4VPeRDaRtbHzJxxoGWdlYGrN8FQOw6LsegHF+qYhBZtftkwwr7qPs+jZtEhI//1UagHaedYzRTeb/JgBg2fOMZWAK7/0dS4BR7hm/1gHw6fP3z7fkwbw1A9A1AUHiCDHG3s6WHB3dk/2d3XcCABn7ew1tAH9TVtNUAQBWxiKVEcG/enUIOpU0lhNlADqZGgMAkexk2axj0VvpLqWPyCjDHgPBvzKAIO+DZGEMALICxmn+2ff5k4w/RMzwaYHxRhDQMw419APjjyC6L791Eh4OHAKgGL+gbQfg6uWLl3J1feXfKgIAsT7Gk7lPQDFss+SfqxQwpqPNokzsxs9mNYe55/NNAzQBaZIaAP6wjrExPz07lYP9AzIADQCE740BQMQH89mC+yZjACLgNLKF7ePjJFSWAazJE2On0XZCHmmuDEAwC61RCuIaAM7Quu52tEMvmtEgBkZMCX1w7QKsOpSjwQ11/3g9Ud8BxNYADBFnAgBsN1X3DzrPGpc7EBCxOaI+Vx5t1QwWi7GxAuYJmnig6oyVyEuZGABItt+cDEDMEbABScIxco57YGzy4gBAqxAxsGC1fiiAxPyiXxd/5OxL4g9ziZyU3xAlu7APSOMUapi7Sj8cC/Fp/Pzzzc0ccy4BwmK7rr0BAjuL6839l14v5i72AyBCMN6H7BX3q2i4MvdAfgbEy7DT8ky9lQCgjz9CB3SdIwCQw6ssnlubwLamjRnmXMxOy4JlRQBgPEtWzQ+vv7gB+y+2RWWgYxxDxlIzMaCZVjbac7fK0DQOXecfc/HxOoDV4jU3B6wqCteVApy69dckQtH9xyxUuw4fd76hpEpZnFUZ3P4xel5rxg2ZMdDEB3CYEH5sSwUbfOfYgLs0Wk25uL6Sm8sruTg7ly8/+1yuTs9leHsrlQWaB3QV/Y6YMxoQOqtZAACCAWgDAGf27NmxfP7FY3l+8lJOXr/ie2g2gsGidgONQrZtdhpYmROyCepFtF3JWJgI8QJ1wCCCB/j66tIh8NCIUjReS8W0Jt0LmrqsBbttLSH6WieYAA3DwQCdb1uytbMry1pLbgZjuR1MZcrShZZUK2i4UnXafyNpyA3Bsq3WUO7facg/+OH35OhOW7odlHGeE2CA3hiZfYuabG0fSnfrSDoHj6S681BuK3syae6JtHalUutLU+rsLKwTLcvUUbZJAciXBKGx/qI6kZChDAaAXBqpIqvKh4lShhkBwGoTRuVUbq9fs7FFu96VZhNASINgFgwFM701kcvT1+xI/fz5sTx78iV1Kce3Q+re+eY0cbcyl0E1RiAKq/2LJY1zOTt7yfLWemMpu7sop27I9eWJ/PTjvya4ev/BPfn2t74ld+4/Eqn0RJrbIp1tkcYWihRUNJp+parc/kLWZAlYWqRRZWtBhW48fd9R6ZK1ap7d/RmRgQMAF4sJ5yj1IZEZw8/pWCY3FywBHl5fybMvv5Bus0GgC6zeH//lX8v/8c/+GcEHZI7/o//wP5A7ewfMyJJhibnsnv+8WpXr4VT2796XraNHIp2+jK4HUmt1pQamIEqkWcJiTEguGg8G+uDRLt2y3kmgkRO29QbRBcMUrtU8eswAxDrQ0g2Uc0zl+vJCKij/acBpg73YkCqSG3BA44nMJyOpdToi47EcP34sn3z0MfFXBIKYZ2ClgVEDZ18rWBdZAFDXQQoA3n94IFvbHXnx6lj+1Z/+X/Lt735H/v4Pfk92H/2KTK5Gyu4jAIjmMgABGwT7ZqO5DEaww8q4xDMYDG4FDWw++snH8vTJsbx4/louz7VUGAAgNhwoU2dgFAGA/B0SBK5bF9d+CdMXmprxZjXtAnx9c+MAwGey1VcNQOj0qbZP0FM1O0CmgRfdjTLOcSkdywMCY9EmvAGAaj7cJAELA2zGCrBSBNfK9Lb/YgCQoEaqsZasppgBiGOgLA33oR0qv34AEAktlOMjq0/mu2NC/rsEAMbgXwpQpQHVpgHW/98BQEoueLAvu8nOZqk1xvCfTQGjNSWfPpBMGIBpYFwWMG4KAKpGTr4Ea92GMtiCZONUovVodkJL/cLmJU1ErAW2NtSSTMuAy+6nLJtfJIWTHevsfaeM23QTHwNKOM7fNgAQYIzuH9Qf+OcYsZ5SABAMwBqF2yGBMpRKxZUBOwZgFZ1avWafVeWgTBdgkZXOagxrDEBt9oESwDrXH0gLIC/gdyM8UJcX1T1O74+JOSqYOAYgE2DKmPfPsQQAZHThADf1qXr/KQCIUlD45NenrwlweSICGYXWBATafwveH0psB+MRE07GPo/nXwwAEhShlm+I95XgARab7r/KAEAmUdkATztmXlxcUA4FceZ3v/NdagDiM51W258e1w49eQKAF5faXXceyBpWMYC4xtuxKJYk4OD8P67b67QvlzKEBuD1hTw/PvY6ari2Ths63woAsmy5AqkRNPxAZRlKPccyHg5Y5YFYTxl/CnIi9kayGQxB7RSLjr8KOgIAXKIE3SrKfFMwrchBjInz23zGfhHgn9fuQ7mNI8eMR1NW3VEPkhrFdZkTrlZdSZ0aUQkwmIGumsWYq6ndyM0/A3GT2Dy1b2myPvXvYU8cg0pRmeaKhBmOlWri2dq3mAP7OczlkORLUzrhd+pjcz5kLSxx4YgNqfGxI5AkfkDjTH3e+AzWggKAqoFvZzNNuTg2LfKhPFdUJcEqOfdSHXT7vagyMWhM556LB57WJLCpeR2ejeqRunsv2COUAU75OC97vYbP0AY44lZZTOHXckHTsRCX5IFUtYeoznRz341lrLnnx9bhRWX3k8Y/adM1e77heHbO7HjHzyUAy/kxNvwInwHWFsdK1MLNMBzzacsc0LmykrN85CvT8V9AnU6qyFDQcAzZxF7Q/ZR106ppQQODgQZSM53I6atX8uknP5OXT57LyLEGkR2BLqAtGj1tBA44IDAOjrQ7qevYuViyrBV6EV88eSLHL19QB5AP2jFAjA6sYvRNluiqnlSgRmJDh/fjiZVuVEA/53EdgytbU66dfEnbdhRcdIEC+882isRJMGHZlly7PGkHUd2g3t7eyMUVdLuu5c7RA+lv78tkvpTT8ys5eX0h14MJN/u1WpdNMwDSgQFYmV3IfPxC+u1buXenJv/gB78mR4dt6XQnMhydydH9falTlLZNwwSQttPfl+reeyLdhzJv3pVh7UBm9X2pVrrSXNakxtLjvA6jMrRsYaWfCQvONyzxqySakGZMkCkDkFltCKBNkLv1dSvXV8fS7czk8uKEAcruzh2R2pYsR0pv1nmmzK45NDpGY5ZzPnvyVC7PT8kABHBI+rxrOGGActACtBJgu0g9HhwG2DeIM8D82z/Yk+V8IK9fPZfXJ0/l2999T771zQ/l3qP3tYy6syvScABgdQsCbSLLGkHubQCE87ECcHz2USqwSOPSMIyCzFp2SYZOVzps+J99ydfDIrx3zEuwD4dyc3kuy/mMpbwNNisGu3Ah49cv5ezkuVycncpkcCO9VotjenV6Jl989qn8+Z/9iKy3O3fuyPe//325f3SPQRBYrV4PDsEvmK6djuzeuSf9+w9F2j0mAwbDibS3tqWKrBiZkDYOkZFGAErRasLFOQuE5x4HJTGQ7DMiud2OdkezuYLhR2kzgrSLy3MCZij/Pbp/II1OS2Q21gCS6XT3PbAWJyM5+fwL+eSjn2jjo8VMGYLzOecYAcAC7UIFALO3QgBw7BiA/YY8engk23sAAJ/Jn/7ZH8tv/c5vya/+5m/J1r2HIrWuSKsfGICYM+MZ/3v+8lSO7j+Sq5uptDtbUq20eD8//elP5aMffySff/qlPH3yQnq9HRkNoP8IqkKdACACbLx8kITAn7YcZUoaQMM2pc6J33HJgdihx58DWIWsOXQTt7a22AwGjVJY4lN3mzIH+CmryM2BpBSU58p0FnVdCN1wBoDSsQT99FctJkyFWOtVRcbBrIg2/Q5UzGSIIyCXG8UogjUAEMAixoeZ5mTD6U2elZyVdB30n/PXo2B1lgF4KhdXlzIYDhwACNapMjXfFgC0DbKd/11LfDdhQMVzzQLeME5Z0KcMAFwHnOQMhvtDCqykoVEqtpw/zvoSF5ur8XfLrtdP0w2z3GX3ZYw+C5zT8+UBJcd0YGymL2Pu4rPx9zVbXpygqkCUvuBV9PmiEh0vIB+V5egmRzdMvK6U1V42CNHfN2EAMkiHdpXr1hdvBnCo+HrzwFkWUPIA0wpfnROcX3MfMbOk9KNrNQCz89Vr36UMF7cBADsofqVjnxvXyJ6tKsGyq/iqGYBoBsISYDaoCHPR7Fpq3/xcTwBAlleiiqYy5c+qTKRSAQAzYSOQmgzIAKzLRKrQ5mYJsEobWVMR6OQRrAMrm0w+18XXNQOh1FAdVRBOYw3xDSQ4kMhzJcXUCMQ2HrlYx85nUy4Cf2AO2OZb163G1mEDG5cIc/44BqI91xQAnMynTIyBMXd7O3Clb5owY4yFBDsaablutVoCjIZj0L5DCWkoASSITqYKmojo/oZAkwMCzb+b36SviRYW7Y6rKDDgD/s1zLnb21vqZ+/s7ngAEO9Bczr2HYupVk6RATgckJGpa1mBWc/y9fY22qew4YmWPjNhTMAWpdgLVmlcXJ7JixcvWHaLmLlGTUqNZbBfpN0SlKGKNJpIompzTJQDL+ZjxokEAF1zEzD+oGGIJDTuV20IGjZq9dhSQGwhr9SXAmsVmYKi+Dzuj88BSWCAgPgoOpmifNz9bTJypb64LZSgE92s8KdyE1R6i0CtKx+2OWil42kTTa/la76jpPLhXQHAVMPcP2srA7aS1xUgVOyPU80/0+YPNi8Ch50fjP1hCpzk45NoT+cPqnPMM1Exz0Aa4MPS+BpgdgoaxdcdJnkClDH+LgDtTFs1F1cYw7G4QkFXblHBX9bf2fX4xpWJgyqLd8r8WFGcF8f76ffS48caeumxisaxKF5K4570nGpDsuOfxjl2XXb82DYVXceq0ua4m7Bn+7lKUewz7XrZKyKaAuwe7ruKB73morE381s0ZmvCE50n8/GPlguUWM1GMhpey2x0K6gC7Hc76OihLBWUdhoAWK/KfDKX05NT+fTjT+X4ybEsJtoFGJqAFOx0qLlegEOXHUgAJ5gCgPZg8BMAG+jiBgA+PX6mR4FAaxvaa2gy0tKMTa3G0jl0qTQQ0IRn8b6BdUUGgM4r6dZqmxkaaUf9xt+wKWzCkTmhVzo3Vwpca2qL7A4zSDXHUqnIze2tXF3eyOXVQPaPjggAYuvutNUAACAASURBVM9+en4tz0/O5Pz6RirVttzeLKQGAHBRZXlCbX4pMwKA13L/sCo//L3vytFhXbrdiYxGr2X/oM+Nd7MO/TwAPzVpb+1La/c9WbaPZFA7lGntUKr9+9Ko9aW1bJEYlmaefRe1KJCKn1cA/RKAMN0AO0SEWmQOTMBxdCONxTaWV6dfSKMxlLPXz/mZg4P70uscyGyq2gqmOYfPo+R3Mh7Ki2fHcvz0idxeX5IRCIAG7B6yMAEwOvAtBQJDBkkBQGyKbm4vKcyLRiq7e1sii7G8fvVMXr96Kh9+8EC++a1vsElDzQBAMADbYAD2RCbI9s7k+YsTuX/vgTS6XUsfheYXRUF8Av6VCuZaVy6feTIDnjfYDEAASCMLPRvL2dkrmYyG7LDX7YHh1yBueHt2ImcvX8rl+WuZj0fSa7bYAOTq9LV88dnP5Ud/8qfMYh3cuSO///s/kHv37hIARDmGBwAJKNWl3u9Jb3tftvYPZVFvymhaleF0IVv7+9RKJAswo8foDCwBQAX2izSt4tLQ1LDGTNW8EbMSYH0MKK+8vr6U8/Nzubm8oHjz+x88ks5WR2Qy0XlPAND9xKZxPJHjx5/Lxx9/xI0HmKrI6JOJigAQLN+1AKCuC+u6zBLgfkuO7u7L9k5XXr56Kn/yf/+x/Pbf+y359d/8DdkFgxLzq+kAQDJlqyKTmUwGIza/2b9zT4ZTkTt3HrLj+quTU/mLP//X8sXnX8izL1/IxfmNbPX3ZDQMDEAwMDWZkQ3kDQDEHoXNkhBwFrBc0g1dqnGBIByZeA8AtjoMdppIdjjgPut4ywFAjFfsqOJ5EQOA+FyUF/WlsQzQmY3VLn5vCgCaXfJZascA/EUCgGCFWxkSNmJ/GwDAeP2mQd/XBQCaXUi7DtocKw9gf7kBwHXNuULslAcAPYATMXBDAPuLBQC5wXX2Jt4EbgoGbgIAcgPtQAFsxuIu2rnnX8DsiH2LL5NbAfC/CQBIgXpjI63sRllSOeAuLt1Apxv59D7/tgGA5gnSxIYfB1cCHAOAFVEAsAoAcImmGCO0TggagNQBVOANTStUkxdAkSMikLFnzL26giomZwLNQACA0F4G44xNCBUAhJwPG36gIR/1/7QxFzWGfdWHS1Q7maT4eep8CRqB1gwkbhqSYulTMmAqlGJCss5YcKYlizkLgAklsKwKAEA5n/kyYLALbQ5pSWMAAHH9ph3IaN71Y0M8gVLuFACkH7B9XiSvgePj2lBBABDwO9/9DpuAAADsd3p+GWLTjUT/9fWNXDqmfBEAaNUD8X6FMQOAMwdYepmnKjTXoaM3JAtxNh4xbgHLj/EbxJhqCgAS+KMmH+LKsQyHt5SUAUBDhUhqwqtEDMA/7jFdwzwdw1Chgu8gXkcJcAAAVVde2YPKpFxM9fkAAASoRNYoWH2YP1M0yZzLfIpxxRzEvbgGL25fjftlGbAvw9aKIvsb55MxBwsQgbRKJ/1IGjOmCfCcf39DSYxc9c+60kbT+MvY1HynWZvTtqc3gMmA5OAXizI+a2wy1lQEAOJ5GuO1YIizf0q78BoxoeSLmfFJ8Iqs/1I8I/aBRf5tHQBWNi5vCgiuG4d8CXOkRV7gL4s+X3SOdL7GAJ3Z9+J9hx5t3X2WHT+eb1b2a3tfWyOpXIqCfHl2n+Io2ZLhHBCfsB7XjXfZ+5Xl+E+W0xE0117JZHBNYGR3uyOHd3al5QTyFcRD6SMyrg2ZTxdy8upcPv34czl5fiZzBwAqmc5R5f1CzgKAdIaxiCMzF2o14HAQOJ6dn8sXT7+U4xcv2EkTLzBPAFKg+6oHAMFqWSyZXcImFQ45ZGfAEFRh9/jB5gcy0GGVBagOUdthKwsQZaXU3EP5cR3aewgcdLKgJBqbYWhJkAHIzk9VGcCJXSsLEJ1luzv7MllU5NX5jQKANzci1Y7cXiEYaUoDAOBiItXFlSwmCgA+uFuT3/vdXyEA2OkMZDR+Jf0t7b7ZqkGroin1Vl1aW/vS3Xkotf5DeXlV4c+t/fel370jyxm6udaT9uGqz6bjooGQbSe8U3UabjnNGgO7nDEK42ldnMwYqwZGvTaX5y8/E1neyMsXXzBAeXD/PdnfeV8WczjRngcnMfGZcRsP5fgYAOCX7NoLkGUympLNhSsFhX5TABCGGvT9an0mnW6TDT9iAPDBvUP58Fc+YKOGWr0jjc6uVAHSoAS42RGZIbgayM9//pj6Jf2tLel1u1pKCpCIDROgfRgt5NinbMwChON32daM6KelyPAeAtuKNNsNNgB5+fI59exQggBm43YPc6IiV6ev2Oji4vxUqvOFdFstmY2GcnGmAOCf/ss/YTTnGYD3jzwAaGwyzg2Ay52+NHs9afS2UFgjp5dD6gLeufdAOr2+NFsdV7mcN2QoiVcjWGDkjB3i52EYNN9J1XujEFj5IIsXqILW5+ev5fj4uZydv6aI87e+/Suyd+eOEibZBRvPSTP+MlnIfDKRx4+/IADY77a1PGYyov1gNu+NAUDTAGzJ/l5ftrcBAB7Lv/qzP5bf/p1fJwB4594jETAmPQPQAZKzhdxeXMsnn3wm3e1dqTR68uG3f5UaoZ/+7LH8iz/6l/Lixalcn9/K7e1UDvaPlAE4QrbYhMtpPX1JCYIAlD+o0LdqqKQMQD+0KzRZ8BkE4qsAQCRL4pJfKzmJHWLsfNKA0X4PdsSxhmxeOI0hLUVC6aN27GWWjCxSKyVWtkPMBg/2TUFQeqco1Ya1woTRL4gBeHZ2Jpc31zIcDP0GDFqApimjzJOsDs66gASblqJAL3X4+cClmOq07nzp80uz3rmNehLMrdMizOg7FXXFjTrvuQfq/VgZg8nuSa+9GACMk1BFwVIckGXef0fmnx0rLv/lPE27H7gPWimgvwZ3fpvf2PBZvGPAfFF22Df9KGHnFc2DFHzkiQp8FW2oY0SUrXe7/hjgKrvnOH5Lnw028LYZWwUAVl0XwHUbibLSYZy3rEFL0XxJn+uqz6x6L5M88zFZJIBupaFey+3NGICxPSx8vu7ijGmQYwCmXcgjf2LHw9xsOQ1ASkdQA3Bbjo6O2IRrFQNwHQCIiNBKgLX5R2AAAgBcyFiqAgYgtAARX0/ZMIRmE3sP19wQv86WBiK7mJhdfOvKuLLGXY5VBwCQ0hTUxHPa15WGdu0lAKjMu1gjkHMrjqu9brIOMmMlx+Bi00XrQgzAwa3reD0R3KihyZTq+pmkBJel8yMxAKif0SZnVzc3vhswgXR2DXZ6wlhTDli39YDTg5VGiA+AB/Y6ALIiCREFWwKDCr4VIB9e8HFonpcCgC2n5W42bz6ZyfXNNUuAcb2q04vGKE7U3zQaXXWJtyPufS25dna+ok1QoC+OY93cXDFex/4RMTM+NwX7plLRv0FOBmXIs7kMR9e+SQiJxpDYqSykUQV46ABDykIZkydU6gDwwz4SYB/+HVhrCfuoqh17EadpIlDHmMAvioxmyg6kAg6bR+q5UOav0wF/Cw1rgh1xTTvZqTdoSBZX3Oi3yvx+WfMlf663YHe/rS2Mv+f9RiEgmNXONe3pmGi08hoKCR3u2bn5jjU3p269Arq+5H1DKQk7f1wCvH5cwvzJAbOuV4HttXIJtERCwZ+/TBpoTcJs/bWu/kQRDpPBhZKvl+E2b3odBgCndvRNj5OOH5u0ueYvBjrnwOaE1VcGM6dVWXGZ9tteZ9n3KsvJP19Or87k9NUzmU1v5MvPP5HD/W25f3RH+ge77nsOAKRwfUdm06W8OrmUn338RE5f38psVGGHTQAYqwBAHXSju6vBNNFdeyBg7QEABPB3/OK5fPH0CQGvZrvFzA2cAZyPgYBt1/EFICCMPF5moLUk12XcSrryYENpA07gj2W/UZ0+NdaW0kSmh4KvmrmBmCsfDDaPRin3G9MluyqDAXhxfSP7d4+kt6MMwJenV/L6/Foubm9lKS2ZzhpSXTSlPq87BuCVzB0A+N5RVb7/9z8kANhqX8lofCYgXGHz26r3pVZpSq3Tkv7WngKA7UN5+moknd2HcufoQ+nsPBAZuTGPjRrZj6bJ6ByXKdtmmjmok8m+3O/p/hEbcThTCqyq82MH4MZCjp9+LJPxmTx/+YXMpzP54L1vyb2735RaFaWO0ABx17JQABDZwpfPj+XFi+cyvBkQ5EFXqwAAho7PxQxAY6EpVTsGAPcPejKfDuXk5RPO+buHe+zU+uC996VWb0u7t0cQptLuUrsRU/ry4lo+/uRj2e3vSqfbJQDY6/el0++pBl68UeXYRhW89K7ZEYw3ZnHpumm2AQiwF9eFd3Izgh8IXsajkZydvpL/j7w36ZE0y67Ero1ubmY+xuTu4TFnRmRkZlWxWCyyCYlEg73QsjeCAC0ESBCgRa+6N9If0EY/QXstBUiCKHSRXU1IZBarSRbJYlVlVmZkxuQRPs/uNrjbKJxz333f+559ZuaRWVUS2QYkIn0y+773vXfffeeec+6Lly/o4Xfz1nVKNNHE4OToSI4PTljxBGBYrZRVAnx0IC+fv5Qff/IJpe/o8v3d735XVtduSa1SdR4mJikbsLnGbK1GABDgVRudaQ+OpVCuytr6fakvqCccPU8s/wnGgglwxPoat/EwwPsKV/L89PcDANB3VtPvAwg9ONyT1xsbcrC7I/X6rLz33nuyurYmpTx8Q+EzCR9H152vPZR261I2Xr2Sr776SpaXFwmWdRwAiHf9egCgSK02IwvzVanVymwy89d/8x/kt37rY3n89AO5sbIqeYDdxYqT/ShjFm7PjYMj+fnPP5NydY5y/g+//T3p54ryDz//pfyff/yncnzckN4FnBfycm1phU1AOmjM1NcE1oNoAONcIyL6n7jxNzlOuIn6TmxTAECAVhMBwDiBmJI4ZIERWfHFJEx5gecSqtwaV2IAkMRO52NiVhJIpu2FPSAEKOMmHwYA2t5ipZAYwLRKYmyaH2+saveezFnIg4ylirE8a8JTUQFA/BcDgCEjwyqJkzb9/z8BgHq96f3iyhXnDLZYFuBisZM7E5vApP3ybA7YmJnExeQYZhoeV8qT6x4tVjCEu4PeSMX2NwwA+qYBLs76rteBZ2Z4vePir1+HUYe8qwLANg4FShRdoSfoOm7Ndcat9xj4x9dZEqpx+4XdI4pwuBYrnvnvm2zQPEEzLAmy1lUsFQ6v3w6Q4d9lsdttbuq1pAvQk9Zy1s/i8VNmT7KvmuSPEYfFtn98ACB8v5EBZkmA3xUALEhH/bTRfA4MQAKAHQUAwQocsI2Ct/IwCS73Fzq76IbIsj+ZgMoATKTX2qhBu8n2HTNQAUB2/xWAgLRvIwAItUbIyNLnk/gsh/m1Stmd1NURJazD6yQAEHMfewlyXYuPoTQMeQD2mYsuuv/q3MH1N1pNgocGJIbMRuxDkESHAKBJgGmVAYCfktm0ZDIGAI3tNgkANJASsRrWNK1mizJgXLPmYwkA6CWuUdxSD1AAfu7s4QqDaBoBYBQMwEazwZxIfX/duqTaC52KS/o5aLRx2SYACAYf8gdVe0G664DCcklKZXgcorCsz8vmqYF9JgPGv/jMlFQV9jrO9oqszD5srAxQBvinEnKcd9AUBWiugQkE/3wXacRelQEb81JjiJO2O4k5fz86x8VxfhzQN80SJCwATYpt0/aVd4qLBjoHjLgsJpXlfWH+l+wnY+AXU2SFeW3qcxQot6ItHpTtdVEf0vG3RJ9Q6i8jYs5VRsEkwOnrDz0Swz0w3j/j/WTcc/lVAW7j7igLwDTwMks2ng14XmW8kt8J35/FFScRT52LvqaXHnAmA/7GAYDcV/CZARA4dnxSdkmJh2D4++O8899lVHIXm//zEHLXzc1XsvX2hWy+/lLWVq/J4/fuy7UbMKzXgAIG4EAqIpCttoays9uQtxtHcnyi3SvBAgxbjicV7aT5h00+TdbUryBJrHXjBaBwdHQskP5u7mzJxuZbSnmLM9oEhGwNV4EB0AcTVrxa7bZcXLQJQEGSS3p2uey79caJmCWbuGaTriqCi0MmPB3wrummIEVKz9QLANJbVs5QTcxBkqseUvr3OWm2GnJ2BglwQ5YCAHBz/0QaF11pXvak20PXqzIBwFI/L0VQxnvHkusdSG32RO7cLMrv/vY9AoDF0om0O0dSLPUVBCrVpVSsSHm2ItXastTmb0qhPC8vXh+J5Ovy9OPv0wOQPm3DknqQKG3RPdLEO0gfscpHk+QEu96odDhJWKKDEoKkHYa4OePnHZFCVzZf/1LOW7vy/KvPyOB89PCp3Ln9VHKFRZGO80/h4hBpX1xI47zBjpkAshqNplxAAozEpQ85tl4/fVeCl22A8OANX6j+AQAskAFYkpWbS9K6OONcPz7alpWb1+TRo4deAlxfvCGDXEWGhTKrt6i+HR8fyZdfPJOFuXmCfw+fPJHexYUUK5XshiAhABgBIhZ4tOsXwOWEsWEBIsWoYgdcG2t4iqFZQU7ajabs7W/Lixcv5c7amty8eYuyBFRkkTwdn5zK+XlLAcDZGmXUkMm+evGV/OUnnxCgvXHtunz88Ydy5/Yqq7OQucPIWAE9VIrzMlurSm1+QQb5gpw2L2Xv6FzyxYqs37nHJiIzFXQNpmZBu/V+TaaEPrMs4E+ZfgkIqJVY+30kd0fHh/Ly5Qsy+lZv3ZD3H78vt9duS7lckfywJDIEAFgWGVZkeJmX05O2vH71iqDh9evLrPwbAIg1zcr1GAmwn1uQHnkJMBiACgAuL9alWM7Jwe6W/OwffiLf/s7Hcu/BA7m5sirFhUWRAfjEzrMPb9brycnernz2WQIAfvTd3yUA+Lf/8Jn8yZ/+Ba+31ejxPtAFeDgAqFVi8aSLCrEDiW3jVB+jPj1w7GWbkn3tD+BXYQC22rK5pU1A6AHoJMBImnXzDJKREQAwGxBKjHtjD7KEAUhTZFeoUH8m7TJoDEAeGGJJhZP12jxEd2fOLHdgiAE8PMWQ0TDeA9Ct04jxMuqplQ0AwoeUMvVWk3uVBwAhPcehAzYclDDpA7GkxEDAMAFKwMm8wMMtBN3GJewjCb81ropYdtMS9RiAS8VgPK/o+ceV+hhYDRlrFv/8HA3iiX0v1QDDmemH1xwCgCoVB5MmaRBBD/WMpjgxkJPlpZjVlS1OwtK7z1W+0ljmx2UKUGXrwV9fDEAOE0B0OtgO4np6/V3l+YcxBfePz7EDrN2LHYosv0vPk1GWYvzsp12HX3dFeLWN6s48kGMHZjfP4+caM/7iz43HMG4CEv99ODap5/o1DxajzzCU+ymskCooRp5sjH1B05j4+mJPrXGAZrxv2NcjbP3gQbMwg/JuHjk77GqKbOSGvH1hYU5Wbt2SuVpd6rBV8dJNfQMzwx/nAWiAGPYedg91HoCFfMIABACoX6sfYH4AMBD7aFdyDqyG6QcBEwLZ+tkm+fUegA4AxNwA4GIegADclGGPHANAIcpLyirU7r/KxKMM03XPBZ6j+6WCgDHATLzHAZEEfUwpETR58GNPz2ew/RUAtGaK4X5g4DiYcABY6U0Ithmtt8FuHHLvwZ4E2xAUu81zFz/zkloSHpTBiCYYOIfxvIOvU16fxrTXOJScs4a0bwID0JqAgB2I8xsYd/2gESR9hxtNgpTh+LAJCC3ykrOHNQRReX4ClNm8Rv6P97m41EYeeD/r7AoyB9YzznRc91BO9PvS7VxIv69dgPVelfBB0gkAwSIICG6fdlJ/KiGcT6HlsWwiCVDRKRPUo1S7QnchIUUjFmOFIoYil3P3oN6NQJJ1/ihgqDkQO5/zbEaquFdQYe81Rmoi7dXztykzRgkdbv8Zw1wbF4d9/uj85acBS0nTjtE9MWzaMC3u6824dRPkfol1TZJvhrlK+KlZe/sI4JUajzQhA8A+1xL2TswfnJsKsLJy8WOi5UNwpkaz0XjrmuIJG9qWhfuLj+tTEpJp+1u8P4z7evQpvtt3shiKNocmKcamXc+k+7P5oM1hVC4ddhMOx3Ma8zVrnoZnrND+ZFIeZjGNe0uAXYR5E2NWxCLiZ3GvsjP3qD/9VZ5Irv3ifxrCEHXj1XPZ3oTX1DNZW12WRw/X6WelHgbYIMvSH1ZlKDU5Ou3L5uap7B+0pdUsSKdXlE4bTS20ZXb4Crv/WuAOkzNWOoIFgyB7fHxC8A8NQN5sbXGzKZS1QoNDpzH8aETvBgbG6hftC4IQeA80EymVAAC6w7bvsKej7E0e0drYJeD60ADogdhlGjRd/FoFgjRYKfBoEhIe0qyTC4lM+Zy0mucEANMMwJzsHJ1Lq9Pnf71BUXqXBckNZggAFqQn/fa+5Hr7Uq+cyvpqSX7nt+7I6q2y5PPoHnlARh3GAQAgPNgAANaqC1Kfuy75wqy8er0nuXxVPvzwdyRXgEy1xCom+1vm4cujDEd2d+aNu6hlX/uuZEk31/REsgCbPrgwMHkA0EArMHEAtnwuZ80tefXqS6lVZuXhw6dyb/0jyZWWZNBBFQ0grgb1i3ZHTk/P5fDwkF3NGudNaV/gkKzJB8ZZn1dUeXSVSDbh8nRnPVhfdppSKAwIAN66sSCtxqm8efOlHBxuCSTAIQNwYXlF+rkyAVN2gOsN5OzoWL569rnMz9elWq3K+0+ekIE3w8QVr4xqUrCYw6I8N3YGn1HfiuyAjvcOAUA8w4K0zk9ld3eHUta7d+/IzZvXWZVFAnF+1qb8/KwJ4+u81Cp1JogAMl+8eCE/+hEkwH2CX9/++ENZv71K5hw7meHjcpAaayfsWm1W5hYXGANOmm3ZPTyhVPrOnXtM5mYqYNACMEQ3H/PQSe7tSht6ZqQKAOYUAGhgoAKDAHhOT4/l+fPnbOqxho7Ojx/J2uqqlIsz9OUBcAaZvQxnZdCdkaODhrx6vSFbm5uydO2aoErc6V5oXzVn0Px1AcDFhZoUcn052NuSn//iZ/Lxhx/I3bt35ebKLZldWpYBkhd3AEC61m815Gj/QD799FOpVGsyd31VPv7O96WbK8rf/ewL+cG/+0ROzzossuSlKoXcrPT7SPpKSjzNq1SIDXTYPUrX0bjkJ1kbLvOIQJb4MA05Diry2zvbUq/VRwBA+h8FLzCy0vE/jciPJIrmIRqZevsufu5+AHRypeWV1e0lhvD5DA64JiO0DZRjQUm0q5xmSNY0ngP01c5//Jxov/AAzTsCgIVCjgeu84b6VDbbbd8EBAcdmrEHAKAlASOfHySkCYiWBgDjZCZrWY0CcKOA46TEIQbgQnlC1ucnzzsCunyMHi2AxJ+fOiRHYA+6wIaHC2MdWyzFPm8AFZ9rQbvtjhsH++xpiaT/vVHsadLwjfzMGInxD8bFTet2b7+vZYjAS2baASL6oBgQn2Rqnfocx27D8kXCDgAQ/2GsTRJlnYAtyQ33tyR3coCBM+v34+oO1uMG0xJs2yWy/Ab1ehN7mfTn6+ei+BN+f9znhSBb6n3dH0xK8sP3n/Z7k+a+/iwdX2NmjwHqvEYX87L2AisOwVYkfE27vnh/SLpWjo4c54I1TUCjsmKJAAoBwMU5Wb25ItUZNLhD40BjUun7fF0AUNl+ygAMvQBzYP8NL5UZCCAG9z1EAUnBOKpbOWhu/7QmIG7/we8ZAAjWnHoAAtCB+X/SBASQJ/Jt82BTVqYCMPhd/RxtMDI67gocKvijDUmYO1Kq7C4vSCaxvobY9wMA0OSONkcNACTLjjkn2H9dSoc5/x0wqOzAnhwdnai0GZLfCAC08UGeqQ25cikAED+38KzFO42zthfDwiluAjKDpiqwvujB31ob+mBfvGy1uTdaTEmtOTQF80xNGxc7CNuo6u8AzGtfoulWm/eHw7+eCZXcgYIfn+tAYxdUTMgH8bWelYYsuldKBZ4rNUfQc2K4rrXhIApNbiIB3HEAKJYh8m8CXTllMxpgizOGz1W8B6RKlyHgyOF86s4K5GMSBFRVEa6A/s8W8x3bFDmhxleVCCsjMCRzJGc4/l5URA3n5bh9yOKE+XXH3tFxM65J7xPGnBBESY2vv6i0gtC+bezUdBRKqwNGI1TynTCnCv20Y8uQwUCbtgG05vrHaodlkMsfEU+nFVHCGB765tv6iq9zUkxOjSs7n49hNro3nWbRYp89zSpj0lhe5WdZljQeF8oo6F3VwiYeq5H9CiA5LJ8ccSKJUVa4SOejkxmwSYdyP27R+cfOYoyNGc+G7OCItGTqp/BeQlzXFKsWc7ijWPHKMQyv8gy4vhqf/Q9DMObebIAB+Eo2X39BBuCjR6uycmueNHrdDGoyGNZlmFuUrZ22bLw9lWYrJ+3Lsgx6ZXpSFYplglPxIrSJzQDpvCUY0APTW908hjJbqRAA3Nrdls1t/LdF0A+oHAE/59ekPg4AAPU9zVgdA2Ft3fX30x0yQ9CO1bsAWfWbFlh8/jY00NtGkRwg0gcnY6YlAGCTTKwYADxudlIAYLdbkkK/7JqA9KTb3JVc/0DmKqdyZ21Gfvtb67K2CpklukfuS6mMioM2ASHDqViS2dm6zM8tS6EwIxuvtthc5KMPvyf5QpV+bUhIJAe2jjIU9T/XhMBtIAAH0wHIVSnDhxkfLhBwTALgNkBlBJhkE0nWpbx8/bk0zjfl5euvPAPw7vpHUiotSfcSQKMCgINBwQOAB0eH0mi0pNloy+UFKpbqZWYbTiL9tQUL8GsgAABZdSQggk5NXbm4bHgAcGmh5gHAw6M9WVu5TgDwtmsCsrB0i+wrsv+YEPTk/AgMwF/KIgHAGk2MUU2s1Kpu842CbrigkaQFYxh2BrrKItX5mjDjCujOnc/L5fm57Oxuy+vXr+XOnTty49ZNKRTUhPrsvC0n5y05b0ASn5fZSs0BgMceAMR1XLu+SADw7vqKzNWqjl2Iq3IAYA6+LWWpz9UUAGy0Zc8BgOt37xAArJYpAmNVncGWgMu7A4CTt61wpMYDgJ9/8ZmsrzoAg0UqCAAAIABJREFUcG1VPUDpz4iEXBmAg25FDg9a8pIA4I4sX1tmsnfRRcVX7QPwX5YcLbW5jGEAzlbKHgD89Oc/lfcfPSAAeOvWqmucUvHVWCQPjZPDAACsy831+/LRd74vvVxZfvLzz+UH/+5Hcn4O1mOVnplYK0PKmWfUdhKdkDHeTA6TKvhV5hZ/ZwoAiGZGMBhHZ3awRGMGIAy00yEivZtNAlL4d1HyafHETNdxuGJVPgAAwSQBu4uJc2iMPAU04Melul4mlTVL4Ozndt0GBF8VABRjVDEZQ5wVVvobTe1s2GihqYp2AQbbWaVbfSYkSAZyQWGJe2RGNTlMVsHACVnE8XjHX2dVvzkuJlWc4mEzKp2NEqaI6TQCAEbvH0vIvDed72qaBmRjFp7NE5uD9nnhQUIBQAV6vMUHuzYmcspp6yVhrNrBzyWM3xAAVKNSt/W6/AjXGxcgkmeeBtzjgn8sAR3HZPQAs5OTxv57V2FA4ppiBiDmMN6LfsmFggMykkGKgT+790n+f+OKGVwfMeM0Wi9ZBwD+ncU9F67ieWfXFX4/i0k3qQufSdiVZaTzJQSop8257PVvBVC9cO+56iX0UwouI+szmX+6HUye0HE8+iYMwNVbtwQecL8pABDy4NzwkgVLBb4dU8+x/wwk0XvUnwFcUZandpwGcGcAIFhAKEiZByBZgPQUTABAvgUYhAQSSS8gsBc35Ut9JhtagOmGTzZGfOSdzlhGczoCEQSUesaSd3PDdb1k/LPCM67Bec3iecNCBH8PAPDysiMnx6cjAKALnLpds5txUkSx+J0wZtLzM4zDyvxcSDUBQYEdax/eevgXe2Gz1UwBgHFst4ICz5Mc3wTkRzMNHUstigJARAdgAwB9wSrn5r1JidkwUEkM1rQD5yRIhXHWnAUBxXnOaxwwBmCyXgDOqf1Rskfgf6FeYqEPlpAO5NR9H12L0yo48/mzcwLniVMBKQAYsNFIdlCiBvIkjjU8FZPDK89nGqMUBFTg2YAxgJS2v2Zn4OMKVD4PMMLImO6qPt6PySu0octAi9huTmeDWJGSJBKg2fpJxVSw4a/oyZdWCIL8YM81rUoiWD3oMgaYqsQAQOSkcUEluR6aHKQub7QBSri3x8z27FwlPVZJLjhub5maj7s/nJZHXmXvmvQ7WXlplsLC3uMqeWz49/b7WfkzvgdsgE0fCZZrF2+Nb+l8duJ9OpA//J1J4xs26wljmgF+/nvWcMoXL1FUddflpqXOnTQzlddvP7/iA8q1fvGvh9hINl69lp03r+Tt2+dydx2gyC25fr0muXzX0eOr0h/W5aRRks2dluwd9eXisizdfkVyMiutRocABKol6ZdbuK6ypgHSqjVqOmtf42cItienpwQAYey/vbvDRQwTZ/zMqstm5AoGoAGAqBxhYHBQRcdgHBSzAMAQdbdKCYOPkf7IKtC7sAAYAoD6k3QE8p0lHcMOrJmT8zMysa7dSDwAWz2R83aXICBACQCAlAAP8vQuuTjflgIlwKdyd60sv/XRHbm7VicA2GjsS7Gs0sxyqcrxLs5UyKqrVefYxXVjY4PNQZ5+9B1KNQH8GQAohZLzTQKLEYBIQQQHePiX4OZTkoT0c0ueqUou8IoPXwmY4AIdm4D05NXG57J38Eo2Xn8pc/W6PHz0VO6uf0tmAAB2QNsHiFCk90W71aUM4eDoWBqNtjTbF9xA0W0NyUfSwdO6qY0CgGo8jM3/UrpIbDptDwDOz81Ks3kibzZeyNH+ntxZX5EHJtEsV2R+8bqOGYIC8Kx+T85ODuSrzwEAVmVuDgDge6xSVuCNFxk5+3GyPNwS82BRJPM/6cA2bb3aPMw5ALDrAMBXr17K+t0HsrJySwqlsnR7OTltXsh581IazUvpDwsEtLBhQVb98sUr+eSTH8HhRW5cW5aPPn4id2+vyfxczcnalb0JqQwq6LMzBanNoXNtXs7OW7J3fCyl4ozcvntPFufqbH7DQ8CwS0NPW99W/R9X+QsDYBi4RtiUGaBzvP7QDRkMwK++eiZrK6vy/vuPZG3tliZsYHgAAByWaWGQy9Vle+dYXj5/K9u7+7K4tMjEDwxAADYV12RoKgDoqi7oEodkDoUBeP/NlNBwpyv7e5vy+Wefyr3123Lv7l0yDVdurUquPONZHBi3xsmB7O/tyC9+8QspzdZl/d5j+fbv/DNp9XLy08+eyw9++Il0OiXpD0py2UG5ApJ+AIAAAuGBZrFUE9fQE2ranNIwlsRirumo+gYAEEzcw4MDbRQTSYB/pQBgKF8kkK9JLZJ4AID4/0JBbR1CANAO5uHeMi5hmAQA0uPVEnuXCPwmAUACHQ6YStbHpA53iFH/tAFATcqSRD6RPOj+G3u22e+Hc5/dOL0/nTX5cgDyNLlOxiKyA3A6bl1ptY3+kvm7shiq9zQJ8AKLKHx9HQDQ/l7vI5vxOu5uRtgaABQALkDG5xjglqPh/e374WeG720ezZPi7a8DALRrmAZ4xePAQ3ZwqLQscIR54HNcfa52UDPJ4lVnSxyPQ4afHvhN4RLma6MHg3Hjn/Imy4j/8XXG93llBmAZNjZFSj7hYQwg6NbNm1LOF68EAMbPKZQ0hhJgMACRt0D6q3LfSwHwp8xAsAA1r/HPHwQAgnwJQ0q9/6wLsAJ2zHVdQ6pxACCsPZSROQ0AdIBikNukAUDXiReiCgOonfdjyCjJAgAZkwI/VYJkaAgWAID4f3uph/BALrtdFqROT8+kg260Lg7hlMJXoLz5ugAgzoaLi4seAMR5BbkT8wpIKPN5svRCABDsedvLLYaHjGJlWCY5DFRX8Lcmg4/5gkqGYfFCZiN8U1zMxe+h63Bwe0oIccU7/C3mKgklZSf7BQBkigP+niX61vAOnn8KxCqTE6CmAoC2dpGj0UOSNkBJ8Q2SX/M6doOugKFTwGiRVxuF2Qt5UH7g2JaFEuNBqI5KGMKOOUfbLfPFB5BJONCNQURF4t4bFARCLzzmicFZcIyVyAiQlGERYmM1LkZlnQnCQp+pXuzvwzG98vnDgB9vwZEwOfV9Xb4B9mkfBVv12OaeTUUKGt4kzMqx8T2jC3CsZkuKA2m2o7GGQxA4BgBjIGskXo8t0Kav+F0BwHGF5avuc2ExNmtPntY8juEbayNSP00CAG0dvzMAGDzDUaVQBFS7nI5rdgiAOI0bZVmIGK6i7N30y5WD+M1wafq5j9gUYVOTnkGu/Yt/xW3o5ZevZePVC9nZfCXvv7cqjx7dkLk6DrRa0epKjQDg1mFHDk6HcnAylGa7KDmpSS5Xk/PzphSLZYID4SuVLNGUPu9p3SEQYhsbgD0w59AABF2Ad3Z3GBQB5OHwiU0DUgJj6gAARFIFo3qAMqju1WpVmZ2tqk9FYM6I68Lv434xwX0gtYNnDo4gCRJsoAuSZF1YGvA5YUZGNaGE43darXMPAC7dWJXa4qJc9nPS6RfkrNWVRhfAapkegLleyTMAAQAaA/DuakW+9fS2PFhHM5amnJ7vSKkEBmBeSjOQNxalWqmQiYUuxeenJ5SaQXYGYCdfLFDKisRkiIYI+Qr/AzOwkMffV+hbApmwVooc6BVU1sC4g8THmHfcLF2b6lHDbP0ZNlYLmoVKTjbffCFfPf+ZvNr4iknfAwKAH8hMaVkBQLKz8jLo56XZvJSjk4YcHALwbMtlV30xdAGpJxgTEHZsRpXEHRAR2Fzlr1xWXzoAfz2Y7Xca9PCABBgy3mbrRN68fiVHB3vy6MFDuX17VRaWlqV9eSm3Vu/ITHlWQWcYOXcv5fT4QL589ikBQLDm3n/ynnQuWtocA+On26e75WCB45pj2m9gmB4ebEYAiwwPOn5AWb0J++ensr23I8++eCb3HmgTk/JMTZqdvjTaHWm2u/yvS9OZPL13IHl9ufFaPvnRX9A77Nr1Zfnoo4/k7vqa1OtV+vRQ/usq5EiUyzM5er/hddY4l5PTcymUZuTe+h2ZX6graMh7MhmwMz0eS0VOM2eQ3CSH2GRVqVGqDmlWELflh3ixtbVJAPDNmzdy48YNefz4kdxeBQAID0dljwIAxDzLFefl1caOvHi9TbnL/NwizZa7BgBWKgQBTSKTLPNE4h4euiFdQTKHNVetldlw5aJ9LvuQZ794Rk/Cu3fvyVy1LvcfPtR5gojrfBa77Qab3fz0pz+VfHlW7j78QL73+38oB40L+eKrt/J//elfSn8wI50uOgvmZdjHWp3xLAKsB6t4M5GyZDiDVq6DmSQVWXYh4QaF92o2HAB4dJhYL5TKLK4QYI26lcbV26kJmBVdfGISxF/XVRCHAjDk2GkLiVYAkoXvr4yAtDRnJHHIKNzYoZ7JdAYjKiUZjSXEUULlGTEuaQcwDAYg4jL2NTAAsU/Br9Z8ACFjx/3x8RD4dL49Yzu0JmOUKmYxJo4m8eFWlSQsYyr+9vcZXd5tLYZV0tD3NwTGkkNWOokZSRTHSFZjRmL8nH3CEwBnjMKRAkFVBpoYWpdvvJf6OKkcBK8kT0knaOmDxvhuiXY9fmwmMA9CUGcScJTKo8Y813BfHklJxnxDc5ikohw+k2mMibRvrc4hb2BvPpv0XlSpHLyujCnBcXb5U+oazNfXsWPCyx4X+w2YH8cY9fNjzMHU555RF8l4/YTPf9rYxMMdPmdvQRA9x3cFIHHuxnvZdWpssrWcSEWT+4+oMtFFTtpbrzKf4kNIsqe4wgX293yewB/2Y+TkldmyLM0vytLyEplf1eosQQjbx/xayqNQraxESmLht23r25v1a6xE4QYFdA8A5gCWXFDyC+8/8wYEAzBkndNvip15TZZrRywHwjnGngGOJtFVRpdabhRyrqhnHYNRcHTdV8lFcxJgYxUqa81XiN3tJt1a6fnmOr6m5b/pYhDmAFldQ2tKgj1EC0IWdc1vHbEPYB+7zLq/wc8AZuBSDHiDZzk7nLqDtMnTEqatgk2+MIazgIt1aNgVPjtb73w+OGEUi7IEAPDxY1lcwrMvSK1WY/5kv4t8Ck2ydI+8oDTYSBwGovG+3fXZIdnylka7RcuNfh+eun0WZnGOQ8dW+gFTnaIAHX7PJMalsvq44XypPrHqDQhfbCiukOcmjT5CX+5wlai00Bj9sC3qdR2Q3Mf5RgvkwF+NhWlbPCT5AAoJYGDCcEyd7Bwxiv8BmDXLArUfx1yBykXnAqTZOOtZccuxC91c070ikcVq3IBqKlSzpUEsxpnAczvOGcOCRFa8uAqQNB0ADOXL9ilx/jLKmEv2Gy3ahH5p8bXG+3YK+Ax+mf6YTkKK+UQZMNju9AE0Jpl7Xvw7i79JHA4VG6EVQDJWCVgb7mMsRAT5DH4W5nPe3utr+s1mPr8xecw3B/yy89Rp+9Gk/Nb+dtKeah6+YSHFchE7B4Tjmr0Hjkp/fdyb2AQvYXHHhcPwvrg/WOHHxer0fTu2bHBxYa4xqSg3Mu/bP/tvyaN+/vlrefXylextvZIPPliT9x9dl2olT5kpDs/dXFUuBxU5aRflsJEnAHh+js2tKsV8VY6OT6RcqvC/8JUFAHIROZmgPQj7F1WiRqPhAUCAHKRqsnMTTIRhJuwAwBIkwAUPAGLjwM3X6zVKNbFJhQAgglfM8DB6tE+o/HnFgX3O+8/yDvu9pPueHcaSIIrfabXU/w8bKroAVxcXpdPPy2W/QCklAECAcZBPS18BQCQwrdNNMgDrs6dyb6UiH3+wLg/u3pTcsC0nxztOAjxkUxS84KGytDDH+4bRfLNxKIXCUJ5+65HkSzhNOo+IPEAtAIA1yedrUihUHZCgnVKxjYBdMHrQgs+UJkmpJWsHN4vDbMeZMBh0Rx9IrgQA8Jn84rO/kpcbz2VtbVUePXwilACXF6TXwQzXhAkAYOMcMgQFAAlg9dX43xbMJACQgJoMtDOtDOTisindi7Z0updSzMMDcIZAV6NxJm83XpER9+S998kaq84hEenK0jXtpkv5aC4nbXg5OgBwfqEit25ekydPHtJUuEIPwMgrcQwAY2uCG787KIXBzg79fnuLvdRCc/h8QS7OTwmO//LzL+X+o/fYlKM0O092KRrMtC/79E687CnduTZblTcbb+TN1qb8+Ed/TpD2+vXrCgDeXpO5+RoBQFDYUTkH7D8YdqVUyJP1iBf84E7PzrgO7xoACEai6wLM8Xdd0cYfDPQO7efo7zrud3V8AN6NlyXRvuDNGwKA29tbcu36dXnyHhiAK1IuFaTbvfSynD4Ad6nIi40d2djal1azI3P1eQKAvY6aPqPaOwkA9AmQdZnr9Jmo4nHVazNSr1Yo90QTkI3XL2XlxnW5e+8uAdinH3xEz02mdgRZe3J50ZKd7W35m7/9ezJ27zx6Ir/7B38ku0fn8uzVjvzbH/6YncLRMIgsxn7iN4RxTJoouO6B7wAAcqOLhjYLANSmMseMu2Re/4YAQGUF5aXbgeQCbOKiFFiJTw69dhjwhwJ3Q2OlrhMAQB5s3AK0SmoMAMWStxgUMOtYa1zzdQDASUmOJrX/cQOAYX7BvCFgrY5tQgKgyrFIMTdwGCUAGHSu1ffNBgCTBG8ywDoOADTpF9dscL3jEt5pibDfJ97R80/nTxoAnJ7wZqfBNtZqip5IorT5igKABBkCxlEM/BHA8kb6ySGNTyJQi8RX8E0BQL8fR7Ks7Dt1e9YV5WRZ7xF2ZJ/0GdN+RgDKZHOOiRQWXWKfoazumPH6mfaZE8ck2j/GA4Cu02oxxz0WACDY98VcnsV65FojACA9t5VhakCNec/R+8JJUukziCI98xbHAITEE+w/MAEDABA/TwGAXO7qy2v5hkYBBQQTIE9jbhoAVF/qApqAMA+Ex1+SzzI2vQsA6OSZ2gwqaSIy7nllAYAGAtgBUiWLjgEI5lJgGo+1ieZakO/CKxvnLqg88P9fCwB0clQ+l6iZEYkX+bwsLy8TAFxeXGKMwFxA7MDz1Sch9HKnDyB883raiRcvAoAB64DxwR2Q+Wyg5Oij4+8lGX9sigIAuoA4jxyiK0MnkwYIiM/tdJQpiAZ6IJUQAHTWHRhL9sRjMw+dFcpUcsU6k+gFbF+1HcL7qm95jwV45GywOFJfxXCe+WfLnzvmIOdNssezqIl8k378AQCIX+GZVlmsAKJUNZEAgLrfwKvRRhdNW/RrjRt918wlu7jlcxEHAo7ki1kU/GDC/soAwJhyYwUAi8mBeo3nEGM5Rj6UHI+JtiqODTnGSw+esdYExCT3yBWhUKT9mTsX+KaFXAyYAwEAGMhMwwJqdpwNGwVpASC8fp9vRKCfff+qecS4GD8uF73Kc/06+8q0670KADjpPXzhAMUB559uKoQ4Nxm5/tBuyFtzOUKLJzJYh2eHhaTWh/Nrd4X+cXORkQYenwEQqNcSF/OU3BP/jGt9gq9neF+507/+r4bDQV6+/PyVvH3xRnZ2XsiHT9bkEQDAWZGZUkVwcAYA2M/NSUvm5KxdkoPTvpydizQbIjPlOTnYPyIDsFqFXDD7ZUadmiwmkzkEARHsz8/OZHtvVxmA+3sKmKDxRbnkvRgYrB1Ig80jYQAKAQvIgMEUMWAFD1cTBVvgzicjSuoM2PMHPztQgl0BVpgLKEhcdKMbBwA6CfAUALDXL4v0SlIc5KU47Enz+K3kBgcyDw/Alap8+8ldub9+C9uinJzsKQBYGpKajktDhWp+TruoNc6O5Kx5JPliTz766Inky66ShGBZmJFcTgHAQn5W8oW6kxNCwl2SfLHM6hFgPo5RQZlFZMHBvNYY0baRWMDxwRRAYyJH1IkJ7mZXNt48k5/98q9kY+OFrK2tycOHT+TOHTAAF6TTxXNQyUQCALbk4PBMWhcdsk/ZydFNqRgAVFagPht6aIkIfNg4Hs0zAjvdXocMyUoFzKWCNJoNeft6wwOAK6urUkclstuVSnVWVlfXyKzEXDg6PqAE+Mtnv5D5+Vm5dWvJAYANNgRJAEC9wGmH96xqF8c5AvwsKNlKsvdF1RK/i2RtZ2dHfvnFl3L/4XuUAUNCetbuS+uiK+1OT9oXXbns4nA2kFqlIm/ebMjB4aF88sknlMZeRxfgb30s6+trMl+f45xi9zN6O8IUuc+mINXarI6nYzGhkg/fQTJPS1r1tXVjDNoYgAkTB27QYw8OesfKJI0A5YywgvcyAHBra4ug5vvvP5Z1xwBEdzkkiT0YcEtZzi76srlzJLuHZ9LtDGVubkGGPQUAcYhQhsJ4BqDdBxIxetNhrNvtFADYbJ6RAbjx+jmbs9y/e5eFkadPn8oMZPkKa3KMG2cnguv+27/7mUixIvcAAP6nfyS7xwoA/tlf/EQuLgH+oZP3jAx68LqEF6CCY8lm5yQKUwDA2Hz8qgAgQEAkOr7D+q+JATiauBWlA3+jfo/xPl9S+a+9QnkdN9R3BACTQo6CIgbwxZ5v9nnjmib4wpAzFVf2ONgYAODha3SuTY3arYDhoCxAdkF0DMAp+bSLMVcHAKdJJ7ISOWuGpYl0InEKE5Yk8dRnMcIs9MyqdNIy4u8TJ/I+zqeBtvg6Q2DWOrrxOiJGapgM+kOm6xTtQePUgSAbAMySqGZlOZ4Nk5GQ27V4lkck1wvfLwTNeF9jGOG5q0yYjAv189WV9d6V3aZ7nWNLmSTKS4AVADTfu0kAbbzO4t/F115yF9xHAjCkmSAx4DXOA9C8+IZ5S9SdFDqaP9OAu2kHFh+nHPBylXEeLcImN26SPuYRjr3qc4S8MsfCVzwe47wspwGFWXOd34ssI6YBgPBUgz3P4tw8AUD8fXU2YABGhyzsycYAVEaXghvGZDdbGFr0BABgsYCRSroAFwt9FthlqPmNedZZUw7v9eeBBOcBGDRSMA9ArE1tUAFACEC389Om17ACgVkMQJUWO09BD9wn7E2171AQPAEA4/md+IjFACB9Tp0sNQQA8Zi6A8dMC54XZYwu9gH0w/40DQC0/TlkADIWRCzALAAQ17u0vCxPCAAuqqqrhCYgmkvhhXNVp9vxICDyRJz18MJemWpyA2Z3AOjgPdqdSw8A0vqHJJAEAByABci/sTOoApMxAOgLePwE3cc15qnnore6cQVv+x7WJMayy/mBvd8d0k154bzWQ+afXpACgJAEkmVt1kKk+DsAKQ+JcFdtG+gTpkcuk/GCpVmEDDjwA+VaCfYIzLHEr17PxLTYCJic9BS0855vtpihGMDZK6NhQxgrRvKLjCIKY3xUJErHm1G2n495QSywWByrEgzYSX4+SiiIgbQ4T/HrydmJwJIG14w5TEsaV1Bkh1mA7m5fSQGBwU35fCkofumPk/wjLIjw+gLJedqz0P2lb8KY3N+7MszjOD/eM3pyfjZ2v5jyg2n76VUBwKzfw3v7fT/I+Qw/SCl9RliUUR47shxMeTQOADRWZ3oAwjw2/ImBfz6+FeI5m74eU13yHqJ5NGnIc0c//i+H/c5Qvvr8jWxuvJGd7Q15+mRV3ntvSWZnRUp5lc51pSq9woL0y8vS7tdk/3ggx2c9OTnsSK22JDvbBwyk9dq8C5TjKuWKghoQEgOBkOY0zs9TACAOf1hgBgCWnFE/Ng8EKoAiOIS3Wi0erNmcoAr/QgTEpAtwFgA4YnIaVdStnTzOnDwgusq2BwC9d4AOswWbVqupEuCzpizdvCm1hWty2RdKgI/PW2QA5ouzMhhWJOcYgKVBT84OX0uufyj12XO5t1KVJw9vy+N76/RYQ9faWr0k+cJASiWt4pQLOfq34eB61jiQg5Mdmank5OPvfCi5fF/MMigHyW++IpKvSCFX47/54azkBExAAIDwVyywAsbN3QGA6IqFgBoDgKkKgwPhwgBswazXa8urjS/l0y9+IlvbrwjQPHr4VNYBAJbnKG2keTISo35BmuddOTo6k8Ojc7nAgIH1ky+lzL6RhJh5pwEAuB7SsYfigLkBZXedizb9QMrwkKzAsDknjfOGvHn9Wo6OjuX9h49kZXVF6vU651G5MiNraNhQU088+LOdnOzLl88+EzAAV28tyeMPHsrFRYMdcpOAlRzKJ22AcfUmlKWFfxcf+Gy8kQThcIVkbXd3Vz774pk8ePie3L7zQEqVeWn2RM6al9LudKXThblzT4ZdTbIBlB0dHsknP/pzbtx4Fk8//FDW19fp51cuF1gltS7Aw6EmG7UaQCsdT3TcxbgYAAgZKNcVzFQh2XFdzYoBSMN1EXnNeR9JF4hjIEolwCGgPD6MbbzekGdfPpOtTTAAr8nj9x/L7bVbBIzg0YdkHI1d+jIjx62OvN07lOOTtvSGQ1moLZABCKk3GcLOazRLAozf03vRhAwJdLuBuNOgTKRWrcm15QU5OdqX3e1N2dh4JbduXqcHIBmAT59KfXZOwT9q1/tyfHggO9u78nf/8HPJl6qy/vCJ/M4/+0MCgC/e7MsP//wn0u0hhs3QMxQMQADlo96TVwAAUx6fOp7TAEDEYniyQgqMOajWC2qIbYBc1ny/qhTYEiud36E8xVhKCQOQBR/I1DNe/mD7DQBAvC0MEzSOa0KOl8n3dLziRED3OW8mDCYKi0TqyYh/sX+haVCj0ZRGu5mSOOEgSbbArwkAjIdqnAQ4TIBDAND+3iQxcfyyZJt7YyhHvCIAOOJ/4z4wC5gM7yVOnMYljuH3wwYmJSbsaqydSpJHfI4me/LF4/urAgAnJW2p9faPAABMx4eMg2TwC1kA3q8DAPSNA/xB7aojnv69aQeWae+ayqMy5n78/iEAmLUeDAAcB+j9fwcAqgQYBcPqzAxzdPgAEgAcIwFmHHbxHEUUn+s5v2qN0+oLHTMAofjI5zqUAMP7r0TQT9mBzG8cW41doNllN+nMS6Au1bwj7QGIgjhZ6T2wx5CLoiCnIOA0ABDPh75PkYSZxbwBPDOTrsE8I0XMp9CzkXMHAALlrD3mrxgvso3d8csOvZMAQBRN8LdoUnXe1O674xhDPGGaAAAgAElEQVSA3wQAxPNavnYtBQBaEQb7H+Ym8nR8PtRc3ctL5hxQ4+DV66HRXHKuTLz/dM8GKMNzYLvJ/RYgHPIynNnA2oMsWGXE2JedBQJARzIRZ6luAJijuZnrCkw7o0TSGa4rAK4KSiasLOuGjvHsdgEyKkvPxo3doEEmcQzWZB9zTQcpEdZciPmGJcoAf/JYA5qTJx71GgXY99A1D1BWNeZTOifEOgnBMV+0d4Uc1Xi5+EwQUC2X+BoBrN23wS6cEORGC5Cjv805OhEAHC8BTt4f+VpyXrDrNlDn3SXAyT4V1lTIVh1qg0lcN7AI5MLqOw8sokewXV9hrhj+f5LnpvIxa0zj/s6wB/CBmV86NSLmbuxNbWOoEuUE2P9V7U/xIx73XNNFYzdH3sFneRpgOUl6HMcDfHrYTM1sYOIcVtePrTcXF0IAcIRNF3VbTgGzcQEuifUJYSOYW8G8tzH24J+XAWcx/4InknF90/IO+zkBwNb5BQHAg929EQAQbcjZrCKnAGC+ekv6+SXZPxnIzn5TDg8vZGF+RXY2dxgkIJ/UjXkUIQ4P9GYYbZpsTtzhgIdKSA23d3dla3dH9g8PuDlZE5DZ8gyBHACF+A9BKgYAF+bm6S3BzSMAAHld7s7t+hBMwysNu9oy7jlfOZtIVoGMARptLZ8AgI32OT2fjs+bsnxzVWoLywQA292BHJw0pNXtSqHsWHj9khT7RTIAzwkAHkt99kTu3pqTh+ur8vThfTYW2NnbkKUlAJt9paXnhgQWFuo1JjZn50eye/BGlpbr8p3vfUQ2V7GiTDw0thhSqlCRQr4mkpuV3LBKNhE8xWAeC4N9AwCH2EDg7Qa5CSpSbuNNmFsx4JV4MOiY6ed2ui15/vJT+eL5T+XoeI9JHyTABADBAESsDADA87OOHB+dydFxg+w1eBgiwfIegMHmaclOaLCNTQ6SErwajXMCgKicEAAsz0ghl5fT0xMBaISE587tdVldXZFZmy+lkqytrLBCDaALQM4xmoA8+5QA4PrtG/L4g0dycXEutdqM9PqJf0m46Gx+hOvAqpzJvHKgsmeRJjPxKgDgzu6u/PLzZ04CrADg5bAo+ydncnHZFXR2xr+D7kBqs7OysbEpB/v7zgNwSLnshwQAb/N+wQAMAcD+4FIwrau1CuU1AACPzxQApAfg/LyUXXJG4I/Nc5xHTJS4Uq3Abl8OYIkqh3FaoMmK29AnVBkBSL148UJ++fkvCXDevHlT3n//fXYDxsY8hOwDAKAU2Vm3cTmQjd0DOTxqUF6+OKcsBACF+Dz6wADgcuvZP1NfXdPiBZJEJHsAYpvNppQLeanWqrK+tsoYuvVmQ7a2N2Xlxk25e2+dHkgKAAJwd0BSbiAHe7tysH8oP/vFZ1KYmZO1++/Jt7/7e7Jz3JDN/TP5kz/7MT0AJVeRXr9ABqBKSvTAYUmC3zxszKIdgJuKW5eWGHLjm2IYC/Dv5OSEjFN48AH8Q9KD4gtiNUya1I8zuyI4DQjEs0ntFwEjzNaASYANcMyq7nk20oh3XXogzALCvhsyAJkwZACA4TvE/hphQsJKOljPriuzSon0cABJEgpU582GtOBX21aJE+VKXciFHNjoZEaTNvBk73JSnkBuFV5PVkIU/m06XimzJmFuOEm5S1CMkWwFO8Yw7AtuzWPdJMwDve+sV1xpH+chNA0AHDc+ccKblQDjvTF/WTQyI+8xb5g1hld9Nql5E3QcDgEt83SK3zNOdOPE2B8cBmklwqRry3weXgI9GZib9CwpMewZo0aTY8wXi6FZpuXjnm/4vLxVRobEe1xcGX3+kxmoA3fo+qYHpXcdd4t5AKKQ96rHnXlNT3i3qEAdAj0EIsgiS3cinXRtXxM/9m+ZVbjTgK5xkDx17hvwySqyYD07M5sAgLkBi5MGBIXxVb+ncTE+tHmmeF/3HSgVyADMoeEH/u3z38IQ4F/XswPxfQN3+L56hc5zz6mCnOe0lwBjTAmuFAjeDfrquYc5DzYVmu5pvgspMZQwjgGIM43zaaM1O9h9EQPQA0OUdgslutapFdc3AgC6/d0Dxw7ATljkal0Uzguy0gY9Xi8Jae6F9QVfQIAX8ACEzUejdaH3ZgotAxL9Hu8kpJGSyt7TfABjpqvts8vLsNB5LEsLi4wPiBPMp7CXOGsG7IkXzSavAzuqxRGVRpsMN1GHWLEY1wziRaN5znwFEuD+AB6CehZBbgspMJUtAG3y8G9EzqpSZOSSzF8d6Afpra4lzJlkHoKsSMAFzclQYHfrjUzVXt/t5wAck5xL98vkufj56xnHCZsux5gexmPn0wfgGo1stCE1ASHU2SHCQe5uMRHPE4xGALscMxT1ne1OGIstx051Dg2AabAQwW5lXpCYo3jAU/0zCyyIhyBoet9L8kL1o0wsOwiEunkUspkzWdIjVheOUeWNwt151YGxOMvq+V/7AOBfz9ocA0j5Jlwur/HrJFD6sQGIAwBBAOC4sus9mtiAhAIWdrrb70j8pa/+KLkB+aLm0voXfc5VAMIKKIYef3Eh1+dVkfQ+a18LvRDDAui4XClr/4h/1wrAXnHpmI0J5hODWNm70lUBwCzv3xBfsv3V8mr7tHGM+HHjp38XXXsG4GbWFIYPpS1KElA9wUb0nbPGnDWDgLg7jD8v4/N1bifx6qr5TG7vL/6L4elJQ55/8UZO9o9kZ3tTPnxyQx69t0wJMDwFjAHYlTkpzt2WQWGZEuC3W2dyeHgpS0srZLEMukNu7Db44wIBg6cdqD2FOgEA0WwAEuDtnR05ODrUjcAxc2Cyj0oNTeghCQsAwItWWxmAc/M8jOukTB8wYwAwPhDGAKA9/GTBaXUlBng8Iu8AkIZnADZk+dYtqc4vS2eQY/ffw9MmGYClMsCAWckNilIcFClRODt8QwBwfuZM7qzOyYNbt+XJIwCAHdnbfSMLS5BjooqJ5gkDNh1YmIfsekAAcP9gU27eWpTvfv9D6fZaUp5Fc48+waC8qIyQnwkW4LAiMkADjrLkizgQFT2DCzsMJpWneHsj2WSrTz3nlAeDadOx6V7KF89+Jp8++xs5OT2Qa9eupQDA3gBJkwIa6JjVOLuU/cNTOTlFAgCKPwAlNKdImm1wQ/KHVVR2XeLmGFqQf2MDPT9vSPeyzd8FAANgB13njo6P2C0Z4M2Na9dldWVVZutVPlMkAWAAzte1wcXe7racnByqBHihInfXb8pjegA22PRBK7KjpqDxvNOArh4f4YvJT+DJZD8D2JJaPy6wA3TCzwCS7+7symfPPpeHDx7LGhiAs3W56OVl5+CY8wxdgZlU9vtSq9QIkMFv7pMf/ZjPFU1A0gAgugirFx6SZ4CbBADrZQUAz0+l0Tzh4RkMQICGSKTwMuafbeomBbZ7QJIQejrF0oEsSXAc0LO2DDzTly9eyqeffiqvXr0im/H9xwYAIjnpKQNQZsgCPLvoycbWHiXAncueXL8Of025EgBoHi0EPmDH3O8T/Gs2GvwaVeQ7t1dk++1b2dp+S/ZoGgB8wo7dFAKhaYqIHBzsyeHBkfzisy/4/NbuPpKn3/me7Bw1ZPe4KX/8Jz8iSxidsnuDIpuA/CYBwOOTEzk5PqFsHjHOs6+L6smac0Cptan30SH2sIyBPveLkwBA25TNVBsgEyTAWfvKNwUA/bqLugAT1AsS1UkegJRudSFXxjrv0zfImHNYS2AneADQeRwZCKhAFKJJVF3MmPRXBQCZukTxZlziGHaP05iUAIAEzBzQH8YwW5+ImwaoWVITm2iPY8Yp22F8o58ssDcekizQ035nKgCIQ8mYAoMli5O86OJrGQewGtvQnoldswGA05gS4xK60Hg/Kz5O+94YnHban/kcj2CD82izApd2AU6k+jF4My4vjOfBrxMA9LEl6AibNQ890DLm0HiV+TluMJEjYN1h/kE2aLnAxMGPD8KBpI4H0ojlHV9fLC3/pgCgATs+7lt6k3PdUp06AAAF5gSAOgMAcVYoFnO067H1ERekkoZyI6ve5R3KACwwjKBjrAKABdqYdAkAFgWdfw0YVF84BRYVlFP5r/MgdIdz9QRUya52XgUYAqBQGeFgl0FOBg9ynJHUCgb5tZPFk9HnfJwc8IfPwn/GANRnY9IwrKMIACQzMX3fIwdvpMbw2oSPMeeQstvCv6NkuQfGYjYAiO7MAACRF/+mAUDN1RMlAq4Ve2Kr0bgSAGgSdAOgWpctaTWbcnZ+wiJbs9VyAB7OJH3m9KbygIpLJbA5BQR9apEw/qypmJ4DFVADoz+0nbDzbK+LZnJdyn4N7Eqenq5zK8TqnHFm/2DamYSail8FAEPVVR6kD9fdmnJ3TDeCQiKwPK9WCzI7W9aOxTMzbLSD83GxqAV5W1c2fxJiYbYHNxvRMCdRZVWyRybnaXbfdhKzcXEwBPMojXUgBe49PJ+H3dGz3ysqUA3jRmk6vgkQCUWZNicMzxHjgEruy4FKCcC0P2c6kBihghJfdr3vETzn3DUAkE2scvTV1Ff6mq3YkNpn2CHIVJH94Izo1Eb5xIYFuUIWiGpzGHPLMx7tTJyxb9l4hDJ2vaZRkG7EssXd2TSGub2fjfc0YM/WyTTgatx+bM1RbGwBRKoC1FlG0AO6z+fG5xd5P4f4js3NkX14AtMulGRzXrv1rHPK5kFo2aTvnpV7ht5/vpDDfWA8E9DOKKrEAwv8agXd3Ma//5fD06Nz+eqLN3J6eCy7WwfywQfz8v6jZalURaqzNTIA+8OqXObmZKZ2W/rF6w4APJG9/bYsX1uTnZ1d6V302N0pawDDRa2otgYV/r/r0IdJhYPGKcANMAB3drgpYbNFdEZgq83OOABQWTqo4OCACFbFZavFwzwSC8jxQtqvZzZExIRpAKBRsHH9HqyZBAC6iknzoiWnkM81mrJw/brUAQD2c2T+AQDEv8WSNuLID5XJWBgMHAB4KvVKQ+6sLMi9W6vy+OEDyQ+6crC/KdUKdnxNZpDIwNduMQAAAQLevDUv3/v+R9LtAwB0nTGxIBwAmBcgu7Mig4qCgGAT5RIgh1PNTSDfFdmbyKbp2HkPzNlhUxMmfeEwK/Kzn/+V/PTnn8ju4aY8ePBAHj14KnfvfCDl8oL0+wCY4Z1SlEEPoF1bDg+02+xF1zUfyRWFn+OrU8pU0TmVgG+U01ICPMvfBQOTktliUWZLszykFnMOAHy9QRANHW7hAVirVhnI0WRmdRUAICTARdnbAQCoXYA9AAgJ8OUZvfFQ2Q49QixoTAIAsxb9SMU0BgBdQMcGRADQSYA/BwMQHoAOADxuXcrOwSmZfwAA0bEXXiRgAAIA3N3alR998mPO5QQAXJf5+TkpzxSldwmTbCTMKpkA2IzuycYABEA4Uyx6CbAxAG2zxHokaBIzwoLuVcoodUzADE+QWB487oDOODMYyvMXz+Wzzz4jAPjee+/RZPr2yqqUyjmCmEziHQC4f9pUAHD/ULrdodxeu83wDGCVUiJ4jZLSn5aaqmdMn2xBJnx99WLEeGGesRFIQeTa0rIc7u3K4dG+NM9P5dryNVm/vcq49fTpE5mdAZvSAMCBHB8cysHhgfz8sy9lZrYuKwYAHp/J7lGbAKDIrPT6RQ8AImZ4xoGBF25zymodr+s5mwE4zSwWMnkwZZvNBu/XGoEgucT6QOXT2tbb3A8Bs0nrIUySbL4Y4yHcRI3dYH4r4cZs3QmTRMW8OLKFKeMYgJY4kMEXVKlDY26mdGMkwB74AbBLhpkaQhuQBiZCu91iF2CwFNoOAMS8QYErAQCzmXPhPV8FABzHkLK/jT2aPCDlE8YkcQbwa0B/+uCjY401Y5JaS/xiBmCYIKWqwkMwQMZXh8cloCPJ2ZhvZIF44+4nfovwb6/6eSMAa+TxMxLLHLPka9/nN0RwQonM6P1PnosW8w0ANDsLxE4yL6giyDYtjw+iWcWe1DxxFxd7H8X7TFaBLV47lsvp5E2YGOY5e5Vnbfv7u/xN/L7jAMA4V0793QQAMIyn8WfRVNwVGVIM1CvKs8Z6QcVevv6Dnc3PcMjCEQBAqEvQVAwgBZRC9BAGI3ACADh66PE7Cv+HLKUJACB9AIc9yoA1Z4ZiA97UCpaabFc77+phjXPIgYL6rytoU1aZBgBVApwAgHbY88Bh0EU4ZACalBV/r/sNABdIfuEB6IBBJ022/Vtja5oRqW49etjTfbLD/EuvWV94/06vR3DBGIA8dzk2E/ZVgIco9J01W+pL69ha2o0Ww2EWD9Z8JZHQhnPtXRmAMQCI9zIAkDmVZwBqMyF/ILYDvN2jy8u6g7602w02RKQ6o9XgmHCuECzT8yNJJHmcbtQjGxJkMK0sppnvXhhebV6ELHi8L8aVzL8OfBYxztkFrRAA9NJaNDh07FID/AjomAQXOSnyRY7/pYLZeXhhqpytWhOZXyjJ9evLXE9odAgSg/mdgw0IVYPB0qMAoPpx87MDgAPgKIguBMKgNvPnEQXVCERB/us8Wi1PiuNOGMvC+MPQGxAfUjYrI/5rMZiRfB0CLJ4BhevyJJGEsRoCX1kx3pQxik/oPRpgZKCeNbWC3JyemyA/OACQa3mQE9oKBFJqvw6J2mpDGL9POYBI55R6YYZ7GO/DwCQnlQ73VLIGXQw2tnF4b4naJ+2bzZjisBfiGk5xFacT4+J+DOjpNaVzZw9WTsjv4ufwzQBAHYiE6Zlcj4F/9D2lT2Pi6amxIS39Hc3HprEAfQsE64XqYm/6DuOhyOKKpkE/twOmrTz9myZenWoBoKQDjXVXeeWe/dt/OTw9OZcXzzbk/PhQNt8ey5MnVXn/IZqA5CnZBDjTgwR4uCDlGhiA1+XopC8b2yeyf9iSpeVVOTo8lsvLLgGVcEDtIlKJGoKGo3N7hJjVgSEPlQjcAP/Q1RMHUGxOuDMENTRn0AYgkOqVZaZY4kJF1QfVHjCN0GEMDRrwUI0C6g8+YcKSQwUvW7pm1513I+z/3oEbsdm4LZS886vDAQ8egOfNlswtL0u1tijdoUiz05ezRlPa3Z7kYNgK+e3AAYDDnpwcvJV8/1xq1a7cW12S9eu35P0H99nFdn9vS4pEdy/Vy0QGMjsLPxUAiWjKckRvupu3luV73/+2dLsNKc0qSIbW8ADRlAEIo1iAZGD/OTlhXoOXLR41N3bG+OzgZcbL5j+mIxQuFD0wgWqdAICFQk7+7u//g/zN3/6FbO1uygcfPJb3Hn0gd+88IQCIDsSYXwABUVA5P7vkXDo+bdIPBddnna3CCW3PA++v15FTT5bBUGZmtKrYbOrhGglauThDcBn3dXqsjRcgEUYicOP6DZmtomkMTInz7AqMRjLlYl5297bl9PhAXrx8JrVqSdbv3JQPHisDEB6Atbo2yEgWnDsUB12o7Lo1IKpkwL8CUDO8v3FNQNgROw+gVEHyL774kh2A7z14RAbZ/llDtg+OHQA4I5VqLQEAN97I7vau/OVf/iXHBR6AH3/8ody5c5cAIAD1fkc9AJXhBjbTBauJxgBEMgIw4K5rAjICANIDMKlo+s0PG13U+MeeWxyoLKjFG3YWWwXJ4suvFADc3NokAAgJMJrNAIQBg4B06mGZDMDt/QN5s7Ur+wdHTNju37uvSb+r5mEOML6UioEvifNSwfUzye5Lt3fJuYPxAkAGEJCy2EKOXm+sQLcasriwKLdXb7FT90cfPpYiErnhQApDyJJETo8OZXf3QD7/6rkUKzW5uXZPPv7t35NdJwH+wQ//WnrDqvQHkGdjrZa5fn9TAODBwSEl87gnMDgwNuqVowAgmNnxc/zHCAD6NYn5EktA+mBV6I4aM1Riqb79nM3XycZwgHEGAGidDn9dAKA/zEQJzjgfQL9WCWJqRRj3jb2OHe4iP0Qbs3dhAOI94kp9Ikm5egX6KslNeD8hi88AQMs9rsIAvOrnZQGA4foYTXCvJo0Z+/m/QQCQYxh41hhLAveEvReHGJsLenB0a8ZkXt7SIZHv+cOLAwrD8QkBwGnAX/KsRxn2cd7wTQHAq1bXp80ZO9xh/oFVxINYdPgdmS9jAMAkD4sUL1Y4hHQ1Ut3g+q7KzPhVAYCFYl6qM79eABD5CxiA3GPRCXgIYKcj+aFKhM3TLez0qx58CgAaQ4/sQH7tCtEjAKDmnQkAiLFHnFQvQDIHHaBIG5IBwB4HijupdswA5LnUgQSMt7Glu8lSg8If9mM2kGDHX5ULvgsAiLwYDFQAgKeN5jsBgPB6xhw14AK5OtaHkS9wFsDX2l03R+AX+dn15WvMl8wypkjllO4zkwBAW1Mx8O73EOnLRadNABCqBeT4AHvxOaRAsLirjHb8PyxiAArgMwH2aO4SgGHe412bs7BJS+Abaw0s4PenzUwSFlq8r3C/oWejnqtIPvXnBNdMi2Cca8pB1F6tnkoF7XJdRG4ONqADAB8+qsu163OyurYiy0tLmpeW1O8coB1kpLguKk5wnII83oVINv6wQnzA3E3yb1U3MUZ4cFDPzAC9cqK2H1qsVaAtfoXnQ6/6C2TsvvA71gPQ9seYARhJgG2duT0KIGzI1gytPsbFvKwiVHw/fM+hWl6YbzPYZvSOBNRKBmDsmWgSUNckyF0rxpnX4mK6WemEYwKA05jwHEuOt2O1Bd5zWkTQ+an+nVq0yDprhucqlEL81xl+dOOaj40wyQHOu78P44HPsYIzL4fHYQQ2P7z8ekJBSjtXj1eMhM8v3EfDPDjeT30xPbLhivfhaTJgG/94jifnCmVzx00YwzjN3NgtIUvrfHY4hn0YnpUJXPs8aooM3U3s3N//7//5EHTr1y9fyMnRnhzsnMidOzPy+L27sra6LL3BpTK0BnXpyrzcvPWBtHs12dxuyFcvt6UzKMvc/HW5YOcmgC15smfiAUw9EGPRIBw5M02bKEgccZgmA3BrSw5PjnmpM4WiVGZR3QBVW6uJCHCQ+mJRNltNeiwhYKISAq8tJjgZk9oS8iz/qwToC4MZWsnrohtHsdW/000sXyzIxUWHTMbz9oVU63NSmasL5K6XnR67217SOwKbgHb0JANw2JOj/U3J9ZtSmx3KndUbsnbjutxdXZUZSCjyA7m8aDCYm0QzV+hKvY5OvgM5OzuStxuvCOp869vfkqVFdNm9cBUmwMK4hwIdY022YLRkAmiucmVDppM36PRknamC1tOj1erEC5CJyLAnX3z+mfzk738ih0eH8ujRI3ny+Kms37svy4s35aLdVbYhKq3DgjQbbTk+hn9iQ06Ozwh2FAtl3wQE48SDuHnTugmPg7ayU2D6q++HpAasQvwNvocNCwG1gfc+AWCtJsNsGjNbpRcKQL2VmzdkeXlBZNinmfDL51/I5tZrKeT68u3vfEvurq+w0nZ8fEhQ2pg+vLDIgyxeByFjUtdgcgAMfSHG/V2xOENvk/39A3m98ZrNGdBNrza3IKXZqlxKnl6T6jWjnjOs+LsN/rPPPpef/vSnbOYBABAS4NW1Vd4/fBKpGaZhNoIJPG7Uz4ueIwAFO12CQPfu32NxwBhRSJqRTCQgcnLI8+vNOo4FksrYw84S4tAD0NZwdlFjIG9eb8jz58/lxfPn8u1vf1du374ty9cWdWNjhTUv8FHAv8dHp7Lxdkv29g6kdXEht2+v+Y0SYw5AE51u0xI2peZzPqPxBwoNubxUZiuUDh8fHRPsx/jh+2AsA6BFF7p6tSI3blyTmzeuybeePuYcwjqH3yfG8+TomFLuN293ZFgsy8KNNfne7/+h7Byfyos3h/LD//vvpDuYVfbfsEw2tgft/QYfmFS7nSMLF+AGEVH9RyRXUQ63v7+vDMBGk9VgrS5XlE0LBqBbiLbJWiUtlrD7A3rAGM46IIdNISym0ni519PPLKb9BuP7jHPQeB1NYwDi5yFDRpNblRMw7kypZnoGIYF+ZyAOcVrvkizRkAFo7D/tGKiV36vgOSk7isBvV/emUQAgJWEe8WpMr6qRuOPYJWZVFAJp4wDAGHAJ4yKu0cc5l7Ay8QlYl6m/z2AIZ82bcd/D/Vjyj4Me1zgLiCUPuvjEMUMKPImdmD1/3fiHsnF3OELxhtfj/tX7vlqiNnqwsvmYft7vMjY27pP+xvIy7lQRgId4YCw/AwBxf1ogQEEPXsV5Fmvx6vYUnAjngDZU0hcP0xFj0K4xOy8bZdrECb597eNTDLBFXYA1iR4FZbMY/e861pnzxXfsHPWE0jFPik/4OvHicu9mBxdbJwYQZqwbG1tlQKTvcZxVwLR7jK07wt/HWCp7Cc0d9JCM4iH2j/laVepsPFZm7oF8IwRMEsmiGeqnr4S2MCkGIPZ6lfpqE7OeyADy3w7VMyYBJgMwOEyhKYfln5bv6pgXKPdVf0CXB1MFpPEExUMFvFGgViahHuQTpYqtbAMSUejG53GO0R9OPdT0OTuPOAB+rpuwXY+x+gka0XIGaZrKAUFQqNfnpAsfWTI8k30k8YQaktFHr04AI4H/GJhMBgBinz8+PWdx2OSNxgC0fz34gDulB7uuQUhf+bzzSU6AcbSiAIgaePbIrR49eigrN29xHti6NAAQRUXk5c2zU+lcXiqYiH3Ne0JrDE0O+0meie8jD4U6g023mmdycHDAMUGagmvQZ4WCvQJ6ONexaQLOCl666R+LL+BZB2gA9daQxtWM9Xm4sxNZnM5Wgk0J3faaeDlCjaJ+kuFe75urQFJOBqCy8vBvId8n8aOcG0ix0JNKZSjzC2Wp1Yvy4NGaLC7NyuLigpRnnCyWDcVsXBRChvQeTED65ueG7LaMlxFgLAvQ9QyFip5lknwgiBdunwR4RLA7aL4x4gkaxaFRYEXnj1dADNSvMAQcbQ/QvQgF2mQOay7k+I1+f8pWf2SBUeF+ETYkTX9m2MjBmipH8l6SG7C3g3SgccI36gvOzSrvTl4sNox5xXPcfi30BQ1BLwJv7BQmzVcAACAASURBVCJu9598luXSUZN47XGdMVx8Jm6fsLyF+aXLa2KGXAjg0QonAAMJmAf7TaJGSvZvPw72d+5mw0tTqXN2vhPjEMChEOcAVNu+krXHhfdjsYhRPypaxo8omTej59x4D9SvcQZN9nN76vY+HvBzNxw/p6wpojExyR8Zfw1UDmx1Qm9Lm9f2frkv/+zfDCFX++KXv5D9vbfSaR/Jys1FuX9vTW5cW5RafYYbUk+q0h/WRfLXZSBzsntwIa/fHkiz1Zf63BIrXZA44SIA0MWSxvgBWVJuqKUFAAA1rWaLgXtvb0/2Dg+YJEDCiM2DlGYg7s5rz6pIOEzBjwuEsDmXWFCuN8bfJ7y+MGhlJpoARHAIdAAg41NGtQOJBK4tV0QVqyvwMmxcXMpMdZZNJhCK4Q/RAV38EmaiCGYOlGMyM5DW2YH0LppSLg1l5eayrN64LivXr1E6MexdyBDdsjjamHg9qcwWZWGxxq9R9Trc3yUL6uH9B1KpVKXmmrJo5UC7hvE+HKPDJh4mPGjODF4+oAdoe6oLVBhYkgBmCUs45qdnR/Ly5Sv55RfPyMhbXVmRe/fvy7VryzJbnWMiZckTgmazCQnwsRwdnZDFBoYgWJXxeNvX+pnJ5pQACK5CNNCEjF/RL7IvreYFq4Mw5sdhBU1DZmcBapQJYgE8AtuvgK62uaG8fPVcjg52JF8Yyrc+eiqLS/NSr9UVKIP5dB4bq8le9VpiSrFfcCMASFqqYQt09H51cycYOhjK6fGpbG1ty87OJu+hWp+XwkxF+oUCHW/Y9dYlm+Eh9osvnsnrly8Jss/P1+X+/fuytLTELsis4rkOtWBW8uuCMFkwpuUAUtl8SdYgm65XZXZGpeMsVuJgS5Vs4h9miWpy/wDRMec1EUNFMvUyRmTUBTh90DB/FJg+N2Rre0vebryhF9/t23fYCKQ+VyPYXl9YdIaqOs4oUuzsbMvRyRk3KYxd+DJ2ECrRljDgWdDkt5Bn8oc4x5hUq8ug32GsOj0/YyJdKc8QeMbXSGTR8XBxqS63blyTp48fSm0mT/APTwmS/1bjTDa3d2V7d18G+RmpLd2U3/uDf84uwM9ebcuf/NlPpNuvSH+AQsE4AJBPwBmv65r9VQGAiMGnJ/B+bLBBCv1l/okCgBg3AwjtkBGaGnMbjyXA0T5gB1c1cFYvQLzGAYCUW3XVn+nXBQBmxaNRz7ls5lASx0YBiq8DANpay9pjwn1jUv4QrtcY8Al/ZgmddcYzAFA9hEu++JiVXIWJ0qTPiP82K3+wvCE8ePt4aBLUCY2Oxl0f56s3Z5/0W9/sZ7j/+L7og2zsMjJf+gQB8EJ8wEGTXUkdIIjvdwASYI8I/EFDAJBjPmUcbF6M+70saRLnf9C0IAT4+77zov7OtGedzjuy88BvNtrRduiZHQZMpj1QPUDj/sx3F8041MXSqKuMt1+v4zwQJ6jEJwGA9XqVPsu/bgBQwT8oZpwHIAFCB6oi23EHSvX804O+ev5BEaNWOCrddPMdKpkRAFBlffpyIAwLr2hip9199dCeBgBZVHR/RzIAm42oTNCYg5bD+TnM5ip6OEc8Q0EMhdhWq+3ylXcDAJHzIxZaF2DkRTEASLDM5pexj1xjBABIBB6cdNEYgPh1A68B4uG8hnwSeea9e/eosoFKC8+fcssOALiB1Oo16bQvpHF+yvzpXQFANu4A/3HQowcgvJhBgsC+bWdF7uOO2WYyyLDgjPmhbB2XU/nCKZq/9OiXqEyfgLJjIBTyX7AxXVrvjlw+H6PXpesEnMwZiyPOr88BfzNQLpXQqKQv/W5L8oOelEsiN2/Myvrd63LtRk1WVhd5BpyZAbzXp5KFUmYH5Nn5iAAgrEnQtA1lBJyfTYbrHq4H/QIFl3qZJYquVFjBWonjTNzcb0rBUfdZBYp1HtnAhQUK/MwpB3CPTqnG5/hOAOD4ZiUGWvlrCYpRI6HPgfa8dt6/efi5NexBOCsKWGxQZmf4msTATvIFZfPx8yJfwaTru1OaOPDRAGmeYQJAMCVpN7bZmA0rBEzHFeDG7Q/6t873HYBgBHTavPEAmMUXN9gx79PGzTfti/Nu30xH3yguNOs8Sw8+80NvbeAKDe59jQBC5jAbHab33bgwbO8dn9vj+7Nx8Ew/A62DdTRNE4KZEIKaFrv8NQWAfHjfHiwOm6r98H/574bo7vn65ZdyfrovvctTWV6qEgREcwkwogg30Yi+Lu3LsuTLy9JoiGztnkj7QqSOxh/DvDQv2qwGkA4biZBHAEAnR8DvG9psF4vOSmDQgH0C76lQdoaNxG+GBESKrotVVzoX6Fpa5MbC7lKus9o0mUMKAIy04FbACBM/vxii30UyBnAEDEBsogAAW5cXUqrMEAC0BdxjAoFOW1r18y3LwbDqtqXVOKWZ/PJiXVZv3ZRrC/P8Guw/6fdYzdFBGMhspSgLC3MOAIQXWYub6+LiIg+WPmF2CbsditC5KHyh66/3u3Jdz5KEKFw44xkjfrIHh2QAZQARtrf3+HG1WpXMs2KxrMHTqqac1PD/6BIoBIPSJBrKrEzvNCmE3iq6cat6AH+BdBnjDD88gEAAjOEPh6TAjHMxzxqnJ3L9+hI3Shza0WQF3VxbjROy/e6ur/H3uz31FbHNMfa88t6RV6iAxUE0liDyUbvEEuNQKs3IZfuC64NeHWCnots1un6VSjLIK+uNyaOTolgA3d7elvNTgFNt9eKZr0m9VqOfIdctK48qJaEHBqRJPQRyBeqQFA16Q0E3N1QcjemlhwtNTsONgyOEyoRJKchSMmPWxGcsaw/yATtKKowFSgCxD++VrnTabTJMANwhIUZ1Gg0XOrh2+idoWC0Vy3J8fMzksDwzI/V6jfHFYo8WMLSDJZJi/If/B9iH6jR+jrULj1EwL/H/mN8AVPGzGzdusBABABBd59CNDSDptaU5ef/BXVm/uRR4Eg1k0O3L5vaWbO8eegDw9//gn8vO0bl8+WpH/o8//jPpDCoyGJT4HxoyhQzAZF1osmoJwbjxNAag37AydNVhUre3uyfoBIw4DBA0BAApAY4YgEmVMJuvGTNYRj1Hko3WqpYmt1BT68QTJesevwkDEO9nsXVk/xrDAByJSy5Zpnk95Voq7QND4+KiLY12i0A1LCLaLczZLhmj/9EAgP7Am814Cg9FjHtTGYBxumTzTtkLmI/q5YMDs3o8zVYqjA+QfGkukT1XNSZMS8fSs3Dce4V+xKn3HJF2ZM3q8d+LGQXv9tfIlMffezj+4QEgLITid8xfB3EY94YYgfFF7MT4W5EFPwdVJgQATVIcy4WzCqzME53Ey34/PhAoKyV5jQCCkSLEGFXjCozhe/kE+oq+ee/8LCb8gR7klHGTuqZofdhhb4Tp4Txg40OQwgDZr1AyPO534r+O83w2Q6L0Es0XEgY58sL5+pzMlAuqvnDMa/scK7Qgfma/dJ8AAM6chQUwAB/w+XMMwGGHEuD8MAEAh3IZABp5WuNwnV8RALTOrsYAhKc09rSk8OzejwVRAARpANADez2AHYn8zhhD4wBA9YlTMEaBEvUgmympTVMIAOJ+/EHT+XKB0Ye/Y5fhQCoGdiH2cZy5YPUB723sTcYAzLnCts2ncP/mXLLuvd5sPz0/vQ8o5Mn9Pv227wcAIK41BADrc3PM5ZqugKrxGQxAvW+OgZNBZ80Lja3GhOyzkSQK/YMhig/KSLV8NJbLEbDGLSGPwu9ZYy6CU/q1Sn3BcNJPT5g8+oX6/yVXxstV3oX+PofHzjPJucaALM/8g9VOXqRSyEmlDBa1sgCvL9Xk+s06rYiu36hJoYSCvHa2tg7avkgJBp8DAnFuJgOQRBbtNq6MKljSBNfrmH9WUOY5hnuU/ZcedXgVTnqNxFXK6APChvvaA4BefpaAZhw3SuZV4aXnCx3Q5P1jptfodWkMzT5zcE3hbEMANfEv5WcHMt0kfkbv7woH+hmJymEkXkd7RxyP/Vi69zNrAmMp2899syEDzIxZzPEBmUdZlRhOgPPacjCRJsd59whhYEzeZWc7Y33668m4r5CBTJzHXYJ/ZiAjkZCUYDpZ45GSrAfnyHDemQ+qfS8s5nlcIj5HejZj4ltv12YAoIJ/3xwAtOuKgdDYs/3qzL8kf1bWX8JEDNdzPJ7x17n/8V//iyEOVQA4Op1zGXQaUir2CD5VZvSgTqBKygQBB7k5mZ29JpedvBwetmWQK0q5gi60yq7BSwHAJDXwgduNgiUzSQAOWxhrFYAyusY5NzlKB4qQ/iYIur1/6MeCBB8sHCSc9nPzVskKUlmeYimkmxRonZyGKIfadfteKAvmZlUsMPltojFJt0Op3MzsjPNUKhLoUjNKZ6Rq1WnkDv2etNoNOT89lqWlZbm+vChz1VnpXGJTPKVEk4dgbDb9LhMnVM0Q9AFC4LW4tMBGDUi4zfAW3hOWuPMei6OVZAQ/nxywAuYo3hMS3pBJEjMcjIaLAy8kvSYBAAiIBApJBwAZHBZ0TpgUDIc2Y5LB02D06cXeAUkQse5NzlMDVHts/GTemTQYyROaXDhpgGM14Xr3d3cIUEJy3WqdEwhEp9bORYt+i7XZqlRrFbJUCQTVqgQG0wfVZN5c5WARB9F4vdhGh8COa6TnS68v5+dNTcAAVkImOUB6OyADkIkt/Fnw3CEroGwE4B2qk1pthTE3fey6SIqFXxNgD6QQ4cjjXixZg5cLNkwAqcb80I1TQUA8U7MDUF8o84pzVc4pFGu/8QaH8Hi99js9VomHfUj082ihx8uFnyPu9QwG0DBGRdmU4B+KBUVeM65TGcVJsw8AAliXdt14vnh/XPvi4hIbxbBb42AoC4sL7B6NJkWHh0dce8pmmBXIas7OzgkwQyoO9uRCbUYe3FmRx4/uSWmgxuSQKWHebG3tyhYBwJLMLd2U3/2DP5L9w3P56tWm/K//259Kt1+QXr8ggx6YAfBjBCMWQKBLQrxUA4nr+AMdwduRg2CasRovNYDMVwEAbY5ijjBOZ4Eq8LaJWDaWeBjYFwLFOvfy3ANwGNUK/mRQ6F0BQPPAMa+T3zQA2Ol2/skyAGOgCE8z3iNGEr7oQPGrBgAtfhoAmOVXGsa8aYy0eGfKul4r6CSsxwBU/IYAIAPcN3mNSfT9fhoUOT0A5jwyWR13UhvspYiXiKHjAEBabuA8GYCOWQAgc6hYqmuscldMskM8AKwkF3QdVoPxsANLau6FsmMnqQw/01hHqXkQSIPD9/wmQ8/o5sbiyu85oQmISs+cF1Q0LeK4b2MWA6j+sOS9hNLG7iPzPfrGCADIuTKk/NIsJLAnooD2KwMAXVMtShYjABB77HCAZhJojgFAUBub2d6SAgDdZkQpH/NfYwC6rrquWyfSI8RtGMkX4ZWdh/UH8s7ED5cKQAABBABhhRN4A+L7gUeZ5nuqVHlXABD7FQBAdJjX99EdfBwA2HVe65ZffRMAELkScjLz/cS/xjyyfADP3HJGxAiw/6AAWru1QqIGiqWYMwCmEEuQx6Gx2lgA0BjTY84kChhrMVStoRrSvbgkC5Beu/BINLYZfTEh5Xa+vwSU3ME6h3QSHX+1cyiKy8pCU4AP/wEMtqYqFlIyhGFqyu/WI5c7Y6AW9WlNZOc/ipkUhKQSR/rSbYssL4ms3JwjMefO6nWp14qUAM9UcgILqP6gQyk4rp12Pe79FdxXOS+OA2AAFh3rKWz+FLLSTMGgBXMUa5zCyoOA6QWv8WM8CBjHg/g8YfPQZNNqtePez5NDdA3F4F+KQUlJt1O/2NwwAoj7UCMbZRX1CI67PNMDgBGTapynnt1TCvBKzc+EQTkNkAnv3fv4uTjCz7ECqnUbjwBAzEnEJcxLdqvuKwCIs2H49+m8e7QQaM31QozDcrew4cs4ADO284Abqr3Igo3wCP0admOOnW3rxdipPmKnCWD2niOKFifxz8o5LTaF92Y9HfxaZM+EZBMN87oU+85Z2oTvFc7xcYoEzhXGBcfsvEKhOWaPhpJo3hNjcXDN0WEu61nl/s1/85/BvIsGuYKK2aAlhVxXPTSchxFZJWhuITNkqUiuwmYSkKQN+5BKahcssKsskUoAs2yNQNZCCCsD+Ll5xqRAuSjhsMM6mD/2+/SmcUmkIftgwxmwEgalOH0OAUXPesrYbGIAkvftBl9NOJ30a4AKjUooWRGndFkThcTcM7wKBWnQjAL3Q7lSAYmdVlLpyeba17MyYzuPR7d1AeF3kWjbIQwLzIIsJ19c+UfDFDOJphdV0D59giwna2GEzzbeABL2VlK9SZ6vgZIqx8A4IpFh8De6sq8i2MLRCREDgJgXViUawBfQtWhncuS6NwHYKZbUdBjXMF+rq5SB3W8x/XXOKCBGRFITbHdosEASdiLWi4GHXlyhsuvU72fN/9AbS0EUlZ5ijHXD1ioX3oEU/qCbFMcql5debig9sP9ymkLopof54IBsV+FLJAIDyuZ52S5I0zDYmRTbswkPEOo94BoEBIe1+NAWLdXML8cd8EMmobELfSXI+cIgofFz3fnEhGOLudNTYcTIZ8fPx4ApPBcwFcAsTp5v8udg+y1fWyb4t7S8RKYywD7MITAqAQJedC4JCAIARFIGefjSXFXeu78mD++tS7UwkGoZ3YZzBCM3N7fl7fae9HJFefDeh/Kd/+Sfy+abLfnZL57JD37w/0inC1/BnHRx2HdNQOzA4L3pTI43NjF23daZ9MKrx2JOmuFkG7/d8dHh4VgAEDE3fH7cwN18QNFGJ3qSHOqcTyeLMb/KmBQhgEgvHedvp12uRgECu95J3WfxO1gVethWoBqjwAOIk3ijSh5+9uj8TF9x3EQq8VREyqNxA5/V63bIrDhvNVg8aLVbZADiIKnAiRZf4vHPWjQjczcAaWKPlEm/G773Vf9uBBCD2X6h6It+vrtldE0YY9vvwtgXd7UMO72nrm9sRTry0Avmm/m7qBm4ejyBsYo9VeX8zpMukneEnzsuwR0X2ybFQA+gXSHZu0rsjBPAq/xN1u9M850cAXXc9Zv5uR2e0KwNxVv1ANQiKH5mDEAc7EM2eHwtmIMW08fdi+2RvuhqLBaXf1lF3QC1ENDKes8w5+TPpzAi35UROumZwIbFAECsf8u/0utyMsCLwqY9PwX/Ehkzvm97pv+dUP7DhlRpGTPeI8xDxnX3HH12wcHD7UV8L/jUoYmBaxqFxn3V2RmpEwCsUeIIBqDtv1kspngfCT8b88VUC5oPaxMzbcOBM8wFAUD4AeL/2UAhj/OOyupQXE5kfCrBtcK3NgNR2S5eAPOMBQaCApQQCmpWJJ9DwbOUyut0zPEZ+DsDiyjA9F6CXSgt+silkgI1PNetO7D3DBzDAMR5IAEAtXmTXmsySpizKBCDNWgMxiS/VmmsSYBPzxrMZdBNl+/jWNjjJMA4f7CbtZP4xgCgxQ4UaUEwgEXLvXv3ZeXWLcaFXveSuYgCqZob9DodaTcbzI3A/PPxJ8ir/d2NgDTmh6yeh2DiQ158cdki4YAdgSGf7nUdwAeQJGmewv2SYITmjZi/LASjUNdLGJuw2TMQkEeEsKaDsXcgIa4TPyfg54BA41+EoIP5/QEIxXmvUlTm31y1KPP1slSrOVleRHPOdYLZmOPws8R8JvvPoQPs2MsmHbou7GvyAQgEupw5inPpfct1W2Zh2T35MYUqxpdozx0Xv6w4kbWvsymoJxDY5E0ktBrXnH9mhscdz3cewDfLiiTXTElCgxzZ5yTOt05jlgLCFguTHGCU9Wf34nNKY2qbzYD5QAdNVHROGIMrYW6l41xoSWAWAsnnhz6Auk7RRRzzWP1FAQBqd2pruOqu1Ded1Pfy+0K0zVgeatcZ5m+8/jEy03hf8HtJ8P58Ly6z5IxsDOd4v7Kv/b9j1BohoI1rsP2E9+jHOhnzON+1v/dYRAikZXymj2vuLDHOm9DGz65/nHQ4tSayIbMUU5f3GO3deKLh2SXc28P5aUA43+O//1f/9ZBBlhRpVLUakusj8HakP1D5EhcCNjIAV7kSG1fAm60AEBCblZS8Fw0WYTK5TQ44XUYTHh4JWhGwSuSE8cTiJHSbonqVFZKEHmb8DmHmtbNrZ9JlzYN3mcyyZKbqfWRThmMQ0YA2ekqAvobNqqg+YiYTxWGPoI7zE8TP4uRaQSYE9IhK787TTHhC2rZbiJ7OjUCPDTmQjHLs4jbXGQxA9fEwD5EAAOQOlv0MR67fBYf44GybO/XqkD3jegLAUYOidluzAElDXwcC2vPWYJdUzWIqeNi92Cf/VhkyajcBhTwbysD3D80aEIyQlDJwMCHTeaALF9cF42yYBbvx4XsoWJAYiSYTyge3EQlwiPgnYxon3ok3AZ43GJID33kKSZxnw5kh7zAn3dxQOjQazcmwUCKYAHAe74UEi5J41/IdFUN1RkSjD4wnuo1ph1od/76Cr0PISvW+fJB2wLIF2qy1edXvjTswG8ijvoQR4ENpBuTJA3o20qTWVWvNbJbJFapAGH9XXepbm/ogAfAB3zHTMD6Q/OI/jUMJqEWgpt8n0Le8vMyOdvga5tlIms38nvL/szMm0WCH4iBSrRTl3u0V+eDhPZkp5qRWRsORvBwewet0X3YPTyVfmJG5ayvyW7/ze7K5dygbG7vy73/4I+lcDuWyC3sAPJgy2X8qxUlihN3HNFNhGwO/gQVgdhgn7PmhCzvur9FocEwSCXBRwekMab7R+r05uuUejlEcgirxQUU9mEa7YQJs0C5prsg0lrmUzDyLyZS7mFQZktzA30WTYkhsSvz31wUAgq0NmVYMAPKwBeDkHykASI/QsOmXJZjxfsPul1Gya4mkFZvCg0Q0ryYVCvzelMEeZLLJw4UyPXCt9HrN59QiwzV5ycwvoiT9KjFtXCJof/uugOK0z8xSMUz7m/Dn08C/Se/FdeUq4GTJsLGZAn5ZAKAxAONqffgZ0zrshh6CBAGDJJjPOij2+ANcJDkLPy8GAK8iwXmX8Z08fkkTFYyfGaeHfzMJUNZ4nSg5QgDQnmsWABjOwfhZhAB/yGiZds+pfNgVa3SPdo13igUy6c1zGc2xsH8C7KjNajMIxv2gCMnPHLF3Sa6EsdvnaQ74IQBo4B8IDQChL2TQa8lg2GETBUogIfG0LrvOpN/OORxH2h6ZhYodwBXMwTyHggXPrFQoS7lU8c0v6PuHv+fZpKD2SX2RLmSjZOsm7Cb9PAe4ct/Tz6PFh2vexuYgrjmUjrG+v7fFyKsHoPmvW2FvHAAYglh4H+QDUEi8KwDoyQXR+jOQJs4NbR7Ozy3K3Xt35ZYDAPHsOY2D9+l3u6MAoJsHI7FjAgCI+eelt0Nt3gG1i7EBbVz5L4FYZTTi3tg0DvN3ANlvl7kc8jpKv1lQcucANnPR/3ApXjxjhCvDz9y0xRG6lMee6ZqLUUKthUjInhDP/l/23qRJsiRJD7PwLTyWjNyXyqrqbXpmeloACAGCOPACCkQo5IEHHsiZoZAHngY44JdSyCsFwwXk9FZ7ZlZlxuZbUD5V/czU9Nl7zyOXqppme0lJZIS7v8WemZrqp59+upyldHq8SMeLg/Tx80fp0f2lgH8nxxOpyptOFORW4E+lRjg3ND5UXx7TJf8umn+qZc+4WZ6R6Tsy6mUEI/OnagJSA316O9pZecheebY3K8z4eW8zhCUqFXGBHBE0MnPVoIVOomVvTD/fjCRr5rlkm9rHAuJW+2BmPNdSRjxfh+UYfA3V8FT9yWxDZQ7lVkB6OpvHHiPBnzuJKNfBl0xiD7RSu5T3QPa34i87bfYjepQsAXbJd3ftjBeiHyANKzL+omQPD15FP2bMr+n4GZHhT4kduyGVKirNKznLuvOtzT71AGALdOvELbaP0n4isaM2zEhUo1I09nhjhZPZJyY2WXHE5JxnCJaYXpMq8dVhADpWpVxrD3DI4+T93CcB//3//HcwWwYAXmmWbAvKPAxMqfsHVZ6NBTARmbGScjT5HRMkpYOty0C6RbWPA8GAjcG/LFjqVTQSocq0A5tFqeNkdk3mLAM1QV+UFKN0zwLLiJL2GbCySLs6JJWQtTkinHTsGDqZsQ23WisAgJjACirotUWgTyarMxLM6HqgQgFAAkl10Z/QyoUKqmWPnNCixSGAkDUzQVORgMpLFzEYMICAYrwIgBYKc2dSuoXhswL5eu393C1UNktRTZHzkE0mRtABM4Cf6Bxl6rFouelGRG0/zwigtoafP3pcvVHtkqYZHnwGbC2UvZIBCGAHuzjKg2NpDDZPLaE1bRBXOqSGol59RTy/vUHqvdYAYNwU/MYATJk6VriOzKS0xSxg6SQJ8w//JzDYRJNS59pC5ptdI0p0bePWkgGwAFVnJb9MbFqOi6DK6SXIvLLAj2s0Pr+x9c73+wIceU6grgN0FV57GV8BR0NHKDqQfty1EZdpTMDRYUDvdKhaACCMP7Li0S7A4ccxVDvwNB0dHcnv0vHXAEB8D46iaAButun+/bO03lwKc/ejxw/Ss0f3Jbt7vJhLV+/Ly3NpePP6/DItju+mi9U2/fJX/yR9+91Furzepr//D/9RAcAriOwrIwEJF3VIihA/rlWclQa71N9Hh2EWgP24h7x4WQBAZMnQ+Xi5PMrl1PH5ZeCcjOgGA9Drh3gbpM/HulZHYJFArGTSldHbenW0OE2/g4zamHQQe+wAQJbI9M/f/RmA3D/xXMA8QJnWd+dvpKMyGIBgAmJfelsGoNqdwjz3zyKKFncypA2Ajsfj+va/Zy1ZW4fUtJvOJoX9J5FQ7bhwzZVriwBvPZ6+C/ReNiQmpkJZPGyfMEEEANSucJATkfVi0VqzXN2d/Dasr75jeYd0r/va80M/JACIe8J4yvw2ABCXjX2VACB+py3FPBe2VmPtjj2DOBziO4VyYu6XQyBe5zxRE3CYcLfnU9nvg8yvSQAAIABJREFUY778R/c5lbKIYNrg0RoAoMxtsvqZILTfa4AvUJcs4PF+KYOGvmuI61t9L02KirC+dCRN0gUYACD2DuybkE65c3Isf4ffhf0Rx8pNmJgsYIKqoTXWBgCVEQWf5mZ3Ley/m+1F2m0v03Z3LeCJTL/M0BFrl3bCylNWIJt+lBJeLeUVwBndgQEKoRkE5IkmszSfQeZDG9VpwyFlUAmLD8SJHQBA/F0ZTWoLtEvoLneh1hJGwAVoDMhEmGcAyrqBX27jijlztJj3MgA5jzCuYLBJ4xDHYmsBgN+9vhCt2jEGoDQBwp5sGoDcK+hrx/nyNgAgfCrs13IfIwBgOV9hAPLJqm+0UWIEKmQ219roZL2xRozaORhxGyunEP/gBTkXjDNAQLVxSMTbni2glQEs0phFy4IlDub6M6YTNcHhdoN7kaVGrNuv+t83abmYpnuny/Tw/lm6d3qYPv30fjpdTtPREWamNrIR4A/MPwH0tmZPFQRU31iBPq0Ww98sRkacn9lXFj92gA3tUkz2qs4hA6VdN1uOd2xC1efPi20OAJysAzu/rBupi1cfOze1yz47gHJKHLhy0qnu5WTM5vMYQYDHZVkv3y/zpfZX/PWXeKF4xSVG5fdchYsklutGI75La/fcJeYtnee75cJsEKTPRG2UHCuzgo3N57QlYUsEBLTu314/FiAhY2vYPCEtWTLCr9sCtnbJPxwHzz7nd8fAQPlc1K7NGtt6lJjAkmfcALgKizA8R9t/BC5wHYn5DPJzzn6wVchZbJGJH47sopfd7yC0qhsyPpGRdf1HPo6vrrTr7PPpIsOvitczWSlaXv094hF53P7mv/nvblREVw1Lgmhu0kYToAtrpmIuOmPKvJqmjQiiGji3VkHOG2EwgGkEVkhhOXmAoH1p5a8ewc+BJJl8ccIcKKCDa8HNIGhnCbB08JTuLtqJC4sA2X4+oKrEK1xU0wA0hIh5jFKWqCwlAkxYqNS2ywzA1UpZVhkAhCEvE08NmTkGptVVlWCY8yDfwb+tFFMWDLIPBLi2avhlE3AillyYIgkaGYYilq7gH/7ThcKft2cAclgjc0M2WGMxKioO18tYVtwMhEG/FeZZRq0J/tEEWjddXWAFCFHEXkHOWF4m9ycbtW6ECgAupCEGrvPO6d305eef6wJl5o4ZZjdeYJtFirgyJ2udg/w83RzzTpmuzMKK8YYqA98E0a3NPA8ljCj//GXazNJOGG9CAxVKPAw9jjV35ZniOEvG0soOAfFtAMbq88a8AmBL9pwAx7L+9aVz3Do8mbCu32DH1rl/f8hh8OPnjaIwzAwA9KVg7Nakjjh0L9Q+CAAgRrCUxOcMj2sqpA7KTlhCqmejWUlmLplAgJYltTVxjdC4zAxAlNOsVunV6+/EdqK79A6ai5t1enB2Jy3m6GCOEuC5OO9wzgAEXa036c7Zg/Tbz75MP/vFX6SLq01aHB6l1ZV2Cl+vbiToAAA4mRya3glkF6w5izlKfQzA7oZnDFeRFyjzNmpWRADw5PRUZQnmqunUenGcdKNjJo0ALMbVldIYY6ds5EzeaCDJYFTtWZcB2CpJbV0T7WGZxfopKZdBcJoZgGONJ/4EAMq6ZGIHrEnfUCoAvnQiGUi0pRG83WzPqUGb4kHAHgCQzHaV44gSHO0sMs/5JwCwPfo/NADIvYp7En7S/sV9pS9QIJAox/gewT8/olgj6CzKdcVqCb//1U8gBoBlX846WLcAAH3A1up2OBTQ9QGAvN4hABCNtbAfHh8uxC8WmRuAFqy6MD9QnQ5XzucCwS4DsAYAt5vztN1ep932QmIbZQAWv0u1sbQzq9wLQDnEM5WGH3So6bdq+S7iCYA9oqs2XZgO4IEkabX7r9cARDCuzUCYuMMtaRkf/T8AgJi/+IkOxNZdV0APK8mUgdDPg62G+AcNxs7OzlQL2YAf+BTwnZmkhf+z2igDuipjleqaugTYA4AEaOSnxSMEMMG8UhmaUm5HYLM1X+i/PXv2PP3kJz+VEuDlIXTRlXXn5zoYgNTuux0AWMgTHCcvyaHlsGXyQJIDwCjGDqxA+gPiPxKYNX9X/EBhA6Ks0vROt5t0LYQAdkEHKKysK7iV9E0B/sFVkp1NQDnI7RjrMQOA6nf/5JOH6cHdk/TR0/vp0b3jdHoK0PkqTQ4U/DsQ/UorY5c4rjRGER8H/5v8E86Lf0u1j4gnu3Jq5/fW7CyNLVkWXypNXEfbUPI72XUrUVo7ho9p5H2L7XF+AudSASf3WCqRaN89IJXtThMA1Oogiftl3hdQjrELrw+l+5x73DN89aCc24E0ewOALEf2FTZOsklPqnGkrOpAvtB7tvhbEgM1+sVuwDkxK89em68K81jkCgBcs8Oy+Vh2DVrdBa1Aq6YSqa36HFqSrTF4fGUA0L2RAdMeGaLqGHsAgDheBMMiCBibf/AcOXYwBrU/t49PaFEzUcqwCPaxIAOwzBeNPfvmNzEgvh/3RxJZJJaxa8ssfdhv+1vHf7E9MVeY2AkqzIHJeUvC+WsUXw32mtqLRgQ7+Nf/6X8mh1bqPUrpzBEJ9EJBjC3LIYsIu19+oXGAo5jK8QqFUtb6CIUy3rAG8ZrtagEruY00kF5mN1mqaBOWXZz4wMVAStlKybLyYSpLgIZD/62v7uRvP379K0sY6s/0LaBQZptnjT4of/ZSEs2AXVlgOiHUANcTUxc2XuX+NVhTJmA36KGBZUagU/7cKAMeCo44/h4F9wCYglC6yHkc3I7kOABgSaBpiLnQ8mUmdYe/kx225+sMbAbaAhc5Moa6mmVinatzcpHK8+kxdhEboVOfNxmnk1ODgGqY/WYkz9aAYW9YOH46T8x5NY0P0S+R0jf9Kcc0kVCU/KIrH/6mZa3onlfmKMsguEH7+RJL3PpK8/J1DuhHcm5GQyX3W2mI2Vqw7LrXSpI13TDIdFqFAWSZsmFmiJ7Dj7vXIeR7fv4yuQEgjKAY3seYgu2FZisAyti0R8qrXWc2Xblqb1fXW2ncgkYgYBTMhWW3SH/2i79My+VxQg7i6nIjWqzTqTYAqUCVWK5hg9pyxn2iZZNLFLq6lDjES1cCDNuJYEPuFaLus2ln/iN48i/aGSk9EWeCADLlHcK4mxPL5iwcb9Ub1FJ1v1cA4OVL9iQrJ/XPyT9XMkz0b7CHmiSRDsNy/Nq8+IwfLXIFRkemYt4vnBaRlGxdi6aRZwCKBuC2MABbeildY1f+Ipt6ZvLGcbQ9IScwuvPbjwuPGtd3DrBD13ixxGSTD2ZFlQmU7QTY2461yP017v/leuoH0mWYtPfnfLwqwaLXsS8AeBvgLz6nIUZbfdzb+Rfd+dBXAtPPbPDHGAJ3huaePn/1JxBsib6YgB/aVRRjzKZQsBV4ge0a51k8Ryzxie/7QKhl98eeWdQ+htxKdsDfAgC8LXOR9xPLqZiU9L5qtR/lEiwCSY0SPUADxpLpe3aa5GoxWmq7gt80YB+en31sBQZgnF+w52i6BQY5GmWhAcTx8jAtD+fp+HApft4B2F5sWsBKmOjb5f0z2Dd+HjqfBBBu0GDpTVpvlAV4kNCQDyzLElyDyKA6fZagIgBofqYCcloCrM+G4Jz51TtjwpkkB8dMAUBoaSt7So+vJb6ercRRF+YYWDvyfKb5epQV6J9B8enxXayz4+MjYSPiJb6GEREUtNKkt7DYtsquwp6pvg3kXdChuZQAo0v91eVVgjahvJDggV/iCAkK/Kvu6zRZMiXHXPq1bFfC83v+/Hn66ac/Sc+ePU3LxaE0PZR57kqAwbADALi5vlINSZGB0fvu+Osd39zGKmiuyfyS0lgDPkznG74aErj4iTlKph7vF+cUf9NIFtL4A/qBBgJu1lqlwgZyChBazALQzyoQhPEnADd8cQUAcQnTm5SOlyndu3OcHj44S7/42Sfp5Hgh2n/z2TrNDy5TStfpYAJdfgB4OIaOsQCa1P4zUkX2l7L/rNfCeCT7t0ECKvtL1KLM5qDeRyIDCt/znYA7CVlniOgvZxtosTuBQZKKvAyUziXdVwhGydzK88ox8JzWm5AfXPfmUspb4mFvI73/0WZ5KdO9tp9eioqlw6XSCMeP8SElKgDge1mtPG7sSu7v2cWsPgaWaza/DMe7vloLUev+gwcSO6AyabVS7U8AffoqlWDaHdhpvrpYVua7G3M/VtX6js+3J97rlRrZo7SWGIHM+SgNQ/+W8z3Egt6/YQxc3UuohNFzTBL1zSGdFe3Obaou+vABHkNibbtmz7bvAJ+OBd0af8R0uaGhSR5pH4QimaRN27TxUGY4/uVHT+shcyU+ihoWRoZHeDuOVqeInCzAHrg0zKgO4mmaT7xQ2big4YDONkD2rXwHDl1uEBEALwJ9YqScxpefFFnjtKFlpU/+dg56pGXm2+w5jl6LP0dtcLtn5/v6jlKwYxCgwWd+Xi4A4zj7LLPcZq55L91vKMoqAFLUCrMbI5hAgJdjzfHmZM0bTy6XVpCTjEAubla0KMvUAgtkc0Sc3wBc69CTj0maOmnmzpAVDQYxx7kcmM+lL/DMi8zasY8t+g6j0poVsPQwl6IFB5ysO56P2ar4nOJ18tkSqM6BsQN285KkLpcwH1EuX3fqVsNYzzRu1tqEpazhSCUeGr++jcIv/RiA1s+0fLK35NPWbczKMGPNTJc+/eGXt2967YXlmOennU9AcpmfaCygnZnZ6RjrBsEw7uVwqUw5GGeyJnNJszRf0rW6ut5I9h9aQdBtPFwcpdnsMD17+lE6vXNXwP7Li2vRX51J1pMBEBlT7bvrC/Dzc3OZ4NYGiy7H0ABE2Sq6maNc62h5JP9GYB9Lisn440gTJCrrjUCgBSCWR/LMMJYX+evR7FUXACzdDjUpRQ2WCEzn9eRZugYG+S7z0ZJGAJAamX32wzMOfAnwvgDgbVhI/1gAwGrVdQBAfVefT3cOd+3eEErjmYSZApVPT2eILKexEuAxMGnImvwJAPywAGAVsO3nYsrj6ripLgEysj003x7b//qOGe2yT9Z6u+cBeQJIHpSLjOZ9AEDZ28wnjAE710j2R0YAQDYXa92nv6cWALg8OhIW/DF0cpHYwTWBBeG6+kZJgZJg7wKAMhaIC8TX1qaG281V2mzOhQF4k9ZpJk0TAERT4kYBVTT/ENCAvAZxRLXqSV6CGiJw0gqn7GKarl9MTGgAHTQEb2ZyHkoX+eQ3vg9MAKXCwgDMGoAHAUQoNg7PCv4lfA+y6qXc0+RZCP7R7xCdSfCrbgEAslsn/SnMl1ozd5ZBYgUVawAkPj/oFf7sJz9JHz15JteNZy/zvQEArlZXoov3oQBAVHtgbKBvvFqv02IOHWDdN7L/CBkajFsu7TzIcShKiAH4gQ2aQcCNlr2DeQXsd47qAmglYx1JJYiCfwso9Eyg9XeQHt57kJ4+fpjO7izTk0f30+HiJi3m2zS9QXffc2GuKtC3ydp+MmbW8IP2QmIvYfgoM1UIPayyMqAo+9eM92g7DQhBErqOdXy8iXuq99++uKRpD2x++PcysAwQVZwfnq8AVV6zOVeEkWHnHKaoAZgBQ6cTWVcklCsZKu00A9AAALXcmy8FB3W98ngFANJ1mwHAbGhqQL+MAbuvmzYqCSOsRLOY7vmnn2RtVYDykD9bHp5IGf8337xKv/3tb7Wpj+EmRRtRL7w0zap9Lw+A98UQ8RkPgb99AKDgBD0uXU6Iey3AiNMEIlP03zvxZQQI6Sa64+KahODg9KHZXXsfH8GDfpnYFCsujfnrCWMyt606KjZDK+usG6fzmnhexEqoUiO2IvEne0dI0tZVWf0qAIB8iKQKes04GpoqKHJNG/zg8EZyZ58RWmjLkSJzicfQjbh+xD4AlQVodNoM/jntMoIaFaBhFy0BZs6ihLKmgafeC/iNzJQCpFi2aIBFoeNuDk9Hu8kbzTwVdBNzGRH5PRvCRgmw2yAEaDMnwh+nadTDc43PMQfe7v78wm4+E/fM9LloKSCBFf47HlvKEqwDdFwUhQFYWwB5Dg19mdb4+fuPQBU1DvmZ2Facn4+aEETteT5olXgnPDIH/WYjG0rQN/DAoTIoVbdG/k4mIBwHjFMYK39/slE66jzfi/fttTCb8yNoLHU2jZH5wzmcz9sqmW+cmBsYM937iN0TfPWOhM/KqH0o8gb8PAFAAAsEFbAZs/ye4C/nei6BFQBQL16YmDcIQFCuoSXGYKUdLg7TyemZAoDna2EJ/lAAIO+TbEeAgFHLY3KgzTRy+Uunw2oJ3DAeysDQ8mzuL7TDfg3SJmkmv2RePSPIMwDjlPhjAwDL/eid0t5k+xPGPTK+4+fLum4zB/uO37Lv9dgHlyw0CdGNqjC2xwCVpjOK78u+2GXKtBJ4HpxjiTl/tmzY0N/eBSTU+X7bM9af73OrIgDZN677Ovetq5TAPIMNSHpYV2UpC1cAUOamrW2Wg+p978dQfLfRGf82tb7y/nYLMFHt1ts9wFawVPy14p9JgGRZ/H0BQH/XXaCxvsGhoM3b376RHBIebwGA0P6TJNLRUQIACNAFTEAAHBMk06xBBxNjbw8AopsAAMCLDABu0eTw5kqkjsD8lJeV5QKs0y6iCjxoiR3qOLUh2AQsVtM+1zG1zwFntA6lHpiVoPZGmYUFSJwpsGflwbI2ckmvalULgLvTMmTxdzuMTg8AqlwJxhPXBKDK+5fZ36CWOkAWAwDl1pEww/2JfNI6ffvq2/T64jwzAPF93wCO+zMSZpTM2K2LpI7tRPIj25vgW38oADDu74Up6BmB0LpWFhcbXMJmnV9ciP91BC1KYVAqqUSagORyXyvtZmn2Bsy/TVpttElIAQFdsz7IyUBP2gBANNrEbADmeXo8S8cnaO5xP927c5bunp2mo8U0oSfKbAptSeiQX6WJMP9W0iyHReP0f3iP2TeS8l8t9ZX93rEgYxyRJXACAEgN3pjo5LH64jvahzF7w47a/vPafBKNc1hmbEuzasyBeITVI8Xm+qZPEle6MtsMFlbMwFDNZQyvln2L7C2ue1Y/+vUlthLNLcOGHseD1xs1/8QXbq13J2ki8gRhjA6Plunu3fvpyZMnogX68z/7hTCMv/766/Sbf/hN+j/+z/87Nynk/oxrpd+cE+iBuTcE9OZ9ShjO3cqhMR+uGutOfNB9Ei0fJZ7DNxmtjrAn291/R+M2yN9BR9MIFraWhioUWtfJPTDGn0icCfvP+ayxSY6/phL/WrxE4ov5URmvsbUvOvbG0va+lo+txE7/m3/xz6sV4Z0Qj5ZrQOdKZ0m9tAnaWiwIhqXzknV7HXLHuoalOJfs1ieLjGKRRMQdIMjBzp1tTKvNO2pkFLLLSmYAjmQ2+q69YyjHfc6qvFEyn3yYjbJc6sJl/TJzuoe+k42rA4f4LLHRcbJ4kC8acL+pQCdPui01Xl63jjoZvjxcJlyja2xnAecJrcZdwCmhrGqHZzrCmmVRMNC/ItjZ3ZCYaam/hw67fa8oHsrPte6J48VxInhWdBS4zALLxd1HBkPRHCWMR9/GEu97yPhSEwP3gbIPP6ZxDPo2+mjkxoz9WIA5dDztCtbuwu2fRfP5EVDiut4zUPP3o5ty0auTZ5xFi0tJgnTHXRzKukY5HDaQ4+MTuayLi/NcniN2qCfiR1mJOi8or1EAEKXAWHtHRycCAILiD4cdLITMtMuASjty7Rt/gpy+hFbsa2B8vPhGGYDIkjPz7zUAD9DoyDOM0RXeMtFYuyy31GfULdeI7GW/QbXmNkuAqf2Rxe5N88Qzn1sbqLfXLAfdlwEoz89K1Prm3/tmAPY9v2wf7LGPAXxDTUGY7NP5WTch6CsBzl2VQ4lxfM6dtRkBQP6e98BhBKYzHh1AkfbV2dkBFv/blnCW/WWMVzzsEHyo8+8LsI3Z56Gr91UEXmycXbd5bM5VJkc4z1rrc3i0uu9G9sBYJ7x4BP2+Y45+zwCgD7RKglZ9wgL88XdllEW9qFzC7Mq7uv6P/qUToAfpns74DCbutRFL36sFAN65oxqyAK2oowsduxk0u/cCAPm8GiXAwiBULXMtG0Tjhsu0XaMJCLoAX6Xt7sLYf0r1k6MYUKcsvtIERAA/6XQ/ldI6+IrYHqmjBxIPvr+1MuJM6jFmjfgPsi+h2y+SZTNhFGospf50lqSw0mMFItGpVTW8CABmvyHYMiQJUQJMABDNLHy5I78n79sFcs/XZiUTaegF/XTs89+9eZ0BQPgyKAWWOWNJeZb+wi+RJ7FW4JHzeGIlwV7ywc+PTz75RBiATx8/kTmwFe1LTYTyWgFGXlygLPdKWKH7MAD5Xe7vLQAQ7+HvBABxXQQAodssfs0CvhWavuhaQewKfU5qyWEI8Tdq1oGxibHLIKAxAFGtBnsH5qvxOUVX/2g5S6fHh+nxw7vpzulhOj0+SofzqWg5LgA+TtdperBOiwn0/lZpOoEe/y4tZloBETXnqeuXE66YX/assl1Doln84aIBWABAMlxriZB9AcAxe+EbvunKrRMmUobqylMz49ZVczHmw/rULrfFJ/fAisxTq9jyts77kfF6WpJSfXuiXoc1M7HGGTxPJk6Z/nyf/Y0AoNepl4oikRzwlQwz88m1eu1Gjl9i1ul8kZ4+eZJ+9vOfCwj403/6z1K6ukp/+IffpP/4//zH9Pd//3/JukY5sOiWoqQeev+mKVgYgIEY4xlxeT6VPSRr4Ms6KTFa9DP79oZslxrdbjtzqlFWHAHK9wUA4hnjWLOZNpadE6DMAGBbcqUvEex9ID+vJM6R3hsuoZO7LhdMKPpQSoAwjARkECvlL/6Cvo+YVJh+hhfJ2nN7edbO/2//i38dAMBCSeVGgokTXyUAKcCQpzAWgKpcrGy4Adjwx+XN8kJhlPFvsvN0xzZDZQF+bJ+NzU30GdbI/kHwl4atZtB1uiK+ZSq+rfnX7xTFd3J3qKrm3pVcjjID+zPQLVCMC8VPLM/ozHp97rzY4LDgCeTGiRyNXZ8BJaCHc4jhNx1Jz6riRI2U7D4AcszAFMClplrze3TEPIBHEEIYXkGDkt9rAd5+vHkMMhgj45PHyd18s3OO0hRjToRg3I9/GeP6vvqAwnK/9UbPz5e25+V9brRlg95/Xuf7a4DaraPsCzjGudUHqImwsGUWxY71LJPOeJlH0bme0C0K94DPsPQXP8lUjfMZpSI0uH0jSKAY8xEMP5QAa5OapTXbQEBAthT1VRVsw5jAAcXP3O3Wdb0eCvIR2HhnKV7fV199lQFA3i+uS7QN5zMnHcB5Y13GM5tar5Hn4HrruyauG/z07Nbyd2zQJdPqNb3UEdFsct+8eB8AoB+jmBFsAYAaRKwSRMffXJ5L05dzMC2uruRvCHgkGGvM06Fx0uvQ5xclHeLvkaGcAzZbn1nqIzh7Zf+sF1Df8fRBt50kP27l+YTrz90eu8egXayeb0MjTN2EApRIt/lYOvKeGGgdTapbmkgGLbf8Wv74+PzQj/Yx1cYYYGPXhePmYMACAc6l6Lz2+Q3++t4GwKMLjRlz+++/HYDrbRr3grGxas3/+Pz87833BCjqkXuQJRrWTQieWiW/TV1lu9ihvWNMVKP482BCzWQ/o4YstP/A/sO+SQAQ1TTT3hJg89+DTACbOohNED0lAFbrhFBaGtqhCchagT8wANPuMu2SlgBX+x7GFeCEjC9K+KZW/gvNbPA1TAcP4FzRHEq7rWkEWvkfnzGuR+VHkKzWcmJpNDJB8F6a1lGiBucDkCgsQPs8jiWAoCsp9EwszEHsw2QAauMD9QOKP2F7rwFaUvZqHT+1ygPHmEmTEAIFF9dXuWRwZbqBkAjSwBJVNqr/J9cnTSA1XpF5afaYBIucQDJN+J/85Gfpp59+mh49fiyMu/X1uurwizngAUApws4+JBh89T5U2RQ0r8sGwHxorhXZV/CE2dhApVvQ7ZgagFJ1gTJgK5vVMVTJKQAl0qTWWIGqF6/Ne8AElI7CazYHQdmwnkfAhMmBMPiODqdpeTRLd06X6S7+PztO985O01y0AgH9oMQXYpAo+V3L3wQMnE3T4WKmrD4DCSKjjz6RMACd5l9uhkIiU4iH43jm+LpjY8jmrsd/LN5QVq2+JJ4QZqXOFy3BrpMSTQDQSABSUh8AQG9TBYQJjTY6zTMsqV++101Kd+2uB2mKL6tz3ub+1sqjgz8Sj0U9z2yH2Y08k5XQNVyvWogz0p0cc091EA8mmAdaZSMx6wwNiCbp5OREAEAAgquV6krj/y+++ErAP9EkNwkAxgze/uWqpxAn9fnRec2DLetIGuKn7xnzyfntQbT8E+IDMdaWXY4gWCAmxf3fV9j13Us1P62R0nwOIB0suloDsE8KzPs60SZFv8C/r8mB0kgpAtTRh8LlyHM3ghT2VZ/AJ8jfao7CUnqMneidYn79l//qXzYZgDK5rWTQo5vxYVQARgPB5KCXksg6c1cvYDMMPU08ZMKEEtjoVMLAiOCtNDfQhYsB6gBKYZKOTY74EPl71GDp+1z8eynpLZROMZA9gBO/38nsDzCbfMnv2HX5EmMG23I9TrMuaqLJ2LoNmc+iz2mkCCWOg2eE+cXnoxtCef5dTb3xoLK10HIJKDsbR6qzZWK74rbD5+tD/IVBw87VroV9MXB2z4FBW4xxAQDzHBPdPr0eBQo8K+7dAMB8Dut6y2fO6+HvEQjYd7287efo4ETwMc6t3g3KUdNbwEr3fgiE1bOI87A7P7SbN0TNIW4uAKBbiwQDxeha1+mWrePf6IwjOEDZyOHhkRwTACAbKkmgJg5GsaEoF8aYvC0AOFYa/eWXX2QNwFYJ8GRmjL/MBCtdf9U+1Azb2wCA3p7QJqGjnf7b1oNzWP6xAYBoAoJgi5lZWXN7OmC9AJpNqD5JgrKP6IkI1qChi7fnDOD69o247voYH2KzGuC7v37pSk4tX3OX0/hMAAAgAElEQVSIW8y4zCgKTUWyiDLO477vP+9LgcvaN/DR2Cdja6E1Fr6pzNge23o/lkTd9hgSZJoH56+/83x6Eol937/NdbAplrJmuvIirWP569OmU2WS7AviSTAZDn4bEDCy/25zz+8LAGz5LPyb34uzfxAAwG5i67YAYH8CufgkQyPTD6C2AMB79+4JEAhAAwAg/o1mEAsEtABA3gEABJoATWWAapIISuu0XV+m9eY83Wyv03Z3LX+TJiEHWgIs+67dngB7YAOiiyoSULLPatmuPm9t6JH3JYARAOuyHpmOhTYdM21yK9vDHq6dgKNsC305NNOBIL8yALnHs6lWXi/Zvulzk7GUbrpareAbyvlKHGohc06BDajfURBxhRJgMAC/+04SUwD+wFZi8wBhQJpmrgSgtCf53jVWIKAj+4rT+FZ/bpIe3X+cwAJ8/PixAJdovKUvAChguAEAvE4XF2hgADacdbC1lf6+AUDcozZLUAYgm4+JRiQyrjZOYmsw5HieUoGk1W2qAaggII5xfY1yYDAGVV8QAMLhfJZOjubp5OQwHR3pv++dHaeTo0VaHk6F4QewL7lOvwIA3gAQvEmLBSpMtFSbAGD0X38oADBahi6AUQOAWv5eYhZh9VkcqGunBuQILikZyQOAXbsj69IA/GxDg3nL68Sv+fzvGn/Ix6jKSPWA7fLgbvJzDACktn6Js1VaQG2IMoUxPphfUmIMnT9q4GPPlGogBYTA5J0uDnODGmj/XV5ep6vLy5xMp48QY/U+AHBsTzQFn7GP9b8/ABbm8tkGC70QyWpi1xAAOOaHyLiDhY6xjACgHbgPFfDSef48/nrKvqHN6LQBSA2sx54KPFbG0WBTkYSxykhpVuJ9u8AQ9wm/rBFoTQ+FLPKXT580AUAADuxgxH9z4vvSUW1Coa8CYNUlDHgvAoAt0c2iDWcbaQYgGfQdCACI80QHDOeQ2u3ZTIA/MAA9wywizD8kA7Aqp7bunS0gDfc0BqAMvT8GyFUT1TEzaVDi+y2AMuoptYwjj8MONDgOKfX+HmPA788fGS37WJwMYAYQs74vv+HYvHMZVw/o+e9Fw465RsYs38ughRlo/f7+AKBuVpoBFedkMm2wMN8OAGyNH8fLM68iABgN0thzGJu//H58vq31LaMXSr/75gXdA677vkqlbgmWMgDydQ0wcNn9l6VMfQCgnyu0XZ35kxkEfQCgzdMeAFCbI9XsONjBGETG5zUEemAD/vLrr0Qb6M35eZ6HLAEWhyMAgCKW7uxWDeTUXdNac4fBBX6WAFJFlbmeFGAvgUPZf1os39pRrDr4SkADuv9URXOl22C9xXeA3w4DpfYwb8sARMkV2X+yh9rh8rpxeqiV3aLjRMZFcKRiBjCWZsR1U0oJ+hN03ONb+1IEJL2d8CCF7xgofoHbd2oAq+tqYT4SbOoCXKqtlV/SAd7NBzILXalZTnpxje8hE9ABp4LDNdYsqrP+wAoaxmCqr5SOcUHLzYKGPruVA8ZgCCvbtMd1DJZ8OnZH377gS9jqfbicfN9UH1d2XjN2b7f5/rsyOFt+7Nie2F4/qnPs11j0J9SZL59rncczaDAOkfHXDVxHAMCero5+nfXdL+YWnjcSlmQA3n9wP3eRl6ZS+P8DAIDa8G2bVps3CgKuL9L2ZmXdVLXslGNdBcUEAMG8Mb0tgBKSuLK9F4G4flcBCa0Xdc8PwTvIWvIpZf7h+wQAKV+ja68AgNIFFV1/bwoAKD5gg8HL9SzjZxqAXhaH85J/QxOLonEMRls5Lxh9BAABAhIAVDwUYB+Yi2T4BzJFDwCIEjpcIwAw7D2yv9xM0tnp3fTJxz/JACB0qtRh0NJEZQACANQSYIENrXwVH+sw1rzJdyV1kArR0aeVqBmAGHfskevtNp2fn+cmICid05fKDOH7wlTLCeViXVBptl5p+S+qpJDIu7xeS9MFgLmoclouUPJ7lM5Ol+n0zlIAv+ViIiDg4SJJw4/ZFN18IwB4owBgukmLw1k6nC+0MykwrkaFA/f7d2UAln01AmxtBmBnP4uMY7e5Edj6oQFAebqd6yST1a1j1zyk3KclngMoFf15fj7a38wAjPr8OUZtA4DCAMQkzE1ZjbDg/EVIAwkByiog19ebXF2SEwpkAofr/2MFAONzif5Z7CFxYI0yoQWKPUu1Nw2HcZrtcd77mL/yaxwjdC8AEJ3CKz10TbzQXyfwJ7IIxlQu1YX9voHo0Bu4ibg1lwj/q7/88xoADKKJPhDThaPaGRlNHAAAZeCoHRECQw6SD/R9wKcbLDvhKGKqFh0Zsm44j+8SAMTHRFR/p2KoqvtXu4W5BGqgJDk+5ObvXvhj5AtxMsq9GwDov9pnTFqHf18AoH8eOKYvXWXg7Utih7SL+thxXsvPA2YR7GlucLegFeuCDZkBV4bYGkcaamT2dJopyECqdRznCOogiOdns/FHKYYJo+dzhoDxYFdnvLyGGY6JcghhmiFbOoMGTSm50HWojs27vHR9QL9O7x3n4br3AJKWPehn9gX23vZzngEYx9qfv8/w5lIGY2TGZhUcL29L1LapBtDwy5hD04O0WKCUSbPweQ2ZrWInYG9D1SEv4JXXxdLAQnXzhAEoZcBL2xC67D9dl6oRohpc7xcAxLV9+dVX6dW336aLiwt55piHWgIMBodqg9I+wPnwJfWyjiYoYSiMVb6f14jrOl+t24YGlgeLSlMKAup1AJ0Bj4AGKIBUvgOz4gHA0hW+DQRGyQdfAix2Kwd0mEva4VnX8bUEBudXl1UJMMa21eSKa5LaS1ECIa8rczAi4FdrLzaahPTsex1QLCyEXkcnA+Vdx7Q+RNiHR66j3hdL0N4CAKvz9ACA3nb4Pey9ATljpiOMpxcxfxsb3iqP4f7lj9dnh2/ja+xzfX3XE7/r13L0Mfc5T7a1jQqEW33/LffO6LPsu8/x2lqM8mZSqFOF0X93ZChVzz3sZT80AAih+uOT49xE4vhwIeBGiwG4k06+JBiQrVtXjfgSYLHr2MOls3MBAK9X52mzuki73SpNZ9gjNVnrWcHqVynrT56Ddf3NovvYx2x/zow/+Y4CW7qnlH1dGHeQzUlgleAjBuoZiFjmfAHiNjieNRQh2EiNrlaJnOzH81k6ggagVRq0ZgdLfqm3piWt5bzYowEAgv3nAUDsPcLwB+ki2i0DEA5CiaeUyaL5xWyS5ot5OpxquSKCaYzP/bsPBAB89OiR+BK7jbVd/t4AQOz/ek4Q6oYAQCm9zvs5OqbqM/aB/EbKgNcZBLy4WqXLy4u03aiffnq8TPfvngnjDyXAkxk0/W7SyTG6tR6kwznmI5iO28xMBQg6P9gKGAr/Yj4HixDjCLqNAyTEvwq/95UAW1OQ7BdZfLRvt9EMZ9+yC3CzBNgxZglKywMRtmwpCfbNNj4cA7DMbH2uNQAooGUFltX+i58LrbUXY+HcdMMdsz5GDQCypJklwEkq1so1+BJnxOywX1jnLAEu8IQSG/r8DcZBu1vuhz7hdJt9N3/2AzMA3xsAaMjhPiXA1f4r08t8YrM70u0+M6j13+q/q0YnSUeUTGO5b/S9lYiHxllmA0yORXzcIFnF/QbgH86F+EDO9Z//+q/kEothYCtxZWAgiGXpJ0uCMRmz82zYgyCMoEsbQCEHF+TSxG49quk1nPxC6EXldUj9QswNPxySrt1btBMnNBlEhFUosyqM6l+ZEbFH1n9wYt8SAPTBpz6oUgIsNnCkW3K8lr0AwCZgWthu1bg44Eumbm46YtoEToC1muguYB8zBASV2DygBbi0ulRmQ9nIgPn5K9cdNAKiwx6vMZZLRwDRM2b89Xuacksrr6PNFRhlntGRj2tzAIYc/+PapRGLAXV+jrwLgwHHEY0SA/ywaXDN0yZQ40ko6DfIVpYmD9FutJ77voFRq+TQlzr7Z7/XeZxjJOU4YZ1HY6pjX5evqaZIq/kNWVI3AoShhGZuotjS9W0+F4cQuhtixC2rXOYYmYw1cCvXdAPjDEBxkZbLEwEAdQ0WBkJtxywjaWwnD7CJ8xIA4868DwSQzMKWTOImffP11+nlq1fpDQDAyYHo9miHYr1v3ptsMLlsQdl6wvhFVhKMXzAUoZOSN7v6SlpNCwRQawBE3FvEiQ+i0uWoWlKEzzJTZptIZ/p4XSMUotV2rXb4YslnBAARfEqG2zSHWgAgSn+pAfjVN19XTVQy08KA1awdmbVO2sBksTMWKHcYgfU87tgllOCGrHRrnY0DgO4JIGE90GVP7UebcdiyG/tcn79mtc2qeRVffSUkY3vX2Pu3ScXsy1QbO+c+9vD7AgD38V+YMChrM2Um8T736gMm2m1+r7c0Kx+4nxEsHxloGDN0bfvuc33H8N/3GrI+QCYDsA9kZedZnqPF7euRD3SXFQLc6DvGEqOwtljShAP69Sr74mKRHj94mNAIBM0rCJBEABBlvHIc0UPTBBKlJGJzAm+P5XMG/LEEeH19la6u3ySAgLvddZqAbWWmUMexJKeU0aeEvsmBNuxQDpnuvwrqad05n4XcpwGDWRtQguhdkmYbN5O0QeAHkND0/2SvJAgCkNOOwY7BGWgU++gqrBwjiXugAIBHRwIOecmDuA4FiNxBH71o2mliTmM0AoDfvPhGSm9RIizgnzH5hA0IkDH4/x0Na9MDk6ToUku8/d704Oxxev7seXr00JqAiN+i+2WLASglwCZ/09rvq/0ICVBh7IEwojaf8wOMQHwWv5f1sxMAEIDderOSEkrp2GvEjCouQULJqjQ8qLNBU5gtyoCV+XdxcS0MyqurSzk/msGdHM/T2clSGoCg/Hwx36U7d1AKPE2HRzdpPsMM03JfAIEC/BkbEj/hR80XKBUusTTHlKs1+0m21U2NucSFTXeAn2NCsTRNqYHELqlgXwZgbXU689Aa7fC6QJDwn2HTGyaN/XyT5xpKVsioy/ZmayW6sfTXgMXMdGsw+CIDm9dVSAKBrNGK1zsagF0fv+XHqASQdUKunBjVfAVwp3IFtX327GUpF765MfAP7D8kUOqqmyHJERnzRlffas8KTddKpZVd1x76z9Xxpv0Z0yEJsz6CT2d/HSVzlG9IvLFD3wjEbGDJTdKMOvxG1Ir+f8Qumnx6GxPsSTJKkuhReyQ+EJqNzBBLHci6Z1yOmFhi/qDL7fdWvfrS3Id3QwkGcWmIheR4SI8p7/3LX/5ZDQDayVjmq0aPtfHsoASaIndRPWUfAMiT8/OtgK7PKYo3Go2JLAjTneE14CdAE2x0+J+DHB00Nj0oE3iP+hd3oRwTUsz7WG/8iqC6LGOrAFDLgA0Ngnsv3scQc6GUVLcZk92JVE8WvJ/LlcG8dGWu5b4CsDpQMqlzv8yl1vl53BZw5r/bNw59hqEPAOwLWKgd2O3i235Q8Xr6AEmi+/k+qd9k3Y01oNE/knEHIAMOdNEnKQBnLCmO9xOvy7+PjQXrkuw1KV1wgDZBORE+Ns3GyIjMxqWnm9O+gVHMcIuT7DQU/VzxIuh9WmXcGPNz71nefc+N59POY379lA0YawNGmwAgMnDIah+fnIgziIw6HBwRXLW1D0DM2yqITPNFDSJ8XsqKF0dpPkdzEesa6Mp/PYPGj837BAABYn799dfp1atX6fxSHdrlyZEw/1C+JY1ALJqqunYD+DMJCYCZmMc4FrUQuan5ldRnx8YYadhM9f7r8rm4LhjYxwyesHwnEwMzuxl2b7/x7yEAUBIA7JpIAFC0hAoDEJp/HgAEw9IDnRkAdJp8MkcJYHe63uoVFnuj8yuOZ1+pvHdGs30NZfb+OfUCgAFw5IqJjM9Ych7ncWZgNhJz6iAPJ8k6mivCBCzrN9qFyKAY05/rlOsGh3eopL61c0jrgVuwBsfKhQuDtb0vx+vr7Bcj1zJ2fq7H9i6pJe5xbxxd430Ha5QEjg5lBPgAGlRfug2E299cZeCSB9/y+xF9bw/4jV5dmI9xf3zfAGD3ZrRMv96vb4RljX0DHSvv37sv+wfIBWBISXnjBLa1NAEBCKJ7oyYmaEcyYJEZTJ7BEwDAG5RoXqTLq9fp6upN2mxX6WCG0k9rYAGwSpqF2B5iQJ6U3B6UEmC5BvF/KXNE32Ria1e1/fxrJ4DRVsqIcXwPJurYsIxY/f8C+inTP9tNZ+8ZNPJ6RRpmMZOkHCUscCz4rGyARj9qCADEZ9AEBFp4X375peqNYeTR5Ms64spxyUZ14EmUgIIIIJLEy6OFgLwzdLY1/USAhSgBfvb00/TwARiAJxmow34t+r5SAnxpJcAr1QB8zwCgf07XG2XstQDAyj8xxiQBKu650IuEjwcQEFprr19fyPHg/wFIRZi8mALEu0nL2S6dHC/S6cks3TtbpLt3F+ns3iIdHUIPDAlLNP3QZjblp44fWID4iYSjggY6h6OkAhl9kVjVBQQtURgkibL96SRCStWEH5dufBEBQLcwrNs2v89Yx5euY6tmzJU/5/bvPgBQ1pjYckuIDwCAfs+r/137kDxmvUeSzVXvNDn+H2kCEsG/4nOZDQpxFF0xDwBW1xz8JGiGKvuvCwAq87d/+5HnMSbjkZv8mP0KTVn3aQBXXcGPFgDUTrrvBQA0KQ4ktm6sMSXJTyCosZpKO4YfiP2Ncl9KAmkBglyX+jxy8yVnMz0AGP2Bg3/2k08VAAwaD8KaAfJsRr8DoLGk102I3KU01M77ACc7f4G63DctB8XATR8jBiUMOAFa9AGADIg6mkt7em75nLGbWM/3xWiT3mlggGz81pxi7LRjAFPr+9HY+M9EcIXv5dJox9jkdY91AeamOHQv8Zr6ALiWJpz/bt943BYQ7Ts/ne++e+bz1HsuKP3YdXWYTjZYFLvlpqhOYmGH0sGLwZPvCue/k59nAGTj5odxRpYWLwEAWZLhHuIPBQC25lMnYO0Tt6+6jfV3AY5z1Y+vZF6SlsDkeeU2eIpil3JY1Wo8OjouACCMOVjIAfz3LA/vEAkD0ADAuXT4mpthrxmA/cBqnaV8FwYgHImvX3wjAODFxaU4Byg38gDgJANVJcGRBalN+wdahJvNWrRZxYm1Dma1I9nmQ8X53vlUzq5lJF0PyxJQy9zrH0twKpslMuvzRe5qKJsxu35Fpq4LOP1+5h3wfQHAq8ur9Ob8jZQCf/H1V3Jl1P3ITFXbH6sux7LH9zPmdG1oCXsE1PcBAIcyrnxWdFi7JYzd56dC1pFBGz7nGPD6z/b9edvmbQACbb7XBtJ8w6Qy4/L6yQ6sijLf9vWuJTBv20QsPw8X6FT6lp35286A+BIi//2+fTGOj2dWU5/xNmPIEsfbfEeWt4lo83t+fiuDqz2PIoAvZX5v8dx5XmqNleu/La+zBMjK9lN9qlix0tov1KLVL990qXVfowUmEdCOX4ial515ljKH2mt9IZgC0PfxRx+lhw8eZgAQANbSAEA0Q0DLDZCXIgCYu8u6Mimxm27RewYgS4CvV5fp8vJ1Or/8Nq3XK2OaWYI1EAi0XFE1OQG1KFiugBzml5bokgVHe2GAAMuDbZ8RDTl7OrLGwAA0TUF5bhZ44FNqwJRtCHsp/ydLFLoAH+fGpziuSAxLIxUkCw8PNYmVFJwEICXxmzVY6AMAaW8JAH72+eeqFTXXyikkngQIMQag909lHZp9pzadNjBD8hLXr7I4cnvSoXuS7t15kJ4/+TQ9fPgoHR2dFgRLmoAoALjdXaXzizfp+vpS1uYQAOhnv8x3ltkFDUCu00CMS1drsPWu0mZzLcDwAkwcK8erV5bGwgCgZDzymwrwgkEpTUAu0QjkOl2vAcJci/RHkgYOm3Q4Ten0KKW7dw7T2d1FOj4+SJ98fD/NpAEIfCNlKLYAwCn3KTsv/QVWLFAChMuBgF8J/uu7eV8MwA4AGDJMsXyW817XgFbd+CYgAFRlvvQwt1oAIIE6Wa0BAMwxI+KBhqbfjTFwyznrSgif/Kd/JZ/tMAjbqZl4H10AsL5fsRHuRQCQiU8PQKvZqMkJAApX1xvpgbBeO3CIzWtCcqYTj/dURMb4h/7lj50BOObHxIQxE0yiASgAoMfGsD7xvMqz7sSjA77EASpn3dzGGIL5J1Vki4XEADfSyV2PT/wK58gAoMVOsPVqfyNzVyeP/3uLJJPxvn/yyccKALoDkXJIEEQuwCGK+HwxQIVx4AFAbhT8G+c0ziOsC38+50S0mEC16XKlBdiQbYPiPagxUMYJ/i2bopVT+RLN3MbeDj6kaRfP738/cAyeoc/JA82tvu0hCRNQBe71+sedx8g03EeLr1UyEhe+fz7++XpwS0vA65KqfQJBPy6+ZLZlSPnZbpOWos0gTntPgB6bOsTr7Rru9ortAA8958vjxoC9U8ZeZ846gfkAAzCPBQyRtf1mi/WWhpAvZ4nPk79XwTNE9Q9UqwUvFS/uMlKxiUkJp3Wz1TVcZxz6AKmWdk1rncTv5xIHMmedvoG/h77zSqUOO925Tn9ja5TZaj838/lCcFQBgFbqguAGIBmyv+dv3uTybZ63KmnIJceWtbSxB+gHbUHt9uU0kEIDkPa9vD8AEPMBACB0gS5X13IvEmgIXV1LnWW8wI7oMMW1nBp2lgAgxzHr2zlHKjapiFIJ3H/o75T5YZnwnJCiQWcDFC09ptaqB+zgBINlyRJgAXJnek9dIF/tDwEb2l1fAuy7BrKsCfY9MgAJAIIh+vWLF3nDxpqOACA1caK+V319dVa65fREADB2CWapv877fp7RfgBgacjRXZ9ufroEWLa3IcPs57jPllOXqpVAK7IK7fvIe2aPs7sPI08qJBym1g/ID1scOHz7vHIpuNdfPQB8UO9f+zTZ8OeL34c+zdC+HPeVyCjk98fuqWgOEYzZbxzicaehJCpqvcbnUmtedc+5z7OvriF0Zb01A8IB2OpfFS1eTaSUxErruVTjL0BVYH4GSQOWno7tHS1/oXynjFvHTrqAVOIGa1qAYApA3yfPP04PHyoAiPuFyDr+PjlAKWRKhwLsKpNPAy0NyHndotLn7DM1WVmxhO+K/ZPEzzqt1gomSVfZ9YWw8nDNtJEEoHUduDI2VjjJTU/gnCcsVb2Wop+n8wVJl8B8gvarrU4F0GoNX35+mwkACv5NJzMBH4uWrt/PNYHlbTD8QVQdYF8WbV5rEqCdandZgxrlyLUGoIIvvOer9Tq9ef06ff7FFxkAxJ2h+y8BL3a/lb8LoaEwFTEOeAYIZHEdYHRi72MpLrUNH9x5mD56+ml69OhxOj6+44JpBQC1+YY+s6urCwE03y8AiPEs8/dqvZLzIEGJsZNEe85Z1fZBAUDrdpwXg65PjK/M951KJQFQ3e0Qg27T6vo8rS5ep5vddTpZHKQ7p4t0dnaYzk6n6c4dJOAB4+n9Q9NSoWC1i7RXCL9xfikRBBBsF0n/g/t7+TxuwsGU8hzL3M/+kyCzpYQwr+cRBmDXPyKjdaAEWBrs6CsTjKxRHW1bTKhFX8aXnOM7KK/3wB4BwrgvYSSISdT+TQRzuv5zbQujr2UJyB7Asi/eLDE5EwjDDMD9AEApBi0MwLUyqOVZOQCwjEPZ6zPQiT3H7SElzrPnOlQCfNvyX5ng/YjZbUqA+/yNPiCZn/dxtO5X+jy7AKCRF4KDwLGUOe1uRW2fEUdEMk/3cintlyQP42cQIpQFiO+rlrteA+Mk2lp/j4i//MvHy3ItLl5ujQ0xvoN/+uknNQDYUwLsD8gvq2ZDabAxxL7yF1FKOfVGmQHAYHYditqgFGCGC9E7IxqkoQ07AEBkwXLpnQnRIsDCMXLXpNCcZLTEJRswA+0ChbpvIkqnR2hwSDZIg8IOyAQNQ8cS5EbLBypGMhiaPoAlLlwPFHpmJ4/pJ3KefOiSaQ1UfADZyRqEgDGyR1m6QCPvx8gb46ES307ASkAuNtUYYT7cFgDktfYCXAMMu9b9xvnhSyh4Dq/VwmfBrj3x+/VzNT2ZxjriteROcJbBAsWZJcDUAPTXofOiaOPFOdvXXKPeNPU3cSTNgSaQyc91SgEbmQ2/cfUBEfm8gWHcen4yzrYOAQIVEKp2usGKRDMWafQCB90B9mwgAVYcjPjTp0/T0fFxWq+QgUMJyFS0Zbp2zYN+oazA6XZgfaP0qABAdZKgG3CX9/v0Tqr1F4hBHFeELwAAv/jqK+mSh3sRirrpSBAkO3Abkd+wa6BTnWZvu3LJrjGN2Qwl2y2zywxoaX+4yXK++IxyZkjI/Df2LFgFYlORUVNJCNoA/P1keZIgTM9OztQA6nNwkcWrNmI3F+D44309vjEaTHsITAAwDVACjHFFudXLFy/Ti29f5sNJsA+xdDaRsXWcdV4cA7CySyJC76QDmgmS8qDz/A1CwbpG65LZMQC/mYAiK1NYuGPATnF21EiMMwCpDdq3V+PR+yDf76OtuR/vYV9GmIKzY/fX5xGow9gnYdC18+YwWiJWn6HXL6sd6b75G4/r98MYGPRfeXkn7gct8Ll1HH6Ozu6+3xu7pr59mt+bVknWxrPbUwOwnCceYzyJW99DHYCKbJxjl8T7KTpzepTu/Yb9YSyp3Ana6u93n0tIEHa6YNcJT94rmNVgAP70k0/TA3QCni/kPmfzaVqAiS3+uTIAwQLTREsNAEqAhsAq67p64gIANu3uS/u73a7T+cVrKSfFz/X6Km2263JcAXMMpjMbqtdbNIOpq4hz7hybWa7BVwNkjV5jn99sRUdPfB7rIuuBPQKWWdIAATr10QDkklmX9zGz34gdtgDzNpJYOz46EX/j+PhY97CZJnOx/0rjAANYAHBGADDb+5sb0UxHQgolwGvoYAnTRMeBey1jKnwPvs7kYK7NUqwUFUAdE4QAtAgCYgzW6HC8uUkP7z1Jz59+kp48eZZOBACUq601c3crfW7nF3J4P8cJcMX1J3snfDnzMyPjj5+PDODVShmAuDf42IqXA4oAACAASURBVAvx1cyWCjDG9YD4TZvE8YVj0n8kWN+12wD0NtLRd7e9StvNeZoebNLx8TQdLW/S0eFNWi4V9Bb2n7AgFTzNyRwnGYWEB30vnCuOBwHBWPLbpxVOoJHXjTLs/Ez8zYRER7H7lLQhAFjvQ9weOY6RXkB3inuPt6YlznQxviUUdO6WigdealQv4TeZSKW2YLm1rv2ONq9mAWryIO77XibND1vnWFFnOVew8DosLiDexoSc+FJ2bve3wsDX7yGhAaYzWIBFA7CARWAQ0tf2cXzej101KPeXCtfpAID017guxva/MN4xCev2k30qUqLkV1x/YwCgD3+Q2GGCfwr9P8RusINyjQUA9OPmNW8F00EFF4jTU60wkmoniZ+htarYk36mPBN9z6QudkqmwD6HZIRoyBvrr+kjBX+ZcXVen0gpuDnHWD4f96+eP9MclgtkaGCKQ1gDAPg7HWzcTFd/KT6G+ncfQNfnbjAvRroOeeedmyomOMAMAouViGLuCuxYTC4Q2sedpxGRcTDRWR+Ate6+zyHvc3y7QVrbwPY5vHI9BjRGFlx83lzoresevT7Om0ZJd554obN0n4H07MAIJkeGUL7vHxgAjNcZ2ZZjgU0/AIjMlnUktlLK2NnTP0dxo5j5hiEKIiDZ4czZa30KEBYmAAgnSJwK++5e+ocjTXQiUMfn1irxlnnorps6NrQ3lT/SQ33mZ6hlMbourSOSZGCEGVDYAbKhmgOdu/W6hAfsCjYJGGpkvVGOc3p6mk5OT0UUGucWhxjswB5g2jMHdKwI5mhpBFgH0JghANgJADuZx3cHAHGtyKyi7BcMQAQGKwCAznZynCODyD8jgs2tTTg7HHR0XGdeb4+4ce4DAEqTESvRypp/zpnXcui6JPTR/cfp7r276eT4RDttO+mDON9kHtqaLBusfgpjhvWC9/U5qqYRDicBkAMAsTdhTL/66qv07evv5Pt6n6o7dWMNVfB3OngF7AoAmQtCq33Z5hvHuW+fiADfvgkmjk0HAHTgn9oky5C3K1BFELmIGJe5m/VH3fe8nzFmV+mflOtsX8AYYDTsybz7u/syznqBQtv/YgOqPvsar9iPowfjxsal7/hjz4Xnj9e77/fedcQ7GqAdtHcfD7Bche5XdfB2+2ski0S/OTQWowDgrVkYMWAbAwDj+NS/k5Hn5w9sI/2MTz/+JD168CAdLQ7lXpdLsMVQejkRoGQi2S6IpWtJJPdD+bM1cfAAiE8cZn/cugBjD/jd734nDK+L8/O0WkPj+FoCMQ3qtdw3j7m3pazoyMSXmnFRmpJo0qIjdYB55YPZrCEIBlcZs7J/OoagY/p3irzNpweRAK/jo9N0x3wONANhowiCFAQAyQDE31ULjOwf3Q+5J33z4oUkqAAAShdgNFUk9mjNFcn0g0SJjoPOGXxFKgMmMwH/8L/oIN7cpOsN2Ii79OTe0/Ts2Sfp6dNP0snxsS2VGgDEdwAAnr95/cEBwPVaE3O4f1Q0AACU/RjXLn50tlgZAPTxqzRLcUzder9RUE90DNHcY7tKk4RmI1vR/ZvPN2k2XaXF3EBv+Au2IbC7NY8HcFU0wKgBaPOTJcBcB6UkOBBnQrNJHjcCoh78rO1YDeyX9V38EQ808LsxP4ZGOHkf5xp0AIWXhOAc9vYQ91efRyVPuIZjARPXN5N13XhgPIGzDwDYR2KKtjzGh7uOKN8QAKidyisfDXbFJYY9AIgO1YgvvC3WEuLIeixPOiZV+d18Hz9SALBvzx1L0Hq/al8A0O/RBAA5r5AUArYHzU64Bogn1Ee2RLd8GZ8h89NAwYkl8LdIuEDvX22vEC4GmoAgqeRffQAgniN9Lvw7dwL+T37+01sBgHrzCgjKT5c5G0Nb6wtl2St/6oD0Bcq1YS1H8gEMB4wbGsVF/TGx4RYDHq9BO1mOvfiwVT+GpWbtboPZ0Bo1X5yXgQfKMcw12o4qimNFA9LHuiQDhw5AX+lwHIt476MAYAD+PJBcPW/f1MEZIH8/HjCMgWmrJFiPHxzQEcA43k+v1sTIcfoNTsyA9VOccYwKACTzxzK83FSkocJ0JqWK8eWNu96bzsc+wDl+HwaqMAAVAMz6mFn0eWDDGAEAu/OZzmJkKtRrUZ6sgZXtku/u5/29lYxfYUbFewfAKJ36AIQyc24Z9rjWyBgWLR+nzQhWHBh+UvYyn4tTiyYgAtrtdrcCAPWcBejH9UHHA+cTPSE5d22gouC6z1C/DQMQ14C5g3EBSw0A1TfffCP/xv1QL5JjGbsrx/kotrLZhdxK/94aADRHyS0vBejsfDn4srmLkqwGAPjg7sP08cfP0507d3Qd2LW2ABAcH/bez8fseDsAMNsldDZE6Y41AREGINgGm7WUVX/x+Rfp9fkb+TjmkewN05kKMdsA51KWvM7iuunvElnZ34ZEwRDQEBNQffbu9gBgsGE7DWTLeBujxPY9X8pT9gdn810JpdoMnRBdDbV/vAAg7bkPfMqzM/AodmPdUwPQ2zL/HP7/AgDGrr8x4Bkbh0iw8w750PrK66liPBTG277+Redz7xsApD1kSVFPaWC8Hz9uqDLA6+ToWEqAnz56JAxAfOYITUDQJEtKqFa9AOBmo8kbWAc2IpN17hKBEQCE3YWOHDqugwUIthfKMtkdXtjGWWsV9qFmd/mttrvPmfQRzE0LAJTSNuc3VQBg0WjlJxRA9GXCTASqll9+OQYgZEbwFvYtJB2RfCzyB5bsspLVVgkwjsmEmAcAUb3ASqmDUg+bmU+Is8TfmS1SAgsQXZKtlBR2FyAgACwBvtANebeTpgSbzUF68uCZMACfPn2eTo5Pk5ZAU6KDpdvbdHH5Jr15/d2tAECdQzpSBNIiIB01VwEAQi8NshySxDU/ELctYKlpCuJ4JUHrmIEh/vH2tJT0bgQAnGDu3awF8DtapjSfQez/em8AUPyEwABkwjICgPA7KhDetl2C51nCJGSgClOwDfRzX42dcVvgn8wvOwzfL11+6bgRCDEQz2teGtPO21FqTZYFMQwAopJF/ALXPKy2y+MAIM+l/mPNAJSkLeaJ9RuI9ngMAOxKMth4ZMKv7e+5gqomKIiVaQCA67XGDr4LsIyDSUL0+Ul+NMoz9X8NCSJJAPjX7RiAXbzFx5oFZ9rb/3QfbBGf+Hbx28v13gYA5NrykkCKhyERogAeughD4oIvJQhoPKrlvVOtKjOGH/YrSAiI/UQlkL1wrVGCr/jdw3F0kZBS35iVp8LgBib1b/7FP9+rBFgmjwTk5QGJlh9M0ggbp29R+JJPbkYxoIgO2BBAyGAcA4wgC6V7NHgE7Zhx8yCJB8H2AQBxrfxOaTO/B3K4h84fxzdTWwPDbl+GRp6gPaWUVYmeTUr/bGVy5BJgRaP5ioYhGjkd85IZ8pqSuimUqN1/1zM8Os+90mTx3fcCABgCn7dl6I3Nuz6mXwdgHFLdBhXY61/av8E6Q4mH1wJ4VwCQBoTPhePiS4AvRQxZQcAugNhm+kpmYWDqx2fNddgHUEbgIZaus5w8Bq6dDSKWAMe2aCI90AUAN+utMLloj9RYQ+9ODSYydv7cHgCkTcHfBLxDB2C2Xqdmi1DCSgaoOw6aISV7l4FPHwPwQwCA2JzWu62w1L578zp98eWX6dtX34qjTLA4l+Das+9r2sPnzecTA2yu3vg8fXdWfIf2x5fFqC0pk0+OkRmulrF2JS28Fr9G7xzfSb/4xS/S/fsP5N62xoLFOSvHEzbN2Gq3AwAnabdTSYqr64smAEgtSQlGzc61AcA6QNUx9Q6MBpaYO0ygRAC+tR69LeN8zc9rBOC/HQDYTWDgeRUGIM76/QCAY8BOn8P5vv++DwPQB1cyh22/Fp+sR4P4bRiAus4Cw7TnhrN/ET6/F+hlvqQ/9L7fe9fx7xD+eioIRvcXuxCZ/+4YtwYAZbO1/UbWQkkwte51dJzeAQCUY/d8P0sAvQUACN8F3Q/vHJ9IE5Bnj5+kpTEA79w5EdaalEmNAIBg4YtGmml6ez+FFQ5eAxB25csvP09XVwABAQCuxBYfzMAjgg6TY1dIUt7Zp8ru7Yo2a37uAQDE5zl20OYUpp1WAVQlwOJTF51ZbVij3/UgIIAG9dGVQZd9cwcAbiBNst4K8AcZCySxmMDid2gr9gUAX7x8mVbX170AINa9iNbPl2k2BYhrwKWMC4JZNGJQ5ttkqqWtYCteXUL6aJoeP3iWPnr2XBiAYCxqvNUGAM/PX6uOoPORh0qA3wYA3GywN19JtQNLqDHuSLZjrmQ2P/xcAQNrogrdj6Y/i67WounnAMB0nZazm7Q8BAC4EwBwPkezOasYgPaffE/LDvmi/74/AIj5VOIs1QzDOcBMKqywyDSsS4UDOGZagX4/8vaCMWUV0wUAcEMdTcZFsemQuXP0v2LFxvcJAPpnquu4CwCKbUOCfqPyMjF2GosHu5Lr+wOABfwrfqAwAKUD8DpJ7BAYgAQAoz/O36uEawMX8P6m3GuahfjvdgCg+PBV/PjjBQClA7dJCsmI56SHavrhfzYJAfgnZbbOfrFCSGPKUnHmMSqkTgRXc/Hq+wQAGaNS9/zgb//r/6pJUeoYtBAIRCCqMgrOc/HgmndoMsNtux9wFp2hMUcI58XGAz1AvNhlRSacB2WEXaUMKwQ/HhjbxwGL94eHpYDXRECAqIWFz2PwsXmDEcJOWX0lr/H48b77nlMEZWMJ7b7j6WvGx/Sg9nXOPWXbOzdiSJ0oOp4Lr5tNXZQKX9hfXCy5ScBIsw5fZtwKQIaAP7JeVVx5m/UcMS5ojCCujOm+tAC01viAQVtfR8xI6bsFuNNMJB1enc81Qw+OLl5waLzWgHzPusj1bUwsIYjX2vfsaTz85gcHHaWx8jyhfwOgDWtht5O/o9QSL16nL/sdCsyzjXElNDfOZ69LC+o7kM5+YqQVYMP6k4zLNOUyXnU6agDFa5K1bVy3ZArHgUMQbU1Zy8zu1IGFHr84ANDswfVK+XGeJ/Z+pwuZPYlbB4DMIOp44Rrg4EMT6NWrl+nFi5fpsz/8Ic0OF/K3+GKnw33XPj8Xx3LMnt/2+Pr5DKPZIoKIev28Ht67n55/rML00HG8vryu1puK9rou0CwB7mEIM2DLoJZ1IWapkZQbGQMQgusoTQPLIrNa2HXRbvjGAMFcqtbpqhtHZswBK2LYfn7SJnczjaGUqJNg6T+fz0zzacTxZxOPDCjlaVyfV1iRrtSHa31fvb5YGsFRi/ZmbH99//O0be9p1/v8Ko5FX9OOMf8tr0OXjMvC0OEZt9Zed58kI7f/flrHGRvP9w/UthmTvI6S0e9jjOqG47XB9Pf25+nfxIx9+Xy9d/O599m7yBgZSr7hGN310d2vvB0Qf9Wx/sSfdffmmTR6/Pbz9tcFtt9us0lnx6fpo6dP0/NnH5kG4CbdOdEyUBn33TpNBQjcqg6gdBBRnxzlo1UTMrO/BDDom2n3d5bf7tI3L74SXbtXr9hsqZS0dp6b1wHMzEAFeGMFSgnQasC8Aj+k+Yc1h5hAM08TWbKfWAlY1rB1XYDZEVglWAgAKsDARoL0FVaXV+n+/fvpyZMn6ezsrGrilrVSjfnBhozUI5fnjmFHie56Jaz0l69eCQCIet4oryTPaYrOw8s0m8G3tPJfgJfWwONgsjUtu62Uz+LPKCnerVM6XJyk+/efpGdPPk4PHjwWP1D2NQGV3V59sMvajcqoKSC7B7U04A4MGJuPOUawhcTvSVdht7hW21UCCHhxcSEMQGgoYpwWi5n4+OgqLH4hNfBMg05KpGUCmT1hSe7O7ODEdL8EDMUxVlYCjG7A27Q8PBDm33y2TtMpy4QLazTaoQIw1PPNJ+yEw8qKMSbAs+a9Xa4AEpqAlir1yADs0VbvlKKbr+jti85Nn5Ctba2AaF4DD2s7NLGKoJv4DZQRaZQM+6YhQpiwBHAfkceX88r875jtOskKXIDJaMSmALxPTo5lHV9eXqTzy0vV9u8BAL0db+3lw02Z4KuxRAYNVFgNVBI1sUICACtiD7D/AAL2xQ0cZ45/a/8i6FnvRZEB6N5txB5jJbhj+1ffPlj8t37/s5Jq69mf/fwXYM7sEDQApbJLSnlBdDMNQLfmuSaB50D2QJJkYq9hAy1R4AgImPtoUpPXMhJZOYDWNUmALne975FY6/MnYkmwJ1KonJWeH3IHwkL8u7/+7/8oAMCoNYbnBEPOElhfNuA3aQm+JtqtknTeoUkbDYgvNaq6EcVAyXRHhCI/nQnDC7Tz7W6TRR69Y5kz8T0U87IAQknggPPunYcMRjS0+3jsapz2CArGFus+7/tzsgEJARsujlaXIjqxQwCebiahRHekdMoDs2MAoAJIyhDrAoDtAKETEA8xBmUAA+PRARE8pwcAO9qJmd3WHod9AUBqJ2xDAOCBQD+PBABEUx4HAKLUJDrhewGAboxuQtdBzoM417DRqOE1YNIAXIwn5hnKd98HAMjzih5do+wyZtAQIJRxUgdKNl4rWUCmSAKfrPXwfgHAuAHj3HCEMYdevniRfvPb30oAdXRyIsAp28/zmoc0AIfWexRNHm8WsY/18J+xcQ2lwHG93T+7m54+eybBE8Dp9bWCnADOBdiXgE33B11+qssZAXHO2zEAEE1AoA+JYAsA4JuLcysZ0MCQovCZGdkDAHJ/6Gi/hZKMvnH1zuiQnR+zY33adGVeWUBkj6bP3sl5UDL9jgBg1D6N+2QB4fsBGz+LxgDCsVk5BnC1AqvKHgTR8DLPjG3A8XrHEuA+f6Lv/v5YAUCAT3h5GQy/R7W6s5b3u2DYOABYRhi2Q/evAVA4GOyxAGpfAJD7JgFA2rf3AgAeHqbN9Sqdnd5Jz548SZ8+ey4MQPgDCLAkCS7FaZs0k73OfncagBsAgJYc9hI6zP95hmIZv1366qsv0hdffpZefvs6YYlkf51+r7E4sL/Sd5OfQQMwFhBMWRobRNj9epexFAAQwWNplsAAUCca70ArAwoLENejAKD4rAQ2A4FhdblKDx48SM+fP0/37t17ZwAQ+5IQE3oAQHRvBgA4B/tPC7IziCJlrpNtmk12aTfZpBtpVLJN29U2HS1O04P7T9Lpyd308PFH6fTkTHyu0kSuCwBeXp4Lo/F9AYAR/MPwb3ZrqdRAozMyAEEcOTycK3mkAQDKeqeGl/W15XyhpA/8OoDjmNcoH4b2381ONQABAB4DAJyhazLYQGthChJElWkRmkv2AYDqq1inV9cUJAf+AQDkfkP7HQn+Jd6JcUYdL+Tvuz8TAPSVXLQrjI06GngDJXdcSz8kAAhf+PhYG8XBB4R/zgqf129ep8/QNRsSL6b57feOuHe2AMDQU66z3XoAEOMAwE58brM7QwCgVpHRz6njhggA9u3zEe+I8Uvn8e1JaOH5xvavMf+qU4HivvCuACCe/XIxV2yIjTykQ4/6qcKmnU2leRBlLqD1DeZwjqMt/qCEAAFAbcIxle9pxRkag2iyS52AmmkcJeHeFgAUuQYkTnDNACD//f/0P+4HAAYAKDq2ZXIHw+FKQVuONdt2jz3o+H4XyLGSr5ARkjpwdsKKLYLMkCsACKS/7qbYuqZ4362MBVlz8X4JDOHBY2PERosyAQCCYuDNWONzzDjGUuCh83tHlYbXf54diHldfTqD/rpbwOptn9Xbfp73HgHAyFIZOv5tS4DLxhiZLyXTAGAZzgGFmHEOaMj56+qWqrczFfsyAMvzZJfR7l3z2tnMY7k8EnDZs3V5V10Gr66fmFHNc6VHUypuQFpyUtsAzEECgDA8ZAC2AcDhjA7Hgdd149rID2mQ8jqhiaCMgq2WWSNb8wEAQL/u6uuq728MACRgGTN5fc5FXwlX7wbfwEEIAKJJBUTUX3zzTbr38IHYR+gb1vbhdoyfvPEHYGMcKLmtFdkPADxZHqX7Dx7InMT6IUCVHW5s5SaFIPY1AvCdfZF97sr5sf+wCcjl6noQAERARAAY58sZbnrqwroYeI0wQLMz3ZMIGQLg4/6C3wkAxu9xvdGB5SxpA4AMYEYAwNhBzwVKY7MjAn999zm2v952no5/vn/9kE3essE50dL03loSDrrQ+/y2PjvfN65/LABgDMqyxEDPfld8JmfHhQGlJXt+3y8lcb6bqI5oPX4MzvYBAOsHPhZAjQGAeR9tlK/5Z58DeKelJes/7PWVPyCdK2/S8eEygal27+xuevLwUfrZJ5+K1hrGXjWSrGQUACC041A2idLYBgOQY8fx8xI89bPUstLf/14TWC++/dYAQA2ueJ38PhNuUgVtS1LLc20Ucmkin19eMdXzjPs+CGEytBmor1dU1hZsMAAVkFR/L3e1tzghz7PtgbDXP3r+UXr44KFVFek54KdyzZP1R1JEbvgTGIAAAKUJiJPxkYNYbAI252KxlBI2MhXlmUy2KR1s0jyB+bdO24O16C8ivlsuj9P9Ow/T/buP0/LoTnr44KnoB6LhldcY1GeqEAc0AAEAKktNk0P67Mv8x9+jv5oZoR7gte/JscK+BwAQATg0jo+WS5mXYE4tl4fayA0l4zg/m2j0MAAzI9AmFvw6KYMGcIAS4IQS6CvpBgwA8Gh5kA7nYBnt0nSGEmGy//Q+WwAg/l5KoANTzUDA8r4y/Qqr2zT2DLDkLOyUAPcwAKUUG0woYwTfFgDk+d4VAIwa2NAUzMd+zwxAHPfk5DTdu3c3PXz4SJLE9+7eF402kHdevXqV/pf/7X8V9h8BwCH/qQUAxvuJ+21hCGocBxagBwBjAl4YgKh83KAUeFVkDYzd3Bn/wMCM5//QAOAYgWDcHx2oQLFqPOIucT+L9gSf8wxAJAROj5dCiKgAQPPKhc1tiQBUYgAPAPgHG0ZtTs9s9gxAYk4RAMx+Xaj0Kf5rzQAmIFtwC1YodCt3cGyUnAteMZ9r4uDf/s1ftwHAt2ym0OdA95UQQvSQm1ScfPv8ngfGMdmE4uwMFTY7MFoEADNNL5ZQ4gESjaWTM3TeCG60NAtV4NECOdd1lcBgAQAvhQE4E5px3e2FpZsxcBkLKCIgWTkkQb8xuzAD7D51Qt4uyN/n+e3zGWzQ2IxlYwTqTvr9QOkNj/t9A4A67+rNeegeY0AcDbT/LjPC+ky6y5ZzDpsR/t0HANY6YOXZaglBD1DZExB5A15YXeMAIMYJa7JlnOt77olw7UNenHtobRQAULV1CgCoYHthAGoJlNgrB6Z421DOM1xumTf8qglGBADL3VL7T/R/vGix0/HodBvkOPRoqoytrxhAwlYCDMOzAQD4QroAv073H6pGHpyg+HzGgtDWNUQG4Hu3MbEJiFyENq3iSwPQmWgRabn8JM1E1FxfCJbg93uW3bsCgCi1wvqUJiBffJG+O38jDEAwK2SO2XOXMXWBqkaiqKlqlJyFeTq0fnJZ2EjA3zdv+hwyLzUg4QsrV0xXLK+/sJzpAJeAoi6pys/KwAT87td5FHWXzzdA0LiP5r1vRNokM4viOrPfxxxUudaObtrYqjQB+t26amoS93YcpU9DMF4Xf/8TAMimbe19hSXVfePXAQBDV0Q2HxBr45po9WtbO3tkpavDDMAPAwDm9dDwBblH42csARbQ0y4pgn8cg+Ojo3R5fpEent1LD+8/SL/86c9E9w/fOzo+VKbUFODGVgBA+T0AgNTeVf/dbCBAqZ2WaHZtntqRf/jt/5u++OKz9OLVS/md+2fp/suEDew95oaVxdohcR2CP9lj6rhdHXtWrgSPU+25HoPqNpU77d0BKc8qZbXe36M2G4E5jsF8Ok+PHj4SBuCDhw/SxfmFmkCbe7T34u9YRZRoEpJ6dKMMFDYBAahxtbrOMjMay0zSZK5sFfhJkLuZTeeq/z6ZCJlhk1Ypba/T7GCTprObtNpeChABIO3hvYfp/tmjNJsep+PTe8L+m07RBRoxjzYRkZd1Tsa1AwBE92asxw8JAEIzbbtbi94xmtSg7A9ax8dHx9I05kYqOUD3UXAy29tcYmtM7DwH+UAVgC4AoDIAp2AATtAExAGAU2UJllJoZQ7qfC1yR/i9BQDyc+K/ZP+gBgDZHJAsY87SvvN4xilsHpuKeBDQ7z+cb5jbHuiKMfU/NgAQuprU14Sf+PyjT+SZYL58/fXX6X//+//QAQCj/i7HOoPuVfw2jH94ABBzFTZhDADE2kYJsOoSlhJisd/BgA2VYNOO1CDgQAlww/ca8+vHAMA+T2nM75K9h00kd9gzQqWkrRPOWz2erm8knkDKWhzO0qP7D6SZhyxPdOmWdVn2vA0SNFuVlLq5QTWnJiXK+QqzWcYeeRLpwluYg7peCmbk96m4L0dC2K0AQNugdT1bh+F/+zd/Oxhh7zPQvMi48P3Di4siD1CjQ+S4e7z/Jyjgjw3wzZs3uTMnUHxhBlpmi63chTE4ELB3ASWWjNBQK6DIkjGdGJZ9sdJQAoDQf8Lmi8+CQYax5nUMOWRcmH6DKMhxl9ITQZYW6NJ6zn1AU+1sfXhwELXrbE6hIraF8p43sh6x+uh4R4PELl/5OAMagtzM4EhhPsHQAlGnhiSeY9fRHwaw9gUASWeWZ9+zZvi8ADAAJBUA0NWuyBwJ340MgTi/OyutWdbKjmlKUfdzUcvq1UDCIcT4YCPFWEFTLjui5rRGhyEGrJ33G4mKPiCQcxzrHoxE6dR7oM+P66/eEMQrzY6YX8d5XAYYV83PhwEl0MM1rSCgAoBlA/NUBD1AburylhqqHIu4AYOVjE7GsEtwcABUnb95kz79yadSChFLTmMJ+P6W2T7ZaM6yzzG66zius2CXSMV3H1M7qJqUyPJBxwMONOeYzIWNlnDlOWVlev322ZUyiYFW7SpqACoAuEnffvtKAMBv37wOAGCBtNR3K2CaFApAE3JEt6Y1fsVBR0CDbLL+fJcXjiG3CGaAs8l0Wkty3gVF38GbewAAIABJREFU8YSCKDgGlQU+uQTPfd438JLz9prW8fvqdpXvMuRadmQoQSNPq5lM698jW/cgjjr2FojQ4zkhY2slh51nZl2UW3bSD3WfH9dnK8t3h8cyakiNXUd3vjUaw7gPje5HgZE7NJ8JhvStD/17rGDpZtLlOXPthBJQL6KfQRhozYa1lp9HLJkKDJ3OcvlA7hYSf54dvP98aV8Q1/56u00nFQB4P/3Fz/9M0DAkX06ODgVcmEOHe6LafyjDFmaSNB1A2Z0GSAqo1mzK7vyomd+/+e0/pM8//0w0ADXBYk2Gst9Qrh973tqarzEJOLHKIO63vgEP9+z6Zzle1juzhGJViWHn18/U3X/JrNP7VU0puXaE/iIRos0c8Lf5dJoePXqUnn+kAODlhWrY5nVoQv6wJ/B7RJOZQKCLSwAAYq//5uuvk8hUIGieHui+OJtlDXUAUNMpWID6/81mm6Cjd7k+T7vNVZofrKW09fDOIi2PFunhPSQOj9LsYJFmk+M0nS/T8vBOmkxQQgwWSgEAZeSsZBrgH65pu9VkdmQAEgglg5PrJDYJKV2BDzSID/4vxhTxBQCd4+OjtJjOBQA8OjosTWMM/NO9TjedqLFe/AG3Yk3bEOy/g4PrdLBZpcnBKi0mSboAHy7QJRT+J1mCCi6wKYqcLwOANm9tz8t/N/MsoIIDAKlBDMkdPY765TqfyhqK/n+rC7A2KQNgoMfyeyDHm5U/+8SM3qZ5Bl/0l+vSX36rbpLkE416Dbo+xve1lrWXJ1uZXEjeAA84PT2RZjtgvsJHBksWXbgBlpP9ByC82huC8fYAIN8aZQC6BGrx4YpuN32t3YFVL5re50oAf1Q/armwH1smpsROZGZz2ed8spDfi12fef3sspxvtVMC3JZaKd+PO5z9fsukaWu/6gMAcS/AWcpP0/gGYJ/w75sEDcDl0TI9uHumDMC0k2ox+YnnbMxsrDM5DxrOTrCW0cEXgKElsplon6BTND6raxrzSj4rjUXM97T569d9sSvEl4qUhP+c2iNKSJQxjYQRNG1RO2ZahP/ub/+H7wUAxKC0Xr5tfc9UeKc/y2DP5hLwI5DFokBGEpksQcgFDfU04jgc9XX3AYCymOxhe0CBk5DvE/2FsQAAiOuCcy9NSkgn3YNBFg0cA+IuQqzX5ReI/+4YwDtmSMcQ/nd6ePblIQDQL+Tm/GqUhPvP/dAAYIzmB7P/dNgGAECyJQFw9wGA/hzoKuZfowFXAADzBmGbLn5Hpko3Qu0qib8VAPAgHSHTao0mIgDo1xH+PaS5KZ/9xw4A+i6u4qApwCtd+2wDF5Fhgi0BYKDmzNuuswgmwUaenJ7KM/vmm2+kzAF2Co0yTk5Ochdgnu+PAQAE+w8NQBCQFuq+Ae1W0v6+AEA0AIHmELoqf/HF5+nV6+8yAAiWAUt+6ZjBsZN1wAHvlADX63fInkfnnEBn/M6YzeelAADk3oLSfj2OlqpE8K+PAZgMwM6aY3ScggaXMo9KSVt2jDreyzj4J7YpMCu805vvz+yYD3jGAK5++9kGSvoAQCRLsO+hy6/6MHTcwv39CQDc2/RF9mv7i38CAKO/6Mep43fGLsosdTWXOgKAD+7dS7/6s79Im9UqLeeLdLRcQG4uLWYAGLaisXqAsksDQqidl5tjhWqUrgaUe34H2/T5Z58LA/ClMAB3aTJD51om2g8EaxOf3Bp3AfxisyvRSlrMJDkYfXP6UB7ki76LD7qjjc3JSEvyEPTTgB5r3OwoSkfF7qk/gA6fAMbY/C4CgNpYsCQt6d+1AEDZV4yNRAbgb37zGy19BeizmCvQN5/Lvg8wCd2c8UJMJSDcjSYqwPhLN2spbz05mqajs6UAgKfHJ9L8Y3KAcZ8L6Lc4vJOm02Wa4m9pke9XruePBQDMCUcD9w6u0822DQBCMxEgoWcAFsCTgf+7AYD0ICIDkABe3k+5ITnNSYDf0iTT5IT8fnjgG/Jl1mnZlMfiiR87AOhtn4I2i0xokLjGykyVVav/78MALD7GMECW4yvrDi8+HM5jfmEEAGUNbXeJACCaJ90WAMQxfBJ8iBD1oQHAMV90yN/V59HW5K/GP7P4IT8BsDsJAHhyskynx0cqDyQNWHRvAmagUgL6Nxkvkypgh+0WAKjPrm7CIaTn7xEAnEjCpbwOfmgAkJfSrTXf268b/CAeCDZwAG4QemWJGxZzQewHFuGoplIpIcADZsYex+ciKpNNMy/QGyQA6BmAghzHrlY95bm3AQD9go5Oyh8DAKj3Ryp1dOADZTlq1gRGTwkM+wNrpVgrew0LGo4RKb1xMkaGRGeyBgTmfQKAKGMgAJefew94KM4cyy28gYgXHBmAuTNn6VDFuamOtgKA7JqMv+G6UPIIHUVZMyFb4ud2ZwMYkyboYYL62/hRMQBvAQBybvgxQRnOPq8BreXq62/enEu2EyDONy9epFcvX6bzi4v08ccfp+PjYwEB/esfOwCIjK4GOW0AkKwT3LNIUkUGYHdB218KE8UzAMEwge1/hSYgn32WXn73rTYBWSiA9iEBQO4DffPFB6xlz9KSO/8emX+0KbhuJNSYhZQxswNkDUCW1OENv6e6jqMcYzluBABFRqsLAO4z91ufKcyKusSqZXuqvwX72dcMpntO03YaJoSLIyn2UnR8wDIHm3sqAGCTsWkAYHffCSUvBJJ7mjb1j+OPgwHYJzPQ14W2dT/7AYD1N/uAmyiVURg5ZdzJFsN5+z4fr3Ms4HnfzZL8dQ0xAPm5eH52R22O90GSPf7o+Chdv7lID+7eS4/u3U+//vO/TKur63S0OEyHi1kTACQYMjHGwv4AIK9E19vXL79KX3z+RXr17TfyO4AM1fbjc9LPwWYJSGbJNoKglOaBTI/4M5AMcj45E8hN2+m6lnfmERmABvbtAwDiHKvVJl1cXgpIB593MZuIBuAnn3xSmoBIWa9pB4IRJP6XsoklqWD3KfdtTccIAH72h89lPJbHxyqLgeok2J8jgB8ztBgVPVvaJzT6mE13abqYpsNZSqdH6JJ6mE7uHKa5lQ0DNJlOlmm9gT+4SIvlqbABD8ACPFhAMauaPiilA5ApJbgsWXSSHuKrmj17VwbgFqpqO2UAgqk6ny/S2jMAN+us76nzRy+17B+1JEeRezB7b92tJwYAogQYrD8yAA9nYBwpswgaii0GoN5vDQBywBguCog9wAD8oQHAPvtddw2uJQboZ9Q2MUjoQBIA4L10IG4zAPvILzL/O4YrHD9AA1KB4Rop+qRqywbEw3dZgCMlwExC9gGAQWJFmNIGAOp6NzkAK83WeKtUafm4oDQxLaPSTbCE8Ykj+J4ZgBkA7YFoBgFA6/3Qn9CaJE1Au4TJwXYUABRmOvwol/yiH1LsUqwosX1mlwT/UaagdgHWOWSMQZbpOhvnGbulCZkeP+MVJlnVbVJGeYU6kZDtx/sCAPsmf3S0eWKy7j4U8OfPEwFAbGxgIPHcsT683o2GHWDvABAA1I1CqaD+RcopNlJ81pcAa7vx8vnSvrkNRL0vALDluOFvkVEYf+f3fgwMQN2Q3w8AmOdNTymwBOm3AACHujzKdd+ia1JeYwMMQOhcgpoOpw0NG8ZKgLMhMM1KZED8q1ttWOjK5jnLD9LuvUaQOi6qhUkAEGAH1h8AQPxtHwAwa/LZhUkppNP89NcbGYGt+X0bANBrlJXxH87albXB0v/gZtwU0K7STTL2n4yJacFJOTB+l2yTbd6W1RI70wMAevsgc3a/S06Xl5dSoo3vowvwi5cv/6gZgB4AlM5Y0O+wB4h55wFAWa+hbVt3WMdLgDG2AAA/+8MfMgPw+wYA6Ti02G2cO1y/2cFmht9YIPK+7VnKUCt7lbKAC3DIUvdOU4IAAHp7JHbFBhijOupgZ6F4/RK7hlb2zOxGX0nmjwUALHvM+wUAORb7A0nFVrX2+lYJMIMcXxbepy0bS66ivfZMqRY4dlsAUPeqIsnS5/94vzXaUnzH348PQjwg/K4AIJ+RB99iMOPXauteWmOm/lKxXP74+DfAoxhYjQGAPlAUGR3RzpskMJ6Pl8t08fpNenB2Lz17+Dj9+s//Iq2vrtPx/DDNFmD+dRmA7wsAfPXdC+m2jhJgeW7o5Cm6b9SCtCSkCfRxn/SALuwfpWfg0wvLgwAehf0kQQGQrSD8fp71AclohKEMHWz4s7STn8YAzCWbBIaSsMcBAqIJAZIDaFoBjbKf//znos/LtYfGBNqBdy3a50hYqx+2S7sNEthr0RJDAhF7AEoaUQJ8eXElAerpnTtpsTy0OCaJz4Yps1pfpM1KSyDR5AOlcCjjXixmaXk0S88e3U+HS4CAYPeZVhbubzdP12t0z0Vp8J00nZ3Iv28OFnLf+sJ9q+QGS4Dz/H0PACD9Vb8HeQBQtIAbAKCsF/vSuwOAaAKyS8vDSVouMO8xl74/ADDGIy0GoNiYSQGJYMdFM+wdGICVJnDtsOffvN8rdtoBbeUr3Xg4r2cDALF34nrV1te+d7SHtwEA5bsWr7X2kH32lQ8CAPpmcQMAoDDiwt7nAUASouIeo/sFx/12AODY/s5qsb59WMYUMjp7AIAxPov2lzYYf9ekNoRZp/JMlbkHhh7Y1Tei/3d2dpqODudpuVRbRgYggPqaZ4KGP3VcnH/Pmosml3OgwB8IYrRHMu+3jIW1HJnaq5zDpbKzbvLxHgDAdhfg6IjHB9RyLIY2vI4GoA1YLMHsmwhv+/fIAMQ1gvGBhyBbTmQMjTD+igPddSLlQVpGPgdPUYMN9Pm5dkDDJoqNmhpy3kmI4OGolp05HkPAYXk+bYQ/lzU0AKZBkPRtH86e36tLgOdBA9AybXyO4fl1MhjmSHQ0xHjPoaTFZ3v1WDAc0PQiAxBaKY4ByPNbKQO+o+fqKwGLDMVhishQp1s8X3Qww7W1AEA1JgpqZMMRTqcsp+418PMROIiNP+J3CQCyC7BkrRfzvAbwbP2z8N/3G1aeKqE7UnJdgOX+4vuNOSZZfnOQb0Tw1WsAKmDZuyHlEh18ovVMy/MsG1K/rEANAKr+n3eEOL4FWOV80ivsKyFEyTA38qEsWeWLGYMZtpFZcegAXoAB+Py5AMoIBPzrbUV8ix1tr4s9TcP4x3pK1LgWMDZkAAIAjAB41Mw8uEEw1v/KgIQLWERkfXMtrAb8j3OC+ff73/9eug+iEyISUlgbubRDyqFUQF4Bb9UGFE0sdPfrYYZ3msRwX+iUvNYJE9oFGRf7DnQ6maxiSSo+B7YIXsIQsSQXHW52rc4Ov2Wei6NXsq0+EGt1Vy1Z0cAMcOuzzu5beZo5V7hOLzEg60UEmlWjt9jm8jyjxt9YE6mhkt/obOv5IzPP/W7AvgY0GxPxxv4yETaN+BTBPkdAmnfSOU9IRnpnuJrNI5qmuLZWgMBjbLYrYX3hhSRPdnTtAweWsOg9v4HILW0inaNFUxmH7KzXPbWDCA6TKeXHgB36+Leo3RbBwQoAtIQX7YuMl/On+prhtc7F/QPjiBfG1YNzlJfB+aWRnQW9+ViOXV/dnwVzEbj0jZn6nk8HOEZfIseKw3VAOB/rH7ZttdkIqPL61at0/85Z+vjxs/RXf/4XaXN5nY6QCIT+31zBBSmDvNGSV5YAT2w/j4nSMs/bCXoyE7/7Dlqrn6cX3yoACEYbgVnxl3YrTbA5IE8TG/U6naE6xyRNpGsxymENXMign/h8DgAcYADq9cOmq0+pOoAz2f/7SoBlDmy3EjdoqW9Ky/lcOpX+8pe/FI0yMPJ07oH9sxU/RzWqwPbD7zdpu16n1fVGZUa22lwPoOKrl6/SZqNNwI5O7qT5HM0/Zmk6QxVVStv1dbpeQesPoOKVsAExN0+Olunx44fp7p1jWZ/Qb5wfbHOn58nNFPL6wgC8ARtweSfNF8cpgQE4gT/BjsI6KrhOsP9WazRB0uuzd9QGuiqp2zAA9eC1L4a5Rl8HACDmJPYNaABinDk+AMRwbpwvXgMOWwBjDwArsJe7AG+v0+TmOh1OUlou8ewmaTEH2NYFAH3TFz1+XelBQN5/DsnLMm9VOzYDB9QuhP4fyrsZlzIBl+1W8RvjfXXZYMBmiv/GvUGSprZ86v0ZiewYX7T85SGfsHzekz7gY6kuuz6fAgAON7HsAEuWnI8VM9GfKVOyxgEGYwey+aox27cEmEwxiw/sAmhu5Hpt74YpQ+JluwEeYQQMkxTxSVkcIgJw44SeLgPT7y20Xd2ERw0gEtyNus55pduw6Hj2z4d4Ht1vHQufclRZXk3ZtGCWb+FvmTsvzTsnN2l1fZ5ubtbp9PQ4PXx4L81nk3R4iOoWvY6Dm7U0+9DtoVxXBNL7EpMgHJABKD69zFnVFdSklK5NYVs3Xrh23nMF/sFGwBuSJlJe27G2Gx1NwH/3t+8HAPTgn79u7yy1/j7GkGqOwi3+2AIAswBjS5fwLQHAcv+lJBiX6YFPfoZOMTYYPHh2ZfGTua9pSh/TLbIZW6XELQDQDyXr5VsOfp50e5RY3uLx7PXR7xMAZJkZL6x6JrKhgr25PwCoDk1/J8jI4BraQGRhjzTNwfeR8UXJimgXQFfMZ6nfEgAUZyDoFcj1hPLd1gOVa7KmKdiYpemNlQzuAwB6BiBy1t4x+dAAYPU8mKmvbjJuTs6hceXR5Sv9JQYsYfAOVA7K8rqrv08QpQJOEdiYmLk6gfvR/3gMfB6bEgI4dAL+EwBYnt67AoAo38IGDwDwd7/7XXp9/kac1T4AUNpjsiQWe5OJv/cDgLXjQIAka+z1zAWZcy5glb0LwPh0KkEnSs5Uk3IngRFeKO3LWlBk1hnAAyauBgQHctzik4X1a6XVJYCqSyhxnugk+rnux0Gz67s0X2h2dWVC3cJIsqSHMBlmKKmdV93k+YSjfY1AwNj75XpKt9kxm+7PDY0tBXbUIaStk2AcDbCige0pAY6Mu9w0KADBnWsb8H+yqLZjVcTxQMDM+UGmt8ylDDrVGezu2Ogd0qpGRp02CShBdgcA3KMpiAKsCiSyOyqPSSANwEaLtdiap9V+5J4Pwb+++dq3V/LvuEa8kKDASwAJ7KNuz6WvBp8y+ox9PnnrevsAv/h8OmAmOiOCIWQJdTCBkShCQArJnes1WGqz9O3LV+neyZ30/NETAQC3V9dpuTgUQOVDAoCvXn0jDEACgLBnuCeWwQEopH0YAmqnbBYoMj1tlh87reb1nNk2deOSMv6TpBpoCv6p7p+tcBPuF4BKpA90RWy3K2PfXYs9WM6Xwtj/1a9+pcx9AwBlz5CGhjsBveQ5bg+kmR7AP8wlJIs5R9H44rvXCH5v0vExmnRMRANwNjtIiEU3m+t0ffUmbbdX0q0ZfwN4i7kJHcfTk1NhegIsnEDXXJq5cCQm6SbNpNR3NztMaXaYZsuTNJ0fmTZg6Xwsa78JABZb+H0CgIwH+MwF0AsAk19PdROgBgC4g04iQNb3DwDKM3Ol7X0AoFyv7dfefhJs8fFf3s+kIU/Xj4xNVXLSqwcA1E62Zf14QCLbKweQdW1kF/AnqQCfRfdbsFsxz1txbGf7jLe0BwCoa0vvwfcwUH9ngDzwoQFAuTDr6o0mILJXwP86yCX7kZE3zsDrj29krVb3y2RGGeXOnAkMyj5maC9jNDzACDAzhorPueBQyvjTeTdJB1stH5cE926VbrZXEj+fnR2lp88ep8MZKtawt6oNVgAQWp7asIivGMdHALDgJ6X8V/Zr15BSy9hVZgL+aev1RwcADmmINEfgln/EwMM5QhBzeXEhC1RKvabaTRYtmz3qzS4pfafpiP9GSu1Al0gaBwR7aqyUll9tIGZk/wQAlifwYwYAsfmoQ6DajlnfyhxLdWh+XACgn9uVgQ4AQGcNBO0LvxGOMRNhVAEeKKgwk8xx6SpWZxF5Xgk4OyKu2hW1GNSQ0X3PDMAfCwBYNsTgsTScJVwzxNfpAAndvY9C74bP2yICgGAAgm3w7OnTigGY540BPWNmmWBGxwELJRpjx7n1+yMMQIJv0ABsMQArZ1XYVzUDMLqjYwxAAIDYewAA/va3v80AIEqAdT0YAIIu0LhZAn6SrMJzhFREP6hLBqwklUyYGDaKGf8+BhLXmXfqmGGkrIAySLaZfQKtSEkyVKwMvX58V9apK1FnV+PS9VfOlgWU9XsFwCTQgc7iYmvMPlVly65rqnRnO9iJniNe0qlvvbLkQ+mmi+QD2Y346V9jAN/Y++VYBQBslQXyc54FKcDEBuV6YL7AITV2u2gsIis8lRL1ymYHf4PHjY43bW0EsLp2u82ownEFNHMsxWrczI8BA9ADgEx25vOSAdjTTT5rvYUA8sYYK+yR3QeAl/HsZw3IXmRgNv5NEBD3w+Qws/Syp7tXHK+O/+akKT4EABhBQFxa61rj+PSNVwfgCwFs3/1ySG6Mgc/jHy2X2kQqpXR+AQBwJUwwAoCP791Pf/VLAICrtLTuii0AkCXADKzelgH4+VefSbf1l69eyB7Iyp98/X3rJyS6sX7Ez5vWLN4aZDXAzQ7uGYKxgoYgljAADfwTBqDTSFVAIQCAGwXv8D9A16MFStSW6de//rWy883XBDML39cE643oOwMMQEkwGokIAIhmHwZa4N+vzy/Fj0XXXuyF80PESGDuKfMP/0/SKh0dQl5mkY6Xh+nwcKEJLLDY4dehGgaal+g+imvZgmWEYHmRdpN52s705+L4LE0Pj9N0qp2A/fOFHQcLb7XWRJO+DAAMz6Vob6nBiF2AaQ/y/A8J9EoDcHkknT9x7uPjpYwRtL5kH6S8hHTQ7U+otgBANLYBu/Vmd50mu+tbA4Ay79y+6O2RZwC2AMA4frCffs2j62lZC8pyqgBA1y27KeOQk1SW2OPng0SPVDM09o4bx1qO1URlL/PVCjVj8Ga7y4wpxBZgvYH16gFAxmg4XrR3WF21gbeEK6VHPEEf08D4PfE4TCj0VVDVY4yYkOflvbWBQ56HzEntcqxMSr0f/Zf3rbTiRLt+4/PKjkTVEy6+3t8/JADIpHI9VnUCmHFJrtyiv44ECHzgAUAV913rsVqn6169o4l1AVebCzYe1hbWO0gOq+uLdDgXTC6dnU3Tk6eP0tkJtFAJAG4EAEQJcGGoawIn984x29BNTOrzAoBH/T8p80XDR7D/UJEWGIAtXx3+dIf5l5O6s+xvFwaude6mPxUkow7+7q/bXYDfxoEoCD5ozaHUxZXC6kCYTo858Pucr95sOaDj7BZkqTC4BACxcRIAnE00I1isYL8DXBaxLrpOPb1t2LVF6f5GJwSGqhg5vY8CbASmTzaodekWv+8ZgC2Dh+OW8dPuOLKA3HN6XwzAFlW8b0w8+NrSg2SXX4wVPosuNl5biI6B3Mce7E19Zv3BwRADUC2tjj/KKxAQewBQyuFcCXD1bHpKk8YYgK0MR/9Y1iXAYOgAbPMbety44vFjiZmf83QW8ZzKBqaf6NOI5HsUoGa5uzKeumvXXx+dV3/9XrBV5++7AYBwAHEt0AnV+6uvqQ6AkKEftzeyjgGMNdiaNDV5Y/PrD00QzSGPGzM1ALOoL6ntdvvxOaI7GV5w5N8FAHzxzTfp8uoqPX3ypAIAc4JiTwAwOzIhYbK/Fll71rfKLCs76uaY2KUdSmBoQzcSvAAE+jEBgAKcmS0Bk04ANgBVxgD096fPXUEhGWOxg1MB2hWY0/8JZNRrrgbeWS7rnS44kSIrsFqrptS2AIBoCoNyv3I9Zc/SOVc3tWKDE1xvFOHPAJED8ON+z+vyZUfelpMBCIAPLwDXCqZpiQWOx+zqfLEQsEfYS5Wof21P+kqA+0p/a01FnDOUBUaHNgakNs7CYthqgA5fZTZXliiCbP8Me0uAG/6X3D+BtL6mIAP2jfafrE7R5sH9ucCOACCCRQATYFtqAEvgMgQAHQaBrvMOA7BirHSD8NwgJQdW7aSS7kdFk1bG2UprcY1ITDFBRWDNW544J/l79NtwrFbTkSHwIFo4NpTD9eCFdQjtNwW11XeUBkJgtDYYgFyXZezLGboBbJmn/r34ubin7SaFmYU1ARAKmnTXGzRyuJQSYDAAvzMG4IOzuwMAIPQCVtpoyfwlCaTA2Ohxevp8TRIL/vDF79Pnn3+RXn6rXYCxH/qXPo+uPxjjFwKAtKfFL3KC+lKeXo7l96b43LOUimkAFgagMQLtBAUA1FWBQNEDgMu5VnoAAASjMgNVOyUXyPPD+sS63mlzoevrdbq4uBSQBD6WHHmnzG4CgMLsBvNvuxI9Pin93V6mSdqm0zuz9PD+PSmTPTo+zOAiXDHpoomnhVJMVHRv4ZPepGtoGQPoOzwW9t/B8igdLtEN+FC+ASIGXwIArtEEpC7/pV/ln9/7BACPUQK8LAAggAEcX9nT/x97b9okWZZch93YMzNyray9unsGmAGGA2A2gPrCDzJ+oCjRJNFMRpmJopm+Sb8XH2QESUmGGcxa1d1VmVW5xyo7x93v9evvvYjM7uqeBqQw68mpzIgX793Fr/vx48cVGNuSsKwBwDU/j+7INQCY0s4kiQbgA0uAG82E1P+1dZmBhwZjT+8/AIBflwHoAVbGQgEAzHPaob1afIJuvT4r57X40PYS1/dS9oSRaaTEskiXmL33n/Hr574AYNYG/aMCgFZV0Q0AouQXe9kAQPhafwwAsAb/ihY0x54MPLXopqUaeQ3Vv7sxmYbvpszpMseaUNfmR8hKi8wSfGI0JxpRyxT6p7c3izTdZS1tglsLAPD46DDt7iCGwsQD+ENSwgBA14TDOgnfAwDEs1uTWACAMj/WEFM0AFEC/DEAQOwHvKyKZqCgZ5YG+D/+5//QCj3fB5CzzdXmINnvimNvEGRxGPj5MPFGte4CBzYBGG0OFH4HZx8vBAQ4XAwAbGV8NBzgevE1gDSnSSMHbl0CHMeGzrA64V7DpXO89A+0E9COAAAgAElEQVTFwVTgtEOnr4hFyvtqZ660xc4OzBY8I2qMxXlpOsAGZG4GUjs1+Dy9mmMFgwbHRQA3GA/Mm19XdTDmHAkt+4pBWb1Oauev0eXTBVKce10f2bnSjEoNSioDxoONHQBgPzYB2SCKz+90DSDiesffJXBcMmhENpNlYxsyljHD0qUB4b+bAVRohhDXQV5fBvgY4KwMQAQtABc2aSLh75E5ZppA2/ZLVzMQ3CfBSHUacJ3clAQgARxXN+cR8Iv/luXQvdYjMEdAoNq7dQbQAL5ohqgNnjtFlXtcL5qZcV9yaZ3FuyBvf+cexIWdvLi8SF9+ccbA4PHjUwKAVjopCZRBPljuY0/aSq0agej98NVGJrcGieVuBHhQEAxzagxXp/fJErThiEE0y0NjE5xoZzfYd64ECxAsVYygzWkAoskKEkBwOP7ht2AAXuVyK9yrZcR7OKhh+8y+aOBqovFW0mmAX7aHeE7VCcHn7TwowI8bYGeTLPkjZ0ZZLbC7sCmmeeoZgNNpBABLgsT2n2mSBNVkZ7pqQMjv6wI4eV0taCr5lwu4VyI6TzC/lwhcQ+8qd8BcrWgXkRAU/cJhowzY9qYvmY57ONpdW2v1eVtsVzyD69uvNcOgCYNya7BuYMdxHoG9iSAfwOakAjDAjWz3N9r8N9E+XWYdT+xrBuyOBdnQkHTnUwG/bAZEQ8yAYZ4/C2EWATBBAsqSnZkJGDLQXM/Vy53fLZqJ7MAHHUfLelsCxErQfXmyNa1p0eDFPZNlNCuMRdyj2QKzcwIQe58i+gt1BUcpdVamhgLAbZpYbeuofW2VpC+6tOOeAeRgvLGGAQzjZ9SNtnXpE8Lx+lFCotHlNzICw7+RQLOXBS6wH8PJOHfU9SXAYACiCzA0AAFYgZE0GiAYE5AloaQdyJFjgsg9tp+xjeWT70bm6fUXb9gF2GsA1mPQnQzmt9o6069nYmNdmpsZs8nsZht46jWX8T75t5QhUwcwlwHjS7Q8jYFsAUINpDSAHXsX5IXxYJh2d3fSX/4YDMBRGgGscvqz64Um+vWhl7NFurm+IzsTwJ6dm2ZrrXmhaL8KEIf3QfNvMl6n05ODtDedJJCsd8boDGydLFfKruETpB4GZtlLq/kgzebrdDNfpbtlLw12p2l8cJQm08O0s3eYVktIG0B7VwcYSQUFAOcL0Zpte5X9X8/fNgZgE/guGoARABSQHXqPtja1IYGCpiaJU+egY+IBAKAxAG/SYD1LE3QBngAsX6fRAD6wzjOaC6it8kBiBJ25LgOhxuKPDMg1u23JXIdo32so+uRGVxxe+RnO3ylag7o3lPFnifBY0lmYa6pZFux2OUtFDw1bBOcKVtd0b48xPNis0KO0ygT8tL1poGFcO1v9TStRbWEA8p5y/KfMOyvr1bPmvgxAu6+N1c7++5QNl5Nvtp/hgeOM4d8lPsU5Pwfghf+UMQgGoID9dbxh51InE7Bxg+HzVrGSzwVHghHYnDqEXWc8x9RVdOVx8R9RNqD8rYnH2GckRi1EJ9k3QvBi06M5mKFSZmt2dtgb8Cxl06G7OzIAcaYAAHzy9DSdHB+lyWRAuYPUQ+nvrOrWbfE7min5VyOOyIQQ06BWYoYytC35buvLElWGN2X8Bx5bYNcWzAd/iwkueX7ovRL7UgIVkpu0Gf/7v/v3HQBg90B3GeViQJqaF9lgxU59waHwhq/te+IG7jwhWLIim3Q8GpH1cXtzw81h5Zo87IIH0UzwxHEoJcPGJvOGMwJIbYBllcGAUa5YKjUT0J7vPgCgHAw1ABcZdgW4kit3lQbm7w2rowsAjPe5aV7839qCKw8m2QawbCUAIPyuGwSsAUAx2i7ICgFTs4thHVA1NaCKZZL7lO+LB3J5LnUIHggA2gFIwMo17dg0ztzoWtKEoA5BbvdB2B7I+LFqgFB6yMkaCp/vAC4jY8A3TEEQ1gbc2LMbQF6vlyhqKqWO8bWJqEcAM2cNoceyS+YHmCB4Ls8qiISdJgC4Geiur1XYMvmgixvQAm7bx42SivB9UYTZ2DhRq9NK7qK9dU0F/L4rGoBvGXA+OjmpAEALkBsiwh0AngROWsrp7mGrQ9ZiSMwhzkGAirb7sW4knpTlAPaYMUtxaRzsg2EpkW00/fgGAUApAb4CjYd6S3weZfv09KcBgGgUwhJgZfsJuCcAoYEOBAWdSDCeT0BE/FQ71UgGGJu9dmjz+lQGoLGkUC5pAvR7AAD3lQFo602dtTL+4pDkDHr4fttPjYoBPFtOeNRBVdU8RNk7bOgGiYE1OiuO+H0sc7sVrSsphxEGEABAAGqmX9gG0PlEGsup9X7iedKpEZibTQWGcnQw/NkEZvVCgClobgkAWPRccd8otfOvGiQof+lK4CKY2ttDmjuRBQSAtH5vsC8NALDO5i/ZEACAlLBDF4tZ1qAFAGiBqWW8I0u/CwDMDMC4XrP/qOs5MKCtRNjOEK69AACK/Qe4IQCgNebBeWl2zQOA9/FlGswcZeRmFqDlv++px2rf6dcm1rc1gDAAEGD3JgCQNiA0TrDf8Wewb18XADTbbCXbYK77EuCnJ48yAIguwJgvlrbDEAP4IwCI2V/JT11/MVGa/SBdriYqn5mgahfefPmFNAHRLsCx5H9bE8IaACxMa/NLcad2nFkAWs72ct5FP5cdJxmYSdKxNMKwB9LECH8UINA0Nu/uZmnY66Xp7h5tmQGAk5GCVWw+IYBFBoVQkbtcUpsRyb2bmyvuA3sWgJJINljDC8gQAABc3N2mwSixs++LZ6dpMu6nMTpZILxXIDoH5vBH0FUTp9UKPtUgze5Sup4t0w0eY2c37R6cpN2D4zQ9OEmzO8RjmwHANob2xwYAoXcM9h/+w1m3sztWlm0BAOmHJwFW5FBbp2EA4jybVPauAwCXSLgAAFw9CACs9munRJSuF7WHsTIG94H7j8BEbKJS7E1N1Mn7LQPiYtDsNIqgBBPWTlKoGUuo3xEAqfpsk/jKAEBKS6yliSBZU/M59wDORSn/BcATNQabRBj/Hf6++Oz/yAFAcmQoAVRKfuW8+zYAwBr8ky2yGfxrNBHU8a/9RZUwaqnwE7sqPgmfk36ejIGRX0BWAZt4MV9SYsUAQLx3tRCbh+QJmvUs5peUedjfH6fTx4dkAH5sABD3bP4QbLNVfYlvqfhNkBK5DwBI9usI3drLml8uhfCCpjD0J3Ee9NFUTispv0sAIAG1IPIcDU90xnJQ2QKlW5kiDAQGBY4eDId0WYHTMWS2qjY6YcE2uspGyuJmBlkbANg0ck3HvcuBN4Avlst2AaPbANOPCQC2BfhtznMMzreBinB2wVwQsGggTkonCPjtAYDybHrwBsf+uwgAWjlaG4vQ5s6L+LaBaN64VOu4I5UV159n31pZXpx/Hhw44Fuu6TXFOPoIbvRGxAHv7vpF5shADotvAwCUDFyza6aBnjI2KCu2QMFl6LQ0kQE0skea0MBnmOm0wC0ArxbssYTUM2giIKhj5sEUm3uMKcYeTvHnn3/JsTo8PKwAQATLnLdQAhz5FG3AjtxXYbV0OWRttsN/1rPa+NzhGb0DKs4ISnLEOSgHqgSbXBdgf4aEQQyQkc3f9HoIAzACgNTps+5fqo3zUABQAEEwCUsmFE5Wft4OADA+k42l6a96BqBpvIExsa8lwCVIqzU6MwOwK9kUSifazkYPStCxsyAHPwOLkYGnBmV0+pTlZQAgWV4Urt8hUzCW6red198WAIhnB0MHDEAE3mQ89MBalDK/rwsAwiF+9Ogk7e1NOcw3N9f8PlsbsLk3t6Ivll/fUQDQ5iky2Io/F5nRNYj8bQCA1miE51IHANh29tnYs3TdMf5xHWMsdgGAXddrawpHW/qRAMAqGUP7I4lyPPfHBABjxYJ0Z2x5qV344t27ugtwAGy2AYB25fJ8ktAw0AwlhIUVBLH9GA90UdrlfUtow2U/QILZCiT3YChOKgWBhQHYT4+OD5nANABwTCAViZACUtFP0gdZzRfUu8LZfnV9mfc6fAoAfmBjGokBncjxOzT92JvupOPDvfTk6Yl0wu0LOxnjJzIE6ldR8A9MeOhhCwAIKb+r2TLdLfqpN9lNO0cnaWdfAMDFHWQ42gFA68Drk+sN+xzKt3PTKwPKcoKg3d/AMyAwvr66YsUMWKkAACc7owwAylko44lnl7NE2HRgHPp7ajaIeRgAiA7KwnKu13U+vxuAo0ysjZF9zABA36Ga9x/i3QgAlp3UzozNsVuWZJBPPBQAtO/R5VKOG0XTmdyk/w9tdWH0U5OxN2CzGzDM57OZrj1NcrDhYd2Y0OxnjFvs32BGVa8AAEaAqkEAcJVQ3r+0a8b1Gv/9UAag7bN8RiTpfIxEyzfFAKzvuU4QWlNGYzPHBN99AUBfCp7HDuhMJe3VJFsYAGjVYlLtIYkOspM1lqFPNZul1dwAYjmfeivR7vcAIPpvTPcn6fHj43R4MBUAcIB1gu6/xgBUCQ6FwBsMwDZ5K561NQPQn78SK9YEMH+u6k7P54+cQ56AJAQAvx9NE3O+Ep1BzAfiDFSTEEf5LgGAIoJYGmP4jVkMT1kElvUz9Ddurm+KAWgOgIx0nSm5DwOwtjj1vyI4Zn8tB4AskDYAsG0cojZbvP7HBACFsRVLHJtPa6Vp/l684+qBRDgmcKpYAoyOyb3SQRafAaCUDz+W/BWGRAazviEGYNuGjPOVM4IPZAC20XwN+NkE9nYxAA38M+elq4TXykebxLR2Zmo86LaBuaZZhKDWAqS2z1gDkLh6rEQtOzqmJWpC13BkO7pxEfjXErqPAQBuKv/FOLJrKv8T0Ijr1YseE7AUQIqgJEr0kKXCeu1Llsg0tMAA8+OU906LFAC+q1ECvQEAjDp65nxJF+C3DQAQ98TOlMpC8+txEwAo5bhFm473GRiJ95RYrEqX5DpNRqqNKUEjzD0OPtdFl+WVvCdX9k29pOJ8f5MAYCwBhj4H2IB8tQCAVv5rYKcJJ3sGoAGALE3DmkoKiluJZOs6KGdY7Bq8DQCcHnoNQN54cFC0xKcrDv4KACC/xUBAFwBi33gAEIEcyjoQOLBBiDZ5+C4DgKv5koFNBgDZ5EFKgL8uAAgmxSeffJJQuo2XlADDJuqZue6n8/Nzlqez2cSyrk7IQEXes5BSQADtGYAL/hv2/ZtiAFYBN5sblP1aNKnq0tyozfVdBwC5dxVokPNB9ihAbV8CHBmA/7gBQJQAI8DqZgB2AYA+eeX98o8LABZNUwEAe2mZNT4NAPMeS0nutfr8vVVasKukMY+aDJo8FhprRADw9PgRdfh++ld/lXZ2wBAWJmUBAMXw2r5YLWbp6vo6XV5cpMvLS5IiAICtVqI5ylI3dBLuIVhc0PYcTPfS4eE0TXfR4GVMHjr+jvNznfT+lb1CDkcapp4CgGD/3c1SurlbkwG4Hk3S4aOnae/wJE12D9KCDECEz3ruoQR4hTV+S5+f9+5Ar28KAEQyBElNAICwDePJcCsAiHthEO39hZYO0UUD0EqAV2l3p5dG414aD9FkpJQA/38NAIRZa7DwHMDuGYCwezs7e+nk+JiJR8QSd7dX6friKl1eXXKtAPAoMYkAtV3a8njfwiFwtCF/BACQYHIAkstDKHCdG2LUDHx0CI8AIK4HBmDuAtzBAPQx3qYS4LLnmgDcwwBA+XzbfNcAIC2Mduq1kWj5bvr1WmHCbroib8CYS6vmbFxNGispQxRxJGKxyWhH1s0SHYBnadAH+A8G4G56dHqUjg6maTRG40oPAEKaAHcMoH5AEDFKp5Ru3MXyS1xRA4CNJnAh8I4AYI5/W7QvsJegCGXzZeAo17kvAdYuw4wj/tf/7t92lAA3PXYPMJVFURgR9jtfsmgOiZVs2gNh8DMo4UrDNmVE8SAeHPKHqmf+tAEk8bpesyBep/Ww1l8aMNPVscg+2yZOnHUPnMPadV9d9xC/v2HsFEwwlpwJs+aMpTqTZRzL/BGwUI1EBBvWObLdwVaaqVsmeJ+xumytcMNvKGHtSuDaXPvrtI1JQ7PIvSkygMrcCFuIG6AHPRb7d90Rmj5XLBHf1rW0pQnIxvXkru813uJnIrspaj2W8SoArADqXqRay/xC0OS/y8YiAVh1TQT8AVXNrc4/f1cx2eonaDAQrCTVARL4Pq+PuXHdtWgTcS1ZyVAAOrqASXMOitGUYDjqJvrnL/dVH0rMQjmRZRsTO+BlPcUSPlcWu+6zXPHm+obOKFh30/1ppXllB16XdqLNgQFA+b69rqFzOPy4MGGC8h3HAPzyiy94sOJe9qf7dMConQqGx4ZutHH92nhaaZjfi5v2xyaAkE2BNjX0UfaMZ2GOBz0cwQRlTQ6C2n/aNAMp5Abo525QCmrLq1F+7vSX5F0CAEPPCKL4KLvsj4bp/Tk0AH/Nzotga1IjjfegXejUUaKGCTVShszuyZgXMLhojunnbF9pQEUAEHuzaqKAbpjqjCmj0a/3uCZEkw5dvIUtYQwxaPEYANg1n7EEHs9RgbUdjAZbtyYDkANYtTdx3FmQpvaHc7lOZHKYYD6SDbgXaOgh+2kMwMjgqJ2nuuMnZ7MLyNQBiABF/reVBLuAo+HSImmwEM1FViugW+0aTYrQ6XOcdtipurYfmxpaib0pN4zrAADML9fMiXIofQiGp4TGPwAJMO9Ne1UzYKlZiA52LAFG2RFKl6VsGUwNMGvZXAO6vcpkrvd7sKEd45sZdCuXACYLp9xPdV7kznhNJg3mGOuYpdZ3oQRYS2NygxgD5IORaiv5tTPY1gkS1NF/2ebf+q9h8Kqatbw2tJ0WC7lv6mFJk6cR7LHaZEkONJPkXAtaOfEQe2tJdvtM1JyM+8XWo9kbzBsa17x/d56O9/fT05PT3ARkbzRmN0WslcHQOq2i9Fe013jPGVwJzBM9/yVUbL5svZyfv0uv37xJ5+doAgITqnYyl4VrKaJpeYXrlSS1Mitgv7SRlIxNLW0hmJUG7Rrw+fPfOlvyjNWu5T6maTJh5P4k2ERWRxMEdws2QDg+OWanyp/+7CdpOt0hmETwz84h017WYWKX8du7dHl5QwDw8kZBwMVdWi2gmTpLEwBTLPOFXMAOgb/9vZ2Ebs3Yz2AErgyo1bkSnS/MBjpRjhJKtufzdbq7Xafrm1W6vVunq8U6rSY76emLT9PRybPU60/SaoGKrJGAijLhCgDesUmJ+OhVkFFNdtxP+VwIxIzcLNB92s4YgI2wt/C5EPdgz0ErlmSOrAldGIDcl44F6O+h+COZc8k1ju7J69VNGqZZGmsJMHq2jAbCpqRfkdc9QFEtH9b7NTtsklV5XYZ4ZJt98aXB1DDskFiwYSp+QbMkmDMe4qNt35/tiO03ix9CV1zzX5Fkhn+G68IXePr0eXr+/Hk6PT1lrHD+7oxg9tu3b8lqnald9OSgTfYOXxuT1m34QS5JdWXNtPP64TrO6mAlK36RcZJgP8TGtxMtrFKBSQfdKwx3LMkLgIf/lnGC1p3vAjzHv/X7bDxEv7T9wJXnKbFkflfUrK8+XhIYRfNRCUuZg1xb7GZCR7vWwktHZ/HhmM94O5/x/k3jT7SpZ2l2e0c/b84Ox4kSHtEP8ESgIiUhQNx4OOHnAACm1TxNRqs0GK3SPhiATx6lg+kO5Q5IEkiLlPoz7mXiBrDJGA/0JVAm4CZNe36RNkDJ/kWUKMP8bcBLoBEem3qJn4D5BkNc1gTGH3vG4sWCu0mDPJNm6f0v//p/+AoAYOki60tw/EFGJpGycWLHUNyYAFSFLVAAmVK/XAytILocvxYdKdk4TaDDb/zOEoiOsrEuo9EEANs3e5shtHv3pSFWmhRLBa3rmHVzxL95Prr6bn+PWWDfdNp0/Jndc2UJRZxdx9lp4iHAs6CYugr6nT5gKyKzGkC6m+A9KPrORaaAjpVe+vstGh7d5tmMaptBtk/FktB6THxpZfmLjbVcX0qLcWC0Mce6gKPuuy4H/6aDJ9+/O4C71raf97gHBMgoZaYI5PLmtiYI6vjn67s5ivcoAKC4MSKqK8y0WFobO36Zo7Zpruw5vANFwwUpe12jBkx4nTauJfMPDeAIzLfyvUqJDqUOEdBr2hNzcEqJT1yvXB/KrMrz5wJSslWVceXtmTfYJlJsYxEdXLBuAFqgw+rjx4/Tq1evqinatN79G7MDZb/cAABmu6QiweJsLdPFxWV6++WXGQAECLizt09qvQU193X4bPyjv9HVxdFuu9EsKJfSCVh/XwAQ1wO7jQwH7eIN4ALfjzUHJg3AoMyc6Ni8HwMABBhyxiYgBQCkBiD3aQ0AkgkIXb3+UEt7B8q8lPdlDR77XAsAyDcaA1D3RdGK7XZWOU5kpXYDgOgC7Oc0rodtACD+3sZC/xgAoOkVohkI1jMzvt8hAJDT4tYZbexylXXpIgDYxgB8CABo2od+aQOc4XUhhzIYpPl8mT58+MAkhBdVL/vxuwEAms2y/d917rSV0uG93xUAMN633z/i2Hu/VkqA/8kDgKb/hwDrngCgjWP2j/Wc2AwAYlUL29D8Afgi/vUgAHAF6YzyaWN82FlJ341NPyTpXOIAB2I34vEmAIggD8A1koVH+wdpf/8g/eKvf5YOpxN2nDX9RNOX8pIJsC9IMKAZFRqBXF1epovrC3bCXM5v0s31Ih0f9Vjqe3ywz1JYYLM4N/NaJbhmzVoErOVzIxjuTdJ6NUjrRY9dNa+vl+nmdpFuAAQuVqm/f5ief/q9dHL6giXCCKD/uACgJALgc8EOsrJBCficvw0AIM5GjK1nKD4YABwiMQVw4dsHAOX8CQsuVCptAgDpf3yDAKBMRF0x8s9+9Bfp9PFpOj464p9/++vfsKQdZxYAwGvo/CtzlPstal4HwNMRBivNwuj+fUwAsLov07zLDf7q+fCAksRg2lwKcYh2d2WMZp/Xv0MLUTrLipxPBAAzQPctAoD087LGn3o+Wh1lzQrZQxxJbvi7rHpCs8hlumNzS1R0SFKXzOXFnIo8HgO36e3yQw2oy8CYVaD010xsoCt3f7BI+wc76fT0kCXAo5FKAPRnqZcAAEIWQQD6rwsAYv/4GMc3MWk7h6xJIGJKNihTbXWpChAGK31n8/c1LjAspzAIFWj+6z/58w4AsI1yqSCJ70TqDIZnXBlwRRTSlb4Zssyj1zUV4KZwHTil+5qi/8wCmIZDDQRmx/SfGADI8cnAiytJuycAaMCCld3l+SDLpLTh9iXLnhUjAGA95rinojFhyL5zeDRb7ZmAHhD0C/phAGC7HgXvJ9Vdb/x32MZqZhksy1IEj3mtFhr2dx0AtEYa5mTCkAq7VjonM4jITATNdm/oJCxZg5J1y+tIuzHndWkdFplFKkyH+wCAxanuETzwJYyeAdh2rU4APAQK0bH5VgFAZdhJokOyl2Udlb3H37PBQEmE3N3NaQdPHp2kly9epqfPntYBSeg2FR0V+7cHADmOHSXAFozQFitjwQOAX3zxBYGAo6OjdHR0nHb2wEgsTso2ALAx7tHf7G7jyEfpAgDtOe8DANp7YbsiAGgJD2TkoKkEUelNr68CALIsfzmn43JzfU3HBgDgb3732/T+8ooMQHTNlDNPM6Ao+aBunmQY7wsAZn/OXcdsW2V/MyC4GQBkRzk4X5nlJQET5n06nabx7g7ZEubUbgMAjTFj7ytiz+3+xsbJcH+MjEDMtZV5Xl1dcw2DaTQZjdk0gU1AwPZKtYaT2Uru3cFAs+bliz4mAxBXjU/NEmBlAeMnVoExAL8uAGjC05aQhV2AAwrmCzuhD4d0sBFMYbwIzoblESVONjEAkcQwHR7+/IgMwE4AMDDw7wMAGqOVTUC+JgPQ9gHWiVVDtDETu9Z1GwCYfdy1JIc2AYASNBUbZslN2oAWBmDjvZFZH0Sqtned1ioD1QBEAI/GNe/PztPx9CA9eyQMwPn1bdodovER2FaBAbgBAGz4BE5eoxpTtW/v359VDEDcT32ubAYA89lh2kqZ6YHyXvg9xX6ABeckwfR76vMEKStfCVR8Ti1XzOeh+bwFAOQc8ijvpbkGwgAADw6mBAAPpgDfSnmadFWWDWzMF55fS2h93qTrq+t0eX2VAJJe3Xxg2e3OJKXjo2l69uQkHR7uJ5QMGxMO1zHJDOnUvEhMeZKF20+r5Zqaf8tFP81Q8ns9S1c3cwECyQBcpemjJ+n5p99PJ6fPCQBOJrtp2GtnACIBwnv3LPEOyZPsD5i9ujcDUBjt0LgVG2hEC6NMFmYi5mpIPxh6WiI1062pdz8G4Hgken/0Y3pISJoGYK1va8BJLC3sOfRjky/WlfBrXK+zJEsT5LH7cDgftvmD0e41NfbkHaYhagCgAR1oZnF8csLzG37J/t6UkhlI8gEUgm30NiIymJvfXwhHbbGFr6jh/gsMQNNsw9/8uepttv/OJiAZKoKcgyFYibC7ECNQC5ndwYWIgLETogYqj3Qi1n1WDkgzFGGFEQDUrsDmcfj3t92r4TQkcrH5jb5yhZURgOR7ZexqBqBcozAANwGAJnnj7a19qyXrCNTfzsn8U6JnIYZkYoBcoRMAJItaOo/TnmV7LgDgaLhKw9EyTfd3mAQ52p+mPsp/1d6R/RcBQMio3DMuI1sQ1RZK1PEAujAu5Txp20dcC45xTumErHMIJBRzIhUXBeC18bAYsyaS9X766Q++AgPQC+0XcCayavxE2GKu9JVcpxMDCruYenGRNgLDkCmNG725IGTFdAED8fP5gHGaYzRU0UPWN3ZNYPzMpvvKelmu1K4TAMkNEGRu2tiVnAMFXst4uuyjK4v7ugBgHK+uLrnNsK+MvDHbNoFKG0uAjS3a4jQUjT1vwLZnjLYBXE5uuWsJVb+PDnjXmupcJw7YaRuvrutvWrfci/GgdwBgZaBc1+m2Evdi0OugxBzfyFT7WABgWxv26iDWNbjbfIoAACAASURBVBFtlq2nrhLgeL/Qf7BXZgC6dWd2z+bBl29W96OfgYYFyvyePXtG9t/+/n69XrYcNDavm0qA/QU9PV7mTxIEwgCEBuAXtHEAAI+PT9Nkd+c7BQDShneUAbc1u2FCZIWyRfw3z02hoAtHdtgGALCZ8ijM1DymrgRYxhPaJCiPBHMH5d3XPJzPLz6k3//u9xkAJPOA5ZIeACzdzzwACEcql4Lr6W0McTn4wcTQu82OUR2IWkDQVUJX1nQNAAIIhOON9Yy1CUc871ltNtLmwAiYVErm2hy0CK7FM36TQW0DAOEYI7gzAJBst3sAgCYgjYAQTme1XwI+nJmtVtIUNS3t3y0lwDpT1fXXixW704KB97EBQGuGlm0EAIyllBZiDgEAIoi3Ls/CSK1Lth8KALL01yoB/igAoGbvnV+G5/cMwG8CAAQjwwLCjw0AGgiItceu1tSKFVmGjwkAWmKvOqdcxQh+X8412xibAcDnp0/Sj3/4Z2l2dZN2BkNq1llDPmGuaflvLmGtk7+2du2nB0CqjaR+SWQAxkRY3QREqhEaL7AqVIw+Py8Azo8AAOYmYKp7uGoAgLgbKwwWQA/3sJyhFHieDvf308HhNP3iFz9LB/s7LOMFQ4XsFCVVmIdC8FCbYEn36+t0dX2RAJK+/3BGEOUHf/I0jYaJwvfjEc6ZNcExJMcIgOF8siYVvQU1DPkC8LDoseT35maR7m6XaXaH5hrzdA323yyl60VKR08epWeffT89On2ZhoMJJUUEANR96kqAvwkA0Mt7gBSBJic4z2DzUQUgkgXOZljsgMYq1BCuAUCMpz/LSlONCACi++iVlgAv2AUYpYX3BQApBbICSFEnrPz5/U8NAOS6ytrFmCshCe1N95g0wDmJpjZS8rpggsPK820PRwDQyyNwZ2Wct+z7GkCU33cxAL8qAGiAWW0/fUNAlW5xuIblYmCjzL83ANDAIW5FTX4CBBQN/ZTmaOjjyPubAMAI/kmiUEkzBpgZEanyh8RfgC2Q+8OEDSiLRLvq7KhJ0/B+s146qhUlBl8o8GgJ6PkM+7RYZnOrSgWM/C0yAH2zQT5HAhljWEpjwTTEHu5LKT4AwMlozSYgz58+Svv7exkA7MHW9T4OAGjsPWqS65haxZ35zxYjZ3+NYLBLOCkwPBwKcxnXZBkwKvxceXfRoEdysJBNOF4///6ftQKAzQC4C6opB3Qb4ypexx+uBnDhBik6rR162b5ZNZmMQWPaN8Zoi8YOgwRKPTMzmr3Ge6wUDwaj/m5d0N9QCXBkQJYASBB52ajKZgwAlaf9egPhGZF8Nj0MpMMNgtklFwKetTgqhX0kGmViFLKB1MgpajnY3y0hZHqNsJgVeORAXP9M0YmK82WU1OycbGHeNL0y9TuCZoLNt+kX5uew5gP9HqnR4kRDwHghTrRuIBvT8rk64osOaB7HDiC4677bPmeHldcAsKx9BOS2Xbfx/Ho4yqEX5tBdLAPxSi+ms6l6SeyiBP2brK8kXWCrNapsoLb7a9MI9EE/ac2mTcYOupJhb9u3EcD0iYU4tm1gZ/6daXg0uunW9i4bYzA7KlZEC3Mpgy7QwZFyG7zAiBmNRHPCvj9rm61FCwnADkWox+P09OlTdqbb5Nj5rlt+bUYwxf69KeHRxgB88/pz3uvJo0cUXx5NdrNN9fPyVUt84RxserXNa7UeGiJ89dUMgMVvRVZHWLFg5SFzjH9j/1MAHJpUQVOnqTW3+X6zBlaCY4oDG47/moESQAcCgKsVAcDXf3idzj5c8ODG9/eHOKCH0tENsCaTqnpuZWAQoZKwqfjKgakDolHWrAB+Ydhpwis8kDFli8aeMU7k8jgzAEQRMJ3P0x2yy/M5g3YAgNR50yEXDZr2Erq8JxsMUJSBqS3vIF9uAgIr+2FkDXcLd9c3GQDEPGOOAUoZAzDae3M4wQTDfsW/oTl0cnLC4OLL8zPO2/v353SmAIwbcz7KFmyz0fx7KLlaQ2fxbkabwS7AmQEoTUColeZecX2uOppN4SN4btyjP/9rAXvJ4mfbxDW0KUWX0oprQzQAZa1AAxBsS+nWWErqlHnVGJT6+tsYllmkPWvA6drpYAaV5h8m8SAOdAQAsZ8ADssYo+sfbLECPy0T2aZ9ZXZaAhiRU+mqPuhaG21+rU9SCXBzm3U4B6NRmkxkTUtQETUi628qTCD1fxsMTw08Hau/fgYAIaafXNZiSdxrlYEFgIEB+Mmz5+nP/+QH6fbiMk0GI9G1HAzYbILgMgCgdQHdG/ZEFzx+HwXUuZ0CgwlNbagBeCYagGlQP7BvECAtk8Q/CqOWiQK+hIoxR0U8gK8Uzp/GcVFLHoh2ntiBfH77SwBs4+0UEBD/RqUAtPyO9o/S/sE0/c0vfsKgtb+604SY6AAyuHWPYwAgvuvm9ird3l2n2c1lms2vOe57u4O0OwHIt+DvFrPbhOZBjCuwL5jIWTJglvuVpA725WLRS1c3y3R9eZfmdysy/+D63NzJfwAAD54dpmeffj89efpJ2pkcpPFgR0qAtaTOawACAMT55H2Wxn6KDDQkGWALWhiA3j/KNk67+tqQm/9p3aXt+0yDEe4tE+2LJeMtyhshFrOzx+Ipp5UGnwLdQ0UD8DaNBwYAJoKsxvrDmJcmILImIsAe7b1n8LEJVkelhz2fXc/iCdNQLd+zWcKoEcdt8d+2nYENe2/jluPKom1MAMf8IbuwxrJm0+N5bjGVAX/x/n2XWmuM6G1O9D8bcYfGJ2BukaG3gRTk/1bG2zTHlVHnJQRchWSxM5JIzfxgtdMe0MM9gvEHn40+KGRFlhb31+dwlD7wZw3BVMcAZGzIvVpivqU9v9pM6H/SHphWNaoo1qs0QzmylHsRxJLyZGEI4h7nc5T0IqGAyg34E1oBqVqEqG5ld1+YNblM9kzymg7VRATzAYrhHCZQLJt0MICsAUqMxW6J7BXYzegcvKgAwKMD6BiLLV2v57kE2JozCfOvMB8bLmxHk7vMAIQvb7498BmNLSmRZ7ZM1zrnprG/0aBEzlC8f04/zMf3xb8S3yDEtf/Tv/zX92IAtgah0Xlt0efbFLwa2ICHlk59KxGZbdEHNINli6+tOQMWVAQ37PvbACGeu18bAOwOCAWU1PJIB5xFQ2NGBfcKEUs7hMShqZlT3DQOrMD/R4Bm4AycWDiwucTWlfsaQ8n01rxD1DVPpaue3IeUAMjG4uueAGAeC+2Mmg8kXX2bgOJNh4gZ8Pi8fgxtHG3tmJC90MWR+ZMsumXPvZFvc8jFkIfM9JbShK5n8A6Nd1AawO8GYK3t2m2MyzYHKH7WgGX8NF0Gsn6gPaSZ0jzWoRGEANTdAaP//nx+O4vJ79TPY98ACIOj6zsWW+Blh61dJx7MnKNA1/fPmt+vHojNZ1tzFVs/3HtBA7DR9j48jwcA0X1zqKKz2QE18ENtJw4nPPf+wX568uSJNIfY9HKOphyoagMD8+urAoCv//CG3/7o9JQA4HC8850CAGNAFytYbExou5D9g14RO5cu+HO9nHPfUwCc2bh6XzeYZVsdXnMCrfxe0pYL7W5/dXVFsAQA4Oeff57enX/IACACrLUyrlgUpAAgf9JJQBgi+8vsm5VJWOBvDJJvCgCEGDPZEqNR2p9O096OdFGzlzmq0W5mcCQy6IKEQ5se4EMAwDj/AABNFwjzfB8AEOcCAl5oXv78Zz9Ln372WXrx4gX34v/5d/8x/fof/iG9efMmN+vIZdJBb3fzxm2CfwzONdnSDgCiVLIGeB4CAFoSsjrfYvIxNCnaxLDH820DALGvaD+zNmUcle8OADgZSxOAbQ1AuP9atK88ADiHfQnls/K5DpRbh2UbAIjgCOsZ/jID4m8YAOQ56gExBSXET5Bg1EvKMFBC0NgBAH76/AUBwJsPF2ncF0DeAEAmS9hZFihaezAdAb5mArm23+/OztKb16/Z3ZrPsiFhJOd7BG3V3uakZymh+ioAICUd3CsCgI1gzIAs9TdxAiCQRnfz25tbagCCBfjXv/hJOkSHXjQBoT4fwD9hAfZdlQK/mlJLazbsIci3RMfv27SYXZMBMxoLExONqxZ3t/wIy2NHo9SDX7ZacB0X31UCYDAAr67RiXNeAYC385Ru71K6mqc0fXxEBuDTZ6/SdHqcButRJwAIhj4AwBgD+fFrnM82TwpQls92yNRYCbkG27EyqPhpK/V71MdSAEN81sHXAwD7ut57KwUAwWaTp7T7N5kNsx82/gbo4r2I675tALAwHreedq1vaCZ8Qlxp7CiCPsLeEpuk+9wBgDZX3u7+sQHArvix/N7sy8cDADE+AADB3H0IABjvFeMIAFC0thUo0wZ0Ntbmj8q/sVtHlK3hvhhNiGcgyY97YWdiJDjRyArsTYB8mnCcAQBkfKkMNvaPkCVDImEVV9negE8vzcX8XrGFxhLZ/kCIYXP4+yIpMBpOpGgXDGCteIK9BAA47C/SzmhNOYWnzx6l40NjAOImkFyZsfO5nU9fFQBkchF3r+sZ9wVcQpK+Kfsgpolv560RbmSuVB5IZb7wnLM57JzYOonhxZ8RwFESVJX/9y9+/JP7AYCtmYXN9PxqUkL3GP5NM4nW2t6EunNw4xhyfpINOGyzKFF03ADBuLg9YOSvs63syFNK5SxtHT41UqVblDXpEOO1mYHlxy1mv/xn8UxE+yHSDhHI1UoZgDXV08bOupR6BpM5RJuAWtwPGxmQKmuajoFKqidW1/gRmNCMuBdpLQ7cZqZB1/Fi50AseW6UsKrDiudE8E/dDzDaDAD8ozEAXQm9A6xsPiTb7gDXe56z20p42wAzW3fcX04HEJlYsCUFZJasZ16jkQG4gYHQViLsHQBzpujMQLSfz62ZGn1uH2RV+7YFgG0DHO0zBQC0Q0ZLwV1Js7++7TV28dvAAKwPqpoBiK6pww0MQHzf/A7Z9V568vgJS4BR7rDx1QIA0i6FOPOrAoC/+8PveZCgIcnx8aPM6Mn2IjcnanbQljWyeV8js7fp1VynIeESzqUI4PnPk2yvgSmyoyyxXEJ3R4Br6HEwA+9eMVzf1iSkMLos4EAnVwks8bLuqgAAUV799uw9vxtdacFQA9An75fCZv78GgBgEQMuTBP/fNsYgAjm4awZA9AAQAAl0ADcnUzyHIuGSd112L7LmFhOTYZ/ikDKluWw1fr5+YLzP7u5JWACGwZndDwcpeFomHZ3dvnT9rVd2LrwwmmCDucPf/jD9OL5C/5/PNt//E9/l/7w+nU6e/eO+xTsGNOEwnqCo9tlW5s3X9OFBACUJiAFAIQzOCATeDwe0pGr5i8M2DYGXby32PE6An7b/AKvARgZgLBdBgBmu9sYhK8LAAagqKEBaCuimwGI9Y0XAECvA7ipo18XAIjxIiD8EQFAP2QIEm4BACJ5iXNoMEjj8ahiAHoQwDPcuN9CsOSlMqImd33+dTB71a55QIg+qvrG0DdF0vjD+ft0enCUXj59lv7s+3+ars4/pHFvkEYDlDEL49IYgFJmrkzCyMgOwIjdf0n4lnnG/b999+7eACDev+6Xzpfy/NHPLfuPzwlGi3aEpeD+soC81MJuGLR6vUcNtDLm9Tln5xoDctjkW3QKvxYA8GBPAEB0Ae4DNANzbiF6gWQABtaH2ej1jGVvCGiXq1laLK/IcBmo5tV8AVBQ9wYY6mDTgPm2hB+o1Ut0eFC6CObdgKy/q6u7NCMDcJXuUPp7k1gCfLdOafroND395Hvp6fNP0v70iMAhyuDaSoBF5L+w4Dg/kWEexlfII2D0qD+XAfftAGDbevcAIP/OEuVlWs4ETMAZYvIbcp4ZaqHADnUbuxmAk7GAsda4ZaCl4PH+LaG3CQDcdO6YHY8/4Q/Vz13by2iuo03c6g+1kFj8NbcCgDZ/rtLBx9IGAPu4uI1UYd8ZzzPPAGyrYIxj2iQVKKNOtdvwPZ6cEM+JSFzoOwCIn+1gAEpJp4BsjKV1mkxntpUBCLANqgGUoFFNeIvTTQKpX77QQCbDV6T5o+/EXuxhkQ5SIMpspSaq1wAKtYkHLcxsxjNxgfugjAzASTAUYdmkuZU0LEXiXMqY63UpzD8wOfMeJ/PWSvabsYZnAC5RIYnrs8P3SGwi1lRPfEDcBRmAvXkFAD46OUg9Taqsqf9XA4CirfpwBiDjc5REV/GbnV1g9Q0YDzQINVUzR9hcaSZljV7RT9yvdYCd0Ly2vgBiq92c/+jZ8/sBgPco0WwLuCPSHY0NDFobA9CcETtc/UMZcNh2LZ+N7OpCTDvuyxjdhbY57xGA6Hq/CLoLeCMHklLT3Xe1dT42Jl80WLYp2RLdlWDg+7/JEmC7DynHXGtGoCyZOI6bgCU/X2Bj0JwYdf4e6yseRvh3bJv+4BJgCHpqiYNoHtUaG/HA6AKVtq2btnvn/TtLlw8gR+W39fPgEmAtpS3rqAA0phXYdk8G/hnoiH9/tBLgDOg70NM5IG0lwPGA7AIA/cFq2Y88VxvAQTtJ7b0ZeA3r0daFaW/ksQvOdQQ04cRewwNOKYEBOBnvSoMWNcKmIWPff3FxxfJElP9+9ulnBB42vr5NAPDkOI1HwvjqAgDjOG4GAPu5e1n7M1o5YmRZu3+7A1GWUntSCn+BfhEy1jL+IhdhwihksoAZsYEByHVFBgacdvk2z8aWZ8jFGfJPDZDBAMTL9Ls+XIq+4tm79wwiyUCEDqAr9eVaUyYgNYAcAzA74iZOn4FWAQwtUIhd3+3+mFgIpWH1/ZcZmaMkA06bNqfA2Yz7tRJgs2PihEN4WoK2ai9kTz0Eo4ExHJ2RmFCKDL+o6ePXEdgqYMlEANC64Rqbzpf5QBMKCSIAEtP9aXr58mXan+5zvbx//z69v0C3wSs6VBTJVz1JEaY2ALCswUbA2rArrkQDZS7IjnsAsCdJvd1d6GXtNrYJntG/HgoAxjJKrrMWEeqcALFSH9MAYqkRGOJzOterlXSMhpOOEuDdvXDPcb719i2Aw3rt+n7ZcGH9ECwqL/MH2koAzW7RZ1KmJcqtPQBojUtiBUEceN+4ya5rNtEDgE0pnc0MwPg9cf2Yr8yKGSRUyRYAMDxkiSZ+PhQA9GeqzGEB0czvFOBDSgy9T2SakPBP7F4xtpAzQJDXHw0SotDLi4v0+PA4PX/8xAGAoqlmGoD3ZQCaj8c5oCSJ+G2sQAgV0A9hAMry+m4DgDx7VmgGM0+zu5s03dthp8q/+fnP0tH+OA36izRcL3hOsWw1s//62dfmnu9BDggl1ziXFqk3mFM/cJ3uqHMFUHCxBAMQDZ9EogLjjkCa0hlcDwX8kyYgqQIAoQc4v+uli5sVAcBVb5R2Th6lpy8/TY8BAO4fcD8jKYN7JajoNAC5L3FGu1ejBDhsGAMxAMSRrJDtTTsAaJIfjXOGMrpii8iAUiAa7EfuO2UToeLK24qy/BQAxCNxLmYprW/TqH9XlQDXACC6i4oPUaQL1I1Qe9tWAvyQ0t+PDQBCT9nOf/z0cYrZ8dpe1Cf8QwBAzn0LmG1LwOzPtwcAlrPId2+NIF91PukzdCWX8vkViEICAKrPuRUARCkoQLZVWqzh54Ltq+s2lIDC3tm8YZ8XAF3wCpboKmEJTGJhl6mnTW1AJG70vgjSCgMQGriiPSjSMUgcm74fhgBnA16QyrDzmBU5HRlgbGMD/yxO579ZQlsYgH6tGf5iDEDcB76L+tlsrAdHWZuBsBP3Io3SnLqc0FNFI6THp0cEBtn1HNIUahuzH+0AQCaEdXwNL4n4hKwF7/MVzAFnN85yJKrtjKP9cRqJUmHjMApXYkzZOYCbWkkHX85LgvBzdrZbouRPT09ah7zpuHw1hlajhERvuAAplulbS3er+SJdXl1ymKZ7U/70JYAxwLTN5bMwHOKsISii9m2afOa4NTao/gJOFoKBg4MDOrPomnVzc83g3RwOD/BlQ9QBOPjMBe8xAIRtn++it+L7wVLA4kDXPhyW1DXSxUOjnDN9rkyDLbaLExdLIjyDiWPd0TE2B75603ivZSNsjsyx8yLbdDCXYDmp06YiuhlgQYlBFFIJh7wYLN30WkJmh3A8bPwYAFHH+GAeTHOSHbi0wUXb2oqU+uIEh26uVadXueHSfbe5xTzYZ49nbD9xYsz5qJu6lPfGzHQxCm0BlB3SFmh1jbG/B8nQ1GK0fox4n7rPDNC174lTFoHULs0463KFPS9rqs7o+4y8if/ifdYNyb7fhPzZ3RXMqvDKz9Fx4DQlA2R8DQDM9ksPZRh8duNy7F4Yc7zQhABO8950mkbDMa+DIB92ZALn1wXFoGzjvY9OH5EBCOadf8VxjA6RzW/UfmsrrYxjkvVuwJJdrdgE5Pe/f017cQoGYBsAqGzDXF4YPLpsvzZ16+ZWbjlftONZ4gEsL9NDakyoMVHyfEbQUD5hGe98pminQZTPMBgIbRwbOlPB4Y3zQTFhMgqNgSBgL8qt8B0LtT2w2e/eviUDEC90AR4h4zccK3gmWlHIpPLVH6guoJWMtGvaWklGlGbI9+lkOwx8rveslI1xrNUGYQ+KZuI8XV7K2YyzxgOAdg1hea8a3VHagGA8X2M9u3XA/RY8wg0VfI0lgXMGpXJoqIH7go2Y7EAzTcBWez77aRdA4GsacDhXcWYAyBKWEjLpMreDgQSYAEZ5noBVquupcTM2pq4MlGNiwtj6dwTYuNbdDBqAYBOu0mQy0oYr46Jaru83ZzCWOtn3b+uC6O/TbIf/nfffzOZRDB+SGUgOoWHJ7U1aKPMRc393N+Pf4DMdHx/LWnJAPasJ1GmH2Df3x3xeaeZ1AWdxvUSArDnugUlluskOAARgiRdkQMC0jDIs8Zp2/3792JmN91qZUw6AXfOTCFi3zY9/pvi8kOGwJAJLmqifJ8BfGwDYtg7tXmmnXAKWa1slawhCqAyIPJMAKChJqrQGtSTY7yfYBjSUuLi8IBB4d3NLJu6Tk9P0+OhQAMD3H9I4oUOwsFqhAShnvugAxkROXs/Qn8tlnnL/BvrI/dZPfHZ+vpEB2ABLFYCO41aCTLG79m9YS8w3/uO8aXxjx6AAAyLKbjayvnY89zYku+yDysrGOjjY2UmH+3vUADya7qRRX9h/g/WizK117rS5ziQ1lKnPUh8lqOjou7pLvQQtdgS60OFCUkPA/J3xhHNvjQX4LJQfkiYaElz20mwmJcCL21WaQffvpp8+XMzSFXDFyV6aHB6nJ68+TU+ffZL29g/S3s4uwYn1UpjTLHFeo0RQul37aiEdwC7TmpNxeAOAYJbmZrtTNBYJaFgC1iX8bP3j88NBIG2oRiPu0zRPaTOgGYryOhvboAFIFiYbsswIAg57d2lntNQmIGAdewZgAQBlD5RqG2N+gfHq/fusPWgAYYcGYMNP0ffHEt7uhG30w2UaZL5qJ9oAGtsnm2z0toRVRPTjtTxg1rYwNlXo4f2RARhlG0pysN6nfq/bvrZ7EwCwHS8xFp/caxk7m5+oeW7AYiYe0Ccu9gQJS65b1wUY12AJMMttJZ6e46f1HqhyUAoAahxnAFL2iSz+N+B1bfZPZMbkmkbLluQh/KMZmpmxImKZ7pAYxf9f2PPCjqi95CqXGLct/rY5tXUJDVI7gwo5RuJlVvGAS+xZcvQvAEJKYtdWrU+0C2inJcBgAA4FAHz6+Dg9eXxMABDg4BqM6TUMmUgsiD0qDEB876gv8Z0Bro1ngr8HYI7NhrSqUuN9nN8gWCCWNizFwFeWR2dNYe0IrRU0PI8HYA0O0wAJib6CgKpxiGuIRjMYkJIoY6IQc/69o8P7MQCdIW1utOLQeVBLDEAUJTbKrFHI7aeAVFgoFmQgwPCZRX+ARoMWA3bZ3A68CCL/ZWHVGVlvYORgWxOIBFsA4svYwAYm3gfAi2PVMGCuxMELcMb7awNkQT/H9QgAzmYsI6NOh2MZxM+hvXr1ChGVN8i81+wQ1h/LwYA5E3oIeIOLOcH74Azitbe7WwVdXB/6eQPh/By3GfTmuJgmi66rUDJS349sPCs5ty6LDGiUbmu6d9vWRwTw4ryKQXIM0MD8sPeXnzFQqecpZtb8OPFAUEPts/d+/MoBU++7OMY+OMDf2gDQev2U/ROfqe3747i2ZQBxHQP+RM/Sg621Bo8cOCq4bk6dNjAxAdg2BySu3zgOTQ3JWnxXxkYbMri5BcBjawOBJF4o+8T+RGA0Hu8osCmgFgIgP7fI1uEFsA2dgE9PT6tb+64BgAVotPValwJnh7IhAaH7NQNSwS6FRJGBgIUBFgKlewKA1jHY7IJlsHG4whQONfNvg95gSCkDsLFvcmmdJLIECBTHAkA6NU4Wy3R9d8tzBOCqAYBYi8PJSJI3Q+g4gT1XnCohWgxKdzWUTHFPSPazBKfQIxq1ln8XyQtkOpsvc3RjR2XTSjTZBDBCYGMAou3tTdN4ByXANSuIewO3676oCfTJPRhDsdyRz6qX85vXdIL2zXO0gPN2rTYAcGd3zH0oHW9lD/qgB/OWpUjQwGA0ygwrvJdAnzqS5oBaQxk6tZ0lVXJXvoSL363AuFUIgFliACBsBtYPxno63U3oVC0i/J6BryLpHbIiXQBg2/jhfnwSQO9Yxwjn2UAy1GNplsFk2lKaHMFnIzA1lyYVxqB8/ux5/ryMtTaQ0P0ChxQgA54Vn6WUCcD4EMhGP6ZlCbf+qu7yKuNPh5g6RHOKgxsAiGYa1gjk6zIACWo4tqSti659YDdvnSzt30ha+s+ASSdjJVpBANgMhLAk2KaA2+bAfvokAH7XBgDieuYL2xpg0yICLCipEg1VK1nC3F/dXqcvv/wSh2S6vrwkk+zZo8fp5GA/MwBHYJYNRZ8IACDXHzvYmrS06a6VhKgPmuUDodTTlSTjz+fv3z8YAGxbSBm4DaLufwwAkD4PQPPZbdodj9Lx/jT9NRiA01Ea+jmMggAAIABJREFUoIQX4B8CWg3OyxkmAWcGV3tISAUAcD1XFqBo/WGfYF53x5hviTfMbsq6WKRbJAAYYCJ/BnbiMt1dYy8P0+XVMp2fCwA42TtO/elBevbqk3T67CUBQJQU01dWIE6XQZrNYEtuG+BSVSMZJgr3k88x9DFRsEDeJgCDB/+4BxyDWHxJJIr6bLZkZXPizylRZYFSQoCAct9ZX0vvxTQqpTRQ4htRGpPywXYGYAG9maAkKzN0k1EtPF+yz30STvMuDcBvAgDEeFlzFIIvJFiUxCSBEIDjmmBp21cPAQD9/JZrbSYm3RcANHKOxR12/WJLa8JFBB55bzkGLqBYs4lI9L5ixUrAI4xgYNrjmwBABaO4L5erdMfKDSSf8W9lAOLyTiaj+IWFxdenXxniaUtsrMUPlVfti7D7L+UvVul2Pk8LgH9oEjYXMNDrz+X4+Z6EeLsfyvhoEkpibNG2M78i7g85IlAl2QQAZWhtXlMarudp2FtkAPDZ6TFZgNBVxZ7cBgCKmVGiSGDRy/7TpiPsc4H7BgNeGndZsg0cQs4fm6a4xlCWnAvAsmEXMhZCIDAAnvqBSqLA9QwABC4DnIhsz5989vJ+AOADxYtlYQn7zhYLf+bArjD/+GstO8FEGQPwYP+gqSETSlBso7Y5bGYw5MAUxNn/jga6A5jB3/AZTBQCBjj5V5dXavThlJXS3hgAtTlgnCDH+IsGJmoE2t/t/h4KAFr35FguLLokToNwCwDokXk70Gy+2gy6tNkuAtHQjrsyRud0nxl2c8K5/ToYWFsd5SDKzL1HzYLS5TjOkd23dQEWFuCCh7iAM5LN86847hGk7QK9PJAmgEDIIKmBsOt5tiDLEW195eyAO1jDZ/O6ZvlOM6jlOOv3G2hQnjEAKTRGhZbs5x+HY7V2yOwoE1j0Mfw1zcDWz58ByUbXShwqklUXB0tA27zPnWaGPROCLQShEjBLVhbsE8ylz9b6ec3B2VdkAOb1aY6eagFZNgvfNVQA8FoBQFlfwpxBloeMJIA+Vk7HzBHYMAtq/4H9Bxvog+H7AIB6DlXr+KsyAH/3umgAHrZoAJooc0nAFEfJ1mXlhAUgsHlfMdMagPEA8Mcuqts0ab4qAJjtsAYCMVOeQThlACIQkHkTZuhsdss1/f7yvQMAz9Lb8zPaLACAYH9axlvzsoyEyerjtQYEBstZEgFA6BGpZqCbfV8STLvk17zuvwyIMmBxhcxw6LT5D0EAMoEgNj5gwmlkAKACNuaA9YK40Dp038y3FxKEfvYL+7isgUbTC9cNNJbnY/3BJgCQMgYgbcOeduLWUm5fPSDMUPk+04OjL4AOdS1NPjAWvtEXSm7Eryj7QOy/eLp1wAY9ltoAobwPQBg1alWbbjiUEnEEpRC99r4Bg1VNIohNC045mToxyHDNgrJPZEwAWVNtDDx2Ud7ZyQxKBHuT0ZgJyLOzt2R8gW2JxBre9+jkEbsky3goY7/qIItM9v0AQJ7drqKhgGsdBlwHKZ67uA/6g8pcooahAsEPAQBbfR915Bn4WsmVsS6iVmmHP11KsESrx98//o11gfVsoOUAgKyKfHsWvN3fVjCwc/iEAUjQBAyK5ZxJObAUsBZxvhqTFsGE/X/oKOL19vwdu2XPVot0e3nNctVXT5+l/clu+vM//RNpAtIbCgA4HBBMloViTCMpB/XnnTxLYBx9RACQa6yjiVnbec9zdt3LPgbvjwwPkT/gOmO5lsY6sYFYp//bZK9HyQl8NwDAnckoHe1P0z//uTAA14trAoAsA1ZbzmHF0AV9TD7vei7jrCxAlLgh2EUJLQHApUjkVACgY8EbAGgVNUhgkvVDHUAkP3vpyy9v081tSjtHJ2mwu58ev3qVnjwFAHiYrm+umSwYgUUHPUgUzCJh9kcAAG3PwK+E35nXv193KwAZAFXmtPFIJPkKk8yoo76XnKWmAQj20CChDHgWGIAeAJSOo/9YAMC0Fm1dY8gjTobsBs4w0fCu9ctjvNRMAAbLWmmeAeD1zWfamirV/uN9AECLvfO9uTP5HzsAyMYbLAFesaqHez5jMrV9FXuARGokdGmSEXpzbNIhTVhsLsq4yd4F8xBMYIB+AB9BikBigIBbLOHO0yX/x/sdfu5y4lS7ggsJC2tLSCrZPruKRQHF5LpdAGBuoseuwvM0Ws/SznAtJcCnR+nFs0dk//XYoAq2UuxjPqcosSD/sVRXq0Ns3ds98P4UoM2/6/coS5T9ecrEoUeBgObG2CQ4qBWTmRig7D+yjzU+hlwWKobku3VMFAC0a4IdaJq7+Nn7V//VL+4FAHZmYC2A0HrxArJhsZX67EwTvUcJMBxKPBS68IF913QCmsBdBACtk7Cx9XhYaymTAUU8GLd0AbaMN5yu87NzAoHWmdNAHgP2itPVPMCJVGuHY/v/0YlsM0BftQSYGZk+hCQHefFgQbFNtIKh4vDU0x9LgCVjVt5j+7URuOiCA0OBC1pprJdXV9R/wQuMkdPTRyUTp8GbiceLZocs4G2vkrkoDAjrHGvlfaS6agadgTEdfxH/N0cagTmcV5R5IzjEvSC7Z68IuBhQ7YM6D9b5+xZQL2rKyDsi08I67OJv0pxkzXWGexKUPwCTQezGnBUz4vG+kaUnGKxdk8rf2wBAcfwxDnAAzeHBT+s+iO+RjonlgG8HQ+vMWRlXY4D5TKeynLSclgcCtTSF8lxsi9yfrO0Bg/yr6ysC9HhBuwt2wwTovYRA2aMSTHQB0L6kmXbCSrKdJIGUvRQwnVRzl7UxO4HOrwjmAQgO2NQEVG80IxgxA2SaaVwXK+hjzPOa9CL6tvZ8UAeX2b/sbzGz6vd128Ea16SVAP/2D7/j5Z+/fMlyPupnVBqqqqHRAjBXwLSxlhpMwJop1rSJZX1G/bcI/nG9RIAwXLALAOSeB+jcoQFo+wW4ltl9f+lip8VWogTYPoNACiXACJZuZjcFAHwnJcBYQ4OxCPWy1BdZRCsZY/mglDVIea9zlKIz5cC0GMja9bif8udKYJqfpaURkUgBoJREHUidSzQfwBrP4I6TLQAA2qoB6AZNR6rRKMb2pN/zfqwja8mvR3FgUcIl65JA2kLKSy2wA3jhG/n4+TRNM7MvuAbODGuAhPMEttQnbvy9QQKA86+gH503ljnqvCljw/apMX7xGQS/Vq4C9gvLLlHOx3NcHLoIAOJ3VemnYyjZd/jzFI6g99Hs/9szMHuszma1vtUJBfsPc05wdDhM+3tTdlj94os3ZLVirDFeSGBAxzS+fGKSnUPXPWkyA8aAlgVZAizqchFQ0SRftuPKlPFr0H+nVSFgvsyJJpDLLvMoPSylUXge04eEr9bU9yxX9mLwdjZYGY4BgD759BAGIL4F94LrmFSErSkrl87zqGW6CATw34hddR2LVtejSX40SvwyC7amYrA63WQtkPhbyR7CWkYSF4kpzDGSAFgL1iUWPjvG9Te//316/foP6ermJs1v0bH2Mr188jwd7EzSj37ww3R7cdkKAJqEgmjBwfeQuSq+hSsBxrMbo9QFtX7+kXx+/eZNOj87k1+3JCJ8o5Re8LPsWhbA2X3YegMD0Jd7wXYLg9sAQAuqG1tB7EQj+irnnT/nfXxjchuLu7s0GQ/S0f5u+udkAI4FAEyLNMRc6VkYm4CUO8G4CvgEABClwL3+XNnrAH4RhC7YqZIJCFTPuOoMXAdAWGbwzpC4gJYgQKBZggbg+btZevtulW5mKU2PDtJytJOeQtrk+Sdp7+CA4ASSCLy+jiXG8/b2Kt3d3dBX8mdTtAl+VGnL9PzCUSoAnX2++I/GAqSND06FxWYAALONUQYgr89OptIUi/On1UPFPyhl4KTAsBELgBYpH+yvb7oBwN5CvLkHAIDwH+/zivFAdb/uAg8pAYZfAA1PJHtE73WPNhY2y2Isk3/CV5ivjP1s399oUuZiIxngWpP9mwAALT7oAgDF7y6VR/IszcrB7HtvLAGOn/PxT1vyTt5/nxJguSdIxwzSfLVId7fzNAfwRi0+2FLRlPavisDhEhaiHafvNfafA/4k1pZYucS5PYJ98FtmFjuaXmAF/tk91AkuwVGaFWXYr10AIBPtrvwdjH7zzQz/wN/bAMAlJGT1GeHX91czAoCT4TodTicJDMBXz08pqQA/jPqo7LDeDgByXNdIyMpZXGJyFwO3aFhmDErBOtpYI/ksl8QwaB/7wxydeBm3IkkyUABQk63KJqSdht+Hs0kxqMwA/Lf/9b9Yw6njAe7KDboMxnZjUy8wVGVzAedyXAmajakUGVUijH7G7krf++yzTgZgvI94vwb82KLCQdLOUOp+Igu4MVgAAHFvyHBjrFCih66eFqDbpBly6w9v2vSQ8c0L2jX12AQAmgHlTzvYe306zyi/AciGTQvnzLL0BH1YMlScith1LAKA2+e3NK6IgA//HRgN6JaIQwCONZxDbAwbV9p3/cJORk1Hsxa7T9CVu15xbdn7MC4AmT///HNqjTx5IkwrvN9n84QyWwAeApsKbsb5vM+4tb3H6PHm6AAswr3BCcKhKp1jha5bG27d5K7Lqs1zJWqfy8WaGRY5WDZT0OHwY43jUH/79kvOJRxmBIG4P9P+yfPRoUFif49dCU2ElnsECg4KMHmnv7CGrXy5HBIACWDoyUI5Fyf/5PiEa806Cdv+4/xpcCtMT+i+yZ1lho6uNxxiwnyQDksWlOY27FmDsqw/BpXQs3B7AAkD2A2wALEvATSTOaMlVLDo5hDloGK1kqz4GPMuwK2VMzfs3gMAwG3ZUNMnwX0s1/N0cXGZfv2733IcfvCDH/Deh0NheORXR2mv2Kki79C5R7eUAMREQ8jvNkuEsj2x/VHK8Gl31sVB4F4m6CoADzsOOo0p2idbHx12qNFFL2v/mTMjgex8cSfNmlYombxOFxdgTZ2nd+ey1wmkIcBSseesGaUWUhxle3pn8zrG386XCATLGrMMbzNRhewwz2cGR1oW0qJpm/c7tUzkfR7AQaVIZa9coGVnMp7J7LclUcQOyCtqytr1quYljlmWbYzqsHH+ALCrdgpsKPxaAFRZM1YDzOxEuvsmQKSgk5UGWUKxAAEhgRYqFPCsXlcof4/OAyQAqheyyJr9LWDkiiaQ4xZKEH35S1siStins7xPKObvfBHzB7J9C1l4D6wZwIUxpd3XpCquz7JlaCYz679kqfDu7h5/iv3VhI/6Ihw/PMtK9gk11LDutATU73vvZ0TAMjJI/LMZ4Me1CT2kOcANcdDtOtiuJWAozAc8H3xQzDtBOAXKTG+Ha0sZLn7+sgam/r1hr7dU0tizWglxIyBCIkADBAE8JIgyENsD/f67cY5XZlvnobMCQwFAGyeUUuP/G0gKPVucsfCbvN42WOso/QWzGfYNpcDr+TJdX35IL58+SdPJbvrxD/8sza6u085glEb9YcUALAGpADY4P7n31E/BnrBnFdF1se+yxoSBotaDP1AZQADw/K28R+ce/9+kU6qBoUa2O2Va7Kv3s6xpjY0TEmeFrdfL+lZmaWNcYDaW9+OSL3ZP5isb48US7FiPAMhQMnt4AADwr0QDcC0lwCj/ZXmmdgKO6zD/O3edlTI36wCMwNoaXgBkQvMyA8Wtm2ZmNtJXEqY4tEsB/i3uUNa/Sq//cJGAvc5WKR2cHKbrdS89f/VZOn32Ku3sSROQ0XgnMwyX1P7DGXnJmGugNcE55slSN+pbOP8BY5X3MnJpAOcGw8zEt2cW8EJsOwBAv8fw/yXJU1jbfl5WsG9IipM5vGDpugT8UsoXy615fe0CvJUBeE8AsLLJW6rY8pkZ7M7DAUC5kpU45/W5XNIvfPHiBdner169yGcBzoO//du/1RhKiBAlESF236oT7H6KBIF8Q7T3ViKZfeWG/1h7iHG/xX0ADVquG9U49balbkAagNZYycJmGZog3eAvNe8n3K9z2Ows4RiYVbOGG/rcVpWFdlCMVROSjWOW/F7dwOdcMsnG7rv+vtRBk8oMKVnOOIH+DaAnmHuyX4pOH2I43hu0/lQTU0hVxUdFIhTp9GwrteutnJsGprpKRJMHaSFkebyA3XqNbOAktvI6R5Me9cEMAKQP5xh1fNbUTwAATWObZfqreRquBAA8mg4JAH7y8hkBQDQAQWMka5oUNQANIIYEj8SZRbojNwIx2RNwDQCcrlciAaV7U5Irco5ZmbPFiTjXiOW4s86vZdsPZABWmIgkbcRXECC7KgH+d//qX64toyuAkZVqBMBhi+OSb6aDlWAbGXvEnGrb4P7wQ7D85dsvGSB/9nUAwMxIUefAdeHdlEWqnSQ5HAwAhGMDdhYc24ODfRX1l6YSBeAsg11N0D1KQD4GAAgqds7I/v8AYD5E/FxsAgCNtdXpMH3kP8QDAXoq796d8RCFBiacbDjdkanalqn7agAgHsjc02Y2EU6NBwDR0ALGyMAsK3O1YenSILG/NwBAmBsr+2kDADcATGY/4OhBNuDd23f8mpOTE45ddXBEAF7tgzHCfBBh1zWmrAmgiwPEFqviDLHrVd0MBpwd/4L+pQcA4SRh/Qmzc8Ch9xlRs7+WjDGHJDY5Kt8RIDED3YJj1IR65ApRMNfAIQ8AIgD+4Q9/mPZ2p2m6v+8eryX77ObLB+7t26aIGVd/d6B0LF+M32gaavH6EaA3jbUeD0MTAxYNKQSVdAIXUjblBeitq1fXto8MAs9KlHuQkQcAOJ/dBgDwnQKAKK0TLUj4d3CeMgCojSJqoKOsORljLYewpRcaS0SSiS8jyPtW38SwEUtc/x3tE57J/y4CFCYZEBNLLk9RMraqdVgFNO5m29YP5qfr+6uzO65/zSIjgPGfjwApym3t5ZngnWbfr1XtGElHS/2NbXYbXeyqVwYB3Bp1iZrC3tT96we24yY3smZCYqmt9BeXLSBPKTtnFppBHbL+CpZq4gSsILBvTN8m3prNAZ8H2kE6dtg/EQjx82X/PwaANbBqY1PAHEvmxeejFo8mhrxfiitYoOGBheZzWMlqSHxrqX20Q1WJU2sTnHp9V2va24UWzUfTDAKo2/je2B7XpRPalo0F+hEcAbNZmLSSAMzNYJSl9+rlK553F9eXLAWkLUmrdPH+nCXA08lO+osf/ijNb27S7nDMDrDWLE7uw04qz9ha2ZGr7DSnexqCbfPDDUhEYvDN69fp/Fx8g56JzLU8NCUHqjLdMqcZGOjVmox23mcJl14BlGXdaBfNYI8yu1Tvw1eKeLtn7BdqIcMXU5IGQLLb22sCgAf7k1wCPE7zDACCAZg1XVuY9zIgGO9SAmylwFYCjKQY9sFkspv12MHuMmKBr4DAfYO5DOBudgPtr3X6/M15OjuXbtUHp0/SzXKdTl9+Lx2fPEmjyTSt1gDP0LxEktxrJMvY6OZGEwoi68KVgQRe0CSvNMtdNQbJ9GBOa3MDa2qD6+A+JbG7zBp2fjkYAEjSiKvgkSBatLQsMYx1Zl24WXVlfua6z3QdrHvsAjzqz1kCPJqs0w5VPxTgvicAyGnT77HvywBAVxvVjrMBUIh/bfPfIwCIBj/wtVEdgp8AAEFIwb7Df9C/9om8yLzH/HkbI0BSqTTwBAx57nBeRsJBA5jbLBGxUP+bEmGq72/6bBmzUB+LazDfW2DyqfabrS8b02iHoz8VmYTenFmlIu2Ifp293/6dYxQmhYTRBp1xNNy4uLpOd3hAFLfiXLbciB8jY0S3xll9sgaplzuTykE2otAznhV10CJV/U+emQN0AS7azvF+MZQWy4gvWTd1ahsvb2Ngl0r1nzU0LQmg3qr4Tdi/BJnJ8i9NR9oAQGqBLmYJ9nMySOlof0AA8NNXz1MPzT8y8w/XdwkpTpjoccOPMYKJVWbFJmomb2Ux3w6bdnjfQRIJsCm+g6+tp1K+XXycsn+F/VmXUWsS31VgYUyscqf3H/77/zYDgKwn/hYAQE9xjKDXxwIALVCx4M42ZgxgNlWMGYCAAwGH2tu3bwkA7uzspsPDA1KeaRRc19ouCnUzEIipi1rwsc2AFMegOJ0Izo0BiMzlwf5+FumGA95gAIYDgoFlQ4et47QwZyVkKr3DUsoN5B4hdH83u6O4NsAsOIyebYADXQx7O+BcAOkWqhA23AZguo3xhHvFuJAB+AYMwHl68uQRs1h4f9ai2TwEG/56P0p+3tBhPiIAaIDRtkBS1nczA1XGwBiAysi1kyaUxOQuonqD1KlTBiAAcOwDgpPTfZbajhulydHTbQeoikFzJZ6aOWHIEEq9vJHzg4/5bAMAp9NpAwCs1qnZOR2z6Ej5g9w+h33uGbQ8XMAC8QyE8PhwZr8KAOivyf2hJfZywJQxzXbdgD+d14a4cm5SUTNHuwHAJRmAv/vD72lfvvf97xO4nO4f1mu/K7CoGICWZQzbBsF+KwOwrAnLqlpgCMCgBmtrvRK/TioGsNLr4SB4u4ASFhy21GcEmySUAAPgkFc7hBrfH9/HUliwIyoA8JJje3b2Lp29v2BW3DRDcMDXACC+uzyj6ajU7Dw3BrzdksiLjG+ef60d6mRNNUrHnX3ydrvLAFrA1GBmdZjFRkmKXjg6gvZ9kbHU9b5uzct6Hpsi5F1QudxBAxD1Gqj3YLw2zjlqyBRuZ7l+LQJvTO0IAH7lY8pW9RYGrr9fBOgAIvBCBhtjLwxa0WuTAFmapJlmooFr8T4zcN1IGBemetm/riwyAD7Npiu+dM9Jl6g+n91HBgz1FwTfFVSThI/o8G57dfovYLdqh1p/jQow59hL8riLsWuftXuL/muxZZrESLA3OBPrifUgu1/HDVkF/UIwGeJ9y5ypv9ZHR+BB6jnAHIlK+HfwkdHsiN8D+zoYpg9nb9OrZ8/Swc5u+ss//2dpcXOX9saTtDvazZpE1gXYf0+eL9NWtS6rKgsC+2zrriqL0udHGbJnAFI0yr+qhJUkpKo97jR+Wxm2CqAwSIfP4j7POIcagLUcQvX9VrLawtAy4Blrw6pAoJUHNif8/uvryzQa9NL+dJz+5md/lY73dxnAGgOwAgA3LuQuAHDF7rwPAQCFNbhMt9dgAi7SxYebdHZ+lVZplA4ePUvL4SQdP32V9vZP0mi0n65vF6mXRlk83xJqy6V1u64bgcT1GqVNzAcekMnpSwpFAgJrlsCFanSiiVFc5wAOIG3jQc68DlWD0hiAON8RTFuyozQhMA1AsDABYEsJMLoAew3A8cjGHqDCw0uAYxOcbNdaKnGKpm6xi80uwJsPBF8yiu+ChifIAHt7e/xvMOhRnxRxDKrlwMD1EjyxoiMj+64BkffTfSMEzEEEAJuanZEBuPk8Bz7mASYC/eZrO+kha3BhdjjI6pL95u87njPejlfmJxxgHhDMfQvAuDMA0BiAehF7D/w8NuExAHC5SheXNyzFFQBQ9OnE33KJDdhTZwNzclj16kQ2bU2bjlhGSkmFDcjTi/9fbkZk7pSNrpUVEQBE2bCXUCvniXXyrUvvMwhrWq94QleNI3PVDgDSXlObXYDL8moyAGHnwAAcrRUAnPYJAH7/e89TgvYfgEWW/kYA0PaLJDL92Lat175KcJm/Pwx+Ca5hki5IXnjyCc/TDgagPFs3AJifXTET2DjGkv/b//hv1sYY89ov0bGOjkfnedLB2JFD2tBIcXrqjSAHOQCjN59/Tm2Rl69esXPsfV5mrP1PE/QuqL2VpJXv3iIZxa9uAwDBAIThw8sWl69hbzj6WxmAHwcABDAJVpaVZloJUs4QVfYdpUXbDH75e1tm3q8LAqZBX+pjAYBda8BYWPb3Gv1uZn8qAPDz1yw3YAnwdxAABIiFzJrp99WOSjM4adNOsrJO7jdmKGQ+LdvNdeEA4G0AIMA/HOoo/QEAaCUUkUFX5qPO2Mm+t3uvASDJsruulq1U+njANwFAjBnGTgxwWb+W5bODmrGEdQ3UwsMmA0a+D2PL8gTN8GeWjwNnxAbX+wmfIQB4dZV2dndZJoH5ZEdPlGV1MABN99CYBabpaUwc7rtsT4tdyw5B0CIzRymLzLeUtOagHJoZKzgQFwyezs7P0/Nnz9IYZcsxA7sBAMwBfKOjnQvogz2SSatZINW616Ca4AMFdI2RpFk492aUKJgDwcOZAX7JBBrbbzrd47zsTXaEAej2gwGAMfOd13cDGAwAk34fNABn8+t0t5ylm+vrdHH5IUEe4ezDBcsrIgDIPWpOn8uSm4NWdztzoCgVmkXHjWdTPuCChs09QUAfDLfZl3jOtQKAFPNvd8wNALS10ii5Dnp09Fed79Dmp3C/dh5r3w4AGBNvtl78OHhh/qY1NxaEOtq5y3VMlG0HqTb5T00AtH63Zw96ZoSUaq3A2RYbq8w96kIxySf6dbA3pmPrm6hkTbMF/CexXxgblmnrnLcFVBGAbUiauAfyUinSTd53k5XnjIBC9hW1DL7Nn8gBiGMJ2qgJS6n4HX59yvlWAkU851IlCTwAmH21CnwXW9YOAEqzOq57a8YDDUOCUjXjNa4Ff6/NdVKYDbQlDIIw7wuWAtLEuMpi01ukTEgPbBB0JRw4APBFAwCc7kwFmIH2KTUHlcERktLZ/jqGqBwVunaq5jJgVYkB+OXf/z3PsPfv38n4KaurVCLY+a7XUf3Esk9LcOnHh+dKD7IHhXFiQF9et2DHahlchCGM9WHrz85lK/U1zWpxKVCWWhiAGFew8K4uL6gBuL83SX/9079Ih7uTNFjdsZslwD8CgCHAaWuK02AAkhEoGoBAFfD9KNMtUg8LV+bsup9SamFJ4Bv3N79bpHdn79PN9SylwV6aHj1O/b3DNJmepuHkIA2Ge+n2Buxh0T5GoD4ZC8MS3y2l9/MKILcmSrnM2k1KPuvJWC5/kH2j1VzapRZJN5ajkhmEe7AknHxwDBqQ062zeTDAgiV80MYloaDYrGyN4WvDVyEkA6VIAQCAnjaHAAAgAElEQVTRBGTcB4kEicd1ui8AmJutBQ3ZNgCwaoqgw2Br0qRtjIHULIHuPk/k/Fe7GRiIIE5g/6IEHKARYmMBX6Q8PCYgbHaMrZwBdMfw9FV15fz8agzAOg6Q3SjrWRKuDbvo9IzNL2bZq95fZO6hyYa9Nvkn8fwCI6yyK+78qrQJ1a5TA9F9xIgSAgBKA4/xaIeA3wcwAOcoXx0mMh2x3E2KIzPXysVY8ouEhjHyNTZhIw+V9iDT3843xkJy9+QRKQBIu2zanaYfyMSIlBKLzrAAd2D0VaCr27gi0SAVATlma5GSKfrb2HPNJpgWu+X5YZWLVNvkeBcltkswABfCAFQA8LPPnpEBKNqcBgCW5KxgP9ZtV/EtrQDhR1yFB+5zNJxkDWXeD57N9P64vuQallCI6/JhAKBUVpSFWZKrxo4kAxDBMkBAX27V1T0N7zHAi2CKE8TWpVDVNFsbYutOZwNizowJFktWZklm1m9+8xsCMo8fn6aDw8A4UaPsS2waWQUXQJZNKZMWN1xEbD0abosOCxRODRgb+Imx2t+XphGYKHuWYqTajKhlTm3DqcEIgEGZsPbMRTQuQOZR/ggBbryOj08ygizPK2i911iqgMr4/Q3HywGAOEiX3SVg9fjK/QP8wJiNJsN0DPDDur2FlR0Zbvdl9rFMZwMIYevEvg5rNzMACQDO0pMnT7jeBBysM99xAzYR/hhpNgGq5jXcngypJDDs3p1JCTD0/05PT7Pmjb9OI/Bl+QTm2XULtsYZVVBkDDA7SDZnyKQEeMzsDxiwbLhxdZUODw4JAMJBw71YQ44GRT/Os1Kl+esW5mkj+GmZ2xqUaAKABHOmws7NpbOatTLNDPyNDloHMB+BiAz8KcvFgzO048Exyk0c1mvuAYwZmMNHR7I/wYg1AWdvP2z+MA7GosH1jRLeBDzE/nDvsRxPukeZbqHXQpUBqbt8RgaglWTg4IVNAevziy+/oB2GbRbArXRAL4BiYaEVm2vAJAIGH0g1u48114PQ7Bu2vVpPttf0pzrddg6Vt7qMZ/D10N0QgDG0q/b3p+IlVRvNGMoywRZQ5QCxkz1tAA4YEcoAXIA9e5OubkWzFcDqhw+XFCiGZoiVAPv1VK0zX26u4ylndmEr2LPnRhq47cYeauqmGrMw2qqtchmOUdP2Xo4TBP1bjSBCo5JJ5vjq+0rAUNYN1nmXZtkmG+vHU9632ealXlgD7uINIDPu+5ZggudvzpKXtdj2LAbsGhMJzL84rnYPOCM9eywmw7aNyba/Fz8P4yVjJkCNY9bZc/XFXvEMHeEMXaXr6yuWsSBZCtCCbBCU2fd7tH9Y81i+IiReSoF86V4MmMxBzr/XtR3BQg+UMVmgWpVt4JqNAwNOD95pACv7Xt7F7eRAp2z/9O/Y6526eoiQXIMOXG++KgwkzKdPyBqgIc+2Yc1qt1wDGHmfuYNv6JobkmJxfG0sxE+HbwV/QpMJZHfdpRX0kNg8YsEaRwAOAH5w5mBOkVBBszn4MpO9XQEA371Pr569SIe7exUDkEmXwH7jeRgG0Zfut91zfvbg+//6179KbwAAnn/guYi4lKtZhzOvE6etiWSZJUrLvdUBPsFKZVtm8MIDtioPYuNpe9X7j/ydayqF7wIjnftMS1ep4cfKiNJEEPsLepaXl1dpb2ecpruj9POf/DjtjQdpsLwVBiD/s7WI87a2+UVHS08MlKEyHJYgF+OPOba9ngFKgFmmDeue15dqsiJqjU6Wa/oPq4RO1ftpOD1Jw93DtBoepl5/L63Wu2nBeAJIKr59mabTHZ6DiwX8zAtJ2jGglg0W44LNBAY7gw1kANO22F/MIf4NoOUampQ7OyxJB3gJAgo1bQEMuiS52XFbgwAqq32XtTOkBJgAagsAOBmnNBgt02SEZ0PzFTzfQku2BYCtX3Lfg1CymwHAXOERAOtYEpugHXlHO0xWKTU0SwyDEv+uV07SaWMrkYBYklVJDVetxrGu5Lhu1QgpM+QdaKyM2Vj2i3uo7Z/a30biensCjPEJ9/SAmvmIYfACGGP+VU7A6C8E7JPGCXYvcj6Irp3tedPXFU1xSWIRuNJ1ZuuN57mBh16rUgGieH5h5crzazMb4CwcK+hzlzlivlc1jnnPjgH44eJKSoDXQzKRmYxYISnsWGvVZGvSiP3wMJ8A4gWg5/Oi9L1KKGAcBPjL54YyKO0O8Z12HkkprjRjFZbbgOB5lSRzrF35zua5VyXRdEN6TIN2wjUPwnxYsxK7T4yTBwABhMNmjtaLtDMsAKAxAGkXWforCZ9iA627bwFDow8hdkueEyXS2B+5edAK1W7F37Q1bzYlEmuaJfC1Xacqrm8G6ABm0wCU80WJE//+3/w3a4AfALV8NiseyuUAqzPwHiTToyQPEB8mU2PVMHlEVBeLTQoCIZSb/epXv0xHR8cMzBDM+wG3zRh/eidZBk0CyPgcfqHG+5WdXgyKTQZ+HQHA6XSfACD+u9/r2wEAH508kk4vQfS5SZu1jRkAqxDQlhI86XyEdzcWuKcQV4CWsJ8IAI7H6fhY2ImcTz2w/H3FeW4b1y6HtTmv5dP+MwQAfROQBwGAzcNG1lf4fYsOWtcaicEdAUDVANzb2yUw4R2M+zxn49BS5gCXt3URDYGIXLe5X3wJsAGAAIKOj44JAMJRE0Nuek/dTVkIVETNKz8wbWDKBgDQ9mcsAUapOcoRsMY8ACg2Q7N/LQF5dSv57+oAmKNiep/GzrLMXJjgotEhewDaibu7O+no8IRgKUtOwZBoMJrqEjYD79t0ILlfPAWDYvdFoBrjY45PtoOhNMbbRx64lDiEKL8wAKGr+PrNa2r/Qc8wOuAeDCgOmzrerjQwMuiyg2vz25h7CUg273e/7/R8wbw1qPgBdHHfeXr8KB0dH6Unj58oAOgcYM8EVC/nqwCAeAaWAC9u083ddbq+uUyXl+8FAHwPAFAC560AoGYUo7Pox8jEhwsA6MZoAxCYHWEDMmx9t1DkK/vvJACiXqPYefn+LvhCAMBugNY7QAwwuF/as+1tNtbWtzzfFuCPN7w9IeK/J3Z39f5QmacmANgVZ1XALVhX2hQjPlsEIsu+3B4Q3c9f8VpmBQCMwLfXMAQoAXsgDeV6BCgwBgAA8TmwoBFcW2MplgKhE/BSGgjEvd6uHyjPl9/bAADr+WtUYtxXyzoMUp4vB/55f4UBiNryrrkFS8P08/DZ27mUN1Y+qpNqMLbJar2ogIvmGpVnziVjyoKQZJfYUPsOBiItVR8l4BAWPkuAAf45AHCxvE13syuKoYNINRiuE/KNZH5oknk2W6RHJyc8R87OzgQA7I/Th7P36dXTV60AYOu+/QoAoNgbMWDGJPzw4ZwAIO3scpGYf8xAhOrzZUkb677eba0McGobQ463iuajoRMBvaFoPIHtLxUIdQI9MliLJrECgQrQWDmbrR/sl6vLS0qw7E8n6ad/8aO0O+qlnd5SwD90D9dGIDK+tV2IwCaJNz0AUAhwCwBY7TUGslKu3iavY+8FUADmG+I5gk1rgJe7KY0PUhodpEUf2n87aY3/ehOuMTw35mV/f4/M0ts7NMp6X6Jq04mO+7ezginYgcZ60vHtDzgv8GmhYQcAEKAOKs9yYzAHAMa9bY2abA17v2YTA3A8Wqf+cJGGgzLevf6Kmo70lTT5WXwq+YboXRv2EuPc/G935htQjxgDthoA4AjAshvDrkqHPLcqV4DP4jvMH/JNkuDfghEYgWLbd8ayJojuwDAfb9v3NUuAa8KFJzy02RHreoozBzEKktp3dwIAgtiQBoHwYZ1Ywe7MjS3kyh4AtPsDq90SX97OGrMsjwG0nR0AmO815BqzbdL3W1MIMKlxLXBJc2WNsvjsnLASX2gAzsAAvLhKs4WQfwD64T9obgqwZ4C6a2JIwE2kDMD6Ez9LmsLZq8G417Mmr3/dn2QkEmwkhs8XfpKvsxKGmwcAGXtskFDxSc9qnsP3RxzIwEIhUxigKvXKbOCkwNwImMl6kcZpWQDAx4fp+59JCbCUypv2n8XJnnxU+yVd+xFnK/S+2TgI5b9cb90+54MAQBIEivyPjLkjcGkTENoRA6zvCwDaB+JENwBAn0kjgq2dYPLvm93IbOJxYIAp86tf/YrAHwBABPOCnGoWMiDCXQGiGeJ40DXAmobVcBki7QyE78BBdn5+xpb3YOMAAISju61pRCyxiQa2EVA3yuXqG/TPi2cjA/BSNKWwkMBmE8dDqPT2nyHihpRzXFqCnbgUM+VZN2fsQig7W4M8Fdos9yjgBw6c0XiYHj06EdCjUcNfwMjY7dY/fTEQ3VmqtkPA/w6GAKyo3AU4A4DSNGK7BmCbI/XVAcDoSGGsrHMyNCYxn3h1HvDu4bKz4CaxwVQKmeAawGw2ZcC+m4wnzJy9fSsMWACBYCYiW2tdmQDssqwrtv9slBq2BKidIFBzNr1D4AFA2A3cF34HmwGBcrEbdekjIEjugQ7HsUsTyRwAn+mu9GcCEdSmANmdWgNQ9gDZw8jCBEC9MtiOvXtfAJD3uVrSTvkSuPsDgKKxAWcFzlIGAA/2083NbUNbyjd1EVthoF35yTX+IJ3RPHoPAABlrVhTgbJydL3Z+ePsFe7p2eMnPGuwz4QB2G5bcgDtOrDLxuwOFuXvwowxAPB2fsUOh9QAPD/LACCdaZTt2X4xDRVdV4Vhqh1MXamMd5wBAPrkT30+huYhLjhYKjgWASj/+dazVjO2neew2vpy/+YoKUjMDSBi6xwuzXiL81KXDuPfzQDsfmdBBACb2pebT45ODd+K2dp+DT82del2ONuVRWGBhN2znOFh3FokVPxZvO0c3Pb35vNqiaQxaHTdFwBQuuXCBrBB2h6SQ3f8GvhJODdgT+ZzaABJF3RbpwhywFyWLH09n/Hcs/vmmLYk2mJCQtZRueZ9zlE/NpWv4v7ghcztfMbaJCPTsSJ98IT5hN0/OT7mld69l/PUvwjYxaICB1wbo7aeP9k7JgjPMswAlOSS01BSX42n9zMM/MsAINgbt2m5mqXReJ2m03Ga7IzScISbFbsPxhf8BPoCw1F6//596g/HbPBw/vYiffocDMBp+umP/zItbu/SpD9Iw14BCqq5aSkBLsDdJhutdkX9aDCuCQB+kG7rAObqDo5lJBkYE8ysGRnyDgVZtcEK7bX51zqmtL3s/iiNlOJ+9AG1PUvpwm2ZFythU4DK+crGBMT+wfmOyh8wsMAA/Mlf/HmaTobpYCKBLP4bknlcJ0sKoNTw9AUABPsZDEAFdb1khjyPrK3ot9p6My1NAQqxH7Bu+mm2GKXZepIWvZ0MAKa0m3r9KQFA0dJdpd1dAKYfDwC0NdVk1Mn0YB9/DACw8T3aBIT6f+RlzdJ6dZtLgL85AFDP0RZigs1bBQAOZB3bq8vemh01xvl9AECsNQDVBg5GO0xwBlqpbh/5JKKBQpvsd0OSxhnGyFiEf0V90pubfC7BTtVVJsKCK9prtc9kDEBvN7EXYfes2QmBuhYGoP3d751eAAjsXvBr8eMFbAIAyBi+YnfBZvT5vQRStcRXSoBXbDB3eQ0mnwBx+G+FhJvqknL9K0PPnoelwt68RgapSh/YnFhJfgEu9SzSpiQeAMR3UOqGmqawlYjNih26DwDIa/izTW014w7r6KzMSeiAItbH6z4A4DAtyQDcHaV0fDBMzx8fpe999owAoADdpfmHnKdefxwsy0J8KASnwsjleib4Kcn+rwMAZsaql9bZAgBiHDwBh6XYEQDME2tdMu0Aco5um5GogQQtQdBsl3fWYlcU3BSMBAZFhG2v0i9/WQBAsBM9oGXtkA3Yqh2hUvrgN6gd6IYGV4yDjoywHJSaoViuWL4CABBOKkA/MIwMAMzGP5YyhOCNE8CsSbxr/XdLyRsWEoyRfx45uKS+G44zHGs4W7hnAwCNZspyGhXvNo0d/+12MEaHJH8ftXBKR7ZG10KXgReDDZoxxEaFKvvmzR/IftrZHafTR4/4O4rsDlH+s8r6QDY2+SCKYs0ESnSDuQ54NvZdAWgcaaw1jA3GC1qTOBAY/FsJcACMmjNVA1h9J5Yd9wAPzQ5Aoet+IZ4LoO3m5prr6+nTZxkA717zjkGTW6xryWLev9ruHgdLd4VbrYehDFprAvLu3VuCQHConz17RkYbIAvr4me04o0l2VFDrgEQtgEqgZWr+kwe4EJJJbqHY7xhM9AN2zLvJupLO4IMiaOZZ0PqyhM6dmcWv21kwQIFnrZDAUY4B1+iK+LFBefz+OS4AgDZzMEA9FAiAVvHMhQA0yMJLOqOUbUosn8W06iJ+8pEeu0Z/WFKcBNzrqVvZAC++5KSDDtTBPGzSo+y2FNPiS8lO7LG1aN4EACIuyt73c9HzJbVgIGtE8f484zzDE7b3wEAPk5Hx8eZAVgDwOV69qyFAWi1n12MI2+zF2m+mKXF4iZdzy4VAPwgACBLgJHXlRIvOHhkzZlWpz58KVXpZtiKcx40N4P98Rqg/kxZaDe2jw0A2ndgNGi/QukybaSyawX8K8mgRulraD7VtU/bfl/52dolmY66Jvna/Ij6nIzMg8IMjvvSALy2wKULwJTEgnXYK0EczmdzFnE/vptdBERM7/Uh49L1Xu/TiL0UpwV+Gv2RrElY730ALU+fPk2np8cEKVAOCqCPTdTevU13t3L+whYaWGDMQfxElh4sBK6LlnJqv2b9vZsd8J+x0prNAGAzodf2/pwAQMCK3ari3abJave76buw1uBrPH/xlLf++vVrJofss9DrFHaM2OBq/XFfNEEbvB9BjmiIaqmjluhZx16uT02gx1IpOx8g3A//G3MgJV/YlFL+S9uEa/eXaTBapf39STo6nqb9/Z00HCEoLQAgfD34CLezRbq+Qhfgfhr2hhkAPJjsp5//1U/S8uYOcuhpgP91ier8zF8DAMxz0FsR+IMPagBgGsgYGbsUACwqLezfAr4Gf1vvhbpx8Heyb1o35CJ7xoLrbIdlfWEP4HsFIESyRzXmItirGogG+PvmZPL5PplbLAG+ukqzm2t2Af7xn/0gHe/vpIPJQDUApQTYN6miX2JNU3RvlfIzKW8jAMj1hzUgmo/5tZB4CMqGbfbS1hbAPwTfLLunNM0g3czBeB2nWW8vrXq74NmkdW8v9ddTaQKiZcejEdbaP2IA0JfTMqHVBAAng3maTCDr0q0B6IkikggTIKPRtENjyeLHbWATaWf6m1vZ52CPRmkEL+/i5zjqv2dN1dwMQmJExAAsAdYGlMaO8/bczkfuNHOjWsrKZb2K5FisFLN7s/jL4nWxZwLMYG1jf+NvlnCy3+F9SMaga6p81oLyWjsVeEXtIxcGr50JGEt2vtbS4i4A0Fju1bl2TwbgAIAZGwCNXEMQSYLZ/RsAOBiNqQH4/vwi/eHNe+r/4Ug1cA9ulMWAkErFFBJHwu917HLpclhO1vU840QBQET8UOa3n5sm5lhBZWxg/8SOBv85nHte/8/LneS1mTX/1B9TPwp/h003/XzEUcBK7PdItMPnxe7k+ZigmYoS4GXaG6d0cjgiAPjZp0+FAYjBsY7pqlVfGjUWkomNS8TIZD3iWWVtms7xtqZuNQOw2fAwN23hBtvMAOTeCBziBgBII0PAqBzMHLQOoKym4Nb13IaW1xNniKi8F7R80TubchPhoP7lL3/JsqyT4xMCbTBSYGYJnbcZANWDHcGC4qyWRdNRJtPGiFNtQgCTAGYMQPIAoNVz++Cc9eUtAKCUitT3WB2mMWCjAO+Yc2KLCA64ZRywqABmnZ2dU6gTDibugwYPXdmw0YZDau60sZ4ihT0GXdHwG3iajVjIEBSsUjb2P/zD37MUaHdvkp49fcrxg+Hdm07J1EIZQ9ws5pQ2vIyWoKDu7rM5aMD1QO1HBsiazUQAcDzWEmXXbade+6p/lgW9hZ1RnqFeW5s1zMoT2rhjLyAooN5av59evnjB+QNgSkffOcvMNKt2UqZIO0c/ZmmZzWVmqWT9mpRub5DFmBsA+Pbdu3R7e51++9vfps8++4w0bgBqfn+KYTOWb9MZMYCiGq+KARg/U2s8CsgswbI/SM/PzjluuK4BgCi7wd7xY2Yi2232rC0D1RaERtFgjGmbwcfsYj6pQfT+PR13gODcj+Mx5xRdoAwAFIDEhJMF/MOhhfuS/V+09/weabCI1aFp06Kwe+96fj4LBMBZAvw+nZ+/Tf/X//1f0niMwH9BJq9/MRAOAuw84MgSUDZDZlR0O6flmmH/tDCdRNh+87VkP0Q7L8LcHqA+PX1E3VTYTehGVgmObNu678kyqHn+W84Q7Lv54oZ6mTfzi3RzcyVje3aW3r1D4kbK7tgURrXKMjPExP11gCyB1lhvXovPyTDE9Rs/R42XLGyNwK95NnrWrQfS/LUqrRvLhIa5k0Bf1rDdV+XAeK01528UoEtKaTcBQxZoxBybaeqJAyi+TX5vVYbZxvBuO4nkd72BsOytQsG/0zMQ2stZJctfNDtlXZtejQAFUj5ovgWe3RzZuhRo+7h0P0XzLzY+2NvFfvZ5jp8+Ok04J2e3dwSxvNN7dv6ODYNevHzJUlD4KXjBB3j75Zfp7k6SvVImPExrV/6LAGo+Ew3TrnMzi/9nMLiZFPSVAr5jodhM9T9bALa2dRX3i0kqWKc+s30MwhxAa58z+4j5w7n0yScv08F0n1Ubn3/+eUKXWum0KDqIprtWMQ95LtQJUAQj8AOx7gAuHR7tk/WOz8GPHk9GlA8BAIv3sRQTAu7KbsG/ye6fTFTX95rJdyR5hKmC/QG2xpBgFQCJ8aSfHp1O09HRVADAg520WM7Si+cvmEBFIPyf//P/k25vZmm8u5f+09/9l3R9e5d6q2F6/+59+uTZJ+lgZ5r+5id/TQZgn5QUfAt8G/PrPYPJM6zbm+TZym36kHKdz794nd68fpM+XMA/XqSDo302KoCcBdiBACtQlj4aDqgB1x8N2FwDr/2Dff60kkWRaIA+XdET9+sLY4bmWRLklXNd1l0EGsRnMA1A2iXYpNwQx0qAy3rF+9F1lWSJhTAA9ybjdHy4l370w++nJ8eHaXcogWzFAMSZBGF/tfO5uYCK1XOv4T3sQitAr4C60tDD7yckwHxXVx/Ai++nzTZYyipAJ8oOF8tBmq13+d+iv5vWAADTXlqv9wgAsrixj0QnPpPoZ+KMlNeGs76rkiOUckQGoJ1XuGeMC/xtSNpQA3A2415Cg8CsAWjnb7iX5vlqTGkpa0b3UGMAJtcEZHe3nyY7vawBaPpixoSMWnw4s/DqKgG2fUCShNPB9AknnO34++0tOrqikk3YWKZPJnuoxDebzgusQT83Jh+G30uDO4kLsLZiE04fl3iJKTuP7XuF4IKy+eKXVD4H2WTalV51rzlGKC/NhCUpsYR9Nb/DgDrYPgPQqJ3N4FXGpJzdYcR9STXsIliFCsbD/nEfY01p7O81J+37yzPX5bWVnbCS4SAZ0FNpLxsHz+YD3rLAnh6MyAA8/3CdfvObL9JsDikRJA/lJ9wzc83MzUJiWO61zL8AiyVDQfthydoNUhoVAzr44L6qg2sPa9L5X9in3jfL69rp82bfkU1HwVaGj1SXvnIsXYdg01PHtUGmAPAHnVqIFYjdVemE5SJNJymdHu+kl0+P06uXp4n71kqA9YZYWZY1udXet1Tqde0h8YVBBquTSPH90d+P8XMjsU3AuviwDf5RwGsaACAAEmNoRf0U2aCR8WCGoFAd+RAZmZasUQk4CwCIt8FwwGGBcwTWE0C2X/7ql2wYgcAMhphAgx58BtB0Gicr9fp/yXvzH0uz40os3pZ7ZuVSe1dXVe8iKZEU2BqLkmxoKFkY2AYsCPYYBgz/VfoDxr/rJwEeWIYxHmNEShQliuoW1WKT3V291p6VVZX724xzIuLeuPf73stsspucgR7QXVWZ733v++4SN+LEiRNVaU4MOqLRbugWtQRwpNvv78vu7q4cHh0SjIRjpQxANALpB0qrAn++b3y0fKJqBl3JCNDW8fHFwD8F2DmzoW3otYMVwA9k13GfcPqwGeDMOAAI4MG7AhNQqIU1z8vOse5A+f508xavqpzz3Z/8hAc5SoKuXr1E5x5gJLKumFMHcpoASksgOiOwnHdQ1feHcYDzh2CkwQCcoLRFm0ekAMiD1hZR50gB9sOzvpfzBKvxM4eHRwSy0HAGr2vXrifGhDeCqO+Ph17qXpcZNKkkaAIWibEqwlrC52p5/vp+0fkvMQAfP6bz/OGHH8nLL7+szNyOZqZc18AzG+mZonZL6E5Ke9DQatM7Kkt0ynUQwT8Vh1bGKfSG7j+4zwQBAUDYDa77QUoaRGe7bc3M7hya3x1LvKLxbQRsdkDCtt29d49gD8Zox/YnS4BxfxWDFEABmX8ICNlBTen9kd1XZ0NrOz0PHKsB3zgOBFdNRwkaSgoA7so//+SfZGkJmoUuGN3UivRMsgMdKiLumm2W5jzLzjQ06qouVnb+xM5yFLJuA60MKPZgNoEUFQAIe4nGLF4CPGU3twAeBhAwA1FBU8vL/QLTtmkDAACio+FxAQA+3Xsqjx5hnyPBtagOqgEuvramDgB6ptxCgPZujqbfmABAbyCRz+y4ViKYwnVmYtINVmgAW3z9uH30btWemIt7ogDuglPizg/LV0zUPNlbAHwTBcLbgG10/WwDtpOjaIx1XDfaMhXhNt0b6C2mDHR1zrRojsb5bJxT1EBrMnOLz1CLtG7UYn7CFB32rKOksRFdx9OBfzRRcICkDKhKlmyd8Jl3Lp71u9KeeeJhKmura2Qxw35BduH50ydydKglVXiB6Yy9dOPGDZbW41m8oRDkBKARh88qI6NHABCBE+aKAOAI/smsEonMjCsSk2gy0xIguB2M66AtuMB9zzqn43xTHxWsAuoXqaZU/NsczO8AACAASURBVD2SKxo0ZQYjg0yyTQb0Z53992T3iTx98oTnFgLPXAI9pPVp84fAyIrX7/W7bBQG8A3JVEpyGAC4aAAgEq2wgQD81F9UMXcCgtbVEn8HAIJkLHwj3r/tA39WxDvQ/APot3FhiQDg6tqKbG1tENTc3tlhYHnng0/k+bMDvFnefusdufPRZ9IZ92Tv8TN58coNWV1ckd/65psyOjoRGU5lOlJbmqV0vlgA8M6d99gFGFqAQ4DtbJKFkjDF2q5d17XIsev3GIugIQR9qj6qb3RvQqYAfBFoYyEBFZr/kjnDIcN/1AqDHY4AoAaIqbwvnucVAyp2NcY9eImd70fagl7PAMBncvnituxc2JDXXrpJxooL2eNP6PnFLsC4v7hPSh/NutWSho11hsQEWnRrgsLXtDehSPulhalJvzCYVTQBkc4SWX8naP4hqzLpLiMdLzJZEeksajfQLqqrKgagsW5m2qv/jAFA+ukAKKjheSrdyYl0p0cy6A9laQHSCBMZLIDdBg1grZZIAGDd7NbOfYxTfM2UxHC2kr8d30EWkiYIXAOwH0sIeeF2ckw873k2J59L96uDfJEByIRmePmaiQC0N9dzGxxtZyptBQPQSkejXYQPBGAU+wogPvxC3JuTXtpsPd7jsgvKQtdKtKxBW5KYmtVMeXx4/S5ITGZfh9oQEf5ArQ2c/JMqXq4BGtcITX567Y9UBKjc0EP9phHmu6MA4JOnz+Xdnz2Sk2OdVvr2bNoEJr8zJa0pYGA184xJTOGQrJ0DABZ+JfxYJz/NCKqaMYzFrdWCrs/l6PvpfWLM4T8rQcaJUr6e9IzLZAq8F/MOa3eCsu0OSGUYHAUAO8OhrC2JXNpalutXL8j1q9vSQQnwDADQ98usxHxttxyH8v3jDMA2rI32o1HRV0pafeEAIIJn30Ax6zxrAaeSXl+oySAbNdXK9ZoAoE74ZIRuYUd0YuBIgi0TGYAAslAvDtCIrBnroDLzQDADFgEctWtlt8z0+YaIZJPeTsHdg32Ck8iSArhC52TcGzPZAzDt2kXc0/r3UllvflEjscmuq4FJOjItos3YBLnb51j29vaofwbn+eLORSLcEQBUBtnA2EUa6KX5nNP1qTnGLYBfvlDrlAA8YHZtdZmsAM2goyRFszQOGNUB7aygnmtmTmlQfRM1wIv1gwMQ3cmQga+7AEN3UjeeA2latpYBq+L4bXnmgL5XLIW2AaoN3OHhoQGAT/j2a9eucb1hnRHMQkaVgF6+P66XGvCmTVOHXx8oONYhM1KDRTVABCAoMQCxxk5KABAlLZ4wwJ9wKOrgRRe03686Bfk9tcPRwgAMA6dG37pwmSON9YBA6sGD+9Z1UgFAzDXGrCzvseFoyWBFltBs+5L3ZhsbilmdoNl1fHjYAADZPAgCzLRl2UnyEn0/tLRrloI49QGRHTI/OBUIPWt/NA7UUIKka8FEgyfoMvhUHu8+kvff/5lsbm0IgkoIwOurBB/SfgnNfRQszVqA88Y0/y6uhzJDinuH8witWPyJJIiPT31tgjLGoGJnrGR3SwYgSuwjAHhyCMaS30NT5BffE8ew1lBp0xpCMDUao7TuWE7HB3JwuE9GClihDx88VvafMe5RksLO8u6QmQMwqwQ4sszKRJsC6fr7vKdmMfnxXG1j6YCTAu9TGQX9AMx5rbGZ93lm2LXNu6+XJJZtQD4rUQAABvtLe2HshXr862vrGjHJihC4wq75vGHP4bxGOU13YPuvBXyeZ6+z/dKxdYCOgayd2bX+W+Nek5Os96tJPU3QOQjIjrk9sH4y2BSDpDgetX7e+fZb+7vi+eKALWLF9ZVV2draol1VXb99efToQbrIQQ0AAtBLeqJ7xrbKJcBATRwATGU6s0DYtJ4zmOvliImlaiVItFAtJePugPu4xQQkxtUDOH+gFERaRYdXe6iIt7Oz9E+U8ObPlecaEosvvvgir4/SzQf3H8jRAXzJbpprskHRSdcugvWDxAoZZ5SHyVIsbmfAxF9ZXiEDUBtfTbX7LgHAbbKaNegdcn1ReH+iQTD82uGplq/BRwOj7Pio2ZiEZeio9O1MyVpa31i2EuAVuXnjqrz08i154fqLMhgsyoP7u/L40VM5Oh3K3/3gbXnnnz+U8elUnu4+kxcuX5OVwbJ8+1u/TQbg6GgoEzZA6vIs1LGuzv/AZtJ1XzeGqogHPnb2uQ/uvGcagHtkfMBHxrMgAMafN29dkvWNVdne2pSltRXGPg5GgiH4s5/9jDINe3tHvDMAf9p5s9w3uPMkdp9K6pDgsDJqYz17cJ3WSQ1gJXF+95dCwGe/w7pDsv9w/1iuX9uQy1tb8urtF+WFq9vSnQxlMFEGoHb0zQ2Iav0y2lXr0q77YSQsCZyeyniqdmgyGdKe4qVssappTTVf2BIZADRwiACglv0OZUXGsixjsACnKzIBADhFdZICj180AJi1uGbZOd1/B+iovLpCBiDsEeInMAA7RVNDlNCVE++2OJ9XFr+59i1YlABiAQBOD6kB2JFT6XVPZNCfyPIiGI+TxDDqUYNR90RMhNcl4Wn91PyLFBupL+dNZXSuFcxBvI31Qz+0p5VhsTQ8JhmiHUznQDj3/ffeBZhzb00OcF331bi+an1XrP2gSar3V+pveok6YiB2xo6SLuYTYH0SqCfLTyvelBGmcxFjHLw3AoCIX2BzUT0XGYAzVkvjx2D8KlNR94uvh7q0OY9jiewW/riRpniWMKtQstVZ4gvRpWh8isoPJBVRTn8OANC7wFoX3hiPxeSa+31+/95gMg1EbwYByN7QjNXL/eGl7r5PI2jrazJew/1XnIskMpl0jWNWswBAxLE4R3F9NEmhKudoyEOAMZuVAE9PTmR9ReTy9prcuLolV69sliXAoceFPmJdMTKvCWaJK/DT6XqzgHe7v+QPlwBgEa9bCfDnYgD+L//mD6fra2uytLzMTYT257F0tH0j+CkbOoo5wJUCyhy8lQwWfYOXlSADDBAGml3YmJ99+pkCgBcuyBYOZQCAfWWwueZe3ZCkvMfsEBTZ2FmZjRZdlfqZkV3AAQGQDbpYANPQMQr3BqcrdXUB5dk1jty5TxerHRU3TsZK8H0UxepnDD4zI1a6hb/XACCccx8r6gcFg+issLShzw0AlvfbuLWgBRh/95N33ykAQGZdorBxPAAcaJtBpU3G9UsEAMHQ8vVZHn6V4a7FW4OGRHz+s4KyGoBDQPX48SMCWpg7aO1hzJwx8YsAgMz+VxNXl4XX3AsEWNh/2KPQwDw9PiwZgAiiTdNxNgBYZcQCE3CufQm/9PsmGGZJBbSkh8GHYX/2/Jncu3uXzjuSCWAyq93Q+0sMuirjHr9fy6NnsU9m32lkbNQAIIK8mgG4uLBs+zOXIuLqsTySjKxfOQD4XO7e+0w+u/uRXLq0ww59kykAsrGAfVIziWM7+zRaVflvDUDOsiNJaiB5UroC0OkM59RwiJK2UjC9vpYzWTywJ5+imN4u2UooVQQTcHFxWU4hVpQO9i8WAJxMTmQ4OZH9gz15+uwJmdsPHjyyElIt7epASJ7RqZWhnAEARhuVxzazaL0M2wPreQBg2wrH2e1nBvYZdFNi0APmH/6tSZ2udNyxDGW+GbAqSzvhrFdmVCCKnYGYUl4hXWdORRjPfHB1gtYV91LsNIwgpacMXOjlqC+iQGCyx2ajXIMIv8P8xFInL7eK/g2ONmdIRP8jVQIY49HHOj6/N+9BuYoGNWCPCMHKAWxYyP67o+xlnbOs05n7bcYHiwQY2Tma2NlYRQnoJu0Xyj8BHqHE0oHLw/197iWAXa7fDKAJANOjR49VRqCv5xm/w5KZBEBbGryVUg8hcVkB2ylQCTrKsxiAPi/+mVjGWevlYXgSc9wSZwB7MSfsIlh18fX95RqwsFE4k8DQw7ggwY1KkmdPFAy9fPmisvIAzjGAtESdlbpjjDS4RrLDS0+zEQPTEsmujQ0AgEsGAEI/eCA7F3coreOAH+bIAX1lAOpe9gYtYL5hPnk/odpCg3ItEV1eGcjKap8AIL7z4s6GvPbaK/Lyy6/K8tKGPN3bJwj4bP9Y/vqvfig/+9kDOT2cyP7TfbmyfVFWF1bk22/+NhmAAAGbACBHPK/KXwAAxPxC6uXe/bvy/PAZOwNjC2Fs8ByDpa4sLfdlc2tdrly5RDbjb3zzGwS48YIP9qMf/Ug++OBD+fDOx9rUBIwhBOJklmgyCEEx/fGxyGio5dO6fxQA9KA5n0eemGkyT3Piv0yYJtsEUBjN/4YjOTo8lqsX1+TKpS157dYLcuPqRemNh9KfniqbxRpr+HkWbUGdQGSyCNcmwKoMQNpR82u1XE8oWVInP9JkmWa0lvHptXQ2MwNwPF2R04myAcfjJRlPlmUyhewOxmQsgwX9ntQF+OdmACqYXIrxtx8c2AdY+4hBAQDC/sI+YYxrAJB+WrCZDpZkACMCHPpMqq0IBqADgEcsK1zsjWVpCUk0dP/FVfE+2FpIvpSG2Yk2vRpwqOx3jicMACQjzJP/Ch4dHwIAVCmmpaWVVAKsa8yTyPmsVjZ+mdivE3TOwMM1cF0SOwzcrmWk4jrEKsvrqdz7tEOUOEIMqz68JnNLGRGcybCRejabZIZ14cYVo8+Dc9VLddnIRECo0LNWfYacfGw/GhXX8DNEtZN1XOPPUwWHjSfjApa7Zt1hAqoGvubv0omPTYR8HBkPgMUblrGfM+q8QJG9L53eYmIA3r3/WI6PpkkDsCbXu3xRkhcyfxNxlZ4DZSXFLxMA1C72uga474xY4Yl9Mj7NxrjWXz1nPjew/e5foGrTS4D/xQOA//aPvjOFCDqcCEy4Uym1hj8Y+wbAx61VbF51hjLVnQv5jLo6akyAftlTKu6nn35alAADZAOjDboCAN5yptCOtZbyL+4Fs9LccAEwqgMgDQjnRBRoUhIAwCfPnvJwgHMLkKFm2sXvbrsyRUWrIDQu2qgPGA0y/x60r+gww3CNRgUAiIAWbEkFAMFKVC0Gz1Y7y6k+xP3fXpLVbvzqn5anlG+waOA1g/pMVlaX5Pr168nxx/clXbOQBW1jncZvrQOaWVpBs+4fYzKzBHg6pZNezEfNFGsAnRUw2uiaNH9t1c9DraTdxwQHMG/UJgObjboaGTCqMyY1pdqfwTWF/N8sAwj7od6eaV2Y0wAji8P39FTLhABoffTRR/LySy/z8IK9KAFAvcfiukkrQZk8iVY/qyQUpebcv+XYpXJlO4CR0ccYgbWAIIbNKpaXZH1Nm4DAXiQGYFhjuKozXOJcz5+pNILV0lJoITlENv8+HxBFh84TNDoBIFza2ZGlpVXOKUqMyrWGK5XOhLOZYmbMD0NaYEO0amdr1vqvM3JxnnQtankvbDLA6Dsfvi+nw2OySS5f2ZbVVXSEVn0e2B6UtjpzhYBclTGvbdi58w3u0ARg3TPYbve0pE2zenmtZJuUgzM4EPbzYn925dLORe55Dfoi41DnIuszZgZ5HNtGV1df0ymbC4uKQErvdTg9lIODPYFWGoLTu3d3qe8FRijLwheW7GBTcMFFqjOzThMRM+2kAyB2Hyl456Jplm7X66R0xrUZgHfEg5N8wgBXxb795c4tE2FsVpPZf+5ExnVQ2OwioMwBSMxIF/fIEuC8b9K+C8EGxhtsLA0gcnkPfAeUaeIzKt0Bf0KBqFTJ4ExlBBrGIHAdOyRHcY7h/tEUjIAKQasamFL/w9frzL3omX4LvBBEIOjM5aBjtF+g/fVyKgewnREY2fz19+Tz+HyWrbBFtl00oaFSC/j7yiLGYJWlp/g3WDIYH3Suh72ALiASt1evXk1JUiSPPLGFIE2Z2QsJAOQ8WamhZ/BTgGUaULy3Vn1NK7d19nNLg4L4XHV5O2wYxlCbLSn7mc/qWrrmXzpDV9c6SoC71Ov0AKkOiN3PwjpAoOn+9fD4JAnGswlaqJWk/Z2RgHJQmMCTJT7wXFevXZPNzQ0yp6DPCDAB9poA4M6OrK6uFYE41hbmgwxABM6jEUvYcIZCggc/x5w6oKuAOgChIcd/8wIaZgwJAF66vCWra0vyG7/x6/LqK6/LYAAN1UU5eH4iP33vQ/n//t8fyJ0Pd+VgbygHzw5k58KWrC+uyrff/FfGADQAMGh861yVOmb+M45P1SjPNaoadovY8lSePoc28H3qrk57kHhZ4vm1vLIgWxc3ZG0detQL8sorL8lrr78mb7z+hly+eoU+4k9/+lP5/ve/Lz999z36Fg4A+jlBsICSBWonHQTkvzs9JqugaYlOnijJ46uu/Kk2bbdWeQuagPT5R1PaHMzx9PSUDUBeuHJR3njphty4tCNd6FWZBmBkfzGhZJUj+LPWLHVbpf6idfqFHUXnZGN1YalqxY4bh9qu5DQHynlzQykwtxZlhC7Ak2UZjQcymS7LGEDg9IKMOSaqOThYQLwykcOTQ9l//rR1z8chKwCQ8qBQk5HuVUGEyI7hSrPGS8qaXSQACDsA39ErMerqi+jDNCWxQkxEewUgVgFAmR5KX45ZBixyJCsLHVlaAAgEABC+Mey9AoB1JUGHTFI0ASnZ8UiGF2vf7UdhKx0A7DB5Dp+FWtN8fp1f/w9Nedyf89iElVps6FKyj2BLHcCL9wA/MF6zmK/KPrtsgr+nEd95QsT1r01v18Gg7HvqPvOETCqxrCsJTAtT10YndcT186bpn1YxrlWhqB3G91WJe+ueza0e9Q9RmmyNL70xiWMZ+ZlLhmMcE3V5utrII1R2uUSM25YIAKIL8O6TfTk8PE2NQE7HAOahy4mScG2E4WPpc8Zv8iZ0wdfy+/Qx5jPOI1SYlERbxV6jBLiqaOPeNEZlmWDVtZt8TGvsAX/Ix1w3fpOp6+QO+H2I2sDehKYrz3RjAMrpiawtn58BGJva6po6HwPQ5xb7rXyVRDF/zth4ytcux6gq4YeebiT1NADbOoEABiDKHuHQceLZaSaXJKWba2H4xRvh4LdOeLmB6g1eb7izAEB1fJtlhrUDFgHAaoSLf6JL01mvCADuPt3jQUHNlZUVDdoGgyR6yvRVeNVXb3TRrSekASBltFANSkmRRiYnMgABGPEgY8m0sp/UibeS68aGzYcDF1TFUDhrbCIF1gPFOMfvvfdeAQDivlTYXKna9SsGj23f/csGABv30JifEsSpHbyzmhXUzwMNpd0nT8zZ7KqQt62zKCT/eQHAWQDhTE04BxBMZ+/09JhC7mB4RADQ59Ob9EATkM6kD0vt8KYGITaydVBn78/njmeRc9bcbQ0yeVhDhwcHDGI+vHOHwWkJAOp6S6+q5KbhwlbT2VyD5f5OXWG9xHSiqj0+3hizu/fuEtCF7bq0fVmWV1Y4p7h3dtrzoWAmUf9RZBMjYBsyirTXXzIA+Nndz3ivO5c25dq1S9IfiBwcPpXdJ4/ooKtuF0Slh8T+WMkzTyA4Jj/O0gTkQPh4l6UDtFUEePL4Nc6q1L3cs0HltfB+CPJfvnSVjHMEbBnYKtl/NZjjz9hwGNsAQDJvYbdHMpIT2d/f4/hBhuDhw8cUjvJsPM4SOkxkF6mTThvB9VU2IOL5G7rqskw2rSdd2QQAA4umnpuaAawfKkFUSmBNp5zjU2bKNZCCEwkGYGxU0VvwUj5N7CkIqwAS7zd0+eUP7LnabL0yn0qWFc7PeP63BQyUyOgoowpABoI7vGCrqLEITT6w6voLodmZsYTJFi51cfzzYP2j6ykccIBeyhApgzV+92TMckM+Xms3V31at3FROw5jjHIk1wVEk6UIADpA5Mm9tuYjPpZtJbBt49z2M86T6Ua5MDcD9F5fwGCGYD4AUdg3zC2SQyhrHUNDZ22N+wk+kgNf0FCGnwJ7AbAK6x3rXAF0sIl1rTAIsdIuD8oyC6EJtOq9q7i9Ni6Yz+CO6x/v9bJjzCXO6igXgfe6rlCULUmBks0tmOg54M17B7xTArRcc1raP0DJ2WTMcWDZ2kibpPirZvjgvZ6043r2tQFb1e/L+ro2UwP4t7ICf29KgEsBwO3EwvTr+z52ANDH3UvjVAPvgI0C1J8bGxihDMDNC0sEAy9sLsvV69tMDN28dUNeuv2aXNjYkfWVbdl99FTe+sd35f/+v/5SHj0cytPdQznaP5bN1QuysQwG4L8iA/AUHTqHIyaC3X/II+EgYJzzJgPS57uYVzP3CPDgT91/fJ8NP5CzGCz1FABc7cvOzoasroGduSavvf6KvPFrb8hvf/vbsri8LB/duSM/+Nu/lY8/+lTef/99MjdxLWhY0iZZEhIJewUATTDfdI01LYh1LQq4DhVohW31TsAE1iwBkv3erLmlRiKvZ2hj4loEaE+PuXZWFnpy8/oVBQAvb7EE2AHAUvpB2dZ+jsWGhW6XFexF0wW1aQqMA7zCPsiBcrnHKg8qdcr0rpnGTOoA/AN7EsAfmoBYCfB0TabTBYKzOB8bAOAZBqsVAAx+hYJ3+R5rAgj2lzNkGcuh2eRUJR00MdHsyB1vqa2sNcnuGWu2K6cs++3LkcjkkADg4mAkqyuQtgKLaWQMwFwKXPe6dPH/WhMydyK18zWtl2ZcC5Cj1phH11Z/KRBijDhjoeN3SQfUWf4h/p4HAOGzTXtcJfXr8Okc9lvPCItnTSe7lo+YqZHsOIaNk0fTyY40SqAqABA7xKU6SAGu4v3qebTxjlIXqHlrjGsmf9Dck5JOcUws8RxKpgk2+t6F3wWmsYmQoolFsn3GAJyikQ2agDzZJwC4f3iiACA+B1cyAIBRF53zX8dHvyIAsOGnGsuyXlMdw0OKGE8NJ/8fQcu4zpGgwc5zDUU0+YDd/BcHAP5v/8O/mcJZW12DIbYOTtCzqzjIwI3LV4lU+u+iKKU7Z9H5mNfFDxvl3qd35zIAPz8AaJRm25hnMVBqA4l7jwDgo93HDOC3NjdVM2KgQYRnSWoAsD6/Gm2Yz9AeSgu4Av98cbcBgGAlqs5YBX7QVy4DMU/TReCtLssqDrw5Bhr36iCg3t9E3n//A9l//pxjBQYgmBfeuY6aDqFUzB2ReWd+faCcVbJZvx/rB84vyrnh1LkGIJxovLa2ts9wOeYA2i3aRWcDgOWJ8fw5Ojo/YUAFJw1ZfJSZ87CwLsB1RiSOW204+fzWBY7vq0VWmzV44flBa9fDNgKAyIbfvnUrdbN1DR+WmzNAbwKAWROjBn1rRyWAD8YC5AFKNlS+NQ9kEMhDlxMOwIcfKgC4sb7BJjP4nZcjxIMN39gKfFDH6awS4LMBQB1nvdmDZ/ty9+5dBr9wKi9vX6atBaiGDODJ+CSUxGsw4a9UojYHAPSD7izgPNrgWQtc94ozAKdk7bz703fpBKNUKjIAj4722RAG2nYO8rCDWjV8jYO8+PKzky8N+zkjw1bs88DS1XuLVylBwI21dbm4c5lBNHyJ3I3SgTA/5+oulfbzmvE4AwD0LotjQTkkmjY9JAAIVgle0CVhp3Zj+aYSEnb6dkBQGfYFAGYZ9QRIGhvS93nW1LFEzwzR9GKcKwCQcSvYaWjYhaA9bERPFiYtV9h071hvoI77FYWd8kRZ1Vwp3gcAWQeB9PrWBT2IkDcBQAUcFRwe0tY7gEf5CZZZG3O5O8hML2M49Hv4mYKaHiT759lYqNsjK8YbVmQGqt65r38kVmKybt5K92fwgBvOvZc1ESQwjeG4h6lBx7Lg2i/TdzUd6DMzG8US8PWD6dGMuzKPcF2s1TXTQEbpKn6GdYzkLf6tHX57aodXV5mIRIkdNOaGw1Oe/7DLeEYAgP3BIoOqVP7aEKa3WwvBaqnt69rEnw8AdNALiSRvkMHKl9DF0ccZawK2gUFSS4LD96R2mVdxeBeDB1DuOmosrZoApDvlM9f2Ml47ARCmZYp/Y91hPdJW9Xoc65WVRVlbX1UAsA9w8VgWl3oEANG0JZVBGtiEdcmmIGw+Ywk2E0oHC3B//4ggIPa7VgS5HtlIVpZRZmYA4LVtuXhpk2DvzRdvyeVL12Uy7Mn+85H85N0P5T/+h7+Wg8OO7D7Yl+HRkA1ALqysZQDw+ESmo1PutQQAwvakss+wawK4m0AXvK/qmssaXwv/AMwSmH50X05OD1L578lonwDg9s6GbG6uEjSF1MqLN1+U3/6vfltWN9bl/v178qMfvS1o1PTxxx9xfQMUfXjvUbJJubRXA036ZRMD/gwARNykv+tQdF7Gug8biQFwv9jV0oNW3deRwcF5Ox7J8PRYhkMFAJf7fbl1/ZK8/vItuXlFNQAJAEL/LwFfoO7VCZimPSiDZV2zzgDEGuDaDDqcuitbWIBMHDgACJAE5fIDGY0WtOR3sijTzjIbgEAHUCYZAOwtwK6JHJ3sy7PUBbjdxrmdaxaZRVAraOm12EUA4Nj7iKPgj+E/2CTvTtoEsEqPpGY3EaxPQ6sdmcH+64D51zmRzlgBwLXljqwsC3UAoRHoXUa7pgGo9hsJCW2WlxJnVYXJbACw9pwmmpytNQzDMlDbpqCnd6fH8ztZwzutxspAxwXq82aWj1kzs5qxZpO5Fa9VV1yQEReaPGTdvHYmlWuu+bw28IqWCpb4/SDIeHIuELHTW9oKHvFdZJsFDWs9R1Eq7dIjnvkPCSRPoDKBbPbAzkZNBuWKDjDZ2OkbFZi9BQKAu3v7BAH3D05kSOkcBQARSPm6cQA9+Y8NALB06Bv7oUaqw2Alv6YlpkqElNTUbr598lJe2sRwPd03ba96HcXeDtqXG2MGIJD22BiA3dGxrC115eLWqrxwZVOuXd1q1wD0cWoQXM7HAEz7dgb+k/a7+RsJj6s0A+uOFZ+bAfi//4//fcEAhEHLLb6zI/nLAABhjO99drdoAqJi/rkE+FcNAD58/IgAIHSjEMh7iaEDgL7sZjrmDYp/fRCXhsuDa2dTFECdCWg/2dtjORmy2GAAUsvinACgZ4D8uvPAv3rzN/7dKQAAIABJREFU1duuBgBRbnLnzocEAMEYQEOLXzUAiOADTrQDgHCEL1++TCcWRsaBwPrZ8gE3n9H6+RmAXzIA6JT7JChbGfTPCQBC5B2B3s0XX7Quu6r34Q0tWF7wBQCAmcFreliuRZOo6TiIh8zYAgBEVhyZeswf5hIAIO4D3afhRMX1HRlJ6mVH1sZZAGC5MmrNnvRvu8/D5wfy2WefUfcJ93D9yvUEAALQdV0nOrOh0YF/S0ODozpMXUTX92Z9QLcCwjOOzDYA8JNPPiNgdXi0b8LpE7IAAQh6CbOyEI2hVyjkNEtuGhlolpedf8w9gVILPOdrlOw1OD1On0cHx3ofX9q6xK6m62sXOCoAW8o14fbYgeuqKUvwAn386FCgO50BqgmE74wE5v/p0yfy8NF9lqahkyqdwcGSDBYGIuYQ+jlCJwVMRlsbrlWXzoEAALquLn6nAE6zAcss4DszGSr7Zpp8rp3z/PAoJwpDcyl+J/4jAJK71avTayCDlcHFpjYoYfD75hpuHED5PKQTZMEQwI+4tuMaopaPqCi3A4AYD8p1kK1vuqCuJdQB8KtJvB5E0SGZ0c9OsouGLy1oR1ecawgYyeCq1m4CAMkIyk7orHO1vG8tV4ZwemoCYgCgl8wqo0A1F6Mv4ECpjmHJuNQOiu1BtGu91Wd7BACV/aa+IETjtQnaCscTAAzGDY0t7t+7J8/2nrJBGsYF4JGznTGGTBiMIPfibAgqOnHM8YpMiOgA0zaGJgr+bzdj/uxnJdv0c8HWj0ZcH94Rl/vfKhP8/OGz4z/KqcwGIuAzMwFmDc661il4cVlL+g8OD9hw4+j4iPOLpDKePTa1c/DHn92F7aPExtGh6vQBUHIJFaxV6LOurS1KbwCg/kgWFvpy8dK2QN/bZTecyYNx0iYgmT2tvttIDg+PWN5+cHAkw9NT7ovBwFhUHbD1hixZ3N5Zk0tXcM4OeMZubm7L9tZleXTvufR7y/Jk70R++Hf/KAcHU3n84KmMjkey3F+SrfWNAgAcj0+D/+Dsl1gCzJXBMfQOubFRAEE3S1rhb6m0kaV4U9l79pRN1QAA4qzsL3XZjGlldSCXr27K2toy5U0wHwBLb7/ykrz66huU6EDi7uGjh3L3M7XT8DHufnKXCRkkulnyG5hSTIARAMylWRo3qaQJ9/pY5TW05DzrqybgIh2F+rko2QLQVxnCsD8nMkWDtm5Hbly9JL/xldfkhYtbMjo5kEFnIv2pNspKa96Y1ljf9f6J+4j3brq9ro2GcaOOOGxipQFYnN1Ja047+sYmFmhMMBovyAi6f2Po/i2IAAwcLxAgnAD4QhBuJcDHJ/vydP95dRY3HZcScIu/94SX71n7dwXeE+gaoTnMkCA0deGszNQTSc1vzT+JybByXHUNYx5601PpAAS0JiCD7lDWV5CEwneyHYECgNAKRDkApTp0IaRmTA6UfMEAYHw22h0rsXcAEL/nuWg68pz/WIJZNd2cN1a2iYu3zAMA2/zCOmECAO+LAgApR9ZSERjvAwQB1f/0/VvGbxEAVJ9I/bdT2glda4g/4cssL4GkgJLz0D0+gL2u0Uo7ERrTUavc9PGyVjYKSZoAoJYAH8twrJ3P/0sBALFIHPvAn8kfqBIZ5wUAvVJIrzMbAOyNT2R1sSM7myty7fKG3Lh+8XMBgM2mIOX6SECr+SG15FvuKpwBUdc85Mb5OQBA9811nalUhfsynRoATIFVgylghrRRq50ddN8oyqKpnSVlhzQ2daC4IxN77/59uWNNQDa3tphphlFmB2DTG2sYrfCDWSLnbmjOYgC2GTAcunBwAbLdf/CAJS4721peQSFxcxJ1fsoJb1DtzZD7ONSi9PX3twlZa5mROiAATQkA7ioAePEiGGPIuqNjsmoAFq8GA1AzTYlSfaYFn/0GD07c8YCje+fDO8z+ozHDlcuXqWWnBwq66BlbLARRZ2WSPg9YoM5MncFQ7YbHu7tsGgFH+MrVK7K5uUVnC2w7HuRtTJlpGXSqkao57DVAOJ/lVD8PykzOYgBGR6MOlH6B6Ss/GjTEcI84tNC99ODZc2raXb16jQLCZCaiq2ZLl67CHbNharY7bw+qfFjRdZQHoDEAY9CLfYm9CHYdgpb33ntfNjfRPGgrlZ45oOsBZD0+fiD4zz9vCXwNaNUZSgRrn3zyCYMQBMu3b99mUAZmDL5bBYndhlYdvlrXb5nziftFA+isg9JmJ+ftn2STqAGo5VMf3PmA944DFKAfJRwFwCtAEwSwpSada9T4fdUlbbpncjdLgIf+vefR81SNjbxmIgCqz2uZUivfwZBg7eLgBLjXtRJ1v7/Ll6/Sjq+ubnD/4z26RmMJsF5XbbHaXV9P6jQ2Acw4li7szUC2P5G9vV158PAeSyYhdo4zggAggg9qECnblQGIZ3zdzLSwjHl3VhaTgDgbIi0JrhgRYWHEuYjdd6Nt4zodg32CjqFHBL4AwC0tLRvglxm/Pq4e8GoQqUwjlsCF8njXC8aZSXtruonZ4eumoB/XxcfrcqR59g5r1hlTYAND/0vPa5UpIMuDpTWucaRNTDyZ5w6oApg6hmAQRMe8ZgyjiQl/HzLV0WbpuOb1Eu0S1pFrsjkrjaCbNUDT7p/KuPWMsOvkYGxdRy+OSa352tBAbmGz6f2pT4D9hXWJ0meAB5Q7QSmrBcvo+k4ms7Hqdx89IjDoICXWCJKkCnZoc4HEkpuqT+i6OR4I6flWAhWYI9d78goC3IcDMamDbgxObZxjlUDBBJ+grF318FwfzTXOXAMwOezUUYZ2kgK7KThhOblK5nCcAEzDvxlYMx8AxgBsxmM5hMaeCfD7GofmmCfcwWoEUAs/Fy+wBHUcMd6qtYt7BUsPWnB46XejmQUE/aHBCVD6lAAgXD/ME3yt5UUw3ZRph3n1crQoAaLMVt3jhygbGw2tdFl9RAAU49GB9Poily5fkJdfuSHD0QmTbh3BGhjL5LQno9OOHJ+KPH92Kj/84TvSkwGbfSx2+3L98hX52uu/Rq3I5YVFQWk491XwS1WHMdpU33tGSCiYoFOymgiGUtcss91w3XsPH7Cp2vEQiQs0AZlKdzCW9Y1F6hiiAzDWEOYZawAs7PV19SEwjxiT58/RAHCXwOvu4ycsA/aSQwfyWD7OW84aebiXZNfcflvTGwXyckMl+pFsPBSZQGCL6gcdLEQSC8xm7HfIjwx6HblyaUfe/OZvyOXNDTl6vicbKwtknrnWmAPFrhfmOptZliGfpywJt6SSV/PgnhQYL5MOTU1Zmyd2jc42U8/SvgKAI238gb+j+6/+h4BcOxaP0cG4K3J4uk//A7avGUtmCzdbAxDv0f2UfDuTx4hns46rJl68mSP3VWy4NIs1H7q2+nfE8w8dfRc7ygLsyJF0J0fS75zIQu9UFgZYa9BDBfg3VBC7OxZKUuEzIWzTM938LAOY/fvqxI4D0A6+5m1kAGgLY5Mj5H6FdRuPiWdPbngiJJ4vdUXbGZL/DW22Zv1PkwEYK57qccb+ILDG8w+VQvnuPL6c7SOU+4vnTvh8bECVAPxCmw7fV8Z/0Z5GADBq+2pipafkBOjRWSzPdRnJCIEBqEbAkws5UapruauaxzgjZSDTXp+AHzUA9/bl8OA0AYAc3WleXPX+OSv+bozlORiAbTFH+p5ETKkqEwMAyO9MyYWySQvijfZXYEea7+HriM3nZjAAB1PIKnTkwoUluX55Q25ev0QAkHEGmM22/xI+UFXL0KetGoPp+WYEiYZmX80YLAlgWY6mfF/Ca6r1V/tN7lOrD69kC08Qs6fALAAwl+z5AJ8PAMydNJsAoM5jFSyFf8NZR1kmugBvXrgg0Ca8sHmBhzKp2ab/VxigagF82QAgAEqAktBmg+MDh5gIrU1wPW5nAYBN0fwMBujB3zSIEQCEg+IMQDgFKPuA8PN5AcCJbSwft/kH6mxTyuM20JzxbwhLo1z08PBQ1jc2yE5kN9tfAQCYgFTTbnEAEE7d1WtXZXtrm3OI++M6rdZVcpYq0c4vEwCEk769vd0oAY739/MAgHUA2jqrDQDwWA4OD2X/6TN58OABWZPLy6sELhCQfR4AMK5pZzT5PaR5ssA862SVGV0ES8iEY75Um+eUDEAEn9ibAHLxe4A79XxmkKRLPQwPwgkyfE4NzBin8IBhkiPvWawvMCax3rDHXr79UtLGwn3t7x+m4a+D9bZ5ieyHVjsY9jOdOFvveXxns+1KAFCbgGBMUf40ngxlZQV6p1pS0+tppz9nmnFMEVgaA9QdaD896v3k36Xjd3bpnt5/FkkuAfrEu05Dos9tYAzPGLer5kjbQbyzgyY7AGRXkk6XOlrV+eXOfq2ZEzQP5zpPJgh+Oj6WZ8/3TP8P2lQnHDfVbF0SMIcc7GZ3SRtAnvPuAM4rqQiBtAM5bQ5JClTgfFoThryeMoiKn6FrK94D4AEAwXgEFuiALBlEawyiWPKaM9nqMGuyRcE/gAdl12YG3ayWLJ2bSWzyEebO7y+zEQDc+XyGjCnBANWVY1OD4TGBD8xxbCLGslazM1xdKPsNPkbUMGRwCqCAVYd5D5WVEdplmudgSnhkB7WtSZav67g/tbmOAgQ4Kx0AdCDW59OZDw4Weufwef7RvARAspPB9uM7Af4BUEJC0ZmIAKUolt/rE3zC3O4+2WWCCGOM/QcwXcuBo+yD7lWubdpLY7iSgeZaagB1DAB0bVUCwGonCEBaIhHXcjAGQG3BJnUAMMxX9A/d7rv+X+6E2JGONeeIHSy1rDyDNmq5tDs0QE7cE/Yxx9H3hYELxwQaT2WEZIS98P1uL7n+uh1ZtAZu+DcTF+aL+LrFvWK+h96Mx5hZSMQAdOn2RtpMoKfgrYKtCthyLlECH/xVLw3V79F9D+Dx+EibO+nLGXnYw8f8jp2La3L9xhVZXUEHYsin9OXkeCxHz4fy/NmJPH0GoHIon3z6iHMM5ltfOnLr+g356htvUAOQZ7exvOrEYLal+Sx1pp+PHzvWWvzgoLLaE2Xe4PXBh3d49h6fHol0hiL9KcujNy4sycryIrUTkchEIhFMVAKsh8eJJYFxx1hD6/Jgf1+Ojk/JjPQyQK7lCOhXWunJzvqcu5bqKTRzXYC/39ASU/3AbE+x9vFfWutgU3cmZC1ub27Im9/8hlxYXZRFmcrG+hKZZ+j2SgDZBPIdnEw+ozkv7WezN1HSLqfKjFdbzg7Brdrp3kSnCQCiOcEYJcAEARe1DBjafxNN6DEO6UAXTYHrw5N9Vg5hT6WzuAq2fewZcxZnYlgzyY+PnZedDai25+cGAFsY6xxLByumE1mQsQxkKIMeOjOfsvwXjUAG/bEsLAxlcfGUDEBd27B7CoRm0X/rfgrZCwcfggsXte789wHyDEcBFM/cYmUgPfmvvm6pAWmSO9BodUazMc7BhC7Ol6qi7YsEAOlX0IcFOFr6Y7Epgu6LYQEAetfi+YDW+QBA3oclZNOas/U2qvCMeQAg9jvtt1UugUXf7asUBgBMNtEj61efNSYa05jbPHnpstsedPdVALArU+sCDPDvlw0AxoSm39vnBQB9zmJCsJY68vE4LwDoUkWa/FAAkHbFgXWcG9in01NZHohsrC/K1UvrcuvmFelMAdCfDwBUokBgLJr9+bIBwBTTmn51HsNO0qyEj4Y1Rd3uLmL2zwEAssa8EPEugcF80DVr2XWytGNagwUYNhAyjw8fPioAQGigIdhoY/8VlsgP2BmIcHLIq/h3FmDo1/asvDMAAQACVLh0SQFAOFZxXL5sAJAmHM6AZQ3YBfjp08QARGky74uCtpjo+QzALxIA9GwaDddkyowp2E9gZ+GeHABkqYyVXDUcqDkNBOr3ts1//bNYYuljhz/RaOPuZ5/xHgEA7mzvEGCu59OvNxsAjAuqyWaLWaS2+61L3sCyQ0dFaNdgjKA16aXm3gW4NcNQaXbOGxvPAnDdzshu6n7OTC3oCjkACEYYQLa11XUZLCzRSXAmbF0CnfbRjERNBABjwJ1Fb/UKfrDGwwFZW7wwh3gmgM3stIvOySsrzOqyTC282OQoMHYj+4Tf8znKUdWqVa/KITg6PJIHDyAgvs8AemdruwAAjw5P0gXi4Tlr/jw7X/++Dpj8WnqIhlLEeRqerqcEJsVYGYCffvYpAUCwd1BiBnH5bq+jJYEo83FmlB90VUnnLIkOv1+n8M931PLTKlgUmbjNHHIcm0JDiePgemHqBKOhAQBAgNl+SHtWtRxjB8W867B+XhlMdjbW+ilBA88ZNOhuiI6Ue8922RgGZZG4DoB0asLYeZKAPzs3Y1Od6FCBMVE8bwvjOf6+DrS9HDfq1SWg0ZiOBCa7Kp2gpYMTni3YW2DMMQNvZb7JD7CSN2cAwrlF8Np4VU1A9PNhV2FNFpqOGmQ6u92/L2nKWIMPX/+459HohLaUnbcLaoU2aEjzV+k3+d7x8caeAMUgjj9ZNaFRjTfBgb2qwai6nD+sav417VnTiCOIhg7AxixLzr6NNX5PoNA17ML+TedWOE+VLdgOtqsDaUxIBKIouUUXUHSBB5OM/kRmI/leAQC4vIyAfkLduP3n+wR28D04r9K5YM+HhAHBP/ovEJ0HGOj6SAoMtjrQAADtfWAjEQC0My+CIs6ExfM7OBTBgejvOXiMAMy/M33e1gl9GmOwJk1Wuw98B/YpnlObwSkLkOcCgHxLUiHog/4b5kqsDD6BMOY++H2BEehnlgOAuE8v3cT9IE4ECIUXxgGfHY1PyczudIfKcqvAHdeaSnbXns+tp5f1OfMRwYKPmzYSUsbZeHoq48mRrK33qAm7srpMrUcwuY4PRnKwfyIH+0N2AgYLBbYC7L/JSH3/zdV1+bXXXycDEB2l/Rk5X2a7ZoHUJQCoDQ38vc4AZMkdwBJb95DfePTkEZuAsLyxOzYAECXsSLoscL2ura3L0uKKruNDLQvH3sP1AYaCqXiKJkho3jKKe6g8f/y8q4GQlNOYTLlfcZ1ciuWswdKbUABQG44o+IySY9PmM21n2LTV5WX59a9+RVYXBrK+siiba0ucq+PDAwUAjaXvAHu2DTonsUFTPMLYIdfKxcAyVfukbO62UknVrIMdAwDorB09c6HzhyYg7AA8WpDpeFEmAAXBRgq6j4NFBQCPjw+bDMAWAND9whKQbGe8QxYi2gU8t5MpvKGc7zO3DW6X2/0x1fMsztc0gBOZjofUZFzuTmR5YSwLvYksdE+lJ6ey2BvJwgKYuifS76H0twIADa6jj2G2mTlAa7SW57BcMwDbuQYjSxYMRL7Nm4y0PE0AAOvfEiygLm4vMf79PXX8cpaEVN2oqVExF3zVEgDSb/QmKOkewcoeQ/YAiUnYLP3N2ew/vVpDcoTne14/fg+zAMCkzWe2C42f6heuEUv+8XfYluXlFWo+u+Yvbdk8BiAXr4GDRlTAfOMb0QxExRC6Mu0vCLr97u6hmgxNQE5lNER1gXnrXwIDsC2JMMuOl3uqXL9c767jGpJtXulTf0+vYtTlufPGXAryo1Eh7qcGADs9w2/A4JahLHUnsjSYyvraQK7srH1uALBmAKZzPsRHfH5P1FeM3roE+LwMwDwuGadTXwHnjZaf57MyNPo9LwPwlwUA3r93X+58+GFi2YFpNIv912aUZwWSswDAdsNe/hSHAwSsUQYA9lMEAD3j65/4ZQGAnFw4mOgCbAAgDAsAo/MDgNpdiKbQFmgqxwoO9HnGiMdLYADiYATw5wCgMwDROfBXAQDGTD7u9SwAMB1wDc21iopbd7WsIKGzAcBYLj8hyOYAIIInMGHPAwBGXY5mmW1mpTn458ag2T1Jn9wNrh+AswFAKwG2UvjzAIDxYOh21QB7JlYz3SMG5nB6IZ5Lx9cO5cS0teCKYvxWvgFnH5qhEQAs2SdKxVZNK51HONQM7O318zIAk6G36/i/ERQ/evSYrAqyYTpdamThPrnvTPPN92BDU6zWrDF9nrY9mbPzzQxUBE7jZznWZLEMeI94wabhWnt7T2jzYPsUAFyWpaVF6fXRLReHGOZtRM2gLOprwJgfzC2iypFpg+NKwYd2cf36OWsNPP19kwGYD95Q7sBg3gXbtYMbAqzVFcyHlmQz4G/p7paBQwRgoRtlAIRiMJDWM9cvyjYBHE5lNAW7SwPMg4PnqgHYncry0qoypdz5ceafAYDcI8YCLAAo12sKwXPtwDb3pDtdzqrVQKgua9CSciFIikDZy2lRAkdZjiVlS2upss6jN3bCAvEx0ISV6t/UL91v2Qn0tZDmL5TAeSDsmih1ciuDGzkwA/MQAAzAK28IVNwDy4/d5pUMYKztGIQoAzAGCCghdkaEXiRJAFgpairVsKRdc982k0Zc0QYeO9sRz6aBd2AfJoavlldnBzdnW+K+59q20ni/D18rLuyedCTRBdR0hrDX2R2zqyw86Lb5GkQJIgOZbkcbS5xol1/MNwFF29v4Pm1g40xNBVe8CzDXEZ/HmIHpff5+LQGGjxNLWXE9Bn4GQkc7kgGssuQ6zgHBs7Au0zlqDrqfl87+i5+lD2bl2CyJNh1AfsY+j4DD/TSfI7+Ga04544NdtUXBbbxcow/P5GCU2xgcWZg7+p+dCRt/jMcAANG11zv3hrsNILqPNc7BOrHmEhi+D92+Yo+Q7T2GXt6x4Gu3dy4QXI8lwNMRQnR0ocS8TCgbgOYxMFP4OBiiX3kjlwCDOemgmfuPXKfNjUIrESUfEgBojKloO5wxdHR8TLY1WMA4J9CFHaWsmxfWyVyFNIAyZ/UsZqM1dsk0DTaTP/Dkx2hY636Wd+qMqkm3qtyx58FYuIaoSknonqDPVs0RGdUG/iW76u8hI0r3BNber73+KjvJLvVFNtZWCQVEBqDve3y3A9k9AxE8Ced+kWr6KqvOWYqqVVl2nW9MEbXrMI4GAHIWDQCEzt/YyoDHPQKAKAsGcJFBI5yVI4JMR8doRgM2cSwBVluZfA3XnXUD7uBbxdLPtk6fy/dQBgDHDJJjt/XoF8+KKX0fxfNV7T3ABIDep9IZncriYCoXljpkFi0OAAIOZbGnDMC1ZUgsIJEdOgC75mUAotB8ijb0DIQNU5d1qS1Z1YEtxodzs5EaMMjSKSXDWQGZrG2qGr/5fPlFAUCea4EcAOA6zlcNItVdkJGAwz5SYF4BwPOx//RbvPQ+femXDADie7AHtUEh9hRspTIAPw8AmMfFAEFUuzgDMACAYAAeHPzyAED3odvA22gvmutPf8uzDhoTYPZbyar+XPfuFwUAasMUSL5o/AlbCPbtYmf0KwUAvaLQz7IkV+MJyQbj1NZxqr5R8kZ+Nf1L+ukuwXYWABhLBLhhCpaDdYYqToJm6VT8tdfMMzMVkifYAGDyPLr/QD64c4fB8gvXr8uVq1fPzf6L33MmFdneXC+ohki96fIkAPDRQwMAL9HxcUZB4zp1afIMAek6Pp4l1o3b9awbHSSbZATtYJI83n3Mn6FkGvcFx1A1r5oIezS43LAWvHGDYVK80YIHlXXZdgtzzEsN1YnTQAXspzYGYOwcWSydn+Mf3tWp/qgHOwTgWu4fOnsAjJQBeI2ajpGV6IZMD4nZgEpdwlqswRlsCzfeft10iHaQfT4i8EIGYK9PTTtkp8kwSKUcOfMNZxWv6BTx3yzRMofHDlVlUNQacuXn665uAHdwHRywKOV+9nSfwtgXd3YITA4Wm01AuFZbGH/xgEuBqWuccZ+pQC4CSTw/WBPajROUbWQzLPtsoCANt3XDRBYNjDX8CWcVAJsH/HH+vMnCLKfODXBmpZSMmTIwgmaIgUEta4xOpDFhsTfRnAeBvYOPfg/13J1nGyQHwL43rqliDTozy+wPy0yCbfI1hdJOL/PRjJGuHZTxw8YgKEApoJaaYdw5y9THSE5++GIPajxwSfvJD6qW8VL709QCiQe/Z8RyExDL6qdyvxlUUyvhJYhCNpqyKwZgsBEAAEPdyxMjKFUy3/0RY9Cu+08dY9jPEnRxDUvV4kNpHoGDCUrAJuBY8ZK4p6Q9aPuH4EwoKdOgtLTnjZLwFl2iqIuogIaXTGnJJO8/MuO81NiAzqWlVRksLXJvIqB2AHCwqKWeADYAWvD5rTlHdAS9xJg2uZqe2ullGbmDoEFrzaVDGMckVkTJFtN1okGxnpcWyAK4c2244L9wnhJTqmRxYp/oWaYBs58DDgjpmGag0ZnEvlb9+/As+Ayd/MAc83UUNVuinUrzwpKVXKrmz1XYtEpvsATd8oA7oFuDiH7PMdgCcOVAAZsAmP0AgOHaXzrHmHstL4XDrhpzel5w/AxY5lhDhxManGxKEhYCtc8MhK7K6opgMwESeU/GdaZz1JRMabOnft3YXbD+u3+O/oyVgMUx4j52JoaVyHlzGvq3GDNbbwSPW9jXWvaly9CDJu4jLyX3hi+2TnW/GxvZGKI69rAnaotxV7U2atJQDPdLhmJwQPV5wOKCrqD6BRkswR6APYI9G5cNUQLg0p0geLPnxnwzQFemNJ/TWDxs/mLPmUBnW+dt85X3izOxlQHIV+gQ7ABC7eMOLQmDMYo24tbtm9T4g7YffI7B4qIsL6/J+voaAV2s48hSrEXnY7JV117JDtT7yDYbY0zGKtqXmr+N8XZmCsHSZLc0yY/x8eYUyQ7xvAJYrmX4iJcWwBbGVwF8BwtyWupgAXjw0mUCRcbWY9DNxKie7ZwPG9vCT2J3XyQinAmcGcH63N74Q/XsXEdUH3RAliibf0wXjPnXZ9mirzNWFfTVDsDngC/HYNWSxPBJeJZU+yiBrsmk2Dl+BqO0Xme1vxx/P6tEXT9TJrAIALLjLgA3MGdP5OLmirx4ZVsurC7Icn8kC92xIAe8DgCwrxwusgAd/GMlcf63x8sO8OW4TRvMuA0pj1fch2p3gsGL5j3QG4w+ipaSqhROG0Od42+mhvcBAAAgAElEQVQ+uDaTMr3eeZt0xu8IZntTQntPHac3NJ3NX6x9ZT5vD9p3mhhzAJBLbc49dmYwrvA5Pa907aiEScnuVCJCrABogitJwohnVfYbPLmhSWcrlcd9mtSEyqdkf0bPAj0/1S7bXkt+s3+3/skVxIROnwxAdP3dffI8lQCfkOgAe15qW5/J2HQTW+EZzr5vgt96ZrivU8dZzYrLkrGmBA0YAm20grgpXqOpW9pSVVKtP/pfQ03mws4RswHxotPjuNKfBAOwM5aF7kiW+lO5sDaQSxfX5PaLWgLs2pxJYzONS7uGXz6vdN6SJFKtbRyWmNsS9x1iohv3qOQF2Fm1kfHlDHGGDLZG+Vzmj7s/l+MnTTqdqQE4HwBs6ve0aSeVNxoPjZytcADwyeNd+fDOHYIxt27eJJunTfvvLPtzXgDQnWK/Xls+HosH+h/QEkEX4PW1dbnoJcBW8lHfT73w63/n95ffeF4A0I0TwBIHAPEzgH/zAMBpr6qBrvSXplWXFP+exvOEQIqGPQQ3DgCi+UcJAF6kcPyvAgCsn+MsAJBi4BaMciM5gGKBim8yZwa5/lVcB+3sv+zgaRCXgTp8NgKACKwwl+cBAGNWk4cjDEYF4Oo9mw6XaysZAy0b5jKA+nwAINwINYjzAMBiLkxYHSAMAkjV4DmS/aMDFWe3AwCBlo85/vT1hrmh5hQ1ytBlUgFANicJZVw+Ly6EXRvQ7PzF7GYGUGOZZ3EgVWBDnH8GzQYA4ude2qVZ9SYwf5ZNK9eW7WMvB5zh7OZA154rBGu4Xs2MTfo1lbYLS/fMwVc2GzxUlK4oADfbvuW75hiT1aCOTttLr1NmmdP1LQDR/RiaBPgzGZDQeuEEasGpUsF3Xhd/tLBjat2hWfYvriNnYCIoczvuznYWtQ9BIpwc3oTZhADeKeAQxo46R3lt1vs1r6f6BKsAwwkyqyrRwDmwsSN7qSq/ZVnvtMt1C6AfwN/hCQDAU3bTxR7zoFIBQA386YCHrq2u48P11sBn62YPoWN3YJQ7AOgMuwjgxPXHRgCh1NXvIwWNcwDAVAZpQK5eJzMikiZPMm6hnLzaL0xcgAGHRiNIoKBUN3SM9pmdBQDmbp1eelfqz9VBcPJfEismM+eS7XOAe44MQL3O8z61xTjJDUgU9HYdUHU8sVZg38gGHA8VAEzMPwCAuctmtD88M5Im4GzG3iy7UT9j/vc8OxPK970CYsbYaECYAzK/fs2g04A5r+mam+zr0dlrqpmthWRpT5pdio682w+sR3XmS/AbCRoE17wGAUBlIqXA2dmbPEfLpBbuMfszassd1E1BMe3ELGaBgcLBlibNLm/0QkBKR81BDC+XjyZh1vz6LKZKlYbUQQZSEay1leCyIVKwtWDfeCd7PcbBCLGAumLb6p17o48WjWgrmeeaDknWwg8C6wRBLRsj6Vhm/WTrHA+bQzp1OUdRS5znJxIdBMNwjb4sLw647mAnIQvB+TRWURnjGDgVtOq0WYYlgmg/poLSOv9cnBNdv7lhk/q/zogHAKhjnABABw4IAELrcIGlv9D+w59xn1LH0RJkOGPwvWBJgX3s3SvRFC7GGukMb5wtKjGg89HGJ216CdkHbNqMWfFcvV7TfjMAsEsm6LFcurAqL1zekVvXL8lKbyKD7qksL4gsLQBwHypQp2lI3R8EYrts8kLlY65L+10ofc8l0NmfSbrKANuYoMWcjKTbBXA/VFDSGmAp+UB10ZxtGp/JG2I5SM3xntUUpTmkxU++SADQwQ1o32E9sJN70BieKW30hQKAOmPx9XkAQK7NSrMZ6zz7TrMBQO8e6wD6fy4AIJMr0DM03+3nAQCB/WCtk638pQCAA2QaOM4EVqldjiQn4NMhAUCWAF/UEmCU8X/ZAGCj23e1x9Q30ORL2xmZ1wzAwayZ6b54JplUFYznZQDWpa3Z4ZyPgNblR5EByO1jthYAIAL4o4PDAgBEI5CCnVAZmVnG/Xwmv2mx6vDJGQ4OAD7afdzKAKyv9MsEAKHR9fjxYxpCgJObW5sJAKkBxVkAIEEVll5kxkPSnoii0fagbmAd/KNjAwfeDnw4OLEEWDUAf/kAoJdS+fz4vHxxAKCXFJbaETTuQRS/Xh++iTO7RLNCBHSNAQg2BcrNU0l3ALT086b3kcqnSuc+MleSY2LBrQIoebWXzWqyQ+hZwfMxAM8GAGPJAA2wZfC8iyPWzMHhgTw/UADQs2UNh95YgLhvLU/RDpmeNY77rzCYBni63WiCpCUDza+TMjihyySdoZ8TAKyN+FmBbb1+/L4dGHEgyllsDM4DGJPHoz07Xgf6KIfSYFYZSAhAwZ5AcEFghJlcZJRdB7CZOsmASc6EqoYaDrF2C+2lULUDFwNa2Bh1EkJpgAPaDeCyRJx0nBDcWMAT9NtaAwDvUlZlQH0847xpiWbWE+P5RpaFBlV6w8b88DIrKxVLgF7s9GYlkbTN6THiOLs4f1gdjS7BdTdjD/ZVSwov7xJZrzGWOk+7sry8JP0F1es6PAYjZih9NIUgAKiC+GAM/SoBQC/ZckfI7a8/E8YQCQZPaKb9kJixGbgkaGslsAzEDSxmSUrlgMWSDX6XgdDcOya2jHWBJhDOjo/gfwQAY3Y8JZyMWYpLJ41UO6tjkif7Y/k5dH9E9pGyu6Leo69f/Jzr1PTTaJuD1mBa56YJlsElZVf6v6EXyeYrp0jGKHiq61+vDwDQs9AcrgDkKADY7JIcz+4IVDW9t/kMwLg2fP5djqDU/9QrR+Dk5wUAUymwMTj8mbX817p9Y4zwby8DCwCgzmFuLOBz7kmY5NgjMQl9NqsOcennyC533egYICSAEsC5lb8pq17Xgvt3UVOsbdyTSLvZn7iW2UDR9FL5PHaBmGtOLK4ZAGzdVKdxfgJoZjyRz5WCBcgvyH5Np6PsZYwJ1yU0qXsDAoAAElAZgv0e2ZAOwLQ/vwJ/XJ+B5VSecgYABjkAb4gHjT2Mexcgma6+tHcdsPUmOFxDBOj0HGXCc7BARpR2G1XwDOMOiaDYHIcayAh2QzVJfB4wHH1PFE2Q7E2+JrJ+mgKRmQEIsAksM30GalHCJhoASNBv6gBgsE1gwJGdozrM2ml5VHXnbmliE25+Frv8vL7VFwUAcqkZYE4gdDokA/DGpR0CgUuDiSx2xrI8mMrigigg53NONwGVAkggQV+0J5gTZ0XlfVIxnb0ZDm2HjruCFpiPU7IM8T3QG6TP1hkZq9kAQKwKS9D63sW8RvZfruZQFlu7/W1PuKTzGEnPKGNRJQTbGID4bASo03nQ02YOnnDCvsUzzJI1ou1pdFE2woKTCgy4mkVgIBEhsK/qJpCzAEA/t9R/CHu7qnhJFUgVAxDlqvG85DpAQgG+NJJIFQPwxDQA90wDkFqsZzAAZ8ZMlqiI853Pz4z/5Koca/4WZBTiGV6um5Id7fEcngi6jg4A1lVTdTzj14x7Pc5FZACyqZ2TDMzv0cTaWAYtJcAFAFj517ELtvo67RJhiRAwgwFYA4B4HgdRaYctbsH6iVVSbqvdT6gb6sWx1kR8CSCemwH4ywIAoSHz3nvvMcB7+eWXScVv0zTLE95uiL5oABDlAY8fPZLdp3vU8Lp69WpRAlwbwy8bAPTvU8BoTx7cf0CHBd1s5wGADGyC0aVTbML4KEsbWpmlI8ce2BXi6ZYFiuBf7NDHxTtGOeshO6DCmUIHxivsHLvyhTEAaToaAa+OTAI0CyH+3I4bAODde3cJMl2+fKVRAhyvEQ871zXyDefjxH+3ovalaHxtqGYBgGB1gk2B7nSzAUAc9uY6sNumBQBWehUNIAM8AkIakHmJj5cwZwDQMpEGeEQAEJosBwfHsvfkiVy4sClLy0uyuKyajg7CncUArA2QAoCZxg29POqjoePo8DSVkOVAJR8YSBrgWbQ8uk8AMGatvbyqCDJDyUncsw6o+nsTYGplD06l9nlPgfMcVo2XAEfBdrp3lv13x74Gg1s9q+qHifFpzkiUB8BbKYKMYN5K05I98g6fFYU8jZEDVHMZgOrwu9ZNXTbuwEENUNAftTIeH++G3fSS9iCm7WOue8yCSZdUqBiNs+yBfk8AzzxQ/QUBwOTYJEeudIATOyIFhQYAppo4y9wnoMb2MxmAeK912XWbXdm7XHbVZgtxrbYyFQNkq6YRas+9Uy+0y2YDgGD89RcVAIRz5UyBqe8XY765HfbSmmbJjwO5JfDOfdLCACQ7okUfzsGr7JhmRyftL9t3KHN0n8KfN5XhJdBc9Rr1fNQxoV5oQ0PPSkhsPXZNE5CAh7HIMa5kKBgDMPoGEQCMP3ft0ni+pPGw6zi4Vv8Z90tj/9u41pUP+IyCICoQrWe4ARqui2mLXb/P1i2bemjQ5ZILLBU/OrJmZdp1TjVnBiw1404M50u0AZ7QSPsqAO8FuBtkOTS40jn1My8GI1yDEw1m/T2u+0d9aTCnXPMv2MV4lsBncoAunidxvZG45UwqWw+tEjG2DmOCzga8KBsrijFS4sAZIhCtyyCdA3Tq5GdWppdz+thF5nxxv2E+tOTUSoBTE6nzBfx16ahbH2gbcl0G8+gMwOY53DwBU5ljtW4KH4cNLRT4atqZrDXLc5HrUO/Jy2IJHliX5FJ/KjCvK3yjBLBL/TRcu74PbF1ntnAfsLxSZGGxT+2rrqgmlQPqmAucp6obqGx77GkE/rhHrGfYYi2976RSSLeHdWWIA7F1fJJGnDp+yjp22xgBDwUAFTTSJJrJICBRIs42azIAu4kBqAAgiSCp+YeCp9SXM3sC8XrYn2iPol1L+7vBKM9rR9cG7nM2KNW29toAw/PGcx7IpzmkTvKpbK4ty83rl0ROj2QZnagBNPQ6cvXKNkuF8173feZVAZpQzD6WJ1xycieBY6IsW7aCgG5rd6LlxdMTWV7uyqCLcxoMwGEGKJGY4fDoPEb7+6sCAKPdcxtZA4BOTkFFD1ihiDH/pQCAxfg4G7gCAI9HE3nydF8eP3kuh/unMhqb/vWcEuAaAIyxUCr5tQ3zZQKA8COw3hH/RQCw9Jt841dAeKGRnJtYKgCocgk1AEi7At1SGTUYgLdvXSWATzkF7q3yVQOA/g6/V/hUeh6bf2tAexq/YJpUjz3LymD8SyalNq3BZ3PTK2vexuRJmeyPcWVKbhgAnfyr//W/+6Pp6sqKbG5tMYuEQSf92lBlGnx7Nw8iKyHIDlozqMpDFIfLHACL9Wsji2ufHB6RyQZAC4b/woULgiYgJTupnIA2R7bpPjR/Umd72oy+o/bawXAku7u7FG2HvhhAmdXVNVlZWU6UXXeY4z35RCdx8DNubh69ui7Xw/1BkwkMQDQbQInR7Vu3im+on4sHezg0U9MDy+KnD1sTBjoxVXlh7RCov6Lt2t3BBBiD8dCukcMkkO2lmd4tLzrQ55m38j3dQkey7fPx+bWb9ICZBejFoUQZf8f6x3yiPBlGAsYiazjloIEZdAPaMjuiTmGVBqnhaDnw0AJwIAgFcLq391T2959y81+9coVMmxqY4rPyWjkz5KVvbjTivHkgyMxgKKFsmjQzmqYlwI6vFszjcxDBZgmgdXEGw8EDUHXQlDmWGQDZBjiYGBkIMLu6xibmiOPPkZxC08j0cJwpEdei2wRoGGlwqWLrrjvl4Fo9/pmxY99bxTWxzBLf552Xc1axmt/auQyBmq9HHmIGxvkzpHXpOiEtTqoHtm22ya/d6Ipmv6iZv7Puv+j+qht59jYsysDsfSz/cVab6rGwO3NnQkAgBe0BaEvz6B3rstFpgDuZMadv8lI4v66PEa8519HXvVKsB3y/i5QX5dC2pwPYVttlZ4T6rUeght+RSri8lMvGqwAsoS1Wj7etyxmAX71fXUMwT1rlosxIkOhezXtXAz7NumIcc5ddZQYgY4qkQa+3oF1nDfg+PVWmDLT//Jp8frMLDmCmvdCi85gBvayPg/1Ldg5YOmYH8DMACTGDns6PwHbFd6VrOvHSADkEC14CrQwXLSdXQW48g2rYUoMGa8LAP64zMoZy11p/Xm/+oPeSx9+BL3yWJbGBEef36KWcPj5gfNDBM/vqewU/y3Y9sxLrszmy8D14wjXVqRbabi9Fzp+1zsr93MXW70e/M5ciOaCNa2tyUJtw4IzCGYrX06d7DMgQpLt+GhsgoauqZaD93qJf1AastZ17Wl6tji9Aaj2Tsw3i+WPvwdohM9eAbZcOgLON96G8sA5uogF0QC35guYN+xnHINn1mVimrwsuBawGAkdwUn2lzIr2a2tZcC79LNVY8vOxUQWAEmPoKVhVg0/5/ViRyQ4HuYYka1HrVQct0zwnvxgAyPEKwQ7tZQQDDTBNoOsMYCcCu+kcKU6sDJDEH+dn9XE3AMrehDGED1GvQffziq9o1VnN7+A1ZpRJRl/JP+FszWiT/e/4E2MSNc5S52fTESSrz8bP96uvN++G2vSDAivf1kStV1g8s/0jn7F6nuaKDmOjg3HGklNNEPJPnEFkNir4x6S1n0vJp7DEsy0SAIB4zdJYz+dJM8Hlv6ttY9vzxJ+lqpA2PedqPmeRUuI4kzVsz7c86EpnfELgD0XQC72x9HGeIclEyZBywaufY00aCcoqy7q8X5XCUaak/q6HLsEsFVZNsxsvbMprr74oF7eWyf4bdE6SNqFfL5Xmh6qlgp3bA7iA5JDqs8VnjGfI2eOrMjKRAVg/91ks2+iH4bNowgXb7uca7sf3Quv9zPDpPAng67KNARgTQv7cqqHYXmZOvylUgfEzle2IJcB6nbwOkv8fG83Z+ZJKgDHbOHdwFvK/vgzx33hKAPDBwz05OR7LcOjsr9LuNbowB83aIjlaNX/xsa0Zb3yGcL/1HDTi4UofFXGdA4BaAabJRQDrzc82Z7iOlZzFnABAVov1pWPyA0meBI2kOmOC414CfOnSmrx8swIAZ1YEqZ/M+2XXbGVkewwbz9/yuIJkzTg1YIyMPn2f4WZuH1oY9vge35+xiVqKty1Z2nb2dP6bb3xtis6sK6urHHgE53Dus8xNXpB0pqQUYW1u4FkBiP187BumzMpgogBmHR8cEmiDU43yXziO817zguN5n6sXU9vi4ga24B2L+tnzZ3TkAV6BBYh788ybL3we2ObE0fG0Doh1ZnvWvc1b5P6sMXM8BlhiTCk4AtquXRdEfNWsCZ9fDyDJ1oln0BkAYGGIrcTDN4CyJEzrxET3cS/qcFtpoZXw+T0219FZx4n+vinqWn4urg+OS7fLQAzz6BkGBLtg22E+qWFAMe1Mwa0PuQg01ICRfns+qPW5aifFgYj8PjILWX6CZhb7cnh4IIOFvqwsL/O+dM7nN91xfYDa8Sk1ASxAqZrSxMwl2TC9gbF6suHV62YnmfnVRmnkbEkA7icG0lmjwAHAet17osEPEweq/RB2ABA/d/DF118rQO3Loq1EMi6Z6vcx2HRgpzTgdXbZtIjO0PhLga19vK2k4lwO7KxmGjNLVkvR3Ib9bABS/rQ5M52eH5p8VrJim5HOKIJ/vLCnCuZwAAFToGzZZ7+mZ9TSeoiBRCj5re977jkQgPI8d7onc8lYWNep+Ubetw1ANZSO0g41Ar5qvNK4lk58E8DTO1Q/sCW4qdbnLACxfs42a+pj7EEi3gMA0PU48e+FwRKBGwCALLueduUUbDaUkeG8cRFraplpqUIsbYwZTVrGouFU2f05giTOtFNNq7xmnUnEMfJzNghzOzCTns32oZ89GFcmpUbKphl0BzzP1fZ3ZMhmCgpqs3srS7rznNUMZu/Sq2y/MgOLc8X9F5436FQYdAB5j9MuATmAqljDCO6pe9XTczKu6wTGGRipY1AG8kV5lbG34KP4faDLPL6Lc2HjhufD9yFBVgdP8T20xQ6IogEFmEeDAX0cXB+VB3iBve7lk8p81K6HygguGd8UMQuv+jypGZewx2RKBXYlg2CWZ2um3X/v4+NB8pBl2MoExP26j9SWRPYzxa/h64mJcZM64Z+hZBnjmCtl8t5Nn03vD2VwBuK4cz6b0KRrkCWBLBdVHwLlktizo5E2TcAL+xlSLmrfdHAdsNByf2UOZj1NvVc05civGvDLgGJcd/7+Iqg3f9B/5wBknGcfk/rPtJ5nAoDWMdf8SU/U+rXRCXlWeWL8/kb30lmlx/XPqwAwlW75XmVZnpZ2t41TcQ+B2QVGrfpHLo+Rxx/2GHPsTGtUXiCIRbOuevz8+vg51nXUrub9eLFp3UgD7287b3QVFXtU/wFbh6A3rQArN9VmVyw95UtZeAoAdqWDJjH29wQQerdg+hP+3LOBvXgzs++5aRtbHqL40Tx/6zzxYpxv3BdtBdcB/jWSnoxkMBlJb3oqC9Z1tA9fmMzVcsFT09N8BnaUrgkaxZ1nX0ZZSgq+9uRUbr9wQV69eUWuXNkgANiXY+nIqZUdG1DoNmIGAEibaomSLxsAZNnynNcXDQD6GftfMgDIFWYA4LCrAODpaCx7zw7l088eCY57kMt0aCuWWLXucK5gHwDrUUaaaoymLuTV3NQAYE1SqqfyFwEAPVE3j9Eb/SWfW/hzzp72pCUr3yhNoElfltmDiYsO3QPVALx0cUNeun1Numjc6KD6HADQZZe0kUlfxxENn4L/Gu+P/hQY4aMsGwQMJzXbYdJamd1p3IL/D/uOz+IF343rYKznSDoXvDIlVahUEjFfvXllSh0KAkc5eI8MQD04AIjkkhCf2HJCzwD/MOCpZK0GACd0TCejsXVA7TGjDMDIy9va7MLPAwBqkJDZIO7s1UbYM8uDBRU8946YHHBzQtM4tHSv9M9j3GYCgHVNecUMi8/cdkBFij8dYDPivmhyQGTMEi91KRyUSRIjTY5LYnDEg1SNMzagOz5dQ9LhTCoAk9kJGrBYx5pqfGqdhnnA57wDQQ+72a+aFeQgVD2uGiCqEK4HOTF7M+sbmn5jeT/qeDf3hesmxX3k5R5HR4cMqgAAetbNyxkamUc3SBhfGjSd2Fh+GddNzYzj2y3DiPfBcCHoX15dYZCk+0/3qpZA5aAUT1rvmUiJ1mfLz54AujBoEfAhS86YHbXmUkPs2EuBbB3H5567IGY6ue3l5MzIzBM9nrijG781O97tdjKXinkmrw0Az4zJ2SUsTTc5gBXmTMXgrB6bRhfZmYNX7TNzTqPmEtYR2H8RAHTmES/bUm6bWSDmxFblnTFIqBMgvs7nz7f/tv1siiyU0r6W76/tkwdWWdujJWKt2H68kwpgRQDf9mrX/Gu+s6GNeeZglM+lmk9WnsDSAgWCcL7hNRxa521jT8Im4hxEkhBzu7CgQBWz0F8iAOi2I3VHNb2y2p6r/dDuZ3jhXNLzHSyZnrKmplPV+BqN2BVOAUAtBWVlGksvlFUxmmYmMqcvaLgkmwPfqcrQ8rvRlbOn9lMZgK5Rmrsp1iUkOva5JLWwKpERHaQHYsY9rtPECun3aMvxPjy3Z9ZjInEW6Ojf77bIzwH86Sx+XA/XR8UGXmDXM0m6tsp/QzMSjiqAzgbjeCZr130N7drtTCyMJ8Y12suY6fYzMNpsHx8Ht7F3FQDsMtDBODX2tzWD8PWkicExATcf1wgApj1kwJw2TSrBWfoiocxeP68Bl3++b1qJbYCA2w+ARW5/9JzU74LtZSllaFTmkgv+HCiBwne5BlwEAdUyzPKn9Oex5LZYm8GO1aW9/PcMBlUNYIFgMO8uYjAU58bvJZbuzjOFbX5h2/szmFifB5UGbWjmRpsUKhvidXPDDLf7Pq4OAMLHqpJEAQDEM2NfsQHTnOCy4U+b9nFmODmzxO9DAat2CY1ZiajImHQ92or95w+fmH8aeKtfSAW3zBS0JhdnHmHhDd4EYd7c/bJKgKN/WwKAuqIBAPanAAABxE2lB5aelxYW2mEWj6GKgCDi+QBAsue8G7NMZCDH8sa1DXn11o5cu7olfTQB6RwTGOzICb+b99DSXET3uq4NxkaWHHIpoTStDSmZ2fFYO8BaxUuzXV29l2BHdP/3mVSDzA7OFyYmK3JDsTYqBiCex6u+eDa5pFKLO5f8z9B4j/Oc7HyTocmZjyzAWkN4hgagj3+Mp/Vn5quFcQJ0hXNgJB0ZdhcIAB6PpvL0+aF88vEDOT5Vt7PDGH02AxAxvVd7sVN5AAAdOGvus6ZtiLa1xmfmxfl4LxKq8EXwop9CeRGAYtowKa7Ltj2PppX+8vMhn41Rj1jtkN89tDoJAHYAAKKXwhIBwJdfup4AQO4T05BsnM/ST0Ad7cCkQ/+SFTXhfI/xAn+eKgKVnKTnW6xUygxAv25iKo+R+NTn9YodxO941YSvWRqKna/evDjlgRU6U/GLLHtROpShe6CN8jxEV99iQ2wPyi43ldAzNwkfZqQOs7V/JytxsDAnAC87ZX2eg+M873VkFkwW3AsASs3kj6zcUCdXF6kFsNC5KTrB2QRGw2Wbty17VQABVbCYAnk60nAy3GkwQx2M8ayNRlTcjJs6j675lBmA+D3e58Fp2sSpbCVn6SIjQyLgZywWBEzuvEPjI5bqxDn4PABgW2lMYz5d6yw4pp7VgP4LgQk2NlDn38uz1MCoWDqceA3GcidGalm5QQ8lP7PWUxsDEEaETnqYX39+L/dAgIIg1NcD5x4GKzrS4TBjB7VghFjOYiiCB0hOh/YucaozkzuBeie85eVVWd/YZKm7A4AA4Z2FGI16GXzW7L+w/82h0PdH5qMZrMBMILWf5TixC1azZIV2w9ayH/o5oJiVQT4rs3zW7+NMYy3EQz//vZYtiOs7Bj0IAOsgyL+h3WGqVlojgM73oOX4Om91yWqeg/kAevo2lESGsjUHsgoGoDHIjo8P+THofeIwL0DwdA7o95Z7Wcvt8eKYVCXHvn79nuq5brMhea22sxgcIHLHgkkuE9zNoDJYHeU4xaYw6X6LqWkHTBt6iQh4W/yy+N0AACAASURBVMp0z93FvnJUI4s77lOCYsY4i8APnBoAB/g9QBvs/a3NLbly5QoZXZ689LMKEgBgkeHa3X5P/vZv/0af2oAPOl10JHt0xrXkpS0pQi8lsZF8DNOat87yg14vg3X9vuw/e66+Cn2EvFa8xD4CgPAd0AnT2X2j4YSsNXwH2DP7B/s8z2ED8R6c8/ivO0BZkYrQDyfOCNTHJG/KdA7jdLtMCJjTDp5inBGYgGnuJcAMpixAAdtvZXVNGw0AfDQgR+21AqyFtTEAcMHY88coxTbmYHxfbGiBa+KZCQBCMuTwiPeEFyVd7PyjNEc45+L1fB8oMDqR8emQ/g7KviE9gnFUAHCT943vWF5ZlksXL1HDFn4dfuaM+/KhciSDa+J9UQMI11VtV82Sw8GdFeD5+YTru9RHMS4mfZFE48cmtl+VteEzHvA444VBBFhYCDRHCoorsKz/uX5ip69lcmTw0K/2pPk4dUBPIKgLe1vZEHwpr1JoyN5UpZL+XPV+jwATK1DQFAIyGShLwn8WyONPt72xDBsBVLSUKZiru8dXiYuCde/svMAonFXhUdvsxPSfTYXko0dwwq+NeXGA0Mt5na1ZrDljv8af1YGq/64sec2fqIN+97WSH9fK4I7JOfdnvIPu5wMAIVdDQBpr0RPvMbFaVQCIA4AcPNP4a4yxBdiNzqZtaEid2HYAMAN6aIiVXtM+wW5nDqaze2rohMuInAEA5bO/hKvbSnLnlfTW6yGuqba1UK/TaBP97IolohkAVKATL7IArewXe47gJ2LHijGrU2QyIrDTYAsiVuEX2bWsssh9Mo0LUKFnSQCcadND+dq1dXmdAOAFAwAPpScoAz41MDJ35S5tviY8/NmSxjfkB8jktkoiW2exYdSshLn7/uX4Vt2uA4GBZ5TppaZ5/xUCgEwQssLBZSUmbGLokiT1mkgVCl82AEi5tq6MUd3WXRSwAE9GIk+eHsiHH9+T4yMuIumzw7ZqeJZ2SkdXySa6r7SZUGYAfl4AcJY9/UUAQI99sSba9p8u1tpPV1uHig9ny6kcljGSUZFKAgzAwVPpd0eyOBBZX1uQSxc35bVXXpQu9oERPUjkAtGqquxT/1olSeBnsiElpTlMcgsVfpZsdp+BfkanT4CTVX6muZz2Eisp9VxokxzThJ9KsYCliWusLGvSFa/o5+dYJif7OVxfu709ZfMAA+AIBoL+GbROSsNQHgaNzZ4CPAVXMHZkwImKS7O0EMaPyHvVtdRASDj9fh/u2COhT8fKxA7V4Ge0t23BxQFQkBO6dFmnLh9O7UE/HFZ0z1lZztltNig4PJKLOxcpdO0aN3mMQgAbBi4v/KxbR+etLjmcyQDMZSPOJoQIOwIH3BOeFaXcwHMYjFgL7RhU8BDqgN+m467ZbM1QJM2Sni1uzkHOTnKBW7keHXFj/LmmAUslpzAyqvtFGmtf/04kv6NZd5SpggnBQy40BHD0O85xXHdwbMkoJG0WTnVZylhvfH1upd86SOVrBI4IhZQ7k+y4d+0+WSJkHRFhFIK2VAJLncUaytnq+U8HVksJcMfK4JmvqsrXsGfQPAV/rq+vcvxYmk9athoDNyosr4sMuGotebaoyQDLThrWAwVQvSvwFCKpYACuy+LiskyDIxlBiayNU653MIiigYtzqM6EAn4JFJhRAuZaTa5R4U5+zQT06/vcnhPOCrc1G/DzpipeWqb7x4M+c+wiABgOH2cYe6kaxkT1IKo27t69zUAF16Ro63yuB0Sl9eSNHJzFZSxKPwBSCbUd5nld+nOfb8QcSEydDs0BZPAYdA+xbk9O4HFoCbBT0+t14P8utVHLuaBeDM4OE6V3huzcEu/qi2qmB9dgEORN32hMHJ5Z1M8p1zVAlPiay/yzNypjvikM77aPc2SB4iyHKa1v+wvLgea8YkmxAugmGmyOu68Ll7bA+KteW4dgzQvXb8ibb/6WvPTSbdrtCxe2KcVx/95DTZSMJzz7YKM++PCO/PgnP2bJJ9576RIAnw0ywHqDAQFEAFS7u0/k+fOD9B3f/e5fyre+9aZcvX5NLl+5KA8ePODZcPHiRWrsgjHmjLm33npbHjy4TwY9KgJeeeUV2d7ZIaCBxlybm1sEoB4+fCg3btyQ9ZUNatB98slH8vHHH/N8xnPhOfcPDrgmkS29cuUq34/z0xnQGJu79x8y8fHs4JncvfepPNl9qokIb+pgem/xPKcMx+mQABeuj7nEWOD621tbfDbYS4Bl3A/jiXzyySfyj+/8EwFX78JMGwEHcqSaMAf7B7K9sy1vfutbsrW1Lffu3ZWf/exnstDXDPlhYPPF82Z39zH1iTFWcA6//vVv8MzFWNy6dVt2Hz0i0DZYwnk8loODQ84Nxhf3hbFEMPDZZ3cVLLXyWnwHfYuTU4KKy6ur8lu/9SafL4GsIwj3d2VlRSVSXnzxRXn06BHH5ZNPP5H958/pg2HO8SwACp/uPZVr167Kk709/h3zhZAG84ozEOP42muvyfXr1ykPgxJ0ZL6RXABbHcHK8/3nPOfv3bvPtYNnwHOBlYiGX5jDq1evyZMnu3Lt2nVZXV3hun/11Ve5Tp482SMAvvtkV9ZW0Xiuw/V1cLDPsuz1NZyH6gd+fOdDjsnN27e51tfWVjn/WKdwxKELvbGxxvePxrqW6ayDyWUauleuXJPh8Yk8e74nDx8+kp3ti7wWgovt7W1ZWVnhlH700R2e/1iTg0FPsP+9oY4zV3G+41lQOeDdDvFZyp2MR9Q6hpm5sLYuH338ody6eVNW19bk5FATNYuDBSbawQqE/cN9YfyxVnHmOMtgruGJJ2qStVBfMvsrOWFX2tIcUyRNantDPNcj6Od23Btq4d/Y1/5yX1HX7KjQHaP9nQNgFmeEJU7aA9ecsNJrZn9ZvzezMyN40xzHM2w6G4Bg/6rfDFkYrAkA0rNeswArfb8DfbVmpYNq9qc1YZovRVH5ESFpBzCZ/mp6PMQIdZdMTUB7U6Ez06+1j9uozsj3o3Ocm5TEsTqrTPwsQLFs9tE2o8rKKl8T6v6x2DoRQDPLrvluaz5lMjf4fZb8KEcKfjzKrsFk8qqepcmh/MYLK/LGiwoADnqn0uuCAXikpcAEI5GEzTrn8bkdkFD/a5CAhpRsh0wU4mkjEOH9zmBqW5ckVlj38+TPAyCxhCH3XeXPImnhxA2SNCAvjEQG9GoXIFkx4JnkZwLi2CztoOuvkCeogfFwo7WEEu/H3o/vVa1FgGOqb4//MJt44Tv1/I4gv/5d2XTaR8DL8pNusBGHfF9Gu9SsQMvJVF8/1EdG86tOTya9ngw7CzLqLMoxNAD3AADelcMDBPkiCwtKCgkVqUGywhNZuj9xjkQNwPMAgFGf1dcFrU0Y83kAIN9LMEybgHilgsaTtt5bNNY9Jmtbc/gsWIXwQx2rYWxlyYgkkWEMwEF/zM7cYABe3rkgL92+TgBQK0/Gaf0Su6BOvuonu8a+Jqe1j4Cz/+BjemUHfLcYH/eqSlTEh7HZWKwC0+9S+RP4WPRl+1kijz6RlQLredRsQNo4F167OpjGVvdeC9+mZVJPZtwgefDLwCmVzFj3t05An1MGP9BgYQAoIm9d6fJ1dTN5cMZuX95pz0t6W8CzYkNRz6elK+sMoXTf5HC08B8W5NHxkZwcD+mMZvAvG2Nvz12La5LDSsZLabi9vbc/J0uCCuaL/QZ0cGSLSCnWsYARgcO0v7/P59pYXcvdWEGbBRiYDnHVlcpaI2q4vUzXNSZw31ygFQCYSkVCyYoaa9U8SVkh/N4WNRhpcL6eHRgjaHVd5zBkdeqDeF4gDIcC39l8T5Nto4ZfNRh9znlwuFiylVXgeRH40FkfniZGSrlRLOMAR6UCrBoGrdIbywdqnvfoKGJOI9iOucV8Hh1psIpgaHlF2Ru5K2MpiMp5rbq2Flp9jTLDDAAqyILSNO0SJdMF6XYXpD9YJNvC7UBMzGZQVDO6mv3wbpglUFIb5fMCgLrXdX3G8rPxGRoh52VO5ftqYy2GjoGul5Q03xRA8nnvxNO0elhfgx4AKSjo4LLTcPPIFg5r22lGKYaq5NgBxBbHho5ZWP+tB2RJwZvxrfpjLY+HY5DvOetGmX2eTKwEeGJgi3c1bL/0rCYmfoApAIgyTdO8Cvas/fzR74lALe1ZCBQcFGQig5pNuPdgw83ZiF1QZwVU88rDdeybAGBaO3Cgg67nPOco7UPXBarLC9MeL1kmyCCCsZYYShaQwxmFIx8bDMEGbmxsym9+8zflK1/5CsGZa1evE4DBmQcnZu/JMzaduvPhHXn3J+/KwfGBLK0sy8svv0xwZHNzm4mxIXTf+n1ZXFgkMPGzn70vP/rRPxDAefz4kXznO38gv/7rvy6Xrl6kvhDeo2yvERNZ9+7fl3/6p3+Sv/qrvyIohWUKUO0b3/i6XLuu97S2ukogD84pus0DyMA8vv3W2/LX3/+efPDBB3S6CU5N1aHE39FY7Dd/8zd5LYCOqtmC5GRXnh3sE5z6wQ9/ID/84Q/l+bMDX1B2fus/PdDB0iFYOR4TTFxfXyeQ8/obb8jv//7vy+uvvSY7Fy/yM092n8izvT25c+eOfP/735d/+Ie3eFb6C4knb5zjAcNLL70kv/df/568cP0FefT4kfzH/+c/sHs91i6+6/GTJ8XGwpkB0Of2rdvyzW9+g8+KuQSYtb9/IK++/AqdVnRb//STT+Tw5IjjCsAQICFAP4w3wMZ33vnnlEh0xhuSbwAiAL7h3PzXf/AH8rWvfY2MUYBQeB/mBs9y//59AlfoHj8YLCS/BT7B22//o/zkJ/9MEPDx412CN9CAdj1B+EAYV5SYf/WrX5Xf/b1vy1e/8tV03uC7oJP7ysuvcc1gzrAm//YHP5T79+/J3bv3CN6BhYx7wDzjv62tLXnhhRcITGL84MMBMAUAiOcHWI31DVAQ10FghzkBCL69vSVvvPo6gTKAari/7qAnC4uLDEBxLawv7Cmycdh8ZMjgwRk0uO9nu890XA4UFMf1AeocPD+U7373u/LG66/LCzdu0GX84Q//jpp/rv3HsusQNIIZ6aAxghwPOvKa0oqazfUN7pXT4bE8uHuXzwuQ9PLORWVz2vkNcBrPhft329BsFDX7mPDjxM8eBkSJVe0+qNrjgsFrPsR5AEC/n5jg9/PJ7ywzKU0TuyoLrH3IZpI0nyP10xbfG0T9ed4HfyAy5mf7JWcn4LCfwVjG3GKenFmvJcCh6mBOoF2fU34GgprhZ63+JdujmHDOY1DGL3pmtSUTM9GC/m4B/AUN7BTQG6NsrgeS78/PyhynOtrWAgAGrUW//FkJt7az2D9TVrC0jYcyshqvoJmc7tJiutgUxWeUiaeqyiito6hFRgAVZxKSLxPp9rUL89L4UL5+Y0O+8uKWAYDHstA5lr7A7hxrCTBLGvU/Txb7+lYCj4J6YFS73m09NmSFG+FEbclsGDdLclgH83CW0gbV8RUJLWDjazIY883mWtQfVhZXAuOQIMdZXpWKliWps/ebgtWZ3Rj3hUuDjAjuKACIFxiABJnsO2MlmeMTWl3pz6DyQPBZyC4vAEDE9hk19rg1rrfENDZWKauWHQDsDlgCfCo9OR6J7D09ko8/vS/7z1AcLLK4gOoHLU1Nr2AXHVhi0s/GG+/DGfh5AcDY8OznBQDhZzgBwAkhaH7lYBs1l4umVrH5ZNY4xtkJBqBWe0AjOHeATxJAnRF1MdE1e2mhK+uri2QAXrl0gQCg4x9eRYM/4fPpWanavA4sJuanNaTxhm7cN9X6jrq7CpqWBJF6r4Fgg/nwkl/8O77q99d2rhHH/OtvXZ/CaVldWU3lMThY/NXU7qgYgEXgmTc+GYUjLHyg38LSCWQ/R/wz0zFfvPliWIs9Zh+RhcVre2u7agKi7Iy8MUr6fCxr005pJhjd69KAxUx/ORDtBsudIrKyDg5k98kTZs5xsN++/RLvQ8W1q88joxK6J+u5Ors5Qjx40321iMY39UMUqPj0s0/p4K+hfGtLG6fAoV/sDxJd2UN214ehgwa1O3POvCRVnxnlPVEUHwCft4tXZJmlUIWeo3dnhLqFj0dXPrt3nwERDkQyMQYZsfbxjfXqsw5mjgs69SQGRhjzWErLB7XOhZ6ZsjJtX8vYtJhPOONwqJFxRxds6ue0aujZfkjduIL9rLrZ1SKrpYOkn8uOxJQsTF+3MCA4cBGAgLUAwBMsjoWFzIhVMCw05qg08ArNvViyWVgJAwBRMDA5ZeB1eHAkpycAjEBz7/Fgg5AsDyQDTxIIEcCHCKgTzJzbiRWaXMYADDoa8dbiYcGDyAAfHzMAgO5gRAFuPwjauned5VO2/b4GkFKJf+iQyM/NKcHNdipqT3jjA1u/dsNgdej71QGpmWvZDscSkPL7dYz0OhFkSsFdy4POA53a5gW+nWe9uG5DR0uWrw+PCw1AgDvlCVVR9G0/5wMnAFiml8VDGyVroRNqOp9mZHTpfAW2ZnzO6MhDg2PWIckSaks4NA7OFs3Xenhnga9pbqidV+p2zlqreV3nLpfMPHrgbo5QPGZ8/eH7cP55oI/nIstsBAdLE0l44Yzu9RcIjrx0+yWyz37tja/K7/zO78i1qy/I4mJX7t1/LP/+//z38pN3fyIfvP+BbF/akWs3XpBvfP0bcvPmTQKBy8tg2SGLLHI6HMqjh7vyd3/39/IXf/EXBOpgcwHAfeVrX5OXX31Ffutbr8vRCQIYkYN9LZd96+235Hvf+578p//0lwUACDDoytUrBIXACnvl9kuytbMon30C1t+n8vDePfnL735X/ub735dHjx/QyXbGeX/Q4/kBwAvf//Wvf10uXr4kW9vbcv3aNf6J1yeffSp/+b3vyZ/92Z/J++/f0Smx+fYEns8hzlr4BRjfy1cuk+WF8fzd3/1d+ZM/+RPa783tBUFV/I9//A7Bv7feeosA4Acf3JGTk8zigZMNYIggErvVdeWb3/ymfOc735E3Xn+DZ/y/+z/+nfzN9/+G5zYALABREbxA9hyJhtffeF3efPNN+fa3f0e+8Y2vyMmJdhLFdZFgeu+99+Tdd9+VGy/ckFu3bxEUWxh05Z/eeVceP34sf//3fy9vv/02ATq8P+rkYV0DtAIA+Ad/+Afyu7/7e/L1r3/NdPWQwQd78CGfc/fxHoELBGwYi8uXr8itmy/Iuz99X9599yccZwC9H330EZ19MAfpVHfQWGQgqysr8trrr8q3vvUtee311wiOgcmH73j2TLsEfvTRh/LTd9/jdQBafnDnAwLVGEew8wBQknF69aq88cYbHFfc+4ULq1yn2AP7+ydkjuI+Pvr4Y/nxj38s//zOO1x7zm4FW/Df/k//s9y+fZtg997enqyubxBYJRiIBiVJy2tMxh5A9F6vw1Jc3Cvm4NmzfVldWpEne0/k6fNnLJ1+cO8eWbZ/+qd/Kn/8x38sf/SH/61sbW3IO++8o+XoZIGdygkavtn5i5+dWjCXNAG9a3PQ75oMx7K5AQDwiiwvDOTP//zP5R/fept22ud2PNQ5wncxUJpK8r3PAkvabFY8f9RGGavM/JVG4tfO0ZgM9QAaf3rHYx65BrL5fRWSBlEbK/gpddh/nsRz6ro9x6dpTyxlHyWNzTwd4TMcFJ17AAhDJkvAXgVjE/sqJtMLF6+huZjjNvfxo99NQLZKIivDRTuZmhFs3GkpcVOOctKMb4yfnXkhxjmvH+L+bWIbzfR/rbTUz/dOWTF0li5gG8MvArr1/WZf9EwOYzGG9KWqsuck0TTLf8+Lyvw8SBkAUANYN1QgsD+ShemhfP2FC/Jrt3bkxrUNWeqdykD2pScoAz6VLpKTExBFlK3o/kICAFktpzGRn0dt4J4nIMiQonRSs2Q8rTWT/+KeRoI/AB742SLjdo2Ved1TtXvOnvv/2XvTKLmq82r46equnrsldWtotYaWAI1oQgIJ0IDRAEhgM9jGDg6eYpzEeb8vWXmzVn59681KviQ/vqyVN8vJG08xYMxokLCZLYRASCA0T4AG0ARo7nmo7q7pW3uf89x77qmqLokhcRJqLSx3d9Wtc889w3P2s5+9McIAtinjDiC1a6yFM22+eFc1XDmehzD8MSZf4fwNrqXa+arBp6XPNLUyY81tB9qvv0PbqVNIVh0YjIi5rKOyBwC65kQB+8szIcO1kTrmd6C9WFshnRYrl2xZFUuA+1Mx6ejslbPnOqWrK8kEalXV0ACgjmltN3AbYGWIZy4WAMQ1tKLULxNnu/143S/ZtaWseC/2SiUABOfyYgCgQ2gw1Z5mTGLtVACwtDSUVgnfDpmMtMRLIRkjUldTLaNHDud/LAGmmauR1GDVJIxBkLCNlxOMQ2xp7t0kKTCEkWDXSi7VMfYJTEqACNdiM/bDM4LH9IVGty35ja69uX1r2hNdk/25UfKn996YBTCDgEbLV7RWmg3xMmc5B6G8BzDT6JBpocKVMTly+DBpu3oYUbc7DZ4Q5CKgw4TFQQTBuilRNLRHw1Y0JcRhkOHTqM2E5EC0ZcUmmAg1W3SRKbL3MoBEgIds6ZnTZ5m1xYPF4QMDyZSr6MtheVlThoipRh432Oj3e+6wHgjoAkfBN8Zicuy995kBx4Qb29QkdTX2eVZVmoXUYdwBcVbWWVAiiwXRZWFaSqv7faav7XNVW2kFLywoC+txpUkbe/SY7H/7beno6GRB+fDhjSw7AsgRcbqxB1SlRZtnHQVMQ9TfLPCuppm/geriy7JFuzhTMxFO04kEAUkE733UG4rL2DFN0tg43GY6zFgNyhfUxMSjHvtjL3iODgPQaHvofThjwwl2IwAaAOXyCjIPzpw9zbbPmj2TLAgDhoUlw+48dJ01Lw0AFBlI9lPTq7OjSxJ9ENOFS7JI/0BS+gdRJm6ZXU6gpYuIuh7pXDfaGEPbwOMIbvo3qumn/RdkWnRjDEpbdU0x5XiuLby2h0FFEe2gYvPd/bt7AAjKRq1pQhAgFgAAtU1hObkNFJhhDBdlLQfX79Wybb+d7nhzRWLdjKlbcspxZfUWNZDIp501VLbWbYMCoGAQG0cwu1ahZN7ZIwYGE5xXeAEIUnApuJa/4eesidESCjwDbHQAALmhWUajXq/YwSHf4TXsSwpThFPX6s7lKwFW0Xz/e3134Oj40RKoXGGj4PBqD8bFDtlBr1gWgR5g9TlooKR6Q7hHPSBi7GqJJkFUMcxQBERl8XKptOWGKL9Np0xSCwAJ/rvhhhsJQE1qmSzDRtfI4QPH5Ic//CGBCZR2Yn0AOwqlpdOmTZUbb7xRJk2eLE1jRrEr3n33kBw8eET27tknb23fbgy+LNAFMOjqRdfIfd/7Hp9tZaXIocPH5cCBA/L6pk1y4O232ca21jbGC40NDWwT9HgBBM2aNVumT50qM2dOl4MHD5Ox9+6Bt2X3np0EbqprTKkckj141VZXEUipKI0T3ARwCeBuyvSpsmjhIpk2fTpLPbt7emX33j3y+K9+Ja+8spGfjVn3eqVE6xjCwQgl0Iidxjc3EzybPn263Hbbbew3xAf19WVy+PCH8tvf/laOHj1KUA3to8bgoHUNt/o7rDYoizMZi89ec81Cufnmm2XOnNkMiP/1X/9VNm7cyD0MrCD/ZcpBE9IysUXmzJ1j2HOLl0hdXS3b+M4778r+/fvIksTzQ/+iTw24Nk3mzpvLxCvaePDQQYK2AAtNMJ5h21SrGWYESBzPmj1LbrhhKYG2K6Y2y4lj52UTnt+BA3wuZq+PydJlSwkQ37RqubS1d3Evfv/YUdm2bbv8+te/Dhia3T2dZM5B50yZvyj7xrNZs2Y1wcBJky7n+1svXJD1L78se/bsk7NnzpJJCvYe3PNaWlrkpptuYpkvy73LSqW724CfZFFmEK8kCQbPmjWTQFxvn0kMtrW2yj4LgOL9uO/Zc2bL9//ge45Qeko6u01siLYg7gI4U1VVIfXDam1SvUS62ju5n3d0tBvWYSJJMBJ92tjYIMNG1Mmbr281jNc33pIvf/nLcv3ia5lcgeFOf9KsqWgr9zhNyNngHuX2lFsoKw0kbjAucDDB+wcSYPuI1NfWybFj78kTjz8hW998M+L2jX0Xh+pM1hyU8H5jlGJij4/z8pl6jBPshXyQIDj0B+8IK124l+XZ1921X9dBjbJM/O/sJd7n/XvyQQF+nnuNOfgVShLlS15rRQxu1cQBsVBi52N0pAKAYBHhwFkNANCagOBv+V5u37gJwTDOiD7T4P48l0lTFukeIn3GW2HAyy+J5vP3GV6XUIHgxrYBWOE+V7+6ijJBmuDLz/wqNLbzxRX5zl8f43Fe9EfC78vTdq+UmpgZS4ABACaltGyQAOCVY4fJzEkjZULzMKmKD0hZplviAkmAAWoQxjIwhwJmkcumMgxmAwC6erQ5c8fGTer2Hjwb1QmknndUpz4YG6gysmw6PErVz9X3l1FXzTDoTLlrWAKMawwOAsTMEGjB9/rSZW6CVOexllj6D8KsGWpmaYgZpg8MWcYkWUw/acIFJu6UTQj02KxDvQU49XyHvR7rN+5BAUyeacui51x3quln3TkDhhi/3wEA0yhPLYlJKlsqqdJK6U/HpHcgJa1tvdLW0S3d3ab0uqrKMN8KMQD1uRlA15S4GrDS7A2uCUcwPxwTyo9VAnyRACDXDuIMDjnNOxsS47Hau3i/4j/oZ5bkDpoxSH87umVHX2b8iVSiBLhGyACc3DJOSkAMyoK8Yqoq9UUcAuAo2X+IsSFn0m1YhugzGzOCmU8DNLBp8b0u69Ka1Kne4rB6k4T2106dD6jKY7WKGoaIIQcV2gN0D9T9TXWeg3v4X9+/KYvMNYJAoNSqPeLepHtxBiD53M0slZdZxLQpi0GAwzp5u37h3/6+BDsJL5Q9qK4K/kXg9f6R9+TosaMsXRkzejSzveUVRuAQdzaA4gAAIABJREFU9c3oVD3khO1QJqD9Im9QmQkblt7xwXkAU6FVGYci6B1hgu/evZf3jgeI0h4AgAjowleo+4BHAnq94VplzGAAfbPMiFjzPvwNCwtNGouZZl9N1j6dTgZlkEov1XsHk0MBQPwNZR7NTU0EdP2B4YvNAljFC5PDfE+qoOU3JjcWGjOxdGE0YwH3R7FW28dYFBMDEChPy3vHjsm5cxe4cI8e3USAC4M4BFSMtqC7eETHW3Rj0oBL3W7wXkxcAIJcAOzEEAu8+fGFmYgZllPhoAB23bixzdLY0CilZSivqApKsM0CbABT095QfFQXwFwAwFlWAjDMjVIclmw+LZpsluVvrRfOSTI1wANTdU2lcdssFeukyB3bPIs8OiPaf/kCsLBvjbMYNsxEH1i3ndLTPSh9PSkZHMhIX39KBjAuLBtYv4fgLLQ47YHVT/b5tvD+MqsAXzEAsBCw45cIqWugjkul6vNnW+7vBsDhc7NJCS+BUQwQU+kBs9lEKed2dgRdzLUix/Aoly2sHzC6RXZ9LQm1K/FdmoHle931zepJBl9aUKzdBFH+3ELA4UsxuO/xNzwXYGJTrOOk/n+sVUqLNyXsdn102sUAg+L0RlPD7fOsKxzuNMR/LiEgaTVYggA2ul64a2Cg6eg6VlpDHnyV0fUwLHPuGZ4OYLTv7PgZgtmhYGU+F3u9dm4Jk/kWf/y7P+MONSjUA2AQYMMh1LYbQJsGkdiH3e8MWZxCvT7uA3As8xYUlLF+7Wv3UBNw2Oh6ObDjXfm7v/s7AkR4K/YZrAnV1ZUycmQj9QO/+MUvMrECQGXrm9tkwysb5eC7h+X4yRMsHwUwgf0cGrYoA7733nuZ7Bs5sl4uXOiQdevWyfYdO2TTa68xLtEyXqzNYEajLyDBcffdd8u06VNl+rRp8sQTTxAAPHHsGBN2mKcwo4GeMAIwdEllOZJPKcmmM9SqRfvBggTAtmzZMrlh2Y1SUQN3zSy1AO+//3557fUtBOtKkeWF5IYF7NBf2EswfhEbYKyjL2qqqmXZsqWy8JqFsnjJYqmuj0nHhQECYi+++CJLmvWFgBDjDc9JS6zQl5inJt4pl299+9uydMkSmTS5STo6Btimffv2ypHDR7hnp3RTtmXvqpeEz0M3EBp9a9bcKguunsfg9uWXX5ffrv+tHD50iMlMaPLhO/H+axYulDWrV8u1117LJoIFCABw/4EDTDBiXiN2QbyA+YfP9PV2C6o4br/9DjLXRo2tlR1b35ZXX90ozz33PCsH0D9nzpzhM55/zTWyYP58goHYR1C2C6DwjS1vyLsH35VsLEtWI/Y+AFrIrON7WGadTHJ8rVq1Su75vbvYxq1v7ZUHHnhQ3nzzLb4PfYIxP2P6lQSj8QzQj3iG77z7jhw/dlwOHjzI+0Hshj1/+rTpcuWsK2XypEkWLBwjwFbfO/I+n9fefXuZWAWwffPKVbJ582aCl3jh+6jdJ8LrNQwfQXB6wsRxUllZTpD1yOGDBPcAFKK6ZkT9MOpj4u84WM+fP1+2bd1KYBLx3MqVKwj4dbS1M0aG47aCaVhPk5kUAd5pc2fyIJPsS7EKBCX5PiCEz8PrcMyY0TJ65Ch57JFfyvr16+XUR6e4zpkqESPhwr3diSc0fsjHmHGZ+ma9yo1H9GB/MQBiEA8USOAVAuAMwJb7ofB3uQxvrvWeZEKhNl5M23U+63uZdA6YjlFyglv2zHYMkbDUs5YRljcxOvZbrIMYN6rjWihWCs5HQfwa7mA+EBe03WmQAUpsjF+gnaUeEKXf4Mb3Oj6Cs4sj46NnEHdvjfz/HHmmkISA9+XEv/p+SCbpOTUPg9NngPrfny8OzD8fipdw57s3TSBHTTyi78zVgHP/7gOxqgGYFIkNSiw2QABwxug6uXIyWNd1UhMflFimS+LZfonRCVikTMqltqaeUgZYe9yXiR3Cijv2t42RguesGnlKCrG6/IxZeeYtscw3W05MAMTGTpCIysBoUR21S7g3u4xCrJe4Bpiv2A8CrXq75ug5MIhzIgaDphJPdUxBbEIpqKvp7Z4HTOWNi2/Ye7fzRwHIsI+Mph7mZxLlqugDsMBtea9ZZ+zZ2H4oSlyATr6J0UKd3cIl1Gats9VgABQBagF45Nm8RNIlZQKOZyITk86epFxo65SODhBeDMu0pto8j4gElxe/AuTDfRrWItZ1wwJ0AUCMgfAZWsaaJ7EzFCgVGWSFAMASg32YEnS7t1igGKJZZk2JnuEwZ3PmtZ375rxhho+7XRgXXlok8z/8FC+FBqDI6MZaueLyyQKZJ5IQSgC8GYBXX6UkhJifTcI9Kh/lM/DwPtWw5FnYAppqlujiGuzDPPJ0evbMx9rOt9bgOioVkQMA/vX3v5AF2IZAGxMP+hLuK99BJAcADMoNTG0+btoAgCj1VVt700lnT50LAiZ8F0pWhg03Zav9iYScOWWErlGuAAAQYsXY7BgQlxu3E8NAwWQI9bgM+FM4U5l7H2iPZySRp/dwYIHWDMxAEBBjgAFMnDplGkG8uoAB6IB/6soDsw3r4gSEPmTe5XuwxnXJAIAIro3uIAJUM8As5dfTQMuk0gwcEdDiuYwdPYbZZfQpMyPOPRF9dvQZQgDQCGRC3BsLJAdpDjCCstCQtcVSRbvAGfq40Q2EyQuyFAAAB9NJHqROnTpFkdKxY1G6UxWZvIEIp5cxMYun+T5kZaLtUbeiWECfB6v0UgFAHAoq4mUUIG9sHBECgFwQ7MauNt0KBnilfznBl2MtzqA2KDG0T8Kb0AjuI5tuJiNnz52WCxfOETyfNHmi1JDJYhYelOy6zlh5A0jPATmfEQLLqUvjfGaJgbR0AADsScq5Mx0yOJiRRD/APzAATeu0lTisYsNWBq/rampKJj2TCy/P8lkCgG47cwNQs1lcSkCfbzEFA84di/48cfujEAAYjmsLMKt4uBWWdXuch7Igy4TN35SS6Utt5MO2FgpIo793gzBupgWArNwlNXod/3CYSg1ESoBx+DYTPurchQAD9xHHWHJZ5nmSN9H5EWWO+ht+zgHLKYXT+9QNlD8783GoA0MhKYxChy+zboUlxJF70HXNavy440Hf55cgBcGOffQ+OMn90Jo8FWqTlvnod/gmVAY8d+QFslmCQbfffrvMmXMV2fDQWPunf/onJk+wx1fXwcU2FqxPixdfKytWriTYg5ji9U2bZdNrW2TzljfkzOlzUl0LnVoDAEJjbOr06XLjF74gCxctlMsuHy2tFxLy2qZN8urGVwkiGX0+aECakliULAKIA7vrnnvukauvmU9ZjvsfuF+OHnlPDh06TPYVCMTdXR02Gwvf9xJTlhEEjahlN1IXi66/Tq699nqyxZicgr5LRuSZ556V5154iay9vv4Evzc1EMYM2K9xYEHMo2W7l02aLF/+8l0ydeo0mdTSIlXVpdLa2kNGIwDAHTt3hvuadX3DWop5ApYr7jPR18e+A2vtu9/9LhlvNcNLpfVML1mEb23bxlgEB5r+/sGIIyParlqHYM0B1AIbEdfAOoLSaFzj0OHD0tvTw2ST7g/zF8ynbuGypcv4/FrbWmXf3r3y6quvkg3X3dUVDGPMexzwUDLaPG4cgUMAv80TGmTvrkP8zK9+9SvGAmgnwEZqNo4dS03Cb37rm3yGAMVOnDhBUGr7tu3S1ddlnZP7uc+hVApz3BhppAyD8KZV8o177iUTFODhQw/9Qnbs2E3GHRn9zc2yZPFSWbJkKfd2jAmAnls2b2EJujHZQoluOa+PMl3EwM1jmwkYrlyxQsaNGyM4D0MrEX2NuQyDkhHDhsnDDz/MUmG8ENO4ACCeP/rw2msXyrDhdfLhieMEfzdvfl1OnzllXD9LSsjiGjbMAIYLr1lgSq17e2X2zCtl2LARBAzxvZADwaEiZQ8KaDOAxmuuXSTLb7xRps+cxfds275Ndu7YKZte3xTZtuqqa6kFuWzJUpZg/+M//H8s38dnsI9DH/CzAgCDBGQRWRC3wRcr4eGvcYWZ2PkZamFSRuPq/GeHfPFCofOPJsa59hcAAF3GoPu+fLGGxis4Q9GBOpnkM8N4VQCQe1gBGYwQ1Mu9t9z4Xg/TISPJ3I9hABYCKmNW0sVvf77r529PMQDNf35hJQj7x/ZzGIfo+y/9ubr3kK9P/efuxmmFnl+h3w+V4NPPKKiVN2b1gQGrG5+VfpFYv0hJPwHAaSNrZNZlTTKppV5qy5MRAFBQcVRaKVWVtXkBwHxtR1uwdhIMg8aZPYuHbTaMQf6nTGUajBoGVORp5tFLV7MF1aBDPMdEEDQIS5X35sSrXvzmEgSU/UcGIQAzS/5w491CAKACn3qfwbO3482U+2JvMoCaVluAna0lmvgeZS66z1SBfR2/2j4jsxFWNvr9b/oVjOyMpAfDcwDkxSC7lYlVEADsS2cJAJ5v7ZD2joT0dGctAGiIG4UAQFwffYx7pYttCucTBQCNAav7YoxqHcW1T1197XzjJ2deeZV1wFYoq+YBgOHnTEWQ0ZAdGgDE2EHcx/thcjs09QzibAUAccLNQq8X5fMAAOMyurFBLps0kSAdmKiG8GEZoNYJGzqaOlYUQM63jrhyVUpGQyyKJ6d6uOZ+ogSGHJNYV+fV6/98/Y2YjwBz0gDUOQDg33x/SRZAGxmA0GCpckta8zMR/IVQUU5TugnnMAsAsnbf0TjLCrVaNGCqqgYAaJzVmL1NQJMEguEGAGwaM4ZBHoLjiso4Nz0E22QfWQdWXWiMjfPQ9X+5C6oD9OT0ntlAcE3oowEYMwAgArgylsxgM66rGxZ80vJGjHArQUCRFFx3QdGl3l6GmmZq7Rx+pXnobs26OVBoDbkZ9C7zR+9VAcDzCOSzWWka00QAEIFqxC3TfpnruqnXID022S/JgUGy9sxk9jNMJQ4AaLVBuAHbtmcN5TXGjLIFAFNJOf7BhwYAlBgDcx8A1PaUBuXFfkCgEyLMEpkae3OAMy8c5AwAiInKjeciGID5AUCz+PivfAduvKeQi6kpS7bZZ6ed7mbOMeLRd5EJQikT9KvgIAjmTU11lcQrsAmaxTudsS7KdpxF2qoi1EUyoHzGpTFJZWLS1z8oHe3d0t01KN1dAO4z0j+QFpR0A0LmpuAtPGEJti0R1kyhQ6HXZ+O2zwcA/X6O9mfukpYjEm6nvG6qWh4VOJW5B37Xfdhe+tIBQQ9Iy1lz3BLWXAagz5DUn0NJAh3vho3GzQVZUsvSUtF37ZlPCwDMt3lwfA9xf/i7bir4/xQrTw3ygI0XSviwtpsFBRobZt6y9I7sJ2PqE9Hj8eaee5BQRmdw755Do+rPuPuA+3xVz88FDfMCgHko9YUC9o9TAuyC08aYSQOZcM31v8+dF7gnrC/hPhwedlQbJt/zdI+B4UHbHqiwltAN3iTZ+DxTyUCD7gtfWM7n9ta2t+SXv/wlgRuUvsYrq7gPllcYUevLLpskK1ctl8XXXy9VVbXS2tou297aLk8+uU7a2jrkQpsxfFAAEPc/bdp0+drdd7OUtL6+Wo4ceV/Wrl3LUlcAP0az0Ojo4AUGDMp1v3nvvTL7ypmybdtb8sgjj9KF9ezpUxxz0KKEkVK8FOxZG1TnaMjGpLq2Tq6YOkWumrdAvvSlLzHRh7Y1jm6UbTt2y4svrSfgBl1AHwDEOCqjJIm9n3hcbli6jICbAZRGBSCSAoAAdtRVVUuRFABEGRM07xAfAfy7+hrDppx91RUC75+21j45eMiAa/gPmnUUAXcTAiUlgRkFNA1hHnLrrWsKAoAoyUbyD/2MkmoAvrfccgsZcQD4EIs99NBD1GJEhYY53JQGTM7KqnLKtCxffiOZlJMnT5AjR46yfT//twfIUMSeBYYknHpr6+pk0uRJ8pd/+Zcye/ZUSSQycub0GY6p1157TQbSAwEAiOTruHFNBP4IAKaS7JdVK1fJN75xL912N722SR57/HE5sP8dsupGDB/Odlx11QKWph8/fkK2vrVV3tq6lWMW7FB1i8X1AcKhNDeZGqSGJeJg3P+KFctl/PixkkxmaSaDBCvA067OTgKJOCABrIWutQ8AAgxduWqFNDYOk86Odlm3dp2sf/kl6exsZ7wAjWvsn2OaRtHRGeXHH33wAccd2gwGKq6JMnvDsAYgbQ7cnZ1drPJYefNNcuuaNdLUPJ7r6Pr1L1PbD+PLfVVXVrIMfPqUqQQA//X//LOcPnWaQHplVSXNQfRFsD1I9YVX+bgMwGIsK3yDn5z8uABgcA85BgTRODaXjX3pQJF/8PT3AOqUfwoMQPQ7ni31/1hGluKYg04mgG49dxUDAPMlgH0wLmC3OZwIc16CdEn+Emxu6wUMFLFvm/3a0yR2DtAmfihGwvhsAcBiZ8a8+2gkPigGYBaKrKK/LwQ4Fo5Po0CnOWskRUoGJVvSZwHAHpnaUCezr2iSyZOGS13loMTSHVIGBqDVby4vjV8SAMg5GxBBjFaetp2/d7QWlZFFPwAPADQxn2HQuddUl2AAZ8bR3BBulFWHajO3xN4FSDhfHAkBBSJV89g16PFjLq1kIWfD208jT8o5F1MLjnpw+QFAHxz1wUSOf8ZdaRKlgA8AEirkMG3uBxrtWUlTE9S4CtNIFC7AFgDsTWWko3tAzrd2EgDs7cE8RdxkpLMiMbGT+FcAEO2iT4P1bzAMwEsDALXP/PFbDABUgwsgJsBclAF4MQCgAmsu2Ib9FuMCDECtenHbEK4uBgCU7KCgOLOupor6f5dNajFJO7svogw40AKVFOdR9B6VnOaDpVFgj2ODZcgWNbK6l/75EBCm/4qQW+g3EV7bH7vG8MRWDmqpvTOGS/72+9eHDMB0Wmpqw4Ag39KlC7u7eeuXomORocTEV6MFAIBaO46gad/u/UHAhIDNgGi1tnwjKX3dfSwBRuDaNLaJwaVhAJrseIhC246zB0pO4CKbiTIyAHSy/SVYTApsQPYgivZBFwZB2c49u/k5owE4nYtSfY0DAHIti3EJwsSm1hKAPwySGOjO5rtCJkZ0kOQDAHVxpA5iTjmhKbUGA/D8WcMABHA6tmmsDGcJsHEmVFgUPxtEPETOTclRWiAUjQADFFcu6va0GGRxNdMG0J/OteYXgxYw1J+xELGsFAzAVEZ2791nGYAxGTvWAIC6MJNWa0t3A+DODjoyeayZigJ+xPNtFoSaXBEAEH8rvWQAsLwsxnKyUaMaJR4vIdAWsrgwxsJnZFxcw9I/w6j0QGfVRAhWwBCkNHMm+n4wAN3sKhZ1uCeCARgAgDVVEi+3ACBd9ULh+Ehul+NZf+OUQHiAhoJlyXRGevr6pas7IV2dfTyMpZMoBYAGYJosGAMIlAYZ7VzA43cHAGT/xkLzBzfIzWXqXVxglvuuTwcADIIoOx7CIEp1Sm3pkHVLDBdy44ylr981AHBwcICMabxw6Md/nMsWAFQtPS2PzXEBvgQA0N2DfManPu98QsQRjaZPmQEYCa7ymLn4gZHLFMl3CNDf+UCsz8wM1qU8B3h3DAerQ7AMRQFAlGyWlpuSYABDAA/ApLr55tU8hG7dulWefOpJOre2XmgzpbHxOPdnJCiwjl53/XUEYSAngjV518598tOf/Jt0d/dKW6fRy8Pzh14aE4ANDXLH7bdTi23K1GZpa0vIgw8+SAAQJb+IG1ByibURnwUDCqXD9/3Bd5g0A+vppRdf4n784ckTTBZiDWfZMw4QpRZkjQCABuRsHDVGGkeOklmzZ8tdd31Fent6GY80j58g7x+DW+922fDqRoJA3b09ZAAGYxgMewbWoXHHn/6P/0uaxo4lkAf3XzgawyQELLDnn39O3jvyXsCyD7SPrMsigEDo3IGdBYATjMQ5s2fLvGumy0CvsCwULrUvvPCCvPD889wnVBNInzFiE3WjNQzAyXLbbbcGAOCGl1+W3/52PQ04AIYBSIAGLNiA02fMkBXLlxMEnHzZZTJm9AjZt++gPPjgA0x+sgw3nWZCFmAgKjLwLAA0fuELy2TVqpUycWILNZwBGP7zP/+QcRPGAABRmJ5MnTGNe+hf/M+/oKYeSp/BQvzJT35MBltPAiXJcO0zTOKqamMapjo6YFWiX+65516pqamRVzZskLXr1sk77xxkrAhTkx/84AfS0jKZJiRI8r3wwvPUk8RYA2jd0GBito7OTv6Le0inkbhI8JoAAhUEnDhxLA9558+3ybPPPifrX3yJOo9Yb8AmHNc8IYhnh9XW0Uzsi19cI6vX3CKNDSPk5PHj8vgTj8rrr79mvDZjMTl5/BgPbmBZYt7g3yOH3qXmY2VlNZ8/xjnKlcFIZQafgv0lBH9GjRojN65YLqvXrJbLZ06Vvs6E7Ny5k4zLXTt3Rbas3u5u3g/cfuEsvHvHdo4bjhEyIMMDxn9PAJARecHKgEIATL7fu8QIjRLyAWCMYdVUYIgwRJkrZOPgwA8NQDhGfwoAYCHGvwuofBIA0JxbwhJK/KysHcQD4f78OQDIvslDXlHCSv4hkg8ARP3hoGSlTyTWJ+XZHrl8eI3MnzFeWibUy/DqVMAAhPgPkq/xGM7WVSxFzVeueKlRsmqn6z3hHkL2nWEARtyxKbEUnok0sYn1HoCYkcsyVUcYP8Y0MSyrzykB9gBAah5bBqD7udyErmGaq+QT2q9lk5GYzjm+UfM8DQDQJL9Z7RgzLDpNogLIRKKJ1yOgZnShtX9wtiJhyOqk5Va7uU8g1N1WcgBBVgY4ny0AaEqXowlq04dRI7pIrJnHcCWHGRyLmrZg7zcJOgMAYuyY9RJgMdGUyJBkMtwyTqOVaUaWosyCXSqlRpJagIh4buQgJGRTgq+vra2U0SMbZeL4Zilhotd+LZ63ZbSzT2AYY++BBIdY1PRQ8SrfsFIJH6ovGOJaIcOQ3+glWNx1m/0/BADIUmMLABIEx9jzTUH+/r5rAwAQjjrIgOrLDNSohoaLUIYuh8qWM7owCCoRLLZ3dJgyIVtWDHbf2wfeZYCD74GINGqoyfCrqGCgCK0YZG0nTWohYITAUUuANVhxJ6QPCBZasNJ24OhEQymdAeJCh1ezaUV4EgzY+nr7OcF37dlDhqPRAJwqpWVxQdAXdpgpA+Z1S8Sw/QiYwe3RvssxIsntWyD0BtE1IE1U2xCDzQ88KKTtlAA3jR7DshfoL+EeEeThBaQ5tHk3jcF3BdfDoLaAm784BoGNvRI1aTguMmSJab/xd5kSSQwOSAK224Mp6ue0tnfacQDXvXJj4GC72YDGcROMMstgJlBZiSnFwpgA6ARmIZl+dtEJ2JbOYmqyUXi/o5WgLp66wML9cnCQB0qjoTRIVkFT02iprFJ9STBDlWJtNMHgXqsLTWRJ1pJgHTaOKKrJvCo6bzMvLAkOdxEtq9ZrgnVz5sxZaXUYgGA6GIaNCtSaMm23pI/jBQYBdsLjZ7DFNAjTDQdjEvcNpktPd6909yUk0ZeU/kRK0kmMkgrJpEtoAAIAEAxPCoF7OGegkxYAxeHGHABveVzMAsabDXgUgC9U8lgoANf+cuE4F5yNbEROCVJO4Fsgg11oHcn5fY6pRbSjcjJgXjVOzgHeOrKGa7DJgCoo7YJ/nNeFVA+KlNL69xGUzhZWUTCz3/k7M2owINMsUzLJTds4SxodM2pq8uBrgM3SYCcNW5Av+B2q/4uNCfezha4dlGJdJACo1yx4cMrTYC05iDCxC2ilFM2U2usrw0/vyw+oigHd/uMNEjeWjVNShnLbcs537N3Tps0kuwuGFtg7AYg9/tjjcubseenq7OHBAckJABmQq6iuqpTZc64kgAKX3bra4bJt22755UOPmLLVdIosMDDPAHYNaxguw4ePIPh33XXX0RV4REOFvPbqdvnZz37GUksAQQMJyHCkCNYgNsD7UZqMUuSXX94gR987RLOpnp5uJvXIcKDWsylJMuM2dFDWwKp5wkSpramVeXPny8233Cz7DrzDNXPlTTdJXyIhH50+JY899phs37mbQA8Tanp4z2TJVkObEKesXLFSFl2zUOrr68iCRTIOfwPQBAYgjC4AJOqBwLB7UZpsRJ1Viw/zZtGiRbLshhuo0QcTC4CJ4yc2ysnj56nLB7YcDC+OHj0WjDzeJ8qXrVkAAMBZV14pa269Va66ah7XEYBhBACpAdjD/VZ1ACHJArbgihUrWTYKoAiA4//+p/8t586d4ffhGRjtv14CrQAjRo4cyfGB/kPi9tixo2zfI488Qpdjo61pKhxGjhohEyZMlG984x4anGCcbdu2TZ586imWG6OPAcJlsimCsSx1dHSoYFSyCiXA3/iG1FTH5dlnX5ann36ajsb43Le+9S2W4IKVCadl6PXBzbitrY3AHYA1V45AO08TW/HyuIwYPkKaxo6Wb37zW9QrHNFYI12d/Rxn6Ps9u3fTRAYl7bXWQEevM33KNFmydInccccXpbauRo4dPSqvbXpVnvrVE5KizvIgDw2RigK7VuNwWEI3SVteB4H8EqMxCRMaVJv09CUs43KFrFl9q7Rcfpkkuntk0+bX5fkXXpA9FgAMNHsDxN/szzSNgoyE3ROxW7maWGb90KReVO5CY47oUucztKJ/9XWZPh2+VPgd7mHa/Hbo9gRGdhoTXMI+SUDG0a+LxBh5WOM6brkOOZUKBMDswTS3/dF7M6V4KP81LEAkW5A4wRo9FGDjxmtk4nnxW7B/OHG4ez8aW+bstXa/VGLAUJrJeI+y9v39qnC8EX1+OSzS4Pt1YNsElif1EcZPYUIcv/MrSPxt231OOX/LJ7av8yhHMim3Gs0FiC825tExVygeCjUUCa1JVgZsCXCvlEuPTKqtlCULpsqsmeMklmqT8hh+P0CzBAIhmRLq4Qaxs3cfuXFJNIIYCgjHNbHfo5xXS2ENcOVcAxVDYL7pfLB/N1p95veMGx3WUgj6lFLCiOdQC5BjfgKAQ8lwvljtmNKvAAAgAElEQVQN5x+XxISEJ9c1CywagDFkBbsgrJ7n3PYbFiBKjMHgi2rTcd6z7BIJLczjsGxX+xvSWK57sC/BEkpIBTsVnzPjGRA+sN7FSvlvuqRcBrJlLAF2GYDIxxtXd6OV75rcacUUYweQJywmoM9MH5UOC5I8qQtozsPuuc0d0wa/MHuOqxmIu9BzdPh+ix9RXz5cGxUAxGf03EDZFU/bE4lTlYaLeyXp3BFsUhQJvqpy48HA39tnb9phDUaycALOSl1tJZPZo0c2sIoE+ATfhwo811QV7MgykI+ibffXdR2LWukYAINeQF5IaiiY/9nQIJXtQVlznjmrc0a10k3loNHXdMdviQ8Auq62ioaHi7ARqAzo4o4mHAc7MgrWkYwObW2tPESoDhSCwfPnW5ltRjAKTSF9YAY4rGTGFpo7BpQZS2FxBQDxGRfQ0MFUaHEMf2+AuOCF8sjgZw1Jwklv3huGKgjmU6mM7NqzW8rKKgwDcOpUHnyH1YYMQPMplEsqtRfMP2MiQRqCZSi5D6zQYdZ/qH5phh7EAbYFAGAmK2NROt00lvozuDYGLwd74GZmKMs6OcEKJc06YBfayeGYahB4svdBtyGKHBvw0NUI4djAgpbJSmIQDMCUvLltu5z66CM5f76XoqKpkLxGsc3qauNQyWdMS20AwdCzMv2lOgMKDAJAcrWrwk3VZGPYJkfMNRgv1q0UjEO8tKRs5KhGmThxnIxtHsPDazo7YDfSJAFY8x9K7pTaq/1pRxOADXcAKgBoF8AQ8MLCq5qA4SfQl+4LJdhqAqIMQONmaUrscKAliq+HBg18yHyziwNLoM1CZXRcUG5pFuPEQD8PWQDjoR8FpmYmjdJiMC5x2IIIPsDrmAwk03zOBBNtkwMjATVK+B0EAN3+LArY/AcBgEEG3CtZ8gNqpa0X0gD9XQMAkWXC+o6xizmtCaUQnA2znxogXWwwXHydz31HMUDsYjUA9crFxpNfblVoQ/fX/bw6nXlu2C/x/SwAQKzHWJUAvM2YcaWsXLlKli5dwkDqrbd2sFzz1Eenpbc3QQMRJnAqAQBmyQJsaZkgS5ZcJ9ddt0QmTrhMjh49Lhs3via/fellmi8ZAKmPYExNfR0BDYA2KGlsGFMtfT0ie/fupVYdmHNI1iQHwABM8zNgqK1acSNdZ19+5VXZuuUN+eDDE1zX4B5rWARGPFyTaK7WrOlWs89Bkw7gGkqAAUC+/MpGSSYHZc1ttxHAa+1oJ7vq+Rd/Sya7lsvis7yPnh4CRnPnzZPVt9wil0+eTN2406dPseRyypQpBDs3bXpd1q1by+SmmuSYOCp01NYS+RnTZ/Ae58ydKzu2b+e6DZ29O++4jZo8r722mX2zd98+aW9rk8HkIO9Fg1AFAAHMgV12+x230+UYmosvr19PPTzo4mGeIhEEgKGuvp5GWAAAb7jhBpkxs0U+/LBddmzfIQ8/8rB0d3fyPvAsAOr39BiWGv6DmzPYfwB9wZh7++0jsv7l9fLA/fcTYMR9IW6ik3MjAMAJ8vu///s01mgcPYqg2nPPP09gTQ1fsN7pfYVyE8I+dQHAF158VdY+9RSB4EmTJrGMG32HsQsQ8tnnnpMzp09LT2+XdHQY9qnpqyiAoPsa3JcZr5ZkyDT86le/ShYlntnOXbtoTLN5y2ZegwBlmdU4tXNVAcC77rqD7MWTJ4/Lq69slLW/eoJl6ZmUMSmh9AHAPiSinUOxVkTgcug3xFuFAcDV0nL5FdLT2SVb3thSFAA04J/R5C4MAIYnkkipnb2/3BLdzwHAi9mXtN/8vW6ovQ/jREshFQjEQRcAIPZW37QhEob6CdtcPMqsgv4BVBOzJEeESd3g2pcIAOJz+cbR5wBggQfiDaYhAUDqKusDNOSFAACMdVMD8PJhNbL82itlxrQmKZNOqQAzUAZoTwkwAiWNekZRYCYyjvzqIW/AFIuvFEhyQcAIAJGn5t+UbIbOqYXmF9tbag3MwBgEw04NG6xmoB9PhxUX9tzlAMqcb9Dtt6BuYEzkAII+IGcSW8bMKx8gH6yzYC86DECd96rSHwCCDlLPfgo05E0vBOSRDEgg5hyOa4Cs8VkAgD5WgSbhTO56MUSep6fLF8TNeQw6tDJIwUICitaMCp/DWUIZgIgryQC12IVeVxmiWh3qmljhPUY3tVQGBhPS09UvNVUm2eqSidRjgRhLJiUYUvU1FTJqdKMMr6+XyvJSGsjRrIbJzJCFiHYZWbr82o1+nK/swyAhogkYT4O90L6ghCgTwxQHAJV17QKA7nwq+fv7whJgDFDVaDODLeqKY740rCEn2BIxazDZdnVtA9NPxZs1YMYAQgYc2WR0KoI7IKjqenfhQhuzuTgUAPxraHABQAM65duYCgFp5mZtRtMD/YK1x8kC0kbaW5uR7YaWza7duwUBIto8xZqADFMTEM+VlaYfVkuP1FUg624W0GER6ANRdNbVXAmZKtFlUNdhtBUA4AWnBBglSCPq6wgW0fIbzDDoEAIQsgs60G9OOCLmQK8Nou9u9FwQrQ6ZEaI2ZVVJAErQBiHYphkdEwhiMULpbz90ewYH5eDh9+hQd+58K114XABQ9y5UocTLy+hI59fA6yIYlPihBt8BTVwNCTWhQJsQ7LoZCPyMa6DUGFqF0DfCpB01qkEmTBwvzc1jpKoauio4TCHzBDq9YQLiFff6R8Pe6ET2NLwCMNBkCLieOyYZLBP3UrMAyVUDEMHfpMktLCeDCYhxwFaWqgLWTrYK2mr2eSjAycARWTi7QeFghPEM4Ni0BUxBAItwpS6XbDou6Swya+XSmxgITUAcANDV0eGhwr5CMNb8zqX6hxuBBXZ1rHkisP5mP/S8RmZ96ECqGGCTz2XJb8OQP18iA9DXOHTHsllfCx2oos9b2/RpAYDB88k5EHhaFh4DEHMFhxG8sNZjvXABwBEjRkS7r6BLcf5e/qTgYLEA9XMAMJw/NKCKl9IIDGsTy0KnX8lyXgCAeG3btl0eeuhhOX3qDJmegQYg1qc41twkSywBiMGtdeaMOZIczMqhg0fkwV88RPdarEEwQcB4Gd7QIFcvWEDHVmgA1tRVSSKRJJi3ZcsW6s8hAacAIMCqO++8S/7wvj9gCeYzzzwn297aJm0XznH/AqMbL02Y+etHMJ7s2jy8sUEmT76MjEIAis8+/wJ17+78ypdZfls3fBjb8vMHfkF9Nfx/6MHhBdZfV3sHddtQjvm1u78mXR0dBAzRtuXLV8icObP5GQUAT4DRmOi3e1MUAMQ1cfCB7t/1118vU6dNIwsSIB+E/7///T+UK2ddJgffOS6vbNxI5hsCZCRa9YUgFXMQVRgA9GCiBhALoB5MONY9/bSsd0xA4uUGxGuZOJHluwsXXkMgtLlluLy997g8ve5pmrEgA9/e3sbYDftRe0cbE7jQ+UQ/rFq1XG5ZvVomTh4rx9/7UF7fvFke/uWjcvLkh3Syrampp+bc1CmX02gDbr64V8QSzzzzDPsMmncAFwmQlmRYHhzud+YOfQBw/frX5fHHH+dYXLx4McE/PEdUkjz33HMsi8VemEwaDUGCbw7LDXrOXHftQgrmIP7r7e2VOXNmye/dcw/NNtCfAG+hbfjU2qek9UKrVJRXuXliXmf61Gl0bb7zrjsE+ogXCwCC+cdxaxOvehjyAcDu3j72N8YWwNqJky6XbugSWgBw7y4jU5OPAVgIAIyuvENLXHwcANC9vs9AzueQPuR+6/0xd37naiZFvt+/gY/BALyU9gXxB9w3L8EMRcf9vzcAqPfmSlNE7tcDAAv1hU8UyTUFsXGFlwD3GZw58d+nzADMYc9cHC4X3HaAv3kdkS9ucePjEPAZuuRiyMTgRQCAs8Y0yo3Xzpbp0xolLl1SEUtIuSS5P0J+xQcA/efk638OZbSZbyx8GgBgoTMAgSOraccSeauJh99H5cLCluWOa8sg5XkxYwDAPMQmrqlBRWS4RrIEGAxACwL6fRDgFUz4hMSb4PmruaQ9x7jl0MH3Rc5YhlkHQg+rp2Iw50T1V0yS2TJJpGPSm8xIR8+AnL/QKR1d/dLfb/xOEaZrMi0AIO14V5k2ZaapbqIxYTNvUhKJ6V+Y90XXWnOvUc1P7Q//vSFzMGSb471ashqsf5axWWZ1nH0Gm+pDkvEJPMOTc0DCdmgAMDxzRQHAKhk1eoSMbBhBnd7KOCRu4qxYdV+qOx7OmyIcd48xnCPt4zHD3eSnGYPmGerzCwBFJZo5CRdXcoH9ZpOO7hwv+X+/uyg7esxoqa+DC3D0ARharGWw2btWTRJ9QGS72QmDYBQDBx2FQL23t49Z4/7+BD8NNggARpSN4O+kUqaN8w2ANQSvAA0RaDc2NsiIEQ0sL9GsrFt6o5M0LOl1T6a5h2hOfMeJMrQT99iBDl0fbUZH4z6wEe/evZfIN0qR4fIXLyunSUnwctlE2PDt5KbQO0wr7MtkWpS6Hg4Ygm3WZt2n2Ou4CwBBey1oML3//lG5AD2gTIbsP5SvjBgGBmA6cORUdyXNKJn+8/vJ0bvDQFQNPqwfZPuJJNPmGQ+SOsjpxpagvdB77O1PSF//gPRbDcCt27dJexsAJ5HqKixCoNKahQPPH/2KSaQ22IathmxKCOC5ZQBwQXL72+0n9Cs3NGQorPsP7xPXYvbb9DUOFtRtqoxzMR03tkmam0dJVXWl0GuhxGQBSkszAavFLDAWvHKGGr5LQRhsQCzvsGzBUOA/LF02C3zYz6YEOCzFxoJ17twFaW09z8MR9HsMAFg+JACofQImBO6SQC1LMkP9GG22zh1uHBYARNmvlFRKiVRINlMqJfFK6e5N0LBGN8185RMuAKhrgrblcwAw13X4PwIAdA8ehQSGg7VpCADQBxvN3BsaAMQ6Hn25OpXFXZk/BwCjvfdZMgAVAMT+jDmP0lCUAK9Zs1qWLFnCdXn79h3yi188xPJHAFtVVTVSWloiZTCsQoIlnmUiBW6tC6+9Xq5dtERGj26SE8c/kl8//YxseGUDddjGNI2R9rZ2aRo3Vr5xzzcIwEErb9y4ZpY7Qj/w7bfflr//+7+X/r6EDAwkZGBwQBpGjJDVN90s3/zWvfLmm2+SIYh/O9raGF/gfXgVBAA9UeWq2hqZPXu2zJ8/n+ASGIVwpF150ypZumwZy2/HjG2SB+7/hezau4fJNqyxTM5Mmiztra3USQTzDOYU27ZuZZugr/e9731PWlomMn4AGw0MQFQ44GcNlpUBqOV9uIff+/rX5ZqFCwnM/eM//iNjIiRI8fvZc+aQhYi+AXMOpbytbW2MUxB/4eDjAoCIzWCWAmdmaBvu3bsvAAABmo0fP5HGGbgHxDTQXYZuIUC4zVu2EEDbv28fKwrA2kQJIvbO7u4O/guw2AcA28510WX4uWeflw9OfsSS74YRjSyHbplk9PWQAP7ww4/k1U2vMd4DuxL9igoU6D5iTKEvcK/uARAGIjetuoklwNU1FfLqxi3y6KOPcr+76y64L8PsokUOHXpf1q1bx7JrwzAw+ku++2shALCnp4vj4ZbVt8i3v/VtyoNAKgPMS4DSMBRhu0gGCPdzAoBLr5c777yDz+zkB2AAvixrn/wV7yWdRIWBYx7mAFDBYV8PfDx4xaQ/iUNMmdTUD5Purl4ZNWa0rFy1ygCALZdJV2eHbH7jDWpD7tu9h9fH/A1Yr7a643MAMFeDOZ/hm7dhheHmEJqu+T6jBzCzIJmD+6WAgEzAWzOEfy8GYBC7WWCgMABX+KCrjD//X7ePgkRnBADMPbdFvj+PXEdQ0v0xS4A/KwDQHw/KctIY+bMBACF5gRJgaAAaBuC88U1y46LZMnPGSAKAlaX9DgBYyrMKXuZMGjqr+hrK+hx0LR1qjrh/c0uAAQaGBB5b9pmJlnDr3zHezXodZaGqhpkmcnwGIM9gjqau307/DKTjp1AJsHumUTKKOyYhm6bsPwOwROdFeL/GDEtBwFwAUIHIEIE2JfRR/EXPijSfkLQp/fUAwJ7BNAHAC61dBgBESJS5dABQS3dduQLtd3VlDnEYPa/nlk/jOmqIQpCOuvI616Ml4a7TsPYdteziRgLLZQC6Z3+axPDMbyv2FFBlFWQp48Lu7nwMQBgdhm0JGYBVLAEeM3qUQOGovLTMyJSh4s9j67ljDASyIV8FAEAdDwGhqAARxGXrunEEq10syUn/Da8ZM6W/jgtywMD+m++EGoC0oXYCZHfwBgdEC4IEG0Xg3mrEPlU4k0BOOiOnTp9ioEfXscpKmT59Ov/V0rDUAJxeAGQbkKSttZVOd2AAgj0CQwu6/gZ127FgknFDtQBUdGPN3UjURVdr3rX99HexdPfwnsJHiIDamICkCQCij/A7aOsAzASLMXyF38trCgwxrIaXasU5tfE6mXSRYQbC1pebCWMMOgzib0RJ0a+YQFXlcAkuY6AOxsLp02f4vlkzZtLIAppM+K8Smnt2smnpbyBuCo03Z4E15cDhRAZYZRiAWQP8pUWSGbgDZWhsgrEykE7yYNDW2S6JvgHzeZQBo3xFYnLo4CEZTKXZzsG0yRC4IF4AaOqEtVphuZkmVf1zAEACj6b3DfAWBtYBsm4nnAIvOkGNTmCJlJWXyPC6Wqmvr2XGHkYgqOqpqISdO5gBhgnITAg1zMoILqruGWM7BPQWGCabkk5OIeMzoBuDzo2sSU4gEwKA0OPAIbG9ox10AJZL1dbUkWlBLYM0tCRUGzIryf4BHsSVbWvGcoalWjqWMGZ6EzhEm+cDhkO8spwMQLpeltfIsOEjpa62UWpqGqQkVi5nzrVJa3sH3ZvxKqgJ44x+dzMotAgWA6DyBU5DLajFNIU+awZgqMFiWqkaD8F66YuuFnEpDNenPHfmODvr9WM2gMrpI77XAOlmghRidmgAaP/19i8fsIxqAGYlE8tIuXUozscAbGhQBmAU+AvW33y6Os7N/HsCgLoOD7mBF/njpZcAhwHTxXyvH198miXALgCItmBdmTZtKhlpixcvYUJh587d8osHH5LTFgCsqa6jugWSJZgLVdXlkkh0yZimJll6w42yaOH1csXl0ynv8eijTxDwAQsQa2Jfok8WX79Y7r33Xhk9ZiTXvVNnTsstt6yW4SOrZOdbB+SnP/2JHDlyRM58dIpmE3Pnzpa7775bbli6RJ56ap0889yzcujQO3TFA2gILSBlvJvnaQ8aKlXgJb2wnoOBuHDRIpl02WXy5Np1BPAAJKFdU6ZNNYBXX29gsnD8xHEmNpGUgQkEAK077ryDiaXHH32M2nMISP/8z/8nr6PlqAAAP/roFPvVgAFmHcfeAUBs3LhxjIvuu+/70tw8Vvbt208AC8w4xEMAlcCUBCgJEPFf/uVf5M0332KJKxKRYHZrKQrKXHAtAK0AJ2+8cTkZgABZAbQBwMKrPF5J12RcH6ZsuAYYjmAsHjly2Jp/AIQz+kUAAJFRh2su7hHyFAQAV64MGIAAAAFK7tu7X2qtRAquj72M7M+qKtm3fz/jlnW/WUsXYPwecx2gGbQJ8S/iRDA73BcSYijNNQBgpWx67U159NFH+BZoQq5cuZJaRzt3vs3nBeMVk3T0K0dUdyg8cJnDCaohIKpu/g4m5t/+7d9KZWW5oDrlwIED8sADD5BhSKaixyiD2+7SpUvlzrtuZ/x18vgJ2bgxBABTg/3G/S8wE/MkEcDCVTmWUkhziAymkow7auuGSUdHl4xuapJVt9xMABB9ir1fAcD9e/ZH+ivQWlbtOq8EuJjLe6ESuvBLorH2p83wK7Ym+gCVX0GSwygrxsIrwghkfFvsGtbwgtuuUxKnbXXbPFT8YtYI6JuFOoCIO6F1iYS5Air5+sjX/CvWj/7ffaZUoXa63ZXPLdq/bg4j32dk+qL3ORUeuYCRu2/nAHpefOFrbn9iANBWlxUC+Ar1uz9uC42poeNXk4DlK2tkC2ACYgDAHinPdsu88eNNCfD0kRIv6ZDa8qSUZQcJ/GGdMdJGqpseyhy5ZBu3f31d+pz78+aPywBU44qgtBbuqk6JqwG8DQEEYz5HL9BWP0VAQYtHsMoJzrW2BBh7qp573Tb665Orx67X1WfhagEGfQDSi3tmJmMQ8lPK7jNATET/045BNSF1NfiUJBQAgnY+mHN4fgAQbdEEp/EZQJtKyADsS5U4DMAO6epJSqLP4AdI0rKM1VmXMvZ5qUa3/zzd+eECcuxfi2m4mniuRJuLLeh1dY8FhuKCyf48RCypn+c5vQzeC7ayzJnTSkBR8Fr3Tvd68VLgJAnp7umTqqpyVgEyRuRZDM73VvfWnq8gmwYTkJEjR5AchHEE4C9O4NJgDcG6ri6+BXC/fOeXAORD/1kNP/aLZ7KSb+3gfTpYUkk6Cki6oJ/b54rHkbAUM/gEMaa//vYixwUYQEcIsOQDAN0NFV+mJYwA//AKJpF9SMjsEtBobydgBWMPBIAITsEeABhU4hySEZgiewz9HbD/EBS7nRhMFCtsG2UZFdYj4WDDo7YAEyc0SzBDBhZBDm9zR/CoLsAQMVeNmtmz5jJABTvRjEsf/HOARcdBxw8INNOhAqJ0O6KBAxh1nj4My1dNCTaAHxx2wK48dvw4gVN8bvRIuCaXBey2/v4+SQ2Ysigt59VMRnSAheXVRP5tiTD7jdnLEpaRmgXaOMQiGIEIKxZfuMnSJRCBJsa11SVI9A/y99AETBLMDCm36O9gMjiBkrrqhO2zmxwZnGbjCl76Jzt5AFgQCNTAIQIAGgFYPi2Wi0EvapCBugEAKwRVR/HyEgKA8XKYauDLQidJXJcLkl1I9XuoiSDGfMQsWHYeYcPgfYI9aFiV6B8NALQE0WS2QOcWiq/jkIhD87QZM8w4K8O4KCUboK83EegxDSRMv+PgxsOvzVBocOjagAOMxiEVh6t4ZQUBbJQxlcerpTRWLql0TIbVj5J0Ni6tbd1yBiwHBwDMtyHnBI5FguPPAcDCrFuuSUF2yQu57UbtB44XAwDyM16pdRiIf7YAIMojTcSR/wjh389QAUi+DbHY7y6lBNgNdItdt9Df/6sBgFOnTKGGHABArDO7du2RXzz4oAUAe8nYMkEJEiUpqapCCeog93fqB65aLZdNnioTJrRQu+75F18giAhH4DGjR7Pc9N57vyntHa0s5cVauXLlCmlpGScffniW5aFg+B05dIjftWjRNXLnnXdKy4QJ8vDDD8uGVzdI2/kLZl/AvikwAAmfTjEAEIDZggULWDqKe334sSfk9S2bGXeA+Tj3qqv4/8sqyuWVDa9Q/w2MNYBkAM6ax46X7//h92XO7Dl0SN6wfj1Zgvjbn/3Zn8m0adPJ/Nq06TV56qmn5NSp01y7FQDEvyqZAsYZtBDxHxiEW7Zslg0bXpGzZ8/Q1GvRooVyxx130gQFAfGTTz4pO3bsIkMP+n7qvs0Ar6REyisqaAj2lS9/hWxGxF0No6ql9VxvALIBAESMo06JAAepnffsczyAnD9/wWgEl1qDMpvA1PlcU2sZgBYAHD9+LB1zcY8H9u+X0tJyqa6qkUmTJ8sVU8bJyRPn2XdoO0w/2jrbCGCZ2BGuj2b/RJ/km48AvAIAsLpKXn/dAIDoxzvuuINlwHV1VbJnz9vym9/8hqxLxClgFLqH9HzrkR5OzL9mDAEA/Ou//msmfXFP6J+f//znLPGGRmFvV0+UAUgAcLEFACvkxLH36WYNDcAUYqBB1GOFcU9QUmSN0fRAw6RvzGg7YfwYE5B6aevoom7lTatvobszxmYIAD4vB/a+HVmaPgcAPYCyGHj3GQGA7kP5rw4AuvfnH4D/uwCAxeKYzwQA5MJiAcDSDinP9uYAgHWVKYlnBqn+Z0BAMz8CV1ILMLjn7OjYHdq1OdQkNJ/CeVHliNTswgXCS2CQGZg6mPMl9iJ1Ac45X1iAkPsnMAB7PvmPBAC5d1miDo5xiAFxnvcB/0+LAWjCafMcUJXlA4AhA7DbAoAmJlIAMDIneb41rxwQLo+5BO4pBOSUkRfG9jnj2gHr9G/Y1xQAVAC7KAAIBmBgHBm22dd2dktiGT+kUJEaAoA1lTAhDQFA7I/8bj0fga1YFgKAEyeMY98AAKRGc4kxxgoYdB4AWKwP3X7mWdgDAF18KF/844LajLsdAJA/eyXl+mx9ABC4AJKKJX/17UXZMSgBrq8nYwhacMGH8unt5YjmI0gxgtuKwLtZw472djl67CizvBgAMPdApt4AgLVSXl7hlFCmqTMDDUAFAAEYhnTRcJDqYPI11NwaenfxIKhmkVt3E0pSMdwaWrhMQHufCI4RWKO8lS6GKeOCN8sCgPHymJR4LBwKc5IBaAFRB+gKJ5tlVmUMO663r4/XxkJMxlZfH7WCUCqtL1BVCSxlsgZsSyb5PgSj0GsyJhoQZS8jqAUgjUAQXB2QM7A0UDMIbR05QDUJ0XxTemu+UQFg9DEBSQB/WIBBe0bpdplxW8L94nsI/mFhpv6hYQCijHUwae4RjsEAoYLyZ6dfgoFPAATvMUCdOzkJxOEZ2vahB5USruh5YQDQauxgAttJn0oNskQWBKb6YZUWAIxJvDxrAECUAWM6lKTIcqFAKReAkJHKkmMr2K3sPz1I8AasToKhcgNEtUYlKiQa0TQxAf/5c61kRGCczZg12zIuoHGRkf6EcTCmIDvMaezGw/J7Ok5BjL+UQJ85mJuFC2L9/H1lBUXOyy0AWFleRSZnMl0iyYGM1NaPlN6+tHT1JOTU6QsBwI/xrPoLQ4E2xUpcPj4AmB9AUhFdP1AI5tkQdG0zyAsnDQpdM7KueHWxPgPQd7Hz/56rAaiMlIsEAIdgnF8cA1A3/wIMQC8I8BmAACyhp4nXILO2Rr8N6wHGL4AQM5E/KQBYjOupTyX6PP+7AYA+IzVnDNuEhP4+chiF3kqZcXbFC89RAUBoyAGU2rNnjzxwv5PClKgAACAASURBVAEAsS+ivNO8kH0foGRCTQ32oVIZPrxBbv3il7lXzpg7Vz587wNZv2GjPPH4k9LW3kGgC2DJDctukJc3vCy7d+/kugRGHUpSsffC6AJAH0obUUIK9t+8eXOkv69PHnzwQZYkY13C3mcSFK7rb5ho0dIcPTAEo6W0VK65+mpZdO21MuWKK+ShRx6VN9/aSsb13LlzZfGypdR0axg1Unbt2sX7X7t2LRl0YOKtuXmNLFy4iCDME088Ifv375NEfz+NI/7kT/6EenQAcN544w3+HXs1nIqNQRMOR2neF9Zq3PNdd93Jz8BIZNeunbJnz94AEAObFn2G7x05skHeeGOr7NixmyxBY+hhYgWXBQg94K985cuybOky6ggC0ENC9sIFgKYlMnnyZGkeO5Z/wwsAJZyCn3j8CdtF2OtKpazMVAPw+k7ADKdbmHncuPwGWbPmVmlqGiPHjh2XEyeOy9Y3t3EfGzVqDEu85827ivHBmTOn5dFHHyOQevLDD0wCK4H4J81se3VVNROr6qzoZsYjDMA8ACBKuRsaGuTgwYPy4osvcuzghfGIa+KF2EXXoyARV2IONrpnmu/MGADwb/6a+6kBAD+KAIB93b2RKTZ9qgUA77yTSdjj7x+9KAAwiHdcx3okKQsAgKtvW8P+bh7fLO3tHdTLhObhuwfejbSnEAAYjP+c/SO6zhZnAEZXGJ95dskaf5e4H/uxSC4D0GvfJ9AAxJWKJaz89dY/EPp/H4qph1hK2VAwJkKC93eZAci5VYTRf6kAYA5D1dMADI0a9FAQFfHT56WjOuf5FYsPczbQ6C/ckj8f8HHfWWgcBJ8pAEwPOZ6V8Yc+AQMQLw8AnD9hAkuAZ8wYIfGSdqmvykg5k2RgPuH0EuqJMYFmXWu17b7hJ+6XDKgC/aYMQf28gn9KZnHnEK+dNqXx+nt9nzIAc+aL1aUH4EbtPWvaEQKABqD592QAahvRplQSbqthqXPkfgNzEWeNdfAWJqgcBmDuvVs8AaARrmVdgBUATMP3OZmV7oEUS4Bb23qluwfnxRSlKuLl9lzoPLusF5cXXa8sAKgMQFOSWxgADO8hLPVlSS8JLVH2PYevPWAYDVFDgCLgGI/z7O2vMT7g51csZdMZknUQY4ABWFMZMkMVS3BjZgCrOCcrA/CySS2mAhPn/hgpZHkBQP97fSDPf5Z6Di5TWTHH5dr0Q34xUv+6+QB8fN4HS9UM1GATiOeQFL1UADBSumiop/qCODQAKRwIXctuBMbHT5xg5nRwICVXzrqS5atghhhHNpQ5QGvNlMHAWQ3BG3QJIWIN97tQGDKkXgYAoC0BNitIWEpp2hWWL2rJp+lAcx2w/0rKSglo4XohPTy8Lww8moCksnSpw0DCoWfmzFlsf0WZvjeXAYgWqG6auuhyMIGhhkMzatozaVNC295mAb8UDxAATnvwvTao5+3ZQwMGDQ7XCGjRX2fOniHLD8AqBiiCXfwd2RhkqdMQRs/GgnJefD+ZnqSDKkhkg2ML4qkpiB4myJZMS1DmnYYAKUta7TNRoAvvgTpBFkfCEoJ+WMyVAQiQ0AXIdOkIB7yZ8H4JsLFU0YlhbdAdFzOdLjQ7SaalyjIIAJYawC9rnK8CABCGGSnqKJABOKyaZT4wACyLGwYg9KxwFxmI5nLyW/DPuhWhPQBlacoLYdTSMmNdX1IWTECW/PLQAQYmslu2HwnK2pcdt7jGwEBazrVekMFBkZrqCpk4aRLHK0TJE4kBGeiHa6/2hWbvjAU5TVnSwskNbSYtq8ffKqqrCQxz8y6NcXwYy3ewGSulNF7OUuDkYEx6epNyoaNPzl1o5bgPsmxWX+FzADB8dMVKgC8VAHQ3zMimUQBAK2gCYssfi5cAm28p5MqXI1IbYVdlud7r+pwkYznJg7I6tn4OAEY3ct3Awzn06ZYAFwMAfcD8YgDA2774RVmxYjmfK8pS/+3f/k3OnDkn/YkBmkyYLK5xIBxM9klDYx1Z6ACMbl39JZm/4HqZN+8a6ezslgNvvyM//OH/EZgdrb5ljSxdtkSam5vlF7+4n1q2A6kkTSsA5IxqGi6tZzsJuKCUErHEn//5n3G8njl1Sp56aq0cfNcAHtjfzb1YkMpJYrnzSJOAwdKbzcrCa4zxBRh4Dz70sLy57S2jDTtunCy87lr57ne/y7XyfOsFAmf/8A//wL64+uqr5Xvf+R6TlQDhfvSjH/Pv0L284oopct999xH4QswAdiDMKowGYE+gf4sAetjwYVJRXkHDELQD945EHphyYBPCCA0vgGnTp0/jz6ObhsmHH5yX/fveln/5l38mIIkYTNcb6uzEYjK2uVnuvOMOMgABNL6yYQPLWFFWjP782te/JvPnL5DZs6+kSPiOHXvl9dc3k3mJ2KCtrVPKSuOGLe8E7Lo/V1dXMqm7bNkSwTgBA3Dbth2yZcsb8txzz/LzYO0tW/qFoI/RHxs2vMx72/LmmwGbHfsjQF8E7IzH7EHK1QWa1DJpSAYgwFM8D4wlfMdPf/pTtptVERUVjEU4TnIOPjZByD0xyxgK/wIA/Ku/+isCpNCuRN/9/OcPULMwk0lJxla+6HiaOX2GUwJckQMADvYnIiU80HIK45qoKyva7QOA7Z3d1AC87fYvsVR+3ITx0tbWJps3vy7PPfe8HHz7YHTbCBQgrJaWLQHWN+XuH58DgJEO/Bign/v5ogfqIUwnPm0AMB84VyhB9nFKgBnn/jcDAH1N3mIAce7+b0ZLwRJgT3LLvNueNWFQCMAvAADBbAIDsEfEMgAXTGyRGxfNkhkzR0hcOmRYTUbKs2kL/QH+M0BMwXZ52oqaIDHvj+q3mbZF1w91vtXKMb7D0XfXEmCVuiKoh/9s9ZvLDtR5pZVINHeyUmMKAGqFGfYMbas7Hz+LEuCgXXT5NeddJc9EvvtjAIDu+mGuaeeYPT8invMBwM7EgHR0D0p7J8pePzsAkOPWliq78ZS/fuq4wHt1rLkAYAQIDABAI98SAoD5GYCfGAB0yEbchzNpMiVra6uZZJ3cMoEYQQmqExydTOJJCCPsVLxUAFBJbUoIcWMcNx7w+/JTBwD/13euC0uALdrqPswMnUJ1UhfW+0BAjwwVQQfH8AJC34ePHJHTp05x4UIpyNjRY1iOAnAKbCRM8traegZYyAQrAxAAIETBAcKZVdJxpAm0B0M9tBxTC8eZNxhkLMctC4BKBppwuE2hRNWaOHioPLRqIGZ65uxZZqURYE5smUix7NRgRgYHBqgTBI0iBN19iYQk+hMywOvBqtz0GwBGLoQ2aMTP+F4wK8CmAFMAB2f8C+dDlPci6Nca+6C+3R0VeH8yyc9k2P8G/MN/BhQyJbtuJhcl17xvZk+sm6/VFsRhHn8jYy+FoD9GvRGW5JSUmTbaxccAQ1aTA2Ai+tUyCzMoDc4IteeSgym6ziYBYPpsSIt86/NBmxSs1YVDGXacGHYsuiNRs9wswYXY92CK+1BtTa2UYSOQjFSVx80hAJbDaZhj9MtAsp8EvfphtczwJ1MJqaiErlGFVFSBNQBwFM8IZbYJWoQzi2LHB/oFYzOVxAIhZI1AXwCAIBlzFlim2y7HHQ5lhpkXfcWCAOCDU6fl/Pku6R8UGTWyxgK5pdLXPyiDgymWZmO84HlAe6m6utaWk6G8F5s5Dk8GUGemBeKldjyQPuyUmGLzoAYG51W5SBaih5XS25eS1vZuudDaSUdnbtq4rzyivKrBGW7OQ1DSWGqQHxDJ3TQuDhjBeBvqVUwD0NU8HfJCBf7oJW5yn62X2fWfvatBEv2K/AxAvxmFAUDtv6j2nh/w+wwPX2MuFwCMtoti87YTNMsERko6naTT63BlAHoN9w8KuYGzPRgXcXku9sxyDzjRPcx1AS52rUgw5x10NID3x1vu847ODz9jXrwN/gE9Op9yNb38UeXt4c594Pn5DEBoAIJpdMuqm5ikAmvrJz/+iZw+c5aMfySd+CpBMgV7aLfU1FRY1/JSWbFytVx33VJZcN0XpK+9R44cPSFP/motmVR33XmXXHvtItm1ewcBst27d9F1F+67MF8AIw57H3Tcdm7fwfX81ttu5d7067XrZNs2MMz6TMLImkrp3QY6ajZIDfcXh1luS3dQ/nv99YsZu2x8dRM1/MBux/fMnj2HTL5rrl0gnZ29cvLECVm7bh3169asXi1f/erd8thjT8ipUx9Rcw5lmogVJkyYKN/97ndkwYKreZ2dO3fIww8/QmZcX1+Ce7IamCEZCo08tAN6i4glsJcYAwCzB+OF/QZSKqiKQPIRDE2UAG985RXZtn07E6gAAfk4CHqVk50Hh2IAdI2NI2X9+t+yrw8dOsz3TJlyBYE5MCAntYyXjo5OGoWABfjWW9sJ1LrAYqh/Y8ZhTU0l3YOvu34RS3ChXYi+eeONzfLII48T3KuvHy7Tpk6VadOny4rly2XKlClMCgOMhOkK4j3EfWgvgFDESBpnkMnu7BlgVqIE+J5v3CM11TWyceNr8sILL8r5C+flj//ojwKNaZikIOkM0HX//v1SUwPDEjhMG5OYXEaySTziPQBGYXpy+tRp6goCAAR4Cj3r/fv2y49+/CMDzI5okCyCR+c168oZsnTJUjI5se8eO/o+n8/aJ59iknYg0We+3t4TAMAgqHcMxfQZIqEH2Q8tAe7q7pOGUY3ypTvvlJtuuVnGTZgg7W2t8vqmTfLMM8/KoXcORdoTVEuoEYg9tGtM7zPS/QO8v37lSLb566AX2lwyA7DYAliEIZi7j3jr/SXsJ/kO8cWa5//9kwCAuBbWP5wRErYaCBU3kELAXAEAUgxw0vYwgW8ZvEaHe2im/MUCgMpAwff4bDH8rtD+q4lJbUWwf3rPF/Eu50KBsNI3pvPj0U9b8y/n+TqA11BsPpfgoHPb9FmheNmeq4IJ5zwv7aMSGF7YCjEyAHMBwKtbJtEFeOaM4VImHTKiNmsBwDKHAWhYgD5ryGXmqQZ6sL9CDI1rSf6SYKNfZyvCrLmlz4zj/eNMSODMGn7o2VR/Z3/WtvjlwjizG8AwzfOqAkYuqOk+M2VUBv3uMErDM7EyEqNnEH7GagDqNQMPAguEpVNDAIBWP3QoDUAdE4GWHs9m5kzu9qlKRfCcSWpKmaRLyqVnMCttvQnp6B6Qru5BAoB9fUlBqTW131FK6+Az2p+Fxqfbd9pnpm/t+LSuv/q+cL3LrdghABizDFKyNB0tvaDiT8e5apgrA9DqVGpCyztHBpq6IDc5MmPAKoZkAHrVhtiP4/GY1NQZALBl/DgHAISrQ1gloHunD8px3fPa6e8DvruvDwDm06901w3tf9fEx/27v+6aSkHzTNSvgAzAiwcA7QMPRoT7oLIEJ6gx59EXIVaN7PSF861ktiHLXkfdoDIjhp0aJFgxsnG0tLa1MmBEADmueRxZgAhgy8rBFGS3BsGSMhkAY3HS+JGJBS0iA9hpuwJR6Ci0mwL2NFcAqy2MYsDAQ3swkM6eOUuQD20C+ALwZxAlmT29zNjjwAs2owG7TLtidK8Jdd+oh9ffT2afsQ833w2gj+xAgHaZDME//b0rspnjugra8aABABEQoEQAxiQ+AOhuNiyBCfQaQ4CX1NACACD0hEpgQjGQYl8EpQtcQEO9Q2YkUDJMfcUSGYBOYXKQrsAYhALBWWfi63V0QNNcxBpumMeV4eaviLkCgHrQpbONfa4A5iriMdb911bXSsMwWHiXkfUHll91ZYXES7N04utNwJ26h8+nsXEED7KZzKCUV8To+Acg0DAo+yRJB8pe0viwOBBcY5tKyXuBSyVe0LTE71l2TQMXExSZzEepZdLlLznlQgxB3tK4HD16VM63Dkh9famMGTOWrL6Orh47Rgxgh+eLQ0ldbb1UVkHHL07wt7QUVGlD83UPFkGGLxjaZgywhB7AH8RQYyiji0tff4b0cegNYV7jmeHv0IB0NyGOKc8t7lJLgAsHyP89AcAw2eJvoMoU8QL3gnjrvx8A6GaPMdZbW1vJOsb4VLMndx3WtSdfcBH+7nMA0O8zXQ/d3+cEFkUOuJfKAAQACKbRrbeslgutF8jO/9G//kjOnj7LvasSpaNkUxkGIP4rjRtWNQ6pM2fNlrlzr5abb75DYiVVcv4CWFTvSHt7p2W6lbI8FuW/kAqprq2Vyy6bLMuXr5ClS5dwLT1+/Jh8cOIkZUQWLlpIYOc3656WY8eOMTGjTuy6T3IfVSMF55CFAwjyGUaM24wvtBEsr+sXL+Z6CQAQABn2Bey/kydfJsuX3yi3ApirrqbW7vHjJ6Sjo51Oxy0tk+WXv/wlgbmdO3dJV3cXE4PNzePkvvu+J3PmzOVejlJeuMfCWAOJUgUAcaDHHJk3by7fC3AL8QYYetCCNfqv5hCsWoFTpkyVmTNnEDQ8d/aCPLV2rWzc+AqTSDDfwAv3gvcDkINr7rIbljBxCT06MPwOHNjL/bi3p48A4OrVt8j8BfNlzNgGOXn8NN1un3/uORpfKAiIg5pWBChQVF1dwaTuwoUL5K67vsx7OXz4kAUAH5U45Cbi5dLQOEomT5okq1atklmzZrGNYNNt37mbmoMfnfqIAC9iC8QyGo8hrnKDY/S5CwA+88xz8vTTT3PNue2223gvLS0tZMyDGYc+37lzJzUmARgGAKCK93uaqwo8No0ZTdYfQNm/+Iu/4DjBc9mwYb08//zzfDYEv73z7+xZM4cEAPv7oBkYMq5VA1DnsQvg43c0AYEGYLxMqurrpbsnIcMbR8hdX/kK+3LcxInS2dYqr776Klmbh9+FwU74+hwA/OQAoMvOKpZQ9NfsTwoAIp5C+e+nAQAyXivC0NP2fw4A5t99c37rAWDFDGKKMfTD6xcAAF2A9CIAwGsmTQ4AQJiAjKgtMSXAGRcADHXRsb5jnXdjNIyZQNPcNjAC9OSpTkE/0NTSAfDyEQh0n8Z3aPkvP2M/5zICXUCe4CLMQjwGoAuu5X+CtipQSU35AMBAkzAfEGjIGgEQac8/aDN15VPQL7RnZD85cgkAIOIDE8/kVj2a+MYhZjgAYG9S5EJXgiXAPb0p6eoekL6+AQcAxDnRibKV4entg/nWLWXw5etXFxzMF6fqZ+i/YcFm18xCY5YwMXHpACDNtRR4cwBKnNdZAtzdIzVV5cbkS52vKStmk8IxAHwwOkMJcLWMHDVCJoxrJqkowB0AANpEnSZDcT9+3/gAoA/waRu034oBgCHIGN3PwOGN7PeOx4H7+4IA4P/zXYcBCF03tz6ck9h0jutubTaHXABQgSUDoBk3NVwPWnZgDyCzCkADvwfQd+7MGQZWCHJRbgPmyKmPTsuJkycZXIP9N7JxJHXL9PsiLsWBZp9TfquTl60Of090P9A0NDTaklJzb8i0I8jCf3BFdXWCenoNIIkOPHvmDNvV2NhotK0yWZYHd7Z3MHBFgIl7YdAKsw51yVGnYhyPoHfTl2C2XgeNLmzMslgNQACC+I/MPjAzvZImBQKZLU/0M/vBO46V0vmXACAWc+scrPbZZkE1ltCcBJqJVntulkQbUBLXxLMiAxBacbEYwTxj+GIXUtvPuAeWuUqWWoBqTY4+RxmwMgA5WYbQRAxE2z0xSzD53IXFN/nQCVdTVcG+Gjl8pIwbO1bKy+JSjpLYirhUVccJAPb39Up7x3np6e1gP40dO1pGjGjgQbasLEsQkBqKFgAcGExIsj9BgfmKMjgBm0mHe8bYxljGSKqrrQvFywkAQqvBLA48IvPwaX4OHKbsBmKAM8yZuLx3DABgGw9Ts2fPZdnvuQuYPx3Ua1QDHbSB9ud0J4rb0qU4mYCxmGHNqtOkLgZhYGc3eWVxZsukNFYhaQKAaZqAdHb0Sj9YpXB1hoahZY3qRq59oNfmfVErsDAL8OMzAAuwkH2tBN9FrojGy2fNAPQD7pyN1UtcXDoAmJtpcxd+vwTZ37x9U+IcBmAAr5tP+ozDrCMibPaJLIEirBEYpwAB870umQFYRJw9+I4cBkEu29Ztz381BuDQB4zc5IOroYuxCukHVwMQJacAXL502xdZkgpg6sc/+rGcO3OO+0RFjTFriEEqIYPyI7CqM1xDoTs6vKFRpk+fLV/96jelqamFmWqsK21tHdwvT5w8RlDl3YPvSnd3JxnK2GOXWBYV1jboAqcHk9Le0cHgcfPmzfLrdev4vXRiteMyYAlA9sEpq9J9lgZgsTLuYzoPsX8vXrKEICBePgAI1hzMyFDOi+QlDkJgiYGhD4CpvLJKfvazn8mJEycZ3yDZWVdXyxLgP/7jPxKAddjrwUi7//4H2H8muE9zf6Zmb3k5y3TBNkQ5LcC3V17ZQKdZHIrwHrzwPsRDAGVXrFhJU5B4WYU8tfYpeXrd0+wfNdQoBAC+9dY2Xnv7jm3UkAUgBl09lCqvWLmcoCs+C8DyN795VvbvOyDnz7eyn8EE9DP8AADRL/Pnz2PpNuRRXADQSJEYBgPAyDlzrqJjMJ4x5WE+OEntur179kp3D7RDMxEAEHutmy3Hd7kAIFyQAcBiD8Y1v/71r8ucOdOkpydJsBrsQlz/7Xf2U1tQx0sgPu4dfPCskZgGs1T1Bn/wgx/QNAX6j0888RjZf2g7xkBtlWXA2kXlqrnzZPGS6/g8EdseO3qsKAMQHy0EAGZTIoPpJBmAFbW10psYkGEjhstXv3a3fGHFCpnQMlE62trltVdeoenJkYPvRZZbFwA0QUsUsfQTypfOAIxe7xNrAHou3Tl7xyUzAKNXyD3Y5k/IamxzsYBZ3k0uj7B+zvuKxCf4flMRlCAT8OMyAMPKj2gL9P78+/w4AKDps6HjkeDcYGPEi2UAFupfAkHOFq+xtr6fPzt/L6YJXOh7Cv7+MwMAza5qzmnaS/5YxXl9aAbgossvlxsXXSkzZzTQBbixrkzKsimJZ0vpAKwa2NiLInFRIKlhdNaxZ/p/Nz+Heqp+H7lmGHrGVWAwYJ7pOdQaXwJIC/T98gCBodmGYRgm0+Z8HJQAZ8Jy5vzPTJlrekax51gFHGGq4WgSckzbNpqxbc0y7e8CiS9b3hpUE+YpAw7mmnM+Uokodw/gOQuuxiCSeCCirl8ah7MyiwBguWRicQEAeK6jlwAgtdwtAIhEFc7wKG9199M0ysidl2/i4vehy/xz/1YIAAzHTZjQDwE3U0buMugCKaIYfAcgd+VoAII9GAB8IWgdGnLknk+M3qBJ5hIArKwKAFACkU4ZL35GQo4MQFsCPHF8M4k/xnUZPW2+N8Af7H6E7+Bao6ajrocBmdBmnPlsQRcEdftQTXm0j4M+8xP8dnELxkUAZipuZzpMAUD0lRqA4N+SoQFA1dXBQqSIMxb5sIxGQT+U89LlJnA8FVIvoVMHdt7AIJxKUdbaL8lkWk6fPi0nT56UplGjeUhEYIcg691Dh+T06bMM5hCAISBTRzgypOzCRKDBtgNipu6GFSz6WgJsS5sVVU+xttyUxeJ6qWzSONX2wVkXNhUhgNHZ2S5HUAKcSsvZs61y+eQJbC+yv9iYe7q6qfuDIB/lKmAFspSlqpLvAUMCCDSaikVWN3QE3kb70BwCOBh5MAFwlJIEQEL2lXHwBdioixEp/NTxi7EN6FNT/gtrZ9B849RZVADQdUgK2H9euTfageeFa+JwQpMRMgphioHSnCoi5f3JJNunG0fY78h+pMiwoM6dWPdgHA2zGUmglIglxXTTyNGccFlE3PqcNAU1CwPasqWx2omoezsCWS4O6RT7dEzjGJk4YYLU0enWmKJUxEukrqZCOrta5cw5iLHDmbpcJkwcJ01jxkhpGRZ36BCVUsAbwCHcLVOpAVMCnAUD0DgK8pGk0jx4dHR08Of62lqZOGGiGYugilPDCAsZAEAs6lggjAh5UI4RMOjgDhKTjz46w/E/mErJqDFNsnTZUunr7ZcPPjrNAyf6D+xTPA/MF2VKkKlnGS3GlCHcsP1FmwY1QeBiNhCCjyVVkknHJdGflNZ2gKQoS4ezMIBkFFJbrUx1vHJNc1ymzRBZ5k8bACRLwsV4/hMBgPQf8k5MlwIAmiDgcwAwEqR8QgDQPyD6AVjOz36Jd5ES99zrDe2qlxvEDl0CXJxhEA3kfQAQe7UmscByA1vLBQAP7D9AwOv8WQPylleXm2x0iWEAQoMoVgrQCi5jpVJTN0yamifKl27/qky54kppGjtJ+nqhS2vkMF599RV54YVn5ch7h7nP9w8OyNSp02TB1QtYYjvp8kmSGkhR1gHXA4AGEw6UAKNCoBgAqAcPs4Wa5J6uvdxnSkqGBADBsmttbZN7771XZs+eLbNmXSmjR4+EYbsce++k7N67T9ate1qOHDlCRt577x1hgnD69Bnyp3/6f7MU2AUAUUKt7D/EB7hn6LV++9vforYf9vKXXnpJtm/fxvJfuP9Cu1XXduz36oQLEBD71xtb3pBNr79O191Tp08HgabLAIRJB2IpAHu4/htvvE7wD+XH0BoeM2YUdR7h9rzg6nmCUqadO3bLiy/+Vvbu3U9gk0lBOM2b3Y//6wOAzeOa5PBhLQF+lPsjAFHEVogjxo+fSKYedBehT3jqzGky9OD0vH79ejrTuwzAQgDg793ze2QMrl+/geOxp6eHcQ9MYr7zna9TQ/fo0RPUXNywYYPs2rWDSWiwM9z2+6VPehDOZFOyfPlymTtnrtz7zW+QCYk2AgAE2xB7PvoDur+hRrXI/KvmypLFi1k6jFgQJiB4Nmt/9aQM9CUEGoB4uSXA/NkG7i4DEOVG1F1GxQXixKpqSoHUDx8mX/na3bJ81UqZOKmFAODGDRvk10//Wo4eORpZMj4OADgUay23BPhzADB3jQ5/U4wBWAiY0yt8VgCgnqN4pvAAD85uv7KjwE26JcDmWp8EAAwN/vTrtATYbZPblHyAX9B3PCNGk9H/uQBAv7ItDwBY7V2ZPAAAIABJREFUmiysASjdct3lV5ABOGN6I01ARloAsDQD88pQqzwfwBcCVkUAQO1wL0nrgn0BAGhZcCChcP/1NKX5nAECklBiZDIMIGbAMGUE6t+SGcQSxj3YaO/lAoCaAOQXeiYyAcHJXlvPOGxHXiDQnOt4qTwgIM5JWK/VwMqNPz4OAKgyIf46oppzEQCwpIImIOc6ulkC3JuwAGBvUrLpLHEJyGDhnK8voB2uHMZ/BACo+x/uMQQA8axhOGoBwHK12zQtdwEv1ySMWIEzpoA/BSXA3d1SXVMpZQ4D0BiLOgzYkpABOGrkMBk3bizP/YhxMfsCAM/5DuOXYMYFzvqR9wXXvnQA0C3JLwQA4hhv+i28Bze+CMYoq02NJB2wFaO1DADwO4sLagCaBV0ZTABHzGTEEu8eXHWT0vp7UzJoGoYgKJ3KMNg0WWQAVoNk+/X19HCigE03dRoy5Qk5cvgIgy0E08iG418EstiQ1KFYdTEANpE1B2CNoBNowQakMCCgyaAAnES2GxlsgjIB6w1uRmCsGcDLOG6lI4ACAnIEvzDewL+1tTUE2RDkA80BMIRMMNquNuea2UdpJpiA0OIDi1EXInegmwXPOBdiEOFBo70IaI3TrwlYiSlZWjWvY0uc8J0od8EEx6FLQUgAgFpOjIUR2UNXy8dQqM0oBqsBEwWfxQsDxQCAxpWPGnJFAEAAW9RxECNczYNlDGy/UtK0AQCy7Nk66PoHYT++CAe0mTg+AzDYc+z/IZKfFUn29xPIGzu6WSaPnyANw4bLsPpaTmCU8cZKsBgOkAHY1d1BIOyyyyZR0xG6lHiecSsYHi/DpEa/DQhYgCWZFOnBcETEwgEAEM9JWRfDauuoHVRTByZgFccZxjcXBo5Fy4y1unwYFylqYIRBU09PgkL5Hd09dGhcsepmfseJDz6S1tYLUlZmGDdqeAMNooEBzKkBPk+l6mMco48xFjXjE8mW2s2afiI0IYEGSJVkyQBMsgS4vbNXkgMpMVkqLQHW+ZWx64DS5M2/riZLvg2vmEZaOA68ElANLjyAJ9dF79JKftxyf3z3UKYa7hjN0c7zMi/6Xr8kJOf+PQAp8v48rDc/ENBSAH/+6M/FRLnFY/D5968ZL72e//dMLBrw/2dlALr9SncwSkO4+rLOQWkIhmux8f27DgBiLUA2s6amlvsdjClcANC4AD8grefbuKcgoDRBFGZ+kgAgWAllZUYLGJqCzeMnyS2r75AlS5bLqHETBW/r70vJgbfflhdffF527tzOtRjX6u3vk+axzXLNwoWycsUKmTv/KknDRKqnT2pHDJPfPLWWTKcTR4+TaTqsfgSHZg6PB3ulEwtwn7UAoDIA8Sywt4H9t2jhIsY3W7a+xRJgaBcDfML+D6bi7Dmz5eabb5YVq1ZJTU01YwAwzF6FZuDWrfLuuwfJeL3Q3iojRoyQhQsXyh/90R8LnHsRrxw8+C7NU8AUhAsw9mQEYthr582bJ9/5znd5HyhvhnkGZCAQ/yC56L6GDx/Bsblo0SIaeIwfN15aL7Tx2nv27pGjR4/JyJGNbD+ATjj8gpm39IYlUl9XT7MSlFwfPPSOJAcHuUeYpGUpGYhXL1ggNy6/kSDjhx+ckvfeOypvbIE+425jNMLYBBq0ccZm5y+c5XesuXW1fPPee6V2eLUcO3JCXtu0keW3iCF4IEKAkI0RXF648BpqLqLUe/a8K+XURxdk02ub5MWXXpJ33znIGBEBKjPylm3//7P3XsGWXteZ2Drp5nw7N9ABobuRGhkkEUhRzAJFUaFGNVJ5xkXVlMcP8oMf/OBylV/1pCqV59VlcSyPVTUclW2JA4skqACRHBLNAIABkQAaQPftcEPffLLr+9Zae+9/n//c22BQWfacKrJx7z3nP/+/w9prfetb32JZVacjd9x5h3zsVz9GoA/v+frX/5YlwKjSAMB5/vx5lqzPz89ZVckqy57/+q+fYclxSCBbAgzPAxAUmqUYa2XXj8sdd97GdYF5xHrEfHz7O9+Wv/mbZ8kQhL/nflgKAD72yEN8tl//9c9yXF9/5VVqSgIARKVIzsBDyVH6cgAwAnd67jJpOjIqO+3OAAC4urwsf/M1ZQC+8eob6i/6eWSXx3VVLkV9eLdDuT33ABB2LDJf4j0OAoBFBkn+9zQ4KzujBjUChzPy3O8ZdtbRLdqnxHUQkNv7+9KxSsd1r3so+gk5A734yVyzLv8sbMcvogTYr5sn2nMJl+A3/IwA4P7j4gws8+965Yys4D+lGrUlF8/9v3T+NdGd7a+somH/+y1/h/tVygyKYNB+JeL7a/6m/lRkqutdDAKA0N4d2gRENuTxO+6Uj37wHrkHAKCsy+JMTeq9jlT7dakCBKwoGJTvi3z/h7+bT1oObMd7z0HlUA5sZ3IYVbPDTjAqJOzA7LNmIGVlwey62+/o+WJamZkkq85Nugb2AQBLAbsMCPQ4n++l5JWuMQKXpvuO3yFBGrCIxOaGsWHoFZmX6d70ZwqYSrYMiwzAumoAogtwqy9Xb0QA8MY6iE2IeVVD2Js/hsv5khqY19jdV++3XJInJzDEdZFLFhU/H4D4igJ88X/eYdqwpo4SoFQKxPT9DL8JmAk1/wwAYzwb9zzZbugC3AIDcIPkLej0hzVv38/dxdJkxVFQArx4YE6OHj5IjADMQJydscTYmIBgGDZG2ZUZa9VfA9rp2Tx7o1wQpcr2H0DLdD2E8zwhGBAcNVJcKpWS7j0nvametGFJxrbl975fADCW0caDLQCAaAmdaI+pFlmdG4NsNpbZoty2TdCKbMBdaJ3NkAGIEpDVFS2jQXb88JHDLHnBooWmGjcZaL8AEVvqEOJnMAAJ/kFzgG2pKwGIgJEgu6/VJEDlk6RlqGpgAfLg72jhHRtc6FQCPEHpU6OqACDuFSwmlozSunQVtGu1+Eze9txbXUO7BYuwPqpaOKn+nU8qvgPBZloyjbEIIBwWdwL+8ZltjfPZdna5wUdHa/wOMA5TANDLmxGw8bO2WRwEdJafZwYQnCggCk1C1RICoIX7bbbRBEQ7APPxg6OgDmOHpdbcKgoAVusE/tAFGAxA/E27zxaBo8y+FXR/8DdH7UOXR6fCJqUEcJqh7zdSa8jhA4fl5K1FALDV3JJaFQxGBQC3tzel3WkWAECAfQBDOX41XRvYONABRFtygIsAAPGE2IAIXG+s3eA2npmZYtMDlEGNjKH0CWCorkmMJQFrNAKpWxdnbnJlhepgVmVzU8vFNra25ZaTJ+UzT3+W++TylWtkHbiIrQOAaCijjAm9T4w1SrfZLbjXo/Fz/URqV7hTtAcAuLsTAcBmC1kDMGy1W7fus1jC7CLL/gz/GQAsOvw/MwA4pOT1Fw4A4kBJvuv/PQAgrX3RMd2vDLikPKyY8R8M9rwEeGBcsd6NzZDaKgeV3F6VOc6pLcv//ssHADU5Uf7avwR4YnySYw6gaWnpMhs2pADgdy98l8DO6vVVgkFIiOD7ahWkIrUrIVjTtRp8gSpLgA8fvUXO3fWAfO7Xf1uOHT9FzdG1tS0CUc8++3/L66+/KjvNbWZqcf6OT07KubNnycz79Kc/zeQPut3jTILOGUpkV65fp0OHxBSdt/yBDQBUNoE6kzhf4Z+4vwIHHay0P/iDP5Cnn36aDOv/+X/5UzLqAC6iuQXeAyAHEiUf/ehH5cGHHwrAEgClP//zP6et3dpWfwYlxaduv41adL//+79P+4ukIWz6H/3RH7HqwZ1dMP+gy/eRj3xEPvzhpwL7D3pub775FsFDgFEeZOIRMS9gFEJj8FOf+gwBqluO3yoo7QUABDAMACQAKnQjXjxwQH7rNz8vjz/xOEG7r3/969Tce/HFF6Xd3qUPhPNOG4YclVOnT8nTv/Y0NQkxfzfWNuW5577JJhNo3IHyVzDiAZodOXqYz4tE1cc/8TE2MJlbnJZXf/K6fP3rX5M//dMvclYAKGMc4ITOzs6T6ahlww/J7bffSU1lzCXG6K//+qvyve99j2AcElu33HKc/iJ0FPEvWIpPPfVh+c3f/A0GBD/4wY/l3/yb/0kuPH9Bjh0/Tnb8o488wjG97/xZuXFjR5ZXV3nNv/zL/5NAIeYKawBlvpgzjPHkpK/7ORkbH5HHHn1MPvOZz8iZM2fI+PvGN74h3/3e8/KD7/+ADd7ooCfsATrTfSEwi7kHyxHJtx+/9EN5/sLz8hf//j/I6vI1GW1ArN9elR5FxdNX6Gpov4Q9VjkVbJuq7HZ6cuDwEZYAP/XU42SYYt0+99zfy5f/8pnQFduv6QkcL4kfBgDGYEOTHjlQ5Nf7zwDg3oBebobKgZL4rn9sAHDATGYAdD7Pfl4NPVH2KckePIduHgCkr5qWS2ZDXyL7PgD4/dMCAAdHedj6Cc8Fn6ikC3ClviHj/S354FktAb7nHEqA11kC3Oh1pAIAMCkB/sUAgOqzMZQp0b8LTUASENC7KLvuYA7AAfhDTIPfp8CbMwFRvce4xEpmLWcbll2qWc57+iUCgLgH/35vgMLncRZj1tCEySjrOYD3lQGA6e/TcVU/Xau3SC4xAHCj2ZOra5uyttliM8cbGyA/tRQAbGhDSE+qFRynfwQAEM8HfzzFIDz2CF2bgckQ5MoBQO2lkGvkpo042KU3U58C0BY1ADdkZnIqYAscb5zBVt6OeJ+NPgMAuCBHDh3gKFMDsDIIAALbIT6FRA1k2AyQy/3RtKIR37sfAJg2P9tLg7ZeQdWmksyC7U6wFewdl3MjYJhUX/Kc/x9TBqDRLbmNzdg6QslOpv2eZiOHMQCHAIAAjHATvBE0CyEgomW4rd1m1ABcWSVQtHT5Mll9cGSB2LIEGAPLrGSFBgFadOh+27YupWQowdE3oAw1OuEZUJoKdprRiLkpnQVYhWHpsfSITDlSoiQcizBQ169dk1qlyk5zyKIDFIMTi5c2mBglQg2QcxcdgNH51pp84J7w95nZWRkbHysAW77hwdrCPThQ47pyLO11wC4DAF27BeDPxsYu99HEJDL5QMprWgJcr5GB5mNPJpoFQrh31wJMAUCMDe4d10WZFspdHQDEZwDi3QwAGBiAADc73QAAsoo+1ZcYkrEdEM0MYmVZJsE2PGm3aJHeabFL75GDR+SWY8fl4MJCYAAWAMAbBgC2UwBQy7pRcoXyXxgOrBlqQxIA7PL3BPMrCgDeWF+V9fU1fjcAQDAPwJ4BAAiwl4BwRzsuY926qCvGlN2tC11sAQDuyI9+9EOKfd966oT8yq9+nAcfGnJwPXQByiojj4ebdY1GEAoD5N2w8LMfmOnBouxdZK6KGoCwb84A3N3pyPLKJhmAaOICnTyWdEPbERoZ1gyEayjMn4K6fv1wWKE0MHHi9mNIpa5xGogEkOr/LwzAmwYAB13s9Df7MgD3oDyqPoZ73VGHdK9vxBpA8A5naE8NQJc0yJgGA/OfaXTt/bTqFKWvPMDO/546DAHoA1OmpJRXnbnInimsT/vS/db3zw8AFkdg0HEfrr+pB1tWApwFgONjE3sCgN/5zvPyv/+7fydrK2u0Rw4AVqsKAAL8E/F/RWbm5uXg4VukWh+V//pf/6GcPHFGJsanKXMAwOob33hOILMBhw8s65HxMdqwo8eOEiD6nd/5HcozoMzx1ddek69+5SvyzW99K9hS2GbOev7YNk+UJQkAYAMZPa5NaGqBWfPII4/K7/7u7xK0QWfiLz/zjHznO9+WV19FKe+CJg93duijAAD83Oc+x/tiA4vnL8gf//EfE8SanJiQl195WcYmJlgqDAAKwCnmG5997733qFUHNhquh70B/+app54isxDnNkpMv/GNb8qbb/6UejX4O5J2LkCN53RdYACBAMM+/NSvkvWG5NCffvGL8ld/+ZdMROJnyKjcf/8D8tlf/ww1+rBWUAL8ta99Vb797W+x9BfnG3wXZQE2yHbD84HxeNvtt8sdd5+RN358Ub7y1a/IM2h+cfWq7Oxs8ZkWFuYIzN11993y5BNPygc/9Bjv+a033yTg9qX/8O+10ZudEdCpxVzCTwLgds/d98mdZ+5kmS2Ax92dFj/3zDPPyPPPP8/GKkiIAZwESId/P/HxT7Exx6c//Un6TM8//z2O64ULF5g0RjUJmIBf+MIX2EWaTVRGa/Lee5fI1Lzw3e/KKy+/LFvbm6EiA2XKGFd8FuDqBz7wKEt4z99/P8fmuxcuyNeefVZe/smP2KgOYCZfJQDekx96nPf3a08/TaccpeEpAFgMUPKWPPBajRHgfg18GgR4aKpWESYRbzl9mgzIhx95iGxPrJXnv/Mdlna/9IOXwr0F8IZlSWlgbo3JkkY5el47O1ArUlL7ljLeU9aVJkmGl33mflxuvy2cSH798zMA9wLdckbiHmRuNZc32TRj2Ln0jw0AOlFi/3NS3zHs+XrmfwQAI9OAi9ffZ74GbsQAQDRNSM6j6KfE6ymZZzj79P0AgH4+DPoDNztSxffF+y0CXvvNt/vd8Wrp3ikBAIdoRBaAUbAo+6gwQ/0VOobvSL2+JaOyJR86d5t89IN3yT1nDyQAYE9qvTrZQ0GLL9MW+9kYgHiqclvgwJ4DcqHqyRmACVCWzrkn6wgAJs27GGsAHAQD0EpFFQQsOgLRZ/OuxCbfZFVXeQlwDkCme8TvKwUiEQx68zGc1cAn0jUQO2/HkmZvjOIAIHyS4HuGzsnaBOSmAcD+iHTRWLXZk6XVjQAAohMwGYAdEIT+8QFAniGUNtN5Ker/RSmqHADE+4kRdVocT3YvRrVnQUevah1/dcwBAHqXXt9fwJEA0qkG4AYTcF4lp/PUYzyPsxr32e+2+V2qATivACDKf/HWBAD060NuizrHwEbQrKuizL0ciPQ1kZfypgzQdN17BURuo9O1xWeWeji3HVdLLRUS2MS+DJnW5HPSfflmAECitta8AG239aZ0I/kGQ+aeqLzr8pn4IpoWsPS33eLmiN1t9LNgAMLJOnjwgFy7dl3Wt7bl8qVL0u502C04BZ9qNXRwUaAPTEKAgGpI1EGi+XGU35DOwaYmylDThRlZaAAAtQmIZRuAqdfqXIDo+AYAEE41yn8wiNDmwb8j9Srv36m1GAOUbMLJZyOPNgAliKErmAkR33wyvMufjyUcZDilLbDwbgIA3NzcZTe68YnIAEQjENcAHAYAujEGMwIsAC8V/XkAwBYCLs2NGwOwCACSuQYg930yADH+NsM6dybgSaNif3EAcLTekEOLh38mABDPjvkg0MeOzEIBegSnAAAbKGuDMwRgq9+VldXrBACxlGZmAQAuyNTUOEu+ldkJ4K8jnX5XWk3diLh3B40xHpE1V5WtrV2BTtT6xpacvO2U3H/+QQLZ+H3bDgRF+40R2+4S+EPJr5eLK0vWgfao0cND07KqafdsLU9GOT0yGQ3Z3UEXYAUAITpOBqDtGQKAMCjumAUH5Z8mAIi5KIhE74OfuHH9eUqAy3RP/LrBsdsDALzZMuVgD/fycS3bNuwtMeNmwPt++NIvDQD82Rz1MgAwP5z9yjhL3AFMA2DPmv1/EQBMHV6e5+bAAqC6vHSZYBCArM98+jPUUIsA4ArPN4IhKKMwABAlFPhvrXhAwlDk4KFjcuPGhvzhH/638tgjH5K5uYNy8eLb8sUv/ltq3eF9KP+9sbkhU1NTnA6clXfccYf81m//ttx17hzP4JdeAHj1LMtR0WkXNpQNmFxyJFmbrh2keqtRTNs19O655x52i/0YGinceqvUZ6fk6sV3aTdffvkVNrIACIjvRbdhjId2mD3BBhwA8lAqDDYdfjc1NS3vLV0iQIgGILjnk6dOMZmEkln4UCgjBcsNn4FPgO8Fw/I3Pv8blN9AefVP33yTWn54H6QlkOBJg6rJ8XECXQD3PvKRj8q5u++VE6dOUSPkq898hSDpSz94kZ2Tjxw5RBDs05/5pNx7z91kV4LB98wzX5bn/uE5MtdX129wvL3sGzIYcD4x9h/7+Cfl1hOn5K677pGrV67Kl//jlwnK4Xx6++JbdKzB5EMDkUcfe1juuusuGRufkM2NDVZNoDMxAEcwSaGjCD9kfm6O6wgvsNcefPAhOX/feTl3110EB3GO/eilH8o/PPecvPLq6/L2W2/LsaPHeT9Hjh7l8zzyyGMcT1wT1/rRD39CZh/uDUArqhQAwGJ8n3zqSZmcGJd2T2VNLr7zjvz93/2dvPzKT8he9MYpqDRBU5WJyUmud+g8ovnMf/pP3yYYiXHD9WuU/9AX/aU+WB8x6H3ycQMAf+1p+gmQ7QBQ/KUvfUlQqgsg219BvsHKkJhwoV8TS5TALOCZDXICZThEzpw7K//sd39X7r73HiYdAVpiTzz77Nfle89/L/hJ2hFTS9/VaVL75uwK7vfk3lPxfWdraMAQtZkKJZdIgg4ieAVD/csGAN2P3A94CWOed71KumyWnTD0mfbRtRtW5uwdSff6vFcihfM/+S73MTC/qPLBWMOeoEkT9igZR7mEyMDz7X1u7gUABtAGgbgt+9zvKeFe73NQRwAQb8w1BP16nlhOK0p4ouxDwBxMsMVqKe7ZX3AJcM54228dFgFArXAgKBBKESOgqEDR8AS6a3fjzEZXXwWLWlKr7shovSVjlW35wLmTBADvOqcA4IEpNAH5pwUAelWd7kVl1NF2oXMw7K81tqTcEnTWE9A4Ao+avEU85n4cTaJVYDmgmNqzPEb1n/09uA8QI7xZB8AWxEkpG8s3gzZh0NgJ2AY+i+pAEpvqSErGZ9J7UT25svWM3w0wAAkAWgnw2noEADfbAkIHpKKAZ1D7zTSFeW/vswR4cHMXEwBx/ccz0QFArHMHlh2X8ZL4mwEAUQmS7q+U/ecAIMg/KeZDBiBKgNF8dXOT1XuewHOmIfwYAoVVNMtoS71WkYnJcTkwPytHjx0J5b9qr+woTRJkZFVaFegvCgBMGYB7GVQAuyTStUD+MamVVFO4pmMG0pDbGq1CNR8jBwBTRJKbzDq2sqyTNfk9aXMx6+HvKDVWkqONRGzrEJzUcgctZVURSnSIBVBBp5x1+yoszc3c6cjOTpPOIxx1ZNUnp2a4oWDs6jUtoQULEQCgg3VE0pODjw/nQYFTHg2ooAGxTj5elu1db5sonbTmFygNdSCPDSbQERYIbw33UZfx0TE+Dxx5jAWQZYhSI5OOrPjG1hYdM9fdA2CIshl8xhuQ4F8sRkd7cX1kEXDYb21tJoLbBrTiMPAg1Vgq7BC2tc3GG0D4AfxhM+lGh/6illwDgMV/p86c+oRAwBXscmQc86AMwC5/jyy6zyU6+mLcg8OSjLs3AQEAmGoA4jrQAKSuQSbSmmtiDNPQiAG5LlzX/AsUYq+i7aJTrwKA6AJ8aPHA+2IAwlBqV10D+rhe29Jq7kivh6YodRoRLc3pyMryNdnYRBDVU1bHwoJMT0PcHY1dAFZDCwICtcrExLrF+iFgjMwPmZhuLKsUS3/51VdkdX2DrIcnnvoI1//m9i7LfFFS7061HmQVIvwoi9cDzTJcJqSbijKnmj4hm4U7ACjbQ8Rel1p9QtZv7MrS1RW5vrwu3b6xDal10dNSpKQzWV7yO8AAJJU7Cs0ONCTJHFiwawsZirzr0T7uZf7nYQ6Z/97txn6OWwggcgAsA+pyBzkXxeazQag2Ax7D+h5KSXDmK7q3mT1InOGgSZM3QcnGzwO4sE6GaboYcxO2j0kIO/nyLly5g0K9NnQs7Ha4xsnASUSHnXkdnKvMoQ8B5xANqhgoFSUEhjEd3eFPQdMy1t9+62aYXdpLVDyISO9FM7lZpueQfZA/9zCx4HR9p45t7ixDrxevI0eOEgRDSePnP/95efKpJwiIvPrKq/Inf/Incn15mfZJnWHNoir4pwCD/wt7t3DgkGxubMkTT3xYPv/535Jbbz0pz37tWYJoAJNgF1F2Cb1cnqkQq26MyOzcrHzi458gQw4A1f/2v/6ZfPmv/ooONFjy8CFU+0QZWekca4VBZCu7044zGNp158/fL48++gjZYv7Ck4CZtrq2SgDupRdfoiYfgFDY8LPnzhKsml+YJ/iHhii4Luzx3Pwcy20BZEFHDw0uAOBh/acvNKWAJhwShChzPnX6NPcJEov4d3tji9/50g9fkB98//uyvnajkHne2dLutA899Ih8/GOfZJMVvmzfo5vyqz95WV5/41XZ2tqWD3/kQ2S0AaiDrwYwbmnpEhubodLi2xeel3cuvkOnGZqDyGiDGTg9O0/w997z98uxo7fIsWPH+DUvv/qavH3xorzxxmuURDl54oTcd/68AFDF2OIFAHBldZUZdzDzXnv1VXnjde1Oiy58ofkaupoa2IjuuehufMvxE9Jt9eTq1Svy/IULsrGxJSONMd4bnmFsTFn6Wk3SZgn15aUrBACXLi+Rcff2uxd5Fp8+dVoe+9AH5fbbT8vpO26n37WysirL16+zOQjKvKFFjTmfX5hlCTSYp5g3gKOvvPIyAVWCfyurtGkzEwpQ86yt9qXVbcrhw0eoZ3j00BE5cvQIG+fgXhujo7K5vk4Q88c//BFB74tvvS3voaHX8goDjp4xYBgceWKzgtAGwID6Onje2khdZubn5fixW6mhCDD66PHjAhF8rKX33nmXzw4NbYCi712+LKur16XbM10is+f9qgaW4WWBp7NSnAXIJWXvK9iIAASloMWghlhuTwd+zkrxBoGkvZllbs8wRg604TtuBqyLvuRg59P0PiMAVjz0yzo3cj0kNjrYWJ6fRVZU6AhZwu7KJUNQxeMMVQa5DbUVaP5Dze2s5nGQUzo4E8NAv/SdXaSlvRFD1mm3AAhnz+aaclw/mYQGxwjdk5KXA4DBf7ExhPyANtEzPXf7TBkgst9aG5bwy+es7Do3M1bFNTOMDRsBHtgN2sBq1GEv+hdKLkhjbHxHwdcAOUVgMxrazRevbkd+ltbxAAAgAElEQVSqPUggIQZqyUS1KbcfmZJPf/RBefShEzI12pTpsZ7UAAB2RxR8cgZe0MXHvkb8TK0gvS79d/sO91fK/BGSb1SWy1/5eg6/D9e2SqS0Os+APl1DGn8htuRawLr05htWRegNN/TfOP6hZ4HFzADnvBxX5ZFUZxbXjV13088XfUyVUIpsPXzWiReh1LjEn1VsQ/cq3CuvWtBGDHVlMHqZcCBWebIm2hXHWhQANAIIud2mAVgZkdWtllxb35SN7Y5sbLVlt9mXVrPPRmr4HGJ8+Fr6IusjkQDSxqjhxTOjjJUam8LmIGkhjgr6fug8rOu9/BWlfljGaww17AHX4R5l5R3E3orxoV9PP1cJ+n5OGCKuAQZga4f+UKMGNiEq7yyeEq30Q+dfAmTW7Rfx++zcjJy89TiHCJWear8UkMcoaYMSLQH2aksF4Qcb0aTjEspw+8poVDtkPTa8K3bQOUySgYn0lsfgDorr9lesB9eHH+dlx/CdyVI07T/sTyTQ8W+JBmAtsOn8ppGN8WYFCJh9MRNV3dGuZtTh44bUyYQ2D0pK8NLyW+taayWpDjLtbqu2D+nLFXS17cjaKpytLvXUJidnKCSOjccutTVokYlAmwzMJ5THAHWNGSrsQGWf6cAaw8d+1kYM2qyAi4Mlqh1qALZau6HEhsK7u9rcgxNtQIY3WgDgh+cDIIRnRsnt1LQyFskC3Ia+jOrWYMPj93CQx8fHCrX++LyzB5016PqI6eGjB2E5AKgBt7avJsUVaHajQVYBjA4A1hwADE4MwU3V5XMa7M8CAOL+YAwJFFsDFq6fao2A8S8SAAzgH0u11cH13wGwgGE9uHDoZwIAQfnDOgQASNoyskbdDrv3AQB0AJggjHTl2rUrBQAQzWHIXB0DAIh3oGQdG1MZCK0mNAYiY9RLat2Q7Wzvymuv/1SWV27IxPSkfOCDj9PIAADEOmKzDivHUAdNAUQXnM2BrGGBvwOv2FfeBET6AI0nZf3GjixdXSUAWCF4EzsFR8BSD0LVBE0ycoUDGJQGy2BmQFM8OIoHjBv/6KS/P82d/IAZBux5N2J3mAcz2+VH1cAZNgAAZhqAQ0SoIwDnB4DZq2FgkX0P7CwdoyEltMEZDAdLdj+JMLbqlACUH9TjrNWEjY+w3rXREmrQvBNb4uAleqT4SupPwh51HAAcJ3hDd8OSSbx/KxdPR9mTTXpA6oGYPmvhvXmHtmScU4efts2zdnaBvRiY/h177aP0PvYCjnPnqHxFlQcMA99/E6VAPO9SRz75wkIJn42ra8CGZICJacPegIG3tblJIONf/Mv/Qp544gkCPi+++IJ88d/+KYNSMKDQiTwCfjhvrdTDgcBKjcAF7Nqdd56RJx5/kuAYyl1ffOEFuXZtmXYRDlfoRF+rEgCEHX/k0UfIMMM5ifJfNA5BssOrCjxz7mfAwP7Pxg0sMzBooBWHhhJInvkL6xNnNM5BMMMuX75EkM/1eA8eOEgZj+PHjhNAwrMj6MDfweyHZt+5s+cIAuHsRbkowMb0BX8AzDPsE7wHYKdr5OHfqfFJAlAXL77Jjr7vXnw7nG/4DzAADywsyulTp+S++x9kQzXvOo+/r62scJ7AzhwbG5EPfPBhK6Ed5b9wlCFRsbT0nrzww5fIRrxy7Rq/Q++1SqC3UlWGIvTmAATede4ePl+r2+f9X7lyWZauXGFVBJqAAAClJu76Om0Gng3/ggEIIPndi+/wufAdEOGGcwobDIAU9gXzce+991O7d3FhQRYWF3m/r7/2U1lf36SPAuCj3exyLakcBnQmNTHtvhaSx6+99qqsbawL5mtieorr5+xdd8nx48cI+HqASv8VZdBs7tUgOxEAKhigKBPG/WIsAWbifMUL8+/2pV/pycLiPEFQAKBoJHb/vef53KHqoq+JYwC5YCC88IMX5Kc/fYvrB3rFWv5unfw4+spgYBDRFybBayMNAp0nT5yUc3edI4B++NBh5Os0OTs2SikdPDtA60uXL8nrP31NLi+9Jzc21mz5qX6vs/98z4ckhQUu9AETpobb6oF9lTW9uqnzc0AvLtp4NfRFcGgYuywHlqL9UluagmI5gBP9ihRgzJst6NMGn7vkTB6UehgELPc6v8I5k9mnHDDBHsD6w/quMlBtyPiYMgABSKfPp8nXvf2lmwG0yDY1AMp1oz2Bkp9L5eNrLD8/o1MJmILkjY9CHLsyv8/9grK1eDPPkwOA6bkcJaO0euxmrld+ju/12yKopOBe9JtTvbgwIgAd2MBA9b1A0vDKmy4T8dCyhZ3QPQM2cb/bkXqvKWO1tozV+zJZa8m52xbkV568Rx6496iM1XYIAI70q1LrAxBQ1pNmpA1QStjyYZwKkiieiB5cZ/pMkW2v8xWfPTxnymwzADLsh6SbqYNzRQagAqO6z1WGidWHZPrHxhV+PQJr9n0Ak6Dz7x2FSXyBVJj1Fcj3U/r8/D4C4UUAEIQoxHfhnrLGM/EZBgFArwJLn8+rE9PxcEDJQUJiJSRsoPJRYzNoAHZkRN65siyrW01ZBwC42ZJmG8SsnrQgCdVRBjESt8pk74ESay/Xfi0CvQ4AeuO0lN3I+M/KsnXuo45hANgM0EM8kcatcbcU11MAAA0czwFAxCR4xS7IeiUHAP33XrmkZB4FAIGTEAAcUd1qvLAHGnXIcYEABTyIM01pG1T03XrsKD/vEhoOAOL6DgDiDAaIyCanhn/tFT84A49JP9cMNG1EYA2+XsvsguNkeu+6/3MSguI5FrsZGOkMQMyRN+NlV+D/4QuxCzAmE00KAh+pposBJRUoQVQGWZ3OKxwn7+yrFzdDZOwzNI0gc6+vgAyAt+3tLVnf1G7AYLqxRBaNGNodLbtsjNDBhBOJB10Am2pqVqAdA6ACAQey/XwINAGxlj+6yVRONDIgVAMwTIQDgN6xx/6GBQPMYodlyikAuEsm3s4udHLKAUAsDH/NzcyQAYggBs7v5s5W0BnCdWB0EFwgsErLIoDIY0PiPtFNGKxDsP+cVuybnwEzMgWkOesM4bvAxoNAOgBAUFdHzElwFqACc9oB2MtPYfiCgWGjD51n72ZHQMkapmAOaagwh7jWEAagGmIt+aKbGTJGNWn1urKLLsBY3FnJxftlAOphB9NXNFT8Hb8Y5WQjcnDxkBw9dFgOHzgYGICd1rZUrQnI2o3rsrWNboxNue32U3TiIcoOwI9rhuKgtPpkqcLBRqDQMLqwHm5dMhXQ1RHvB+sAAQbmc3wMbFV1yDCXYO+x6U23Y4HfGPcHrqEZYp2T7Z0iAPjAgw/vCQACvPODwQ+p1CCUAYDq9Bu4YgAgne3+iBw4eItsbOzI0tKqLK+uy9JVdKF0ABBzq3vav8MZXdRPwGHAjHxWZlTSRWoYOOLr3e/bgbp4YLy//xoWmAQAztbRft3b/FsHk1g5gHmTAKAzku3C4Tn3YQD6ARcCONtnHjjkblkZQy1lpkGE3FkoqbOmLOooeutl766x4eOH+0jHhOys7W0CI4EB6ACg6YFw7yRlRT62aWOmXIMmn/U8CEyzzgW23y8dABzOVCljQJSv3pIsa67JM6S0q4xhSucgCyzTdaCZZE3W0YlLfsbZC5YVznSAZWfOnpEvfOG/lDvuvlt+9P3vk/mGElJnYcEHUABQHcqwf+HA9fu0daMowWy3aB+PHbuVYM9PfvxjAkjukMCJQnCLzKXbF5w5sMtgVWP9vfrqqwRlcJ65Fl4asJUlmHP7h/fjzMXaHJ+Y4HS4ADm61ePvU5OT/D0YbNAZxt8hy4H7w3djXHAf+DzWMQJ0jCXOd9h/nKPYBzvb2/zXX7gO7mdsfJzPiXPWARe8r4cubZUeQZ0ufK7NTdnd2QrdW3Gdxfl5+kkTE+Ny6OAReeOnbxR0HeGfASwYGxtVDZujR+nXwPnFvzibcP/wwVBuDCDKGQko/0UFCEBRyE1AZxDJV7DvpmbndD+PTsjswjw/j3Jb6P1hXjFnAAMxPngfSrn5HJ2OLF26zLHEOCHzjOoJMoOtuQv8yfmZWTl69JjMzc7L5NQUz1msHSQVAcSCkVetNvg5T6ZpozINasbGxvX7pM/v2trZ5jwjsQtdw/HJCfoF03OzvDcmYyfGGbxtbq3T78L8gkmI78L8Yo+wARjEvROGV1hnsI/VGpuYoCQbwC/mBSxLlI5DZ/LUqZPhs7CdGO93373E8mWwCnzs6bQbE8D3EL4HzzQ+NSGnTp6iJiOZoiPjXP/LK9c53vAp8RmMP8BAaLBibq6vXqNvQkwI5bqJXYjVAAkzCfdQ01IhD1zVzxlkbuRAzV5M6GjzMluZaJDpewb/Puy0z/2HYf5E/vnCc1my0uVN8udkUFtShpeuBb/+MO3X4Mdk9jwFXoeNMX6PvQ5GJ+ZbAUDEC1MkH7hkhX8Hfe+bKFnez4OKjf0UFPAqj7SCJNi0bG3oOjAwKSTp7HxjsFt2XsbfFRoU4oxKGs+VjdPNAHY3q8flwPd+45P+PQ/0B9db8Xm1pFdZZ+madYmtdB+kpa4AGDA2jDlB1hhBHNxVFiH+xe5u78qIdGS00pHp0aqMVnflVz/8gDz5gTNy5x1zUu2ty/SoSB0yXp2GVHgfXUFqIDAwrWQwHWvMe6oFXbb+/f3DAEAHM3zNOrBTMQYrwbxMBzAFvlhCC3/FmKl6bqu8hzP/3BdK11hgkToIaF16Hazy+AxJxfcLANIn7ldV3szAr6iJHrEIPJfqA2r8jPfjRR14+DskcCjbDfFTuqbyZ/GyYGUAOviHf1UD8M33rsqNnY7c2GrJ+kYzAICdpghcERRlorwVCddhACBtpGnE/7wAIK06JMbQOLOENerxv/+tDADEundNfsb5pgXINWd+Ls5WzMF+ACAAvpFRkFpSAFAJOQBFx0ag4dcnADg/PyMLczNM7joDECNN/9SqsIBNwfeAXWbVJCVbyrtql9kNaPj5+7lWk/MmBQDT85bAoSXptOmIVUWCrGFjnCbGuVfMtwUWQbarY2f//b/6cB8OOZw4fMi7tOAQcGCotdMiKAcQg6LYu7uytrrGElc4VRMT0/w9nEu8UKrrlEP8PG1lKtevr8i1ZXVa4FgRidzZIbsY7x9pjPKwgfOF14HFQwaYgeGnDDU4gayj74KVGMWKc+Q8Le3j4GUBkYODNWQA0KXYdArRGU61ADMAkIwvdeZZS48MN2nq6oDOz85TNByONoC5FgLhXWVt4X94H4MOOP+goNrLNT3wI5265WXNbifUfrAfNFDrSJfAZ4ffjetgwaGrXauFGn/Vk1BqsbIA8TmWsGJx9nr8fQoAuu6MbtSYudNyb5S8AphVpsIwAJDfgQAGbDRsRD4buhNhJygAyCYVKEcB7TUxBDh80tcwRzI3HnsBgBjnAwsHCQCmJcDt1raM1AFU7ooDgGB9OgA4MTYhOF8dAERWjWBoGw1swADsMUOQdvSBs7+5uU4BUTD/EKwikBqfgHHXAwLXwN4BaI71jcCmxvWj2b3oxFQZsID1sLy6JhNTMywnwphub+3I9u4uAUV8Hi8H7H38vKkLDhVfm+nYRqdTy/Z0mlSHQgHAunQ7NYFw7OUrK7K8ssHvhWMJgBmZRzbXSbJ6dDgNdfLnKHUYhzAAU80NX4N+8JcZ0sJiuYkfhjloAcAKLeH3LjnivZUx2NH9NHntVwLs67Ysa4PLDHVoAwMwaq+Gr0UJN5ztknLSsuf3PR/1dLJuu37hTOQehzVGqcBSyABLlgDvpAzAsSAtwOfLEjH5kOLvqeYeP1MCig4LAAe6gJnmT6DaZ184bLzzcdtvHZUtxZsNSsuEswe+/+dmAA5nhjgQhWfAOQ8ABmfzgw88SC213/u935OJmWn5j//X/yF/93d/L9/85jf4uOiA7raQThlLm9Q5IWOh16ZzArALlQJgR+O/AZKho6yfjfQdwAQj21TLgAmWVSv0S5ggrNUIIMG2s6s8bSGSXlrCkY6X+zDKENCyIA+44Hvgu3A24jPKelfGKcAqgD1k8Xd7ZAHic2Ck4T04h/Hd+OzS0pLMzEwz6QcmIN4P/ThcE2e32njY0wggYcxcqwXvXZifV8Zss8nyFApVr92Qg4cWZWp8glnrXluDPO7Zap8NrvAdCCi8ciBdeyhrQgIRmorQowUYduzYUWl3WgTr4DN5chD3CX8llE31q9IYBSNxhOfU5MQ0mXSLCwfIQkPgurW7TY1DzCNKlQE2zc3P85pI8GIcfB4xdpQ1abdlbGSUSUWW7kJCpNdnd2Tk1gkgdjrm+7RkcWFR5mdnyRbEewGmOUAHv9XBZ1wfABl9R/NPOr0u7U2tgUS1spvxPbAr8JWqjRoTfQDN4Ivhu8F4vLJ0hXPx1lvKuMQ1MM7uL42OatkUNIJSzb+xRoOALq6D68FPABMP940Sdpy5HF/6qsp4AzAI8BMAK8qC8Qp6Rsb+CwwHlqrVWGZ84sStLN9FdQJ85MuXLzNJjnvFuMIfRLIee6PVaXK8ry4jgRcPr7RSZgCESPQyC3/bgwGXA4HlR/JwYE9t5M0Df6lPwPmxecrvI03O55+hL03mirP8UEmhgV362iuBM3g+FJ9BK0hcPxF2JibdNbCLNsmBxnDsJp0aYUdgkzGnIGcA+MH6VQ1A87SNPaL+NyRniszAwvNnpWXDEkgKAibsLbACewqE0+crTVTmPlSRCegdMnllA19zjcgQwJaUHsbzdLBMs3zdvb/fwr7vB+gN+G1DzuUwlyyl9XFRP83LpOOarWmSJ7Ajh/uiGC82BGKUpQmjWqUrVZy1XQCAbQMAIQfVlrvOHpPHHr5DTp6YkG5zWWZHRGqo/OyN0DOCbAf9RtcKMwCK8kReZTKE2ZWPrtqMyNDjPCeVGtxjpteXNwEpNOi0EmDVb9P4/OYAwL6xJeP4+b52gK5m52eIVboKjjgegfnF+Z4Ch/6cOQNQdetqyvwyQBfnjTfz9H2n5BhlAOL8go3Gi0mwel2BQQCEGCtKPFVCo1QdU13vDupw71AYVhmAlWpduv2G7HYqcnl5XTZaHVnfbMvWTkd2m6hA60u7ySOIAOD4eJ0VahjbfjVNPmtCiwAg97jdUwmgFcYk26dhTSfB0s0CgLoevXJT2aMYV5yFaMzRQAVoAv7ldl2l2khfVh80AR+JW+1skZSDKkm3bVgP/B3liuBHgBWLNYDzeZq9HtDngUeo28PE9oE9yHlEcjjpIRHHIVai+prztc81SQJPZF/y+eg/63d6RZwzLwPw5xNgsR/ny8lt1hU71ZUE6Ewcqtsj2c5l3Sr/3b/+aAAAdWHpYcgF6bX27a4CgLttOr74bzgXyKTiMwsLB2RhfoGZKgw0DJyCdepco/mBMw5urG3wPQgUgUYiiEDpBUoc4Ei+9ebbsmYAIBzA6RlttkFGmVEedVNUtCOxeTTkHJkzwcM1Ea1NAcBURFYPaFCrAdBoExBkydVJ3aWjxnslWmqsO8vC6KKuKe26XmMHOXQGBtMBz+UsBXbxM0om3ueUVN3Q0DCqsyQHzhsy90tLVzRbYIcsEHFlUGrmQB3qDkFGTCIYgQCWmk2wM8EKNP0/C4zcuGBxOgCIwIQHOZzJrNtbDgLiffh+gID4PIBXFTt1Z8lKQeFsm/Yf58fbm0Ojzpq2aAOZ/HDbm0GVHzI5wBI2ZVIGrADgATly8BDLpeamp7h5AQA26jDErQAANre35PRtt8nJk7fI+PioTI6PRSClh0YabQKAAAoRUHTaTQXe+ggGOmRfqhB9hUHF9PQMHfvJqXHVPjMHAQAggjEA1dp1Ec6Gg6Ex69PqdOU1AoCrFJaHyDto69tNbSqDpYjnwwsHDwBxB/tcFBoHiILNADTRpSoGXuyUbZ37aJBoQPQwqVQa0iYA2JTVlW02AYF4P9ggYNyGLF3QAdTZ4VmUHlQsr9eDxBkudChuootqcJySEn43hNrSXfcr7JPqa+qhj9+nwKxfJ3fY/F65/smCKmZi0/XmDCn86/sC2kw8DLJ9E+470wFKDXPp56CTYZqAHEvbV2UAoR4gxUDFaeR6WuzPJOM92NbVJEgx6Elcp2zrDaoL0XdMMvq4LuweAECsRegUwXYQEEhBfyaXYkDkJT4ufIw8780DcAl7ILtjH1d/xFAK7CV2yRxClyn/Tp27qMWS2yJdQ+W6Jvvdf/xcZOCk19/v8+H8z77fP5cHVsMCm2PHj1E3DI0lALLgTMEcrm+ss6HFr/zKr8gTjz9BtvTf/u3fyje/8U0CP2try5ocsUwipWR4NmpGEtlUBtomTIyzHGcpXmC2IVFCtvvmVmFYsY8jczQGZK4vjHuj9lVg/6M8Kulqlq4zB/5CINMjKKf2ZBBId3uFPZiyqlVHph4y9+leR4COcwAvvCdtpuU2Jn1ABAIKCupnHCTQ7QtgosP9ifEj2xagKhkYcISV9e9MyxgQxzXo1ysLVL1SA+fG1vY2/QYwzjEU3lQFlRu0C1IHL0SbwrCqAZFjTSbGJ2VyWhO+0EacAGs+33dVlanwQEKfy8q2MG/eodnGwPdlAJ1YlQAbEcWrXS8r3W/0q8y2YM1hHsh0NMYenoMlk5OqG7i1u0OmnpZKFmUPvJOkB6j5M4X3494taelarHhves7RD/OSumx/ggGoYG4E5J3V4OsB+kX0eS0wADCBpKKDnXux1budPpvpQLMQ/wJ0D5UwHE9l2PpZE8Y8K9dzu54Da7nduVn7Nwzki59/nyBgkPQxbSZngljV0V7nsz8zxyEJoMqeZdjzl42DsrtMM3efEum9yoODjIP5UKyU2t1lkr3RGA1sVg0ko+3jHiMooHfnzY8c/NjrvBrYwxWUO6bnmzWjGQBJ84xa4kHQz7TgOSRazS+0KiQ/P1Kbiv8eAAZtP5Wd0VzLZuv9GfN5cx85Xe/5M+Ne9gMA8+v6mik7TwrXT0BA/b0H+J4911g5BQvLkskeM0CjkZpq/V20BpJaX/X/Gr0dGatVZLxRkYnRvsxN1+Txx++Ws2cOSL2/LtLalBr8zd6I1CtgwoMoUmNihJIUlhjz9eNAbSQdFEEhjVOVLKKalEpOoT9uwHTBdmZl1lq3F1+sDEGcac04wxkSmE3toTp/qf4fRzjRYovzZBI6oaEI/BT18ZxoQ7IMOwoXS7VjvGTAO0Caqso9qDxTnxqXqsGmCUb8t8cr/NewBtwfS3GRWLMqPV7f9rwytYpgqq5z08TsAKfpS6WGROOYtDoia4jbtluy2e7KdrNP/b/tHfRL6Ep7F2OKxJbIxESdLDhlk3pDTp0H75oLPwQJSLzSxhn00ZPGUaEBW16xYoe6A1hpcji1swSgk5cnvliYZoxPlP0CJ4EMUQNVoNn5iY/TF1AQKFzNz1VgIhEArLJPAnWrCTBrAxYAomioxXiFJcBVWViYYzfgUQMAITcXd67qLsOfVJ3zGkFe+FZKzFEptMLaNs3+4u9ip2dNfqskiq9dJ2u5P+Dj6deAf5bqV/rYUo6v2wvSb743cF3crzeSqvw3/+qpAACKtdB2bb9OC4dOX/oQF2xqt1GAGBBRhgOJC81Mz8ns1DQdX6WxauMQbuQku4fJwCZBkw90/sUGbzaxaTospUE2fGp6Wi5BINk6pR0+cpgAIIN2O+i8aw/r3jGg3gXYa/RdIN9GKOhJucOVOF7vFwCEoQCDRx1TPXidGgqkGCAgfo/DGmPoTD7X+QMASAMe9BaUeQPgCJR+Lau5RGPqBxkAOgd8/LoYOxhqsA8A7KHUaHdXs3NYuM4AxOL0rkOO/mIj7QUApgGJG38Ks1vJ0jAAUDvIoTGGai6irALX8uYxu2j8AuBwoATglwsALs4vEADEQdNubhEA7Habsrp2Tba3N2Vna4NBwQkAgBNjMjM5LlLpmM4P2pAj4FRgGCAg1iyZLaSga5nY2toKnXXoVc7PLVAMHnOKQwDMAxgZaP9pWRECKgXIabRMwB4MQhgUHBCvQwMQAODktJw5d7d2+bFGH9iPKF3CC8EOdTxYCq6NW1yDwMFmvA/rycvuCZpb+bJuEWX/affPhuw2wQLalpXVbe0eJWh6MioVPAOFbC2QK8kQF4KqNDMK1qc7cCXAXsFKJj/klGgP9P1A9a7HDv6VsUdzhy5nKwZDmpeyuBYS50gDUT5f4mj6wZPef661RhuVauBkz++dIDn/VhqbHxr+cyzVjQdL7NKLdw0BABNgMGcx6vjYwZb58jFELV63WGIbhWxxB0x8gFWEYGW0zhImZ0OkyRcwIvJkDNg77qDfLADm4+ZjlD9fcCjs2TDKbuMCWBYo9Vm5js11fpAPm5/iOigy7gaA6LDebg4AHFYKnzMx/H2D41fOKgDwB50zlC7inEHzD8wBznY0ybjvvvPUTnvphy/KCz/4gXzzm99kV1vYQ8w1HRXuD7X3PtfUjLQGBrA9XnaKpAQYczjv0WwCIGD6YplTvR7kKDyz7u8ZFmil+8x1UvS+4EwlWe0EYI/BnNliiEybLAMcJjhz2qBMdWG53xN2jp/R+bzjugAD4/e7/UDiwiofWC7SkcNHjoSPK3gAXWM43VXpdyCdsc0ziGcFS6yt5Muy9LrrIws5lIckpXjOvAHbAOw+gmU813py5coSfQnq2Jjeq5ZnKYMfTSfASkdzKjD4cRZgnbgvoslBFxXXR/HnxlmBZi3wG1OQj+MT7KsKe7vAdwzUUkZzPLMYcJaA7nqeajMzBGUMvAQAYF3GJyd5Nm63tk23x4OeqHPvGlJ5gKMPBBae6k9rssn0ki2B7Oy9bk/ZnCmo4Wz4AOYGsXJPgOi6gi5iur5UmgaBNRibVvqHmSajNWGdJ7p6HBvzT2tWZeJloQBzGRCEErhkTSe6W2GfDZzT0Z7xe4wx50wZPbw0ICKDwc6zwuYOP0Rb5EF18X17s/F9jYQSKfdJku6g8cwcDMJS34vJClsve92zn0vKqnBQK+doXVYAACAASURBVLI7CFQIujEqy2K/12AJcMIINH/BWSCwQSAH7LaaTPjCZmszQQX8HGjgFCTAUjpO+BuDQkvUhrKxBKh08DIkiOnH2/gNaVZVZOen1Sw2At7R2tcTuK48M8r9nfw8z8fRAaEYX0YWp4JRkU2j/rXZ9gSMKgN60/MllkBHoNz/znM82XM5GM/xSMbKywX9M/G7rUIqeUDiefssHZ83VlJAgkA6/B/SNdXujtQ62zLRAMsJSZ2aPHDvHfKhx++RM3cclGp/Q2bHamwCUumNYUGwGooFcg2tRgrNPqxs0P19lEHyjXi2sCa0UQhZ9iYZVdBJtzMqxgW+/lKQJgMAjZ2Ls9eBa/9X13nRnw770hpppOuF9i4p7U1tjX8unctQpsyuqlrOmTcV0Vgp3n+r26F0F+JwfB4AvbL/dTyZTPTGnZTQUrIRXozrCUB1Y5MTOwe8z4I/e/pcsEFolAXfDwBgY3RSmmictbIhK5tN2W5XZKcNWbOubO/2SNzqtBAf8uvIAHQAMIL8RnAy34sAYLPJijjXZ3YGe1q1lTf1Cevb9kAYqyHNBh0AdP+Y+IrPM9ikrAQR4g/o1wCJM56THrfYXJBwBmzFzZXZNT+vFQDc1mtQA1BJCOAhUK5orCGzs9PGDhSBSzM3N0NCEHGbHPyzCYE9Hh1BtV9NiV9G3lJ/NNr04Md6tZY9Az6HvUVSEP97tNBFmhUEBkb7uKe+PUBgfJcy2mOpvv83KxgSsgX8c2+yR1/9v/qXH4olwNBPqzYoar2ysswOZnD0lEmhYorddkcZgJ2OarXU4Qyi5Ktr4s+jUh/VEmAeKECssQH4r4pwko3WapPJ1um3eZiNTU7yM+jKBn0UvBB4gE0F4AEHm7J/dOTzkl+yk+C0JiKmnvksoKbJYHggiM86ig/Dw/9uN7mxlXWlDEA6XraZY/CoK256apoi2d5yGtdQZ1A7x7rgZzp5mDj8HuUjDgCCXeFBnZacahdevNgkZGeXqC6cboBMDgCCYQa7vBcACBFQ3czGAGQtu278GAzFdtF++FObCQzAbldaHW04kTrh6hBiriMA6I5IBABhUDWLOPiKh8Cw7PYA888dl8S/8wwAxmtxfpEMwIW5+QIAiIxZp7O7BwA4ykMOG15ZFwg4YDxRctbVluAJewQdgK9fXxY0bgF7YmZmThYXDhIYZ9YCZb71GkuAoS0EdhPH37s4cTzM4S0AgDcIAN559qwGsQ1lvsG39PUArSbSyi1Y1dJ1MPW6zEY404RrGiXYnbayZhmk2cBZ+S+Cpwp0JHoV2dnpyeYWHFkEUmgMMsqSKhw2eJE5lwGA+nvNGnPPF+bZwHoaswjypOsuXxNpcK7G2oJ5MBiMAciSLisbHLamcuAk969yoCS/TiqqvTcA6PsoDW7iAeDXjc9lTEJMA7tleblMvI47sA6uhMYtSQDsAJdO6jAGYNTy8/uIbLjiE6cJuah1lQAMOUhoXY39KtR2tSYgKENkRo1s8GKuF5mtdI3gWX8mADDpTjcAbpKhGJuA+MzkAKD+rPeYvjTb+ktmAOaOkt3AME2pwfVZnJB834T5LtFfwd9wRiF5h3lC11TomKHc8L577yXAhxJDvL70pS+xMy700rAPwI7HuV+roVwCCQ07N0xCwUvevMQVDH98F/RSlAE4T/afa6C5/UjBDXfS4Ts4+O/XzUuU8Hn/bAwYPJMaAUB1ljSLHRwn05qinSFTOWa52d3YGlakAaWPaxrQ5fZMARzT3rXOj16CxHJiMtVi+b3fT7WvZay+Y6CTBOCPZ48ecoFdp+MW96cDlOG87LvDrKVKO7vKVHC9X5S0wklWABBAHjrXd1XbiGBlm8kfyLyMTYwzYbW9pYwkXzc589pLWDDGKF1EtUfIaFsG35m1nCtjCAIEQ4dC3Jtu69hNOgR+0LIzJ1ABiwjm4dc8D53hljEAmx0ENGATKOuC32AmU8vF1cfLZSkoCm6yGgSJrLuhrqGK+re0EwDrdK3l68P/7uzHaIcNTDJAJO2C6GAHz3MCgQgwtWlMfCVgWb8qFy9elJHxMdWjZtk1WLjowGeMV9wfSx0NGDEb6Ws37xLvdihPbHHdZSWC2pQggmKDZ7L/JmF/sw43B/z2BgDdVnD+nMk5hMmfl7jm4A+0127mFRMdEHb2s9pZpMbiqEJfFKV1ChJo0Ff0d+K6KCZ++F57Br9HByRhJ3Z2WrLT3OXHWb7VGAvghK4TZTJxDbM8tDiGXjoa1p3FQe4HRmBNz7yen0tDGO6D9k9/M6wJSVgXZEjFioB8/MuSuP5dDl7qWo3XKEvK+PinnYSLAGf5rBPk2GNJ6HPEsS33H7OEqVqa7AtzRqVWWOTVCiFhHSraImOQ4yDa1bfe70iluyP1/q6M1noyMVKTsdG+3Hb6uHzoQ+flzJlDUu3tyAwBQDAANaExMlKV+khFqWEE+DiJeq8AFQzMrjRQzaSMsfAiGAqj20U5lPSsGQff5tdj0jyyrSuBGJQORxL/2VkwCABqAr4NaQPTWfP979WFZcC7rxn3JXhGJOBMehf6Hi2/dU3A9CxQe+ca58owxF5zrV8l7mivAmXqq04hruvVkEjI4OzEC7E/ZJV+IQBgU+Tq6o09AUC4Gzhmxsb2BgCV7KMSZikAmJYH+7iVn3V+tprtS0DxfL84AFgz6Z9G1aRZahXpdFvUQkbBOzGIKqTX1J/xV9Dmw5hbF2D6acYwLgCA2xkASHAMlZgqpzI7BwBQtRFRcgxG4ASxF63SSjXRaetAmqlWlORQRzNZVH7GJjjBx0g081PmL8YTGAHOjHimOzNY5ULyatww7mBu2nrE73xu/Lz2s8SbszlOoGX1YH/qv5V/8c8fKZQAwwkDU+nq0hVZX1+TtbVVGalpm2NktTkgvT7ZboePHpe339KOZq6dA0QUncvY3Q06dGjgYdlCOHq9VpfgH0EjOsgtGhVSj6EVtL1DXRkY4ltuOS7zi4vqRKM/Wg0ABTLz6uThYd0J8fbcmBRmcTOD6U6qGveiPsdeAGCz1SRQ6QAgsvJ6AKEFeIf14fg8snIA8lyPRev9I73TA2GfQA9SJicnOZZYgAiG3n77rVDrj/fkDECwvryD4OTUJEuAYYByABCbOGoQdQgcwtkdQ+3/ngBg7CyTA4DsDsyAJgYtijzbmMO4slRbOxQBbAJ2ioCi3WqzAUbQBgxbuAhApgs8OzFt3IuOTQqAYH3hIRFkAgBEAxAvAcZB2drZkF4XYujbcmN9WZo7+HdFTpw4KbffflrGRioyMzuhaH8FTn+VXYPgxIHxguzWrceNsWEO0sbmKjWKUNqOZ5sYn6GQ+dT0LMFxBxsIAELA3sq+kTlhuRGUJTvQZhwxBqCQAbiytk6K+Nm771IhfQDqpJPHEmAwaQhQO8PPKMjKtNXydQRg2jUTbBYFANVIaAtzdaTUqYWgabU2QeCvCeYvOk2RVaHgHwLBslfuLOKZUkA5peLnjmkO7BYP5Ogk6zhqSSAyjqqpEZsOlB1ISvMe5LGlQQ2MLNloVkqcOwRsspIYcDqbSdAUHNaSDJfauGJnuZA4CPelh0sKKvNwsVIJtZ0mfpw4UroZ9PmLwFfGqE2+J4xRCppjXDPnNICDKbbkGoTebMculgf/XHvQuuxqE5DGSGS7FhiAtpb8bhEUpDow5fMZZ6fgSOzBcAwl2wUGYLT/fkh7gJ/Ov5cV5UHjwBop2RS5o8Ofk/vMr5nrHP78AGDOQCzfu6trq3Lk8BGe7w8//DAbPtx9991y5vz9cv2dd+TFl15kU4g/+7M/k2vXr8ipU6eYrUYygxniup7dzrSgXl3igFHvt9Viya+X9cBm4az0TDiDU1vvuHZaOuS/z4c43y9lwAPH2DKuxfcnjOTAfkKyQx11903A6EIDqAFWb1LSSj1fsHBgFxDceuYZ2kUoywqlMFHThjq4ZoML6432Qtn/eu7oz5AZYSkwxtU0mzRgV18kJuPU3vmZo7quyvBmSa+JP8Mnw9kCzRt06EVGGHuV/xtBQzI9v6Fr00BJSqUiLQALHci+TMvly1c5d0hAwh8pmxsHbH3+WEYNthWdbmWK+YvMFwZCAPeQwIKP0WEQoqLvkDzRgB//OhDLxm/0sRQQgM+VNqSDr4d9DR9rt40zEIx51Y3z/eeMGy+ZcUe5+ExFwJWm19a5+pKJP0kbHW0wz8JgexQo1IS678cMAGTZt84h/G3MjWs1AqxVZn+6lyMYBd9g3TpTMzFWR+UGGJ9qC2B/kZBVsCgFnNRPDWBa0iwk7qv4nWm5c9Qx1pInBs5J45tB01js9DvIeNof/OP4h5JSHa+0O6X+3YHIYkLOz9Z4X85EyzJb9ga3w5hRBwhSpkVYw6HCAftUr6nMKJSEFTujpveQ230vHyPbtIYGAapPtrvbpA+P9YRyfexLrP1QDmd2LpyxpifHGAnJ01QawasShiQMVYIjgjbpeObzmQa5fK4hgCp10YytiPd5gJ7OPz4a9wXsWtxHYb8O6dTrAKbeQ/He/Tpui/Y6z7lukuR8DkgycZk94wAImPhKOl72HIXxxu/UF0cjQsQaDuYpKUMBQR+BPJ6F3XE/DQAg2eFIcEADsCYyMSIC2dKzZ07L4x+8X+6885hU+zvSbxuhp1dnQgnEvsaIaqxpR3U0ItC94zaR55FVjvnedxuIsVYpEC2ZjQxAjS3SBCrPqyFNdcK6ImlI17wz7/VfJ60U9S3djvFeU2Z0slDT95CEkjQcSdezxuQ4G5QQNIwB6KAe7B3iYcRasWRZS6n9/PMqJRB8sJ/BAHQAEJgA4sGdXdWX58uAeSdypLbO75Us8DbAob7a+NFJkjaur22xAch2ty877QpZgTvNfmAAvl8AEM9F0gt9PCOzDIkBfd+lfmsE3DVxWYwDdV/4/sL6x7lGnT+e8xWCf068wffjbyNWWcGh4jbXccO+pFagMd7ICATbjWxMLQFGc0K8f9Tmp4oqCyaEFQCcmZxg1RJeeMyZaSWlOUkqtwUOwDm2w2t1IuZDP8wrRUPFQ7EKNJ4frvtY1KP17wznmelV6xniDHB0MFa/IPVV8RmMG37n+1PHCliaMgMrv/nZuyIA2O2xPhoafOhuevXqkgbZYJah1tzKV08cv0U+9alPyeWrV+THP/6xvPDCC3QqPKu8sLjI7r2OfAOwAmUVaFCv2ZFOq8VabjiQF9+7yGDg9jvvYEnQ6soKRZSbnY7ceuutcvjQERomZRZpvTM6EuOQYuBRgaYJ2H8AUhRUZDlqIVGhDI94kEUKvxo93fAESExbTEGUbWlbx2J1TvUg14FVUKa1C0CpxUMZWn5eU+4Tmwf8AARSvQqAf+hIh2tBP/Dim28HrSFq9KE7MpQ7reSzmTAAUQqK+3EAkAvXNAAdAHR9QzgQAOMmpxqFbr/Fcr4oPhkWJsu6gFJDS04ZDSybYJa+QpaAGj+IbEN7EZTYcbapJ5OSWgY9Cp+yy9KQ7NpgwFzuCJYG1sEyQhNSAcD5mXkKiY9w3SLC6EiFIsZNEQsw+r0mQbkjRw7K4cOHZH5xWupVdBGuyvgodPrwzC0By+/G6orce985OXXqFgKICCbwL4S+ly4vyaVLSwSmZ6YXZGxsWsbHUNY9RmcE3ZExFmC+YF2jkx+yBkiutaDXsL3Lctvx8UkZn5iRdy5elncvX+G8nz1zRgOmEZu3inYmxCHCNdrS62LvQNMJpfkUWbcXwb2k7LEP0dOCTpYxA0wHsEfnp87GH70eiptqImT+obQqOkcRRCuy/ZhdS7tv232kWhGut+aBaprBxRmeOnv4eNAZY4dhvWBw5godysJjh4MhrJcKLER85SBgKPH1kpUBTYuYeeWeGVISE9dnMcOf24PwM5zzQuyRBI+ZhhnnscBSs+wiP581I8m2T7pvCnsewELOouUXDbIG0+z0wD40rROCzlvoSq6HKv7njJ7UJhfWoA9totUWx8seZM/xNicgnX7LpqcAqT93Wn7lgWPeAQ6X8sQVbLo3XPCyPP+qnGEycN9h/RcBwNyZ2NOuJQFt9ogFtpGujyTgTUri3BkplojqPoINPHr0qDz8yCPy2aefluO33EJGMzT/vvbVr/Lv8AnKfD91dGPQmwJQdIjs3PQzzH8Hx8T3uQdv/jMAhDRYKwvYcsAvSAxYoOAgYhyvIlPKbYj+63s1sr/4THBayWhU8ClloCC5wzXiYvb2vSHDa0w9L4UGcMd0D99vjhr2WBaYw3dBMKd6REg8taTfBYPOy49jcAtgzBucOHAYbGq4rgKAtYqytwsOel+Z/B4gwUbjuZjwAcBIYMsDr542g6L20CCgoesg0a7JSkBZFpzYbk+Ocm5N9wn7Tfeh6luR9ViD7wY/CCCGAq0MFJAwRjmh6T8iaIVPovpNCDa0xC49Y9ISyAgApuPprK3IyNb1EzV9HKwcts+1hg/vj/4m7iFINYDNajI1lLZJbB6TUBQ8966E2hwgPQ8HwIbEIKgGlzLBvPSY57eBxGCb4O9+EqZrxc/g1D8rzFFe9piCOSaRke6lQVZf0XJF4Mj8j9KmErm1G/yZpd7WeCb9ax44+X53pp2+t8zHNEDQz6TQmEGljdKXAtFI5KJkECX10OF2FiTAHbWN+netJIp/1yv5/sJ/s8mfHeMeVCK5i07kWNdMmPTBkgUDUIFh+EvRl1H/LGWNERgvqdYo2j0FrcM6SwDD9P7SZ8/PvbykObw386eiP+rAdfR3dL8WGT5+n4OgXhGwjedFsRQujfv0Pfr3YS+OZTqGCQOS8819DQkFPaOifUl1jhNGW8FXLCZn63W0lWwJGk92m9syMz0mc1OjMt6oytbGDblypSdHjzWC/BXu2SuQaAcC0Ah7o9VcdVQYgfkMEFdEnnryQTl14picOnlIZmcmpG4JCNy7XgsLCAmmwbWdr3XumNQvTnyyaCuKFRMOJGMv4LyC7QvlkKkWq89JAgAqaKH7x+2ezzPXBWMr0yY39jZuD/4aWFWe/PeqIxIVDQBMrxNtuZJfAGQizvUy3HytOCuLjUPakF3SLsqobmSiyxptplJeureq0u5oQxBW0RkBBHs92IVqjLO9iUNu8/m5FsakRgCwWhuVze2OXF/blq1W3wBAkWarL7stGQAAofsYmoAEm2axhPm68Cd2dlAt17YSXK3ARFIq3+upLYgAlCa74O6oncT5rKlI2j1LgPp68kZuAPnqNoeIITpgPVfAyFNwEGc8ynjpI+REBpMWUUkRrVglEa2qlS67u1tMpuI6uJ6XX6MBG/sGHJhn3A+fDZ+dmBgNJcFMtJjkmz6jYUgo9SY+giZpVopLu6DnrscXuX/qPm/0fa1BThL/+t+4psL3eDzvSSZLDAPMK9jtlI2vAGBYT2hygkQG7vNjT91aYADOz8zK1vYmmX9kLLV1AVR7+oVgAEIz7Tc+95ts+vEP//D3cuHCBalV1cFER1owClAKiQ2wCRANLABo1EEHDqWIu00ZGx1ld73aSI1CxefOnSPFHYylb33rW3J9ZVlOnz4thw8flcmJSR5im+x2qzX3EKZGExI4gfgdnBsv4+UhmpVz5UwVX5TKqjIAEJu+rYc5Dlyyq9oKDBJ1N8cXGWSUYpDq31XtNWzi6ekpNl5IGQ0OGrqB9J+9mxvEGAEC4pooqXrvnXdDhgD3CGfQNXYoBgyAB/paFJ8c56TnAKCKuSoDEItS69+bYGnL9PR+AGDR3Ckar5pMnhFS6jhKUSoEtPD9Ghgg6zwqkxOzxOW30ETFmkcgA4+MSp4gdOM2EBAP6a61lwMMujo2KjbjzOQ0OzUTMYJjhgxZryWVSksq1FlSlh+M1MFDc3L8+FGZnRmX3d1NGWlUZHwMmZU6OweBCXtjdVnO33+3TM+MSGOkKqNjFRkZxcasyLVry7KycoNrZ3bmIJlzoyOTBEJRotTabQuYpFgn9ZERsmFI/+4gQ9OWtdVNllU1GpMyMTUnl969ItdW1mR8bEKOHD2kNGCUX7fVWXBdC6Uct6kNw4yVZcHcIYahAnDPEkxmLvvScRHZoJuTAYA8WdFVSpkCLmordMycUaIGHHMcSolt2cCoaCa36C3nYrFFQF6NK4Fx68ynjp9RydMylIFyoWy9Zoy3sF4yAGkQcDEPKNOsSZ2DoV5j8gd97sSpzbUFs3EpjlPRQcyBUA0Y0nHFmh7W/bfo5IZ9VngIZI7j9XisJVk1fl/mK7ufGAEYzUT7YYW1iTPAafVY5wzic3scApNyxzN/zmJ5buJgZ+NdXHU9BtR0XO1r8ufZa0490+uNKcAUpcOZaDyVgVOD85TPW3SAhq2vfH2mzIiCY56Na/q5FOTwksvAajSHG2WcKysrPH8IAj78MNlhOGPfeustef3117W813TI9rK/+VjutX7Lni9lavj+L3PU9xpfvW6MZuL3mMMmCm6lSQd3vmm7yEBTEEdfek7kr0F7Zswmt0/hM3atIQB2el2WHvO7u3RSteoAZxSAhazLspWi+ucj0GjrPQBw0WYzcMD/LPhIS6E8mAUTndpjIXCvma6cAVpkOSrwVliHiSxG2fzk6zfao7hjyfZjkw2tuKCPVlPWI+aLjEBjdabf4aCCl2elAX4IThLN3cIescSJg6AOEuTM9OCwG1sx7Ns8cHaJDa9Awb4Bqy+IlPt5q4YVYv661lXvz8ulNeGgTnqhLH6AYVVkSTm7L/62CESqXxwbtBCETMpo/fKxO7YmzzWQsaAjgMZRQF/3TnpYlCdwfdwKtoHstcE9tpdtfr9/SxMKOSt/AAhMGmlo1/ryslCNIbQCSH2ybsJyseqEqib8AQAW/66nUroWtZIyNhTC3/AzWES4PuIc/A5+PxhFDvgWbIizD4NhMPZnodtnlA1wtpfuufjylFp5hcbgfOUAXcE2OPA/oP9tay9h3KX2u+z8SAHzwv36mrR/o3/iTFBjvQ5hEIb9DD80OT9wD+4z45o4C/E7kFrgB6RniZ8jrgmaAnRFY6mj26uA4dwSqbTk0MKsnDx+SG679aDMT09Q1w/nsspmjMn8/DzPZfrbBaabnk8EPdA8ilqxCgKid8HUxJgszE3L3AxIB+g2rsAhGiswuVVVeQm91738yTiOg3tPS95pA6zsPdrH6A9TIsE1+m2/52AS5SCMaKIxsybZfD7dTqvNNACQ4J+yEL25Q1rR4T6P7hdlqfq95s+ChAmupYmkoq/n78WedMAfcZnbbwCCQYc2JSl4DGASTw4AUl/QElok1DDpppVhiOs8uZj7Sg4AkgVaH5Fef0TWN3ZkeX1HNpo92QEDEMBfG8Sb6s8EAGKulBTV5BkcGpiaXmqovPSzw/5N4y0yAA28BcOPWu1mCzyM8biAJBfUKbAUWEEtdiHGnFZ6MgIilPmhWLuuh57OX6EE2HSp8Z2Yaz7L7o70u5BpUF1Ddu7tgkzT4s+L83MyPTNGDAd7DWxDAUAOkomAMavJSN3nqvHYYOdglU7xBCbnxxI5eRycSx4Mxg8KIANz0fJlxV48wZqvVz82h/kr/v6hAOAnnjxZAACnpydDJ0ewANqdVux4KUKwCsy8T33yM2Tq/c3fPivfvXCB4rR4bW9vUUNodnaemjPOSAIA2AOtNwMADx85xA7ADzz0IB2dy5cuy1e+9lVZunZVjhw5wpKjxcUDzEZfXb5OthM25/jktKCzoGbG2uzwBgaUNt4gAlEYKwAg7sThDzy8seGQwUsAQIAqPGxZMtLkPbP01UobMGHDAECMDViN3ro80qKVBTdgbKrakQULDu9FQ4mVa8ukBOOFwwbZPohM4kXhbRPV9rJQ/f0ODRKfy8ohUDrinZscAIS9mZpWjR28YIAqqX5QEG9O3EcGfsoAhOOkSD40owAw1qTdbatA8a5qxtVrALGm2TwCTE3NkPRYgpN3/KLh9FKNAYCgnCo4GIAmjqZl13m/6EQNI9IGpI7MEyw/mBQtPUDt8uPjIgcPAAA8TACwtbspdXTQMp2E5dUV2dhcl7WVDTl//pRMz4xKY1QCAAiG4OrammxvQQ9rRGqVMem0kSlBF94pHjZYn5gDHBwTU1Nct3Dw8ftWuy+XLy3JyjK6YdZlYnJBrl1dlc3tJnUlARZi3rXTc1OWrlyO9ftwEPtaTu+GhGqZQfw4Gg/sTwKApkmjIAacVw9I8DNAQswJOCjm8LO8DdlNBQCdYcv9xDIVNbCps+bMi0FHYRAYTLUknf0XGTlawpe+h4deVt6TOnsRaNI1XOhym5aKZhqSg8BBMYDJDXnZs7ld2avUM1+/N6fhF7+t+Hnt2l4GUORAZABcCzceATL8Gk+sAFl5MFZkDkaH0AFAfBLODUuVuh0eqgQA65GB7V+fawK6I40yQWUYp+MfHUCd1OEAYNQtDCEMP1JkOlvJZij/TMsm4wB5qQjsJQNyJEGsq62/62YBwHLGXy/Ar/szAssD6nw9FcCNxDnzUpyU1cOyipER0y5pc8yx1/w8dJYeAx8CUoNdj/Pn9727l0OSBvv++biHjRli3emGaTAOPnfCKOlnGmOJxqoDXV6akfoCqX+ANUZAg0kiZ8jAOMLepQ0ULNPrAFgAaIxVSIAnsnOHrRfuugAAQn4CJRoOVHqW151PK2FO9oFnmn1cvMROJ82AG9OLJbPVdfSyBIU6t7H7sgMEdEAFItX4G863Yimn3r+xCUt0w4at0yIDMtVL0/I4mAFnC4QAcwAEi0BKBANVi9bXrII1vs/jXkrPGgeGfI2kpjKsDayHBOgqNmEibdjOHbWPGjQoCKimq5jUSs9Nsr1aLZ63sDf43H72xodimP0I17dn1/dVpU9Gjq3RXFqCN+7nvoGXCQAYwdLIik2ZiuXMuuKJmYKODtwOO1PLfj9M2y9nd6Xj62Bq8V795Eu/Bf6PvQwALKtsdUAIcQskbuDfOQjEqxprF34vAmnEESq7kvi2oYZvygAAIABJREFU1gQunCcolLLu6i4ij59RWs21UQGrRQFA71JaHJ/IYHQ/zJmLfKZM2y8G8oNnvo5deWOPQbtfLLstmzPINhG/T+yD7tF4z6kfVgYqDmMa+jnhcxvOk6SZTVy3ezAAETNkQKUmw+NnCAAmAI2fIR5T0v/mvtdRyCVW3L/qV8HgbkpjpC8njh2Ws6ePy+H5Sbn12KIszk5Lr9eUlbVrMjU1KmgyiViQoEpJib3bF9gbAJAKFPZpP0fQGBJd5VHyC2CkhqYKzgjXs433zlVfTHiF6pshXZj9fCmc48kagwyGn5+p7ct/F/YzGMqm8Z3Ov89nGmtgLThIhz2I2B26cYhJVGpCz2r/DL/TS+WNDZozlXH2pYzesrgd30mAMCG04Nr4XQrqF77XzmGUAAcGIBhYbCylCVaeobbf9gYAIaNm0luQ9ujXZH2jKcvrWwoAdtAEBOBfEQAEloZpRBOMlAHIsbVzDX4DbAvuREHQdlgvBaaxbfBUf9j3QbBl1pwCCTw2RUF5r1nW6O/pvuLZDAAbtoDrB76AsvxAIIDUGhmrtg29CiskrCyZ4s3F8F7MvzPd0NEYFZawNHx+yhMp87LVbMoICGmL8zI/M80GKSPWRMv1MDWJlzQsgz+MOXPta2jTeyKIMnGWcM4IHx5v53rjfm6gAgPApJfa+39jjLzao2CLzGwPEGpMHs/f6zrCnKOUAfi5T9zdP3ToMMtw1SnUDcOOJtA9439r1xowq44ePixTk5PygQ98SN544w154YUX5fnnv8P3Y+Fg0A8dOkIgzB0pAIGb61uK/u+2ZGt9kyWzYADOzc/K8ePH5bFHH2WpL8qJn3vuOQJ6k9NTBAAPHD4ktcaoXL50KbD8AAAuLC7QkLFpydq6bG5sKGhHUZiig+oA4GAgr22gtfFHyzr/KePPmX8OAAJkc50ZPCuc4V4HmwRloyMs7VTHLTqkagQiLTqINdrCcGonqLborrhmWR98Ds8GgNCbPgwDAFGqjOygbkCdYLAGcY+4FwcA8ffxiQbZg146QRFXe2mgpz/QGZZu6HrnDj8NBFiJo6oJgPWytasahNDrHB2ZlsmJGTLINja1G3JXKgQoVQNwkA1TXjJ6cwGviw7zAMO0m4GAIoADGjAGaOYBAFB6WNPo8qsgIMB7AoBHD1L/b4zaGXDA8YxVuXr1sgKAa6ty7313ysnTR6XV3pRm+4Z0OmA4KuiMJhu1Gg7ohrRQqdHDOGEt1Pk3vAdZw4UDB2TR1i0EQ9fWt+XypWty+fJ16XVqMjkxLyurG2zZDhYtujBCpwuC+avraywXxhyx9TjKsqmVBJ2GRNcopQJbCZDr/am19RblkekRD0roamonZ9VsAdCnWp544fDCfWM9sHNRAxqfg0LX6YHN9WQOVFqa5/YhGCnT9fPsSTR0kbGg6yc2qtHAzmjRoUNnZO+UaW2lazAcKANMKvSjMjZNSUv3sGmy/xjI+BSC4ahJqONjIGXqj3pZRwA5HWiLTI7CV5aU6qqRzxmA8efCn/B9yHBZoEq/0csajTWTfl/OAIy2I4IMykbtaHJjDIwizFc5I9E/D/CJBzYbhiCRENezMsOKAYprq8V1pdePoZW+H1bAO4ym4EhaCqsCzWkJj96VM75x/0jC4B5xFgS9lhJALLWl6bgNBUCCQ1TOqBp2Pf99mSPhf4uHvyZufI7T8wlNpygqPzJiJRtaxrKxsUk7hax2vJ4BBhmLIgVOHFjSxhnxmQj4lgANhcDBzgbq6pmN2g8AdJYm56vXo+ZZGvS7wx9ABiQUkm7TQWOTGqA1NrbA2tPFpF0L9eXPbn+yIJH7HZp+SVfeaLc0k+/Xwr+uG+ProbiWYrDENYcsNYFALUP2zDiv4xqh1GzS0hPeckhsDiZA8fd03fv7+W+J/fNyOXxXtBnldmgYIBvWb3J9Zwbgug4aUrbFut46wMomXKFDqz9P1Nvjs5j2Ivd6yJbreZCyhRT8UVHtVOcvrJWk4Y+fS/n+5XszAHAAeCsFADVw0GXkQEncSz6fXi7v4uCuoZWukdwehFLfEKDrWmyMxEYnfHbT3HZ/FN/uIHhMqCXW05iBfH8C0sQ1E31cBUezhO0+TH1/jrJnS8d9v/8usiOLervpPqEOn8mF7AlWFpqzUTBJp80fL3kuAj3Q+mR1BkoGFQAM42nnJ5gs8H8JEFoXXH8uSLKkcwrfhv6kdQrF+ncAkNVYBgB6csYTOoVxcjDBSuDLZHfC2RCSRMXz1ccoMEoD6J0kWpIvTfdRCpamHXWZXIJup4MvZZqBSZPG9PwK45UxjtLf+1nhRIXiuMb7LgN14qNEMFKNiOnTWkIK4++Bvp49bndjwK82VlnLiDtUlsMSknacUDcb50u1SWmiA/NTcurYAbn3zG1y523H5OQth2RspC8HFidZoqu2EWV8WokWJOMCo8oSUcY2di07qh8xxjOdQLsPbaZliVXTkvb3mKHSx8+YXfk5MVDqz/Mw2knEkNzjlkgL8gd+3SQRxTOEACC6qXYol+FjVwQAo+1UnT79DgXNbA+iKQQberkOt69vXwdmK7Iu6pxfk6JQQLGoOUhbgO7CJLRA8kpHywFA6PKlHa6L5AWRNppldsFcNA1zk7AI9tAAQOABw0uAhX0U2JMUCcleTdY2m7J8I2EA3iQAGIhSCQAIfADzpdJeaLSoDMD0jI/zobGfJ4jxHNpIDXp4Sv7BUvPGE4ip/Hx1Hz7sU+qLO6KljTgB/kHXDwxA7iEyRDsq65W8SEwy4ouXyUPODhWW8CO0IWuLMQb8XQCgQWahFZuAIF5hiizYIWvOw+ZFtp8tScp59+aNPcxtxFJg5zgWA3GcAtPswGs+o8ewmlCKyVetUilJViYJyFiJMuiXpUChA4BeJqwSMz2p/MYnz/cPHzpEANC70URhRV3YW9sbpKGDFomuIgCXHnjgATIAf/KjH8uFC9+lGDS6Ak9NTMjiwqI0xsbV2azXpdNsyfbmpuysb0h7W0VIJ0bH2KDhnnvvos7Z8RMn5KUXX5SfvPqKPP/88zICauX4GLVMHnzwQZmYmpErS0s0DMiGjYxNsEPh1PSUrK2uyZXr11iyrBtHV4Y7u75O3EHEM7luHQwYDlitEdfudtThsYM9dFi17sAwwjiUQ90+yqMtY+ti6K5BoJtGg0YNJlXbxyc+nSDPKqyv3eA9OAAIoJTtwq1jo7NrALx4aXAKAMKustMPmINg31Srghr33SbEzAEcjQRBT25ElDwZCOiZE2x6UkZ7HdLI8VxaxgftHc1O47u5RxgsAnht0xCNjU7J6PiUNNsV2VzfZityLL7dNvRKdFzLnJX0sC6+QX8aFkDnjicbzSDzZYAgDA62hgOAoNb3RQ0bejg1GhUCgEcPL8rs3KRMTtRlrFGRsdEaAUD8b3ntqlxeelfOnr1Nnv71j0tfmrKyelkuvvumrK+vyMbGOru0ddp9gn/tVlW67LgEQLwu7ZayO3d3+3LrqaMyb3sIm/fSpauyurIhy9dvSKtZkVa7Irs7PQEJFILrLuK9tblDFiUPOAvmCbBMQbQdnXs3pYsybAPu8jEMGRcLbjkPdG6MAWh6cx0DqzVTYXoWLHlXRxWOLPQkkQxACb525jb9AjvMi6yOKDaeUtpzgJAHa2icEzOuGoAogBi7f0Vjp+3TVRsirhHP+mGsACgpEyN9BeAvYwKm65CAMoNvPQD1pN8HqMm0r/gROCe0AdqBU4F2gPCW/Spj3SVNRcoO3jDG7FgdRdH9/gcO1+TA9P8kw62HcngVy3fpApSh4cUs8RDR33w/eikU7CpsKRxgaJSqvUEiYhAAZGlGF0mGGrNxlC0wEWDNdmlJv4IbGUMhK6n0bmLha+zvKBfA3OH6BBMowJ+BqglLIF0jaVBTZpNol4ZIFei8F4P90mv4PGekhL0AlQB8BKZvXJN510PuKzpoxcZX5aVdRYYus+oMOLzLqbGXyFCxxgG259PyB9x73vQqf/Y8sPB9AXOEZCJeOPsdsCg/E9Q+ufQBPre7o3uM409n0hgsFsgpi7nIWI7vjRpUwV5aQJ+XvKb3k7NL8TdPHrjd9PerPXPWdWw6oodcTFzg+6GBw7WaBGipfdL7NuDb1nQs4awN6CCn45LPf/58kLbQsmPNvDsQwfM1ZcNkelpDGaBDAEAGaGSduq5g0b56sAW7QlCZoIuv5XgO6O+tG94QLRwtzSmKxcd5joL1Pk5YTwj08OzUMrUOganflu5TTUB6ktMAAfgfKSiUJFv42SAObmeeAZE+P2UAeME2JMwc+pV2zLn9TNdIgR3Hpio6vwxAKBZePCMxJ/HzWULWzkEHIENDsWDHyhO4+T7OmXVZ3mqY2Q3Ai++YMCfJevTkiJIZYkmdV7Pw2TyAC4BEwqDDXjX7Ee+zyJxMS6hhK1tNTciGc5gOhIFE8EL7Fcor4IXGgWi8hjEMwHRXdaOwJ3Am037bPDgz0OMN2khjg6Wgg55L9hzZ+cRkgTVsGNyrPmd7zJ2Va6tdjqw/1TZXUINduBMQkg8REjoVNqJzm+vlmHwWbyhYUGvWkUztcfpzuhcH1habPageJ/xDX8vDPsN5C+eEaz7qeeHPAJ8e48eEfrtNPbLcP9OAvs8yW61+UBteXNvaablSa0uv05bDB6bk1NEDcmhuSh66/4w8fN9ZWTwwIZ3WDWk3IX21y4aPPCcNjOA4WILfJbhCcpxa30ReAigNZVBn4ekY6hzGTtDakV0HfJARmo57oDc6u96BPy7YyJynrIUlcPFdDgCGucoadxAqRaWSAWB5Ar9w9hjIpGAa4kttluf3mc5LWK9WURTZz9HmqQ+iAK8n1UBeSm2pryEkRvG3wLK1MlPXvPPny9ead2WnlAz2ULZ+/PrAW1I7EljVTGACnFP9T2rvgwG43pTrKAFu9WS305ettmoAtjraBEQTFHpXOMZQwQcfDT0DgmZov6Nr1nx+nJXavEPB7GEAIK7p8gYkpoAU0kOcCGmwLmWy8Dv6rba81LapZr+/6G8wVjdyBGMbBalHG9o4DX9HlVAgTyBJyMZZ2OMKAqJsmDFIr89ze2xcm5zVG1UZHxun3QVBDf4CfTHgBfQdIOlVVUJEdhB5lRPWh8+pJo8VsMY8oPM1mY60vVF7P903ft4Ge8Qmm8b+RAVjzhC3wcmbJg1I2tk1/IzHfKUMWo8LcDlvwsaE2Gd/9d5CCXCIX6ETQMFHNClAc4FN3src7Cwv8PAjD8vVK1flnbffZSMQGER0/52ZmiYw4KW16JKDAQWKC9lmNAEBGAh9NugNnj59Us7ff14eeewxWVlelgvf/5585StfkavXrwnACDCm7rzzThmbmJRr167J+vo6J2BmfoFag1jEYEgtXb2aAIDq+OcAIBkmZE0p4Ke2R7tP4uftnR129EHAjusqxVidB9BhATzis6z9pgaeikkCDOECY7Zev4MU04Y27wD1FN2NtYGGOtZlJVkACne3tmV7Z5ubHAH4XgAgNhvGAqAgxcLpPAKBr8jE+HgoIwGzEAAgFrl2EMO9W2azo2AYXliU6AZFA4N2692WNCCoimc0wEIFqtEdUDUAQWFeXV2TZhOBPKizE2QB7rb6cmN9W7Z3AQxWCgBgwTBniePcCY3GIQNwgrOaIuR6wMBwpQAgn4304bZUBOw/ABzISmkX5wOLs3Lk0ILMz45Lo96T0ZGKjI1jbiuk4DdbG7LT3JCHHj4vT374URmfqPJ3166/Jzu727K8fFU2N7dlc6Mp21ttAnm9rjJDYDAAjq6vb8vWlsiJU/MErgGmj46Oy7vvLMnOdldWV6AD2JbtnZ5sb3Vkc6Or7xmZJADG9YpsioFxBJHQOQysJK7fHeuO7eBGNrA+kHbgKKNE2X6eRWC5EanXsfSDxgKiqaPKAPR9grWJJitYMw4SOPunUNZqhwMdQ7CnEiZgsPwFBy9mxLFH2m3T18EBBkPL+7VnRPdwY8l6lyoHDFwvylkk1JZIAhw/iNyY54GHl22oo5A6QzkAmPwcunumT5Y4NNSw0q7DyjSqkvEWD5v0eyxoyMX0syAtHJbFr9SfAnDgf0zVbXSfIFuC74cN48FvmqH4BPQqi6W4g1+SAgluR7FGnMGkXaiKWXA/EB3wxXeopqgynljCkgO2Jd2Kab3NuS6spURPirZ6tK72mXa3vCtz2fClAU7Z39OD/Wf9PK9Ron/FICIV3k/Xrv+3A5c56OwBVlYCye+yz3iTBG1KUWwe4nshiGcn7ANnQLL0JhXxThhWWNN6/mkHsmGvsrI6vDfCYMXupPl1ghi3ncuRDVhkqQSZgwC8FRMMA3YI+9iBb5uD4ftAAXiuxQTExfrnz5mmaNpBMgUP/B6wV7y8Ja6vJCueMIfTz+dnKsH85Ahwn4Pjm3Q1j9+bZZBZAo3gTYNGNuII5aw6PnmIqFpLAPUHg8c8GMNcKcCrc+xJW/gUNdEzQANpaOHEINsZGRHsMmYNBa2gZxW7YzozJNXs9OtyH5QA/9zztm+0JFcbwdDnaTizMAlaCnsvBjR+H8oaiBqApQL4SUk59XodzC0pqVb/MevqWtp0K65xB+kGgMvk+QtVKwmrBeMVyvMGWH2ZPEfJ34dufvvDMG3T/T6Xnw9lmpTKclJdPdXQQ5JWo+BiYI7nSNasswANiEI1S3zFklgCXcm1sN5w/ZT0n9o/rGXEHJDLwWt0Ag2yikxNakvV9LxynybuUZ37WJ0EtlMEx9z38WcL856AoghUnZBQ6otZ13Bn6blNjeMV59zPjhAQWxKZbFO4v8YidTvvMGi8PwTgShjTccT/7Tfzxb+XqA0U3kDQgF0vI/FiWLdY2kbow6UgetI0R4N39Xd3dgAoK9ki5TRgPhSQsBJENC8yvdYyAJCy2l2RQws1OXVsQU4cOSD333Wb3H3upCzOjkq3tS7dtmrRu7xT2um82GxA5VOgI4dYDDE4gEFU1nHdAM4OY62JaBIhkiRTBAj3AQBhO9L9ngKAYV9oLIGKK98nBQDQqk/ysw+fIWBvn9O/6/3sBwCmPm8ZAOjnr18HbDx/pXEP77enWo/ekTh9n/seqQ2AfckBwHQxcn/2UA1nDTGtUlF1RuML70sBQH0O82mwHnMAsNcY0ADcCwCEawOZK/rEYx5vGQaQ+N64D13bKseBVwrE+5nh4Bl+hs3y5pmQfwML0EkY/LwlwJQUEBuDheuTBagVTPgsMBcM00gdJAWNl+DHk8xVR2mwVZqYDia1AkdG2MwDJCUt9W2Q8ec2QO0B4uaOQPqU/pDpDjp7MOova3KGM2Dafw7i8YwPgJ0mGUBcU3Cu6E+VxTOwTX12ndbkiTI+B3ErjFsgTtmey8+71GcorKWg+R+BcceoCHjnAOD4uLLNfCPBQGADrK5el+vL16kBiIMVYuFgAF5duiZXr1wJzJbZmRntUCUVNvQAOAXneXpySiZHxqTa7cvm+jq19cYnJuSOO26Te+65Rz7+8Y9JtTEi3/vuBfmLv/gLef2nb8iNzQ25/c475dTpU0RaLy8tKQDY68ns/CK1AycnJwkAXr12jVpskTpbDgASVDCtFTCm3g8AyICo1yOajUWG/4Hh4t0u2bBjRP/mv8NQAvxbXV0hE087hUUAMC+fau1aQ4duV8GNESDYY5wSjKUCQSi3xnfr7735iQe3WKAYW9wDgnJ0iEVHn0a9IhOTkywBxjNwAaA0wgSASU2tq+PYgWZJty0NUHAblskCG7BeD/RZsq7qFTIwAXJVq9DAA5Nnii3I1zdaBQAwlPYkweywrsDxUCgHsqIhSvWeYoaJzD8rCaYhMwCwWsGh1NaMnHRktFGXxYVpOXJoTuZnJ6XX3ZGRRs80AKty6cq7LPPdaoo89PAtcu7u2+XAwRmZmARbD8xKlAffkOXrK7K93ZZ2Eyw5aLbggIRmWI/7YH19V5D4XThQk0PoODw3L1NTc3Lt6prsbAPwa8vVKytSqY7J8vUNWb62LY0GGqpMMQjC+MIQwfBpYA3wFRqAuj+pMdjusvQ6P/hSw42ghzRgBlVg78VOicHJY3lCZNbAcDbGFABEExqUI2NtzS/MU6wegRKzcBbFoVt4On9eSu9ZeHcceV85wGWZEx47PQCbeLZWyF5luBDXpht6ZF/0cwgq3eB54Go6WpZhxB3q88byfB4EIZg3hyMTxw4P5oa4AHAMAld0JJxxjAws2X9IEqgo7khg2EXYw+2vzluRMetz63Pl4FExoNFDW8fX948FyomDzf0PwehU5xNaJl5+ZDoYheAoPV14KMa5RgDUbCK5osTB0TEc2sqi1AMKG9KOlwoy/iqZhfMSjXfINA4AYP7caRlivAnXB0tvK4UmYAuR7SQbWirKxEw0dIYlHHzeOJJ7RBl5CWB6H8P0iopDWARl033jjbeK86jvYBlliWnk+jKQIAcw+ZmUuZEBB2ENJd2D1Wm18klneKCMBXPHLqbxaSiw3RcBTjLKBkkGKicPnI63SvXmiZ2YkUZjrxywTZ/Zy37YfZ6lTvpFoVO43VsIMJOfw3vL4xzDhga1K30/BvsCh9VsSMou5ZyRmatM6+DAp+w5JJ/T72dX4GLjnTw5kGamGWDbw6ZMVFySeo4FANCEzzPww+fDs9BBA5QlQRaP2z3iKTTA1cBXpTtsP5sZYG8te19hTyb3gltm+ZIF/cTcvGoDpBX7IPWKaBO0cz3XrnW5JbPEr1louKIBBEFFsy8alLk8iv5br5nMhX9X6PIMn0h/CTMBaWXaslEETUVgWe1zCnDrOnTmOP7u4F9aAjywL7lOrHJuANCJ6xnX4/pI3uNjMACIJbIV3vU32qO9cZbICDFb42dGCThTNI2ZQbqJMuC97G921BR+TJOAHJekdFTHSYEX7Iug693qoA+h2s/0WRLbkX6JYwOBz5cCVb52lUBiNjm7broPTMsKDKDdXX3/2ASCRvXDHfhV/U0NalM/xoNwPLeDD97srSC1EDZkr5CgSe0Pm83QZhbZw3pXvsZh4wcbsw3MScLsh/uHS/p4Mb8IZp9VUhDcg92w9Y7fp3Zb91O0Kfl38b0me+x/2w8AxN7VEkRlD5NtnLHO0u+hLfJl7NUxwWdBuWWF/jaqeWAfYKNSFxbmAPaL5N6a+j/p391aRNulz3RoQeTEsXk5d9txufvOW+WOE0dlCuFdd1dqqNKwM53/Jl23XStMpRB07SgVWhP71MGj5ucg003H29aAAzzZ2OR+ZdivOQFjAABMtXOtcgCJjoR9zzWd7kNjSaq/rISHlBWP+819MY1TIwNwLwCQ+z5rAFLA/RPig9oIbUiiFXlFR0HvEYQJ/T1+JgBo8VSZ7dK4WuO1UFpsLM3iGozl3vH3fsA6AxByFtp4s0wDcKvTG8oAxDXh2jOpNQYfzcpryyrtLCBKgT9dN9oRm+SBBog/WumDeAznJFit29sb9Lcxzyq70UkAQK32cc0+H8NK9/9h782eJMuS876TGZFL5L7UXtXdg55BN7FwgMFCYgTIZAAeZCbTP8tXUuSDQDPJ9CRqI0FiBpjuma4tK6tyi4iMjIik/T53P+fcExHV05gBwAdds7bqzIzl3rP4cf/8889Dnmqe7qfWi4Eh5n6JNcFXBluDNBCrbyNtgU24zySC0xY9FTaFmyjGcqkq0/AmNi9ELj1Ho8kLHmJXzKvHTQL7bE/FXuRVJ8cP9Oocp3k813Y7j3mszzuB8jAIvYFN6KG2xDXeiw9kC82BxRU9E5bFKtGsSPfp1RFR7bUAAB4c7HUGgElj8t68eZW++uorlQoTpAEAvn71Op29PstdcHkjzD7LPq9744yZlXmtrafd7QEmKl28e29lvJub6V/+yz9Kn376WfrzP/9z0TL/w//9f6V/9a/+VfrJ3/5UAODnP/h+evHiRZrM7tOrly91b6J39jbSzu5O+uzTz8QMPP/wPl1eXfomNCQ1FqoCXTdYUdLLJjTUFRKM1YiPRzSzGJuWEAAZzIcZWT1jAFKZZOi50Wf5b2fHSm1VFuug3MDLb2EA7uwM0vn5e93jzc21wMBY7DIIVTt5fk/5ndWrz6wV9dZgJQAIQwxk2O6d5ielHp/yO+s0O+0AgJRph36cnGgxAM0KBwOQroM0f1GtPSyroN+u34v5Z+L+tuGhsX/48ME08NY31UG2AIDjNBwba4sS4K54uh1I/5gAIKW/PXX1MQAQBuC2A4CPHx2l08NBuh1fCoxQE5DNtXR1c57effiQvnmd0hdfpvT8xWl68emj9PDRnrp3ra1jrG/Tu3fv0+XFMKV7WFPbaTwEBJyKqk0m5BowdJTS7kFKT5+cpocPH6eD/ZN0fTVOV5eTdDu+FwtwMllPL1++Ta9fAXSn9OTJM28kQhdhssteBkBZ6tamDnocOgBC0dXJPlYg2gIw5BlRgb3Sl7EygqDah3FDJBwGaFC7e1ECPL5VCQtrnc5klEAA/MUh3G3NbgZYWTQ0K3yt14cd6z8uo97T7dHBN32umjh3AuXCFrHsq/QaXZNTez47FYU5k7OyHhxKJ8YNPXu7dkQVyKv013yp5U6prd8ugPExANCYAVRgC1Tvbzit3souANs7VwWU1b/H7tcBh2m82Cvqary2MrWOU+s5UkDvjqqqwu+xr/Z5yD7KoV8Bkph9JZi21zFXvBctZH63s2sam/y/ARRRXmLvi8DchIkdAOyZbqnZeWyTMYoCcKlZcbIf+twG3KybvagT3m5m70j6oRHRXsVSC6dvFQAYtmtVEJsD/QBpqrLgmNN76fDYT91S0mXAr40LwKACGfi6KuM2sAagsy6PjO6xPIcSCA7Qhewro1avi2Bj1HtBa8sDtpjvADgE4FQMDuZf68lZEThtyzKf6s4u218zqSywEivBb8pE450F2IBZVp7aDWDNYbeum/V9KWhWiZqN88Lz+XPE3+xF3e3Y/sSU5mTKrBbfAAAgAElEQVRBu/cacKF+r4LfAAxaIKKZjxhvvb+yB/G9xgC0T69xVNYle6oDEHvg3XlGWL4bZl/jkq0TWBHyB7Dn3Q42OYr6+9njJi5vjJsQmS+f20UA5fQGA1BzQyfHsp7M5hrjpsOIgwHuCR49XyMtkL/P46Ww3fgxETxHl86OVhnrzIPT2LfMMfEHNpvnsxJgXAc/n/we4zvRL5KPU0kyWNmSNwXwsweOs92LHTT5zA1ApuqUKaF5/z3zqq6GwYIPsf1OosfLoBtNSu4427O87WxvhTZz6yvkc2YFAAjIzB6d6YVlfmvm68d3kSOazYtWTGn26UOaBB/udklDBLpFxphRpWNN8szOCqB1PTe+tgN25n3rvqmPeyYJefCVZVMchO5g+FoTRS6k2D9nZ90nySVxEUvVCY5IFuAzhiTRaFTO3wDOiAVpXicQnnO32r8HB9s6DVuAtE4cQnyIuMNsR8xdw9auEhftPOo9naZqxqKMBBN7W+X23sncNk4vA1EGcOKzdBts0EivDZLNZrkchFeB8DOxx2Lis9xpxEN8nnXqtGuVBmB8B6AO+87KFk1KQfd0vy4AZzKhKm6Sbu/smAhfUbGhA44ZAFQHz7DRa2l6S1dTP17wnfCxBADCADxNv/ObnwoEfPH4MG2szxIF4iR5+dwI3gW++IcKOM76vn2x/7CXsP+sw6yzkSjBrsDdBUDnnwQAXKx+iGTaIgCo3fprAQBjPdlaWM0A1De63p813Ck7XevPWezxedY0w8D8ZZcSlhNrMvpdAEBLsnu0IpK5VUYBACK7BQB4cTlO55djlQDTBfjm7t6agEzmCyXA3Bvn+8bmetp0LbxMGGgTsnQxrxJOtaadcJV7w0rUq2CwmXbxtXtr6W5GNeWNMTmnFpsS4+DLE3eqAgoyC0liNaSyRLNAMJ3D1gRE90rzGsBFr2zEn6dZ7c7udhqoKZk1sAHv2B1YD4bpZGxYEIQtJy0JcOM8Ja6dWsf2jt782sw7B3DOosdnTEPeB/ioZ/fqEGkaul6fNUgzTb2QrclAXTOetlerHhHEu0hAOHZD0uXXDQDW0h/fCgDC8LPFYIudUlAGEbbfz372lWqxMaY/+P4X1rX2/Xvp8Gxv78rxi+xrnam6vr6WDqD0EogS3OHjNZ+9+CT9+Mc/Tn/+l3+pRfFX/+tfpX/9b/51+nB5qeYS3/v88/T06VMtwpevX2kyg0mkYMGbZUxn83Tx4SKXSgbtOfSSCvvBarYBLLgCkefAtf9gWplWXQB0AgBVQ8/iNUeQMWDh72wVtp/qzdFl26FL16ZQ8cOjQwGlr9+80SaIEmYbWwMWuWBZSU9tPpeDwN8AT/hM6ta5dH+UKN9bbTvdg2GDAVrCLhRaDgi7sZkGOwZK8nmM/2h0q4Nqd3dbQCvsDDrjEAyHxoUYjDpp5mmKyKk3hTG2ki1cvm+ws63P4Xsmd+MCAPa2UlpDd3BH2gOXVwCAdD/DIFgwVy/+2hCHwVwVTK9i2rT06WD9SYUJunEwurzkF9afeL+URyYAwLV0enKQHj86EQA4Gn5IW5v3abDV01qf3k/T2/NX6euXcwGAn3z6OP3oD35H3YBPHx6kk9PddH1zmS4+XKXhzSRdXozV0ZdOvjADMTSUlV9dGTNqfz+lx48pX3+adnYO083Q3kPZMADg6Gam9795/U4O0pMnzzU0rJPxxDrJmV6P6VUQFDBNasKSGYDGOjHNPXOSis6HBUKmV9n3oKd0+ltzsVd0HwD/YRjKCLtTjTM9vBlqbeHAbsH2deOlrtIYb48cRLV2Yyfm6tSaytQ6kKbF6RnCWTCNagDQstV3d9FBrgBUsDK2t3tpbw+Ah/uogKBaT8sp5WJhRNDkOpE8G3s2RGz1LLB0FcWUDOSq9dddr+bkt5eVMht4G6w/ddNcXxMwmuZTzQdXiEfH5ywDUOLzgyq/zNloNfcAS6ShhUCvxpPD0ZpDBKXdvj+o/qLtWamfO0Ehoh4dR027yzKkZssob8KmGmNmdw+w+0k1jjGetv9wxNWZa906j1kJsAUArAnYEbqnWvR2Xpwh/bECAPWjflnOL9myCbaUz8SBnBlDRwE4Dr13T/cMez2WLVOntlEaJ+YvNJhWvD8cG7utLpLK95Ogib0JMKDrvtYVqksJrGlPzlquJWl/cjZxRtIEKzKFpiM1y/oim1ul1Kx+/+JibUpBbZA7QWK8X+UvVRDGOrj4cKn5PDk5Vmc1OVlNSfJU3Syt1AobY/YFvVWytuwL2xsGANp/cqy8xEzOd6Z+RIbWmBGmsRvJDZP6uLy8ljxJNCaLMzfbnapUuqMpu4TBlHd3Zy7rQDS0nkxbmBK/nZ19PSOd3Fkv+ELYz539PQsI2AMuHB/NymwfLga4Ki2LJEbFAKwDYXwlOdV0e3MHVlI3lCjiAKsZhvlA6AfjhEdXvNDpMdaM6erJJXC9KBz4Zesngp5wXls7WDMUY/+tw/b15lXME2cB+9GexbXp3GYpWSWGUdGpQq6CC5+EJBCXBVd+zlTvjX3BuAYbrwsAFh02kpzcz6uXr2Tbgu2uc4JxZQx8/XbspTNYisaqy2nEeZgrEgJgMhZjXUqpM6xaj5Gpl1mQPibd1QdZkqXDiFVAil21cWmb7pQANvOQsqxIbfvDJhQgNJBz/D8L9hif8/PzNJ3P0qNHjzRGuUkegOeSINg0Z7us3iihs/sF7ATgrWnq9XkatonKCpOuCD/fjgJjj0yQxHG/Gj8cP4Wf370711qh06I9GzpsbnKzPek2RuOv0QXW7I7Jpigxge1ruqPaejBtUjVZCfF4b+ZRNO9sHHTu5Y6T6xbQ63ymUukuvX79UtUjPA4YFucqLJso42KOg3xgWt3mEy4CgF51VCVCSvVRsF2MXRiX2dgoeXYWzyoJjQqMjvdLTxoWYWixKgfYZSbju44QzlZ3zs3U721a2X+j2Vcnx0oZ812a+Pmh9eNa1Mb653MKm5GxtDViQGVULtTVDZEA4KxhLONsBjgTk26OvzBPoxEVOzfpBnKDJ3WZG3Ur9c6ixEyyoewFbKhrb7N3ip7aPA2H1+l+PkmPTvbSZ89O05/+8e+kxyeDdLq/ndZUjUQlE/cbGaAy9wI+Ir5Box3g2RlK7ItYB7BK8VXqs21hf8bnfxulsgE0FvyH+hdaKyEphFnjbOyeafW5pQYRLkFE+Wf4DfpIra/CKjR7YRrSdSOQ3NikYbMVoJ09VmRgunq2XVsgwIhzkjM76/gX2xSEhfgMqg87OqvN4LC1iOFUESW/0bqx1z4+yU/TQHQGpAx/2EAHzWHWTsiWEZ/ei6X+4XKcLq4nAv6G2lMpDQGqx8SNd+lOwFe5IVXdyJ4YcakFANWkxhNLSu8EQOwa2hFfQOza8K66kKEgeamByGQoDUBiXxqlSrve/W5pcgP8ue546LMzj9hVYkqad+zsUE5rZ87hAcQlKgzj/Lc9QdJ7ANvPdQeVU8sZpEXWJmAk5fQ6i5oO55iczd6GSwYQK/XShsuPZI3NANtLnYKNUyPtFiPd8Q9kf7qJ/ZCXCLmS0CC1+MTIPMa0bCtlgjXQ/f1KskJVKVIDjAsMQAQS7bJgDW0xnDlKWL/55ps0urnWovnBD75IV5fGuLPmGlbTbeht2SSABXS2pbR1UOkwxRx98sknavLxZ3/6ZwqO//1f/fv0b//dv023OMX9fnr2yQs5GGidvX33ToeiiTWaaD2bCUbS+fkHGQL+Lspjf91oqa5jVQOAZgAcZKB7i5dQWintNJcyCgB0DUAYi2JD+YIUAAiyjJim15pH6W90VaT2nN/hSFI+zfeq7twv6vzVdOTeNAfZFNw/JZbxnNZJczkAGOW8fIZ0/sZ2kOIM7+waA7AFANlUsDzZMGIaTgoAEwAgjlUAgBhwO8wwVDgsm9Km29vb0eYjeIHhCADVX99SCSsMuAAAAbhwZjBUOoCbUo02g/erAIAF/NM3fSsACBCI3t/DYwBAYwCORxdpgFjoFtph6+nD5ft0Nx2lyewu/eiPfzudPthLv/vPv0yb27N0dLyfjp+epKu3b9Pf/exrlfC+/MVZuvhwkz58uMllFozz9bUZavD1hw8fpEcPn6SdwX56/fZ9urqki7AxADd6+2oIcnZ2IQNPJ06CWsaZ0kwElOX0eodEjBgZXQMA6fbnjkADAGYhai+NiYY1BtSbgQfkC4daDBBlEr1Fux/8MB1ZbwK3Dw+1p+0wrjK07iRqnzrT0ASM6TBq4Ead+RYw40kBE7YNh7S7/4y9O0sjL6HZGdDVeqD74H5gz7LeI3iWjYmgzMVi22YSGHmcdajo5TLx2xpIakuVWwO//OdwQE1HVMkKOmpRUu0aGPdzcxrCwFv5iBn/OFhqP6LdH203rHIfXQqTSlO8wy5jZKxHL4vW3nZ2WQYAnTEDy0OZy0nWDiuCtLB2mBNLkBgT2VibqBMAzD58+LA6T6wcAOatOuDNrdOZNAA3NmWT7Bwpgt1iOHqUphJEAYDVRWa7ZdC5s6jxqxTlzCo0INxHHNpVAGD99fe/5Ptr7R3dV0xPz1lseboc5GtYGQbMlOA07uFqSAOmW8lh8G9ou9p8hnaL7Ql1Pm9YiN0y4jK2EcjW61rsy8yCcdA+Aj+0aMcjJaLIjCo5sEU2tmJ4dIC27vtjzes5cXo8Acf3qxRYroW9p7Yd9X42J4wMqjXfwqnCVpFQi4SFlQQWLdJ4vjzXC3XVZUxiDo11GxNWbJVt2AKWAGjAaAF85Bpe33iS8Vb3s7e/L4bMHewkOZa+H6vubzXrwBxou+P4/TJ9t7Ab5ugZEGhgq3VCDRCGoMbAR9ds3NzIGXDT/LPEkY2pMU7rBC/fE8MVSYFI8LV2SnMWHSwlnm2Z+Z6kSAyojU6p3DfjJrvsdtKGtgtICJBZK7IkvCYAQLvn6HwdzUxKJ+w87xUAZA1C8MXMN6JqgwAGH4z1THlRaN4GgMC8BeNK9qkyuzqLBHoZ27z2TzK45mygWNP12qrPQY21A985OFASotuNN9ZD7BPb7901WvtcMU/L5ARa+ydwyPWxBQC+fy9g4ejkOAOAzLGN/WIiTGCLA0xx9iiBm8+6fjdJUgW+Nl+uq1kF97ILNeCFbpefRXwHc0elEIk2ku+Mb3TQ1Zj6Go5nDYa5AbOFCagkhJ9FHd+lOqc7wJsCeat+6UpBhF1G8D2Sb8Z05exbX0e2h2ewLpzn5+9037DOYMlLt8sJCFH+aQk0BP1tzYfGpxIBLpDPOIsxFEmVTvMeY5QXGxg2pthb2WEx+nhdiWFav6g+XVVh1WH4RXqurA32CNVDXH2B+Jwxcf474NM2GoI1QyOT2V1mr/J+AMcoi7YmhQUADGBzVXwR9iCfd9jMyp5LLifR0A8pJtaSySpxohqQYhVhUWqMPrcAQDRdpQsfSXZj6BlYhx82FgD45PggffbsOP2LH/1mev5oLx3tAEAO0/YGM1gx5amhk69e9r1ADxKcJDxoNNPom2qOcvMC9/PyFPj//DcAAGpuHDBcDgBy7llHY+3dvycAaDbR1nYNMsreVk1gFBt50kLJqUrmKOwr8UrWE3SJlHot1YAgrwOME1MwaLue5C7n0SIAmH0xGpZihKiKmnCurItYcz2+SxdXo3QznqebaUpDQOo7AMC5CDijCYBjV57glwcA3T/19VGS5/Z7egQY7uF9ENZJUt2mu8k4TWG80EtiDbyGNWvNFKPLvbHouuAW4N/+3r6SteBBspG9NTH7wEfwQ8KHD/mj3PhuNs3+CTbKyv0Ls18cWDTY+9ha20cksHIctN5TPAuuEzFO9vka4G4dUF3XYsK8q/vaAHcOHJbz321UxoYMoI4kwbrv9wX7lMuGfs0AYGRejG4L8n2nScOxf/fuLF1fXnQAwNgUUzqQ2m7I98rCvRvfiiEGALhLUwMmsSoXoCHCb//z302//3u/L4P9f/xv/7uagAD+vfj0k7R3eCAAECfh7Pxch6Gonnu7LpS7IXbiz7/+Rt/Dd2qCAaq84YXagefudcZoKWw0RF1NQ82c0KJlxgKqm4Dw/xkAJFglG+rlwNKYcmQ7Z+SWAIChU6YD626qhh+WCbSMFY4KzEo55i6mvjOwAGJEKYOjH8Y03NFirQFA1gUObACAvO/m+jrdeNnB7u53AwBZB8bKsEAg2IU0ehEAOJnIEeQQ7/cAAGmjvZ3uZildDyfp+mZkrEqVbHX1+tpFveznbwMEaw2cVQBgZHth/633OTzoBEwwYwAgDMCnDw0AnAwvMgOQ5gG/ePkLKwPtz9OP/+yP0pe/9Xn68svvpdn9OO3u9dPV9Xtjx/7d12L9/fQn3yiLy38EMZq30TBd37C2AAB7AkUePXqSdrZ30+uzCgB8d502+rvSADx7eyHj8uDBsQB2DCrzDAAYxgFQnOcXADgGZOoCgObseQau6iorsVLPVMZBqn3juoAKMNBug/VRlRjw2gAAxYo4PlHGBxZZAQDdyYyMwzzo296NDIa3swBM06kwAkwLoWQMA4CPEnyjvtNdyhzQwWBDe4DGRAD9Yo84OyOXhbqzEOKucWi0GZUIYIt2nkamdPBbVWrWUuY7PxcAEDvKGG2K6WsMTIEjlS3iG1FsKRnixRLKlonYlvpmB7a5X2MAung/jL4OAFjK7GK/BZjCvZgYsjUwMeFbO3SMAWidYiPoQuAcAJDEyO7ujgOAzshT2T0sZQMBZwCAAoWjCciWmkXF4RrZeYKoGnypg7SOwE4uo/VUZ8UCtYC0C/59m/2J8tNwEJbaohXlHgsHth+LEdTn52nj5Gg64eUG3c+xLsZZpymldD260lw+ePBA/1KqwFW0fdyBgy3jQEQ4pWKFdf2H3HikPGvl4FD+wIeHSL6RXfKlBkHX1wpuAEwoB2EOO4BD5R/IdmXFKPsYY2eVDxXI498QovKx9uzXbZbXWCdh17gnJBgI0A4Pj3Q2lm7iiyugTUjVr8hs8g4A6HexpJGLyk96fQEQXJzrwysSdbDKNuXb4OfA+BFbqGq0EePf3k+w1wL8ahsR1EyZuPfMcnIQMH4f2mjs8a3NrbSFD5LtFwx59nsAA2WcC3+Mc7Hb7S407zrAr4O2CqbU3dBZ6SQePMEQJY8kJPE30HaWT1Ur7DcAm/SX1KTKzjMu3o89ascvfjZAxNdHJUGSg4XZTD7OMgBQ0ikw4efl88P+ZLvZAQDNH2auwjdp52cZ8BbzU8+9znKChKxt66VEDnLEM7UMlA7QmAH0b7eDec3U+1UBN2vaZGcuLi5kP9ACZq4k8+Hsqnb+bc8W9mgEOQJPq8ZEncYCGojCfpFd8wRQfl4frPr5SbJzfwEAYofwp6kQYubxmetxkUmrmU+dJEfd9MMTl5I96JbGWfOF7nktwN3nLb4jA41KsNpZb81K1lNvneqZrTSbkaSwMt13Z+/S1TU2niqBAACNdKCKK+/krPhBUhzGZI3KmGzHvezZGIzd5GDHiHfGvCQaNH+5cU+hErVnYpeRau8vY0vo3j3wagCwt0k9rKDyIv1QMX7zvphbI5M7AMaq/hkAMCcUGwZglP2G1mnHrlc+WwZB242qwe2n6d2a/M/Li2tjLq4bA9OaDPSM5aQ5NeZfNANBRin72M7s4R6osEvzSXp8vK8mIH/0+58bALjbT7O7UdreDL/Fz2FnlIZ/FmemEi80BXR5gQV5EvkpVTKr9VvCkVxYG80ZucrhXDxKO0zmvMfUCK9df9WbPV6BMRZMZv01JxoLAKi1Lk3nkEKxvxUftvYjwua5tmaVjNTH50Rlt7ER/i1rtGYB1vYZVqV1gy1lnB27XdtPBwBDE11j0nR9hQHI+ymBrhMNBozbHM7v5gIAiTEB995fEV/epevxNI1m62k4W0uju3m6Ht2JAQgZJ+R24t4NADR7UjMA80x4Er3uEF1vCQFx3ohSpCCwDpITDgBSgjse3iSUjXBJ93epSNxIm6oqMIkQzlMkyeLsxi7zM3ED96Xx8fEjflMTSM4//a50tA4ZnDXWTMSTvKaRCGB3bKmaEcKa68XLFQj/ay1trFu34qgYWAUAFpmtLgDYVj5kbeUMsHftH5Jd8ZwWZ3QZgrChP3a1+/yje6thxWrdt01AypfB7mATTuXjqLzn4kITDHL7xW9+KccaQM6y7E679y4vOAMqK+n1jOVG6QIsDzQKVOZtNOzjByfpyZOn6csvv1B5yt/+zU/Sv/l3/0va2LYSw8dPn4rdAAD4/vJCYAsLB/0xUGJe8/Kbl+knP/nb9Or1K23G0OLT9wuoswNfmzyEbV1415qARAaaTmFmoHit2mPcQZ+1LmKihLueRGTirEmGLeboMhNMQBiAp6enYgC+O3+n76kZgHzm9ZV1V+a1jAeOSwCAfJc2CWJaXgJMmRcX4KY2z8ammBc0+kAHkCsAQGWk1tf1eQUA3NCYAV4CztYlmOqgs2XsCVB8HZp01wmdGj/sKD22ssueMljn55ReAwBupHnaTOtpI03n6+n6ZpKuKGdmTKuF3GE1fKRL5McWfu3YZKMmQfbI2tq/RuRyNtfaNPV7BkbM5xOBgINtGIB76SkMwINdAYCDzfu0vUVQ0U9f/eKrNAJgm6b0h3/0WXrxyaP0+fefq/nH1nYvnb17JfYlrL/hzW362d9RQryRdncO0ubmtsbw5uZSryEhcnQ8cADwUdoZ7KbRLYAvzXKm6cP5jZiA786u07uzDzL4xyeHMkaI3arUUl1bS8kuBoAsUACAKjFZc42tXEIHxc8p3d6EwtYGWc1pzjhEtkFjC6gX2bgqcKCUnDXK+j89OU2H+wcmOJ8ZgAUA1AE+N20GaNoydOwBZwPqAJf2k5Wkxf/nA9YP3ujCHX+PdY6+JmxUMQA3jQHIeCuIzR3G7LkDAFzsXWnfVhzZoL7bwWB/LKzCdk22DvAykEhAZgCAlTDtcgDQ2J01EFd/568bANQe+RgD0B0jO3xXA4DBJhJIfWcsC+ZHyRtdwfybGANQ2kDG2AwAMMrS2zHugn+64/ySZQG0ZSkrJ1PzVzm/H/E/6+824WJfP15SuUovcFWJ+DIb1gpfd9df6WK6+r3lWa6HN0okEYTzr0oG1WzGbJ4FxsUpXsXg6n5XU5Yyt8Y1Kj8Wq7JK5FQAIucZwSrXwf5BLrntOCVi6Jb7r0W0A6CM0sX6njodbZcAcOYsN+WFXp5OAgYbhJ1QaVdOEpRvCEdt2Xd39l+ARy0rpQlqgnGHjQ0AEF/p5vJKrLK4HxKVhbXcLd1bZktaJikJofqq11YOZhmbap6iFAffjjljPiwQcP1NOc4mWcAlreBg8Del7gANUU4W9xuadzXzaRUgB6MI2yHweDjUv5v9fjo6Ok47CJ01LI3OmpCgWzRVMkdZ2mYVy8zuv7AYuI9gSelvHQagnUH4qdzHGQzA8Vi+1j4MQMr3vKQ9swuXBMQxR5bgKiXLgrYb29Par3rO8/xVnfz0mQ40RRlojAkroQ0A/t4AoH9o/XnGuDF7TTWCGHX9Xjo6OjIA0Bn4Yc/yuFfJjwjowseOe+8k5LAzDqjZ391euP2RHfKAqtvp2hvYLQMAJxPFL6z9YElrbS0T+2xYzoUJ6E0kKvtTgDa/xwAzK4Al7jXKCbHPYZOtksOArx4J9IT2OKQE64x99qYFAC2eCcKAAED0vLzjOt8BcQNgXSPnFRfcgwCyqbFcw86VLpY20m0AWu83va+SHVh2PvE7kv2x70yLNRZ9mcd4L39jr3GpFNoZWFYVYratlIkHW2ZNcRTAD89UWOmmwaU9DhvO/WR9hhKtNcO6yXw16/3+lwAAZTv7KW1J853SwV5msEpzNDqL9k06iftRN/lq/eJXrc1u06MTAMCj9Ie/9xsVAHiTtml/Kj90NQAYTG/TIvMKm6gYzkyhLpCeuRjBsq3EpZeBCAtn0S8DBDYgmz73vwEAMEDydv3ac3cBQAgKLQswr139zUvPq+YyNXDXMgBvvdowzvzQbMw2HEAxFQAwbKnNP1hFShBwZxNKkyHZjAUADkfzdD2epeF0LY3R3J/dp4ubcRrfzkTG0VHpeuayC2q8ZxJjAuAqaaRsn4Dr5SyoWLYk4fV7qwoA89jcsiZ7ezvb1pgUqZHJUDp8xK4Hu8RoB/q77BYSVH0ahlgzUmntQYxAMsobx4Ukk+1dqggNh6GsWJVkLiuQz4+s7W64lUlNGekIsC/YwLyv9j9jjxqgHuxce6/GyU3XQjPGpgQ430eVTDCd6qaSq5GVCQCwrKm2SqFlCHRX7a8OAP75D+/pSgooFC3fa+YLIACOojWwuJFzBBD2xZdfChwD/OH3AQT+7U/+Nu3tGPMDB44Jx2mhfEN6YBWqy6F/cngkJ/TT731Penn/6T/+x/Ty5SuBfTikn3z2WXr27Gla6/fFZHv9+rWCkeOTk3RyfCzmA92B//anP02vXr+Wzg6LUXotjvQaIGfOpBaSWoEZk0WaWHM6+EwFaFLqxsUCJDhBo8eYgbYI2dwCNAYD01FDaxXqqL7PdANDU4fXHR0fpTev3ygwUgat6bJ0/u5c9xAZPcp/r29oBmE6SWI77pi+It8Py5GDj9JHqLIBsKLzNx5THm11/QhyBgALaMizce3umiaKNAApAfZMA3+LEmCe3TIwRqMNfSLmyxiAO9IA3Njsp9u7AgDiTNyvmRMDADga04AEAWbjeeTux1XJY9k4H1/oq5yNduOVDWvOYLCFYH7J2aIJCLpg95N0P7tLe7u99PB4Nz15fJRODnbT9AYAMDkA2Etn78/Sh5vrdH6R0u/88Dh99htP09b2Wvrm5d+pAczkdpS7Md3PNvT8dGaSM7fWT6MhOgg3aTgaab8AiKCZIAYn+6NHxncuAHB4Q8fmaTqHAXh2rjUaQSsZIcosJ9PoCIZGGgAeYO08TVQCDKUdh8GcDHOgOE5K1kxZyD4ZZPTW+prfyNzNmREAACAASURBVKLKCEZbdafYB0VabKHZXGuT9UdQ++D0QTrYoyu4Za1CA7AuNeP8ACymmY3K86WFV0pLAAMBxyIr1tXksMxbDQDWDiPjB6s4mD2UkIXOWu7SGRRvd8ainGIVYJOBowyY+gqrBK/rtdhq7S0DBDU2M3tuDlKVvvVgiPbEaKiDoUxvj1LcxhFtP/9XKQEO8E3zng8q24elpK+Ua4ct4O9WMuQOumdgWd+AG+x3nhEA8Omjxz5cDQCIBiANplxvNdZj5/kCeHUAP8oP6kYgqwDA2i50ypRgsdXY4Ecc2az7IhZrP625I1GXbIeD1zJKP2av4jl4TelWXQKSfH++5mzca+TA5qgudSMZFvMivRV33Gw8Kw2hWM6rNEV0UyWAs5dHowITRDa2ir2mLqFhLjmfWM8AJpzPcp5jv1dARgYmKmAp7j+efxmbjdcsI+OG012XTUYHvwAA1cBMZ9tqBtQq4F3D0jB8bP5KN+Z2LVrCcF1nNRfnsOnxGgAIcIJv0o5FDlSrzo/xXfq+RoerXmvBENSejvGuwMnQ+NPcrQIApY0mGX+z65wflQaQJQRtTcBIa/VKQ9On1lrq2kx3il3nMSowkIsBcNve2NTYxLjVumTtvmLMLWNfOsBnDb3Gz1gGqObyLQ/gOgDg2Zk60OPHHhzsK1jROoPJLcZVV08q7q0AgLbOOsyJ5gFawLk+G7UfcvmuJc4APHgOgpoQKI+PbBuqaa1UoGBbUqy9FGzuJXhIey88tzEsYJCb5ANjjy8QjA1L7nVRzmiasmrtZuC4kT0wdmAte7AIIGU7XwVanEM1AxCpHCUnLi/laxF45jFbxkaqgrQaFFCDMvwpb8IikN8BRIgN2v9+H7WkSB5HL/MSoK5ECGjkeuqtmeyFtEvvt6yC5J4y1/X05q2VAFMSDD5m4J8BgACZCpQJ0DPg6Iw7/B0AJ7fdkgHwLtrsN84OzX8VHNfAVHftGTAim9GAea0t1hoMplJdAlyNaSw1JUC9eyqfHVUpdZOS2r6qIYf2hAH9Sggz/tEZk5JNBPXFgnTmrQOgUSao/bjec0COcS5AY701S2WR+6qKXTekZ46vDgOQZKcAQDWBRNOsJMai6VBuYLBhIEdhrvoZi960A4CfPj9Of/DDz74TABjgn0BPBwBVkeMPk32fOO9zF9FA5btxV7t3W3v7nYDA7wgA6txznT/tkejQoIUafkRhlGptoBX4HRmAnFdtJ+iCfSwCgPoeJyPUFUp2hrp2qbMAzQ/pJiJ1dvtY3E5pIGOxeN2Z2sbZWMTYKGIikRkUt1jylb/r+ygBRu/9bk0EGwDA0XierkYzaf+N79fS9eQ+XY0NAJx6N25XjMjNDTf6PTFX0U+3ZlUWUwpG7nkFAEl6xco0yKDkF7kk8/93tnkfIOKGYrzHD0/T3t6+yBbE2dFgdCBJsu3c/NA6/xbmHGMWxCiwE/4f2RZY25Jzo3rFz91IuJTGN2qp1QH1SF6GtFPoDAJUqklHJYcRazlXLQAaOrBX+/MGDgZTrz0ou/un9R8DBMy/r5LnWj9VAgqbH8km7Lytm+73hY5nSYB9O5u/3cP1z2v/cwMA5j/qUDEKM4f95eUHlTKGwO5vfvGFyveur0cCtwDnbkdjZQgNtEIjzssyyAyqCywaWFYDLieGUt01Kyc4OD7ydtv30l65Ht0IbEID8Pnz5+p4ivPMIY7xp0Tk5JRuqg/Tu3fv1CGY911dX3uXGSuxg1YKYIUTx0aCicVzMLAsDpWZkNGcTMRig2GIoc7i9xK3t0w5Bp+xwIGgBNZYgOYIR0lfZGX5DP7Ooru6ulbGVM8M6u1lWixGDmN+HxqAsBgxEAEABpuQz8LQUTLM3wIYhFlZSoBNeysAQDEhNzb0/TeIzd5/HADUPW8YCi+DC2DpmoUBdAS7khJjNSC5u5U+JGOn0r01suQb6kxEB6Lr4SjdjmmXblcEBXlDNMBDu1hrtuBHF3JomGXEPhiAbmgyAEhGY5ruZpOE/tr+Xi89OBmoMcfpwSDdDS/Sbn9dAGB/q5e+/sVXpq0wTumHf/Awfe97z9LOXl/MP7QU0cx8++o8ff3Vy/T6LY1uUnpw+iSdnDxOmxvb0jljfq6uL8TEBHzWGA68RH1j27rATikHWEujIWUfMAANAITpytrCsaZcgDUTeowKQAQAugbg7Tzd3gEoudjyQhMQCx4wjgAu6nTddKKuAUD9zR3+AADJotP1Dw3IE5UAGzs1SqjwzuIw5f0kDI6PjtL21pY16BH4Xq7IiqvJDgw+aTaYUeP9Es33LtwR5EfG+NsAQDkUEhan/NWyv20JcAsE/kMDgHw/h2yAgOv3ljTIQZC7bmV/NMFUU3L8qwKAcbi1+9HKkurSiO7uqwHAEN/GLgNuYAuwJYDcz9UERCvEtf+cAbgCANR3Vrp9Wq8xJrUYdnxqJ4ArAWKdeZMItl8Kxutg5CMAoCWLLFCygKuvFrf1fIVg/ccC6Xrk6gSFwPmKnVTxGn39u5h/bubRPewDAOTFBLmAArFH6iTeIpO1LS1f0b260sCKDGj5N0DCck/Y9vfv32sPA7Y9OD3NAEaAVjj15R6Lfg7P0AJ/bXAZ49NhuQWDq9L1LU0YrEENyRfOxP29PQEKddlYOGC148Z91I2KWDK1Jmftk+k883uI38e/8T34H1wqAYap740lSA7i8MYaiDEKpm29biJYNrtYgKV6/dh+xYV1h9UBwABg4u/hUnJ/hQFoGlb6HtE81WPapFPWKbU1IDlsQj0+8buuhXCtxmpe2r8LRHRNxijVxnZs9NfT0fGxEmSyHB8BbOO7s0PcADp1IqP+/nrMbUzrJiDW5OLd2ZmSGYOBVaNQxhclRuE3UlIZAGULWC+ECkvKxNt7iuRZvr84f5WoAwA0wJXkeM2SiM+pQcAATwrrrpyr8frvAgDyHoLSAI5vb60pHolg+cKeAM/llo3swTIAsAUUWpF0ICzbT7H7uyVS7R7h8z4KAKosf9VnNEnoSg8sSmet83nR7M3M2PjMigEYdq40YynAQCR+GEAYgAIA00ZanxMz0ZwNWZVeev3mTE2M7qbzRExIvME+hXUTILDtgSL1oDHxoDk0JVkX+PUWk1m8o6YrAbL6QJrvZeMQUi22fhwAjIA1ztC8N123rwIAFXCHBmAAT9WEcc98B/fCpT1Fa77pfbpTcrCcLZlViDcgMMaAOwBJ2WZn1RnzGuIGBAbki4g37T2xLvmdKmAcFFhmX7oAoPnZzBEAIHJHzMl4NEn36wCzmwakeGM3ngUAUNPguumAtqFpJjvP56kpEE3nrAnI954fpx/97qfp6eMoAf52BuCvEwDMQPUSULzdp/nnjzEBf0UAsADnVolme+0fFwDU2eAswJA7664X4i8AfQBLW681870FA2/RMPdGnoGP1KArEn98DmQJJVOInB38y0DgPeXhxIP3iq8vLkdpOIY8MknXd/dpPF1Ll+NZGt1N04jXOQPQ9NxNR1is4QAAxTLFZFiBvpkS9t8kTSe28zd4PUt6ltKDk146ObXkJY05jg8P08nJUTrY3VdcawCgzVWwBImL9XMj2cJeZf8bccCqLENXnNgvSFdh63o0cfLYNSpRFMN4WT3+Xfhrih0A9aoGHW1VQp2M572/LABY9sMqANAZhA0DsK6e0XnaAIDS43ecSA2LOgxq/JQuo5BGVO0Z2PlF80ML8H8UAOxvkCmBeTbNAODVhwtNVACAb96ceYnpUA48mmAy5M6+AxDEmRrdWKkSACCBIa+RUPdsKmAPRh+lfaC+gImUOpJZPH34MAOAOM9sPhx6HDtjAR6KlUSWDAAwsgFaTA5eRckqmmzcC9kb/hYgHdTTDAC+fqMhC4efA4bOTwUAtNbtACBR9ovTFrozYt15Mw8WH4E07wXVDrHtujuVATJ2qPO+FgAELAQ0jDJgUd9nMxPE5GBrAMDBTtHps9r8LQs8hlcCbnZ2VjMAAwDkX0Q7MXglWDLDy73yjLB72Ii3UxiABgDSwavX30lraTPN12hcgYGivHXSAQBlVCvQo2YftdV5dZeuZQs7B4XfAgCGMTI/bSow7T7BAEQD0BiADw4GaTa6Sjs9NJHWU2+TLkvzdDcfJyDMP/qTP0g/+r3fSSene+n65oPKu7c2B+mnP/0q/Yf/8/9LP/npz9Pe7mH6/udfCgDEqH399dcCqM/P36azs3fp7M2VMrnbAy+72sARoaM0jILtNBrOvAmIlQA/efJEwIOAshmsUOtQJr0oZwDeaY/dKTM5Hs3ThJRP1b3NxtuYjwa8m4ZMlMZHFy3+pgwQRtRF90MvcxkACDuxD9grfbhFBiBr5WB3T0zBAADpQBtXaAdyeLJHAAFh4Ib2Rw0AxkHA7wigub4LAKj59yxXvb//KQDAmAOxAFNotrnD+N8YABhzVTuAJZDzgNKBBnUVpYxvcitWA5og3wYAwsLFRiqgBWBzR8SMcDSvKKXYwXCK+2oPtOIslYOSxMSqA/tjh2UwT3kNDHLtO8rdKwcZzcb6alk47ee35b/t8whEyMy/UoIZ41F/ngHjxgiOEk4bw9hjZdzsfV3AsXzWCgCQ56yCYMvCLpYZ1vf0js6g0/t0cLCbHj961Mm4GshigPyqYKMu97a10B1B75mSf1lrSmUwLErH5gYARhOQ/f09+RzREVJ20T+pBsAFAFZ6tdi+DNDDMqmQndyEI0DA6nZr/4Nf2zl8k0ZjJBQsMYKPVY+FjbEzayt91A5AWZfhVt3dNF6UnTgAmLupVuXKtbsqdnVVaRAAoJ4PAJD598DrPprVeIOHtotkGyBqtWWt1+VZanW3A7Dxkk0YgLe3M/lXx0e/HAC47HtlOjKDuinB8fkpwWVho5vEBBqABgCeCQDEZwrZlNCPtioQYwCaUHy2k8167axf7Fnr4FQBkQFGDhK5TQ3GHXMRyTLODSRyVNpE58yqxDsHOL4e6y67ZZ3V8/EtJUYNGACIEtUwVG7y6PgzW1uFVVXb5pD70V6rmP9lm7QBTAPOZU2k1ey/PPYuVYM/omTj/X0abO+oo2RoADJXNVNrwf43JVoRcCmc1fx4N3l/Y13+XtuJAOxtP8caM8aajYOD+HS8VQkwZ5T9m/9L6+mbl2ciWKDvDMFMAOCWMwB7RavK1nuRfEBbFF9X5XUQLiTz4SXSU0gdDgDKtpU1UDdCCACz08ikA8YaIGDXKgDQxmwhmePnHBUtzBV/394eGIg8X8vl5LJF3jlY3X8FtABEI89hTUbMhzNWkfmp+JPGEIzSQmvwYzfL74JB2dqPDLz7/rHGTJzyxsDiI5DbAQCErQzjsAUATSfZ5jwAQFhSPFvMgToLY15ZB/NJeggA+Ow4/f7vfJKePdlPx7v9NJ8N1WShUwLsmnGKG8PGuR1V2WJV9mx20OdWQESZ5/zcVaOdWJcLPtUy7bAVTQg6++k7AoC636rTb2E/B/BnFU01iKOursEG1fy6TE01DvI78hkY4HbVEtdtUwDdEZvGOATrL+xv/YxmDyBwGAhY7/dlQCByTfgkiuG9+3cXAOQ8QVOb9QuuEPaRNYW3iL/QkwbghIqs4ThdXFICPE0XN5N0cwtZZZ6ubgH/eA2sXfuPpSB1JJoDyZbgN5IUMMITS6Rv3yAiC81p0v0kbW+i4beTdrcgFG1Kc/3B8ZFX+Wynvf29dLC7Y+QSB/428ZMTrEEvu9e8klC0podhW+Lsx0eLSkvtUWJUAYxIq5EEqhiD4X91EvnGFM+SMnn/NrZNfgmEEPcLsqasA3YNAxD7LoAxyxrY7MfPkbCq/bPu+ijkDnuf20lfj51kspKJ5rsEoaw+N2UHmyRiKQEu47NwplW/+FYAkEFnUigjwjkdbNvPFxfvraWzd679wQ9+IIDoP//1f5Fjy6LGHaH8l1IJghN1q+r1093dJF1fXmuCWcLb0kwwB4bP4PcwBo09civDyoFFWdPh8VF69uy5mFY3I9OIiRKP3YNdLZLI+AEM8nec2puh3VNkuKGoHhwcaXBhAZIhsgmxDUywd3MzloMuw0OpmAwqCL9lysk6QcHd3OwJkFO9u4RcjSnC+9BF42AC7OTfaOBhQbPpHvKvSqNcl4LPAOxksUkn6PpGDgv3plJm0Wy3pBPIwggNNN632d+QBiAsP/TZogR4sGO1/UsBQEqH+xvmyAGEuWOmg5FOYqqfN7HgcEhFw/XMJ+CRkP5eXwCgMdvIBmNIBh0A8OpmmIZDnLESNcWY14dvptzGRvcN2goWtxvg4wBgU+6njlwYfkBUNADv0mA3pdOTQXr26CidHA7S+u1N2iTbIW3HXroa3+hQ7W2l9OM//XE6OT1IDx+dpul0lB49epwuL4bp7/7u5+n//X/+On31s2/So0fP0ue/8YPU622oMciLFy/ST37yk/Tq1S/S6zdv0tu35jCzdEjGbm6up+3tnTQY7ApMHA3v0of31+nN6wuttc8+/URAnYF0d2ldGWBryiLJEXUBXktDAa3TdHVNmbplRHMTBWn5FQBQpd6NSLIJ2Ro7jXlpy9k4grEDlPjxWprwCJSer+WGEqwjnJq6zP3xg4dqFsI6ZE3XACDAu8BG33/sf/4LADCyw/wbTCz+PwBAkg100oSdwfMI9Gcfal+5s0eWWQ4AQAml9m7oGyZdDiLCU21LgGUsFgPZcLzL+7u8j1jrUQIcH8+eFhtY3dnMadEB6nptJYAtEWM4JrWBX61p2DAHpTVUHNBa+9MOOD8Qfd8FA3DZc5ktKyXAcaB/GwC4tk74c0uO37sA08lv4oztnpyLuA/p2NVaftHNuYkkugdaCRJzUoFTqeqYFwChPdcyYKI4DF0A0PRkY70une/QUWmpP/7iZaWrCwBgBd51Mt5VQ5P4buu+XDTclHhTExVj+RrgZ05zXLnkeKEEeBEIqIPBYPga4FE04Vpn4/zdB7GZDw62Jc+R59NBv3hvrQXWWc/B4K5+2SnZBpzz13SZQaXMJhhyYSuG3gUYALAHAOiszlY/LPwB/m271asZTpUYjNWTQY2GBcjfVzEAR2P0kfsGAG4S8BYQqgaBoittNJ2wchJjzakMt9Iik+3QfqGk0Paz7EX1mhZcLSXAlRh4aBy6gPY8hLT9zbIV3k182fjVcykAUM3Xuvssz6c/S1cDEImElI6PD1cyAGMfLSvJbvflMsec75cN45isQCmTaLnPTUDO3r1T466dgTW1wV6L5eEyMGvrpi0dgeqy/V0D+lpfCyzAem92y8f4bNMuM+BIDEAS1+4PAmRloMkffAEA7DAMfJ11GJXfEQB0xgbSOEhOk2MHK0ezfWvLxN3rPb8MAAxg2vbvtwCAAcQvdARuLY+tfb47SsoFAG7tiB2Nb6CmJQKFVrMI24YYWf/PE6LSWK7mMLQK63UWQGAXwDDmbrCEohQN3Ww1iwP4Wzf9P5h/+lkA4Nt0fXWTKJyAAbi13ZeEjAFYZg+K3TIAkCCc5m3S73ZNbN2TwAOTIwFgkN9BcK3SMxPCL6CSAUZW9l2BJXUzCeZkJQPQdMcAoM0OxTrrrndiJ+IZ/kqsI0mEjwCAAIYqESZGZb8CLv49GYAwIms9SK1GlWaDkNT3GwxA9r9V2wAAEtcQp4qR6Qw/A/+sAQgXAIgxNmHIenOTyrn+GAB4Px+lfmZexzzbng8AMGRZpHlIQqKRqcgxVt30A7ZkUxJcEwaWkS7art5tAmhxN67QI12hAZjPq38CADBAO/OvS0VOBoM9KZc1PKukSCx/9glrMoAtxqPV/+Nvk+ksxy91/BvjJ46cxzvh76v03ctDo7SdJCt6nsO7u/Qe/fmxxX6AgO+vbtUFGJsB+2/qACCbLEBAloMSN9u2fgWcpnn69PkL/auGmWma9ne309Hedjo9PkoH+7tp0N9QLEdSxfQpmWfHUhx8pRkH30Ny35pQQkEEzKSUOHAPi3miLNfYfwaimkQVpBjTCJTN8uQLTQPtO02nvpQS+4ar1nVOzuYz3hmavyIAWMA/0w2sbX89p/VaKH7JxwBAEuQGEi4FAF3+oN5rv3YAEEfHymYoGZ2J2sxDIb7IoQGDj869XLA9/uZvfpo+XFzIiON4xoHDJEKJpgRQjjg13WSbpZ9iLaNZeGHAQsj/P/2nv7bXOQBIgP/k8eO0f7wvoA/wDlPIZqRrVJTQsAgJQENjR800ri/0HhiAJlQ80GIKoDHYCAw6B9HwxgBDCW26YGsEfOO7SZremQPFoWElDwi7Fk0hDiTQcFugpgXYakOFDiBNUsJg4ADDJuMCAOQZ+LsYVNItsrbVAKewnig/ZrzP3p2JcYm+H84NjVhwuED1owsw92nMg2sd5LuD7XRAuRgA4Azg0jKBOlAAJYR5GggoQMczluE0aVxoBEPHKTVKMQ03wFGxRRIHeE8lwHeztXQzGgtYDQAwtEhqR7110sUMWKJRVSjWKxgF/qFyBAVHV+V+AhBMT4ASYICIOQDgwABAmoDAAEzTYdqQuKmVwMP+/Pmrd2l7bz19+dtfpBcvnqWj40PN//BmlF6+fJN+8YuXAgLJNgMyzwmSXRsCpwZw9v35B3VLvroayTEyam9KL14cy/HZ2dnX+ry6vEkvv3mT3rxG9yWlzz57rs9Fi1OdXDfAv8kQjdN0OkkvPv1Mzsj5O/SlxmoiImESz1gWMXcbM+1LF4w24MlAcAW4C2wSNAGtjJ+LvQQrgv0MIE8ZPmB8BLray7nsxzIfRg8/Fbgjp40Tya8AAOPACxH4AABD/0+BpDo7WvkeCQIuEgQkDtgX25toLxrbmL1M6a8973p69eplenh6ovvp9bqMkHbtRder6J5cAvJu57sINkJEFqePw4qkBs69GAhzynYo/QDA9eZCPj5i//WLvcxj4g57JG7LgdJ1nPP+WdHZttUmZO1whaMVAF59mMXf+XeB4VPtxzqDF7aOz+MZsfO3twSpBio8efpU36vygt5c+pk4FrcTkhxj2RjmhNfuISvgHRolj4A+aS63sg7RJKB4BpM52JajYOLANB+xcl0lMFRWFc1ysGeUVVkwUpIRrR1ZBoIVIHWZw9ZlkJpIeoyjrbfisNs4lL/rdY0Egv3dmX/+r7LXKzQof/7zX4hNhsQFDApsCZ9JAq+w7cralVMLqNM0sYjGQqybABCzZliTPc8buPkf5swYd0Przn10JKeuZtxF4FLGqNj6ALFiTQW4Ylp2BVUVyJHF4ukGhx0rTNoICK1UzJggsRaCIVGXsHbKQDKrYhHFbYOrGkCKoWgZoO2aub0dJYAlGptZ0sJsWelyWPZpvR/xq8KhrBMB8flZ+89vJECuGEvAqWBzR2ATyVZ8C/wMkpAhT2LPZo59t0ylSkhUQ9R1gpczSrMOV6wnZ2lEEtjY36bRhs8WWm1tiV40+sq6hBU7INvFJsFTd/8MULTe/bbWTJsNRg8s5vfn5/J5TePLKlsE2Ihh2ddeL10SncG9guFXEjWNzamA/bDJdUCauxqqgYMx5cP+resct3WR11/o/gUgHWCVN2Er8xQgWGGYdLbzgg6o/dXY+jCPaZg30XeHTI3ONDXaK4B2vf7C9kRJur65k9go2lChJRd7Gb+xiLQv2ZteUcJ5FqwSXIBgXTFfdXmr7S1bp0rgS+PbWDcLjLjM+Cjruh73aDwR+zLsBK8J3yZkS0wW6D5Nbs0ucS71e8jmoG/XT9KRBgRUZcB6evXydbq6Gib4CigHwbQ01g4AYJVU96NroRTYJ9XWVGgYWrVGObuM1a6fo6u0gvM4qwzUyuuzArBqu6xX1x3i9YvCQLMERt9L8owV+OrVN/IXuEiKHB3hp/U6MjKweuRPq8rEGkhmZnr2S2w9wxBU00aNb3Puuf8T8x6lwLzPCB4zsawA1nubFnNpzcPKFcPQOrYLALygLJvmhiYzZbFgSb7gd3KRqBGTiQZL7mOL/CE0xmKS+7k1Afns+XH649//jfTs8X462gEEvvWEMBNhnxcaaLFX1eyAuM1LnYORdl8ldINpHXuxnieRXNqmN9+lBDhuZFkp8JJGWYXh17E2dksKikJDtC6XLwxAYp+4ZLOXMABrn6sFYYjNlmmhhs3NDK3Wprp/G2XAZSyLzxjdgEvM0NjB+X0aexOQsNm1fyCbwr4DAHdiDn4s4zKdGTgU5lwNSufzdHM9TBfX4DXzdHk1SpfDuzSd99NweJduRtN0M0ppeGtAIMt5b4/KKQMC9/asieL+/q5iKX4GH9hG029nUxp/u4ONdLi7rQYegHecfX0nEtDkw5pzcA7YWsavkg8JkCsiGcQoyFDscZvbDLK7r177NWaXjdlcN+uy9WFzJw1W17lUnIIvmP1oB9hiv9RgbVXB0vploZVZlwDLZ8xdt33/VU1ErLR4NQAYa6T213IzH9+fwdCPMRAA6DbFzqHShT5skayq+zxtV/VlMUq902pfQWPdagACxFl3XzT/rmWkpDe3OzBQyDX+eDPAEgfUu3eUgFL2VQLamMRNMkzz+3RHYE7whgbHhgGAUdcdTTNw+H721VfWiKMHy47s3Y4W59HJkZ4Dho9pRjjdnYNdwI4JwwIijG+GCi4BXsh2YYCPjg4EWHCf19fOJBTQZYEiC3k0NPAgl5EFG8opuXTwYT0BXIQmVNR0RzaWQwOjaqKTZgAioxKsGn6fgYo1Y1ChZcgFkEcpDL8j4zzIJdXotlG2aV1zOMBhKwYA+OH9B2WkWDKDbQMAo9SaEgIAwHuaN2xvaUwZc2VKp8sBwFg0WTMtWEKetQ+ReXLTekaBXlD0KUteFwA4na+pDTnMRDJ1ulaIzy9sSN8gbebp20qC9RV2UrqDZ12nzdH0/+hCumYMQHrDnB7vZABwfX6b+mt33jX2Pv38528TcnzrWyk9ftpXEw86bjL/YozejNSwY3I7S7s7e+nq4tq7GZm2JFpG7BMBgOdDZehMf8GYQ0AdlwAAIABJREFUfABpYndubGl/3Y3v0rt3H9LZ2xsN15dffKnAXkBebyYA8P4e5s9YgMtgsKcOzx/Or9PwZpLGbA3PHiugdu07iaauA2yaeHjo7TEmISZdg4AyDuyPnnUU5qJElzJ7slDYA/YTwF5cWu8OssTvaNIBAxAtSnX7rQBA7WcXpGY/hHB3ONdWxu8OgXcXV6OJsQHdWsc4whuWlQrdTh0wflLyzACAZLD4XALw2Jfl38gqAVpGMFV+p2dpYo6IL/O/otcX4DyC1mBkWRfdApAy1+zPvR0re5FzzTN6tjH2VcnI12a80nCrHKL6FasAwO6nlJ9aIDS6YGU70JQJ1QL/cXhhf8dD5tHiCBghNQCo7r/3sIFvpXvDudDfTml/Zy8dHgHmwugWwm0AljvwdhBaeR5gEIyJWnMK243zzqWsoZcS587UOCbrdFl3oWxPdqwai/r3tkZsLRQbVZy+toS8BgC78+EAQVvi7Ye8fXZ9nNdaN10WX96PE5quDPXskS2NMs54jd1fAR0EnrUAYAUu5vvwgE+mdJnO4orBYw8j1cGepFSEeeIq+na2zldpu2Z2V+5g7qBtS0nODt40N3qyOXKnqdHtkU1RsFQ6qOcxEnMuGLDu6Pn76w7ldYlfx+ZVYxG3WTfKCMYeLxMAeHaWHj954sBJdGz3pjjeEb3dd/hWZiNsXeRGG87sCACwZvnV9s2Y2V1xcs3VeCz7AwAYjc0E4GTNJdfy8xv6ZUpQzA4ugjTqvlwxAjnbcdyDsWVliZxHG5IYkRaxg055PNT4t7CeOuXZ1Xeu8idYX1k3i9f7egiwBpvBHmJszs/fJdij7K3t7V0L9L1ja3x+lEbnwGEhIeOlnm1Zfn6gLju3BQEFFjjbOrRWOTtCZkfVJE2wqj0LY61iOCYvPVoAANn7TdlrlHPa3u8Clswh/jnMY/z56OAe9pgC9DbAZj3JguvfYtc0tys0jAqzwYFKAi3pPJVGCh077Ykini9KgAGL8MMjSGsF1SPpEVIKalLWdAhfZvva59M542NdrzuV4bouohruoWcsWR2qnkxb/O6OxG4/9da25LfhP9/jQwMA3vfTq1dv0tXVjQBAazjIGYdmuAFOIZAfdrv4fIvJLM5PMbl9cHUeqgOnNRSJElrNC/c5sw7dKrd1JmoHUKnkIcpc2Pdmc113mdVfuqVqgASMBVcA7Er0ejllMAgBtnRPJELkC7rebd7zVuq83rcELBVeUZXF/IQvgW8Qc8SzqxEe8SkEDyVprUNpP8qsBbJHCTBAITInYyXdJ5O5tk6/Z4x7xbxABoypA4D4UXwejRCCRBGsMXaW9sN8lAHAP/uX/ywDgGtpIo1A8+UWAUA1P+pZQl/SHywO6b1Zd/Tss0Tdp37jmnJeNp3nLX5eAv51jvq2cqbyC1e4BOXXAm6d+dB+j8A8/MPlACDxT1RE1GfvKgAwqj5EHugw9twPW1IBZOers8M9aZiBmZAvkUxEsYlh9+Oeip9jVX51pQ22pQUA8xxFeaiv6wDVInFBhZ2tYd9fbuN/oQQBTSYBAA3wYzvB/gPKINzSu1infWKmtXRyciz9etbOs2ePFaMeHu7Lljw6PbEOwX0qcsAcMGx8COSNaZo7C302MXYf6x7GceAyxKXsJVkwqhFocqRyY+z4rMMyrteLkvs+V7UOfN3ArwYAI4EbiaL/HwC00fzOAOD/9D/87v2Tp0/kAHKgU8ILAGVNCyhDnIhCj9ZeAAdq1+5sNUoCcWijvDccUzGwWBz3BsxNlTGEmVMDgHZABgDIzYt9OLzJAKA5Oj1p7kUwYZnHRTFx0GZlJkdja4xxc6kubjhuR8cHoq2yyABtBDaoVTydtEwDUKKuUMqz8HAxBrfKEnIQ2kYyEdnNbGgj6wA6HiBLrY2GIeH3QWkVAKimBwYQ0lCBC3bizfBG91OX/gawGIyKyE7B/CDgYh5ubmYJVi4A4C4ahTAGtzcFhKKTyGELELO7t5cBQFiA0YiEsYgSYMZJDrvq9j0AxopIK8CDShcK17Gi7kTo+UCTBwBcS7P7denRccAHAFgcOzPEdSZEzlujqdUtSSgm42ML3YJIM5TS/4pSwgABBQAaCLi5tZZOj/dUAkwTkI21u7Q2G5vG3hqOwSxdo2t2P029jQ2B0XS3ZC3SAOfN6/P07t17AcfHB8cq/QbYYYz5l3VIlgadxPNzOiqlNNhKaXePTtUDc1i8pGFtjgDyTOvz+hotol765JPPDADEGVg3AHCWYG7CAJzqvYwvGR+0SaYTcmzBADSn0daO/asyJjFjrCQ4OoTKcayygVl/rWqggOP/9s0Hrdnd3Y20u7uXtqmX9kuBYwUA8pmHe/tq1hMAYNal8rkPJgHrPkrzOLw5EOQ0h2i3ZxNx1in1XwYAmsiyO5geuHAgAQCeHB4qgAgGhZ5Xz1zarkf5jAxpZsyFBsTyus4s5h1r2XXrTP+TUnpzVM257AKA0Lyjicc/PAC4oi51AZByBymXwMTBUgIKy8J1ddziGT8GAAL8zWejNL+/S5t9Ouv2JLC/t7+jdQIDQIAuTq26JBPkLJZUo9ElDS5nKXOHoTmbnXtnx4hlKTtvpRXcZwjtFyux2nX9NgDwY3YoO49NJlzfGyLhwfhsgLraNrZZu+xsOtM0mDjhAHBPUULA/0suwIGiTllxfuxutj2YX7WGzeoRKn+JxBTdbgl093Z3xQSs2aQL4Hulj1V/RwcwdPZK/N3GvOxLY8eV80RzrIw5mXMrK9F7sp6LBb5x8X8FGCnMDRu7sA+L5VX1HLXjo9IW6U6Z4x7MBZqBGQD4KDOn7L1Rrm1gaWhIBRvpVwUA9Q25JNeSHGIA3o4VmOL/4S8ICHPdobBXNcAEF2bZVcbPx2sJAFg3h6rXajC2qHpgbypgRmM4A4BtmegKFvdHAMAaqC9lQ93PMfswlw0CqKWhDWdS0SKyc9Uy+tEkyYLzjzvei+LnC/IDUXKdZVcKW6Iwr6zhQfjLnNdoZdcMyfDVpIVWA4C5qZOfj003wrb0NQMOTaBu+momPcD/489Gohm7LQZgk/g2ANBsTClJX86EVJmq7j2SLlHaZQBVzbio16HNiTEyDGCDgT+Tjx6/133VulEOVBP3YEMDMOL14aeWZ/FEBHZFe9q7zKqc3JjfkQCVXfDOvNJvrux0yBLRSGI8nqhCBsZfjwzzfd9YgAsMwGsBgLg2CwBglPpXDH9sRx04xzgpyKZLrqNzhchgyWrtfT9u7bm761rnWZPgraV9OvPRGAkbn7DRDoqzJokR7qwJCAQH219WkswVidP4uNDiyz9njUgjZqz3N+U7skaDcRzgPu9RJ94gFwQDGVDDtQipZAoAkP2Ff23W2fY9yW/mjUqt0Xgif96OFsBYa8BkwGL4UUbcGHjFGPGh1oczAGX3AwB8dpT+xR98P714cpgOd/Af78RwWwUA6nkENlpDmIifYi+EjeXfQqToArAxjnGmrvI1uq+rJneFlM7SQ0L7T45y/nPXf4ZFFk00zF5or2ndBvOvWwmzCgDMUkaeyIsvjLXfJm41xxUA2AUN7TsNCG+6nDfJk38wAJBKBoT8/NJ+WkvpFy9fpis1AZmmD5cp3dBg+B6CCefEVupvWVm9VWwN0ueff0+JPiTCuJDy2gEn2BkoqaBu1sS9U+znVGW889mt4hdit5nbSgGA0SQszQzsi7XId3uzPNNstP4HLVte+8DXQpT0x79xptXnau3jhR0PPy40AmtWs+a08r3DpnXW+EJ8UZofWjLFiANxHzVeYfurvL7eb9k+NednvD7+3mr0Yvbkvy+pHtV4NYnwNi/efn67Dxcqf/7H//63758/f2YA4PhWpRcAUFcwAMdDAW1kY2GUaUD90GcgAJ6ub27U5MA0ANdyZjpKMNU17M6EXmeuu0fGwvSKrKMLF8wP6fn54R3lr7mhxtq9gMgAAWdTGmtQCgkSzWHMxjSH20pbhtaZmO60vZSOjk0rjEXK7ziAuaDWki0RAEhpIdp/Xi4BHde6ns3ScgCQrEtPf4+Mw6bXr0fZXzTS4B6j6zDfGwDgeHKnAwJWmWUJTSOAOZBDFeXGTkcfjU0nTboSG5sG2I5GCQbgaJQk2LkMAATQnU/nabBpwA3vN/aVNSjhUuC9uZ421vv6nWXkHbhwB0G0XM42OazqE6j3qryARAHlvzAAURJQGTBgEzX8XbHqZRtKgVswt5rMUjCSakBwgRRSrXbux0q7qg2tRhAYczIR7DQHAA/305OHh+nh8a5KgNfR2ushhAqQaQKyl6Oh1vvG5rZ0HqME+OzsvbKBXAf7R5o3Gl9QJg9YyHqEAXh+fqFuyefnc9GwT0+O0+7BvkBnwFlKFrLY7ISsaEpbzJUDibAVEwDgJuscB3yUwPBICqmD8K2BsEaEInvsgax09lim69I0jM6BMY52sNbOeATAODXmLAVwwr45P79W+fJggD7lQPt9emeC28wfYxbsF/bEw9MH6fTUNABxhDlEaqPOZ8feE5OLA9ZL94zp686VmCP3Yh+oCVBas7K1/b20lRnFXo6vQM4O6uHoRt0c93fpAEpZPs9UgVno0VWX/c0yWxY4OFCIEQmNt9Ch4J6c1s5HWIafZjguEYBmHKA2YPqyEmCVTLlGTjCQgqEigML1aPz+wlnqdAnViWF6GotXt5ypBtMsgDHmdDAB6gOsLcGvP/u7lAA/ffbMy17RGKEUYCgGA122aTCFoPnWhgHUzBd7C/BPJcF0ba0cTDsY0UI1BiDnCDZQWqc7dHnHtltipSQavKSy6cYlh2Q5lpHSWnE2a2ehdsRjPIJxlsenKqepO8DVjoit6WAE2k0sY0yV7pHLb9SALhO8h6kkWQwBp1YWFAwHlUR7HF0AuK4INskzy7ya023SAcFgXzVQ3RUXZ7nJUQwzS4l5iwBTQXwjVK7zo3GUav1Zc8zrcjc+r5R41wF+NDQyCYbFEmBz6kzuorvvu2BQ3JP5FoWx2O6zVUzGxb1oNpa5ohnU4ycPs26pLLa0d738TPqgkcCKddItAQ7GH5nvGsBczgD0eZTOa3mWMbb0dqQzQQDg9rZsAVUe8fwG2JTzoU3QxXOWc3l1wiQAtgAUg4kXAKD8DZUAb2Q2ouxqrUGmYDbmqhvMdmzFikqDPK8hB+CsKO0l6ezOFAiFhAw+EfrR4a/yfithah3/j+nKmQRC91oEwGKtyTanabUX7ezTOumZ/hv3w/PeoTeNA5DPCJ9rDxBzOW7V1V32pgJO7K3N+RGlnC0A6Od1JB24D5LQwUisNU3jeUwnTpnuvK6WAaD8MSpq6K7Ku3JA477ItwGAPFfEEDUAaDpaXQDQ2MCmCcrzAAIp6b0EADQmsNnGWvC/7rKreQiBe3W5t3Ofz2Y9UUGBXQTwuh1P05SOoBOIBSRoDABM95uqnrHGF+vptRiA12kyM81nEvpogUtzTo09jHFZKhIiabFosy0BUEC+sJuxn5Qka9ZF+D8ak6z9WwE47bKuFnkthxDNT/BRw55i79RZ16U7SOyJE1ezv1sGl8TFYBVRWUZ3civTjWsqNp/FNdxz6OLWgbuVIpsNYa+FFirsPiNerKf+1mZOMOosoUFCz8p47yawrS4lw0R8ozEK7V1WMJ2dPV7js5DBCskrfBt9r77eu9tOR+nB0U769Olh+uFvPVcTkP0t9iiaaVM7u4lLncVe9rrFu3amGUM27ETYwpLAcvDVz9FlEkthGxtD1fmxtrEfe92yvzEHkqaghFOsxIpJ5/Yp5DiC2RoSHtleVO/ReqSCTdqtlrwRK81JPfE8ISlkP1uCK5i52Py4LPHWteM1616kmIqhb+vYGKmxZu07HLz08zZ/PvIJIsQU3X3ZvFp2xO1U2CLOQkgopRmn7x+VwN6nG2L/KzpST9P7D6M0HkE0AtSj+mIgXIE+BBCgjg8O084uTTXM32ac8MEBAa36BpkmcJCh91CguoRGIHa+SEIr5Lnclm+C36zB9vN4KSTCvNdBxGHRgC605lsgzZIqhrUE8Nuuoey7Vr5gTuQ2/lzpZF6DzZbUWAUAhj2MObGfi2RBvT/KnP3TAoDhj9X3k+UalhAP2jFd+8s//fL+e59+KgdwdD1MW/0NgRiUAMOeARHmvw0MIueSN64Qq0/17HcCOAAxtLGqMmAZI8AJ2HNjKwFmg8NCMl0Vc2LEHlzveRBnYBw/h/CybZiZABXK/rhYpHx/FoOdG6DHZaLSAGVWHoUxOTjcSft7+/o7JalqIy/DboAFiDclwBxQGPBwPjjElCFUhsiagBQGoAEkHCD6nrW1tEMzB7I9DmwK1EMclNI172yDgbBAdap7hJkILRd9Q7sXykDfCxTltdw37w2ghH+ZZBx2xoSSyIsL2I7WrntnYA40KP/u9o4Oq+sr9BAp57bOrNyj5tBbbTMuHKoE5JR1qinKcCjAxboCE1haDQLNKCSICi3buwrh33Iez+bGAKT811iAa4nORxjKAPdqFkGNWMughpMYAXujkSVD5AZzVUkWIDUX648+qwoWKYVVKaCXea4hVDoTEHF0sJNOD/fS9sZ92ttaT9t9OilbtpB7ffXmLP3s55fp+99/qCABXUoanhDovnx5poyLlae4AH+VMXj27JkMOM/FnFPSkQ9RP2z6G1sy8NEF9faGMkrKa9YkpI/oM8DlfH0iAAUGIOgF2wvfif9uR8au15o2c+2OkpXFGQPQyn8DGAjh13xAOZuA+1OJO2v4niY4d6J/AzwPh5TlIths5ctkgXDgogSTygfTI7ED4cHJaXrw4FSdFXFBQtMt5hB70gEAvXmOZf5KwBqaVqZPOlJzIezD/oHtNwDGACvVOQtmq2uS8R7hd2JGLYr8Fs0iA8TqA8C6Y4WofllX9ioExe0gjdfFumszjLkktzHKmTFddbHWwVNl9OO7dF/ubOQgOCvqd017vD9+a93sTJMOpzccDPaDukp6g4s45MLhj4xs/Ty1g26ZfQOOsAlj2LK3NCMymYdPnj238RTYCLtnlsa3SEtMTXtkl+BxI83o/n5znbtek1EEDN7eMibz1qZlLJ8/t8/L4FQwFppsgNYgXRDljJORL6Xs2h048qzb29JFVyLa98YY09wisg6DU6UcYz2XdILohL5JxtTYJQRyrEnYAuaMWxlqfdXSEJoHLw0rTPbCGMuB87dQ+mO9S77CG2AF07R2Ki3QtbspYE43cgPIDoZWPH99/8t0sep1EHPCOuD8inI3fi+AdjCQ46kytKqEZjGj2hU4z3O9UKbYAt6LAEYkFyIA57ui+ZE5msu1EPlOdY/0jLaVyVkysJ6beh12d5+Nc7w+AFXGkHvBV2J9KYExGDhbpykz90CHhAWAd9i3ECKPp80ant58KcD5sCtxX+EoB2DAc0wo2Z/dab2KqelSKIA4SDeIgSvmQ826KP+vc6Xq4tsJRjPDugsItkAv72H9srew0/wd7UjAfwNmSPBWTZIqVqYxPKdaV1Ep0u4dfo7PYV2TUI69V88Zr7M94+fR7VDJTytt7edg1fZRlw0dgEQEEGYDNpQs764XK/oL+94NprvdK7HXBay3ICbKMbHXzFc00Qt/J9ajTGEwV0lkoT3mpWWr9pO02Sq2q+mw2f1H6Xj8bPbTPlfJhVpSwQGbeLYYKWtmILdFVzBcYw7KeYd+NCW1vs7Yh4Ar/Q0Da7xaItsbL82LsjwSRJEs1v7tbToIZ3a9DyvGJSLaPSt/WI06WvallQZagGo6iMGSVXmcJ/8EDjhAEIn/l6++yV9je87ARisBJrAHUMR3tA7A83ues3SdfX32VvHVZIrtskYZ0SwDm8RlXS090ZWb6PnPFQ5oAF55apXaynct6zlEKFZV3uRz14FhqlZ0D97dPZLFip9YT959mPVoQb43J8qJvZLoMHaWBegWC6Aj5mCKn1/qhBr+Pw3wHGXM3wtI63qGLWO07HEbA4Fg3Fd0tvYGI3w+ACDrTmMWACBtmGEsTugCTLx1a2vZz4cMGAAgOtCnijCknDa3ZHu60ir49FTH3aTjg6304vFB+sN//ll68mg37Wyw4Ebym6zZi/ntUdrb2oaY1VaCRLbItS7r86pre4oWccsQavfIxxLD7Wvbn4ufHYyqokOZ11vdLAYZCpEciOHzExrRx9dIBpYcAAymfXxe2K78bu8gjcYr96PGc26bxFSuAOW8Dh341hpvfBfWbMT/9fMaiNVlCyoGFNsUPMCeQbFFZ/8ZQRJsIIDpWDcRU/H769F1oi8BjajOzj/IdpyePE4nJ0/S1iYNGq2JFt17WXtKKM5NsoEYKPwBdCwhcBQGHvc8lba/fGESwZ6QYj9BcOJ+wGEkGQBA6EzUYhtmmQmefUonZ7XkgdKo0io2ZCMcQG19hbI2i0/R+o/ds7lOOFnsWYcJBXuokq2VBqqdU92KhriH0KZdTAR2/dA2QRxa1WU1F3/KpAo+0gW4YgC28Y9iCknclAq/kD2ox3Fh3//Ff/fP7j99/iydHh/LqFHjPbq5EgA4m90JRNreQWurJxAwAvbcSW++JsHkiw8X0vkLjZW8GbysEQBQwJUDTQUAXBcIxgX7kIsyGTEA949kPO8mt3LAaLABUs3CHI4Ap0ojjbu72xzgirE3GelzBAKtrwkA5Fm4B5p9zNX+GfBvQ2WYMHfQdqDWPg+SCw9TZkFQMxqTIQZIsaAmukhFxpF7BwAUndYNC1miOCgAVIIlwe+UFZxM5GRSVhrdTXEe3r59p27DXIeHRzpQAPrifcosbW0JAOR3diBZiQXlmQL/0FAc7Aiour74kO7u6Iq2JucaJ6J0NzaEX46lAN8tOc2Xl1fSKRFTRyXPMB6tC+TkDmATtNTIZqadQNC+ngHAuyklvQB/MKUwlLOslRLrowMAVt5Je5DFz4F3tOy/umQjazQoa9azNZmbBFEeYc1AaEYw2O6no73ddHqwm3a3Af/mAgW3YUL2N9JocpvOzt+nV28u0xdffC5mH4YV8BmQ9r/89d9YB7WqVNaejfdb4xYFxXc4j5YNllPtQPP6mjkFjAOBDIaYlugE9FwSi9/ikDDG4t18KO3CFgBki6CzSi8WI2W6uG+UpHpZiBx21z5RcxnvDFWyBtYlT3+TPgplyQAlxrwzpqIJNtNVkzLOGrilezJXZN0O9vYEYtLpWBeHbN1W3Ut9WfsCZNCZcJZKHMDsL4JS1p3YvaORsqoEitDaTWTZAEDGWAeJM4QDiMilBrm0aHlJbBHRduZNnZ0TINN1awSsOnunNa68Mhtf/94Wr2tZaPnvC/fpB0WMX2a4FHvV+f78/jiQjA1I0BBBscAsdCGdSZd1NSqGI+9uncLvAgDSVYwLR7bXx+G7UwMQAEDm7viApM62Sl3oZo7tgVmKVAT3SSAdjHGAkOgyGYArum52+JXSnpghWz9Wflk7ZAHM8Doxtp1Ro67arj9orEpshbE+SCixd1lfOGJkV9nfCvTnFpyHODH3omtFeUg4keFYWQBXWE0WSNSMr+U0CwVwJGJojOPMko6DUgnd5+Y2YWOXNBUJFn0NhhQ73YAevrbrzLeawGgfe1c4BwiCyR7M4O4Osp9qpkJdclGAx2UM1+7vxNDJgYGz0klwKSFoZSwBBocWVOukxx5ib4RjH/9GkFk7dS2zM55NoIXbWmNkruWOk9hRAhfOYdaQEqVhH7KBsTmPjnjbrpkcgEzbTMY0/hxwItnYGKoMyDg7grOcwqrb2VTns8knGFuZz4KpQiUAjO76ap1J2Vyv2oimZgaABRPV2aiuYRjjHZ/DXozyO0scWOMz7ABrKYCWen1YYF9KTaMpG88U7AutKX9NzQiTDWyeqX4+AeFKcFrpnQGLYfQX96E9R5RKehMLVZFwFgV7tEZhIsNUAF8T8S96XpqrJfszAqRIIOg49aApnkHrn6RMBLX+B+RuOqBBxzZ1m1vE87Qgw7K5j3FWV/u6xJ41Xz12AIBl3TYMtSiBZixVytlPPbHcrOx6SrXJFC1x6xbZWWt1F/uqGVBocZPsJ5E9zwka715ZneUBjLclWXGGS+Oa/aV/i+6iSZoEY9Z+L5agS5UMh1c5Oapzl6ob7NEY5h/+ILpnpvdH6S8C/jUA+ObdWUJS4XY2lx5XlFuHBrlVPf39AUAIELXfYCW2q7Wk2qA8ImoDykqCNFcKOduN9RGNXDrncwj7R5OSaovp86LkuNL6y/v13iuN/CyKvVgDfXV80eo7/jIAoBiJ7DH1R+nL9yWuDABQ+q6eLMokADVttIADABDGpkAYLz+ufcLe5lqa3F6lw92N9PzRXvrxH3+RHj/YSds92KQjNWE0wMaYSOruHOBlZbhiDluJpfAlctMA9+1ySXDjZy7Mb3NYL/Nxl53ny36XQYsMonVthP6u9VCqkqxZYjCcK7DEAehSFRMJk652cu0PmL0siRS+j0RzDWoGAzn2fZy3ob1bA4C8JhIC1lU7QHirGqrLgePzIMPUuoDtXpP8AZJBNNfITYmsKUasKbCK8eRWtoSEBWXvhwen6eT4SdrbBSvYTv3+Ztro9dMmnwewTZVWBgA3siQOPi3YRvEb7fzw6nx9Jzq37F/mHr+gMCyRCCsxTkcbNZjQFes7mPxmK7rajJEYrgHDhfNHn1XsU5zvllCLDHeX4VevZ31vtTCju3In2eH7tgX+an8jSCzWZ6BlAP7jAICxbmrJBovDbT6MqWryM+25Xe/NtT//k9+6f/HsaXp0eqoupXDfAAABjADRUm8t7e7uqCtSMPaiVKL+IDToRtc3AhDNwbKDZWN900RZxwZ4UYZatO1M12M8puGBAVoc8gT45ggeCWSDfSGH+WAn7e5YJ1+6FEtDb2aZWxw2NVeQkbaD1XQg+P1aOjwaiD4PiDYaUeprB25/c1ugHKw2GIC8TwMZ68kn+FYHOs6Htc/mPTqEN7f1+tAcwdBZyiP4AAAgAElEQVQTwMLe49lgUwYAqNertNBK1Qh479f7eg4YgBwk2vjTqcqEzPD30vERQOhGBvp4Dc+8CgDc2elJAxCwdHewpS7NVwC0UzIe1j0VRyJ01qKEhKCIzj/cP2UKgLqULRCk8DwmNOsZM9egawHA2Xwjzaaw/sjO2wH9MQBwUYDaVlWtX6ONuwSvWQABG01BW4OmQ5kZWK57J12stVna3eqrvXkAgDuba2IAbm1bqc35+Yd0dTNK7y8u0u/+8PfSixcvtL4pfX/9zev0n//jf1HGhnnSRqs1ZtwowRAi0GHc1Y00HxRmPGohWcYdJmiA4o8foxXVS2s4BBkAnKgpRc0A/BgA6COaHb0IfpUNEjvKMvms6dAOCyFWmJscRGh4AmaT/eRQBgA8OGAdbWXjC+i9tWkd3GjGw7qmRJ0GNwAmCtwElhanE+HfYH+sAgBlcD3Y4bDi9WTuAgAMB4vntH0IAGgsVa0dLwmOADnslmVHsR/FqaqbZ5QDqGKgVI0EpAwjDUHTZvr45bzMJu6pgyRlBONA/bUDgKYXI5bb/F77m8D7HxsA7K9bB2AAwO3tzXRydJgODvcSwDEBv4JbHOXKSYxxtQDfAv+QXKi7utYsRSvdJ2ETXWBtjmzODaBQZ2lYQc4gijJkdSxDI9SzoHKSnKVESQRAKQxACadzrwkpC9OEtaYv7OsGnPLS2ihL1RmT/6OzceXYRHmSwBHLii5zzHkWnjGY5MFCD2aIGdJYcKWsc9k6bYFvkmZhhxec1Ox8Wzmp9piXUMbPsCejI3aUxse8BdOovo/QZrKMuK2Bcq3SWKuYKzg7M3d8nIUTSZmiMWfZaoDkvd293GW2I+od7BKfm7pzbpRId53K1TVwOeDx8eI8j0Qe9zEYIMNhAFhro/UzpTV98zMsi2+SAvqTT2sdkNk6KUmWjqPnXVC1dinb3NlJm9tb6Z7kJ2WkrpWITAs2WdpT0m6z/RKAVJSY6dxy4CW6+Aogd6mDCFiiM7qtVddkrJgUjCn+TAC0nD+Szri/l4QLJS7hM3VBQBsHzjKdO64VHXsq1iw/W0XIrZJLEaS0pdwqn0PjyctVYd3AmthyJnHMRxsA57UQXakBiIKV1AKATULAOiNa4yIaakUTFvuOhhHqvo2xzKyRRLA2av8orzkxw0yixQKfEhjV92xrxPz1uuw+AhuaenB1bEoHICpAtaQvaFTnut71Os0J2HrdqguqrIz5dzCpkHSgQgUNa+lSUY1CTHJjJZfjuzQZI3kw1DoNO8OnxNzHGjUGoGksc97N8F1UslnKMHOZqthepSHKGln+6pIuuEpoMameHKQhYJXBi0oZ7mMyMR1yNWurGLScV9ovrgEI6YCKmYhH5mnTNQBtTt6+OzMGIEzX/rrWCF3f7bzhni1hanaBxHYN4FmAHpfKH6tS9NzJOic5TX/xY1fnHGI9NxpbtTSBAlGtP0p1sSTGGs33A9jjAKCBJezB5d+e4wHtMz8PKwAw3hUlnCVgt5JiLvZMvX8DAIzqHGOum28BAxDAjsfTuvJy9F83ALizv50mt5fpcHdzKQCoxKmqVxy0dh+Ge7LEZw3eF4ZgjHM8b3nuRbuibsTRVXRBqqA7H21Txo+vlu5fa7aX/gKAktePzRM/2xqz+yw+u8sINF+o14Y0T4BODhi2FQoB5mI3WQuso/VkwGpcbUWaAP2KyV37CrJcLgsgLMLLiaPxi1WUlKo2PsskscwnzWt2gQE4FwYAM0+ySTBSvarKOtVP1QGYvQV56eTkYTo6PJWMwGBwIIxCgCT+LecxYOEUtqBJIEXH6tpmZqAYkXliY+yfquXQ/bc9Ea/vTEGzYfPezPMY50qw8cwGxViVGAsf0kCr2jcWG3BFKasY6NK77yYsit/V9Xn1uXXSRzq4Xd9yLQDAzASsNKCDGBGyGDrPuwmTb5OIaYlC+F61HMEyBmA93q0GoLpBh4SF5LNMy79OctY2u/Vf1v7ix797/+TRg/T00eP0/t2ZAKDb0TBdXp2ni4v3yhJTosXAwBTBANQUTWOG9dLN9U26/IDOHIKPRuVWjXmPNtbWJUZO2K0ZYZUVw2lfm6XJrTnmoNYAcABxLLj9/UOBYBym/Lt3gKClTTjgpBpiqIsW92SaD2Rc2LA4DQAv1LSj53Z0tCtQRwDgkLp2gLd52oaxN9hVKSPNTziQOa9rAFCAHSVqlAhXAKBKD7d3tBGt1HeuEuqg6HOfAIAwurhCt4px4fX8DfQebbnjkxMx9kwrZJLOz99r0+PcWin0hjeUQNfQ2I5y5Hd3xUwhIyWcNMEANADQhPU3DAC8+JCQVIMJvL9v7b+5Qv/Exv+7AYBkIEySg4OcT4BJie4fbczn+jdT9FcwAFcBgNlxbQSlYzMUhqAbJt/YXeagifLaJg/P09qVR0nw/u5WOtrbTidiAPbSYIOAg3ILc2ahV9+MhulmdJt+9KMfCcxik707f5e+/vrr9PLr1+pCGeW7oW9hQMZ6ev/+Q0LjGAf4+59/X6yPYCCxdnWIuDYLDghrgbmk/Jrr+fPH3woAhgYg3wMD0N1Ta49O5tzFY4mpFcvpQIG9ZA5s/MyaYB2GQVFJ1nxNe+beS8VhkSKVubu7lugYThlnHA6sR9rIc8DSLZiA6+jgUBqAAIBaY63GhrOG5NwjFVAFaXUwF6WoctYmt7kEuGYAmuNtLC20UxT4eGlKFqytDl7LHIV4uAW6demsHFg/kGI+BSB5NixYYtlAL2FtFOO9HABsHegOQ7DTndXWr8DsjoZazQCsQKclTEcBXw4AytlF4Pd+5vo0lrCwQ75yTqoMn/7W6J2EBoVsLoF2UwL82YtP7ICmlGUD0B39yqEANjqS042MDsCDLfRfrZRc8+JdHS3LZivawGhKAl13hV9Xzl+H/i+APBgJFmjHGogDEZMAAxYweWvbsqJWAgwACJsDdh1JIWNe29qy84b1rE7vnHF9Slz30t6uSUzYIb/IWItxjYDQ1neUCYa+jDlA5qSWLoyi8zcAghJfAlCmYsRjR+oSRzlO0VTARbRXOVNRIm9izdguH3O3q7XjUANbLeACgGPsftPoY8wo7UaLM7SezNnsMhlCxDy0N/k5GKk2pssjU90LelkCe01ag3FjPfJ+lbzPXIZkMknk/gbb6+nEdVwDmGoDpSiRt+50/BeJhFKa2e6VstejG3E+rXT/JNHErveyGZj1NzdWMu+bZIFhzBqL93EeReKx/q7QKYpOeqGXHnNj9n1L64O1S0L36Og47Z8cpZ2DfYEvKiHnv+FIAMvt8EasKexNgDQ6qypNuABro8Q29ohKbWlw5MA6fgxXgJ3Brqx/x3v5aBJKnEMwHGiyxdXbNGZdDlKqshyqRqSHvMn+dYH93BDCkgXRFTaYoLWGaj3v7HXOHxJikr5hvEm++RlpwjA+Vc161FnjJYxim3nX0rBVZb7CLhDkWddZqgSYD/w/1oeVCS4J1KNx1nRqoNDdpBMctUlTgguBrgqiKtmEJQFMMNusdN3uVueFlxBGwiWPl3w+7yheJQSw96yRAG3jaSPGDWaqqhl5HulPz9OMuKK3lh48eZ429nfTARrKR4dpDa3q0ThdoHF9c5Puhtbkj5/Hw2vNbzkfQsfRdMHZ/yqTxo66Dh8lt2EDGa8Qj4d1qLMmWIyaA1tzjEFOPlUlrHIpHcSMIF0xjcAmEvmcsVbxETYMZqPsFEDmZJrO370vDMB7OtgSL/W8H/zHAUAAQdvjXekS+67iL2Qr5JU4dfkhBITavqJ7vuyqx9ia6vn50GThY37j18Gei/vsBrAOSle6uYw5MUP9fbKzrDdnCWZtXdczzGXLLsMTcxivDzttclBtCYetY/ZS6HAXAHCzxLq2I/RfVFzhsyrYRirBE1dqGlCVAPfW1lcyAGl0Q2Xa3eQqHcAAfAgD8Mv09OFu2u7ByhqLkGO2wH2zyveLddkB+xqtY1u/lQ/lh0P3PO1qTcf8d8DeFXZvGVN56QKqyBm2//z8D5/Gz/DSRLCAN/LjlvrWhXmrPRdao34DNZAUa56XhHSEbMTc/J3MgKvik3j+QoYwH6C+agZgVB+xJqJirmak6x6zD1uQ+Y5v5c2E8BGsKRHJYQMA+Zc1nEHP9bW0s7efjk9PZUPevfuQnj39RPICo+uxWH9bLtGAqACxDfqApgltXbN393YzM9WNvhGq1Cxonu7m9AEo2vwL598SxF7PnBl+vm4zE9D2cUjV/EMCgNxrnfBYAABh1EqPsiR7agAw/A2zj4vd7Ys/3gXhayZkfT7Z53QTSxAVAACjqVScOSFTUcrmo+zd7Bd+vogJVGNOaLA7kQ+HTimScibZhtZjNG21mWv96LW/+JMf3qPTlea3abC9lfZ3NtX2+fryPL0+e+3UZ8Rh7QMAT2oUnEAIkArGEsAFGzjQRwIhygI0yRjZ26kOby4CLjKsHFRioHnzjdvbmRojrK9Hlr6Xnjx9lC4u36b9g4EWNQbRmgVYVseE+OlK4/Xq6M1NYdMBAN6lXm+ejk629Z0M1NUlwAbItDEAAWW4rq+v0xAA0EtVlRV1oWC0Oy4vbxNSg5zxMKC2t3fTxpZpkwTzKMrJcORYCDj4ZCu5AAbJ9uKoSvdsxOaapZvhWF2WafgQ2fD3Hy5UuoxDAQCIQw2QSKA3HqOZuKaS6c3NbS/XvRQwQ9w2GMCe3BM4gxPLvFxcvtffOUsO96yBAhdGBseYC2fJNEYWGYD9rQ0zFM4AHE8po/ZSL7L73r1rPu+nyWwtTe7IdkTzD+uqhgagaQEW49eWRMIY7BpYN/KZ4dv9e9aKCaO/pFQghGX1XZT2sXDW5mK/7Q420uH+IB0dDtLedj9trE9VGgwwwAYCjL68vlL7dvSadnYAVQcCYwG5JmMYkpYt1GZbRzsKJp1lwnnN5eVQQSi6ec+ffyINQS7Avv/81z9RFjsODOblw4f36epqJKbdp589SIMdQHYrAZ7Oh+l2CiBhmos0faFZyGh4l64urf27OduWcZUu29jGcGtbzbUF2kpbagNGlTGICEIAN//w93+kLpWAmwDH9ENg/WxsbKWzs3E62Evp7CylBw8Akk1LknWAoR1se6Mgz+Tw3cfHpyqbplGHNKMqjQ2Vrc1MIBuQESDD2ssX0fNggoUhxflk7DGQaGMiYBuaokpOOFApfQoCIOjtriejTHkVWJlRB8QuTtKC46l7KRnSYPuVwLEW1amdg9XMIOYiO1dNdiszAP0+C8MAJ9/ZPxEA+/3HAdXZOP5DcXhhXpsWJN9t7Gnm/lbsE/a9xrjRDGo/MwLJMkfRrQ2wbJa16JjnWgMQw7PRLwAgDUGwT3s7g7S3PxAbUM/hkhF1oKnxIjCYWVCqzukRpbpjSEY0BJ4jQWWMCGNG2Lji1qADxSG5pR0S7CtKyAG9AP3EGsdWobZ5Z+LtAW6Q9GBvWcdCtRPScx6dnAoE/OyT70kCAvkKglcJxvLf7W26fv9e++r83Tt9XnSEbzW8ak0006sNWkS39DE7Gg6W5tKEmDTAP8/ESjuS5jYdDaiynsJhMFajAWcB7oaTYuusBGft2tDfkBRwZq1JG6AJOJWtk24vjUrcAZVj62VRZjsbAe5VdJCFYALn35rwGBBTtKYyQ1ENqkhmosVk8h1mc7ET5oTFs+n+1dzLtH3l2Ev/K7LTi013eE9xZruZZ+y7fa/ps4ROEbY4nGFLIJqtqp00MvHhU0hHanMzl8UGmB86eqxlK7+20ioDBE2jyj5jkF48f5E+/d7n6fT5Uw6BlNBUln9mIr4XX3+dvvnqq/Tqm1/IFsNgKjahy0SNZ1bCyLPQrAme0xh5fc1JMJQCPLT5McFv3aMz7+LZ5T96wBMaYuEQxxxFSRJAOf/POLUOexegnOh8YcwIABnvAODyOs5BJskKa1CHjxABPWdHPEPNGon3G6hte9Q03owRWbZjJDIKK1eALl1Cdywpix2uNerqtRD/TzKa6paQg1EZaPhHAcb5l3K/pl9t9r7DwmrKgLV+ncmo56hsBZU17BGY2lba7ns1N8ayxE2AsVkyxveqdNLWnF0lYgDsDZggxn69Q39yfT09+vR7af/0ND188SL1T46Tsqc7u9L0pc3l2c++TmcvX6eXX/88vX37Oh0dHtq54YAUbO5OUg89LRJTExpDEFAXsMPGjCJLmzOtSWeY2+d1taYEXnUamZQElJ6PfUb3Rk8kap07e0iSM1Let9JAyn+vr4cCuXk0MQDvaVTiDEAH4t6enXsTkIn8tVICTIKkZi45AzDYfCsqErqduJmBtvx7mRdRfqc9lWVBuuV2xScqttDOyLKuSodfAwZquR7zi7wDczShyXvSXh9MVgG5VWVQLsVThVV0vCqsJZhawY6MDsNxb3yOqtTE9Ld1HAxAAeP4Aj7UsPyjC7AlbmBph+2hgeKG9m89FkVihKZv3kzFnB11YJ1MKAHuiQH4J3/0m+nZ4/20uwFQvQgA1mew7K8n9LMWrDOX6rJGs4s+3qEQnsWuu4mG6L5tcxGsreXn3cdXip+BORtl32+JfPPV4udic7wTbxUfWoLUErL1Zc9DU8FoAGKJnjppGK8Pxp2dOdHNOz6vYbY5w7TY7LpSo5S5x9/BJtlT9VlSVzC0AGD4EzG2JATqtSKWohoNeeLAJZy01qWJ7menwPx7leeq2y9l5oMD01r3qjcl7+YzxV6h+1cz0OpmrPl5qrVu0iTebMdfkJuAVdIHeR4zC7vMSZ6zfK6U5mw1wJy1/3JzruJrZOZoFSupH4FfLahVnsXWbw0Ctkn0OuGhNQUO5Qy6et/YfjAgvvbRupqCJjlmyeKi/9s9wz1JWfU6CKDa9nbROI3xMYKQr1snZyB/Z/dXpD04G/CDwMRM0mVV5UzZSWt/+eMf3R8d7KkcEu2zB6eHaXNtLg3AN29fJfTvlFlE54jF5wLfRXS3lIzi5AfYoochm+ZOBL/HuGYAEEAJOhrdshTgWLnm7Rh6PEHClpVF7Gynp08fpJvRRdo/2BIwGayJEJRl46/1DC1XLTkZ/0lfgCPB3MbmWjo6RkzeHPDLi2GaTEiJ9lXKNdjd16TCyLvhQPbg0oyrBUQ4D+8vxw0AOEgblC27Q8lnSI9se9uBkZkAQLK1XCq7oZS2Zw09AAYp8eJAAQCEzcezAIYAumDEawCQjBP3GAAgr0ckn/vl9cPRHadtBgDp/AO7hS5iFxfnaTyktAfgZl3sLRa8OpI5A+FXBQAZz9n8v7L3pk2SHVeW2I19j4yI3DOrMqsKOwiABAGQzSabPW3TVPfIZPqg3yiTmWQjmU1/0gfNF42mFza3JgiQKCxVqCW3yj1jX2XnXL/+/L2IqCqAPT0t2YRZWVZmRLzFny/Xzz3n3JQHAIe8nIhJAgDQAizrgi8CAP0g8F+IA4BTVvUNXr66V/Q5nMOkCYAqOWERHJgQAKzXStJcqUilANnaRFKzEfiKHEDos5cX19IbTiSfgydNTkrwT2Sbt2UyxKZSvcnUv0xBWWby02k+F4CANzcoWiPSbNYpccILkvtup+dNVY05Cvbn1dUN92WvvnZLymUU4MFGaiiTVJ9eagC+0Nd67R7HysVFW06O2gQAmV1jpTTd3Ha7GmSXyo4JSW8jvWaMD2wmsAFBgYXvvfuenJ6dycHTpwQCMfghBYccH16SAEYPDsayvZ0hcH7nzh4nTHhN4vrRl9Df8V38Hyze1dVVevTxykIAEBPYTCVwBgDCazDmAYhNt5tQ6d+USnHcYAFQ2RSkcW7D6WSd2ARrQK8AoE6gLtDxAKALSLx5dgSGxDtU4rcl0lw/yQebyOcex7251BPQewa66w4+iDFhGzBWS0PSBc86CJyi4WLjwKrVKcvNAhHMQ2YJwGxjQqI8fw8aoJgnCquBu8UMYwKJIPXy0vGwtb7BQwAIymZQJAoJBwS2Y7V0KBYJxiE5Q/ksi84EzFjHSLGF2jxajLlh1TXJcgmCJJs3wudifk0qhYDpuoIPJos0BiBZKfSkAgCk2TUCBgBNsV1Mwdcnr0x3eKVl8+znhXJJ3nn7PfWArTWQJVLDWJwLDKeLc3nw4CHZw8bihp8Qxp+9EGSg/9rmHht3Zp3dhihc8MPAyLLYMT8bBwBi00rLA4iVXcBp7RK2k25cdbMA4MUYRSp/cuMjAMo0KIrYLVFfUaYZcBy8DxAJyTW0Ja7ZwBsCbb7IzouDlaiNoo0J/qYMOLB1NZlokmljm7CdXPulkZR084UVBOG8FDDMrC1NKkSppfNUUeA7SgjYNYUAoD0X3GeYEMQzMOA9kjip7ynVEWQtx2VqeF6wOFAAEZtLtRDRuRT2DQAqFdCirH+kbQ+vHrt/BP30q8wgvluX7Vu70tpY5/MtVeCprJuK9GQml6dncvj0sZw/O6OprNqDOCmh82kL79mYv8xGu6rtALYN8Az7iH0vWVTCftd5TYEUMn7oZaf3aolT/OQGnfK8qEKzZeiNKWjgHz7LIm5g5U3VBxX3q+MZzzWpOXTxAUBwZ5HBdnbXMTdfB0xAY68qwOgAQCYM9GUAm87Teh5ldGLzpuw/AqeBJMzGM7cebtMDwLXTV09S78WdAAA9IOiK8oBxRgAw2GDMbYbcptz3m2CN4nOBHBzAnRu3ek9h+2l1zQjwUGaU3S8ARLIq6ReoyWr0MRbak5QMUURvdU0KK01pbG5KdaUheVSDR4X3yUg6l9dy8PCRXJ0+k5OjY7k6v2SF5lD6ims0AJB9wBnqAzRFLBcCgJEcTOceTUyHki5jAAYgWWJ9tAQTpZjw+XTta4k2sxCwxIjNqSAn3FzD6gXSdLSkWhJ5BuBLAIBILETzcnwefp5UM+ZNiet9oX1JNLNbfBAHi/X9cA6MvsGZygPUqUnE5sc71uZRMkvft/UdInYdPO5endUO1FtUd3iGupl8OxCe8r7oZYmQ+HVBMaPe3DZP4LnwOSI5hEJdjvHJ8yCmTmeZgI48AKNYTOcLVcSF66VZFGAup5e1kyICbCvmsBeMAMAfvP+K7G7XCQDKbDDHAExe/yJrJHwmIuFEEkY2Y4IAmSwWN0vEmQpOvAgATLJGbU82b11ih4+siN1a7m4kGcNa0lbny/mkugGAlkwK297ayoonmUewn4tdv7LfNZZRyar+TaW4XkXkkovhMwA2aTYsOp8rwce+H4I7WKexRobM7XQuWs8t6YDzgbjE63EA4BzI5cZsJpeTUrUolUpd8kUU7sozhqbvPZ9bSn2uC/AQBLnLJTUCJinnTKxjJGtFbFOy0hwj0e45DgBGLRGqBJjUdAosmxdiIC8BzrgM+r8EABh7znapSRuO4GEmAUBTesUTu8sBQCYiM1ps0Pqj3n80PsIq0/R6hHLFJYl4vS7hYPN3OI8kQUC9dGAWWc5V+Bnvfzp2bUz5+wiA1NTPfvy9GRbYXGYmhXxaNlfr3KjBA/CIAKAOCmReMFHCDN0qXCFwo39JucIORNNml4W3B28eIgQAWUwAk+1MN3wsZa2m/SoZzkq/C0BszKpYlXJNWqsrsrO7Lu3OOQHAs2eHLILAQJyTMzb6KIqgVV2x2RkP4R8zZWlsvAD8tVZLUq6AlTcju6rb1nPAcwSbN/37DRlf7LwOwESZeQTZKAZxcQ7ATvd1AFAQrCF4Q+dVCYuaRhuQgwHUbt94ALBSqfLzCJAojWr3yCwDALjaapKOCzDU2JR4cABWrBoyK6CCUdjrMrBiFcFyTUHN62tuspBNzAPwbNSl1WrQAxB/B3jT73UIYEICDAAQLxwT1FGTbQBUhBQF13dxccEAE0GqXxDdJtsYgIaGk4aPLKbkyf7DfcUlwEojxsIeytAiDwjtzkkG4DcFAP1EmRjofl1zAatKKQHqpQQy4GajJOViWgpg2s3Qn3QjNRpM5fLqRgZ9JkPYz8tlTLQZ6XW69JXRrHeemXwFALVvYKOJwBsALKTA8PbDBFBz7EuYO7fbI6nXCyyUgeeJdoefJp4XJoaNzXUpl1EoZCyYW0rVrJQrYGpqld5hD15uUzk+vJAnjy8JAHITJFrZ1Z4xFk9cEyTxWB3A9gWIAZ+JwWDIPnt777b88MOPYgDgFP47vZ6sr22yCEj7+lIODjqyvV0mALi/f5vHRbES/Hx68JRM1ePjY/YdtAcAQAT+lrGwOVcD9JcHAFlt1/VZPBv4eCmTOA4AmoyUzB0HAPr5KBbAw8MvXM6XSw39p+YykWFEpcxSPdfzkTQ/wbsDW7+N4q84YBkZjccDMgMACQQk5AlcHoINKoMjAIZkAGqVMfwEkxPPnybBicteBCpaWyjQEpkfKwNwHgDE+WCkD2AdHoDjKQLbeBVgk+B+cwBQr0YZgI79FSx6ng1A5i8+6TKoYI7TFwWgmAIWxsgyWRoY5QQPRn3pg6FlfiyZHBkCZAghqEfQnwdDOiP7+/dYIa22gmysbiLwOawPAPbPz8/kzDEA8cwJRAQAIKSDxgLHXAD5mi30+jzBErGgOWKa2eYrLP7AedaBY/g7PkOGTMDii4KbaAPJTao7q99ghAw5JyuJjxwD4pQ5yWt1QSpYvphDMPfYeuEDGwOzlkh8k+fgEwyYCfjdgmy0FRlnzqTflOzGNrDg12TKIQCo4GdY8TuSX1uwGkqBkgE5vmtJBmtTADZ5L4mGV6poxXQPCmlfJOPTWZpY+9g8gjHr1xPHwLf10+RnVhyJ/sVTmMZjTkTf1D6KoNLATIzztc0tqaB42GjIpCODxMlU0oidegM5Pzlm4QGw3wgwBUkNuzebT+36KUMBW8vJUzQ2wvlDL0d9mlH/jdgVUX9wht4oouE9xNTriIUmCAAq8BkFxOqBZkzDCMjWPg+AFdeHazeJJgFXSjTjm0qb/8xmgSbxkIAGVdrDPhn2A8pknUIitAywzxvIEc6pAHXp8VgqqWzaFWOx79jxMQ5tY2kAoIF/HBkIEosAACAASURBVPvLAEDH9jZpfDj2kzYFGCc0dQ9QBWsPY6J7JxX3RtQfdP7lHMM+r8WbvDeyuyE8P4AeBSRTeTLHAEWyFVY+hYqkK1Up15qSLWksjf0J/Ky619fSu76R7vWVXEMC3FFljfrw6j8AtcBP7XecQhmqAAAVNPJWF0HymG1IOZgDqDh3BRJgB94QCHUMae0X6pPlExlujbF19psCgDMBE19ZiXidnEENgirAA7ZrxAB083hgYaJzbghgzs+eBtzpOHTefLG5d7EE2M+zbp31cXmAKBG4X5CE5FUYo8+/787j4/Q4E8vu3wOAxtJ0DBxWT/ZKreD4jtXpE2beTzdqm7BVuFo5s3xlXul8sJgBqCqEEACEh7RV9qXl1fMYgJjDeP3K2IV6CeMAEuCVSlYZgB+8FgMAddxFoEw0lzh2UwLQs/e/PQAYHZDrqrMQWeSZ6tsxsdeaXy+iORbxne97iJM9IGxsrShhrX1OVRuLwD+uQY4BaHUJLLkYPuPI8w9jVcHZZD81oJN2IoGlAeaOMEEVqjV4fQEDEL+zIIxjYSbtclg8k3JNrWzP8RoyANFXKYUGKK1ECH7GMTj9nEawTtfJXDFHjADJZ1VxKMiHVraCrIgFEIuqFUd8fsAxCRhCMUWiF64r2hSFdkCMr/kZ9WQPX0r8imxSDNRa1Na4P7RD+LIYjudY4AWYnMnCeGF+ltO/JGPbcB6y71iiIezLWjxKgdlwfdfjRVJg9uOgIUhQcR7/YaGX8BjJoqcmtbZni3wkSGyWkFYVTbQuJZUH2C/gszbv232E7R729WS/T/3VT787A0iUz6Yknx5LtZQjG/Dm+lIuLi9Vs07jXC1DThAQMjtXPQYdHl5zALbQsblp4cPVaqIcpObFxBLYU0FFMHoEZRXV9w07zUi/O5F+B/LeDDv1rds7sntLAcB6NS9Pnn7FUaeTk06MNHqnB+CMnXw8SsnVBYCXKQkYAEwAAIJNiBd8/gC8TMdZyRVLUqvWeTyAaJDlGiMOmzogukDZsYE5PQeLIQ4AIshB4RPet5MYISup5sUjgj4AAfGqVmtSKkEGjPfUtw8sRQCeq2stShoRlAKwQ5EJTGrYnEMyio0mFh54w910UDRFWDm4VqtzogBL66Z9I6P+lBLlRrMmG6trUq6UKL+6uDynhwqKsKB4AwqLYGIDq7DbbnPSwfMCqFOtVLQQyfkZ2Ti4R9yPOFNTSJVG8MuhxAiTqmN2pVBMJSeD4ZQAIPa1BPxS2KBr9tX8OqyjRhkhA5oXAyd+CUlkKzkAY15pFglHwYgP6nlSM57WxQWyxGrZAYAlbOLBgsKkP2aFKBg033S6BJMpPZyCyZklC5AeL0PIhVXiZewkSJ/wvlYtzbM/ofI0JLXIMCLYx4ax3+vJxUVfms0iAcCt7W0anxtQwIqMAOsAAGa1KMEHP3xPRuOO9AdgsQI4Xqcx9uHBmXz9+FJgL8UMfdo9MweY4b7ZJ8fqN0XWVcFVxe71KWnf39uTn/7kz1jd+MmTJ3JycsLqvxgb29u3OK6PDo/k6cGZbGxU2Vcof2zUZWdnh9eD72HyAYiJYL9WXSGwCfmasZfCDdAM7Jdhb04C7Ccy1x1sczEHADqgVQGcFDcKtqnDXDWBT1LgCTXH4OAfogBFJ+tlQXAE8IUTbXwB0s/EAYLEJjMo+GATupdshN0/MEnXBQ0VbePjw39vSRZfryOSeRgDhkGGG/8GAJIeHHtF2aPnLbI2F7M6GSuVj5iBxjNZX13zkigFADEHKAAI/8ZaBabmCsBxExU8b64dXPyynDfMcBlBOKpC4mWfR9zuAUBsUjwzAMwKLKqo3qsLaVg0A0uUMW+4waY80RiAAEoHBErQRwlkIsDLa+EBk1WSLefYSGQB0Nuw7mX9mD8xB2AtMIYsfhpAbywkzf65CnA0gda+7Fl/3ispkEcsAH1Djya2oWX83M+YDDjRbxi0cgik+NPAhSj4VJBjkQTSmHgme2FwCVk1A1+YZEdgsQ/Alm0Yl3W4BdKkSOaLPh3Jw6O4ImL2YGzjGSJesYJH1s/0ZxT0qfdfJP01WUdY+ddAzvByTSpszxUAMwp+mOSbcYuXTgJonBBktoq3vA73kNCfGMA7jzu/UeFmH9VjtegS1iKy3CZgYWkmmCBcTqX9xhZDYF5vNiRXhvRsxECXUuLJVHKkYk2kfXHFIBx+ytikekVEULgmvN/ITkCZrL5Amquw/ZxH6d+KzZeu74HVixfiqpikzYPR0Twd2/C6901ebnJfHAtMOxzLWL0AEeJzdTSnWL+ws4RqluR3bHxojOziwTGSLBFDbtGGhGzNXI5sdmOvJEFWm8sMABxORtLtQqmCOQ1s3XDDFi+YZoxik7NbO0abS1cQIxiH9F8NNsmRfbK7F1fIi/4g7qXe4M5Kxj13rMdJxrEBhKUc7IHgVwyvUxhr52U8y0gHk062KNliRTe58Lou5mQGwGfYp8QWazySr2q7AymUskY53wRFnvh74HONWMBYoFGfNMZnlJhmrBu8cByTeWLvgueEZ8a2d/YLyhZR2Er7QuSPGFkzOOCHNhewbIE/OGJNJwGe5CAofUkAEKqQCNRKMv6S/dNux5Ih9r5Vi47m88WxTzS3O6DGmLMB+BN6UM6P+TjAF1ZbDeOtEKDEMTzjyPyzWF1bZYQmrzYpN8/JwiDhfB+Bg9E1Rfdo48CKEWlyJq2EB/jJm+zPxRMAkUMAEMcM/WvBblUwOAJaMAerJQIAQOevxuNNpZgHyeBG6tUMPQB//IO3ZXe76hmAiwDAEBDAGLF1K2xzD0p6uxhjVuqnFjFECVo7r0VenSnhErYUCoyH/WRRn7HkpIspLTE+jfeDeLyXVLEgzjEAcPEqMkMi17E4se4CfEuCleaNG+0DbL6MMxTj8YIyAH28bEXBEvHWDH7DTOJFbHI/tmy9TNj8hOy4pRJgJEvd92KqDktQuP4IgJzgHhPSICsVlKntB7zFD7CpUkKIrWvxgpWqGpsHRqO9y4sBQK3gHMbhi54a28tVHg7XRAMB/7kAQE4HyfiSPq+R5yM8vOOf03WEcRHm9PCzCwBAszOzzyVVKL6tXUOEyTWuT67Qqyob7BksYNwGCXjrxzZXmuLF6jmELHfrizYf4DIwr1myMvXv/uI7s2qlKPnUTGbjPhlQ2JwN+z3KE8lQw4YuBwZdhaAb5AdaMXfIhXGlVqdvHIKMXq8jfXreKeBAgA8rHCYAbC4mEy7iKMiBysIKADogb5SSTmcs3WsEsiL5Upnspw8/el863XO5uT6VwfCG1+f9OTDhw0dsrMU7yiVA1Dm5vBjK+amqr1CwoAkAsKQyRPj8dW5gWp+WQrkqK/Umr+/i/JLVisF0QtAFea2CgBlp97ry7KRDWSY9AB3LC8wWnJiSrfGIRUFQnRT3boAdAD28ILWDj5wBL2fn55QlAFza2Gxx04jjAAS6vr4h2Nhq1WjqiA6CgB3ZwKsbzXwSNKwreHlxeSGXl9deotxcqcnaWkuq5QqPeXb+TNpX12yjRq0srdUWOwJ8SDo4F6RwKS3sgOtAZ0IFMmV5OgZgRsFWBGyjqXrQTOj5CMp8QVKZgvQHIgOwxgYTZY+m1EsK3lkADM1XEdesk3988fCyrQWZLWbBk+bbCUQnOeDxNpkBDlgIg3lMVjD8rpbz0lipEigmQDEZOK9JBKg5GY7d8+2PZDaBzDsrpbL2JWzesEgTAISMBFXEMmky9Fhd2mUUAYooAABPSmV1KHBiny+SqYDFAc/fAhN4OeYLmLRGsntrUza3mjJLg8XnNkdgCI1ncnh4Ll8/eibdDuNmx/4o0G+q00bRBZF8zi2wqZlUKyo5mozUUBztAAnw97/3Psfe4dGhHB4cymgw5Ofu7O0RsD47eSaPHh1Lq1Wlb+DG1jrZfxhbkDo/evSEADbuH9lqeAAqUIgqwClm/EIQyzwAMVZwLVMupAGAZouge+54jvgs2hhAKnwHIZFDezIA91XbVOaK8Yz5BZtiyhKTVc4WMvqWA4BmSOwDbJNmOq85neeDjCcz8gukC3Y/WKxDbz+P77mNSXA8ygPd/fnzv0C+w8+5yte6GKlExkCT7k3HMQBLujkKzx9rm/g92DjzPkqUYA45d2JeQCYsAgDh/acFLyCxn8mQG79qtSjligbHpYJaI9h8gKQSnheZOpBuOQnOkycHeg+uEEsUDCtrAv3dAhCVcwjnNvhg4UW/lFwuqOymEw0W8jAAUWmb83wDoMsFOPJx8vEVy2RFhVPIBsmplyoZq46ZZDJLnMMYB2Hgof4uuAb1tbVqn1HAoN5lBnAZyy1kXfhNPauSB+CIyXcppYfP4/PZqXzSDoThNTog0IIZC0AWBXe+XVx7qqdN3BMl/N5cgPa8gy54LwTjtEK023iQueDYPBGNMZZNJdgXjB8DEGIbLAvcbAMQsAMMJPFBlnvWeE40lafsFN6X6t0FH5643C6qoEymBeOaUDLiZPsOdEhmpMPmMLDS2hOgI2KzLAJMVywGsRfWJAN4sdmj/McV+kiNlQXIOK2vRdWQwEO/iopyRZX6rP+GoCS7jvPkC6XeyUdnbRb6mhoAynMhrHI8VB1f8T4bAhxhVWl7dmgrFoNym1edEzD2IhB6GUiyzJYhTCTOgYbBhtg8SON+a9EcsSiJY3IjggSO6ajDUJkZOJ+BnIgzkZDGi8zBAooVRPOXVUA38NqYJza/xeYdS6QEDEroB8IXEwiOQc34y1kKxJQciUZDgQqy5RyjMazqjT1XPgO5JBh7kKilGSuOoejJlGQ8A7imBZYQW3JcOr9M9gskeByDzYqs2AbMx3eucAeSs5hPUeAGACABSDL43HFNugvWjos1+gNYGYXgQOS/a9CBbai8559LtIFpjXsH89c8+hRIcJEBJXUADKaMy0A4gPcf1DNTFP+Y5lhARqHEtJycnZKNO/AMQI3b6LGYRZ9QD6ioP84zAGNjx1tJJAEhe+bLGYBcJzE2A0DDKiKzbwXr4LJp3D4fez8AEQ2ECdcR+z/nW528/HwQ+onTytSzl1yMExScsOsPgQ8fxzgm9gg2KKJJvhgA6C4CxAg8M5JF+uqPir2ZAcKMMYN1BdccAoC2ZnA2AwPQAYAr1azsEAB8IyEBdhYMYaECB3JzHDtLnSQDyFhoOh8GRUAWFtMweTUWAudR6FiRth7F57ukXcfz4mWvJWALJhO89mzNNgMe0NFLAUB4Fy/tT+46EetjnjPQJvl574XMxEbEMjSPcXw+KZXk3xzQbPMr7Vi8B2YU2i+aW0MGYJiktGOxTWMF/fSqF8VEjBtpb6aqAZ4P++6CJiMAAnKfnnUSdO4T1PoEex/0QTIAY+M/kKo74kN47gicC0FAfRa+P8xV6I2UOPb95FoJQBaqCisEYvcci7+XFF1LHmvZGp6cP8L5MYzvdCXRl1nK4X2rusy4wQPhbs50sQjjcRev2doMPCdM+hFoW8Cw9uMSbENX4Vk/F40l3/5WEDHo1HYPmA8t4aj1HCIf6dAD0MeoZDeqDQ7f/+/+/JXZSq0qmdlYht0bsgBLubRMBpCb9qUHT7rBRPKFitRWml4qe9PRjV4hl5GVRkPBBEyO3Z50OtccGeVSgSeZ0eXWSXUmME1FVk+D00hzlpZxH0UzxnJzPaEvRrGQlXK9IB/94PvS7ZyzEMiwf025r/oxpCWfButsLP1Rj/LHUhUIZ0GuL6dycjQiWAcGFRiAhYIaWrbbfUqEJ6M0/f8A2OEFc3YE7lZ9rlRROScq9QLUOHrW5obSA4BFSBkUyNGN6pig5Wqrxe/hO2DsAdDBiwBgpeIBQDOD7/UnsrW5RvANgR0AGQCAUGuurzfoKcWqL6OhXLVv5PKiwwB5bb0htXqD5z+/OJfLyxtBEhbXNwcAnp7I1eUNF6x6vSira2tc4OAhpxXl1FQSrEJcBxY6ADpkAkBOVED1IO2BYCsgK29VO1n1qFCSWSonvf5Uuv2xdIcTVqSdQbImkATDEBsb+fiAiE/4OgjZVzyDZ1mg4ibL5wCADIwcYBJJWVzGzP09m0mRJQkPwGpFvfYQKCLbrBIbgAgYZNg8AOxTwEbp1MqiAktPJb85KVASiEyMBpgA/NTPS32eINPCpGBBnPqOafU6DF4EFSZdB3jdatUZ6EH+vnVrVVYaKFgDhpJuFldba5S0f/XlY/n8/lMCgIhldUGA5BegsRbescQ25plaDZ59JUr2Ly+v+P76+pq89513dCxcXMjhwQHfh9QW7EDIkp+dnMmjh4fSapXIdNrd3Y4DgI8fSfumTZAT/bZaqWuRCYDpkEOmVQqMFzcTKZXA4b7BNoQnWsiECavk8juztAKA6TRB2DgACDq7WxxFAcCh2yjh2ZAlkADj4h5G81WagjnXAUJakcxP6jEAkMuILSd6j16Ss3gD61klBgImAUD73TKoTmLkS8cnFoX49aoPq7400WIAoH0OSQFlAC4AAO1eFvgaRgCgy+i6zTUKPYQegGutlm4EsW+cDggASgqOT8oAVAAwRwCwkIdFg8pisY5g/kSiiZt2BLqurbWotY4bBkNgzgXmvCbf4zwCT1JsANGvULwjX+QCyGDKGb4TpHKFZ/g3B8aA/aRB4ZSeeOrjpAUjZraoB0wuTVBA7qyAD4I7Bft0/bPAbZGsmgGi8xvywWRCHqWyCjWr13sz2Yz+DINZHStRUJuc/5L9JPk77oWgqPOAWeY1FPuey656uZcFqrEvxzcLz5OYv+gaF74f20xqYjHasNq54zYU4XGs74TglYFUtolYFKD7gMz531g8gGPTnyWr0sFk8YTo3A7w916LCaZvAOjyWS+RTPPaaF/hGEkGXCcqy4I1xmsGm3Oa9sBfajyR9FircLPPUqqGypwOBHR9FOOHfXAJMLeIIRpr54Ahw/tx0lmMA8pijMhvs9eChGD8eG5dD5hgoWT7RePPjpUE/zzoZwlE99PaPwQww4A9bJuk9HfRJiv5PJXRptJS2yha38F62e3DtsWK2jhQN3geiLk4pzl/IT2ngVrRhi4mM8M85wpYmH9e2C6sIpnSgiuaeAg25m4eDI/HedPWelMDUXKm1depxkhrYSJA0YgfUQQDYJga2WvyzABrcoGoJtH+wXsMq/KG1UWDhCEICGpNNOF5wWw1TzFLDrNIB68HGzIFJ72Nh1vveZ30UkX+yTEOXUVcf59ghOUyLr6D75babui66xiALwIAp2gLnaueBwBiT0D2rgGAwdynQJOLpZewYPQJ6CvGZE5KOoMxGIECKELge4dPnsHm53mvRXNn+HmTodvfkuBlBN7oJ2JLCxhMjkVj48/8Dg14g6Itfj5jNGocqmq3tAcATbJnCUjG6L2+XN9ALdbnPAmlDxjaIds1BBxCD0C7Dr1uAIApMgABAEIC/KcfvSG3tleknINlCYpVqprOFzlx4J/Fdaao8vOR6/chAMj51fWnZNHEWAVUrDEZTSRwr+bmeAMrXE/hD57P1nv/sBJAYOAPrV8K1VdxYHAxAGiql+cAgA6gw34V86wlUhb1wbDv2vupQPWSBAA9IAWlW4IB6GMK192T/dq+ayCgT9AhTmZc5L4YrOve0zkA9ENvYt/u7uJ5zsyMCkWQIAgAZpzVkhEhpog/kgBgxJKM+k2CCWdsQPr+vhgAtH7tk+Y+ATz/JEIA0N71oKaTAKvvuxVdi2Kh5Dq5LA5Kzh/heAzbMZ5A0KQxAUDz24WizBXy0mccl4hjPsFaadYk3mt6rmCjFpYDCzPm1+0+Z57sSV/esPVCKbrdA9VB3HtFwKzFovxMoiq4yYWtgFzqz3+05QHA3s2lbDar0qyVZdLvyeHhCRQh0u2NScmvN5qUBAOkuri6YVW/fB7y2lVK/JDxhs8cPM8wFVSrBQKEaDgsnnaTyIzBlw9edViU1bsqTf+67s1Irq9E+kOV2tZWSvLRD78XAwBNUpzPqsQFE0t/dE0AsFxGI5fk+mIqJ8ddFm4AANhcLZNJhWIDIQBYrTTIhkPHZVXX4YjMRwQbAMLS9CrJEng7Pu4wkwdbG2xa4fVk1TM14IfnWYVVT2G6iSwRwDUAInhVa1UpV6uUhwLMOztTWW6/N5Ot7VVpNprS7mr7ta9Q0GEmG2tNevJhcANEg/z39PSKG7PVjYY0Gi1O1gAAWTgCzMlcSpordVldbUi9CjnvSI4PjwgQ4jms1FRyig4JKTekqf2+ZpRRCbbVbOl34OM2VvZUvqgyPTBswPTBtRDBdxuFXKFC+cJwPJOb7lDag5GMUWJdFACEh+IiADCkxIYLTHLasIX+eQxAm4TCiX4pAIgq0AIJMPpHUVYaqEiq1XZHQxiE92XYHzDbp7KxHPs45CgIDK2CKoJLBHhkMRXzfLa4RgBvVt0QDCb47NGjiTJCDRDhJUhfvvGE/aTTQRVqAKUisHKAyXOzUadXIdh/rY269Ps3Cv45Vtf29p7c3HTkwZeP5P79c44h9k8AHTlUwh7LTVszlQAAMdQwt4FZWKmUZTqasSgBmIqQhoPpB4l6t4t+dsrJsF6pyp4BgM+eyeOvD6W+UiD7gADg1jqBOFTle+QAQOvvCgDWvhEAGGaYw4UV4CsC/uFgRDC6VC7zmdBrKq9Vj2gq7jbBaFeAhVjA+BmASAFgEy4Edp7kghLfEEK+mpTJul7rGSBObuu89qIFdjHrKvRs48SdAADDcaDhVUJOHFQCXBT0LFwggwC/fX3tqikX1R8J5+eGRzcsxkpKApvWXqFnJxNACQBwfXVVPSrAAJQRi4CAAZhBBbwKzItVAoxkD8YC5gMkTS7OMZ9dMRlD6SVkU0gowChdANKpLYUtdlgIGfQCZHHVsdAe+N4A/WA4oN3CeIJNsVoSGLiPz+kxNQBgAOwqhWvWY8pqaxqIo6BGin6geJmnjTVpGhtEJLhKygDUzK8uzn4BX5LRY9DIDW30jK1qm0mmXgQ4WH9iUABGpw84tWNZMSQfACeAJNsQEIQBmMXrR/EmBzImP58EpnR7rD2Vzy1i4hlrP+ynL9oQLurTS/+W2LjSH8UFwvwO349LkJLHsv6kTA71BbTNjt8QLNjkWqCOz4DFTU9gsOOZKFJWJ4vP0Oct2oTGvUKxgQklXWE/cEWNkoF1ggEczTc6jn3xK2d14MEkBwBSLuRMw9FXUAgEU4xnagDoAQuNUtx4RUQ2qWXDCWBH77/ouSU3rATLg4Df9uk+nfKSAGBYzZnsDXdNvj8+Z2PC9SAxTcfk8sF7oSSZ31vgAbloQxm2Wbj+hH/n3GZAZuBLCU9JqrRHygAEuJHKpGK+gRYnmXTN+qy2d5ScsnlEXXWdbJUAHxIdBlgF84UDwcCe0+SisVmXAT7R5o2Jp2Acss/AZzmwY2Gib5YVSeckNc2yT+IfGd0uGQFu1ggJQ/iJg4mGZIgV5XHeWSnEdW6jRqUKKoOCpcV2UmCP1Yjd/I7jp7HhdkVJoFyoVMBML3HvYtJmzgUsHKdtokktG6uYnbUdcWyV36sPp7MD82xAFH4IGYC9ARgbygDE2iazvEzwE4mLlDAGw94DcRxYaWZXgX0P4nLzqPTMYs/wQTvoKAzjYY2tApsDN67icfU8o0sB1yW+Wti7BcxonnPJeI1V5HS2Jsn1IFQGGSHAPpMEABdW9fRWGQoQh9djbWJjc04C7Dx30dZIFIKJyn2Fi+9UAtwjQQMWPtxDOP/vsBpwDAA0tZiLTXzSi0VA0vQArLsqwD/+wZsxBuB0DPNxwHzOTivh8Zi0VLLz/nMAgKGVR1g9lvOFXU/ATJy3zomzaPE9XUkWs9xYXCtcr93nMEaXvdC3rRCVSe2XgUKWBAnPHzESo2RvbLy44y8DAFOBLcvcWHMKL85Rzk4kTNpSHRKoK+z7YUwUrpOWnAxjDRRtQb9DH1TZaiTz5fGmSlaBNNgYgBo3x83PkwCZH29RtRY3j8QBQZv3uL4GsW6yLcLnZ77BqmIJFRuu0q37e5JBn1wvl3aK4I2wLXXdwZoSJMACBiD70lQBPcytHqwPpPAhAMh7xMh0BTg0MRZvf7sUIlxIGgEPcR6I+GkMQZWp4596+vnnnpD+JscOVx7H6vPJQiPXBMC/3Qv2BLH+9ec/2mARkDSqgbYv5NW9Hdnb2ZBJf8CKhYfH5zIYiuRKJanWW5LJFaTd7cnZBUAjBQA31le54KHCLyRgHSdRrVVVCoVFCg3HSmSjASfNSiVHEHA4UuBJZhkZj9PSSQCA5VpO/uRHH0qveyHt61O5uTqVUlEbsZArSLlal/F4QGnwiB58CNyL0r5OydmzDimx8DtrtJCl0aq3Z6fX0u9i4kUhjYastlbhRirHp6f0BwSQCeZGc7XF72MzCJDs9HxAcQSIi/BMq9ZrUq81GOz3+lo9GBKz1bVVFllod9o0fA8BQAAvWMRR+AOLOwzgO92xbKwr846y4U6H/iCT0VSazRWpVSpk4CHwAwB4fHrpAcCVlSYRavg1LgIAV+pVSrCfPHkkV+cdBmKtFRRmaHHywcbEAEB0jM2tDbIAQWUFAIgABdneYqnAakMAtnK5NAs9wBeLxWHGUz4HZHAHw5Rc3HTluqeMG2g3sNcGAAhABgtpbIKeyzYuppMnGSgWsMADIQIBdPMe/gt9ezRACyITZO8MAFypSaWad0UpUFFxQADw/OyawAKqKWOS3b+1S/89ZP9o3D5CxdMMgUGy+rIqOen12tzQQPKNwB3tSRbSRFlhAKTgFbm5uUXwDwVXKO++7FG2Dm8ILPyt1gqLtmztbkg6M5UnTx/GJJ0sYDMVefbsXJ4+GRD8I5GYGwgdJ4PBhMs1k3bIvufSBADB/AIACL8+9C0wVKvlMkEZ9a9Ub0gwZPd2bxGQgWz9wYMnUq3mZKVRk+2NdQcAFuXg8Cn7DIBvvDA2VtfWWcwHxUD4nBISYPitMXEABiAKFvPavAAAIABJREFUdgDFD2jl8cUQHm0AANHmkAAHAGABwTpWoeUAIJiZyQDE+uLLAYC4NOc956W1yWUoDgDau/ENWFBVlXLNaCMR34AGOfY5hiCX3LjfyQJ5x/PHmkgSAKS8ywEfms0zsFnPp68osEsCgCgSBbarsVzhQ4rAJYNZfwbgD9BSfyEAiI2lZwByHuxKr4d+AfAQGxqABADVcA1u4ypRkYGQ1ee9PabwsB1Lp49iGyIPvvqadwAwkcV13SYJYJFn/zmzY8wxkFlwQ8wBZCCYnp5KZDJAlImgDEERDN18qUig3RZeXbiturHz0JvzLtW5EX1R57QIsDL/FmOUhub6XvbqGM8WJCAhBX9aKw4DYAFHNEkQzmFswqif4kmp1AvtCdsGD4i6D6GSrvYRzdIa8wF/98/F3Ye2sW46GcAlqjP+sQCgVqlNvALDed1QeJ6LizUAchhIOfI2DFYEAO+BjWqG4REDMFpfkqe0NQj3g7kMcxr+ZtIQsObxAnCCxIk2Blj0ar2RrPaXrM7onynW0GCzbetiWDmWwIoHqN2pAgDQimjw+lxVSrydBr0K4x/AJQJV16/JAkWmmWtr5J/DmcCxREIJaozBPf905jY9HM1ImrF4TzS3GN4W+lJZOyw4rDapeV6hoERQXU+v9cWepryWxbma2N+TAGZ8nOsBQnA0/D3yhJu/C9306DyCY5qfGAFphyYBDOr2wFbS7+PPfg5y8xCWC1tG0f0xJ2kD6Q/D7SNJq1YO1bhKxzTmftjJ01fP+c2hiJCB2PRYXNJYVhwq5ocJpjZkU2TUYJ3WSsCs0MoG0n2AgX/oKCQIkH2aktFsIoPpjP9wb7h9qtzc88I+DVMqf5+JwIp8MNBpu1ISKRRFCmDipuEVpufGfeEnYno4UFQq8G+tympzRdU/TnpsBaSMfICtHJJaaC0dRyo55TjKpLxEV/ukFqnhfOnaH55hkABDXcW7JwAINRMYHXEGoBYBGXtfT/P2nAMAYwxAPL842GIJJhsnHBMxAPD5sfc8ABh9PgkA8nG6Y4exe5jc4mecvNyPBALBAVPbEk9uzbdNfHzkBLK5hITujwEAsZejhF2yvp3gYY/5HbGwyvCRXFYLGsSX0fxjFGaN9akQchXcaQfCh6AegOO+YwCuV+VHH70pt3fqUs4hGYuYBfY93xwADGPKxc87Av6tLTmHgQHo2VeusA9WiTDRZxWZzZdRZ5SFU3LEEnYM90UAoK3XomB9ErShzcdC6bLzfZ5APaVklFD9kbygfy0AoMUT5t+aXEtsrTCAzICw8Dn6Z5ZVz12QNnwRkNiNq1JyHgCMy03/tQGAoW9jeDuL2mrR+4vYg6ag0XkwUjiE3w8ZgJxfjbnuvQDj/VxtKkA+ML9AZfrpM4zmX8yBWLdp+QaVX18VhrgfLZamwKElHDR21GOG+Eb4N/QLMuVhpwE2eDqte+iA8R0lKmHfNq/aSP3sz7ZnqPaWBtV43JNX97Zls7kis8mQDMDP7x+RWVesFaS+siqFyopcXF3L6cU52RmVUpqVSkv5LAtXDLqQlCpQVq2KlFkVtyLpaVY6nR4LCUynQ6nUstJolaXdvuINbm7ckuMj+PwN5fBoJMOxCArVFkp5+dMf/0DGI8jBLuXRg4ekSMNnEBVvmqtrcn1zKYNxR6sAs+Xz0r1JyeUFvKjA1CtKa7UohaI+vIcPj2Q6zshwILJSX2WVUkzkx6fP6LeBDdNgNJHNzQ0pVSrSARvq/JLXhhceLyb0Sr0mW5vrlEtiMbfOubGxQakvQKLj4wO2C15g8uE9dCwU5kCRBUyckGiugelXqZJzA+Dl+hIS4Ik06lWpw2OxUmIgdHZ5IYfHF1yQNraaLLIAxgEWJGSlEBVRlr1SIwMQACBkGw++/FzOL7qCuiubG1VZW10jKwadBd8F6xH9Zmd3S1qtpgxHUzk6PmKlYrwA/tXqVTLjVlbqcn5xQkArlcnKdXsgLUiKsyVKf0/Or+Wq25cU5Z5gBcKgfMyfxtrxg24JAPgykjMOZLcwcBOKwYKMP6oZMvhPsKUo4YiGOzY/rEpXLMlKtcysLzK4MP5HkRYAEDeQTVP2m6Zfzd4tLXYB8LvX7xBQ0gVegwBITIZDN8DBnsykpMGKy2keDwA0j5fKkG26v7/PyQAsPvw8uxiR+dpslfm9B48OpVoTFsPZ3N6UnZ1NSrABtKAfgV2ICefZszP5+uEjub7q0iQZEnoomLGgAqTHOQHMKBMQxV4qBPwQSSPABGgJRqsClhq8UBLRH5At2lpVqfnh08fy8OsjKRXhQdmU/f1bUq1VGOBeXV3I6bNnHgAE8NdsrBNkhwcgJ7hpRKFWbypMikNXBARFVRITWKx/YJ6CBHjIey6XtQowPBnxj+ASGcW6E5ig3xF0RaVmZWQlF5AkAGEAYTJ48N+zQgosNRixu6LPOwDQASD++AsK1dgGfOHC7jZWXoIWM112AKKvbGtnn2djJIsUgCERvgDWoh9oFWCVSuG6IIMi4BcLvgC3x7Ox5qGhcjP1ysT4iHkAghWXQrGDkaRT8K/ExnJM38hyVceOMTnRXuh3YAGqx6iTZc+yZJ/PpvD2UmCMgSoADHeNurCzl9GiwFgU3BhidzfLytOnh6ykfnF5LYPhWDodFPlwYKADBRnrYuPHTbjuR1TSrx6AyjJyJu/O+5H9I0BvzZdfN/K60cRHLQuon48zvLjRBgPGb/wj/x4vJXcFOEKja1vYDXjBc1SPlREBJg/yOemw+eYZ0BDNxVG1MYAxeNJgI4MUhs/S0hUk24n+zg18Bsx+PQKHhkklHQBhn9N1WdsifC1RsiaH39zvth/RfpqUxLq/ubFKQDWQcIbADOIDA1z1GvW7YMDPyzGisRMFzHppEQCkHiuALCzDi/cnUwMaFYgyABWBm/5fgRczZ+fzTvQPjg1UNvdVjtWziefPumpxBl6xwEL00iTs1CfArD8hoNSHp17NGZeg8cUiDNx21aeZJU9KCt1pImByGSvMnWrB08VYW3hfkAYHx4+Sey/fj+YUkEsAPjtikgUYnimaj+25J59/BEhFDCx3356RFR3RGGKWnLN3tJKtMfNccQvX6bWIEfqCglbYO3AcBVP73Lhyjci5yBfLUECK61DMKwwFYHRzje6B/oyYAX53WGejyoRhH3UbfHdiz3phVUOsxWP2LySLjempiST1x3MW4ZIm3U9vxjZqTEAwgaRzEP95Ea9DmghaKCCINQM/ud9xgCCeG9qqVM5IqZCRQglegEgAQxKstkSI/6B0MHag+RZq0gTAeJSc1ESyJuC4GuHZgEHrZM+6XmhFYh2fEcuS43g8kw6S6H3MM5gvMA8BtMZP9QAE7HN6dirX7TZjUviRl/Il+gsy1nS2Jjr/6DgGWMWfztMR/zcmF/9PUDWaGeaKgBgYs4TBF8ZLtAdIBOp+bjX8KwEChuoOXk9CUWEMRT9CYuhhxO6095cBgt5CIGAAa1tEczx+t3gG+wVWfEWCHpVicxluqk1SadVC0Q+xd8OeDz8JiFvRG6DswYZdn4tu8LUICBLQKCziJgIyAFGQ6EaaZZUAf/T+K3J7Z0XqpTQlwGMAgLEidQoy2iti/NrftMPNMZRtXIbPFcBiEFdyDXPrCef5WBGQOGMsyTRLMsqi52PxogGAiyZ/e64uAGPDReBJCNwlv02vZDw7JBWoxopimAVniiWv9TTRYqD7xShJZGuNVfLWOS3BYPRVjONrHtuP9jSR5NeOZ0UKCdjRK1RJI3xuzpPUQFhjbIUehtqP9brTOa26ngQArY+wL1OimmO/1iQt4tDIDzCcP5JAbmjzoNcf31eHDEAcRxM78QRYfI8FVv7EFU2JGIB2TwZ2AtOIF0WLAPXFzzVaK80nkW2XIJMkE5iIm/xYwvzt2svAP7RTON5CKb7ebwTQ4T5BVgBDGAkbS46yKFsWyg8lQ2k7qjrB37fFhFAyOQ9lr0IxuxTE/k4ZYHGbxvBRFWDYJdHWwrPTgyTNQgDwJxsz+KAVwGpLTWV/e13WGlXpdztydHAgDx5e8KJL9aKstLYklSvJ5U2bFWKvr7tSKaVke3tdioUci0x0e10W2MCrWkZRjqxUSysE5TrXHTfJDqS2kpG19ZqMJwPJFUqyu7MvJ8eX0uuM5enTE7m87rG6Wb1RkR//2Q9lOsZieSWffvyxvHZ3S7o3bXqcVesNOb14JsNRW3IolgBQYZKlB+DlOTynclKplmR9E4BHiY3/xecPRWZF6femUq1CKqsAICTAAMNA9+j1R7Jza4sS2wuw/2DG2x2wyAbmCWxawdjb2t2R4+Mjynax6cX5t7a2ya4CSISqqB4ArBTl9u3b3EQC8MH3VPLWk/W1DRbfwNp8fXklF6cXMh6OKeEFQxF+hNNMSg5PjuXg6NwDgJBYYrBgI49iHpQA57OUtK42mvQChE/hZ5/9Xi7OulxL9m81ZXNr0zEXtTotAEwETnt7m9JstuibdXSE9rih3K6MwiEtgI0DWVtvycnRE/oGIlA5uxjI5taapAsl6Q5mcnR6KZftnqRRsY0yY0jw1PQT9YnCbFKSEeLlYy8RgOC6pmldxJIAoJlh2iJsgzxUTOJZoWoX2Xjwq6tWBGD4GEVlILe+uZF+d+AWCQTFkJDoRkoBRpF8VqQI9h+BqDyZTghXcQzIq/EqlapcpODVhzbWoF8nDrBBUCQDbDkAcIeOQQdwEVVPMV8zcK2obHvn9g770N7+PjM76K+X5+fy5ZdfysOHj+Xs9JyTEDbuAAChNqvVKgTF4KeGIiaFglYwBSCNzU6322YfgtcfwCCTrRGAGSozEMExmLaX56dyeHShPpONity5u08vPhwLk/+TR48JsLDKab5AgLrZAEO4RPaPSRl8kJLSkvCWERmjWmhQOdEklpolx7czvA8EIGgv9VKEB6VKlxC8c7ON0O4bAIAe4FsiN/ALqsVuNsE6Zk20yM1vfpMgoz8XrzcJXmhP9VVAA4lWuPB5yQ8XkahKZjJTOgdUJAB3VA8PAcDJCPJq9UHid40y7gKyCQP2eQq9AYB4lgC5YZvgi4A4BuBo3NcCTgYAlnMLAUAcg8VEwBh3ACCriTt2xARBFz1KTAKmbaDtrAGOC4988RAG8DMYe5s1Q0eOn52xcBITFANU7oR0020SwO7D5hB0XPrimA9MBGJhHGODnHJ+n2STOH8pfX6Bp5Zj11hAYc/FB3LufZMeJP2E4gyv0NsR65EVELGKdFoRllnUYCzhGTFB4oqNaACjvcpYM7a3wBPGRhuKKG6qHdvGPhsxJxeHY8ZAChk6OhfHP/+tAcCXOY6BHvZzWeQ4Bwgl2AwJL8bkmmK/Jz23LPgkfymBKs0zp6LEQTj+7ZJtowZLdIKq7p6SiTLfnq59CPg44FWBjHhG2TcJq8toARADhkMZX8QA1PPb62WfX/I67di+HykGyWOHvv0eQF8EKC97nv8F/74cAHx54I/q00QXC4FASxgwsA+eV5wBiPXNzVFQDLhEg38uCWm+l4K7B4ZYhmPZrUHGWqAnJPuLxjFYC8BatUrtBRZHCBhXC3wAdV4BgKBJIQKA3NAhWaAm9rYJhmUC+7sxfwjeKWM42nCqNQL6Po5hcxEVLIHPHS6F/Qc/wfwezaTn8BPEK/kCAEBRALCYkmIxpYy/WpHxn92jAqLxScH/jkIDwZqt7QXGLZiLeh/mJYg21MrOYJCbtNolVycTxv2jgUqfWf2X6xvktGDfahs/OztTj+7xiBLmPwoAdGtmGI/8MQAgrm+Zpx77wAIQcA4ATCTp9dqCwbGIEThXNCQc8PrdxQCgFgULX3EAUK1GyLoF+yebdwCZFuKx4wL4g30TLHsAigMApAQzm5FZINm3dcEDgOwLETMT8QEYgAYAbm9W5aPvviL7uwAAYQeDYoTKMozm25cDAKN1wyWIEgCgj2fnlroAXPyXAAADubY2cLxqsIFmYRvEnt//DwBAPItk8QadQ52NwlyhjWD9XcIAtOdrmATB5yQAqAuAzr9eEpxguAXz+78kAGhVgkNZqyaEVIVhr+TeykA/A2oNUPVVuZ0CxdbSsNaAJRPwHpI/WOcM9DUwj76X2Iu4iSS2/rDAn6oiqGZgeXeNuWALoUCgFguNQFL9TFTMDoxN9dm17+LnIkBP2yD5vOITXEgU8NccVLJO/fT9lRk28PVyVsr5jNzd3ZBaCUU0zuTxw0dyedkTgNOVWk0qK2vQNsnldZeMIzDOSuU0/clK+ZxcXZ7TyP/icsiFEAzAUiErldKKpKZFad90RDf4A6k3srK5vUIGweuvvyF//Vf/o1TKdXlycCZ/8x/+T/n095+zCm2+XJCf/OQjmYzhlXclTx/cl3t39qXf6RDVzuaLcn7+TPrjNqWLYNGNBiInR105Pr5hFTGw4W7vr8rq2gqBifv3H4hMizLoT6RcqtDD0ADAs4tLPqBuH+ysPcqAWfwAAGC7RwonKr0CRGm2WmT0QfaIjTTom2DSbG8rANjrd+Xhg4eUAuMFb5G7d++RlYhF/fj4RDq9Hjeet27dIsCD45+ensnR0yNpX43lzt6aNBpNAoBYrJ8cHcqjp8cMgsgArNUYVAF8BaiILCsCmWYTMgYwAOtSLuTlk49/J2dnXQKEr95ryf7ePkEhSE8hRb6+Vqbf3t62rK6vsZLv4cGRnJ6es3NW6mVZ32hShorqwifHT7jJRIXcZ6cD2dxuSTZXkf40JQfPzuUclWfJAMyQTUn/rQUAIDYW4QuTVPhKsg1igz8AAGmwjiDLMQDJ4FjwmgMAUYkOWbx8Xhq1GoE8sGZYjbnTlkEPRryajwV4ZvMhkn0A5gAAlkrIxiJjmCVLEBgAgmZMPgh8EQCA/ffsWYfZ+sB2QLa3d9iH7ty5x58Amz/55BM5PDmS6+tLnQSyCGZHks6l5a0335YPPvhQXn31Vb734MFX8vDhQwKAeJYA0RGfA0AgXAb5drEomVSaxxgPxgzIAc7genFDAOwAAFbKFa1eaiDnSGU6AP9wL71OW5mPvaG7R5Hd7U1W/IV3ZH2lKseHh5SHA5DGswcACIDdAEAAePaiGeoMwEscAASgEb1sgcoK/DZwT92eVpklAzCXl1IJkyvuGc8HPm9DZeA4RhrujRlzJ9EIu0UIkBHaTQCA0YZPAyMDJPV7rrr5c6r8hvc63x3ByFnYTWNZp9hCkAAr4kACOAPJBSDKDJNZ5gEf/c/FhTIAAUSTOTbUAiv0eCItxWXRYgBg4AUUsJTQrwB643mK88xsNVcJeBMQGgMQH7CIDTZUsICoVCGdz0mBWUyYwM+YJGp3u5wXuZmjDgsMQJVHTQkAIpB2niEMCNBXHQ2GZuBuEwBWBZsAbBUMPh0Ho+FYrq/actOG72afch74fcJ+oduHp6x6aWbzkN5Z1i4CR3hEgH+UxmGsgx2Iz6rBvAGAJv3ymTuXUYyKwxhTJKhKSQZm5EHC5zZXBAJZP8d+ZACh0lC0PYF7eoroMzY/IM1Kz1fkxd8xf6K9LWCASIkAoANllgKAS8heJMS47z4PMHpZACk5ShLN4YHFcN+O86qkKCJnLpN3xo7/XEBwEeMwYACaeXZMAhrJfH3APXchiYZMzAtzAFqiQbyUz1178nezClQrCFfAIPAPVKnmNGJi2fhx5zGGWozRuQDQXTybJcz6gyXQA9Cs7uqYpUre1bXPMeHsedslf9t+s+z6vunfLYnpkzmxoN5l9j1bRI8eA9sTJ0zeD2W9LttvoK2vNIjCfF0kGcHOg6XHtwcADZjWwhhRMopV2xH3uFjGLE7ANPEM6KCP2wY9TGwgvkSsbAxANAdiQIJ4rm0MALQG0oSBtp+XlfukhQKAxITwz7WpFioSFsDDT2zC8BPJHFhb59JIgqZp8VKuIFmbkVIRrBiR3VvrrMSK+MBky2aDYY+IwJ4BlaYAcPxakwFTmuXAP/w0+wf1jAUrGA8KxHLHMJ6MWWSxP8INKzvd1jeubc53UxmAN2QAYk0wvzkrOpEjYzzaBFp8FW4yvRelt70INtBuQHkPwCUMwAhQi09MCfzIMwJDwAztaEqdJDuIbRwAeurPFQDMHvxwgDUPHDDG3EOK9gWaKPbXa33JwEj/fWV7Wb9VT28HAKazki3kVYJn1gduX0IGYNcBgG2QTuIMQG8bElh5eAlwAgBMzSIAcKWSl931qnz0vbuyv9uUegmsdSTsoZgI1oZEAtcA3Gg6iT+RJBMwyRhMrqPh8RRwcTLg5D4t4XX2rRmACTAXfG/G/y/JAMR92/zi55Qli4OOgziDL4yHvw0DEIokm6vYlUPZp2MARvYY8aIW9BF10k/0vyRjLVwifMI/uW5wfkYREPUAhCoSL0scUVGCBLyzhDKFSbTvCRijoYWAl7zGqyMrAzCaPyyxFM3ZkSXLwrGOwnqTKQHPUNqsbajJofD9cE1ShUBU/C65ZkdgsTIpteiaU0Z4Rpyuc8agC8eDnltl5CbnZ7JqrHtmfb46kUQSYjcvuecObIdt6zJ6uCbPwERiIRg3ZskTMgHt+N7qZwGTL37f3xwADDGV1L95vzFDwYpGNS+NakFub7WkXirIxdmZgldtyHnTUm2sSrHWkHSuJCfnNwQA2+0OM2l7tzalXCzI9dU5N/9g3qG9alWRaqUg5WJNZpOCtC+7fMCjcYcA4MZWXTbXV+WNN96Q//5/+J+kXFmVJ4+P5X/5n/9X+dVvfkfa/033Rn7ykx/KZNSRQe9Kjp88kFfv3KYEmBtGScuz8xMes1KvEETpdsby+OGFHDxVL7LV1Zq88dZtAoDY6P3+0895PfBGK+RL0lptcsIBAxAAIFDmXm8id+7tytraBjej8PI7v7rkJgkAYy6flmazQeDukAU2FDiE3PHW7i2CIb1eV/7wh88I9uEFptcrr7xCz4hOpy9Pnz6Vi/MrGtLfvfsKQRSwXgCiPH18KN2bmdzdX+M9lWtVGUxG8vTkWB58fUBmxvrmijSbTcpAIRnGeQwAbLVqsrbalFa9Jvl0Vn778W/k4mxEAOuVV5q8DgAikPkeHQFswsZf5Pbepmxt7NA4/9Hjp3zOkIDXG3nZ3tlikQz4FR6fPOVGGkHM6flI1jYaItmiDGZZOT679AAgAhkY55LNgyIDCQZgsoqVUXB1sM3LjZYBgDbQzUMCoM+iFwCXMGhHoKtVezNkYAIsxWCnF2NbAUBuwFnxFwwa9YsB6w8sKQSAkHsAAMxzwoGBKKpca2l29ANcMyTW6F+Qx+sMwqmNQPHq6oYHgDEhffXll3L/iy/k+rpN6TUmmxEYfP0xQYn33/+ArFAwN9O5jHz98GseG6/O9ZDFdQjkwWswm2O/qxRLBAa6ADxcZVzIfeERdnNzxaCZzINgPqEHDv0f9RrAFJyRVq3gB74DALRWK3AM7ezscMNN5qTzwUIBEPRRjDNm1pMA4HRGSXPIAIwAQLsYzbrQ72CalW43AADzWSlDj5weEEgCADhBAZaZ/mRxnpcEAN1KHus2dgWLGYBRoKJfCjO1LvPqA+xkqKzfQBC46DXH3DOJ4HMBQAAeCQAw2OQnAUAsBJcX1+z3AADRTw0AxGaDQBY3W07GAVk10ZTAhyy4+BgAmM3o3NpoaGBCALCv5u+pISVm2IiBgcGx4qpn43AAzeF1SsDaMQBn8OGZ5uIAoPOIUrGqMQB1A2AAoM0vOg9pIgJzTB6ePJk8+wcL8LS7ZGqjUjoSNkgAUWKHx0Zlj6sORmP4hITKVV21z+AedD/tMoDOVF+9tLQfYM5BsEi5KCj7TvqhTBxI0lyVVifNS5p6W7MzUEEBBQQpE3iPqpcmjhkyaW0+VRBQfbj0vE46lk4RCI0DgCi8oqAnN9YBW9Azt5YAgOg+kAYnASMX73oWWTjfLLLzWzg4Ag8zex9zMe/HADDHcjRPMG7O0fRONrlkeXDPRp+RsZRi12AMYDeu9DlqkGfsFZu/0MZ4rvHA1IBdJ/lxgLCNsUiuFx/oyxh0nrHJdQ0JMJdRdl3U2sOAB3iXaf+LA5n+GrHWoOOznk5UGTAEdpBwDNvd/r+wvdyb4fVnwbJPzFPcij+HARgCYhxfyZ3rso7yX+jvcxK7b1kEJLw83Wy7dYFeftHmhWunSYADABDtAiCLa3fg+xcCpXjiXupN+EQlxSY7xxmTACAlwA4ABPNMLU5U5WAJjxetW7YxV3mezTuarEj6RFqsh/7L/7vq46GETgdl3LvVBIbGNMZSZRYFmE+oXiqlpdVqaKG3GjbLaQKAKA6I9QeeyPD2M7Yiri8pAzerAdvg2/uw1zHGn5K+AdzouNdiKmhrtX7AeLJ2BqOPAOBQAS+ub5T/uoIgOGoKDMBTuWlfKQMwk2XCE8+AACAS15w/ojgpZHqGQCrn/wUAoI1k9gUkWBdJRWOMum8JAOICaJniwHEuDNF1W18iALiQ4RcCgHGfuOTaz5XXAL8QAHQMSF0L7c71p1UmRYIRTJ1MDowpY9tFaVWVAPfohY39QS4PT0wFkPG9UAJs9wrWDz0AwQJyhcH0flEFGB6AHa0CTADwFbl9a0VWikjW9r4hADgfY74QAGSGJZrP/9UAgEF/0XZcEmh8QwAwVrmcCX19EoyXwO5NRXtOWxOfJwH+YwFAME0xR6gvqoJfFk+E8+u/CADIhnBxwTcEAO1ak5J+9vJA6mrEDJP4Wrvr5/QZU70yRoJrzJ/J+MoSYuwiQSxulW0pt3dxldnj+OuDD62T23Lcu/nBkunGPWH1dvOxDuYsK9Ln51wm/906TaA1x3PnigVXDFRXKAC9VswwxDVCCbp5FCbXVV3748So6DN/JAD41z/Ymk2nA6lX87LerMjOZlOalZJcnl/Io4cP5fy8w83S6sambOzsSac/ka+fHrM4SK/XkXIxLXv7O1KvVaRzfSUXZ+dkOoHJW6uLrDXrUixUZTIR/urEAAAgAElEQVTIyOVFmwDVeOIAwM267N29TQbgX/ybv5J8rsrCHP/+//gb+bu//wU9+eAB6Bfs3Ez61+dy59a2NKpVuTi/kO5wJM8unsk0NZDW6grlkSik8NUXJ/L00Q0R49XVknzw0Xek2Sxzw/frX38sw36WXlLFcikmAQbjDYBVtzeT116/La21derVIXkG0w8+asgswqet0ajJ3bt3CeQBAMSGGr5tYGehsjBYUB//9mMCOehDtWpVXn31dalUK2RdffXVQzl6dsZnedcxwAAwQjZ8+OSIcuP1Rk3u3bsn1ZW6XPe6cnT2TD5/8EiGEwCANYKGoyHkzpfcyALQqZQKsrbWkLVWkwArClX8+pe/kutr1XLt3a7Ja6+9RtkmfAgfPXok55d9yjpv723L9vYumX0Pvn4kZ2eXvOdWqyz37u1RvgcmoDEAka38+vGxNNc3ZJrOSXs4owcgJMD4HXsFAJRoUwZWzoPAL/hBtk+DpSgTnQxgbKIOB4hKEjXANYAjzLjoJBENEtsg8e9pVx2OxtZZSmBRxRfnbXdvpHPTVj8zbJpoUoNAWaSQyUqxhCAMQQJAwYmv7AhAkVLULGSUqM6UlWajIYMxfBpv5NnJRXD5aalWamR4bm1uy9b2ljx+/JhsvqeHFwzY1rcaOimS0ZimLB5AJPwlsdEPN10EAoYzesTg+nD+Yr4g1WpZqvCk7PYIbqDwDBcb+gfqCgiGIr0Dx+ophD5kG1lWOCSgpjIx7EMwYQ6GM1mpZiiHBsv2zp19jhV9aWCLibRaW1EPFMqe1UzeJm+0HSSjuB9kheCLGDOvdobDyJxkUwiSUYAGMtWs1CpVgq+1OoDMvpTKeZkB/AMAAgnwZCg9x4aCXYBlhML+Mwe0PY9u7ySd4ffjUqF5ANA+G3qt+O/PefhFRw5BavzVCgXEFwdIf+foSrGPhGAVbevcWADIhucAuwFYGQAM5lNzXiSe8QAmiPP+0IcWD8SwgOpmTbN3ZAUP1aOxVCzLSq3OAJlOXhNYAKgHIHyXwAAsV/IsuABJmm3qcT5UPsQ8iEJLKN4Bs3SCNrO8pARMvpwGK7wec4RiS+l9sHABeqFVQ1DmQGYWea6xNAmrasJTq0vfQRRfYgVX2+cwa6cbAKveaH0XPy1ItMqulgGMe7hNY7I59alxdhUO9QqlwVp0REFvzdym6PFmc1mY1cTzwmcwBgECcrPtq+/qs0MglazQakGUjUUrWBRWAcaz1arIU3oqqqcNfDsjX8H5Ku7a/bBRSoI0DPbc/Rq4YRJlsmR8pYJ4L1/0W9iv8b7etwLWrGbtAljbcMMDD++rD8uUmzFWW3NyPn2OGnyzgAfWBhec49pMosm+5ar64bPoO36+cuwSfU4ZbtAxp4FRzvE2RWYZhs8I+rXSKmSNNq4i83WVnIf9zPq0/c0AHMzJxjqJen+0XYq22DpP8J4DL5nQ0tMCdQOf9d60XcI1lNUE3QsgvfVLvS/t2wYw2udYyCFgqVq/U69O9dLRdTsCCexYIXCebBNjFr24x8Q/MZ9gWZygedFxw+N4cCPhE7WsGvCiY7O93ffDqsh8dg4ABEO621NwvVhUyxd72YYiui71xZqXAAdMfJfcCNsWSgaMYlVW6DmUGa5m4+YTbBtGxBH6vOy4JvV1XljG1nZVzg0ADOcfe/Y+7sNmmMyYADgKNpP0+Q2WPzaby8l5L0ARKZdLtMJBnLCx0ZJUZkS/cPyDQojzrZMgGzhp84t5dKJt1BNWgVMAJYD+0tNx0LZQKGjlbWW967H5OcwhSIq5sYM4vw3mOQxo6QGIZ2ggoPMATKUVALxxAGA2AAAdY56gk9sIqzQ5vlGM+qRjVcIf21W6te/ZfWkfijNmrF/5gh4hndt5Cob92M5nf/NAnPtD/P1gdjJTfgJz0T1wbnUJPc4Tc54HcVZVWOk9Zh+IRJYpAWLMVSe1hFcbio2RDY/kPliYrtK1yVTJUp7S+y8CADGfOwAQMpRE1U4cLw4AhhZIAABTMhp0pGEegN+7J3u7DamXAE71aX0V94JNAAGJ552UBCbjSM8M975i8fgxBgAGzNsQZA7niTnmn4G3nsH3fA/A0AKKQI9ZAfjvm6fcYgBQPb/jLK1kbOD7oq8Ab4lZVcQQkCEAZ2ukBn9h5V+Nn9TOIHylXINy7Q7WL4sL8Vnbo9la6udqrMUBU0yBoTgAmBxPyTUDj/+PYQAmFXfh/M05Lxjv0TqmhTfZD9z9G1gWegRajIs5FW1Ahp3FkS4RbSCf+VYj9jYgz38eFgtB8dAQcOOM5foy/m5KJsaaLtEU3oPFrwTbkKwBiYcxtsl6jWyS8JKkWi1MWgA/gDJHQX1LlmKxtKR6OP9YjKbxtNv/ur7ngUYm5aMigP5zAAAXqNdsvl7MmF4cuST7U+ovP1ibwWdgpVaQ7Y2G7O9uSL1ckIvTM3n08LGcnl6RAbS5vSvNjW2RTFE+//JrFgIAm26lUZJ7d3dYrKLdvpbjwyM5ObmRyUgBwN0t+ANWZdRLyfn5tfTbXZkKikYUZGunKZs7GwSjfvaX/06Khbp022P53/7938h//tufy+HxkYxnQ/p7FQspqeREVmsF2dlYk0qhKM9OzuSm15PzqwvJFEQ2tlGUYJ8A4Jf3T+TxI/UvbDQL8id/+p7UV8rsiD//h19Kr6ueUuVqVdY3TAJ8JifHp2T5AQB88607sr65xSAfksxHX0P2CoNwFPQQgmz7d/a5Ub24OKOEpbFSkzfffJNyXgA+v/71r+XqssNgDcUz3n7rHalUq3JzfS1/+MN9AqkYS2gDSIeRXf/6q4dy8PiAYGm5UJR33n6LRTauuh15cnwon331QHpjkbXVCj0IIbs+O7uiB+BkhGIOBVlfB/jXlN3tLbIlf/3Lf5TuDQIqke2dOkFKMH8AAFI+ejlgMHl7b0du7e6RAfjlg4eUxQHoXV1vyRtv3JNUeiTNVp3FIMDawqb86ORcVte3JZUtypOTczm+vJGrTp9BDYDE/ghIvpt04YERTKLmdbJsgUl242QHNgDQTwIyr69fCgCm4OkHfX6GG0Iw5QCYITi96V4TwMUGmwEvCyIoAJhDlciiFi4AGxCTnlbEHFPmiNvDsofnWiwJ2xmTASSHgwE20Rpo4VUslHnetbV1VgRGX3r06Gu5vkFRmYzs3L7Fn0NIzycTGbiCKqyai3Z1xp6crK2CIwJNSHxRcbJQpDQeEyPG66DX44SJMY3MNzLYaFMENTftGwKBeCGzbEbSYdbMNhjYFIzGU6mW8jIYDqVaKREALJcr+shI9QYwmuW5IQFmQBxU+WIw/RIAIMA/SH4x2U5HKQ8AAthE1WUE9pjDqmU8uyGBUa2wOVgIACY3f/EF/UWAWvz9pFdQUgplx7aNtw+oXcAbWdwHMsIgs+WZh5bpSgBwCgAuz44mgyFmoBHsIrs2ncrN5RWrPCMZwJcHZ+PAn6f+J87PPZdja2ChtyIgeGYA0+vVGtkKYDpOZ0N6AKZTI8lmIEMHA7BE/1i8FCBOqQ/q9bU8PnhKlsRgNJbhAIWZQEuBLw/AP9v0JmXYDgD0LABlAzKgw+aGF6ufAWsXCSAzYQbw0+sNtFq3eagRiFN6DQOgQOLJbm7m6wT+U5IS2B5AwusSEhnzXNONsIFzAKwi1ljkzeafF8w7mdgIAE0HPAGosXlQ5WlamZUBtAVmobxzHJ0rnC9CjzEAVWAs2/0YgGoAH6shMxOpkpKoHy/WsOP7GP806XYbeO+JFwBKdqznjclFocwcgGOSK9cOFiQCWCYgxWIx5uMYtVXSg9MCd5NGhkC4v+cwI+w2Ff5Zsm/ZJlrnVmy4tQI8NpeamPGegO754jzGyuSztQ3Qgmp1fk4Iqoejvfk8l0iAbZ4y4Nd+mqXBXGAYFDEK+9WL1uPkhtM+HzK6YpsjN3ep1NxVoAw2YmEVvEX9YLqkOuSiz4Z/S86LYYzwou/G1ovYWDB2k4GaAdsp2EzFNiRBMix2fYHZt7VBBAAiPu2qpUrCHsA8PqNjubgryVx1TNCFzysFEEulq1phGKoGtRyw8/lxYUUnAgBQQTL1/4vkmm6j7QDAZH/T+UtjN26kbd7gxjGyoQhlfGR+IdVgUxCSkx5ARtIJcVBFqvU6AUDsI2AVMZ72ZTYDCKgxG5c9V0RA5yvz+YuYHWlXwZUAj0sKsX2QVKA+HkXi0lLIgZWnMSX+jngRfQte0wCVwHRH+yDR2W53pY/EFot+QAacl2lQBdgzAOkBOGAsBQag+h47yV8AAOoauhwAxNyOOQgVU+25W9tFyZo4M9jPebaGfmsA0KRyruoxD+wAwGBNtTU2mmu1/4LBzzU8kaDVImfOAzeQByc33/zdnScJCPC4LoHJJA2etZPq2Xpo7YQkOSXA56eMmWFDxSIghSw36ckiILhHADRmuROrpgsGYA4e6TcEAHc2q/Lh9+7JnZ3/BgBGEuB/PgCQHQj7knB9cfsRJLJsnfMsWJ+00GIe3wYAxDjzxdmCxCF7v6sMF8aB7Osx0M31/8S4s/HxLwUAhgmlcJ0KHZPIXhQUv4j2SAbioX0pcw48qXEcY96aBNqO7T37vATWAY4JeXfYVhbTEEx0RUTmAVQtHmhxMBiYtq7p96NK3nxGdj56uKoFla6HNs9GiXkmKxzBaU6abwCiK17on1/QmIiXQ4DQ2hHXBy/y+RhZY83Y81hCYAn3CLH45Qd38zNkwjY2arK3sy5vvbYvxazI0dNjuf/559K+7kspAABL1aZ8+vuv5LP7D+XqqiN7e025e29XVmpV6XSuWTjk4OBSYPdUXxG5t38rBgAePjmQXH4mWzt12b+zIdVGWXa2t+X9D/9EJqO0/ObXv5e/+9tfEFTCwzk5O5FcHsVEUlLJirxye0s2WnX4ssuTxwdyenUjsJsr10X27sJLbV+uLnqsXvz00SkLIQCk/NGPv0sAEIv7P/z9r6TXwWKSkWq9Ipubm8xoHh+dyNHhifT6Q+kPZvKd77whu3u3OeE/fAyftUOy//BqNVOyvbMpu7u7BG1Oz064uK406vLWm28RAIRE81e/+o1cnLcp+URxjR/+8AdcDE5OTuXj337CtgKb8J133pXbt/e4SH322R/kqy8eyKg/lkoxL99777uyfWuXhSk++/IL+fTz+9IbijTXKnJrb1cGg5FcPANg1SYYWAGYu7kmW1urcmtnW/q9tvz6F7+UbrtHn5Td7VUCgGAVHjw9lD/cvy/nF0OCmvt3bsne3h0Cd/e/+Ip09xAALFeyUq0V5cGXKm0eDVEE5Fp2bt2RQrkuXz4+lNPLtlx2+zKepmUAAHCAydV1u4SHBUTBfjBg0xFkFDhf2wbJDcRlAKAdI1mVKDY6Asq3/X0RAAiWynUHnooqqV4IABYKUirkWBQE44dFAhIAIG4ZfbdaydHUudNGdWGrzqgDN58rEiBpNFZla3OTbNKDw0NmtiFRbK1tKQAIth+8CScoWDAm+IoNQDihcgGbzjTT7ABAYwAChKMcdgD/Pkh6UJ27IIVs1mc14YeGCtRgGAD4xPFMyuKfUVAFdzQeUjKN8QIfPsjhvVmqhmuUr8NjDufjxClROXJOaJPxUgYgD0EGIHxWtKI0WLH93phgYLlcJADYaFZl2G9LrVok2xUAIIJ73C/GDNotB8kMZaYANqNJUz1n9GXtl+wz7Ieu/2n1P3uxBi1/SW4g5zeY0QJmfZjAsRWKWOJbMnecYMNJiW7gY7PoumMMQBTLcca2rHgXAIAAofECU4rtkNbNOAqqkJrvNtpaej5qA5hoh3IbVMAiCxRVmgtFKZdr9IG1a4WvDao1Q8qO4i3VSl5KBfgvRfJNLJ7wXX16eCBnF1eUJGI+Ho+x0XIMwJl6nUBOHAKgHuxz2X6bdlhExAN4ev2oQA37Bd63l2Koh14EALoFP4MqatgEa4BgUl5b8H0foieMk5AS+LJxZIwQY0g56a1rS/UODF4AhBxjis8BxYVcQBpWEMOZLIBkAsAk5wnJgAGJZAMGQKGd0fqvZYQJ4AUAJ7faLkAxnxZ8F8ythePFAafKYFTWWfhKAg/fFABMjgtrv9CThn5jrIKskj7LItPk3czafRW1CKi18c5WD9mvz/H6jK4/AQCCMYnETR9MQAVEGPizAqMyiTTwjDMmDSA0dmE4xqK2izbrnsVjDCkDsN0ASAKAyk4CIG4b8wSzwWXEI0B08XOO5jLnx+k2SnN9IrGO2/vo13ip1Dz6Z88gAiwXM/RmqXhV8oWdccEf4xvxxYWYXuZYYb8N2wLftUSn/T3JBAyPb0xfYwJTgvRcCXDXAzmxAkFBckDP6xglXuqmzxmewNrGERuf1+wCtai/uMRGkmnu1oNUAgCM5kfrL3oen0wMkBltu0h2yvIZod+fq0ytGyOX6OKO01izY1fF1TxXVdJnSREA7+hXYPEh0QSWdi6fkvEEAOCE6gFTLBAABJPIFRUwZos9MzJ1MGew0AOYH06pQuNBAO+4DxTpKEillJNyMS95xGFILoMNn1cfZWtXXBtsJ7r9oRYAIQCI5Lj61NLNN5WWk9NjLQIyGTJ2wfEB/sHziwxl10esL4UegOHz5PtOAov41ipFauJA1yTtD5FCI+yfvmhPIteY9OhObkjt/SRxzz4XMcgDq4SYJ6AD0U3Sm8x1JhOSrsqxqrEjRld0/iD2cyb91ucVFADonZNZ4BnG9dWdn8+t05aLi0v+hDQeICAYsiwC4hii1t8Rw5sHoNlBRO06JVgMALBecVWA4QG405SV0kzSU2w28S+86cQ8uIQBmFxP7ff/LzAAtSMa61e9aZcluT0D0AE+mnxYvFZpu8fjdRv3Kv93thwmg/8GAGDE8osYqYyzYmxW9UO1PZIBgLFxlgTYE57k4X6F82oWADOqtOfVyiqjyfRIZeLi14QHYBQ/JQH/aF1IrmeWfAkTeClXBdkXLEl4BBqzbxH4Z/dtgJ1VQra138cAmG+h4EByZ66qd4LB6ph/OJZJfWNr9FT7B+dirdrnAUCb/4y5GFv/ffIL8X9gleAUMjZ/olqATrWJPviSAOB8wgxx4csDgLFrXvBLsghT6jubMivmRG7dasid/Q157zuvsXLo46+fyB8++QMrbuaKJdne3ZXN7R0pVAAAfimf/u4rubjoyiuvrskrr96SlXqVRQsOIF89upTxQAHAN169K+XyigzaMzk5PpeDJ08ll5/KxnZZXn3jjlSr8EbIydbOnhwdnMnhwbn8p//8T8zWYbLKFrKslGQMwLs7G7LWrMm0P5QHDx/K0emQYNhKS2T/3rq88sq9gAH4jNUdm6tV+cmfvS+NZo3Ayd/97T9KrwMfpLTUVuqyvbPDTOfR8TM5eAKQbyS9wVTeefctuXPvHgHAz774TD6/fyggSAGwazXTsn/nNoE+DwBOZ9JoVOSdd9+lFBgZvp///Bdyca4FNlZbTfnpT/9C8vkCv/OPP/+lnJ52ybz77nvvy707dwl0fPrpp3L/959Lr9Mj+PrRBx/I3p19+ub8469/JZ998bn0hjNptEpya++29IYRADjqD6ReK8vmVkt2tltyd/825ca//c2vKPcDMLu7sy6vv/G6rKw05KuHX8v9z+IA4O19BQA//+ILOXt2Lt3eWFYaRXn33Tdp2l8po6rw7+T8/EoGfTVbvr13S4rVhjw+PpNnVwoAjiYpMgkHQ62YGwUhQYYgUQ7PqvxEgb/bqPxXAADBQlLJq2NWwLPLZXUBaCHIU6nM2Jv+g9nERQYbeASZGSHjE4AImKDdrmacQVLLUzKlVYhRBbjRbMjJ8QmLubAEKcAvlA9PZ6U7GKonTw7S9UkAAM44kRlYQAAwgyp3yEzmyK4Cu6tULssE7ETHaERWEqAgPAKn0xHlj/A0wU/69/V63LCiMjI20lxsAvYeGYCjsVTLRRmN+gxIIUc3KSn5VpmM1Gpl9jMDAHF9ttC+LABI+W8GGRAHAPYhMYX3X5kBNrx9IKNAsRIAgJAAA09BEZ4hJMAIr1nV7eUAQAuOw/lzMQDoPPwg5U3040UAoPXpcKOrAKB5BTmWWXDilwMA/VI6N+V/UwAwjyw2Awjb0GvxHgMBwwVEWWJRcIp2g5TWAED4UNbKdfWNQiVUsP8EFYLhfTdV/8hqkeOI4JWzxgRAc91uy+NHB9LpooL4VAZDBMr4RDYKqnBuAwARMAbZsEh6ZAuyeiURvHNBIqSZo8mYcsVSqUwpD+5hNOwnAMDQCy2jxVLMsM5tBCFN0rnLfiaeCa7Py0Qipp49nyQASAAO4KurounlZ0FVUI5JBwAu845hMBIAftb3IjAiHhADALRNIdkMohJ/GlkFgKDd3TIJMAKg+ezrfERi42qZbGdZQJPc4NC3yTFIGeC5gBG0fIAKUfXjqL+yP9AbUANCkzaadE9lKwqAewAiZOcyKFQpL8/JYD8AAMGjmqVcUakREyvYc/Jz6A+BXCyT0WuwOQK/67NzbDLbAIcsT79p1w0q2+S/EgBowAnaKWqv4Ok5QJhtG8h5/ngAEOf45iDgvxYA0MaIeQ6xH7tiQjEG7VTXU7zApgCbH98lG8yMNfFmEgB08w7nVi+fBWsN/VSTOdwMOSka5kQmY+w9dFWyQQPfV26yVPr+PACQ0m2XMFGJVRQDGnBl5vQ2njk/uUqPJIsEEmCy+2SklUJTY/5/ltHkq3lEwk2PjA5BTAS2j7I1ANQoU2woo/GA4xZxkrc5CaqREgdw7ajVKFGBWOV5KcRfbt1jnMCYCIlMZZfnIUMr5KScT0mjXqZSqcq1JSfTsa41mGPBNlcJMNjZ4FsqA5BFriAFdmN7EQBoDED6XH0DAFAZgNp/MEb53POIL6OEVZLh7ud5S6glJJDfHAAMAKwYm94BgAmk0K9TnsG3QO1gMYhjX3MYOFVCMjIyk33/9xgICABapfYKADr2Pxda/R3jwwBA7AsJ/C0BAPE1ML7xvPCPViKBnB39cREAuOeKgBAAnA0Shd3+GwAYxgQvCwBGALdLeLh4ZgI7JFd4Qj0AI+DGg9eBgiHpKYelx+I6W69jAFkA0OJzatXikjCOMRq/n4j9r8eLr21/LACI/qjzsjFq9exRUtEsBSI7DtxPJOFV4oCtW+aB6BlmwVocWvogXrY41Md8wXgwJiCS737OCcBQiyvs/i3ZHTIFF+6vgnvF2LfPYD7G/GlexHzuiSIobH9bM934j8ejbm9Br1xIASO10WIA0MV0AUsvRidxfhYh8IrYdR4ADOeAxYnRZNwcJeDigGnq7VWZFYrwhWvI3Tub8v67b5K2/vVXj+XTT/7AyrdYQAE03bn3qkiqIJ9/8UQ+/u2ncnE9lFu3V+Ttt1+X1VZNzi/O5Omjx3J8eE5QaKUh8s5br0mt2pT2zVgePXgqlxeXkslNpFKbyXc/eFuKpZyANXJzPZReZyyD/kz+6eNHcn2joN76ZkvqtZJcnB/Kaq0od7bXZWdzlX5mX3z+pRwcoRKtSGNN5M4r6/LG66+zcvEX94/kyaNT6feHlOr++V98SI9AVEr9+7/7hXQ7yMjPpFJT30Cg6IcHh/LokQKAw/FM3nv3O3Lvtde4YP7qn34pj74+kvMLSHkhAU7La6+/RnnnkyePlAE4nUmzVZbvf//7DDhGwwnBxrOzHjGh9bU1+ct/+zPKIR88eCj/6f/+f6TdRtEGkffee1/u7O1JtVKX3/3ud5QHd647UqtV5IMPPqAPIPxy/vYf/l7uf3lf+mjf1YLs3t6X/nAkZ6fKADQAcGdrVXZ2V1kxGSbCv//97+UUVYe7M7lze13eePstWW215LP79+X+/ftycT4WqDfv3tmXW/t7Mh5N5YsvvqDMutMdE/T80x9/KO++8zqLTPzNf/jf5fS0z8AL89n2zm2prLTk8fE5AUBIgPvjGcFJVFtWNglMN21jYynpqANz4qRJrgNEyNLQzZWxXMJB6RdxN4oWVXicA1ACySyOiQXYqqsBvIJ3Hiar9k2bMkROjgS/1F8KnwcLDM8XgZ4HAFn5E1nlGSXYtUZV8vmMjCYTAmk47cXltfS6APJS0m5PpdWssq8Vi2WpVWsECtGWAOIAAo4myF7nCZ1AmjtychVcE+S/CEjyGchGplowgeCeZgvyBVQltuxkTiolLQrC7RKDfL0fAIVYHAGU4RiQ/h4cHFIKWa2WKInG80CV7y8encpqRUGqvdu7LJowBiUPTEZU+65UySjE8QrFLIMeSIIxRjQAV6NX29QqG3DkGYBo9xGATi+xwwZFAR9UH8RmYzwCs2/Ev1UQWOcz0lypyGCoEmAUsQAACGZgt9uVwajP82ZykQlzCB7EJNTeIySaPg1UiP5i/iEmt0sEpMaMWEJd95lYx27A5pXMMpOaJgAbO69fNOeq/AYTOlhFCQVzTP5O8Fop8FaFC0kBAM/wv8QL/Zt93gGAeBboVwBCuAi7zKxlxb1XmZOhtnso3qEMTTx/FEXKQb7tAMBMChWAJ+Q8lAqoEl1g34q532czcnV9LafPkGlHIFKVmVRkBpN0JIVyKSmWwa7Ftqwv/QGk9QMHqCjDk5JKers4VhGrc2tVbAV6HKjnQBbOOeri7u5TF3/eM/oFfc0yHHdYr3qDroyHCuLAXzKdQtVAZXGMJzMyvvBdgIrY1HvJZ4KybxlpDwo7KSSYlWz7mXnMKcjsAzUzaV7GuEpEAD5gA7sBXjZuoz/2XnPqgYIxhp/GRMLGB+B+xqQNzqtNg1O0DeaDSKYSTK/6vhvz4b4O98CNv/MmY0bV/T7X3xOAka/KvYBRyHt0VeD1+tyzxEbdmJbY+Du/2KT8GNcEWTjbOMEsMQAkNATHOcxDNWTQKGvZ9S8HCpu81/bPEVszYtQyOLXiHAnGXBIotfY0xmP0PEwebiyp+PyU9IILjxt6zi1jkNh57Gdo6cD2DoLbMJAlq8nmdZHN4LgAACAASURBVPpxubVoibTJAJDIrD/q0AoSRRYF5r0U9R3N0Me8Dq0fBkyPcIh8WwlweIzQu3a+/cxjKA7I23nDoizhGqEbr3mAUzcyGDdx5mi0+VRGi3mEwosYDCVYfvi4yUni0VZIBOKFarNmxk6A0MVeVgQDwJXFG1xXM0iqmY9SVL3c2E7+elCZ1VdQjLY92mbGOnFSfcyfAxff0HMQ68NEUgb8TfsEAJH8GU06UlupSqtRl2q1xkJl1jcRdaq0PGLyYt1TZ9hIbmyF57TdXZIImzkmK6eMN6gkwEYYm9aMejxjDOqSAS/AgvTaPRn3BgL2w2qjKDsbLakU8rK+2mISDOsGGHz4HogJ7W5PE7uO/UcmIBiArGKrbXKCwnEoAjIZMk418I8swCxY6dqW9nOpJ5t76NgE4xki1tNiImpZ4duMFZTNL49Hjq8kySq0yWI+NsaDna3OQLZZDre8Vs1XT2HgL/rJciOW5IY3yVzW/m2JBb8G+LvQBI29zHc1mtccMOJ8G5MSYBAjOp2OXF6eS6fbYVwLMEEZWM72I2C8m28mCqKZbJBzF5YYJsmnMhrcSCNgACYBQLLFE+3uwYrABkLvKd4+EbDj2t+Y4d4qJN7S4TodzbFhgluLrC217niBB2C8M8U9K8OCHH79pQoiYgBG5Vj0SOotCzIPqosrEzice6N1Oep3miAEM1+/x3XPEidhQRQD/lyfVmuCwMONUtOooFGU4IirOayyNeMhVMBFkS3E2i5xE16vzpeoyJiU/i4AvjkBQ0mjRYEQZ3oGYMDo5bkYg6qNkrHNw3GyqO/49RuJ66naTYV2LmhRYzh65Umw77F4FeuXJZZCaxPzFjZrFhwbsno7L67JfBj5f6dAwf+tzXxxM7d/MoDP+pmpPuz68PzC9kYRzTBm8VW/5+JLNy94Kw2bz/RMsfiPw1D7WyyBscAzNSTWa/wUWpjp3gN9FUmGiOm/HPQzj9RlCfWwPXnd723KDD5mW5tluX17TT78/js0/QVY94dP7sv1VY9zyt7dW/L662/KdJaXhw+eyG8//kyurwfSXC3I+++/K1vbq3J1cS4PvvhSjo7PZQBW3goAQDDN1uTmaiRffP5Q2lfXks1PpVibyp/86H1JpbX0MuRd03FWri678pt/+oPctMdSa1Qkk89IY6Uo56cn0qplKQHe296WYa8v9wkAdgkArqziGlvy9ttvUwL85efH8uhrMADVs+7PfvohmYAAdQDKtdt9+hRWV8B8vMPA//DgSB4+fEq/qeFkIt99712599qrDMD+8Ze/lCdPn8rZGdh/aor8xptvcOP85CkAwCMCgGDKffjR94WV7iZT+Ye/+6WcnQ64z9tcX5ef/eyvpVyqyIMHj+Q//sf/S7o9MGJS8u5778ne7i0pl6vyySefKADYHkq9XpIPPvxA7t65ywH481/8Qr548Ln0+jNZaeZkZ3+fPiIAAP9f9t77SdLruhK86W1501Vd1V2NbjgCoJVIWQ6loYY/SBP7t+5qImY3JmIjFDM/yFAkBUoACaDR3lSXr0rvN8657773vpdZDYAEpVmFEoHo7qrMLz/zzL3nnntO+7Itvf6Alcebu2uyt3dDbu3vkpn52WefyeHhkXS7InfubMr7778v6+sbbDf+5JNP5fx8LJABe+ONA7l9OwCAZ2cX0u1AmFPkz/78j+Tdd94gAPjf/vr/lNOTDkG9Qqkg29u36RT9BAzAKwCAAxmOZtLpDRjkoNBmAKAucm7ixJuxAwBtgrM6/QUAYNpakAIgvw0ASJddBNoJAIjpB9CiVq9IuYhgZUJts+lsJIXiRGr1IoNSMNIKJTiNjqR1BYZdn4s/qrzn533Z3dmW4RAsQW3ZxQIO0xm0Px6fnHGsrm9tE0zoDqC3GDSFEMThBWMMBHVs7x2PlekGR+KyMgBxTBh4IPDEd+DFAHA8JjjRAJKCRgO0yw4G1IsEcAZwnOLG1B6Yyeb6hjx79lLqlZJcXI3kxjYYhWOZFWbqRlcGAAhGHrRpigQAoSlWbzRcC7BqGMTJDFkBaGl2JiDXAYAAViDMnAKAYDXiOSyv1GQ0HLD1xgDAaqkk7U6LgTtyaQCACMBiMVlugFFy5VlDUZRiG0xIRAMAyHU+dfF9DQCo41k3hmBaEADAOGm6LgFPA6AALNkWPt/KZ5eDY34dACB4GP78ouvFvG7BZCYCAFdX17XlGmLp+Qk1M4u5keQnGPdTubG5wYITxUmdWxaCd5guPX16Jq8OYT+7JrlcU2a5Cg2pyvW81BpDqS/BbRtg5oCsVfxvBhBxQs9EDWOP645pyjhtq1JoDQcmiFOl/lTEuOJGDu0OaGV2u3J5eSHdXkcNT9CGPwZRJU+DmukYLWYKABL4d+tcHE9wzSzq99NEiC3FMWCE74/dMPW88DkcR/W4tIUBe4fXu3MMVwJsLhmxgMgHTPkSxzwAQAS+1gLNa2TAq3qCeLHV2DEpLBEyxo8PqJL1m8lrBODTiCWTUMbVZk34Y1AzHqsaRxnz0IEESSujvd8DDTEDyoGjcUCJ+50FpkKVl0wAGx8JABiAMgMrAlDOe+U1gvD3IBhtmi4GAKqrNZ6ZXjclJDwLS9sL9d6rDppdV9zOxmflxucXAoBJwcAkDEJiaPdX3fHs+34nAGDsBugBwMWJTQAAF0MBfoy66/PxhE9wXXwRJSR6fVprSBUXrlFgiHaCL/6rncN1x1/0e/ve9H7rfNQ4SVlJ2e8nRu3+93IEBnqz2upqKlN1MkfMhiTCeQlp7FAoSLXaUIaSWwfDfqJjwQpFYPyFuQazp5HGC/0BzcPCdYTzsnvtr5uPOqwvMShscx0rAp4Ti8Y490JByoWKlKGrV8lLHXFFBQnthH+aJA3i8FJFDX5GXjphSoYH5RPcugAJBJN0UbdgbdMLWpMq8cBWWsdQA2NniCQWEUi5JLNiQUaiMhG4D/32QPqtqUy6Exn3B5IbdWVztSp7OxuytlSnxjjY8INBj7IYjNdGQ7nqdKXXhwwF9peiyBRSGOoCbPNbAUBoAA6p2WxsMtUAhJHRlwcAcY24Zjw3AIAGJv4uAcAwuxV4Sxnj8dpsDHruF3602cC3I72e8eLB82j/tn3MWqDjPcaKCQZ6G0OQBiCRqY21AMcAILod1AX4egCQa3wRGoA13ZNNr5foCczBAgCoGoBvyJ2ba7JsLcCzgcpF/HsFAJ37tD0TMmo9i0xNB79OAFD3tyy4ZgAg992IwRbvv1yPEwCQgI0zt9D1BQdwxjGJNIuudSi8qskYXpjDXBGjzed3BQAqwxxmFcoAXDxPsgCnFdZ0jlqnSPgsiQtu7fTrd7RRWQxuACDAVshGGbPdAFHTVkSMxAITTdwWA9kxgMe4Kbp/FhPHLeDpvjq3/sy1i7vvTYB13+KbdHoZAGrrmC/A/M4AwNevf9cBgLbuzAGA39spzPCAVtdEdndW5E/+6PccAPiSDMCrKyCQIrfe2JB33v6GlCvL8uDRM/mXXyoACJODP/yD78nBwQ4T7k8+/pW8eHlCAHB5WeT9d9+UleUNaV0pAHh2fCa1Rl5WNsryp//p+3Tq7HYH0mrDCXTK/3/54aeCLsjllbKUagVZAQPw9EzWmiLvv3VHbt+84QDAzzIA4K2DDfnmt75JAJAMwKdHMoCOXrMmP/jDD9hujNff/u3fS+sKgMmMDqV33rjDzfD580N59OApQRlsyt/85gdyjwDgVH76858SACEAuA70vijvAgBsNh0DUAFA3I/f//53BRVTJIC/+PlHcn42pAbgjRvb8l//6v+QWgQAXpy3aEDx/nvflINbtxiU/ctHH8knv/5M2u2ZLC8XPAAItgZMRR4+eUgziZWVMgFABEtnp1dyddklU2xttS7bN5blzu092dxa8QDgy8MWA4CDO+sEADc2NuRXH38in376iZydT6kBeO/eHbl9+0AmwwkZgHBFBmsNCeuf/+c/kbffOngtAPjqoi2nl2057w5kOsvL4dGJ9EcQX9eANHZt08Qprggi5nLaWBH7zxbJuCJhG8Z1AKAtAnGCpOFnNuEgA7CgGgo0q6iWGBy1HAPwdQBgo1kniwnGKAAAUZWuVHNSb5aluVJnO2weDL5JXl69OpJXh6fUw1QA8Ep2d2DwUSSQhqAMYF2pUmNV6gJsTmwUBUX+EciiemMVW7VK1+zAgjoAadiI1NQEwIZalLNFBt6pZdVaU8r7RIpl1ZTBz+DC2+v3ZDzUwBDjEPdhNBhIc6khb929p07Xo7F8+tkzjktuYGDxFOGChpbiOgN1gBmVimpS4FiYI6iU4lxiB8kvAgD1uQO0g4B2hQE5GIAw6VGBb7RhV9gCPBz0CABqC/BEqqWi084Z8DxQ6fEbhBO4f11Kh42DyUHk1DT3fgZmixPYtEIaABgwXFWIeDIZEQAFaGsgjiX/cZAaf++86Uj8WyoHZU7zqzAAkUgiQWRyHVUgjQGIAzOZsnZDJ8IeBzGtDhiAI7a8I+mBtiXGKO4T2LLFwliKDjAHE3Brc92xDvW8i5Wy9IcDGoDcvw/jpb7MRiuSyzcll69JCclqPS/VxlBqzZksLdXoJAxTm163JxPvShqxTNxftW3NqpiYT9oaxhZlCzjsuu0zrCrrPzBP0XrX7fbI5gArozccUJOy2wbgh/EKFkfhtwYAfbxfMIDQAMNsC2UM6CiQhHGuACD+HrNzdGypKLW5r1kLBIMwVMTHzj3N2mLQ+sZM2QIP/TM4nbl/O4BVk6wQYHsA8JrJll39w5sC8Je9Xm9yEYGM8ZyJC0Bc6yJWL/5t89WAUWPeWiuJBwCT8/UA4BwzLxRlcG9NJzGAqLqOxACgASP4Cke49d9mt9nMF3iekUO23Zf/PQFArB3hxsWAF37q2Y9YU21+XUP1CQD84oFzHYAX5w3x94X1VP+2CFB73X7wZX5n13sdYLfo9zFwhs/h/0WkyPR6cf4BAIzuuX3e3V/I+ej+DKCiSAkTfy9c6ztNCkplthKrFmp4KAAAAXL1em2OYdsXGX9Mplxf0gTWjq+xRij2ekMhf4FZBhhhNzJzAFKhZV41IarlqjTrNSmVdP9ABxF0lWu1vOze3JIiipBFTUzNrRzzHgk31jfOP64Dga2M1jVfNHBxhq4JEQCI9NI7wOZlAM1YyclgOpL+dMDvgoneqDeRcTcnpUmRDMDcaCpbqyL7O2ty52BHNtfXpNqoSK/fdwDgTAZD6Ex3pcfiuLb9Qt4CLHcCZa6wcnh8mAEAYayFOM4AQBT04v3XF2r8c05YdtMcC2XXAYB4RtmCzSIGYHxMW+uzAJ39y5h4btZl2uziddv2Jiue+Lg+ZZTNiwlmWG9zwIYDkDIagDGY5gptxgQkAEjpHd1H7fnb5wEAQicbxXloo0NX0piUpi9tYLLNA2oAOgagzR/OMEjHCLpeWrLSLMrelgMAoxbgnAwdAGhHS55HDFTELYzJgmGAis3sbHwaFu0MA9A0WaeIgcJciFujswDLPDszBo9SVn0Yt+Fzun/bmFKFeM/Qwv2Kfo93ThxL1xiAlNeNQJr4/GgmlHT5xC3sFveGPHMRUKj7uScEuKIW1kYQmWz9iNdA//cpisOa6+FF07UEgIqvNTs/Ukagm1EldKC49aCoAF+8HhgjVNljaozEONE0p6Pxo2D4YukWY1Za3ET9PAxhN+ZsXOs5G1joWHOOAQht9uGwT/KDAe9xlwY1WF2rcNivQ4FSr0tblC1ev66gma4t8TMIu2UopIaf/WYAoH+ONgcjCZx4PU3xjpQBqEWSEFMCnI4ZgHMM7/hi9M5knn9cYOE9cTJE/v5+f688G4+Ggg6wra2S/PA//YAtW08evpBfffyZnJ9roHH7jWW59/Zb0qityqMnh9QAbLV6gu6t73//W3L3HswoevLxRzC2OGaLKgDAd9++SwCwDQbg/Ufy6sWFLK+KrG/XCCjhBF+9OpZPP3sirw4vpFFflecvLuT8Uj9fX6ooAHh2IetLIt977225ubsp3VabGoDPX15JH47Dq9ChW5Lv/+AHcnp8JQ/uH8mzJ6cEC5Agfvf33pF6XRlRf//3P5X21UAG/aksr4EBCFCrLC9fviK7kQzAscg3v/W+3H3zTbICfvqzf5Rnz1/JxTnMPFTAHm6/qDw+efpUjk9eMnCB6cPvf/8bDKQAAP7LP/9ari4n1CTb2d6Xv/yrv2Tb8aOHj+W///f/W9pAOkXknXfeY5sv7sfHH4OV9xnZesvLefnOt78rB3fuMIj5+c9/LoeHz2UwHEmjWZaDN+44BiA2pba0LztsQ97YasjdO3uyurYsrdYF9fwOX8JZVmjcAqbk+vqa3P/sAc1ezs5GUquJvHX3juzu3uRAevDZfTk+PpVubyRgK//4x38ib967JeVKTv7b/wUGYI/XXK0W5MbOgSytbcrxZVdOrjpeA/Dlq2O2AccAYCbAdZmAX4hde5aKtGep5v8qAGClQkYRAEAwffxCBw4QglEgJFNtiW0u16RRA9iGRG4kk1lPbt7cllqjJEsrdQKKYD9Cd/H0pCVPn76UcqnOCi/0EwEAwgUYwQSqvNDbRMswbdAJfOXYCoJk20CXu2+8yU1EA/CJzFhRAvgAV7k2AQq2uBQAmun9w6QH88VYUDb5Wbks5lWkfjDgMXGN0MSEbmC73ZHL83Nq+333W9/me9qtS/npP/wDwT6YexiwpmCDEIBhC3AFoIqChDgWwCAkIuaOqos5GIBa9TFXY4Ce8aLFajwZgGVtrwQAOFAXOwCAaG1eXmnKeNiVWrVMABBOK9VqmUzK0RSV8xJb6+hg6qpfmcDE3ZDAiok03yLdw0VCxAq4zYOAiwBA07/SwEVZWNRacm1cvhJvURi1BbMQyesBwHlGYlxJQ2K3iAGINl20aSOJKuQKLMrEr/EEOilwW1Q2RTbAUIMQCwAUAFTNOLS2r4KaTadEsDZmnCc5ODDKmGAjkiN8r7U9wJX9qtOmA/mvfvVUPr8P6j/ywKZMHTOiVJpJtTGWSm1C8BdrHHQm2cIPQVXqZphuSRCNZ5XficjbOLBz98/GzE6iG2AtI2yzx/wk0KYsTpjzgOV8cd6V7lVfjo+vaPQDbVSsc1g3ySzUfgkmtD4YiR6tgUK2TgIAQiwBk0f7UxN+NSDhn85V2wJeJCyNhrpw42cx+KcaXFoswHmbCcwUulhs8dB2GBTFYkHssOY6HSyyZuaiDp3LCPxmaPYOAQzHurH2ous1ZqSXb5prXdfviAGSEN7MM7gUQIfIvnMq9YzPwPhD0QMnvwik0sTBsSyp959NZhTEC4ys6xln2fP2Ca0DZpz8j/8uzAsyO8EIpMNoaB9KExHeD9PucY8gNiXSoNrp86SmDe79HsZ1fwlrnjIADYBaBDjZU4+BNdVA09+QrRaP7+jnGBKZ97mDLVTviwDC14FhfF4OCLOxYrfPmHMpoGbPOPXc+ToZgL8JAMh5MlEAMJZZi8dkPOteBwByTrlxBS1JAhSQBIEUQ9Sdhmdv7CVl7uOXYS9T6QJorw7lqnXB/d/WeRRB7DoxdmO2ol/L3JhPgeBF88/mNvJRdItg/YR6B+5JvSaytlKReg1dF3lp1kuyvFql+ddysyZT6KShgEFGs4LLnDsoGKLgA6beWNur8FJPKwxOlWcIC7KJuyuzxQOW0BOlKVJeHjx5TCBwMINM0ECePRtJHkxFxP4TkQKIkjDa2xa5dbPJeHl7c1VqzSrjMzwLFlyHY+n0B4xl2AIM3b+FAOCRtgCTAVgUAIA0eHMMwMUJcBaUtSYH06AD4QJr/SIGoCaIwfQis9JHGnshRvs6AEDXThcBEF8eAFzMFPIFhIwmqmr8ZV5RoRP3Cf9zTXRajX7N49DJk/FvACBiVswngOvWAqwdJk5Gwn3YTEDoLmzu6lyw5gHA733rQOIW4EIesVKQdpkDAOZagG3/SZjzboFD94aulRGwEus4RzfH7z9edzbca/38InA4OoDTHw3A34I4OVl44yPSJC+Jv9NtDTrrWCMIAE6V3bsIADTQTln+ygjW/TQhoESae5n9NJY88bqR+lwsd6UhYzRHkpGmjOrRiLkOXpnCs3vzHGDjN8DrAUBKPqEFuAAZGgXnyQqnFIkr0Lp/G8NV86o8NeV9LBwVQnzea8/HNnr82wPDuHhda9mG7aSlOFNcHq/rrcpYgEjAlmu4BbvrygK0Kg9lv5vXF3VGen7sIhcHQBZAr/j+mTFJ/BxSAG6+nvD/ZwAwnZ/B1MuvOykA+Me3mrPBqC3IGzY2S/KDP/g2db/Anvv8/mM5fDmUpSWRUkXku7/3XcnnqvLy+Yl8+slT6Xb6bMeCOcTdN/ZkOOoTNAJTrtsXgffBO2/edgzAMRmAR4ctmoNs7Tbkz//zD1mKhZvv/c+eyeHLMwrhnp335fJKZHUDLYRl2du/IZcnL6U4G8offPcD2dlel6vLc/nwn/5Juv2ZdIcitSWRmzdLcu/ePR7j8cMzef7slIyGWr1EALBSLRBh/vDDf5FeFzpvE9ncXpO9/X1uhocvX8nTJ6+k31NjEdUAvKstwGQAHgtk4RQALMq777zLxPnR44dyePiSrEfoKf7+99/2DMB//vBT6XVFiuWibG5uyY9//BPZ3rkhn336ufz1X/81N1skY9BXfOutd7jBgJH34MEj6ffAUCzLO2+/S4dgTPJ/+OlP5eTkSMbjIVtQ37h3j9XSs5MWAcCLs7ZsbdRlZa0id+7tMUFGC/DDx4/l6KjP/Hd/f0neekv1C8F6RNs2AEC0AN89OJDV1TUm7w8//1yOXp3IYDCRSlnkL/7ih/LGnV0atAAAhAbgbCRSbQQA8PSqJyetjlx1h9LqDeniiSqnuvypFyhFled24jDxMFjhnpXZpCKHugxAtEj4L96DIroz3eGiAFcXwQJbQ1GNqdVrBPbQHnvVviSAxETbfQ5/1jERZhOpleGGDHCrQIOaQmUm62t1aTRKUiyLlGHCAYZcrqQMzfOuHL48ka3NPSkUKvL44XMy+sAGxTxqd9raElascMEECIINJQ+dF0T7Tux5a+uG6v2NtDKPCszSUlM/c3UlnW6bY1zbBK1VM7i4xgF+owpdkiIBT3UIHnN8f+MbuxSufv7ihRzs3+L3f/CN9/jefm8g//N//S8mC2D24RrxfaqFoTbvWLhN1Hx7e8c5DqOCrwm6vbA54TPWAjwZKbCZAoC4TxgPcO1GuyUAJny2WipIrV6V1WUAgH2pwb58BKOTEY0lzi8vqaFGwITaF4mV+gKATYOjAADauVp1MJcw/lQ3LryMgZeO3biV0RiA3Kh9tSxyL4uq3lkAEGBhNqzItoa8PsACeGhtxhg/aF84v7iQpeaKrKysSLWswQDW8aBRBuYbWApuDM312Ifrx3NHi+wQzyefY9UbawlOGWBfCdpJ+ZFMRn0yZgHSAkRGFZ2C7jmRxtIS24g//fyB/PrXz+T0RKTfh4N1UYArAiCBbk6u0JGZgA0iUqvCRXuV13Bjc0tKlSKZqBpAKEDrmZGM8LWqhpeTXIvEn7P30BhklJ8nuK3AM5jCYA73R0OaPcHgp9ceSq87ErC6T0/7XPc1GFIQEMkC/47/0fEVj5skIPcJjLUyGeMHSwGTex0I0OwEwxXsHtP8tBYPTThswGhwlQKApsPC31ELR9dmzEtrCVUdMjhqKkDE+HcBYOcZTtHvcB1gRg5GARB1MaQvChE3dG2ZzpjNA38GkM0zvlzrm/suD54vQowWJDW+NTsCqfhRxLeLSb0ZcIvPNWrD5L8BIuK/KKnwOpIO2GG7nzs+l3U3PhQEVFc/z9Zwb8Q64deTyChEzyGbwIT2a62yW9trmowYEGR4UFpoCGt0xKT1rojxehf+bvdtjvnH1ih9n93a9DF5UNG+LgIMY1AxvQ47nr8N7vOe0BuBupqMhDkZH+s6APAaHNV/NP1+A+nD+m/ghmvpd3EQDS4oIaF/sjtiquZgOAZCB/xvIBzP3ZgTmfFgCX34nvicwZoDOxrxDTsDXEcAjsc4q6QmItSUg96eM/3Qc9JjW+KGvRksa/wcawsKBYOhix1QzIpiLU0KoUHoCjgJAGw3MH62fDZYC+wZzURaVyAmiOzt3iCQ1u5cyNJyRba3V6RQAOgHd9xg2qEa0wqAUZ80l2fhHFrKxu5SJqAChEhI7VqN/cZZCSmDidDUCoBZbwy9wRn/vOq25eiixxwBRXMAgKVxSUrjonQveoIw5OaWyJ3bm3J7f0N2d9alVC2R2W7t2gD+UDhSPbDIBXhS4jkHBiBM4dQFGKQCmAISAOTzDPGMjTdjrcUgiLqPq+YYiscoNCNmMyDRs4p9Yn8dL5sj1t8vjknbn65Zdyd+McU9TZzu3bj3LDu/3oUo3YMB155SzExT7WJ7EQiOBhjva9pxFLHVdd/TT0Nyxow//Fil9vaUsTpyKgLieWfE4wBZBVMC0GcgOyV+nCwHxxsLgmpiNhy0ZM1pAH7n/VsZABCM1xgAtHOx522Xkxb3YwY9n5ot+AYY2h6VLHDGzLY5YZq3YTylDKPkwcxpAJp0wDWbarwIk1HmfmBa0x6w0M+n4SclShCzUMtvnFmD4jWMY9WN0Xg/ta+P75+ChVpM84Ah9fuwp0YagFg/6Zo9Zc4ICSPVE02ZkOEiUwZgLN+gazwKsQDL1HgvBQRjExAAXwXnAMyCAOI95zpsGs4gT2hXiDGeVTKGaz0DDtXASzsh4kKRn0/QUiVDOHqWzqQOMgneQIpkC/1eA15tHhr7T+9ViJUMFIyvN/6sEVnsOQbpAxBbrr/fKQj4mwKAoWUgO/6RWXBc+vg90thNjYjcWPVjLomhaeSZaADaWLXnlRYXvhCEj+ZXDOj7deQP9+qz4ahLBuDmVkne/+AtWWo05OjVhTx5dCg3buxKvV6Vs6tXsru7zwTn1csLefD5S+l03YFN/gAAIABJREFURrK2Vpa3331D7tzZYxve40eP5elTuDcqAPjWm/uyGrUAnxx1CQBu3mgSAARF/+XhqTz4/AVBrOEgJ2dnbbnqTGVtY0m+93vfkdWVmjx58IkMOufyg+9+IPs3NqXVvpJPPvlYDo+PpNMXisLv7ioAOB4V5Onjc3nx/Iw3FMDft779FsXj4eD0ySf3ZTLKS6czlu2dDdnZ3SW4BrDr+bMT6fX60unN5IMP3pW33nkrAwC2WqoBiAmHFmAknQ8ePJSXL5+T9VirOwCwADH4qXz4i1+TyYcJtby6Kn/6pz+S9a0NefL4mfw//+N/EATC/we379B8AwAgwMHPHz+WYV8Y7Ny5cyA3buww2YND8OXFpUymA7avoX0ZelNnp225umzL1UVPbmzVpb5clLv39qWxVJF2t02A8vS0Ld2OyM5uXQ4ODqReqcvx8bE8efRU2q0ZQeDb+/uyVF8iuPP5/Ydyfnoqg8FMalWR//KTH8qd2zs0fDAG4GwsUmtUZWNrV+pLa3LeHcpZu0sAEEYgl602Ax0CgFg8uAkHVkYYn6odhQ2IraJfMwAYA3nxoo/FGpVVBMBgEFVKAMSuBwBRKc9PETzBwKAqS408xx5af5vLFVkCAFgSKdfgwFsXKVRkNJjK6VlbTo5bsrK8pQDgo+c0DgClGUGmWaAfHLzBVluM64vzc2pUWsCglZ4q/8323OFQirmSNJrK+gFrEWYYMGxQZ0tbYSA2zKXTi+TiuqHZRxeykdLSqQ04ELm5u8Gxdnp6Js16nYv4m2++SZc7VD8/+uhTqdfLjuG1Qp0g1ZUZS7OxRGfs/f19Wd/AOH/KjQAABYOjqYJDeKUAIDfRyARE34PNywDAXAYAxJxVBmBdxoO+NCIAEODm2eWZa53OSw5i5VFVyi+AcwDy4s3EVwwTxp9eS9gQvUlBDOgwAMu+z2t6MTHS1iq73jgmSgFGZZLF35eebzbQihN7JnyIl2EuQUfSqVyeXdHpGUAdg9TcjBVKOydcH5IFrwFVMFDNnWUEduB4XbQXDYd8bjgejotj4HvLBN4mMh72CADWmijw1CVf0jZ16N5V0Mo7GMmjJy/ks89eyMMHbekPCgoAIpZEEF0aS66A1hhlyIGFjnnRrDXoRg/naYwLOmGXwObQxADXhvNAW5x3oYSeYaaKHu4f7pOxU3FNuD6uE0s1MmDZJo+24G5f2u0BpRJ6nZFcXLbk/KxFoykk+gT/AOBFbXvKtkECZQFFNpDAveCL9xv5qIJAXMeoH6dJLhJ61fo0zSIEX2C2pIGoHo9sP9cCDEMTBKQ+yQLQRw3AUG0OwbAmzQBCGQC6QN9Gn2cYujZjJhIUs0d1Hk7OMEVBEuoYzT4YX5wYWMJijL4UoLJ/q5tpYDSkAXM8l3gfsWFF4IYlHLyvzjxG77HnyvlD+ABqgdFFOn9jQNKAONw3b4TgQBwUFIKAdt5rAPr1ya0LBq5wDETOn/4+uJ/5wL+gz5puwx4ID/fJB9CWMFyDgMUMYiZESQtV2nId39s44bLxonZgC6Q/zCDCA4CxlmQcKWfHi7FNAxAafh9rGKXB73XjKR0vi+qLfJ7uPmhr6RdrJ3omRnKf/eW6BBPrCc5NTR50z3zdK859yMD1sZWysgH6KdOrqKYoUfJmACC+hwympP2XIB6MuVwbsO0ZcYsXiuPY97E+GtCE4xrYUfQazljjVYIhmM2owL9/NmSGuO3UPXIUSNdXVmVrA0VptMyNWCwqlzAP8HntWuDaxg8byIOSD96J9Uz1/NhQSIkC/Cy+q66l1bvSGqiUZ3dPfzCS7ki7MwbjiQwmQ+mjEOK+F0t0cVxhC/CsP5T8dCQ3typycGtFbt9alxu7K1KqVij54RZzFo5gUIhuI235dRqArh3YgJjD4xMFAJ0G4CIA0PYEO7auh7o/4FopyeEYR3hG6BK5HgCMNRoXjbzfBABcDP7pswrfoTp8+ixCoUBv8sLO36hF26+XbjDY/bO4TT//BQCgY5Lh3qHwrnNPr9fO54sBQNuHnYSMY9l+GQBwd7sp335/Xw5ursoKgeW+FAtgwRnMoOt32IemMs0H46V475tb31wnECVcIlZZyoCz69R4NdovMohQYJjyWKk+oX8Y7twSPd14VKUmT3GLL8EPAoCBJ55hCLIoqUUuIyDY/mjfYbFMvC8tAgAz99XdH79OZeKhLACI8+X3I0aGREKkibeoMwh5nm8BLqPgkhiGAPyjU7AzJ0nub/yMAdoBhzAgX/cM7bzC77RTRU0Z2VFHaRjdVwqUb8K8BJ8lG/PqWhoASMSLU3FxYuTczf0FlWwCl8F0TdcjnT8WP9rzMP0/7CV4qUY9PCDmAU8vJePirUUArnVE2XhPwcB/KwBwTkPcCiXJQhbHF/8mAOB3tkqz0XAk9SW41Irce3NPNtbW5Oq8R6bft77zPZoZvHr1jBUoMB0OD8/kwf1jAls3doryzjv35ODOHsEHuAA/evyMvwOj7N69fVlZWVMTkPsP5Pxk6AHAH/34R4KWsZPTS3n54kKuLodyddGX0/MraXdHsraxSYdhuKU++fzX0mufye995z25e+umoG3584f35fmLx9IZDFiJ27m5LPt7+zIeAwA8lZfPzzghwRh5653bFPgES+rRwyOyMFD8297ekO3dG6yood315fNT6XR60uvN5BsfvEWW33g2kp/97Gfy5PmxdNpqboKK6rvf+IasLa/Ig4efKwDYBxgGAPBdVvKBiv/i57+WTke/q1zNyx//8E+k1mjIq8Mj+cdf/JwV36WlZbl1cEfWNjfInoFhx+eP4EYssrZakr29PVldXuFCc3T4SrqdFq8FbrNI3rEAn1IDsC39rsjWdkXqjZy8cW+fwslg9FycwyX4Ss7Pp7K5WZEbN24yeTw9PpMXz85piLK2WqTZAwBguBE/uP85W5SHI9UH/C8/+TO5vb/lGIB/zRZgsLCK5YY0l9akUG3IYJaX81ZXLnt9uez25arVcwAgFgm4iCoAON8iWWSFRbXusgCgX8wXVXCu2VxCQhasvzHZUo00tqUWClxI63Vo2Ckj7qqNFuBzFzRbZQoggkYDjbLI8lJV6s2CBwGXV6pSawDsUpZQkWBdkQzA07OenBxfSbWyLMV8VR49eiaFfIVBJConttm+9ebbZGVBW+bs4pwuqty8HOsHwApZc2j7RRtHoSJNUHRFCG6DGUpxYTtRuOXRbUxBaJjTcHPIAwBsZABALMoYE2iZxd/7XThUA3yZyM2bu3SYBtv0+Lgl62tgZY04LrF4KwA4kbW1dTm4fVvee+8Dumv/8pcfEUBX0wE4+X29ACCKEyvLdZkMB3RlzoFuNFGHu1YLLcAKroUW4GzZJQ2AFoW88c9SBqCBcSkTx8dAGSAwBHJ+Q4yCG4aoaYLodghLIO3746p9/LlU4zIOBKklwQ523XARsFydX3HcA6hDcoE24W4PLI+Jd2pFAoH2Co7RvDoB20vPQ8MygIQQN8dYwJWCRYzWXCSB+F5o/hVgljOGsDVMh0pSqdcUAMyNGcwioUZQ9+roTB49PpGHDy6lP4CRTl5GE32OMIXMFaCjMmZiwOeLQk+pRE3IeqMqy426bKwtkSVdYKsN2jUQoAGE1LNngORMOIirku3rrg3tzuMJdZt4PW4cgfVnxjfm6qdJZUG6bejZ4vpH0umOpNt1piQRaMNzjcxgDAD0N9QF04wTcgi8tIXZAMAY/MNncG8RRMUV/3nwjyGa1zSKTUASHmLmOGHch4DfEikfcEUMPCZursqpCZiutgoAaoBnbr9pgmIVeK28h/3BTEKuq6rHAZS5yb0OBDTXantPDNhr8qBAa3Bciyq6sbah7UUJPS3V4PIAqnt/ugLkovlP9jQBVjgV6z1nIk/tTKe5E/3M9gwG0gkAiLZ6/b21OunTjPdFfo596fOtUNn5rf+y1qlMEhIlfxnAL9IC0iTcrRHWHj7HxNHziFYWD1y+7nnCmkGva75wEwNzKXgb1n39xuuANtM4CnNB/+aP5wN7ZbylCU96v9PzDAxA18LqJDTM1TGdD7Z+hPMxYN8Bad7IBfusjiNq4LphbPGPFWG1wAaNwDKT0dgkCd9Bl00TZ6cLJFjcAZTMTcN9h3a2JW2ma4sEUeM5uB4pxY/fIegUAOISt3yNPZgH8y3rkGDbaxnXAA0wxD0DhfbAaEdRM8MyI6dWk0q43cNgEKwKsITIQEP8Gdp7dT6aph2AOF238EI8g+4M6LyOUDSZTqU/GckEoEtB5ynem5+B/VeT0jQvVcRngzZdXXd26rK3XyMAiHgQ+4nXkhuO2Wk0GIHhBedf1wIMF2CnAYj3Ig68arconl9ITUCcM6StEzomQkHEAEBLthHXIQbvdFFwvq4F+HrA2a43Hv/Xgj/WMkkWDFa1efZfCgDqGpP9fj/P3IBPf59+v43N6wDERTqU/F7EqDCQoY4bgPOiEwoN4xvHBBjecRqAbAEWjfWpyegA+3SO+hZg6vKiDXk6xwA0DcAvBgBjEysz6dL84bUAoANjzBBHF715iZmYURivi55B6MaYrWv6ndcxsLLFp3QN1XNOCtZk4VuRyDHxnDHHHBvb9Dm5RmlrqTl623fFph4siLn7NBd/OBmD9D7G54y5k67vWMKYt05QCBlJ3mmIcidbkJtaroTj6pqbvXfKAASbMGhVx2M8Hv8gNJQdI9icgNFBlmmDNq0+F3eCWAPCC7vTAACiddcBnKaRGIp8qslnQCjOmeZI7oV7aOs8iUzo6HIFHTNYSvduxjhTOCErAFh0LMGvGwDMjs+YqawnHzODM884KSj73yUFYT9+XLdY2OetsO++x+K+SJYiGz+Fb2f87Fqq47hR1yNlbCqgG9ZIjDd74bnRRMt9Z5bVGhXaIrZ27t2V3AwfAAMQzLaDg1XZWtuQfmdKsA+tqdBVOjp+wZNAUgOQ7PP7ZwK5sVu3S/Lmm3fk9sE+2RKHL17KgwcPCHrVGwAA0QK8RtONhw8eyeVln+3EN/fX5U9/9CdyfnUpZ+dtOTpuSbs1lMuLnpxf9OSq1ZfmUlNGo77s723J5emhlEtT+eDde/L23QMGNE8fP5IXr8C867D19ubNTdnZ3eFm+uTRmbx6ee7a+aayt78lk9lAzk7P5MWLLlkjuI/bO9uyvb3NyQjDi+fPjpTR0ZvKd7/7Dblz9y7vL8C6J09eSrstAsytUq7I+9/4gPpjjx89lOcvUClEy67It7/zrtRrFWrf/dMvfiXtK7jhKlvlD//4e1Iol+T09Fzu8z6NZXUdLbnvSLXeYAL90a8+lcePT1kdW1svycb6BttTCfoMhmSMofe2TpZLUeD8AhOQVmtI/amNDejTFeT2wa7kSzMuTti0WnAJ7kLrr0bgEsHfxemlHB62uV6trxRka2ODwFCtXJMnD586d9ihNBs5+Yuf/Ej2b22xVRD6hSevLshyy+fRjlCXSnNFhlKQs05HOmgn7fXk8qor7W5fnc4cAOgXEFZLstUkdaV0AWM0M62aMLeA/1YA4NRZp0cAYDHPxemqfaUtwKya81tJT+fXzURqFQCARak1crIM049GXgAA1ptgHQkrvlhsO52BtK76cnLaIQOwmIcbWI0t6trypZpeeGHyQn8PgcVl64rzCa0IZrZhIv0A/sDeQcIBABCt3DhPsPNQZcbcQOUfAAmSACS9BgCqGLhWKRvNJoEZBIim74PAu9vrEvTDYrS+Upd2pytbm9vS7aLNEW6rMG9Yk5PTc1lbVvCx1xvyWpeXGrK3d0veeecdAtdoS0cFG8dnS7M47TIm2wA/sdmNaELymzAAAQAuNSoym4w5LuEuC11BuBe3O1es2jMgK6prarrxZ/79mkqlH7MZ/DABwhZ8Pk0AM4wSADwxgBC1pvrv+9oBQGXW2Pi5Or8gAAigDus8WKMAvbABGYgQA4AAouJXnAxifBoAiNEMQ5v19XWCVADaUK0rzODyNdAW4HpFKo0KAT0AgBOZyJigV17OLrpcA89PZtIfFAkADqYKAOaKSMDQQgCmwITsE4w/nBoYrQCCwQRs1quyfWNDHbrhPjYeyXQMYSk1wUACSYAJSTKBEE0HJ1MNTgBWG2AUgxsIiq66LQZqKDDVak1p1JsynqLo47S8JnmCXnxPolESxpzr53VMVwR/bAeDsDVTUVwdnEUQqM8QfXlWgh5j6rSs9IkQWCS4P59sGRsYAQP1/ghoAhwQJjCWtGiLgbIIFRAz1qEmz8ZESzXyaH6C4M+5/hIUdSAg5iC0eEds0wnt1x7gcgGNBkDKELJ7ZABgXNm1FpTAEHAsERdYfjkAUOduzB7Sz6VtNyFAj8WZbQ4Y6GPnawFZHIBaKw+CZWi78lmZNmv0fZRhcCBSDP7h75ibWKcB0qg+buSebOPLHVOP74BMN2byiduIF9H+dwoAQv/S5kSckNvYCHPQAYBzboD6hPNgjyUva5ei3pIz3LHj6VoZ9oV4HOC7tdVJW8t4fr4FWJm5ABjwGTLyYP7lpDVCS1cAhvUAmvxb+9WUIuq6bsXFLQOCDQC076KRGBnqrm12qnMUL4AghVLJtZKr1hbODfuoJe6clz4Rd3MH2lO4L2CBOA0vtBnD8VSZ0Hp+WOWw/xsQQY1CjFvKAWiSg4QerEYUoKAhC/BPWezolWZQqRItLk7j+iUFrp/DMeRFxIF3CvxRZ88BgCi+2Pu1WOEcgamxqusZmc15TaqgJzh0xiJYl63FNDcrSnFUktIkL2uNJem3LmS5lpf1taJsbgsN+bDGmuESn9doElqAHfiHvGU2LbH91wpD6ARpI34aD8mezrgAzwGAYa3SMa8teB4ApLzM5F8fAAQAm8H14jU1O7leDwAGVrD/VMI+sxZoBbIicDlh4IQ9wjH8EgCwgFiS62qWAbgYAKw5ANDmZlibcRZfFwCozzTpG6QORRZEA7AeM8Y5jwjugwGRZfap1kbEAIueUwpC8J7Psf2yjFD7vXWuWPyka1X2PHm4RAoqHia6jmW7xeLLpzY42q0AbnoTDo3n7GWMf35XVLRLC/+Z/DIqQNpx7PdBJsAdb6z5Ndb9LANQix3+5a59jgGYxGqUWlmgledb76PCGWO9ohotqgYgxmwAgEIMpmeh+w86UvIkMKFQnDXpiedi0PUOP7U42Ziobo1G/Izcquikk8Yql2NxT5xjqZzMhLkeXlituUZ9zQzAeN/lSmDz3/bba3RFQkdOUgj5VwYA4/GKawlGkdkcNgYAbX5+JQDwzrLMUOwAALhcF7m135St1XUZ9pQ6v9Rc5sOCADxaTgkAvjiWBw/gDity+6AiB3duye7uDQYRz549kydPHkmnO2ML8O3bt6kx1WkP5MnzZ9LtdKU/Frl7d0t+8pc/kafPXsjxyaW8Or6Ui7OOlCpL8vz5EZljAD8atbJUy9i8e3QAu7W/Ld/+5ntSnE3lw1/+QvrdjvQHfSnXYF6wLt/5znfk+Ohcnjw6kfMzGGwUGEihFRasqMOjIzk56XHdq1XzcmNrmyYHuMHn55fy7MUhAZjm8rIcHNyWN995mxvwL//lY3nw4Kl0WzC9EAJfGxtbcrC/J4evXsrLwyfS609kCcYn794jmw+A19/97c+k3Z2yJRrfefvOTQJ5/dGY39Pp9aRer9GM5NbtO2SPfPSrj+XwsCuVCtiBDQb/lqQhcadGF3RNCkCGmXFRd6rV0orQympOVldrsnNzk1VTBHvQrejC+Xg0k1K+LLVKnZoBrVZXTo8uGXQ1ajmCNvVKleYSh4dHrIJCs6vezMtf/dcfS7WWZ3vo3//dz+Tk1Znkc3BWRnW3IAMkYLmSjAt56YM9M5gQBGy1waBRbRcsOKZTYI4+8QJBBsQ0BKTZ8EA39fiVAjqLNNg0kdVPMeGLNiI1y0ALDBL5upRp3jIkaAUTkMx3OQAQZ1AuYPyIrK4UZXmpJM2lkqys1aTRgEBzjm3SqMZcXHXZDnhyhBZgJHigXENfRtszFNRzrS/cX/VEsaBaSzQAGoDvAASRSKtWlzIOKsWKNBpNbvgwEhmNBgT4oKuGvZGtlWBzMRGcsS0S89iSynJJdTGRfAI4AGABJ2kwQuGajY0CgTCq+41aTc5PzgmC7+9vSJ9MsRmrSRi352dd6XVQRFiXrc0b/N3e3k3VqnGVI4wzZTFp4EHhbgdAYl7QxTeTQGkLMCjlbOMZI9nBQWAwUqTWX7NeJrOrgg0IDAVUAgs56XY63JwR9HgH4CTRy46f+QBlfvzpT/i5uYAmEmu+Rpw5e7z0+2CWYcFLwkxx35WO97T9+HWMRmy2pgXCNX0yIsjdqDeoI1mt1sgAhcA7rg2tApqkAQxWUCwFV5AAxy8UbAj2zlQDcH1jS8GkmUiZislDkTEAwClbuiqNEvUzJ4WhjHMjKVYrZGycnHbl2fMr+fRXL6RUXpNmcwtouXTGAxniXJAo0jzFCQMj6eScgOgUWlv7UirkpVIAyAedELTSTFwbMNZMtG2MpFguUfOWLepI+MwBmUxV/ayBKXb9GJ/U6nSAV06KZJsYu4RsDupbhsDLA2wFMLJHnHN4qS+FfRaMG2Wn+IBFcN/BANT34+eYD1zLjN21EACy5xKB1Lb2WUuF9SczSVEH0FIUkBroYBVbXA/nkQNXjH0ZAACrsCsPlcl1ocSADy1v2IcMYPQM1jThiHTOFs29GDCJf6+MJscciFo0TcNI5yzYz1m213XchTiARNCuBjAAnUMFNp0LGA9zLSiuomtjx+afmTjZ/MX3YZ2cB6j0KhEgMwYgsBKCQG+4kjIRrXDgCwgG9IRWcgK9zhXQ1g0ALQZ0LmK0Kds1YlIQ4An33Rg26Tple721AFtC4wW8XesUAX4H/piwuDITQhuYn0sY92ae4tvjFzGNbB4GVgbHgvuMP54v9l236ocEeI7JF8REPZge3ycD/zDhY0aFXasHvCJXRR2z8XNTBoBuQBoDaILs1hKnWcXCgAPvsX7FYwo/j1vmsA/Eep/4vWpDacu/icEb89cAczuPlM1AFgKuYabniu8C0202HcnqUpNSKYxH8thTxizmMCEtg71dZRIbs2J5qbwFU5mMelIq5mU8GnC/V0d36CAr4J2fuXnhAEiASYhJCfoVMHdgElaQ/mjKroz+YEJ9PyTdiE8A0CmoC7mQAOYAAMRGo/xcXYPBgieohc9Oc1KYFMkA3NvclO7VpZRzM9lYK8rGtsjGdp3mHXH7JVpxu/0hNeUmE9BD4PZUlOlM4xxNRPMCF+AAABa5R1vCH3ShYtOPAHzz2UQ6h7i3iDdRbEVcxC4VSGpc50Squ0xmMqQSABbXpYCaAX58f+YIAVTjmpiRU8A6EqSA9PfZ+AJkh9e9CBgTQNUxY+dlH7Pk2P70AJ/Tr8Zz4bpYVsmYOQAQwC01AK+YvykDsMY4maZ7UdHMzjMDABpLivp/QQPwOgbgdNLjWDemti/+uDwBBVk8QzOzGY8HngGkMUIA/HBuMQhtgCLb9e14r7+9c/FfDAhaAU8Li5HhCcbhlyiuZ5+rPjusN9cV9BhLuN8bU42MZm8A5goNJtEQtZLOd9qE1neuYdFzDO30aiAWr+vTEQBAEDJGipOgSO1yAwUwXZF/IQCYZQDqsy1wPQKY6EFFSipofEZtyoj5CAIY2X+QpmLxt6RzxucfxkhzeoZkuGK91THDIgEBz6AzbPsi7791HjB/yxYYOM9c+7AVxaCBjODPA4AJmGoGc8AxdK9w8Q1MXKJWZM5eVwwNc1XndPxKTZBUlzmKnxNtUpNtSNeQdP0K9y+sp/qZ7L9Nq9UzOe3ZRC7AnBdJAcK+P9vB4tY/1ymTuU48d5d3co92cSiOnY21sut1HMv5omPEIMztLcsM7Lmlhki9InJrtyHrS2vI0diqWCyWKdKPV3O5QabF4eGhPH1yLsMhWmjLcvPmTVlbX+F7Xr16RV05DOCVlSZbywAitjsdef7ykBp33cFY7t69IT/4oz/kQnp4dMaWr6OTKynm63J8Cv2kIQMROABXHABYq+Rkdb0ub795RwrTqdy/f1+67Zb0B1Mp1cAAbMrb77wtV5ddefnskuw6gHDYKAl65GdycXUlJyeXBJnq9Yqsra2Q9Qa2FkwD6Hrb7Ui5VpM7B7fk5i1lNn5y/3N59OC59Dtws8zTvAH6iNCagiDsyekh7xPu48HdA1lZX5FebyAf/tMnNAeB1i8S6u3dPTJWVAOkr4YN5ZKsra0RUOwNBnQIPj1vSwUgEsWZFeUHQGNuOnjwmJtIcpHwXl4qAIiNFyzE9Y2mbG6u0AwCm0Kn1ZNuZyDjPgKuKhl+YOYgWQdwBOYXAMUbN27wd8M+Wj1PdVLmkHyM6RCNAA7n8tEvP6Xbcm6KgFRbJwbTmbSGQ+mMxzJk4KWsHQSAHgCcGfgTHIriATyDaDOYYokLY3jPbwkAZhYQ3AtdWAMAiPs1XggAWjCKtRwLTbkCADAvK8vQoavK2mpNanU8L2gCwgykLJ12X05P2nJ8dCknxz22ieu9UC0aS6h8uxIO7MSSp7MRK/AwSkCADK1Hq5xYcATAEsAlxgU0APGswWAaQFsmp234ACSNAQRQsF6rs/oD7TC01uC7MQ5sMYH7L8DhjdV1pYuXSrK8tMr3dK468vjhE4I30DxrNOs8DoBDBNNIKJeWtOUFzxDnDgYwWIpkMnJzCzpc1CSbqfkHnYAH/a8MAMLkB4lOGRsgI3QETHkyZY0BiAW64JLFeGF9HaD2ukDTfy4JbHRBD7pe88dPj5puaPb7rw4A4pPphhgHTzgXzHn8zBI/mCkBAISOJAoNEDWmS1kOencAb6wdwQDApEUnYQRiY+/3ewQAocsHIBgBBcFHMFLBaAMACBZttShVAoATmeaHMsgNpLm2Kt3BhE7wD+4fyj//01PJF+pSLDVlVijLDOtZbsI2LCSSHLPTKbWTItjBAAAgAElEQVQwNeBVB2ACfgggMNbgOoy2MzBDcyLLzTrHo+ljYS5gbFQhrl5wbcCOXUJ2ikPyfHs1QRAttiA4YRCFxBxJbw7gOly7XcU91ptz7dL9wYByGZhP2E/BBlEgEKO4yJawkMCAdqMFOAbRTlfPAwfu/oeWVRemeG0Zx3RDcBmZIPkgGYaHBax/8wAgkgJU6AFYmAaiBh9msBJatrywvqvqYx1X7RmAo6LFi/FIRqOs0xtni2uPUGfO69szuP4m0yedX3HCYwGT/ulcip0mXtD0XDzLDRQCQAUgDOevLcyh5SJlBC5KVLwLMMEF1ebB+wgAQvohAvYDsKXMy/j4qunj3J/RUmntZg4ww2fjeW0MDIv1wr8NUHLVeyvMeL0enVP2mm+VCQAgAc8oQSMY5SJdzAsG8E6jyRJ3c6FMA2lrnbbVMMvgA6MsCyP45+4Snfl4YXFLcAycxU/eg2QJwWZ+dDi2firV4P4d4xNxoojjAHzBWpWuyRyfLt7Ju5badH6H1nRlgBoz18A+f56Q/8gXdN+GNmhEmbHx5QF9dy5+foMt79ilIWHRG0LxBNoUK4C4aKwTiPM4rSajKG6iawBr5xK0UysFyRenaghVmEm5VpBGs8b1GLq9nKeurRtyDFzfXeFC/+1c2KmdqckP54WL66xNj+sK4uUcnIBRnM7JYDiVThvmG2i/HUu3P6ZsAzS/ycx0ySNZnSg4uoSLRS4Aopgy7k8DuFjQBDl7mpfSVGSlWpNRty/L9apsbVXl1q2qrG/VBNq2XNtMXwzg5GDEmI61IAKAZZki9nMFJLwfhIV2+1IG4zEZgL8JAIh5yL2RBd5/XQBQTVn4NFzyvDhB1Xvz2wKACqDYnqLH1Gv/3QGATmOTACAAFZWviPel3wYAvLw48gAgjmnAmq33VoTDXE+J/1oc0MKYgVgsmETscZBiEP+gRT8GThbvivM/NZDZnp8x/NFubueYYQF+2QM78JY142tcuXTeK7FEmdKh8MHzQYEEsHui+xtLjNjp2Lna57jmeTkFV+ByBg0ZqYuxOuC+FgCMNBezDMCkBdiB9TEDUOU/FPhTE8NQ4OKzzSu+YS7ARQOKrFOAxQxoPwVndMQSIE+oUaNjOifbJcfCZOKA5azRTgwEpnsZSooQcgUAaOMvngsKAOr94mddzAcQ9T8AwHkA0McBUauxAsU6X2MAUOUF5vWwjSy0EAC8sVKcVWozadYnslwTWVsuydbKpkzgVE1Keo6isVho6NiYz8vJyYkcHys7qlotkEFXq9cZ1J6fnZFiDkMFGGRgcEKjDM6Oz1++0PYjMIP2d+Xe2/e4oR4encirw1M5OW1JbzBjuzDYh9js6tWi1MtAqXtSqeWkXi/I1uYqN93TkyNpgVE4UPfdnb0aASy0uZ6fDmTQB9iACkmRgAxuEK7l9PSUKDs0rxB4oE0NC+v5ZYvVnfNzvbadvR25sb3Nyt3jx89pEIJ8EhOxXm1ocpufUWus27mkIHGhNJW9vV2pNatyedGSh49P+FDg1rPUXGMgQK0JAIA92MjDREJF5fFCZfKy3SF7yQItnBtFZCOtJwYnqP4wUZjKxeWltFsKrNSXcrK+uSJra01uSHBIbbd70msPZDTMSylfYdUKSTl78kfqGltzTBgwYqhbd3Smz7iOoKwt33jvHtu3YR7x+SfP5OqyL3kGLgiypjIA0wMVXywAmNAFBBxCEeXpWKsnprkS2uJ0QcN9xDNB4sgkImE8pQDgdUynWOSa98iq/DEDkL/QRX0hA3A0lpZzAU73Kw34tKpZLoosNfOyvtGQldUatSoBkCKwBeAMDcB+fySnJ1cEAE+PYdLiqgE4wAJXNAbAEQusVC7JKuZRuSwjsP9cdcrOq1rW6iPcV4+PX1HzDAzR4bDPcwRYXUQ7MBPfCds6AfTgf4wnAJ8cdw4AxGJBILu5JDvb2xx3YBi+//778vjxU3n14qX8w9/9I9msChhpyzRAbADHMoGr9YQt0FgvlptL0mw0qGXoAUC2Kbm2PRegsQ2435UBDFHMItGxiBYzALVNCkBko15ScwcE7lMFOgAqkolmLU4FZVWmgEGaWC4S7l0Us8wfZ55xZeMv+/ks4JfU1yOX3ywAOAd0mKmIgVMuAf1CAJCuX040GSYg56cEhAEAKiMA7bbqbkdgF5pLbDd3AGBSgU/n4YTPES3/MwKAcIGGThSeDUA4mQ3Ypo3EtFopSa2Wl2J5JpNilwzAxsaqXLQG8vnnh/Lrj5/L559dkY0KEAmPcljKCbryJtBwBTsPt2miLsMEOJ3jLiXQrMLokjTVJdH2/WYdUgnrsrzc1ODJrX/QDwSTlOw6rGHQmnL6h7RQRzLBSqUTK3dOgzCZMcMa7A/K9MIGra7YXONQgYcuFUTzxwPeJ7BAUCAB6xJr7nCEYAt6ULggnbMAAPm/b1KOWGwGgEQtjwiMLRlgQuJaCNgc5xiTvrKL2NAFkHj2YHfHLwSjmJvY22NdGlY1qauFyjKu07mcunujYx/MghIBNGhd4boJdlpgjVjAMZQsRsa3fxFoHsCRbDWWCZIxGRwLUNnSYc7Nu2gvmt2hnRpzwAN2UzCXQmITf9IDSAkwZK55LNgZAOjWWK5NbtkgaSD638tCuBOOAS4L+vgMEqe5wBDRMTevAZgAaREDRxl/wZFZP6/mNRxmvjAVGH9ge3mgi8UcvSCem5tvGBKWw6WcZ3+73Pfq9TjTHILT9ixo9Tr3sNLcMG7/WvRkQzKov01bgxKccc7t2o45t/47Zh1up41l/+driOU2Hu0+BE1K/Sb+HPfB/R0gDu6JdwdmQq8ujpz31PNTQB/vMeaQ7UVM7KZg9CugjXWM8SjmN9Y7N1cgx2BSBMZi0SJFcPXlMaPhpMU3PW/8nYDTeCadjgLF6I5B/I4YaaleERTuEK80GjXdfwoo0uua6Z6OJoiQxnCFNVtHbWyrjmsoC3jXbYyjXF6GU1E5GhTA+2M5PevKcDAjANihbAkkJPQ+G7aPb/eHdLkv1hUPIhEItLVHOSBFFPgxzvsTAWl7e60qe3sr8vZ7W7K+oaw9G28GmqCbowcW4BgnW3b5VsnHyDjy0dFLuWy3uV+ArW4twMirgmuzslndnXfjxpkVoGCU0YTKSa/bZZG7bAzAZM3Kzpu4ndLcUcNDZ8KfebmWUHc6BgCqbnBg/12nwcWiePQCoBu/0t9nf6kt3dl5vRgADPGnfh/NCSBVQR05NQbMESCJABdoAMK9OWYA5l0LJlsqi4xrLOewdVoJKOoCbIxn3g/s79KX8bAty82i7MEE5L19uXNzTZZrM8lPB3JxfngtAEgmL6U8UKRHl4y2+trapAWZCAB0QHYMANo84rlFYzx5qP6fKXMuowvpij04vpr+adHtNwMAMfXntQ3j9dliT+yx1kKqki7aXaTXpnEUXrG52Xz8rsVOvs8MnlycYu7rqoEbTEC4FtG9fcIYGe3hWQZguP92DoihggkIDDuy8wtrAsAxc8vF7zF+dOyAUZ1lREI/2/T/YPCRAoCIS7lnwLXdubczznOuwTZG7AGn+WW8pvi/x23gFj84PUllFAJXAMAXPQP3BdqqrVIX2p2h89sDgLFr95dkANqz1AKpKyK7uNjHJm5ZmZMYmBvoKeNP3xDGy2IGoPc0cOuhkjBVE5Hri9N2Tlvoreht4y7o0aq5jI1F1f/TgrrvZjN2r7tWff46j/mdThKHrtIRwBqP/dzqcnUGA42VpbE0a1NZqZVltbEk0z7uWJEbOMXMZSb1eoODDa2RYBvhhYmOn+NPDGwVTEd7V5UJA8Ci9fUNObu8kLPTU2qmgCq9ur4muzd3pL4Ex+ETeXGIlt0rubiEFhguoiz1Sk2a1aJUSjmZCVxvRQplnEeJ5ohImq6uOjKaKQC4taV6aMPxTFqXQJR1MBLxJkW2wMAHrEPcWARJdKp0AODZ2Rl/DxdWnPvWzoa6WBby8uLFkZwcX7J1s5irSK26xO/Ca9CFUUZXcgUkyWO6F+P6j0/O5eK8Sw2RSrlBoK9cqjrKsAIUOAcApLgn2Jj7IwTOmiRq0gVHV53kYGpA98AWOCY8TmS31YIGoAK1jUZZVlbR1tegVgoAnUEXieZYpqO8FHIVKZYqBG+4GQBIJG1bXSWLxYqMB1O5OL/QVtFaUUbTS7m5ty7F4kRWVlfk2aNjabdGBACRrGLfJr+nCI4PtLkACoI5ASHlnoAqzeARpHn3vTrojaKO3+M5uwXxWgBQp9NXBwBx3NCiafOeC2xZAVa02hooClAXZhxzVHH3QbCCoGu9sd6UtZW6LK9UZGWtznsFIBhBOI45HE49AxDO2peXiKKxoChwai9/PdGGgMUM4whAOo6FeZVu3nByRgJ/cXEuhy8P+czxPAFAYox3e20ZwtoXs9kJwyOpxQZQremCgRfGmjF+sJkCFEc7OL5/dW1F/uzP/kw+/Pkv5Fe/+kT+5v/9n9JcqsrOjR05OTolWI0CAMD350+eM5hCUeDgzh1pEtjWTYwbpst4syYWaINRlk23fZUAgOpklbYA09CiUmYCUa/gOsAC05YA3lUYUnwZAHBhK+/cruB+EAEJKQPEt9G8nqGaJrEpT0UTPjvGvEjzHBDoAx2dR6mofxxos33QaW5Qi2M2lsuzcxZCAPIS0C1iHYdEgjpIMrgZwwHXBWNzrYbZ5Asbf7+vLcBY67a2bvCZIzBme34CANarebYAzwpdGefH0txYlfOrvnz08VP58MOH0rmc0Nio2xfpjkWG0I10ACA3WbBxLbVAouzACmLecAmm+Yj+HEAiyI0ADDHswZRuNIpMQGF8hOuF6zUkGeAyqaAydr6JrpVcJxFsjpSJZ4EiW4yRWKtDr7a/RU82EttmSyzNHjQQwtoMl3Sw1vH/6VnfgSVaqWcAjXN3QwLXEQ89shBdPsok1rFcFew2NoJjyggKfKrZaS8AnyGALJL5G7fZmlOwyg8oa82CNxR9EPBptRcVY9dmQrAI56/7Fd43HIy5H1grqAXVuC7keFq5dM/rur5cW3tdTpjkivztImDGrhXrpwE0BJlew/bCuWB9x/6MF9txgMPiHoPFFwmK6z6m35Lm0goCa/ELsgShBRhrXngOGfDPgdj6M01oVHdtngUX7wfcg9FCjX3CtlFvAmLMP73XPFcmE74I75KLLABn4F88nA10Y2dXAnh5D52Eqmn3xV+y7fsWqBu7ggXi6L746wg/iwE2bcnKrtfX4Rl8XwK4Emd3ICef7YIxkZHdis47fatqawaAzM4LQ8W2B/+co+siMze6X/7fDhDms3LnyfUNbHbqPWlsizFA50fHiMO+aBpPmYTZFUNjAJDJ8wSxJjSbVO4B4wwad9SjwvXgf3d+KUCZuV+R7r1KfajUSa+NIobISlOksVSS5WaVBdNldPe4zpy4HVW7TtTR2F5xYRdJXFbgXFng3PYdmxKfHOfzcnR8KpedvpycXcllCyYOAHFQaIdusZrzoViC3IJyg1iPcLqG+/B+63HxPKlQrUu8f4ETXIQT8FSkdaxg7a1tkTfe2JD3vnlT1jZUI04ZOwGYWwQATmgCAukN/YLD45fMtYaTkWes0/XTAECyQWMAUNvUjR3Ce+LGrMVcMDnEuo7iMuVZXgsAxvPuKwKAdF52hV4/vh1AmIkjsiBIPJsNAGRBwbU0x7rDmZnP6/56AEAQNhRMc7pm7ovQGWUAoMrm/KYAIAYqCuHoALi6FgCcjDvOwMwVQqJnjWkCYxqcIxP/qO02fqaxXmyq+UbJB7dQsTgwt25nfxCDi/F+a0CFHUsBKweupgt0drle/C8ncaB7a2ghTtdnG+cGAFIq2TOkbVyFmHzOdCSqCMZSFva9Cvo5UMkc391NMt1RvMfiIh9vR50GPK61AEMnG+6eZgKSAIBYf8ygj3EiJJbMAMIBgDGTq+S6BGlCA5Zgoaz3kxuOatRyPXAFYoDUwGrIGI2KpXa9aYwxZ/DChS+6r9E81rGhv/sPAPCrA4DuwXnQD//GWLBCggJ/KOwpyG8dITEWYu/HZ43wwv2cBl4qGxJ3l+Tqy0uzanUmy80hqw5g21ULJcmP1ZkKiwuq9ggQMJjQvmdaYbYAaBCqTCCOPQojF/lvDEwkTEgukUBAtBL6ZLohTmQ0HctoCKQTLooD6Q9zMhwQMiAbAYkYWoALhTHZdQCgiuUcdeowkKE5CEcuAIDQLCPQkC/LcJCHD6XqyTknPR2YqPjpefLf1JwLFHmcM5gZaFdCYHRzf1fbE3tjaUPLDk6UUpZqqeFcM3PUncrNUEZEojxkyyUqMzhsb4jmiZLkizZB1fbahI9x76APgolOEXD0CgM8c9biNtkBgMQBH+85J5+CYdBtI1MT2h7VEp2bwe4CAKj06JlMR6rriOeKjQvtmkhKsGCqzEmBLYTqNIsgyVl1l5CwtqVYGsmdu3vSbXXl7KQrgw6Oq5su1kSwcsaFokwLEP1FdWom4wHcZPsyHSGwpAdn2FTdxpBZlJ2rzXyFJgCF8Y6Ruvra7+zz2ePMu7Di/aVykW2QcFSeQLh/qm7R+N+YirbkhePhWFPZ2l5hCzBA6eZyRRmA+YlUACqWa7w/YKIeHp7L44cvpd0BeIB5FbQcOI+8Boe2FlprDwJkgOgwbtFKUGhBwzmtrq6yjfzsXAHAxlJN9m7uyeraMscZ2vFtkwdzN15MADpjjsVVBnyzbVBkx25syNtv3ZMf/fA/yWeffSoffvhL+Zu/+RvZ3d2WerUp+/t7slRvcDMh82s8o44iPov/MWZhKtFudWXi5p0lLXxWVuWZYmPsSZ8OdaENTdcWq2oUJQeGodMAxDqiDK6isv8AeDgAENpAZBxRX1HdEOPqqK8aWZXqGhH4bHQyT+WYZxDaJ7IMvnCcBCCcS+rjtBJzOzAN4nOZAwLJsAvvWBTUa2LpgjJmdRM5Ozsl+xhjn+yCUplMTLwP99UAQAtGbKyEeZZNg7HWq5kBGKIo/mw5F2C0AJMiIXkKt0/J7kYLeqk8kWmpJ9PCRCrLTWkPJvLpp0cEAJ89bCsghrUln5NRQQQkOWvFAqAEFpIBy14rx6go0IQ050m6uEGDM4AGuL1s2a8ApC7QvGlpuSHbG+tSrUAfFPd1qgzGPNrMc1o9dYGjrzBGYtX4mZ2PAb5YD/FzgGd+hGDvm4AZN5VWuy/n5225OMcarux721eRjMMdHi8YSeVdAMB1Q0pkuuhzDYCxtsepyYeCSGp4wvUerudIICEgDakCGn+49dWL6WNfU/1YAwbMnQ5/MiED+Oh0AflvACBw3QRoSS0cMABVB4yVbZes2PXbMeJ7mJ1v1wMy1oLtj+UC0ddpYOK9KRvBKrDXA4cuYSWjTQEeYwqYgVWqJReerzJtsT5zTLg1CJ8fglWrpE7/YlhAgBHAY06D9MQlME3A4s8r+KGBIcaCOvKZkLpzmk/A1TnFvAggy643Jl0RwOgYCNR7G5h+9m8u8WS769hFzEZgiUxQB9jjGmP3a07vtBC4GK2lPpt7GdtzPokJ654CaRFTFJXkCDjmGum+So+nGssGOrCE4vaKeCW3dTFmZNr3hBZ6BYf8sdyzCmsF7jEYx04DGVIGiMtQ7HLGXQToHdNP73G4L/g+xgglMACVkYQ5nh1jTrSexWWMQdWwQnxPgN/mNhkE6qHJcekKKiimaKHBdW4QVIW+qn4LiU38O+Jk7MtFgpEwZqqUc3JjZ1Mg5YNCKVzh4eYbaxaSMct1BBIO7tlEiBsBDBRfIPNRRH6AGB+aftDVHmohegY3VzD8BuwQAvMPetSd7kTaHQX9ON5Mb5HO8Nm2TS6cwS6e8TlyFcRSkD6ipA/kVCqYb2AAQnuY25usNhWJfPedfXn7nU1ZXYPTfQLgzyC/M+K5IUY0DcB5APCVAwAHKtmCPRoAICQbQAhwwvtZTcp5QNDGgOYKPeZAOAbGyVcCAJ3upD/eHHgYAAJ0esVM+bDQpRWeLIs43QO4/7CwgXmI3CUCpRJTii8CANO1gZrc3K9Udw3/ZnKNLgAHABJkcl8JIsVrAUCMe1e0sevA+CfA7WQbdN/D6oE1Gvt9j9JRt24sybcSBqAIuqwgaaPz2Metbs00o635/Su8n9d8TXzrOzvcOpJGuCnYmn5Pej/N1C7ofKdP88v+O3YH1zwXrzjf0/hIAXXkDDR2m0IaSwuZfl+I9GNfyyBdqEkZte37zoWoMOG+RN1tnT47uiIiAxO9R45dyHhA92ICOa5ll2u503VP12t/j8m2DwxE7i9kl5b9ek8GoJOJ0RuGLk7VlieA5IpHdn/m534obs4/KZu3iwFAe38KBsfHiV2AmYu69SQGcG1f0+O4zpLoGWZ0LW1ceKM9BbjScWzzN33+ukbFL8u3FgPfqXSJtdoEvEHnXSaLc8ZRlntnvi1avxQ8zq6N2M/J9I2AwPiZ4ZmqNqTG8AYe4zviTjoWvyNGoV+/qysrM7jr1ip9qZXHUgOlFAnFtCxFAWhV5gd7wwEPft3ERkDAARlVJOMHaL83DQIPOBXyBAaGwxk1OgCWIEey1lLwyWBSAr21UnkquaKKs6Mp1SZGoTAl8FKqIalBQlQiACi5ChMUZWpggmITQcVTxYO5EEeUX11g1RSBQvOuNRVsFgAJOK8xGHS4MyW4uTrGBAIiGclkNiRTEd+lrU1TmU1K1E8BfRfoLajlQGYBXuCFewumiQpeA7DQRErdcGOGnHMPjMSref1AdHM5gi/Q3kIFl9pWVVT3sGC4FjRD7mdlL9Ks16tVZGhgWbLB50ag0DEECyPJFQZM1PEcMA56rSkrqejHQ1DMwItJep5/UrMKvwY1ugsHTr33CNgptGwbjgcBXZUlEdn0A9WLmmYn7FcDALMbCDYrjOdisUSAGu7HcFnGs+7AybjT8SKoofId6OXF0owmNY1mReo1uADXpQ5NM4xHMADLNTWtGBXk/Kwtjx8dSqsz8MHeXHUFQIUTmOZ1o/XFsUEA0tQbqrcXv2qutQAuz6+OjshihPHOzs4OxwHYrGh5Pz8/5/jAC+NWE3YE7gFkQhURP8d14wUAr9lsyp033pD3331bTk5O5Z//+Zfy4Ycfyd27+7K5uSlLDWhNbsrayqqvymNzWV1aZgs/HIUvzhVMxRhVECJa5CIAEC3xwwGq004fQmegYzhoMSIFANfX1tXwBOMXAIgBetQVhL7O1wkAckRn7v/vFgBU5oe+FgOKPiC0+WGJ2DVVfRvHNv/OTo7c2G+yoIH2f2oACjQAy2z9pWDvdOQZb9mkM8xHA7iQjIF1UK1VZW1tk2AZtEpTALABDUCsh9AALPVkBgpFtSSjWUleHfbl1x8/k8cPjmU0gqQAUsWpSK0sMwCT4OWRfYTKgxZDCLK464ajJMXlwZQBs5nMtli7SgsnZPyiLWMIQxsY3VRYPGk2a1KlsxpSWTCH6d6jySqZbAq4mhEHvtcCPRxHW7EDk5OVWAcC+jUtB8kDJNMlOlW2WwPpdsA0U11VsOfwO4CvvZFKQphkgVV2VdwlchN2D9gev4pZKyBJbUS39xgjly0ZKGC5D3gGador6zSaLLgLozLMZQNM1BwF34h1RlkKZl7EYpH7sI0jb2SRBGPXsbHiANA0kPxeFrU/6BoX2ig4i2jU4UBRtowHV1WLX/wEj4MzMxYhQJF1J/SaQIngtbVf2TloC4c6qBJwGYH9Ac1Wl9wAwIGgN/8HMwdAhzJFw5gJzszGpDfwgoUVFwia2QnGJxlCnnGWNS+KW0TDlyxiHoPNpXPMipKm67fIBERjl8CcwHi2Nhb8HJ0B+BzHI09OT9AYKCHIdevedXRNVzC0c08ZHpnFmgCpAX4u0M+rnAd1uyJWKK+TjvIao/n7HwGA8W5g8+I6ANBabs3V2q/b7sD+en0x2oq7CuSHVu5sYpI1UVA9UuzjYAGaMUB8D6jp6dj2BtgbIxDXYKCzgvvWoo+iZCrK756Lm82q8cryrmMmKJMYa1gZ8RXYZmVhQb9cRkcOivl5KRRVs5X30oF/jNmjhMfGBsFBSi8YSq0GYapPCFmdCfcI6muj8Ax29WCoWn99gJ3QLoVhGNpxIRWiQDleKPQUcO8A/GBNgHyNxfAAGPxagnha4zSNvyeM36sQ1s+LlGczaVQqMuoP5K239mVnpypr61Ui3dQoMyBmhoLpkMBkAACx3yLOjxmADgAcJwzAawFAHde+c2XOJbdIQ0AAgNhLavVaOkWu/bfmBYkraybOiOaxn/9BKoMH/gIX2bQ12NgqAKbpDg/Swu8YAMRpxgzAGAAcD0AEURMQLZSrM7MybrXl/qsCgLNpX5r1mdzeWc4CgDNIYfUYe+hY1ZZWXSuca7fLB5mrRWMrNSm6DgDUg4b1LQVO0oLaFwGAc+vtl2SXLhp0VqwL8abr4Ep0c/E+gH8E1qYa69FMyOvaxgxALSCE/SKbT8aGE2H/cm3kPldxc4D60Pp5rKm6N2qxjwXKjIuxy4dZdHGEI+zXkBTxLHhlamXW6ygm0vbjeQAQsYJ2CIYWYDXnAwbiACmSsmwPNgaZYQpGrnFs12sZmylwb9W9rGNwHCPGuYLdJ2tNJSD27xwAxLNlYcH0bJP5YPOaS6MZCbr7H8dLOIYBeqG7yMWNrk2c99diU9eOT+afa7Xm+MzkQCK52vrGDG1ZpXxHChDlhbkB2l+ggyCoWsBVZkYAME5AwgSyk3CDilok2pIQJlAcwIZBpBVxgH1gD6JajmQsJ7MxUOhItDw3FrR0AeTLlcCaGMl4OOTxiyUswCVlXpVcIoTNdUh/Jm+yQEiOE1PFLfVmAADMil6bKw60r0jrdWV6TC6AYhDspT5hCY5l5p6kRhnTqYJ/WjdVNgREfZEMA0i1fn5Dbck/pMixorOB+qsPkoPC07PdZBWtgNniFgOAaCHGJqmisxB1jzWonDMbmapgT6MAACAASURBVGfByVCrKECRtWXM2IK6wWi/ORhtAABz+YGjrQOkBUsQQZ4eV/NwBf9gasZ9BY8ag78HDUCt4KkmweIFGNcKsJX3JGKk6Mb31RiANj7TDWueQo4xmGfQDMAKlFFUZskCRanXbbpZ7QnbNOAGilbyvNQaJWk2qxyHYKL5FuABkpwqxaZfvDih/gyE/rk4Y9OO9x/nLKfVQTx7lKq1BRHzyViA8dzD5xGAYKyenZ9Rd293Z1dW11b5WQCACFjgaqwBXGD66HGyySXAHpjC4AUAEGP85s6uLC3VWXH+9LPP6A69utog6IfWyc3NdTIRGZywMq8MQIzDXrvjACUH5CXXa6AMxv/rAEB1D1UAkK1z2NCKBYKPZBy7FlM9Htx0lcn4uwYAPTA3V2H9OhiAAQAM4z/p0bAK2FcEAG0MnR6/mgMAddwjQQOAY25kYDfbuIxZJ18MACIoLiMoA+CFgBbt85CUqGAdVQBwVuzJrDIhu29WaEi/V5EH94+kUliWVnsorU5HLjotuex3ZJibKcsYcggCAxhjLiM9CJXfMLdU1wfpIwseXhdUCyjYWBnMT2F2VKKDNwsD1oqJMYW1mhXmsUyh9YI13hjY7F/Feq+sYBWqD1VfTHImFGDhUaNDmYV45Z3BE0xD4NAO9ntgaaNNwzlpDlHcyVLG6CJursFOkzAFpL1TsLt26odBA4bnU+A1xuuraUja3kNx/AUBoY3HtA3XayY5F9BCqcLPGwAYeutcYS7SsOP3pIyOBcQvb5jEVsWQlMYuvHOMCK8JE/Z7rDm4/PT6Mp+dS1j1fmXBrXifDvMzPg7eHxiAqrOKOAQskxjQxJqpIKAyvVIA0J6VCc3HIGAMAPp1PTEpMiDJ5n/8vOP9YO7+Oe046vv4dUCpudkWqfDAMmLpUYLKAuvXBACa6H/QFM6K3Nt1cqcjGKzAo70f3SPx+Ld93rQUqefpxPf1fSF24jhwj9uSPv0ePSbWEDNuo8M9zc003vJAZSKpoK7jBvjpuqNFB1cQTBKIYLKgOkrQ8sOzg/6wxYis/kfniXUE76MmFFZiZ0qD8yoxbtQioyUt0PmMixc69rUoosURPTcCfm7Rxc8ov4NzKRSp91qkXs2IMSSkFfCnrlfKwDM9MYS+sTYSxhi02cBWHA3B9gHLGHQ7tLiVXbtsnrEjCucoFvUnMFCrSKleZTGiC/mbCRgwNcnnyizI83kaM4cmUcp4xrERTw2nmqzjvhL4wj2MwAd0GEzHQ6kU8rJSrxH421pdInzXvjiXOwc7srI8k+XVqrZDY/xdBwBO0boHxj3uPegNCqYdHr2SVrstw/HAmRmmDECLi7PsnOsAwEKxxFhwMBgy5kVR+cu+vioAqOuknp/fJ5L1dE6TK9przIkZ36v6s9pFlHn9DhiAOD72a3NJzZz/BAxKBQBhHoPzURdW1dy0glKs/2XMTWMAco1wGoCTSZeyKEv1mdzaWZFvv7cnB3trslyFQyo6zrpfDACakRPWFs8UTLjd13a4ZCG/L2oBTsfKotggfk+6j3zZsZZZb5wOKNfUSPRV90AF48YTZ6q1CACMLlHP90sCgNb6yzVYdSINN7A10BuXzVSfXce8dvh5ExJ3/ljzRwPsA7qekK1fKGcAwLSAlQUk0cGX1SCE0eT1ACCq1w43cA7VKChrzm9xcNT9wX0pmV5zP8iCgCnXLu2wiMcH7x2ALGcCQsMYZyKWagAaiGixnsUzsUYhr4N7R2DtWfz7ZRmA6Xj3rPBknw3jOMsQNL3+kJ8FBqDFaJT6ccCw3Xd/l90JWGGF+FRkskVMhBp+ikVgLzX8BD+zbj2sLSYvY/hJeM5RcSCZgLnm+vpsPB3IeNDhBl5BlQ7C4GjPgEMq2oELebaYMhByX7RoIscPLQ3IYi013gRXqR4OQXG2tlAkaboBFmamGYYgQ0XQAbQUyjkK4sL0APpq6HBAvILfYU/HsREAwHm3WKyxAslJ6V31Irq50zrB7y3R8Zo9LvEdIF7JidRqFR5rOkXAXhCYL6jGCeieWCCUJUMg0DEOTdNOP2MbtTKgqAdkLBIkZRjKBAF1o7MXggy8SkXt7VcgJEzCyVCDSmxGdBWeTNkuUoGhB1uAncaDYwAi0QyqWdonbkCsPT8TubfWyxx6G3IIGCEcrYFjXip6LnxezskRVWM6r/EnutBA8By6kCNt6TAAcFGrFiYBujtT3TK97msAQBd8XrexLAYAgwOxfQ7vU5MKMD0VjDX3a7bcRAtjSLKpdKhsqQqA6CJZoNA/qJSQ5IOdA62esqA7HiL/aIvGv92g1Gfqjh2z/+CEp5RwKCrqxoMAWttn9fkjkQIIAaYVzh/PH0zGtdUNLhpg8uFPBXJcld235wUmiBcmdm7A0NXEa3m5wQAYIBvMOaDrh5b7Xk9/fzkUeWtvXW5sbnAhurg8k9EA+odl3wLcurikwzUcswFOZgBYJg2O4v0aANDGPcCQRQAgnbCNmeWo4mAE4n6AFWDJt4nwx+PJAoovah0M4yvdWtxY/x0CgPEYng+orADj5seXZADa9QAABIDcbC5R+w4MQACAahjz9QGAFQBOTgMwh+RsAQCYK0+oITqYFGQ4qMnp6UjK+SW5vOjJ6fmZnLRa8uzkFUFCzAoFH3AlcEJHwJx1Fmc7nyuWkNVBxpcafODvZBSgZaSozuYAI7F2+pbhKPkmi86xAPknhemncnNv17el4J4hICEAzUGGk3OV35y20lpLJuevawEm068IB0iVaEDxS3UEdc/BecI5WLX34pUuLyenl5nGmNgEAUxanDdbp9w1Y89h27XT5NTKNVj1On5w9XipppD+ndqzjtmPf8cFGmuhsM+jbKgvdVOH+QcKKgqAWCuSHtfWJDtGGpzzKAsAwHj+4jnGLEDfOurYfran2V3jtcZ7cWZvAesyrXJnAz4Lqnx8k8z7NM4xyQay3QqB/Y45BrmRONizYB/nQFkDJJXJ+Xjg9ZoqPeIcM/DBM9E9A4yIYLaVHUHJ9Sbau/ZeXBfNW6gJ5woBrmIdJz5xApPVSXR7lut0UEackx2JrnGeAejApWuYJLwfMwA7rgDt5rldb3juaN9Wp8E4vsJWiqsxPSd7v91nAGSMV13LK98XFRliYC2Awlb8UcaFMezwZ/z8+G/HgOCcgsQAtZn0mpVNovEbGe6uYI6WfeyFnoUWgSDnF+dkr6GgS0CM8i/BCIFgoBNh5zxnLJF3a/6MEj3UuHQumCpePlY9IacxiGuAXjT2brLu3RoHB3UYyaG4AQY2GdYzdLvkueZAPoGF8dmQa+dMtNDEazWBfStQemA0MJ1YuBYksCXHbMnLs+evZIDCCZn+UzIEceRxLi8VgFulEhnIYNqh7RzrKz5v4KjGXo4lTMBP2/jwGWNTLHKn1HGiRcuVekU211dluV6TN9+4LbnxSC6Oj2R3Z10aMFf8qgAgzBddjPfVAMCIXOHmRTzXmVcVCxkAEPGi7ZHZ987/63UAINd/16Kod0ZfKQAYm2rw9+55Z8AT91nKtkSMbu2OCsQIAO2W34V5GzQAde3PmoCkV0XNTsfYQvEbQDNeKMJ8GQAQ95QurF8DALi3qwCgmYAUpv8BAOoYiTUAI8LClwIA1STTs4iTfTMFMDOAW6Lza8x/Y/YxDvHjMRRneQxP4lDtNZsR6DBDXvlvAgBS8ssRKeJCuI+HfnMA0NZTW0vDvpslCPxvBwA6Q890/UjzrOsAQOYgkSRGxjTIdZqwqASGKop7URxjRTKLhZWtF8w/8HMUa5QYNmL8tbm54TptNV5nUZGmRRoDpfGLj9+8lJSZ5Ohvchs72zNW8tDmKWOt6jFOh/Kt6tAAYMDBr67AIgrVUz3xEOzg3zHQlS62NtmYiEHY0gaea+XioYBwO5QbFTmyoFzrFfWPaIdGYT8eHoCZtjZFgWKuQDMNglO+dRSJQtDGyEx0a82KHO24iTkKLx6yWmYreGZaFJoIOaYjBV0j97KIAq+osiUSruJsianXINM2HbtH1pqDih0ftKMNe+aYu3eW4BgFGkkkNk5lJ2afgCXLKSofvyssr1Hiw8UMIGxYyKhZgjYKR0f3DmlpAuWYjQg0Y/DKLxBJz3s6Zq6zgPcDO2Kw+YpLoosTHxOOpIsqQDYxNeE0mn1y/3yFx2nemEungHHmGD/uHnlpInefzB0Jx06rnjEAGL7RAQc2phImB8cnEwqwDRVQRIsv5g5MXLSVJUvp9sGTZwGqZl66Ccb/zi6EbnTkAHA4wIkAqEskonNkrE8WRFF2d3Zke3NLatWaIEnIPA8XfGORJGPPJcZ+rXD7B9YjJj2OgYJ/I7kG0xHJsiYU7B3iAon2Z7iRT1wLMFtHOIcDO2OxZl6W8ZRuBOm9MgZV+LkD5EwKwbVsWMv/3MZiTmcJEyTTlhFpiNga64EIp2nFJNW1NNr9NZOK+JzRks+Kkkt0+t0O2WBgbMLMCePGAEAKy8MHdzRi0YWMqbRCGP0A3wOQKm4BNg1AawE2BiBY5gAFq2WhC/Cs3BcBu7sA3VSs6005Ou5KvzWVXm8q7W5frgZdeXZ8LL3JiIx0UuKp/+fADTI6sm0NYLLbvYrBIEwNa9chexRGTUhUodUD2v4UgJVeN/YhtuGAFVkqSoPu8U1qGHLsgZ0OYeWS6kxyj3RgX2zookUR3S+0VVAZ5gpQw7RHW6RMK5XrkKqGEZrD787PLhhADkdTtnLBRVjdVk0rJbRomcGPzkO9L2RhohXN6RohuefPHYBi98QKdNBEVEaagoAZc5M59pzujeMJEnJocCqzEowdtOOR2WOi6q6dTO+DJeCBXYZzigEVr8WaAtzXMBv4zB0Dy+ZGZt1JK7y+QJgFOP0+k2jx+f3LCis01dEE1RLlzPd5IDpylcRnndB32lqnrq46LgmkWHDnGGR4FtdfT5bVrVISCo4r0z8AWjFgieMZkLsoANYWbyfG777czBfSfRv3wNyebXxyz3JvNLA3PON5pNeYdFpgzb48kIbtBAAgGMa+mAkgN8uAURFsZXnFGo4qSaMuurwv8Wlcw/68jkHCltpIC3TupONiX2JfTCanM2NT4FbdK9VV1CUObt/V+NyAb41nbI2DBivOAeswndOdnIa19CqrD+Ciyp/gWHg+CsjCpEKLrVmilSseAiyhuDgK7sK9HMxu3Ooqdc5K0qjV+DOsF4zzXdu7mjFpt4uxGq27gesTydjKAI5byhnjSEHq9SUG/5DggYxK66pH06RefyqDMRh72qYL4Ix/oiiOxIna1M7Bl8ZNoX1Si0bhKcUyF1x/KP8Y3mNrY8m1F2I/OL/oykqzKNtbG7K5siSbG8tSzuVk2O/J2nJFmkt5aS7BgDDMV9xDrPEoCI8GKDZjEaSVCFuU8XcPAB4fMQmcZwCqgZu1eaeMv7gdNB6HiKFgKoJ1ma2SaH2O5s2itSte67g3RVIbc/GRAXouzEPO5YXneaAwXvlPB4BTY9gBNTaW430LP1PwWvc3W1swfzMdRQmlJy7s6n13TE53UXocXddsX6W2ZBWuva5TJ2IwUh6o3VEGICVtMNYDAzDWmra1jVq7kOpxGoD61WCDQgu2HTEAl+kCfBC5ABdmAy9rE+a5i3eiVmD9ncULEePS1mm336UFljSeTZ/nojXsX+VnHkCzCRrlntEJMJ4hQ9T095Rp7/UWIRsQzXEDnNP9e9E1xXsTYzbnqIz1i7IprnjAtcIxy/06hj0X93yq5oZ44ZwonwWtfsTSyNNRcLFn48zC4nNJc3XrkNO5odcJ8Jm61OgydHgBumP4MgagrVmQIXNu674IEgGA6X24TlLDM+iTfSxzvu7Gx1gLhH8Nq8CerHGy6tDGrsAGJKadkL7jCnt1dLIx4Sy+huuAPDvPOBd/3bqWrqd2XG+O5eaiH1cs/AXjROy7HCfuA3Zd1rFkhWCMsbhAGcuP4PNWjEcBDjG6jj0lB8VdIXStjxipFgPHBnYkQPz+979Hb1ZWxjmIVTMuRytnvQBoo+GFVkIEFPbFdhPsTwJPmUUuO5ws8cT7TXwWFVAFMiyJY82VwYO1bGjmALafajYRmItah2K7cDsXMA8gQE7AxSGxYL8tSuinECO2m+U3kKx2ENiQOsg0QAktzs4+3IGIaYtNAP5MlNUBEJaAOAAgey8R+FnPRjzMs+CVH4ScVNragkXg/2PvTXgjTZIrQWdcJINkJpl3VdbV3aVSt6TRzGhnpAEW+7+FxWp2pDmwWAjYwcwKWB2QNF191ZE3ySDjXLxn9tzN/fsiyKzM6lZrNxrVTDKu7/PD3OzZs2fSicLogyYqRh/vsQNy1o537fgVcXllavOMyjluHO1c4uAvJCiwWJB5I0p/XBVwEHY92gOqfW3dHc4yftFodcSRG6e+CgaIIdv19HUaywGJgwEy/CphiWMETUV7eKkvA0xz2ttDqO/+wQA0VqocI7yqaMjIeOMQgLONB5g2BgAWDQx8Bv6TodBPrR1RsHuvIWgGFODMRdQBAOKQY0tjA4booMGhQsmyLyuASh98YAAgv5PXEgLUdwQA1SFZpZdpAwDQSrDPoWXo651sVrJYALgEmDsDCkaTVrCVx6cBGMoasDeq5KkY6pohmIHM3I2zMIH5AY3mh+YhN28InbrjHLWAo57LWpUOaBjoVZI0CMhoF5hVWrGECSVf0nuUPhmCofcBAD64/yghYOI6gcB9mrMEGADgIRzjSUrDg1XajAEArgkAXl7DoTtO33x1kV6/nKfLywUBwJcXF+nbi9fpcu4AICJczkFh0eocyWeSGDxeYmbjsarFpN2Rw9gAOKYuoAs6K3nL/JIHv/vjlA6n1iTl8ZOH1LIC41dl/2RckTljAvf28E5wvh5jd0QxpfBd1tXUuqiXRISJxEMeA0EHANZr6FxdzdMvv3pebV3lPnR86CfxhNgl2vQZMrSiznl29hoggvmXnATKTDg2Qci8Xo8IzpJd3/U1NbjM0bPmGWDrS2BdNkjXalqO9l/sjKvnmVBXQiHvV/v2bRhNm4dqCWR9v/d9X95XHWagf78cu6YbbmtP4/fpfvgzvi+YjtLF1+5d+J8BNPi9SaRsZchtoVD6BUYmYy6NJ0DYAIysdqi1D21Z938+17C/3hqn+C7Ipagav/pnvab8udqk8o8aHz1lzTK8o6/7e629bPIotqaQvQ/va+ctgn3d5+rkGSVftg8J3140WOv7xrXgPygD4N6w19igiE17kDC3RldKpKIUyNa/Swmo+ymCqYU1YppDUxqBlQcJqK4wMNa+W0sGdgcxqjpxb9tTXK8A8nBdE8q1punRJB0dHKaDwwnZf2D6WadiYxMTvE6bfE6WkjE/k3xAivZoKWlFIMT7QLk4O56mdDVbp9dvZun8zSJdzVZpdm1dxPMD6zQN2JAOreu8foLAH6ovWFDteDK7M1cAoI2NujZjfExL0+ZFDVCoek3BdSR6MBZ76d7p3XQ8PUg//OTDNBps0mpxnY6PkFgbUhpGAKCnB+mnwV+rAMDNBCmmLQBgqwH4fgBAnoWuISWfsgrYw9AaUFaXILZ7Qoy/vGU9PmBYVXUQtXdi/KV/vgCI4wCfrU9ragP/RNcmCSe8lok2T1zpOrLEjSeAIphI4JBnq4FGMRbE72RlryArNUr7JL10AUB0s0di2TStZ9SDNw1AKwG+LQBIjfS9mwHAvXSdSTm3AgCd+dmV5rB99dsJAPaDf7if3QAgqimAF5QD5H0CgFyj+fzHmgKByhMZjCHN4Mauv4jTLy9Mz/nXDwDiTAEAaEnF9wkARlmLgqV44iiyLt8jAEj74Rv/JgBQAJjdd/FtdHYouUm/pae6oiRK64qQmG+w5Anso2vnBgZpqRRoJAykl9YYUl6vz1GbEEF8z4Q8KrQ85lZVYquh2oefsLmfawPu/S//858A7TMAjGAcSg/xe8nGH01NJ+L8/IKZRWWJ1J46l1m5nly84HhfqH1HSWsEAA1ZR1mO6aFZF1oBgB6s+4lN0WCi6rF5R2ljjs8iQAj9r4V1K84Ak5Bw/6nrUggU0f58mHBCPcgMwCZea/XWrm8RJnpbBqXNrEfUP36fkO/+0qfSuUwHJD43U0zZPdXr+0MWpP78YqDoQAaB6/YwV1YpspFadz9SXjHuLaMAm8lAYwsoO8/fBABuCTB0rVGDwIL7sh40RsE7TAMH+PQ3bfbCRtUG7wKTBFJc20HPCny29xeGnBg37uZkY8sxDwdSG9voc8W0UGbA9ABNBLjMJ8rKrHwRD2Pb4GCxDp942GYXAKgshOlP5M9pxOv1PTkTz+clRu4sCTgw+DuAEpYou55lni/7rtM7Z8YAfGgA4CZ0QTXg1IXlvyMDEAAgS6BpI9SowTphI1OrEmB1b5RIr4C8qDX0NgBgXn+hO5X9TWCbBzIqrQxMZLwql1cKGOwE8IWJ2GfEzc44qBQYXhkADALIpbRwyA7NeK8526t0ef6GIM/JybGVaA+gx2pyBmQMDRJt/mJ+xSTD2zIAHz54zLI247ajA/Z1Gm7WHQBwb3yV1pMl9f1m80FarY7St99cpsvXqzS72hgD8PI8vbqepcsVujqCAbhMQ0hVuJRC3B+Ric7zRAwvZHEr3VcHr9kcwu6XrBgvv+O6h9GDbSNDzzp5mvTEXjqaHnD9sWRzNE7TAzVxQORojqvNXw3CKyPIV3jnOjEcTJvWkjV2FlrndivVWyUEIWArAGz75Vffml1ws6B1ngHssK54vjpz195kjCU8cgllbhZiH4jyPZY4TaxzcBTXLnbVbBqufzYzXRL8p8QebBnOYwAk0t5S2RXbeanBBkGj8qm7ALmSH2scqnBRdh7UnWnzvm3MO+MmP9xo5pvn+xJCZsvrE7Fv3PWdhZFbLrLThTcOqi03m6qQD4QpafJu+fnm7Vv/nsfBb7ToYsp/qK/MkidvAQB6JpugbgAAu4Fpe8Xd+e9zAVri5xb8c/uHa1wBVvkgd/SAbnx3vbZ4nwHQ3fX29nrRtBJTQQAQWnxjYwSCOY01BYYxHH8kUyLzqy+hjYSrAEDYyAIAGoNK46kxxHUv5jZPDZGhugUBYlAPmIwH1PVDk7DpPuwfuskC6LMEAu0owEIkFLwDOW1g1a27eD94Xe2DWwku2DJXs3maQUJgaRqp11co6U1pSaY49ojKhF0qBn4/mtF5Mz5jBhr4ocRL0Rwst2iAtc1hTKBgfVhSx/YG79EtKUBOzBXHYLyXPvvkQ+tuvJ6nk+ODdHQMBuAhmZC0F7gOLrRBWsCOz9fUhU7O/FsnMABRVma+/q/EAFw1GoDjiTP4PGHdEAa2MQBxlpBRiC7A41GaL67IAATolUG2HaC+JJJiMjzawVLyq4yNSxbh/KW+VW0zbwIA4UfjOqV1KgAw+7TRj20IDlpPkdlDJqzHKS04SEkGNHOBhvrhgenfuya57DD8yV0AoElnGNFE34+/wUen3mteB+a7LZaQ3rpmExBpAKoEGBqA8JesKq8GHor2qa2lNt5om35ksohPi37fdn5ts103ETJuYTLf4iV107a+N74rALjrYqI9UnwjvwX+IR8h3iEuQPvhgCVjpMIAhP8EH/rKGYBaf1G2pc1oVpIaQSPffAIDyAsDFUxjbxKZpc+8IgaSDKyagv5pacTIeDIauxb8an5vKz7b8Wuvl7YhMgG/IwCo71GVZfazsn9U74/i3zSEi+aCxQDMTOAtDP58zmofSlM6fJ6tDe9K7eOmOKQQo+rrBNFOc2nrQU0vHbDvscUGAILoBYkmY77KBmcfs0evnQkQl2DR2t77vS8+o23TFytYkgEDuITAEAfE5QV094zOii/F3/jv2KVuq9ioLQSCdH4D8TsMgDRNFGnoGfghQAfdclHuZXpsGWyCjpgvYC7wtMcAdgGKLjuE2Xei+yzv0zWK8sS4CHRZYMWhN6BzFwBogsRa9DpoqBnnnW6JtFaUeZ/gnpIiA30MgJVhES2+ZORtAWHMVbZiAKBpB1IG3zV/8vg2i6HWOehJr4dFXRmnEJCUDbZbbPbXDwAand8mu+1mOHjvAGBrkPxUyCzZaIjKgVLGfBsA2DWs6jLl69mZXbDfAgBnl1fsIi0mrpWtl6YqfQ6RnWH1mpdBws8IpBh7zksMvfEBg6e1leHzfQ274Hg6TR9++GH64NFjrtd9RDrhYQCgdSq6uQTYQHewhFQCDACQnezYrKcAgIfTg/Tm9ev08qU1P6FtcA2lKtAIXe1Mc9G6f+vRBv5R4J3j4yF6zZhBOaDKGkvHMI2rDn4ATjyMs/0q82AOvOto5s5vdlX1OlJJlS95Lw/TvOb5cofBNJ8KAxAlsghgoAGIYA5AIEvZ2LHQHBqUwUI0frlafCcAEEHrBrp/ZAFc9TIAAQBuxst0zS6OaLY0Ta9eLdNmOUnr5SBdXF2ll+dv0uvVdbp2ABCdInF94BfiJ9ZedgwC4KrxlhNXnNhm97mQPcBkrgOU3LlmIOcCawXdkJ2ZyxIGaE2hbJgl9ymhKzdK4QCcWTAgj7t8F64HYvV4Lyn/bssx+wYiGHvK1gvEfQ38g21nEIwmWEtkkmfp4mrGMmIGpgB3vSEKrhv7qQUIBJdFG8l17IGJ1iMYzAT1XAsSpWLqECqwKK5F7RcEtwt3epnl5vXjTIb+aaHslXXpJXu+X2oGoO0H27/9jLf277oOfT5LcpuyVdm1CPjEgI2lgc33qeoh2gZjc4d5RQUEfZSyp/O4uN2MyZg2a13dC3TRXAKF9y/7mh1E057Ro3WIO39HKTFKMlkCXEq5YyCoMesbU/zN/DFpthZb1cfhpy1138skBYJt8wQvy/dc0zauqSyJ4e/pCzo5X839x3K+vsBW2X/MUXaABfr2ZP2rg2DLLzHggW5ctLfb3s+d7MCe/G415SErxDX2mCDDcUmts0T/V7qQWZMQ4+Dlk9L1ZJMP94ElHQM2CcneIwAAIABJREFUnNkVK1XXHoDHaE1BoDHk+ph9bFf3pRRs7o8nDD7tekOpOhMM6FZuHdLJVnVQsEq25aBT1FAjAuC6TYfPur4ieYwGQpD0YSEQWmysh2lOMBB/M+052EkEWVhH+IkmUUiyYE7wucPxmOtR44wEabtGVFZaJAk8OakkCcFMk9gZuY4g5CcAdrIUbzJIZydTNoaDNjSAv6PjUTo6PuDccW3cCgCMXYC9BPg2AGCgbkqTr16DtlNRyQUAEKxuaKkjXsBcZgBwy17g+lEZpNsze4+REASOWFd6r6gYQo5owvvGOmOAHHwuJhaW3nzFGy7WVTsluUSm4siS3dkH8nNe1WrqTI6z1xJQJcBmAGzpPz9bUWpfyujgO+M6x+iqGkqAOW8+kH0AIJsweBfgCABq7NmVG0zGCA46A/D9AIAYbgd+9KVNhui3DwCsE6axaiiu6X/SACAX6iotkKlwXWWAzNAmFwMwNgGTBEK8v+8KAK694om4B+wjz5vvEQAMGdQo4cAh+I4AoJhq9G3FJMbuDT4X4hc84j7fdu5agt2akMgPs0qbWsqOzGL/3C7g2SRc/Byn3j8/yL2hGH/Al3YCQq50VeI16Am31w27k5t3BqapNRE0EBD7gqW8HkeqQZuNe9lDxX9rJFwEACKgEEMvt9ROKSHAto6iKc0urXYdg4KDeja75N8ldI1/M3hUu2wXXMZgwkjidbjwWJtcHQb8AIBqS9OcYmDk+kVeZsgyLYimoxzJDy4cDNC1+OqrV+ne3Sm7paK7Ihb9AuAY9PMY0BTNvuz4NhpW1eESHVCf2LYmPt47FyL1WyDgbQtiMV/y+/ucajvEitOYMwdhJcCxUdlxXCBaoIA8MZ4SL45gI0WjAYJ6VIVDyoY4sBZ6tOW0eOTMRqe2I9Lt4yJGU2YsCCFfQ48GItIWdETmGb4ndrHr27jbArz8WpSZUZvI2ZhVm+tSMqvXtwxAAZw5gGoybbUxtvmK46dAEU69WSIv8shd7YKzkpmiQUdThmIHcG5AUMM0CeObg10CzW7ww+fFMeRrPSCWZpxAWgXaNCYSVQ8dUwn0e8m+DmQU2VAfjXpxMsQG1uM1AEc+/ejj9MGHH6b90birAehNCjCH89lVml+hc28B4XTbuXwc0gRLB/SGw3R69zQdnxynxeKatsIA2XWaHh2kV69epRfPX1lg48C4MeBKyNoZ1ybj0q7X9vUtIw7AkQFoJaCCPZCDDbuGgBi/Y2ykwWSLJ4IJBQBkcNxPCbZucj7u8SUtcE877WsU8wxHBHpYq9WcdhkNQKbTabp7fGKf54Lv6HxrDMBrlpNJ9Fj7Ipb883OX1x0NQMw7tBkFABoDcC8djKCdh86TK2oArocrlgDPVwCvDtPsYpPWS9isAXWeFpt1ulwv0jXH1sA/MADJ0ECiBSVvfo7lAD8zygdphYKwKsPXBQC5xll2D6a7lUdRgJ8HPRivRWPPjakxbx2AhhaLAWUICgEK1nbBNMKic4sQ0sEV6hmN6aSI+Qv7TQDQS4et868FMQBlZyj7DwAZ7TBLbq0b6DaQKV+XU+4yKO26YOqulxmtzgAWcIF7VMA3PbQKATQgAFsHwRPE5edoQoK7c/kDs/UDnlUMxii2bxIg2Q9AubgHbSUgN8Y9ASycIz0AVt/ZsetvApCy3Q8CygSTQ+DYngFaWwoko6PFvdPS5KU91WSXtXfkvOm9/HwBgNQbgn314yVWSAQALJ9DdARtrHSdKoGCEy3plQiAyZ/DN8Cvas+LvNdDw4o8JlvYQnQ4PWw2PeIuU5PE2oaJbvIzPYDvlve3IG5bElTPne07duveQRns45TaHLkP44xi2V1abnaPRada90fcx8r7Knxfmatu8MIGWsfHPAsuL88p4QL5FCUaUW579/Qu78MaySzTfDajjwX/TkxcBjnu9xG4IfBUkqNsFsPAypP44aalfUdbSc1EzIn7NQAzQtklzhkk6VXBIyBXWt3qaoyftFPOkMnrzw8t7X8ksgH6MelEJroJo5v2FcAjJE3waV6euTJ/h1qObiPwb8rqAXRiZ+RFGh/sp/v37tGvabupa43kagsEVA0IKvtjZ6gF01buBQAWY7NkIu1gBHbgMg2H63T39CjdvTN1/VQ1m5AMjyVFrq5wFpfO78YAfAsA0EvBt5WoxRJ22oT1HhlsODtgowFMFdmP7VqbrQ3MY+Z6hipJF/DI/e9rimXnZC2rY7iC7g39PUrXbNbp4MAaK2Z70yQAuLYdaFRzJFcBIakEj2zzMkHC1nfLxJF9hJSGGkAyWUSQZJjQXZXXq2vwi2oBQDQesxJgaxrSBwACbMa6i8xdlgCjRH19uZMBSMkUJh8deFC80GgdW5xYzq22O2knbttyON4Ub7Wg+dueu7d/fQMAbolTmYCvNORMviJqAMZrFkBc1ljtA7YVVlpTSh4XpljQEcgagA0DkG+2juKcG2hLz5HQmNP3YUwTzsa2fJPnSkXOQMVGOdcxV5kBSEYYmiP5PggagNYwCkA81qc1dbW10rD/7GbrKbopMdaeo+H1bfKV80D9ccOabCxdA9A1HEsMY8CWVYciceksb/wtfMeWsCj7MHn/4mxmQtX9TffBW/yh+H19aU1akjw+sCnqFl70tv15NV3Llae1vnVrr/Gh0rHUdeJvwNgUs8hmWcUQqqTWTGiJDQifXnJfNpVlbce4R/uDfpkAQKMGWsv72Cnt9PSM3T/RLh6Hxi9+8UtzPCD2jjIfMkX6y3DweQi+zfE0ADAaabuoekLJAESwt7jmjVP3D+/zMuUJ+s+iYyPKrsYTsn/wPDQZvv3q6zRhFzLL4MDJQUdXMCTkAMEAVCBeICTJkY8AZb7eHICV7FFeLBL49oCLGhJelikAsDV8ZWGqq9U2Jt62hWilYxA1Ea1TWYUqqNmgG6MBKm8DAPK+ezLa3YOkRsQ3jeOk4MLYV93uu5V+S8/pELs69h0eCDPsft2p8AylXhtLuTjvq1rDJI+VAr5N3UQgfqcFZsYoKZ9va1/dM0vAbJnOuBHLnJcApwSB2+fZrHUBFttxqADdrcLl3dETFTwDQg4kWKmLNPHEZlGG1wK0WO5Ms0jmizPWPIDG79gHn3zyUfrko48SWAMtgKQupfChDQCc3QIAxKEAR21MABD6ddfzGQWtWwBwdnlt8zOEhtmYAMJuALBxCDpdOOsDMh5AAokIbjgAyO8OJTZLNnCYEySC7Rq3mdvY1CYkCGIZfgVOsNSqZLnF8OvdKy6cC7shDcBXL57R4UUwwIDAmULWWGmQ3hUAPDt7QIF4dYwEA/AmAHC1Hqfrq4N0OUO5F1ge1knzer1MV8ioohM5WFoYW5QAs+kGzo15AwCKQWnBIYAQlqtrX2LYGseSAK9LYYhBjDMIALf0HpXl4zw4Ww+MCjgrys61+yMD5q5dq8Mcjj0ObiWJIOKMezW2BMR9XUDem4PQgfHJJQMtiJobWAmtNmgL2VhIUDg6NgKcaDW5nGumBM2NM1Dtq+wblTVFoDOF2P9kkn784x+zQgAPZCt/9vOfs8Tlzfl5On99YXrCfu5LD7VmbpUDuOhEdVdvttMe5BNYCWzX+I6bSjnlDOVg0c+5bNMjWNPsf4EEZtcLQzH+vm3vcVzFfvMXxeCEgIyDKwJgTZMZAKD8jrpBVRuQFQa2EmK1vXry+DFF3PA9SIaoYuLy8iJdzmbGwg4Z9j4nUmXjxv7uop2tFIg0mOO4yGblhKFsU1M6s03bR5/VF9hGADd+ZwZstwQ124IJzVt1/Q1AXAILANsFSDFArJ6zFlzOa9uT6cfH0Nxep4s3rwmuHR0fp3tn99KdkykT8jjv8Lh4fZ7+/u//noku+HhIjNN/r7o0Y4pKMJ3XC31W75iqtdjjxms9Vd6J+xg1+OosbLcbwtOlqYvkD9dx03SsNM4rowsQcA7JCTQyoayNlfkaC9oSQqaVh+SJN+Zz9p/trwEZgHhgPC5mMyZjTo5PaNfarr4796trRtG/8b1rnaE9MS9jzEY7MMiLtFrMqJF4du80nd09IngPHUcRI9ToCYnMyxliHQGAQQPQ/dlcAoz5nVgpKf4bqwT4LQFALE3sc4CsZK57N3gF69kGZv0pr1jaAph3NLw7a8P9cl9bUYMNa3E5Bwh6xa/FeXITAEg7G2yOKrt03R172Eg+5UwKQftVuqYWsiekABA4yI9u2FVywr+gDwBEXMUgXAAgiQ5lzwMAxO8CAHn2//8AYN+2a/4WSoD/yQOAri2dS4DpMXkyucQUi+t5bszEBl/qItis63y+fUcAEPvSAD51jP/tBQAxFqqkESaRF0q0BZ5gbX2qXQvNzpXyaDEdnScRsIvnt3ybFtATDlJJpLkmcmYfBs1AXAGIWgSHQ0Ut/q6GngD9jIFdMCjYHYCAVg5c8IbWb1LCn76/a74yqSUAULXD6sQixw9ZmScfPEn3790ncAYA8Ntn37IcGL+DibHtwUAGQRGYejCOTpPMAFugk9PJcucAAKB1L1sxswP0l4/1igEOGH4UrZ8epXtn9+n4AAD8+uuv0vVsTro/AEDc7Hy5TnPqoDid3wHA7Pw7Fds+PpZwAGENmjdvCQDyQGAnGJXOePeq8JnmNHazbrewjHyJlfK41hsFn5FtKPNhiwCaXg4AerfY+pDssmD6NkT5W71hFAxse/5mAHB3CXIrRt6OTQmoLLvIMY1NHuLlOlMw3r+Ye2UD3wAAgpERMxDUg4nafH0MwDqbhe+PRgQBcVv2UBwaMbxuAAhvu2gaY6dSdWoFeam6lVLW34cAVPcNNkDrD6riAAElAzDXTjvcH6dPPvkkffLRhwQAY4bH1rDtj8IArAFAXS7WuXSCDCyxjOrdu/cYFF1dXzIDbyJi63Q43adNQHYZANzBwdQMpbp2+wd3GIBNcNhmRHcxAFsAEPsOQAwzWGA2DQeJAOB8ToYwmFNjaXaUE833tgUyJm5vbA17ol5L7f6TJmYfw0WgCR3vJTKRpu2Hx+HBATuJiemBr8PBwyz1ckWtIDDssvZJHr8SNRJIbhiAp3fvp+nBAQFANJmKAOBkDCH5QRrtrxI1AEcL69qYDtJicZguL1K6eGMlYAje52Ceb1Zp6XqYZACSBbhOAzDHVwX0KqX5KJ80Z5zsO2cB0t5T0kCltgZ0C+gDk9P2KbJtpXu0BcR10kOlajmrG+aq2BoH0ULzKjw32HgXeY3ncMT9QIYm5DLAHBgZcxuBI8ahazs8CeEi5LgOlmx7VlX7rLXr3KdZs7Lck7QwdebqfQzI12sGO+wafTRN/+6P/4SBNR5vzt+kv/q//4qAxPPnz6hRyICPoIDbE5yjrgUr50r3Q40ude0WcBKSa5yzZn9WmoausbXLFGbQNDI5HQCMe32bPVYpJadD1xI0gLd9d/5sv59i3401YCz20kVYDFyUkjPTnLsAdzvUR9yGtoL2uwYn9X1PP/6I+xwArgH+g3R1OUsvnr9IL1+9Sm8uzjOAZPdYZ5HbLrcEYcNNZzyk0ciJcxzHrgVRM+AUADaukx7NnWo9B6A2SgHE14iRuEv3uD+V7dsP8xP2L/7aWX/BOee+cwDJgn434eHeIljJBG7aIxsb1unN+euEru1n9+6lDz54lO6fnqUnH3xQAe7/7f/6r9xv0Mqjcx9E6GNAoDEXeEJWLgGrUkreAuc6q7uM1gLqxH0CQAVyD0yckGVi94PvwlfBL+swqEPCS5I2uG4CgAtrYmI2xEA3+AF7aWwimACbdNFiNEKUgyKZxtoGi/DVm9e0hWC4A/S+zUN+Jc/g0BSH8xkAwNLYwkH6zSJdzy/S/v4wPXh4lu6eHHv84sLrHvQZE3qTZtcbdgPerMdk/rELMIVFzHcvAGCjAciun2jKVJ9FpemgVnLZnfS1HACEv7cPsgTKuF0TbKf921qhEhh73mSlZjLZ85qmDgB4veQ5gYdK2NsqK75/y6RJU1ZPwz7X51yZb4EHMRGgJJklbd8/AGi+HxjQxh7OpdYOAK42sy4D8OlZunOAc+E6DffAogdwLtaWkFT/3e0e1iQfeZ58XtzWtLZn2x5oNVpv2ist4FqPvTFOv9Mj+7mKjz0Oaj5MibLCvLYSfWoVe+VBfEt7PW1UFfdASRAWv1EYgaSCpOGmyjAlOIzZBoHSEt/T77421janCgzTyLz286W9hjjGsakJyDHDyYjnOXwydvdFyyUyvlsAEEkIA4uyXqSIM1EDMBe7+6g1/lYXYG/mNwByFQNQfSZIMjOcIlZ4yFeNTT3FADScxJoW4t/xGuL5a7F/afBT7FoteWIVVXbdKgHWGtF5ppjLzu8QfwVvB3YOrH8BevwMVYr650urE0+Zjxc1+XFfoVIDbHc+7xIdkJvwKlfTIzXfv20OogQj/o7XR3whr/3sHxU7lAFALEgJrRqoV0oFwPT74MkH6dGjRwwIkeV//uJFev7smZU+3QAAwmHEIDIL4qyilhkl58RmBIa4MADRBc30dyx7CJ1AMA7ASrx7dDc9fvI4AIBfp1cvXhnd3MXuQRFH5o1KWRJplCbQHso2Srkh2Yy5dMZYJ5wwbgJjVrTocmTfKNsL0BIMH/zEAhBqawsZVFQ0xkB/MgTUPfVCeZHtBsfc4ttn+obC36IBwfezBLo5YIvj9m4AYCs224qY3qQBqMN42yHRAjDbD5MCANYeQLk/aoI0XcwiAKh57vsOGFsDFuvxEtBCkMHZNHYOo/tUzQCMjofuK79/z7pLx/MyOlJRg0qO+Xc9W/V+aebgOmWs6ayHJRn1gqAHxutViVbIylGjgV2B7f1iSx1MxukzAIBPP7JSGDhCYZy45cl4sm5Zi+sZgaZoEzAOdPz92iIAeHp6PzMAYeMIMoF5eDCmrbq8uKKmy/Tw2ISYg9i47ZWmtPodAEC7FxxsoLhbF1TMM2wBkh9ssNGUAMOxqzI+fYy0yquqmaBikEojowA6XcdLASKBOmorzTneeGBskFixLs3exdGDOWOUXVmm3HV6yoG5GwC8e+csHR1OuR7QGXGwt8gMQACA0E0aTzYpjS/TZjBn98Y0mKb16ihdzgbpy//xlWkMYdlBUgE2c2iHJsKk4XJF9u2ADgIOTysba0tXZdd3lQHDIQNQS1aqmtqg7Je1ir7vA8MWB67ZdjDNFwVAxx5pgNqWAaj1fRsAMIM/Dbu3BSMQdGONCUCMjkkEDU2TywL0HCYGe2XaXQYkcU8HtB/lYwCOAACipO7p06fp2BmA52/epC+//JKA0jP3D0BGog/gzmbOiArQkY2k/qaV+9HJ8+etO3G5r9Y23/58KEFo/IwCmNW6fX2fm/WEQ6c42qagt9K5vgBMrQITK9t/6EI1Jcd04JBwySUraMiz14C/JSDEv+L85oQBddt0LlkZHvwmJVCPDg/5bwBIX/3qK/p16GxZBxy1fYzn9S7GXCUN0HTllRPfas/C12JJaSjB1L+zBETj3+ha2/nqm78WbNzuS3Sf0XulsSMQsS0V7Z7rbQABULAO5rW/dO5Z9cg6zS7OORfQ0UWSazo9Sp9+/HEFuP/ql79MX339NQFAsL8jIJfP+bDu4nlOXSIXltcdZ6DAp31riRVsH9nt0NYzvxj2l036WEpuQPUYwN1bAICwv/QZl5AC8aAPPpszFkfDAwa50kXNa1UBF/U3DQTEmkGw+eL583Q9v86Alxpy7Jp/BX0qp2ew7s1G7Dlr1lGV2PLcEAA4Tvfvn6a7d47p9+BBWSOsbWctojoJAOD8GnFGBACtBBj39s3zZ0xkzqEBODLZEJacknEWJCbyzdjaUolsroxxG4yqcJSVoTpLDEBqGqLBkyfK4lqXHqJYwbLj7dipvBzAQwXgUZ8xgMzBnHDNzE37GQ81rosBbGbhZf+7/eYawhHIn18lRqKfMyKCmK9WkiS5dH5jDBlKSIVzT/sCnZ9BfsGcgEkJ/y1qABapIzXwMgBQHYLxk2f//6cBwG1khm4samsx1zzEFmYcx98cAOiJ49AEhAQKJzGZ/2hNQKIv+BsBAN12GUPVdFtt7Iwh6L/4lunBI7QPehpkdM5ZvD3EvVlz1gFAJLRMo9akknSOWg8DjFchMKmiEbYK8QdeE30DXLAqnuTz4HxmwnQ0oj1R3CwJhwqsIwGgXosF/zGfKp/3WRfQk19+ptZ2kSefjWOuyuomICr7lkuE68/tWDln2Aj8s/sB0F0SwhGopM0NcmjCvjSmRiwYpb2jg8Hm7PSUZQagMit4ECMIgeXZvTM6HQAAkXFCYP3NN99QQDZmUyttP8+UZk06v9C+kk4xtpi9dDAADgAzuegg5uAKh2i9ScdHx+nJo0cEJT///HM6sRevL9PXX3+d/uEf/oGsm8XSWC6iaKp2HuwR6/al5iA1oowARYvaFmhBaEnhd0afJoglDlUJsAX6yvTYRgslqgi+56iDNx2r8nycci3KmwFAIsbeWYeL2ztH8nODTlx9jX05e//+oCnGg6rJaNf5/r7MXL2h8H52AWYJcGHS6G47B3az8rcHeIVR0m6WNkthg2zIu7r0cI+GwCvPpzM928+snIGouaUurp1S0dDVzkty+gDAso4KkBJfV1B/CMyrkY29y2xtH4DcXn39exZZD4FZLFsq5czYj5Ghao6+MR7x/wUcAEUb40kAECLg/iUHk/302cefpI8+/pCloOxq6JeMz6DGDxlP1ywFWUH3B4eBMjnqGhg6VxlQjxLgUbp/dp9sFjSosEMXjGOw10zrRiXA9+89yE2E5HDCcbMqzrLPJCrbNy9mYM1e0LZAi8GzQ8WueaaSegxmZyyzbY4u73G9SocHh9Qu3B5EbwPmG0ZoKP/lWsAY9HT2VtCZWR1+qKMEGNeJYABBJkBBCrtjPrGmqWGCrrPoMA1ws2Z8K+CTrcA8gnUJewtW4Z07p+nO8QnXA8q7R8NlGkPBabCXJqMBOyeOJ6uU0ARkMGfgNto/SZvNnXT+epX+9m/+0cq9IG2HAt5B8hJF06PE54IFiMwhEywC7ixbZOxJ1zM0B8M6hdcPey91LF0fBSCYnWfKEdbzkcEE6ds1wGj5/H4brvdLkyY6BVpfNFsIdoM+Xbzuwqrw76j0kyyRV50q0o/LdZdBi9TZXubAGmtfgDHXvY/h4sqYKMhIwvnAfCEgwtrGfkKACU0sJBRNAgRl1w5EhbOV5y/3NliNRQNQWeHozOAe1LyiEH48g5sBxJvPyrynQzmfzt8IoPVZzwxaeUJQ+mp6bWuHdf0EL32vtezFkvzpgkTaTzzfFUz0XFgF+IRMNe9HshHuR+ntkniQ2D3+zuQL9OS8yVt7XxnY4mcF0N9f2N5bTAy2JcHVGq5KnOqzzHzBJcdPAEU7BBHQis/tAgA717r7uLSztin33jY+feeG1hh+FmZBNwiG3VZjKLwW+n/Yj7h3dJmlvhgbB5mMgdYk7hWJejzi2c2Wq81D7+E9idHobP82Gb0tTNdHDhAPDFG2WiQldH5YaRKS4A6o+NR2/ZVyjfJR8fkmQ1RkRziGaLgxMpYLgWJ4Gtn01aAqbdfAqnieP39OgBSJC9qutsV3774ylojYFWwcozIH+NjOniwMNNOIhe2EHAkaQd0DAHh6lI6OjsiAR5k94o8IAF7NEwHA9QolzWIAGgAIP+HFy5dWybCCbIhJC0UAMCe6smi9BfamRWedhHkuOssZ583V1ZxnOVlDY6ukKPvLX4+EGxMQ1mCQGuM4I0cjVlPgcXV1meVaFDhbx/pBTmQXQFzzYyXbWn9z+kSWhET8SW1FTwAJfI17WUmYvi1rvmQt8dPuUwAebUxjfoPpqIthDwDQgBK/Vtm59TpdXF5wTqCJj3xzBABxrVWygo1LXKfLSSm891sCgKMB1kthAKqEOZYW2mDW61+l2R07GPzFaNe2x1m3MI7VS4qkRwsEl5fdAgDcwgDsk2wxf8nlTtbOAPSxjvG7rbk6MX5rBmBufhWaYCHB1jTYtCpGi0MYOyl+cgBMuq201Y6JbCNyxP4Imqt4/bBB0KCjrWXFoTWBo/3kbQ4pv8K5dX1pSMxE30p7jG9iMJRp6t126IwvCsMuv8cujr8aRmIaxnoIn6B0FBrEAZ9hhUqJLakJCN3O8i7aLGBMiqNw3ZIJ0D1Y8lOdcweMOeQvR61Xsf5UKgsAEp8bv7HW5rYLKX6qMTYjwYnEK6/IEctXSaG+fceYdl3YhJHJZ8Nf2y7ZKRFE7Hez7bkZWNOD1fRpQ8KlqW4B/oHvUTXu3r27hxscKEfTI5alwWmnDozrIuDvp6enbASCwcfChvFDVu384sKMadMgg068T2Q+8CU8mamRNtWxXJN/WOLAgfYHHBqVEBiyjgc0qvZH++n07t304N799Af/4g+YYUMHp9cvXqRf/eqrdD67pBA9Ml2L1crEN108E4y/uLHazdeCddHRAnNPh6nWaQZCwL5ggGOLEQhrrrtOxl7iBKNLopcGYqzbQKfX3Lb6B2KCCFXfAgByUTUGv0+TpjWq8Rr6hEnj8/X49Ti13jCm1gAsxqGl7HcZdnWW1b47fM9baN7lzqwh6GgpxHu3AAC1WXklKrVqAUDv+mNGxO6XaydogPH9AQyLz0fjQ0OPLGLT2Uuv6V0zt/xjBhH8Gk1XK5jhpgQMGn4RrND9AzDCe1kC7Jk5aQB++nEpAT5AZjUyDB0ARMmPAYDS/fEXiQ7tDr00fCIACPsFxh2AHXZfhRD33oafh6YEeNy7/5COPwCrDADC4WTWvlxQW9IVDbkxmO31uUTTS5w4F37wFcMdmbcFAMTBgWAETOa+hgE2dTcBgH5Qa3/Lrob5apdAzFDquQgAnp2dcWxwgMJck/WAg/kdAMDjk7vp7M5dAnVXlxdpPFplAHA0NgBwf1wAQASV0+N7ab2+k168WKS/+9ufWknU3jotIOPAEmELtGxTWTMQslLd2WKDEAd5CDDnAAAgAElEQVQAI3hVAMBYllFYvWKol/3trPNsf8ucZADPp6EI7rfMy3cHAKMen8S+NX9qAqPfq5IS2Z3AMm9Lwzul/P5BEfyzc8TP4PBZdMZGw3R+fsF1Y8ylwgCR8xTtRb5OMTKoYSj2to1VThqGBSynTs5svn/v0NgFFvoNoCUVnaXU6LgpWajsafyE7Ag6cFkAoeDohqnvSChkjVn71Aii8Rxg04z6kb/Dy9T5uoYD0c5nZN5xC4S1i3uH/6QAFU4kQEDsJ1ZzeHa+vW/9HhNmcf2raUSVzABDrBoPK4Ft7V20r235GQIE+IHF8af6Wuk22j/F9j09IA/OYcnM9L31NuVv7fV3JVD6L0q+IEtivayUaz2MUScZ5DYOLDrqvsEu+/7KZ4x72vidndvl8G/JC8ZOvOaLdNddvIPWo4trlAwCShbsMaBbrAEgL+irmE6dAYCyJTTXnYRlvepj0lpgZQF5jflnPrNL34ip2Mx3CwBCX1i64e3e65sx+eUFABQjLAJZ2F9ieKjxjgDA/XR2D5VK99PJnaO0WS3YqBD6tQoSIW1xPcfYge3bBQBxXb/41S+ppzpfXjPoKwAgusqOOL7lvDJGZqXxxAokacpa/AG/CKAeGYBDZ8s4400EB/mp6pqJJD7ZNaMJfRc8rPmV+Vf2sE719s8us0bNU/Rq+lHX80YDEF2e6YRWdlLBcStBENdTHwDYWW+NJqDAP+4fyCiR6bPHc00SStqnsLUAOCIDMC03nBcrwbSkWdT/k+3ifnAtQPs88zs26aopAf44ffb0brpzgIT6LI0hAZOWCXGJjWtd2i37KWAIv5tNqQHBMkX1emnB0C0mdfufO3a2zPuGDRzcH8hx2k1pBbcHvw0AIGXLSrUS594BwFyJsgMAZFIz6OKrH0I+95uGc+aDlAPjZgAQBD8AftQRYoIb9lqyYVo7ivdIEsBrA+OPEx9tdvucrwwkrwCo8T/GiOZjv3z50mVsRmSDI/GPfYpzIvZ/ABaC+7PkpCUvtTcjYUsLUdeueK216e35z32xLg1Ictdy7ZMGJ9HnM5lCprUIODE2tngEr7UKV29M1bNbSrK++CZ5/ENCVdrfNuyFoVyqSBPtPgBfS/LU8Qbe0gKA0T7LF88A4IeP7m8ILjjLwMpvTX8IDxi2Bw/up8ePH/HAwCA+f/4ivXjxnBRo63BT0xd5sX5dseW6BgufqwmKWQJsHiuRXfAa1FQAIAPAD4ILELD2TODpyZ30wx99RjQT1za7uEwX55fp/NIYCZekuls5kRaTmE45KAlirTTMnkXSBMgJMQcLi9Q1/VD64zonchaI6DrYJ8ppAdzscBB4ABRc3YG0IfutbF8AWRiC6z1sOtMXMUTdgMiyUWwey4J2kDIvut3MidsGVvkLG0COJeUAYb2srGWzoCRv16OAUc3B0SNE3f85ZayMkl2ac3Bc3Ovm+LD8UZ3K6k/rGhgdpBrfxuG5JQAYDVoeaxpJ0wJgyQi7Pe1XAsl6300O9Vsf6M0bqiweD6QCADIg9PEjewoBpgckBhis0yG6AAcA8HAyNuZlPjigG4dy1Ctm6ZEhi12AdTn8fGfTWNvzIUv/wTBDBhYHLq4NkjgAAfH9VzOAiuagft8MwDIfBVwS3Vzt2iMDUADgrRmArbaN9q8vuxxIB82RvrlXxlLPvXrxnHYD9vPePQcAyda1TCrANGTnMD+0f6simRDtuNnLdVot5pkBiHu8e/cs3bt7yoP/enaehgMDAAEICgAEA3Awukp7ozW1W4+O76f15ji9fr1Kf/c3BgDCYWaXTTbBMKYfv98zsJx/L5mkPos72IUBCDDTHBPZdL6/AUwzIJ8npnZIs8OtjKeDM8Vp62cKtnNR9m3XIbYmLTbOdraU10TAJH6mzttKQqCSILDrQque9hEFgg3AN8YfrlElLfk9DQAIv0H7FmuolJ55wiOUjcSSD31eDFai47vN3ioA1FmawadQwnwbm1ex75C4GA5ztUBrW3dpxtGPELupwX4zSObaqn3XZc2T7LEVANRalxPfaNJEG1Lm38Fr2yT5G5AAyU4zymT2rZszg3mU029pUqLO8XheWoUECQSAB/1Y/K1tBtZKhUTmXtZ+bsYPATn8QAQmE7JOQzmNKhMaoOs2WldiBmR2pq/pt5HUaEuAt62RzLxuNA232YMIMMJWwb6hnOlwgmZ3BQCUTciAGRgnZM47iyAzkk0SoF3TJfiru4fetHdaUBesE5zHV3MwSBdcDwKq1BnW7Kx9cqvv1jYBaQFAe498LPiuDrK4vrXK6ls/kVAUNHeXK8Yq8CtwHqkL9k33mVklrheVga0MrEgr2hPUXnkDTgh8+4ODSbp/H5qND9Lx8TRt1gsr5V3OGU+DKX0bAPAfv/wpK64AAAJQzU1AsgYgzmlUZkn7CX5S6TiLWECBuemHGQCIvUV7jYRpYJTABeb5qPPcNavmqFjyyovS4HCeVskIFja51h25Yz8FIDTP43VI+MaE7GBgXYlLYtqDYHaxLqxXfUfs4klmbNtpvZV0EUApi6hGWmSRWQMdAwC9CYjILR7oY61fXjgDcAYG4Ial2QzIHTRUPMjzFr77ZJJZmwIBBQCmveuU1lfp6DCljx6dpH/9Lz5Jn314lu4cbtJgfZ0mY/Jc85iW898JNNmRLoCf2cB+ALDjPzQAXmkx1r9D+hIr9SsDAKgkX7Y/N4F/8ZPWGQSKJcDtVcGPxJwXLUfvArxFA7DKuPTcYksIIUjruvL8mX1M96e4PENM5KXlwDDEAFQCF+9nfOMagNiz6Feg/WOd5O2zuJ1cqizGeC0AKHapMeMMhKJsmYh8BAALAzAzAonRAyuoS91jUx8DHAsQx/vPDaZMriOudfowaF4XGIAFABwwgTUSw9ebv5Ip6QQmfD5lLDx5kL/bryHbsbCn6/NSgFk/poHvUX8NJUHzOOXzuXQNpx3wjtJZhqddM4xLzf7CDovBbMxrVW8UPEwMPJ6JTQLasCGTMJJ/G88/6w5skgJZssErc8q+dNZ39sucfJTthElyZK3AH3z84UbglqiW9Zcu06NHj9PTpx+mOyd3KNiKScWhenFxaQuiYQCS6uiGVRqAQLqxMESrj85ARXV10IONK/bWhgijDBgH+gh06n06qTgMUGZ0OD1IR1OI6Tv1db1Os9lVWoBmuvAukKGdO2mmeeC7Tj9vJ3RvNSFKK1FSFy/9rjbxALcMIbYW2xkQDItKfzNjZaAYndso8H2TV9I8jw2CkgII2VtdvQFYkRVgi2xtbB6nn8JICGW/6StvYgBGdoo5G2s6XrkcnJqOAPlsIUYHjjpHCOZ7SlV0XbkJSC/Tr5Qa6PXbAmSKtJKSXQOAGDttdBraZWGg4N50/+qW1gJu7SbO111pAJoGFg0qJfT60/Os2af+2pDOvNaeAYAoues6VxGQEKi9C7TdPj79K6EOHjg4gQFYgkxqnADUAbuBcw2tm3WaDMfps88+TR8//SgdTcYE7aykoVCewTYWAAjnVE1r5EBhHgQA8pARADgap6ODIzpX3Feredqs52SvwXbgsGW5y2qdHj58bADlHnT4DHQ22nbNANzFsOEehn11VqsAkqpRjQfbMrD4HgMALWOO+ysMQJQG7dqB21iAQeczRP9cXwHk4lj5WhMwk0X23Wl/+fwZbYcBgPdyCbCVfOIQMx2mCAC2oJTuoA8AfPToSQYA51cXabBnJcAs3R2hDHgvTfYTm4AMxysCgHdOH6e9PWMA/s1f/6OVFA2soZT2kAJH3Z9l9BZps1Sp/zKDgJo3svRuCwCGEsrsgFJTzU5S7TEygCRw3KMFt20v3hYAZNa2peltWTJ1d92S9CLzSYRRJKmaNUf7l0vZTUOL5WwYL99vtN1NB0+VYxgTZJX2wSiDWLEEltVFPjT7UolvvoWmhB3XEkseFFBKU9U0nJwpKOCmFa6+6VALzpdK2HNCMpa3hvLiVrctAyhZ88cGVSzC6DzvssetHlnHdfW1ZWeUrQWVDtk84rwvsgqFUd/PXhVbFteE4GMAign0yVyTp9WRi3tbwXUG2r1Ur/f+ehiAcVra9/R9BgFAMgBNZwvlO+V6dhrO3j0jv0jlshJD3zU/25aS1uBNAXH0D7I2ozNAzR+uzx+e4RksszJ5+Lb7++gYXzqTRn/SfAuzjesV/FQIbyqxaiWd2sfyEZSgzqWDTXOabfddMRbZAM06DwMARBCOtTlyUXoERQqY3x8AaN2LNe6rDgPQQAZKkezt8doQr2B9o6GhyX4UlvK2+cv7m3Yx2uCaARgDL7wHZxTO08PDfQKAH3/yARuSrZcOAK6uWRWIGABSGfPFYCcD8K//7m8rALCASWZrURSCwBNMXjygK4jrKJp+BgxaN2VohQOEsIaBZACOYE9GpgGv8sEMIJjuOfxmdMuVHIz8GQSr1FuPDXi8BDiut6opH+Q8wgNnDABTPCbjA9o4AYDZ3gC4JABYtOn1EQBMNFelzLnYBlv7/Qk0MvoCg1Y2kOMHQMWruqw5CBLLQ+5HSMuwBHh2iQIE+uayT6XEXwQBS14IuKUONYT6PUGZBvO0Xl6m6f4mPX10nP7oDz+tAMD9CdOfecTsXgMLqQEAtzEE9QEdX+JdAcAOI6wGABX33OJIbl5SN/9gY6Fc5h4qBaTFhuSHE3Q4fzwrShyaY+Ibsjw1AGjXQJCqKQGGv0M74yz7bFe9CROSaeu1NSA0QMfiBoB/WO9YR6i4HO2jdNfOYNgqVCxqnwkArM/NwAB0fXGTBIBdU2fy7QAgDYbAPwcAuVe9mQV6Johxx7mj/nI/a1R2Fj+jP8TfHZiyMwm+ucURaPAKFnqOuZEwQedbysWssgY5xwOMXP8v24Imdpadz9/vMTJtsety6/xjHD0CM10MulGtuY85DhJvca+0+yZXVjrmY9qfRd5ARCJhRvLNeS2SaQvxhOylkX607goDkOuQCRyTxFPHcY19Jla5Lm1MzPK9YRFVAOAXP/x0YxpchfUXbxbO/f3799OTJ0/ItkEAC+2DV69ektI+X6FLUSxElgEws8Ubhq4TMrhEqa0ENgb5eA0XBw4U12OABiAcTQQi6CyGgwr6Hzyw3OjY70aDp3h7oHnaYVDqw20jt+li0/IQN0JjpNfxICI6bV2J4ViRJu6b316/ZuYH12Kdf1WiUALFaLTNIKIbVzFitzaOTSmwBUWrNLu+srJtHNIrK90zdN9r413cHgZHGh12j93McKvxV9bCDqZg0A3EBoODzSYInlGzensxWpCdhICxjDT2Q0z915mrfKB6t1hpw5lldi2WrQMYr9nmCe/B/IG1YmvenFY4QdSgNPpC7pa0vz/hOKokXuuoBQJaAxGdIh0OZV2VTp7twYwA9/JyRtCUACAA6+EgTeCsece2+J742XK4d5W4tIBuQ7rojKQEorHuLy7P8z6g4cHB5kAadSiwzigsaxqAYFdhr3722Q/S0yeP2LU7LReuFehU5Y3tJxwCsCsLalEFlpnK9YI+m5r1MAGwf5QOD6bcByhHgaO9SXAoLXN1eQlNuut0fHQnQfQewZT2HuesLa9vmvLEecVBLdBfzuLQNSAicyEbc3cacgDmmS48z5IRJDR6yro5Ce11BSHkOEkt4wvWTHOMdY2AAQ90+1UJcLynpTP74ESgBFi2jeXUg2ECmw62VAAgPp8gRGBOx3WNRh+QX8DKAOPiww8+Smd3TxOY6mg4gq52Q64LMKhT2kcZcAYAN7zeh48/SaPxWfr2q/P03//qb11TyAKR2AU32nTTXIGtNufKuvtiDaARi61JYwBLe87GuG1qAo6N7Hqch7ZZjL6bV1Qx7TQ7nvC4wbgroxvPJvybDHjqXhrztff8ajRao7VT1245ThGIUJlFTHAQZHfgT+crGR9IMDUZVwMfvDums2wwNxOcx86kq+fGxlx6gFXTm9BRWQ6n2Oz4acB/sFIAg8P1rJwd199Mq3/wTXtFJXu1LW4Dlug8RrtrY2DXZVULpmFj4FwMgmqwUp9R3VOoiChXXJ+3sO00C9x7YkGhTKwObvP1ehd2MbTVRK2Uwa9ZpteurbhO+tYcznSVkcL20G8TASgw6bj+wrR1Ak+/0W3rH0+b898PAN6wrXoBQNnoyDjS/rjp89rn2/N/2/MWuLqeatYABMO63tNx3SmnY5pB8FtGCVq61OBmUFua0cXz35iZCLbsef5XNTrA83alRQi+BHdxTW8bj5hkAFuLBYqQiKBs0Iolbab/NzGNUC9N1ue1DMCb5GeK/SrrX/ugTwomN2XZICGPZJ8BbwCrjo6m9NOlB4XPkSvfltLHvc59IP3lnIyx+as0F501h+86Pj5KDx7cS59+9hEbkuH8RJOkq6V1Rl8sVkxOAgCEa7xagbkz9C7ApgGIx//zN3+dS4DpB46t4ydjDZaAQRfSSlPxACjIQBe+Is/oonlncZ6VsOLBstTJAccJvqU6iDIRjWURGmjM2ZDFmprFhOa1M9WzXQtlcJktFM+PFsCib2EAoJUkQ2bKzj8w/vnwgNkAudhcD8FOqZbxld3RXI2sKdwDwFAjJaQ0OTzIyXmAM1gvGLf9Q2OL4gF7AVsGfwbXBsmLDACubayx3o0BKD1XXx8+XhUACD1J+He0DdBXvEgH40X64OFR+rf/6gcVADidWgPMrD3W6fLbsOoCG9M2euPh6/e2+WRmadZ2+ya7V2uE168W4WebLdn198rfCuCfmpwxmet+ntk400bFg36uwGw3WDFJVuwHpqDGBHJydK+UscaqEcMnzL6yFNNLMK1BRdEE57L1rr9YE1hX0jUVA52gDSqlnDREsJDam94p132KiiATz3vgKs4GE/aQNaUzAxDA/sibKO2xBBhEJcMCzOfDA0C6VRLa9wtwl09D4NpBrui7bIKOH5dbJqnU2ALAUEiMzK+QADGfmWO2MpAU8TXLgD2jw3EmcOgNKt2/15motQNsSIAY957jQPDBYjVK9HV1Zto6qM8V7Bc1Iutfn+bfxbOSgFpurGIYi5HahPEUIpH5Z2rc4XbW/TrNszCOLB0WznC9V8lLJYPVY0HyEhlw7Klu4LxLku93fvDJphgtazGsB0Xuh0OK2J6d3jeRb4ISEIC9Sufn5wzI0FnGnA3rmoL7Np0maO/hMywrqMYYdBgAvni3NywIsHIoRH1luhJG6UUQBIdiyAYCxgBEZxcPQEllNHAQA5CdHgYFwTH2THlnQkHTDHTptoMtDDSZdUvQdq1rJhlK7pTaBgK4aZonyNJKB6L+rmika4N9E8Ouc80NMIBxfvPmFQEtZBVxiGFz0wmDszPA+BhIin8PvES5MoKBEanv6wBa3jUyrw1McrgWGj/XwIAzguu4vp5xvDivAGbwGgCl7sSQ1VZ124rBjJVWxIBErJ8YkLbjU3yNUvaU78k3KZlYM7s2rDv8mYf4aJJGe2YcxW6JATSDL+l8NEygXQCgncPqIuwlFg0YrXtCqQWEn7HeLGu7sbV1eMAMZBkPz3T7degQYcAcgtN2rFr2YVsSGsdThhLOIYwzRKzPL97kJh0IVKyU0zKc1uTDAwpfH9P9Sfr4w6fpwf2zdDI9SssrdE6zEmBzug1gvy0AqPIzGvjhOJ2emDapfc6cXaSsPNTWJ5qAIFN75+SUQVRsWmGHdGxyYlpy8RHnVeX8eF6ZHTU70Xva/dwCO3LUCSYik+Ol8Tft88hCi69tYfmYLVZTC4IvAMacXRLvCaCcmoAAANQhBOBPDMAWAOSB6wet7Q+nmSPYyyXAcJgP0wdPPswAIMDGQZpnABBO3v5klPahdzO5ZjdgZESffvBZGk/up1999Tr95V/+d9oBAW1iWHX3vZwKu0+bVwXKfn1G781MdDqLrjWrz+sDAHk+elTezq+uK44DbWuu69yROAmi1O06EQCITN8uAFDzlec0Z2tdr7YRbZYAfmQTw6EVqKT1nK+nagJUN06qyvVWlmDR50pDSo6wwAicVyrV4phXXZWHdFTxvEoh5Ohkv6Tp6pgznc119jtv9tdcPpmDtX7xZV17PCvj+Si/yfbHnHvHGuh0S506DRaawKyrWVPsEM8dBwCzXo8Ym03Tr8zwFfOfQK13dbYMV5XEkTZvua8avGzXuyUIXCYDupwOCmT2jdxH3y9tiU07L3HatOb0820AwPb87UuC6TUAq3AOkjkedJZ2+RXtmRDB323rw+yAsx0cNLcKmAII6nMFQEX9XZZy5RLgfSsBBgDiyWP5Ji3g1/4970HvWF4HQDW7Y9e+ob0MeIIlu0f0B8zHW1YAoPZsBPzfFgAs9q0PAKRnZZesJghio/m+ANCDElr4L1MAgF4amO/zlhrSbwsAnpwcpSdPHqcf/PCzNB4P6Au/fvMyXS8gpWHlv/BNFqvhTgDw7/7h7wkcogmIgDo1nYgl8XkdUb4DcZJXIzWMu+XC5goPlQ1amRvIGcXfZsfjUIp3vbLmbLBTKgEm6aDyn4IGYKNhVexLrVqPtSwGoABArGcAjrbOm3ipkexop69tjtE2fVDTOWltodRXSV1r0GCAxMHRIQE/2Ak2+3AAEK8B+GcA4IyEATD8LKFbyB+yD0i24TljaaHpigG0AgAHw3Vazs8JAD55ME3/9l/+KH0aNACvZ29S2lukvbW0FZV4qmMj7gScKQJgmoHJCQsBQ4r5mnPoJk3TjoZwCzDmjaWKr54k+01GZsvzTDp6nC8iDmSG7NGeuZ5gcYOV4yYxhrcAoXZsefmxl7KafQ2NQ8OZgYS4ADusLSQEYsw6QkkuAG2PfwnCgyDj+v/DSUnwyr7i9QKqO2dSmNccn43AAIYmnDqTy04PqiYgaNg0AUbh8a2Yh7y/vC6MoatRteqR0m22PWdjvFSf30p8mjQZqxSv5/afNxWipqgTFgAA0tavasC6nBclxog+GDSN1WWbfnJOjtbrYVuCh4Sf8Oj0pAjPseTZgWWNQ2ka6Mzc3IxHLPM6Yd3ao9gFspzbkjrwe65i0oYg5Qkg6zlhCTkehz1JWfzdYpmSvN770ScfswkIgjUsjJhhMXDLjBtAG36wfzIMLZ1e2JyBCbfCXhM9xjwy8DAAkAcSjR8MJDpzWbc5LWAxEOH0f/vV1+gp5mj00ssfxmmyj7bOJloN5kxEYNmAIBu0HpZf+JMh/pFCHTu7lHIJm3djnUBfyoDAJbsf6yAk8288zAbeDjCvue8YMRmk+vpu63Rus5nz9ZydcuDksLxwZZk0dEbWoRMPdsybOZndAyQenh2HumFLtcCJ5hLvMyMHkO2K14a5jk4HuojpwBxCE67JqmqhWubPgS7XW9w2Dm3wIBPWNSB7GchFJu/q+jJnNdllbWyZP6x3OQaldN0cdwN+7bpyB+uGSi/DEI1V9xpLubleN18v6fCx89v1NYEW7s8jm0/uQS+lz+NEFp5rF6jbdsMs0xjfBAC26xH3GgHA169fGmUbgQlYXhOjU7cAoEqAz+6csGP3neMjMvAWl5cZADS6vZXDEwCczbwb5XYGYAsA3j97QAfMujwD4Fnl0s8+ALDV3DOmWHUCVL+2+0DrXAy4VkJd45cPCF8X8XMEHuKLDADsAgZdRbB+IGkzCI4WQdVN6TQZQGo0VoLdwjfF70NnXthjMQBzFmpt2X7sc1zv3LsA48AmyAHH2bPxkWVCBqB3AYYDfXZ6L909uUN2KJ7bS9dp6Ae/AMCDw0EaHszJBDyYTisA8D//5780lgm6tzubvOOEOJCrAxSsP2kEZjulMl0CgA4M7qFMErogRYe0MKp8vJ3BU2mF+grB9y2pPdlQ9eE0+ZRu13j0E0Ykh9BZnJ+7WGatjuio2RncljiVEoziyNV6SVmr09U324ZCOWDJySDXAKStKyy5tnw4XwuYyrCNzq7DdahMpszLxv0CAbP1uifgHABA7jW41LE8sQlsYglX39mQr6/JnBfbWcq69f7WBkbAJH7HbQDAm0pE4/lQf7bNcdFY9XMw6O7wLF+7QxiAwGhXwMQTgM2fTAbImQa73BzovnVl2XYD+OMalxMLvTP+FzohFi1KDwDcEW0d8CwR4m/oA+IQFHAf7O3RPlVSC81kb9OMrOVQbKyQEML3q5mBALVd66fP5tj8lAAigqUZ6HP73krD5HXRJHStCZd9ps4JnO0HE0su0+a6DlWcE5RY2e/ul7hdsrKhMH9NCVx7XvWdd9Xx2ACACDpwPUrygkEhBqAAwAh+d/bWDg1orQm8R80/yn6R7Wh/yjibnyYAEJ8xRaNDB9LzPd0AAGZ9rsxUrr+vT8IDydvjk6P09OnT9Pnv/DADgC9fPk+zBXTTIVOEioftACDF+FNKP/35z74zAGhzGZPq9jsE+PHAelI8N4K0UkhcsP1i8B+oAcgu1bYX8VD8V9YM5F9Kia984zjnLUCn5Ak+LzIAwSykXekBPOw8cRvW22ykrNhWMw3PUF6Hepml2QjWGruTOgC4PzUAEN9FoG8vscNoBAChgY/LKIxMJOvqju4RABT4R1vrDEAAgKvFRZoMF+nJ/cP0J3/0efrs6Vm6cwD93ev04vkvq0qtSuuLuHcNYNA+BPZmJ44LZ2lMJuk81HnaZwv1mvjTmq0FSZr8RvdLeX27k6DbvisDImoESCkgi9Gl+WdSQhbP1tfRDwAWjWcftybhnwFF+Iu9AGABAg2wMv8RTHXaKTWxoC9umnew45RXc4wkSlsgGIqAoSSiYLeqSqU8SLXPhPjQ1h9wEWgwG8YibeXYBbgFAHGu4Jq5T7Nf4SQTzBu1A4GPiIlXl+DzSsL4mQatJC3ULdmYhawIIMPPNP9UTck22jjrvAR4b0uJdluBozEDAIh/i4GnRI3824ILCRHri7VscFnJQQ3d7nptpXhyfO/2KSfUm2Y37WeJoanpNCkAe7RxRMsEtBd1fWYS7JzsFQHA/HmoDJAfJnzAY7e9zz/9dAmDnfUAACAASURBVIPuWNPp1ERhXYNBmXeU2RU9N8uUk0nmh8sSg0YH0Bl4LiKLAwSvVckWtJ3iQgdYpQ3L0i3v+Pbm1et0cX7OTsB4//4YAMiENPrDA1DWx1ZX3wS+WiCsLwetNpfA2gbERqSILIrcw2Yyqn0cVP3bFj3vAaWFLN+bp5///BcEBTE+GBtj/hkDqghx9i2y/oW3i0K9zTDGv0Mz4OrKAMDzi3NqfODgOjo+StNDA9oyqr2xsmB71NezTYav63TXm4Nz6ovYKMImOq1GLgKyDAAc8NoATgoAZIOWnk0fqbkGtriBz6KXDbW92US6puyU4xq9wy8yMAAncbCDxYr4R23U99EZ1mn7YAUqyyoGnw6ldtO2B207bi0DUO9v34eyB+wNjBtKNbTGUKoQWYnt+wpIYAcyx8wPzJYOHddPO4oxiDHtCiuHxv4EAxBlwBBBzgDg4SRN9w+snAQsShgY18WAP3nn5Cg9OAMIdJQOhuM0QPobQJRrANL4r4xd2wcAamlIY4EHlouk4kB7/OBxFvZm91d0TDOhK/6HMhtcL7rR4hppHwIGD7AoPlrAJpcUub6bwAAAYASCG+dG46fAQdIEFoSbcwhboiygALvOXt9SAtzOe9sFluPPck6bWQXxsGF04MO443kwAGMTELPlOIysdJZgWigBBsCKw8+YzpbligdXWwJ8cnz3VgDg+HCZxvubdHL3Tvrwgx+k0fAs/eKXL9N//E//J7PsBBpuDQCa+G6XAehlIzJ2APfgnPnvZHhmTTdvMuJnSbRztf0t0hlVoCPHuC21aSZalxJBJjq4OwDA+BEtA3AXAMgu3UEDJjodWp+lq5ptklGTMYz7Q9fMkn0HAAEoETjeBgCiMiCURygANV+gAIDU0GFjiaZE458oAIjzzXyjmgH4PgBAOrgY17B3jY1skhYcu1sAgARo2WDGhPsF/PUD6u77uO5WYfkWtiTAdQDztDPSe1Rc5fYrO56NjmUEAGUz8RlcOw5wf18AIJsgrE0DLX5fXzVGC5BxrLewXvoAwCFLigoowDPD9VU7Np8lpSWZbRrAKyb3WAKM87NhAGoPS6eqDwDMQV5gHN/kv7TP6/eaAQh/DwCglUlSW/E9A4Cyb/0A4Bbwj4NiABbGD1JFWL9H06Nc+pTH/j0DgPhOdEQGAPjxJ0/TF1/8KE0mozS7ukwvX75IF1cXCSy82wKAv/jqV1kDsFMC7BUhNcBmEgEiW2S2LgE/azhgzQINoLCKLbC3jeBhQvMQoqkZgHPX38VrRAYhSwk+hYDDm5qAhJK7vJ7AAMwlwIdZZ2/ujMMawCyyDSawb81KrOy9OHV1srs09YulepJwgWB0AWeMHcmmkvC3HehkyfTAJE0wv4iz5J+zGd2WEmCAgQCE1LxFIAFjiAYA3B8t05P70/TH//qH6RMAgGgCsgGJ4hWTlHrIXhm5JpT6u3RWLvnNTKTaw5ctUnmz5HQym999xtY29TP/AOw05zMNpPnedqaLWrYlgb2lEkpNlXifIeFR4ksjCZk/G5te1qB37o7sNhs6qrb27boA1sdH9OdLxZnrq3qSRWxAdaQH8QB7oQUAuS+XcI2KRAjux6oFnHjgJkzjZKW3zppzvTfpzwM4bOP2Bw8euPwYytAhE+FnGkuJcaC43j/PIGjIohrQSEsRAIwMQDURYezrMg6sSHPwrq2ujHrudl+2H3HOydbABhI3YZM5XJvhRixK8Pvl+e/bmMQrn3fubWEMOUFt8yfNds3nTgDwBlt/EwBY2zn//lxxE4lkdmV2Ntfr/p0AwJ7rFzvzOwOAP/7i8w0MFIybZVnLhrYD1DL7AviYdYabMrCNaU0zalCN9fhCVF1+kOKFnn0j/bVHWBKf9+blK2M/zWfM1Bzsj3lw7x/tp+l0n4Agg5XGoZRhwKYDIxAHoA7C6eFhup7Nqd2Aw7e81xpjVIzAxvJRy46b2w6Hr776imxAdR4eT4bp8MDYWSrRrK/NM/cC3nIJU70wWvQ3Gvx4SfGwtwN7kWZXs3T+5pxgFp7HXB4fHxNoqx0nUGSbDELTFUsZpc74BkAhXo85aIVFkUvlAJwulxzzN+dvCLhhzpFFQybWNGJQnmxBTPt9rY4S6+6D463XNwxeakbW49UyvMwAYy4BOIHRhmsAAAiG6WRy4N3iUD5dOjfbZhbTpwjS6nBuNeDaA1S/txm7NpjAOOHaXp8boAtmrjF0D7IuYXVgtfvAnbEWgMxMyub17bjH9aVyVRwU2APosg2weXaBfbRkUAqBawDNBACHQwKAZv5Mv/Pk6DDdP7tHBuDBaJQmawShZuiHYAOD7bs0IWhqAM6vrEStFfYPHTANAByxBPjhvfsJjFIDe1ZkK6W90nQGcw0W6nR6bI1Ucv9hH8UtAE3H4cnZcLNdtEEN2dg+8XbZTmaKVW4QRXRbNuBWLUD7NjEQ5RiyvNKTIBZsFufIDmDrLq0HmiVFAFCaeOxA2cMAxPPSzCzOaKHnxxLgw8NpOpoepzvHJ1wX0PsoDEAbq/3JIB1OhwkAIJiAp+ic+PhTNgH56ZffJjAAQVgik5yixAYQFG2zshsMHIatNptkQUEpAzYHzQMHl59gkxMvtZ+wezSEz6HB4iyJXHYvh7bYT+qaBAZgOfb7dr+/34e+ZOe6r8VzLKejmLXpPGX7EVjH0SZ1zgtfN7FrN4Ek72aYgyRlzt22QtMSZYa2bkpw15a6w3GDzcT5CUYVO8iOar0+SwB6kEJGUwlYeL0b7P92v7gIvBzEHnkKrvugv1efR21Koz/xVvb39kClPWvj98gHIVjryUv9zX62mVq7rj5AqW+1GJOksAOo9eXBTvF/WtaDi5KzHMzWjCQGsIRszJB8sD2C/dleU6uXJVkX20eA4U3PRsxpMoRzI5xiBzbNOVPO6dAgrEejLgZzKvPCdUvTrB0rrYM+f7B9rc5EnPsEPTzBJ6Zq3mOtVnT4oPb7+tYIbSd1gVyDmmeXAYcG8Hm5nu0ws+OOrGdGJxgT2C9LBFImMSONsfid0MmO102GfAMMEHBwJqASkUoEr9RFo28R3vA3jgWqf1CyOTddb6xbBCNsKtGI9t/mKyr/IwT+tC3y+zeyh2C6+D7bAnjg8xBPZADQAYBsL1swV/55f36ZXTPjY5D9lLLf4b+hBPizzz5Ov+MAIPwmSLtczC7ZoBAA4PXVKl0vIJuBIHhMDcBNQhnfKK+LCACyGzT8QDF+FNz7BVlCxkoKJbeEp8Sks/hk5B2/EcMY688YOs46dXe59asFNsXKIa6rLeO3ba43SPK4mD3P46aJEtZTH8BegL66iR/O4JqF2wBerR1qbgwApvwYzBt8bvi7SLhjvVHXktpipm2J+wUgSDD34jJNRiaxJE1G2f7IBKwAQOl58TJRKWAagPujefrggWkARgDw+ARsS2dChi7H3XhJJcJlHWaQNNozb2yoRhT026eHnK6Vl4bHfWu2o+tv6fvFJu3XrMb9dTeS3svxDVgAR8RFOW0tezUZQboB40ayT/GZWXgW7xowAcnziYC2N1x0Ak8s61STHPpC3mBUmm5Kbkb/MjIC+TkApmOnaWrdm6akJSzrs19zILyPvh018QsOEc8U3TP8KTYFCf0SIgteOoKTAzBVrbkRPnt+bUDkaGJ4DhiAHFfYSW/6wThoArZqXY7P8RMjH740fEXHB8hMdJwHIBa151ROHeMgJnetCgv3gm7oeMyuLoww4RULtPPe8EI+lJrO0W9cwbdGt6RCMOA52ZSud/eBrbcS75amJ3kcwufE80YNj2S7lFQwuaaIO0Ff0D4X8StXIMtvY4WsJzK9G3A8o6NtjNfPvRbWViHexYqfrn2TNIRwOl6HCI++9+UlkLynKh1UKv3ej393A8fCGFlgPLVaGyq3tQ4nAP9K9tZKDkowY0zAFgDkTd3m9E8pvXz+nBm72eycm/kQAODxYTo8OqSILwDAuBDk1GWj4ocfdAMFMCGTs7xe0WhfzSASr0HsZhBjOMKFCeaMI9+z64v0zTffEtiSUQcjUQxAaUDk6+spOxJFvqXH5zFsnM92gbcOJwwBMtoYs4uL17lcBnonAGYAktj1eJmPEjLuOBXNK5ugtwUAy7QW51+HATYUgsMXL17zGvEQOAkHkfOTr69d2E0A1dFM8oCqc760wGoXAIRRFQD46tUr6koSAHQgXJTq3wQACLYaGYAXFxw7BGnGMrXuRSr17dtOdD5y04wuVZiG6i0BQB4mAgDPL9PV7NyAOuwBiJODAejXSGdIwD5c2L1NOp4eOAA4TYejSdpHSR8cTjF+Ntb5ahsAmNc/gid8vpet4GBCAIcuwPh+66boAKBreFAXcLFI5xcX6fDwiABvqwG4rQvv1nHqKdmq56KHIdszWbmzlmeIilPUABbt9zUXHEuQiw0pXV/jgQlHjpobwcZcXdUMwNIUwx1jqO+Bsbi4sqY+y8X3AgBOpisCgI8+eJwePfgobdKd9NOffpP+w1/8H8xkwmQLADSD1gVacV8FAIR/Ubq42eHsAKjfPz4PWocCABlkD9CNDU65CZNb6R5zlnkWo+ahMW9KIxCefl6mYt+pk+/9AYBxOQmk19/yftkCAGJ/5kCaDox3JSM4UUSsSeyO5UJapwIqHAAEi+TN6wuOGe0TBtAf7GgGzT/XmImZfL1m2QHgDQC0Uv8SnLWlY7pPOaXlO399AKDmV3ImtdTGuwKAXrrrNh0VDMXvYQqWv5smZnHkpWEk0FhBjmn92ShBjwzrEgEVHHll6WPDAH72Sk0lPPGFEiYBumLpOQPQgObbAYD87LZs3tdBBQACiF9aoonBQ5O8LOPRLUHre63+ZlIpK2uqFT5zmw8W95vAV72vBQ/1WtsHFgDz2qH3DnkG/M/BXZs/Yw4IAIQ/ZsGvj/3CWDaogDHWdXme6y+4NzmA6AMBPSgW2KH90wKArX/Zc3TlP/06AEDt7y4AaPvrJgAQrzEAcMP4oW5Y2MPmfEcAELZ1dnVFAPCHP/w0ffG7v0P5oquri/Ti+Yt0Prtgk6zZFQDAxY0A4M9/+YvcBATrFQAgfUGU/PUAgIzRGgCQc4qmKGD0JOgRXrMM2Vgjtb1smwhku6qAsqnW6SRwdrJsAJeGrtQBAMzfQ+ZhFzSCBSIwQMJJpenEtxbB/LcDAGGxtG8AuGCtsLkDqs1cr49gEUCT4SBdLeasUCOYe37uzXluBwDyfFACsAEAoQH44YOj9D/9SzAA76Y7h2jwNEuH+zDaaMg2KiWZKs/kjeuw9fuOY8d5L+XSeOVc5c8OtFG+5+CAH4IGfLSp/hmWTDBQok24MtFOO67xbv0x+71dX7vsSd9z8BkkH6UYCCA25xsVbWKMZT+rPndbe9apNgsitHitAOm05xUg8UzDGUegMZx1SFT6OaXET4zZM4tthTEE+K0EXOmEy/WFuMarKUGukCZevH68BmsSDwGAAvrE6BTBabRvHbXhXxn+YtUV1gW3HwCEbQDQT0wn4gQAsZzJTt8RMZy67Wr9wWGkow5gz2WY8mIvuqPcwP7gdWE9enNVks2QYGRSFb0grMS6PX/jGtVzEUTl85IOc99I57XOC72+YFeecAuMvQIAmp9gVaXywwSs1gnkIpH3WwMA/mQDx0ICpbksJFAb5fTcHgA0x5QGW6jmloxau0EzAHh5SXbF4f7+TgAQLCKbcPuCIpSLzrwAmaBPNmGG8uWLVywJ7Cs5jQdQXKDqToPAEkw7AoCrZdaJG++rAQhKNJxuW2ki1NfXase1Tmc7HrcDAOcEAC8v32QAEKzJwykYgPr+7xsAtFGL2oDY0GAl4lDFuONeDg8m6ej4mIYITl0pQ+pnauQN/p0BwAZ6XlsGpgYATcNOzVwk2qt1352j748BCHANwB8AQAQqYuZaibmVv7drIhrE1hAWAykm6k0OUhmvqEFEBuD5ZZpfXaaLiwsCgLgeZHjEgI0AIIIfsE/AEHxw7346Oz5O08l+mqyRBbKDlvRvNNpBpgtMPWoAzqx9uzOVTPiXQqPeeRYl5qYNJgAQTYoQMPEA9tJflSH88wMA4/ytKwZgPCilzaJDTIAmOjNHe4m5hDOB9XXv3pk3xaBrZ5nx9wAAnhwdp8loSAbgYM+agAioAAPw6HiUJkdrNgN5+tFH6dHDAgD+b3/2H83pVwCS7UA/AEinwrVbbN96918w/xJKzw0AlZ4RxkdlIEjkoIkNnkfjJziZcKL0OXRog06SMZSsk7gBFKWEuHVMBCBmB9NBEDgUrS4nHaAFmrAY6M3PFuONftYtWKYqwXSAhgwkZb1DEiAmfGAhjKEkQKIwuzlfntUlb4kAIFgSQ5aoQb/XdGhwvWZDWMKornkoCZb2ouuYMlmoYIPgrVhygSmYmT11troNFoojV9u39jxt90NnnnqA5fa74u8Az5C8wPwYUNWc9z2VDrs+r1yPBwggyCMJs2dVF3YmASYKCTAASHlMbZ7Q7EXziGsjAMW1bM3WCAAeHdGmqgSe53cI8I1NbI3d7GyHP1eX/GP+sAdUgSHGbQZm/IZCgd4Nt1/8ANglMSV26f9Fe6YPbxPDeg3Gj5pePQBg9PvaACEnaFzipL0eliE6YM1mHdClDvpY1K0ebEKJr+9hR2XzuvSBwvexNNFL600fzRhcYjjzeiVyjwQYQXMBJcZgzmyYLdp/ClhKqW3th7UAe33GIFA0+wgQHDpYeKC6Q4GqrZtb2KvwwdqzVmHkHTdZ0aNkTCm3agHAvsX1LgBgbMpia6i2QzpPVUWEa4TfdnQ8TT/6/LP0B3/w+xkA/PbbZ+nNBRKo1+nqChUo8zRfprScY95qBiDGFY+f/eLnOwHAeB4ZMAZ/CbFP8RP/qQGA1Rw1CSB4cH0PAYBYr5I16Z4BxU61PrLkSiJhhdvnBgAQexln2oANrkYEcN8nAIhqlc36Ku2PFunpw+P0b/4VAMDTdOcQ/vFVevHsV7Tn0pzGeW1xrTXcwn0iEQ+7IBuXyXGZURRAFyVa/FwCCCxNR+3fbAcjALillLcut9aIlplpE+ntnG07j/U6NQjE7yZR5gQjJXHFKJOWN/2FkrDtxs9N/OO2Cb4b4gq80xjuLm2xkOYfEr1ocgBJHOncWRtxSxjj+aV3GA8sTD872UCC8g3wF8AatM+vwEKWClvSi6Qj6KyzuUNMqtpr9DwYs9KgtOSOJcrgmxm4OzUt+woA3GfzzVhZkq+DdscAPz7wkwkq0wM0GRI6E91tSvDPAUCOn6+7zSqDy9ABzOtLACBBVNM8BLD8vQOAoeJQlQwCamM1qM4t2FMQqeJaFuMPTQA5TM4sL/6mjU8rK7LrLOzDglpbFyVz7HtNcgb7mBquIYEVfd8ipWXM/JwI/Mnv/niDTWUMKGu0ERemOZ1eohk0HsrFuiOay4CVmXtHABAMwJUYgEdkAB5Pp2k8jp1QrZ7crtdKt+CsGqMRbAQEJGOyqHAoX17MmHVr6+i1IE1Tom4EQgFPdiRepsvZJZuAqGumgTJgj5kR/c0AgKYZRwDw4oJOJq7lXQHAdne3DrGe7xrYssFhwMCwAwiIxgB4Lcq4WQL8awQAK32QTaoBwJdvCESW0gozqNIH4iZuSn+xiXOGITjs8bVd62h/6ZQAx2B8s+FcbgUAmYXcAgA22ggdB8gNdn0gF8egMDLqDA2uWQxAlD6gjfvFm1fU+1FpcgEABwmirNLfAwAIAPPBvdN0785pOt6fpNEq3QAAXqclmkWw3FNsCSvBYFDEbJFltGF0AS5Op4e5XHVPB4/rkCDYvTg3JiUZSm1zlC0O53dnAMaZ7zYY0LPfnQHYODAOeOYANayDfLh5aQIPDG+8ou9HcFSVAEMj1UEQA1UBlhlACzb0d2EAtgDgCFbWy58n4710fDJMB8cDMgA//Pij9PjRx2mzOWYJ8J/+6f9uzaQ81V32z3cAAL0EOCYpshgxA9dxQhkwy4eZja31IQWACWQ0/cOiIdjX0bkcwgI9iz2JGnfVGbQDAMTrWsCw3+5ofBzwhZZh6HqbV2kG9QQQogTLgNP4kDaOwD2VAMMZPH9zQQCAAKqzJvDeFgDEWGRGgbTeHEDQ602nNbDJveNsG3i39vU3AQCao1qDVO8DADSQzw4WmSswN5WQwt8zk1kZ6VhKJwDQQV8yz5BAGZkeFs4XPG4LANrYWuIFQLzNowOBXlJmvpPJD/D5pgS6BQC7AbqX9geABX4W9SXd0d12ppr/V9vFbQAg/g5JCMwbmRAhwBLYhevfBQBW+0JdKT1gI8juAKCx/gDeW3NOzR8/WzbWmyYg4BSAw/sZQEJlRW1HAH8mMQPn3QA32bBWk5Ms7QC0CxBsA4eSRPBAZUvZ8zYAUOPbBwCi4gZxRPSbds1d315m4sABQPog3xEAxPjjjMPngQHYEVGvGFMh0M7xb8vkvRkAhHwRAMDPP/88/eEf/j6TpPDrnj3/Nn37/BmT4ahE4n8LdIG9DQC4YIK6ZQC2zebUOO+9AICBzRdBpThfZAB2WH/bk/kGsWB9+2uy/i5Kkc2+9J5vXl6Xz5Ae6ZZ4bnwXABBr/cXLF9Zs0hmAYnXD/8S+RnOS7wMAPBgvCwD40Vm6ewCLeY2WLQneD899ACXQ0A32iQDAwDsLNyXZZidqBqDmTueUqp94/q5qf0d+jkpb+/ZwJX3Ukzxr50GfIduw7Xm9Dj4EZJHwQK8CVSDq/UiElfu0EvhyHtSasvh7awdDwUINADrrcQ25DCZWUOJbA4D4XthfEBiUVItnN+0WWbe1ZAlLgL30ua4acFY/YxwrAda9tZ8hOw/OHOIa04c3hrgAQLKmRxOSJXhuo2+BGIBocpk75tr3GrBXuk1zvBxYzozAbd2l2bCNmzclJp3df8SaQOXA0nQPawDQmoIA5ykAoDUepAwU/O93YgCCsWf3pvLYLLkhSafgs8jPKWvU4nw70418U/aP/Vsa7LnCMjTi4vg1durdAMC2SW0DAAZ5CxHwdL1bAcAvfvT5Rm3j2b1rMsnZBjPUPoB7pcVwpZnHjRJ1GUIGFxN+AwOwNSqdEuDJmHp20yPTZjtoSoDjNUpYUoxGsSeMTTEkS8FKjroDacbBtFKi/hgmzGr8rUnBV19/zUmFMSqHceka295PF0hwJp4vjE4pzI0lwHVJKzYPDCTKHGeXlxkABMiGa0SJbUSCOwdj6NoVx/Imw913GNgY1tf37Nkzjtt8Dho79L6s4YwZItXV9zgMW4S2twlw910PDXfT5ZU065VRki8uL9PrV+cEjGumnZXDY+5s/XbBBjLTYiVCoM1vG5s4vtteY52TL9LFbMZSEpX/qslMW6Kvjd0JgDIQtKsUDQwyexTR3ag3YP9GoIQDB4ETNPpevXxFg02Nt0PrlkbbMSQ53JhCGLO9dTqc7KcHD87Sg9PTdIJO42gAAjq8C9pbAyBoXUCrb8amFDggceBkEBBB1BgHGxr5IEOG4MB0AJ88fMLvh20WA3CzWfC7se4NADxnCTA7mjcaQCpluHnf9memt5UQ24naBwDWpRF6fwHwdq2eohWlV/Vdv9mcftYFGJJxraDjNDKYZACenYWaMjlPlomcowRYACCzTqbVo4Df9j462kFfc0EtEWiQTg+P0vH0iMAadSHTPI0TnAUrUx6PNun4eJIOjvfS9GiSnjz9MD16/ElKq6P0s58/T3/6v/572uSFulrGjrBVia0ftur222j/iQmI782BvjMFczkFS9h93ak7mbN6csmLMn5i5C0NpMBaG45MV8YeEcQqc9quF5TIxocCHLESx0NodvTvYX5L072pONZFODlqybFBVgYCAepELZpSfiXwV4wuA5zK2sF9Yj/Bpr95c5GWDgCq0yEDuRCwSLuR15z1bxD0lbu3eymi7dTPIeAUdHVara/wAbr3GEC246tv6wOgdu+87rMGAJr+Dx7mzBc921j+dNN5Gp9nEOEgrAUUSKzY95NFhv3npXKmz2T7kGcjdaKg3Wjdm6HLiuswfUaw36HLe87Pgl/FJm/ZSQ1yLtKNgw+H8lEua5sbsnB8mQtIWrIU3gNOBwq7I+bJ4ZCQyE1MdA8BEDYNJBtbst92nLGtX9DqG8kPwzhAlxjsXWoqBX1N2bC+dRCB3TqosD2YmwoQrAIQjgQVAkALQtRJG7hoBHJjIFwAMy+vQymVl24WBmBpksL1ACY9gnfpXfl52gcC2v3VGmrtvXZK6sWQaZrH6R4ISHgHVTL310jyHtJ/2sUe1PdG3ypqj1liBmvPGpEhAGOCXX5hVarb4z/68zcCgA2jT7FNaV6z3fba+DeJksEe1wJKgAEA/v4f/IQJb4CCz589IwAIv5Pg39U8za7A9gbAgBLAogFYGIC/ZHJ/vkJzCpAZ1HDNCBuyD9muidnVrGvcF87sWAKM37ONytrkXu7fNEfcCgB6yWC9jnYBgPbKsu49HpJWVbY1/fZW+oH5WUldSFuvKfhptVg7ovw4XzxpgaQ2tNQJoByoqaPfi48rxuHi/IJyUrAjJM24frhAV50BWKtgYlszQZPXakuA6aeur9LBeE4A8I//6EdZAzBtrtPhvvtySIyBjII0S7Sfbo+zTdH+CONSAarBf9JeEnGllTPIMlU6W/KmNT1OnuU79FJ5YjSJmfb8jbFpn93F56vDa2Sq47XwSeBL8Bz2Lrt2DoMh2deZmBdcf00ALdkgcG1noEkKgbFtpaH0fZFYcW3oPBRLZ+jn7uI1qWKJShKvhKDmIRiAbAJivpT+o08WmmhmgG9VdBTlI1hDUtOINg1Ai7/w+2KxtjHxRq1sioG9DR27EeLaEZuFDFj+b9p2JkorcMs1TllmTlTQblV+WCRM4Dnq/3rHYJXsugZ3lumBbwB7Pr/2Emq3MUye23O4X46/++3sveB/swtoSoG3VASqe7oSDJJ8aLv25rEUsUBNdNw2MfZ0oJ3n9XX95AAAIABJREFUN307VXhYOXB8lP3QVKBsYd73rfU2YRYB+HJediv4VPUqdixHK7yMOIj/Tu3GyAD89KNPN1g8AkDkwOeSsYygGjNQB2QewI4BKAzA2Ba6FZXtGwD8LQKAGIDp4X46OT5J0ykordZlNBoWXUd0ANUa2/TCDARAUCqG3zY2ARdpTxtoAYA4uMEAFAB45J2TS3a2CxL8tgKA2+anr1NefK2o0/obyh6Q/Vws0M0OTSPUBRjgpLHZ2kPaJ7j3Er4LAFg3qUGmqwYADZg0QwpQC6VsrRBue3B1GIDvAQDE2GKtCgDEv0njdg1A0+msNTrfDQCEpbAAqw0+9DfMTwQA0eX1+fMXDHqPT07S8eGUJcDI0INdl5uiODPtYDJMD+4/SA/un6WTw4M0RPMQL/+FM3RbABAlwMymbQY8/MACxLWhC3AXAPQOsGnl4Pg5gSiKk7tjrNKe2ESjz6C3894uyp0AYBB3L+/7/gHAeGB27E9zkFrH9VsCgFkDEIyW7wYADvYWCSeJSrUPJnvp8HicDo/wcz89eQIA8OO03kzTz758lv7sz/6cScD50kA2AEkxExc18OrS35KMsKSElQILANQBTwafg0hwGgC0lDEzUWm8tg8AxN+R0ZRGDUtzdASoBDciXB6wV/ayOTJwj/jO2wKA7b5tAUCBf1HDJwKAkc1c9DGt+UfpML1Oo8wg9vM37WWnEyAyGKLU6BkZGwEPdDQ3YWkvCXb2Ah3pXFZaAoko3m32B2XbAgDxOndSY9OoGwHARgPWB78Abs5I2RKobDsH9XeBP2QDvAUAmP0nlQgF5i7myhiAYm8GAHAPTc7QndkAMQJ/0rlB0MMAB/MHn94CULyezv7Q7C3K/vGAdEIp3SU9vWJfEvgjsISOk/aTjVtQruNMQPkDCEypGeiva8KscMZYE5C8xwTo5iRyaRKiJiB48/sCAHFOvX79hgAgzg0kiWMQ2gIELaMz+p6cb5SOeSdTBqGbTYL+NCpD8NlIitl+Mw0o7UeW6+DhAenAmSL8fE+OAZBAsIi1YgCgBXkKTFgaGLQgtSahIWWAZL16pfcXWTCtP3cTAFgzbExDtAUAwbRDHAEA76bHNgDQfG4Ds28GADlq9Vf9hgBATul6RQDwRz/6UfrJT36XfpIAwGcvXqSLy4sKAFzMkZR6NwCwEDUi46XyaLYDgJHp5wwWMfWynfNzqgVsuj1ktoN/tOn+geVzSlLAnt8BHuZmNjHz7om29wAA4hxXR+IJGIBgVQXpDc7t9wwA/skffZE++ehuunOAAZ+lgwnGAygT9NksyRLtJxlxQXqgrZDoAzzbRkBioW1LJgIIpL8cNe3FoGoYTza9ZQ63Jb60rvT8NiCwfn9PUtvZebCVlowycGaEZGywqfn7ygL0M8niH3WkTStnwzkASLeHgJsAwDpeGviYlHGuAUA1YdPYAtSiBqd8zh5NdsVE8inUPboFADnvAwOgFRvmph0kOiDbZKy+PQDQ0LYE8WaC5iBjMgP5mXwNfjoYGNn7AWgzYNTXQa+/JA1AsADN57YzDtjLMq3miwSN8eizQoO7FwAkA3Lu/gw/pLLvLQ6Q14kYoJI+c5/xJgBQa4A2KDJseZ+2pgyr8C7SvQAgEuoCTGWXGkBwB2D+GwEAnzz8cAOmxt27p9Y1Vo6oAI3MAPRNHRw2DlaHil0AwCzmDcPdT6CpnC98XssAfHjvjIwxNBtA4Ce/qQUoVaoMR5FMH2Zl0L10RQDKxO6txDeit9EZMgCwy/iyGv8lM3fPvv2WBhidhaFltz9BBx7QafsPrk4A3gBFb88ArF1rOONiAOIe1TEO4CRKMeBoRuPaGuS9LQzAbY7bjQBgkxGFZiKui6XZwxGBNoydmKakIfew/foCCFzTTQBgNBMWvPTMpwftYLRBvwpzh2AI6x/XpyDWsujqJmojIoe7BS3zPG/pKpsPoC3MRu0l6EkBlAEDEP+WRodAwFjaYWftlo3lX9heZ5x/jk2b0QoGSoYwAoDr5Tw9e/acTi5sxsnRUe6ABj3O2DUL2XEwIR4/eJgePriX7k6naW8xT8O1BzletrZaWKADpig0AMUA5JiweZVpACIAEgAo7d6HDx9z3ojrgf2CkCQDPiuyKC8ujAE4GXYBwFLu2s2sxD2g/R013Pr2SGb0NVp1eX00ZRJqY6/PumE6u2LMbQmzf37LDMyJkg4AiAYOrgF4di9t1lZylzUAPXtHBiB0S5B5BAuJAGDdtYqH6Bz6mgs072KAjS7AkQE4GqwSS4AdIB7vp3R8Mk6H+O94kh49fJIePPoopfU0ffnls/QXf/FfKFg+m18bo4RakNLlq2egbqwkpp+V6VqmHRlG7zTnTEEJXeN5zJFpp6lEr3QQLnandkQAACpoYKdShTi5CUdtySJrmKPcAoCuJabSRzAAlSXuc5JbBzoDgGKQkfFXl/TqXsRi1mdUACBKG4fIvsNJBLvRu8qGrsETdHLf26MNtRLg/bTvACDuy87ToueHjosStxZzrLAMDNhQl1k5YjY+0fdoMq8+vNl50vT4+KtDrT5PGnfRDvYlEbedf+3fsX6gh0pWI9gVyebLMq1lcttzt8ylQD4PPLj+ACYi0BOAAgDWGA1qIIF1YfbRQDkAtNJ55HztWem+ytSx38j4GQ7YxAmPO3fuVFIXsTIC1ydAj834YAdWSJ5ZuY4lSsv+53yjhM+1HKO/Z/fufghBxm2nu82t9iTOGDAAuS+98kPz2M5Dx69pSpBlf+F3QJYE90AAcChNvfoTi4j49vMVYykAFUGd2IpIIFo5/JAJp8L6k/B7KTHWeREbnagLN5IABAAHBgBCzzpXJQjwcEayibfbA+MLW71EB8XAEDX2H6oaCgs6vsfG3lgp7d/1ewsAap9TA5BMaDAAj8iM0njs2kstAMikCphOzgCUDwKmynYGYLAR+cILUSCWAPP6expVFD/J16DiuGYsOuuspzoEe/TwcJ8MwJ/83u+SwIDzE9Uwz8gcO89lwJezdXoXAFD+cyce6gnQsX7wIEN/6fYgMyBru4pSubhPO+eU9rAzdkun1f44qN3x+uwoFRBL4PvWDO2NdxDe9ryt/yLRU9ZtYc7GNcdEhjMATcfSmFUsAXYAiTbN18P3BgCOlunpo+P07/7N7xgD0EuA98fl7CZbqgEAy370RBYSKbjprAHsCedgD/N5F5JOkfmqGC8CNbsTZv3gOy+jWYfbbf8uK+HPtb6zy8i0DGyWRY8AAsZyfVQldYkOpfOvPV8csiChcksAkBqCwcGzZFhpEIe7YFff+TwnlmX35eOZ/QP72boKR4mKDAAGlje6/BLrYEkvuipbdRQYgBEAHI6tcRB+oqEM/BR2toUDngFb12SGfcS+8Cosjn41j3RGbFJyF3aU+qqFOJjr/m/+Df7RIq0XaCKo8ZAWN/wKA1jJAFRMCAZgBgB7KvBuywCsZG8QbdUSDrFCxNamSZ1kiSayHNFATYliA0Bb6YWcKLiB8bdr/X9fACCmSSMY1xvP1gdnjzfHx0fp9PQsnZwcZ4HxXG5xCwAwttnWYmKyOJS53gYAhOAxqNXqAozs6KNHDwjOwKFSJpXHfaAgk6JJZwxdckZ0lsDk4o2vjaEBkAyACiWuwiLQpNtrdwOAoHw/f/7M9ESmRwnjBmCBwfAWBsH3DQDCoADgBMiBe0TWwzQA/+kBgADWUJaMa1P52PsGAMU2kSMshyAeL8guG9OuBgABNCN7rfIhgYethmA82DqBAp2JYrB62Y3hYiKgqUz6rwMApB4DNSzqrrBxnPoAQDEA8dzp6Sl1OU2c16BRabupDFgA4OP799IJuvBBMB8MB2cBUh/iHQDABw8eMUEAABAB8x4PXDG+HACEBqADuwzI8N06uLLe3fZAzwJvDyiCE9HnsvzzAQBxxiugX1oJcAAAwS7CuLQHmgDAxWrNdXFyfLcDAA72rBsv/oP/MT0Zp+mdSTo5OUn3CBY/TZvNNH35P75Kf/7n/4WB7BXKB3CejAwA7Hu0AKDt3+hwmMQ4HCSViO8GAMUiLGUYbSYSDo3AOoqF/5oBwN6BYOm5SoBNWNn2oxxgZTPNwRToiflUZhrlzCw9HRn4DjADj5wAGeylAgCeZwAQjYAouM6mHyVg4dm6QoBlchpIqpHVEDSkWFrqLHzZb2m2bAMBiwPvZSUtABgkIBRAtoHJuwKAuBeAH/BBxNLqAlJ9meBwTrifZUwx6xhrDjZes86lvPgOBAdiN+h7Ju6D0MEbbCiVgiDIGrMgIIJY/Jjn7tw1lZA4IeiKEuamBBAMa2vOtGTnSNMABfN6lRbrOUu3C+i6l7DfWaIlgK/Sy7ktAEjPLgOAuC6ASNKorrUh65X/tgAg5gtnwrsCgNwz7k+AhYLfwf5D116MN6QPBAAClOUdOpsgdjIHuAXgj/sRTRyG1hwIY4zPsSoT84Gtk6eJpouZsqD+te0pnVXwccQCFFjLPedz2571/L0Bx1r7flsAEAmDd2EAUj+UHTc1Zu8BAJwed5p4aAzeFwCI65UG+RdffEEAEEA7wKXnL6wEGJIJJCXM0PhsFwA4sCYgKAFeugZgUwL8tgAgrk8A4Gi073FUF8DZpiGlNZLXBQAnsta9a2qnpNpGuEmD5XltS9VaJmdcf/z3pjCE27MvBtB9ie82wGbM15QAY81i/4ABKHkAVrL9hgDAyQj23zUAHfyLDMAWAGwJAYpd2ji0ABoZ6eZgxHnvBwDNRlf2dkfn55ygDAzSugy614PZ+seq4kaA4EoSDEWKA+cjfZf8EBtN5aduV/jDy34JAAbgz2VP8Df4eWCrAaOQLIodz/YdxlZ2P6tiR9bxlRpQihEo4I9XETCN/Hmh428EANUca7xflwDTh+J6JXOCDEGeG2yGesTfTSdwnAAe7jEpoP3vwB78Nx+3FgfK498HAHJ/muafrVkHBZFwAgAIHcC3AgBRFhyYhGE2tzEA5S9G1mQZ49LLQh+1EwAMlSZ5vzhh6p8NAPj4/lMyAE/PzgjMwPjRWWipKLmbbJ1JgUixHn3oZgRk+nZ1fA+cmlcvXpJRMJtZmcqThw/ItDMGIBBcy2rmB/VtUNduDUxMKxAaJEMyg7755jkZaOgCTPFNlCQ5bz06sDykyECojyo1FoHDCAbg82cv+NVHR8cEAPFdYkfocIz3eRMAmBdibjRRf/9NGRQ4FhEAhINPAPDIgBkF6dsc5E5XsxtKoXYh2BzDBgBTCTCCB2QqsMbUkKFkokr2apvlz8ztXQy6njHs0++LACCysdjMAHSPjo/S9HBaCYDHEkPOpRv8UhrkB4nrBYISHsdoGzC8bS9gPnFNpps4p54Oy3+c5o21Vjk3N1HGotH0A00OGwE+lpD1HJSBCl2VAM8X6cXLl/zUu3cB7qBk2ti5pkdkB6RKPPdHg/To4cP06P69dGc65SEwagHA1TItrxdssmNdgJdplcA0U5fQNQVsoWeJg4ulYSwBHqb79+9zn+OwbwFAMGDQbQ+aLQDqcR/7gUnSNwel2UHN3tGB0ooIR0DIwAjZw5rZk7vAdpor1MDATdMZO0vSAfGNUfTGGqp8nlu/nuamL86hARgYgCqpzNlWsEWWabEEw2VBBiBie8NP43c583uBMZ8TEMC6uHvnLE0PDhkIIwAGAxCNWtANGB1J9w+G6fjkMJ2cHqTju3fSvbNH6d79D9JmtZ9+9uXX6d//h//EgJVlE+s1u/FZp1kbN+21CEYaEFjYe8bkNdAPzgnLT8UADF2D8XnjzEh2Cr/eJ4fIAXN9H75fGoIEXxpGiJVkloy8hl/Xr/Mm20IA4t4JDq9tm/5glLPeW2DgF1affZ/Nj4HhuamHl19QI0csNZZUW/IMdhC2RoE3HF4EFAD/TC/NzB/2Ost9m4ZE7Oqd2V3uRLo+GLRD0Vl5vb7mT9g2sFDgqKKsAv/G0luC/bMynaOcTMSXcmNYF7oYJEZfgFqBBDnXXnGAebd1gnLmCAByjLLWXmQq7C5hi9uHQOdmTd8CNsm03xwA1TqQf9SwF6LEhH2mNIEwF1YCbB24V+woC+YaQCHqSY1Hds66QDbtGhliwwQgcDQeEIACEGXSLvY8/YHBJs0uLhlIsykCNDHB7CPz1LLx+Fix+ebXS7Jv4Y+xMcVqkS6uztP5+RvK/1Cfc4FGZHPKfIDbG8+TCBhpLiofoid4tPPJyuBhc7DfuS65V2VXxRbs/132ut1v+LsxAFfOADQ2cXXN2A89pVnbfJNY1gUmpo31mAAsWEST/VE6gKwIuiGyNHedDiY2HzrXMV/7LquQA2S3TZpfdHbEGkBpPewhtXPXtvasfPH/Ze89lGTJjitBT1Vaq6daQjVAsBsUA3IohuTsrO3+884Y5XIESIAkKJZLcgAC6EbLp0ulXjvH3e/1eyMiq97r1yDI2TRre11VmZERV/h1P378eNZMxH5ZX98kUHh1dc2/Y+gwn25f9LnLZEpbeXAcn/r9NQMQexNrDnvhNt3K2/xJZa1irZUAoBIAtOw6lbql47N932Je2QUY2oTbO2S+6Kv7/W3zHAkM8Z5zqGy7eDFXf2jYl2984+vyja9/QwHA6bU8efJEHj99yvu5ukIC+lourqYyuYYOVlsJMABA0wCcjTmmUXcctgbfE9dqXse2L4x9yyfuq4779dUVbSwAQLCB2hiRBTAXGHD6XvfXtRwVL29YwLJCZ6G1bhh81tdcBtbSmAb/2QG/ON6rNOdeBQDoZyvLf00u5vMAgPAnYL+8S6dXfOh6Mj8EGoAdDMAmAOhM8cwY1/Pegbx6P5fxpMf1KaHtdg6+dsLISpCsto/UJTVGlOrHNvdSG+En6WraLdWs0i776r+vqyeSjwcWPuwquvAiBmEJsJVtWpVKktNIJbvmJ7FphQGABKwqABBODxwTAFiVBiD9CTYq0kYW0Rf15E5eu3pdZwAiadgWG+J3Dg7y+sYCdH+Fq8bY0YhNUcqL+Ac2Rz0+4CO2FqADSK2/IZl/w7UtGfTWRKinCl8AJb+qD5hsYrAX+F2BA7Vqmoe5J/jHzKCubS8DZvMPBQB1vNQ/x/3j+bTZ04wNQSIDkM+H67U0l/E14f5fk7CmZ4V35/V/0xrzdRCAad6LjV2/YkbXTcXcNiSNwY7ALesr6zevwk+y/fL95z5r3sOLamOR/Ib1bnrckckb95N/LDZ+4b6+d/r6Egc2DqlNC+YpWlkTYlYAgBlIK40NF2s3saYxIHD4CACeKwCIzXD/7hnBGQCAbMyQAjvb6Ota/45MNwDAO3dPGVzA4QGIcnGB8t/rJBYKF9UDNt1gWRSZTkdVUhcBQDTaePxIwQ/oeoDar4FR3ARViVLtSHZoxdWlwD55NwGAZDeCAQjQKDSNcOCoFsOujeyrBgC5yAMIGAFAzM/R0SEXq2+ooqxjxQlwWwBQ57RJGY6XbgMAdwjo7tCY+katy3+52aqS6Uap5Q0Z9NUGQIPJCAB6mdYAXa3BEnhFACBL8dB2HWBcMF7efdLHAOuvaAIynjCAwu8P9vdZzn17AHCHhwDZXwYCAiBBp61uANCMobEiFAAUAwB7XE8oOXrVAGBcLywpMDH9StKtoU3hmiBZv8sNoJVi/KsEAJFhBXAzTgCgM5MazIn5XK4uxzKZzWmvjw6PuwFAQZObkWzvbcru4bYcHh7K7v6xHB/eJQD4kx9/LH/yp/+DDEACgMge9o3tbQzOaB99bzkAqFo33hVTy8NvAwDq4a7l//w3sMgA8LlD7A5akc39nAAgQTQrfcQajF3iWP5ZHbGF0xkqNViK0kMZiXZkgzYhruuaY0ym0UHSgDqCgGpnejIwYGl9S3VIkxNkQCG7qFallv4zgSAD4yZTgBPXMrnGGfVMJkjITa9lMgODCQ6v7meCSZbNn1o5aSodTd1uy/M1Obte+rUEoAMA0AHcLx4A9LVJQMe6IJcBbe6snc/1MshSB18ZmcoC1AYj06l2QNRra5KT7AbIGQAQWM8asfidJkMBQqkMCvymUdCQhVOOruh4IYmJ4NTPS2f15cC7Z9UTVwRt5/NrGU8u5PL6OcuIVctoIVdXM17zajzVEtJ4nqDgv+7qHEuAW7oK4vsRIIF1iIAJzwkfFaDgqwIAUbaNswvjXQe4FGO/BQDozALXFGZn4QHAyhEBWOwX7EOANJvUr1a2rSZpMT8bCQBEsyyWDo/WkswDzkYGgCMFCx0ERin9eGIAoLEBXb8M/gOAQAZP/T59YZXAuZbxNTorolNzZq1E8EftJkqgbO8kXbVQslwBhl0AoDIrm/FA7eLV74lrRQFfHQMEcN0AYDdoj71EAJClyTsKggUQq/5+P08iG4e+UIhj4mdqANBLy3E+fvOb3yQAuH+wL5PJmPfx/OKcDED46+fnV/L0/OpnBABqkgdTDLAe9naEpgBWFpznxRJ5IehmYIznD+Om9gppXmWngf2KuWJZYScAGME//cZFTz9f2stsG1eV/HatpZctAfZnwP3/vACAw/6sAEAcAOgkTzQA/RKgg/+Ez3pjjTSG1PizOUn7PidZ6zjUP9/FMPS4P/lkN+AAK0K/4k81CIgEJ+5BGxAp8YA21gFAVKkU/ptezs84T9Dm9TczHwtnNuihfDOlkghyV52SGb+wMWEu9eVYNUCrbgDwphg/+wzmywQAEI09vAkI3kcAEPfLRJwCgGIA4Gi4ScbfoL9Bn0D6aBCK9RBA43r91KW2DRS2BQBM7D8DAl8aAJyqBuALAIC51NX926jZ12Q6u13PvryOcQYA+VP2fc0vSACglwj/zADAcj83AUC934Zkg2PCofOzAYBvLsFi29vbtQYIiiTXCL4LgoM5kEt74Wjnrn1aUlhu5c8DAMKBeuPBfZaNwmGitl9SWVdh6yEBwBHLkfD3k5Mjubq6JEhxcXGp4J/R0wnwWZmRskLCQWP6ErVD4F1q4IhenF+xTTxeAP9QsrZmpcb+1P1Fuci6qKrpu+2DbkgTY8R+f5NxQHY+AoCeIUR5C4MGGAB7+SKPz/hFAIBcPwYCPnz0iKXJcIzgFJ6enhaMSQaejY5lzePAl1U9nhHqUwD3ZgDQS3bA6Ly8uCCASwBwVwFdPyB83XBLscGFtkqPc+KMsTT/LjrKcrqsfxWdnK4SYWeTRAAQABf0HUbrqjOJsSpAjxc4WPVzek+fFwDEvIE1vOECtC5Ev5IBeDMACKAAgRT6nRFEC1qkmQGoSTm8Do6OZXsbLFzvgGlAjz0n9gbGEwxA6JMNrZQxzVcjRmmCx9olHY5tPzFj0qFcdwFMGqnlhR1YrddLDei8DAOw0KuoxXITVd8AyOp5zy+ec7yx7o+OjqjTkV5WfqgaKwoAOsOzDQDk+prP5fJyLGOU7g2Gcnx00gAAZTkhA1B6ExltDGRvf0f2j3bl4PBY9vePZe/gjiznQwKAf/adv0gAILu4m7ZIauISdGyiPU/p7J5mHAGEsRwYe7KDAYg50q6poTMhmWN5TBwA9P3sNjWuhwI86GAApjGuHSxrjONlxQoi5EZJWYM0M/G9JEg1Y/TKWgJsz2wsQG94g/tToEm1TNyJgG1hIyRoN27vyDo63W9tshzKAcDIAMys2LCoKkYAzjOAEJPpJQHAy6vnMh1fEADEGgEj6RoA0tVYZmCfTRYync9Y8kZQ0EXpLQCNFQfRpqrRBovBwIuU2XUAULsSl2efdtvNwdQLGFOOsTIAYWNwpjhI1wDFCyCkbIyg92PsPyQaUIVj94SsOOz0wDTgCAACPFrblK1tsNU3CWoA6HONOFQ+OGMT58YmAECbP9iwyXTKCguM1RaaNQzQBVg7rUYmB845BN8OIM3msMtXBACvLp/JxeVzlVWZzOTy4lqePn3Ofe/Bt+o/K5uBAAIbiijAFOegMR8mK4C9TgBwNqVvBx9QgyxnNrUnWrsCUp9jJNDgG+L6BACHJQDIPWG6QU0vpPwNPovxwzOQkTefyaivbEWWAI8QiI5ktDYgAIjyePzN50u1m7SDIwBANtIybVXuYQSXBAB1fjEOaBbisjauTT01mRvYDO61iSY9cJZqA7yxzKYLMuyxVsmwTwC7PhMT4Qa4AQj0n92XS/btBgAQAJuWKw9eigEYfSOuG7snlq21MgBtHTSYtpkB9+z5E2UAbu0Y4IUxbN/rtZZeBDDK80VHxLtzO9MDfi4SkpA5ePe998gChFYy7Jn7ddh/z54pEPjkKfYR5usmBiBKgMEA1LXAzrNgAELXM4DVsdmTngP+nLcDAD0ecMZ08oXd/tYAgTGrb2IA6nADZKrkOwwATDtriaYWGRR8EQCwcR7cQoNOGVN6zvw8AIC/8e135I0HB7K3CT20sQwHGIt8ZiB+1Xk1SZpIPimaqBhD2sqmfR04AJgqRlSfQIffOjAnEN72CIGCDiLLKokj3KonE6iVakm6VXa1jr/je+krt+gAcu4IAM4IACI2QSKMvpOX8fqF3B+rQE5eO1SJJA078xchfYR4bpE0snFOQ/NcKw4cAEzj9BIAoOu7xmeuz0dOUwsA6JUHqwDA4Qg9HjbYDXhtbV1kqJrqAHu8+U5cJ8XYJ6boitnjGDpgbaXAaDKJkuTAAGRVijeAXCpwS98MDEDvAmwl110VNH4XNQMwAoDa5ThUF0IeI5RZ0xdxPxGVN1ygtq+iXx5kNVKzJYsRdLyaCcO83CoG7qomIGlNevK6qbFO/yYkTV3+zhnG7gffCAB6A7n7Z2+zBFj17LScLw1uOCNvAwDSMIWypHqpJJpmKOGNxgUafU8eP5FLiuRqlvr1Nx7wwNvYwIGnJXw1AILN7iCgZ87h6Kioq4vaK+qPgx+cDlzDyzEKh7QaudimGozCTz95SBAGgClAQLThLl7WRSg5TB1ila8aAETnWDjkXuqjXW3BztKOtt6QhVl0oxbrQVIeyG205C6DVDoY+V3uSMIZ3iLXAAAgAElEQVQpePzosZWfQFtjIGd3zlKZuWeibgMA8nBvaQLyKgBAOFZY/5hP/L+OTxksuqOFrlt44ZDBZlTNOaOTC/R7zNHiWjMNrBB4rjrgHAAEgH15qSXAKHGlowfWZGjh3bZHVx2sca5ggG8DAPr1sL/AhGU352vNZOse2JOtdXRSVGYDXjjmWQbJDoUi62sDuXt6JseHaBiyJbPJdWL/UewcB8FsRubj9aWVAKNU0A9Qyyh4CTCyWpCic73Zw2NohCoAyDJPawTiQKcCgJdkdsJ+oBFIeqHxwysFANUhSGMdnIAEAFZOzIsDgAriJtCCJQ/uFOrf4qt2SOrnhb4QdKQIAKIJSE1xJICG0rJVAKAdsi0AIBiAPFdGfRmJlgAv5tfSk4kMhjMZrPVkf39XDk8OCebuHZ7Kwe6pzOcDef8nH8v3vvt9mU1VsxPnA7SuUle64ODjOZsBmo0FngFdyNDwBkF10ACkXbFSBewvrA+MZyrpMAAwOdxh7AlUm/YL2UCce4ir56SYM+46s5i3AAC95BngX60ZSraFa+2yK5zZojYAsL9MDCQwyfpoUkBGmQIZACDAtt/d3Ze9wwPZ2NpUTbuhlvziX7V9KGtE+ZiCORgrPrkxDLON6xPEIKg/uZTp7FqWCzCXoMd7LbPxRK6uJ/Ls+QWDYTBHx1fKWAIIOIZmr3X7RqKRZ9U8N5+Ic07bQ6cynEPWqZb3ZsFIFJp3oO2LAwD1XroZ6WXZEFkLDuASBIT2opZUalMzLf+FJvLBwRF/j65+cHJR7ukMcWduImnEckwktTbWRdA45OpSLp5bF+CtXdSYa8lOLP1hUGj13jjDABgtbd7Gz+Xy6qlcXEKm4ly1dJ9fyaNHT8hqmo21tIlNHCDtMFuyRBXlwfr6twMAarM5PU8SC9TAOszb5taG7O5usbIGAKCekypl4UAgynoB7OnPOOMBBHliWn1WgoiYQ/jm2INY5GRfmibj3BjS3C8K/mnSA2XUWg3j/6G6BkAUQFt/D9doAGt5DZuuaF/0XKtE1G1feROQCAA6sLLKL6n9oVcNAEIG5Pn5U94C9GhHww2RJUBbtSO55CueobkqItnWYEviPbuuoz8jxg77E2fqu+++J1//+jsJAATw59p/8KHgl/z0o09kNsV93BYAVDJEBAC5q6pEX9OmwS8dKQPwCnqeYAACcM7xXpzf2wKArqGF5/ZYro0BmABALrbIOAoJEfs9zhGPUbqA2q41Va+nmwgUNQAIIAKfAbGELHkmfV9eA/BFSoDv3dmR3/q1r8ub9wEAQt7lWgZgAAYAUL3qvD6L50MpqwOtHGe3tVmWAX40PpPXSwAArVlnUq8IBJkGAJgSr+3sWwdWUn8AA2Juqs5qj4/yoV6DgN6Uz2N5xB440koAMIhQOgAT2M0cT2P6pdJVB7OgswowaqpN6AoAEIlUluxi/+bKEJ2gfM+0IfazJ2lcw49+o7PKTEYqru2bAECUAPvZgeu4hmMbA3A42hbpg/UL5jkqF03/zxiDuv+N9dnVZOMmhRQAfkYcoF+BSrPEAFQGJcp6bwQA51P61i8CAFLP2xqXwAdvAID0PnT/pIpL2y/4LDWMrZy9oZnJ9Zv3kZMEvBS+wKQCyFf0D2iZ32KuqzXZ0Dyu5RG8QggVPKjaYeMXfd0IAFq81Lt/8uZyc2NTjo6P6Px7gMHiJ9S2g1FlA4sL506B+kVR448C4tBpWsH8p4YHtXdi4JIPAXSNHVs3UCz+N998jY4UwYZtdZZiyYV221OASxF6XXA6mbqg4RhTDBu6JMseS2VxAMOB8jKoNHCB+uiTisyQa7I5AHh4cEDNOJRnpM/i8KhGvstw+mdqrcUXYQDC6FxdX/HeAP4hI4xDi6U/G9BC3Gh0q0lglTsMzliqAuiu+246bHmy/TO4Ly1fmrDRhpdc4++vv/56Gi8vb9MgUvWOOg92R+qrbss+Xem7nepaZazidTGf3jkZzjAMKNicYARgzOgYGkjq13XKuzNQkoNVdf3F372LU1yDObMcMhLVw8LRABB2cXlhouvKKgEwCUAXLwTF0VBnR88yfvb80QGMwLuXROIanMua0h42b3TqfI4m19CuuaBxhZ4jSpZgEzIgpc0d9L8lwbm7Z2dycnQou9ubMg9NQAgAwyiCCTSdytgAQJSbOesqJfYBULB1/RqDSZK4ZCAHx/tkw6jgr2lQ2AGEe4azC0cbJfEIpADQ5peWRt70wjoFeMgD1pxT/0wDwEv7yZHAbIfMNOf1D7+gLgmuSirre6sZS22ahbo+agaiA7TlFZ89e1JoAGJg8x5XINcBwNl8Kr0lbGZuThCbM3ANgAEI+00G4JocoER7HXYbHTH7MgCQMLkS6QN0HBAEPDzal+OzYzk5vSNb20eyt3si8/lQ3v/JR/Lnf/ZdaoyBDeQAYHyC2k7VGoyu/Qc9O2pShc6q7LS6QOe0MdcOddOGCJJgv6w5AgA/J5nAuewJyya5F6GrNVOb5awhMELI2mGnYu0gHhMujbUW9hvfxy6rKClR1iFYQw7sZBZyXrSRpezaKsoIVAYgm3+gIyyCiB4as4zYNIeSHzvbsjbaUP3cDWUYbWxsyeb2rmxub2nHuOGArCMATL0BgqHMvuVzx3LP6tzvzXvaOALZcwB+82uRxURkOZXp7IoAICUsKHtwJZfPz+Xq4opB8vMLE8qf6DhAsJrgERtRo8QxM1qLklNLwCGA5e/N6QIDJzvpFkSh1Ja+iO0NK+e4yR6kvW8+DPwJ+BJk5qALMsckBAAdWV+uSfhLphuHNUMmMwM8BQC3NtfJ1IPeKvRpMR8s/QWjmWWjyOYDFAAQOCRjGoE+ACMkJ3sAjcgS6du/IuNz7QK8vrsX9H+C12hMPX6GgoALWUyvZDYfy2J+KXPoOI4vyAK8vACzE3Irl3LJ5gYAChWwR/J1MvEmbGDIzaXfA2tJ9wZ9BMyLBd24J/cvfV+DrYcEAlipzjLy8WfJIUB7S1p7N+4oe1I78vg+fx8+lwIeY5ppgjQEnIER6H/DPDkAk+db7woMQCSb9g925eBgl9p/sBfUbmSieo0MTmWLIhhDmdaAtlKBk5BMwf+znKyvwB9evpY8YGWjFNVLRHBFPxh6ShxbKxNmCb6WU0Na56E1osDlsKZga6gfyA7uSPRAe1FBGN5fCt5VMidqVEGPEPMH24x9ibVH0BkMQNrBfN5qCbezeutdpu9T5r/GHqpHqRpbADO0KZEBGNSzowXimLkv6ecjdDOxB88vnsnFxTP6K/v7h7K+tk0bxg7JSyQgbbyr7pBtZAUdfk+wWKBs9+vrCGsa2ppIVL373ruCRiAH+wcc+/OLc7m4Un8dDED4nh9/9OnNAOCzS5nMoYWJfZ8ZgNCDRHl5PAO7gEB4YwgQEf/AJ4Kurq+/+PkI8Lo+bQKkaU4DO95mAOBxbgJi41L5VZ2VYDUjkAkCXVNu41fZ47i/o4xSwy+wZiVxDrneLIGHecUcOYg5AGBvzXoYD2SSHDWl0awSTSF5dnpyxtamx7hsCsU1mzUAy/tayKIP+3ot66YB+Nu//g158/6h7G4tpb8Ys0pCes7Q1vVegA2V/p53uXbANXe9DzpvVgaseprNYB2fIXsvSDfU41lXYLTNkYNRq+bPJR1WnrkdbLqolYrkLogEHKEBYn7sDfXTeiEryA6v8csKRqD5h5bIpa2dqd3E9bkekUQOLweUso9nyfmkMR1j2kVqeMhyZZbQ63y2reOuMak1AEl+srMs7TPYSySz4Y9QGmRDBqNNkT50ZNeoB9jz6kD7kINn8XvTvCc77kn1lsCJttEYq1g7+Jl2HN1/dX4iAKgxpXZEpgagNRCBz+54QFqe1Rpo4BCeBO8bgG9N0ZQ0E1jQFS7gWtMp4WCVoPV6T/G/S9Gw8ezApHM0UYC1XPv6qzRL6/n1Z0r/hnXr19XzV/esVgbl//w8ZJxgWumPH2vFqnZ0BjNW79kxs97Rzp0lnBHon7HEwCjF7OIHIxw097iZqgHkjTnqioNY4IBmQMAfUrNtHgw1y+xwQxQsPgcLCM7ihI7i5uY6dWw2tzRAgTElK89YB17CRKeB3zErnAyCDMMBNwicGWgMuW5eKrMKJajWH0QHmBpSGpDhvSidYAetxTyBMthMadNB1LzqEtpmOKNh5SZwp6LFOWobbx9TPC8DY+vQ5+UrDlhQx4LZ+GyEGhmWjg5O9fc2Rcub5snfA4eNIu/eGSmI2TubxXXV8D24J89cdxq9tIdLw+MrKTlsdoG6VDitQ0P6vakL7hXrH2UbLF0xVouuJe0uhfuLAKBvOlLMsd5DGeLNAKAGnE3gQp1Ld9QdDMXPO9vbXL/eBCE6MbXRqMfDn9vHGfsj7kloW5QG3xzcCmj1z4MBeHV5SeMHYAcAoL8owNvDAYskgIJHAP3und2Ve3dOZX9vh1oa3FsknaAxhHatQvCB606uL8k28ywS/UMeZgoAInuPXhTUhu315PDkIACAMAJWOmwHsAKA5x0AIAJOWo6uZWeGVgFAHfeqjLDyn1JAUXTxjHYzfxfH4F8YAHz69BEDcS0BPgydYpOVSU1AAADcDgAcy3iinUr3Dw9kG0xkAwD7Mpbx9bn0ZSKbW2uytr6Uw6MDObt3Kqdn92VtY092to9lMRvIB+9/LP/1T/87A1LdFzOyt8v1Wjsi7t45jV4Zg5oY0hIR3TPQyNK1NQYgKQsGV3DYNVD1kkXVACTLDZqZA9Vjw2t8leUl3PYpS0+BJZ6NnQGvPsVykJ+H758B3NaAHi9oihH0YSe3zDCNeziPhwKOLi6ubMSFCsWPVCwY5aEAKHb392R7b1f2dg9yiegakkZblLVA+a86p32WIA6oGTMQIaOrfb/4ns4GBk4RsucTmU+vZLmYSG8J9glAYIwdwAuI4I95jkGb6vpSgcDnl+fU771kea1qEoP9i+8nEIwSUdhmjFcEbBwANEcQZzh8GCSjFLwPyQpPRoYMfFdzgDYD4XNMAND2kJbilBpAkQEQr+POIYIVZ+4DoHVAEsAtwJSdHUi07MnW7g7PqU2AtK69yrXhDT4g6g0QcJgZf9gvdNBQrzgimDS7VF3B4faegoIpCHKnHX+F4bW9REcURhci3srkXMwAeoKxecUkH+aNfttYy3YJJKGByPU1Gx4g4YZmFGS2EyxqT/Z5ibsH4gQAWc2wwc9Ehxq22ME43DHWEM+WUBbH4CqYDKybNgBQbbsz7xBEZCCOTSc8Y276WWRkWuCfG/D0eCYeHu7LwcEeE8RoxMJ7YGVAn4A7geKNTTKwUI7Vx7lGgA/dlfgEVkoT2Dlx4dQxu7Esyb4HUA6UHGzAubP/dG6Q7ENy5vHjRxwDPANF6S3Bgv+nVmBoKMIO0fZSe4ZmW3YDNi4AipwBiD0aAUACk/b+BNBUSVO9vI63a8rx/wMDCeCVjyNtEuYYyVZql+WQXtncOUEF5ur583MmQRwApNTADExwMH/gwaG8uL0SpvaXmwGdJSIsEeIMwMl8Ju+9+x51AKEBSADw+bmcX15wDgAAQjfzo48+ZaftdgbgUN7/wJqArAAA+bhVXEYNWP+9jRMBwEWPdlYBQCs5jyXEDvARALL9gDMsJZZLADDpSaYuwK8GAMRejwn0NvvLVRPu/VUAgA7MAABkjOLxwAsAgN6ZGXPyogDgf/j3vyBvPDhMJcCyhC+cAcBagqhsCqBrOWuA4fzFjefupx6rM4ZpxCGh9PBzAoC1BmA9f75eWY1x21cLEAjNYY8zAdKxESGA1yDlQtDPQL0kEeGVOFVJMBPEiQKJTAFY1UjIahO6GgBsNkFtAoBqQ3Rs5ybTwKQXbIZpm8YhuAk0igAgfDJnk/MM84QsGrWg028FAPb6KAEGA3BDAUCWAGeAuxn3O6Omov61EWxoex0AtJJqVtxo919tApIZgIoJQVsRPq8DgJp4ehkAkNfra0KVUhoE6eoESWnnHXtpAIAVAzIDgHk/MSGFdeaYWZLQKH36eH6qn9HuP2fgT3EyxSCMDW1xhBIKMls93hfXhQHLAABzzJ97eniTo+TPnO69tnTAiLpArrmFqbTuibwZWwfuoPlDeZbIGRDOBmoFCgMI6J+P7+MkGGiUgQota0LsoTXyajAAJOF+PTBPARcHKBsVAoDojkeEfEAGFVhWzDASeY7eVFme4pPlQRwGHoEgMtuqr7euIpv2YmbUSpTans8P5AjaRICVgULlHEWGBZ2i2nny+QqZSXeePQNSl1XwuSoNhPp+Peubf++aEt1gSQ0AYjxwDw3BWbvoyzAAGQT6eKMso2K8+TrtAtjSZrTulNT9slIeZQ44iq9lNA4A6t80AI+oO/aLOyHeIASHmho1XYeeEXSHxT/Pn4Plj5qBzmjVbn7o2NTLQRNKDINzrOu0JZOXHLhqzsgKyqzZSFePGmO8d3MSknbCDJpd1wQA0ckQ7ydAas1zNKeFQgWlvYMR9cZrr8tbb7xGFiACfz63jeOwD62glwcAj04PWXKjJcAoyQ4dX0XLXS4uoAG4RYe3tl9dAGBcP3TkrPnKzyMAWN+rLilnHpYHd8yG4l3Pz5+tYADqdbwLMICbWgOwZgAiy8dSTjAAh0MyALsAwK3tddnZHSkAePeOnN65K/0BSuYOZWkA4B//8Z8mKQfa3iVYRPmZmvu8CQCqjEMGAHV8FCjWarorsuUo3o8kGPSm4Jixs7Wy8VCyiqAEGoEIcPHCOYLxdMBG9/pNAGXY8MbOSx3jrJQE94tkE9YaSgbhYIAhBGejhjv9rNPgGCLscHiUQYa/KWA5ks0dMP2QDVYAE4ASAMCdvQMyxZj8QFOP0ZosKeSu2mYoGWKZ6TqyxwAXVGuz8xXPJziXZJAhKQe2JBx0JNDACIRjjd9NZA72EUCj66nMrlXTFk0mnl2cs1MmwQU6ksigIxmH0kftfDoHKNwCACrzEUEOqhRwZpfl2qrbYtUInsCpdF+6H1L/4j4HddUIAKpMSQkAVozairEBR3WE5g/WqCN9nszTnmxurBNIIgC4s0N2EXUaN6FnZmwoOKFrmwrmYYIBKHG+kMUFqGelLesoIR2JXFvSZ3PHtoKBPHwvW/sqGJVE/1kPItDuFBmLzKD1Z3M4nxD0o1Yg2IDGNEOiCI02YH9V0sKbsikDShuITEyHUm+jAMvpyPbl6dMnZKzimZ2Rns5wNocoGYBMQoWEbhMAnBKAxAsJ5aTpUzUVStpBVq3ia8V9ZQUAtfGc2yCcZQTXd1FGv0NGMc9u91FYiQI9X+y3TemjIz3mir6FtlanP1OX8nmJWvi3zIM4UIvg1QIvBFsMuKCliQQGQHgAgOfsRgvtTdwL2PwKpmvTFW0ioiCugnoRAESCIVfuYH0h4ISdcL8a+ypqACLgdX807icfs4qPkxiAdQLXWZ0eZ+jncRoZM5gJG+16joRNan406AmTXPM5dZ4HA3Q5R9da7X7dm2MP6X+t91f5VbHruPpHpb3H96AywhmAv/Irv0L27mQ2o/Ymxpu2jQzAK/npTz/6YgDAkJTm3gIrpAd9vSYAWD63lciFg4b78gYAkJ5CYIx1+eW1n5q7MltZKytoMvvzJhtcM3xr8CT5rXb/8fs1yDb9saQjp+fGywKAqcumN9ZC3+kXYAD+zm98swQAYW+j5AvWaQG+GLs7GUXdD960hWAB2bMOzPqZF5jG6dyzOIGknnxuRckV/xq/Xpf/lQBA8wdWETKiPedabQVIzJ+tmGi+/cCmZ8noUuWZ4HvSL3NGF7/Ez0IuVvvZWdV+9nmjNDvzIEdkGtisIKgIEw6M+LpK/h8qZyD9hBpK05ym1zmBLznRhjmI41zbNLBN45qvGZJOTFGAXLsAs7oRUi6o0PB9awAg/DmcMYMRpJo2BQBgb4COwBvSw98MIPbEeue8us+9orKOfix9BEvAEM+YscJrQYamAoAghzCOQPdmyIR4h2XrIvyqAEAmzCsiS20vHL/i6sCZYABbva7bAED1AbWJXvZfSoJIjNNdz7aOIZvrP2vfRjmEtC5C1aaDjx7P+z0NkIgO/qyfUn4WO2Ox99b9d4oTLB/MKjYJwI2BAIIKC9qLBWp/4xfblfyhY/YwLqwIiOBzCK7xgqOCEtjUlVrQJRDlgMrsg1Myn03JiIgOs98PtRrQFSiUsXnwDkFsXAflRgB1vGwEjmh9KHhGMWaUdGC1BBAZU4ovMqvrDpwyJhEQOkLrnykP2CogR2Y5RnV1SWkL4zKOpWd01BnRTLWLnesGUPHkNEZB3y6CgL4w9JkQAOfPqGC8LfLaIapKItSAL+nk0yBbFs2bkfia0IBVvwegJn7vpSVth35itgVHLelMGAM1baTq57jBvCwF382upqbnp2CpC5Zbe3J2NdPndkOiB44yY/RZS3AtaRuQyeMAYBbx93FMbduN6ZMNSNnEBKwPrHXMFZkmBm5HhkLbOqNBs3ImLQksoQN2hAPVugrmI8RQg4wA8/C9CPi0MQZKcmE4AbypO07mH7VA9QAFo++dr3xZ3n7zDTk7PZWri+c6nrcEAHtWEgf9qmFf9XsQrLju2PHpaQAA4QCYAbZs4asEAOM68v//PCXAaRwCCzCCW237oFECzC7O2YTng6sJAJLwFkXSfkYAIILidbCwYY8CAxAA4P7hphydHMjp3btyenJPpLcuG9sHItM+GYB/+Id/zKAUTBLqirWwNX2dwu6hHFJfCt6zhBnABh1aFRnWl+5xXBvB8VKQ1BnJwd4+z6PhUDXVMLQIhC+vzwkAokQYUgF44TzCCyBdtgXqRHSX/Ed7kTX7ou3Bc/rz4iwCCzBmGuO60GfXrKd2qtYMOBpHwClGKRykMxCErm2MqPkGltoOGIDong0Nz5E2JwAbCYcvdy4TBFhceP+6DAAoAaxwbbi8Gcpl6o61/5aU+KlKDdB2oYYXZZ9TKw0GMIFzHSDETOYEk7QBBJp4UdsWAt9zayZypawmBSmU7V8U9aNvkGX31c/IAu96Ljq7K4N/kcGdH6bKeLdsxiYAuM6xbQcAfd5L8Doz//DZDCZ50Ldm+sws2d6EjIF2AgYrjiXZttZGBAARHCJTCgagAYJAhPDVMNT4HcplraxaNrYUIMQ69gYqiQHhAGCaSGUBoqycZwbmFAxMMP2nKuMAwIgA4IJasc4oc90zdK4F8OSNRcC8VSaEVYYwJlDgGmsP54mWABsDkEm1mF0HwxXrU1noYHniFTtTEzAKHi5AsMgA9CZTBIuNMTAIXf/4+VAy5+VW3nQuzbcNE85V/A62BBrMG9uxe/ZIhkgyrG3KGvaT7bek22XAH8IjfeW1kta0PYs+U+7cqSZtIQswMI1di2AV+x8sJBI90Rjk6lIeP3lC0Alrb0yfGhUbOi7w2wDYagm36jmmRlwETMrmQ0jI4CxWABC+eo++tXdXTolBF2NvlCzl58ygQ2Yi0ZIHn5PSBjY2BP+WCnhkc6Q2HzEE1hGSOw8ffcqkgpfJLxcDMuDQCKWPz1t5sTcawbW6/N0aYOKZEnxl2DGwdKcLZQD+2q//mhwcHLIJCBKRsGleAvz82YV88MGHMhmDkNCmAXgbBiDsTTP5W9q0PoHamwHADBTFkt0vGgAswKEXBAAz8KKJ+J8HANBZR4wRVwCAHGPa01wC/Du/8a688WBf9jZht6707OxBdiUw+QqwugUAJONT91UuAb4NAMjdxnOauGFi7iLebcatcZ/U5+ZKADA07ImAeo432kgmNQCo9+oEBJfTiAAgnSHYK5wxyUBYQsPPES9V5XPDV4kAINwVAICqgd0OAGLvOSEja3O733kTAIhEa2b8Z9uabrfy19sAQDLKze9YBQD2RwoASn9dRuvKBHTEsKisCYAx55hSKjb/qwBAOhrwiT1BbGOJ2J5J22v6DAP4YIjTZC7oaE8tW2InyghU/WAtA3aNxy4N7YxhGFt5oElBVAZEANDXVk1GIr7l7F4SwppzgDFwjMqxIT8fImaB73VtWSQrU5mtkW2coecNUmuXMsbb7ltG+Y243xx4jMAkPkOpESbylSjFNRu0EeE/RuJV7713vr108IdAX/oPmfUlS640U6KTWjOEogPFwQgOGhwB/7KayeYPr+CP6SiZkwBmAAEOMIi48Iwua8EbD10vsTKqJK5HZLWmSNgXJV0GQ9p94iLS684OHsNFRSnAbFR5LkxkNNMuy5kWHWyna+abqJFkAiVJtN8P5kzprBeF/+wOas3Iigg2x6ACECM7gkeClTXreCk1OlJK4cC6sKUy0hBIl2UgcSFGDaoIimGhubOuiL5eA2KV8dXMIOlf8wGEjKBtbt+oLQBfnelLBrRDf6kM0tzhK9H7trnwgzjOS3xfTAgrgI6ymVD2aVkDOIpkD4a23AxA7GL+ibrksdaM7Fovt/u97ysbcwumo1HFenXDlPTmioAq7wdtAKLX8hLgvZ1tOdzfldcf3JfD/X0CgBlEZfEN1xgcdZRUIihkud5yyn1CjXpmU2G4tAQYSwnBCdYFukrD4XYNQLdTfmCAjUYG4MaOMgCD6J83bSjmr0UTRcFqzfRA16xcwHluW/zwUJqj76s1VB0wTeupA3do2BErbavBv7rLcAZ0HZgtb//5c9VChRNxiCYgVYmzAlOqJ4WSvyW7oCmgpnbAbphOw4A6H2A4JAYgmoBsrSsAOBrIYDmR66tnLAEGALh3tCnHxxkAhIOybgDgT9//xABANBPQgDRKNPiTKJNbWV4oR8QL5XUbmyjVBS1eA0GWiPQhfq6C/DwcZ3PpD5dydLTL+1HAbyYb6ztydHjKwFFfC5YxwNEsNABRFhw0XBKQgH1tLAC3NTyIk3Okn4uNKPRw1m8DuAVnA7YYjUlcu6Pe135ONve7gZ6WfbZEL7VBULqIzr4KrGxR4w8vkvuMPcBg0dhIZMuBEZicoxwo5mRUWLgIwOUV1SIAACAASURBVJOjqM43gtTEHvXECPQk6Qwquw+gJxhHCwBIYOwBFIQeGYEf1aJj2Z93lg3SGbx/Y2OyDJvSF8qidP9G7ZKOVFq3dhYrsKFrPT9nc1TrPQ77jHVHPUgy3qGx4myiZiDTsBF9BUwITljzmBjUeqMJ/F07NG8mRn30dZJDys52fc6p2k34GAPpIYk3QDn0Ui4uchMQlIx2aW1Res10eWxlpL2PeUNgxOYSsNnU/tMzbUBQpnyxIQg1blUrDv8fX/Q7Fz0mUDXpPCdTAtcHEA8ZGHwOf/Ou2DEoZuLSWU9MiqgmD+c6lnkVjZmwTgCYlkxQZRGWhjgx0NwPhh+FIBklsdAFxZjzvNLruZYj/GP8nQk321+cH3bFJFrPv2PNEIBSBD8H/Ok8VRsU70oT8jrW6sdpYMXnBQMWz0G2hYJh7IBuEgMYbwRflzh3rUmIlz96tUOyrwQDNJEyZfdgWDGTOTBtIR0LBOTaTAi2zBmbXM/WfMmDIL92BKpS4y+bI09u+L/lgsFzGwAYAIXZEgxilKmjxBlJ3glLntFcEL4YNLq1jBlWDZp4yE3oIKM8WxOarkHloEM+86H5lWye+W9+X7Q51gUYzJb33ntP/t2vfVuOjo+5di8uL6kBiKQG2IBPHj8jADi+xvdhAofSk3X+q7NWAoBYWwCVoYfpGpTQO4u+gY/nMpUAZ+036tIu+mTjIuaiP9RzzVKziy6SbwCQ+xeRQZLnITOOdP/e5D8768y02axpQWEHTHqDMacxcppWWH8T9ZhjN2T63B1xYCR7kP2Hqi4LkjF3flbger1KX9HDvoYG4EiZ34gToz/v+vTOGiYwYTaKK8ubJQAAHM3kwemO/M5vlgxANEtzNntkBqc4xHVrHaxLJfHZL1MDUQ4I7Ib6Jd51ys4qvyckTGk3FdxqaNV3AEE1k9Zj5ZIRmqMcr2DIYGMTzI7zH91zXZt635w7lwXzElA8szd987MfzxeaLbBhodlH+CHeoZbXxboAJxlJEgMA4f8xmWyxksam+XmifdamhE7o0L3BZIsxAOErYF4iISquT72v0odgE1PrAoz1i3MdSamcPNT5gv2APBkYgL3hmqADsAxRSYbSX1SDuAagvh/zVlQFFo0Fg7+U5r0GBHGfcBiQTESsD/9Txx8sQAKpM+jUTqQPKRgjiLjvnqrm2IAKxC8k5vX/i5edDY4ZOXjqZ70DXFzySA7CDwr6nq7b59d0O8kxox3wyteSVEEygMlOOMgXmZ2wOazasduF38YtHvZJ+o4WTKJmKvL+g/au41Xw36PGsSdPUzWIAcFMwNnZnCRMHMwNA9r77W//p/SkGfzzrNbCMkd2yLCzp2ZZ1OAbMJNAwxAMd2QMamMeF7wv9hjEZ4fdPfcy8Kw3yCoAsOsg8Y1GxBYOG0oSuRCVwcZJ9PbQabTiVrf3pEwxnIRAsQ5fnBDtsLk9a7Wq9r+mUPvCik1Y9DlKA1r/XGc2a7yDAWzQvOE1i6x7ef1V9+zf3VXzrhukHMe0MZ2lXT2Tl8jgPmOWsrxOHvDyu8P65OYKwJwfzB2AoV+xZtJ1AZg8lIyBlwC0MHQF8EztvCbyoyK6uX6/OV6rVvTt/layQ42xaIFTWjsuOurMmkLn0piQdiB60KEByEK2NtYI0kEDcG9nVy7Pn3UCgOzcPb5SjanFVEv4hsa0ZXCEBg2a1UT8iPs7Pj55aQCQ41kdsK6dE0fPAUAa5Vozs9IlqQP8PM+vHgDE/cQuhAoglwfmzwQAtFJB7slWANAYgKMeu/9OLjMAuHuwIUfH0ABUBuBguCVrW0cis758aACgNgCB5hjoXblUy+fFHaLUUMACcfyd5WBW/ovGMhSIpizBSMGI6VjWNwZycLQl21ubLPH94IOP5JOPn8j1FcC+9RBMLMgATBqABH1Un8dL9jWLqR04uV5CAosgGOyOlafyDA1aS9iLjjt46V2S5xjib0GXLZV4KzOgflEyI2VC4ef36VSBieKyAgCJ4EBQWxTBq8Bx5F1bwJCDCAKABtJEZjmcWIwzM66h3CID077uMyjB0mSzIXAEI0DjZ61LdGhjL20EQEe1sqFcA5bUcv/FGfAAfv13RZBs7GMXvU6OEkr9KzCoMa7x+LP3ggXlACCaQNTgUbxGPG9xduP+BmvKwASIpCCFfoknkNBJUiVHVMKgPtPd0fTzUJklYHiTf6BnCH41VCcfTabw2oR0Qn9IW9r2qstPvLu7vlcDGtWQu6aOY+5sOGhtBJeCvORPBOaWgcsO2GrSQctXB2sDawIySWNTn7ux7NfHI/kfnoAL45rWigFX+Ewc13g9AoLeKMYBucpfiH4TAEB/P89wnBEs93LrrAyFvP5sHCxYVIZAZi4mH9jO3+SLcB2rPcx+ZZmE96Scj1dssoL1R+YeGnDBlsHf5ZlblsNybJCot39z/tsT1+o3456xPgGEAEBxQMWF9xnM2TMm/zgBVTqwOhI5KOd3B0aJJiVwfwr+9RcZbCYLqAcm94CNpZgc3N5kd+rPPnsk5xcXrF7Iumj6nEj4wL8HEA8QAV3nNcE4J3M6vqIEja6Z8rxFgI+mPSwBfvdd+dYv/5Icn5xwL19eXMjF9RUBeACAjx89ZQnw9RUYMC8OAIKV4iY3soi4/vlopQA+zjzc7qsDAJUp7nvnVgBg5T8t66Z+tr8YLN8AAGpArWvWm/GkMr7PCQDibIz6YTHWuAkA1CoqF+dXWwCApgYAl9CpZYLlFgCgAbOwIWrffI+WzYGyJmbwCTDmNQCIswvXxO/x9wD8Jf1tMuKM1dTVFbY6OH7WAKAz/J1FhqfGOFMDrgYAyfLzkl9NiuSqRfy/Nq1I5xuqFaBhDDCKsmEzmQPgijFxLdmVxsPA8BsAQCbmKpAoDultAEBnAOrnXhIA9KZKCRBm8KmXjDFxAQBGjVpj/3H8wMQ3u4jnh/8NABAavYux9BHbYWztzKX/7kkXVPvw/1V7sW66mM+GdqCY51dsSmmJQE8aMyYI8llsc5s0H/sEDYvY3DR/USEIDXo26wrzVUhAhC69ySaaj+dzWtybVx0kCZqmH8+GhBgPJj+XBHydoEV7Ah/eCAh8Nt+ngXGvy6JOANjZ/b/99v9ZAoCYMFH6opehqHOjb/MBdAeKv7RF3gZGFe+rjIUPkv/aUdwoBNwGAOLeXAvE74n/Arxr+Y50/YLhWANlKKPSycdi0c4/Og5x0UTB4TSpS70fDL5OcC67jfpQjeesGAw1m69+lATQmkOLQ6nBALwlAOjXrlWlVgFa9Xy1/VwaLwtkVoBqNaCWyq8TBR2AT73ZdU5KALD9xC+DpQgAMtebbtefuy24is/UCDxWUKIVACy73vl6jszMCArH78LdOUgQDciKJf7CfyoOH3e0A7Dv+9vniU1PWqQA0npKU6U6D1vrCgDevXMm+zs7Mr6+vDUAyCDT2J6asWR4wUPORcH394+oETUc4uDTrqexTAzlNjUD0Pczn70qgS7Es8NouuH+eQYAcbsREOTPqfghH8hxkVxcnhcMwLYD90YGYAAAwZAGA/B6OmPZ6uHxKcsVlQGoAOD06jkZgNs767JzsKEMwDv35fT0DgHA0faRyHQgH6cSYJR7qlRDr6/NMGo74xpvcCSQ/XKWHiEQsobgGGrG2HU+ALIB9traWpP9g03eD15/93f/KH/9V/8gn34ylu2tkbIxDOhFRjECgC66q8GIZoYdeCJhzXxOJtvJBNI7Z06p8q/wO5cvozKAvR/JRBz6ZBclmxUSTC2NnADY4TOUWYAsXL8vk+lYLscK/qBEkZ1/rUkBs9o2qA5M6I8aYGC/6TO6FER50jYTTQr46Qvdk4O9DfYFDCV81rtz6z4bpmYssJMJOKrOkaQHFjqwpRIZCw4VAMtspdqOuv3zc15ZG80mZm2GFSAHAjtlMBsDMHRNvckYkxUHgGugumn0P6yKAksVjh8AC4wd9FYR1JCVUGfF6d+V5yGZZy4kbUCzlqgAAFSWLDs999H0pv1OHUh1B7nNu+J6nyuABF01rRiFdmZ5TR1n73iYGW5+3nt3O/5LBgN0wBTAHW2MZGMTTUBUTy4ninMCOvml5gb4z36G4m7cV6KNA1C/Qke3zsiX3eOxKxz4aO6DGlgGsw3jjN+7z8JOfLAs0X/whkH8V0HyxKi34awTtriKv3yftMkkECSHfbH3e6CAMdHmdkqw5e008b+gAacWiNiAETzw/TF2ZuNpsE0J+OnfcEmuAFsXkBNxO0j74vPmAGuIO9O2J4PSXgzk8/X81yDon91Zl7fffkPOzk7kzt278vjREwKAKCeHBhe7ZQcQhQAgKuTRvZg6ecrUga1TG5pBxi7pFwes0Kka0goTKwH+5ru/qAAg990Fy38VADyXx4+fyE9/+rFcXaCM/sUBQLVV2b4xELQAFgmf+IxqK8HibgKAcac6gOPrdDUDMAOAtPKu316UbEe/HOzt0k+vtcccAqZ/zwqkvE9rK+V23TXfuMetQ/xtGYDgpbufziA7iei/HABI5iArRrS6B68vFAB0+5FYsGVTHB0zAPSlz+T2ODEA+T4kWI29lZqlacK9iwFYl2+X8VHQKg92WUHF6B8E/dfKf6/nPFbQxNJ36PLD3pBXDQDQgBEyAM3HZ7VNDQAGMA96z+hBoC+rckFSAcAftUytEoGQh0nLmFyF3+cgGU9NXPK8NkY2nhnnvTerAgO3Zp/XflT9M+xEZABCRxZyFF4C7Ow0ZwBC6w99CtgBmAxASINAv1a1ANk0jA0bCZ1mfUkCwy0AYHo+N+Cx2gHsP2UAMukFLWt0/51aA5DpNbWgCQCaDiAwIyY650sFuijJAw19bRTmvnReB54c6iY61QCes/5q8M02p9pJJLB47paSEzybWBWp/SZGw7XcXboFwHMskT6M2y9omtpYqh0uyWHxfhWozD6F6vdqxQSTG6H6MWldtgCAdRIvnwdltWnvd37tPzQAQAZIArQ767EksfGKGtooCfbz2SbWy0va2n1H9gM+5otdM+A+CD5YecK9dDIFAIG1VhsM/5mO40IXmesAaZlpHmyU+7LLMLv+KgKth2gzIEglzZEdxyxpO9JaHrL6nlqfhmUrHQ/g9+mHlb+NcxS+kodiuEhDo66FadY9ZrlZxCrHZ9WYc14bAJ7pCkTjG7oXxTmjspzpHOWStGbXsy7gsgHopdLF9nl6UQCw69l5hDgAGJ7fv9XHxJsyJANhzBgX18bccs7ti7qYoKvuo/7bqrGKAYavJXe06NiY0x1BGPfp8DcERiwbtuzmztaGnJycyN2zEzIAkQnqKgG+HqMLMBiA0N3QUtMoPs3sO7L+fehgqe4FShi3d7ZkyMYoWj4WX10AIBx1Gvaedif3l+7roOXh426OVj7g/Q9lAPj5GYAlM9Xvq54z/7kV8AusxFcLAKLcW0WpixLgBgA4luvphCUIh8dHFQA4k8n1U2YAd7dHsrO/VZQAD9d2ZLi9TwDwkw8+lj/4/T8yvTfV62TXzIoa7+Cfl5y5w60gAFjcSwJewM9QFgrAYjZbkPkx7PdkZ0e1CHd2NngGff9v/l7+8nv/II8ej2V3Z4+OEZMtFiAoEIfmIQr61I6FJ31SKRlFzS1oDrbZQUH/PEBsZwi67AK+Ss8lBfKKl2lXZQZglUGko431qWt0SqHsCX09NKzAWmdzAOsMHnHEIq+x1G5qXhqrpYqa5OK9M9jJuqgsVQzlOdTkqoCKIukBBqI5XnXgFhM9CQg0x6oGBulnM/5RPSiUOLICxQDXMmGkI5mkI+jr2BwZaHGTTUU/DYyjrgXYLDRz1bG4zWtK7TVNzq6v2+cWygDkOYHSRFyzL7K5tiZoMqEP1ETsGhpNWC8GCHgpsAOAXiaPxAnmMcp4xPvOEhYd2XYbZ2rAsamHalXxnGgZAJZekulnp2BqMmJlZmB2g+9lZyBAQFxrY2NN1gAAQnPQEmoODLuTja8jWOAHrAGgGu+p41z83fy62Agmnq0NALBqEuGBaPIXyHTQ0lj/XdYo1qCU98iGzNq9mOxXnqnQrGNxqTJpe9pUy8cwy2o0BzUmcL30MT5nhuCXbKDkjFrcp+sHsYQd5ffQ8mU5cgUm60ZJe90DeHwPfGUWymm8x/W6tqYMHJyx9OUXAPgV5PPy/JEhfl7GlwFAjAc2cg4BUhwaXTZfkoEpiXKuJ09F7j/oy1e/9rbcu3vGDrwotX365Lk8efqcDHUC6abz6NIR+Hlrc4u+C7qOq74o4vNR0cSu9r9iiRrGvy4B/sX33k0A4OWV6v9BB/D8/Lk8evREPvzpx3Jxjr3zcgCga7QTUE5SJZAA0MMiMUR/LgBALAVlnNV7JMV+WCGFqH43AIjnw3M7Ix0/w5YRvHUTs4IQwQSd+9csz3w1AGBOIukOrgFAAuhkaZcMwPtnO/J7v/1L8ub9PdnfxDhdyXKBEmBlqNKfqRmA8aAmk4/f2DAUBQCIayXmX3QqAgDoTUBuYADWgF/xc8s8+9/bgK58nnc3GaO9CzGcJ3pcM1nlG3AOW4lzAACThEJKQCoDMK1FAwDpujgjcmkA4GRqDT2Una3AlMoqxNeLAoA3MwDLs7cGAGMJsK5/ZbhhnQwGI9lY3yYAyCZhaOY22JIlSoIBDA7gu1AcVs8m03dFbIry9xSjhtg8J/IUMEzJQSxXMP+WCpQCAKSvDf1mlMYSCNT1DADQG4HMABIS3IKsk0qs3aYEOAJqLrMV1xT+3/cdmN34D9iONoPNLMCUFEw+pekQezLO/AQ28gGzHZ2VazzIq0NDc06MJ+yQjquTDhSD8nJetc+eUNd5jlUr+l7tho5r4Tpglsf97c+iDXzV7vMcYHWPSsCwHNnOb//OBEK+99Wv8ZtZeoGJD1RBZC7VidEFopo6OeNEU2NZyjZQwRs8tPiCidlUO/E8dLtQMCK1lXFrYWC1c8H0LuKAc5/HTimYdAc4WQqc0eYu0IRdj+1+6QD0MmgYn7vz89Ar8udtc7zCRbKhyk5mOuiSUdNgyl/1eBVoc8tApXIsgnO6cOuXA0JqaPJfa/BR11X7ZKZnCYc9nTJ7uxua+N1RAafWlPTnqgGYxvfXJQg3MCbrZ0/fY+vOgbAGk5G6FN0MwHTdMG8cL/sMS/XwMzex6XFVmgJt+6rrd+m+valJy74h0FpNV6NEvJgf/TYvoVN7oACgH6AHeztycnIod8/uyt7OZtAIDJ3JkBkbX8vl1QX1pKgB6npcpp+kGhWuk4Ss1wZBETBntnfQEdMBQH8A3btXV2OWAHkXYAATyNKi/NNL6uIaX8UAxPUafVhvXQKsY1UDdvV8BYnC4k953+pzpZI0e1cCBB0qtvtypkpiY9VNQCoNQN2z2anRrCe02MDwmVqJsTItbYGmAwlzhAwegpxrgGvDoRwen1ADcDQayBr00VACfPVcer2JbKMJyMG2HB/vyym6AJ+iBHh7JQCIrmcRAETw6v9RF8QcZZbc0LfVJgPM4i48i4tzTA3X+mik93G4rgBgvyd/+zf/KH//9z+Rjz5+JtLTxjNaypcZ8A5AaNYw/1drrvok8j3Ve/1vGDc9wPPa1Wti7JsVGHguBQ+tk61lZevym6hNw+9yp7bQ1IVVtWZHPQUAcN0olqyNZDNQHr+nXXrBm5uUDEDN8mqz2o011QljE6KZ6gRyfIzV7us5jrs7a20JJTye/z1JUFs15CoA8AbFh1Zzmticxup0ELTrjF9lp+vzyf0pAqJwiCcKnGwAVEE1ggEqbYmgdKZah0HPNuO+qDcUGFi3udeUwFoxSFnnN591KZivynEYYBgA6PpS2sjCfTovADV9PQtCqQ1HIXItZeZSLvyGyo+zv3tFSl4Xur+ivS9L9fNMRQDQy8r8r5EBT4kYSng0E4p1QIvzCqWKsEMzaz6E8m7IEtRlvnEdcN78uavz2ecR7yf4CJac7SPfO2QeKvc5AaEch8r/q6VoajDe/busgW320K+DdUe8TwF43BuYk7AvOPf4jKbfjTXtDB7YPfw9Pgt+V/ixZE+GYMmBCdsPaulVwuD4ZCRvvvWG3L9/h0lHMNI/+eRTgoBoAqNBkzI+ENQpc7tHwLIPiREydTT4AgDIgCqWfQXCQQIaMEdgPYYSYIB/v/zLvyyHJ8ecvcvLK7m4vpTLi0t5fq4lwB998JFcXIypQ0j/5gU0ANn1084UB508EdMfOdPDNd5UlghbGbrICLrBZqeucnhF267nXV5wDqJ3vV/HsdQBrO2Mn7t5rZUBMMtSC0ZOM35o+LIhM+YSAlzv9HW8JFLvugk82dnGOc8dqwGs6Fjq/bWWAF9cyGiE8t6sAQjfchUAmOJPAwC5ahcT2RjO5MHZjvyn3/1leev+oWxvYSOBlgu2dgCZqkREKilQ624Pad3Ei3ktm02mecb16hJgUQaXjpUm/uh/B3tRJ0hyXF3bwTJrGc+ouI4iCBftex1vtTW88Yo9gnHGtkZpZEqKMbNnjhTthWUqohagN4Aki1CbCdJfQvKWQJZWoKgfp7YCv9fqR5XCwNrmGe22AolP5uu0otBJVA4AaXNNB+pt7iqCVQ1qRQBQuwCrBqBrzkWdZhAl9g+O2CkYXYCXg3UZz/uy6IMBqE3fWK6OLPOaNTPFQofkTpC3of3z+/JS9JjEM7+SyQgBUJpLgDEn7P4LAJD/XskAUjwm/QLQT0uA0YsMSSgF4dvLf9XK12vCE/K6nqwhHuffiFZWKouKJDS0i2tXE/sAIV1vULXMuQZxfhlV3SV+muB69l8QfxDss3XlLFQ9b6yXBkvKS1zA8RSVvcn2rsZ7+D4yu9s0uJVZOFzTZnLoYo7nxYt6y8Ffir5j7607Z0s3mr4hsckUOHL9MS1V0NKpG0S1i+Ok+4fEaLOANS10DEBLSZNfCeUlheGoaptXgYdtd9OkNmeAMevR5EmpDVAJR2a9tvrg69Koq++3dsqKZy3Atnwo8GD2hVOx7epAoXZUa2p4yQDzJhbtICDuLQVlTnGt3rpK/4+fr4ILPqKVVOdnj+wSPeji+EaHnBs33EM7ABnnuLzh1g70xUFqjNTKULcCgEb/brAww1cWulk8m7JulQttxzXxIhqEce3cdj3Gz7SxOCKTh1NVBRF57PUA3d5cl3tnd+T1+/eYjc9shnYAECzA+fw6l+aSXQQnXPXP2AykBxBIHS2U7TgAyPUUNDzwcxsACEYV9AZpKE3TNNkX2wDN8dIH/V8TAAQjAkHDODdyqBjavicjAIjyBACA6JoL8A8lwCj9RQlwBAAPTw7lzp1TOTm9J0MAgFuHIjMwAD9sMABRshCDfzaJoFwDyg0U2MPcaaMPlHDpz8xKylQWKE9g2YYeymvDfgAAtxig/e3f/UC+/9c/lI8/msru/r4sIRbv5XvUusqC50kPNzmHTXYW94mVMpGRGMoPCwHpILWh78dZm1lp6XwO5XMxOC3XbL179b7Usc0GKALO3GEDYVCjouoDZh8J3DED2cKE75BAiALddMpRbG2OHlyLzbWhNmKBM5QSbZZo9AYDFnjR/rF8tQQw6vOcckqhcgXxn7LJrOQ62KpUObUi2ejXbzuTk49v13wBYn2nU+Rnr4M/1M6GZCPKddfRaMLAYC/VDFcy4rL+BpJzBIm1ydLnBQBX6vyGBJY6uRmwjgxXD8QdACzF08N57Cpwpp1HJjyAP+4/S8jGM8e+vwisLXHmZ38EjuuqD3eXKjeyENrGkDZLgB1gsSCjWgCu1ajrEYEgGsRoB2c4+tMxyj7ntFHeRZyeja1H1+5LwKDNdSMhF/YfbYb5ggQC7T/+P301HT+vJ4jrGl/rY+HlvY2F6jmfiEcEM9NfZKDMmX5IkGMNDvsWnJPliPUJW6IPmxshRbuEcc1fFLX36E85AGiJErWx+oQOAN67d8YGSs+fX8ijh4+pu4erYg4SC9UeUkEOALFacQIWIAJR+BkE+Ds0zaM/BgAQdnLbNAABAP7Sr/6KHB8rAHh9dc3zBSX4rgH44fsffi4A0INLvUf3laDjqA+WwQiADVoCjATdTQBgrrww0Nz2XO1PR8DwZQBA7+GerntDgj6dgTXgXiUEMlj5cwwAcoIAAF4nAPA//odvyRsPDmRvE8f0tQgJ5r7xrO4+xkwd529ViFZpgHmpJzZv3QTEGzh45tE6CTc0BKtyBGcUFvFc1IjzjeZsmXY/SQFNbyDRruFbV+g4wMZqDFQhQfIkNW1wvQJNPiiDHoli+9l8M2UCquYcz19LmYDRlkuAbS+gGRLAYkgE2EAri20uQ0sY+JzhurjmDFVNNjZ4H88UlimvxjPqZCclMlgiq+XIOB8B5COW4UqpGrVhfy37qCDZFBmty3QJPRl0o98QdCBW+5srODTxm2VQtB9ATgirPcmgl9pRte0KAKITvDZK8fNsCXBtBr3tifTmV6YB6EQlXV+YEtf8JdjG8t+WNeLX7Ui4IbnmetSq4an3rlrVffqy0YZR95pNR2am/RoY/DgHWImmCT5tCBsBRNPRTEs7EwEiSFkAqEkztXy22DA1nrulvc1anry+M3lp5xW4RHMoJLXIAASxwAhzXYzo3r3D3WUsz3XgTx8gd9+lSHjSNNPS0PiqA+aG81D9IqOb5tQVumMt0IMdDPWGedHvre9rFUMuBnqRdqzX6F6cevB+vvFpG78ItiT9mrT4zLlr0Ukq56m6rxXirvr8WXMnPlebDk/rPd9AsWgF6Ko25E3A7wYAMNxIO1ukAwCsRDzbnidt7AYA2FyzpPMGKrFfbyXD1cECn9dVdNaXYAQ2HbjVX1B3rW3snypDqs9me8MC/9cfvCZfefstOTk9ZRdCrqPg6GEtzcZjuR5DG+eZZpBwIqBEAppvdMJhzAD6KW2degiLuRwcHFJ0G5n4ek3ie1hyUzEAkbHF79mlvNJ8+JdiALq9SJ2Wu4AVD5o80SMLDQAAIABJREFUu2UT4uty8IUwALsBQBcBRwEbyy6nU7m8upIptJacAbi5JWvIlENzWiYyG1/w382tkRwc78rR8aGc3b0jx2d3ZNjfSgDgxx98KH/0h39CsBbOg57EpcOEA9ozeGRRmN4bgjxl51rGEI5Dz7K2XJ/aJRSdibe2R3JwCCbppjx9fk4A8K/++kfy0cdj2dk/loUMwZFTFoABgDEZ1sXsy3tFm4Ko6DScUHVsdR/ou6iZgsRb+lm3APNhDdaPDQX11krZlvSdHdu6Zkg72OSfw+giOHcHWss2FQRU+1+O/2oGYLYFZGEyG4xyR5F1aNqhQ5vtY46B+QA824wN70AGfq4ZXVwOLcme7GhnALXeTp8XAKzlcV6GSajjWVpU/xnPBVMJABC/26CumhIZMEycd/uoJsAM6DRpJfh9yrLSsxLNbeJ4ub3oOosIHnm35RYJD7/r6MclsNrmJAOAtsYDmN15STtGI3stglmsWIpAruPZdWEIYhQ7hpwR2iZp5L+r56EuNHHNurhP4vzFecPvMfYJULP7QKd6BBE4tyYTMAF0TsEaqV+JSV+Ago23FYlQn4sUTNg4pbGktE8uiebudGAnSj4ZkB6/Tc9JbzaS/xLHTdehMiIV+FNwE+y+0VDZxWxORFkD06+zhkgOAvr9NBOdWYfPAcBCw7GniR0I+R+dbMhbb70md++dCZryOACIJiBrAy0De1UAYD0jsQT4F7/1ngAEhAYyG66Mx+qPXF7I+XOUAD8VAIDn59cvxQDUJiCWkK5KQ50BmMgUDOT/7QCAPu51ciLZI0/M2Hnl0Voz3tDxw5qaoAGBNRXxbqJ1YgHvxTp68vgx/8WefmkGIA1ICQD+5q99vQAA1zcyEB6Tjb5324gHaWyKhFfFAExVA6Fje2oEoqCHn7ea+CvP/dzpXr8tjVPFCHBGZ31eNOfNcIAg4ZMYd+FwbWMAApdolgCDWa3NqOgTulaflWC69jDH0fToVL/ZdAQLBiC6AKtOKMcFEmFoCrIUGVFOwORh5pooqn0ixIEzdP5ll3ZnpopqyYVx1ectq+7ienXQB7/zphkATCGF1MYAZHKAAOBABsNN6Y9Q/otM4jpLgMEmo+QGtPdQHbNYymiwJutr2mkc1VXe5C09PGWY/LzCIesOGNJKE2UABgCQ/iYBQLAorwQlDV4CjET4co7vB3HjxQDAtJ4CSOjagSUAqHq0KomgurQ6phpDQgbICQTTaW62kZ93wdiSJcSjoRwdnuifXhSPCnjBqr4QqxIsGrN40sya94RmHwQAKRiuoCfmPa7FmqzDfXv/aGfpQZMaQnf0c3aOB7s58PE9OKxrAK4G9uoDkl/qOmctWaVaJDbSmvFZGjzL1sUHehEgMAZZ9f0xk2a/9MHOXcji82p5dJ6wkK208YrXbru/tgnx8Wkbt7rctsjgwrDdABa5ofbtyzC4AQCWDEgayFojzX7GAeEZyLgu4r23BUbuTGqJge0ntyMcu8A0SRutl7tFGkugtfSmbeDChk2Gw4xAPrj0BjifKxioEdkv5remEGDcQgm5v7cRgNeZDF979q9nMuMe7VpXN+0Bp563gq520foaDcZbx/j62sslrgZIz+by1htvyDtf+fKtAcDFEqUP1pGQpRgKAK6tbaSuldBrgU7P8dGRbG1vk+5ci7rjVgEe/f8AoJd/cjMXMwjAFUELDvvDwyPbA/k9LnycS4CzSDRtgwUeVLACSDNRAHAcS4ALABCZtnNqAG6u9+TwZE/AAGQJ8Mk9GQ4AAO6TAQgA8P/+k/9K0XRmD4MGDs8CyxaT+QJ2GQF3Kz2Dc0X6OxwvK/kIJbC+18kAhAbgwbps7W3I9WQhf////ki+990fyCefjaU/2JF5z0qA6UypTlly1oJQuf+O1zYb6c0vGJyCezOHHspEGwAAaGNXV6AY5caKzD8mrQNYmMAGAwDd9NyGhdYGAEbblK4VGpaUN5dlGvL530yG6b3k32Oq0KPHS4DX17WDGUS3azsZTXA7AJjHqgQA9fcOVHgTFvxcl9bfBADWxMDirHUgy0ARry56GRCQ99HCTMRzzGdwivXP6+sKFhEQds3uoqRXk+68HLXLrPECdNesuUxkk3URR9L5iNKYFt3K2vxHUC1WWXF/eom0uRTx7wl4q7EvZ9payT2O4rQGeNEmAIhftwGpNeBXA3JqA/SJ6s97Mx5/3nr9OAAb92LcRw7I8tq2DXBN+OcMdsa6FxCXdElGxr0a2aHF+R/GLwuQ53e4z+jMWC0R1r/Hv8WxwJi08XN4P86o7Ro3W5PkFvWUwISxgjl2bS408NXKwwWTRCppAN3BYC/4sy8cD6ozWMMHQMcP3hLsOzbKjAzno5PNBAAe7R8mAPDZs2eqR8gkotsKTQb5C8Cryh2o38uGNlbyW4y7TXztS9UMwHd+4RtyducOfRUEmq8SAETg740L871pQ8LUTj492L8tALDN1/MEMM/hoFuGUlD/2YP/ei4ByrORkWn6etfenzUA+O++9RV547V92dtAHHpl5ZSz1MSDbK1grLwJDJ6nkDao1OTrSrcIYCS5j+AfLfoGlIT4q9YeK8cw7s28nwhAVMl+tTU53nKgT0GtacH88mfNxIsmZR/+A9hj+Jc5WjYBUT3lBABaiS80171ZCL7XdXG11DcmZgEEQnvRSoAnCopynBcKHOH74PfiOmx2Qa1T0x4Mg6P3pyXEXhKMP7N01Vh4bZIycZzw/8okM8DRuuaiygaxDwBAVmkGBiB+v3twqCXAww0ZrG9Jb7TNQ2h9Y1v6o4FAamo8vhJoTlMCYdmX7a1d2dvbk+HmZpV9dsaoAX+FaDQYoxgj/KclwK6RyAQyqnMmJQCI383GSIbNZIb+DHYPOp46H81XlhjwmNjjWthXjDNeAO0AXmIdIOmGZ1W5BkhJOXtfbTsAblQPecLT1xpiTMoeDVQfFnrz2qzNQPMGUSnjKVFb2SU5Wh6mIUlQahuGvV5gEk1pglS2bGXlAHd5bjnjMMYX4Vq9BwfbSyLgVfSQiRZVBz97Cj2wS00FbuQWxlPjwc0DiR1sG0h30DPwz/t7mB29ZRfYtkF3Zwr3Xz83N1ptYyqdr3Q/zPLmzEB2Iloc0haAqGnK9ApdOF58v49Fpnbm8uN6vKK2I42IZWrbAMN4uHSV/sTxW1Xim4x8le6PAGQGnBOfwRaubdLgHYOxg89GDRovSe0CtZq6WHFFxA7DfoB1zYrNzU2RU7j8KqAtrpXyIHWxbV3jyEjSgNqe0U3tBqxcKTcBgLe5n3q/rCo5wnvrLtRRpJd/n07kzddel69++SsshUlBaDCepMgbAxDi2PPFNR15PuvARVeh94cDCbo33qV7LifHpz9TALA5xiFoaTE28f3KjCjXV50t7NIIzNfR7/Ofa4bmF8sA1MYsCLQgVK+vEKT1eynImYzBAFyTYzQBMQBwSC2liSznY5YAIyg8PVMAkAzA03vS723KGpqAzAby0fsfyn/70/8uCNxwsGvpVtVVO9qH8DdPTOD9SuP3xiUYP/1//A2lydvba9QA3Nrdksvrmfzwh5/In/zp38jz5z15+GTMEuA5gQfop5R7ru5I3LZ/fN57cJDgaIyvWA69ubnBzDRASmhYsvx2DQ03FmQWaLZSfTDuG+yZ4gssa+5MnyB142YKxzpuuf5kG/MLMxltS1czi9L+48a8UsCZ79r1NHcBtgAfdmyqwKc6Utb8gV1frVTStQC9pCsxObpLgOtEpJ9vXJ0FQ1Az8NEO1jaxPhPrJJ3eZy71mLP5g5Vph+9K4+/3H4EaZ3kGIBH36sw+3d/lSmLe0xih/lzustXsM5YAG/jm/6J8WEubypeDRhG8dMZYfGdXcrEGwOJ9szGENYfoAkdbn9NAUQwTnjGCUb6efYyUlVs9E/ZLiy2OoHoNDt4EILb9nV+d1mf+Qu53LH+rgCP3wBkAlf1wLcQuP2pVtYCOQUvCtmWwNVmt9+jND/yOdf+UA4bbLJiW6Q1ZH0n3WWj4wjMdHaA18B4s+jJikw7zrXroa7OQi8lYLqdjAUuNTCJjaqfBtLI0KyLjBNNPrxKzuK7K9CC54gDgVI5OduVLbz4gA/Ds7I6W2372mF2AwfJQ9pJTTatzzDVwA8vFWbRxhGLzoPj7mgH45a9+Re7cfyBXV9p9HXqETQYgNADBBAMquqaas7y/obz/wYfsGDyZTwkYbGxsk53DUq8BmD31SrdmIGwCpHPlzWF4Ji56TNDhPimTEcBQXU/6mduWAMedlv39mECs/R27vi3GuX1RssO3LAFOazcASbxv++q4dr0DNv6uRPYcgYCNo53QF3LNcVFQaDDSxluqmxgt0KJkAEJXbM00AIcAHSCfkYNvBW20K23UFNRmHuaHzCeyMZrJg9Md+dVvvU0G4O4WHuZaegNNuHoXcWfKOgMvd631c039mtTcINmnkgEIwAPjkCsluFJsWHOTt8ggjevcWUx1c88aYFX7FGxU0JWP52hx1liJqwN0HMOaKNGWNWGMlCXKcsIL+IZm63h/OGiNecyfUQLKxoNucWDTFABUEAvAklagAHtAohkMQKwVfwbYFTbvAvN5AH1j6DoP+eQo2dWmQtpjwTXrXHs0g5s6WbkkVXsujKDPB2gNrEMm96whDICyxZzfo12A1f76XhoORrK+tS2D0Tr/6w03pTfalNHmjmxsgRE4VLbYQAGwi/NLap+CaAFpJazrhCOnLtNmO5eBOap3pyXWcq1SOxjfhWojgj2JEmCZwv+9pAbggLIYkBuckQ0PABAgJOwSxsm1AMtTKa/RBMwbCSn7+wri8vv7PYJ+YO7hXwB3SP6ssfpkPV0aNpGddgk62h5ImI9qCqL0F/OGKrS0posSXEtGJbuWNW3jMyQb2aE11ojRq6pEsPpiEyUlReRvAMsbzwnGI7Ud/RX9jggAvnm0u2SmK1AU3aFm22yeCr6p2h+qri/uAhpWlevUEw1kXV/ZeMSsjy+AmCG4DQPuZofqFjS6kMFwYWoaqxgAVF+0CpxJZQ+rsadiiJoAoAZRbLxi73TjxOYOZkA9EKyZf82N1p4Frt2NQrSywWLRByqaLFTPmLsIaYldyri2gFyunRXXV3M+yzusKej1c+ZSEAcALevQwQKsNRW7BOnbxrPtd/Vq825uDvRRo4CiqJqh4I6ww8/Ba7+nmwDA1u+/AdBsjm/JDdC1mx2q+v3LxUxeu/9AvvL222SYeZMZOO9+vw0AEJ1KWboJ0dMMAOJgcgDQO78eHZ3I9vY2jXM2rnmRIav7KhmAqwDA0lqZ6YzZ2n8rAGDR5bUFALxEF2Dttnh4ciTbG1oC7ACgLCcsAe7153J270gOTw7k9O5dMgAhgh4BwP/x374jT548IQDI0q2OLlq+tpvgjjID2wHAuawN0QQkA4DPz6/lR+8/kj/4g+/L+WWfjUDmAP5QPkBftpez8cFGUfQ+MJehW8kAmWAENPCWdHqGc+2Gtr+7KWenh3J0tJ3WOoHV/pTj0mMGXus9YaMycG56gia4joC6sK+WIGB5iWeNGaTffK4p09+TC2UjEB3fihdE3ZecyUfnbi+jcb8h+x8KaMLRgv1SAFD3bGRu4P34XZ3gcw1i/3uab/uf2i5H5nJi/FfBYn2t29hsnrEssdDssZfIsOyEQIa+fJ0iuaqOvtXmFl/S0m28kpYox68EL71pTEwOOONBAx1jNFiXZQK8lvzzc4Ydk03nJ9q2GgRsY4RxfQXtLWdQtGn3dJWq1fZ0lSYz7WulRY379NI4/16wPJwZFbvrcgVX4Fj0P+LUlOutKXnTZKbYvrGjJ/5dKxXaIMnMyH5RINrvNY5f8gk70NZVf6e/4Ws3zGvxPUi+2Zto72gvMiNYGzBpgOglzMO5dtxVK9iX+XAoHz38VD767KFcXE9kHTY9jU0AjriuMuhXNyEYgEbICdWgfwCNQTJ2JnJyvCtvvQUA8I4cHhxow43PnhAARNAeAcCcj4sMJgDlHuDq7+t4o8tWIHDd3tqWyWImv/jee/Klr3xZ7rz+ulw+e0b7AADw8hJSJ+faBRgagOdjdsAEALhcjF4IAGx0hmd344F2/rTz6X8FADDZXQcUqwlyP9WULNJfsfQApEJT7erykqXYmKchu4Z+0QAgF7BqAI5mcu9sR/79r74jbz3Yl51NZQAiGQgwg/bDQCsHgNT2wrcobYtrfRaSUSYHwW809hj+XzubVnp+KVkaSntbCCxxiAvfOwIMXIMxSaFNNPTs1f3eVsaNkl4ALWhw4b5M3Ie1vfTztUFYYBZJNVizP6XdfxkDkzU3Y+UKGIjY58DUiX0ABApdgHGf1AwnA3DCteLnOwBA3BM7uaNjLMH5oTL+XDPQ/BpvzkBJNVSsVGc+3g8/CYAYrokxwAsl6v5+B7wwglinYAAqUDoITShgB9akP9iQwWhN+utb0h9tqz8LsBB+zBoqq9YYX0IqYTyGht6IACAbLUag1e07wT+1zZwHY44S+BMwHSdkdwMbUPDPugBPxtKbX0t/MVFfmOzqgYJvYMUDLKTWtAGAVYdlNcTtnkgGUQ2jYvJN/TOA3CqXAJtonY/pEYMhiGdRDUB2Dw8a8tS/XmjTqBIAzGXQXXhAFxZ1U0+EIn6xi+T9gYeqJJAKpq9q5BN47gIA6yTa185OixLghCjCuQdizdp5FXh0ByxufH/Q1FbYgaYOYCE5GYXmX/M4bQMzInpafx8m4gXws+ILY2h0W0CnCcAZOJNKIyogqmM86oVyE0BZg6354DMGYMGI0cDDAyrunxDg+We7vvM2gKrrGtCg1wDgDXPsxt8zyVoS7IF06XjpgUEBhQZttpjMeoHXXbOqw7IpsvpiDMAusLvLQbzp9/789fsi8JGMnQMQNqedQcZNX/rK/q4MG9oJ+xfgy+v3H8iX3/6SHB0dygKiVt4pWN+pBn9yLdfXl3J+8Uxm03EDAIRhG47WCwAQB/HhETqmAQBUdlhaJ/ZM/1oAwBRgGMjSBebWGij/IgzAAAB6mRaLWfumAXg5pgZgbzgkA9ABQIaGPYC76CY8IZPw7oOzwAC8QwbE2vYBY7mP3/9YvvOdP5NHDx/SkVhfHzF5i4M6vSqHoHM/831zPcfcYVnOZTToy86ulQDv7siz51fyzz9+LL//+38pzy76cn4xTSXArDjraxBc78EU8IfSI9fCYgMA/jeT3nQso95Uzo525f69I3nna69Lj2MxEekjy6xMFoKBfpYYayH9XCVHePaFDsMpi2mBqycTbtrmJQAIYCg6G03wL+41HDsKJOl/NTPFNYRRVuEAoDpfSMAbk9H/dWmJIrOZmRhtzPSmZlg+f7PPYd8TAJIu+12UX4aBS+zHGkiqWO65K6cBhWEocf9wLFOTMTjKaE5DBoF3wXSaoHZ0JCBKh9QpHdYZV52yBM46w1GJVdrhDxpzHowwILHAi+BrS2dqgmr2NX4adjMA9Y2Z9ZLLTnJWPWTWq0VY27mbfzaGk681E/pO+9EZnsYiwXqDzqT7QN6cYlUXYfpJgfkTKyj89hv+Z4t/5wlYAJKNzyUWqP7NE2NxnAnCUmahWa6br5c3Sdv5Vwx3iz8WbUqx5mvGTfq59MuaWtcKAOraQvALxj7kOXoy6w0FBVofffZYPvz0M/nks2cobifTrX6lOIT+XFnxk+2i3gt+Zrke7OZyLCfH+/L2mw/k3r077EAPBqA2ATk3BrJ1Pg3AnoMUPoY5cWzf0VF1Ud83ShEbAOCbb8rlkycMQsG+YxdgsBIfP5EPfvzTFwIA1ze3NThfW2PSs0EANABwOFpLa/hfAwCYx7FMotzkXzfBIwOXqolZBQCiiQLAH0iNTMEAHGiCyjs8l/cABuC5PHn8hP/Cxr48AxA36RqAC7l3Z0d+9zd/Ud54cCi76AK8HMt0dkUwJdoblramhmGo0Mt7EoB8atBaxWMxdoRddGJIec5HkCV0XL0JAOzQ8Fe7XM5pOz87+1ROeEh7MSbRQwm0M3Mj+BMTf/SDeL7N2dnXO2ZThzn4RpBlmRv4hHEle5vpCpwbKEnWvzvA5wCgN52LAB8BwMAA5AyDMWhgHgFG6tGp39Obh4ouG+OSAbhQJh4ZgGApAuTr09dmTIhqfwO5mIC2kmQ/k5cA2awL8GBtS2S0IXNoWrO5lsjO/h7ZrrjHZ8/OZXytnc9hYzZGG0XHXK0j0QRFbS/ht2oHYIwT/FlNzHB/4vwFu296LT00EkSjDgKAmnwkucWagBCEo8ahd+WtHYbVAGBqvtJXIBASE2RHDtcIjiHJgvNIX30B8kgdcWsimCs6de1To5cAotpbZQA6AIh5KPGCpGNdYyH2s/tejQPPfhGrG/GrWquWBJhw7frvaOwCvxr3Coan7w2s3cyoz9/e++aDe8vIEMuODwZGEVC2J74FAKgIdEa0k5OyAlNx/Z8aSe0KgGvHp87ExoGtM57xvV0HS1fZq1+3zcmik2YBQXJObIOm++3I7NegWaP8uFopybhXAUe6bxNP18WTy+U6A1YHbOx7sEjqsVkFBPrz+mfKsm4P7LoXgHeA1I49WXjKA8kisAvBStcGapSJ3AQA2ryloGiF4DkPjRsOws77egV/KARAGffVzvjNLJ9XcBu1a1X87Ed9ZN08uHtPvvQWGIAHCgDSx/B3rgIAUQKsWSJ2chqoeDe7RLF5wL8uAJDPTcHhpnaqO2G3bQLig/4zAwCnU+phMMhKAKABBcbmjADgeDqjI5QAQBxKyMQKMmroJoyAbXIDAPihfOc73zUAcEKn/NUAgPoMsFlNAHAsP/jRZ/L7/+Wv5Om5yPbOscwB+sFhMwZg7CoK5kCDwUYbksXw4d2MZCkjtHWdXMhAJnL3ZF++/NaZvPPOPen1LqXXnxIc1fFF+bRmremEAFyF02eTDkAhSm20MeNd18e7uN10nradq83y5tr5KpMx1Iu0M4ffV2l61QzABABWXYBjwirfVwYA287uJnDUZFzV8+RnZG0T6yRGbdOcZRc/1+Y36BzFMTKwJzHulg3gLCUCwjmDTykAaOzPtPkt4ZHeWwOc2eXjeRqSM6l5QEvyiABgi0Zc29kRx139jVKjh2O84ky9ye/rmtc6kx59HQZ9FM4E0JpLs+BLUBtIUGbvjC8dlLbvieul6z7SfLUAgOx6DfFzZ+5XbhDuIHf/C+w3Dxagwxg7+bYc720lwJ2gSQUAxgSDM/qiHYg7iM8ZmT0AGmp/KEnz2NhCjwryCcuBzHtrMpOhPL64kk+fXspnTy7l408ey3QylMUSzbjK/Zo021zvuZZewJfjMwiIUS0Am4kzZTGVk+Mdeevt1+Tu3TOWtwGoefjwsVw8O2czI5ZGFdpmeOqSpfSyAOBkOpGtrW2ZzmeCJiAsAV4BAL7/ow/k/Pz2JcCrAUADK/tgBLUDgHjuV9kFuAYC2ktCs+VIJcZVCXB+x+cBAI2RpFKVxasLAMSboPeH8j8wM6dzACAGABoDsLZ7SFK/WgBwwi7AAAB/77d+Sd54bU92NzEOl3I9udAKPAPStKu7JpW0Mk+rG9yOOrO7jtngs3gspecwGj8oENZkAOK3dlYlksFqYkTSF2cD37iXq3PY911gjtP+Rt13st1U89m1GH0O6tL7Oh5PiRQjLqXkD9nw8E/0fKJvZecwGZFTdKmdMlk2BLufzw9AyzQAp2PaavjbbB6B9xOs0jgE7DUHCB2AceYiAT3TCATgFUuAYeDbGYAADfWaAPvxQrms+0ZMkBio4wxA2nBq3NmZxsZpAPoGMlzT5h/QANzY2RXYkbWNdRmur5HtinPy4uJaZtMlmX/Qu3NWodpK/w9sRGdmexMQBfsUAIRkjmoAJtAa/uoMpcDOAJxK35jbEBpmh+D57TUAC78rSGPpWtD5VUxrKT127h0pI7q/TgCQth3lwYgpMdMEHKdWZRck3cx/VdB2KP2eaghqPOoyEtmni75Ovf+S3m5H6S+fqaUJaQ3wafSYX10AYI/6hxkA9IY+bq8xW9x3v/LWm2QA8vuLzDjqsmEkvPSwfNA2Z7DNkeLR2mI7EjjnCW1nDiYGXent+IJPwFCog6/BrfgsMHQxoPDNF5HRrmepx6Rt4SVArqXswoOhuGl1k+Ys+arvbvtbzuKUzn6aw1pjxrL80cjoPZSddGHYtHwrC6HyGHgBTIlOeBujoGPRR/DXtShqkCuBynCGzZmP67TeEHV2qXTcSycvbti2PdA2/s1AoKbPv+iMrn6/BzYOUDL7k9aQl+vZv/8i4GS5DkvWEoToe3Ln7l3qAO7v72sX1AIAVLszm0xaGIBZAxB6FiqsqqC2/3twePCvhgFIx8MaSPg6cgDvZQHAGuaoNQDzelXNjRqouLw8J/0d4NrR4RGbMtQBJH6eTscm0AzgDmWqtm6dsWROKRydy8srUQAQGoDHsr2xKWi2AT0ylv4yWJuS8Xb3wUliAJ6e3hFZrMmQDMCFfPzBx/Ln3/kzefjwIQWCFQBU59Vf9X4szjAru8y/Q3GM6QHSYZnL+mAkWztD2T/YlC0yAMfyP//5U/nP/9f35AkIKr11mYENBPtDv6dkmnv3NdpKc6j5fUs8r4IubMKwWMhoOZPRYizzyZW8dnYov/DOffna13al13smwwHKFufS59hC1wWfdWeVp2gCcAgAGtCWzpiqW/sqq5Ics5CUyueS25RqZTVKL3zfO3BRgoN1xWPTbur3ROZkyp4GyYo0zyGhdisGYIstjNf367aVpvqRV9uy+ucXsvTV+GUNTb1KLuf10m13mjIDUM8r116eFx1cwW6NL0qm1V0hPDAwraLi/QHAKrrutgTT5fe8gIPQMmAxWEQgVgB5rcBc5ReGeU5AY3hOfqVpL9WAl/5Jx7nJINUAy9/T9nfOh72nXt+F/o7JdqRKB/8MAMoAmqbvs3HCPMy8CUpLhQXXTZwHPFCJAAAgAElEQVS3Fj++GPIAAMbKjbZ1TT+jmi+dH2UGr6+vMTkHn6yUJhkQ/GJ3RXR4BNtkuCZzwX8b8uRyKj/8yafy8DG08JYynUVGiae/LNHqZAIL1PV2vMpAy4yx7LW4WEFAdMteX+uTAfjVr31JlssZNdseP3oi5+cX7GzjuncE1VMGPickC0mkFfGIro1ylFBxgKZkBADfe1e+8s7XVgKAP/nn94suwFEDEN3nf/rBh/L0/DnPv95oIJsbEKPflLWRlkZ6OWGeKi0Bdk0w7yqK21Qfo0+tOySu8FmyWcKrSwPQ31L7yalRC21Tk2Fd22rXJfTruf+ez+gmALialFEFxF5e2sF+iyXAHpdBFww+EJiZ0wUY6ljf6wJmIBl1sXFab8F19OTJY/47grTJSEEGvB9zkmV8lKlFDUCU5TnJIWosErOYyJqVAP/ub70nbzzYl+0tPACaM1yqnpkBgChNJ9MeIAZ+D9CbYIvaK8wfbRWa4iF+h79p9i+OIzXWAjO6YZoD+BHPJ39fnXhw5pYypOLgtwOA9ffFmJiEowCqtdm59LxB05dryGwcwR8DFcn6ppFDEzYF7AA6xUYTBASdiQ1JNPheMmU1EsAh+L/UlLPHgR6fMgD9XhWIHYF5NVCtTdwjmPFt52xa797IqOMcaWOAebkq/l32FtTY3t7eYsId73c/1KUAekh6jdalv7Ylw41dWWB9b26xE/BwfUgQELb9+npCxvZotMG/96APirnknsJB5N2bMgMwPRvZ19YABGXTaPDEcgRSHWXJMuCxyPRa+uybgGTNXGQ2leV4wv132yYg8dz1+a7Xk3dBZ+dz64TcB3sReokAQgEug6lJP2kp0/mEOo3ug2C9RNkWnBm6Rp0FqBiK96PwNVrjWsluhn4ZsUKnse+qRJQ/a5LeSNJ4dhpW5w/OZNofa3riiV7IbLDyhASa3Oi096tvv9UKAGpdNAImpQr74dul5dJ8EP3NjYw2CjaqAxbfWztUjQkO7Y998NuCQW+gkDLedfnUSg20Jt00llvRAfBSmQAAtoGLtVG86fnaxrPuAszFYQYvMgDjZ2sH1b/XM+BJywULxMC/GERn5Lh9hmsHVB14G7clSj/aKbscOwayqrvAkoahaUIFxkBmCFgZjznNaWM15L7bDW66exekrpzlWBbVtZbrgwg/IyvwKl/1eHnprwdGDv5hrPT7Sxbgq7yXVdcqQSJQvRVg4j0FwB/3d3Z2Jm88eI0AYGK4JQagA4AoAb6uSoBLABAGl7oSxhjCWOwfwFl68RJgfBczQxUo1reb7wIsmvu2XN81IFfvD4A6/iK4HYI4PF+zpKechboE+EUAQF6pYuO8HACIPWulIq0A4JhdgDG+h0coAS4BQAJddFxncufBkRwd77MJyNHJmfRlPQCAH8p3/+x78tlnn70CAFAdtAWBEs9YOgC4pl2ADQD8px9+Iv/lP/+FPHoyl/OLWQsAmJMnGbipGGpmZwACAvzzEuCdtZ5MLxby4HRd3v3ma/K1L6/JoPdMRig1GM0ZvA6HS4E+c5wvLku7ZuoYF5pR0E6syi6GZVRrh3pZJMDNdD5EBK8D/NPlpMF3+So107yENb7HvyfugRRcWsBSvz/+vbZNNzHJ8P62z3cxum/qlvxCdrZl/Ao/KgV4sbS8YlFUjAmugUwJVf3fdFM6/g7yJB/A9/4tAUCOWWCjtT3zy/gxXWPHM65qItewwxWw2waAuY3DtTAmHgC3lbh+YQBgpasFf2slAFg9d/IrLf7ycuBV6959wTqBk5dFTvRHBmWbj17rinGvm38IkXHX8GQaxRIf3Mu9PhttgMGDJNBk0ZflYEOmvU0CgDLak//nH34sP/jRI/nsoXa5drpWtCIpsd44UM3HCHmHAarhnaOyAAAo8vZbe/LVr35Z3nzzNXl+dV4BgBrAOgBIGxCafsTx87Hp8geyfqHeFwBABOSInH7hm9+Ur379HTl78025evqEIND1NYBPKwF+9FR+/MMfJwYggu8aAHz/p2gC8lwmsxn9488LAIIBCd8HsR0AK5T7lXa2vQmIv6cLAGwD//R8KNkftwEAI2MY3/dFAoBYB5iXBABCo3agAKCyfiok8QsDABfUAPy93wYAiKQ2ylCvZbq44tAnABCJVpNbwe9RVRG1ef19vn88fivLBsFMBrmnZPmldVAx9x1gLNZJlXhB6TvmCqATQEB/ce4Cu1fHs97U+u4YN2M+UDar+rnBZ66af8SSX16EZxz80/AdPZRJW0koVaRUl06riNQf5LsXc41deG6AITjn51D9CHAKpaJgGGLvoBwXzdsUAMS9agJuNAC7XAHAvGdKf4h20nwtcNDqNRYrOpqssD7nLmnWAQDc2pTtLWXsgSjhezQDgCNqAMpwQxZgwQ3A+ttgeSzCVwCA2HPQ/1vMwXbblPWNLW3dTuAP9tFBv8gA5KSlcl9tBIIGIMoATM8/n4lAI3GKLsBaAkwQEIn8+VSWk/ErAwCTX4nbJSPd7rs30jb0fW3Yk0B5rIvlnAAgziwHAbWBl5YAc5+xWZLqBka5E2jRRl/2XwoAxBrCuukCAPHsuDcyQiMA+O23MgAYnSHmDmI7dacEvyDLqGb/lT8jHFNk3jNPtc5RNDoUzYwlRvhjYDG48VNjUrIaieg66HNDmWebIfTf4Tv8HmgzTKclOg0uDA7j5YCNO+Q++Pn9tTFcAZgVtd/2fJ7xcmZVaAKC+/MMQl6kanC4uC3HC6ctaRux3NuuHQHOjkR/XPylI6EuWaczag4ljCvux7uapU5N0KBkhkpL7FzbKI49x/9FAUB7f70WascmPkv5XDUzNXSUqz7Uph1UX3dVeRTeywyeMYEimOuMsa7x77r/rt+3H8ntjWB0XRmF2NadinFn8C85zn0xAPC+AYB6BynoMNozNACvri7lAoy0pAHYBADxtcjcqVHuy+7e3gsDgNB0gKP+8wgAehfgrsD6VQOAFxfPCwZgm8Ym5rpkALYDgFyvyKRfjmUyW5BhcHBwIDtb24kBOECTCyvXgsD16d0DOTk5klN0AT45k15vJANjAH7y/kfyvT//c3n48DM6g9oEpJcCzrgOs7NlmTv7BTgo6TxgyYxmzNm8CRqAbAKyIfuHm7K9syWPn13LP/3Th/L7f/h9efhwIs+vEMqhAYiWvC0GYGCpI8AMfN8cyB5K2YwBYY07yDxiKeKcJQ+jhcjxbp8A4P3TdXnvm6/JO1/akJE4ALgUVGqMBgoA0n7EDZuSF3puYl7YGCmxrrvPjqZtLjtJc70FALB2oEu7EZw7Av/V9xLQCnBU0Ez060Q5Dm0moAx0n9M24GcVwHETUMTrtmigde2zRvffMBFtFQ0r7W0LAFh87y0AwGbpUxzznHyhXXXR+JqRc0sGYASfeMZ6krPlIV80IbxqnNRBLbt81/PTYOKtYAASPLDMO4OugEX4db2cPwWf9qxeGtS1Huv5SD/b52tdLQYN1jU3ArIKcOTkZj0+xSy3+GBxPIrAsWWgvTzOfQp/S5vV8C6f8TLOjnAAEGVQ+M4ZfDh7NgCHDgBeQ1gfSeDeukx7WzJfbklv7Uj+9h9/LD/48Ufy2cMF4r/ctC48H82mxfP4N5qYxNA17MMBwMFS5O7ZIDEA3/na27J3sEuf4uHjJ3IBBmACv62TplfCvCAAmOe79JwArkE/C1qxX/+Fb8jXvvF1OX3zLbl++tgAwOuiC/CPfvCjzhJglE//hADguUxmU2qHrW1sy8YmBPq1SQVKFstXNwMQaxxdPlECjNJ09bm1siK/9Hp1F+B4vsbvQ/9lta1N9h9tR6MyqmLsrfDfvUJoFQDYxpCK95/WuC2augkIPv95AMDhsKcMQJYaQqd69JIMQAUA/4///dsEAHc2gYtfy3wxNgagztFgiWYPztwE/TUAgEnbVeO7gjBSacPHjqfNM7BMUut5Usc9EeDSbq8OAMI+lOslz3mM0WsTFW0qtVuXyzSe/l6Pv90up3jRz3eOQfRPFF8goOeVd9D0c803a5DFpoOoMOPxiX8BGnqyGImKMeNRBQDBcEbZqmre+bVwTwQA4SsGgklcvx4Tegw+7HmTw6Z0msa/8Ivy84D70AUAsuQYGnGhWSRKX1UDUEuAZQAQEAAgugJDKFhkYE1Grq/AAIwAYG6YQZ1W2MgEBNqc8lCzMUesjhLgfi6jpU8MpiLWB5uAXMkA/j/1GacQNmRpMABZZwC6BmI7U646rSosx9eyMy+JD+Ceof/X01JgMADRJGNIPckMAAJfSs3R4GEHbWZNGGn5r88d5tvnD/8f12ZXCXCNhzSfsbKPvo58uzWak1bvt67mNQOQ4Cftuu5NT1z1fv3LX15mx9gGF8GR7bh0ECRmTDvjqH6w1F0tsoFaSoFZquIOMP41I5YmksakT7AYg+WaKsmJSi3Xnb2g9wd7l8E3jJ7VhrMNeVsjCX1iZH1gzPSVx8MNkAqwgk6pGXjPsERwhtRjg46VeeiiyKpJgxezLygTw/2jTMK6DnkwVxtH/hwCiRJIxPWtBAiZ5iDYzBIToyP7PQ5Zy256jSZ43QYA+gHugqFt9xQBKFJi0/erI8Jr4JnDwo2OKhmA/SXBAlByGdSS1p1Lz8nihKPcUiKkBSCxfP0GBqADgMjyDDSbkg4TY7TE52xn2MXy6fB9qYY/O0NYJ+0aG/lbkEHHewAcFw0OmMQwB6sKjOKB6MYn3ncdwLauJyt9cqZEfA/XhwkK110dowYWsl81+Mf78dKZvsjd0zN57bX7cri/n/YUugDrwGcNwBIAtP3LMhU4aTgo8V50i9IDBg7Xzu7uSwGA0PBgWcbPGQPwlQGAZi9K505FkePriwQAwTAA67MGAOFYEQQcLOTkzn4CAA+PT2XQX5PB9h5LgD/54CP5y+/+hXz66aefGwBkVph0/wAAQtOlP5Lt3XU5OtqR7b0tefTkXP7hf34of/xH35dPHqLsYzM1AZmJ6qng8GSGl/ZYxefjmZIybBQsRJA7JgNwoy9yuDWS+Xgq90925Ftff5AAwOEA47GUAdh/A5SaDKwxAL7DnJjlkIAGO4NDdJmaNuhop8m61aUFedZrNnxqjICgwTXheG7V0EALVIBzLDIGbHk1/ZQqgIjlxxUwwjOgJeBYlaRpe3/NNMjdB/MeKD/3/7H3pk2SZdeRmEfEi32P3DMra+8Vm0iARJPgkJzRDDmg6dOM6Rfog0y/QD9LZmNj5HBE0GTigCIJQkCjl6quJasq9zVyiX2XuZ97X7yIzKzuBkAKoilgjawlK/LFe/eee44fdz+zoKVyhpABdxu4+hVAV00hnN5/76dsZx9Nx/15Ygk/C3Nf/PrPEPXOmvcgtFg724Ax5oIVLP4V5miRYSOhF1p4gfY8Q82HB/8iQMOsUsOxJdzfh7559H9T8jprNcLPzP9xOANlotOLczkSQcCIg1f0+fBs1FkQTFlL0b+XPDrSILZ1dMPn98m6AwdZJESZoLpqNXqnucHN6+u6BNivl3kAMKq48PkPn43u0Zyn55epZmbyk6hX5A0A90xO4C7OA606fm9heN4EjJM95ot8MqRiAeMgGYAc6sRakpAVAcCBWGYskof8UzIAkcMQBTS6Aba2T3Fy3kKzQ2bNtBiJXqtiHKdnqli/nq8LcCTDY5QAgT8btDTCQiUvGbBJgB9onTUdA7DR+vUDgMo/I6GNjUWxI4MA777/Ht5//30s3L+P/sW5/kxDydotNDmYpH4JAoB+CrBnAFL6K+7q5NcLAHKva9ptp60mKhugKUoDf8MAwPlGzW82AEi/RZs0+nUAwJkkTBJgAwB/+KcfYfNOFbks84sORqOuAVhuunZsQlkmm48OtHUNSFfEMCABjFs+LoTfN8MeUR0dJajMXE/kPJ8OH7mheI+AHrR+4T4l+8+kztOzdAa8v20a+hwDUPJlgnNzdkf+OkMCxLQQsl9F81tfE9s0ImOrESTjAC6y0jQAwrH+eBY74E9gg+SslApTAkyGH1ltZFzauUb5LwFAfo8fIsG/1wRhsa0sZtmk3+tnUIhvOEln1G/ZW3SJWT3nCyfVrJtYOy8B5nvKesHVR6rhAlo1mAQ4yOQRS+YQT6XFAOSf8yzmEBCef70uJc/0Jc6IARhPZdiZVRwyLv10+MVs3uByBgGAvCdDi4lcR8wPhyTzDDDudzQEJDHpI/jnBAB57TFOm+dUZEr7ZwFA5SSjvj2rMPc0qbjlMwSPDTMxANB5cP4GAYAhwewWAFDekBom5hiRPv/+wbuPNQREyYD3FRoPVAhEwQ9fGMwEishvol3NmwC22/xzBuMBFhYqSCZjaHU4KWuCRvNSevZisQRMaNwYlzadh9ZIm9aou6HMJRpsPIBIaiY1+/RSikzXIXfCkHVLPqcdJEugs7mcEpdUKkCtVhbyf3V1hVanpQWRoEQraQmoUl8H5IVJNpkMbhHFk6SLBpEJN5GE1/0D0s3D7rOTwBhgOGU7MuFlVzGZTMh8NJfNotPt4uz0FAuLi5q4ycRCAZgAnOv2MCEOk3DnlaCuSswkHGTUzDu9MCnl5+/0aUw8QiJF9Nx8h2568eAjCMP70Gm3tUE4rpyHYSqVMcnm0LoEwjidj5EvWIyhM/YAtViJs0auLHati8OAR9NUv055PTNDR1wtxs9FI2abMERvLQJrZCa1ta79FDVKK4aD2QKO3Wy9r5OZ2v2csvzEmoxUt7MdSO/T5QFACyJ8vpxgKnp8AsiR3w/IQ4TPTesuk9Gv/VqYl5Z7JoPfp7ftw/ly9DYgkEUGO8hpdpLl5eO6HwC6na72DLvMPOimgDh/qrFFw5jhZFbhOeyKUYHQGvoQw/LKopMAFzGOTnB178W1zjVDeUyn1dT6U9BVDOJ9M+NcgvM0i+X38pVK0b+tgHyeEmDbR/Md4XAKcC7nPF14QMdByQJB12tSvzl6z/XCbzYRmh/CcTtn0u4Qf56Klznjfp/QzL/fbYWnv9/z8svp99tKCCUSLqkLGwXuDVpXZACOnAdg1THjZj8jE5jhkDR9VmtTCa3eIvwc1iEbDgZax92BSYxKJTIAs0jTk0JgB4tFQmmUCAPVpSKWlhawuLKMhdqSpjnHHAPwbO8QP/vZxzg+PsaoP7jRImBG+OgaBWEsDj0A7RDXQR9zzR23h7kOqpUyFpfzKFXLqF9c4unzHfzt336Oo9MO4skcWJCxkBV9nqb2BAK1Qak985N7vSG3m7I6cWbS4wm67aaK1HI2ieRkoLmXa7UiPny8jPce5hDEeO51kYjTN5H+PkkEyAkEHA1baDTpm1JFvriEcTwpNkg/1rZu67ijSXU2VfbmJH0+VkSbNkzroo0ynancus4zJ7yXnFIb8dgJzziuZ7eJZtaqO4NC7xJKFEJ2FGOqeYn5gQzWcHD+JVG5qwNJLObYmva2Hl72PAN+EhTQuU95G6ehkZFhnVsmz96zzPXhplN3XXJnLEgr6pkjmBLCQCue5zyDGRM7HYvdnDQquWO/oz/nfVMzR75D3u+X5uHmJcX4R19ln1hmsll5ci0tL8hY3tZjFaVSSZIcm5lkTUTvs0S5D2/l5eWlYrX/Dp0NoQeS3Ww/DIZxeHZ9uIl+jMG892S2jindb8gnk+eV7W0Hdrtr0LqXRNszKwwAF9DGeO8angRm9L0sWAWS2B4cT7roDps6E/jnnXbPnaf2c1Q0RYBnxnpOj2dNRt8tTeEem3G9knGtC89CcsyXiJ+SWTpMp1n6okz3kwbu8siyf6+Y7Dx07Jw1gF0KhDmi1TwD0L4/MpzH55xzjMAo0Bi1zIiCHDMWGiES6wpKTMFx3gMamfOe2x6e2rgwR7GChkbw9m+HbohMuA6cP5n2rctb5RHE5xu493R5NNcR2WOM7/wMzB8tJxtIJpdNJ5Die/S76Haa6PU6Au/G8QDDRBJD5MQCvGon8Wa3jrPLXgQAtHzC53X6qn3v/nxGTucmZbN5Tvkc46zyCLoNsvbsYHWxgvsPN/DOo7tIZpKgzcXZeR2tdtdYPJECLmRCuCEnYZp7rYNhkXD+fJ6PuIwJMtZPp/DOO+/g3fffx9L9e+hdXMgfjtJBTpttNOhLeIlXrwgAMnZw7yYwBlnuhFKvA4CMP/T/8/kr87Z5CSELVTXhnUXMtAawOM+0tt1q6cxnfsdcORq3b7NEmP+cvtnkPQB/HQzAsHHmDh3F9VsYhPNn3ZQlZRt1eu4Y4+WmNo0k7dxDEQkwawzuK65vr+SaPz/JJD2/ODdGaYAQ/OO9JBho3oqOKOPOgKRy/2mtN81bWM/2kSYAuFLAn/3ZH2gKcNZNAZ6M2xab/ORRShkF6rkmiM5e9+mUm7n8zC/k2wBA2nuRvU/Sxpys9tYcdo7JHq1bWSPwTOXa82SGaR42LR5vaixE7+98k+/a99/C+NJ78Fb49eKvVd+vyST2Y7x/tP8+//esLQW49YFR3wBAxn9OB47IkQkehmcDazvnFWfDQmwis9Xurikb1vSzqygc2sIGSdTyZG44UYiruOvn2ecZgKrL4nFks1l5ABoAaNfrX3FKVx0AmEjnkEjlEXMAoK/rjYCVwGBAoI55WNokwMyhgtQMAGjDkbzhgt9ZvgnsBoHwvul2OwBQfpMDTAZ9xEZdxMcEAG1g0zwDUFJyx7I0+fds5PHn7m25buiB7nNIX7vTCzBOf8Y0kmx6BAnLN7l/CDaPKOkmNjT1UrbzyH4fDkRx+ZLqYJ290T09+4zna+9weGAkps0Pv/LvEBLw5gKvj2uKLwKH5yObXQ+9SXltNnGaOT3JC/zqAUBrIMQ+eudu6AEY/vDRSPRQ+4DT6awelJqhtEbBQ/H2p8BV9HZcBwAtQC4tLSkZLBRS6A3baLTOUD8/EWBTLJYx6FsSSQBQknFSRfmgGLznOp4ewbWA6T7gnEnylEVmD3bmgImNnflrEhsbq7j/4B5arSvs7e+g0WoooWpcXYQsiWkQ93ICO2SHDvRhh80Kj5El825xef15dBErgXMJme8AeANfvo8AwCCJxcVF/ZqJBr2xCAgyKet0+upSeHnk/KHF3zN54XtkUmm9Bw85ygl4AOqeCSQ0MIbv3+l10O5Z0nQbALW2toY7d+7I7J8vTlvb3d1H/azuAtIs6BmbQRIjdO1IwLa1MmVq+o3jKdF+kyppjJhrWnc6QLVaw/r6mr5WKzXdd96ro6ND7B8ehqCcPlfERJY/lc/OM011z9wknalEPcKAvYGOa+ClY2PQciCeEFAlU+FkAhxasby8qAKPP2d/fx/b29s4O6srcPPP/csKWw+A2p9e8wicS5DmE6YoQDq/Jvi8V1dXUCgUta4qxZI693s7u6jXz/T8CH7PvmxyEgNQtHifAbF1TXYo8Hv4eTfvmAfgsOfZtfauDIBfFwD0oCmT4WyeBrhfHwDkvdYgnLkA6z0A/Wf+dQKAHvzTXvsXBQBaQqDYFwEAaVTOGE4GoAGABEdYMBoDkE2fymI+BABr1UUE7FhGAMCf//wXODo6+pUBQAJkTLQ9s1hA8SSuOFetFbG8WkJloYLLVhvPnr/B3/39Exwet8Re4QRLgn9DTrOcJK1Ac2tcEmA3Gdmm8vlkPK7YwVjWazbEAKwWcxh3W8gHwFqljPceLRkDMF5HItHQJGCdA0gjMS4hl84hlaZka4hBv4xkehHDeAr90QCjoIsJOohNum6wCbfb2wHAafJgyfDU/9UZGocSYEtsp4XA7NARY6CZzDcKZnuwWeTIiASJd0QSX7epZor9yNCZUB4TYQRGQcepwbexk9k8IzAx/2vFSaoFmC+wW071gNN+WWHm0RyX20wMBFOX1N0DO1cMMDb4z6wq1AQnmEJWZ8BGGrvn5qs1Gvb1PQk1LhzD3n3ldqfMRYUSCwUOxYnHUVuo4vj4COUyY29Hcj8CXkw4W802hgMD4QTosHE5nqiBxPvOBhKvhYWqv/ceCCLAOvXCmyaJobTTyXkmE0sYCeDFEpzy3Tdg2U9RJCg3tiRyrAUUF1NC3f3YEAkOrXFG9CyC+CzYYc+m8ojHWDzY5HYqJbhXeqMrNFsXWF5dRqvVce9tzAKb8G4yYL58IaNiPBFg4JpyvAbmOfw2qidsgJmZn+vfRxhjJuOywpSfk8Xp1OvSwG5J/CUJM2+s4cT2IZ8vcy82kaPDfhS/XV4ZzeGiTdvpFFt3zjlFyPx5MiVezhU67rf+fIq+N9ePGdB7BqGxfzXNUkXTVA1j+zBuw4scwCobhbk5qQRdvf+ihHARhq55KcXUfOP65R7iEBDlaGR0xEbIpmPIBhMk2FgftsV6niSAMZvHQQr9uLEAm700Xm+f4/SibwCgUMkp+9N/JlOuGAgYTXHURPZsKEKAYw5biiPBSeuMv8MeVhdLePBwA48e3Uc6k0Cz3Y4AgNOGB5/MDACoHHiqTJjPl5QPzjGT5yNun5NEGReyGTx4/OgaAMjzkQzAxlUb5+cXePVqG60GGXmMUWzn/dMDgJ02mWUmASYIGH39JgCA0T31LxMAZAx1Uus4911XDMDVlQJ++O9/gDt3qsjnufApOzUAUAzASYAYHAMwBAA9uOZAGN+g9fVUhLwQrStYEzEXYjyMss9uWvO3AYLXAEBX99JXkgSQEHSLbuB5T8W5+uVLm5hvAwCtQJqFe10TOPxcN9hiaOKvyCVsRvUMAFSHkF6BjFEcAjJUzPUAYEhgcQDR2DVI/dThMUlU0UFt7ro9QSds+M8NdZi37JqvQ64zABEOAeHZG5V265xyIB49AGPJLGJBNgQA2VAYTjisyRGrRkCQSCOVzCGZJQCYMt+8Ee1vjAH4pQCgWICuhecZgAQACewNu4iN+oiPuw4AHGkoSFQC/E8DAHID8dpNAqyBKJwKnOCncUMlORTmBgCQdQPX+dcFAG+ykJkHt339e9Oe+0oAYMQaw5PhRPm4BgBajqM8kuK/oNgAACAASURBVLYd+uown+/eXZgBAHXQMznwYBQpvT6B8BPLIptwnj0oT6IbJLY3AoCTAI8evoO7d9YlA2Oyvb39HMcn+2i2GhpHPRpZ4LPkxY2+VqJjCRAX8Czd1gdEkyeEPnTSxrPrMfUaikqX/IZmsklPqEePHuC9999FvX6C3b1tnJ4eyyDy4vLymjzJF/REWUmBtgLI5L0sPnjoGzV3oC4Qp+wYMss4Y/JWFSCRjmzUM9ADgGQCPnr0CLkcWQNdnJ6dSh4nBkKvF/oSTBfUrIRZPX9OEnMAIAO/77aG/2ZiDMAujTmZZIbTw6ZykeiC3dzcxIOHDwUCkvGzt3eA169fY3d3V14wUUmreeBE/EbmpFFKsFxiGi0SWbvZs7bkNjptMyr/5ffwZ3LoxP1797G8sozV1Q0VVvv7B9jZ2cGTL546GQuT2DQ4AcxvTI10Z/i6QXJihx0P7mjKNytv8pM//Vpid1wdczIAM0l1W7/1rW/ougQAjsb4xSef4PWrVzg5OZNchYy86EtJcIR9+WXyoHlJT7QQvynQLC8uCfzb2NjA4sIiOq0WXm9tuec3VLIafXmvnxAAZHyIeIdZ19Z3UYzCT4B/0w0BmTUXty4+/41Yp502uu2WMQCdLQAlmirGQgYg9Dz5+mUBQL6fZxD/pgGAHprwydV1AHKWivurMgCvLi5VPLIhUKtWnUx2Chj4QuztDMApqMIGDWNRbzhWPCgUSijmCyEAKKmrYwCyOCuUslhZXZIHIKcQhwzAwQhn+0f4+Bcf4+jwCKPBwHmrzH7+WbNld5hHvV4dKBcFAEmD8KwhXmvNA4C1ChrtJp5+8Ro/+b+/wMFxF5NJgKH8/RIYTJICAPnrKWvIJ5xeBmEFLV+0NOD64p4KJkPUClMAcKVaxvuPF/D4YQKpxBnisabYhMYoTyE+KrrOax8Hh+doXCXln9UyEjTGiS4mAmCcxyGjU2Swzo1Jhbt1fk1p3zqwTWCek9vY3vPeLjqlIsmsyVm5Z/k+Fg/s8/ri+Brg5wDBaO8n9AB04ZT7W+eoGwbGvw/lnN4DJ9Lwu7lQmK5bsRoijAU2uXyTTdftCiNdh2MNhubqDvww9p8HAK0bTIY4743kc2J8UJ0wdgz8gQMADVzVfw4Y573hGiQTpFgsCsQjeFgoFPDZZ5+EjCrmALlcToAUGUICSBxgSSY91wcbHnw1m009B5nVOyDU/1r+ppiCkPx+JrhhA1WAKMFTa05R8aBbEmMTsaeJ7FJCOaA8ylhRzCHrDzzbBJ8ZtR8AQ3e1lEG1uoBCvoJMuiAFgGRLnKo47OD07AS5Qh7n55cCt8mqVY7n8ssQACTQ5byl8oUCypWa7jmnFfKz85zg+Z1Sk26WosffSeUhEMmkw3ruZE05ewuyl5inWHHDl+VD0+TbwE+/1qPMfw+UzMu7Qs9er8KIsF75E0KJfSSNuFnSPTtMy87VqR/wTWey7R+LxTzfPGOvP7L8UhMQZYBuk0rV1I3sKQ/cG2PA9rhZ0tiHoPqGhTDvYyqTRpyNnMkAjOm59ET/FVITZIIxUkkC06aJY/wcxjgIJIdWL4OtnXOcXfTRao8w0Jhje/azLEBjXvpr8J06AwAtF5MUa0IulE1MT5LpORxheSmHR/c38ejxXaRzOTQ7DZzWL9C4Yi4TaeB+DQDQxyuvivL3/zoA2Feuksnl8PDxQwGAXgLs7YU4BKTZaKFev8AWJcAOALzGAESA7d390AOQBXs6O2UAMpb8MgzAeQDwNtBvJg+dO1B8/P26HoDR81r7YUa9NTsw4mbprwPOwjPeq23sSfj64qswAEWw4OC1X4EBOInbWUDAS4BqyiYzv50BOAUAKQ2YAQB/6ABAxwAcjU0CbAxANhTJACT7zw1jCJ+LBwDZxImwgvyAmxkFMBUdjFQOALzGAJx72Nc8bO3v3woAUmrrm9zRmunLZgh8SRPztqmv09sQzVtuAARDn0S3XhjtnU+dgL9RR1OZxQBk01hSX5PVmgLN39vpujPwjywyMgbJ6OS/YbN5ympmHOWLdT+bWR4IjHrIaT+4WHtb3v9lAKA1PiMNvzkAMJ7Kk86GIJ1BLJlUU5xqQrKjh/0RkqkcsukCUpmcvkcSYjbynBTYzsC3MABdY9xLgCdUfGnoCv3/BmIAsknEX+s+U2koD0ASmYZSQIQegDdZP7x1aOsUP/ANZ4sDzAXNNzORzDgAkJZbPAdJ9HRToV1+FMZ2nX9TANDUFL7mn7Luw9zCs/7nana+37yiz/+MWULUdN99VQAwmpP4HEZN6MApatwUasqfFRuJT4VAIBD79nruGgPQd2ENx/VAmsm92EGOmlyy6+hHpZu8c9bEWbffUfkJnrBbLdklk+5JgIcPHuHBgwdYW1+V/PfJs0+wt/8G9fNTHfDJJOWS1gH3h7cfva3rHFtH3dhhdr3sCvvNpHrKbSqT/djnsUNvupn9IUg6LUGy9fVV3Lu/id291xgNBzg5PUG9Xhe1fyb5ikwV9t336SIx/ztSayXRHRprIp3OGkobWOITHW7C+zkvh+D3sUAnCn3//j0h/mQckNV2Xq+DXUe+P7sODC40prXXLJNDkhei/AHUwTVWWkoAjn8xUJFJyPfzxq4KRpFDIgqaFAp5gUe12oJLOkfY399DvX5ujCCZvEyTc92jyA2cl9JwrbA407xOZ4JKVh7jSo90bBWf03fg30Vfl40JquUk1lbXUK1VxUbg/a2fneHg8BBtBx7x3zBRI8gcPcyiTEdbQ9P3V9Izf0BxHUcmE3vpq7///CpgzzEACU5SMs0XfWDOLy7M46zf1wj5RsMPLbB9wySal6ABRiq27evckMHQr88HGwH5ZIdQ3usTaXfbPOOT38vrqlUqqFarKkz53nv7ezg9PlF3UMwWp5cz353INM0wCZs+D4LKfH9Kvrj2uR5XlhZsjZQryNPfLfIyAJDU9RsAQE1cso5GFAAkUMgXp/+mOQHrFgag1t/AQEwDe2kLYMCFT2DnFL+O+TS9wOhBbIXgbMr/65YA3wYAqmBzjYIZudicuGUKHNp1kh0RXYtibXj9I2WE5xe6F4x7tVrNgT2/KgA4QG9oQzvyucI1ADDKAMyXs1hdXcLq6ioqtUUDAHN5TQ073jvAZ589weHB4a8IAJrvH73yNHSIv3adV67vhcUyqgtZLCyUUb88x9MvtvDzn7/E3lEfdC+guIxm9gPQ3oDgH9nxdsaYfCZ6v6a/JjjB5SIGIIaoFXMYdcgAjMMAwCruP+DUygsAV455xYIgickwLyCw0+9gd+8Sx6cMoyk0h3GM43GMEn0xqrQ3GFPHwVTuPbPDrv9mCgBOi2GfxITrJ8oAlH2DmSVHG35R1pnWmovsjKEC8FxY8L+PXkn0faJ/PgUVI1YPLuaGzRflGLOF3+yn5D4Nh4vOMIiuDXUMQVGX30R8ENkMsqaQsZD6tLMZWEzOZdl5D8Tk4xnX67GocjZDbLDyHrgheQkBoPb7VDLA44ePsLa2jFw+j263hR//+MeKK4xRKysr+trptnB8dIxhxLXejNGhBiBfl5cddE0BrGuSp3f41dbn3bt3xQwj8MXXF0+3wlslKW0CKBYKKJbyygXGk4GaixwUwKZlPEb2nZeDUuJsjFfmEJxAyVpjCp8RlAQoBlhdXcZidRGLC6s2sIasMzIBJiPs7O3q3N0/PMbuzrkfLxeRAE9jLPtPdMmoLcRw/9493ZtmqynGfLPRQaVSUE7HZJ5MPcYcAe+xCSZSitDvyWKe5VlmASNrEhVo1vAmQ5RFXr8/Zugx+al8px0ZZG4bRYtf/1c8uVVL2lKasU1hmJC0PrIAo3nQjT687jYYQOj+czauPu0JFW9ujTk1b3jGkbWpdRyy/+z6oi+7Lrs2TYUNCxlruPL8t+fHXHaidC6dZhFLfG+CVGKEfAbIJoGVhRjKhbh+z2FGsWAiD1VOACYA2B5k8Xr7TABgoz3BQJNv6ctla8SKZjeAkD7QDvT016vP60ANSeyZI8UI4XJiJ0CHh9XFFB482DQGYC6HdruF47M6rrg4XR0RPgeXSPnGQ7ia59QdtwGAM/cRHBZgjapCqYi79+9dAwDZVKcVDSXA9AB8+fLVDANwEqPlkZMAI8CbnT1cNRs6TzUEJJtBNsMaJSngXzLoSEbNmknTPzlWnq+Ih5jF+ISmEBNYZz1BBuBvGgD4Ns+/aQ1om2NWejxtyP+yACDXH5+ffBx98TzHUiPzmnYE/MqE2Xv/SVKd9gCg7W6pTOIxNX5888FqX3f2Kr+PMAB/+ANs0AMwxzqJwEjXmuGqaR0ASPCPIGB0jUYGMRg725M/POHCRWl3lhsD0PzJZyTAt4B9N6UUtwOArNu/IgNw/o2/zMbkKwOEXonBwBnxz/fscsqflRPyAhi0nfSXAGAoAR5iQtZ+BACcuGm//v5abcTzxDwVx5oWzEZJ19Wvs4pIMeTdFFo1ERPpmTPh7QCgNRtnPQBnGYBfFwBkg7PV6eDysoFWi2q/GNKpLFLZHBJJ5uYbmpx7OwDo7p87xf3QPbP8ILg2ELuSDED6/8UnNgVYAOCoh0mfbPG+AECBrKzxBWJSNmzkqOhrfurzvKWGr8/CBp3ANwMA+ZWAJnMPMiI9AChLuSGvwRqk07Pm/zsAIDEcA5m9pYs/z7m/mXwSkE9oIIytfBd/vr0RCAC0Tps9NAPNZhMF7SF5aHLyFzuz7OrSi2V2B9/EUBIT1AHzlK2H/2YCPLz3UImwSWlG2Dt8jcG4h8GIkprZ5KvfYxcbyOdNAtTr0WeKOu6YQ+h90u27RDa+2rNYeIP6PT9AgB18G/Pe1wTSMejmxH+Zy9CnjQAZ/e0yGvddP2vogzLBjrlJP75Yid4BmXqLhmnXwOSbndgeR0z3LeFOp9Lqxp9csCsOkrqRSdLTzN6JHp5MennPmdTTK8sSNLt3BFxvSkCNqRG5GvdvfH6QSBKMsgPKfNYMzKEXd6ttP3NjI6lrbnfGaLc1JIgNg5DN7QsbPx67XueUVz6TbOhDaIwwA1okYY12u3lNkd/7fNgHPiWaQzMCl2ZfkuoRWh0mi/ITteLOS2SEOk8/s09uPajpmZX+fnl2gf0Lr+OfLmJfvtu1+0Q08gPmZOcsMgzgdu/ok2l/3tK0312Uf28+QxYEAvUi1hQ0kGWBabJkThhyvRZ1KZxFxYiJtVsntFCIfHwVnADIj+NSyhdsvagw4TVqaM10f/M+cm356+Ovua86rTFS9CrMJVU8MfEPh2u52EBgxD8DeX+oKAAaDaBaNRZs/WKIxVoKS7UFATyUeBYjAKCeiUtQpwAgC09bmwI3PAOQU5vckJh2BADkQUVPzClFezYe8dq9pyFBREp8Z9giLub5P5uXAPvOHd9ViR4fEtk0ToIlWe/M9FTXWeQAlYjcIARd3OWFJsYOyAjX6+zc13Cgjx/EMs98Cj0v3PvOS4v9z6W3nMnHLenzxRPZdXwViwVUyACMgIMeZCEQT1YQO5sEgQzwcmdFCDB6maJjAA7GBgDmczMAYFQCnEiMUa4UsUKm7saKPAB5QCGbBfojnOwd4MlTAwDJ7DVz5bnzJhJc/GAlf4/sq/N7dQOmGFlUXjn5aLNxidVV2ioMsbRc1dr45NMn+MlPvsDLN33tr2Q2iTav59S8SglS0pvSAyNRX8Xo82GSL9CcLoKToWQPo/ZExfH6Qg4fvLeER495zjQQi7UxnnTEcsY4BYwLkoOd1uvY3uvg6BQYJQL0QT+tMYbxgfPwEfyBZDyDDBObRML5sXaUKNoesoDh/e8Y/63AMf8Z/5x5TjIH4MRnJrTy86EnoesoMvnyzQMVR3Ox0IPp9Chsd3oKyzxDfdPMM7zYFLCGCDvQIzU/1MAim40spRmvJN/44M+zNRcOT5i38LAT1yJ73JjIXsqqvwl9xWwNMb/w+Ug6HZcZNq+xO+gLWGOfUueTr6F4dnNKszsP6bNiFh9MygksWZ4s6xunkuXP4a3ifwwdlUoZ+WwW3//+91Gp0Oevh7/+67/C6Wkdm3fXdP8JAjZbV3jxgs3HyNkm7zvGdbugdtumcWez9jxpNcGX7Ds6XZ3ny8sl2aywyfTq1ZWAy0qVxv9Ao9kLAU3+U/MRSmDQn6DXtcYlAQWzCklJ7jsctxAP+khnCDyPlav485xfmeMUisD62jJWFldw/8F9XF41ddaWihU0mx0833qFTnuAFy/fYH9vEMLnvHWWX9k5xPV5Xh/oZywtBXj48J6aPmf1MwGAUQBU9zkAHj1aRLVkg4XIDGShRp/Ti4sLtNsdrQs2UzM0OQ8CyZD3Dg5wdsYCzp4vzy4Dbbn2yS8joGhMQOXJXmobMjycP59+b/9eR1sE4fMDtfzTlMLDyd894EDPT//eWsOOnesZgrON4ZsB8CnDiixAAzitiPK5ToDBmJY0bEh7+q3LDwhwM+f2wDVnDbhmmSkvCNLZ5zOvrzh6HUp+gYUqcGctgY2VDFZqaRRzI4z6V0glbRopJwDTB7DZTeGk3sXeYQMXzR56DsDWfYncsBmmXTglO66p8mTG9oYDrddsNoNO9wrtztBy5TGwsZzE40f38fjxI0ngGq22NcsvG66haDIofTY3BVixmg/NNxvmOgVhfjD352SS+7jH+8LYx+dZqpRx5+7mlwKAW89fak+oHubEZGZuznSf3rPb27u4bDbQHw7lW6W1G04BDuTnHX3JF9N5P+nzzVjusH5Lo+V8lvn3PKO/zmvu7WYUPRoI4yR1Fm8JIM8OcBGTzb147lAp4C1dCKAZIWHqJWxnT/QzzhWcM37cU8LKNc/6G1huUoTF4gJBuZ5NRUVv6LjuC8kqN73eCgCSFR5MfcEEAJLsodzT6hmdYe66eTTTF9UkwCVJgDc2HQA46WHoGIAJrQvzbWVMmjIA/TXewgD0+RkVcPzRUkTQl90BgGSIzRTxs4SKt62NKHmDjXYN1HAsa5JWQuPUmSkgc88v+gO8x+8tIOA8U1r30efLvg4MCzEXH9m41M9wn8vnLHRyZvgjS1xBjbLfrjxEDQBkF4jTa435ZxNq+7pvIw0IMYuQqV2Vx1BG8kVlTkMCDddTOBCVbFPWMZShJuJijKYTPIuj92T2/swo5oQn3D4ERPMG5Gd3EwMwraEeseSUAahEhnuw18Pl5QWuLls4PDwWC5DsP5I13n3vGxoaYt4nkSEgISkrAq6G99kswwSSDhkDBmIAYmjsv/iYv+7r95MBJ5J3f2kAcH41eYCQzFw9dZ3DZLQzqTAALJnOWqPQxRWdq5R5O/aht9kS4cNNjTew8PraJRHAvP3deeJZ87NCpVu30bUp5u47Q8bgNcB77hpmGLXTv/PEBDunWdgHOgs9ACjmNePJN9dDMowFpkhH3Jj2LpiFRsMxbYhej/RYu9romaj77jv/DvQT0ODilHw2tfEM3EhzoWWyMtFut7ug5R/XZZodRAES/rRwAMYQKBQoDaa0qusKHAMDZaSrgstCA9EO3/nknxBAZFLMMyifiyOTTmpCKYsd782jpI9d9GRC6HW315TJOeW/fmidSSfcxB8lSdMaIR6h8FryRBYcEy4GXQMAc7m0Nh3BM34Oqj6z/LzuLCYIxOvk5xGTWhON3b0mcCTQYXZN3cS2jli5hJuBBw5/TjKVQDafR66YV9FLfx16ARDkaF5e4azeVAzUDBDHPOObhFJudz0EDmtVdnySaDa7Kpz4M3RPVCzPrg8m1tGXPpfLQy3u05ybflE8sPhrAn9jdPtDdPsiBoXrx9belMWioByu39kf5M06Y9yoEcDGd9F8cm9sBRc8rgGAvmNkn4DgmBA1V3yYDMuYpfQXIAhqIJ+ZrHMduGFSAlV9Dc04affMBu/wmNcYcwYfDdmwBELFNw1SHUDmu7dRGRKNt8/Oelqr1ZpjbrrDn5NDrzEcIwEkBNiaBHqAUp7+SiaLEnU9Ip9hcmRG+3HEkzx4BuBQFXpd0mOBRxDZVYVcQdJOFrULC0vqeM3IcP4JAUBetwZSdM3H0nygjP3r79n1oRuzCFMU0PFDXPi8GQP1nl62GDKB/T69+QSY7h/7ey/h9UnAPKvKe3ZFmSO27u3f+6nBfk+FDC5XlYeDnOJkGntAJMKwaTS1hyhJpz9lFHH46gCgZ2ibb5ckwF8BACSTqFopYWV1GWu0gVhYtE4Vq/DBGMf7e3j69CkOD44Vn8lO8Szv8PO+FQA0FEZeN9qWxgDiPWOyxGm7l5fn2NioIRbvYXWlIs/LF89f48mTbewdAUNuoVRSflVHZ2OQQJxJEywpKOZx3Ws4ivO8nHoA2oACHaH8mWTjToBiGpoGvFDK4OHDJdzZCJDJdoA4h3p0zaifyf44h/Ekg52DEwMAz2jFEmD7cKi5CmzKEphS84H/hmexG3THeyP5JmsC12yYrg93vtK0X13Q2SLHs1zJlPXDPcRA0M+ZFnMCvt0a9AwUYxCRKWRNAxasbO6lNDCADDrmDGSjGcOCfrRMWL2FBTvABEW0L3xcdxfOfaFrc/6DIcgbTZBmphdaHLYJ82TqGYBjSgGCg2w0md9r3A3FEiAJsyOg9y2VCsJI5BNnL1ueNgRBhZO8+QiWmQm68l42AJ3KINBghrGmDvKzkimfCpJ4773HAjOYe/zDT34ihvrm3Q0V+PRM5eCCFy+eTZnejlHN+0s5LF8082diygaIDQmjPN0GNbBBwZ/LP+PPYXwhCMjPTtkxi5lG40qAGAsRWpcQHIgjreZf46onkI4FCO0rchnKZwaIJVpIpwbIZHnWDdS9d/WQrolgXakQYJXx3vkVk13A4qFUXkAyyOLZs1eSf754uYPTk47d2wmn+3JwWBITMlzd9fO+djoTlMtp0G5EgF6r7bxpx0imTNHRaLJxxNyKYFQRhWJeQGClWrJJ3CM2NAm0xzTojfeMzaO9vT1s7+zg5KRtwJ97zvy1clWnEPN1tGfKeVA9LOid52XYYJwbAmJgk9+FBpr6YTY8Y+VzyKZRRGUQnhVOWRPKi733X+Qc8O8cBQCV0/jJyG6wnFejcPaKbza6228sVZdXeqILwwNzFb+H2GzgGiOIyM3Ra9tgm8UqsLmWwTsPy7izmkU+1UevdYJUMHAN0gxGKOLkfIRGO4aj0zZOLzohGzFk4vvGLq9DdQJ/MW14s5lwfNxCsw0Eaeaetj95vdm0MQCXq8DdzWU8uP8IxVpNbLvjkxOxXJh0cb8bAOiKQtkOOOZEyGedPqvor6LPW/dNxbZr9jsAkDlmuVrF+uYG3n9vVgI8ZQByCvAFXj57iWaDYKwBgGIAwq6PX1+/3jEG4IhSa1MChUNAWJTOAYDGAGTjxqxZ5iVi/MzM05gTMZ8RU+trvOalbNHJ6gKWIozNKGAdnj8RzzMjHxgYzZdAtwRBQFo+ma8q30O5cLjA54vw6e+1d5jrSsZvzaxoXj//Mc3bnGCfDYpi3BdYR0kvAQLKegOzoIm+yEDmwKYmp0p7BmBglhAeOIyuE+ZXBgBOp+Oa+T+9YAnQ2xTglZUS/v0P/5WmAGdz/Jkc7NgDOcpxtfTZUGRDIsIA9M9fViBciy4X4QWrtrL9EwVupwDg0HyKv0wCfMv6mAEAJZWdAwD9+0ZVWm/7WZ6A9BYWoBiaMwSSuTx7zvPPN4HD9ef+Xvm/mEk2kE4AoJcAywOQyrUhEX3ltATgeWZyKCjXjQdSaT2gOBBes7HXlAO72iM6UDIcvulA5mScgPevFwCcIQkQoApSAvEofyUAGCPgzZyM4ILLF8j451AxNv7ow51MZZAvlZEvVhFQNiwGqmNrewnwTYOS/LAvPRbWx8x9mBv15PcX0DaCAOCAB1Ab4ygDkIMGHZAsoDWcwjtdgLMWUtc9WW8CAL0EeMT9R3/KTNbln25A0L8YAFAZqm6WZ0IaJmHeh94PMpwyz+/7wXuUADtDb+dDp0SeU8AIlHj5B5kFYv5RJmEde254YfC+7a3Ohv8/SzBYG0lmkjf/EQIYIplM4hpgQWPsdJqPdQQNhANQpoRkLa/kjYma7TCyimxSHKfLNpttHB2eoNPsOIkt/dZs0qwCnkt+5PfkGY1kUUmSmZDRdrGYx0KlhmTA5JOsDpODcKMPh31p08lKJFOQiWhv0EdLRt0NNBr0svLJkSWOWvMKTs5vxnUUh/QI6lqhxn2XzxUdANgXy4Dd90yWX62DT7ZLr2cm5pI4OPaAQDWCkwKUmLB4HbrKTOtSzyHGUYosL40FZnmhiuXVFVRqNdCseEJD8mTaPes4vnjyBJ//4hdoXg2xtmQTa0N/qaj/Izs+iZieEe8PEyw+b4FergGUJPtBv3eSuXmGkzebdonBhGg1J/aw854I0BuP0Gx3cHHZQlceAZS22ue1gGQL3h9G0bPKEpCol8zY/Vvf3Z+9jwpZkfPED5oJA6orhPXzJgSBJmE6Q1CaSQOLZjFPNBXKeUO49Sdw2gHclIIpOXHdGpvm5+Su5BzwUBhTXhPT0Bb5RqUzyKbzOD0y1tbyygoCx/rwlHT6u1BWwgQ7l40hXzSJlKYnEgzxgJ+fksRkyQVr7nt2rlhMcd0V05RTJZGMBygWskqGxIBKJVEsFF3RGaBQLqHZvMLr7TdaAxxIw0dElgULjoVKFasra6jVljAiomJPzMD7iAcgGRqU904ZgHHrWtCElcmuYzcxMWTMogdgLlcQKyS4JZGlzDpMJHUATFkNvIrrlPLbAUBjhFinz5vV3gYA+q6q91UzRqlRoQ1kuQ4A6nO6NTAF8tz3XWMkeABwNjsL/53LkqK/N/DDWK3+1W23lQTyeRIAnGUAGjvsyxmAvyoAuIr1zTUBBk5fpu7HycEBnjwhA5AAoMkYBbBFLQVm/GjtnoTgkPOiVKfWTySTLJ2AOu810GxdagBIMhhgebGE81NaBRzj6OgKl80hOv04+uMUjs6ucHBsTZtSkyov0AAAIABJREFUEVhcqJmP56RjQ0DcIBBvru+neyl+U25Cuc1kiEouCQx7yKcTuLOxgGqZoMUQ40Qbk0k/BADHk5xYM89f7WF7b4DDU/r+AUfnAF0xMiUyE0nvHYODYLtNoOOa15Lm8ZygTDPKMnZxiEU9m7q0uuC+snXt1pOm11IGFe3sRmQscxYfGgQUGdqhnU0bgICd1pSk5fwZnh3ji71khpL8RAi4KZ/oTwHAqXTdVuptAGDIQnQL2sdvMfMc4KuhWzHK/5k/GPAi4E7bkc0WP6SJA14cA7DXRkc2GHQCtBffWzJbrp3A/g0jmGf/2RTYqfaTQB+LyPFgJNZNp9vD8vKCPsvm5l15MHFP0mOYn5/TsFfXVrG8vIJu6xLPCQDq5tr6IgM3SHCwTlF7kmA1mbk8dzhFnkW/b25pQqhjUvLXLEy5LwhAUKbWbDZwdHwo+b261+pkZ5EKSji/6OHkqIHz+hVilMykCDLGkc2MkCsOkcuOxSRMJCiRYt5FaY+dw2Q8kE28sbYq5mGr2cQVGYCTAIXSIpKJPL54/gat9gTPX+yh0eTQEVdcAGoUUZLEIptxm3vs8uJS18y/49ngPf0ITNJHdDQa6F5QWsnQlg7IHgTKxRIKhRwKOQNNGPvJSCVrjDInrsHdfXoWv8Fp/VK5lS8uQ8mtayr7eMmPKQa/DMRtiJSP8TxbBdIJd5kCfmLU3eR9xXg85ORIByg7ANDnBFEGoIEaJomaz/F4bf79vbepB0K8b7Yaqhzw5hhXbGQQ3NZ4F9psuyYmFTVczwTYmL8zX83lzMuV95B7hTVAk1OwW2N0GnHl8IvVODbX03j/cQEbKynkgw56rUMk4301PiYaBlNCs007haJYgPsnR0jmyMKaFyUbAxPjjJjQ+uoaq91hDzt7pzg+s2bvnXVgcSmDYiGFIDHGqN1EOZ/B0uIS1jfuoFiq4JK1wvGJGIBkQCg2OB8kAn9h7HNTlf3vPXhE5qMHoeYZOdMhLRPdQzZgCWDnyyUBgB988AEWNzcxbDQF8LKoZU5CW5Kzswu8ePoS7UZPwHkUAByp+Z3Amze7AgCZb9wEAHorCr8+1ab9ZwAA/c+L3g/GsigD0ADoKcNc6/RLGICMb765YjZE89Pt384AFHA6P1FawOR1ZpsAeEJrzNsdA5Cfgc0igXlJm+Y8DwAylnOAC6c5mx8smye/JACoBkYfyRQZgGX8yZ/+AJt3a8jnWQeRRWZ2N3yu8hiX46VnAEbYFaEEmGeFU2hEAMBpq9n5qYt9TLBnTgI8m05+6e+8Vz2fk/fV5jqPKnKi+eb8vQx/QETWNQNgzV0Bz9h5257wW9QwMNVHGK9VdDnlQGhfZPkMc0JKYGWSMO5oQEXIAJT8kBKBvgMAOSSC9aepIyzPNBahWZKZQoUvDwASVOMa4b3hi+uE9l08f7hHxUL7UgAwCnC+XQLM89/7pob7k/U0h5Gm0mL2IciKAZQgw8oBgAQa+v2uzmlaYRD843/pXB6JIIs4/w3P6BkfQMcGNJaYz5Awift779WkzOkGOkwmoz6S7NDw94OWGIDjLjEDJwH+NQKAzGG1C3T7TAJMtwnPAOTZr32rPHGkJpYngRmu5Xyu5xiA8+tXsn7GW0eQE7jOvPNm/se1hsw1BqDLo27zDLy2Iee8wOYtqpT70seRqiVOdOYaAfEVkwHH/sMf3p14b6nom5NCyQ/DG+VNk+lHxKSsL3kJ5SAmOdXC18RP22x8P3X6JUcxFlmlktVUQxX+kQJue/sIywtp5AoBur0WiqUAq2uLePzOffnwFas0Q3dGwbE4Li8aiMdTOjz36RH16RMl8Z22XZO68A4IE4tXXf+pDLVYzKFSLWBlhRNiy/je935LBw6Nt5XQx+LGRmy10O91NKmSG/ro9Ahn5+cyAadsjpMpr646qJSdh5wS/wmYy4Tm5fJmIqA4ErIuAJDJdL4ooOXsrKXOJVn4mQwPHXsvAwB5+Fm3Q51ZxybZXF9299pvOof4uvHcYfD0wBifiluMvMRULo/VjXU8fPwIyxtrWFpfQ5DJIlUoCRk/PTrGT3/yD/jHH/8Nnn3+GWqlsopXPjMBF5ED3WMSlCQw0B0fX6JaNbaHZJFiX1BuaPIT67DP7oww+WJx70A/+VvEbVIP+zOXrS7Ozi9xccUp0WRzuU3tJgdaYjEtYv06ti6CHUzhgUCJtpOVzqx3nzQwcXcAiRV0ztMycoh4LyqeA/RbZCFdKheQyViyMHFdOPNDmAYTA78dBT9yTb6r4Z8oDxUWw+kghkq5hHKhgGqtgnIhj3KphDdbr7QG7j14AHowRj5c6CtzclZHrztQF0f7xyXQLEwoYw0DjJatyZpoZkv529VVQ+utRLnuYIhihnumJJCoP+giX8qjVivrK/cMh4jQs/PjTz7D2eklTs7O5ZHGoRKNRhulUgVLiyuoVBYx7JscyYz3rTD3hSljC8H1rwoAMunSlNl8QQBgFFjzAdykxTY0xBJjWyf+Gfv16H0O/Zr2Cb8mf7mXkh1XtHsPFduf0yLCpqeySLQ/80W4vx6a4kYTHM8A9B17esX4f+fXdfSr/7dRANF/nujhFHaAHHVFRV4kOfIFIwEvAoCFPBsuVe31cK94U/6IBHii5GcqATaK0lcDACkZjA4B4ftwHRkDcBULtQVjZbDqpEXCwQE+//xzHB56CbAxA6Yvk9j617xfiP+82q/q9trkO4KsvOwgPka3d4XFhSIyqREWaiUMuy1cnF+h1aIkIIHeOIlGZ4KdvTq23uzjcH+ASiUhT8uFxRKqtUII0HAoB0sg/xJT20mAE2SakZE26mHUMynE6jIZly2kM/zGLkYYYiA7AXqx5TBCDs9eHuLNThsHlACzeVWuIFPJo7yYRaZI/T7BjyYu601cXRI8H4ttT/m+WEUO4ON+4/lIPyyGHj8B0nu2+GumbJLJIF8EfngOCUSUhJBTnH2zhb5Es0MEPBjnE135bhIxm8TFGBqOJ7hsNvVtlGGouEokBPrTiJo0mIQ7I0X6cA2cMMFynl8y3B4MjVHhJT08811SI1kfmUpjgqOUlxBo4/7n+qHElWeCa5qRCSowz2QhhPuYCHIIBlmAvV4HHFxOsNCAHw8CEtwzdoj5zJoE2GIZ2SeUB8WxurqG87MTxbVWa4SFhbyai2vraxj2u7In6HZaOif58995510NTWq1L7H14pnOFA8A+uKUoBjPNoJeOzsNMfq5ZVIpTuC1557NZUPLBBa0klizQHcA+Fm9jr09YOMOkCsksVBb1HrP5mo4rXewtXWI09OGGsGZJAFAvv8A77+/LgCQfdk0ARfKxSmtsAirz1MtF7U/OGCKsffqkhLgAIUimY0jfPFsW3vq2dYOul1uYM/IMmD0/LyOi8YVWs0uVlYWde943/m5Gc8J/PFzUpYsiT+bbe5cZc7Gzzrs9d0eN59bAn/5LGVNGbEDKdFk0/PsvI7nWy8lBc6lA1nEcP/YOufXIBymEjKLQukXr3wagAjaMF+xpWVfJX91jBF/JnjbCKnPyCKP8x6b/IPFqOT3ngkXUUeouIiw/+yW+0aSefRR6sSfyWdOia+BMNY5HrKJEqQ0WIaMFr6ogqGUnc1BG5STUK7KfIvy+CARR6VallUDG728l/SKoqy73ejjqk7j+xEWa3FsrqXw/jtlrC8kkAnaGDSOkY53LeMbs4DMIZNZwhh5Pf+j+ilyJU4o5rXMAjtiFZPqPCqFACA/xsnZGV68eYW9Q/o1Ae88zuC/+877Ak/aV2foNM6Qy6RQKVWxvLSKbm+Ey2YLh6cXuLi8wkSdafNB4gKxQTlm2aPGBb/KasIPILGvsw05A37ngQbed9ZE40QM+VIRaxvrAgCX7tzBsNV2QwHHktsxFp8eneLls9doOSn+ULl6Wp6JhCf6oxh2NATklwcAvdetzyGSybQG6HCPfBUG4DwYY/J2s5WwnHvq0cyf4f2mdXciQJw/X6LXw/eOMgDN1zDtGI5JAScES2dfb2cAegBwvlC/Jgn2EmWYFJN7k7GFLGnPABQj9wbg/m0AIM++UG3k/i3fh76kxsaZZdxz24/HxgBcXi3j3/3bH2Dz3hIKRTZzRhj0bAifAEDHALRfEyBk3R2VADOguPyM+U7EN997fvG9dEY5+wHWL78sA9DWFOtCGw70NgAwqswKQfMoIzqSk98GAHr2/9yCmMm3pjngdFiZBdZZpl4I3mGgoXQTMi1HXcQkVSUDkP8NMekTnB+g74A/koOiACCTGeIDBH38RG35pss3cCCrCnrqs4nA8531Ghn4AmaSSWSCzJyd1+xgyfl1/LYhIPMAoPaqZ3+RAZjOIZbMiQ1IObC6mawPqBgYdNWsI3mD3tWUAGdzJSTTecTTWTd4JrAklJ3ocBCI/7U9honzn9RXMaQNAGSjkAxLAYBkV/YNABx1rtwQEObbZEKzZrfhoTcxAKcKKkf8uRYdPGEiIgF2Xls8nwUAEvxL00f1/wcAY//zf/zuhIkkX+VyWYlSm0lbs6FusZeI2FQwdrLb6HeYZA0wIAOKyKIDAOM0JSdjZNxFvz8BPVI315PIF/KolReQSqTEsqU/DRllVizTR6aL3qCB/qCFQj6G3/7ut/Gd73Ba6iJK5aqZONIXIxbXJK9+nyDcMfb29/Hk8y9wcXGFxhXZQ10l374gVoLlBl8QaWUAIVOLXgsMskvLZfzJD/9E4E25xAmYMfQ6nIjTMhNsNzCi22sL/Du5qCu52nr9SlNluckzqawSfY51911wvyaZXvDn837Sh4aTdtbX1pRE8TNQ9kNDXiYy9ANaX18XQ40Hfv3iCp1WR8mbDg8xSMbIpwMl2PwvHWSQIqofofr7DvB0o7iuBIsj5oHplLxJ3vvwXazfu4tkoYQBu7ocES5dGfC//8V/xt/96L9id+s5FgoFLC0sKqkiQ4uG554B6osKGWlzU8uz0AYt2IsSrJgCIzed/EbiNvCBBRYZoPo3Qdo68knSkrMzEohMsYR2d4iDo1O8erOD8/Mmum6IjB2ILhA4GrX32eD1MCGWoaj82pwsV4j9lPbuB8iYPJJdXGO+MnzNADW+e0RJrgNjCdYQTMvlWViwgKSfhjfg5XRDAxzC5IfyBEqt6TfQ7YWJpQeQBLgzAZ2YHILFFVmquWwSjx/exzvv3hMgfXy0i6PjPXzjG9+QbJJAMZP10SCONzsHePF8C8++2MLCwqqS27D754JyPIjJR4bPil46ep6ito8E8FEyw1KkVCggGMeRSVnxxMIrW6CvGwvMJJLZhMzs19bWJRd78vQF/uIv/0YxhEarGnYDekhlUanUkM+VrXtJLwkHGomeLNkgJfyUL5/b8Bk3SdtkEzHJjDUIYxxz7GPGpgSq5bKASQKAfJbzByYPEj81mAcun1c0mVcBJp8Z82gh2KHEVEwTm7AZ9Qyc9wgM/a9Cjb7rNjrGHz1wxHx23lyDHtnFNPQOrOngvBHmJ6mGMcwB7n4tcj2H4J+6plPA6W0AYHRPRtc1GYCMQflcDpVKNZQk+zXLfUPpOpMeJj/zAKD3kvAFHD+bvHSG9ABMSgJayhWQTiVkGB/1APQA4OraijwAKRXnS/KE8Qinx8f49JPPNbyHskaxHRzgY4zfaTEQPtMIIDgF8n1XOCLdkHH8EKNJFwvlrAANDulIxSmx72LQHaDbjyGRKomJ9+zlAX7yj59gd7eJSiWOH/yr76Jao7zV3pvJ+jjOIQn2a/m+xdhrkyDUJpBRxkqgvd/HqMsGE8G4rgAHFsH0OpUgJUa2DCVzObzavsSLrTqOjyZoj4BlAqUbC2LOTOJ9AQLtRgcX5w00m+xOj1DIpVGp5rRflWgmUsy1xKIedOiJSamTxS6C/mRXLSxUVXhxqBQn3fPF4TqdZkt701joZCuZrFbLNuJzJrI7YxDBRfnUpZDL5sTUJxBRKFfw8s2J/BRjyYwSy1yJ8SCBRvMSnRZZYiNQhFvOcxo6FQKURQ/UYOFaUnOu10Oz0Qexnyz/LG6T38XoiwXojTgpM4cOC+zTS+RzGYzlQ2N+bkE8h4uLBnp9rk/zTORXTjVlQ4Hvx7XGZifPp06nhUaLsYBee8YY54uxyBdzBNsIXpP59sWzZ85LyvyB7t27h4ODXRwfjhz7n+CrMb6yaYsLXG/cY1QlMJYy76Fc9eXzZ0ilTSrmXwRUCYSRJUh2rAYiuTPQAxWMc2QE+sKWZwnv2+HRkcVQGcqaX12+RFlhFsXyAu4/eBevd49xet7CyRkHVJEF20YmFdOAh1o5i801Ml8DZJNj5NIxjHs08e6FPoBk4VVrZWyub2B1eVU50u7OvsCc9TsPsXtwhs+fEwAc4dnWrhqgzrVRCgRJ0mIx5RpcS7mc5SSMoVyfZD+e1U90PgoQ7BlDyIY7kSHjBkk4hgv9Fs/Pz3SNHJ6SDCYoV0uoLlYFQB+cnOLgcE+Ki2o5hcZ5H5U8G7UxdFoTlHx/zTUbyaKTvNsG3MqmhluByore2Hwjh8xF6GWaiGM44dAHy43yrKOEmpMVTN9qM9omSzZNBjunJMYJxNkkSR3XIQBon8sP9eCzo+S5O2DzGLi44DAXx+pLAIUSWXEFpLJZPeejwzMcnbQF+DEqEZNkM6VczeLevXW0OnV5InHPxJDFznYdYw07imFxqYraQlYfSTF1EsfVZV8NB4JYfIALJXoAZvHeoxVsLCaRjncwbp8hHe85s32TtHLf679MSUbs1Bf7YSym1IkOEYwjTuCQuX88of398s0Btl7tYO/gSgQdej5+9L1vIRFroUBZOgiesmFt/44/46rRxdHZBc4bbQ1yIgBIZcEkRnDXXmIIuyZy9Hz0Q89mztyI4kRywNBrijYN5n+VLuSwur6Ob37wIZbW1zF2MleuH3oYMu843DvE1svdkAHI6fKM/RqaEmP8A/b3DwWGMyZJ7p+elQC/jQEoZi93RFRiOIkrZjDeSOLqmhhhgIn8QuttTo45q4/g85pt6M8DZtcAxBFzK9sPjIHtLhvOVn9yP9MD8LaXnk/CWNrTQQhzzD5PLpkD7gTKOesf5ZNuyjzrJcZL3l9KIPm+bC4wNvBsCHOIyMckgEpPUXoB8oz3DEA/DTgEAD2rXl66ZkNhbGFP2mBuyJy2j8AxAP/Nv/193L27hFIloynb3W4ztJnhXpDHI1melIo7Hy/eL8a/kHjAKatqoDmVlGVV4W1lTqqJtZJX+0Fmt972tzwPe8+bAECqhKJMWr9HdO+dYmDeT9Lea36FTX88/9219RRpWM/+vdmWhN/vAak5yxAqXigBJgMwQeCPjEtJgGlx0MWYuSD9/5wHNi1fPMNSjUh6Jvf7GpjF9cD8y7PtCfqxmdVo2MR6nl/VakXr3Mv4/RAQUys4JeZbJMH8PubYvl7iGiCrkLWEeU8a5hAqIRwDkKBfLJVFIlUQscYAQMuzRz1iHRxMRPIFvUZT8kPOFcrI5StI8Htp3UR8YEiCC50X3RTqmTWmp2x171cBAPsdjHoNDPpdUxI4j0URyJzFkidm+LXhz3e/KubrL68cCWsh14gj7sCYSiViQDakwyMMTLdGHOtONpZZB0fXoidkKOeTPZf9G/65b4iEKoBb1m+41udk07PrObpf7RN6i4Wb9or+fm5oT/i5nW8uzwfm/3zm4FqYZwD+r//Tfx8CgCzWNACi3USjbYm/TTgyq/nRZOjYfzTvJduOU77MP8YmFTEZozk5DcgtKUylYshn8ihkC0gnM5gMA5kGmwTQpvj2RwYADgct1CppfPe738S3v/0BFlcYCMsOALQEguAcTZm3t3fw5MkzfPb5U3S7PbRb9IoxyQ5BIR4S4QAK5/PJGF7IJSX52rxfxtJyEd/49vtiMlGuKJNz54nETW8yT0oiG7hst/jpUL+4xJvdHZzWL5RgBLGUkhSxGukjEgmXLFwIEtE/kL56HoigjJMBgQAgHxhBSwaGlbUN3XN+Dspee13rjLIrSRkFWSP99oUEM0uVMsqSYZofkK0W5yEzVWEbG1IeRnFRYJEMcO/xPXzrO9/B5uOHiBUqmCTSGCTzmCSMgfhXf/6f8Hd//V9w+OILyUBXajV127u8JhnlmgTcAECTu/Cz8kVfJaPAeiAkgYBmpzQSz2eRTKcF1IhZ0TMQLJUyAJBTh2JBxgGAlgRRr94RAHiMV6/3cNnsoNsxRocAwLEDAJ1U3QOAZOLIUFv/sfCnYbq19W1D27/j+xAk0oh35dsGEM1vOMOqjQHJr/zXDAS8L2TmUYrEfcLBBgQCuMhNAuwm4OjYdkn8cGTMFD/hUc1oB/wRhGJX2oHq9F4i2Pb44V0BgFfNY1w1TtFqXeC73/ttMev63RFaV0O0u2McHJxi68UOnj7Z0t/JVsPTiplcU8aWpJwro4SSE678s9ChwvXeMsZcMZeXXxUBaE685GfkcJx8IalronS/tlzB6qoBgF882cLf/LefKYnLZgphc4DBp1SsIZ3KIxlwuqkBgGTj6Cm6A497jtKKLwMA2VHzE6op4eeBSgBQHiRzHiN8tlOPmaSmdkYZc17Ca9cxBQD9kI+ob4t9z2yC8k8JAEZCyXSLuwMmLEhcAhROvfIm5nMSYDIf7dAyD0T/7+snpwIAye6gV9i8R+c8AMhpXqI5e1CCsT+SBLwNAOT03yBhCRcLNb7HwkIFBABX1pZR1RRi5iVpmW+dnZzg88++wOHhgZ63Dt7RzQxin+BGGcZh8m5ty3AIikB/dSrpDThAsZBBKRegnE8hEx85AJBxboJ4qojJOI9nL4/w058QAGyjUgV+8IffQLWWQsCQGeOwDZNqxuL0SeO1mocer4c7Wv/jhHay0Bgju4zvbfQ00EbiPjV/yAIZgkVgCqNJAXu7HJpwjMPDAZp9YOXuKpbWF5DIDwwAxEjA39VZS2by/Gzco5VaRr5tLErSQQ697gSN8w5azQHaLTL84mouEHyr1opYWyNDt4StV1u4OudUYjZmKG0KkAoSKDJ2UyIJgsBmjcEY5+s/2lFInU3QPGaAXSpIK09gA4fykzfbR7jsjJErlxFk8khmmbQGGnjRbTeQjI2QTcRQK2WRTSfEzpygL2ab2ITplNZB86oh37k8ATkB7YJjNK25x9iSTGvABcEMSsrkhSgTdcalMk5PL3SGZHIFnRGUuxAAZAOH+4LgC838TQnQRrNlTDiysNWYYQKuIso8o3htBKaY1G9vb5tKomtJJIdhkPHTbvaFXUt+nYoJiJHUjbJMNcLGimP0uSMASECUHoCWa059xnjG8Psor3365Il8k8Pj3zGV9Mw1FMQk2LwuNjSpWiB7SwObknEE9BMs5eS7VagsYHllA4fnV6hfdrB/VEf98koMbl4vAcDFUhbrK1V9zabGKKTjGMnDp+usX0zeuFirYXPjDtZX1sR+2N051L1fvXMf7WEcT56/wVV3IAbgwdGZcks2eSVb5iAMDakY2IAWTVzmmUOGveUnfQemsHC34RTTeER2L+OEZ9ywQcRpyp32FVLpGBZrZRTLBRTKBcTSCVw2mtjaeoF2u49aKUD7Yoj15TgK+azAzSwZmO7++ym1TBoCFmsaqGRsuyCRwTieRHccoEOQg9jeGOgM6K3UFmBYKsWRpqqBDRWy8NocHsPGe0YyZRajmVxcaz8R2D6yl1nfmD2ggTIW2+Jo0w4jHsObN5dqYhBLyeY56CWDbD6HhcVlAY27e8d4tXUOqoDErGPMjo3VBN+8u4JOj0zwGJpXPYwGGbx8foIxc3XKsteqqNbI0iQbmBEtiW6bzfgOtncOQNUXrRY31+J4/+EqVhdyyCTaGPcukIr1NQBJChI3UIm5HkH6BHM9AYC0rjEwKSpxVobm1D+8t4yJL1+f4MXrPRzst9VwePS4gu9/71tIxi5RzMaRTFuDNs5BSgIBk6g32jipN3DW6KKv6zBAkVmc9y/1haDfS9GGnAcG/fkvWwenZNHQJuexzJyX7D/m2elcFitrawIAl9dW4Zn/BADrJ2c6D3Z39/Hm5Z7iN1WC40kSQ4F/lvt2eiMcHZ+qIfPLAIAEb+l3GH2ReBAFABlLbnt5MDYKAv66AcBOfyCJP19l1nqRqefz16VGOQcduEmovD4WuDNNX98MuUWCNw8gEexgo8QDgDxfxER0AGAYW78iAMhYYEzfaaNZzFIHAPq/857BKTXh+gjoAbhaxb/+4+/j7v01KeZIJuh23PBJcxN2AyYZJ20KsEBAl9eJ1eaGnoWz2UIPzSnzkPfASBEj5YK/LAPQ75GvAgBOrTl8HnrzA3obAKhwMA9I+8Fg7kH5v/dKFjWHuGgjAGCIWUutyFhO/b1JgOMDDgJxHoC0AevRYsx5/7Ge06hQU8Cw5mV9zfOe1kcE0LzfHwEsxnlabZydnakGYaON5zaJVvyPDSkCgJKgOn9iv1ama3qW8fp1AEDtVUk/CfiRXEPQj5JeNgfTiBGbGNAL+BKNy3PtQ67fSmUB5WoF8YDfQ69j+gdy0CLJRoybBkTPDAURGG3yc8WLrwgADrpXyrdZVzCf8pN/bwMAGduj8WheUeg93QWEqkFNJSIllAQAaUVGduN0EEgY99lUoMVYn9fw/xYAaGf9LFhv++RXAwDpA2mqSgGAUrI51cX/8j9+PwQAmTR6+QslOwTRBEy4NUhklwU1UWKT27KD4ABAlTADxCYsDjgIgH9HpoDRxKl1p3/BZBAgNkqY6S7XUIxJkAGA/NnvPFzAd3/7m/j2d97H4koNhZq1YA1yYfdqiHyugC++eIH/4//8G/zi06fOzJv+ZUMMeib55UKxLqcbHugKx0I+idWVggDAxZU8aiv0DyOl3T5kmqPcNQEqhlSCoAJBlX30xhNUlxaU2B2c1HHV7COdLGLYDxAbpxwTLSpJMwCMnWcyAJuXNI1tivnFTc+kv352gVKJkiCaXJfFAJTnEAFshbX7AAAgAElEQVSpcUwsBoKBo775FHB89qTXxLjTRioGVEpl5FxSbDfJAMAoRuGBAX78IW3lEjG888H7+O5Hv4uHH3wIFCtAIod+soBxzOS7P/qL/4S//9Gf4/DlE6THI6wsVIy12OHQFQt4ocEpqc/ptFieMlGXuTqHTdgGZPnLw5TyYnYV1Ckn+NfvKZGnZID3m+BQ4IKTX5wELcvVRd2H/cNTvNneweHBOdotApDGCIp6kDBoMmkWO8gFInZspoeGeX4oLjoAkEHagrWboOzAkbcDgCbtSybiGgaQd2AYmR08tE3SYl1871kWhnFSxrmHuvTQNImQJkdTnirvPzPAJ+hLQIFSvkw2wP2HG3j8zl1cXRxjNOkgmZrgj/7oj5SQsxN/dnKFq8sezs9bePFsG0+fvcbS4pomOooBGDHwJxgkeSA9uGRgb8/T0/jpwcQXmS3mY0Wgk5M7OTgmgXyBoKSbkl3IYm3tjjEAnzzHZ5+8RCqZ0/Pk82E/iF8JAKaSBQQJDwAykSNzYsoWtTXFbpp5CFrC57wCycTTSGMC5sZa5LOj/Jh7h40KXr+8EyOvf2kAoP9oIQDogLj5bquXAPs/DwFAMWWmAODZ8YniE9dDtVIRKBB9/boAQBbSMSa6cwDg4mJVEmAPAPLnsUnAV/30DC9evMDhwYFYs5pmFU6edRIDt1F9UuAPdCaAUQYgAT/uAXLs/J+PJwMZ3OezSVQKaRSyCWTj7Ih2MWBXtD9CkMxjPMnj2YsT/FQMQAMA/+AP30NlIUAqzaSnL9CP+zUgCzBBINCmDTMhCSFAAmosyEZj7X/GU56ljAMjxoVJAoOQAZLCeOwAwJenODzqRQDAKpL5AUZRALDekpk8gYVCIYXqYlpM3bSYU3kMOhPUz5poXfbQIlA4iaFQyEruu7yygPv3DXii5Pro4FD3n3E6n09hbWUB9+5tYKHGs6ojAJdgLj+vcmsHnqsB5mS6kviPYzg9uUL9rIVeH3j+ahfNzgTxbBbFak1dWAKYV426gS0poJpPY7lWQi4V0wAushokbc2k1bTgc746P0OnNUA6BaQIGsnTiwBBgEkyi1EsjbPLJg736xogQRCAwy3isQxKxUVdE0HJTLYgpplvUAVpKyZ944YsQDI9yIou5mkbsiSgj+cfWSCMm1x+ZIz4KXGcNioAsD+QT5y682kOLRui1W5KhplNc1JkIFY9X3wGGrpULuDOnTtYXl6OAICeUW67kmcl4x2HiTx9SgDQPKJ0/N8AABLU5zVQ+k0AcG/vUoyxIhs5ZK5nczoTCcgWq4to9yY4umjh4OQMl1ctsY9YpObSCSwWs7izXMViOYNscoJShrLSJob9dmgdwGbpYnUB9+/exQaZ4c2OAECe6aubDzFOZPHk+WtcdckAfIOt7b3wTObQGFomMAFXo9GphUqlpOI8wQoyKvxQGcqNeRZEP3/CTS0u5fP63GsrK9jd3UX99FDrtVzKYHVjFXcfbKJYq2B7942YlBf1c03nDkbAg40yVhaKWufJgHfHez45PzPJu401oEFpyYzYEkG6qCndrd4Q9VZH7CZKaa+uDFCvVUo6UylPJrDK/U+F4/paUuByHANs3l0VcE8QP0NFgfcFFABoYDezGLGz+C+GQwFEP/vZMzEC+R8BwCItdwpFPH7nQzTbPbx88QZPv9gPwXCTbk6wvrEoNUyne24DCfoJgXuff7qtpgFfq6tVxbqJAwATsSxGwwyajQ6ev3iterhWpB9fHB88XsVKLYNMvAv0mwgY850sUZYwaTdVOpNGgoA7AXpntcKYFNrnOOCCQJ4sEeKMFRls7Zzh+asD7O225VH47rtlfPQ7HyA1uUQ+T3Yt82QWoynl5bFYCudXXRydN3DR6KGjxIJM37SAU8/8E3CsydORaY56vjw3Zln2knBHrSfUYKeX8lgNdhpBpLNZLK2t4EMCgCvLNgjFsQVPjk6RjCexs7MXAQAJBPn4HxeLlI3v05M6zq8uxUxhviYGYGQK8LwnYdQD0PZFhBTA5sZwrGYA6xqSHRhLbnv9cwCABPTIvOOL1+Jq7xsvyRiApvTwQ47mh5xILeZeNoV41oPw6wKAUYIjYz3JJVMGYMPY8BoWkhaTkPXu1wEA2YwnA9B7AP7hH3+E+w/WxeAnW5lknNBnVMw5A52UC0Uar/Kmdo1OA/Y8ddjq5ihIyntAwgPvjdUeN087vnVhuL+I5pzRIZqMWawFPRs0yqKcAWvnhhj5xvzbfm40p/Pf55vw/gy0j+6Yud4zMAIAyprBgVSeAUi2X3zYR5xSCQ6soEUCJaoOAJTVxaSPEQdYaOCbqXjonUsv+HaLQKGpzviVSknZX1xd6czieZbL5bXGmUPwKz23KQH2bFYDtJ0VgfM+n78XxDtnGYDGICd5S3Zbiqf27OVDq8mvgTwAyeIbTPj7tM4sb5t0cVHHydEhTo8PkcpmZJ/AOQGZbMn5xSWRyRWRzZQQCzikiLWpMQDVWOXLezjG2Mi2nEUxjzUwyTXDvjwAg9gAMe8B2O9g0L78JwEAPWh1DQAkoc0xALVnXYOEa4j3lQot4hd+LdlHMysneVtGlB9GFDIFmb4vMlzy2nPzXoRzfzETj66xKY3IptV8W0Nj7s+nSi933dyLBHKd/x+fmwGAzgPwT357MQQA2WFVYsGDTx5uU2BMR5xbWDT2p2eKOhIxm4anADSmobMVVazhCnnKSwiOUR4Uw2QYx2TIBM+kmya5IY22q24/u6Hf/MYqfud738Z3fusDLK/VUK4RmBKMoJ9H4KdUXsQnH3+Kv/jz/4Kf/vxzSWh5HyQhGMctMeOv3RQ3AwJJPZ7ompZXDQBcWqEMiQmBN05lQWEm0bkcBy6kRd99/Xpbk3M2Hz9CZXFVEplunyaeZYyGlGoy4UgaC9AtfN4vdYOYNvV6aDUu0W62lPwxiSeAcVY/w/7OroAMMgDX1zfQ5wAF0dVteg8lDKS1UlrNROrF5x+j37xUsErKd9EUwPIJJGPulilJ7EoSBOTXD7/zLfz+H/wAj3/rt4B8FQhy6AelkAFIAPAffvSfcfTiCeKDjgBAFl+UC7J7S8aQACP6q3Vpip9BuVZBvliUnMovLh3GlF2JYcGpexnzoBmT2m7vQdNgLxdNBHl1HTTwhYkLgbBkEl0BgEd482Yfn3z8Bdqtntgu/jAMN6kDzozhZF1yD8LxULSXSaH9pr0NAIxuuqmieYI4Wa/OAo3elpzonC9QbpcQKGcSYAMAFfzcUJoQ1Z8DAP1UQQV+DYHwAKAxiwpFGp3HcO/BOh493sRo2JKBP1k7f/qn/w6Hx0fy3dvfP1P3vn7SwNaLXTx7sYPlxQ1NxyYgTsaKT0C9ybE3peZaJBg7GFr3o9fr6x7lyLohi9UDgFlOUEwIFBAAmDHj45WVNRXkz5+9xqutfSSDHDJpTpdmh4nmWwnHACwiFZCxavIcAt+c8KyYQ9aNo9LfBABSAqxutvPc8M+NstUoADg/1ZfBnOuMYKJ5os1GzGnHyKQZnuEnPyUdyJ6lOGXQzcRwz7i7QQLsE2gezJrO2TNw00/nFEvHMRLnJcDRn+GTpmjC9XUBwHBqmdsX/v1pTcBEhddiDMBZyeFXBQBlsSDwxIp3PwWYBS+ncdJHjHLXgDYRYgAaYLa4WMPK6qoDAKvGCHYA4NnpKd68fjOVADsAeCYJJNDkziU/0VVkPOdhy/Vsz4Fm82Zj4Ub0GFstPhEAWCpmUcoYADgedAVq2OARnok5PH9+gp/89BPsbdOnlgzAh1haTiKV4djzrppecbJdBAByeqqZ+5v810GApOLzM3C4XLcnFtqga82e0ZjMvyQGYn/Qiy6FIXLY22Xxfor9ow7aIQPQAMBxvCvPQU5fv6h30b7iHiYAmERtKYNy0bzPyG4nI+2cLMGLrhoGlFbQi4aM/bX1VTx8tCn22S9+9jH2D3b1DNvtHiqlOO7eXcE3P3wXd++tCZww5qQBgP7FVJBsO8ZrFWg9dlMn2N46wuHROa4aQ3z62XM0NVQjQLpQ1PCgIJjg+GQfw+4ApQxwZ7mApVoBuRQbTU39DFoNUJ7I92byfHi4h6uzjmTI2TR/bkpMcQKAmdICxkEGZ5cd7OycYne7wZMYBC2CRBHl0hLqp5eykWCMOr+8RDpbQCJFI2fzMiZLh/eVDYXLy7pAlqVaBev0fVyoys6jTmkPp/D6YU7O/LnTJmOwZYwdTu1kQs0GRSKG01Oz/KA0k+kXZTvUMTIm8HwnwHX//n0sLi6g227h1evnGnDh2SK8118GAPJ7ogzABdp35LLy6CUAuL19rtysWjY5Ui6TVhOGKoBMoYrBOMBB/QJ7JxdotrsCHzhUI5+KYbGYNwCwlEE+OUEhG2DQa2ivmGkG88JmCABurtxBu9mWBHiMFNbuPERrCHz+ggzAEZ5uvcHB8UmYL5iEKWaeyb0+/dcl8ywWCUKtiT2xs7ODapWjX4Hz8/OQ3a0cwE2IpjKiWq1JIbF5d1OeufsH2yreKLv/xrfex0d/8BEevfMYP/7x3+DjX/wMZ8fHyKXiyCcmeHxvBXfXlzQYKB5vIuZYHz6eSwEgECiOxmUThXwF1doqcsUFAYAXzY5AVH7lkBENQQFQKZbA50FWyOX5hUDAVgPYvJvE+uqSvBzpfU2VCn2qaSuiQdNuajUBMj9oRsOG6Os5oG1GHX/7d3+P01PK1ShfprQ7K/uc73z3d3F+2cKnnzzFZ5/uKFfm5FjZoCRiuLO57ADAUxvWM06i3Rzh5z99hXbTZKfLKxVUasxJmdvT1CCDySiLTquPp1+8Up5dKwF3V4FvvLuB5WoayUkX40GDXGbZBsj/NM6GytisRLIBDHB3PoU+hnt2I5sJZPBpEEgG41geg1gOr3br8kXd3aHfKfDhB3l8/3c+QDJ2jnyOU6Etx4uNMgYCIoOrRg/HF03Um310hzExNSdkxhBMcYwxxWmxoVwD2XnYxSKNU59n+rWmNeAo8/J6dE32KAD47W99C4tLSzb8kAUOgJPjYwGAe28O8GZrT42b4cji1zBBoDMAJ1YSQD48PhWDmAAg8wjm4dkM7XJoZ2JKipm8YEy5qUlOlcOOppJq84Od+oGSpU1WUji5/obi1NbeFO38lRiAZEpq6vtUAtxotWcAQNoB3fZSzq5BB7R9sPdgcevVPPy91Yl+z7hJwKEqws5iFfS3SIDnGYDWiJ4qgoJYUkwvL+00ANCK7K8KANrnM5Ako/jbRpAciY37r//493Hv/hpKJTIAzY6EL5+niiYgD0bHAHQIpe0jnskWh33+MwVIPTBq55vyW8YxxYHZpvmtD2DuL1hv6pO44aDMKfhn8uydkwB7obYmU88Bf/73vywA6C9rRvLLClJssdmhFGHzV0JW2jlYPjoFACkDJgjIgSBdDLsdjIbGApQFjstbmcSNRhOdnVyzuWze1AFuOBdjPIFigtv0lWQ+xdyFYB33Zj5vljuFXMFUB06FJjsiWn451ug8YHoTAEjchgx5DwCGYFEIACYRI9M6FqA/SnCwsQaRErjO1Gronp1gf2cb+wd7NvyGXrm5gnzyJkghlSmgXFlSkyuezphyS+wtxpPIMBDG7nAIiGPRyQOQir0+YsM+EugjRuo2pda9NvqtCwy6HYxZe4owY/HmJgagIruTdfuY5OXkfg2E9Z8jghAAJEDih3KxjuTgTNpSEX+SetUN85ICjnmHiy1+rfz6AEA7m6Iv37T1f+Ylv/b7afMm9OzXUJJZNq/fP0YmmkZoXbcD4wUA8rPy7NOEecNBYr/3TnrCRNeQ6ymYZFK5yMXSY4fjsPv0VJt6mdBXRxRignQTsjQgmUGWsvEksLpUExDGSVenh1fod6BBBkyezHNhgmwayHBATQB8+OEdfO93voPf+d1vY21zCYVyTixBuwFxdbDIFPv886f4q//6I/y3H/+jJuxaoqRhp2Ie6OGZ1Y2BgWO79TkyAAkA3jMA8PG76xiMONzEACl280WLj43RuLwQq7DT7atDXl5ax/LGQ1QWNhBLcpIvASp6mWRN/uuSCU/DFhDJqZsjBhoznyftiVJgJoDs3lOC9/HHH0tee3dzEwtLNaytrqNYXVJwoUyJG5x+hBenh3jz7HP84qd/h+7VmVgrKWdiGp1G5g8MvwB02NGPhjcgiGNxdQXf//3fw+Pf/T0bJ5koYpQsYRI3tuWP/uJ/w98TAHz5KbIxMgBN3tRtdZV0sBvPz8vnRyCYHk8fffQR1u7cQTydcgm9JTSIpRGkcjZoJJuTBp+yiXaXfoJ9HUAMNGSMiWYcz6prq+fNSdGjngLbLz79HH/5lz/CT/6vn0uuc3ZaRzJJSZBj9DlTYiL0+tzyojQQLioRErjq1rXADeeHYdPGTI6qg2gecXfy3xhH57m1RLCOclj6ShKkC8gAjBuw4WVD7NgTlLZNav4MTICGZP4MbViKJL8a6OWnwBKY4ELuo1JOCfDbvLuEh482EA8GKBTSWNtYxh/+D3+G063XeL21g/39E3Q7Y+ztnuDV1h5eb53IT4om2ATsCYQRcOPLJn/Z9CLuE2P0cgT7QPeMX/miNxi9iehDlcnG9Rn5NZtPhkMG+Awq5So67TFev9rXz+ekR4IODFR9TuYmu6VYQyZd1kh5+pfI10c+SM7wdcR9xkaAme76xIsBS6wi+afYACHz9bSDPZfPzgCA0RayHSTWkSPYmc39P9S9V5Nl2Xkltq73Nr0tm2W70d6AMEOCbkBiFNKrfsDoP0jPitCTQq960ZukBw1nRIIiPNAACaCBRnd1o6t9VaWpSp83b2Ze7xVrfXvfezK7ukkGOaPQjajoquqszHvP2Wfv71vfMmkVa/4+uOplvB9bcWieJuOiQgXNZDF8boL5lHQ5u9n2PcjkNIDTPCZ8E8A1TekJTZiD33Pi3Wmf068b7x9z0ZOHHjTjw8NP/nzoxblCyw1wuE8HfFA6LfqcNR0AWBIg6V+eSctnwzw7GWXOItMS5Pjygxmuc14n2i6wWPIAIH3RCADGYxEBBU8HAMkAnJd3GNdEEAB89GjdSYD7xtK+MAqTYN5dAjH8+ub9Qn87n2Cs1FcC8s6zbvxfAoA0bE8lUMymkON614SScfQ9A7IGZKUk8eDBAd763e+xtXEKEre+9s1LWF4he/wEoWjDvKcifI9kwJs/GHvDsV2y0tDj5mPYJ7uuh06zj3aH03gmPkYFHhgDMC4gcDTK4fF2Ew8eHGF/v4lGB5hfXcD0UhmxNCXALScBbuG0QmZfB53WAPlCBNOzBAA4xIqo6Oy0hzipNnBaYcPFvZfSSvMsXVpeEPDAlNXf33sX+/u7ehY73RHyWQ7lruHOrWvmKxjn4Iu+oJTbcdJvpudiMCth01JBCQCSobO9eYTNx/uoHDfxu3sfgK4WvVEIiSRDZ4qSOu7vbWPQhrzXri4VMFVMI0MAsFMXaJDIxMRO5ZSbRtW7ezuoVzu6vrTRi9CCIpGRyTUBwAa9sypVbGwcY2eHQw1KmTNIxHPI5aZROaLXzUAyRDLWKfcdF1hkTzANfUgJqsmAuXdOT5VwZfWSUmWb9brAvFqjrsJS7B8XpMR9lENDnjl8v/S/5TNAjx3aG7TbPUxNFTA3OwOChQT6yGKjXJx1B2sAglf8+719hmSYRFwWK6HQUwBAY2vzZSbslpjuJcDlcvkcA/Dg4ESD0kIuonOcADHlZJFECsl0CbSre3JYwc7RqQCIk7NTgZdPAwAzyTD63YaM6g0ApH1M8xwAWD9rYPvJBAAcxlITAHB9U76+42m022dtaMNzkix7gIGFC/PTYkeuP1rHlLMKYJCJ2ZDQo9T2t2wqrYHC6tIyVldXsb+7Kxbx5vq6asGXXl7DzTv8dRuDfhcffvABPv7gPk6rx8jEwrIAWLu0hEvLsyjm2Occ4axujFiGJCUScYVeDAjgN6jOYKp4EvnCjPyVuPZOWz3UO0Oc1Xt4uL6N0zPewzDy2YLYnfJ4rhyjVm+g1QCuXsthZWVBLPtraytYmJvWs8Zm0wfy2BqzQTZ/Wdo4AwwYwNbCT9/4BT77bFs1BV+5QhLTs3N4+dXXsH9Ywfu//wjv3jMGIGtlY62GsUKwc3UGzU5FdVavFxYA+M5bj0BbzmQyjKnpLPLFMKJxM7InsNbvJ9God/Hws8cKdeS1WpkHvnJ7GdOFGGLDLoa9hgBAssrH+2OshyTrfcp1YxYUN5ZYO/DP7+dk/4VGKWBogUj9URYbuw188tkeNjZrChh85tkUXntlDeFIFZkMh+52XcKDpLwMh70kTmsdVE6aOG500OyRskv2oUnfx8AKmUIOHLJzxGT+kzrAQCPVhwovc0CTq0N86Es3pJiwMQPwlRdfQm5qSkb7XrrOoD0qop5s7WDjwTYa3NhhEnICgCZ3NgBwe3dPdfbTGIAeCGJtwBclbFJWKfnR/o7H9Zgdr6bYwi74IkPW+wDqa8epvcaaCzIAg0nXHuTR+R8olFU3qwaw62fhkgZYKR1YbLwJy5P/nl8X9AC82CCPb4Df49gDOr9on+YeTNgOhl3Y+7tg2eIHtf77jQG0kOpOXUPuoQme1WYZZPWDvQj2EJA9Oqri9LTqGIABADBm4KvWSiQsRZmX/wpI9OvFAXW00hHLPQFJgL/1R3+A5eV5ZHNJIMR60WpxL3X09yE8Tk6fSIDtjDAg0AMBY9uCwIX8MgDwix34Lt4J+zOfBXoKckjGfdgHPsr32u3nrAl1LxyY6u9XsO4NgthP/0n2txfvp/9agZk6A90ncEScSS3v7mHwvYwBQJq3dhDqtRH2HoC87r22BkaDXktJtSQqDdALeC0SRKRCilYb3E8iaCk4rKP6iQQZWm5sbm7o77j3s/cjYYEAoJ7fSFR7qp4RhqBRL0IfXD3D5iAdfD0NAGQfkUyb1YeGoZJkOH86efLHMIpS+hkTAMiQp/2jiuxNshpCDnB4tC8QMBKnhQZJO/RJTSCVKWB55QquXLuNTL489pCTtRilwCMLeTNzW/5cR+gIGUte1RFBQIWAuKAVgqsd5//X4HDDUoBt2Gkvz4r03vz61uxZ3ZDPp4OrZ/NBWM5bUuvSvR/Zn7nrQT+VuAt7Yz8pixsNwxyQTbygR0sW7gOuB6YfaDSqe2shPlSluXuin8HazH92NY9+oWLkcgW8LFyf4cL+41PTP88EtG8TtKyUPJqf54LtqdSurIFcHeoJD7o2EWPjUl0hH0eqZYIMwK+upUbcMCi984GXfiDgJbTjzySfDm9MzJm/o4EKkeSF6CIcHYi6zKKNzfbc/AwSkYQmpUd7TCZluihp52E0GDs9MikPwQX+9/ady3j1tefx6msvYWl1BvEsQR5+cLtJYgFF4/j4/ffxxhu/wBs/+wUaTbItHADoJmL0apPXkwMADZwbOgYgQ0BKAgDXri+h17d0Yz6kRIU9AEjpRr/blVyI8o7CzDKu3XoBUzOXkcxOo9UNI5nxISXu/bkFzIm+NmK9ATMmDrOaZQNIs0uGqbQ7+O2bv8IH77+ngnBpYQGvf/VVzC8uo1ii3DiMeCaDUDKlB+bkcA8//f538d7vfoVOrYqpTFjFFltHn0om1pJ7ENiMEUgSFZsa+DDQHvRRnp3Diy++iJUXXwMSfKhzGMXyGFCeCeCN7/813vzx32D30X0UkyMslAkAptCUX1UYJWrgEMZZtebo6GF8/Zt/iNUrl8T28959bGSHZF5Q+knPp7RnADJ9syE5MBskxo0TAKRGfdQLo+8AMz68TAbiJnn//n384Ps/wd/89fdlZL+7e4h0Kjue8Hgau5/k8vpbU+ALOSvwggCgNhoyg5iOyCQnHc5PBwB1fRkYQXk5MRDJiAlAhXRYCwCM8dD3AKABmDTS9s8PvSuNUUWqMTcZa3AICnA7tc3MA4HcxXool2OIJ9ikz+Dy1XkMR22xAhcWZ/En/+4vsUsAcP0JdraPMOhFsLm5i63NPWxtnGBpcU4m60x2IpBN1pzkA07m4t8PAUIBgPJh4AbjPS7oFWgAID8fixQW7mxUKE0mUMP7RgYEwcfHW/t48vhA0ngCgCo2LwCAkSj/3hiAJlkn+8mMdCnHq7cY8hOUAJssj8Cxrs8FE9V8PotisaDnlu+fFO5xUeC8TliccANnqIEHAH3Uu4e7JtMe28D9AeLB4i+aXDozynOHtH0Da9jZKAR9OwiO8CBjs8WD/osAQNv87b0IXOEhJAP/oEm6BU2MP+9YHjvx4JgUWe7UuGAa2zhr6LpLAkzfj0CqpQcAuW74HBKwFyVHwx4DAAmgeI8qvechG/eu0v14T8g+Wpidk+eZAMBzEuC+DObn5mYxtzgr4IMfOSgB/vTTT7C3yxRgSirJ7AjIxAjKO9sDgX1MWFbaK4unidm2O0rHAKDY7Y4hwUaY8uQi09kIdEcGCA9pXG+ddLvLQy+OB5/t43e/ew+b64fyJfvG1y/j8pU8RqEDRMImiw1HzVNQRv4OAOR8UXkZ8jgz5g2bMgKAZABSZkdj+j79n0YE/hLohaMGBCKNJ48b+IwS4L0mWv9EADCXD2FxqYhsIYZ0MqzCkEXfSbWJk0odJ1X6G7IBtD2MssObt65hdWUVv/3Nb7C3u406wQ2GMCSB5569jue+chtTM3kBivLki7N4PS8nN0sGGxQSGGGdt721hy0BgHW89e6naHEJjeiRldbggLXX4e42Rh16jgJXlwuYLWbE7OuQARgZWHJrISsJDfepg91dnFYbusYWxMDCjgBgFtF0EY3+ELtHp3i0dYTtxxxqxGVLkEwVUSzMYu/gWCxynlX1ZlPnMos6NbCS0Y7QHRj4wr2JZ3cuk8F0uSR1ANc3Db+ZEiyGgWu22YRwuMcUda5HYyZbeAUl5ZQH049tdnZKgKKUAZT30XsoFFLdwTARAuYMHjs82h37DU0AwKiTAM84CfAEAJJENiUAACAASURBVLQimX685rlLhg9ZBsYAbGJ/fw/7+8e695S7UvrNfZGfKZsvq8A/qrXweKciFmCrx8TSU13jbDKMcjZ9jgFIAJAMQDZJlmZu8kJKgK+srGJ5YVF1n5cAkwE4iqfxwUNjAH7yaBObWwQHfSo9WZhh9AdMYbb1oz4yAszNFXHl0mU8frylWoQv+g3SE5rXXXtpKIyFhXlJjxm+Ml0qY319HVsbm9je2RSY/O1v/wlu3FwTleDhw4cCBo92d9GsVREeDlBIhXF1aRHXLi0hn+kjHNtHvb6jn0eGNK8rhzi0cuHQluuca4shKuF4CvXuCKetARrtIU7rIzx4uIez07bOOibWswnk+yZ4SQYg+4xr12cUxGFWHysmuS1lDQBkQ6p91sATa+hD+rPUDPRIbrbxkzd+hk8/IXPX6vPyTEqA6cuvvoL9o0Pce/c+7r2zK3srDtrp68iz8NLlRccAPBYgyHO8WRvh3tubaDRskE8wMlcgaB/S0EoAYCeG01oXm+v77J1RzBoA+PzdFUzlo4gMOhj1Wogz2Iw2QmBvQNlc29URrP1svfokb4E/PuRJxxq9rxMawAxGDGPKY3OvjY8+2cfDh6fyzXv2uRhe/+oawuETJFJMOTbf7MgwhWE/iWY9gtOzLo7IyKx10eiNMIonEU0ymCqFGM9hNzAWiO/AK7JQvRTM1wM+Kdif6zqbPUnCNdzRNMObRqp1Z+bn8PILL8rugCEg3os4yAB8+OkW2g0CJyZz5uCnG2LgiWMA7h9K4j3o9VQzpJPW6BM0sIbUAAS+xCQeGqgwBgA9GcKb1g/s6/giO9lbH/HPnn0THBAGwbVgTTKuOb4AAPQyRe/pp6GbAwCDzS7XUxAA/DIPQF9v+HpKDH7PqndvyDMA/fv7XIjJBUDQ6hdrzAk6sBcQ+8qDMo5I4L8f18xJ1VhdtIcwVqulknu/fM9kZp2XEHhg98OHg+h7OQCQnuHxZART0zlcubKMb37jNdX6yTQZfgM062f62iAAGJGE3axFDGQz5rpphXWXxgPoQH6U/whqlL0npQaSQducL5AaTv5x4HcezKC6xQOAXi5Jw2D/bLAXdt/3HKnIBYgE79UXAXyT9fZ0iHK8ZgMAoF3m8wzAsYWM/5yjgbz1gwDgiEnApJ/3jTFuAGBHDPIBOgEA0Ho8BbxFYpby7QIEpZDjEIG1yO6enn32KXz2zP8vYwo1N7GRH7AkpuZhy36WwP5Fib951jOQz4ZeVNPxmsaStPRgwFLqHOONkmBjfkVEsKHKjvsm2f0cSGw8fIQnT7ZQOdx3KpmhBZRlsmLJPf/i65idW0ZxdhnIFoF22+S/Ys45GbrSqB0Aw36b7FKG4Yklb1JMAoCjfltJy6NuC6NOE0OywbpNKYN8CIi//+w5CMLRKs2D5nwu+Rz4ftEPaIJA8vg5EXjvLKRU7zt8Jho3Mol6r4js2CZ5AEMM+xYAyZ8dJGyI1RoAAX2tJbbt2IfTD+Ymz4h/b2OZcEAurD33gqf8Rc9W1ZeBkDcBmgEShP3zCcmkyz1MuAfXBTM6OJwgA5SfmYrSpMnEVXOFEfrGrcKIhS6DNMZAhUNNFfAgHfcEubQPax4bwTRPSazQRpgHPCXA9FOJhbEwP49YJI76SROHAgAHyOWKAqk4KWdENFkFYhfFgedfvCnw77XXX8LiyqIKNUsBdjcwY0aU6/ffx8/f+Af87Gc/FcrOh48Mp5FjObE08h4QlE54XwCTABMAnMLMXA7Xry6b72HLgi24mXtj3LMaGYBNNDtdRBMFFKYv4/LaS1hYuoH09DIQIq2Sh+952ZzdfqcTFQ3RmVTrZtLYRk+xfr3z61/hrd/8Gnt7O7i0vIJXX34RC8sryBVK6A5DiJJFwKaj00H1cA9v/uKneP/tN9GpHaOcCWG2MJDcwvuS+AdIEyixl8wLgNeM64YpwPliCWt3bmPpzgtAahaIFDCIFjBwISA/+8Hf4jc/IgD4IeaLwNx0FulE2nmHUJKTtSS4szrCo4je3x//6Z/h8o0bpv3m9ZBZaBJD5BCJ5Vlt0FTOaKG8Nm2j2mpRatNiUc9ryZ3Z785kenWlv/+ADMDv/wj/x//+H+Rntbd7JNrzpHg0QGI8PdbhYuaq9jDYBFfNv2N1aeoiXx0m0NqG6lOHLh4zgjlo/swJumMAcsqWToaQzlpARixGTw3njeUYqwQAvVeHlx0Q7Op1WGASAORUmeEAE4kpZajmAdjF1HQUiVQfc/NlXLqygG77DBkCgAsz+It/95dYXycA+Bg720w6DONo/1QAICfkiwtTWp80/WdCNgFOpYgFElT5Zz438q1yiYp++yKQQc9MD/5R4szfc2pJ6TMBwFQii3SqNAYAd7YOkEzkEU+mtW90e7z23gMwIymYKOSOPs7PzsObGz09nY6qlXMhIPKv+GcAgH0nL/EFLUEhTnZVPAsAtEbf+/pcZM5OvPPcfnNBsnCRAfhPBQDHU+s+E1UJ6BEEZDLc0xmA/v1re2dB4DwoLkpy/qkMQD8R9p/PyzeODirnGIDcj8+9BPYZS0NsWnp58ECX34wDAB2Q682g5d/lAEA2GWTjFHMMXPgiCbAHACkBPs8AfP/37z9VAiyQWuNQa1wUPMT9dWApXWQyemaaUr2dJyiff5MBJLT3sACgFxuDfAQAhvryWpUshD54rJZGcXz2YBdvCwB8IkDiG9+4icuX8xj2DxBB0/n/DR0ISCbgQGCqyYBtDzAQlzI72kIQ5OgqjZYMwF44LhCQwF8QANx60sDDBxXs7dfR7AALq0uYXiw5BmAbvaFNmT0DsN0kAzCkAVe+GJeckPeAYRzV4waOD85wfMxm1NJDWRddvrKA5194BlevXsVbb/5GMkuTqzJpF3j5xVt47dUXML8wI+YfWYMc8rk0L7dcJlI07aNdY75vbe7g8da2AwAfyAuQR7QHAOnOd7S3i367j0KKAOAUZkoZJcyKAchgEIa0FLJI0eQLEKurdnzs/FjIiksglqCMl0FWKTT7QzHYHm0e4ckO/a7iYghyUDE7tyJAqlI5AcU/+5VjJGj5wcTUONOXjbnCz0APRBbotDFhqIRSil2BrpAg1rxCel2S3MgDgIFUy6gBgHwmjioGAC4vzKJQ4Nrp4vTkSHtRBFEUcnmUS1NqEAh+Hh7ujxtFHzRDVjb//1R5Rt51jfYEAOS+Tq9EFvCeAVgslOU716q3BQASJOIWmRbjJK8iMZ8vYmZ2HsWZeWzvVbC+s4eD4zN0BkyXPdGQIZuMoZRLY2W2jKl8QhLgTDKCbvs0AAAC3VYT02UCgMtYml9G7aSmsAPKGhdWggBgD588fIzHT/bGfsEEt8iYYTPLs6BLsGZgl3duLo9Lly6DnqU+TM37BfK5ymayWueXV1YlbWeCPZ9/NjjbO49xelxBLBHCt771Tbzy6kvY3t3Fr/7hF2rkCfy1zggAjlBOh7G6OItrl1aQyzAQYMIAJAvVAMCepGH08GOjwL9jiAoDzGqdoTEABQCGJN8/OzFQimn1s7Pz8oKm/zOZgDyKr12/jNXVZQGAl64tYX5+CsVSRobzYl27gCADAA0I9IMXBkXQf4oMwE8/fYCTKn3wgMXlIq5cvYyXX3sOB0eHeOfdD3DvnU3UTg1UZZlGEPDa2pILATkSAMhgkoYAwC00qcCn13QpOgYA+Vm5H3Y6cdTOutjcqGio7wHAF55ZRTkXQWTYwqjbQXxI+b5GgYhGugjH2mCoJIFFvo8YhwYuDCxE+56AhY2xSolncm/MYzAsYnu/j/sfHeKTT6raoZ97IYo/+Np1hCIn8mMdsQcJcyiexqCbQrMe+0IAUAFB8vkjW8XOOYX7uAb7PABI5p/3dzOlhrVeE/YH6+t4JqWwQO4pBADv3n1GgzU2layx+DoUA9AkwId7J2jV6RnLwXkUbTJ0MEI/FEaj1VFIDZ9B+oBfTAH2Ce+6J/Js7ai09oCTBVGcZxARkOD78GxiP/RQx3KBAWgECrOE4h6l6+MGkGMpZQAA9PW1D+lg7UVvW7uH9rr4fvgeyajjq1Ao6lz8shczQgykteC+85I5CxMKvoKAkqytAt7A4/rFg6NDG9ryOsckE6Qtgnmr+RdBkZPqGQ4PK6ieHIu5LQCQ0viQWdnY5zTfsDiBhnEASAQzM9PuWxlIx2HalwGArWYwBMTWmwXxePDP+a/puwZ6zvFg2F2PMfPIWDxc87LF+s8NABKY5DX39/+CRzfZg8HXRcD24lq4CBB+juEZpEwp+G3SS3r2mNajD9OjQciojxF9eB0D8MsAwP6oPQ4C4f2NRZLqb+ghTwJCh+QOF5LJ/nZ7e0/+u7K7Yv8VDumsIgOQA3LWBhzA8Vnm79MJgnROUeEk++euD33TXQqwiCvOmo3++vThT2Vy5ptO2yEyLhX6YJJdAoDxBBV/PMMMH/nogw/PAYD1Vg3ZXA7l0jQyuTxefuXryJZngGTBUmSdndrnJMDumjLU1ZhoxgDUYJAhJ5w89TsY9RkO1aQHjiTW6DYw7NO7mkErZAEaCP9FDECufG8joK+9AOh7PG2s6HC3n6vMGHFRydMJAEoCTdWhrBTI7xlg1DMAkPeOTEDuuzqTBABaT+EZg+oFgx6AHH6PPdmdEtFbDjgAUv8kcI7oHnmsRt//836dApldH8rniOvNe9USJyBo6PdxAsJjYJR+7xGzhOHnZRCI1KpKAnYegF+7URzRzLpHk0sVF47RqEPb0G2BBmSfOI02te9s4kX/lpTPQBYl5DDpMWEFBg/45cVFGUXWT+s42K+g1x4hm82NGYDciAj8eZDhtdeeFQD46qsvYG5l2aVCBQDAItmDI+x+9BF++sbP8NOf/VxUVqnlhiEdIL6IGG8OThrDJpjMgrmFggDA+fkyrl5ZFrvFAMDeOQkwGYBkB5IBGE4WUJq6jJmFO1hYvYPy7ApCsQz6THbVjh+QC3hZoJvciAZLQ9E+zeWZ/trW9WJh/cG77+DXv/q5DO8vXVrBH37jm0pVTZamDHjN5ADetEFHEuC//8n3cP93b6J9WsUM2WeJE8TQFCgVfBkTLsDQUBMcRnFqBulcHlfWbmDh5vNAen4MAA4dAPjzH/8dfvXDv8b2Zx9iZTaE+akMctmC2ADELrnRkFHJyR2bTx6K3/7Lv8T1O7cM+XVSg74AwAIi8TwiiYy5U9MgkptIq4tGq422QEDT5Mei9GmiSaWTL9BThb4BlAB/8CF+9L2f4K/+w3cFIhMAzKXzCImJZEAff28FsiU/EaQwwMYOdoEglCR4EFAPZ0RFDTcc0v89Zdz8wiZX1JLfmMQMRJUqaY0J5SypTEgsIvaICgPwhavQepeWxKfJ+Y5wU1FgTQ8CKggK2PNtBzjXhaaI4T6mpkNIpEby4blyaQG1xqEYhwuLM/jOd/4Cjx49wqONJ9jbqaDbAc6qLQGA6xstLC2UhPjLa6jRcuwWBwB6ufoYAHThG+O4Ll4zSsUoQeZElP46BgBaMjGbbnpf0BzWGIBk/z3Z3EcmVRQAyH0iCABGIil53dADlPtGOBzX8+Zl0Wzs9g4P5L01lgsEAEAFEnl2qPOKoISNBbZnAF40BGYRz0kcizgesLGEyTM8LdtLgIz5Y96RVsD96wCA4+RnLzXvdMR69aayn/MkHIPfgSLFFaVPk0lwrfjp57liaJzCPQGWvTcmp4s+CXh/50AFCt8TJZm0Ggi+PAuQXkcM1NFhrnPAAYB8vwIASUO3RFOFuXTogxcSW+fq5csywCerLsKk3IAHYHmqhKWlBTEAOXjh8+gbGoJQ77zzzjgEhP47dtYE5BxKT3RNxoipu3ZWiXUSCDsZRSwBm4USfUwomaBfaSyaRDKeQIGBCJIAOwBQgxoWMhEM+iF88uljvPXW21hf31ZD+9XXr+LmzQX0OzsIh+iBRpbpENFIH2H5/5kMx0p1Y66KrSDZPc+pjiReBBgt/IPm8Q4ADMXRp7n0KIvNx3V89vAQ+44BSABwZqGEeNo8AAkAEuCvHndks0HmFBmAV67NIJuPIZexZ7XbIQOwhr3tCo4r9FgzAJD7zvU12m48j5vX1/Dmb96EZNe7ewIA+DWvvPQsvvn1r2FhaWrs/ScPQM80GCcN2lpT49jjOhng8eYWNh9vo1Kt4Z17D9DuEDTmPCiDQn5KoEtlbw/Dbg+lTBiXFqYwXUojk2AI1hnCDgCkXyCn5iza6GXHf8OAIjI9eXbQp4YswPYoilYPjgF4gMfbTEY2ADCdKWJxZRUbj55gd3cfvcEIW7t18IidmiorBZh7jH+eWm3Kc/vGtmEq9XEduQzrHisImRxMwI3nnZebM+TjhMkOSn2lJ25cDXmv09F5yQZ8dnYaxUJRAOpxZUfNWDycRDZbwqXVywr3ov/h7jYlwJy4u6CZcE/+aWSisUB/9GgDlWrVrjnl0PRsTTEtmaCLpTBPT80ik8yo/trZ3cHHH2/r3hPYnZ62JpfeRLwuMwsreLT5RIFb+xUyAPvy2mVtQ0/GciaJlbkplLMxAYj8u26nJnYj1wKPVwadzE3PCABcmV/E2UkNj+lzPIpg6dI1DBNpfLrxGPtnNWw83sfWNgNC3FCZI8AYfdssGIVNVbNlTLHp6SyuXFpRDXJ0cKiaYHqKoBsl1jmUyyXk6SuZyep62oBggA8++ED/5uy0gkQiiueev4sXX3xeyYzvvvuO6q58No1u8wyhbhe5RAgrc2XcuHYJ6QRZx0dotQ7d/czb3jQc6DP3WkxAZnJvDLlCGYNIwhiAja79tz7CwwcnqB4ZqFEsljE7M69rSgsTAoC8n9euXcH8wizyhTRWLi9ICligHp4BeazLKasyHdNE/qvk2TBOT8iY76sO/vjjT3Fw0NMzu3p5Dmu3L+OVrz4rkPPeux/i3juf4WAfSEStPmco5M2bS2IAegnwsBdB/ayPt3+7iXrNZtXFMiXFEVPpjAHAKGqnfTx5UgVV6vk0sDwHvPTcJRQ4WBg2ERr0DQDUXtwWABiJGwCYTtFvmxYZ5illxy6Dg9z5q06HXrFdDQ3J/uuNitjeAz788BAffEz5JfDMi2F8/Rs3xADk9x6OOgIAY6GMpMP9dhZntaEkwLwvrUFYDEDaBUgBYQlMTsJubHsPAgYlwGPppWMKewnwxHOKw+Ww+QCGhmKQTc/NytOTgT0CB+RFHJLtD8+D3Sf7eLy+h06DtPWkEuC5btqUeJMB2GGNbB553gOQALlnABIooPfcWEJIj8ELAKBXtPgznfsTGf988V5yP/UvO1sveP6dA1T47c+PxicAi5FEJAEOpPTq9HMKJNVVkq5aE8xXJp0+5wHY4pTrS14c2vhh6tM87C4yACdApfO2d8ogXzP49+8baO+ZRQkw/472EOO6amSSewKyhwcVnJwwOIcMGwKGlBRyWE4w0DX/4QiS9HB3w16Tj08AKV5Ngv5k+vLZmpkt4Vt/+AdiAJo0eCCCAF+e+eQ9hYOXyAba5p+mPtwHXLj+xupZ+z7+//sQFZ6d3Fus9jWl2D/1FaxHvQRYTzGH1c4axNQi5xmAwSH6+Oc+xRfQ3u/59faP/XmimXTDg/E/d3Y6bj0TrfASVc8ANECqhVDPhhcEAo39N2EABgFAsvA4fKFXMtct6zp+bt5jyYCbLfXHrIn5e/Y3/Dgk0LCWUT8TCml/IFuf4BJ9ay141TyJLwLmGv6Qney8rXWNHMONNW06m1dNQsDHUnA9+JeQBDgaobckQUsjQrQaTdX1x0eHAgI3Hq9LNUBfdyo0Vi7dQDydU1DoKBTFkMGR9Cgl7jFktc0Ed6py3PX2YSuuP7DwUgcA9sgKb8hjm4pG/n7QOtMAkQAg+28BpQSxBrTWMCbkmEXH6+I8AAnQiQXpJfWOTeoZ2fL8o0LIeazbNYogHmN9ZLJ8hY/KC9D2JA6DWJ95CbCpP0xR9C9lAI4/AwltskZwSqYgGK0+zz5zcE8+9/y6/ycJNntW4h1a086SwoWYesUIcUf5cfIzCqAIhIAQfPzv/ptvjAqFnA7b4+qRpu5kybC5p4yP8gYuSE2CxKjihug2GQCPt3bdhSSFlaS2BvoDyjZtetTvWchDKl4wk3CynaIJZNIZpBhFzaXEZitE8LCLmek8bt2+hpu3bmB6bm4SouCbjDRTRIc423mMrceP8b3v/wAPPnuktFwCC80zgmuTTYwTGnmecPGQqRruGQNwuYTF5Rmsri4IAOy0nAfgmAE4VHobN4pWu4dwsoji1CVMzd3A/MptTC+tAdE82pLFOu84t1D4M3WgaHLGKVVPzL9Os4bhoKmmRhKzUB9vv/lLvPnrX8pP4trVy3j1pZdxY+2WjOGjmTxGsQRiqbQejOrRPt76h5+JAdg7qWIqG0IxeYbYqCnQyIMfMjN2f/AmxQK0EJXUJ5HJ4+q1m1i+/RKQngXiBYwiOSX08fWLH38Pv/zB/43tR59gaRryAJyZmsbe3p4eBBqe8tvXag10ej3MzMzh7rPP4Mq1a8gvzQM06Q6F0T9lk0uvmYIaMHoBUupA6atkqSy8SKuNsuknAMhkWtP8eByKlvEsQt/+3T1897vfw09+8HPJ5nZ3D5DPMFDCjG+95JcHgGcs2WFkjxLBOpuInjcCpiRYk003UfQeIto8XUGkyQ2xQ4KABAAd057+U6yHU+mwPM7oaeOp/eMJhNiy9EqYTCZFbW7zOTIAUulzDgAULh8ZIhkz0E3Sm9RIzwUNu+u1Q6V80gPwO9/5NtY3N8Wy2ds7RrPeR73WdQBgB0uLBSQTWRwfn2iaLEBZ1G2jrltRyyRgMt5t8zXfSg+CAfkiC8wwIrGBAYCxsFKP0ylrflOpDNLJIprNAXa3j7C5uYdsuoREKiN/P/6iZIHrjgDggGbXAgAtPVzmpODPb8s34+DgEF3vRSBTbldMcYLhKOAqUgWoGV2dwJFPASblP+jxyMKEEx0CgGwUOa21gskOLPJUtcEGmH62Rp5ujOxDQvyGPn7mXIFlUrjJa/x1zuycTCLefwOkPTj35SbMNiFyBZo/WN2fx2vUee54Cz9fx3mgbwxsutQ3TZHD1oxwgMKDh9eRoMr5F68zZZSUh/fE2J6YTZ+XAHtpDpsdSQy6XQVLUNJYyGcNPGKDJgDQ9j+ePZevXMLCwqwaG89e4ns4qtC76r4kFGxc+Jyo2PBTY/ess8CMiAY/ufds0PTZWTAopREqBpjOGGOKYtpk6pz2s0jPJOLIMuyGzL0hPTppYj9CNJ4SY4oJ17/+zZvY2NzXwOqZZxawMJvE3AyDsBgUQACQQLMBgPx8Sr3khM6l96kxjVjB1Opa4jUZgEpOD5nsl7/63CMjMfSQFZP34cND7O21xAAkK37WMQAJAPb7HdRrbZydDFCrtRQqks4CN24uIJNjY8KBG320Qgr/2NzYPQcAcr3cWFvFK6++ips3r+OXv/h7PFpfx+4uwwtGKOXDeO655/Dnf/YtNShsyGWELTNsO+PP+d+6Z0vGz8MBNjY2lXZZOa7hnXc/HQOA6WQG+XwZ4X4Ixwf7uualfBKL0xnMllJOAnwmCXAqk1ZgCCUuPMyrRxU8Wt9AKh5WUFcykUYmX0AsnkO3FxIASA/A9c0jAYD9EYcVGaWi0l5DwTIHB2I8nzQYRJMzZtewr/8acJ3EUeVQjD8xiGNm/j7oUbbDtcSQM1uv41RBV8w93qmJ4bS2dlnKCvr+dFoNMehZMJPBV8oXtae2OyfyFCRYkU2WMDu7KCCr0TjG0eG+TaDZIKboWcif3UR5agq57JQSQh9t7CFO9UQmLWZrOB7GSGm64org8uJl+dycHp+Jibe/fwj+ONZqpVIMxULObDhSaRSmZzQh33qyh8OjY5zVG9qfRwocG6GQSWBxuoBcIqyU5qQClVzamtv3qpWKpNJk/c5R5tzs6v5TdrJybQ2pYhHvfPQJHh8c4fi0ga0nB2PjfpM8EQTy/mMDpNM5XfdcPoP5mVlJfg9399VoLy6uYGZuXp6AZHf7YQuluTWFrtV1zVnX8s+8F3Mzedy+cxP5UhHHlSOsP3okiTNZCNFhG5kw650C7ty4ilScksoDDIcG6IoRlGTzNBIA2CbQOwLS2SSyxZIknCYB7ksCfNYcYf1RFTu79BQFZqanMT01JwDwyAGAmVQS19euIp9PY3FpSizbuaVp5HIprTEqE3RcB1QwE0WMgQ9kI33/Rz/GB/c/wv5+xwGA87h59yq++k0DAN995wHuvf0RnjzuIekVOgQAb89hlQBgu2q2FJG0GItv/foBzk5lXafU888BgG1jAB4eVhVkkkkAC9PAV1++hkS4jeiwhXhkhPgwanshfc6iVNJ09WwkUyGdNeGheQGL5eDsHLRfqqfpylOVMmcyAPvDMh7vDPHRR8e4f78qS6M7z4fwzT+8iXC4ilCkoaROevsRAIyFSxj28qjVRwIAz+i5Ogxrb2UKMJtYrRnKPuWb5ryg6DHn4mhVmznfP2OQmAyNIEfQgF71Pn1nQ0CXdj9R89hcWFxUeI2XFvN7UTlD/8jjwxN89vEG2g3aRgQZgCExAHmGHp+cSTJOCSJ/Bq/ZFwGA/P82ACMY5ZQOkwBj/XvavdDzl80tA0UowQ3KgC8c/p8DYEx6HqiXnEfZhKHirqFPWuXaDVqTOLmar4t8ve3rIQsyJPBtgJZ+VsA3ywMiY2AvEPqh5yRQfgXBv/HnuuDnTIKLtw8hCaDnhgfxOAfG9CMPaRBhLaUxKkkW4TPHukRDoFhEajcOo2Ma6Du2EQeAZBwplMWuM89/qy2NAUigbzCgcm6AufkpfO2rL50DAH1mnbwdyfCWp5tr+p3nnz63+vOJb6MnIUzqT7O3oP/62PJIqZkuHM+BTj70zl+v4LXXFXiKHza/rwAZWrBwCMvPy0FrAPD0tyX47+37WYN2EQjUkN7VeUHQz//+4tqY/P1F5Y61IQAAIABJREFUye95QDO4FgVO8VnlvRh0ESFDrVPHkLVft4kRgSqx02gFwqAeqqg6GBCrcApDbhO0YGAtx2Ed+1IPonqQlX1VvW6p5bzfHFJ5oHm6XBZDS882vfx0vvi+gM9zwJObRBFmMQRYyiJKOMk6lXgEAJOZFMICfRg+GJLigiyxcDSJcCgpTCfCKQyTxs/OVPccHx0IADyqHOi9zc4vYmXlEuYXr2DIZwS0KIhpXxpFzOefACBr2nNDBg8Aqif3EmBKrHuWqtxtSAIc6jUx6NbRb5iFCFn1ZPR5dh37cQKnfl1M1oC39nKDCnc++mdA+7Ajcyj0yNld6Z5EjGikQWkkIiCQg1IGW3EvpxKOVgvce7ieNeh1YSwCAR2z0r/HsazX0Q61loMgeoCY8LmeMPh1lgRqX6LBpW7Y+a14LLFm7xz4f8GAJgcEch/w/9wTH4JAMANhxOZkrfXd/+1/GhXp4Is+Ts4qqFT2JJVg0hQL63Qmq4fZDNFJ0bQHwVOdeXhzg+TiZxNP4K9YyGshsSDhlHp56TJu3Lij/xL04wFqtGmLTedDOERH/mnDQQvzC9NqDFnwMxDCFz/82L1WG7FkEn3nqfP2u+/j9+/dl6yHZrqUGjOR1y9K7xEUo18REygjPZSn0pKULCwWZbjKEBBKVyj58RJgFi2c2LO4b3ToAUgJ8Crmlm9hYekWSrNXBQrKz4y/Lpg7ClegZG5AM3l6kzXQbp2KCUifKBY3/Bm/++2v5QPIIvf61St49WUHAA48AMiGNY0uPQCP9vGbv/8p3v/db9E9rWA6w2S+HqKoyQNx7P3nUnC9KawVkNyymKSYRTpbxNVrt7F65xUgVQLiTALOYxS1A++XP/shfvH9/4gnn36KhRkWxFnMz89JGkZ/oXQyaQl4NSYshpEvFg0AvH4N+ZkyUCqqQ2qdtdHtxxWUQgP2aDwrSWq/G9aGycRKblIE/ZTQGqOPggGAfo2z4OAzQf+tv/2b7+FHP/w5ui1jAFLqQ588gn+Wvjw5/Ql8WlFhaLuF2kwSwOz/8aS2hFaZFnNjJSgnY3cnLWRRoPAGkyMR/BMIGDL2HwmPZMRFIqTmXwAAWdD6woEAoAMBFabT4rpw/n+ccoilSMngSE17MhGW918my2laD+VSWizAeo2fewIAkjG3tbGDg/0T1M4IBgQBwBzS6TyOXKIjn9WLAKBI2pJ5mC8ZG04PsLBOKZaYOMeCd4h4bCQJIKeWZBV5r4hkIodWs4+9nWNsrO8in5tWQ0lmQhAAjMeyAQkwmR703jJAklIn7iFHlaoZCruk5vE9o3xSqdqukHHFRjabwdTU1BcyAHnvSMkX0ENqhLuvvhDwEtrxoXtB8ntx4jhhCNomPA7tcM1DcA2Oi1qBmGQNGSD1Za8vAh79+/MAY/BgPOeJ44rPpwGAwaJJtHAmDdbrsmJgw0AA0DMbJu/RwnQI+pENrT1NIKT5ZY4Rdte86VkZDlFvttR8M/VyplxGNk12L5ksbccApFSmL2nn9etXBQBy72VghQ8BOT46wvr6lkJABt3hmD2nz8H3FGwsnOer3V9ffEwmyAJpohEx/7if0luVfinJWFIytDQTEcmMIXOPjHgyfLr0lEpqsPTxp5/ht799C4/Wt9XA3roxi0srRUyV2DjWncTNBYGw+BHb0ZhiLOGsMeMElmeplwAzaINnnwUmeRCwKwAwgR7SWN84w2cPKQFuCTxbXJnH7IJJgDkwY0hSEADsdwiYAbfvriCTNRuBXI4DmzBqZy0F9QQZgNzHbt68gpdffgU3b97AL974uUCRvf191Op9TBUTePbZO/j2v/0zlMtZRFzIEaWyKoKdF9k4AIsNnIxEWaD1sbmxgS0PAN77iM4Pqm9SyTxK+ZL21LNKBZFRF9P5FObKScyU00gmR5KXcsukXCabz8uXpjccoFo9wqcfbclRgvJcGnAzZCiVzCrlk9dp7+gM65uH2NwhKJAQAz2dy4CSWCann57WNCUnC5OAHPcWrtdMkhPhsJJmOfDim220myiUSkrSlW8fU3779FC0FHQB9JSVRyICDk5PTtUY0oONr9rpmWoJNgq83tlMRj8zm0lgiJpYXK1GFPFQFql4XkEjVAmcnBwJiI5FqapoIc5r0gdmp+hbWUCtzoEJfRLNiSSciCGaScrw2za6GKZLs0jHUqhVa9jZ2dMee3ZmUsRCIQUCUL4+SJI9hzBO60006k0N6PgaDI0VW0zFDfyLGvuPza4k05S9jejdZ6xP7rPlQgkFeja22goGyeaLWL16Gf1oFB+vr2N7f1+BMDu7pwbOK5jChkF86SxUUxpzHn/GpuH+QtYCfSFLpWnMzi9oCMXimyAJhysdF+jmmUi9bgeNZk1/z+Z8eWVR4VFn9ZqC3lg7REd9rcF0eITZYhbP3LyORIz3izI/Y0yxmVf6aojehy3UG6faBgneUQJM1m5rGEGt2ZMUuNYMYX29Ih9P1oML83Mo5Kf1vBJAYP3E63/jxhU1hrT4IMhOew+m+LJ5GRMcnHm33azJvktwl4yk7/3gR7h//0Mc7DPQCViir+fdy/iDf/MVBwA+wr23P8H2Zhu0jJNHdwK4+5z3AKyKcRGNpHFa7eHNX36K0yqbIgLFUWQL/DeOnT2KoteO4/Ssj+ox646+GKXzZeBrr64hOmpIApyKhRGnzNANfGIxhh1QUj9SDcGhHbcR+tb52kjsCDdg5R4ailByR5VGHr3hNJ5sD/HRx0d49/enCg68/RXgj751SxLgEeroDy00Lh7OIZ2YRXg0jUYzhKOTJk7qHYWzMItyQAala6813B1a+ANrQu5fXwYA8uu8BNh7TslagsB7LKpgOXZgpaky1m7ckO8jX/y+BA5b9ZYYuafHdWw8eIJWk2dIAv1QHO0h0GGT7xiAH3z4sdJEubb5b/kMeACQzJUYCQIEUl2jexEADEpkDcwaCQDk5yPw7/evL6pJLtY/XuI2+foLklsHWJwbivz/HACkL+FEWkyfTA8AHlg9oeG/gYAkmhjZgP3m5wFAG/a7wQlTgFMxgUus+WfnyvjDb76OxWUmtzPZvot2nfYiDJG0YJdMMi3AwogGFJtPEN6neSwGATwBgLQ7cv6WrOtYj3jJuMJLLgAPFwHA82CsYx2NGHBH7zcDbcWWYn2pNem+xmEWX/T9gqCX6mrHkLJ6LuBz/c9mBJ4fyI+BQu816iTAPN/CAgAbkqj2Ow0BgKOBAYBDh3v0aG0g8wEDohRU2e2L6cfaYH1zS//1fp98/2b3YlbBbHcYJJVOpZHNZXHt8hXnLcf60EL0gp93zDAWWEqveA6QqVgzjzwCurK8SSYQSSWQSudkQ8AQD/qR8jyn+qtSPUWj3sblSzdlhRLlWRthOGvtHAPwyfaWAwAXsLJ8CVeu3x0DgD0qVdgrMjSMTLp4WoAaST2Tl1uPTAPmbXMegB4ARKduKcv0tu3WMWiSAcgUYAMAZTfgvBHNlssNwJw9wYBy7UAy+8QCzN7BOB3YEyYUHmnMZPb6BOLJttTeSWWHWNQxqQ4U/NRloI2FgPD5sAGQDVQ1KHFWTH5tE/OT3Zp6PAsN8q/JAOKCPPMpm623ZAr+r/OAPtnTxgj9sq81lcDEA34cxEP8h4Ga8gFMIEQiEIcJP/4//+cRjfTJxjirHeHocBvxhEm3jI1hhQgbQG5UZOsNRuYDxQOcpqiSNLWpmSYw2EUyFReafO/ee2InEfi7tUYAcBWlclkgg4z5Q0wViwoEHKGjZiWTjmgSwsI+meL7GucoquE8DwAe48OPPsN7730oALDZ6KMmAJD+hDatURPGB4/sk1Af6TRZcFEU8hGUZzJYXplGv9+S545SgGNR8HoQkPHmtA15AOZQnF7G0uVnMLd8A1OzlxFP0LSeD1mctsPnb6smti4FGCxa2QBUMaA0gobIjgHz/nvvygOwcVbD1WvX8OpLr+DG2k0lAMfJAIymEE5lMGq3UD3aw2///qdKAe6eHmIqS1kOwaiWfU42vp4C6pMD6Ukn0bQx0QjCUQrFVJ+V2y8A4SyQmwNiBSX2coH/5o0f4eff/ys8fvAAtJGbm8orIZIAoNFmEyrS6GXDiVlpagp3v2IMwEQ+g0SprIq+1uDkJIF4sog4AcAYAcAkhl16iVKayaY+JhN2DwASEDRTW7MCZAHDCQb9t777Nz/AD7//hlguu7sVpe8KWBHbxg5dnwJsaUZWtPP+6yGXJNo2hDGAMpZv0QfQN7QmqdKBORiYKWinKwNtEl94SSlLymWAJH0EkgSz7CEn85KSnckcyui5wfVBmjEbdcMrnVeZWKNky9IDLYRkYoRUmrIb+q32kM/FleppAGASC0vTYgCentSwufUEB3sOADzrYGfvGOsbdczOFJDLFrG/f6RpssyxnTxbm6WjKZKJx8/Kg4rhJApTkAQHAstV3HC/iPTPA4DxBFJZJoNm0GrwnhzjycYecvkZAYAslAgAUvoo5mmcfpBpFwBC9i+BXgMgPQPw5PTMAEA3bfzXAADFAPxHAMAvKoA/5zHhEL9xweJqk4sAnTWxIQt+kP+DWx//KAD4dAnGJOnKSRkcS1HTaycv5sFIL0kPfPv3IICC7GxS8eUDaUmhLBzYoDcadT0nZEhyQn3+ZYUOhxhkdivRyxVAAgBJU7GVb/uMJDYjrTc2GvT14ZRTACCLgjEAaGE5HgCcX5hTc00A0HxEgboDAHcFAJIBOJEbiPruikHJ/wUAOs9PlwhH8EYJWSwenF8bi6MYQ4dSGcTdkItT9ZTYf0CcDPdeC/1WR2wJAnQsvDY3N/Hue+/gwYMNpdbfonRutYhMlgEgNZ1dEYZ/KAnYGI5kl6qAcOC/vD75II3CJpNW8BaNnMOW/MhM91AcBgDG0Q+l8Wir5lKAWxYCsjwnCTAZYfyZTKllmAibdkp82bBnsiHceWYV6SyHG61zACCDeqoVyrRN3svm98aNa2MA8O9//gslre7t7+HsrIOZqSSeeeaOGIBMr/UAoGcwjN0uXBqcl2d7ifj6xgYebz1B9fgUb7/7gX6uvN5SRZSLZfMCPj5GBAQAY5ibSmKmRABwiG6rDk4wqRbIFooCACmlOa5W8NEnW2CAHWWd9IIlAMiClD6orV4I+wc1rG8dYevJGfojJs1nxBIUA6deM8+ddFoNEJnM3OdrJ6cm50pEMTc7K68usqe4Hy4sL4q1yeeZf0cmGs9CNj5k0tA3h7WDPEd7PfnRcdLPtUmJfbNZR/3MmGR8zgQApuOSftE64XC/i26DArmUfPAokex0GXTSl5djJHqqFFYms85MceiUFQDIwQaLcoZ70blyJGO1uCAXjNguxFBMlzQEod8n94DTU/MopJQ4GYvY8Jb+N6EIevw+rM3CUXsWeeR1WogMh/L8S456YskSMGfNIYa1s+2itJvPmfzp9OyFZPlSKqawevkSlleXcHR2jI3txzg6PZOU6OSUCgqenpM0vsn+E5Y9CM8Psima9Yb2IQ4qcvT8S6fE6CTe3G40UKufKlhN0jqmb7rBtdnb8HORfcxBVhzhGNlQfUnojaFGALCPdHiI6XwSz96+gUS4g1ymhTA4tJiwVAj68JpQ7syfRUlXtjitZ5gMM4J/ZJs1OyFskIX6+ETN0Pz8MtLxHDqdgSSErC8Jqq3duKaz/vLlZczPFTUAz+QzBgDK09p8nCZBeKGxTQobRHqSfe+HP8D99z/EwQEDnQgAzuHm3Wv46jeeQeW4gvfe3sDvfvsJ9rY57DEAkLbMX3npigsBMQAQ/agDAD8RAMhrWyzFHQOQAUA0fo+i005o4Hh0XH06ADjoCBRkCMgYAIwOBAAmUiQYELxy4JGC8vz5YXu2Gl+nDNKAhB6Ag2kxAD/46BBv3ztFLg/cfgb41h/fRSh8IjC9y+TheAKZRFkMwPCo/P8JAMh7x8Hk7WfuouAAQF1MenMFAMDf/PJt1U6si+UBOKQHIK1sGQLSwS4Zuw0CgF3tTUnZrqS19yjF0oVg+PrjIgBoDB178WtYe3LQweaa+xXP/YtBH8HzPxgIoprxcxLg89WCl+D+SwFAq0E/zwCc1Bn2/8aKHc+2+VdgAPLncm16BuAXAYD7e4cKMJwAgKY0EwCoXoNgmIXueQbgPwYA/vmfflPKtHQ6QudPtBu2V/Oc9gAgQWY7fzl4MQWUXQwLCLoI+vo7ZACg9TQ+5XocRudC6fxzeP6uPv1PY9YnvydBE3fPBADyfBAoMrFz8msw+N0upqIGAZzg1wVVPcG///KQl4maKXgN+HuxxBxDLcL9n00pGzwCVAQA2wYAegnw0wFADg2sJiXDj/UcE9cp2efQS17YXbIjjR/Eo5m+7/l8CtMzMygWCliYmxN5wd7T54GiiwxAAYCuL5VXaQAADDO5Op5AgqA0AzeJz2RzCq3Z293HcaWGuZllTE3NI5/JawCq5NVhH2cBBiD3ifm5RSxfuoxUpqzzh4GebXrFk3FHRWeOPu9ZAxJZ+41fDgCU9+M/DwAMhn74QJ4JC3SiCuDnH+8NX9RPuT7Is7eVigza8BjxTKCpAECSohwDkM9Fl8AqawX2wd7P09h/+l7nAEASY6zf8ixqn3bu11jwv09/iuzcuwiM+38nENDbYnDIxOTlMcbzlO/olYbOu92ITPbZKd+OxdKIJVOqqxSs+d//+2+P8nTfDvXRqJ1gOGq4SR/ZeTS3NGYUQRQWoxFOo8P2Z75p+igRBKScihd2d29H0tnjCiecTGiLyDchlUjLk2Z+fl4FJx8QsjhImybooQRh9PHMszcwvzSL2blplBYXgB4/gjVNqsJY9Q+GqO/vY3NzG2/99h4efLahYmTQj6JR6yIENpD2b9SvazFa1Dp/FYoENocolBICAPmQU/rsAcBCLqtC0QOAZAkwxbY0vYilq7cVAjI1t4pYooyTM1IakqA/FSPvTVpnQIs2wihTEdtotBh33UKnR8S9TShT1/zjjz6W8XqjXsfVy8YAXFu7paI+ns6DhophdmouBfi3//Az/P53b6J7doh8aoSFUkaTa0utvAgAmgxNi8n57EQjGeQLM7h0eQ1Lt55jFhiQnTMWID0Ao1Hc+/mP8fc//E/Y+PQhygWGgOTlUfPkyROTwdBlemiNDZsiAoDPPv8crqxdRygVR7ZYUElda3c12UykCohTAk4AMJqhRsIAwJ558rGJiSeJysdsTCJKLN+10V3JwCEA+Hd/+yN873s/RbPexdFRXUUz9zDRuCMEevkg8vqPEKFsVRN7i8GO0d9JQIglVeqhZXCMC/4QyKHpg3k6Ekzgw6wpBH3kem10WgMNLsgApIwmnw0jnUhq8udH9b7x9SDgpIjxQDYnwUwb4s8zU2QjevPemcRWBXLCUvcI+lE2zvTdXD6BRr2iz728Mo9v/8W/1brZ3DQGINMGT6stbfQbmycolnNiHOztHQiQmQSA+I3DwDdN21g8uOaVwKwbvGBmNm/sxijBVWMB8pk1BmAMmTQPgRRazR7296p4snWEQmEKyVRO7BqCbyxCc/mywkEIQCs9fETmDCESM/42k+wmTmp1TV+8OaptjmGBxALTHAPQpzbTQJfN9Bd5AAYZgGzITWY2AdnMQ9L2sovTwadt2JMwjQsMQE/bHwPBjnE6PoisdL1YUF/8GV9UjI8BRlckaA07nwutVTcVI+PZQFN77v20iO9b3hpKgubBxUl0GO1mU4mmLC7pzapn+1zlxbVA9p9JP70EmKwgfX8VLxN2q7+GlJwTAKT8qVwsIcMJJZFzJwG2kI3PMwAp0fUAYPPoCO+9d/8cA9AnXnFb84nInoUZ9Ab0zAw+WWQtaD3FopqOxplw5gDAdDorBmCSNgQ05XYAIIEETgObZJzHk9jd2cXv77+DR5890BmytraMleU8EskmRqGaAX5OAhxxEmAPAOo68SziBDdscg8OzHgOyk8XUQzDSUsDDsXRCcflJ9YhALh+ainA+y202jT3n8P0fBHJNFkmnDpzeDXCyXEXlSOeLUAuH8GdZxgkFUO3Vw8AgB2BTdVj/hsCgAbU3Fhbw8uvvCQGoAcACbrWal3MTmXw7HN38Md/9A1MT9PGg+vK5NuTojUihsK5ItY1JZTbkgFIptDb9+4rBIQ1AfeHqeKUmDS16iEiaGM6n8BsKY6ZMtUHIXTbdU1ugwAgz+Tj4+oYAKT3kgAhWQwkMRjG9DP2D08lAd7arqHPYBmmfpIyCKBJpl+aKoB5AVacBCtd+GBfOzEbY7L3KpVjJcXyOSOAxRfPP64FsnL4oqyUbLJyqazrXD2pIpvOaCjEpoj3ms8O2V7NJoFHPmfGAOTn4rD00WePsb/TwUmlj+YJgRP61BDw7mmNzc6ntc4ikQaqxwMBgJlkCaf1lvwEm90eaq0uTts9NHoDAQkM8AhTklpvYqY0I6+zs9O6PgsZinxOveSfDEcCqzzv+LEIIJVKWUwVS2gJfOggGiLoF0ImMkIqPJBkPsTwDMnYRzy99HNbgxAarR5OayP2USxbsHY1ibt3bmFpaQ5bO4+wvfdEDGEGkjHEgh6YCoZyfj/jfZjnA9Ozowl5LFWrVdVU9BikDzGv39TsjO4dQa7DvX2dI2Rxct/hcFlNWK89ZuNwf5TVhSuQOwOaUrJmNAAwEwPKmTheuHtb4T7FXEf+dWoWPauADW+3jTq1r3Q5LpWRL0zp+SWA0+gNUW/3UWuOsL1TwZPtimrR2ZllxPic90Y4PKiKuUd7jZtr15DKRHCJAOB8SX6oAgDJRuubd/NkEO48nwIDZ36fH5AB+P59HB51xOxbWpnDrTvX8PrX74jt+u7bm/jNr9/H4W5DwyDmrpEp/OLL17GyOoNWhwAgvSpxDgDkflIqpZB1HoDyjBvyeYmhdtbD/lFF1iP0hOSw+Ouv3UJ4UEN02EGKUmP6oY76VqNF+4gn+9o/DQC02lxeTQGLFA8AKrwNJBxEFQDSG5kE+IMPD/HOO6fIlYBbd0L44z+9Kw/A4fAMnW4NyWQG2WQZo0EGPXoAng1wWK0rBXhIRjeHLRxckQUogNKsQOxctGbWAyT8vQEZ7rxnfe9kwPo7At08h5ngKTubqDPfD6M0PYVrN9Yw4wFAB1J5BuBJtY57v7svAJASYAKdAgDJACQ7v93CwcERzhpMIu2oYeXaZqgPQWwCgGNFhzuzgwCg+VbFHePM6gIyAFm3jwFAfo+L6qXA+X8RYAn67Xowjl/u0yq9cufpAKD3obNrrX/nBoc2tLTgQn6vpwOAE7bhePj3n0EC7AFAS2aNyIfewHezIOFgmxJ+3ht6XQsAjFPV9i8HAP+r7/xpAADsISJZlwNTCCCLcqQOxf1ylHqrxmwC4+yyPle/0mpE1qjmkeprf8mU5Tk+8WJ1h/nnJOD8+3H97GSJImk45YeGsRGeoWS0uXCCcbnt5OGu5zhXZlJa6mrb4JrTnut9nIL+z+4fXwQMJ/82CKZNfj+RCk88AMOkIdOmi2dBqyYAcNBu6Fev28KgT4Ya/UW7oAcgfUaNEEWGGEPdQuiSPNEboFZvKbW7dnaGWp1nvrHtua4NL4lLXbC0tKQagPYDFmBK+SsBGj7TE0DNr3gb4kflgc7P4D0XmfpKzIFDTJ6n3FRTORuOhZNxRONJAZMkilAB0u9x+GLqCw4imRDP9VCp7GP7yZbeK38WCT+rq5eFc3DITwCwjyh2D4+QZ45AvqBACVnyDCb2Y5MsBAPspFii0o/XlknKlFZ3Gwj1W+i3axjyGjNpWaQwAqbmIU4PwDHJYuxfaete4K3fjy8AgP7v5fnn2LYW/Mm+PoyoGNPG5Dd/Zl5zA2C5JxIANAaggYCeMOEZgArTGAd68PuaHYLv63rOi1O18Dnm82S1+71OQT5+sOiYgxZUNPl8/l9N+lO7/+evDc+eiZer9X/mFWnp6xaONAzbemDtPQYA//1//czo0fpnaDOmuhTDoN/D9ExavkGUVnqDZzGcQvQ4ghgQ6YyBK3wzPGSyGXrJpLGzs28AX4PFoTEiiV81GsDRvtnDEbTRL9Y1ZF1EbCLJ9bt6aRarV5bli1Isl6Rp58EoGTCDp8XkCknOQuDv7bfeR6vew8lxE70uH6SwmEa5zJTS7XiQvPveu8hnU5bUGh8qtGFmKoNsPoErlxfQaJzg5Lgq4JKFow59+Uq5RpnadxW4YVy99QziqQLy5XkUppbQaXEazKJyIE8hglk+RVipwkz5DA/QaJ4ALIoyUXz66fua7i8uLeHhp5/Jw/DktKakXXpmvfDCC5qi04SbEhdu1nyASFP+4O3fYP3j++i0jpGODLA0mzdJnZPBThYGDw7pK2wNuUMhHEljqjyLpZWrmF+4hEhmCkgU0R2l0B2aMeZ777yJN3/yd3j86DEyKWBhLoOlS8vY3dkx83Oix44BSGApX8zh7t27+MpLL2AQDaMnSVJMiHOvT/AojUJpBvF0yRiHPXro0EibC9QKJxlz8kFUbDEL7K6COTjdJsNs/dEOfvLjN/C33/0hKpUamFWgdDmx/NjEESQyrzRtuJSWc12JxWoSY2n3+bC6B8hLXflnTRrIGhXbdYQ248cFChplngxAsuMIALIZIAA4M5WXHJqG5ZK8KSDBWJ8qbrys3x3OOsxcqrYZpzIzh1/kPUH6iPE9xw38Y6HMJF8VtYmRAYDNM61hegX9wddel0cVC8lPPn6gZ+7ktKX/Uv6WTeeQyRVQqVTVqGmz8aDRWLo32Zg0WWGQQ9d8FwnCTpVz8ltSqab0T6YHhgUAmmdbCgkmbza72N8/wfaTI8nTyLahb1u7yylZVA0672M0nkGIoLNSgAn2WpgQryH3jerZaSAFeOKF4RlrBL7McJ9GsUM9MzTw59phERJ8mQcpkxQtSIZMHe8B6AuBYIruuX/8BX+YPF8uJGSc+uTeq5/WSAJi9zsYRjExKXaPZSA8yB/Ec+KzAAAgAElEQVQGT/vRT2MA+q8LMuEmkubPA4C2zi0ox68Fpq+SEcDng4ygYcBTY+xnKS8WmuM2xwCgr1HMRNvCorw5MYuZFhmzffrazKGYyyNFTxLuU2TKUWY7BgDT2uuZFh8lE5gerwEG4NtvMQRkTwezHcJ2WI+9F10h66XhFyeDHMroWeSezmQ/MlYzacTT9ITLIxlPIcGCgMUZAW70MOy2TAJMBmC7p+Jqb28b939PRvunKvSvXJ7D4kIBsVhLQBxtHcJhpk1b0AlhR9ky2LtV4TZmAFIw3CU4TskDL1/cJMCIoxuKoYMYOmzGkcaDDQMAD/bakrbOLkxjZr6MZLovGwk2hp2WAYB7e57ZFcXNO0solpPaO+ifxr2NQ7KdJ0c4PuawixYGUVF81gIAoEmA1+EBwPnZHJ577i6+8bWvSp4Yp4ZV54oHAF0F5iTgutbeVwfA1uaWeQBWT3HvnffR7rLhjyBFAHBqCvFIFPXTQ7a+KOfimCnGMV1MOgCw6QDAnCSkZADyPDiuEgDc0CyQ+wIDIPj/OfSj3JesTQGAWwfY2m5ZjZHMqOjhGuW1597Fc5qFOJluZP/RU5jrhywngoP03lrfWFdTv7iyjHKpJI8YJq9bSnAH7SZ9LhcEAFIa3+vxnKC0u2WeatGwgCilpqdYfNELyhX4I8pzOvjogy2cHkdwfNhCs2YJ8VkGoqyW8PwLq5hfIFPQAMDwsCO1QDiUEfBEUDGayqDZHWH/qI6zDrB9UEW7x4aUSe30XaVsZqRnm40eh7NcewQumVbKAUCzwfOWqdfGVJidTqFUyIm5SylnLh5FKjpEdECvvI7qIz6D9Hc+q3VQmFpApdHDh4+eoFJr4+CI8lALG7l+rYDn797A6tIMdnYeotms4uT02NltxLUmOvLb5BlNk2qrV2TkTbntYIR6jWEINe3jbKCY8stUaPqscb8hK3NvZxfNRkOA7s21NV336jEtJeiLZ0nSPCNOTqtKT5Z/I8cDfQMAo6MuMvEQytkEXrh7QwBgLtUeA4B+qKv6pMMhdl3rpVCeQr5QQncUVsgEmRJnbYbBdFCpnuFg/1hrvliY03CaA81K5RRHR0dIRGO4sXYF6XRMdS/Zf3OLbLDS8ixiyAgbF56VrJWMNT8JqeIxXhUASAbgfRxXOgrho7XN7TvX8NofPKN1/O7bG/j1L9/DwX5Dz4OsS7LAy6/cxCoBwPax1jmHCZIA/+pjnB7bCVMsZsQAZD2iGk0pwAwB6WF7dw+0wS5kgeXZEF5/6ab8/xgCYgzAgdaKBiSxISLRLhLJkQGAcdZiFijlBzaq3Zxvqm3ctJxIoKcU4Cls7QzwoRiAJ8gXgLVbwJ/82TMCAHvDU/T7TdBfNJueRjG/LGC9etLD4eEZDqsNRFI5DOR/FBP45C01fGieV7jw7OIAi8+Mb6isjPM1iQ8J84NlskTMz5pfQwkkAcDr169jigCg1jStVgZoNztKx65W63j48SaqVTJbYwLCu2CvwUEQ7WPC2Hz8WAxAhsHw2ufonU6bDLJXHGDjzzy+PR+C5b3nCJ4HAT6CFJ4ByH0uCBA+re74HADoGIDjn+mA20kIwOS8nbDBCaA5Kac7Jy4yXsZ11YVGOAgy6v0FgGL+kU9H8BVkvwV//rhWOudhxyHoxAJIjb/UDkznjSNObzb5Dju7E57q7MuaHQGA/JVIsqYl4MX9NoS46zuMAeiIBiKCcPjniCFfIgH+y+/8CZaWZjQQ4LCUyjiRA+RvHLJlxOGrC2LTz3HTehsU2ECWgQ1arro8Hkay9+9D23wfJJWUiBeOZOMDHQKp0JO6dwJa6HYIlCOb2qxfBFTJrsf3Ygwrclff3fvgevV+aqqS3PXi//ep0/b3E+DY/0yqTLTeHRjj7+9kXTmlTECLdW6dOKsBWS+xFiUASGlqq4ZBuy4GIKXA9KkbkAlI/78Re0LeE/PBVl84HAkQJlObezRrC4VOnZnthxRQTvXB2pvrSinA2SzSKRKnkrbW4o6JOxy5usHdPzdYVS/B8aSz2pDVhQIz6KMfHgOAtLfJlYtIUsXIIX80LisPvsdum3sP1WdUqtign178W1vrsmwzfu9A5+LlS1dx7eoaukwdHkWkUumGIrh64zZag4H5+TNNlmGwDJHxj2HAA1C9Doc7gx5CZNONU4DrLgXYgNZeu6XeQiAymXdSNDlPercGz4fnPJ0xp5V+IWXaAkntxftDmxGpDUk60nW355wv3k9TsjKQxEJGNJxyXvQioAjYNt/+4J4lJvVTQnSCaz24loPvyf/esINJqKO+/oIkP0gg4f+jBQgBaCo8xpJlsRVDiBFQkzw7bKm/TrrNc0bWW5To/6//4387un//PewfPFZxn8vHcf36iuQ+1GYXCATqqKRRLRcOqeikj3OawOaxqSaGxWYkFMfR0YkkSfUadfA9PRCceDMVkBNcFm+UmRF1JTCTy6RVFJPxJOljKoJMIYmpqZKaNcpvbUpkscV8mFi80gCbBsQbn7Ho64n5VK8NBP5dWl3D1Su3MFWeE1D4q1/9gxql0aiHQiklNlU+l0AmG0cyERFI0KjVtIlpQVB2Eqbfm5mu6gClHCMUxvylS0oQS2QKSGaK8jSi9Jhm1/5h9wBgu2UJemJXNs8kxyIQuLOzKcYhG276/1QqJ2i3e4hHYkrivHrlKrZ2d/U40t9I1ysyQoJBAp06apUdFeGcyOdyUZktewnqZGF5Hbj549mmTzAuJYZWLltSQERvyJY3jSbS6HIKD2Bn6yEef/Z7nB7WwcDmhYUSVi+tYGdvV/eT14eSO8qgTmttFa9Xr1/DneeexfTSAlqjPprdjmRFsVRWzRlZh9EUmzSyGZ0EuMeJVsgYekzLoh8Rq8xhH4NGU/LE9955D4lYGpXDM6w/eoL/+J/+H+zvMUyF5EjKg9mwsaClvI7Gp15uScCKgSUJJFOUs7vwB8c4UzKVoxLrwHFTKRpkEoVvd+l1yQ2A3pceAOxg0OZE2wBANh+pRFI+apwY+Hj24EEzAQFd6IZLMbJpYsRo+yww5PPB5CPKD4ZiAfIZW12ZQ7tzJgCQXkPN9qnWE4tyBeWUy+j3hvj0kw2cVJuoN/qSwW1s7Qlwo96fTFxKu7zh8XgTEVPpguR0QD8PFkGGxbLYpN+SPBb5TNDYOwAA0kMtEiZDoycW4ubjfSQSeYHv/SG9X21qSYkeTfpjUQKAJiOiv+fYA9ABgMcnTN7ujVOA/abpfUr8JMTLDZhwSQDgnwIAUjrDBtgXESogLpjyXSxMg/cyuIGPU4K/BADUgeQB6bHJ6/mCdXgBAPyiafz4sBkzDL9AKjx+P08HAPmefLHO3/davXMA4EWAUkEPbMKGfXm/svj0/m+6NvSScMMFFm2U1XkAkAAtvUMZapBgOhoN2gmOMWjjcwDgrAA6+nl5ALB2dCQbif2dPTXCBE4kORgXtvow9mc3cRs/y2Nptrvf8gCmJCKDRDYrFiDDJVLxlBiAtDmOMcGezGxOIjuclnKq21PBsLO7i/u/fwdPth6wL8fqSgmL9OKL0hOgLbP6cMgDgHyuggAgC3Gb4HoGIM8w7qUsnsJRGtLT848RGzF0CAKGCQam8dn6CR48PMD+XlcS4DkCgLMFpLImASYg1e0MUT3qYGenrolkeSqG6zfmMT2bxsBJgPm8cQLMhPAqAUAxAOMY9vpYu3EdL7/8sjEA3/iFksUJANbrHczP5vH8C8/iq6++Io+iRNz2VwsCCUzWJT9ysqwAAEjbiMdbFwDAEZPEc5hm+l0sgrPTgzEASBnwdIkAYES+vMYAJABYfioAqDTY6VmdMZxEj0IEPQkAVgUAPt7tgEsmEU+bIbYkq10V3FOlMpYWl8SoYbH+ZHNLezHlvIuLi9jd38f2zraao7mFBZ3XvN4bD9fFmCWTsNUcYnlxCuUy7UAYaOb9TC1dj3VWKkXfLqapRzG7MO+um1ly7O/X8d69R2g20qgedVE/YWpgTwDg5dUC/vxPnsHifFQAYDTcQLd9hpPjYwz7cQHYjKRPJLOSm+5WmtirtPB4/1RBKKxT+Kza3mnsJhauBJ5Yb+h9pdMCGFjDkB3S7XLAA0yXk5guZnF5dRHpaNi8/yIjROixNugZqCOJT1xAV356CUf1AX762/dweNrFcb2HGjNcAKxdm8Pzd67h0lIJoWENzUYVZycV80rqDXFWo7x9gEQybaEjnFZLc0uvtogCrHiGNVp8zmJIZ5IaKjBJcXp6SuuOsvCtzSdmJI4Q1q5fF/i6tbWlQSAHu0wb39/bE4BM5QIHQpQAs5gwyX4X2VgIpWwML9y9JQAwk2iOJcDeuJ0hJUx1bjTO9LNLU9PIFstqlggAtnpD1Bgwc9bE6VlTa5FnPb1xzZ6GwOQZDvePtPes3SAAmDAG4NIM5hbnkBIAyARysqajYFiZdTHnU1S55oMAYKVKphiwtDSPO3ev45XXbwuwYAjIP/ziHRwdGiOFACDTr19/9RmsXJpCs2MhILU6a2l6AJoEmPsJfYAFAMbJoKAnY3gsAd7aPgTnn7QRX5kL4/WXbyIyqCMyaAsAJMRKiZ0xAAlAt+VtbAAgPw/PE1sndr46TyU/V2Ai7pApwAXHAByIAXjvXlUA4PWbBgAicoLBwADATCaHXHoa+cwimrU4KpU29is1HFVqGJAlzGsYigtQ9Z69PriPe306ndLwiuoKPu8emNDZ6Y5dL/nyEkcZzgv8IABICWRUyhgOV0oBAJBM3CAD8LOPNgIAYEz+hEEAcOvJE1l0kEVM5grZxf84AGghIJZeaXWvf3Eo22g09Zyw14nFGAzw9FrCaoUL9cp/IQDQ/OzMPudcE/1fEAD0Q+cgAMialqmvx5Wq+jYOWCYAYGQCAGoAbECFgL8vBQBbAsPp8f3Nf/OahYAwbR4deSaTcc86VTZPHCaKBUWfXRIO+PzYOawBAQNuQHmfgRphZ81ha8CsBLxigyAB14iG4h4oCSwF1VJeLqt/HwikcH/W+uibbxrBRYIk8iiUUsC95FnK4Rz7UA78J2FtvpYT0OGUKfw7WWk4BpbvzSbfcAKMBAcHtn/wfbqel4iB/7NdoclbcutaqIJnAPbbGDXNl44egAQAe92mgk0ZEkUQ0A8/STAR2HdWFxDMfpTPE8vReq0+lgHzmnkAkIQWfi4fXMjnmEoDhc90Lf3We3x6j255jbo1r72G+6GrYRguJtJDJCwPQEqAk9kcCtNlpAs59EPQUI1e1ubvPkK/HRJZg0FEZP0/fLiOzU0DAE2mHFWvTPbf9es3cOvOVxT6oeTgWAJTi0sY0Mda/t/s42z474kOtomb4saIqmoCBQCGh12M6COuMJA6Qt22ZNbDThutTh39ftfSgPt8v+bna8qmp7M59aMuAH4X9zJ5//mzBdY/EPDjmveBg7xvtuYIOhKzIhvR2H/BRGZ50FM+7ANBAqGiBKLFuvsCj8rPDTzc+6Kk179EzgjImyfrOfAoBb6/RT6ZJNy/X34l9xrWe3zmQkzK4pCDP4fAJVmbBG4FYkYQ+l/+h2+P3n//PRwc7KhQnpnK4auvv4Cl5TmcnhxgfprJfybXook7AUBOJhgG0unWNT1mQT3oRSRtaDV6aDR6migTTa1WhyiXY4izYK63US7lDH2NWlz63MKc/NRoCswCg8BHIkFGGFuxoeQtXdIi5ZXGCX5fUpZGg+8jjsN9FpTGAGzUSR0P4+WXvoa7d16Q5PDhg3X86le/MgAQPZktE5AXoJaM6UBlE8HERzaw3MB4g8lMiDPGXcbIRrGl/juUiMpMPpKIqcDuynR8IJotNwR+Lw8AUubMDZoJms3mmZqx6skhavWKGIAyqe5zChlTc8JNhAysQqmInf1tTQpIJ04n4yik2awSBBwgNmpLpkKAlw1ZjMkUF9JHg5ugBwDlAReydGdOoYcs5Loh9MMZtEdJAYDGaqihVztCp1FTkTY/P42VS6syhmcxIqDNAYDHlTYyeaYGzeP67ZtIlwuIJhOIpow1yY2AUmZKZJhcGI1kFQLCgp/+VwYEU/IUVYNOZ/dhrYZK5Ujm6W//+i1EmEDUBXqDCP6vv/qumGZkw5M1yKlMNEGvPFJ6zdiT94/AimcAmoedBwLOmxaPzygWqCyWmHg9HKpB4IbAh8sDgJQFDtuUCkE+TQIA4wk0a3VRvonCe4BqnGL8/5L3Zk2SXee12Mp5nrMqa67qGSAEgMRIiIMkTqLiKizHvS9+8IvtCIcjHH7xm1/9d/zicIRDkiURJCURIgGCGBroubprnnKe53SstffOzMruBgEOoXvtjGg00Kiuyjxnn72/b31rsEXMdHJMAFD/08gJ6NFkChyTpkgIQA1r2ACA62s5DCgBDk6UDNhu1QTE8L4UVvLy1SSwe/fOQ0zGAfRppemN4MneiSRgnP5ITqENxxRT0+LKMxaDcH5z4vqjdM3Ik/ksEkA102YNAGjWHvBMGYBMbvb7QmhbAHD30SmCQUqG0mbayJLFS1bsswFAUejnQkCqla8GADKROpMlEBPQJjj/EuONTCvLAPz3AADn04WdbPXSm1x4bv+YAOCzDhQ2I/MMwD8kAMjCbaVgAEB6ZdKGgbJGMQEXAMDC6rLZC6IxeC0DsFYs4u5nd/9gAKAnaADAcDyOUJSS0LAYpCyq/UrOGiHgoQdgzzAAmQ7f6+kZOD0mA5AA4BMDAG6kDAAYoJUDgYnBHADIz8eCXbWZvFBmEmBTgBOIInA/0oQxZAJAJkxZC6Lr8aPvDaHnJQBYwoNH5zgnANglAzAnADAWMwCg/EmZpHvRwcE+pdxALh/AtZsFMfmZNEtpqgDARge7jyjHrVsAMIRBt4cbN67jjTffwK2bN/EvTAFmCMjJCRrNPgqFFF7/xqt4/fVvYHUlp+KQRbCCYObA6ymr1AKy7v/RNoIAIJPICebyEeXEMhpJaBjo95LdVZQEOBv3YzkdRSbJs80zAwBjBgCUrUCrKwDr3sNdMKlRiXXLy0gk0xo2MLRlwHCJ0yL2DovYP+giHCU7J2QAQAKmfQ76fAYAtAxAAoAHe/va81ZXV7C2uob7jx7i6OhIU9+VlVVk0mlJb5482jWhIW1ah0ywVkghk02LxcR9mc06wUsjPWXB70Mwaqb8lOzKaJ3FGaI4PWrh44/20KiHUCr1UW8SdO4hHvXh2nYSf/Pjl7GxQtVFGwFPB34/mdbnaDWGknN4/BMN2dq9AE6KXZxXBji+aKDdZ/UfQKtHSWRQgVkKQfJ6LADY1XAxHI1Jztxp0eicLF873MpFFTz14tUtATlkAIa9Y/jGfQGAAYYmqDGJoNwcIplfw0UL+Nuff4CHR2W0+z5zxveBm1dnAGA27kGvXUKtUkS/00WjTclUywCAkbiRUBI+5xkO1icMFOqj1mih0+4LxGSICtl8BGrI/uaQlgxArjXZSgxGUlKwebi4OJNCgADgGgHAs1OUa1V0eybZWeeyAEBCL33Eg2OkIgG88sI1RIIDRAKdSwxANctOAtw0IXFGApxFX6qNiQBABseVyVqstxXCRQCQQ9eJh4PysNhfxTOue0rwryEcC2NnZ10p35QA+5ncTTXCgLWvYcsbW4zL5zVBW8rOpwzASkf19PrGCr72tZt4/a1bqsM//vARfvbT91Ep06fbAIDJlB/vfOtV6wFY0pqmjUi53Md7//o5qiXjyJJbSiORomXKWLUfa8d+N4h6Y4CDgzPJvAUArhgGoG/UtiEgZmjNvdWlpHv9fQTDBAANa8rrNw3eDAD0yP9vFvZF37KIUoBH4yxOzj24/dk5PvjgAvE0cP0mAcCvKQRkOKphNO4jFokglSggEVtF0LuCk9MGSuUWzkp1MWO516ohYk9h+0MTwmbqHTJzWPOZ8A3u65RUWfmi/frFJEgnCyP4x1rLHwxqbTIYL0NVEZt3KSwMANhudLQP37vLwS0BBvY7AQx5BvBqWQbg0cmxeiyeRTwfaTnjAED2Go4R72oKek0bzznLSJkDbfg1BAA5uGBtawbvXw4AdNJeB8ZNhz1z3r/mPbDZNK/fhwGov29TLecBwHmGn5r2L2AAumsiZY67z/P2LzLtt55qPI8VRGCIAQr7sT7JBACdBJh1MQcSVNWQjR4OmhRg9rL+IHtF6wum8EE7nLT3g32J8Sh3ip8xglFKngkAMgQkjW9/961pCrBn0sN4Qs941hOWBSi/TAOok61FZiDNilRHyxbGsFudNNwA1F54x9aqxTKCyHw0gDWVV4u2LxaJNzdxasejEEEZs8/APVmYKETRXGN6rBl7MBOAyLfr8xjVnugGbmD7FFOLZyLvh+3PaLtE+zGSMOYljw7Msc/j5Vp6esf1LxzCzvpg/sllANCFR9LfdsYArGPYMQzAUa+NsWUADsddEYgYIsrfqYDi/bz/4JH8jTnQZQ/iAEAqmVhnSJhnwVKqD+Q9bNUHlOBGoxzSTVQrcAIXDgbkKStw3m9CMWVLMNGTrV5PtSNxEdZ+cwCgJxhAIBpFdmUZ0TRT08cCAHuDEQbdAXrtIVr1ngbBDCGSn3Ktjid7uygWL7TPxZNR2Qtc2d7Btes3sbqxqQFjJJlBMJoAghGM/SawTkMpvi9Jwbn25tl2DHe1Sp3RABPaoYhp3wf6BAHpD8LrS+/FrhRglAKTAUhAlNfOSIGN0mT2uuyT+Dwm8XxQ7uzvGgyJgxSe47zGvAcCaLmXLDAAF0NAhA3RSoyhIFZe7Pz4pjL1ufRzrTgLXjoJuLHymHvND19sCKnZN53X+wJeYZOxtb4JvEpBZ1K4ZdXHXsZaUWj6TIKGQmqpHAjAQ7CTDQzfB8+I//1/eWey+/ghut2mCr5oxIu/+su/wM6VTZyfHSAZt9ItAYD8RXlgE51OQyAWkyG5+MkA6nYomZpoKt5u9dDrjnB21kNhKYxYLCJGF2U0BAB5EwjaUIYSiZggBYJZfv8EIzZh3gl6TAYlIGETJw0TMICz03OxHiipOD+ro1kbqHBhAmrxooFvvv3nuLJ9U6AEw0E++eQTxCP00fHZ92zN7F3imJdBJI7JYpBrFSGTMdaWCvp3brKKlCbyjxH6ZGsxAj4UFtDR7VC/zon/DABstJroU/c+6osBOBz2dL1opt/r99FuMRHQmENzYSouvNHQ9zg+rSKXi6BW6yAd9yKfTiMdD6JTKyIZ9uvfkwQzyfKkub4SGReQcjVoMwagWzDcVHqtgaQ3ZGRR0tyZhEXzPT46UUFMhmGvy3vM9xfH5s4Wjk9PVTiw2CGjkx4H9TpDf71IZjLYvLKNcruBzFIe6zsbSC/n8fndO4hEU0hm8ohEM1hfvaZ71+2TXcewGcpIQ5Lv+kIh9NkQVKs4PT5G7aKM8vkFem1udjxogvj7f/gZTi4qSnHjtHU4Gcq0nY0pgSojjeCgiQb8TO8xG7DxpDASYFNEz8w3nSyWhZPMtsfjqQRYACA3XIWA9DHq8toQQPaJwUJPlla7jXqloiQoZxzqDLsVQKADbPbgXwYAzab+LACQZMiVZQJpfQGAXL+koyuN1UMzWXPtZD572kEum4LPQ1+GAPYPzzEccd1afwJb6eqwtjIHXpegn7KEufcmvzdz8PII5fVkwUkgmxJNtWVeKKmSP5seoFxPjgH44OGZQNgYDXqspJr/34WAcL0RjOAvApRuQ3QpwPSn+ioMwP/cAUC31U+p3FOJsJtMXT7Q/lgA4JRAYr123MHZrHIvn0mA/5AAID87wZkvCwCSARiOxLQP8FUtFfHo/i7OT04x7NN7lnYBplidSYBtkT31BLTeI/a/JfExp6UGBgQAKSWVD2AwhKA/aFMnZwAgp71kAHJo1KUHYCCAi/NTfPbZx9h78kgN9vYmwaMMvB56AjAA5IsBQOVX0+9UN4LpnjQbphyWMkfjScXmb+ANoosA+r4gep4w7u8W8WD3HKenQ4F2yyuZLwAAmWJPANCHazcKYgDSL1Rp6RMv6vU27t/bm2MABlQYGgDwtacZgI0RVlYTsqR487VvoLCak5T79wEAKZXhfkemJwFA+iXS15Q+tgIAM1FkEmFd4ykD0AKAZIhRXUCw58HuYxuwA+Rzy0jnMgI6OOHkOXZwdIbDkyJOTns6Twm8cFjBgpIMGH7/dCohGw4OBjjA2d/b073e3t7Wur137x4Ojo/0c1ZWVzSYG/WH2H28q8EJnxtKqZcLMYGJ9Enl9aGchQAy/Rl5rcjuoOqAZ1RuKatmTRP1SQzHB23c/vQIxaoHp+U+mh1KlAdIRj24sZPAj797FVsFpu62EfC2sFbIyIqjVO7oc1Il4fPH0O75cFHt4/iig+NiA00BgH7Umk1E4n6xF7kOuP/T94fNQyKeErhJhlivw0KcEpi+Bou5bAhLmTi2N/II+8eIMWyFxvisDSZD+Ck9IgDoj6LaGCGR38RFa4J/eO9j3H54KgBwMPLI6/fqdg5vvnoDm8tJpKMM/6uiWTuX9Kc3hEzKCZzRnFoMfAaJeChXI/tvoLATyozbHL6RBRWPKKhN3ovppGoIGvIztTlOMLTdE/jiBmudDmXBfrEFaTPB+qLTGxgTbE60pgzALhIhIBnx4GvXt0ESXiQw8wB0TB7VBD16ADblJZgUAJiXHGwGAPbFAOSvi2JNrDkOQCkBZmpirdLUOvaNoRCQaCSMrSubqpuWOAxhCgzD8Uj0sRLgqaHAXNNAUHvKALz9KSrlttabGIBfu4lvvH5LdeVHAgB/KXbfPAD4re+8gY2tDPpDysonKFdbKBd7+MU/30GlZOTg9AEmA9DjHej5IFjV7QVlKUDLj0UAMEigetRDwDu0AKBGwfJI9QV7YgCyz6Bkkr0thwkclmhfdwxAeJQOTPn3aByZegAen08EAL7/q3MkUsBVMQBfVAgIGYDci+lJnk4WkEpsIBS7gsqpYf8RBGQSsMA/KwF2gwpj92MAQMMxB44AACAASURBVP5S2jSBMptwMw08sAf6zAfqsom7kWd7xGZnCvDOtavIEgAUU94MJFmvdZpdVC4auH9/D5VSC8OxYbsaANBJgIHj42M0Ws8GAHkvBJXOmcI7D8AZQGkkru61CABSIuzYjAudtv5z6vln74+eqXm7h+mfWxaahXJNGJgBVfV9vqQE+On3MGMAmuH1ZbbiIgD4rBAL5+dt1tccI0iLjTJGo/JxvtJPA4CO+UnPcCq+CJJXtY8IALRklq8KAI69Q50LBAB9IQMA/tWP/wIbm8uIxVkb9zGeUHVBD9IhvKMRWo2aorlZhzOt3ljzmCE7G3uPJPoEoY00k4NHDh8UQkgmscIpDXAg5hbBSXoGTAtV+y9OdmvXswCEaSS5+RoxBC1ricCpYbvZAYUFg4zPmQHFZ4Yo7MsWw+bcw28BD4FyLlDCBGpqHXFg6oaMCwnB8/5z5h1aZZUNx3TWTFJB8/tYH0WxgMUw6TBNSixAAoDDQRODDocATP4dABPDACReRBY664J79+8p0Z1rgsAZn+1Wq4V2j4MW2imR9cegN4ObJuNRgU4kCRHAJ+jklIfyrveMpAR0ICDJOgrysaGm3BOlNBsYiSwBQN7/AGWt4SC8kQiWNtbkdU0A0OATtLkla32Mj96/LUCIljS8HwQqnzzZQ0kMwInIFKxTCACSAUiVQTSRRjK3DE8igzFZjF5j70Xcg+exymt5E/J5twx12+8q0V3pYH157RqvRaYAdwUACgQcDXSN6avLsKMR1YNDCwDOWxLpjs5Sr01ZP3ue55mibpu47LlurDSeAgAJitEjkKBz31xXKZlsqjV/js5+AYCGUc1fXOvOamF+n5vfw9zPVzaELK9mifdGHTq3n43MQGPGeHw6FMb0Z7Mzxw2ALgGAfAYl8TV7ggBAPYPcH+TjYb1EA/D8b//9y5OL4hnabXN4/vV/+B7efOPrCAbGGPab2nxYUMSjfgwHbXg9NFDuod2uolIjI6xqCi019WymyKgI6XA7OjpHsdhGOGRQbyKtDNhgQh6LYzIOCAJubKyhXCkKZOADprXDB40ML+9YC02AysQr8+RyqQ6vNyhT5buUPpY7qNcInvUlQ1zObyEWyciXj/RcFv5BpYAGBcjRz6lapiE3cHxAgIseJiFjDm1Ra15iFmcicAyBVDKC1bVV9McDHB4f4aJq/ic/9uZ2VkUYX6UKU+HM3tUwOSfaMPg778dywUil2DgQANzcjCFNJoTPJ2kKG04u/m6fwQj8+iCigQCyqZj8aehTM+42kI6HkE3HEQlTItGfmlrPNnIHChofQIUByIjehC+Yg9IAMQTWOH3k76QGk+lG8+9mnQmKwMpqEps7xgPQhGaMVUg3GkM9x/m8X8lDlWYD0XgMq1sbeOHlF7G0toyPb3+Kh4/2MBx7sLV9E9dvvIJbN1+CNxTH2cERCptraNXrMumOkqkyHOJnP/0pPvv4UzHtUpEkYnHrL3lSxi9++TEOT4u6qDxUCMxS684CnzIaL6mvXO42nUcegaK5kwVoDjwT2W1MQs2EZoayM79X3nEWaTfTLQKAI8PwoyfMkBNrAwCSQSTvumIJzWYH3W5Hm6ChzhOMMPfbUZGnnn9WNjkFA1npqxAeTBmABABz2bgKZweO82vYYPJwYfHAzYxT19GIHhEByYxoyn1yVkGz1dOEz/x86/s2Nj5wlCzzRbq+KSTskalJqEtg8yLMqXM0pmeDAOuAm/Wor4aShzin5TTfJzuDScRHhxcYIySQRZHjZLr4+b6yCIZi8Hmj05AeFiXyfLITMK59gsrczOZfmsCL1uxTYUOmCg9OvgjAXmIALqQgcSNns0tKtJPTu+JFG/vvKAF27881Lpfe8Nx/uIAKF8qx+HXTKfGCDOd5UuTf9n5nadTmJ029A+0tds2CCwepV+p/cACQ9683oOTcI5ZsKpFEiIfSggcgWYCUtV+9eRVkAAoAnGMAVkpFHDzax9kJU4DH8Fsjbj3frqdxE+U5af3MqNwYzEv6GAiK8Rek7Je/InH4g/QyNQ2GCmpN0ulD4iTATOqlB5gHlXIJj3fv4f7d2/K03d5cFgOQTScb48sAoJEAy0bCScC51u3EjteF54PxY6RswCeTZbEAbQqwJMDeMO48PMWDRxc4PRuq0V5eTT8FAJJ9XyqSAdiWR2c277UAYFy+oZxWc5+n3cSDe3solxuGARjxY9Ad4saNa3jzjTdw89YNvPvuT7DLFGCFgABrK3G89tpreO21r2NtNa8zdJ5dPt8UuOs4X3SJAXhwMGUAiuU+obVFDKk0U6e96LQr8raj99pKJop0PCI2JifCTIVnUAsLUU6iaSVDsGf3yb72VxarLKaZBsugDUkcPD482T/G8VkFZxec3JNnFZNHMQusdrOuPTWZimJDEuAQCIRTLso6ZXtnB4l4XMnPZACyyC2sriCTzuhsJkOSxX+708ZoMEE2G0Umm0A0HFLd5KbZ9AHUKUuFA8GksE+fme/D543D70ngaK+J25+d4qA8xEmli1aXcqqJwKdbVxL4r374AraXx0gG2iCwEg9DzPhipYNGe4xEel3gQbsH1LtDPDmu4qzMBsR4Fjd6HYQifmQyuSkAeHhyLBE3Qc7e0Phc9qkZplSo2xTjL5vyYXkpgpde2JFdCiXynWoVw0YN/VZLISCUXseSeYwQFlu164nj//i/3sXtB2eos8ZnSCXMGvruO69iORVBIRPCLp8hDnjbLfg8fvlD9siOIC0twGfBeNb0KadqD8VEpd8cAUDWcvFESOFY0VhIRupsqI6OmHJYQTqRRatJEMx4/dC+4vz8VDUQ2Zc8x+glSG9ank8aCApiIwOwK/AvERrj5s46sqkAYgFKQPti3KhmsEqCQa8viSjDvjJUN6QzqnE69FgbjBWAVWk2pUyhDyCb8GgkA68vohqsXq6jUiprD7h1/YYYgFs7m9i8to388hJ8BADJoBF92NVrs7CleW8gsubJAPz09m1Uyg2xWyl3fvGlm3j16zcNAPibe/jZu79ErU7lhWEAptMhvPXNV7GxlYXHR8WDGaSXyl38809vCwDkXldYyYoBSKDCSIAD6HfIAOzh+KCkvcQwAIG3X7uJZNgjH0AMO/CPh6wsjcdiYIRAkExPegB6EQxRbUHJgvHb1nk1tcwwCgnWNMNJxKQAj7M4PJng09uneO+XxwIArwgAvAWf1zAA1fP4vGIA5jNX4Rnn0G555AFYrrZR4cIU+EcQxDWrRDmobvIJ0CFD19UNSo6+dDZfbsoY/jF/znK9qzkMBZHJZ7G1fRU5AoA0d2ZdyWdNhIkeimc1PHywbwDAoVdeW6OJGQZxRRKo4LPammMAcn+alwCbM4WNuAFefPpcpkE1r1ltJ+BaHoB9gV0mJI8p2/NgzGWm42K9YiRuDpRz0lPr72d/Hvf/4cT4YTuj++fVR0/XOZff7/zfcwDgPCPQhYgsfv95nNCBkY5J5n6mfp8DAFm3mGE8/9iEQc0G9+Z9cYDVbpO9WVXPxz3GMCmNlPYyA5DeaCbkgfXrTDpow288Q7HTR2PLAFxJ4y9//BfY2VnV2YTAGBhRgtoRU2rS72Ay7KFZLWPIejxoJIkKyOMgPhAxDb4F/3SfBL7YRlUgIC0ITLVjQitpm2QYQvPMvhk11gUymiu8yABVf2RZerpu9Bmz3pSOseyea+NlellKPN97mfth160D+eY90KwsXCX7MwJDFIIpY3UHPM+kwAZosd7s7nNw37H+1oYBaAApdFoKp6DdhgDAIX2EWasZRr+UimHzvBH4OzjYx9HRqQHkegY4cl6SHDSxhqTygRjpUj6Lq1evmACyyRh3bn8mAgl7KgYaxmNB1SMEE2mjFI8k7BqkUpBgvkcMdzKTHQBIZSIlwCQkbV6/hh6BKz9TX8lENgQN7hOToQdH++fKTjh4fKRB2fJKQR7Rm5vrGjZ89vmnskN59eU/wSsvv4q1jS3UO30N5ZPZZfhjCYyomJS/oE+hQvwcrKOl9rJsdQV6jQ3jU+xqFn6y2+gaQIVy61YD4z5ZgF1Jfzlwp/+2AwAJCLIX1bpbCPt53n7CP1+0LdDfnzK3mZzum0qA2b8GSThQRDOtviwAqBRg+jwaFaCk8vLKNIxMl57N556MwKmlmGXkzT8rBizkM2aCSHSdplL1GQDIQYRJ8TZreMqgngO8zWczexHPJRHXFGBiwnq5X/F9qk6h/EhnnMF62Dt7CPbbPUK1z3/348yE7JtYLIh0Joa//g8/wNbmsgoiHtr0IajXSmh3KgIEA/4xonE+AEwZMem2bLANGhaEb0zPwKgAwOOjM5weMcDAKwNsXoSlXEZFdnfQwc2bt1TAb2yuoVJmMcSEMF5kmuiaLm+K5NoWzQCAnFaGsLy8hk8+vY/iBX1x2mg0eqhXyTJcRsAflQ8hPQn58xLRuB4wNuKHR/uolipCzmnCTDPySCggqr1SeBwISCYg98/RWE0GZUEs+NgAHBweo88F4wGu3dyaSsX2jw7VKFDOygebG4HXJnAafwSzAHrdodK4tnc2dQ24SRAUNZKuodIFuXdTshyPBgUAxkk1n/Qx6NSRigWRy8YQDbM0Z2rqLHxCm7Rl/435sF0CAN2hZgHBiZFDMD1R5s5d4xdQq1VQJNAaAFZX0gYAPDnVZIMvvk8CrkS6ogm/mmsWs6VKB5vby3jl9VflZfOrD97H7sGhpvjxZB4//su/wfrGjvwHq9WKpDk05eZ7ZCw678Evf/UePv31b9TovP3am/KyYwO7u3+K9z/8HIdnFUwCZoPj+lDIRziAsOKtrReVPQREz5cprYnydkS8GQNwls6riRYnl/K+MEk7hgFoNgb5wTDRiJvSyCPWBz3oxCoo1cQIIK1atFwW7/LFMg/1VILgQj++BADIZyydDEsecAkA5KRkPEQ4bKPMNZ2gtCgiAJCNPk3wq/WmNiztvfLwM5x8eUjYyTbNeh0FWu+V0yoLrnGTY3I3PTx5X8i86A3pddlHJpNSWEgsxmbWAoBnZZQrXTFTKNfz+enxR4ZhyISAWADQMQANI4oAIJtmgi0dNDnt/v8QACjk3xDQLr1mjY7z6rv8BX9oANABkIvft91o/9EAQB6MZOI4AJCgjgc9AW2SAHueBgAZzkELAb7KxSIOHx/gnB6AlgHoGABfFgBUgrSfBvYR2TiweWLSMAEoAo4mO8nsl88CAMmG5ateLeNg7xHu3flUZ+DaahaFlRQmk6b8/wwASAuJWQiIAwDZrHNgQP8bJ+FzBz0lwAIAEdQvMgD7XkqAgxh4wvjs0TEe7F7g/GSkEBBKco0HIN9z3+xPAw/KAgBNCEg258e1m8uSABMA5MCNRT/Dgh49PEC5ZEJAIuGgJGnzEuB//Md/wuPHu9rrOeApLBEA/Dpee/3rWFlZRozfS8mdzrfU2BdME5m5c84VLJcAwI9+YxiPY1oI0Is2Ab/Xg16nLgAwEw9hNZtEKmZUB2TRefweyWSi8bQGCNw7jo/P8WT/UPtYPBGTumBze8cM4Tw04g/h4e4BTos1nJ93MByScZeA3xfTvtxs1XXPaKmwsb6qNdGskQF4iGgsqoFkJBqVDJoAIPdHevddAgD9fnRo8TEcI5UOI5OlLJvgwQDDvmEAynqApVcQIJ4TjkBybPoUB7xMVE7h6FEFn907x26xh8NyFy02CiMOvggAJvHXP7yB7WUg42sjjJZCanje1JpDdAf0MUtgOAmh1R+gPQD2Tiu4KLXQ7E8wYNr0oC92AM/WcDymopH3hOcRg02Y+E72drvBgCuCNj1EA0Pk0h4sLYdw7eoK0smo1BCdap1pZxi2WvK+zeaXJT8mANj3RtFDHP/n3/4cdx4WUe3QC9H4Ca4UYvjed95ELhFENh7AkzsGAOy2Wwh4AyiWq+gMh3ruRwHKfw3rjUwogn7N5gj1KusSSrwDus7JVADRuAF/OYw62D9BrdZCPJySXyBfhmkRw8nJkQaMK6vLaLfaGnJS/SBLF55P9OuyAGAqMkEsOMHVjSUUlqKIBQhi9AwAaBUEqn96Q60jvrguLgGAw6EAQMp/WZeWqw2MRgzOolUFB2AB1KsNlEtl+/zdRDgWEgC4df0qMstZ+MNhjG1D7Fg0aipsITFvLeEAwNu3b6NcrqtBXd9YFQPwtddfsQDg52IAFks9AwCGCABG8MZbL2NjKw9fgH6MZK8MUb5o4ec//QTlIhS0s7aeVQrwcNiaAoAKAan3cHJYmTIAt1Y8eOu1m8jGfVKQMOUxQLYo93sCIYGRUoBZ1zgGoDHU5512AOAcoDahZDKCMVhbZuQB+OSwh08+PcG/vXeEaBK4dgv4/o9eEAA4GtbU27C+JgMwn78KjLJoN4DzIsOD2mh1ePYYANClTrszkYAY+wENSFXncNjJ/f+LPaj4f+cZgg4AzC7lsbG5jTwBwKBhAPY7lO2NxGRmOAwTwMvFJgYjAkFfHQA0MmaCTwSYLNNrrtJYVJ4IAFT6vEkdpcLjqwGA5j45IMh5GM9AOQK3EzAN0yRoXpasLzbui/WIA+Ce1eDLJF/heXNSzgWJ86JU27xXMzB2hv6XAEAXAsJeTpY/vx0AJIOcvYsAQHoITwFAkgzoq0dWJiXAzwcAyRxm/eMAQDIAC4U0fviD72Dn6jpS2Ti8Qfrr0S+tLU+6Ua8jNnbl4hSjbkdgNT3/uCeSPe1jMANZAxyS63MbFi1xL4HdlqQj0ocFaugJL3aqegNHw51b7wuFK/vfxXRTet2a+++Fn+evlSMb1prtx5wF0cL3c4Nod7+f8iRfWAgzANLW1XYQ7EAfww7kXm1VVS5FWcwrCwC6/s56FUsKTABwyDRPBlR0TDptp6FeezLuC/hjEjBrriCtC7yz70XV3pMnBzg6OpGtBdfpcMyUYNojjsUq61KGOwDWCjlZVzB8h+w9noHse4h7kNWeyyTFLiRbn2vLb1OG9ZxbNqXSaulPTYyADECmB3P4GIvAzw2bNi1Ua3FPYFp4kGzFIAJeslXjOD44RemsotaEqj4CfiR3HBzs6RmgH+BLL9zC2vomAsGw0u0TmSxWNraxdv26fPd73CPpeewxwDbPcYK/HG5xfU3DAXWNqdgZWgagZQHSU7FZFcCqhGUC3GQBkjk5IJBKFiAJWbYP/xIA4Pzg3y0btx88DwCUxVU4bKSxJDfNAYAkyThfPscAJLOOAKDBFEwQ7vRnEDuY8yzVwMK+f5M0TFzgMmPcANNmLcsicz4EZA4EdJ9nngHNZ0vBU9wm5gBAhfBwqOMAQDtQ1c/2BuHlHiHg0AfPf/MdPzm1yOfJLMjgrTdfQTBATXEbIYFVNDuuSsLK5iYa9WFlLY14IqjDtlw+s++NaG9Q7D/vJIxysYGTgws8fnyOcJjsOwMAbqyuabH1BgNJH3gD6HtCAJAMQBZ0lG8KcZ8DtQwD0I+z85oaGK8nKADw/t1dPH58oCkaPY4GQ3rEpDDo873VxRbkNJ/IO783L9rh4b5Sf3mNrmztIJ6IwzMZoVyuqGg0JYRJuaPck00Sm1gag/OBZgFdLpd02ygh2d7e0YHAaeDZ+RmWCwXEEnGBLE8O9kxi0IRyWzNx44sgGw8SmoCSRt1o1FSouXh2FvmDUV/S1Xg0jEwyqtAPAoAsrBJxmnRHBQBKkjV3rRz451J95vdQSQamclSaIJvrqmQYGKYIi+5SsYhSqS4AeWU1i83tTZMMyZQ9TcY8ZgJh2WKcQPD6cjPJ5vOSs8SSCdy+cxvNbk9edGR/vf3NbyPGABWuB19QaVGU6PDFv8/Pzfuz9/gxapU6Xr71J/B6Amh0Rrj3cB8ffnIH+0y75GVUDDCnrWT/UeJNfT8lau4AM1Ndgn98z2pU3STATj013Z0mmRngTwWD23gEAJpUYspBDABozE2zqRziUcrS+lpP9IzhNdHkTTRzc/gZINA93EaC7Jh/5vpztZF1ZxiAZNyySOaUPh6jLNKrQ4fyeB5i9IiiX0ko5JcBcTgURSyaElAaDMRRq3ZkPE4A0DGxeJ00qaDUwZqs8r0tAoDDvkk+VuPNNwDIFF/3NUtWbUf+iEy9JAgci5LKHpxKgEvFxhQAJMNCXgn+kAkBCcXg9xGMMFNITSs8vxsA6BKTeN8ZnDP1AJxnABJc+XdmABoDaROwpn1lGk5hGx7HzHTMh4X/v1gIP48BuBhKMvWQmKYWOlPt+Wk9B569PxoAyIaKACAN++kB62PRNGGCqPUA9AyRSsdw5foVMQC9oYDSeVnM8EWvt4PdfRRPzjAhA9CyLXSoTsM/DHuBl1HFoWX0memzYUIo2Ilm3ZQAhyKarnIgZfZim/KnIclYHoAsSMjeYgMoABFjAwA+eYwH9z/VJDibiyOXZYobQT8jAaZ8gwCQSwGWX6ZY/4T/jMWEKYjN++LvZLfTzsCxsEdesqn8Bgj0hPH5wyM82D3F6SmZWpQAJ3VOx6IM1+mLAWA8AHs42L9Qcy8PwBurUwkwz1vu6wQAdx8diiVkQkACsjKYhoDcvIl//Kd/wmOFgBAA7IihSQbgG69ZAJCx8KpWnBTDrm+ZkbsQEMOo5MsBgExjpQcgX3wk+NxKBsMRY7cp/7VMNID1pSziPNNgPGE4tIjEo4jG0ggEOWyI4PDwVAM47rW5fBaxWEwetWzI+kzdC4Vx7/4ezssNnJ60MBxxHyLgRgDQi1a7Jl83AoBrG6uIRULa3wgA8vxfXSsgFo7KL+7o6FjMY+cByHR4MgV5/3RuTYYC9TK5OBKJsGCrfo9FPUFAetYBJE2SARiOEMyMIRJKIhTIIOTL4uDhOe48OMfdsxYOKQEma24EpCMevHgtjR997zp2loGct40IOhi2KXUcojsKoDcKot8Piu3H0Inu0IPTShOlaguN3hi9EUOyjOl4ImVCM/i+D44MALi+saVrxVCY8kUdrWpTQR+J8Bi5LFBYjmBlLYl0IiSAhgBgiJ+w2VKABgFAJssNGbziYaMQx9+9+yvcf3SBSgvoDwnCGdD6L77zTeQSIUT9Izy58znCXiYStiTBL5aqaA8G8IWCGAd9AgA5JyNIw3qu1ebzNxLLnHVgNBpEMu0zDMBEBNlsHvt7x/I2oq1Es96Znlu5XBqnp8e6D6zfyBJtNtvyAJzIJJsgE4GKPvwTMgAniAaH2CqksbGW1ftVwjdBQgvIibHOAWizqaAz2tqk0zkBlmQWEszsdPuo1wj+tTWQG46YQp+EP0g5PpOvm2LF0vPo5o0bCMVC2Lyyhe0b15BbytHcmZWIkfbZilSP3YK5kccTQK1awT/8nWEAlioVBEM+bK4ZBuDb77xxCQA8OqYXNQFAHxLJMN54kwzAPPyBnmxPaONTvGji5z/5CMWLEZJJj5EkJifoD0kA4EDRLw9ApYoflAUAZpkCvAp88/WbClEhA5BKFe71hBtMCrBlAIYniEY4DDe+gmzc3LnmmB5itBGkYE2KGCbejBiAj/e7+OjjI/zzLx4LnLz2ogkBkQR4WBOgwoFnKllAYfkGxoMYiAczRI4A4GjktwBgcC5R2alGDFjF+8saqycfaJIbDGPLnDN2v3OgoGMAktXNms+eOzzD+HxwX8rmcpA56BQAnKDfG+HstGgAwBKtgqjkmQGAZDHzex2dnGiwzPfD/mmRAfi7AICq21njyRqHdkymJ5lfZwtK2xkRQ5YV8ywb27zavZ/3T0MpJ5+zZ95iHeP++48JADrmJpv4wZyX3Dx4Pq39CdR8AQPQMQ0nw4n6NvZ7THuVf7kkwOzt2GuYOpukD9Uf3MVsyq4JFDD/T8CpZ4hghGAJVXZjSYC/94Pv4MrVNaQzcXiCE4UmcKBkUmk7SmKvXBxPAUAO1wny+MK0TokqRNGpjQwAaGTTBI/IQnY9nsfH9R9mUpRJDmbdzMeAe9x8MJ3ep05te8vM82r2IoZuGcsVPSKcSTpvQVmvGLKLe2lNLYS4OM8/Ja3q7y9MyhcXjq37FoFA82y6dTmzvpqGgMgXygxzRfBgDUlytUsBdgAVz/S+9QBkAMigA3ox0r96Mu5JHUImtAtBoyUI+0Wyyul13Kg11cM2222B4Py87P35vCt9PRgRGM3wNQV9KDPIi1wmjeVCXsx2ElroLT+VGFoLCMemZTK5wt8INtL3mCEgtNFivxYKwh8JIZhgACT7emOjINuVIFUHYZ1Lw95EfeOd+3fx6NEj9Z5KpQ8FcHxyhFs3rikxN5ZMIRiNY/vaDVy79SJihVV0+13U222dF8FAWMNcMhV9gag9uG3ohLnaphbkvsm9VDLgnsDWQaOKfrtmGa49jDodjCkpZAqvJbl8VQDwcmDITN33ZQFAXk/uj8Zf8XcFAO2QxDFWtc9SdstnbMbitwfKbIVrXZrzhwMEN7DQs2WVas8ckFhSjxKhNQA3LEfWNsb/zygqpKS1aiiGg2oA9j/+ODkZTcgmCootwMkcwTcm45DmSvDJq0PahH/cemEH2RxNuUl7HCjNdnpw0NdrEsKg50G90sbZaQkP7u4jFDRBD2zEtjY2xcTrDrpKyIomogLM6o26wC82BrxOY7JFrLeduVDGw+DivIaLUkOsouWlFTx6tKegDzL92ODQDyfgD6NR7+L8vIh2u2skQst5yUU4JTs9O5b8gujt1Z0riERCepjoyZLJZu2iNRsKrztBEzax66trVvra0KaeSBsgK5NJ48H9B2oi+uMhVtbWxCocTcb4yU9+ItmREmUCPuQLy7qxxuByIqSWGwD9RigpcRsUEd3esCeQkveGsqgok5IJJvYMAJhJRRAJGWkd36xMYafUUrMJyvdgbkN3niFmBycAyH8xcd6cTIsHM/TgolyRnJr798oqQ0A2JAurNjhhDurQ42fgwubnJgNwZWUFhZUVsUN8QZ8mymelM2QzeaSZ+BiOyveKi1SszERCn71Nz4UhwYCUmnMeBtxYlX9sVwAAIABJREFUu+0uWo2ekpaZFHj3wR7e/+QunjDtks8TJx3eiZp550nHCZyugRiAPHDNdNalxS9KNpz/iWH/uQdwAQC01OAZAMiJEWVSGcSj8RkDkA2B2LAmkcug+SzsCKqZTViylnkJthiBVhLwWwFAY1jOyQgn1IEgzYeNxxcBNobeDAdeBfAUSzWUq00dRJoU2Phy3m8VRDY2fF7+axiAJg6dTEpOqrj+KZ1l2neaErgxPWy6MsQnA5Cgo99PBuBA8vxiqSlAIxwhMBhQg8RDgiEwfH+aQlrpuSblXxEANICN8THkpk72zn/ZAKCZAE0ZgX9EAJD7q9lfZhPeL0wBtixiI/EgHf7LpQA7CbADAJ0HIAFAgmfzACClk9tXt7G8wpTw0BQAZLFYvihi/+EeiqenoAULg5nMB5gVnWLW2eLTAYDm+TMUeU3pOB0NcepKxoPxbuGfscDR37WFCs8bIwHuy5+Mz5lLCGtUK9h78kAy4F6nKmA+mwkjlWIDZUMEyAKkT5Zs3Ec2bIrPu3+a1sX9103LxWZg4in33wkBP/qfhYwM2EcGYBCf757gzr1DHB+zKWUKcBL5pSRiUcMAJHAwlQDvnaPbJQAYlAQ4txRDMm3CJyhdIjh/sH92CQAMBf06h40E+JYkwI8e7Yr5Rs9AAwB+3QKAK2LbmbPjdwEAf2NGaxN6gFkA0DNBr9O2AGAI60vpLwQAvZ6wAMB9CwCura2Itbe1s4Oq0l05QAnj3oM9nJeaODpmMmgIkwnPlqQkqa3OHAC4vioWc61Sxf7+E/kSUhqbTaewv7+H05NTFdj8s1Qqjf5wIFCT95D7IBPrE8nIFACkp2G315CFBqV+BIEN48lIrmcAYA4hXxoHj46nAOABAUCGpIyAbJQAYBY//N5NbC97BQDGJi00y+eauI/8UYGArfYEzdZAjL/OwINSo4tSrSEAUP5pE4/YIYkEpe8GANT7JwNwYwvBWEzD0/OTChrFKuJBD5KxiQDAlUIU+XwYqURIz1K32kCEUqKuDVrI5DHw+MRU7SvFOoqf/PxD3N09R7XJ0C4gkaaPbRbf+843kY2FEPIM8fgeGYAEADuyZqEEuNXrgyE9k6AfQ3rf8ahj6NskIPmvYwBykMjrmEz7EYvRWiKKXDandGsCgKxjCFzz2WLdR4CYEmDWURy2CgBsNRXcpiEB6y+Wx/TxRFsehbHQCBvLCWysZhDxjQXsU6ouvzrrZeYAwG6/j3x+CalMXuAyAUAO3cQAbDTlyVetMXTBj3A0AX/gMgBIc3QOwskA3Liyg53r1+SdTEN3eSr9NgDQH0KjUsU//P3f4/ann+K8VNIgdGt9FbdevI7v/Nm3pwDgT376L3j8pCJddjBMADWMt7/5DQF8ZADyMxEAPDup4Wfv/gal4gjZrB/rGzkBgEOGe1D+NaIHoB+t2uASAEgJ8DtvvoBs3DtlAAoA5GBEKcD0wxxcYgBSHqnzzwIMXK9ca5RT+jxB8Hn3eBOYeNJiAO7udfDhR/v4l395BOId12768P0fvWI9ACuIxYNi0KYTBawUrmE4jKLdHIkBSDYm5cumziVZIWA9kgzwIMaWlx5bZIPxetCOhyxrO9yQVNmCHXMm7Q70c+cOh60GAMxj+8pVpNlTEGQbQV6bZOH1mVR+WsLugz3VTIM+mW1snI0VhAMAj49P0Gg/GwCcHyZNU0NZGF/yupsxTvhM8Gc/HwBcAGvmmX62y3MMlkWZ3fzwRyoad0b/DgDgjE1of6j72W6g/hUZgCRYkLjhwAT3XQUE2vfH9/s0AEi7JFcdmGuzCADSamDqAajgkBkDkPv0MwFAgcUWAIz6MR5TYmkAwB983wCAjgHIEAoHADI5NeqfCAAcdjsCifw+esCGnwIARUAgMGc987jWDfvepgT7IvB4yP4jo98GhPADTifUtkZ0veMcqUIBYKa7NNdkPplUQ1f2kk5WviAp/wIAkN9rMdX38gowP0s9+RSEXPBJm6oPTP8r1ZO8AOd8BG2vpx6RzGStJ8tQ6zXF/lMICKW/I/ov9jEZ9TEeMRyubn4fdoR/iBgiS6Kx+mCG+zTbLQVNUSrO84pA0oCBbyP2KyE0mz2E/BAzmM9iJBLE+uqKZLgEFwn+mFRd+qRzCOJIO8YWgWuVvSjPz3F/oHqW+AoDSsOplFiA8YwJ46TFR6PVls2Hl+qJg6LyGYK+CFLJDErVMu7dvScQjzX+3bt31VMWlnLyMmTgTTq/hK+9+ipeevV1rL5wC+1WCxfVmoZcxss5jyQPenq6a3pHAszcYN2FWhD84y8yLbm/1ivodmuSto/p+9dpigVINqBCW8UwtGDacxiA8/vQVIY7Hxoz52WpwBILjrkQEOf5Kt9xrgu7Pzp5tVO2fCkGIGEB2/fruXgKAHRyXD1oZmlPpUxqzCwByQ4bp1L2GTC+uDc6jEE5BdamxIUXCdvQWWIAQEGxSgr3ggAg2Yye//U/LU944HESNxh2EU8EUK8R5CHwk8PLL72I7Z0tZFIJeY8pBdhjftG7oNtt2NAALkwfapWO2EidxgAXFxXc/eyBkV2FjMfeC7duSapJ2TG9hwgMJQkm0PxxNBKgZCatREFZANlJikATPyqVNg4PaFjpU4Fdb9Jr8FTJwJSI6CAdeVGrNnBycjYNMcjlU0rVZTHfbNatiWYHIZpKJ4zHGS8i3yelUTKvnJiwB8oi08kk1ldWlaBFsJBfR38rLhAWlp98/DHu3LmjP3/nW3+qqd+jx7t47733ZLTJoiAUjeLK1Wv6O5xAUyJMYIgAC5sJsgqnC55TyBF9tDjU8RgAkJ4PkyHGgw7iUU6/CdiSjWdAPvq8GeaFuW7G9PTywafEnunLbZ7WI0Jy4KAAwFKlirOzhgrxlRUyALcEANJU3BkME7Q8PRliZdWPK1d25GtwhY1Yo46j4wMcHh8LdF1fX8P2lSuIxWnQ3UClUlIh6diWTNMiKEUgKxFPIJZMot/t43j/VE1Ef+CV5Onx/in+9YOPsHvUwiTAxsqPoReIxuOSqZLpMgO0CKpwDfFA4hqak5bMmSbPP398mFiAmt+N5McZBEsC7BiA5HaPJ8ilTQgIjV/JACSAyzVpTkVbMHACw0nC0BwARv8/78HozNkMWLvIAIxG2TT6EJSHIVPkWKgYejQ/Kyc2bIDjsTT83jAGAxqHBwT+nZfKaDTbmhwzZIWgLe+/25h4zR0o5KYNnExxLfIQYAPlgEM+GwTu+er0evKt5KHChisSSWDYn+DkpCgPIZq/K8whEEK71VEDms+tIBJNYjg0zzGvgzGsNutRzUe3i3azaZKt5l58JrhxuyLdbcpcmwSV/3MGABcLmMUJp2M+zABAyzB4ziT00vRaBdPll2Ne8fm//Lo8qXf/r9tuq1DhvsVBxlMhIGTNKjSG6Vw2PEkJvnbv0GDGGj1PmCBtTI3ZBPOeEShelAB7x0wC5j0eIr+UxtaVLSwV8kbCEIvJz4Sv0kUJu/fvo3pakpEwk+PnJcBKlpPMyEjbHbPZTKbNJ+R0XIlqZP5pcBGSJw9BaeebNJONGA9AsmvJAGQTSKkjvx/Ntw/2mI77BJXyKQftYgAu58KSDwpA8NALkCnhffgJHPjo0WHW+WwSbgBsl86nQ5nm7/QAnJMB87/pA7h7UML7Hz3AwaHB3FbWnwEAcr8mA3DvXNLeXD5kGIBLUaQyIbESyDjn8Oz0uIxyuSkGYCTsVwjQjZs38cYbsxTg+w/uSw5SrQ6xtBSZegAyHZdDgVn5Qj9Ys98ZBqYbOjmD7UUGIAFA6wEYjWiv537U73Z0rqWj/ikA6J0YBiDTAcQAjJNFGgc8IQV77R8do9vvKdk1Fo3Kt48AIBPv/MEo7j14iPNyG+dnLYUIjMdJeBDRhLXdbSi5OZEMYnNtXWuf+/fxyaG801566SUVoPfu3ddQkC/63TF9lsMRSoMpDe92W+oryPzLZpOIJyNaP51OE+1mQ9ece280TIuKsQaq0XAEkXAKQV8WkUAKB7vHuPfoFHdPOzis9lDvcWhkAcCrefz5d2/i1kYES4EuQv0GasVDsUjGviiG3ojY+gw2aPdHaA88KFZbKDboAcj6wZxn8sJLJnSd+MwcTCXAWwJLq/UuzpjcW24IoEslJljO+7CyGlMYCOsMPk6DRhteXt/hBLEIAcU4xv4oxkxeRhR9RPDuv3yIOw9PUGlQ/gTEkgQAM1MAkAqG3bufIuwl+7gJmpyzPmq2u6LLEgAc+U0KsKlmgigV22hUh8A4KFYWbVEIAEZjfrEvOWzd2zsW849eahwasnFivZHNpgQAsuDf2ty0DEAy4wkKTAwASIBKACAZgCOxANeX4lhbTiLClGUfLTgodTIAIJUq7ryqNppYyhfE9uKQmvseQUDWBLV6U/VqpdrBiIEtkdQlAJDpkeNRX3UwPQA3rmxi5/oNAYAqwDW8FUVktn8s9LvUlzfKxgPw9u1PUSqXVRNsra/h1Vf/BN/+zrdwdHqMD371ET748BM82adnKRmAQSkn3njtFWxuFRCJsX4f4uS0LLD1n3/+azTqQ2QyURRWU0imWL90TADc0A9KgJu1oRpKeuc7D8B33rglmbd/TJbJZQag10cG4FApwARxaWsikMT4MJiBqczKffoMVAsEPDGMx3EMvcYDkADgr3/zBD//5/sIRYCr1/343o++Aa+3gsG4qmfRMQBXClfgncTQbA1lE8R7wVA7qodol6JAFqXlGi9iNzxnLzKkymJsGIAkSPDaSKpM0FhH6+VzmuCh1oYszgwAmMvnsXPtOhLptAEAB2OpRYYDMkiHOD0t4ZEYgHUNbh0ASODbMc7IAGy1miIDsDdSf0LfqqDxdnZ+UvTGlE/VNGV2QWpma1KBj/x89LIm0Ooje+0ZDMAFvzfHCFxkBs4P3dy5SwDQ1ZiL9c8X1UP6+4vxnU6do+eOTCITNuBeiw3xFLCba3NUz5NPO2dNoTsoeybDluFA2aQAWzDYek67msL9RA7S2LdNGYABBwCS0fq0BNgwvIxn2JQBaNcK11CQAOCkD2abEQD8PiXAV9aQyUYlAR70awqjGHdaEADom6BmAUD6j/v9MfmK+sMxeEJR/eL6m0p1CaK4NGUyTIckQ5C1GAUIAJJhS58n1ihiADrgz05GufbnGIBOySJfRfERLm9I5vo7j7NZpUCp7zwDcN7DdLHW/6I1w3t5qbSdMgKdjNIC9Bb4U983R4BxipzZArJ2NJQATwZE6DHpNQS6MgVYYNWkB++YrLSOSaodtcUA5B6hMFSSeeilK+aYsVdiD8znln6+9DWntRZffHZZE5AJGAwGFP7EOjMZj6GwsoSdnTUwk6HX6SASJrnCqKU0OJV/siG4kAHYqhMw6wujYM1M+bcnFEYsnUQin0MwGkWt2dIeRzzkyaN9+BGR/UC70RWAt/t4T3sJ657z8/OpFJjsfN5jWiZsXt3Gq6+/gRdfeQWxTA69CeTPSxYp/ZkzqSUEQmawhTGnZFxLfE4N/iCCEvfLUW8WADLoY9CqoE8JsAJA2hh02hh3GkoMZv01b73gmOGuftTzuwACm/1jgTnnCAK2z6TlFLEH3gP9UoCoCX5iLUDPTGPHZgJWDKvODIdIaOAZz33WAYncO10QCt8T2fXze5PrqwW4uXN8HgSfk8S7tWmCjczPdUMLt+YX919zPUwfRMapemVazfn5Pp39gq2lnBSYhCjjlQHP//zXqQk3LkoCKEfw+YdKIKKHyPbGOq5coWFlQQVQpXKK8aiDVqeCau0cnW5NTRwbKco5ebAaeV8Q7UYPpydnuPv5AwPqxGL6gVtbW2J/EQCk9IGHowpJO6Eh6k1mkwktMECW3qgFAI9PyvJ74X/zBh1LpnM0BQBptMzzodHoonhxYQ9Lv4pzgkS8KINBV0EXnPBtrK4qTY43nJIeUtdlokj5Lw8ysl+GMADg6or+m9p7PjT0nuHX0cfuzuefSzbFIvvVr38dmVwOZ2fH+L//7m9xUWor7Y41wI/+6vvIZnI4ObvAhx9+hDivTTSuQ+WiVJxunryRTLil9IT3JxULIcyUZJA+3JH0N5MiYBYSQ1OeEqLaGraOAlVsCpJD0rV5Wr6LuaiUvRnmG2W2BHDHY0rKgEqthXKJHoZM8kxhc3sbp2enYpSJLTceodnsKsgkm2OQy4YA0aWlvGXNmKAQfo4wZZppejjRh2+sDY4eg3qwbLIn2X+57JJNh/Ki2+6J0VmpddAbeVFvjXFWquNn732ARwdNjP1AKE6ZDD0IKb9KaF2JPTrhg2BotA78mx44FvxzhcJiopQDAJ2EUMUD04HkATichoDw7+XSZAAm0Ol0USk5ANAyY6YAIMGtAQYDpmebA5ETaEPvdoW9mYLzUPF7TWqkkwATAIxQAiwZM2n8nCYNpgAg/8zI64OazLNJZigHGZOn50XUm5TRecXIpEyBHh28d/Mb6KW0tuFIPkn0qqRvFGWT7uVSlPms8HozZZuJzlw7/J2sWxq2DwYThKNxgS+NVkdTotzSKuIxNuFGZm6ug08eYHx9WQBwsfBjaASZuE4CbBiWhgEqpuC/swR4sZj59wYAF99Pp0W5IgFf7mepabru7Ou+GgDISSjvJRth7rWUjTsGIBttmgCzmFJR4BliuZDFxtY68itLCMejUwCQz1/lvIQn9+6jfHaBwIRrm0w5NqqUjF32IpoWhXMNA5/dRQCQDEC35/DcmhWTPGueBgBDgaBp+LsdnF8co3h+hPOzA4Qo2XFMvHHLhAhY+W/AOxZowLUdsGFEl593sw+YZtf48YwnZH5YH0CP8QIkA/DxcQXvvf8Z9vcMqLlSSCKbTyAa44Sqi1A0hNHQh9JFBwd7JQVHZbNhXL+5JglwPGX2jUF/ooEcAcCpBDhCCb4X169fx5tvvaVQrvf+9Re4e+8u9vYeo1oZY2U1qhTgN954TQxvsobM0eGm/6bIIwD7VQFADRhYTH4BAMjbSYYeAUCxp+YAQFoRFJbziMZi2NneRqVS18Sdnjf3Hj6SF16tzkIqCa8nC683rMFbo1nRtaMEmIoEGnATAGSqIz156QFI5h6lMSX6tE0mOrM5Jecwh2FYCurqthU2RZYkVRHRGJvBsYZcLM4dAEhGViziEzOLIHYokEAklEXYn8LJ/gk+f3CIBxd9HNUGqHVYdAL5mA+3drL40fdexs2NBJb8XYSHdbRrZAD6MfIRcPOJOVdtddDoDNDuT3BaqqNUnwGAnPiyuKWNA5sPnoNiADKhe31DEmBKOYsnVbTrLXgHHYE5hWUmH8ewnI8iEadEbIJRqyv2HwFAfg6GmXgjMXjCKUyCcYw8cfz9u+/h7qMzAYCSmkY4QEzh+982EuBk2H8JAORzwGaJ5wSBPwKANDBXbqyatxAuzhpo1Nj9BG0YFQFAH2LyAIwjm8tOJcBkw5JdxQaL1hTJVBwXF2YQvL1tGYDNtgEAWehQeuajRK4nBmAyOgb999fyMawspcRUDPk9CBOQ8hvmzmg0UP1KMKdcraNQWEduqSAwq09PRfoxdntoNNpKn6UEmB7LYQKAwbie90aV4GANk9EAO9d2pIShyuLKzZtILeUl5TIFA3172EyxP2fNsLCD09uz6gDA2wI4+UyvrBbwwgs38OKLtySN//zuPXx0+y6OTwni0T2F4QV+vPHmN7C+loM/YEDNdmeMeq2Pf/vFJ2paWbPS65QY1gjGqmUeADw5NABgKg5srQLfeutFZOgBSJZMtyZgn3AWGdE+30gpwKxtaGsSDrIecQ26TFDEfGMvoWeF6wtxjCdxjCZxDCZp7O628Ovf7OHdn92RRcq1GyH8+Q++Dq+3ijGaiCcI9tOyp4DVwhXASwbg0CiEym2pSRz4R3Yh2U8G/GMggrm2tDlxzL8R2T+2puY+ocAYC1jO54fNA4Bjr0cNOT0Ad65eRyyVMWET/ZGAYdaCTOQ8Pb2wnqwEeUwKMNf7lwUAHSDGZ/oyAGhY5/Mv1R2UI35FANA11VMv9gUPt3lPKgO0Pe0Rt1hzPPW+7B84APASqLdwnn8VAHDGEjNe8ovedaa55n03rPznAYD8e1MAdIRLACATW438l/uDZQAa/MOGfnwRAAgEIqzHmY5NADCLH/zwuwIAU7kY/EGmklYURkE5vWfQRcgzQK10JrmkAMAASS0EABPyAKTXxETe6Fb9xbXLIDQBp2SA8v0wZCKmZ8NIBIlSLoySLS+BrmaXrJPcn7sQjqcAQKvIWAyhsVJ5R4z4fQDAaT/iFHoCfp4GAAn+ORBl1jfMA5YmadhIVAkAkgXYVRLwaGBl14OWWGvcx/r9Bvq8D2QFWlCLpCh6ADLAs8MhFqFU1qnW5os1ysnxqVjgoSDr4ayswGhFI+CJdlpej7yVWUdwbxyO+uKHmWea6jwDqrr+kfXrsNdXmNmo11NdLIULQ+04HEjEEcvmEGI9HU/iyYNHePBwF61aB94x+0SvAkF4645Pz/U+mBpPAJD2W6enRQobZA1Jn9217S2sb1/F5tWrSOYLmATDgJ+AVghfo0UXpb8DosFc+LTgsgNvDbAogzbDfpO0TPafSQHuN2jbQG/LtiS//XYDEzIw+32pcFxqM6/pIgB4KehvXpI+x7pTnWrtzqYECwGAZPMb/1P2xfydPTTtdBwA6MJYpwDcHADoCCnTIBCSU+z6/mIA0NgAXXotAIBOYTCvClO34CzE5r9eLRCDtAzw6QBA4lfC5OxnJwNwamHAlUV8SyEbgOd/+J5/QlpqKk3J3ljJsmT8Xb9xFblsFolYXAX4cDRAsXSsRscBgO0Ok28ZZR6Ur1s0TImfCZIoX1Q1lb33+T1NaPP5jJLZVpaNByCLDUqPaFQpANAaxpqbwlhmPpScuo0s0mtYaqVyC4eHx0ow4ve4c++e0mtk7ExKaphm30TVqcuvaXOlBCoWpwwmoY2awB/ps2RRXb+yIwYVD30yuAhuaOPQQQ/0W23jySMJ8ArCLE57fYFymSRN4CeaND95tCtvHjYIbEbIAOz2KVu9hwO+v0aLAl38zX/9H5FOZ3F6UcSHv/5Ik29OwcmmuyiWzU0hjZqTVi5sH4ttbhAhMQBlnj/sqSBNJ+hBRcTXprxaiQKBLxapDgB0LC+zXNzLMQWdlMsws0YTP4Z9L6p1mmX3ZOSdzycNA/DsDK0Oqc8zAJDfjY0UZThs6LheCPax8efU/fbtT+APBhUgEY2HFGpB8+yzsxMUi+dibxH4KxRWkSkUMGh31cgpTr3RRXfI5KMgaq2RmiMCgA/3G2CKeTgekqadzSElTtzIdFjNAYBkmMlfwgEGFgCcJrstTAVNXLs58N3hYVKADQBIJhJp11wbuUwGyVhK965SrKDR4MSHB8mM/cfD10yFDAuQkzYB5c8BAMkiIlC6CAASSOA6XgQAue9QNk8wjfKddGpZRqyNZg9nxRIqVSZe+nQ4yBeAEmDr/2JWAgEeepfRuNiD8WAiINwX9Iq9yZ/pih9OFfhzmp22GFT0Uhp0+PU0fDbPZ5Oecu0BQhEWMCE1WtFIUg0SWYoMK5kCgJIAm4LhqwKAbhUTACSDmNMcNnSU1f//EQCcpv266fi8j4u9z88qxB0AyGdHHqmLDaZlADoJMIdEk+cwAPn9RUUfsgHua03RA3ARAPSpvTdFQaGQw9rmKnKFHCKJ+FMA4OO791A5LyIIgiemqdHkfjrIMM8aV6ZjROhrbMHP6ScZ51yL8gK0AKAM06fsPPMcCAD0UOpM/6eOgCE6ABqAqyfg6OL8GBdnB2IALi3F4Bm14Rm3xQKkR66fz6+PvoCC9ywjg/sPp3EuodF6TdlgK0mALfuPzD/+GlAK7A3iyVEFv3j/Nvb2B3onmVxSclNKgD2BvgUAHQOwKAZgJhPCzRc3xAD0BrqSnfBMpDfok8fWA7A3VogQGSMEAN9685u4ecsAgJSE7O8/RqU6wEohjldefRVvv/2mBoFMVdXAaLpOOLgYad2IDWCZPM4ri2DT/sE+KhV6AM4xACPmPGYqer/X0XVLR8gAzCAe8SkUhMW21zdRajNDQNjs8Do5BiCL60yaptkR7GxfmQKAAXkAPpYH4HAURjCYRySyKn9UegTWGwwL6cpniSAEQRMCgKwVdq5siVXG/ZYF8TwAyCKRgzoyAMmioXWF6oBMXN+LzDQO6ZrNBpp1pmt3ZUdCg+9EjO+DHlF+BHwxxCJ5hPxxXByf4tN7T/C4PMJxdYBypy+PxGzEg5vbebzz+jXcIAAY6CI8qAG8Jl4/hmTe0f+RsAdBQA7jyMI+r6JUbypNmGAUDeL5bBNgEgA4JwHOFVYRjMQvAYCTXhu5lAcrhQBWV2NYWooqhIwA77DZgYeeR13K5I2/kT+aRCCZhTeUAYIJ/OTnH+De43MBgDztGDq3upLED7/7p8glwgox2b37GcLesWUAxgQAVpstneU0MB/56YvJM9h4Y3IQWScDcBLUsILssUTKJx/qKQD45FjS337PJMcmEimlAcfiUfkZB0MB7Oxs6+/Tw6vbJ9N3rMp6HgBMhIdIx71YzUWxkk8h7BshHKDP7rMAwC6K5SZWCmvIF1Y0dSfjo9XtCQBkQiTDuOi5RABQISDBmIAeKlaqZADaNRdjEuP2BnZu3JgBgPI0dbu29Q9aYAASZCYA+P/8HRmAtzWsJGuBip2rV3fA78uBIRu93f1DnJ0zaI+ppGEBFNevXhELezRuotVuIh7NotsZ4aMPH+j6EABcLjBohX1dT0oNBwA2qgM4AJAegJtrHnzr7a8pBMTHEJBWTY1yQJXvWOQCL4HsiKlv+OwF2GVyMGT9mekbTACfAKA8pRAHxmSXJDGapHH/QRXvf7CLn/3sc7236y/E8GffewXw1ZlTLTk+zwcCgCuFLXmGNlo9eQBWKk2tIQ0hx/TrDGNC8E8DWWMZQeCE4N9waPoDDc9uCNG1AAAgAElEQVRl+E9ga2jCYOZAQJN+yUeBCY+WIUrmt2UAbmzvIJqkPG4OAGRAj2UAPn6wh1KpJq/LeQCQTTTPMHqQPk8C/EUA4AxomWs4J17VoI4ByPdNG4wvYgA6EM01pvqcc5LP+YZ2EQB8Vr3xPMaeruFvYQC6832eybfo+TXtbiwD8Kn3b5tl93UExWSYr9rl2QzALwIAA14OfejFzWCAOQDQw33FMALnGTlivGqdmbqC60QS4KB3BgBKAkxAj2zRErrtMkadFvzjLoIYol4+FQAYYUhEIC7bKwKAXvqLMmnKa9h2ZKzKu86e1zxXpgAggxWn/n9z6btTs2oLCFr232Vi5syCZd5OZr67VLjHHNhheogZM3A2CL8MiFxO3LaehPMLad5nmA+c3R9NgqoBn6X6IrA5BwA5FuAlFigllo4oo5rWyYDbmHR5ljQw6tUUAkIAkN77g35D4BX3NZ+faqy+pL+lcknS2F6PvdBISbx8EZgjcYZnAe8DZbcEjJUeHQwiGg5KAciBI/ccj3egVF6GlhK8mieOEAh0CkkyAJv1Bib9PkJkoQUDYvMvAoBUPHz6+R3sPTmAlwnjfY/wmU6Tdg99tHv08QuI8HV+do4HD++hVKISkwGkQCIbxcbOVYV9pQur2Lz2gv49wlC2cBI3rr1kwD8hX8RtrJ8k01NZAXgJ/M0DgGRVdtnwodMowTPqCADs0zOZEuAvAACnz/Ic829+P1HfbgHpKcFnAQB0gD+feYH2lE2Hw4Y8xA899qDbaSvMk738PADIfsYFRz2PBfjlAcBFU3grUZ/6qz5bsaW9wy76RU9N2m0ZVrepM+d7onkAkAx7+gTq+fhvv4VJMhXC0lJOtPuXX7olTxIaJjtpFQtHTruLpVOxHJwEmL8Xy8cq5OnzloinUa/10GoOcHJwhv39Q9z57HOh3mSIRaNhfR1TCdnwX795Q+asBOCIbvOiUjqoiDIaZnDHIvVeUkXuaEQuKQE61nvjw/fLX/4SB8dHorgSNOLXsMkjUNFmCu+QcfceMRdYLAYCIQM2tFs64NdWlmVozUOfqX4snsxWZVgNnWZHQSBsYteXl+U5MxLt1iOwi4ucXgwHBwei9BIkIxiWzaV1kQ9PDvBkfx/FMpOAgLfefFGyHD6EzTa9YSYqeFrtDoplwzag7wsRXM5EyWBjk0EAMMLIaZb8fUbAs4iipNNQl72Ko2b9THSbTDtOocxD6JB0MWKsBNQFhYg9aCdhvHbDkfEArDU6aDQohWNDGcfmzpY2CBYjfJHp06PJuQdiYJBdyY0sEYsJSCB4xM38J+/+k3yjUumEQMDVQhZjDHBw8AQPHpRx/XpGADH9HMmk5ESdaUrlUkWsyeXlbaUMdgZAtT3GLz74CA/36wYATIQ19aJEjIU+PR0d+9HJf78qAOhSfAwN1xQlXwQApuJpAYDli/IMADQV4dQDkAUXUwPNmWABQMuCm0keZgzARQCQxXKQTCKaBw8pxaTP4FjgHP+MADK5oZ3OCOnksjz5mq0+zi8qKFUrNoiDgMcsMch9NgeWyaiYoPNgooOMkmFK4+PJmPFkpM/FcIxgJCJZL58QNjbd1kCeEtRkUwpcKpOFY+PnWfR6fYhFE8gvryCZzNokMsN8NCEgf3gA0NQLZl3LLJc+GX6PYQNbw2t3cDwvVONZxaspKC6bFBOSv2Sa/Ly/aP/8j8UA/H0AQA49CI6RjXzZImB2Hdmo0gPwtwGABJe5LxMA5GclK/j3AQDJACQTMOjxg9N2vaPxaOoVY9LGLgOAKgTs9SbVXcVWyIR+8HOS8aE9kgE1KlJntgkGABxoIKQEdRaIDFkS46uJcukYZ+cHAvsoAfZOOhgP6bPZR9g/QZAMXnroMjvNL+ttwzKwEjN5unCaSJmX9f+T59MkaOwX5AFl2H/8tXtcxi8/YAFn2NiUmqbzBgD0+vsIxwJqHiUB3i9K2ptKB/HCi9tiAA7HdRWU9N9sNQZ48OCJAJE+WbpBshSMB+Dbb72DWy+8gH8jA/CuYQByALS0lMTLr7yMd955Wz548gB0oAQHdAovMp41XxUAlG8MGaPPBQCNXHEKAJLhgBD26QF4dKphHb1fea6srxl5pxKVJx48eryPSp2pfQkkEmuIxzcQj+Ylh2m1GgpQ4eCq0+Z5c4RKqSSg9MqVbVkrsCBnOn27zaK+p5AHhokVSyWcHB9KKcBkdHr7Z7NpAYBG4usXaEhgncCLYVoFJPHhOuT9J2M6HMwiGkygfH6Gj+/sYq82wVGthyoZgMMJslE/rm1kcHUzhVvrSSMBHtTlrSYGQCCCsdeH/OoSqq0GWr2hgrKOzyqXAEAjpwxpH+f+x9fh8ZEaRA5l6NVab/RQPKuhW2uBAGAmCawWAmIAEgCORTgZH4sBSABw1O6i06TVwxgjfwjR1DJ8kTR8kSze++BzPHhiPAA17goCaytp/PDP/hT5ZAT14gke3v1EEuB+q4XCSkE+Qw36Gfk8GJGtymaIzBUC454gquUOGjX66Pp0L3idCQDS7y2dThgGoAUACU6ROeYPhNDt0F8pilLJsBy2t7eN1zINzHsDWazwRntpNYMeApM2IoEeMjEvCtmwGID0RLwMAHLIxDPFWFaUKi0xY3m+EWxl+cihLn82P9fZKcO42hpiRmJJ+MgAHBMAbIs1wnplc2tdidgbW5uXGYBzAKCkX2IBsA6YNc2tRlvSd0qAP/r4YzUyVKn4vB6xWTnIYB3aaHZxXq7h7KIHPx98D/fAgIK+ctk4Ot0yavUKNtZ30O/68PDBgWqYcCSAwmoCmSx/LsMjuBcyBMSPem2A8zkG4Pa6F99+6yVkEl7LAKzLO4sAoFLWmZAe6BkAMMLrahQJDgCkPzMHNZQzhghmED0WWEdZYwqYZHD7kxN88OFjvPvuPQ1hXngpjm//+Z8A3raa5/hUAryElZUNsVRaDgAst+fYf5RAslm1w1h7XoxAj+WuZHm0WqEqw9XRlpeqGpyyZcPKsEx0AmMKrjE2WM8FADskCdCqaIzzEzIADQBI5irTNh0D0AGAtNF5XgiIFXKoPltkAP6XCQA+H1w0gNbMXN+VWb8fAGhqdGdpxPrWMYuMkX7ADMVHLjzQ2HdMJcDVBgL0E/6KAKAJ6TDPMAEIfn9icWQA/vBHf2YYgAIACSYV0WwUMe7WwQqB0vpGpWgAwAAHm/QAtAAg5b+hGMY+7pv8LPS4M6ayCsi4BABGzPPFRtEYJptL6pijLijSAanTsvcyMHEZADSds/451Qpf9gBcZGTNg4bm7y2EgCz+9xwAaH6asX+5BABq2GqtlqQcdAWLAy5nUxSl04qlZoMqlAY8EAuQYN+gU8Fk2JRqZdLvokc25qitPWDCMC4b+OWCIw4PT3TulyqGzEPgn0OTaTjdiBhtWHZk3M+pfItGQhoucMA8QU8KhGwqrVqV4SJTpdiEbH4zxCNjjjUG2XIcjLPO5ZnnixoVTZSKu1gc/hDrQ/q3jtFvD/Hh+5/Kq/3wyTEuLkr6ewQiHQOwWi2jVqMKFFJNMmiTthRcKyN/BG99688RSSwhlS0gmcgrWITegl5K8rh23LrheuJ11bWlnNcxALvAsC0AsNus6t9HvaYAQDIA0Tef6VkMwHkAcMr4nBtGfBkAkCuGQB7rfzJ2Q1HD/pM9EHGnLwkAPo8F+OUlwC50x5m+PxsAnG8n9fntAGbKSJ6jdGmA4oGROFv5r/7OFIh3qiMqL7lHAJ7/6Yf+CcGZlcISIlEa16bk28TFSdSaRYKaJk69fJweNa38l2ljnHKQh8sCiocpUUf6xfAXgaQx7t2/b3wrooZhEvIHZC7JH84GYPvqFcXSMzCCF5V+KgRM+EBxszUR64Y6yWaPqDXZfnzx++0fHogBSACw2WSxY4pssi2IxCuSe9RHPBqRpFGx1jbBTc1FJCQgrVIsoVavynOPCadiSjFim1NujxepWBRLuSyWs0nQjZ0AIL0CKa8iir+/t6/3RM8gNZwRCh+ARruuZDYuvGg8oeKUBaBhfXjlW8ipZ73F5pIA4NgYNBKhtSweghecwjNJkxs6df8yxPeQSUOW5GAK+AUClI9y2hyQvJe/zATIbH7OP80AJEZuypehGXOzCsiPpNnuo9EgE4bXOYitnav6bJzWuxcZj4oOCTJdk6b6lLkQaCUjzxiOP7h3X4xLeoixscrkk2JE1OtV7O33wIC0cNir5oRTe95zMidqjba8UiLRHDJL65h4o6h1xvjg48/x4KAMQmDhWBQhpirGYojE2eCTTk8JlZEAmyQuM3VyDPdZAvL8o2X3akmSDcjA5sBdL62hnk0Bpqlrh3IhnxiATALmei4Xi6hVaxhe2gG8lhXKJtew5HjvXQgGzxyCcppKWVNgSoBp+0DQj9Jfhg1Qrk+gip4T49FAgDafJ95nd26T9cfCnN4eXGOt9ggXpTLOi2UTNENzYv0sA2oq5Wg0gt8D+4xRCuPV4SXpNpmFiQhWmc7q9aHV6YppQIatkqX6Y1SK9LngoahHArFoWFJgZf6RPTuc6MCKJ1JYXVtHOrOse+oONB7eDAHhS5IqsjMYpDLnAcjywfkayDB8gUIdisYFNnOPkNeinbyZNT3R9+VnlRdXlCCx8fpxoMUiIPf0qrj8J/MFithy9hl1HpPuq93XTQtKW8g4s/MpJX0KVdn6a6HgmX9/Yh8oLW2ugHHf1xZcix6A04nnU4xAEwbDdc3r/iwA0PxsZ+htQkC4/viMTf055jwA+QkWAUCC+wQAKXVQSq6nj3kPwJWVPFbWC8iv5A0DMB5RohlfpWIJe/ceoUYAEJTBG+k893X38iysB9ckmJrWANEy/GVaXyCAsO4/zZXpP2XAOL1kuGufs5FJAWajzz2SzR6T+uhTUqsWxYQfjhpIpcLwe3oYURbi6SMe8gr8Y6ItBzMEkQxr1pg5qx4kAKRmkcxacQR1FrDRnXhCAv8YBDLyhQUAPtov4lcf3cPubk1pm/lCCpks97wZAKjQJgGAZT2L3K/jST9iCS9icfqVeODzxHQuf/bJY0nnRLZiAODEg1s3X8Abb7yNF164hV/+8lfysmUgRr3exdJyAl/72tfw3W99Wyl1ZNyKEu+MnafTWAMEmqZ4dn9cCnC5Ul5gAMYQ4/caTzAgAIjBMzwAG9qHwlGyx02AwsQTxoEAwEOxuBhSxueflhtsrFmD1OptHJ1coEWzGk8Ey0vXkcnsYDAMIJ3Kyx9JTHoMcXjwGCdH9OEqa08trOTsM20tNeAVsMjzjIPM0kURh0f7OD1pimzB0oQMKgKAPH9Oj/d1FnJvZVMSoDWKl9+jpb6C+y2ZiCyeE9EkosEAfv3JPRw0gEOGXXTpNzZGOuzB1bUsQt4u8pGRJMBrySBSES8qlQ56XiCeSyKaisjwuz+GvACpkChTAtwdokPjcXBAFFZNxzO2Pxri9Pz8/2XvPZplza4zvTe998ef629VoRwBwjQIGpCEoesmu9UDhVq/QDOFppooWlNpLP0NTTgRW9EAiSYJEiiWQ9nrzfHpvU/Fs/a3M/PkveVgaDo6I05cd26ezC/3t/da73qNyUVKlW3F0zljADYuuho2e0LP6QHA3d20Dg7yBmp6AHDY6mg2nGrURwli2TyWfhtOFqR4VscXfd19XFUz6Fs4Tg/2Cvqj7/yOAYDnTx/o3kc/U6c2Uj4jFQpZO2uHk5kiiZim0bABgGN8R/nw53G12kN1mw4AZC9nQOYBwFIpf0kCjA1GMpG1c5xakfubM4F9H2UCbBwCrVA2cA0mATshFBoqpr4is4Hoe3ZKEe1WMtoukNocWTIAqbnMI5TEXHybmwCA+9redQDgdLowZjz+Svz8o9OqAayATTAAYekQkgVrxDwA51MbjhdLeR1eu6obL9628AgnAQ58uHy1H1iIGPVtOrF6g3rr/v37+vM//3M9eXJinlLJeEKdbsvWbLFS0Ihk4vFE7f5Yx2eA1nhhxnR21tb+bsmAcIUHFugXCSdtfZ6ftg1wSSfDBgAWygRzTFx4GDLrYVTd5ljnJ3WTAJeQAB9G9NvffE3lXFiR2UgEGCCfI2XZ7GbCE0XjgOKoAiJma8IgxClVJrYpRRKw/2D7bhsYNiUMUICVyGi39dZPH+qNN+7phz+4o2hSev3Xs/rtb79upARKYgb9xgDMV7S/d0XhED7EI1Uv8J7umcVNNJJTLPBOY79YH8LC/p7NhxoDAAYytAXVpkkFXb1NaICFmgSHkJ3GDEndOMQxX1M+BRgWZsAABFcYOIuU6XCu89MLPbj3WLUaQ1PO44izgVgLAYHc0Ov2NJo5s38AW6wIzAMwWBfsLz4EZBmKtSHB9PXJOgOQe8NYMF77vJnY6ll5axJYPo31x6av3mrnd9+1+e/Pqbo3ns/VZiuvq8sMsXXJMf+RQcH6Y70O8+CUr8E2Qyss9G+2sOtqz0XNH/xgGDThKNLg1fs1whkS4F7PamEUZk766xKArc7ATgAc1xiA+G4DNrjn8oGPrmgPAED2jMXE/r9JgP/493XzFrVy2gGA07q6XQDAjrGnI9OBeu2q5gP865EtkgKcDCTAWXyRNCOoJ/BgCxn45EJ4KJsoj6lBYKaFaDQMgOe1BB6AXpnEfbkG/nkrrmc+b49CBx8CFl48Nr3KrM5aq9V8AIu/vJuMwM26fL1mXwJ65v1syLCBqNSzPknY+ji7By5L4Z0cdVW3U8u6etoDgBCPMJ4fG/tvPqlrNm4b+Def9DQZkh+A5QufzdjqRIbFnI+cB/zXew8fqFqv2b4PI9kCCxkJkzI9Q1G3pVK+pIyBgGAUEw2GfXW7Dev3dna2TLHY7eDPPbTaAYAfH2LIRbyr6Yi+q2+WVLaHMtCGgUrQVCajGF7aZB5EY5bWS8076I406s6UTGZ17+OH+pu//nHAhHdKSzz4OTeePu3Z+cil3bsiTSMRlbYOFE7l9Ju/+4d68eWv6MYLX1E8VdS0PVRoFlFkPUiGxghVog1+2DPp1gOGpYF/A1MxzgZdq51nw54G/ZZjAA675gGomevj/cMP+h1+cRmEvsQC3Fh4z64jp77xPoCJVGrpqeoAQGwaXC+KxZzfO1AM2XN5BWGQ6O3vb6+OW1olBCE8lnAPoQvZrfUAge3XBsC+2sMuU/yXUudl/3YZUEcpsc7O9fiG99ZHeeT80d2eYyZw7D9BPxL6X/5tesEEvVQuGoNqd3dHKUtECavXG2gwwODSHFkslGM67andqWo675oHC9NY39jQYEQWgH/4LLkb7+jpU5ugwS5hWh+ak5bTs8WVz+csMZcPsNPrugn+nMYkoVSCyYZr0Jab8CJsUko2Xh4U/qQ7AUyBlKPBNxp9sIkZXTJId0Jjj8l9LAYAODUZKg9YjzA12g02dAcAeikcN14+k7EtpFzMa2+rot1KUSEMeUOw7fAygTmT1oMHDwy07Lbajo6bjNne2h10nRQZADCdVyQc15QRYdD4kYqL7wlebQCFbGImg0aPHtCvARuROZmf1III8JH5S+EfA7q+nFAyeTT/OJJhSW8OmDFyG6O/oVxaDgfnwppDO6iZLDOrnUU0m4XVG0zU6440GEnZbFTXbtxUtVqzhCP/MINM/CXCzmfIP5CMw7bkML53946SSUxnHZgAMBqNhGyK1us5iYlL0ywbiIM5MT+DpCSKomSyqEJxR6FYTs3eVG99cEd38bris6MpjCeNIZLKpoy2bC2PpQf9/AAg65GmZAWWwmKeWuLTYjy9BABWiltWENRYg5sAIIDIFJr4JwOAXCPb0OwGn5qH1CYAGI3D3ISJiM8Ykl/HZqVh5f9BV3YpzgnNZkwkk+blAwB4dlFz07io8yRhg+D9sVZpmDG15h5gzTlWrWM34P1HA4E5LI96q6HTk6ptHDQIGMleXNQZlLnzmD0fuyK8COcRY1ggQYuT9pkr6uDqNfPRclJhtwn+KgDA9cMAphjgs2MAElbCGlkBgLZvbRS0l6rJ5/xhc0K5AvSeL2X45QKADqBagm9rjERf+P48AKBP86YgQRLqHx4AtILcMwAvAYAuZco9vOzdmSHDAOThGYA/DwDYuKjp8ccP1LhAArwGAAYsbfsBa/W/uwbB6+CMM0ZJ0qZ9LvUX/zW3zjmUYbwui9JLACADKBcC4qTBSEtoDAca9Fpq1E80nnasOQ7TLA4aVuTkaGojNIcjY71wH/vCwZ2HzvfSXS6GQEgKXPK6BwAdAySpaZjmN66PH1/oH96+o3v3Gur1nR9X4RIA6Iy9Ly4mSwAwl4spVwBwCBlLEFB2NmZviOgM4CopZXMulXY+meuFF17SV3/963rhxRf07jvvGgAIA7DbG6pSyemVV17W7//ut42hDRjnHs4/h5vf3XNuwMT6W28SngsAzhluwBrPigaFQvYSAJhy19VCQEJzY3EBAMKeUjilJ0fHlgJMAmsug79sSblC3hgOKASYcJ+d1zWeU3Sltbf3kvL5awYAFopbwWp1zXyjdmaBVQ4AjBmY560z+BUwh/ObMx6mWbtRt7P+/ILgHIYnSMGLKhbzNiBt4OO7HArwabvPm+HkcLCwEDyS7iulPRXzJeVScf39W+/puBc2ALCLRc5sbADgjb2yxt2abmyljQGYh1nqhREpKZGLqbJfVipPSmpYze7AAic8ADiezmxYw/lYKpctxGQ4mei8eqHesK9MoahYIqNuB18pBwBG5hPzANzbjVoK8JUrRQPA5tOZ5v2RTh+dmWCS99HtSyPuvzhhkgUpltNJtae7TxpiRss2z/ZwuO8AwO1CWo2zp7r7AQBgR7ks4TRMtaXJVIpkwopkkpqFpOHMNU2A4t32RP0WKdh8kfIcUi4fUSYXM/blugcgACDJ9Pj/wVQHkOMcAGwmEZgaA28+1BdcHySfeNOtA4CZhISkdbuU0NVd0usjSsWRpLLOGTLhcUrTNjBvp3UAkCabuhEAkJCsJ8fnlk4cCieVzAQAoGQBIcYAnC9EuE65UtLh1QPdevGlFQBojQ57FPSdoNmFtROPSX1sR/CMlgiK+OEPf6izkxN7vyhyavULO78Z4jkAkC/ptNpVNJHWZBrVxXnbQDhCXvDE7HQXOjiAaRdVqzGy+ymVkPYOCipW2Esn5p0NADgd4GM4VvXMDR1IT75xGNXv/MZr5gHI/avpQNg9GADIPhphUD0QafBpWICwL82DjBp4ogW+RQxsEhXFovtaYOUTGhlrNx7flqJbeufH9/TGG/f1wx9+YASmV7+c0bd+68t2L6OIoCZaAYAH5nfW704MAKw3IB4kFYumlUwUFA3DZmboHQAA5u84dAzwydB+7wJAAAAZBBFeNTVvcG8R5BtM+3iCsAlKnHAibsEwV68/CwDOxgtNzQOwpgf3Hv58AGDMhVPZUfJLAwBX5/iykQ1M9VcY9L8MANBScIM6wep4n4q7nmwcAIAm7bPhpbM1sHOMgaUNzN379e8/NA8FAGA7AABdoMDnBQANqAmacZ4XogcAkAcA/+BPvnMJAFzM2mq3Ty0cIRmZS+OOBu2GAwAJJgIAjG4CgE5dYHJY+rzA586peDYAQM+MsEFuEAZpPmFuMO97UL/O1+tru2bPAICXAYpLteQmALjm7fZzA4A8J8Oi5wGAHnBZfXhBsJIHlly4nbMzCfZa1gwXaToj9UqLWU2atCwVGAnwsN80INADgAwJqBUhC0GYondCBYifP6QJsAAY/YBwXN9CNqf9g33l03nbL9gDsSTBE3807hkAWNkqWU/G8xn+MluYiiqfL1oNxufJ0HQ2AnxzzHD2yFkobJ688WxB8TyS8JipRvDjBvdApruYOIb8+WlNH374sZqtjg2jIOSwD5oVWm+gYimlfDGn0XyhbLms3cObGodiunLzFd184cs6uPqiEvGc5uOwInN0UGtBdxsAIGem80xkH8UHsG8yao37mnabBvwBAI5RZox7nwsAvAT6rbMAPycASK9gUuxUUum0U2eY9dwvAgCaPHfVf3gCkUsQji8BQO5NA+ae+9jw+PDVdmCt4/ub5X68BgB6kM/2lcDLyZRGgJBBn0udaBiAl0b/n//TzYV55GVgbDkmEkUWzDeMlD2Q5wGK6ayv/rCpaGxuYSH4zzE5cZtH3EwmXRCIuxCPn9y3hgs5oXkJjiZqNKG64jFW1M0XbplH00X9XHfv3rUNFyltMkkR59MlHWvIprlBqg7PDQAIykaBDngI+2piPmuBvlkwwjCln9rkjCIYYBGGIYveHZ5MbDwA2AoAwJwr2tsdxSMR22iv7O7qOkyVXNbowBjax5k4phLWHNx/6ABAgC3TYOPXFwtpNBnYz+JDhz01nUcBtxUy+UHUQBIWDY0Gck02VIuWT6zYKQB8GUwqoysAECwXpHwOKydYJJAG0xlMLWF+wDyA+eEaNFgsq5hsJ8lw79/9Z/Y9vOlm+ARMQ+oPpsbEo8jPZKK6dvO66rWaAa7+AcsBBhGfCzcQP4e1gKTaA4CPnjzW4cGeeUd1ex0r0PARpChfHpoxxyD0aPp4OnFFdH9iDUA2u23FYKM303t3Huju4wthx4wXwYLJujEA487bxofHBACg97bzN8SnMQDdiecKAPT0FBDIbXh/AJ2kAE8Jj+nhWRU1BuBWads8hQwAbLWcsXjwAFS1ABEDADmknmUAeuDG+aoRQDNTLOFCQDwDEADQGJz4bcZjJsPzACBgJylTgx6JvDACk9YADUYLVesNCwIBAER2YClkbFJ8TgSJkNTKFDiKf4Q78Hn9FA7ZYkbFsjtw8EI4PTnXw8dHmk3DikVJkqI5HohzzTI3PJFKMQMWR5O5sUfjqdgKACxumwT/lwkAJjM5F1aCHxb7FqCO3zShvQcMQCYwpBh7uceyeA42xnVgbz1afnOP/q8VAAQA5iB0KYLuw3TvlcmqGxjAjJhO8CjzDMDLAKAbuAC6TqzB5hMLT2EAACAASURBVMH62WQA4qdiDCxCQHbKxgCs7FSULuQuMQABAJ/ee6TmeVVRhZby7VXyXFiGFnDgBT6f3N+rSZ0zvGU/BtBmnccxLzYAEJsEt1aWCeEhB7QDwLhUeCe1xwPKCj6S38ZdtdrnGk97isfmNiXutarG+suno0rAcpyPjOUSjwHABa8vMEb2xb8Z8y4ZgBQHhGvAAkxqHk4Y+w8A8M6jC73xjgMAmb3s7BdUKKaEU0YkMVUyA9NeuqhO9eRRVYM+A5tI8D3c63iekRgH+8RC7pTLw1qLKV9IazQY6vr1m3rl5dd07fo1PXr4aAkA9voAgHm99NJL+t53fs8+Swomt0/6sKPgPDCj/CD9d60gMwDw8RNdZgDCLMqa9Qfb9XBAWuhYhXRUV3fwAHQA4GjYNdYoIVLpbMEAwHAkbQnADgAcOQCwVFQuX3QBMYqqetHU+UVLkwXMz5z297+kQv6aRpOoiqVdt7Z9UTobGwAIYMJgpVDIBNIVBwo8fPj4GQAQxlW1NlQUFmVS2t0tm8UF+/eg59QJy1TTKYMbkuXGFsTSbs2Uz2d0sHdDO1vbYgP90d//g06HMZ21Z2pRH09GKiSkazsF8/x7/daeAYDqXqhblYqw5otxzQkXKWaUKmSsnoK132wNVWt1jQEIwAUDIJNDwll0IWjRqI5OjlXFGiKG31rWpOFNAwAHSsdkDEALAdlN69rVLSXieMPONO0NdPLwTIgGWNZg/ONZSPNYWhGCQGJZ3X18pgdHrSUASD18eJDTn3zv97RTSKvbOA8AwJpymZTanb7VtACJsXRUEVjk4YXGnENBCvCgNzcAkHAPDwDCbiXFuVJxFiKPHh1ZCBXn0zoASOEN2A/AdnCwb3UGEm3ORnyZsU4xlkKor+i8q+iio0R4oXxSqhRjunGwbQBgMoavDp+rAwCHxlgfq90dmgegYwDGrVlDoYL8l8CFR09O1CWVOJIyAJDrPV4sDAB0yhCkfzva2irr6tVDC40gPCKUCJJZA4aLXSSr+l3j0Ko3dHKC76Fr4N5++x2rA8b9sd1XNJT4PuItNiIhejjRcCrVu3gM5zSeRHRx3jRsMZ+LSWGCxaRcivo7Y36h9PalQsYYgOXtiCKxqQXgoRCZIgGuIx13ACCA6fWDmAGA3gMQf6dYxOGVNiAIjTRfwDKcKEmNsw4AhkcGAIbjacXjhJLsQ6PTIjFXKIbB/ZYU2dIHf3fHAMC//MGbpox44eWivvWt1+35ndKIFOCF9QZ7e1dt4N7rTlW7aFoKcDyOWiCrVIJhPEMR/LJXA9jJgjXkQl4m86ENzRcAgfbrWFEDABeOBRhU3vYRKewYgDCtOHYAALd3tH94VVkYgJGYCxkdMoxZaDKY6fy8qvt3H6j6HAYg8n6el/2zE9gJUB9nkmnHAPwMANDXLZv1LnukO9ucX9RlBqDbGe3T8uwvL7n0djhfkAG4WT89ywh8PsPvsxiAvn7z7JfNms3//RIEDABAk8kFSig7xoLQOOoWC6Kcu/oYD3aAPUY4VtcshQKXAUDnJea+ooSBWMDAigEIyLDOAPyiAKDmPTUbx5oPW8pAcBh1NezWtRiOjBACUcQxADOKxPOOARhOfDEA0FiAnjjj+lKTLywXEffHckG443/dB3LtQ14GrWyExSwtavwANPg/m0xBv/58DbpSaAQSSSMbeNnkigEIA4/ek3rC9Xxejnp5fdlNaPkCQXiZf+02www8V41YA17VkuY1aQYw1Te2WrN2arJVDwAyLIAt5gDAvgFqjXpd7W5HU/aCRchAQWwhqNN2twnK3FY6mTTiBt6yeK7DvJswMMELuZRfAoDgL9imlQj1oEdG3k3fjUJlNNZiOlMUBqAlP0c0WkSVKpRV3N21evq8VjdMBK/YRrVpBC3UYuw/9KUAh7w+fn67jcehU7+QSFzZ3tZwNtGtL72s67deVHs4UzK/rcLhbdubZ52JFlOGPVE3yFn62nNMAbrD4p9bDWe2ccitAQGhjFOITvqa9Zsa9doGagMEfhoA6Nl/VmcGKq7NdbjJEN5kAHofSr/3xVNJGw76EBCWA6F0qFKnKMoCgPtzMQCfAwC6/gLG4ScBgBtegOsbpsl3XX3NdXSFK4GBKw/OTct25y26AgB9GNQ6AGj9d3B/h/7X/z63oCkGBDTGWASK89AAQJg7vHAnq3NN4HTe12jcUTId1tZW0aaM9gJnYUuPnY9jmltThvxxrlrt1BoogjKQzHL41BuOwcfzv/r6awYOnp6f6qdvvGEUVwA7H63NzeyZGrYhhyLm1ceDZDuooZbAM8CIHY9AL7dybAvwKhY4hqnlckWpZNqen6LJp+NaQWUMQP5ONs3n0W627TjMpKK6cWVfL968plI6boagmNhHwnOTIK0DgPwsW3RG7mBiPbLQBMoFCtNNABC8kjVGXDe0cphnsActlnrptD635oTPDCYaUwcAKQu7sPQiGF3O/zWX57MMK8tUF45JgASbjC1IWnYriU0dlpxL1eQ6RSMJkwADAA5GM5MrNNpTEeB849ZNa+KMmRgcorxXNj4PALp1MLcCpVjIWWN9fPLUpGUkjNYbVZsomQl7AOCyofE8Bk6FIzYF7w+GZpKNT06nO1EkljFZXHu40If3n+jek1MN52E79GBTJjMppbJ4fcHmDCTpNPN8BkG4xacCgAHo5w82Y40GUlLuDQMBmTLh3TIYWlAJACA+DVvlbfX7g08AAGn+PAPw+QDg8vwJEpNgI8QDABAQMJN2Cd2ECsAA5LPmfRaKMGgI53FSo0GfSRFgNZKtnDVntUZLJ2fn7sA2RpS7l/j8zNcQryCyBYMJMp8FrAamVoTYcAjAmuN63L3/2JIWARHYZGEcUjw7iSgUfLPzsn+bzJDeOllwAgAwX9TBFccARBLsAUDWDRJglujPKwHeBAABAv2D97guAWaT9weH/x4fegEg5B+fBgCu78/8fnl/ec+T4Bt+FRJg//PWJcDL9xEUaDA67QAI9o7PIwH2DEAAwBhBMRsAoDEbZjSIME1hRDxfAuyvrTGh8fRaLKzYIUBpnQG4CQDuH+yqvOsAwHiGRDvHJgYAPHnwRE1k7HPZa/N7jD/4HcMqAOlNws/r58YPLkSYCT1mv9g1YDoPIODAv8uybSTAbmBCIWlN0mRsoLuTBjs5w2I+UG/QtDOQRnbUq6nbvDDWXyYRVjq6cEEgMeSfcyuEeDjgOQDgLf0XdhNfMQu2AABcKGnDMwBAvAABAWEAvvn2Hd0NGIDbGPKX0wYAxhJ4AEaNKX1xAQDomvF0GnAvbgypbrcpjstGVcK9gYa8WJL2D9MGEjKQYyINC/Dw4NDY9O+++66FgAz7EwuAwiPwe9//rra2nE+wW2Brd4JR74IChfXB9Dx4HJ8cfyIAmMlm7BzDj5frl0+GdHW3rFw6ZIAgfjs02bAOM7mSYomcMQA/DQBERlerdXRRbdo1RHZ5cPiyeQDO5imVCo4BaKDPYm5seZMA16vGAAQUNblK8H7efvttAwAZkFIXtFsNPXzwQPXGyBjPgBD7e7DUCQRjIIbvoAMP7b4Z4/c1swIcAHA8gvG+o9u3vqSD3QOdHR3pr/7uDR33pLP+ws44zsNCYq6Dctauybe/+iUDABuPP9LF8UiHh1L52lX1CCngbMCjLxRWrz9RqzNSvdnRYDi16T8MkWwhr0qFWi0nCl58xU7Pz8wrCm+6XmesTq2vQWcsygZLAd6OaG8vrRvXd8xjmPNv3OkLCXB4FrL7CCnrGMVABPPxnDEA/+Fnd/TgaVvgejYTDklXDh0AuFvMadJv6cGd99WtVU1pMuRACYc1Yg2hAAhLAxIXYRqbZCWhYX+hQQegGPntVAw6M3lYgM672gGAx+q2MW5HNZANGIAjs5Shltrb39f1a9fsPDs7O7NQDHyaRjPkudhzdEwCHJ42FZkPlU1IpVxUN/bxiMazETsBE185BuB0ZOwMvJI/CQCcjKZ6+vRU7W4AAGYZVAEAhpYAII0xICayL6TADgCsKGwqHNPT20W0pmcetmATgEfu08dPnqh2fmHr5e79e3bfYYnAPYqihkEhgz+auOFoZj7K7cFMsVReg2HI0sCpkqklwmGed6pUnMCiuFpN6glpZztrrOPKDsyRmXkorgOAtXMnAS5mpJtXEvq93/qyioEHIAzAGL6oyGXsfhhoOnf7pgMAsbRxHrqz8Egh/gyYEd9yAGA8rXAmIqjU0XgFHY7e/bu7euuN+/rBD940D8CbL+T1rd/4ig2Asqm03adcD+qXrcqeYhHCymAANtVs9FUo7CkSxiYFcgNsQTe4wEZnHnZsP2qq8Wxs5x2fNX+H3xcscOwrAP+MBbhmxcH9NzUPwIX9GopHzJZg7+CKsvmypS6SvMkgGAAQP67zs7oBgPUadb80wb80kAB7APDJ0VPzGgX4/mUBgCRcUvutMwdXu7lvSL0yyJ1f7GhWN/6KAMBlI7+W+utek6tXl49lwF7g0R2cQ78IAGjvDwDQWGTufXoA0EnUV4AofbGTADsGoA8TcABg+HMCgGvsH3y35zC0nAT4D//1dy8xALXoq1F7ahJg9uZpv61Rv7EEABnoRBjkBCEgoXje1Q+mLHIMwHkgAQY4ordjkoEEOAqFlqkGgJ8xAAPwL0gKdedkcK77QnktcXWtAlh9PP7fNwHASzXlSjz/CwOAAQPQLCqWEmB6NpM8BYfQOkwS1K4b0nGnaAgAQMseCElT5E3n0qwt0Xv1W2pcPNEcX9VAAgwAyFAEkgQA4MnJma2L/mhoZx+MZh4o/NiXkG2zRxHcMZvODBOhrIV51x/COByYLRl4DHVooVDS7Vsv2hnDvVCv100BCAPQeeURPIfaMKxFJK7WYKosnvpXr6q4tW24wtHxqU6Oz3T343sG2NG7xRlIJdNmiUbdy8dPiGWjUTVsBIIJQ83Kzra+/s1v6corr6nT6iqRKypeoiaAtITVTUoJ7BS8lyqWCpZcH1LIGHVDlwK8DgBy5o5hAA606DU16NYNABz1OwpP+p/IAFwHAD9p7X06AOjBMVLSkedHTRmUSROQlrawUh6/KgDQAkTApNYZgBaWw0e7CeWtAd3WvzsC1y8FAIS5G0xIQv/bf8gvmAbxAPl1qUWOwce0yHuGUYhj7j6dz5ROk0aYtuRV2HvGpltEzdfm6OmFHbwsfJ6v1a7a4ZrJOLPJ46MjjWEHuSAYffe739ThtX2dnp3o/fffdwDCGAYGGvD5Uj/N67ODGqAq5gAyWCsUuTB/nCkzjI2VxJCLzYbO8wE8lMvbtugpzHjNfirB+4fd1mx1DQgzr8WFA0lh+dGP3rx+qF976bZyicgSAAR8yxOUsMYA9NOlGV50i7GmpAdZwgnTpJixtPgy2ZddY/zmFmp1O2o2ms6vxgOAAXuP947fGx56AIA88HnBS4+NqNNpGSOBxi6bxi9lbmmRpAoZaLj0ZkJK4iWEcysoQJZHI+d/xVQRAHAyCmk4mRqwRHgJaUC3X7ihdqetRDppr5HrDdMHM1IDAONeGgZjEFaG8/Oj0WYz4QvmZbfvJtbI0ngQcJJOpVxsdSSqbIEU4bKQRp+cXBiTw7yxaARmUf3szkM9Pq2qO14okkhruojYTYz3SzzFlJ7NH68x9z59o//MRCnYQVwIgA/scP4CrDuYjqwPzhCbACIXmk41HzoWIL6QlVJFhVzerkP9omobv0v6ddfcAW0OAOT9UDjbYbvAv2VFmba0LrvB8fdzCUyYZEfxyklHrSllWj4ej0wux5qheQd8p+l0CcOAuGGT55LG7QDApk7OLtw9seaHuLyXLDXLeQMa0BlI5vl9eaukvf09S2PEDPmjj+5bU00xjZSN0w0ZH9eY+2ti6a+OPc89ymXgE04m0sbOobkplLdckENwze3gAZQ0ABAgc6j+Z3kAru/8i7AF0JgHYBSz24kdhP7h2L+OzcUU1qY8AQAKaOnKSwfOOHm0k2N/EgC4PnlagmQBC8DLSPzP/rwA4OZB9lmhJJv/7sHA5fr2r2cJBHqk5llqOQXTGD+s8diYADTHSGT9a183mzcpNYczH3CQ2mjryA6wFQjHNdoEAJE9JCiQSdzEq2mNAbgLA/BgV1ukAOdzimUvA4Bnj5+qjVkx+34g8fUNgQccV8bSztfPXhcFKKxx5L+W9kWhFTMPWr/u3DXzDcbzAEDnA+oChShrxpotSEbvaTLCDBrAoanRoK7Q2MlYmdKnYtwzM0UiU4XDjmlhDFx+JQkY+wYK77ArxjwI6AFAAEEkwKQA3w0YgHfv1s1zbWs7r0LJMQATKccApHmsGgBYU7vnvP3SaUBO9gQ8yZzqAnCEM7dUliW85gvujD48PNTh3r7JtUkSZX+uV881Hs61s1PQSy8FAGBlS9HEWjqgu3E16g+chQDgII0UPyR4ALYQkEXh+uabb7nPZoGvX1a5bM72VADA0HygXDysa/tl5ZGCzkZmwk1zhISVJjqZKlpQyqM1BiBnL95uDBmoVybTsOq1jmoNgqKS2j+4oVLpupIJwIC80qnScq9dhfeQ/Ek4RNOk3Bj/U5BzXzx+9NQGc1h9cMb0ux09efxYtTpSRlL+pL39ku1B7MUTAK01ABAW2Hjs9miaf02jqlT2LGwBALB5ca7/8pO3dLc6VGMcVbU9sPOnEJe28wkdbmf1G6/d1G5iotqjD9Su9rW1FVEUsDyf1ZQQL+oCGHmjmbq9qepNGGis1ZBCkYi9Ngp5rlMoGtb5xYXOqhcBaDhTvzdTu97XqDdRNu4AwJ2diPZ30xqOOjo8KCsVjWvU7mqO/+08rGQUNnXcGAcAgJFU3hiAP37jA90/qhsAaKDBBgC4GPV09OiOOrWa1SZIozx7Cs7fSHMDALGKpVCGjDEeRdRvUzPOjLkUjS2UzsrW787utirlsg2nXAow9nkZS5ynjsALan/vwNaaa6iKttdfNGoGhF7Uzk16FY0MFVmQtNlWZNFXJgoTMqEb+9vKZuI2wIjGXCIs5zSvG+bHRa1jISDbOwfGACQ5F/WCG8pN7PxtdwA5k0qk8wonsprOCFlzDEBUHciYSdjmPrx+84YqW1sOAGR74mYxpb3bzzgfm422Hj56aCDgg/v31SfYBKnYeGKMfiTmJGSjxICmOlnM1B9PNJiE1O5PFEvmNRiFVL1oabtc1v7BjsKhoY5PHpuflL2HBl510sF+Trv7BVUqESVSC/U7Pc0mYY1HjgHYukDCxSBceuFaSt/7va8vAcDZuGt7fpTN2wDAoYUSwY6mpiYAxGKSACmiE81JTodNmthSJLpjsvJFNmJ7ZUQk1Bf11hsP9eZP7+lHP3hb9Gs3bhf0rd/6mgXx5bOEI2UcQ46Ak1ROsVhafRiA1Y563bGKpT37LCIhhkwB223h7nkDgucAflPNNNVk5rwAZxM3+IIBiPoH8A8Q0IJAPDhmjG7KO3e955GwCqXikgGINQFzs/k0osnIGfLDALz38X3VjQE4XwKAE3TzAQPwswBA17yjyoDZw9X05/1ldrvfj1lOMI/M/5m6Lxi8r5gyKwnbem3iqwcAwEvyu6CO8t+76QG4Wd8sGWJLUC+o1za8fJ2H3aopXvpcbQCAy1pvg5H2aQxAH/ToXktgwWMgIBZXDLNnJgEGINgEAPl+QvIaAIDNlg0lnU+9AwDp0Zj1US/g1c1z2PNEYmYHYgzAoDZxDRA/94sBgONBS4vh0HkMc2/E4ookcwolsvIAIHUZtfs6AAjIOZ26AIAVAEivD1vO/woQyPrzA1SYA/7Tf7aGXHqUfQIj8PIweVkdB4xCWMGbK+Tyn59RbC0DyC4DJoC3DBN9je781tYeJlMK2DYEU6zfEPx+XcrMumAhz4bS/Ewa16XJSGOAqlZV7GuhGUMBArscc9T3GV4x0Bsy7JibdRZ9IXu2pcoGjFMGg9QUDGvwisQKZU5YRmhsPTEBSdyb5UJZ167dVKW8ZQMZF0o20HSMEo2krYWpdhj0YYpa7XSVzJe0d+2atq9dk3IF9U7P9dFHd3Tnw7t6eO+pnaOLqauVYScXSyXrl2u1mmEKjx49Vj6bsp4tFovra9/4ur70+usK5wvq9NrK7e4ygZNGc9Uv2konC0pmK3h4SIukC1cCNOAwnoykGTXRGgOQfhcfQL66DfU7tUsMwJAFTY0NuF4yfSGUBepDr2R83soxcsraWtxcP+t/5v5PZhJGTuPciHFe4v9vHoADU8hxz/DwWQLrHoA+3Zve0+MMs6D/Wl+dxsKjz2VNEmQLQWHpuxq8C1PfPv9eeIbtvPZ9azMo+8/Pem+u+mH6D34219ETgBwASJUFADgaLWPLTaNsslvX3JkHGYegRsZIgmEGY4QPA08/DwBy0Fa29gxo6w96qtWONddIaUILEq754vAhJQ3g5PaLL5g04+LiTO9/8DObSnxeANBS9Si6AgAQ0JAvhwIHkmEma+PpCgBMZO35nQTYXRxuXvzt2qS1AbI6vMQ+kDRpZVEAwAN95ZWXlI5w+DtNO+AbEiQDAB85CTATIcAtJsRs7MiA8TKEqUjhh0ebsSWJsTUwKGwbA5TheqtuHwxgn3tvUXsumH4sNsJGSJzi+WiqS6WS+fOcnB7r7r17lv7oCBpTbe+UNBhRgLlF5QFmNxWypWLyF8Cn4RBPEzc5xySZDWI4mVsRe1YdC9unF7/kAEDYdmaCjc/XoKdh122miYRj8MGy4YYql4puIhPIv/OFrH1OZ9UzdZE0jMcOlEm5FB4LEYlFTXbqAcCzs5pOzxrGUnDJmEm98+F9PTmrqTOaK4yZdZiQjISlYVoqsr3h6coX0YckBAfaJUrwwqeAumvkpI6BRCCQFXo8acZmwNd4ovloEgCAyNVcY9Go1h2wGQCAHgimAbwMALqD9pMAQIyyXZAL4SpzpbMxVUo5e280yqRxT8ckZ0dUxPdq4cBF7y8WiaQVT2QMAGw2uksGoF8Am2EV7JXLzS0A2blG6WzG2FvQ2KORpO7ce2QMDPx0MI3n5+EZR9CKT8CiYfDnKCuKIiSedN4VB1euGAPQAa62IpdAjL8Hx18UABRAR+4SAEjRszrbHZuGwQX3JcMKAEBAkSWDzEDIzw8A8ty+yOD3HpD7pwIA/QX3oJ0Dvlf1mx9yrPsG+uvjAUDb92Mxm4RtAoArVt/AAED7eV8AANyqbKlI+NPPAQAS/nH+5EitWl1hzLphzdln5yZ47mD2v7p15bw1XDNmfw5CrBwA6JKELf03YAbbTsiUyFP1PQMQoD+Qw3MNafyNGbZgMNXXZNQxP9zFjK+u+cNEZkPFQlNjAcaiEwMMjWkWXjhAkueBpQ5gA/hHUaC4AYBYL+DhuZg5RiAAIHue9wC8cy8AACs5FSqOAbgCAOeqVqd69KihsxOXvAob3EIqwOTGIQ37UWOe9HpTFctR7e4QzhNTs11XuZS3RHuktIRZweom6d7SaCt5vfjSi/r+9xwDMEYKcNAMY/8wGvSMAc3QJ5N3zPnZGgB4fn7+HAAQVh8AYMEBgNC7JkNl4iHdOKgonw4rukAyuwIAc4WKsflg0H8iADiPaDQJ2b4HCBYKx3Xz9ivKZQ8Ui20rFi8pFnGp5laQBr4/tlfPXfE9mxIQARuqr8l0ZAAgliXULimGna26jo6fql7r2dSc6+sBQJ7P3stasI+zWqC2mhgAGAunVSnt6Mb1FwwAPD0+0l//9C19eNJVe5rQWZMaZLoEAF++daiv3N7VbmKs5tF9jdpVZQsZZZEPpxPqTgcaw16y4Cqs4ajH+sYGtGzb6USlYklbuzsql0v2Z4AnPIqAL4ajhQbdqdqNgclHU9EVALi7l1Zo0VepmFEiEtOARMLBRHFFlWTgF4pZAMg0nFI4mZPiOf307Y91/2lNrd46AFgIGIAZDdt1nT59pE7t3JpTU0AE/mnj8FzjEFCM8W4NAJwaazIUAICLAACcOQCwmNQe76uytUwBZrgWDWNBUla5tKt0KmMMV4A/zgIe8XjSGHKnF+c6uzhVp13VZNxQeNFVTF1FNTAAsFxI6vrelnKoC2APx9kHeHXOIw4A8PS8fQkAxP6i23Hy4F53oPNq06TGDDE9ADhZLNRsw7ZoGGhA6BwBOzBwr964aUB8hGYkMNeF3eJ+CyA6Vb3eNEsOgOmP73yobgdAommDbecrFTMFg+15ME0UCgDAuepdUpQdAHhRbenLr72uw4MdhUIDnRwfGaiI12KH9TBGvp13EuCyS+79LADwj777TZVyyMKCcCRWiO2djgFIWm88BivQBQa5EKe5AYAA2SbzT5YUie4pnM6LicrcfIUJDMrr3Tce6c037uhHP3jLAMDbt7f1O7/1DZPU4d1tg/FY0v6M1xV+xOPhwnwuzWcyllE0AsvX9TcGQOA/yKozNY37PWnA7AlIvScMvvAAnLoAK3wNI+arZiIae1gCMMmKDGqpyUIL5YoFHRwe2PAiHElqPsW3O6rpaKFhb/wMAIh/uUt//9UBgJyN3W7XEQ2i1MuBXdJGaMgSAAqKhV81AOiZO/48XwcArSYPXodv4Delf1+EAfhZACDPTWiH+UUHktV1SfI6AAiJgnCyfxQAMB7WdNDUOgBotSsJsEnnkRtK5DUNO0a4sXwChisEHuo9zvQVAJgyz1xDIT0AaA6vjsFlTaH1TZ4F+BwAMACANz8PX2MuAcANRqCXFMNs+rTHFwEArYYLXs8lANACFoP3YSEga+9n+cH6YLMARTGvckCqYy3GdfOnG7ZrWoy6mk8GBgBaUi0JzoQnzhjyjfX06bHty4RlQvyB+cuZALmHPtAk4TCdZw6o8oQV2lZ8+9PZqKs1ULNFIsqlc9rbO1AykTFFJQOw8YD+eaRRv2v7EoNxCFf0w2fNLr5LKu3tae/KVaWzecMy262eqmcXlgL85PGJmrWO9ffYhDDAgi3OeUZNc/fuiFM3HwAAIABJREFUseEGO1sZC4B75dVXdeXGNYWScSXyaVMcNAd9nZ7XNZ1FlctWVCkfKpfZ1qAfNZuLOCz8GLU2oUhBLbwIwkD49ZcEAG6uu2cZgJe99jYBQDIJSGTGHgW/eh7T0ciuBZ/nZwGAPqR2tW8F58HaojYihVkTsZ9wbzJ4YfC/+iavUHzeveDDi6xX2QAJncXBGull49/X+/11ABD8hf4m9B//h+wGAOhSizxzicULs8eszaC0wqyNucI3RZJ4PK5BH3QXr6+ysdvKAQCItv3o+IGBhni/QWtlyunRcn4FPDs8PDAA8L333jNZ7+cFALno/QFAFEk8UPQp7mI2DXMNHWCcC2KAAVgq7RhTDUDQfPnmoSWYZQEXXQeEehUhlzWfRfoQ0rWDbX3t9VeUDJEC9skAoCUA0tSMmbJNPhEAtLASAEBgxMlErW7LNg7+TyIRVTyJuas7nLkeVrgmEirlC6ZNr2xVdPsFJgMVffzxe3rjzb+3aWshH9dsPjZfIgBAY7B5g9MglSuYewZgGelFNLbrAOBCg9HEPADPqzOTAN984apLC00x5R4FAODgUwFAgDGkg1CeAQDNa6DfMd8a3hOfH2timSIci5oX2FZlx8lczhvGAFwHAN/+4J4BgDAAQ9GkFgGNN8n6SjCl54b3jDqH3vvUILcm1j0h8Jq67BHhARNuK88AtAaRSc9zAMAMoOliYSnSbjozsp9h0hLYrMhQR1NLgHQMwMsAoM2Qjf03dibTkYmiAQAIuwSm33aF5OSYRaWPBiRD9Yy5DwOQKY4raBDzxBQJ4R+ZsaYJKRhTZns8Q8lf0aH9puOmAi7UBfCZCTbN0nS+MIYF/lvd7tBMzfl5bJwAYB4A9AxAYxIG/maxBH6FXgJcWgMAHXjjU5eNUfocANA+s3DIJp1W7ASFqt/4k+mcycuReQJMrycI8z0cmPz9OgBoG+kGA5DnN2aWAUyrouSZwjIAGP+5MAB/FQCg8151n49nhRoj6h8VAJyrdVFT9ehEnXrTAYABK8AngrllvX7iBWsaVkmQtMc6hp0WjeMxGrXn2GQF++ex9Wg+s4Fkk9S2BWvUDYXmFC4mHZ2YBHgxHyoiJA49TUdM5bsKz/pKxWUAFsnAC/6d/ddAwGCybuw/CmyKAJL4kPvFHQAIQ5wwH2sEXQrwT9++ozt3L9TtSeUt/NwCCXB6qkwhZsyven2uBw9qOjldAYAw9bG80CymcS9qABSgQ6kU1/ZeSrl8VL1Ow5iC+UzOBnr+PqSw5PfsMUiAv//97xgzKVkqmn/LuN/RcNTXowf3bK2USmUb5G16PC0BQEsB9gzAuZIpkuJz5mczwKBw6gDAmwc7xgAEQBiPOgY2wgBcBwCfnJxaEIgBjzkXzoGdCPImBh/4lzVaAHQJvfraVw34i8d2FIuVFIkETHVjAczNv8azrxUem88lX8Nh11jJ+BdyLlOUk7h6fnqso+PHlsTL0gNk3dkpGsBkw7QNABCbBPZ/868bwZYOq1Le0fUAAERS/KO/fVPvn3TUnad0VkcGNDcPwO1cQi/f3teNSlrbybFC3QublsOmz2xXFAoAwMGUNQYIEdd4EjImnAcA271uAABuGcBLwJYDAOs2lSbwa9CbWaADAGAytlApH9LOVsRYohALMqmYoYs9As5GM6WiMbNUoX4haZh16lKAc3rv48e696S6BADZSa8cAgB+R7vFjC6OHhkA2K2du3RKhqMhrDzD5p02jYQ0JbjOil1qo5nGw4gG3ZmGfXyeZo4Znw0bALi/txuEgADkDZRJ8VmnLXCtUt61WmJ3d9+Y4kz1YT8xoIRxVWvWdHTyVM3GmbqdU03HDWMArgOAh9tllYt4xlG0o2hgCL4CAM+qLe3v7mnLGIBJY3r2e2NLb+x1RubBBAOQRhvP4kgiY6Ap7Px6q2n1DwxNLwG+evWqAYDRgI3gAkDswHKBQdO5PXez0TDJ1kcfvKdqraqz0ws1WnjcrSwwIrGoQpjQrwGAzQ4AYNE8gg0AfP1VHe7vSaGBjk+OVDuvWcMKAIgw6OpBSTt7WZUrEcUSAQNwGtZ4GFOnPlKzinfTTCjnb13L6A+/868MAIwGDF4LzQhCQAhRCkUIL3AMaWuAkR3iFRXFAxBbl5zCiYpCsR0lc9sKZZOaRxOaLdLSPKt33nygt356Vz/6wd/asOqFW4f69m9+U+lkwtQYDICiUZg1qYDNCBElZExSam48khX2HuUBf89AiAAEFMmPKxCQIJCBSfNGWsD+myEBpgeQIvNVEjCuRwx05gCAmotVki8WtHdwqGyhqHAYANDV/CQAk8h5cdHQ3Y/uLRmA6wDgPGgQ8QBs93rG7nyeBPiLMgDpiSxscUZoihuKXX5clgD7f1sHAF1NfZmB5ff9n5cB+E8JAPoewRiAgQTYEnsDyyl/DWjYAawvMQCN/ef6DvMCXE8BhqH3BRmAf/RvvreUAIcTNK9dNetHJgHOxkKaDtoa91sGoFB7U5dEYqgm8AAMAEDk5ooaAxCGmAGanwgAch6S4hTIf70XoPkCOgmwAx2eD9Q9sw426uNnlFfPAfwuraSNf1+Gpm24jixVIBuMwGVd/wzgGCjfvAegfz/LdRxIgP1bXaC3Buw70nxUU69+oXG3qeh8pMWE8A3sr0bL1GFTDE8c+5shCvYSWH+xntivG/WuhpSKc1czZFN4+keNecdwGcssEoOxtYjHWUeOIJFL5404YeoGUmlhb42xExlpNGhrPp04FmqCzz+t41pL/clcqWLRWIClyrYyWReQ1m319ODOE927+0hnxxfWYwMSc/7AQqT2pc6HXZ5Np3T14EDf+Po3dPX6NWXyGfUnAzX6NU3Dc2PQPzg6Ur3RV6VyoIPDl1QpXtfe3pcUiRbsrKP343xzHtpgGAELEGYlAOCkJ2FR02lo0K4tPQA/iwHoQTkbDKyROYJGd0kK8D2MfaS2hlf+5n4PYw+kj83lsg4ADC80WwMA6YldDxr8X58CTC8a9BaQspbqsaAdWaVbO4WhAwCd2sexAVfntOvP3UJeJyi5NW6xpmtEB9ebLVmBXnLvA4+eAQBX+7spkMzyzTFWwWdC//E/pE0CzOFCQc2DDc0CDECcjcFE4eN6FrYBJm/gKI5lG1K/C8obMgCQZBgkwDAAmaI/fnJX09nQEge52BQ4+HKx0ACBSLc9ONhTtVrVe+9/oFIJADDwADQ9rpNweSbKugQY5H0wRv7rGGkcIgAB7lBzUmAMgUHeKQhgliEP8QAgwAmyQ26EZrPhmHAByOmWCz6FCSVjIe1tF/T1X3tN6QhFi/MAhAFIujAstuPTE3sdgAhQyAEAkVcxSeS1c6NZASIaUVc8T1zVYIdxo90w42amNPgSAfYZSkwgBaN9PhcrvBPG+jo4ODB0/mD/QHfufaAf/uX/Z2lvB3tZk9lh3o60xdgnpOJ66jzARyBR4nCiwaI5QcbnPAojxgDEQwgvyHpzbgDgtRuH5j0YT0cNsOSzNYTcJkr4zqwkwDD6SsWCMRsBgZnMYnxO8d4f9QN/x0Beh7QuTHAJ6cBRlbfLNvFgI0UawQaD7Mt5YiX1Dz/7UE/OquqQHkiiZzRuEmCASRckwintmrulEfslSvBGHD0swDUQYRnKERwgYCEGAs3wAJya8ep8NDb5CiEgMAD591a9bpNVWwOBQakLRJhdAgCdBNyxP82wM/DAAbSksSAFGAA6loIBuNBWhWtHah3N2sRM+7ttzLvnSueSdm8AZDt/MQrcuDVAjgHYVrVaX0301iq9VfDByusF4Jp7g88jEo8qkUxb88DGVW90jQnY74/Nm5F1SYrnAokzMplpIJ8w3ZfzgeD9ReMkQucDD8BPBwABmJE4ccCtP54HALI38RoyucIlANCzPPz//28A4GdLgDcZgL8IAMia5/k6/aEdzrBIYSsnAec3JMA0h/jeHAQegEiA8QCMED2pFQDYbbQMAKTQga23Kjovg/frBQATYA5tQhCcByD7S9wAQGP0rQ0CuF+9LyCSavYpEjz9vkuIDvuofYU4jicuoRbPMAUg4KynUb+uxbijDFJBipwFpvcuSdgKiwD447U5RqADADkTPABo9gBmecB+l9DDo7r+/s2P9NHHMKelYjmj7Z2CEqmZMQBz5aQ6/ZGaTenO/ap9T4KEzWTIWWXEctI0rn5rbrKPs/MjFUoJ7e6mlS9iuzBTv9+xfYzh3MnJiQFQDBu4l5CFv/TSbfMA3KmUlaoUzb9l3Hd+MT/72Tt23u7t7drZzt7vH9yj1eqFHj9+ooYBgG8ui5dUEgAwa5+lBWdMh8olwrpxsGMegACAhIAgySPUIO8ZgLOojk8v9BhvrP7AvF93dnas9uDcGk/CajV75oUXisT15a98Q3GYf7FtRSIlA1ldweWGagYAWhrhKGB3jTQlgXjSN+bw48ePlwxAO+efPDYGoAcAqRm3t9mj80QAaISR9VoTA+PCPI2HrClCQObKZvDWe0G7uzvGIPrxmx/qvSctjZTRRQuG90S58EyVbFTX9goqp6baSU6U1lD9zlDpnJTbriiWS2kWXWgKA9AIpglNAPT6E/PwnUwXanXaBrRu7W7Za0RpUG3UdFFr2r2BGmE84HWtAMBCYQUApjIRZeIRO3c61Y4iE1lQiAGArH6AzRAStKIW8azuPDi3kC6ICHaLRWCRbesPf+/bFgLy6O4HOjt6aBJgLlMi7Sbh8wiy+Jim0ZC9JxcpH7GQKQKnkAATdEXR6j0AkQDv7+9aXYf1DMDb7s5VJRNIegoq5Cv2b4CAgLfUegRlUPAD1nR6HZ3XztSsn6rVwkPwRNP+uULToQopqZCN6XCrrO2tgjKg+qFpAACONJo6BuDZRUf7ezva2r7yCQCgYwB6AJDGaBpChl1To92ymngdAOQeBACMM133dYvz4bFIZWpLGs1hv29+fO+9+45OT850dHSis2pXcRKbAwZ0DHkZKpJFSAPzww2p2RkrjkUIIWHVusnCqb+Rvp+cPDU2E8yQfgcwXLpyUNDubl4lJMBx7AR6FrTyPADwxetZff/3v6FiAAAilaNGJh3buePh84fNEHX22HoeAMAFhvHhsRbxkCKJgmLpLYXju4qX9h3LAK8+/FHnaf3s7cf6h5+8p7/6z3+teCSuF25c03e//W1rWHOZjDGcIoQ9wf6z4ToEAJrbaGC7Q28TJJ76jeo5ACBtF5/3dOH2IScDHhsAYAAglhQmA3ZPYvVOJKRZLKzJgnvCAYC7+wED0ABAvjFhACD38cVZXQ/uPAhSgAENVwxADwDaPsc1/2cEAK6DPpsDny8GAK7O739uACAMQM61JePQW6oEACDgfavZMb9snwIcDwBA2FMwegDnvIwY1pfZ7Cw9loNhZSABBkCEtPHHf/r9SwDgYoLU+MxSgDOEjg0J+tkAABluJjwDMLvmAej83S0J2ABAF0h1iQEYTTv2n4VSsucGvwaAyTyQ/9JDPu/hQ/U8KAG4sA5kfBYA+Izz2acAgA5tCO43DzR+LgDQ+d278A/H8rXf0/cFIIt//XybbbX0aASR9Z5q1DtTv1FVaNijKtNiOjQ2MAAgtZINym2thCwAqtvpq9FqqdFuajShvhqqVm2o3SZl3JGoMkkIHDnLP8DiqZBFuYViKmRgbTSC5HWmUr5kgajgGP6+WwcAseTxEuBQLKOTaksjFDLJpIrbO7r94ksGxIGB9DvYfPB6xuo2nZfsk6NTk6T3+h0bjhGGxsDz1o3rev2VV2ywCzudzbrRqenRyX1FUxF1hgOdXFxoEY5ra/e6bt58Vds7t1XeuqloLG8s81AYj8m4C2bx4B+egHyZB2DPfBWdBPiLAYAe/HOqvVVP4Mlfy6096O2XIT5rCdw8B/VqOoWdXVZxfCwYAqwBgD7U09hzKJACKx/Wvbeiw0rBP5bhSX6/CGylzAOWewwWIGDgBgDocJpVuMkS71r7e3dfbQKAl0lO3ttv9f49mSPwZQxsvpYA4P/+P2YW1gBFo+p1u/YiaJjQftMk+UAOUsS410Cv/QNcigOWf3AbQULFwo75DGQzeZXLBR0dP9Jw1LUiALDCB47ACLO/wxPBXuNctWrVwBRMcaFk1mo9JZFCxmDh4U/nkEuKJh78Ppl2ISTmRzfB2NahsV4SyQaIrwP/v1Qsm+klzR0MQC9l5c+k94L28qHyOq05WPD68LcLq1JI6Rtfft0kwJQSPgQEvAnQCdNPkxsGsrHhZGDefIAjltCD1wTmm3i0pUo2oQFYteSw6dSm0URxs9HGEhHFkywUrv/Ybn4QY9435qEcKgf7V4y6+/qvvarz81P97Y9/pKdHD1UuJQ1AzObiNskMLQDaVpu3L1j8RIebn+vD5k8IiEmABwtLFMRwGnU3ACA+XWyasSRAVJCSaSESNJEclvGlfJbDLpmM2+tlGoJRN8lGyJmR3hh4o5nJmf3Gyxrg/cI64/rjHVevt9Vs4YkUW0qA33r/TgAAIrkIKZxIG1vyeQDgeqHimVyeBusPKS+NXgECAT8y5Db21cEwNbAL/7/ZcKxo2AGAPs6902zaRJ4pzXKjnrkEYNbXGBbtBEDa+X55+beDmedmQE3QAOnasbiT28TjpGfHjYFh8mYRrjFRu1m3AI50NhEwHnmVzq+EZDuKX+5bTL7rzZbdNy6mffXwTMd1IITNjnuIv6M5xAcF9h/F2Qj5TDhqjWyj0TF7h2hMSsbCzu9wDnPKgX8ccrC05iH8SRJBCjAS4M8HAHoWn023A9amRalDnfc+fWb6OzcZoXkAxrifVp4N/nPj77iHGHCY0WvUgeqflwG4fs3W/U782vikEBD//z4pNfjSh7H2h8/0AFyKYdx/cuzeFRPuF5EA48WJhGodALSdGXkDxsNTEmB8epr7uc4DMJhyGVEFo3jSw4d2nZchIDbV5HWuPAABAPfWU4DzpAAnFAlCQFrVmi6ePrXgAbPPhWGBJYJPIt/wDTKfrOCQpIBnz/RSHuRwNIEUS+57nPePl7+zfrwfJYMLQEwvZ7cCL9go2LLwd2W4Mp20FQuNFIuNFY9MlI6SfNNRr30uIV+dkXYeSE7CLuDApCmcB8bw4KxyRQHpbIBTIREGEteUr1Bcj06a+rs3P9SHH56o3QEATOv6zX3t7+UUig01VV/1dk+dTlQf3T1TdyBlCykDACn2r+zdVv28r/pZV2fnVSViIeWLUe3vp5Qr4k3kvKw4G5EBc+/Vq1WT+sGAS8VjevGl2/r+97+rylZJGfwgOERmQ73zzlv6+KOPbC+/ffu2vva1rwXeL2OTAXO+1usNkwCvA4AMLEj2zRFHPF9o1O+ZnAYA8NaVPQtTwRMQMA3WpWcAAuoAYpxdNIwBiIySIQhepTAAAb5g2LXaQxuAHF65oa2dPQMAo9EthZW3BtwYviYBZiLvJ7FTAwUBKWAAAtwixR0MuhYyZgzAZFzNxoWdf2+++YaqtaYlAVe2CdhAPjI36TSfOXYpxialoJwsnH1CD+sTp6J/4fbLKpe3LPjgg7vH6qhgcm8GXoA7mcVMheRCh5W09ktx7RekbGKidr0ODqREOatUIadIkvTRoAicRzSdRWygxwxlOJ6oNxhYkVveLtnABq/heq1u5wL2KUgkAdh6rYmdUzAAi4WQtrYdA5Ak+hQAYLevTr0nljgAYDLO/RQhCs0CuowBGCvog3vH+uj+mZody25QPJXQ3s62vv+731Ipk9CjO+8HDMB6YH4txZJSPJMwr7cJQHlMJl+lSKZGGvQWatWG6nUd05H65tr1Hb3y6m1TFpyenuvstGFpu7dvvaLd7QNlMgULecD/z3ktuwKbdD8bcFtq60yT+URnp490cnxH9YtH6jafatIbaX8rJIiP++WiAZi5DPflRJEoyYBDjaY0UACAvecDgD3qp5GTAHcBAGPGikjiexmO6+nJkdWg+PXBzATExnNpz7w4K1bPLB9rPmtIftibsANBPv+TH//ELHiOTk51ctZVJB7S1EKOYgZOsCXSFJjH3DSiZndk8izA6Fq1ruvXbxlLYzhqqVavajqamk3CcAATTjrYK2l3N6tyGaXG3IDg2QRZbVSdxkhVGIODqYpp6cUbBX0/8ADEw3MOABjCCzUIZgtPTAIcjmKfM7Y9nXoTmdg0PFYoFtE8mVI8vat45opi5UO3iIJ0dADAj997rJ/83bv6z//pL62iuX31qv7NH/+JCvmsUrGUvc8QgDSgIaEaQTCZsS9orb33cnBmOasfGkg3gLUwEH4164aZJou+ZpOhxiOsHoaKIrkzBqDzAXTBAU5KfAkANAZgSbv7h+azBQC8mHB+hUwCDAPw/KSmh3cf/0IAoJ39FuL2SR6Alykh+FEtGYCERwS9zop58skegNw/P3cIyHO9+5ylx6W61De4gS2AefRRgy4b6lVN7ms8q1E+pwcg/ZYHD9zPdXuDT9Zkb7ZG3FKAXbPu6pzVq6RXrDcblvjqvQIBzgm1iUVDIvMGAJAewdWt+LkFPmFrIWtWh2wAgP/6z/5AN24dGstf8ZnmQ5i+VQMAk7CPR11NBm1jT7GiUcQ4CXBmzQPQecybsVMgAeaMn5onOYNMZKYpG86bBBgAEOmv1XKO/MP7dunWjj21CqRcXQfzzbbwEOpp58/qQ3XWrVlc/XR5EP1JzMFLi2GDEeU+iDVPM/uLDWailwAHn5sngpjE0jw+R3afT9mf5rDnHHDn1lJQP84nzuIrNNZ00FCneqzWxanG7boSYcCzmqLzuZF/AIz4f4RrAT5dXNRsSN3sdHVevbC+H6CYWoEQNupHvtLJqA3kLEchFbXnIoQsGg6CCwd9O693dhjOwEJxahxqCvNbZwg7cnUTtCIASM7hRn+is0ZLk3DYQkAYQAAAAvZVz2qqFKmVygovoha0iTLmww8/1NOnj516zQg5YV27fkUHe7va291VvkzvPtLpxbE6g7pOzk/MAiMUT6i0ta98eU/F0oG2968pniqYV3M6X9BCzrZB87hi2AZRC8/GAQCIndBQmnQ1bVXVqB5r1GspMh0qzFqauPrLKekWTlEWAGSuft+gugWsOE8Q+KQU8c31lc1kbA8EjE2X8oL27j0ADVNaMgADD++ACcjad1iRS/n2exHIhu9PDBPz/qzsJSQ4h+KG/TiVXLADmQ3XyrvQ9qe1+2V970Hnt/7w8mAfkOJrneX3LK3PHHhp97VnABLg+n//zzcWTJi8jI83BJOKDYKGCECAfxt4SauxIHjxTnZ4fuYaJfw1aPxzmbw1NYV8STduXNXZ2YmaoLuTvl0wx7SAZRiyBQ+zycxSY2EzLUaKW6vXDECs1doWgsBGDKOQC0Mzz+vjYZp1UIgAAAT04PX6jYIGMBYFmAJEdABgNJaw9+P82gJz7iAogPdDsewBRgBAJD2peFTZVFTf/PVfU3yB/xuUVgfY0HDzxYcJ2IDMhKZyOCbtuOr+bMPsuMLRhDEkmVDT5Jk8GW/A6ciKrxbpuIBs8dAKAMQkex6y92HBJ+bbEbF0OzaQ3/7t31S1eq433/qJ3vnZe6IPYWqfztDIUwxxSKwopHbzXNo43QbGxh8h2W/qQJ5Ob6RO0EilUiFt7W1ZIWf5MHj3BL6RyRhNK4lFpNySCAtjdGrsRxg0NIw0aIDBhFj0SS8iYMPMi5FcunRiNmoOiUwup0w6Z+8RptnRce0SA/Djh09NAtxikMCEjc+LonGdARiw/1Y3yuqQWAUGuKvwaQCgu6mD1xckTJEC7ADAsCrFsoq5ohUf3VbbGIBG0Tbps7sWMADXAUAMtAEALQTGYDkKDAcAckCtMwCZCKWTLqGbuHgkBmz8rRYSDjwj8E3075JCGqCchLukyf3qJFu3u58LALTwE3vNNMV8zqxXxx4AgDZD9ikeYgM16hygUhYfsoAtTGE7HmGgDHOY9EbHAKTJpDk/uPrLBQC5d2muee51APDS5mjX3wUE/TcA8FkJx6YH4C8DADT7g6EHAAmR2FUhm3Xr93MAgPFsQqEAACT8wwDATtf2sBgg2tTvF8E2v2TJeNNwR9WnKLapOwmSkYgBCja1s+AN9hruQzc5ZHhhMmGmOXMY1wEAaEPiVeHF3uxS0x0AOEHCMO8oGZsonZwpFqag6WjSq2ox4nxheEFj6eSMJhiLchBHrFmk+ve+IACAyNM8AGgMQICCs44FK7z/wVO12kiAs/rSyzd0eFhUOD5Sq3eh80Zbg35c7394qnZfypUdADgazbSVv2LyzsZFT10KvshM2XxYh4cZFUoE5/Ss0Lxx9YYO9vb04fsf2tnIfgYAmE7Elx6A21tFxaNMpkfGbnjv/Xd1dPTEmEj7+3t65ZVXHSs4aAj4hBqN5hoAuJIAp1IuBARWggcAOWNvXdk1IBBPQKR32FkAABaMAegAwPNaU0dPjtVstZXKJnV49YrtA0hfJ+OQOm1CbTLa2b+qytaOYnHAIIZuWStGDfw3ADBsnot2JuJTZpJtBnbOq4ZGgcl4o96wAQwAYKmQsXCvv/mbH+n+/QfGztnZKatULrgGY8p+M7Qz3XsMslfjQ2bA3CikQW+sF198VYXilu2vd55W1ZtldecJ/oJVTQcjZUJTldMRffWVG9ovx7RdWCgbn6l2/lhIfsOZrJKFnBYRmi7HmIbNB/A5GS00mvBFkMHM6gYAwFQ6bRJgaixCKDgvSE1eBwDj8csAYDaDH1FY495AvWZbqUVE2WRKac59ApWQpUYyAQCY09/+9D19dPdc9TZAnQPyDva29Ye//21Vckl1aqc6O3qgTu1CIV43eDgdUQwwca4+xuo00Qy8YikDT7vtmZrVfvC5Rk0m9dLL1/SVr7ymTC6lOx/f06MHJ1YvfO2r39K1a7e0vbWvWDRlSoJ1ANAzBrju+E8BAl6cP9XJyR3Vzh+q3zrSoNXVtf2EYppoK5/Rtav7KubT1jSpHzI2AAAgAElEQVQ+HwDc0tbOFbPIWEqAPwEATOUL1oA/fPLU2JibACBA4NYWgTdrk3Z/qAFUzebqtJuqXZyp02zpvXfet+au1enprDYyIg+gWSSRNBaa2XoQhMfAbBFTuz02r2cYokimDRwulzWd99VrdxxbIxwzMsBkPNeVg6J2SB4vRQwAtLTNAADEN/Lk6Ykx2hwAWNT3fvdrFgICALgApKBGhtFpgWxTLULIgLk3qJ9d3WnND/L7WESLWEKx3I6S2auKla8F7CQY0jTbSd396Eg/+ds39Rd/8UObQ9w63NW//7N/q3KBwXFCkyn7tRuqGNjnwwyXgR9eAeIGVx5OMAAQ03mLoVkBgFMNNZ8ONZ04IDBMsN4SADTkybUbmwzAQALsAEBSgBOWAowMGACw3x7q/LSmR/ee/IsDADdBu/Wa6xMZgM8AgAHQ+C8QAOwCALYaxuClvoDIEA+8ABMRBwAa3AwxwvyGXR1s1iObACDYDqByPKyd3aL+9N/9kW7c9ADgQtNBXb1uzQDABAA6dcclAHCx9AC0EJBE1oAg+gsL8QyCFAAArTebAQCimkqZIoJAnJVix3nSszcy7DePYpM3Egy6CZ2s/uyGXPQELknZPzwz6zI4O18LmfMD22ftiJZb3jNAz2XVhw/BW/1M53F/2TuQus0xejm753MCOgYyXwAjerj3bc2P3csTC0WKEOI56thZ1Tw70aRd12zQVLdZNRZwPpuzPYz+bmRevzPDKbiuAICn5+d2ztJ/DPoOH+Goo47IJFMWVgTTz/o+MBCS5sOQRoZGjIKdnctRu0TNqor1xAPv5Qk1xhgFCu/NDTcYGN97cqIeqk1q3WRKH989txAnbJjmk7mSsZwpJFA+FAplw0+waWk06xoM+hZIVSzmdXi4r3KlaGz0fAl7mJRmoYkePPhYj48fWq/LGfOl175swN/23nUDofHk52sRQcGYU1Q7Ci9SBpgaAIhdCX7LsP+wx5n2NGtX1aqdaNBpLgFA2JXUzvTT1oMHQP0zQFkgAd5MCF4y8TZM8zaZrNSr3J8AgFjJIG+dmyrUEbp8WKnvA1YhIID9TtXqrdqshw4GjVZTGjOUYFIAL8eGdAf0ijDhvTCfe3dRR/uBxZq0ft13dimFX/NE92uf2mbJlFwSR+jjHSkGIDn0//wfv73A5+b45NhecIZo6AAE9Kwubm5SxRzoEzRBeAPMFupjdtybqtuW+vQ/Y5I/IzZ5vXXrli2siyrshZq9GJo4S79JAvzNFY+Hlc4SBJFwRozRmKXRGABYr2k8gmHBv8PeceAkjYM1F82GTVcdeEnh/XwAkAuClxmgJMWNpdGaD4ZrJn3D54DCFaLLzcWkNZuOKxULGwDIwo1qBQAat88AwLDzG5vg4RYziUijjiSrZwBOioKdzVlxm76CAkPttWS3QdcxADt1+8BjcaQxaxNgk//GDcQEeOI1cw2QtXzjG1+zA+T45KneeOMnjjGRjlnqsrHqSKNCQ74WM736rZPJ2oJhA0SWOgMAXBj41+oOjOFJum6lUjA/Q0ywWQOxeMQ+C5h6XDfkwoCdHnCBqcZaKJVS1hzSIPFvJCKZOarFcPNeXNozDyTAmWzGPIu4SSjeT04blwDAj+4/0ePzutoBABhLAQDCAEQO6z0AL7Oi1iVZ66w+u0m9hGN5g/mJn3sOf3hhLst1m/SHJgNGSrhVrtghwFSm02rbBsoaYJ3DfjHDVpOzAygAEOMlSABIkAK99CTgcwgm0MYycM0THoDJVNgSoWhAKTK4cVutoZ1VmSxAenAyL6KW1ptK5cznEuCxUYeV2HMAoBXbAbvRDvhn5ZN8n01d8FtL4CWYCiafLlQB0A0AkCaCPa1QyCkasAJ7PVJ8aYBZQ47xyj0B88FLgCuV8prn4kYIyFoKsJfx+s/KhTaEjZnGl5PFO6ZlPnOZAWgJa8GD+9sPNtYBwCW9OgjEsbW45gG4vhmv+wGur4dlUm4wgdwMV/HP8Y/FAPSf54oR6F7BFwkB+SwAEA9A9/z+61kG4C8CAAL+AwBaRGRobum/F0+PNep2DLhDAuyA31U6mPfwdFP8kH0Z0JcA+HMSOEsYN78jnzrpTMWZ+nNfwzhmLyORk4YOj1XWDSxb1pMFhtiEzrU37FkwImEALhYdxaJjAwATIQqahubDlnkCIhujgOD/WqiBNYkRYy6b/DeMJ6FLhwcAJMAHOTCep3NSgENxPT1v6W9/+r7ef58wCmlnL6dXXntJL76wq3mkr7PqYx1f1DUYpfWz948dA7AEABgx9vFsiOQsrBEpqoOheYwW8hHtHSZVLMcNyMxnLgOAnI1I8Yd9BxDAAPwDCwEpKhkPqVmvGWD25MkjPXr6RNXauX3fzRs3tV3ZsrAJrinXG89BJMBYbLz11tvBsCekVCZj7F08ACm2kNflkjEDADPJsObjgdlHwDrN5FwyfDrjvMtgNmO2DbuQFDekx5ztMMRgOeEBmMlWtLt/RblCySQp4XBZixmySsdUdzF/sDldQRYKT+3akNzMe/NhDwYANmrurEtFtbtdMuXCj370X8yzGGbj7u62SVG55p02hXTPbE+cmgLAOaTBYG6BFpOJk+i++MIrBgCOF9LdJ1V1pjk9fFLTuz+7o9B0rkomob18XP/qKy9qv5zQblHKJCY6PXuki9qFRoSC5XNSlKITiw8HAA4AGjlrZgvnZxUioMsBgIQg9YZ9YwA2AHto8gAA+3N1O+6cYgBVKka0vRPR4QEBS0kDAIe9kQGACfJYEykzKbcJd4hinxAQGIA5/dWP39V7H5+o2UKK7lLhr13d0p/9yfe0V8lr0m0aA7DdOLWGwIZai5lG85mGWFwwDIuFzdYDEH86jliAgwcAqTGQwH/l17+kr339y7bG3n//Q92989gGl9/49d/UKy+/rv0rN4zV8uTRk+W5ZwymoKHwACBn7cnpQ52e3Ff17IE13P3Wua7tFRUPT43tePP6FQN+WYsGAC6GGllQzNBkt/u729rauWoDXgZvSJHxVcQv96JaV2vJAHRp1qFYTHcfPDCQjfdYKpe0t72jvf19W0sGABrTdpPlQBNFyAsA4IW6jYZOj04NsD+5qOvJyVDxdFihZNr2m/6YJooQOYYWVIFRk8anEgW7VgwI2dsqlaLVYjCbkXazX9VqdY36Qx3sOw/AUomU08CGYRLRZBBXsznQo/uPNB85D8AXrpf03W9/VeVCTFFYtJO+AwADCbA14KGBwgCAyKkZHYec0mgWGTsGHSEemW0HABauSMZQgl0bNwDw3odP9Pc/flP/6f/9obVRN65s69//2Z86ADCaMlN6AwBhUxuLCdWFY3U5TzR/TS8z191hOVWIFODF0AaylgwsPu+BgX8zWIA057wn1C9LCbBTQTwjAS4EDMBC0eRwi2nAABzipTg0BuCje0f/pAAg/tuXH5/NAPyvDQB054CrKVwNsXDA3YYHoF86/d4KACTowBRqyM4jMa0AwGAQaam/7rk+HQCU2aH82X/3x8YALJYCBuCgqUG/aR6AkflAkelAw57zojNNeWi+ZAB6D0ADYQAAYY3BnlrWLc8DAB0jyVsSOe9AZynE+80GwV7PAyj8oM/30JvyXw8+XAIAA4nvsn7eCHPb/DnPMr3WGIBBmOXlen3hrAufUTyZIYAFEeHdzMCDe5paztUDYYxo3TZgEmGYdUMlo3M1a+dqXRwbAFg9fqR+GwBwrkqpaP0H/3+EFYaRj1DSAQC2dXoOqccDgNjBQAhjkJg0ABBfWvA/LEcYHGJ3AusQ0k4+l9bu7p71/WbvFACA9KAG3jwHABwHIUKhRNpY4N3RWH161VhCzWZHF6fngd1H3wBAQMGXX33dEZ6ot9tt3bt3RzduXDPLkO2dir0W7MnwnacBxgYsnU5rd2dHh9euK5bKKJzKGLt9HmXix1fK/Cgj0ZypLkKzmFkmwOzTtO9AQIbnk4GqR/fUaZwuGYDhgAEIAOh60eC+XGMAGnkIcDpglnpwzoBqJyddbvPLfn+DQezXTCLuvOUBAMlTAH/gXP9MADAIPF33UXUM6ZUc2RERnPUQSd0LyGoMpgLyj3mK8h4CBqCtPX/m028E4N+6rNfee/B9PvBynU1rqe6oMgw85OwPGM92/kHygaDlbPMgKoX+4v/6o8XHH3+k4+MTB8LQPBlqCSPM3WwmvWWBkngTdf5JnpaYyuRtklir99TtjnVy5LwCX3hhX7dv31Sv39Xx8RMD60ZjUjMpSIOUwmTYbpztnbQVIUQxv/zSS1Z8sMjq9boePnxoCxQAkKbi1s1bKhQL9rqIYX/jrbedJGKIbw+MPBOLBXTRwHhxjpwyqWy2YE0hkwqaHHtvTDRnruGDucbvl3JRpqGLuQr5tNLxiL7xa6+6jXgtBASQ0JJnQw6c4bkpuMezkXn6wQZgcRWLW5bO2qj31SQibxE1Y3PASPz0YP/BlDQAMEHxjIeVY+7xOcDIJHmPw5fXyrWANYlsBKN2HjRiJydHSqVoVtg4HKBjQmMvm/v/2XuvH8uyNLtvXW/jmvAuXfk2VW2mZygOx5BDkTOkMC0MJQjQo/SqRz3pXZD0RwjQHyBIDwIBAgJBShiMYfdwpru6qrqqsiqz0oWPuN474bf2OTduRGZVV4+hhhIvkJ3VmZER955z9t7ft75lItkgfx7TowGzGMUnlPWEEuZIqxPCHgYjbFhSWt+qGZhEIkGDBCBFCiwTCliXjUbb0gLYICDM5UrJnoVsHMhaaAq5PqcX51EaX5CEB2AyMAJZvDu7O24MeVFAN5oDzRekDWY1WqT1/s8/05OTCABMsd9k3CzkAALd5K8cEBE2tgRhIllv7DfCfV7BRVe8xeIN5HqaZcz+FQAgvjOsB6bnAIDxIRgSm/BA5P7ya2F2ymzK8/kyALhIIi2CHo1nDh6AAQQ0AzCXDCmqaRLkxur2OLRIwA0hKjZFBQDM5Jx6iJcjwCMegJZ7RAAg0rvA9gRMWwUAr8FOH+ZOEEz7eznJieRcr5V48yBVO+cDZNyfmnlB0w0I6BRTGI5RCAhgLzHz+4d3dQ0AXk/84vRcr4MoBOQ/AIDXJc3tAog2bvUVA35/kwAgoB6M3qmnd9cJ234fjra/nmj9ZQBAPAAJ/7EHYAwAzqfqXjZ0+uK5Rt2e0gTBMPyw9PvaD+UmAMiGHewIMlmeW7w2QuHN3oCk0Ea4UargNQAYhhme1K0CgFGK+TUAGB+mUxdC00lX81lbmcxQ+czYCaKJaUfzaUuJcc8AoKfiFNMwvXn/kfyXZpFiEB+rlPBJyS29AC3fwc8tkdez06b+9Mcf6YOPXhhU2b9T17fffUvvvHOoVvdEzd6Znh2fGwB8/4Mj9ZBoVoMNhNPcuwlplNV8nHLIDoVtpZrQ7kFR63VYkTOzetarQQIMSAj41+901ev1HOD05muv63f+4W8b/MKW4MWLL8xqv7w404cf/kwvjl74HGXQw9T67bff1s7Ojr3WTs/OhJF9q9XU+++/732JgouznoQ6AA2ARs3HtjowAJgjhGygYb/jQRrDrur6porlqocMl42Ojp4FADCbT+vu3QeqVusOI8MDEBZ7oVhTtb6pteq6UpmiUou6ZvMvBwCTKexDSO2bmKnE75x1PPdXl+fKEMyVTatWwbw7oT/903+jj37+gYcsTMv39neVzSU0HnTV6VLrEELCYCHIELkX0zEs6cACvHcP+eqGi6GPHx2rPS7r6Yum/uzHHwocenetoL31gt59+452ahnt1BMq5sZqN/HYO9aQgpo6qpT13pzAggE/v0n4GSGFPfjr0eTXN+sC4B9OxjcAwPk0aQagAcBhAABrG2nt7BDYhgF50QEYw/5I7YsrJSaEgGRVNMBLkwuQXVAit2YJ8I9+8ok+eniuZtsWvVaGPLhX1R/88Pd0uF33pP/s2RdqXxECQuBZxsPl3nioEbUKBXkhnOcAapMRQTVTNS+wVBno/Lyt3b01/eBXv6179w+0sbGhJ0+e6eGnT3yNv/n2d/Ttb35H27t3DD4SjuFmNjbLdkEMaBoYgIA+VxdHOj39QmcnnysxbqvbPtKdnQ0zQIop6c6d7cD8nI9vAID9fl/nV/2XAcDu1CDvKwFAAiFSGX3++IntUABhYVnA/MNriedoq76hXBHGQGSi6M4g8gGcBPuV0RBJ6lzDLj7bL/ST93+mjx92Vd3KaZJMa4CPKaFYbqDoNELKeLc3dX3AOjo9a7pWr9VLKpaCR+Kbr79uL/DT01P1Om3Vq3kdHm44OTyTnmmtWLKVyXiUUftyoIcff6bFbBFCQO7U9A9+87varOUMAC6mg8gD0C1ZSNk2ABiANWq/GACcAw7y4GfzShc3lSsdKlvZldIlKRHWLaDeo4cv9Cd/9G/1f/6L/9uM8tfubemH/+SfBK+sXNnrP5lkr4dNHZpnahArM6JQhHB+RmdWLCmMfLETgH8wf6LAJ/tJAwrORmbc0MDS/AMA+uyNGE9WSjA/ykQpwKshIKQApwuBAYhEHwbgCgDYuGibofmX8QD0J/krSID/NgGA9uaNU3eR0kXAzKoEOK59bktI/3IS4OsaeBUApF6G3Uz/ErNpVolEvwgApB1k1AjAzR75CwHABSANDMBXA4DDQct9JwFjrKs+UlSzzQkluwUAZvE3zRnUo88xJBH5vtsPf5UBmM2bZR08AEMPGFtVxZ52CShrHli+TBhY1qEQByL5bwxixNYqrl8deLYiAV6qNiL2bBTmwL+9PXB/ebB+iwF4SwIc97lm9TkHIHqXbvTor6g1GDjitRuC7ehX2Uup/RjYwZaECZxKTpTfWpMuj9U+O9Go09DTzz+0BBgMgL3Qg+l03im8YAy0YqlUxvYkp+cXrj+brZZOT8/VQZ6BxiOfty82tVKhmDcRajQk3LFlcJJ9EXDxYH/fhCUG31YrTKLrNZsYMCSELfapmdGbztOapfOqbO641jxrNFVEZbFIWJr8/OkLHT09CxLgedp+hTBT9/b2HMaK9x8Dzzt3D7Szt2N7jWcv8EC+NMjMGcXrYP+O7t9/oOrentpXDf+sKR6rmbzylQ2Dgdlc1ezS+TwnzVLKzAAxIwAQGTAMwGlPl8eP1b06U/PiyMB2ajbw3vpVDMDwjL36eYx7/WRMjIlu/7Wk9kb7ZC9/rje1KoM4h7hGCiBjQrDkIhWQn88ItKMnMPC/EqTkugLQLg6YpO/Ik0uAVVfOgaVBmk/w3GrQYgi3jLGewIgP59NN64Owl/Bn/j3aH2M/fAOQPMsGIsGOIH7xfSPVbmQfEvfxAIGJ//V/+I8WZ2en9mqLwzZosjBbXt1kY/21AwKizYBNEQ8+2GKXja7azZG6XUDEhJPX7tw91HDYszdds9nT2lpSVw0KgWs3TzzF6/W81jfqTkK7e3hoAAsgDkDup+//1Bd0Y2NLB/sHOjw8cGMHS/DoxQsdnZw5CZhpakhgDQBg2ACigx5/O2TEuaKBNJhZRrQpQ6KUUECHmEkYb0JGZhczba5XtVbI6Pvf+oYS04EWhHtMkPkMzM7CpJyl2e0FD0W8xvAJYlILa3JjfVMb2zsGRj77/JmOj65crNIArTkhTOr0kWteapaYR9IZimsmroA8WRUKJZtVwpjAgyJsljOzH+IH0406FXf0cgqxH4LrjdY+DTSvSJQSU7PKYiNXPHMMAMIA7AwtH+31MCvNamd/ywwIpBrBzxFPtYKKuWJIjev03eThg8dDOJrJ6clM6PEqrK+ve2oBENwh1Qz02T4Z+E+yiQZp8+HdO06j5OEfYG7f6GnMxqasuoOZPnz0VE8BAKFUE5ZBinCuYMYkTFFAsuDtFQ6TGGCKr0EAVK43jzg2/nZhYUhsxQfQVOuFNOr1NR9ODEYwda5WYJek3DADfgLG8TNYgDxTGGrTDFBwA6ZyfT2hhm0JVh/F09OMID1JLLi+TnI3+4+mOJNj4UPyjhJKx2NT8gGWeV/2cMRvHW+PbMESnxgARBpkUBL5EAVB5IETA0vh9yC/ttfCHHADADDlQwH5nY39EyEwh32B8oafhacabMZ2a2gAsNsZ2oOLz0cBwufDhwojWe4rFOuEp2xhc/MUB/LpPBjlxyEgMbtvyQBEShx5AAISm2HJ/jRfGLRYlQDHDMDAiMELK6xrnkPWTzpz7dcQ1lDYHGMG4M3jIby31dftAuV22Njtf/83xQCMmX2xBCK+VgxY/OjGaz5+/69IX/tSCXC0vy8lB8h6R7Bbg4FZ7Nka9h2KrFCghP00lgAPfG0d0FBeM2OIM5miiuKJaWzsARgDgCU8AEtMP2B7AABe6fjZUw17fRdlrJV4quzPv0guGbwMfnhxJgUAMKSocx7wrMIApJha9dMIvj8zn3uEK9n7EHuDyMKAg9LBOhEDcClHWFBUM50E8O8omehKs7YSs5YyC7x5+kpQZM4AxGcRE4vGkBI04bRL5BP2dAWUXAQGIOxrGOKsHQYeJAE/PWrpT//sQ3304bFllYf31vXee2/rzbf2lciM9Oz4U8s9Hz3t6P0PTgwM5UpFpRmuDSdqnIy0VlhXcpoxoAe7BQBw7wDpX9ZSk1ajYf+sg719nw2T4URd9v52z2vr9Qd39Vu//Zva3KppMuro4cOfG2CEWcDU+OOPPtDpSSuEF2XTeu/dd/W9731P6xsbevHihY6Pjnw+cJYPhxTWWD1ULRdmKDHohbTfUiGl1w737AFoAHDYVZ8QqVrVia6ltboNrBtXLT19caTG1ZXPoTt37qlW29BkvFCvM1Y6W1ahWDfbCuY9thsJ1R0igAwyvCK5T+wBCPsnMdPc5xtDrpAEytedX5wGK430Qnu7TMWln/70z/VHf/zH3rMo1JmW8yzxTAwGHUuNLCtmpDen8SfFTwYBGQARlFYoVZVdq+ovPnikRj+r49O+3v/gsfIpaaeS11Ylp+9+84F2akmV8xTGHZ1fPlerI5GBVaqF5iwe6uC9TLgD9dhcSDbztmrh+cbHp1Qsen0gaYYBaHnkFAmTDLLBAORsr2+mtbef0+HBmsoVQtDSlgAPAeKnC+U8fQ8DMbOsWFfpkhbpin7686f6+WcXarSDv5Vlmg/W9J//8Hd1sFNXp3mmk+eP1b46D2bs+IvOJuoSDgY7L5vEV8JnOh5V01FG3U4kAe6gquhra7ukX/+N7+u7333PA9qjoxOdnTZ1cd6yByDg6sH+PaWTOT0/Pl36fIX9PpZ5sV+R+jlSq32u2bSjD97/E2U1ULvxQnsbFSXnY1Xyae3vbhoAnGvkZwMgcDzrud67bAxvAYBSv8uZDwOw/zIDMAYAv3hss3j2TcByvFI3NupuvjbX6yEEJApCWZ4pi6kwd0Qi5iZl2NfFyYU+ffi5nr84Vps6Y57SOJHSkEEefqyjiRvAMBjPWSJuaXR7pJPjlkplzvmCk6VZj7VK3XXMyRHhE22lknO9+ca2traKXhPlYknJeVbDflIXZ109evjI5XydoLi9qv7Bb3xXW+t5ZXj+Z8EzlmcqBlsXGmjh9TULKabz4Nk9T8+CLUK2oHSRJnJHudKulCtLyeISAHz66Ex/9If/Rv/8//i/NOhJv/337ut3fus3zcQpl6pmCBNWlk0j7WIvhdkYCAxBnRF8X8Pr1hDUCe/YAEzM9mQAgIyKs4rPgRQ4SagT6gNqa2o9M8cI+Fs4xZq9fexGcK5ybV37B4celMKMWVgd8dcEAGazrk1Yfwy48B9zjbT0iIqHrDcb5VelAN8cMr7MAAweXOGK/dIegF/i07ust1eQtaAKon6HvbzwUGn5dbfIsF8fAIx2e/cDgQV6s6+99hTkvJ9GgQIAgHh7rdYV8XshBZgQEIIerJS5xQAEVIgb+qBeYXifMqgY1xKhSANojCXAX84AHI3algAHAHCkXutC5WxCkxEWIxODM9ks6dlFJbKsFyTAAARxvRTqf/CXEc9MLAEGbM+Vggmr71NIKBU9wko6dAx63K5tfQj4KOVeBWXGKgtrCZzcKJKje3rbs/HW/7++8bee35dSQ269q9jvfkXVFpY6ZzFgPkPsgcT6nnQd8EMgKdZKgIB5q0Hoz0INgBQ4Me9r1G2p37rQ0eOHGnSvDALiwVopVYwrcJbTe7G+6Ifpw4djwkDxQb7S8dGpGs2WFXWlUkG1Ksqlmsql4P03HvR1eXWmBe8tMVdtrWxGOAqRZqPpEE+CKgCWCcwk/IPhJL+bgUjNOkuqvnOoUn1T/dlMx+cXxmc4S/s9Qocu9PTxkba39p3c/ujRE02ouxjGlooOAaFv2N3b1uFd9q2yHj353HVqNh+wE2qwtXJd5dKaCqU1n1HGJVkH5arBx0yhoiSZDQQ80aTPAQBXGIDUxZOeEpOBRt0z9a7OzAAk3CazGJkfFzMAqZ8B99l34v3gdg+2+gTEa5v+2694/3GddI2DePlRyEVG3wZla9VABMD6bjYWQD/94yoAGHvuhaFLyMpgbYfaAtbdzYT0sOaxM8l6IprJkjRM0F/syZdYJknTfxi7suooAH3Yq9mDM8It6GVo/uPQQt6+Jfjz2ZKgE/qUoHBhsAB2YEwCH+AJRDl8JsfGJxL/+//06wuK+B6mwnyjafD8I6GXzSVukC2TSST9gwOqGBowHvBWp6/LxsQml2wJXI+D/UN7v6Fx/+zzj3V6DlNCGhA0vLKZoyoGWL5zt2o2G+kzBjZg5M6m9tkBECiXK24maUh4INGgn51dOE0NQIzPANjClIPGD6af/QwA9n2QcEji9ZT3Z4St5YMm+rxm7zExnbCgoiQjvM4nGNXXVClm9d1vvK00HgI0wzBiJiPlMkkvFG4S8lZ+FouJV7N5ZXbgxvq6wT48gH7y0491dtq3TKdUzGr/8FDJTFLdQUuN1oUS6YUKyDjSeEgslLPsOaMSTXQ+74KaAs3qGzfq4bPRzNJgjElsTqbNivO+Fxm4LhKYzWEAACAASURBVNmEtN1Ibca90PymmcKGTfYaAJyp3R2GtNd5whLO3YMd+wqm8xwgc08tPDVD1roAQCFRcO6UPZiZTPWNZC8WnjDU64EBeHR65HuFRJXhkr0zaIRzOYOA2/u7RuN5MUHvdIcawZxLZNXoTc1+eHJyqRZYRBKZbMwADIbGMTLO5I0G9QbVnAPX28v1a5UBGP40XIvgccmzGhYSjQbXnhCQVQDQEuBUUoNuSOUDALR3poGEuRmAffyTBjAs6HPDhNpTAJh4twBAm2NnAgBYKGZVLcM4wVOPQnOq+QT/xanZKBTsfk/ceK9PgNTg3zkeTUMaJglymE9ACPZHibxvluagsQ9HAAIBNsYTAECpWqMBrLhB4NXptr0vxN8jAJlZh8YAAvKr34dtmnLiNcX3cDI1tdoAIKb3KxIcFwsYoy6CVPpvEgDErwEJ3H8AAK+f/a8LALL/wlKmKWIgsgoABgT3Lw8Awio7ONg1A7BcrSiF9QEA4HRiidvjh586gGDp9UIhC3M3YgrE6eZmInHA+/AE8MvbC5P93lO6DABgYETFr18GAIwPeK5Z+G9KEppE9vyOhv0TzYYN5ZNDZdMEnTBtBvEPUkyu02iGx9lMM9iMhYILRgYoObz/GAggEYO1kshqSkq8MnryohkBgCdqtKT7r23q7W+9rvv3NjVXVxfNZxpOF3pxNtHPPnyuLg1+oWAAECbY5clA9dKmm3ZsCphsQ7zbjyTANBHj4UjVclUblZqb8tloYvCP86xeqeqNN97Qr/+9XzMT+bNPP9LJ6XPt7W97XyAt+MmTp3r27IXl2UgoSKfnF+fei6MjnRwfGwz54IMPvKfj/4sxPuzCVQAQq417e1sqFTOaTXpucDr9jifl65u7ZobD8ru6ajkEBH9BzrXDA9jFW2ZYswcBcCABrq1vKZsrOPXUAOCCILHYg+VlAFC40OH/hz8ggSALADHp8vLcey/nMfYmrIVPPvlIP33/fZ83+3sw3GsuyMejTvD0yTJEDUbj8bkyJQRgGnxaK4CTxYpm6ax+/JNPddFJ6ex8qOfPGgbKN8sZ1QtJ/cp7by4BwMWsqV7nUpftuaYJqbiW8/Me9vVgvdDrz9Rq9g0A5goAfiQKprVWx1u3aCNoZNmNVicAkxPYiQCn1H183oXWt2D/5c02TSUmHkLNJhPNhhMVsFMhaA2WTARustePBfOspA8/PdLDR1dOAeYK00u99qCq/+z3/7H2d6pmAJ68WAEAscmYT8wApJEg5oOwnHQWEHDtFgCIumChYimt977zjt75xtvKpZPqdgf+zN3uSAd7D3R4cN8AK9cEJkYw+r/pgcoOEgOA3faFAcCf/fSP7ed5df5Mu/Wyg27Wy4SYrKtWhYkGexVAjeEvZ2tHrdZI27sb2tg8UCpTChLgFQbg6fmlOj2CL7C9KapYq/mePX78VG1C9+bS7u6+AUCeoQf37tguJVfMR6wbvKmiBEv2nSl2N3hTwUgb6+r8Sj//9LMAAA5GGkyTZgDiAUUIBsyy8QxmAABA0hJ5vEap7Y6OOjo4rHiQSw1bLOaVSWZc/58cvTAwn0ou9PY39rWzjdJh7AaZMx8A8Py0o0efPcHW1ADg4U7FEuDtjYLTMklCX2ConyDEAcpqYAAGiX3wz2bfcx+Wnhk8MwBYWFcqu6VcYUOp4nrkUwaYl9ezxxf6kz/+sf7FP/9XzqP6jb/7Tf363/k15TJ5J5lPptT5Jaefw8Sh0WJAOppQ398GAFcKQZh+MQC4wOJhGMIC8PujmeSHzSdKLpCvMahFBhyAwdikntkmIOaUPRR7klrdIURlQN8MDMC//QBgHIRwG2f5dwUA0gQHFUow04+b7/jc/kXAX3xHl18fLXsHWvwSACAPpfuJlcGi24FEwmQTA4CNZmD4ZNIGA2IJ8KsAQBhJwQ8w2ImE3uI2AFi7JQFeaD5oakyg2KCjxLRnYL3TOFW1QFgj9j6rAGA5AID2wAxefmFgGvZq2mD2AgBAfNOTuRUA0H1BBAAuAnsOa4lVRtNq37T638uBPBZfSKEjWbmvdxTicOPfrhAr4j9fHfZff+3LLK/rEMvoVL31oC5799jXL+733McBAAYGoGZ9zeyn2DEIaDB1MlYmmdJaGbUhDTZ1AD0wacANA4Bnzx9r1G0bAGR/TC6SwXe9UPRgj/PJWEOuYGA2AIDNCABsqJAjWKtkjKNURtWHRY00HjBQopbs+7mgL6Z+SiczVnHxc5xPkMbmqeB6eDAMISD03YMxNm04JZS0vnegzb19pYvFEOIIC7HR0smLUz369KnS6byKDEkLZaWyaU34t5a9Yu/UdN+3e7Creq2i04tT3088IxmqkO5rALBct38gzz+hfdm1NWVKJVU296R0ERdFnz8OuyTD4FUAIIqiUVPDxvkSAKSSgD4CtgKFf5WZO41UjLfZvss1H4H3fuZj0HkFAIxr+NVnMdQwi0jRVrGtGr689MEM+DhrQ3BojAuEPQB8AVJZ8A6/Nsi8zTTEA9CDmUwuDEpjiT0+4LaeCXtBjMEsMwpi1mdEdAhgewATvScxoAggkMsD9koY//T6/vy2hQGnodyIF8mqP2eUOvw//3ffXLCBzaCUDocaDYKPW/AwC2yykJgYfn81AAgDkNCIlwFAgh+ePPlMnd5AhZCyHG1+4bdBFwmCtLlZMgPwzj7+B6EomUzwFwzgHsAGzYUTYvN5Nxsg6iQxxQDgoD80oOtoZ4IkkmkDC4B64eIha+bPkGQGj574v/kagBW+7yoAOB5OdbBXU7WU03feeeuVACASXG5mSNeahQWaIhK86Y3EWvpURo1GSz//+LHOThQBgNLrb73jUXqnf2UAMJlZOPk1QVJaSpbfAFzQLAGS8RjynmFncVg6uRXap/hcFDoJS40to8Wk28bGAQCCLQYoBvtvNOp56oG0IfghBfSZCeW1B2DP19Mebvs7ypdzWqsgryDZDUYD34cCL+XgDg5MDkdMRQFoAQENAEYMQEuAT0/V6gAAksAEQh0BgNlC8HckFt2+EzAAh+oNZjZ2vg0ANoOKWulsesUD8BoAdNF5A/GPQN1bvjoBgFt5xT55yfjrw+IJUebSYjzVfHTNAKyUS17EQxgSQzwlQopuDAA6Ybo3sPRmNFpoMQuT+OsQEBBaJuTTJQOQAyFfJiQnmM57KGdD1MkSAORaAQBygyxbx+OW5iyTvwEAYkZrzALDc5TC/ljX0+GwuYX3wDWLAUCUAbXamlOZoYLz4nlG9uShAAAMshw8tWY5MwpgAeILBLvVwDsyhGTCMq3DO/e0sbFN6k10sS2Q8DrhFa/DQa/n/74ePLCBvZoByPvGs5TnhSlsXDB6z4o2xWDAOwgBOllk83gyBJYo8swlc87pTtF1WZlY/vvCAIyZrqxxF81RfPzy/X8FA5BrxNBk6QF4iwEYA4DIJcyEjVLbfaAuDW3DtWPKFEJAAgMQH5OvCgHZ3qhq/3BP27tbBgCTedDvDFQp9VstPX/65BcCgDETiek9Phewv2EAQrtnPdguIQtD4hoAjBsCmGewDr6KARjLWVjb18UHvpqs95aGwzMNuqdO7Msmesqmp04HhuFolmIipVkiTErJl0MmhkEzDK08xTh+VYRTzJDs5LRIhNRzJrpPjxv60x9/qI8+YoIsPXhjS6+/dV872wX1RxfqjRr+3pettD55eKKL9sjfGwk/e/PV6fAGAEhRu1ZLaHc3aw9AADxYtFvrW8qnMv7/+JzCaG5eNTzM+va3v6nv/8p31eu19OnHH+jy6lQPXrtjs2juOlLcJ0++MPsbmT+AIanA5fKaLs7PdQxLvzfQRx99ZAAQ318AQGw+8N0haZdGGgDwcHdD5UJG8+lIQwy4O23V1je0tbWjtcq6vWavLhtmfZHOS3Gzt3fotDxqRgBACvHS2oY2tvZ8jbM5PLjWAgPwBgAYAplCkUONcA0AOgzEoMDcgzwXVMmZep2GrTa+ePJYJ8cUx2kPJqlZptOxAUAwEkCiyRTwiUFe0I7A8GTvR6qIDAfWwNFlQz/6i4e67KR1fj5SpytBgsMCaqOU0a9853Xt1gnewLS8qcGorVZn6hM7izG3Eg5rcJrGgjRXGIA46ZEkfxMAZH0jCb1qkALcfgkApFZiuLe5ndHBYUGHd9ctCa5WCkonMkrOFsomksqwH0cJqJPhSP3hVB2kx4uCAcDPnjTMUrT8OCW9/mBN/+yHKwDg88dOU046FXCi8XymHsbmMGRRrEdSm3S2dA0AXnbVaVOoh9t1/8GO2XIlDzopxkserq1Xt81wKJZrBuOQst1keoV/HwOAJHV3+1dmtgIAljJTB61sr5eVnI+0vpbX9mbNAKAl4goeccMp6oiuPfU2twMACPMMn99ed6r+YGJGPInVMQAIGwPmqwHAJ0+c3stxCAC4s7nlxuvBgwAA5kvB1oVDe9Vby8MywKwRJvATs3c//PmnOjo5V6PT13CWWgKAyPto0gBTOu2ehkPY/QwdC14nAIDbO7klAAgzBcbJNQA4sh/k29+4q52dgj87wG8AANM6P23p0WfPfI/rpaT2t4r6nd/8vna3Sw7LgwWdiKxm5klYCRMDgEqFteRGKmJCwNCZwVaARZOtKJlFul9TqbItpfDKDgDgk89P9Gc//pn+1b/612Yv/93vf1c/+P53LUG0FC+F9UzJa4zG3M5fWLGMg8XPq1+BIeWgAHsAwo5gb6cmC0ClmYw8r4uhUi6kggdgPJiy1yAsk3TSYTYAgGu1uirVukqVqlLZ4t8KAJC1AION2if2O49rIDNHrDS/bqCpvXjFACCf80a5fEsh8VIIyNdgAPLzbz7jSFXjgK4oJCYq038RAHjN8A3vEnKC13sEAN5m6CwBTwdXhfohlgCHdM/o864MzOlxLkgBbjSFVQH9cw4wII3KAV/LlxmAXwkAWgL8KgbgwmFi03FXs2HH/430lyFKfS2vYbdj5g+KBwIY8F1LZooeILK/8dnmDrcJNTcAynQO6LACABYwEkdiHyTAQZoYQJtfCgCchvtlIDQGAGEGrvg1R3ckHLe3pDOvBgBvpv7eXru3HVJ9n2FJm2MUeectnz+uAQAgQ1kAwG4YMg5amgy6Jnawp7Km8YUjvFK5uZTm3O1p2A8MwM7FiYa9hjqNC9s+oZZw+GK+7MEjOAUAWzZX9NAZuxIDgMfHTgPGqoR6k2vEfpvLJjSeDAwAcvYmEyH8gn2lREDFggFX17/T51TXKv6dv+/2eDbwop7Y6284SeiiM1B9c1evffObuv/GG64Nx9O5jo9P9eTR02sAMLemLKAU5+1obEIUr6OjF6rXA+Fne3tLB/cOHHaRK5SVxJbGHvbBxgpMI1sqBeueUknZ8prShYqmqZwVe94rCBflMrJX8ixAInBAVF+JcV/Tzpn6SIDPjzQetDw4T4NYRB6AvywAGJ6BQAQICz9avxFI95L3ZAQaBkuryjIEdhUA5Nnk39lSKJb035IAL0F9yHGR7NbPoQFAQs6w9AhrKybHuAeJNtYQBhp5Avp7BKJSuIageAxGgnd4UKxlLBM2yWrJzg72JsEmKXhe2p2OQZuzKiyPck3B/u+f99//V5sLJo+glP0+i4KwjwCExeEMII7+4X5dHwBsMul0Vv3hKPiAdZDihoTf/b0DTzWfPv3Csk+SZPcOtgzqxYU1BysFB9JPLnihmNNaEV+5Nf+KAS6kpfx8NhduLgAbQCSyIoqr/oAJcMssAyadpN2x0Ao5Cn6A5BgADDcjTjaO5b8UBjZGnGCuSQEQNkzkobPJQpvrBa1XSnrvnTdVSsOQgP2HiejIG/6rAEBYWzAFYH4yXUWOARB0etrU+VlHo0FCxdK6Nne2ffC0e5f2AMwWQjoyPkSZPBJQCrS8GzGa1IDuAhKWHJriROQFbTnFP8Uh/kcV1evbbjzZJMYjaMV4G+LhhkyzbwCQlMV+t+3Jh5NemRjNMpYptcwA7KrVmqpWy+nw7oHKa3mVKzBUSFkM6bVcz7BAMNNMmwUHYHtFQEsbk/wAAtTqNU9hARug1k7gQvsJ5wCDThuSOPEuJNGR12AAwMjBFSTAreFUnzx67hAQAEB6N3szRSEg+C2xSMOBFzE8lpP/cEDdlDtch4DEhc6158cKY4Di0HJwNjKIASEFGHbMWqloBuDXAgAJf5njxXPtAWjkPwIAmTgv5iQNBgCQIJeN+loA7+asyakZqWyKBUDhcsHPKM9uDADarD5ftM8MacFXzY7Xsid6XvTX8pcA6IfDOICAgIyRGXwEAG7vbXktcj25n51uy9JCjE1hAM6nABcZDfoLtZtDXV62bIJOrc3mhYcgEviDu/e1ubmhxCxii0Ubc0hQmv+NA4BMdjjI/voBwJiFe7s8iXbLWwBz7Nn36q/GI/WWx99twDqitt+WAP/7CgBurld0eGffAGAFdkwO/fs1ADjode0BaF+WFUDfe47XZAxmh4AQJA0cfQB/FCiuBUzBZ396FQA4twH+LwIAQ2ER2IfRxmUG4GRyrl7/RIPOqRbjprKJgbKpsTKJSTDARyqfZmgSJACLbEYpADp7g2Q1G06VmCSVmAd2yMIynCD/HU4TrwQAD+5ua3u7qF7/XKN5y6mf7V5Bj582dHTRcRPNIMlBQGcjA4Bp5dXC9D81Uakibe9ltV7PO3zj/p27Otw9NNv8049/bgCQFODmVVvFQkrvfeddvffetxzm1eu2dHL6TPv7uz6Hkc1wLy4vz9RstjyYunvv0Gx+PERh652enNlv5uHDhxEAiAE1Q75iFJARAMC1Ul7728hi8KIdmeHQHXTN+t/c3vHUGVuIAAAe2bOG1+7ugUPHCNpAAkyBBQNwa2ffk9dCrh4BgDED8JoF/lUAYCwBdjhX5H350Yc/Va/XtqyHs45ncmtrwyzFiT0yBx7kTGe94CNET0WRFsmAAaqKeZjVMADr+ujzx/rznz7VRVM6uwhkL1IkawVpo5zUD77zxjUAqI4ZAletgQt3inIY/0iNKCw5uyezZEh3LZbNgkWKiAqjXCu7VuAMvri4MAOQM2OVAfgqAHBjvewhVKVM0yGlpsE3l32MswfPyA73pDtVZ5TUX3zwhR4/acrEO4eXAQCW9QcGAOv2+kECDACI2TpSShQJvdH0BgNwBnCezGoyTmvUw++5r15nrhzy8Mlc9Q08iTa1Vim6XiiX1pWBWVlYV72+ZfkwgyhAt1cBgPEans1GGvQbBm5/+tM/Ujm70MXJE21vlN2MrFeL2tlYU7VW8noG/IMRMpz2/Rx0uiOtb21oc51njaE1AOA4AIDdoU5OrzwM4TmMAUBgxKdPnqrRDgnF27s7BgABka8BQJpy6s/rkLS4dqHupE7FUoV1+sHPP9HZeUPnjbYlwIQHwQCECUQK7WWj6fUHMGkAMJlbAoD06gzmqVFpSOvV9RBucvxCw95Uu7s5vfkWADs190SzMSDYKgPwJgD4D3/rVwIAGDEAnbTJ4Dk5t6/eLDFSKptQIh3VYzxLqaQTJilGEjAAc2tKZKpKpisqrHEvAU1JlEnpi8/P9Oc//qn+8A//yHLkX/vee/rG229qznOZyFruTyOez1W+BgAYqzz4HXYnQB8poaQkXgOAQcsAMgavBXY3FhZBEZLADzxOeLe/a+QFiM1BBZlc2WA0PqQLLB7+X5YAfxkAGPcV9AEOyokN6uMB8dL26esDgNTUcT0dDyJv4YXLBjgGAN0SGKgKHoDBh++6yf13AQBaYcDndm16EwCkT8Y/HgAQC4p8MdjK/LUAgLsRA/DBgWrrhIAstBiuAoDdawCwkle/yx5OyjaBfb8IAOSa0ktBr8Y2qWQbkkw+AgAjRdJLKaU3gLqXGXlxHUvtFd9bBuzx6zbQF/dlt+vf2/f1lfXxLTA59I9Rrx69T0sfo6FrrFTy19EHMgTHNxEQ0EzensaDS02HPU2HA82GyIKHDuLI5enDYeCE4eAI2W/jTKPOlcb9jtqX5+6dAwCYVaFYNfAHA5BzZzSZazieqlrfMgB49ALlW9cAUxxkSN157+6+Gs0zjQZdFYs5pVPgLgxPZoF5l8xYiUGdu15f1xuvv268ga2q1SAktWelWW8w1GiW0vOzhkM5Hrz5lt5+912V19dtkfbkyXM9f/JMn33yxAOyQXesp0+e2xph9dXuNIMV24M7BgBfe+s1EydyecIlS1ZTYK3BteVZmiNvz5eUQJ2IBD1XcYDdIhWp3CIcJQMghaI0AgCFn+qkr6unn6pzdaTW+bHGvbYZruBCxiTmE4PWgbmbMKkm1OEv68DjszEwhgmfvGnzwH5miS1/h0oo6qvso4lSIZdTrUZQWlAMoebA8irGKTysYg9MBTk/w4HYAzBm9fo9JINl29JyLJL9J6n96QGckhzYf2FvCYq8mIgUK2sBDq1csMIqaeAvDuexzZ1xF95PuBaWCQMiWvIZ/CxZC9QswSeJ8yu60zG+BwHmv/ldLQqALlVorxx1ASgCReRCgzzH7DmnCgE2ReaDBiQjpPKq2dXZacfqXibNtfVNF/mAFb1exwUUps0w2sK0PeiUQSJtauxfJP8h5UB+1LWf4OFh0GXDBjs7aztOG1CtkCcFNchaMLZmcZEWB8ZRLBChvW6qrT1qPLUMaGksFaPIAQBEksifw6LCrJObbtNUX9Vwiwo5aXezqm++/kAba/kAAI6H9imCwcZ74IWpM4en5awOT6C5nNOfaTabqM8mgwfcoqT5gvRcpMwjDSdDNVskBl2pUgEIYxI6t+deHOhRLgaGXGC7ADqu+f/v3zkMXj74RjnprahMtqR0pujGN502+dsg4GDENW3YXH0wbFrmcPTkyTJAxdOwedZm4n2Snbt9HZ8OtLGR1v37h76HlXX8DkdLhpFTpkzrDAg2YDEssUu8/jodg4qAfyws2AfhWkcsSxg1BqcAEkMwBYARr1A4JD3VRwo3XWQ0nqf088fPlx6AtqrIpUy3BjgE4EEWbSNYQLUbgF8M6AXzzCUQGB8g0YZwe+IZH1hJuBY0QKytFQbgKgDIMxwXMhQwMDPx4On1RvYFIgRnNksr5eS7IFEPHzaw74imZ/rMJSiWUyqVstrYAgyduxFg0gMAyPfFzw4AkO/g8JoI5C7l15TNl+xDQQLV+dmlJTD2HIjrXTPquFaAKNeMMUuipsMoBERar1dsSk5Tz1p3w0Pxc3FlhimfYTbJmM3K2ut3J/b67HYwTw28Uja6AADe0ebmtovyODTCUs3IezCE4Qw1hIGMx85qaA3BRICJ+FVGE2i8IXjhF8layGKwChixUrDYAxAG4CCkmcYTbzboWLbA82swKSpwYxYgB8SXUc1vnJivYNYtNw+vh2u5h2/1S2fXTWnajYNg5QctmYq3vkEcChK/7xhAXPX9dPEdvU9kr/HLXq+Y749GBkaxGMjhaeHDJ7YYiH39ggTYjY/ZhdGsP16nc65h8JlYZQASAIThcT7HvSZdD+8kGqngAbi+XjIAuLe3b5mi/SOyaUuAB522YIROYJ06yTEwLsL6ZR+NZD1R2rYZDMmErR4APwCpA2OBfSVIgINnWvA08nVZTM0IJdQI+QdsaYZUPDecCWEv4owIrNFlleuYhYFG4xP1DQCeWwJMEAgAoCeZpNyT3J7Fk6+kbLGiXLnswjuRL2jaH2vYH2oBU8kJ7FhW4A8IcyWt3nAehYBcMwDvvbau+uaaisW58kUa675mibQ6g7yeH3V1dNF18eXEtslMuXRF9eK2xv25Li4oGFsqVxPa2s2pWsd7pqt33nhTd/bvaD6Z6uz5M7Wummo1r9RujES+1Le+/ba+9a1vqNE412Q60oujZx7uAeBdnp0H1nOScKqBqrWyJd3cd6wIGldtXVw0dHF+Zalwv9NzwwRokwNAXMxdbIFGVYrILWuWnAJMwgzkPpCWV99AGlz2Z8ID8PlxAACZRe/s7Gvv4NCgBuz12TRhAHB790CpdEHZTFmpVFUJFSIGYNSgrITXhJpkGiTASYrPsBfznHd7TT8X7NEff/KB/ZIZhtirdDrT5ta6ARQn/5JjC9CxGCiVmjkwhO/B+6bWTiULKuZrBgDzhTV9/PlTffTxCx2dSZfNawCwkkcGnNAPvvO69jfTwQMwgRwJ6Wlf41lSJaQ41fB9kME+eXxkD7ReZ+QEZBo+RFywFItr2B9kLPWJGYD2j0E1MFxo0OP+4XsUMwBLOrxb095uXbXKmjbwcd3bjzyiouIIglq7rYcPn+r4qq1Ga6qf/vzZEgCkBmc5xxLg3d2qGucvdPziiVpXp0sAkLoABgO+weNEQhOUCJFZdgJAawzDHvZlP0yuZ6hG8I2u2V7EUvpikCaVCnXLq1NprF7YC0Kzsmrif72tct5R6Lc0GfPMn+ji+Asl5j1tbqzp6uyFNqoFbW3WVK8WXEzPprD2hjaPt+3MeKRaneTebaWSeY2ni8jvd2Yg9sUxAwJsPXIqrlWCKft0oSfPXqjZ6HiKv7uzo41N0rPX9ODeXW1sVpSlwOV5tLl+qF/jF/5ElqyNJ+p0uw6i+ckHH+vkomUBFRJgTNlhEsdp433qzMFUk1ksASacr2Pvf8gu1P/Umnvbe1bUnAEADiba3yvp3oMtS4AJAYHxCQA46KV1cQYD8HnEAJT2Nkv6R3//BzcAQBpZ+48lAAAnSmbmyq0BWKQtr+XF5xkil8e43N6tqB5KUiokSVZqhIGUpWFCXzw+0o/+9Cf6sx/9SDtb2/rOu+9pf39PKUYcmZJS6aIBQNZ8zACMQ/6CBDiq/ZbndmD5Bh/kcK6FlHfqe9JA2ZuDeobzKg0LMgIAOWvxAQsAoEKDyjA1CzsmqRy2PaWyyqWKEpmSTatn85SmKynAeHJd3g4BSabdJFKOf/H0qaVoNMScy+y5hSKfL+/PEhMoOMOcMnsr/ZTB/OqLIw9FBDU4TCQPcmPwZdFxpAAAIABJREFUJArXiv3f+Uz8nVVffEaXMjdBoJdrpDhdeWWwHOb87gXj85TnmZor+FXRQ4TzOG7uGVz4p0WMl9sS4JdCP+K6Jlon8dcvw38iBqAHMSsAwqolSOhLYGrPlUiHzxxL+uKv45p1O11dXF7osnHlNPsbACCASPSeY9AAUgLgg4P3IClEtj+BdcoqH9syYnt7XT8kBfjrAIBrxQAARhJgfG9hmcIAdACIk0DDkMbPdAJWOk8wLFXskooOawAIJLXVGwGSqhXAIQAPq8SfLwMAY1+/a5+15X2+5bm+uveG/77JGf2qhOnbz97LtbSp3eEV1aWeAAN60jjDBsJ3Nqr7NBtoNjjSfNjSdDAxE5D/RtWRzLZVLKaU3djWgpCqTkO9q1MzMWGGazpybYoHK0Mf9nfOH/bGZqOryytIMF2D//TR3T6p8SEYDFVgKerfcumESUTYK2HLBWOrWMqqgo+zpQQwdfPLsMp33no7pACTSD6beD/meW53Bvro0ycaJ9JmAO7cvav61rZdjPHqG09nOjuGdQ/mMNTl2aU+e/jI7ED+/Vtvve7LdtVs6vXX72t3b8f7M3++VquqDClnfUtqBd9a/wL7SRelFH61+ACX7QVMEMmcAJBo0cCqTLH3M20EACR/gACTaVetp5+r1zjRuNfQsNW01NoBILDcF18fAIyfq5hRx/4bg31eh6hczaZffUbntnADzKMnjH39WM/0Qs5LIJiMdRQ9+uwH7MNBUZaNfMavuaj8XPYw1jt7BT/XlnSZnBIGBnOu1wloo8aJ8bVVANP9CiAhYKVBPc4C5MOB1Ws8jn0dSwHUgdFZRo/vPjY+26xGjMlQsRfCLYLJf/mrWqA2qFRgjmXs8xMb83sDjopkMyqgNjtgA+QlFfTl0ZQGDfrlBVPxsQt/m2/nMDYnHKOtarWi+/cPdLC/HTEAo8mgp20Y9Ydo4kbjyrJfWH8wxVLpjIFEZC5ILsy+x/RyNLWZeBEftGTC7Dq+Bwch6bQ1GIC3AEDAuYklwZMo9ZdSMyC53Gx+NmzC5SY0I4QjWLEcbNf0jdfu2xR6Phm4AMOAM5sNYQkGSLrXAKCNMwHy0kEyQmMBOxEGQCZZ1XxR1mKRt3SD1LXL5plA39frBQNAiczM9wP/Pwdu5LN+KGGe8cJvgs/t0mURHibCMuaRVAKk2ciyqa9zv188iWDvwWyYzfAhHGjU79kDCvlZAuo4qNoi7aaAjev0vKP6elp37u5pjSYCv1gU/g5Ymnlj8vRwjrfg1D6MXF+Ex4FyyvvH3D6kyK4y8HzYA8BYJhKAMAriOMaav4bNMZ9nNCEJOJHXF8fnenZ6pSbMbDyjIw9AAEAWpqeF8QG/As6EPw8MuNVD5qWQhgiwuS4MIilwFAKyBAATSdVrNQHM8vlgAL4EAOIBOI4lwGza1wDgPArjWG5cCEc4WAhmyQUAsFzOORmMTQgAMHj/wAiY2bgVSTyl53gUyYDnJEWWAwNwOle70zNYR/PpGbbNwAMQznXwxuiEoGhTMANwfAMAJJmwVC7aw4fGAADw5PhStVoVpwtL2vD9s/9fd6QewHF7ohHqR0m9gQLIc/eeNjfw8NwIhYYZHgllkpEH4N8wAAhbKZ7cfB0A8EbV/FX/5//PAGA0meLycLD+sgAgz3q9VtTduwf2HDEDkO0KWgoFVqer4xfPzEgjaZJ1G2wM4sFUxK6K9h83GE6xR/IbPADTuXzEwsMe4KsBQE8IDdaQJksDGJjj8XrxY7CkMAQJ8HR6ocHgTP3uqWaDKyWmbct/8TKxpRUS5FxJxUpdhbW6kuUS6T6hQB2M1esMNB0h+SCQAd8d/OJLLuI7g5kBwB/96EN9+NGprlrSnXs1VTeQvadUKM20SPUNmLS6nCV9PT1pK5nN+duz7g92XtNabl3jwUJXl5c6Of5C5UpKm3tMPDPqtM51iO3GWk2FdEZz2PSXDXXbBDqNVKuk9dbbr+nb735L3U7LYN2jR4+C/2gioaPnx0t2XDq90M7upg7v7OjOnbsG7C7O225w8et99uyZZTMxAMiaRHLF+cN1hwG4tVXRWhGZydiJdDCdqCfqGxvL89wA4Mlzs/65bsh/YRg3r3oOIaJWAAAEBMMQPZOimMbfsKBFIrc845aFrBNKXwYAZ3OK66lDPfidffLR4890fn7qgaOHiKOhLQ4MABL8opF/cc4GmWMYkFGbDAeAk1hclixnzpYqurhs6cOHxzo6ntnjkfqGJYC9HwzAX/vea9rbSquUGyiTxF6haWCgurGv/cP7qlQ3LcF9/vxIDz/5QheXXQM9W7sHGgzHSmUJA8moUCoYCASwQpGBdQqDoa8GANd1786OypWCdre2tbW7H6QsYSF4g58enejh5090dNrQRXuin338XF88a6vbw9cmBgDXlx6AF2fPdXz0WM0oBATGO+wRPsOItORFUtNk2kAJNQ0DWpYhpuX9/kSjPimJ1KvXACCG5FxTGKJr5Q03Yk63XIQkzFcBgJZuJgiHIFEXb9uWmo0jXZ48cdIrljSkA1eK6QAA1gIAqAXPxNAMMQOAk7HTpjfWt5RK5TUdR0mbBHGM5/rZ+59YIcN+hA80v3g+nz4nxKZj1hvP7+bmurbWK7p3PwIA8UJFvucGJPhKhZCuMDQdD0lln9h7+OKqpQ8+fqjnJ1fw0zRJZg0AKhWkgEiAYaUwqLMHYDIbPACPmx6kBwIAnlAoDjYtET09PvIwfHenpLv3N5cA4JQp5lcAgP/4d35V+5vXDEBq5KBwmPvYL5SzymxVpUJGZoEwsJ0MNZz0NMLOhoF8MucUX7wKp7Os1jcOlcxVNOtjXH+sH/3oL/T+X3yge4cHeuedd7S1vq1CtqBCYc3rO5MqRQAgITgECrH+RpEH4CoAGIC/VwKAHgCFHsWwiSdQ+BoSbIJ0PZAYQK6oyJH8AmTzuKULOTd+sHDrG6SX//sBAMZljgenPHdzGtlIZrZMgf0qAPAa/FstmTiXYSnFw8cwxI1sXSLFzioAyLmyCti/igH4NwkAxhLCVwGA2UxG7XYnAICXl+4/qf8tfUUC7GA7d8mhvnaT/uUAIJu9h/4AgDs1/fA/BQC88wsZgLVKAAABgQCfXgUA8mzaAioaeK4CgICFlq3GAKC98mIJMCBCpNT5mgzAcL9jlCTuJ26Cz7fBPv+TeJD8tQvulZ8Th/jx41aBRv//CKRaIRIEABDae9hPNe9pNjrRbNDUfDAKUuAB4R5nSmQulc4D0MZ2VA0NOpdKTofKpULEIQOY4+fHarf7Zvt54DDDby8AgN3+WPlizR57vSHDq4m98907z6VCNqG7d1BKbvhs7vc7uro4t+889gb5fFb5bCAT4XEKwWVvZ9dnD/08DHD6d5QkzVZPT4/OddkZKrdWU2ljXYW1it8XZCwG4P3OwADgaDRT46Kh58+O1BuMjNO8+963/PtV68pDNRQ5KDKbnaYODg60Vqkpm8vZygV7tVx9HZlaYGbzC2CAsKYktWvehB0z1sxGmyjzSgCwJw0bmrcvNWheaNhuaNRrao6smaDSCAC0iRnA/NJ/+2UG4G0AcGnxsxLOceMZdc/CWRp8nvH983UmBCQC74JNVGBILntkh5YGgJAEddb3DUaivQFRG0X9NfZDBJyiXmXYgjyawQLqOfZA+21eh3zEDEAeEpMcWIf4m9s/8JoxCDPQ+2g8y44uQBjmxCQPehQAmqhe83q7BQD+17+tBdRTJoD5PG+cDSNMvnwAuBwNkiqHSzBpsqwp7eQZ2EgU6NxrNO5xEi+0ZL4uAIDIeEq6/+BQW8T+Rt46FMhMMGAwUSDzbyk+AgOwHUl6ZU8UWB3dXs/vIwYMOagwsTSrbBoKbYx/aU6qNFy3AEDonL1uAGpCQTC1t00MAMIoALxavmZzo/Nck4PtDQOApADPHAJCUzo1bdcACYEHw6HBGWjrPEiFUkqpNH5Y50rlQvpYJl1UKlHTYl4xC/D4JDDlLhqnllfWa3knLKayc2Wy/OwAtBVzeUuumC5B++bBdZILzII5jWPKMeBjGHPTlAbDudMhjUInAjuDhiaTXfgXnhOwcJIRA4qpKeDfdMJ7JClZBmBpUIprKQNRpNKGBoeNLALaoueE7xaSm8PDxyLK5LK+H3HylpN5aHSZwpJMY/fKoFsPARRhGugFRYALcgQAwEVKU4zxlddld6jnZ1dqkAJMsZVNWQKMTyL3MQYAPfW65QF4LSG8ZkGRqrT6igHKuACJmVT2AIQBiEdIJAFer9btyQCwhBQqAIDRVBsG4GSu/pBGdmBzdpoDGID2s4GtGU0j8K0wKDvHi01OgS5X0lqrFLSzu+FEaRpNP7OAffOZn3E8tHj/Ib2aRiGhbCpvRgQAIF6LgLgBAMwE/80YsIompWF2HTYIT8CddEifF8Jt8CUKACAMQNi5HR0ft1WrUaCnLLWhMUP+2++NzATEBiAGACF4wtTAAxBjdhq14FdFYQSzD8k2ab0wFMLa/LoMQO4VE3Gk8BRft1/sD2HNd+2nwdczIIANyLPA38WM2pgZEEtpv3Y98rcQADSjERw/WkvhuY8l8dcHgAvz6LmKD7VfigEIGzxmZEZM6jCcGakLaLeYa39/P6QA47+YopkaLxmAnAO1asEMwIM7+1qzQT4IGJPPkQbdnr549NmXAoBOQYxuFN6uTOcMDkYhIJlMzp5bHKI04ID9fM2SAWggMbCPYQBaurJgD2OIERKvlxPFKGQkYOWhaUzjGbVoaTS6sgfguHeu+aih5HywBAD5ubl8WcXqpkrrm1BtoK2GafRoptaLE7PqOWchxADSp2DGRQAge92PfvSRPvro2ADg3mFF1fWyKpWECiWu1WAFABzok8eXyhazypfylvpViuuqFbeEOhXpJ+BLpZZWfRszaUqQsdmzpXxZJSRBJAX28LYBbOp7D3jr7df17rvf9DlFKu8HH/zM5y3BYZenw8DILzCMge1d1Guv37UPIDYcZ6dXSwDw+fPn9hak0CoB2kSGbjwv7ENr5bw26iWVS0i3Zz4PUQQA2AOw5IoknBd1ddnU2dmJZbhcNxiAu/sHalwhh0maaVde29TW9r4BgXQKVjyewAQ5MMEKfnnXACD7IlKQawYgAzIaM1h9gMFhX5+b/bgKAPJ52COR5fA8rwKAscqBvRk5NuoF3hupgQEALKvZHejjh0c6OoE9DRsKG4CESpmFtipp/dr37mt/K2cGYCrRVX/YciOwe/hA9x+8Y3/EVmeoLx4/0xePX+jhZ089vMNjkfqM8g37AwBAnvHJbGpJUavdfQkA5JzgM2xuZ3VwWNL+QWAABgBwVwe7+0pwOBn8C/vJ+OJqCQBetSZ6/+fP9PRFxwCgh6cL6Y37m0ECvFsVAODzZ5+r37uyzBsJDoNBA4A8e4u0AUDAPzMYxyEgCgBwOBxbsswyZRi5AQNwf98MK8CfUrGqtULdSYVfFwCE1TwaY8nSUqd5rPOTZ1rMuoEBePlc6dR0yQBMJmbCcnA2BwAceD1wyWCzrq/vmE3lummIPHeqdm+g58/O1B8Mvf/wdWZjjOd68eLYtRV19PrGlrY36traJgV4X+sbFeVJQ8fzFyAGlkzsTYznL8+TbWgmGg8nlv9+9PCRnjy/1DQV2H/IgJXKRQDg3M8EnojjCcALISBdnZw0w+CfEJAIACwX1zTo9x0CEgOAD14jBRhG9dRgfQj+yuiSFOBbHoC/+zt/xwBgCv+/2TBq8IOklCVXXi8psV2T8Ho1C2RiABD2y3iKlzFqBSbgQSUxHCW1ubFvGfBoMNdnnz/TT/7iA33y8SO98dprunN4T9sb2/b8y+fxqWJIXjTr2g25AUD6C6yNbjvUfRkAGIZAeGWHEXsEAOJdNWPwz+8B2HQN67kQAODUnxNTfEJscsWStrZJ+15TknCGKemSac3GUr8z1PnJlZ48evFXYgAiEXQd9TUZgNTUXAvWnFlp0b+/Xe8gvYsbbmqiZT0chWLEtfRNIO4vBwDys6mV4++5CgDG9fjXZQDG53X8fpc1f8z49yD8ugZaZQAGJmIAGoIE79r7MGbCxQAgLPDLq0uVCD+IUoCdCvrLAoBprjMAIB6ANf0nv/+P9fobd1QjhOiWBDgBQ2wxVvvqRPVq2SEUPNMMPEkAxgIhmS4sAwYDwQIuZcQAJEkVdmA6a79AA4CxBNjnIQBgHJJ1U/p8Gzx5dX0c+enGoNst9umy91j9xxEL+GvX2wYxVmzIYruuGABcMgBfAQC6r7wJAI6HDG6bmhJeOMJr8ULTyamUPFMiDSM+qGJg3E2GbSWdHtzTsNc2ADjqTexHfHHV9gZnQkRvrHYXGySk66GPZfDGcWywiXopm9BauaDf+o2/53OM4Tnewm2TkLrGF2ALlvLUPHnl0oFxBiAYE3oYkPJ1KOAAG1GMDOcM0BgA0R+H8AkPnVCEXbWVSxG8RmjlUKen5z6reL399hv+HQCQn7ezt20W4EXjUt/8xje1VitrMBjq6urSAGC1HpQHTvzN16XylpQGLC1qplwAAF2dT90zw5xOzkmGHwYZNr4eDFOmbanb0qx1rkHzyv6KMC4nhJtEEmC6V+ri6wC+XwwAOrwm7n/Yy2IhVvRMeo95BQAYMIRo6EFILJt1BAByjwDyYrUUAGCMN9zep6xGhJEH+AcgyAJP5by+ZjCfDSHT/67YDESsaD/iBv+CYtVrMpINB8savm/4d8uw0tVQz2VP6piRrwYA/9l7SIDpS3Iqr2VUKmQtXQ3AB1ly0Q90+ggGp3F8cUr90VDj0chpMhx4LuTZOJnieji2EJZ/MPcokDEOB3QKACDm6zDUuBEkpMJwCmxAJKQUKPirgMfBigPMAyjsICFKh7RTqJtdzDPh8aWheIabTiFWJmWniPQHSWto5GKGGj8DtiF/zuSQRgTgDxNz/o6X6dpMXKeEVSy0v72uN+/dcRoTngGjYc80VRYvSD0L3d9zBQAEaCuUJ+r0j7VIkm+HTrug+bysxbxmU/JOb27g9PLyRG0SDysZe+0BGNqXBKBtNvHnY/GDOLPpjwfDcIhjbu+0s7RG05T6w7n6o4TaHSbbwSA2lmfxfnme2EPwfbGknV4W3yGabk/MCZLAmynlArc37PlwqtVLSmUCQMT9im0elmQ7T/uTgbYsimAKRSmdC4uEBegI6xiRj5k0FGUxTT06OBzaHNk2GPmH/Sc2taw6o7mOLltq9BcvAYA8F9cMwGCEGdiJiEtCWlso1mIPAACJm69rBD4Oxggeb/xvkADPNR8FD8ANTJ7LFACY5wdQ+VoCTOMy02AIK26sbh/fnqR9mgL4B7MxAJ0+oM0emTkBmPWI12KtVnJRYMnPcGSA2QW4ZF8sgmG4dhTs/CyK54yLX6RIPM89y19pSiwJiK9rzCgwAEJDA3gYpDrI1nL5pNK5pIqlvNctaZ/cP9Ylz8Tp6UD1Op8jYak9B17jqq8eqc1tUiXxGpHGU2T6WQN/B3cfqF7d8jMZN98AL2mAm/nCTTaemQHMDCEg8cvAXTJMUZcS32mQ+yIB/joAIPsBL8s9I+BhFQBc/Vlhw/9yv5MbT8zfYgDQz3q0Bn4ZAHCVjs6ezzqKU4BvS4BjLwvbQ0Ts268GABk6APiEM6BaydvMnyCQJQOQzWVOCEjbElOKHBpdnok4fMCHH8OPyMPEMgneKwc/Br0Ab9mC08vwhmKNWv6LTJmviRoCp9bjp5bDk48G5tUAYDzdXgUAs2ye6ps91O+cGQBcjK80n7QtAWaKy4Q9X1xTubah7Pq2tLUeputQ/WZTdZ+fKMkkg20QwGOxcEJfLAF+enoZAYBHBgB39tdU2yAoKaV8aapEhvTUlFq9vI6OB3r/44aKaxnLqWkMssmSiumqJoOFw5lgOxXLswgA5FONLWPLpnOqldaUpQEajTWbDHz2AW69+eab+s533jUghyH1j3/0b70PNJoD9TtSUBCklCRRPj3Xm2/d99cDbJweX9iL9Pj4TMdHR2o3WzIwG4VaxYAxz1VlrWDgBesDWDYwDrHlYMCIRJLfy+WKU2wBABnYAfZube44JAS2IeAEUmoAQJKDKeBT7IlIntKoBWCG8f1fBgAX+H+R/iuMuMPAzCzAOeBBYANxDc/OT3xmA4ACAGJBUC7nA+MvxfA0JAiznzNkpK7hMeVXMlFQIQcTrGovyNOrS336OQzAsZqtUBunEwmV89JOnRAQAMCMAcBEEnZfy89xrb6jvf0Heudb37b37/NnJ3r4yRN98vCJmu2+E2enJD6mkmYXFMqEQ2XsqdPpdswOZ1gHAxBmGBLgGACsb6Z1eFjS3kHNdircj/2dAx3s7dn3drkGNNdwMNJnnz/Ri6NLNTszewA+O+prMAwAINvj22/sGgDc3lzT6clTHT39XJNxR9MJyYsjM6cGEQOQEAvLVw0A4gUUasMh7L8hgEuwgMH7b71e1f7BgZ+JUgEQsKK1wrrKpaoBQIdQvYIB6NI2AvEBADHZHw5bajWOdH72XItJR+uba2pcHTschP/Gi9f1XD6h+TSAwgTbITfn59eqmypiqK+k5e4vjk90dHRpcBJ/JgbX9XWCX8pmaLppvMCTM6319XVtbdQF2/7ea3dUr5cN4i9mDJTxlVz17uU54pr0zPyfT+c6PbvSx5891eOn57cAwJA6SKBCAABlABAPYhisZ6ct1dcBo7HRIJ0y53qYdQ4DEEb/3m5er72+r63tvPeKGAAcD7OvBAD/6T/6de1tFs2UgUnplFxLgC0nUracUX69KgFwjge2dxiOgie1a/cM7DnWJ3YMsGLG2tjcVzZb02Aw02efPtVP3v9Qjx+d6c03H2h/767W17n2FQ8jDQCmSMukJ8GaBwbkqwDAVfAvPA/XEuAAANofyiBfxP6DGIEtwGzs8yt4LF1XkASNsH9nivngS50vmn2D92OSkBoCWkh6n0jD7vivHQBcNoxLRgmfK9QxsXVKDACyL1FPeVjmZvLmy1dnhT31KgAQIkJgqlzLRGMAzjXUjTA16vhI1huzs6Ifac+/vw4AMCIX+G7eCg0J5334w68CALk+fu8rAGDMCOTPqRNgngMAwgIsRwF0Zv/9lQBAGIDr+if/9D/WG2/dVZ0UKADAESBP39JTAMDUfOQU4Hptzb5x9JyADDzr1wBgAL+CxUmUCopVkOujVQCwoky+EiTAUYhUrBxbah7jOji+xa/y4bvx6Pyiuvmm5c3Sl2j5PW79/UtP5s3vH5NKPPTma7l9VqZEX7fKAPT1uJaZa9HTaHShyaCt6WCmOdd4dKXp+FTTxImymbFrSJhvePsuRgPPLbqXJzo/fqZOu6m0ch6+HZ8yfMROIRvO0xE9DeQcWNf4AbL3BgLW5qZ052DHg+9f/f73jB/A6Lu4PNeQHAZqjcXMhAieK/qhGABkWGurJrxzpyOdnZ4pXy5ZVnpw9w2lixV1h1M1IVINR6rXNzys5bwhBKRa2jADnMEa/sxIg3me8Z9lMAgAyHqEAfjGm69pd39fP/jBD+whfHlxocdffB56VgbiSuvw/psqre2qUN1VprCpZGFds2TJnv2+N/ZKhQF4CwCc9KVxR+o3pWFLo25TnctTjUhCxl4tCgHBVoHnGDARQsft9Xvz8YBcFBEd4r0l7iPtcx9Ydfb3jOyK8KgFswKwI7cBDGFpOxABgDE5BNKTBzv47BcIfAmEo9XwSXvx0a/yd/CAU+mAwYCvmHWFLVEA/yzZdZhmJN2NbOri7xHUR4EBSIKw93LXrSGMJNyH6IN+GQAY781eF054utm+/m//43+xAGQC9EsmJzo+fa4h4RCDtkaDvu7dexASa/IUCCEeezKdBvnLZOLDlUKSpo+GejJjakmxwaE7t3dfvw9ICCiHbJEPEIOAwfssvIJmO6brI8Xt4XUzXiifzzhllheINQsCALA/6FsLDWJt2aOBPfzQQlAI4AQ3YjrFC4wGkoSUkDjKL35enqTIbNbgYh85LLHPUcIL7CQWeSGT0O72hg63N2zCigkoBqAUAKTAAkCENJ2QegtIZ9pneqzC2lDTRXMJAM4WOS2moPA1zSdFDfswJ7s6b1w4hKW8lvL0Bw9A2AfuSe31AbWcxyWKdo+o03YncRR0Sl2Df7DmWHxInUIBHDOASPyl4E2lpoFlmMRbbmqZDU1yLP8NDMDQKExI/kwBAJIoN1WCFAzfv3DXohBXP1v07QAsyKmH44VIRGe/SvIhfIvNd18WFgBzpMDFhUH8bC6fUfZr0qgShIDk7QXYmSx0ctVRuzfVxAzAsCBpbrzoogfeAfZM9FZisWPvymWRAuB1CwJcyv0iKq2LKs6T2PSZqG0AwERK67Wa6pW66cMA4cjVApiGnx+JzBMXsN0ewScw21iEITkXCTCMPVL1wr+hYRz7EuFbXiojcVrzL7NkRwPL02mG2MA26jV/7inFvZmBBLkAXNPoZs0ApFnvDTgogocQcGcoEqOCD18WJwLBWIDZSYBOUsUynghJ+yrS/MEA5AWYyM86P29bqsfhSEMD0Hh12TYL8OIiSMMMZMImGEk72weW4+VzVU3QeUXNt5lZUYERAMDAcvxKADDe0GaBuVUo5lUqFZeS+Hh3o8mLGYBchxBkQkBRJsS8Yyx7w+MtPNBfG/iLf9BfEQC83v/i9RS/j5vQdPxc3w4JuQ6gj3fRcF14juLD6asZgAG45uCzT2Lqeg3FEhYPHGDETYNXWzwc4ifGxrThEOMwXEQegBEDcO9QFZpLGIBOpIoZgCEMCl/Rw8NdHQAAVqtSJhjeMvnptdthn53NbbIdpL9z4f/InhUGB+EXdXswD8dGADAKeTqp74GFTCCIzeb9lIdUQN9vntWUlMvQCL0MAF5Pm6NGanl+RqbwCUIB+hr0LjQxA/DSDEA+JwAaPl/V2pa2D+6ovHcgIQG2jxmG1DON+rBi5KcLAAAgAElEQVRguJD4kTGN4b1nNU0mnej+/Kihf/NjJMDP1WzOVd8pq7ZZUhUGYHmhZHak6SKlZgQAfvTwSoVKQZUaiWZFe6c1TjrqNIfBQ6qUUq4wUW0jpWqFIVdgk+fwBVqklCfMyX9G4udMtWpV+3v7+t6vfNdMfp6Vf/kv/7XOzkKIRKUcp+iGwQEN81tv3dG7731bOzs7toQ4PjrRyem5Tk9OnVrKPl0sBosQ7p3PXE1VLua0tclgA+bSxJPwk5MTFfIlbW5uRr63BUsvLy/PvR/xrFcqNcs+z89aBgA4vyrVLa1VN+0JBugGAEhCKIBgYAAGb7jgNcuAiM2ZlNIg4Q1+rAMPuziHYwYgoOPR8ZHlX70u6YBDhyfgx8rwxCAgygbAxAXA39S32xYbCmxE3kcqk7c+9rx5oc+fnOroBT7GqCV4FkkBTmt3M6/3vrGrvW0Gs7BKu/buZaKcy5F8XtZrr7/tovLs4lIvnl/o7Lxl+RHT5jDvmruwBQCEJR9blbQ420m0H6c0mSQ07FMjwTabqr6Z1OFBWbsHFYOZrA2n5JXKKtFophJmE3J2smcDODJ47A2S+pM/+1gnZ1ONJuy1JvLqO9861B/8/u+pUsno/PSZnj196CEAjW2oG6cajecaYqAOYLO49rthTfAz+m3OhlBvwKCAmVqrV3Xv8J7ZpNSHsMCKxbrKxQAAcp/NQngFYyQw32GID3yvR4OmLq6eW/Y7Hre0tbGmRov06ivV1gByyjaFRw0CcxEvTOw9AJst6caPsVTxEJpGCuY9gTW97sg1AOcOvpk892FNnNqeAwAG8/HNTQDAdb3+xj3vielsUvMZLOQIAKRWicCWeBDOEJia7eTsUp8/OTYDEA8oMwAZtmLGbgCQody1BDgMd3tLU3rSvFEboCqA7dJqNXR1caZ2q6Pd7bxefxOZWs7st9FgoAS12Cinq4u+Hj985qCXWjGl/a2Sfv/3fkPb9ZwBQJgyZsql2HOTmpFymVkoX8krt4ZsLK3jR595uISkeTDoeU0W2SOVNMAKWJnJrZlFja/fw89emFX8/EXbvtQH+/cMhheL1RAAkiKtmYFPWWlULQlSgAk/CVLzm91PBAL6IIjlknigUxvQLwSFkjc6UoBhsyTIcY9CQBJROEgEOFn2BaiGv+F8bmYOvo95lEhJPKUCA5BvOe5PDQB+8fnzX5IBiFQbOX8YrANAUnPH4F8cunE9xLuuEAAB2RNiBRQ+U8gH+XNsGa7VM9ceuUumX3ReOhDSdTXXC5P0oOTgFYPt14N2vibUnPyM4LN8S0IceQN6n1zxCIxTe72DraZ6Rjdw+fliDVz058seInq/SxXQMjwARta1GsK259E/CpYfke9hJoSPcDLw93G9cBsAxJ4qDpdbBQDDZw7e0gAMDiiM/nvVA1BLBmAAAH/39/6BB2jrGyWZjj9hwNjRDKLLuKfEtK9u81Lr61VNh30NxvRz9JolZfAAjNjT8XVeejUHHmvwHwOQyJSUydfM4FIKX25ScyMJMPulPQFXPQBX2JAri+jGnPwXgoPxzbsG+Va9vpff9stqamrMmys4dooM7WUs/X3V+zAWFa3/JWsFll5To2FXk/7YAKAmDQOAi/mxMpmB11k2DZQzVQpGMBZJ3YaOnz/S+cmJmpctXV11dXomNRrS5npwB+D8Y98tVXKWi3KfLi7HkeJIeuvtTb333rf12v27rq3Nyp3Efx9SW3lR/56enOvq4sKEp9cevB6Yu2lAJhg8WBymzCoDdCOBFw/ATLForOTs9ELdVleX51fqNHpar245rKTT7DgE5JPPHqteX/OzjuqS1pDshdfe2AoWbgm8KbddP3AOn11e2PJkf+9Q1Y1trVU2tbP/pjZ2X1Nq/UCa5TRNwAIE6Ar1h9NoGfrHDMDIC1CTrtQJsl/YlcP2pRmAs2HPNSk1KLW/95aIucueE9f813vOdTBIHFa7yuxdfWSuhxXXfxqHYJqQFsl/Y/yYHpH9gp6H9Z3OZgMAaE/5QHaKmdJ+P/YIvPZjpe/gPHIQhL25+Z3mLG3c5lphdG3LFQcwxWE2VllFkmFUPbGHvvl94BQr69Sfb4UBuOxnlx6pNwH2xB/9L//tAnP/RvPCQRTtzoVmFB1RaizeLzTPG/W6CwRQUIMG0wB00FAFSS6FTl9ty3aCpx9FByAeKTQ03bAJCgU+zNRFcpi6XTe8gaWH0TKgIsUzjefYSCqsAQ5Vvm+Q6QIW4rGTMtsPtkOvByMx/H2pVNHOdkjCjT3/AhsmERJ/7fExMwUTwI8/4wHnBQ3UQR6ptNrNhorZlHa26trZqKqSz2rYaZqdALINRZcJKpfV4KNlBtFFTva1tcdb7WqeGhskA3JazEpazGqaTcpOtms2Brpo4CXVU6GU0OZm1QAgWn+KbTOzoq3veuIYoeERAEgaYHcwU3eE2TLFPyBHzOqj+aCY4T0QOT9TLgegGDwYEjBQIvYfhwCFEwAunoSjcd+FPNIufCowCY8l3D4sV3CKeOBHkcHmxztkIQEMUIgBDgB4rYLQ/HeMAYcH/8ZyDUw5orOV1Vg5tYcznTbbBgDNKmTqlgcApLmKwAt7ztBnx5tFONhDMXNTs4+o+eYGERVM8Q4QLSbmHd6UKVRGwwAAVtdVW6sEANmpfDxT4WcyuRgSADLAAxAZeGAALtknXO8IAAzsOwqgsT0ikFqX1vLa2KioWscoH/PtgQ3cWWe8+LneoPG1ZNIEawd2BFH0qbzGs6lZtPx8N3aRp0doIkIakhUCk5mBeybwFDrFUkKVKjH2Sf8CAAS458X6gCmKiTy+EGyCUJFhE5yfNdRq9vTsKWwHJMShKCHBeW/nrtaqG1ECctSA28g0MIp5/UIAEP/RiOHpfxClj5q5gCl25IkZ38uvAgAB5/0t/j8OAFLgU1R/GQDIs0PjdRsAjK+hi9jIqPuvBAAiAQagTzLwuQkAMuw4ONjT3v6OatVKSAFmE5jO1G2RON130RQI6aHhIniBxb+k+EcAYAACYT2F5F0HVC3Y3wOFHuaUccMVABAQw7KMNM1QBAAShDOm+V41378GAEPDwGSTphDGOIb8bQ1aJxp2TjUZNp3WCljZ6QwsQ6Yoq25vK79WwewgskUgVEtKwtRiyslwxBsmnh/B0uH580v96Y+RAD9TozVTdbOk+hYp9wmHgKRyY0pTNfEAPB7p5Grkoh7JJwDgiyenujhqqNMk7ETa3q0uAcByhZN1EWwg5kll5lJOSeVoIpBmTvHlK9tr9J1vvu297ezsXD/+0Z+b4QW7f2cL9kAkiUaaWcnq7r0DPXhwaHlms9nQ5WXTyb2wJvAt4rkCCGHf5BUkwFPvM9W1nL1PSdJlv3nx4oULaBjPIck7p+l4quEoSAZ5PgF/spmCGhddg2xIUyq1HTPB0pmykknYnUX77yYsAebnhrNxFQBcaKhZ5OE3nfd9XgLiBRZgkAADgh4fHfuzwILECJzBKEzn0N8GKbErI4epBcY54VrJBCqKvGXJSBx5FtuDph49OdPR0Ujtlswe4Hms5BPa3sjpW29va387o2IEAJIuDEiTBezIlLVe37J89uTiUqfnLQMMjWY3mEZbzjZVMpNS0c8DHjRJA6cAgNRXrwIAaxsJHQAA7pd8JhEkBuOdOgmQOGsTbHyJsq6RYBEg1RwtsvrXf/gTnV7Mff5nU7L0/Pvv3dMf/PD3VCqkdHr2VM+/eOhACRIMwyB5ar+84YwU73Sw/Ygm5JRTw+FA3VbfzHL7agIAVstOXg4AYMVqjyUAWKo5BMS1w0qRfV0DBN5yDADOZ5yt1wAgkmCYqM3WmSaTrmvW0ho1BquFQV54z/8Pe2/WY2mWneetM89jzBE5V/VQ3SKtbmpskiJlyZpgyYAEGDAM3/nCFwb8L/xj/Cd8Y1uEbRGwRMvNrq4pM2OOM8+z8bxr73NORGaxqmnKpi1HIRGVQ0Sc833723utd72Dntc1g8eCs405gxhWzhcOrq4TCqyZjCZatwDiBNrAmowAIOtPAOBRTemLr99cyI4nlWY/cLlpLOipo/hFbTZgODIi9GZlD62Bvbtu2fVd1yZIwJQC/O0AIKAlASUA6ZypgKnUsLVaxfKZrI3GQxt02zYZd61aydmnPzq346OcLeZjKU8AAJfzvHVaE/vq12/F9KwX0wIA/9k//n07bGQtAbtzPtQQgeYJORrN5DoJa5mEzbwVqiV7uLzSXgPZYDToSVVUyBOC5PUG4CoSNtInM9myffHrd3Z13bb3V317/uKZnZw9t3rt2IqlekgALvkQAACQ5EVadwGAix0A+Ahg2HkA+nniAKB7/BHsgXyCxty9AEkIxQtSZTn+yazUoHCRwwpNZAaZFz0ftj0ly8oiKWerRUop3Xi9ImmnZvry83cansLSxMtVVjc0h98aAvLtAOBuoEHNHaES/xxBuAgAIu+WPZA8ujPOBgzDeOqCLYMuDNn4vQNXLqEFAKTxpeHdBucF9tUWNKTWD8oA1hn1iEI2AitLgFhQgMT7s5X57QFzAhQfedHt2IVPQ0/cJH+PARhUPztAcQchCfAUM8i/RvvQdOrpw9SvKcz6HSD8vwcArNvf/wd/YD/60RtrHJQtCQC4xOttBwDafGSjftuaB01bzyY2mozkk0/YVQQAnSkUQNng/6drQu/L9U7ldwBgHt9lBvzBFiOGEz4BALUePgLMOcCwDyr8ZgzAyNja9WB/NgPQMwn2/vUTCVdS7+PRP/Hf7AGA6Nj8g74Ib/y5AMDVuC8FhyTAmytLpQjl2Cj1m1+ZDV7Fc9tM+ta+u5ZNAm+92+nb9W3Huh2wC1fTMbBAfvujzz5Tqu/N3bV98/ZrnV98iO394oWdn55sex9C2NhX9FyEa8reeHN7K8UBNeKLF6/UdzF0RF23SsIyXGtgzL5RP76w+tG5pQpFm0/m9vbrd1Jx6r9NxrKpgnW7fXk30x/+8vNfCcDGXq3b6VgeMkU2Za/evJHnezKTkNc9XsJYQC3WS7e8ODqUjclsnrLm0XOrNJ+JBXh08YOPA4Aw7TbYQpDCzFCFIJWhbcY9mw87tpwNbDps22zQESOTHlsMbGpw9qB/hwDgtt8ReOcef94u+OL6NgAw1q/aB6PdmEIIqQnosT2IKyEAEI/ECAA60K5gzrC37KuutFyjByd1kGohZwCmqB21OnyYEgc+2h+Dr/7ueXTbOf8IKcB7IZA6F/67//Y/33S7bbu+eW+dzp112rdWKALWlaxYyNmLly8sn8Wzxz3W4jdnqkxRwwM8XZDk6wm+FA+wlNzTb2GjwVQLiQlI8wBfPt48AGBoolyPIZBPk+Ag9cLbT0koyKIEOK4FqMxm+PK4OTsfyH3xQoP11+32xDbkYhI4AEjh8hu8UlyeSUGJbExJOgISOfh2AKDYdpg8Ei6RSstnoZTLigEIAFgv5m0OvbaPh81cSb2SYgJizJYCLGOzAPB38ZKbDgDIInHmyWaVt82q6QBgPyn5ZKvbUkpQrsDm0JQHIIBgVrSZ7wYAkdB0+nMb8nwZ+vusrZikr1MC+CR8o2FN4QEIywC0O2zqAICijOMv6BNtro0DgCPLZNzbCQlwEgBwy+B8DNiJ6SDUD5DbI7H3ATcAQF2DfQ+OIEPVEg302e32DaU/AIAbAYAZ602WdtdzBiBQKwxAJq0u4YvsJQcAtx8xATUWA3s/f1/CoXW4FwIiiW5IE1YByFKNAGASALAu83wBgLMAAO4xAKfzhbzQSAEejWkK9gDAIE8iUS4CgOuNm8TCzoQBeHhUVzOANG0RUrLFmFgsrRCSpvFZpEZl3VFsAQAy1UVS0ekNBEAo3TEkxKXw/wD0lvny2tYLpF8L3WfSv7F4OiSFMMdGiLwva+Uq65sAHZfHc1i8efNS4Ty94VAHyf19SwDg3S1muMi0WC8FS6bKAgABA2luM+nSjgGIdD8wXL8PAKiUu3B/YnpvBADZdDUF37vtFKmEpzxlAEYAME5u9qdC/19hADIhpKj3ZLtdCvB+AI7CCSbOwtlnAG4PxG8BADU4UIq7m/PGgjMyAHcS4I2dn124B+C3AICNZsXOzpAzBgAQBiD3eEXq50DM1wj86fMaGX20DXA2cWQAxtfjACDAH6BMRutd3n9S2vpsdZvqpwEFtgf4KLEYXVrhgCf2AfFq7ADAuEYIMIANRLJxYjWy+ahto86lAMD5bLD17uI5KFQqVqzVZRAv43saD4qyAILDhPbErwBSpmBaZO2by7sgAX5nne7KqodFqx3krVGHybeydGFpy01aISCXNzPrjZIq8CnceO/tu/4HAGC+uLJaM2EAgI55ri1F+vBybdl1ykpZwJOlgAyacSTgZxcXWiNXV9f29u2l5bIZm04XVgvDATUHeDrWC3Z2fqxh39nZsUAGfnmwF2DI4BEDkKtL7cAeCIhGEAjhVwBoMIOQDjO0APzzhjElkAIGWkxoLOS8gem3CfDKaNjQbJyI9QdriHUQ04Bh4gBg7GTAoTiSf990xwBEfkkyKYm+wYvNAaNFAABbNhj0tEaR2MKWjufiiiYhJrNpsQV/pTXsb8BN97hjDQ5mfXv77tbu78z6PcASFAKACgtrls0+++xQEuBiAbXD0PgxNKaFDIw3gN6q3dy17bbVs/EU9QUDmrGt2d9hz6+xWnEAkHoulfUk4OF4pJpps0zZfJaw6cSN+mGc1Q+Sdn5RsKMTfA3Z8/1Q11BlAWs/ITuSQjAop/AkgAyW/n//PwAAupchdQaz5J/99kv75//0H1mpmLJW68q++Px/t1IuafMpw+Gh2OoTQuAW8A994KeBIbAwqbrTiY36qEFcVpzLpSVZBQB8cfFCifTFUmAAZqvyAEzifycZ6RPPrwDeO1uE82FiCyS90561u9cCKOfLkR0clK3dvRVQycCUGQJDa5j6XFMNj+LQFKYhwA4DPVj47Cf4NeWKOhfHw6GaCZKxK5Wa6kRCW0jvpaao1ep2eOQMwItnR/I3xP95uRoLbNrVygnJoQApBr2hGIat1sD6/Zndd0bW6o5tvErIQxEPQNYS19IZgKhykKUhpUrboI/P9kADIsBc6gyuKbYF1AOwM7FhyOc39tlPX1izkZZkezoa6/lZL0n4ntpXnwMAJqxRyigF+J/9k9+3w3rONjM8ssa6XpzbAlJIAk7gR0YYHsO/lKRokXHMWcT6bDTwkjLJ/6k5kDcC7lJD4AF4CQB43bGLl7D/CI86tnLlQGC/2LVJAqAA/D0EBVKBgum2HoBPQIaQArwPAMa0ea//YP05kwUGIF6Q0QpDdWEAAN3nMKUAEGpZbCgIoUIKnDQAVOTISbNVSgzAh/uuffGrtwIAZzTx+Hgjz2N/YP9PmL395mkK8GMAEGCe9RaVK7EhjCb0ERD7GADo7BGAOWcAAuTFgeE+AOgN6c6oXgPuZQie2yu4tgzA2AyHsAVeCwCgvv9qpwDyASODcPyynQEI4y5+qP6Og/unAGCsA4MnYfwar0d2H9vGPAKKewCSiAl7ACADrzhgB1xRqKB63l29sO8ByCCcARkAithB/AJIDWGEYgAqRDIwAFN+fm2DB7HCeuIB+Hf/3u/ZZz95Y82DmgOAq5FsCGBFJZFGTgc2GXSseXhgNmcfR6HF9X0CAOpYU3G9ffYcAMw6AJiuiAGYLtQ9oTqeUQzGYtgAn6PHc2BzPbq4api+S7L79Cse//vfFAB8yiB9+t0FAD79iEtqy4KKgC41C0O+la0WK1uNh7aZP9gaBuDmxpLJvim50WaWwacRADC5MJv0bdLvKKCOIRgqD7z8u52x9bozq9eaGkzU6k17+eal6ofb+xv7+puvtp63WYK5Cnkryo/c1x1WLIQien3tw67oSY46cdQfWa3aVN/FeYH8vNPvaNjAgAVw9/TFJ1Y5OvWAjvHMeu2ebB2yedKei2aLtbXf3Vi/0xcGEsMyqNHarbbdt1vCHV594srPwWikAfB8OVdIauPgSAAkQ5k0CjAY97UTSxWals4f2MmLHwkA3EBA2mMAkgCcZIjKXhoBQJuaTbs2HbRsOevZAibgsCtAcDHxnAUdXnoA/Rz/d8EA1DLeEtE8JAr8whm7LqX/NgYg/0ZKwwACsp/Qi7L3KyV5wwawBwAGH0C35nOGbaxjeR3sSfoAHNyGfsR0bk8P3kmB/evZ8/Ua+bu9FGDS6x8zqj4iAf5v/smrDSm9gIDIT14+L1mjWbWzs0NrNOs6qEn+I+UUGj3eePl8bktDh6mA/NGlHDO9EA5cppyYNsN+ItiDTZEJJ4U7MoroueHU9V1yK2g6GykeGlDdeVMsVIAUCh6KQRoSJdwm8bfxNBai7R0AXFs2Q2jFsb16+UpSDABAQho4DEFzIwDIdD4eQkwJYTCqGZYEOCkAECS6lM/Z2XHTTg4PrFkCyBjZoNdS8QhzBK80pMj4vTFZk4afzT05tJeflvTZ0g5+afuT/xsS4KoNe2nrtqcBAMS7x81gU7nNEwDQF0ZkAsa0F6SmKMeYoHeHK+tSt+mw2zEAXTrnuDGTZVKF01lnXyWZzqJwEFsAdA5JdUlTUwGAMzwAAQCRVAAk4FTvMieaHJmWh3VHgY4PAsARIRIAxpr4MS3kNfGQwNyJJn8fbtV66Fy6q8dB918NgWVtkUhbezSz+97YejAAN2bZAobLWW1K+xLgxxNDZ5pG8GMLQCaCSWZ4Hfz5PgDIWnGAAfK8s5Bg67gEOCEJ8JYBGABA1r5LgFeSCBGQIQCQmHk8ANdsCn7ISkEhIMUZgDsAMOMA4GHTKtW8mCg8YzBC9ZwhmUu5ZJNffJcoAcYni+KX9CcKfGRGMD0SACLIC5NMfdNizGpfDZJ4AECeC/wh8QWChch9pxmHIcBGSIFE0bNczOwHP/yhZAiXN1d67mA69HukDbrsO5NBxlS2fKFm9eqprQ2JOQyYgtKDdW8/AgBiNCv/nW3aqm+KACTyAIwALVJ7S4i1AANQACCb597XRQAQpg4sZr4Wlij7hR7DPclJXIr/PgKAMWghhgztrsVub95nAEYAUAMVSXyij8W3SIADAIiXKiwKEnK9sV2o8QQAPD0jIboitlIEACl6YL7qeRVLbSWgCgAw/pk/aw5Q0D5ghSCmVcbXOlO47wQAUwkNWsQAJBhlCwD60CZS7rUjsQWGohiJHgBgEuHiBoOtoa2nPVsvAS7xWJvJo9W9P1Ji/6kR1jeiOUiJEa3gFfY5mixAyGD4i1zn7fs9ALC3supB3ip1hgNpS2dmli0lBAD2xwW7uplbu79WejDMFfZegKKHy7YNug7yNg7wJAwAYAXvE2r4tXwIN5OlJRdrhYH4zNj3X5rnQqmkAR/+YEgYAZSw6/BQsLBilGCeFHOZc55BImsKhYFA4eHITaszGQ3t2Lt4JqkvGJrBUCuVOfddAgwAeHnZ0nKAhS4ACGuBXE57jxjISn3OCuwZ9J1l3awfCRRgGCIAMJHVMIJ9MZkqfAQA9BCQHQC4MBiAAgABe/ACXC22kvqb2xsxACmaSUvWeZphoAIwhF/gfNunxCQ3gEeGa6slFzwCM0ubr8f2zdt763WT1u8gG6xoL99sJgL7/spPa3ZyROocjNKJNfBa3JChULFysSmw6/L6zm7uO7ZJFazVHlq3P7F19IjBZiOdtAqMqyL+au4pJFNyArtW6QAA4sMFG3yyBQAPjvCDjoqGpPwCPbHaBABGX2KSW5erpJQHf/SvPrfbjg/us2lCPGAAvt4yAHu9O/v83/5vlstuBO4zMMZGBhYjabUe+MV57xNuBr9SlwwmsoOBVQhgBVsUZsKz8+eSgGNMXsiVrZCtWrlUt2Q6p73JAUBO753szysLl38SpkHgCywbVDCXV1/ZdN6109OGPbSvrFTBrmNim6T7HnN93FYGNljGlksYeS6xxVgdq5lClrP7UOsTz0tCqNgrT07cQxFQ8927SwHim+VGbEbOegK/qP3YExm6wjZUcBIoYWi0uXesD1j3g/7Ubm8wjaf2m1t3MLPR0rYAoFigAgATNpu4ByCM/MgA5OfjHcx+XiqhesE2wesd9gX261IxaT/5K681cFhifj8OAOCi9FEAEAkwDEB5ly2GRhOCrMwZnQxgYHmidOBieqAae0ghkxbrmrpSliOJtVQ2rmrIykuVoeJXX93au+sHu7pv28n5KyvVDq3ROLdS5UD+nvh8YvvAcy8AEDL50lUOH0iA1WhFQGKnFolWE96IOfDH+3AAMMj8YQOK/MT9cYBIDW/GQSOaOrwM8XOVP20AAP36J2w2Xlr7zgFAAgRgACrBOZGVTFNnwPcAAAHj99l+hHpE5r73VTtATISKIAGmT5FlBkngK+63h4nE+gomverD+PkDANDVTpy9+xJgntf9Ab9sXvDBCuoNhgw7INYJA9GqRfX33mvY/mwa/28FAB8DPv6s7z4iwKQ5TFAAqX+UZDmAY9v3ut6+VmpE+lAAaV3H8G159ocDBt73SlMvF0uPAECl/qKyiSmg6o12IS2sewGAAXR+KgH+w7/7C/vsJ5/IdxQSCAAgEtXNbGwJ9qrpQASU+kHVNviLT90GA7YZoIOrHvak1ioqHFalixG7NF3cAwCblmAoH1OA5fm/F0zwCABU1fxh1/YbgYDfBQB+y8/QT/0udiHMuT/j38T7Hmxg4tBSvtIrhhFDs2nLFvMb26xvLGU9Wy5HYmHiYZfZTCyRIuUJgKpr7fs7m03mSv11AHBk49HGnl28sJevf2Cn52eygWI4OFmMrPVwJyISQBrnBESmYi4r8oYAQIWOgju4LQkfJ0cHIrdAZMJ/uJAtq5fBm4/8gZv7G1krIAGmP66fXFjj8NzSuZLNJkvL4UvLetCvlPUvb0TYqJSqWtf0qarFCgXr93r2qy9+bX/8x39srz/5xH77t39LKdf8fLIWWPPdft+Zw6y3VNF+8lu/sLbrJ0kAACAASURBVESJABAsHQAZUUOGPcy7LJ0p1O4CAPX/MABJk5+YLQY2G7U0NFcYy7Bj037b5qOhQEAUanr05O+5O8O3e0OYVOz2nMjtf0w02u9pPlzAjwFA/l4q3dBzal/6iAQ42jDEfVKEGmrVNM+is/2oSx8xAAEAlegbyGB7Awit8LDPbZT+6p5/DEOxwkDNwOcIAGooQxccZcD+DfzthWdyR4kJz91TD8D/8g8PNiw+GfDP14bfJRIeppGFPAdpUkUaIF6UyOrw3qKmToHXoRN8DtgE2WRVuI1gBuKJ5EUYcq+YrLr9rK/3tC6kKSwwprpideUyCudgWsrfAfj57h3i1ZGobQDLxjakSJwRcpG0g+ahGg2XRvK+Cj6dwVwaRiAgQ5BrKsGL8BFQ5xmyYmdGsDFgwlkt5u305MDOD0+sWgFFX1if1JpxzzCCByGHUeAA5dRWNIOJqVlyYq8/xWNhaGtJZwM7WSy4mq3nAID5bwEAEzaZDFwCLK89/8wScKAq+F9R4GAnRbLP3Oy6DapP8QgDkMbcJ2yqIYVsb1Tw6VqEQ03pvYRIIAHLFiRTwTuvRyz3bCKwEGNqWEXamEIC2iQwwvJ5n3hzn/kjlgfNHNMyRXjTsId0LYGNCuYI72drUeKALq+R+8X9QEJDSEQylVchCwOQmPOHwch6o4V8vwCKmdblAhvBD9/HRYAK6JD+GR9WX0SB1be3I/gUOHigBElIvH6eAgyrgRCQwACs4k3jEmB58eE1A/MMUBZfyencJiQ0jQkFAbiGBQIz0+9mbERoeJlESQKcR3aLByCy+4IYBwIAFzQYMFeXAlclzyti9r7SRJ/XyTpnWs6B0XpoWbvrRbSe0bBZiBUVA1nEHnRgkV/gFaSElspMqNJWLOcEALpP5sJI8uS5FZsknVQxr0RQ+RxSbLs9ZDZbVjNbLDWtWjm25Yq1mFXznSKhMMgU8LTj+eO6jccTDzrZCwGJBSmDBx8W7IpUtrpGo6YDDHPcOEiI6bA837wnDlxsArhPMAfZnAGXIoV751kTi94Pi5wI+sTp7W6NfXwCqpTrsC8qDSrJlIjF4+nUEWzmz3f0b/f4jB/xUIsemb4PPD6+ksELNP5p/Pv9vVV7ddDZP302hr2ufn6hWNRaohnbPyzjNY0AIJ5OgB08OwDGkYrufhW+N+0YgCb/uMgAJJIeySxcoVxmI0YxvlqPAMBoSL5e2mRK0uXSAb8VXqXIMZyx5swM93R1s2H3I9QByZQdoJtmKKz52IBq4qnhuN83DUH2AcDIAKTRXgIARg8xLAxW2keVFszwYz5WIIBsFRILSy3H8uiZj3tu3G0rySPXMg/O6/XBvLq+u5Ws9fWbVxqokSTOWtTP049z5pIAwHcP9j9LAvyNtXpraxzmrVRN2emZD5ayhYSAn+G0ZHcPK3vorSQFHM8mYoZUis1vZQCWyhSbCRWdm/nKpt2RMeAukhyXK1oa3xEGHmz5UdK65uzETzAdPBl3cjPWcjqTsFIprwGQfFkz7Am+N06mIzVdDNd4HrEU4YNnHrCUQrlYzAk4BISgJnn7tq3vASAB82s2c5kMQ0q8abSLM8SYedDBapmyg4MTq1UPLUUgAL5IhMAEMBBPQGcAOitPrMvA8nnEAFzTIGPp4IAeQKCkjMultdptJSrjBzjq99QAq17jfsPSADAUP11u8kFqnNEgi/qk3xtbvXls4+lU4Mi7d9h/FKzbmlsqgz0I0jm8nVb208/KdnqStlx+bOnE3A4rKdssVgJ2a9UjAV2c/Z3+2K7uu3Z127HRhEcgJnSTVg3A42mCUdJP8Ab3FpUNJIfpxK0kFsux1ZpJOzvLGwBgCl14YABSt8Mc4DNr9vTkVOE8mJ3PYeotk/av/vU3AgB5xniUqSl+/ttvBABW8ikbD1p2i9qkdasBKkNGzjNJIGGvUd8IuPImFoaY16esEUKuWFc5SVZhAJ6fnAsARAZeyFeslK/r/MMDlPrnESNor1HlLJeROs8wfoSLofUHbfvq61/ZeNKSHzaBNsVqSh6BNAQAc8NhXw0Yzyv3kUAP1h2DPqUUr2ioAGfdN/fzz69ULh0201qvRwfH2iO//uobl1QtFvp+AICnDJnPGpLdwp7EbiUB2yy5MfZOPoaDgT7DAERC2mqPbDhaWo+gscnqEQOQ6wigynBYz8aC9+JSPyTASMEmk4XWbqFI/c755P69lVLSivm0vXxxZM1DrnVSTCQHAIu2XkQG4PtHDMD/+B/+rgOA866tFg7oac2J0WA2XxHuwzk/t0q+bAXRRJdWyDOoodHiucFjz9U0pNTjowQAyEDx3dWDvb9+sIf+xMG/ows7OX1tpfKB3ttmlXYblDSenDRN7g3LdeZzEBxtz7gt0y2EJVhQcETvNHnuolgSAAj71Yf7fpb5syE7FepwWTXh4ZqGBirwCPkvTJkEA+y5sy8jANi67divP39rrVbf5rxGGIABABSD18y+eftWDFL8weThWtgxAHV+PQnhSEly5uz/CADGWiMCgAsNpsf6d+ydkWXE99s22aHOUK0SgLIIoAkgDf2IztMtU2/H6NvWMFuXev8Tzrbd33nwEM833/uRr9ZWcuwSXHo21eXUzMFz0FmNXhN6jbMDPHcMRn8jqhUEeAbm4t77ih6ASgVdrZ3Jl/FBMfdQXx+uB9eVZ/DhoWW9XteK+OIHBiDSQbEG5RtOXec9jTP0AAGxsQkAoL4rDEDWJynA7gH4B3/4t+3HP30tBnI6y/vua5hIYM4aj8wZSaozKxZKNp9gg+EMW1khpXMOAKq25vtHMIDX78NaSYCTRbNMzbLFhqVzB7sQEAF/3wUAbm9f+J+PsWmf/pvf5PffxSj8DhDwiUT4SbkcJGoBrA/nvti87IvQ1Qlxm97Y2m4saT1bz8byp0vZ1AFAWv2H9zYZtm0+HVqv09fg8f5+YA/3QysW6latNu30/JkVSoR8DjQ0zeYzGnIT5gj4h48w9QMDIZQEECuGg5UdHzIMOrBclr59JbYf4Dzs2JSlteej6Do/PbYf/vTHSlN/uH5nt622ZKaFOp58r6xUP7DVws9Qvo77Oh9CXGIYuzCs3ZLVqhIb59O5VFKyXLm+tn/5L/+lfFjx+vvBj34s5nqtUdew4Ob+Vmef++4fWTb9wixZtiVeq9SyJydmpboN+g9WqVYVwKmpAwN8oV4AANhjwAacma36tp51bD7u2HrctcXgwSadexv3+bOR7H5iEK2ew22mwd5w4hGotesPnZnHnrBTBD62GNsp/vb7uV0/5j6LsY8TyxesYesB6PZxu0GFe6KCX1Hve6J2SNaOEmABgMGaBJxiD6uI/e12L5MM3wNDEqEm4rPbHgBQ7Q0/wrqPr337xD098J4CgP/F3y5v3OjaExUpBpACwP6rVPB9SwSDXg7tiZh2LIR9yqS2mhBb7EU88mG8gTCUnChMgoOSvyuXmMyRCPU4pllMDszmt6mOGR0I2UJek7vBCLnIxGb4mW3fRPA50Gtf2WLujDSaBUA5DgekmREY4TXlMsibkEI4kCLQZja3qR5MX5/ckyBss2qZYqhoZydHdnF0ajWYRJuF9boYRHfV0FaKVXkPUdRQaMhQPDlWg3b+rKLPmzQsr3CQSI5dfQIAPrjniRiANUtlEzaZDtWc+fx0BwTGA10eQyI9gbGnFb399nZAlmwAAB1FpomNwIL8JAM1nc9x+rZAPrRaW7FStkq5rPsz6AUAMJMKACCbEg+vFz40RhyMAESaEojhMRdQiOE4B95ijdeP+6nIUHM7ofMHy6MpvCjQ4Qh4DIMULw68seTR6B6A/IL95wAgiWueMgwImKHYgkkTAIR4CG+Ljfg/+NDsPQSa/oSPLfgXNgwVNhwS+JiIQRkYgAIAk9asNawWwDHWEEwW0aphmW5Yy2vJsiYj9wKkAIQFt0XxBdR7+i7XcwsA8pyUiwIACbgAANQ6XZBK6RNWKOQcDmzGTJUwpGdj51phRs4k9qHdFkuF66hnNOneBGqsZEwP9R2/TaT1gJcrSdBrdSRBOStXC9oLuL9iAs9m9tXXXwePC5iEDgByoPGzp4FlkMJLIePsv2LpUI0qcvT1klCa8P7VgANoPQYAHUTepQB/CADuCj6+/qBREwMwt+cBuA8AKjCg3bJKueKhKfO5rhlgo3w+g8TDi8THU+/9smX/UIgbtP/9twGA/rc7wBAgHP869xjywpBicQcA+vX4oGR5VD15W7D7iGbB8U9iSEgE/KI/z1NAMP77Xqet/2WdlcowaPCY8I/9w+TbAMB9BmAEANkHh2Nn7p2dnVutjDyP0ACaiYllkxsxgHhUCZwBADw5PRIDkD1AV5XgG7y0QuNGEjrsW/zqYmo4/y4sbZcOcQimcLGDZR6GVEEi5O1bAPa3ACDgiIeX7CTAgQGIByASyY8AgEpMT6xVmEsqt5kJAJS/yXwkuQ5+WezPyDM0ed/wfTd2dXNtt7e3li1k7c2bNwIFkLwVcgWbMZTSweOCM4Y4HwMA8+WEPX9esaUNxBQH1Jqt6tbrZ+zqYWJvL+/FDOC8gymGB+Cwi71Awo5OqpYvbiQB5oiW5UAqY8vJwsadgXFMVXKlAAAC8jmoCyMEgAuwhPMtNsjxXNIwI7ER8w/gL5t3nzgKqPmC4eJEw0A+CBiCwUV4FnuSg/5Ty+bSYv8BAvIzJjAA33cFADKYdLYzLPOFGIhHR4e2lOcvTeTKlnPAxbKdHD23WvVAxROgwQ4AJCG95AAgctwnISBbABAQOHgAwvzjnOMz5xpnU6/bVWKfinaMs8Nw01N/ARoWtpBsmKbLAco4jAOIGYzmVmsc2mA0tEK5YO/fdWy5KFm3BbjAewxemYm5/eBTJNUZq1aWlk2NrZpP2WYKAFi0g9qpwD/L5LYAINLIMfPHNPfDgXqK1DLJpLndkET3c5Ow5RQW3B4AuBpbtZ4QANg8xPTarVocjNvYbDSzfheuEntGyc6Oz1WTTUi8n5v98Z+8tfuePF0EJPG4/uy3P5UEuJZP2Wzcs6vLL611d2vL9VTKE7HalIBNXchj7NJNPd9zQFU//2Aswo4QABgkwGfHZ1arNeUBSBBEOV8X0xMbAL7fNgTkCUslAoA8w6xpfAABAN9ffmn9/o2tVhNLZRYKxVrbTMNwauLVaq59knva6nQ1+GLdcf4NB1PZ2BCYxxnDa76/HwsArFcTSqqm8aJ2/vKLr7ehV7yXwyMHAM/PmlaukDzpkmNdeyxgAgBIYiNeg5xrtzctu73r2XC8tMGYe0DSJ0bwGX3e4Ee4TtmMkL4JYEtCKbQKAenP5F2FamUfAOSqQ16oVQm2IWG7asdHRaV8440IAJhCxr4oBwbgDgA8PSrZP/kHv7CjetbW866tFyO3glF555ImVBFIX0nBpRb/watXtlkvgq8eADQA+liAG0bwMIbZy7O5kiWzZbu879rbq3vrjheWLdTs9Q9+YqcXr8UAZB3zvggC+QsBAGW94zXgPgAoFvuWlRnOfzy4AgBIAwKTDZZMVgARg8+srZbOAFZIACEgeAB+CwPQh0DfDQBSL2zPaQVxUZelPgAAdQdQ16wT3vvMOQ9g53mYyNOPyLjbNsZbBY0rdOKgnnp0G+Lnh9f27x2giwElAYjbBwAF7AX544aEbVQ8O8Atvi5+HgxO6jqxYALw96gOiky1UB49BQD3/+1+nbdjBnr9B7tbHl45gmR2NhOxbeEawugFAOQZ5DXvA4CRxBAHwOy91MlKEAUYyKCCiYzk9WMA8LRuv/93/pYYgAeHDNAB7gmlGIsBuMRKa7WwPAOnlQ9aOXMAm3nNgJU7BmBULsRiDvn9xvcFPP8AAAsH3wIARgbhUwnwB8vkw/r3N2IDfo/v98E/+fMBgLFqRu2g+pJbEAFA+dDzfWmKembLO7PNjdmmb4ZH3ajjLEAb2XLyYN0WAGDL5pOx5bMFBTx2ujN7uO+rx8kXK5LIQkxIZhgcr1Xvsc9TLwDmASIzSCRgSxYXw5FNpnPLphJ2fnFmdYAHwx6iEpJp3dP36y/eyhYFwsMnP3ijodRoMrFNGm/HnJUInDt/aaX6scgYqVRePsWz8cSG/YHC9H75y19KvfbDH/7I+sORE4PC0PyLr760//F/+qOgEFjYz37n53ZGkF+9JnymVCnrucBfOp89sEzquQBA6lzwxlXGrNio2m37XoM5zmrRGph0xr47qrRg1i+xiujbatq25aBlc3CV9p1Num2bjfCQDdLWCGbvJX0/7dd8MLEbMLiKzJmD8fn9PgBg7H24LlIFhV7IAcCQApwniAl28G49xlAkmOcOAAYwHSAQAFAhIDkf8GNxkgryX/Zt1mBIKtYPDKw+DUzolcPn+Hv21fi6nKHIJOFDr9RtwEJ8jp4CgP/i58kNm5MmRjJ0ZRLIJMdpkIvl3BZTDmZPEX686TojZZs0HBIVMfEGnMAcm+IOqQHTFTTvNOsyzY1MqyDnUjojwMnKk/PmgJICJ8zmyBqY8i9FvtuuI7AxzgsKFnANUfHFdHOvGPnNeVK9FiIMFyjbnN2YNPs0yL3baE6CPYzfjPBG+T6VSsbOT0/t4vhUvm80Or3OjfU6D5ZJw9gqqihiQs17SKQWkmelsviXUEjOLZVzAJB1vGazWTVsuSzZuJcSA7DdwwNwLgDw6LgqABCjc6SmXgD65IjX7jc8MtU4gB0AxED76mFoC1DjTcaQ5kQ6uKPofm0cHHNJLAdrDHHh72Fl1JsNbezIm/ALQuJEUhzrhEXuFHpfDFxX5FgRAOR7ARYBAPIxGo+cAUopFZh1PrULkzK9Fgcq3TjTQUl+rktBQ0AJvKFE1m47I3sYDJUQR2NNoQVIHKcS0fsE4GOfheVmvg627QDkEC4Q7rVen6RzO5vY+G85IFgXyH+3DMB69ZEEGLYkr1ky881a7J/xZGkTZMATmHKeBElD6jR7Xg5N306GwnNO41xUCMiBFUtFXQ8x9ALA6ACge1/CxJnhCTQYSJrHNaxVG4bXXy/4b/FM8dopPmB40vg5o3duq7kbZNNAs10yFAIkqNIAVPICIvG4ogmm4BmPxn7fSYFMJ2yxmtscADH4fsImSaWYDtWsUjuSRK1aOZQ3FQAoTQiHZJxOAsDuMwD/LABwf2N2Vh0sBcBSDL/dMzSGivBvWaccuN8GALpE3Z9ZFQV7UpDHO91O9vl9GYBPJWdijC2XGjbwwf0D7IpM3vjzIgC4Dzh6wRs86Lap6f4V0Sx4+/UBIPyAARi9Vp+egDDrCGUolaxcKonZun+d4/cFACQRHCYe60HyOdb6ngT4uwBA7vVqOZKhcj4EYzUaJYF/TwHAlZh4Pq2H8UczqCYMEHDle5/ucWBa4Y3BoeoJrz40iFdI/iFh+CImW5RrsWtKcYsEmOn9ngegGICPAUD2vvgcyQ8Ome9sIF8TZM34nBgyHQIqSE/nlmXSYncwCMPg/ubaAUCGYa9fv7FXr54L6BdgsJgGADCEIBgMwPYjBuDBcc4yhY09f9Ww1bpvll7KHH9phzadl+yr91375v2dzZYzq1Zqls9U7eGqbcPuVOutXMlYoQTLN2m5gjNt4MWvZkubdGZGRlcVlkmGUANk+/4cAfiJpQxYsgUAAapiwRUtOWCrwXxxIHAfAGR/pPmNACDMJ/Yr7fUaHCUtydlRgAG4svEYVpaDhgCA7IcUYexB7D11NisceuLeMwfILdvJ8TMNHZA6Eg5CCAjBSLlsVaxk9uC4TsImHII7SAGeSnrpzD+384gAYDrjwUXsgwCAsAAJLvBzg2mzA6MCfgED+X/ksbJeoeYBFMLbcmq15rENhmPbJNf2/mpgyVXF2u2lBiQRAEwl50Zw9IuXJTs+TFq5sLQsrMTxyorpvB02z7cAYGswtuv7rr2/6dh0htpnl3CMvLxSdp/caNHinl4pefrhAQgw6aFrQ6vUEnZ8imcz9hphQIXPHWy80WILAHLOlPIVyX+R8E6XCfs3v3xn930/3gg65n7/1f/gh/Yv/uk/EHiJzOr9V1/Yw92VvJHa7QebwvTCHiT4/mnqHQyyVwx1Fw7y0oDkUjnJjyvVoodnHBxZvX4gABDpb6VY1/mDYkCA4qOYyl0BGwFA1iSG5Jv11AbDjrVbV9bqXNpo0LZs3m0K0hlUHgVrNtx/iWcVxsT17b2APwGUMCHnS/knN+sNDd1YJ2/fttSIQXYFsL44fab99ssvv3TgezGzSqVsBwcNOz5q2LPzAytXc3pGHgGAoSIddHuSU5LsyM+/vHqw/nBlw4n7m1q2aOtMUTJghadtAO6cAQgIOJlx3hEC4gCgVD0JsyIS4Dw7wVJhJwSBlUtZq1YydnpStWKF9TEUAJjc4LldsP7D3L789TsNqWuljJ0fluwf/f2/ZUeNnK2XPduwB1KXBwCQoQYg6dXlnXVbIzE7fvrZj62UJRwDOx0sn8a2WRI0AvMb5h2qCIIqypbIFuy2M7B3Vy3rkKxcqNqLTz+z8/MnAKCC0EqBAejMr29nAO5M0nWmyMsp2rKw3zsA6/AlScwhBTj8uSD2cLYAAG5gAD4FAAGkOYOQGQoATNh0NFVqOQxAeQBSM+5JgAkB4fu++2bHAARowp4npgCzd/1ZAKCHgO3OStU4BMuGoRr7Adf2YwDgNv02fD27vxpcfDXlexga48CQ4Xt/zANQgP5+07nXoAvYA5wWA5A+qmB4v8ePRwAgSgDui4Y2T5ruvWLtQw9A7+T266kdgWKn9OHf7PdBYv+l3csxhrzE78P589B60B6AQuzPBADprZHoKl0Ur8UIAOpuuAfgZq61fywA8G/aZ599YgfHJUvn1jYZ3ospvZpPbIVqZbO2cj5n0xEJ226FJcZnBtuqjMDALQMwsgAloV76IDIFqFm0ZLph2cKRJfMHZhnYynwdbCUUSjvgb9vcf8tcet9TeneW7t2Qf9f/+32Th8Pr2PcclE8vvvisZwZp1JKbntnizsyuzBJD+f1t8KabD8QAHHWvrXP/zsajli2nE50H7O/OAhzpMwMWNj76UtRckGqohYQ1AKRQbSwXAuRurm4852Dpthmfvj62588vrN6oygKMuhwWncJR5yuFILXu2tq3G42Gp5SbWbFas9rhiT3/5Md2cv7SkrVjvZ3WjYeVkSbMO7x+f2X/+t/8aw36X716bS9fv7HRcKIeic/vr/Gm7dmLVy91zpH6S+JvpV5TLd48PHR/2zxqoZJtjF+ETiVtQZhepWDFesnuWh0xAAkpgyDF2ayDYF+dx5te0lMMxf5bjzo2vHsrAHDUeZDUHQBwy2rVJrML8XwKAMq/NDAEd3ta2Cu2Hn+PF+R2X9i+Lq8RIutvHwCkVo2Bo+xV3wkARg/AfQBQTMCUPBu5HlLoY80VBhvbgUu0HeD9olQJVmgC/rbhdbuwo6cElb1N9PEbfgoA/vOf2wapJtN1l9n5BXNT/ok8QLceP3vfiu8joCxA6/ye+8mGXyQYo0xB5ig2cjvAFy4gUk2YL/ubctxguaHuFTRUszSbufxIPWvaQT41CeE18jAx9WTPy2STav6VYCXaaQAK2WORD2UzkmUAAAIc0HDw2nkpFBo8UKLTa+DHRuASnn5/buVy0k6ODgUCMsHFIL11f60gECRPyKUo3En2EuKdXloyTcMFALiyTG5hiQzpUkjmeJhpcGq2mpds1N1IStLu4bfnHmwHR2WBxRSnkkUk3BdgHwCMDAxvNWgukrbYZOyuO7H5Km2LJdLogEBzSMgzEYPanVQP4EOSUgFAM3k6HZ166jNFT79PPPdMzRam7jC7WKAAGXwgTSmXK2rMBACO3FgUUArTdjY9Cl1ux3aBSi4VfEq2EskdA5DDksbfJakLNSU04orBTuacAdgdWm88djYh4HqgJANMxEjvLRAYGI87D5E9AJDJ7r5nXGDXCQB8cuCJAQhwPJ4KBIRRSaGPFApJGx6TuoZs1AAdRsEMAxAAcGqjyVLyNGRp0HhdgkYBF0DJwDaEjZTLp61YKaopwEicZwD2H/fp8vKdCiqmicjoWBOj0UTsS9Y0qXMnpyeWz5VsNBpaq30vBi1rm8KRApJmysG8qYz+AQh51ritZxcZOzquhRAgZIuYXm8U5INvjH52Jqkmn81Rja5StWmCMNtGYl60QrFmpVLNypWGUvpIpxyPkJoDPLtnnAvavdjme4wngMWYvbvc49EeETYhrk/cnHkuirm8lTBNDx422T1aNO8LgDNKgNnj+D1rNfreRc9JnS1/gQzACDRrLYV7y8/ottr6+UhuKRzFqtoPpQmNXgT94vO6ZUI+BQCfTGWiVGznJRsL4MfXU+WnpPaefA5bTJ4W9EDyNdp5C3F/HACcqoNgIMCHzOL18x3A/wAAXG/s/OLCGYDs+7bUNBuwDGUNEkfWGuAf/rDsMRTIfLDuJKWXVHElAFBptcuVp+bGcwdGrwYrDpptzayjD04oED8EAIMEeAsA7jwAeZ/sY25XEDYCFR6+B3AGOQA4sSW+MXsA4GY+seXUAUDufe2wad3+QIE8SgMfDOzm9log15s3r+zi4lzMIvYQjJZ3DED3PX3KANwBgDVbrYe2SSEBKto6eWiLVc2+ft+1q7uuGGhKRs1UrHs3sAEAYDIJWcyKpY1VG0lLZ5ceYpLY2HKysnl/acWUWa24AwD9yF+JhYxMH3CMcyyOSLZ48sYZDuz5qiXS7GM0OzD7F/IHxm9tgW9gescApGkBAGR/EyNWAxBnAHL+DQZI1cwKhYydn5/r1TAk4PqXKazT+LDhPcpZwfAoY0eHZxo6sM+kUzS5HgoAOEOQgNsweKMjAPOJBJiGjPeJ3xtFO+8dlQTPK8Oq0Whk7fa9ddsde3i4c6afwD+35vCN3UMPvGHlfXnhFiXA1caR9fpD6w17dnMz1DAQD0CY0jpbEzCf5tY8MPv0k5ydX+StgM6R2QAAIABJREFUWlhbejGx5Wj5CADcpLLWm87t9qFvX72/cwYgEmB+9malhPQqXj55JN3ecLPO5J24whsuYct5Qns4AGC5SjOaskYzrfWiAdXGGYCD7sgIpq1VGnZ28txa90iKzCazlU0WZr/88p09BAAwV4C5v7K/8tMfbQHAzWyoFODbm3dqvC7vb+UBqMdMQL2zlFTT8PzPHfijNqHhzWq4tAMAm40DSYFhvVfKDSsXAADdMiQGFPGkx4GIrm24RaxL1th64wDgaNCxh7v3Npq0bAzrI8n9n1gytZbkGJku/k7UGO122y4vb2zGsHrmDEVXWtDo51S7IBe/vR2qfiVJGLDy/PRM9/err76SDJPBOJ533xcA7Lbbqq+QAN/c3tvNTVvezwCAa0I10nnLFCu2TGU1ACYIhHuDxHsyXkouHAHATqevmoH6olJNW7mMNH6hFO5iOWPlUlrBLcenZauUGN4NxSQBQCfArtue2Je/em/Z5A4A/Id/72/acRPkdyD/LMmXGXqH+yq/rKuW3Vy2bLNY2/HRgZ2fHukepBIEoGGzMrdUEouFmeUJA0wxbCxZIl2wh+7Y3t22rT9eWKpQsubpCzs9fymrESTOqxW+pn8+AJBakD4lAoBR4vsUAHRfK4YnHs4X92yy9NZZnvXUNg0YBiCBNKwL5L+RATjFy/qup4b+IaQARwBQCc6hOXwKACIvL+J5nGU4s3mkGGCfQQIsSWhgAe6HbujMDwAgexV7b0zh9U1r9xEZdFsQbpvKu2P4xcFH/CqV0qFBf9qAx57tuyTAUXLre6CfvU8lwB/z83ZgJymm+v7Hvgcif67XvBcu4sQA/xpqUGpGeRaKTefSbr2G8Jn3tQ8AEkhFzcLZAGD4mAHoQYsegrKTAIfv6MxSzok9APD3fu9v2I9/8sqOTkh5x1rgwUNAZkhQl5aCTbZBlede9TEUYQsAZoLHSTQZU+GzkuXJUincWVulWJMHAgBTxUOzNH16BABjGnCUD8c3/nSF+O//3woA+n2NACC3gk0KKvydLceXtly/t3zek2qRBq/mA0susAgbWO/+0sajts0mQwV3cI6Op2sbDebWbiHL3mi4xzWdreZ2dnqqeo9+2oeeGbfKGZNP4ISAKBX/4Sef6pzh39MPUZ/LI1ADppW9+/path38XNbbeDC03mAgpcHpy9eWzFfs+OylyBfkA0QmvWtK1vbrP/1cXn4iGmzw7QW3ofdzO50/+T8+F57yk9/6TPXcr7/60s6iBBirsNVKNmwQSRi0uf0Y9gfOgD57dWGFetXuWw9WrjbtqHlqB80TO2geW6lUtVyhKMBGzGN6v/nEqAlsMbTktGvtt1/Y+OHKJr22Tcej4LkdJK8hLPZpn7YlA4SAoQjw+woNkuA/JwAoBnsABBm8ZZH/Ctil53S84dGHJMCBASibHOpL9uS8bWCC8znpfn4x6d1titz+SQSoQNLyNRrquOD95wBgyEbYG4T8uQHA//SvZzaS2tL8yUOBYt9TfaP84MNcbX/THuS723DZRz2RKmUl/MlArzdreZ1wU5D8JAh02Gtao39TvIi3D/cq/GAV0QsLHQ/MtXA/ncUW9ydNmChmo6TUmV7C8Pg6/R3G4SkxpgAAAUNoXilAZcCOTGk2E91fqYxiP3IjE3pYuAWNRlO6+9PjYy3M+wcexKkYUoA0i3nK+p2R1es1eeDBAFwZKW6AemvbpL15UrFrJP/UbD7N2aS/UXpqd4DcdqmCu9nMWzqflCxKt5+wE/wdeOMUKfIpAThwzTkPP8XuMnjkTRdppb3hieJsB9hrvmh8Kgjgguzb5Z8CTeVbt7LzZxduwmzr7eSAg4pNCQBJXjzy/iNYw/14WD9It9gweE0K/ZAhupv16wENhYGYnro5IQI7sCfi75HE8TMAaCiqb2/uLZ+H4UWTm5H0447ACTEA14ond12+y1u3fiYEDgQQQw/HXjqOfAn0VAd/glgYBCaYioS951rfJ7BC18i8x1Otk0atbtUSh2lSRQGNbJyOAvRyT9i0R2N8ABe2WKUssckJANS9ENjjE+bIGKNRcTZjRjK3fBE/Rr8XMGmjD2cEW/BHi2bOXFZk+8+fPxdzEI+JVguJ1VTfs1qlqMBQFs8HpopMlbj/NDBzBS4dHmaVPkwKONMrfLjwaeIDjxGmHnjARXaPS4D5tZQf0nQODTtjuUJFDffFs1dWKFTUnPe6k730zWByKol18ACcuF/oxyTA0eh6y8ALnqOY6PJeeX8yW96TmNCA0TRyHWgSo4SQNYuMg89PJbTf5vW3PyWPoJ6zmANjdA+w1L+l2ArrDGk6vxdAPHfGbQxxEWi9x8p7ygCM++JTADC+zp3kN+7Je2t7f/IdvAa3kyYOmvVa9g4UGLxGgY1hP9e1lBzX9wXOA7zcADo0aQYA094RXuG3AIBn588CAEgar0uAYcrFEJCzc4zvmwIAMcPPQPXSsUKjCosK9p+zABOkoy5X/hpDgAsPpoN7flA+BQDdozAUqyGJ0hmAEQD0pL4ce0cYBikEZMsADOzPYEKsIKBg0rxauHfYZjW3ZMIZgOv5bAsAArzDAmMfkIUFEg/k56OxUrYB/jhTOEP42YvVInjF7oKPnAH4JzsPwOOCZYore/GqZsv10FPpEjlbJSj4avb1ZU9ywOkC5nbO0pa3SW9uo74XmpnM2gqlpFUbCZ1LsBg57xbjuc37CyukEg4AEvIAyzZB0BbsyrWNxshX8PWScOpx4aOBEOw9Bj+cCVkfWClkyvc4Jto8AxS7UQJMEStAao2pvrPACRmTB+BsbOPZWPsDARaNemM7gOLM5nnGKwe2lYYPIWW9UT+0aqUZWH5ZAUICQ3NVW284D3cAoDc+nKOwzWdKAV5v3McPxivAs55lmAIB3OP1YmvSarWs226JmU3zCFCocBc1jg5MAwakM1kZtGP9MOjPrdXqaTDS7vbF1Ly9G9psWrLBAHaWD4awFkmlp3ZwZPbyZdZOTzJWzEytiBpgubGiQkAaYgDiFTlarO2hM7IvL29tzDabdiCNeoEmtVFzCwSeWYY53D32cuacS4CTBTURKcdDyxeXdnSSsHoTJidqA1d/oHCHSYpher3StJPj57aaJeyhNbS7h75+/k1nYN3xCnNNyxXyYrj8zs9/ar/7139mtXzC2rfv7de//BMr5TL20LqzRbAxUeOu2hGmFOeBhxPwmhQe5jNH1UHsVZEB2Gw0rF5HAlzRPS/ma5ZO5bd7gVjBvqP4kR+9lIMH4ARvrT0A8Ob6a5vNezaf9S1hU5stBmLi5Ys5MQBfvnqp73F9dWu/+vxzK5YrOhe5Y7DqGbSenJxr6EftiPSJYRtNE2fQ6dGpzvO3b7/Rn9M/4JkpAJAU4PMDq1RzGizzc31/3zEXW3f3YgASAkJtNB4u7b7FNTdbbpI23aSs3DyyBCbw842kSKgPYKaw9qYz/K43WwYgQCtD1mota4162diPe/2W0o8rZRiAaTs5rVm5zLAoAoAFWy+K1mnP7Ys/fStfxnpgAP5Hf/jXDClwYj209Wrs7DndAuSv8eeObTJeS4Fw0KhomD6a9OU5COh4eFCxPPvhbCL7HQHoyYLSS/E6xOeyN15aIl+06uGpHZ28sFK5qWeHkDFA/0wK5q+HcQigF5C/5wH4hDm0rVNZa3izhTXj9YH/cg9AQlOcDRj3A60ubiTPHG+WIBCxmd0LCvA/he8znpRBAvznBQBLZdg07smsPmqv/+Ia01g72yzI/fc8s1i3MAJV+wMgAFQGZdDTzfyJdd82LVSSOqViuoKI4K3dR6jpHn2zfbaeAxL7A0/5twbLF9Vj1CAhSXOfAci35B4p2CeoRvzH+PePfu7x7+NLeMoWjPdZ34uex1x6zAfEE4YNWBfRU3BOqbbY6wcEAI7HYn/z7xlAfV8AMII8/r6CtD+ZkGc8oT8EAP3u7/+OffbT13ZyVJH9wnTSsnkAALOcx6uV10EMQVGBycd+KcBS3szb7S40xm7SqHMNmSYkik26bIl0wzIF0ltP/2IBwA+qgr+cfyBwRf2fq6OUmLyY2Hp8bZPB1zafvbOE3VupSPgctgfYACwFTHXvb+QLWCpktMfzgRUEe6vCluaeas8QaDIbK/CoVC3a0fGBFECsc1RLeGPjwUz6Ls8ApKlPX79WrQ34R11Bn09NxLDm5vpO5zQe6vjdZlNpe/v2rdbsaLqwIYOoDeB12Qol1A4wamFwk11Q0M9m4PLrz39tN1e36sHfX95au42vbU3Mv+nC5OVOPtjBIWqwQ9XmhXJRBJAe5KzxSOGq7OfsinpWCjlrnBzY8x+8tmK9GhiATfvk5Y8F/jWbZwIN6Wclr0977wUAOBt0Lb2eWGY5sodv/tQmDzc26T0YqfDU+mmCa+I5/gEDENJXtG6iVni83vZ7Kz//n9StgVgS/130BudZ1e6y/ftYm4J1FD2fQoy0x/sbwwMCCAl+cvo7nuQ5Y0ibiDJgyExKGQnvK7CiY5bGduig1xuVTYEwswcA+vt5TKb7gLH7VPH1lAEIAKhUF0xnRdWKHmkc3D4R84+tiv7RFZZGe48FKBle2hc4BSayRAod2Hqeyvg4mWo/9p3idKwQDvfKy+eZQDPBJ73KvecoFGMyqy5AlMSq6fZkUH3AnAuLgQYHWQMMwBI0c0AwYPTNRgm/TBmZBuMzBeBLIiQsFw55DkrYL6ViSey/fC5nvV7HMM+H5XB2dibT6dk0Ya2HnmSySIfWq5FtEmPLqhBOiAFoKZe5kAi4sZrNJimbDCiqx4rz5v2nswQb0DDAhHNzXNh/TPwiAKg0swAwcP0EqkkCnLT+mEl8wibzpKSWW7mTtMcJTaXxqZGxtpKbPcUMABUA4OziQtNuDqjReGA3l1diezAdBkAF1GOz4u8j0s7X8fUAingpcqgDgnItxNaKvhzh8KYI8QPdPbzimqSeOTk5VuEPCxBQiU2GAiqbL1sCpsN4aXedng0AsGxlmRJG5Q5EZrJMQL1ppfCjCYuMQKVreqnwWJKA8e+ej4m/LmcAynMkAJgRAMxgpDue6j3ho1AOknYx6iYOdGuNaw2nNYXnGWBCtJzjvecePM6AcwYgEkT35vOfGdkzAuWTGd0rvj9AjT/0wU+F10bIgAA0v46VSsFevHgpsP3+/tbanY6YN0wuoKuzhriu8vEMBq3cUwE8q6WVyik7OMR7EH+8lORvFDxM4Wu1mopP2EqwSSiuRtOhAH7Se2EUEnYCCEMCHkzPs4uXatAABccjgHnW5I4BSRHjPpQzgX+T8VjgfwRpJQ9/tBEHoCtcAzwY4wBDk9Y9wId1tF6urNvpWKPpADb3WgDgaOQTcAAuFVExBfCxZOZbJythNe3CNaJEd8e4i2lz7IOsOwGAMEaQOyYdwIi+XHFT3aZ8P9m446QpegB+CAiGn7styH3ze+oBGH+OJk0BAIRZGg2qs2IJA6SzB/rrdoboxIN5JMlir3Xf1YjDxUkb65/1Hj0Azy+ebwFA9uHEZmbJ9VwMCqwSTk4adnp2aMcnh/JIiQCg+815yiD3EKCbwje1gAlEGIe/vwi0fBcAuJvk731dEgmw2104AEjCsO/3YsaIAfghAOhrkteBT+FgBwACxi8mSi7GA3C2nCroYQILeOb7Gc8QDENSvnnPdVhsdLtyKFx42IYm+ySpwQD8GAC4sRcva7bEoyYx13my2BzYalOVBBgpJimvkgqsszYfLmzch6G2tkx2Y4VSQkE/GkytJwLN8QCcD0ZWSKStViwFxqYs161cgdWetPGkJx8w7v1uHe3KAa4XewbPF2eFS8wIBPOBFUMMnvEIAMJkoTiO/k4M3AQeBgnwcDSwabA9cG/hohpb1ib/DvCcNQXLwwFACra8VUoHYoPJOHmVESDA9LmQr4lV+ZgB6CA3/n8wMdQobbBywCIBmRWpRg4AREsJahnY1e12xwa9tkLSGLIAAiY0hKJxdN8ZzqFsJm8ZTYwL9s1X763dHlqxXLNWpyez7fuHkY0nRRuP3KNNIDORV9mpXTxL29l51mqVhSWWC6vmjJGeZRMZK+aqSpSbrUwA4F1rYK3h1AYTT9NUs71c6V4261UBgdQY8oWFlZYvmhG8sYRtl7L5bKX7my8t7fgkYbVGyvgnqsfWScmX15OEQQROWcZKhYYtpklrd6bW6U9tPN9YdzyVP2+CIVYhL4bq61fn9uPXz+20WbTlpG/vvvpTqxRy1uk8yJcKA/GYaMfeozRiyX5d/isWT/ACQnInALBStnqjZkdHR9YAACwBjNQsly5bmsTlYAewZUA8McN2pjMKkggAzm00aIkBOBl3bDLumiVZEyNbrefap/E/evbsmRjqrYe2mj+lFDM5456kSL0uy/uIOsvlwQz/ZpbO5GQXwlnIe7q8vFKKaDaVFLj9cQCQgXRMYfbnrNNqCeThHt7ctLTu7+571hostQ6WiazVjk4tWajIfoQUcmT0/R7sY1j2sCkTAQAcqoHjvK3Xs3ZwVLdGrWSDYUsDDYDIWjVrp6eoebDgGdp0NLGUuQcg1jXffHG7BQDPjsv29//gd+ziuGzJzcgBQD03uyR1eWAiP25PdU7ACB+O25I5EnyWTs3t7KhplXLe1rOpFXIhMIzk7ETeBtOlQo7605UlMgWrHZ3bwcm5FcsN9/Xc5CydggG4AwAd7AGgR+4XmP7fCQAGwPgjACADEFfmBAYeoBX9k/wkErbByoZ6ms9KIk4KAFyvIwsQD8C53d227csv3gtAJwTn2xiA8g1bzAT6sc7x6+X/Pa14t/964u4OAKRv2iFCTs6g5OPZ0hBSASJuu/P0I0qAt8BarJufMPzEdowsmMiojjW0rnvweg9S4ijtjz9PwUMBAKRG9RRgao/dYHTL+BHg6MBj/LP4/iIoyPO++7v9a/P4Pcb6h36SoRUf8jBf4PUa+i0FKTm4+IgBGABAhsjUV1sJsK5F9Ch0kJRSgT0tjRQ4hoToeoX6LEUdNtO5fHxatV/87l+zn/zktZ2cVC2TZQ/pegrwfGYp5lSs4aCAgN0dLXRSWWcZbocF0l4HgJhekdoCP+JkzgE/SYABAJ+bpauBUUOB9n+RAfjBSvrL+QdbhddmDwBkvxpd26j/lc1mX1kq0bZiaa6hqSfHrW3w/lLptHkIRQd167z9Wv3F9R2KgKHV8d7DaxXf3+XK7S0IhoTGlFjb+cmpsJFm80BsQLx52dMB5SEylAslDSvAI/h8fXOl2rzbG9j11Z3lMhWdcYQ9EnKH8qw/GNmIz5O53bYHNpytbUgo48zs0x8+l5UXexVDwIuzU2OI9PAA6AjRKmnXV2ORpG5usYZxrkyllhIRiPAP5MgAiePRwD7/8osgV2VQi6dyXoBeqVGzw7MT++2/8TMr1asKJYEB2KxeWC5TE4mHPj6XR4VWdMsmgpOmI5v0bs3mQ8utJja4/domD9cCABcEFan+DiDYRxmAjwHAp4zfp6vvNwUA9/s/ak96NjIuIgD4NJ1cQ590ygc/kjzn3PuPXwCAAIKprNcn8ul1ubjjBru9eDuACXtrJDfIS1F9neMFdLx8bPfwuJfH7e67AMD/7BeFTWRN0TBr0qVNmIPSi1/fUD+c+Ecf3A8BwIxVoXtKajcTsjwYOjC0r1jjTW7hRRYDEuIVEiU3QeR1iUGx9ORaZ3K5JNYBk90ULt5YACCf1nFIOEDIOZjPOgBIeimbNqwSJnhVpV86O4XEMd4vnibIPrJpGHMUSFM1Ko1aTVN14rhh/wGoHBweWqlQt9kkYQ8PPYEusCTWq6F++PlZVbLedB5UjOaOvTZv63VVAOB0tLFBZyR6MIUYZKFanWRbwKK5Jjwc5DAylOwnWZzr/sW2AwBUOlba5quUjeYbm5JKN2eyC+OsECSnyIEAitxbETCCTQPzbqS9xYp7BME6K1Ur8kTC34jiYzxhEwRcKuseUEDEdUERjeyT5k+mown3ayoWYVYChsIy84lq8O/fovRPAUAtMdiXpGpBlw2snkwma7l8USanSD/uOl0xanR4l3JiAcJI4+DWvZXp51rT2Dil3T6oTzwAmQAJSHgqHfieACCAMoc+BTnglZLmwuSQlB4ATphxSIHxx1MaHycxcickx6uFGlm8HpBhMgVSc4vENpO2bqdrD52WXV11bDoxq9f3PFKCtBTGRBwEV6slNSmszdvbazUpAL2FbFqMXLEFVytdX7yhJGteukRvtSSyPi32HyBkpD9zvzm0DlnrpZKAIa43Bc5oMrJut2Ptdk/pfrxPPwDxe9vY6fmFXVw8FxuQRlPNdzDg1wYGFrreaNol5udfMACIVCIyAHntgJ1cX0BNXedg8ro/Gd6XNezCjnYF5P6hIIuEyCoJxd9fRgZgLAyfrvNO617MiKcAIHtOBAA5FwAAYbiy9zjJMjAct43UngR4DwDEQBivtjwT6o8AgEiALy5OBIbBhMuEaTwng9YqjAzF0C5ts1hup9+AgHpuA9PqKQAYk7IiABAPVDH/AjjD/7Nf7QOAHEAAdGLzij2xAwD9wGW9it8rqwjCAzarmYKhYAByLrgEmECAmb2/ulIK5zQAgITROKO6bs+enyrEhmfNWWdIIWk23PdjZXl7f7nzAGz3V1Y9yMsD8NlrBwDTSdJpCzZbVWxt9T0AEAli0taLlM0GMxsP3GcJpkGhlBIAiE0rnlaAoACAi+HYSqmsVQslhbYwIEgnNwoBIqxlOhsqmZ4B13a6ttf8cZtYR+xhsKUoaAUIT53N3e22JIPmTKW41NAGT6IgnXWTZYosQiAIghrbzf21QcJjGCj5jMzZXWqMgbbvHwQU4UNK05O1UgHG0oHCYPAeBQBEIkpCHx6B3wcAnEx6Si1eMygMIAANFoAm+8MQe4VWWwCgpvUMUD4AADmDUnsAYM6++oYE3LGVShVrdQY6d1utqQ1HORtP0s5ilOMJrO25vXoNcyBtuVSfIEg7a5gd1QuWWGE+T6pvxiaLtbX7I3tPQuAqacMJUi9v7hk4AACyzmCrsJezHwoALJQsJVYSTSgerUuBvLni3A6OHQAsVUItCNNwlvSgxMnGRr2J2TJtkzHAIAmAOVunC3bb6lp/jPVJzvKlvC2XE2vUi3ZQz9mbixMr5TZ2d/mNNWsFu7u7wZvFWTZIdRg8WEr+SJIjKwTIn/Pk2plB+XReqg2FgDTqdvbsbAsAlopVSwPwGv53PmSKDGCG2bFQ1noTAEiDBvuU2nRm42HXRsOW9Xv31m69VwInjRCgKPWDfK3zeYXRjYZj1UIwPdptf43VCsNOn9TzHJQrNb2f8WQmiwqlFedLAl9ubm4kIwYwBwBsNus7BmCF5FiGpwEA3DPWR/JFI9IPEmCAvbu7nrWGcwGAqXxFoFiqWPazeG3W7Y2s353aeIwaYScBRo7L9ZnN59ZoFOzk9NCymbUAQBixtUrOajXYp2XDzQdQHNmaS4CL1m/N7eZ9R0zhWjljz46r9nd//6/a+UnF0omx9sZ99iLXBQuQTmti11cd67Z6YjlOxx0NjA+aJZtO+vbq2YEdHdYtyZ4vVQagTlbgJjLzm/ueEo/Xmbzea/P4zIqlRhh2AwCyr2D1kxYTz60kdgCgN4X+nO2f9a5UcQ/P7esW9dRZjAydnLm+Y2YqRIqhRCYlFiA1J0CgAEA8hmle8XBiXWw8BG0xg3m/+N4AIL6PAIA+5M5v7ToUJrZ1K/dG+SkACEgQPzTgIgREio35lgH4gYxNeO1TaZsDb34vPh4CEq1AvEH167vPUHEmne+fXnMzFHX7If6O90ezRj1F7RvZe9tk4i0DMNiq7N/HaN/yxGMwDnY/ZAJRf2vctlWGDAacb3j3piyTQwLsnmUiATySAI8UAsIZIIbSXgrwByEg0QMwndAeIKVKCHb0+tcBwGzGAcDf/b2f248BAI8rAgDnsJGnQylHYKEB/ulzUN+pBmEdAACmYHi6okd/r/AafsrSPQDpjcRCIiW9bunCuaXyF2aZ5v8PAEoCPDEbXm0BwGTi3vJZgjPwn+bvzQZ3bRFAqI+KB00b3zPIIdn+3trdoVjoyURe6guS6OnXu4Ou9fod1TP4+1HHNA8gj5SMZxsAkOcRcgWDOtaHCEj0FrCOU2nr9QbyTh0NYAQWrZjFdx/bHsAxD4mYLjeWqzStMxjb3UPXeoO+vvb6+r31ug9iG2pwsTH5/RFckkhm7e6Bn51XqBM14XhKKrzZJ5+8tOliIv9b7GmwUkKlUqs56x4gD5CPPenw7MyOnp3byx+9sVK9LO/ASoUgkrLZGos0f4Dw0CMdmeeA2nIxbtu4e2uLccts3DFDWt25tVHn3lbTSQg/ZUAY9pOQJRD3NHkrP1Ghbje8j/T1vykAGL8X+we4BD36UwAw9lRSCu4DgFg57AOASgAGDMw5/C8AEIZgAPEkBQ62B+EHR4KcJwGHMJW/SADwv/rHpxveGMUr0hBkV36tnVqs18naD0DJ/sX9LgCQIhdAr93piuYKUKShxB4quY1gBwBUMimGyXk1ftosQyqkvyJQdE8lFAtBmy9fN3e5p9LzAhNHhrG+2Gk8YfoVgj+RWAOEdSQ2KkQJEmAxqthPuDE6P40/p9Gg4BNzKAuDaCP5JMwrGhY8OQAA57O0tVpdu756byajYMHV9uMf4VFTUAjIOkkK7kaSndW6ZItxygbd+WMAMAMAWLJMnkJ4tgUAnU3hhuxMFsSOWTlzhwW1WCccZFqmbDyjMN3IE4VizT3nPCFMMl0xvmaS0Y4mhJWkrVGvyduNvUQm/wkkGmPFhmMSI983/A0DwOZFkSf20uxOxiQpi1GtzaNRL1gJsDX4VPiBH8zS96S2TPTwzJNfwnShRhmUm+ZRNGFNUrNKU8MwgynHQ6sjAHCR2FixXNTrj5LUaPiMNBX2EKyNeJD7g+qy5O2DvScN2r03Uc5CAePcNFpcAAAgAElEQVTrbet3STDN2IFZGuNKqaQiDHku7Bb92y0AmJJkgSm9TNLx4RnBKhVyobXE9QJcZc2zsTJhwCOCZGOKIJg8ME2ur26sNdjYQeVxYeZF6+6prNcrdnFxIbnRzc2VffP1W73DQhYpn6eQcf91QAXGHGA4YAXPOObjNCRu+s9hk9bap/l58eKVfhA0Z1iAiYzvG0xO7+9b1ml3xXSSsfNiaePRwsrVsr18+cYOD48tnSQAqBBkmrFRomhZCgCk+IJm/n0YgCqeNibZ6GMG4O76KE16PLFeDwlw4wMGoII4kKXur4ewN+1AvsfMvv39z/dGn+Y+ZQpqwhz2T0mACSvAyPn/IQlwZL5GoHN7gKoxcgBQwSphmhQZgOyROwBwLHBMe2wCw11P6fYPBwDZl3iOx6Svrzd2enrxrQBgKr2y5mHZnj8/s9PTYyuWmCbGFOIdAOhAOQlQS0sugvwlcP0XvA5JeoP8SN6asEyd/fAIABS4tmMARnYKDawKLgrzPQAQYN2f551ROmuO9yhJKCfSYroHAJJEOxbjls9Mf7/65hvJATsAJnwFe2k6aWfnR/bmkxf2/Nm5nn/ZQyBBBVhU0wjDI2uXl137o//130oC/AEAuB4KwMNfZLos2nSRt8u7sdjf4CYw4hYY//enNp84q5rmlSCQ5gHemSRyTzTwAgBcjSZWSGa2AGAumbDZfCRgot4gGX5qt7eXlmU4RXBCkG0S1CQ5yGpjtXpNz9rJyYk16nUNyzg/B8OetVskJ04sk0yoCIaR682Qs1Oog7gPGdjFAAOkAF/e2nwFAEhAUSUkvrPf7xiAnG2eQo43V84KedhgjW3DnUoSZsS0vSkZ8McAQAAPWIDz1VgA52Tas9G4JxminyEJL1rTMLgdAOx0WjYc9GwynogtLyYLhuw0dQGYpmBkbSLH4Tzr9AdK/ywHAJDCuN1bWLeHF2JKE3nA7Xwa5v/UPvlhzWpVEqbHlk2aPTsxe3Fxbpk0bG7uX0p77vV9295ePVhvsrDBBJCbhjBri9nMMsmUHR40BJyxX8PEpLGlgKexoexZrfAnBADsiAEYAcBizaWoiVXGVtO0Ga9xnLB+a2Djydpu2xvLFDif65bOV+zd5a0NxyQ6l2SCDmh80OCMnFq1kLCffPrcOveXVq8V7Pr6ynJlro8boEtKZCnVJuOxry8AQJ29gBtcx2RWbDyAdJgJz1++EBAIwIssKrnOimmlQjt4Cnrtszskt2FPa84p2OYLeWHC/JtP+9Z5uLL7229sNG1ZvYkX50xWBGJgFYt2f0vDBlvCrXPevsX00Ozli8Y2NRwm4OnZqc5tQG9ev9Z8pqC1ShBQp9PRXvAIADw7Uv0HMPChBBjJ/kzATZQAY6txc9e2h95MA+B8tWm141MBgKOx11MPnZ4YgADkw9Fi6wFIwypvR5q6esmOjhtinhKGwvNQrcA8zdjpBX6+K3leLfHOBgCcF6zXmdnddd9wc6qWMvbitGb/4d/5mV2cVoA9AwDolbs+Nmmx/y4v7+3d1y27v+9IsTCdjKxWTdlhs2zDYc9eP6/ZxfmxZdKkTrNvYi2TtbVlbTzbCGQeTle2The/FwBIncV7ZN+OiqHvBQAGiaBOt48AgOwLGVJ3sfFApRRTHd1DyH0/AeEJytoHAAlem66V4vx9GIB4jQIAUuewh/je5zXFUwag/BJJnoWFAtMkKBtUqwRwjARgZwDGhN6djG1bF4gA4mowMe70+50n39afb78cDeD3tiEOzXr8PUe2fx9/Fqk7VPPLOscBQGcAJtRbPZUAK2gpMDi3MuKnIRBPUob3e459lYe+lyTAHj7CB/Unf6Z9nr0IMDLj9c1W/8bQezSyFhLgESGNrpRQwm+QXUv1FPoOtWdIwIO3rfq4oPZxss1jAPAXv/iZ/finrxW8sw8AYi0iZjj9+Z79lvzqUQ0JACTUER9y97eXfBTaIM9fCg9AlK4FJQCnMg1L5wEAn//7DQBGWwABqhNbdN/aZPClzedf22Z9Y+vVlSU3E0utk5Zcpy2XLFj7vm3zyVT9rbyR5xBpZiJ64K8KuaJQqrlfXLFgnXbH7h9urdW6txL+qiV6vZrsDfg+AIAM5lAZ0ovRyxaKeSkhclgJJFOyCbu+vjfb5C2bLlsxSxhVXkNIEnoPT06tUGtaezi20XylM5hnC6UWr+/q3Vv7+stfW6/TDSqUlV3ftqw/IO/B7M3rF6oPu4O+9QcDO6xX7dMfvJEdS6aAf/vYbh9uxQQsAWAS7lGu2dHJc9mZnDx7brly2aab1Z4H4LGVi8/N1s6wpaOkJmZ4l0qBH6xsNmjZsP3eZsM72ww7ll+Pbdl/sGH7zubjofZX1fF/CQBA7gPKOsg6wkKiam/P/kkAYMpTxJXMmwrpv2L/cR6QZZAJ0mAGROH/Y/DInwMAfMT+e8oAfNqwPvl94r/+T15tomEsfwcbCGNK/HdoYN3w3f0v2DQf7kdiqRVzXoQjKxH4FibOKYsSHZhnTJcd9AMUQDs+mcAqdI8Kfu6X33wdzMM52AqWyuRklA5tGr88vnf0RIMpAXvNUwnxsGBSlHQfPjyL0okg4ZprIk/RxwJaUeStlpLS5pC2Kc2WApuY7ZwdH9Qlw1otp5ZMYDg/VeEK64SfyaGEl1tMDgTA4X1RnCLvKZeaZkse9K4NJxSDYyvk8S1KKn2PRLV8CTnAxtapjS3XFLnEcydsMvBkPVgECiLJBMZFCSP14JMXEG7JJddIyRY2mQxVKIOoU2zT7LW7MBFQ1uM5Fr2OPA1Ozbms97z54t5gQg6wVm82dT3xNUTeIMPsBJLrhd1e3YRCw0Mk2FC4dvxsigh8mQiaQJ4FC+zkqKEmiaYSUAHJdDSG9wMyHP62UTFDc3R7c2dv31/ZaIj8yhkTvC4kSrD/BPAV8lobVzd3NprN1VyUG0i6TJsvYBUeZXpdmKZiKh9MfLU2WRsCGncSYEkoApDpMejOMogHvlP4gzQXxhEFAyBrAADx26uW8bnciCkJgO7NbPAjg1kTGIAkM46G3DezQOAMCZvOUCXNGqbLb/3WT8Ij6rIowD9YfIORszC1JvYkEDrow1fw9o6O6nZ6diZJ0eXlpX35+Tf63rkcBUpSTBD3DPTrIEAjSGRYA0oAT3kwRyzEkDOR3k2TdXZ+rj9PBX8d9gqkNe1W125uPBVRzzthEcEM/fjo1M6ePbdq+fCRByAFqANw3uzjqQKIymG4P1VR8Rruy26y7HsOhzAbMiCbhxjtKlIONKR6fD9ACRWAK5cARwagJIV7XxMlx49YfiGs5mN7aUzh/QAwDJ57UWrCkEIJ4TyNGHRv5SCPi+8o8f22fXvfd0jXZafB1ftzRltSTXIMOJHkB6CKSbF8tnz/k4coMuk9ADT6UHhx6mtfAwNJMWHF+Z6sZ2SfNRsKcUBX9kUSsHm/p6fnkr4xMZXcVmm5DGxIrF5brVGwV69f2NnpiRrhVAgBkcUBbkx4N2kyFAJAMCdR+l1gFTuWvgMASYuCaSEoc+dJpDykwBhUQbznu6nrlaFhgorvwxEFU/BA8jynkJoGgBO5OIMoBUN4OjHnBXIcDPSR6uCrSIAEnneX1zfyeru5btu7S4o8H3S9flOzn//st+xHP3otP8BEEhB8JOBoHwC8uu7ZH/0vEQBcWgV/2CIpwO4ByD7Nvjhf5u2hs7TbFkwgGua8mF0AgOPeRJIz2EudXlcWEydnNas38wI86FdXhBbsAYBFMTbxc53aKaBEkwEM/rUzAWMwyVlvyGHZS2gqFSJ0eiq5/UHzQNKqXren/RiZzM3trXU7U8tlzOq1huUkAUaWBjPRAUAFduUzun6kAFMD8KxQbMUmkefXGd++jjk3GbJgeZElgKhQtVy+LPkvwy8sOkiHLZEQS5iAfHGBLQJ4LVYodQmBWCOBH+Nxz7rdBwGXDE5Ym9QhAkuXS9Uo/B3MbyTAfJZclbUB0yYAzaTmHZ4cq3CWbPP6Ts+HAq6QzA6WNhwm7KGXsFYLJnZSQF0hvbLjI+TMSzs7ydhhfWPl4souTkh/Xlq1emKn5y/EJCJE7O3VrX35zbXddYc2JWk5X3YLDTxelyurM6wqOgOa9a09XAABzP2ErQgBma1sOGpZobS25jEegAmbbdb2e7/3md28f7Bf/cm9HRQrlpjnDSX4ZJ2yf3tzK2ZWBDhGk4X1ulNJfZrNQx/a2swSq6mVsyv74ZsTSxoSe5ikSN7xetwoxZK0xC0AOBhZp+MSfNaL7ATT1Js0R0U7PGzY0RHD1YaYdQCq6XRBIVsOAEINhf30eJCn/YztC+Brw16FTQTDCqS6DgAOu/eGF2Cn884yxaU1Dwpi1gwHbpEB6x/QAD8jzqyrywcxVD/99IcyAMeou3nQVEjIYrYUewMppLyfSlVd//+TvPf8kSzNzjuf8N5H+izf3s1Mj+WMRhSlxWIBQdJC2gX0Z+6XBbQQl9ihSC45PRxOm+lqU11dJit9Rob3Rvidc29EZFZVTw/JAUUogEZWp4248d73Pec5jwEYb1w2LCgMCwTATJqtm/u7qtWK5pHJfkAzzyM8ZwCiwxRgWCfnFy0dnzaN9UEIXLpYM1AsDgAIGNzt66xBUzewAJpuh8FoVN32yNaNBaxJKpTTqlTydn93u5cILc3/r1xMav9m1TwALfSOoe80rskko05jotPjho1aytmEbu2UrwKAU9JoHPwLrzmA5ef3H+mzT4/UaZtdnsmLq5WYqpW0up2eXrmTNy9EGL40yCEASEBObzjXxWXbJcCpvHLVumqbeB47AzAqWLF4TLG3JFyau6De8YFSKD8JwayQmRKG6oWpoOH5EH7ezl322kCSTd1iUlFj6sD4S6Cmd+ZcAADCCrx6DjFMjTlQMJGOnp05ANhoM9sSWfLcS4SAeKq9dPDkqQEEswkBb/gbQkpwL+bVhV1VCxZDE3U1DGe9rZzQLgMglMCkMSARey7Nqvdv1x8hY34J3oVpuPw+qx/d+9jArrV6wOCpQCZs3p0Mh/h+C9jwMJ+wruS6MaTnfKCmNQbgC8LY1uuTcKC3/rz8ZzyoaLnWXvB7nnuNptZBlugABWf+0reZpFPsfeghfg8PwLB+Cu0iWB/UD/Scfm65LYbVbuZjTR2GB6AzAH/y0/cCBmDeAiRhIaMooIel1osZUIX6wK2VwvrPFTteL5nklGuKMiEKaQZpFmqKhaYGAFaUTG8qldtTMnfvHwQAPrdw/pl8YjkOMgsz6kSua1/d40816j/RdPRQs+mBZrNDDWGFXw406E6UTxQVU9LAtbOTU927e2s54KAsnS/c8gPPYYZ+7POsnynBYvOJvR/UEFa/xGRhLtwbPBJYXQVe1KHlCOuJ1rPTGQjGNh68DHLy6aI2NrZ02W4ZMenm3Tvaee01KZVVq9GwxGdARhjj4+FQrfNL+zxn6BdffGEhVL0h6yOuhw8v9c57t8w7nt79T//0F/rue2+Z5VmpXAzqZt/DI2kYa1FV6xu6sX/XLFdy+ZpS6aImkbgWDCbo6836gAFjxsAuS7qNRZTIpKzGoq7E23LUa2jYOdOsd67osKMcQ9jmqVpnhxp02hZghtx13QMwXGLXyQwMotfzJV60FJ8L94TQdM3v387bkAiyDA/xbyINOZtxBqNbLFx9MDAgVBfSUjRGQukaAGhsbEBBrg3swEQAAPo+vb4Ph96joRWZM7I9QHW5x6yxna+AgC964c9v8b4H/R8/Ti9gC5HkygFTqVYMZKMh7w+6BgS6EWXEwDQYRAb84V9lrJHAk4upE1wo3mjz6PGJtzX5UaQnM03wLuBJL5DVEok90V/95V/bYUJRZMa0CRhrMeWLBaeoQwePB6mjCfTqR+5PZTJdCt2EpUdu1ZmckjZJKiAJsgPbBPn548NDdVj8bOakPJlKGAbHVO+9+5oqtbyFhODbRGiHgV8zPH3G3viO8IpBUkW/DKAIgIc8ZWEHaCFXVWSeU6vZ1GQxUi7LdJ2Nd6gFoNSkp3w5qUK1YIAdMoZBN6FOa6Ybe69qOJxaoUNxbh7CeNkFICUfjbpvl3mu6YiirqVWt2OND9NFNhuYAxcNJro+KfWPce1s7y0TV1lENIHFStmYO31SXaG7xxPWxFxenqo/bJkXVdgkP/qKFN+ZTd5D4IDrT3PHz5E4C2sL1hnXql6t2MLCm8KozOY7AtXfwwZMulMuG+iIl8nx6bkePHio394nGfDCGjTkoqQFcXAC/FnBAwCYxLcqo85wZJ+v1Csmt+A68Pzxi8KHj2kFkwz7m1MHk4xZE7C1wuLBATB/nqHkkddkoE1Q8Ni1pwCYeAw74N9k4B6AULYBeM3fqtmyyaCl+Zi5p4MS46DZ6w8XGvSQAF+VwVtttnZzhmp7T2n054JZdizJAb+KUfeiyFOMbTkHYEytWtbW9rY1RwcHBzp4/NjeDw6cUrmsYhDw4v5EEyssvIAC8LOKwn9vFHYtIFvC/Ix4D5AAZ/PFwBjVixhAIe5XZGVHR6cajwJ5etB40YTWa5va3b9tZrARkTToUx1jpAbsYgsbsWaa5KvJsmgNAb/QjDXc27x4AgDksF2FgKxvotxPPF4GANpGbQ3CGiP0GgNw/e+9aF99HgAMvPjMON9lsi67Zr8jzML3JJe5I2G86sGzHurhQKvTwsPX9RxAuPRo9WfHeg69Z2yCHRSwYbiTrWXzPCRh3WWsPlDxSf/qb2Gv4KnfNAsedDAyANMbC3+sDlz34jCLgSnFpgOEe7v7LwUAKXrxmbr3yh3t7G55cETI+A4AwDE2CC8AAMPwFgAEg/FDBuA/IgDImcSDgp1CxIzPTSIGau6+djAzAAENAORaktY9wktooO6gb2lolxcdHRw2dNlALm9ERt25E9H7339PP/j+u8rmmAxy1vQMEDHWtDEA0wIA/OUvP9Gn9x/rojVXvgYAGFkCgIvFRPFUWqNJwqQcT447mokQJ2QXcfN46+Exe9401hJbSLWe0N5+VbV6wSSPAH0AgPP+SOlIzBiAAIAmd9NYWzs1AwD5W56OOwoA4XFgKO8+mtxuW5t1lcs12yuoEZqXLVtfTMGPT47VaQ7Mj5fvQYLq5iIzA/MAAwBD8R9liY0meLABWpM2ztpyQ2wL/0gl7OeMfdcbaDSCjQlIlLMgCM4Q9hkYf/gBZrMl+zf2GyED8CoA6Oz/2ayvaHyqbv9SjYszNduXyqSTS8ky9yf7CUyly0uX9sCoIwDC0rOjAAMwT6VFjGFeUbXNmsleYAje/+wzr4WGcw3HEgSnFj7Aw5yms7SFd02GI0vGyyQXqlWl2/tJ3dzNqFwkeT5rfydb3tDuzk3FI0m1OgM9PTjW14+O9NXTEw1n1EVZ94fBXmE4VCaZsHOXtYsHMKC+gWMRlAYRTZH2jqdqdy6UK0jVTalUlW7eq+g7776tZ49P9OTBiUqxmnqXY50+aeqiN9F5VBpjfE3g2CKuo+OGWk3vp8rlvDa3t5SIz5WIjpVLzBWdtwwAjCK/JywtRePtSYLFYkaZFABeMCzuTu1r/DK2hYR5OeOzl1F9g+CgTe3u7KpQKJr3Ht6ygEB47CK/ehEAGO5XjLRh9VlQDyDbfKxhzwHA6bCjbutM3f6p4smBMgWC0yamfjAfaZOTM+CO6ODZgZ171FV3X3ktkOnErJ5+dnBkFjjNy7btiQybSsWK1SsM9S6bTbVaU+3u5lUuu2XO7s6WqmYLEFW/33E56lLKxz3G4DuurnkAnllzBQjYGU4UTeQcANzE26tg4R+tTlcnZ5dqd6hno2p3AH8IJhkZq2TCz8UiypWSKpZYM1OrLznFCkWpXsvr9i2sPxZqtvCgSkrUv+Os2s2xjp+dWj4hAODNvYr+zb/8nva3aJJp8tg/rwKADEI+/vALfXa/ZwDgzhYNc0SFPGAjQSpD3bud1t5u1ew5ADocxEpaQjYewxetjgGA0WRW+eqmalt7BgAuIgEAiARvDQBkD8fHlnOP+8GZYMEQK+j+rP4xy6BA/hvUQeH1tzvaLCP869QtML8MeGG/xlf89wAAicx8dnDyrQBAPLs4V7BWCBmAgHfWEaCqWtYvPvByT24fAIaS3fC8Zh1S93ENaGIBK0IW9np94wrTUKrrDECriwMJcOjbarVGwM4xfDXw6LNahB6NJtcYmM5ADy01eP6hxdN6CMh1xZDVGGsSvxAIWNbwwZNePte1ZMwlSHglKGX1Ko0RGvPUeh7s4b5WZsbgyedyxvKz5xD8mNnerDEA6W+MAch/QS1noChbq/WuzmYEzDbWEP0Bg2rzS1w4KWQJAOb1oz96V2+/dVubWzC8UBR0NR4BAI5M/mv1JnXa0tPElQj0iaEEGPUBrK/JdKjprKc55zYS4HlUkwhEiqqS2W0lsnuqbn1Xipf/3hLgF9XE/xw+twIAA4/6AADsn32mfvsrDboPNJ08UaNxX6Ne0wHAJgFvUcWiWfPAteEB+4ZZwgT1N9Y5cXzp3bLLU7nBfCLGxozFF0onHQBk0AmOsSIPxIxQBYbBNhtPgjVMTcp78PTY1BCN06YFjiSihFJt2v1OX7y9u6/9O7dV393VOBJRKptzVvJorHazpWG7b+SHVrOth19/beQQ7jsUZvhU079znvL4iz//C23WayZRfudNJ6QYSz8ixXJpjaYzA8K2tu8on91QsbRj7H8Oc5LZZ7GMZshcGbIG6kOTr9JPJtBljoxNTtDWuN/UYtRWdNJRctpTkqT5yxNdnjxTv9U0CfC3BgCth/nm1XcdALTQprXHEs96AQDI19LYyOVzDgBCYguSe8Nf8W0AQBiAePu/GAAMhxhBTxZYkVmmAUzywCcw7MGuh4BcH+ZcH5Rc/3rk334vsgQA2Qgx5oUtYuDSDCPqpPnmmUF7DOkqaXgkCKbMly6karNxe7LpywFAUhApiFiEZ2fnJs0LgQgWI0BDDOQ0HjM6bAg4UVRzw3AATyYjK6QwzzTZZypuSPfWRs0AQBJ6zZDb4rOHBpCcHp+odXlhz5+GNwQAOcz392uq1UkIhF3YtQIIFh7yA/AiimL3qYAZSdDFVQCQRJ5ioa7owqeXAL67O2WlMxO12mfqNC8ssAK+SnUrqlQ+p15/oXYrYvTb2YSNJKY5zJbIXK+88ooxGmHUrc4yNxT3wASm9B0DS9pdmg505wlLg7u47NmENwT/wrAJFk54gPMeY+wJAIgHIAtkBIvFjK6jSiRpYpwRgefJ0bNnJu0CAOThASBBgEEyaQU0jfLO7o4Bbmxg5gFVLdkGAruHxscCEOZTK5yZKiDngu2D1Ofg4FAPHz3Vgy+eWHLxoDdRtw8gPNPInN1Jl2RTZcLNZHtoAGCB6YTJ1DyhFNYZG5oFnOBUzjNNsPHiBYPMKfD/CgsbDlKaz0AyAfgXrucwijv0fIJFwXvUa3Y1H08N/Gbd0RxyDdhkYbjyoECHsozcGyYU7JRun0bMZXlUEw70BZtPKEt05dZSuuQgCoCLe6KsfEiC4iEANEO/D/420qj6xoa2tzf09PETu8dYKzSAMAMxgqWBtWsEc2aAXyUgqIMDlqWDfAE2DgBSDGasA4CwLZBohl4w4XpAEtpstnR8dGxG8XZgBDsiGEq9VtPu/k3Va9tKJQvPAYAU2bB9YFMgi3ohA/AFwBwAF3vTFQBwbUPneYcBRMjEbDOcugcgbM1V8vnzAGC4oV9hub3gbAnDKJ6fGAUp1MGUiL3UUnOnNJK/GwC0onPplbN6ft/EALS1F3FmX2jZ4Ewf9xNZf03h6wqfP1+juF33sPE0dvcL4t7mPtvd3rpyFVbFuQPl9hrpWWOw0Bba2d5VpQj48jwDEAAwX0jq1dfuGQDIfn4dAJwuJuYhaoAfEmCKYKS5ZiMws2kkTQGDEL+fQhPr0AB9daBy3ZcegKHXk6VUkrLuBXyY1kywjZ1JMwfkkhz2ZkQbmMPbNQZA92m7F+aw0DC2HxqYR1jU6QUhERM1znvqdIb68ouWA4B3pe//4C395Mffs2sAAAjrfE6q72IFAB6ftPXLD36rTz99okZrqkwl6QDgLRJgCZqaW8AEPmynF2M9fNrUZM6UlYAbGuKYhu2BgZBs3QxoHQCsq1bPqd9r2LXFcB/qWCYWVz6ZUQZmizW8EwMAK5WsDYbmAkCgPujb/tEfTa3oMjCHtLtcQdVq1dhfTEqRKrImYEEhexx0AQDZS2r2kfPMAUA/4/O5hMmN8Xa1cKpAZkGQQm/oiXomjeFn57DnuubHFqYAAwBhOI1MhrWAaXauUFEuW1IM9kPAjPdBxNr+G3EAcL4YKBpbAYCXrcZzACD7CiAJ8hvz9hkQoOT7nnkyWUqy+9CyXrZ3dyzxmTMFRgCsPGeqR9RoLvTgYVMXHQrkik33HQDsKJuU9reld16v6+5+XskYvqXSeDFXrryh7d3bqhY31WkP9AQA8PGRvn5ybF5AiYyDBQAfyH4YDMDMZI2zrmFAw0pjUk2dQJovtU6zdaFsQaoFAOCrb9T1zluvqd8caTGMa96Jang5MdbbZWeoHr8PlUXEJetPD05N7t7tzm1YZH6N+Brn4ypmForNWkokYKNGlcV7GT+7bsdkskiSYf2zXxmTeDT2oAhUKUjM53OV8iVls2nV6jVtbW6ptrmxZP8Z8BdxD0Az2w4GTfa+4D221h2EAKAlb8MAnI0MAFxMeootSPUeajJpK5pkXRB+NHEvzGzB2O/h2ceQ7eTw1Aai9159xf4+tVWtWrW6hsEYCY4wn3ityKa4/gCA2Ib0RxPt7MBkLNrv2KjUDGxmiE2A18ZG1euY4ERlX+KewJqF+4nastkeaIIdRnVzyQCM5bLqETRx3tDRybkxAOezhDpd9wZtdcZqNjoa9HzIYQBgMatohIRrZLcAstLudlG3b20qm1+o1XQAcD6NaTJKq91yADCORUg+rrs3avo3P39fuyEFK/MAACAASURBVIEEeEEYXgi+4LuqqI4AAH/zQF/c7xgAePcWUv2JUsmxDc2HvZnu3o5of7dirGz2ZbNzIARESXW6YzXwNATlTqRV3b6hUm1DmawDgNz/hMDg9Qkb0xmAMKNWAKAfYMF6CLyY7X6lDjI7Dwf7fNjjAKyZScDqD+yBkgmkfkg/DekxxikS4PUQEEuIhMlH/W2AjZ9Nve7YAJxnB9+OAXh+QvrnSPmCJ06bF2AAAAIkLWuUQIIb1rNLAHCpIPLnAcGDs/n3ZQBaTRIAgAz6bOBxRR3hrzd8+CDSmYpWF/D9dIgAlHEYUAEDcD0FOLR4WmPwvZgBuAYsr3/vWgjc+qD/BaWbs/2ibuzPgz0xfJ4AgAyIGZbA0HpRCAhnD0ms6x6ANpgOJMA+6AUwcqUKrxkGr12zawCgewDm9eOfvKs3376pTfMAhLHZcQBwjMew2yEAAIZhNqHUN4UlD8Pa+dC87KeTfgAAdhwAjDCUBQDMXgUAN9/7n5wBGMrzabaGUvexWhefqnH+kfrdh7o8/1yDfkudxkCD9kQXxww24hoOJkrGMsFAIajPA7aYicUAvOdup4Xkt5hLK5NNmP8yfTaJ5/it29Ab9Vlw78LmY8jEWZPOp6wmYdhoZI6DQz3++lCNBsC/lM9Qc6XdeqVa19YePnz7qu5sWRAHNQYDnpOjY/PP5mzhjOd3XV40bM1zBjFQY92bGmMy1dePvlZiwZrN6Cc/+KF9H69wGpWShZzaqCuTcZVqN1TfeFvV+m2rN6KprBL5shbxpKbCx9kVGO6ljVc1QOLUQGnqY8JtkBIkNVI2OlGW+qt9agBg4/hAg3bLLCeWVh72RALv1uue/cH/g4esP64zAn9fAHB9LzNAP5lUBgAw4X6ehimtecADABqx4xsYgC8CAB3YC1RL1tkQ0Ee2QxBEan3HStG0Dhp7fRMST64CmmGY5jp2sH59Iv/5XxYXPGEOlcFwbOyp4ZCJumvDa9W4HTyYFBMCgVFqMkFSH2aIWZOTmlefBS4g8XIKuvk52HTZTbphv5AQSxgI0oVHjx9ZATPsj5WIu8yXjdhkKfhIjTwUYDyGleLBEviO7e5u+w1VyHkiaSZh4IbRq2HORUnSG5h3jyWLdvviAO2020obYwh2hPv8cZhT3CDxSKcjmoxbNuGDoUBxys37+NFTY/qNRxQBaSsykBY5AxCGRMIYBoloXqRCFSoZ3bm7YwDg6fHXOj878XCDicvBqQHG05guzucaDJP64kvSGoOSZCG99da2hTjcun1T1WpFBwdPgsPHw0CYOE6CJF4AQHsO0YS63bGODxv64vOnfkjP4xY2QTPOpNv8PMz30CXAIMo0ZxQLw+lQtVpet+7sBwxIil6MZudWqM6ncyUxVo7jeeApwLa5jJ2t2LiYWXBL4wJKs3T7tvTOO+/o5q0bqlYqSgQSXujw+BuZ3xs/T+hJwif2qO1oYs5OWzo7aen0/FKXrZaGQxguEWMAxpNRkzmTbkTKdjod1QDmBxPoSszWEN6R3Cd5itlA3jm26T1QXxg5E8BTgY9YyLKkoAuLQ99rHBDhwKWAXMDcQP47mRr4DQBovkrTsVqXl3bvWNETh33pIN9wPDPZO8aqhICYqtACul48eTCWYmD2aQEIgczCuf8+lfUCzwsJS+qmIKA4XXBN0sa+4T558uiRrT1kxHhJ3Ll711KLaaj6/SB0oxcmn7mXCfcYL9kSxVgDXLc5PilI3fNW6NI4hg+myVxwgLbT03MN+j7lDQFAXm+tVtLe/m0DALNZ9+ZyBqDL8WnkKb46nZbJomAALjfetc11faOzf0cjlpqVDeR5tget0bJp1PEfo4AL2S8rCXDPCjJ7n1/AALRrHTLjvmGsFAJoS+/R5Ua8ukasHQJWuI4UbkyFaQavT2P4m+sMwPD1elEZehGuGT5ekwDb2oPVgj/o1IE7Y7kCcCXjgS9QfCn/tbUVrLGwyA6n2MZ2sOI2lMWyn06VTvhBFR6s4evm/Qz/ngFCCZfz1OqbqpbKgc/qVQkwACDhEm+88Zr29nbcezRM6w4lwAv2WUyt53bfxQMAMIwfDuW/fwgA0IYWMMbxU1tKtt0M3hpEmJ02affnxzQYMIFES8C88/NznTdI8Zup05qo3xvrwYNjAwBv307qe99/W999702VKhR6AIBtzUj1pYmaZ4wF+Oywpb8JJMDnnYWylZRS2ahu3qlpOu+bKXM6W9B4HNN5c6zPvjpRb4CxP+dxxgZyyExg+sLgB2ip1lO6eXPD2D3t7rmdgwCA+CumI3HlON/xnuEspDHZqqpSzZt8hSTQEACEdQ3hl6UJi4eGEiYWzIlqbUO5bEFdA+dInu0G4JcD8Oyd7NcM9LAaiSdiSieR/0a1vVlTpQ7TOGZJ6+xhl62OgX3h+cVZwr8paGFIc42RODL8gv0D0w+gAxA0lS0om2ZYhA9LKP99EQAI0AMAOHcGYONEl82GrV32Pk8+j5hPD3uVATj9rt1v7MmwxCwtG1B4HjRdMwCeTWMBsmcTjsJ74QBgXM+ORvqzX3ykz5+OcKMyhlYmEVchHtFWNaa3X6vqvbe2tVNlmn+h3uDCzvNceUubO3e1t3tb52cdnRyf69HjY51d9jSYLUwCzDkEO7HRuNBkPFIhCJjib3e6XQOlQgCQeRkhIEjE80WptiGVq4R5ST/8/iuq5Ku6tXlbl0+bik58SNcfz9QaDTVYxDSKpC205v/+L3+uZyctXbY5g/MGFFcrWW3WMtqpZbRdT6taSqhURJrtYMEhA9pmxwfIZsXh7CXqnTC0oNNhsDvW5ua2BVHV61XVN+r2/DOprKKYbS+wc3CGOTLQpfzS5DW+Z4UDCw+gQ5o1tfsVsGqA9920r2QMQCtmAODuXlVnjWMbXiJvZ+4QDjRZe712R4eHJ3Y+3nv1NVuPMEtrtbo1Wqcn58b04ywCDKGG5sxkb+h0O0pnU9rZ2XEAkDOWBO502tYHvlGhPCxkPBMKtgIAm+AXGrDu8REu1ZWrbKq8uaN4jhTgkYF/2KbAEuXe6PYIbYsYENg4b6nfAdSXgb748cFSoU6HApjLSHu7Jd28vWUMwPbluTWF1PTjUVr99lTPnh4qOp+qXIjr3s36EgCMmwegD5j9AUsmLiTAH/3mK3322ZG67YV2t7YMACQ0D5YofpSo6vb3SkrGI/b3YGmZp2MkpdblQBftnkmBlcoYAFio1JXOlG2/NAAwnrFBI32KJd+av7gDgBAC/Ky7CgAa2Mewx6wvgueLzQO2KNQVAQDInmiEBDz2YLHZ3MmVGSSAUzwtbODsPoAexursDYCBWDRpACAN/8HT02/FADw7PrE9Ax9Tt0NyANClpUjCgloyABHs3lmTAC+HfVYvIt92VQzXBkbg9YepBK5JxtYZgKGqgUEjfztkoVgtZYCnDz/DWprrbtc/AACdOYnlRtxCHsO6ARsXvof9dL0u+4czAF9MC7Lnc40B6ESFuTEAYfXyMIXE2kVCpYKfLezAlzMATZdj/UMiFfcQx+BtYoDA1VlnACYTM5MA//BHb5gH4NZGQakUDOWO1RgAwA78OQOQ9WPXOfD6MwAwBtOSwQUWC30JL8CYK9pY32OCnFAGxEtKZHeUK95SCglwsvY/KQPQECkPSrElQgrwE7Uv7uvk8AO1Gp8rMr/UoNtUBwZgZ64HXxyYbVe75SsCABjMInxYsNSQgE0ZhoLAity3Wi2ifDFpPqfxJPkCcSWSgd3SUoYcVzKZVbFQth4OX9Z8Oa3ZAl/WloWNfPzRb3V2Cq6Br7s0DFRlxtrf2lS2UtLe7TtK4L87HimVSOvxo0dKReO6d+eO2WecHp2qC44Tj1ttBWHn448+knmNIu2fLZSOxbVRq+vdN9/0e5H1mkponogaAIifZLa0rRs3/kiF6k3lyzVFUlmliiUtohlNkQOb9ZirEJBncIaO5z2NUVeO+5qMu4rPRyqkpHx8blu8Tp9o0jzV5cmh+s2GhjBwAy9fI9YEN6KxuQOWse3WgappPQWYvjj0/Vy+P8G2FBI2qAHCPss/ruT56/uikwdgcibcCi3wYeX+NxupMP17HQCkv4QRxguzjy4BDgFA8wJE0sshbgOBbwIAr6bXvxQAvGbnEO794eu0axYMbfh7kf/wg/gCgM8luwkz83eAh/882ZWNK5uPmMH3zZu3TJporIhkkGoEIEGDGbAAV74aNNFexIWHwdMnR5YKDGDCNNOAJHzELPHNk3thE+BZ5v6DgTyRyVtE2t3dMIZcIZcx7698PmP+XzBMYAbQ0OK9xA3T7bbV63Q1GrgcmEWdZRwdBH0k4lNLOdvYKiiTwteupUopYwg9NFwOiMPDU2NuQb+KRQgxSNtNTbE8GLDBxi35JxHPGYhRq5e0s1tUqQzgNtDjh4/VbDXMl6dYjWuqtLr9mJ4dTnT/874VG9Rbdq3H0q3baPs3TMIJeIYZKBRgdiiuPywJPO9IS0WWzFmJtPrivKMnj4/11YMTjcYuNTW2mb3jAbPLaPy+14frpFBIG7ODpOK9nU3lc8i8ATadxWAMKkC4eEq16oYGhDSEDAauQXek83OzEjN2SSbD9AP5T8IMul97/Z5LDbJM1EDMnUUDWNrpIC+fmzcTN0ar3dfpcdukEc+eneoC5gKK8YDcc/0j+B2lgsmD0gDEMOXwfYGNHDemACAeLJMZhZstfA5O9w+zS8OwN6TrB+CRJQsFS9ZBtpjTvJEijn1SzIFeLpXcx2E80cXFhfnXheEJ1mBYAAhsRk8AHk4C/z/znLguzwiDJMINKPBfC56HpYMGux/3Gd6XdiMvoTbfELMpBwB3drf1+PEj29SRyVVIHd3ds0KC5+lhG85Ks2IwDkiUNDDd/Uvcm89kElCf077pwbZi4hR6K7FX4GME0EYyYW/oa3K54c5gAFa1vw+gvWVG/OsAoLNa5ybhxq+P9eYsU59qhOBXKFMJPxcy25BWwACEqcxEmUMi3Bw91ZxDeGqBBGb8PA9SgGFSJBKWwhz6vqwfBOHzB6hYvpYAEFx/bk4A8PeCh5lmB16TvnetSkcr2AIPylWBHBxkIdAZeGQuGYVWYLsUl8e6BNjAPbyIrOB3YM8YaaxT3LfWAGQLV6DwvuZbcXJ0aOuAe5PmNPw9IYRrMtcZTSOAhQMXV6b+wUHMc+M84FoAEHfMvB2P1YpqBLCkXO6AB2CMaWAEE/KJ+aO+/sarBgBSKC83JkvqnWuCyTISWysiZoqTCB9KYSjOg2RBvFd8QhZ4ANrGQcEbWFTAjOQAD9Y1jT/NHaQNrh8AVMg2s4T0gAEI2GOhNyaH94TCMABk5YFHcU4D6Ql8AIF4yB0dH5v0ddCfqtUmBGiip49P7PzY3U/qO995U+//4C2VyhkpCmuwowjso2jC5L+LRVpPn10YAPjbTx/rvC1lKwklsnHdvFPXdDYwMCKbL2s6S+iyPdXDp5c6v8TDltTBvMaDsfqAPWNY7VI8AgMwo1u3t1WtF9RuHmtB+MhkpNh0oWw0oUw8qQRkFsHYjmprs6rKBs1nVL1+wwdsyIumMK0JJcDDFD9PBokZuxc5K7LZvAYEEQzHBvCcnzcUmcHm9lAOhg0TGJPTgQGI+PDGNdH2Ts3ACO4l903KGHOcRox9GCa3DRu5TuZrRQgI8uuYyWotaROQgt4HRmCW8JC8ojF8DAmyIojIQyKWXpCBByBBINH4zBJhAQAblxcGAHpqMQ1/NAAAO2o2G34/RPF3StjzQ7YJ6DWe4AcLmLAwNjweb5zlMJZ9OBrRcBzV148H+n9/8Vt98nVHkWTRwhpi87kqmbj2anH95//4M711r6JKbqJR91gRbEUIzALgVFqjAWdASs3Lvg6PGuqMZoqnc5rGkg6adjq6bF5aCAKFPpPrkP0NWMV9w6Bw3EcaCLOxbwBgfUOqVAgkg4VY0FZ5U7loWoVYTvPBRHvbNzUcTVTY29VkvNDlQGqPE/rT//Zr/dUv7+v0cqJMLq/eqKVMYq7tzaxubJf0zut7eu32lgqFmC4o8nt9e37dNo1rOPAiCIY014S91wSVwa7nY5hGv729bUmEDCWTCViDsL8IdUob64CiGgZCeM4u9/Ag2MABQAT3DtjPpj2N+y1jABLAkk1y5i0US7lZuYW3UQOg9A89eBdRtZsdPXnyxPx+bt+5J5iqBlJmszYk/uijj/Xll1/amcC5jMyK6w8oyHuDWqVaq5kqg8HszuaW1bWXjYZJtTif1x/mpTYea2AMXO4t6j8pmYXFV1F996YK9S3zx+sPJjo4PNbB4ZFJgAFFCYcDKEcC3G737fmyr8FMyWRoSvGpm9i9T/nNkMAAwGxEreaZirm8vd+jUUKj/lzPnjyz/aOci+qVWxtLADCxcADQ64SADbuIq9Hs66PffO0AYGtu7yG+V5PxpbHjkXkDAN5AApyYK5dzL79YAlA/aWB3qz1UdzzTIpnSxs4N5UsbJkGDIRhbQAQgxZz9CqN2GK4AvW51wTmyrmDgrDLAC7APew5gSpcIebggrCsG76aOQP20CPY7wGofOJpSiaaFM9qnp+YbzoZrv3sGMINFBl+Oq38dALxoaTKLmAfgJJLUdM0D8PDgyAgM7M+ePknyZ9KYvNQvKG4sVGLJBPR6IUwDvrJ4oD5MuM99MMjPXQHv1hQHq/o36MGCOjSE0q7Ljs0eA3A1CAsJ65v12srqoaXk+sUMvutD0esKDBv0BQ8P8VgHG+kVrjFgrjGF1q+HAZlwEnnvcCoNBn68Dhp9ri9gnd3vYR2+WJhNDUA8QVBIAD0EhP98LXi95vUr6ybsT41MEDwgyphdBKDdYqBEEgAwr+//8E298dZNCwFJpxbmlTobAea5D7J58a8BgFanzWFzEpboACDgCv2uFpBruM5YW4ytB11E8xovckrmdpSr3FEqe9cBwMAv0qRS1FDhdfw9QwWur7f/Uf/fq3KXYtsZYWSQvuatrzRofqGjw1/q+NknyqYnSpD23pzo0deH+vz+Y/W6c3WbXGu2CWp/JzTwoOamzsPrnZ4ebIdfXalLe/tJzWdjbW7kLCMgV0hbncj9nE1lbXAx6C1ULm1qY3Nb5UpJuUpag0lbvWHHWHOcF88YLB2easxMZyyB9TJvr2xsqD+f6YIMhRS4xra2t3fsfmdQgKff3u4N9bsD61fxB2TNY1Py61//2mwlCHRMJRI2BH7n7Xf06u079vVsPq9YOqn2qK/T1uUSAEynX1G6sKNcqaokjP98ydUAgH+Ao1gCcJ9ORppC/Jl0NJnjJU5QzVB7m1VNsKGZjxQZtKRRW/MAABw0G0uLKu57s1CygUoQzmfyaR/keDYE1T5g3CoZmH5vvQ+7PthYZyzb913zml8qfgJmMupUG8DA/oMwE5DnwprOzorAW9VsSK4BgICicyzCzNqJ84ngI69T7BxZ298IR7WBSABSehKwf8+SJxHgCCtAMGBIYhsS5hmwL0MKwR4qyOtYBhYBAFIYUrBQUK8AQJq9hTGWQsIPi3lzs2rmk3Z4BM0kRYnpyQHyCP0IARR7Uc6yiRrjCQnAqcmAACFMPx0cHO7N4bclDBkAvasAIGyxiLK5jDKZUJZcMGkyE9M05oupmN2GBGQAAOKrh9E0oJNJ72gcLd2UlF5CFQAGEtrYLNgNORq2LL12CQDOpOPjcwPTjNuIhGieNlYijRemsWycAIBIjmBOgthvb+VVqrAxD9Vp9j1dNRtXBEr5IqXTi4UOjyb68quGjs6gw+KRxySM64v3YdQowICANEGtTtOuC4mnLDjeSApDPmIqDUh7ftHWk8dHOjthk/CpMJ5Ipk7gMDKvjuBwAlTA4y0Cgw/QjJplqmo5p1IJppcHRnC4DJEKmYl4TRv1LVv0oSwab8TPPruv8zOadAcAeRhrdyFtbuf0gx9+1wI5AC1hZPIeA2yy6QH6TmcLlfMOCmFKfXFB3PmFTk7PxdTf/JRI+mSfxlcP01wDqHxjZW06ABgxNqKHywAARj2JJ/TwC+RYzwEvljDojaB/LbiBgpPLZJH4OkSTHisQMJBgBZFUDHuQTdQAQIppfA+Jf2fqvJg5qxb5L4mcpC1aAnAAVHwD+ywszJZmzAEAyObHayT+3fxSYJqsTdmvA4BPHz/TcCBl8sh5NtVtNW0a62bMvGdJa95pYPEvNKYVAGnggWOgRxDowv1uAQUBEkvzaPcBtgGjkUnJxxMK3rVjfyHV6xva37ttssBcBo9IP3SN9rwGAHa7HZdhBAzA0I/OC1ov0tY/x+cBlpjIuCmrM9aWAKClnnJwhCEgKwAwlFIx9X8ZALiUkARM0XUpiu1pxsxbGcYuC1Nj3a0mS+uA2Yrhd1X+HT7n8Ov8Lgrc9RQ/Prf+dStUI8i1aVAcnFoHhHn+4TR+zbZvuV5M4hswrV8EAHqD40xIAECYbtevSVjShlIv/96ZNes82J9qlYqBKNcBQEV4X7J6/Y17LwUATQJsN/pckenMWGphIWwFV8jmWIZ+eAEbegIuJ1+BXD70nDTmD8ytCD6uDD1eDABS5ZlfIx47dhEdiKcQvw4A0jhbWnFkrn63rYODZ2o2L9XrIkWHdTvT8bMTG/js7iX07nuv64c/esfCOAAAx5OeFUUOAOK5l9aTg3P9zQef6LefHui8I+WrSUVSMe3ulQxkQiqJxBXAsNmZ6exyqrMWYRZRS8OFvT3qsIeT9htRt9Wy4JWdPZf19roNkz/SMCTmM0sBTsPOAGZawPyNWLBTdQOJYlzDUcvDShb8jYGBKBQjYSMMaMNEvIqU0QIPANPGJgG+uLi07BaKJQKUOGOYbhOiwjmED28yNtPGJqmjnLMjK1wN5AmYL7ErDR5MdywKpNGAgpxmLeE2EpynE9QDGWVyRQMA49GssQD53PMAoEuAFRk5ANhrmAfg5cW5DRZDAJC/H0qAaQKpAbjv+B5LtewT5uUSl9l8bKBmMZ9WoZgzMIMwkRRWEzZMyenhk4H+9Bf39enjlubxos7O20ouIqokY9qvxfW//PFrevteUbXMRKPesSIa2jk4imQNAEwmipqMSYUdWxjE4XlLo0VM82hSY/PehY0wMPYhhTz7jLMPJxZQgZ8PYTGAOQw1u73hEgCsliX+u7lV0la5qlw8qdQ8Yl6RN3duCEuXSCKmwTyh3jyj7jyr/+fPP9RffvBAp5dSKpdUMjdXKjbVZiWl3Y2M3n3zhu7d3lApF1Pj9EjT8cR8IjsBAGhDm5grOmIwggIA0Pxhh1MVy3mzlMDOAvAoFoENxfCacBdsBrJLABAPwBUL0Hdn3089OXymiQGAto4nPY0HDgBmYg4AJlMLRWJTG0Q4sAGDMCjSg8IbNtfDh4+MGbi3f9Pk8EjgAQ/6nb4ePHigB18+0HA4V6We1b1794zRAwDIEBTGaKWOBNgBQLwDi7mSWXc8fPi1+sEgJTxbCNOj1kbhAsMPfJDXkinEla9UtXv7VaUKVQOS2t2Bjk7OLIgIBmAUsdWEoeTMpLQwki0EgYYmw0A/6vY4gfqD+6FUTOv2LQBNqdk6U5xgv/HCEqsn46gOD55Ik6EqhZi9r//65+9rf6ugqwAgzxGwJarGeVcffvhQn90/V6c9UzqFZycgHT5nQ+Ex/8qtpPb3ygYApjP0AXHFk1kD8E+Pm2q2+8Y+VSptACDNZzyRN49AAGDYfyRCA5b9TgAwGJJR44YAIH2G2w0FwQtxJKue7Mr1ocHk/60GoD5C2RLUJ9bx05i+AADkPgPMxOfQGYDHQQpw5xsBQPcARCKdNpn8dQDwitcfdRXPL/Zik3r6s38MANDX44qxYs2zAYBrkuRr9a1/T+C9GKgqlvXtWpLmWvV4ZYDq5/0/LQBII03tCPsbIBBA2dPhvxkATCUJXFnJo58HACcGAL7/gzf05ps3tL2FvRApyW33sqf2Cf00A9/vJTNyMTMAEPUbHrYT6gJ+BjsrUoBRbc3Y82eaxwoazCBk7Khcf12pfMAAXAKA4WAsrE9DJsT6u/LP+99rhjovBAAnvYc6OfyVnj35UNF5X/FozPz/nnx9oq++Iqxybv6n8wl9DNcrCBPjHZrNLTeBWo9h5BIA3OB8yOrmbl1bWyVVqpzdgDSEJeJDmVUsSghWXqlMVZVSXYlsWpP5SD1k4OblOLSgTgYxR08OdHZ4riwBcH0PxaxsbGqRSGkajSpTyBsz+sbNV2z4kM3kbRCfzeUNLENNAfuPc5We8fGTJ6b2w/IL1cCdvRt6/7vfU7lYVKngAGA0mdA4OtfloKdZJKpMblOJ5K4S6bpJgAG7+PtjGHuGl8TReSkyY2g1NG/s0ayvuXxtoi7JgT/MR5oPOooO22odPdSwearm0aF6bQBA2NKcSX7vrHvemceiKS88GBWij4VkhDL7Jd7hxB/bf64zm9cbI2/qlovb+6fZ0o/e/j69FqzeAAC0oFOY+wVCyHzwY71YnCHNWggI8k/8UIVdStxY4yEAyPeupM3B/hgSlxTgYmuv3wgndjno168yFpeDl0C95zXPwlSjIRjqieUQpaKK/PsfxxZ49TCtp9BGxmcAzxAAECmZMziNym6Uy4i2tnbMZwwQkIOTzfDkHE+Tngahx9m1fcM80gETAUDM28zT3cyfLZTNmQk9wFQY+sHYbepTOBo1fILSQVpgxAtaQDEAAIAA85DCpWg00KDXCRLeptrcqtsfnvSH9nn7nesA4JYj8gYABgxAiiIKemS1IPkAgPGgcUAOzILjBuJRKNWs6OD/KRp3tosqVWCEDNRt91Sv1VWq5m3Ct4iV9eSgp/tftPXoSUuPDxoajtk0AE/mS0ALj7xbt24YS6UZAIA0RRQcNLUAgSzGXK5koOvFRcslQGdtY5sBWsLuN1aUSRgc/IsFLLjQz4RrmsnCK6JZoWFPGAiazzJZxITZmW+lYk07O/tKxZOWiMz6YJ18PXy0EwAAIABJREFU/PFHOjnvGtiIBLvbxVTbgy2SyYjeevctO3z6IxLnYKvktLW1rUIxqyH+M5OFKqQoL+Lqtvp6dniqo6NzM7bGV8klfoxOAf7mmptE1n1aHB0PAUAKWFij3BwRxZKYowJSB0nKRvULQT67LbyECU6DlZQxaBSC9QugBLCUjMJgiisK1RjZ9XzhknWbXk9MugrTjoIakJTCZhKyF3p4Gdo57ODYnCTlFdj4ouM0nETYpmU7D2vDNwMP4qHZoRllsu2ML7YCPCVgkG5tb+rw6YGxE9ptZ9VWil7gmxeiFa8rU3U2BTYKl4RO7VpzjUPfM2P62X0beq3RfMMQhoEzN3DIn5/f20tMcgH9fVs3926qVt1SNkOqlBeOITDGawgZgFxDGGm+2Qe+BhGfsoafW2cBOgBIUYyHG6EaK1Ndfu8F8reXMABhIsH0XZ/MhinA4XsSPofrISThz4SA27os1kEyn94YA8CYeismmt2Hy2lw4CkX/P/1kI9wihM+n/Wvmxx8jQHIc7QGzh6BPCcYsMzwgVkbsvAdAMEAFrA3QwDQ1m7w/A3gvAYAXl+r4f1j69TSpGcGJAyNzTM3SagVHgEAGFmMlgzAbwMAcu9zcFkhYOA7QQLBgbQ05w48ANcYgKFZ+NIcPNg3OFsYyEzw75tPbD+MA3DbFN+LjHUGYAgAWjqbvYffDACG7MB2u2n3Hkb7pD52AAB7M50eHdkwYHs3rXe/86q+9/6bqtUBppDz9l3iY6dY0gHAp+f65Qef6pP7B8YALNRSmkXnxsgbDDoGkOWL1SUAeHw+UquPuXlW5VJNAFajQU/z8cCGYBRhSFw3agVj/Zi/2dTTnZOLhdKRqJIUGLZZTayBAJCr18tKZeP2M20KM+THUNaDwCC/J9kvkJrHrYDNFzibYA6R6NqxMARnkyds/6fRhvkHAEMxiCS0nE/a+cO5RSFNYZRMppWIutoAy4VVajfvZUyzSdS882ZzDLezliTfHy9eCABG8O0xmeh1BqADgEimYrGpAYAXjXM1zk5N+stAzsK5CHayoUfX/N1gUvNYBwBHwbR+NmMgNDfbhWIRtUJW+RwSRT8joumKHj4e6b/++af69HFT83jZgrwAAGvJqG7U4/rpD/b01r2S6rmpxp1n5tHGFoyXEwBgPFHWZBRTuzPW0WlTx+ctnbZ6msWSiqczVk9Ql2QLWZNdc49iYm+ha5O5nVEMNMcD6p+JBsORCkiW6lKtLNVL0v5mSVuVinL4WQ0HmvX7url9w+8T/LFiWU1SNY1jVf31xwf6bx98qZPmTMlcXqNZU5H5SKWstF1L6Dtv7emVW5sq5RMGALJ/IA/vtPuaTqg35yalJEER4IczhzOh2emqP5qrWEL+W1fIACSRMRnPuewbz8t4OvDh8xCQMDV0uSuG8n3OUyDAOYONngF/BgBO+8pE5wYAxhI+LGZYQGNgJ2zALHZzc0JPLvX5Zw/U7g1E2n06Abs1Z2cOvtP4T6Oa4EfL1ZJu37llbIhWs2EAIIPRSg0wnuTfgirlqsrFqgXKff3wsZ1ffvx7HROeteMBLFNSjKW0sf9Kqu/savfOq1ok0upNZMw/EsipqdrdvgGkAOCT8Vzt7kSD/tiAIurnRBrgPmJsSAtFMd+7qUqFrAGAmZzUbp4Zm8Pq31FCk9HcXiMJz+ViTK/e3tSf/AtCQApKRPAcZF8JGwEHAM8v+isAsEVKbMLui1RiotmorUxcunc7qxu7ZcWTCwsFoq5jLRMQd3x8qSZKg/FcyVROGzv7NgDha9MZstKsMQAz2bLSaYzw488xAO2Chqn1FtKFLyIAoNsCmRVFhPvCPcSpgy0QjcFylFrEh+O25zEUxY7AZMq8VsyUYQEyVWewTF4Uqbm8dy8BABv4wsZeygBsnJ3b+efhi/9wADAM8DDm4Lpn3u/BAPT76Z8eAGR5XVFf/IEZgP/YAKBi7jvrEuC8fvjD1w0A3NksKZmea9C7dCZHwP6zyi4ES006ylJ1BqCTaZx9DphuMAzkCdLO5ww6IppFM1cBQCTAqZAByLp3OSIMQPZOZxw5y/I6ePKivuX3/9zvSG341r/wKvPzm35sGdjBvnqNAajhgdR/pNOjD3Tw9UcWBgX1o9ce6clDlGkwP9cBQB84RxZB4vYMCXBfvSFsN2cLE7Re2XBbg++897rJu/f2qpbwXC1TV2BjkVc8UVQ8XlU8WZHSHswyHgyMMRdLzSyc7ODwgS4vTtW5PNPJkyeaoASkfs+kVa1vqlCvqLq5ZWBgIlVStfa6+n23d8oVC04VBFSib5xhn8Ie7T3K06dP9eFvfqMHX3ypn/7sp/rpj39i9jGo3VLZjCJ4tMSj6owGtjayOQYvVS2UUoTk30jcBk9A1Xwd+xkcXAnYwoLEwmk0gEVj+yyKlGQUW5+JFgH77+yr+xq2TnR5fKBeq6H5NwCA1ptxjk9nYk8z9y8jLTgz0FUiji+FfdzzAGAI3gYrZg0A9J5mxWbx/d57hVB1BQDI+cnwzvCAJAAkbNxvBwDGEmlFYKmHxKNrT3DJPL4GgNosIRhCeoFwHbAHMwlp20EIU2h5xoDfWF9IgH8SW3CwkCSbSuXMnw+KP7Kd/hCmEBTlYKoTePsRwED6KyAgFwVj60ePH+vopOMeZzSXTtoIJBOr5FNaY4higH9p8xvzlEs7TpD/wmgBweZCxp2lRGFuTI3oXPGE06opx5xJkLM3II3PHLrsuDd4hIHAOINltr+zazIDfsfx0ROj8tsCTDDhjBoDMJfFN6mtYjFlTAST9Myk0xOAHZ5HCADGvQCaOADIZoLMzQBAkwRPtLmRUbnCgd9Vr93T7du3VKyUNJnHFEnWzffno0/O9fFvn+m0SaJixApBAiO+fDTzqfutmu7evW2NRRMEJzJfJs/BtiBV0E3UXaaN19STx8/Mo8A8WkwKBcDqaavGZFsm1mDuzuImdZkpKxLCmagHUEgXC1FLhCvmMIVe2DWs10nc2zPQbskAHM/08BE+h0wwobqnddkYmujOZRskxxIcEVcqm3RZLgEhG1XbVJBmT7sTVfJlSxGEAfj5Fw90ctIw7yhQcksBZa3HoOHPtYgutAjAKU8vXQcAoeVSfJE2RKFGOptvEi5DCUGlFT3WpIVBMbd+aIQhIM4odAYggFtkOtcChloAADK9YfNB6sd6sNTrWMLMO5FmE1gyHCzEwJpieD7lkA5YdGvF1/UDKwQAl9OqNQAQY2wDuzFRpgELJhWAGblsxgzS8Ug6Pj7WxfmpWq2BrYWy+S6FPof+F9nAwkhzY3eOBg4YB0UuIAnALSwSgPClHR7SsSCVyKQUJnUJWBLLkBMvEmu1zSUAyGR+yQAMTXOnMCX7JgF230+XqFwHANc38vDf3wQA0oTxO1/GADTmA2tlzTfhOgAYvi/rz2X9eYRTWT8sHKD1NN2rXn0hgEgDYT8ffLx+wKwAvNXvs+YkuPBXGIAAgBwdyIHCBLo1SThyxTDFGgbfig3ohwXTSpgksJhYAwTIAIL9IQHAxXygeCABRpoCG+2NN155oQcg93vo2+lG/XPFJrMrAGBgwuRS3yWzNr5MK1wCgDGXtTPNpeEzABB2XyABtoS+YFgAqAMoalL0gAG4AgC59d2M2xiASFiNhsOEbWSMc/YbmLaYNiN9HQ7mAQA4MQCQ7WNrJ63vfPc1vfud1wwAjMYp0PvBlN9TLwGpnj4911//6hN9cv/QAEAYgIRAwPixgVMsoXJ1w1J/L1qEgFyq2WOoU7aCEInYZMCABkn2SLPh0Nje5VJOqTRelDx3l7qlFFOK64FUDs/TGVLAseobZW3s1MwXN5dPG7ut32+blyv7A0FIvGauC3sH/sCFfNEYiFg7XJy33Paj1dOo7ynYtVrZeuRsGsn4UPHYTPlcUpVCWqUcr31qwA9rFiYPeyrsI7OTMP9MAFl8biPG/uMMxZ83kWDQltBwNNMQo5poUplsSalM3tL7ogYAug+gsZDtVsDT8eUAIHYLeCDbXhGLadjzYVaj5Xs+9zvnNIOy0aCv4cjlOtMp7MCZyX7zxZxKeYAJl+05S6ioB09G+rP//zPdf9TXLJK2lFOA2FoyrpsbSf2rn7+qtwEAM0NNuoeKIVMyABAJMDLTuMbjuFqdkY7Ommp0Rzo8udQsnlauVNZlp2uDtEIpb8AZ4F+4xxqbbIp34lwTzigGv2O8xhwABPyrFSLa3ypps5xXIb7QYtARCPZOfVMzADsuXaagRXpD49SW/q//+iv94lePdNKUkjmuPUX5WGDNtaL0vXd29dq9PeWTc7XOz23vNeuILsyVubHmzV4GwCcEAAcEXXSNUVEqZVXD4mJ714JkaL6SiYwx/5C4AgB7EIfLavAkW0m9nQEYSlKXAODMAcBZv20AYCoyUy6Fly/s8KnGi4l733ImxVJaRGDL+/35mw+/0Ecff6FGY6aNKqwrrGiwecHzcmT7RLkiYy7CAnrt3l0D4i8vztTuNNUfDbW1taFKpaxcLm+1ZLVSVzsAAA8PD5dSNfPjxYVkPNYYmfnY/eoyuZTK9Q1VN3e0uX9Ts3hKjd5AB8+O1O0P9fjgmQWCAJICjs9nUWMAUm9RrwCwRxiaxiMaDjo2QHdP4bkqpZzu3N1TIjFSu3VhJvEAWbBO+ci+rMVI1XxMr96p649/+p72d0pKRQgXGwcAIINbDwE5Oe3oww8f6/PPLtRrI0mNGcCOTDyqjgrphe7drGh3h/0D8A05ZsySzmkyT87aurxoG8M3kyOJct8GILEEACCMk5QSqZcDgCzYdSY/gI7LdJF3I0ubW93IdeUe5/VxXaij7aOx/zgjacjjxv4ztl8E3z8aEwDAAPwz+g/nLAqZUBlB0vHAgAcYgI8eHuq80dKIgMFFVNNYWhNAGM4pRXV8eCgHAD2IjSZzxQBMKYUdU6gHC9kgawzAleLFKxljAE54X1wC/PcDANfBltW//ykYgH9oAJCuyWq6oJdm2I5tQcgA5P5+IQMwUFlxz5q/rfkeOhnD+vVQ/RIdaz6n/ppodyuvH/3oDb35BgBgUfH0QpPepWZz30fCGtP8hwMXI4aiHAgMS/AARI5PmCUAYGjjZAP9+VQjY2hmNAwYgMWN190DMLXh69aUUIEE2MXGy7bkRSEC1iMFFiu/C6d7GTznQTveX4cf13/X9fV7pUe78ke/PQC4/mNGjfEjwT0ApydS75EaR7/Ss8cfqXH0TNCKeq2xHn19rMOTljEAOy3qPmcA0ru6nNjVMqTq9oY9I/bg+c9bxXm6t1/W+++9oVu3tkwG3GycaH+/bsP3VBqVQkXJ9JYi8ZIUyWvBAMskRgtF8wAmhBh21H72UO3zE3UuT/XpRx9oOOqZRVNlo6btvV3dfe11pXd3pUVOWmxq2qHfjSuGh/tCFpZpsmUwgXhC09FI8VpVpw8f6he/+IV++Tcf6H//9/9BP/v5zzXq9syOI5rNSGmC1fCy79iZmrBejlqKJRjXTElNTDtC/c1LZzzHF2FLog4dax4lDMQiRRSLzuw7o6zXUUvRAQzArzVqnqpx8lRIgBdjt2Uwzc26d2vAOMbaZMkANLsqrOiu7k/LIKqAAXjFluklDMBVvxcouUKMKu6WUwy5wwee1wCAWHeAjVnYj4UcAZimMA5ceQBGIAc50L6ApY13B+eEJaS4enb9cR0ADAPIVoBfwCpeSvXXmHfLvnbmNmiBNM9Id6CvYG//8WexBc0pKXkk+FFIn5811ekM1O2NNZ9F7PCyAykCQJQxaSWHUbaQtwKOovKy3TI66WCwimK24R8/ahuezcbICF419gB+AQgSgoA0wLA0/BCe24EbAoBGl43R8Nq2bIUWzQcIOj8Xxq2z4VkICKbx0ai26jWTn1F0wWjg93oIyFilYkybW8gv4prO+uaZQKNDscZfYTpNoUSCEga+FJwUyiZ5xlQBALBYUipZ1ICkh8hYxVJElQrXYWiMB9hJhXJB0UROufIttTpxffzxuT7/8lQnDQ8IoaDpjyc6OhliK6ByNWssCeisoQ7dzfwJS8laIcAbSVqMszUnGo8W+vzzB8ayDJPHjG20HjVukleQcTehjcem3ggmoCKbqkL5XEzlYlb5LDf31FIJb96846h3LGZ/a2hJgkM9fvRMF+fuK8P6SqRi5mUICEnSmcmYTUIz1xQw0Z5xwEBTXLlYQtlERrkkCWdJk6AztYYRyeZHk26BGrD/AuYf/zaPM/P/cO8/vGvM4wzWHyAyQLFNA/z6hUeZr7PrU6eQEbcmL1iTm8KCQ0YOixKkk00REM4lGWnb9AEAYUR4uEXcwDHYFaPxwq4FjRL3EsU3jY7jOS8/tIz1uPYwJmQA9CEhW3kOOIuW9XjRaOvW/qalPVbKRZ1fnOv8/NTWMPchbBuAciT/PAAuuG6YHdsUKp3W+emZFbiAtRQsczElgtIOi9OnLP7caYh8OhhO042RGXjq+FOHooyP0ObSAzCTyHgSTvBw/x2X20BLN3namKJo9fpDX8XQaDUEsigaMhgsGwMwGbzfq2vK/c/vo8gPi7TwXlhJbnk9HJBXqdTXC5rrhcjq568CfS8vhAL/BQObV89xHSh0hq4PQNxrLnAqWQMow6HOMoQj2NSX37sGAK4/ZwrA1XVbMSqHfQdduT6sC4BEk9wGBtaehki6L+DWWihN8EKvMwBJB4RZNDS/joUymZzqeACmHWydz/rfDACGvhWBByD3gRWG7BqTmWIEFyAHXkr1oaWSBBw0+hQgsGUUtddh7B1Wok29KNJoACdGiee58k5w/3AfR2GZTmF3DdTvEbDkryE0LOcsscearwhsHgZN5iFlTJK+NYdI+I4OkWtgdzFVlxCQwcj8nAwA3E4ZAPj2u/dUrecMlEMyGlkAZdL8XQcAn5oEOF2Ma8L3xGDOzc3GAR+Rzc1bOrscGQB4dN5XvkBIiMT7m8skVSmm5cSWoZ2h+A6mMjSzXEs3v08DsAFykPAIkEkyRGSmUjmrnZ0tFat55fMApRFdXp7r9PRYxXzO5K0UdAAaN2/um2dj0kK5MpaYxxANhnoX6V6QOr5/Y9f+bj5Pee2ekKUc4B9gABv+TFOoksZqzsK/t8aVgQzDI0CLWCxt4BXnM9+aSBU0wxtvEddkznlOMYEEuBRIbJ4HAFcegA4AxqITRWOktrsEuNm4MDBgs161MxMWeLflAzkGc3jTce/BGrJ9bDhQf9i2JMbxZGASH8DBUoEpMUqLnMsJkRIrqy+/7uqv/u6RPn88VA8Qc54wAHYjEdftnZx+AAPw1bI200MlZw0tRk01u02btGeK25pN8xpNYmoGAODpZU+njY4mADvZovp4d04nFtiGNJX9MNxjrY6BvY2lSQAATmZTk3tWa9JGWarl4trbKGqrklAOsHjYVSYSVTFTMvYYYQfTaEqTRFWjWF3/5a8+1V/+3SMdNQB9YsoVGJ6N3XsyL33v3R199607xhrDXJ2Eb6w+Oj0HAG1oiUQllbR71hiA+Mt2+xqOFyqVcmZODgBYrDgAGCegLJYzABCQlzrNgT/OmXUPs9U032qSKOdVyADsazJsKTrqKxGd2hqkNoJtO0VKzV6iiAaTuTqDmZqtgdqdqT75+AtNGeAO5+bFhAKGsxoMyI65uLSxkdOtvW2V8xmV8zlj4zbOT81DkkH7zi6hXTtWN5RKZY37Ix08e6bPP3+sYpYgAt93bLgoLC3mGg3wTIRNG1Ear83JVO99//va2LuhSDqtp6dn+vi3n6rbH6jTJ6hIFsrDUB8mYLc/VuOipVgUr8WkAZEEDmFhWqtJ3S4BgFKtkte9V/Y0HjEIb2lkLxAfTE+Ptr0jMlYlH9Mb9zb1L370trH3UtGh3cMRiMRB7caefHjU1EcfPdGn988NAByPXI6USU6VjAxUL8V060ZZt/eryuZhW0y8N8LuJJIwD0FkwOMpHlqVJQCIDyQSYCwAAADTGfyy8Q30gSfND7UkRvQ0QzyWdhbB4A4GIHs75wRgn3mFB4AxrA9AUU4WCAjUntRHrFFYhgYAmmd5CAAiBY6bSfUUcNGk9jSosRcCgIDb00XsOQDw7PhUF2cX5oUVGs+nkrCIUaYkbZgQDhf99Xi4msu8wkFJMPAjICwIEATwfDEA6GSPdQ9su1ZLD8CrrL8rNeqLJMDPpXJerZe8uv/2jysS4GvhHHY0r0mQ1xv9F/2FF3kAhkNs0jzpdZbhQSEAOPO0YM53gvSWACAKAr5/KT/0v8ha4fckqafxRINEEIA61H4LlBmLvpKJqXa2svpXP/+e7tzZsKCkRGRkgzGGbKv16sqSkPlHnwc7GCWABc/AaJ50zX8eeyC39HH/L67dWCkDABPZLVXqryuJBBgAMAQhrgGA4TU0C4RraaMveuesR7r2WP+MW6f4GghrWAPTg3p36X19BcRZdWwrwJE70d7xl/RR3w4QpNKy58eWgKHe/ELqfq3Lw1/r+PEnOj96jLOoeq2Rvn50rIPjkAGIB/IKAAylmKirBiMHAHvY1SScCAUAuL9X1c9+8r5qlZzKhYTKJQanY+WKeRUKdWXKe1KGUCS8igHr2Ps5TAgXYg3g7dXWsH1uHsW9zrF67cdqt8JE+YEyuZx2d3d149YdlTZuSPGKlCg7eAdQOcYPPwADUxlpNNWYNOtsVl999pn+7je/0Ycffqx/++/+nb773fetLjbwLfC0Z9gBIOibIGACzy0E/YD7MgEDkAo9ICjAokPVxbDFFH2uaIOIFdNYi2nLGICRUVOR/qXG5gH4xCTA6VjM6kAP5/F9m/Uf1jChAs72dlO2XfVjv7IU8QS3Qf16n3/NQzQABMM+awkE2r0K+ShiFjB2HsdiFngH8IcalX+TEGxkggAAjDIwjGFnkraPBo4iBWZ4FEubt615sHHGGxkpJNsFUmBIQ0viUiiBduKcPZ4D/sLPB1/jhQRnHqGihv1YmCznU0yR//Rzb+GymZJ52ZGkBQDIQdtpk6BJAqovAHuSFu3O9JpfwqHskqlun4nkgjPfntNqYgDNNvCiM8DPpY/mnUGTGW4YMNX4Pmom6nZAK/PcoDl3ZiDFBqapfB0PNDdjDDbVMHHJpnEcuN485NJIoUq2EVLARBYU+CsAEMnv1g6yi7SlKk7HXZMZU7QD8iBzYPo8GIyscKJ2oMExAHDgW1CpWDYGIN4es8VQqcxYtTpBItRA7hEBAMibncpvq9GI6bP7F7r/xYlOGxMDAPE0weOm3Z+qTzBDJGasOWQZoScLCx8wFm25m6NzI0atkQUENNZmn8lr8F5ZGjBspBUF1t/tAIyIL5ROLpRI4ls3VyYbVT4LSy9hKUVce647xeadO3cCdhtG695E4Hn31YNDnV14wi3XhvcPANJUJMwHkNIgVY3ONQEANO8dW7lOXVfcjedJECI+fD5XtzsQjUgYUBaCf6HcbCkLNvaThw8AGJv2Hio8awWAGyDF/AJZv4HU8lpKTgiu+r20FtgQ3HQhaGJSQfzvJlONewNjoWBI7izMuRmZA3xYkiHm5XP2WligIfjH5sPa8WAQ98p8efHzIgAw9MnktfraTwj5Pr5SvB8A8DTHtXrVJhLN5oWxczvdnp2TeDQyiQwBQH4Gdkq5glwG8/SIjp8dublpkFIFYAsTh8AZGK5DjOPxQZqvG0+HbDUHbJdTjEUAANY3tb9305JB05iirklHQpksaziUpoUAYFgohADgekHm79c3A4DGlMAb4u8BAC4p4y/xpvn7AIB+V15fh1clwOxTvkmvBiXrh9g6A9BPw3XDxXWPwGtry1JrV+a5oaeieQAOAACRYuXtb/8hAUDM9gkBgVlmHlNrDEAklmGKs7F9jQHoh61NV6eTVQpwOBE3PwkHAC2IN2DXssOzDgEA7XrC3uDgoABApjxHPkeBzPmbMPA7lkxqgV8p630AIPE8AOipe2EB66ErSFgdACQZfaD5YuS2GMdnJn8dDObqtgcGol+cNQIAMG4A4Btv3lVtA+kHEtapA4ARZ39cZQA6AJjMcQpGrKm26wJgkshoa/uOTs77enba11dPzpXKVAz4wYswl43b+ZZNxpSOz43lXa2RauuDH9YcTG/24QRs3rGHgsymQzuDc7mkef9ubm2YlDWdSZlPzNHhoba2qsZG9tCZkVKw52H0WFJaxmqIo8Mzqyl6vZGBzRRtt+/cNB/BIiFesHxiUxUzKRXwbo1442KhSyJYKmPm7r3ewPZg9r5MEt+3pEajuU7P2+r2JuYDtkhkbbKqOEV0QpFETtkM8gz3ECMdGKnoigHoDHBnAI4DAHDhAGDjxABAvr6ztWFrkOEL/m0AL+y3nV53CQDyuvC6WQcAjaGVSaqQS5tdCUBcOKGeRjL68mFLH3x4oC+e9NWGpEmK8XyuaiKuu3t5fef7N/X2q2VtpftKThvSuGES7DHSTQDAWUHDSULN7khHpw09o3ZrDwwgjCZTmiIBD+SDFKms3ZABaABgICN1AJAUZED7FQBYzSR0o17URkXKJCZKTnrK8beTRSUSGFjDRkxqGC2qH6no//vgK/2FAYDmj65CMaUEwKpmqhSk77+7p++++6qmo44xU7nP+gCAXQ8BsT3SPN9cQkPjip8o15n6slLMW7L4zrZ7AMJoAwAE+As/LgHAwGuW33llsB4OBBlK4kE5G2kx7mkyBJHqKbEYGwDIvcHrG86mavWGnno8GKvdn6jRIkl5okePTzQdLTTC82no3sv8LfppMPx8PataraLdWlm5VELZOPboM1tXvc6lRuORapWC2cRwZvOaeB8Onx7p8y++tlCMJQDIuBwp3jyi2ZhGxs+KdDZn7J733v++dm5j6p/Sg6eP9JuPPrEhJPJp/irpkoSBJOIwFIc6O7tUggCVSFzNTlunp30DAKtVqdcH/IuoXivptddvqNM51mjQ1LAPY5hbIuvNygxA/GPOAAAgAElEQVTQfLQEAP/oB2/q5l5ZmRhAoQOAVo+zl0eiOj3v6W//7oF++wkBSQsN+3GT9WeSPMOhtmpRSxO+e3dD1QoWK+Plz86VUMM8on2IUqzUVd/YMQYgACD3DsxppMGpDBLK5wFA5M1hguT6Pm5HaRACYsOvWGBpgK1BcHZYvocN6GKaAQ7SxBkAmLB6PUIjR+EJ8GeegDFjanHOOAA4tX2o1++bJzoM8S8+f6SzC1iXxolxMJ3FQ/gEkumTM12eN8xr+SoACMMkbnWoe9OGjxUAaPWwLcTV4x8EAAZpnFd+4dr/vJAB+AcEAENm3vWU4FCJ8bLnGX7+2wCAtnesAaKUWwwHm63W0sfefbRfDABaD7sGAIYgIYWHqZnmQ/OKTybH2tnK63/7X3+sV25vqlpGPDnUZNCygeJqDws9kA0JcRY70nf2YgPN8FtzABAw0D3MvO4zgfsi4RLg3JZKG68qmXvVJcC2XumdVx6AC8gXAfvxOiAcyguvWye9jBEYwnFhCJ5f18CPNZQY28eVd7bVNwEQGEokw9/vhkd21z4HAF63ffimdRCzq8KvAYBB8dGQugcGAB49+lit06cmAe60R/r68ZGeHFyq3WfoSB3Di4grMo8vvdhCBiAy2T4DLUjARoKQbuzV9bMfv69aNaNyIaVSkXUzM2luvrSldGlHSmKHlTcAEF9nahgDVe26jKW+A4DDTlPd9jNF5oeKRvuWrXB8dKRSuWhg1PbunjZuvabFgLe0IKVLUjzn72805VLgWFLDVsdquUIup/v3P9Ovf/N3+uTj3+pP/uRfa+/mDZWrtSVoh78eykNju2XxcCZVzhPaYS1b3YVNGlYcIJ+2g80UNTloWLA7n8/f24kiMc7epubDS2nUVExDCQ/AkyfGAMSPmprKiByBdRVAYDjI9OAerCRcxvwNmT/ICG21ABSGfee61ZY/qcBrcM3D3Z+rK7sY/CxB8TkBYVHrnQ0AzOfN4swBQAaYsLPTdp0JeFkg9YUByIASuypq2BT2JWhiA1/8qHeIRvyy/dZXb+jz6qqVQLX2nOyXdfIiAJBAq1WgJ+cX6gpjAP6ffxxdOFOjqEKuqky2YhN7zKhZ9L0BgRkJa5ic8eNeZP6svFm0ybc1/p4yyE0btp8AJ/atQePEOgYtNxCRFKTQmy4wSIWhYd4FRhuE4eAyHcAoTlPwMMyKkfpa/LKZ8xLl7ZOF8GeRbAFklAtllUsFayj6vaZtjkzlaZxhHuxsM0Wsm+QVdkqv11AED5hc2sAU3him05eXbZdwzv1AdwYgflSBBDhRMgCu0TpVPj/X9k5Suzs1XZ61LL23UMkoSpJZoqTG5cIAQBiAZxcTDcZxKy4hFHbHC7X6Q112JpZs615vvtGx0AGfMXv1YsBBG56PI+I0rGvzlkAS4AvIF0YwCwxAhrnSgH/0SwnSh9LaqBeVSNJ8jawgopkzAPC2A4BMHpErj4ZItIa6uOiaX58zAKPGyEAGPmfzAwCjXnSWuoF/YwDpkIrrDGmlY1HlkjAjkOfBNhp7uqftGwuT/4abvYcruCm3sRjxEbAD2OVhdoAEnoHOfvSfXMZ7X5NmrsMkzsbyz1z3CuDXhhLg6QBz+tgSAKTxa7aaBuoRu455OXsVYC0FONfF/PNs7QCY+/qx6cVLJqDPpRUFhQiejIR2sOk4CzejPF5Lo5F5UsGyQurF+kWq8AxT1y7FgJTNAmJGlwAghQzg397env0+DoLGRWMZCsLwfDwZ2kQL8AI2waDPQCCYRKytL9676dTBv5AV6Gd5VPV6zSTAMAGRUl9lPiLZB9heAYB4KobTHrunMV21BNurCU9sknj4kRBqjMg1oJu//G0BQF8fK7/B9YIh3Oz/MRiAfjV+NwAY/v1QKrz+fEIPwOsA5DqjMbxX1n/OdpBgj+R73VMR9jBpkkOTIeBdxdecfRn4ZV5jAF7/ndcZgICtMFQAirl22UxOtUpVmVRSyRhs8t4VBmClmtNrr9/V7u62eaw9DwAG14ubB9bCDIYaRXAAaJqVATYVDkr70MBZCpxVdpiaJygJrvSkBA/NDBxjP7X7GkuFrKfJ44UHIHodAETqb/6pvwsAREo4GxoAeHpy7gDgcGpesMiKG+d450lbm9J3vve2XnvtjmobZcXx3wIYDQBgSzNcxM0DEAnwbz97YhJgFKw00itrrYUZ5IcA4OHZQJ8/PNY8yv1PumBE2UxM1WLaPPayMQcAa7WsAYAAj+avG2UfTiiGxG9EkqAHaC2Ej2PcPMpIFt/aQApMQMnCGICsGSSDxp6DCLMYWUI5ktlcvmDsvGdPj3V2SmDGyIYINCU3b+3bPo3EMBbhOUVUyqaVjiHxHpkH4QLJiAGAeduPAQBZmwAGNgBB0jhemMfZRaOnKay4fFWxTFHpfFGxeEbxZN4CQDIAgBEAAff/cxBwlQJMMboCAGEAegpwCABub9atEAcAxJeNc9kVDygNYPnDOMT/0gFAmIBTku0i1FYeIoKPYA5bjaCpmS8yevCorV/+5rE+f9xXp0/tlDYAsJ6I6c5+We9+b09vvlrVVrqr9LShxfDCkgON4Zfb0ETFAAAcmAfg4WlTl72xEG/jBUc15QAgPoYAgBG73zkvANywqSDMCwCQc4lbBwCQBGAYgNVMSvu1XAAADpXVRFmCI+J4RmeeAwD/7G8+119/eKCjpp/5xQKBK0MlIwtVi9L7793U++/e03TY0XjYtTOHswUJMHJknoCFOQUMQLYi7CecIThTpYgfJR6AewaWcb+vA4CJCHL6VOCIG7K6kQKv71xeP9g5L2SeAN4DAwAxIwcA5B5BLZLOpnTZbeuo0dJlp6+zRl+twVTnDMi7Y/ODIlRjMlxY2JZ5YFOv0gulpfpm1d/7XFrJ2EI5ZO/JmMb9pqlUxsOeDSZ4b27dvmXNFTJbAoS+/PyxN5nhAAT2PT5H1MBm7eJDjnQGADBiAOArb7+tcSSijz6/r1/+7QcGhjHANgCw6AAgHnmc5fh9x+OAp3FTCZydIW335Od+X9qoxVWrFB0A7B4aADhiWm0TWAcA8aaLx1YMwJ/98C3t75ZeAgDG1epN9MtffqZf/e1TnZxIwx5DyZgySeRg0nZVev3Vmt5+44Y2twsWyoNsjD0P9sTRYUMHT0+tjqrWNpUrlJYAIPd0Ilmw15zOlJVII/f3AhAPXAPoCf0KGkk/24N6z4pUmjwYWTRLnF8zD/2IoTIJlCWB5y6VG0D1OgBIw2fSTthYlgpMiI3LbqmlTYqfLxlr2CXADgCeX3Q0GALQrAGAJGlGAABP1Ly4NADQ7A8SXvctvanjsF49nMofrkBhTbliwiWs6w8DJIPmFclcOIheT0e+Xn/a/fM/GABoNU0AJoSvz32qX67KWK/jXF10NQX4OgMw/L3h/kFN/48JABpTb9FXKjHVf2fvPZokzbL0vONae7h76EhdlSV6uqt1NzCDwRg5MOMGC3IDLPkPuOSGe/4B/g0YjWY0AoQkMZiemRbTurt0qsjM0BEerrU77XnPve6eUZmtBkMjafSytKiMjHDxfVec+55X7O4V7RtfuW9v39+yrWrO0omRSBm0/Jj0rtzyPUvKOWy+5A2aEAPaD80uAV4CgHiWA44ECf5okQ4A4LZCQDLlBw4AStIY/wSWZ1DzyPogeACuGFEJZwTeYOq9DgD0pXbtpAUixhlNoUrBIxuP9zWv7CUZIz6/7BzWJceRARjv0IrxF/RcN0vV1/yd6+hEIbHjdOC8NuseWfPlz+zls59b++yZkQkkAPDpsR2+bFqnDylo6CGbIHyB6KD1cD6XpQ4egPRKZhkHAHcaZrcPtpwBCABYzokBSA1WIsugfmDpjT2zRMUWi6LNE1UBgKxpeOnpetCdGbRt3LqwUefK+q3nNhk9sZ3NrBjCjx49tusmkvG51vq9/btWLNctk6mqJkplqzZLF2Q1ANYAEAYZBWVGtVSwjz7+SPvORx/92r76ja9pPO0f7K7YvwlPsue8mS0ULZ0l9KNgs1RGTcBJMmNbB7ctX6xbIV31AJB5QtlqAlh9EVlK6h0AHDgDcHjpDMBB00NATg+t37qwghiAXq84MYHb5AAgDXpUN/GxJhpb3eu1M6ruDwG1sg4DT3FbsPUHtmPabwMQjY2S/h4OOuvrIg0dxizr8W8DAIX9pLJi/wEA0uBJZHIebrUMAWGuu9I2PtibF2J0O3Euqu2i7YNwnXVSUwQABebLIFXjmr0nMgBpDAm8hQH4z/4L7ggoZsWK+Q2rbGzb9VVfiXIcXuis8++ogGFlSTqFP5AACX+bkvdmnWrvgJ0zBTmA85GUThnMSsX+ZBMNnlUZqP0G7T5jC1ImkXcFEEfMBDEDYSjQpXd2ICwDpIy6kfKDgwKNvIwFBdkvRayzBHZ3d61UKMrofNAnIAP5Dq+DRnVqd28f2O5Ow6rVogyfB/2mvHtgGKKrZzOl8ESWyoAB5FDq8YSfJVktbfXKjuUEAA7s9PKlFctIvLJ2+2DTxsOJzLcLZffEIyK72ZzZo8+v7eNPzu3ofGT9YUoS4OE0aYNZQgbOF9dtMQLUCaLrqNV2bul0NsiA0ZrjgbRCwx04WSV/rg/s2CWMJLcIdpUKGaUeg3VubZYFWmJKO+i1Nehh6fH5799HAuwG70LfMQzHRDpbVgIx4ON8thB7T91pwCBYY/2BMwIXZmP+cCDhji+8MFGYRgoGTtYYCxQ6DFYh7YG9qGEWGHzOgKKAdwlGKuNAL/eLr7xnmDRcsNcCgME4dP3axK1pJQ9+FQSM1wwAEM+NmQBApLQl3QsKKsA3HsS5y22RRRGPtZn79kxVXDInkKW6fyTjCNLDDd/i5ZziXQgHCG8wDAGBmoUiXjBpw3MA8I65BuhQLuaVJFgs5nU4xdi123WpY6lEt2ohs3GuPSBHvd6w+/fuSU5/eYns7VKfCVNwgHLCWyhYkYq1rvuGyl3vJ6QnRw9PWC0UR+q+hhVM3pPzhdXrAIC3lR7uACCPuGF/EQBkfK1351+VADuw4+tOUuES/zkBwDguflcG4LoH4PqYugkYxgLoiwAgv7WSILvk6M0PwJr43J5C7IvwesjI6rdXz8VGFgFA1oK4gYwxKx70xACEys59XIGegemGWT6p4zM/OPi1XzV2XplLvycAuLlVsXfefSCJqXstOWPBZWMuGfBvEKqEB6CnAUc2LAwh1h2XBq3CQJiDemAZQccrizQA6ZqvLwCA6xLgmCTNCfvvAgDS0ceEmwCJs9Nza7dhWI6s03G209UFm7HZ3i4A4Pv2zkMYgI0AvPreFYvt1wGAgAozQNq4aMgAvGi7+3ft9Hxgx5dD++jzY/nNtoYz298sWS6bFAOwUkhZYkIa8NgaDZhxSN28uNG+iowNT5Whp7aJRZ+gwMHwuWD7+3t2QADY1qb2gU7HbT9a7aYkwPV62U5PDq1Yztre7rY82gh1wCbi/KypukFJ6cmkIQGmkdWoVS2JTDaTtFI+bdkFUVlTS8qj0YtzJP7cXnxho3QNEBDp4nQ4t8MXZ3Z23rLxPG3lxo7lyzUr1zbVXc3mKi4JzMG8I4mtYDanp+/NvehHEz0AkX0mklPrDZqyDGkScrCY29Z2Q7UNqgDWSBpjgFckQmKmDUAQ/VL7g67CdZgvFG5cO/YnuvPIRGhW8ZjOsvboWce+/7eP7JNnI+uQFZF6FQD8yjfu2B89bNhuwQHA+YAU6a467qlCw4bTkg0naev0J3Z62baTZldA1XCWtEUAwm4CgBxQVFBP8TJ2wH4ypI5wCj/CAmSg2xtm9XzeDjYLtl1fWDEztGpqbgXAx1TJ0rAp0+sMwJr9u7/+yP721ycCABephJXyOcm7sxweNsy++cFd+8ZX1wFA/CRh+BECQjH/KgAYJcCvAoA7thcYgOsAYAY5a/ACBPiJc0QyvhuWGqv00akt8CiaDWwy6AgATM0AybAPmcu78bJ5Zc9OLu3komkvTlvOAGwPrNczG9HVXGRtPBhbr7dQ2BekK5q36WzGcjSn8mn5SuOVt9+oWqWYtoU8usYyRmeesV8/fPhQDTkOFi+fv7RPP31mw77vtQB/1Nsw6hTelTHLBA83xvdkYfa1b33bvvzNb1pvOrWf/PpX9oMf/cgKxeqSAUgiOw19mJVc87OLSweLUln5MF5cDlSrEAIDALi3QyBcxd57/671esfWH7ZsQIItFy8AgADdeGk3KumlBPgW/n2psSVmIzfZB4BDbp1I22iWsr/43s/thz84NOwNBz3/LACjNPd3G2Zfelixb33zPTs4qNoMABCmpoqhjJ0cX9nLF6eqlzdqW2KhwgDMY6KfLIr5ly9WBAByQBUA9nsAgNwLfKWwdYAtiDcqa0QEAMUAxCaDNSowABdi/pH8SK2O3zYen3iSF3RtuaY0MzjAAuCxD2CRf/TyxB59/lwN9MFoIXbWkgH4OgAw4/5/6wAg4UicpSITin2PvT0CgJ5avWJVUeOylwOGuspgxR5cBrZISru2qwfwRffxxol5PaRMBInQkIu/vf6cfO8mOPd7SYCR8N0A/NYBQF5L9UAAN19XRa3XZexNkuuHmiOuiTqXSEIN8BKkeAEApXb43QBAxr03UdkDZFEDaSXIhDkfL5KoESIAOLbdvbL9w2+9Y+/e37WtDRiAkAR6IZzKVXM8V1QjASy9DgCcBwYgSgRqpsiQnCWT2iOHM5pHu1bdftsBwHw9MAApBoKMnXnLoS14Wi8ZfyttpEu8bh5ebiqsdNPD+S3ishF4l2QjBLo5Q2gFZqzSGf02qlm3/no3Jb5f/PubYWAVlMEjMQKAWZ9Ck65Z78SaL3/hAOD5I5GP1gHAVm9q1y0YaWAOK1kmNSn1CfttbzLSXoANsSTADbN7t7bsT//hN22rXrANGIAbeSnuKhtVK9X3LVnaMkvVbDYv2DwwAKlTPE5jBQBOry9s1L6W/LfX/tDu3apaslKz2cWVdbotu7i40PuqVhvyPE5my5YmfDFdFL7QGc1lATEYTWyjvGHddseqMAA//lCX+rPPPra33n7bLpuXtkuAaiTckBEg4lFW60A6X0KSojVrDAswmba9ew+ssX3LmdmsxdQIU8YUzFIhuP6QDB4grm02a9ts5ADg5fPPbdxEAvzMBgIAE29kAJJmzJkhkmF8bbkxDhZJBVS66sLTieM6RN22JLPpTMO5PQKAK+s1NYxi/RCUWfGcxBpKfRqlwGQcyAcwh0WbMwCXXn8wJFMelkKRoDRguSAGNp7mjqs2l+vnEpB0RRgYjPyv4/dlERcuqrCNABQur7HPY2EqkgC7D2kKAggNIgBADl3ZDCbZUBIrNpuk1JVqNjm04M8FIIOnGR3jqSeuLHxgc83zeQ93wMiYIhmmQ7vbWXkVBG8r2H5i/AUfLN4I1Gm8cfBVGPR6AuYEeEWZalg8uG38Lz5GxWJWnn6AHvKxI1UvGzp9k7Fo+qW8s4L2d/bdB24G66ojBqA68yE59c7tAwVV4JNEYY2JKr4MbPrus5eVRw2ThYvPJg5I5QxAUsLStlHdtly2JgDw/OKlpdIju32navfu7OrzwC7MFFLW7XesurFlnYHZJ5+c2qefNe350dh6w2QAABM2mKatP1vY5XVX3fkoBYxSaYFyIeFGDKEQKBAHzLrZv4+BiGCHA3uYgQIMElMxqPIFrt/CGvWilYopK1KNBTN7Qj8Adt57931nDMxnOvRhfErhhQ/L2bn73/Gn1byyd95+W/r/w0efW7vVFMNgOFroc3dIKGYtC+k8InoC5sU/YTP+AvOKVDrtD6F7hFidBNcsxQ4gZjT/hPXjqbhxA3/Fc21N5uv7yquAS0T+b3ZAJRUMACCeiACAoP6MO4C2XrvjeEPKCzQYPIB+7v3nhROdCwpvmKLOAvS7FoH69YIlNi4ErpPEynzDokaSP+YcgKeHP3AYl1dDAI/wEeLvAHeHzw6tP+BaIIfPWqOx5XKAqbNGa7W63blzRz8PiHny8mgJAFpqZv1Bz3rDvg4IgJXy/IYaCPWdhSw8oo/edOSSS/y/8NtDAgOrgeTwve0dxbSvL9JcV4ApFvP+oC+AIIaAxOcGsMJuII735fdJwc7nxN6CoRWL0Vi0/SYG4PI5lnT0yBa50RK6UUXeBPa+IMl9w88vO0o3/n3VGfVxSMqoP14PBMZOlK5FCE1aBwSX7+/Ggffm87GBIPGAhYLH48oDEJsD3/DWU2+nHIgII/mC5DiOYT9ouBfH4o0MQApeJMDe1R7Z1nZVAODuzraYFn6YCZ6f6/OT4goPQNKFQwq3rpIaXB5GoO49tHYZWvt40doPZV6NsvAeAxOEQxAnaxLVC8WivvL3dQkwE491RM2FtUZWLCI4JAL4wRiZzoaWTSNZbMp7kxCeXpd9YmAdEj/7Y7u+cquE3T1TItzDd96yeqMWAMCJQkrE7HF3Qjt8fvYKA5D8CmSdS5kLAGA2bzt7d+30YmDH5wP7+PEpLTXrDKa2tVUR071eydp2vWTj3rUM9zcBAEvMKwcAKTBxvaXBMQ8MQAonGo80GvBUBXR7//337f79t6xULMnzj8S4Z88e23Q20j6STs+03x3c2rdGY0Nz/cnjF3ZxcaX/H2M4ncnYrYNbls0krVIq6nAMkF3OpaxAkZnCeoJGo6eRUmDxgCXG/qs1j3tBJEZ/4hLjSxLmUgEAbNhGY0fMP9hggAO5AuA2DEBPi5UEWH7E7CdTS4oBSDIdFf3YBjAAmxdLBuBmfUOHaiR3zcsrrfG9Hh6AgCZYk8CkmYkx3e93tG4CYAL+wfxjjrFfbNQIHAufp7+wF0dD+8sffmIfPh6LMZBK/2YAcNY/0XgDAJynKjaal208y1hvNLfzZs8u2gM7b7atT0BDMqN9Zx0ApGMNIO3SmYV8JCMAOKFpZwBLvudUcmZffqtg+428bdVmVsqOrZ51TkImWXCZT5pkyZwNE1XrJ2v2b773a/vJR+cKASEgAbATX8VccrEEAL8VGIAjGIA9VBdDMdLYAxwABLCHReXMeQCTTg+m5dw2NqpiksMApN7E/wrvP8CfVCpn2WReMhvJv5nvUQK5RlVel/S5J5XLgCeDtk3xIkL5wBhMJ3Q4O2s27dmLM4GAn3x+6JYtA+yTEgJxkZ6zn19dtSXlRF2VyUUWI4AQgRoTrXukC1eLadvaKun/UZ2oDssjE0raB1/+st436cGffvK5nRx5ww2QjHvCfMTlRt6fSeTwpOMWrD0Y2MP3v2TZasX2774lAPDXH39i/eFYjWckgjD/AD24xsiqSeVGcUHN0u707PJyIKCxWEhYr7+wg1t529qs2Dvv3bFe99iGo7b1Oj0/jM+LAvcI28umZ7a5kbb33tq2P/vjD+z23oblU2hah0sAEAB2mkjb2DL2n773U/veXx/a4aFEPZZLmxWyssuyg22zOwc0z2sCRJBh4+sMyxELHaR3MAABMgvFsqXSWatVN61Yrlk+V7VcfkOenzLVx3cJoIV6Z+EefKwp6xJRrz9Co0sHeMz9x7JA0PrDkTHlyb/6CpucA1TWA+bmSIUJfWPdpgaxrNh/an6mMkovh6FFkF6UbDP3WOeRMn/+2aEAwP4QOXoEAD0VEgD7/OTCWldNm4ycAcj9FgAY6j6a5usgHISE6FmrUKtACNBZIBxe1cyb0OjwlMzIKvGdPHgAvlKnOPtK80Yg3spSKP5YrDsUxrWsCcN1XQvRWA9g+UIp9LpvhEJ4aYZ/437x/QgKqjn5GpBQn+omU02BOioYltfPVTmuXGCyKVgjAKTxSM4a1Ov31GynTmAfwj+b2kGKNLEuUaXFuijWD6yFQSasoh7ezasAIB6AX/3KPQGA2zUaXJi5e5I8Y479mH2EmoSzD2fTNI2gFE3wmlkBdvvIbNw1QwIMAIiF12hsw+lQ50nLFm04y1hGEuC3Ldu4Z5YhHZ6nTVly4SxWZxvpwjlYE5kIHEQEUKyxf/io1GHUfmjzpaQMjWTWF66JrKFQE64e6wEgXDdqKB7pMmzGlM26LT1nplzV8497fZ97eNdJncezuSTawUHetzOeAkNh9WLxhrCYyhvalQjURmJSTjOWoJnDebBzYecvP7SjZz+xYe+ZzSd9G/Znykf46x/80jqDhbVaXE8/11FzaszMnFU2mYORuFz0uj3RfrDZSNjdgx1758Ft22mU7M7BptZWiEkb9bpVt/asFCTAMyvbzEo2m4PLFC1V3vCFsts2GzRtcd20QevKhp0jyyRPLZccWLZaNcsXbPjihcYmj1KxKnAJtp/SeRNZ1RhHFy0BgJlcwa7Or+Sp27y81Ngq5vKqYZyEMVOjk3OmP1ZnEol7E2nLVzetM55Zslixje19u/ful+zBwz+yWmPf155p0kNS5t4kUZcnjil1tbDeuLb5qCkAMD1uiwHYkgT4wnIJ8BbqlYFwF7An5mnEGxgzkdFGQz8qILkfUWVH3YUtlzyGAcBYO2niBAZwDAlBUSYrh5CRoE+8mPrPhbGJdJbztoD9IO2XGiVX0BnaZcDOkOQMrBAQbK8I+8gi6Yb9x7VgftE0JhQEL9lQr6w1bHTGWPeLp7mTZI0JQZ7rYPsSmF+zgwjzVtLlJQPQ1ygpwCIAmEm7nIaimDeUThflb3J10VGSDUEGAH8s3gxuNg/ohDwoeDAU39zGH6hqtaqHYeApwgKJsa48/ALwp9TKAO5xk7gRkpniI9hCNxJkvIyVEBjiP+8LD0APCcHcAFIIBTbk3BNPHqhTKPxTderZMGFk4ROI/IxO73jUsRmx2uGAjLdPrUbCX9IGg7YKQUmEjTQwXwyRHrF4Urhz8QUsTEh3HUvO7ACgpwAfnz7TYWhjw+zgVk0Mh3IJL5uRNdtNy5eKKtjPzob27LBvF5dpa/cSQQKc1ATtThbWbPfFHvPB6ObPWljXAEAd0oOUOq50nhiKMR7/CuYAACAASURBVPMK+FsPT3AQjQ0KttZM6cispfgewggp5JMKQeFgRoFAijGf69bBHRW5I6Rz04XValu2u3dHtNbPHj1RwQodF8+YOwe7kpudH7+0X/30E/l/dkdm/RF+OixGyUCD9QU8AoBioqx1JCUXD/Ju//BQtlcAYC7nycKagJjlSK7ovhUcKN3keCV/vrmIaYJ9AQD09/TbAEAWgXIBXyn8TSeSBMP0ZDMGeGu2WoHFSLfYgzKYO/hEch3lNx3W0yVwv14AMZZDkrY2xcj0DeunDgHBC5BiALaqQk+SsHVKWpyQ9bx8eaSwGuY7C9LbD95ahtggtS6XK7a/v7+UAD9/dmiZHB6AdC9IL4ZqPVEoS683ltk+kmZ1eyW7DBLM2SQAJPhJMh9hz3rvioUR4JF5lksTmrL6oK8DAD1MxR8a/yza4V7eBOB2NhsqwMQyDovg3wUAXH/d9dvxpu//NgZgfC9/nwBgvE4a68tu0OuB7dXnwL9ppjRJEphXKcAYqfscex0ACNjxyustJc2B6bEGAFKQl0sVa9TqajTEEBAysiMAuLtbt4fv3FdYkICoqNlP+WGDQlnzlE42ASBj6MRzMUujFy3FqjxDkVoF2TkHf137wARet0lSWE0AAWkEMbYAmSjiYZC/CQAUm/2GBJhDYvQAnOBvmJzYYNCxq+alnZ0fC9CmUQRbbDAY26CrEFWFLHzwlYf28J2HVqttBAAQydmrAODzF+f2Nz/6pX306aGdwarKcuDBezes7wtbAwB78gD89MmZuo69wVjNNVtMrFbO2sFWxab9lvy2MKIulAj7IRiFQpgmDHKNuQ4MMAAn46k8yBgbSN1KGEzv7dn+/m2r12paFw6fPbFf//qXdn09Udrp3sGG9o+dXVj1ZakBXr44touLazG86ESyHuDhhiwcUHHQ60rmUS1mrZpPm1jpGZfNCQAkjEoAYC+s52m3xAHI6Pbt6PjKrppDAT/l+o4Vq3UrbjQsly8rtZXk8RxrdaLgHXGkwAYzLTBn0KgkxgIBAQDnNrHRoGWt9qVYgHgw1TcqSlzOplLyAGS/gf1H84c5Ec+X48lIYUawaqkz9vZ29f4vL8/kZcg4pyHCo9WZ2PHJ2P7yB5/ah09IaVwxADfTSXtwa8M++NY9ZwDm+5afXdi0e2rT+UDd9kW6Qo62DguEU1w0u3Z81bGT86Z1xu65xplvqACBKAE27efsQZoDYvjDAOTe4Bdshsd3qWRWK5nd2y7ZXq0oALCcGVs1Z5adJyyXKAgy5nw+SWZtlNywQbJm//I//tw+/PxaHoAZUB2OIASNJZ1R+M2v3rdvfgUPwJYarr1u1zp9WOYDG2Oa/tsAwGptKQGu1xrOjqAoTtBwQjYHuAv4AvDG+/MmlTJB1rw7fX8PfAAxAEc2GXkSMKBcBv/jJPKsigCaJ0dnAgEfH57YaJy07nAuAHA2p/iv2Hg0s2bzynr9qYKpkDBjBUKnnaMgcxDf0xxp10jya0Wl3GbSpLualcscILJ2oPFSsH6na4eHh3b4lAaqR5mwh9PnVgM4JJ7v7OwJJH364oUVKnXLVatWrG/a89Mze3l8pkYMY79YrsoyBgAQr2IAQJp6rPXJRM5a3Z5dN/sCAHk/MABv3ynb/m7d3n5n31qtl9btN22EOSCMhXle4B5zF//o7ZoDgEoB3q0KAFyMB9r/xQoLAOBwnrLv/+hX9tOfP7GzM8C/huXTRStkJwoBKWVnVinOlURdKiJvTqrGw88PudR8mrbnL0+t0xsK2CcxmeRkmtGF/IZlc6QHVwQAAnyClnLfl+eWwCqOY2EdANSKEnzJnCnuie4pwghDszUbm65rAOAipP/SbGANSnFAY/wx6OQBCDCCXC2emRwAPDk5s08+eiKyxWsBQEvbOTYSAgA9qOsmACjF1dpBkNdeBwC1dwZGSWT9s25TszqTJOyTy2LnJgAYGDPrVhtBErpeB8RfXzLT115XgGtAfv6+AcBoU3XTm+4mAKjZLxsRN/PnwbmOPYr3qLADBb/4+hEBQNZI1ndAFix2IAX83QHAjuWyE9vfKdu3vvHQHj7Yse2NvGWSrNGETI3d53000r4MYQf1Eed2P6gkrUQoUx4AkPAuJMB9MQY4fwswQbWGgg0W7jRn6fKO1bbvWfXO+6ws1p+QBk8jMGXZtLPr8QZ1Q//XMP1uMgHXi2WBhIGyzHWmZqOeDEwGyAKuegmMJRrH2H2sHQya11d2fHwk5VmlQmghVlw9zWX532dhtoX3F0Dp6B3u9Yo3sjk/ssbF5/aAHM6fTjRSUjLzdAZDLWPW6dq0e2EnLz62F89/ZoPOY5sBSg3mNh0n7cNPnsunv9UeGoR5t2NJ6uOqrpwD6jpjWaGV1FYpE+Nve2vDHt49kBpjd6tkG9Wi7eANWy4LSEvnNmy8KNlomrWZ5W2+AHzL20alZMnF1PqtK+teHdmo3bLpoGPT/qUlFxeWsoHVKlUrF0qWrtesdXyskBrOopfNloA6GsLs0+ALMNk7fWwuCjojbja21Ogc9vtWr9aWACC1sXAVN6Jd2ofF/+M5ee7OeGrJPADgnr3zla/a/YfvKZGevaZe2VqFcbFnKdAk3PcQ8GqM1WHLbNw2yyfMro9tduIegMNeOzAAsegYyTM3AoB+v51wwriAeEaDWe9VZ2ES7l0xORlDXOqqbuasHD3v3U0oeGzirbv0+AtKp4CT8PwROFPjJwRKsUbwXIVSWV/F5iyXrVBiDyoq/IPGVTJXoiCSLYQSgGnyp7CtygtDkQ+bxmFg1cUrvrQzCLL8VyTNgT3kBz9v5CzDQcK45nVo9ArE9PO0AFOKCer9f/bniQWdMkyUOdtdXfZso7Zj06mzANlwCQAYjae6OEpgQT7FQgkqP57b9nZDKWbICSluAQCjP446AoBtWhBmzrxDzmXBYJ1SPOcAIIwCAYA0KmD8QL1XhwtjcJ9geP8p/AIwpT+QBMVNwTMaqADMkihPXKrMBolpOdJIgOz5bCiPJpFBUwnbqLhpJt36HhNrPtKGr+IwVPXD4UwXbaNe02vJA5A/g4El5hl1IAEAkdacnL2w8Xioe3mwn7F7t29JYgsr5OyiqXuUKeRsOEzb5cXcTi7S1um6BHgwcw/A/nhhV92RQEcQfHnPvZIE6ixABwOd3SLauvy7YtpnoP0nEwJk+Bk2A8AUBxXdEF8dEJtaqYy/yELAHRLrEtesXLXWVcs6nb4WCcArJgzS1ggAfvLZEzs8fGaXlzMjsG5nJ63ili73uN+zIQdgvHGGJokTsubpIm1TGYZSHFJgMYI9HpzCKJL0IljpIItTttcZgPk8QSgZhaUsO0gB2OXjSed+47Ee9KGN/YZfyOu0/l4Yuryd8TkZMUbStlEuWj6XUXFHYjOSN37mut2yc0y+u/hAeTQ5c4UOBgxAJiLsAtGIQ4c6vs0omZBptiTnXvjjHZXBo4wcZZJWZzOBfMw3DpZa0HRPKVyQrU/t+homEkmDGH9nrFgs2/7OgdI0WTx5PxQvHMblAdjt2OGzFx6qkqcRwPvzOc9BcTiYapx6uiLjyJOyZVgagCB1JNNpbS4q/KbIZzJWKlW1kSMBXt/oRW5XyuxEnVUAk9cBgLF4vckCBMBXrHnwSInzIBZ0bwoBidd76an3mg7xFwbPmvQ1/tv/XQDgTWbfOgNwvRB/MwD4KrNRsrgZEv2eGikRAFyahi8ZhA4EIoniWt4EAG8yIBmzNAhiCnClXLU6jFTWZzD6xegVBuD+/qa9/fCebW01NP+zKZ8rCv7xnVyXWkSt2UwMtYSkKdF7wjXyvCYsD20zGpte1McwHda/2BRRImQAANn02AyRkYsWPwPAw+tyoG5jBBp1GAjBRXHNgLnKeusAoDMB8d/hKyAg0tiYbC0WObShxcy6nYWVymZ/9Efv2ltvPbBaHaacr0WsH9yDyAB8eXRp3/v+z8Q8AgCcKVjyJgBYDAzAnr04bdtnTy++AAA2KjnbqRdtPuxYMbcwwq+KZQok77yztkaP0/FwFEBAB7YIGlJxU9mwUh4JK36IvraeHL2wx0+OBWrevZext96+ZakMTC0Yht6o63Z7WoeuLptaN1nLdnZ2xdLnZrebl9bttK2QScircKtWFRM9mMcsAUAOXDyUxhwKIWTByAIBAGG8VWorADCTpQAriPmUzRMS4SnA4rAli68AgM4AHAcAcGSjQcfanSultbJnlIsFy5M+nErJAB4p1joAGPcVOtXdXk/ddGo6fBMBC1++fCEm6e7u9isA4OWV2X/6/sf20dOFLDLkWzibGQDg3f2Kff07bwcA0CXA4+6Rrov77uRtsqgqTRj7kIsmXnUdO7vsWJsmk+ErSSK3J4i6B+CbAUBYC5AtAV82N1O2WyvbRjpjO/WcbW0sBACWExNLs38tHGgjCyoCgMNEzf7X//Bj++RJ106aXuew1qeTU8unFrZTT9u3Pnhg3yQEZNgRANjuNa3X74oBCBCpKU/CqQJGXsMADAAgjHL2WxhWSYAMwN0kNiIcgh0AdMaBB2ew+NAcjPMstkekLMHaYEqAT0fvazEZWJKEwpQz2c+uWvb0xakdHp3byem19UcLATZDGIAL9/FB5cABo9MZWrGAMoHvYwbOPAFoIOEb+vzISvmkbW7krFJGfjuWFGxrq6aQGACo7Z1N1Rnn5+f28vC5tVsoYxyF4PMJuAkAID6IeAh9+viJ9UZTm6XTtrGzZ4cnJ9YhdGe8sMpGxRpbO/Kfu7q6Vv2BryLvFxkbACDrExYfUhikE9YfLOzuvYo9uL9vd+/t2OnpY2ten4SmPMZWWb2HXvdaIT7btYy9+9a2/fmffsMOdsqWTw6VdszPOADozOXe2OwXHz62R0/Orddjva1aTgDgXABgMT22HGEzmZHA0UwB+WTa0gIACzYeJSQBjgDg/t6tJQAIEJvLVCybLVouV5UMSz7ls7kamXHNV10SQLHoUR79x2iscr/wNnR/qbkl09QwyDexGoI1nbQE4AM/C7EA9q8YgBziOFgh9QqMl5E3pmiqxIMm+yi/CgCIzyPnrN6ApNYVA5DnAJ4+Ozl7BQAkRMQZgKRIJsP5aLW332QAarzfAACjMkLA+Y2QkCXjLQJ2oRMeGYAOsL2anLlef6xLhL8IuL+uovrN31va3ywBxFcZhjcZgDclyss67Q0MwN8FAHQLAX8mwFz2dNQySIFRAqFAouam7pXE9wYDECUMAHJkCTozmcUez+y+Lea9JQD47W+/b+/AANzIWzaJeqBpg0HXur2OrEmGg67WcbzYCPUhlRupIXJLAwC0iSmOPAKAAHsTAMCxzm2wwZAA54rbtrF7z6p797SOXbQ9iT09S1olX7JisSI2WFrARPjwAifWAYrQWYm3RCwD9oWFWd/fL2vYxeWF6jf2/I1y2eWLibmuByCVzt79rup+fh510vHJkdRLH3z1A+2X1EM0UanJOMvg78nXu/cfhMCxnBiSp2dndnDrwNKlkk26XcvQbCOwstfXdRApAa/ptJ+bJZVXcI+HCBkqg861nb741J4/+4U9+eyvbTJp20ger3Nr9cbW6cxks+EAYFqgkofOBQukwJQVEM/6MxnIAgLA72CHMKiklUs5K+aT9u2vf6DwOfb9eapoo1nOxjNn60GwQGEGAJhagE9cWOvsxJB4s6tMR22bTlpKL65VyrI6Y214eXykGgUQVBYEqNEAARNp60/ndnoGA3Coa4iVF2OpeXUluy5qK9YqakA+DzkIAovCGTimHcd5tbG1bf3hROsz+87Xvvldu/vOO1bY2XUJuRLXne2mgl7XyqW6LmPFwmfs++6obZA7CQHpAgC2rqyUy9o0qAshLLCXowIRGI53r8L35qq3GB+cdcFqikXqPGzifK2ajed2fU2jZejniYRnSHDvlmdu3T/WN87sNEM98V2KVFRoqZCGPJ3ZQNZJA30kGuP1zS33AdwoG1YbAgSLZUtnS17TQdDJFFSXcx/UKElj6VBRWJtMg6lXnGK9WhRhBMb5pZrXx9mSWBLXNQH1HLAC9TiydoOk2AFAOZ56g0jhLUsA0P1xZtOkPX95YdXylrzd+t2JDvwjWIDq3rsHIBd1hAEiMePJlG1vb9utO7dte3NTBzBJgNvtJe3d/ZqgPJGyQ5cFWjNrgH+QyADstbuiPfFGAaIASGDyCbEEKGEAwEhIp7VI+M3Gb8UBQAY/GzgDg8FMl9s7p0nb2qyLgSJfhRnMPe9IkH5TKhYE3jWbF9osl7gR15Q017FZrmgq0jgMrdNQU/IAdACwM8DPpi0PPaRupXLOvvz+e5bNJOyieWrHJ8fyBSD5MpkqW6uTtMdPhtbqpMQApIsPANibLOy6M5KxsyjqbPaRPB2YOXFNjtI2Z795YTNHwqyBMNPkpYCCQYi3iVh1XuW4fxjSFGTUmYRlcwlLJxdarACVivm8Fojr67YMt5GzjSZT62hxyFp5o6F/x3MAbzsY6Nt1xtFQXjWYfrv/YtoGo4QNxkn75HHTZklkzjBi8TqIzG0EXLx+0OBrDiAFc3ApgoAU5kxM3jvMCgDADJF9a/HyLv9ddTZX4OkXZZURjHL5rI8JR/eDJJNOQugQ8v4AIABMGJPlYskePrhn7euWX2MkAAuXprc6bWt1OwK2PBLQtAkjWeNB+i5hHhRyKwkDaUarFFb8TJgDmO5v1FzWy9gVQyn4OL311lsqPlwC7GwOOmwcQlnUKfIBAykSKB6z6Zx7WIaEXN7L3v6efr/b6dgzAYBZy4oByNijY5CRBQAgy3jCGAsSAVWXPpaQXeMpxebhrFxAyYJVy1Vt1IAHLJBItv6+AMBY7EYmoEBOGcUi86RBQHfeJR/LBTRUmEvmWVh6bzIN44p88/t/fwCgX9UvvO6NNOuVpUKQ+L+RAfhFAJD1GwCQzV4AYKWyksp8AQBkzCAbfJUB+JsAQK77RpWE9arlYE6oSzW0dQbgmwBA+fXBzo2szuAhG3oBoSVP0JCz0d1/0hcTv0fe6IgAoNLUw+M/HwDI2EIigPcq3cmegwj4iU36amhhbcE+xVf+IPFut/FcNHvn3Yf21gMAwPqyi6k1hsaAJAJZsdv+8m9+ap8/eWHHl/NXAUDMp4noUgjIXTu97Nnz05Z9/OhMzCdA2FKpIDktDMDtWkEppxy2IwAI89ulOXMdbtG1RABwNPLQLUyfAQ/KlaqlFlm7vm7Z5QWhHuzXMzu/oCtvdu9ezr7y1fcMJmS+SLABTYukijUCB16+hAVHI6JgO9t7Wj+xDDg/PbPm5akS3+oVgqhqtlHJWqWc1zWtVEq6c0hB5WESWaIcCq47dnnVsRbeEomcFSqbli9VLV/BA6yo4quQJwiEtFM86/iKcT41DyARbVFnAML8B6yaGwBgy7q9tl2en2oeRgCQArnbaWkNoQEZQ0AIpwJEAACE/Qdgzvve3KzpNQAAeWA3QigYj+vWxJrXSfvejz61T565XxASZQDARtLs7kHVvvHdhysG4PTCxt0Tm836YgDOkmUbTIs2nRcE/hBMcXaNB+DAujRAtSp7raaUb1BnybApoJ0ByLqudXI4VbBCpUoASNr29kp2a7tmif7AdsUATFg5PbPMbGSZmVl6AbMtqfFI+Mo4WbGx1ex/+Xc/sEfP+3Z8YZYvZVUv0lfP4e9WT9p3vvGefSOkAI+HbWv1mtbtd8WaX4ELLq9E2j6cjMU+7yNLny7EKObAEgHAXIrgLxpROZcCW07MRBhYur9LAPBVBuCqwl4DAEc9pRPDuqEx6t3yrBiAgH/PXpzbZbO7BgDSdMhpjAEMIPNvt4eq+xJplwUCZEqVQPrsFGBxrAMgdivVUsqymbH+f29/27a2awqPoR6mxuW+dK5bOrigxGD/RXZNyjH7KPcSNh/st+cnJ9bqjaw3mVi+WrfHL890cECxu1HP297BbXnxnhyfqUaXrQeMiDkAKQDgwDptGDZ+MO715nb/bsneff++7e5v2MnxM4XiZIIHEWsTGMbvCwASoPLJ5y/s9Jz7WbSri4nlMwTuzSyfJAl8YcX8TAnAuczMFoQCZUgrp14qWqczsqMXp9bujjSvNzd3rFqrW7WCEqCicwz3I4sEGA/AVNLN7pFAEnAU9q/XAoAhJIv7pRR0ZF9LBiDeSTTTWZ89VIq9iTmLJwsAoBiHpHYmXAbM2KEefB0AyDmHNVEA4FXLen0AwFzwAOQw+AcAgEg4GbMc8AJAGGsi1fuhDvUG8MR/FqBy7fGHAoDxKVbprK9j3L7yUr/TX34TAMh6u+45KAbWTVf/8Cp/FwbgOgAIqwmgAQAQIJBQqN8fAET+yzhaAYDZ7Mz2dsu2WHTt4f09264BAE6s0zmzbrdp11cX8hFmXNbrdTs4OLBGY1uADbV9sbghwM5tKPDKRYLvXuyyqxIAuJAqYDxLWa5Us9rOHTG3uoOZHV1eyhKAk2KlWLZ6tS454+2DA81zhQiEcwNAGyQEL/+9hR4VU3fu3LVuD4D0SgApOMCzw0M9x917d8VSi35q2YwrhVAUNq8vrdfrWPO6qT0ehuXJybG99eAt9yxPmL4n+XwaRnBO84sEdJRFnC2oYR89eWzvf+lLUihcXl0pXV3vp3mtr1wLnRXlMT23e3dvB4CKNTVt+UTahoQ+PX9sR89+be3WE5shAR5ObDZJ2MQgK5k1Wz3rj+c20edHwukklDj3+Kok8cVcKht8BME0auWC7ByyeNflUlahWRRAIdJz50n/o7TYxUJWEhvlgnx0YQBOhz35I1NPc86GtY4KBQAQ5jhrXOu6o+sl5iQhGijJUAMk0sIYTs/Zcwe69oBxNIcuLy9tPBhavVIVWMa5FdUNZ0tAwCXhwDjjQlRzxRfWKr3BUCzz2vaOfeeP/8TuP3zH6rvb2vtzvAc1q2CFAh7TNAvnXOxJRhMPTBv1BACmJj0btM7s6vS5GICL8VT2BwL8RmN78OCBvurvs5VfK01m6m3Ox+Q/cN7kunKeLubKsoPgtaghBwOXOAtMW/MMdEsEb1oje55jFQfJKuneefLtpMabTnRW5jWpAav1mu3tHkgB2NhuWLGMB23ZMtmcvGhTqFBRxGXylkznAxgLrlDQ39mvYoBUbJosz5nrDZoAADLvXgsAhvBDTUydm+TvYwt82dcAQO5pMoC6iX/6J7bIIZHNlFUMfP7ZpW3vNqyYr8k7DNR7NAUEnDpzaAoIyABhMx2L7rjZaNjt27cVPoB0gcVCQQcDknLoro7d228BiOiDVgmAgTHIGwKwu7q6sm772iaThVVLWQEvAHuaTEFCzGgG/Ilx9kgLogRYUlDSFAFaBjAxppZLOcPoYG9HXVgOrI4aAw56hDOJqSyUePeIvRe6gBxeWFRYNHiOxuamFh7o2EiA5QWXzlkDuVGuJEYABwAo2xy6WGj+7B//ibXb1zLnZFEcjCnwimL2dbtJ++zztl13TAAgvj2Af53BTJ2GMSaj4SB704TVWXz8CQlN0KhBePlsQrLpYOMdg79VzpmR0DSgJbPxGwMbIGShewOwCtyAaidfyFitVNKCcnpyKpYnkxggmJS78YwwDzeiZ4LJXkeyYxLuQrJbmhQ5s29+/Us2GS+sVj+w50dX9vz02n724VPjKUG+WTjBIyPzLsrsNIhj2lWQDPJZM6mFAFVYlUhmKA4jA9L3ev98YkiGaxQnjCP7PolfL0VwtlPsMPB76uwFX0LASBL6CE7gECrwuIDuvyTpMj/Lder18SxqC4SDgaHkRWj4BGjIMzOlDQvZ4ZqN3rIToU8R8Ao8B3i/G40N29vbU/HRbDYFKtB54BC9blbMIaHXI7zHN18AWoAYDkkciChgmLsA6HwF+FyXSzDT4utL9o8lFp0PPAwXFIxsBmmBpLEbEa+vuiTqKjtoyriAoUOxQnNgs7EtK4tXH0GiM5noEAi4qcj3kAjm3VSXNq8vfDFYiDVHCcDhvkaGoMBQMZWnouWrayhJx4pN6/6TQVp/w7x4mRp94/u/zfPv9SEfr3udwHa54fW3vBc3gL4IBkbGQnzfkcEYr+kb398Xns9/AwkX15t1TpLNcB3j60WwFG9R3ZeZHxzi4+b1Yy2JDMCbACDvjQZMGg/ABGvR2BwAfGCbW3WtHxQlcR6rORDvj9Ksgv+ME3n0XtiDtLlJjs68Dx4YMTWPEKmQmquxAftvjQGopMd0Wmw0ZwDGEJCe9juaVMx1mcAHEJJGmIrfYGYNo5w9BeCPYnE6p9tMSmhTMiGuG/NVkoXZxFrXbTUM7j+4Zw8e3JcPZ7zuYuFFht8iK8bRX/zVj+3xs2N7eT5ZAoDeVeVQmvYU4P07dnrRtYv2yH7+0TP5dAIiym4osRAACOsoNR1aPoOktWAb1bwlszOBVZF1T9E36ZMCzHrlY7Ra2VBBRaMrkchY87JjT58d2tV5zxqbWclYCY34B3/8ZXvn7Tv2/MUjI+Ft72BLn5Pu7MnRkZ0cX4RUYvyCN61WqemaYDvQvOxatQDYmLadRsXKJTx522KGe5NrZe4snDf4MSLLJYV1PE2pcM5w8Cf0IwCAyVROAWcFOnjJvCVTMAFJ0cQT0H37AAA9BRgPQEJa+gJye72unZ8eaU+BEQ/bm3Ue7z9en3WeGod1RizZCV63zv7DXkF+f6W8pIStFh6IHmhCJ1njxwrWH+bsez96ZJ8estmkbL7ILgHAO/sV+9q337ZbWynbyrYt2T+x+eDS8oWELQAbshU1EZEAx+AwPAA7g4kNkCIBfhgAOTWCz610Km9TSCIK7eI94NlJBx1m+sLqmznb3eb+pKwIiWnQt+x8bDlA5FzGmJ1p9gEOAsgrofWmMAEv2TRVtb/+20/t8VHPXp6bFSsEYXnnOb0w26qZvXdvz3a3ymLBDQbXlgBNDJYbHCqBC/EaFVtlPFJ9QA2EhFPFfKlkW5vbtrOzYxsbyEd9h2x0awAAIABJREFUPwL8SwCOJbCycQAQZiDFhQLQ2JrZU6KEPzDT1DgNDMAp3oojZwHGhiPhd+eXLXt5dGGHRxcKxesN58vQNsJ2KOLZK2H3s8fIG5p5maG+yXhTdsacGkgOvVHKWL1esEoJZQu2KRXb3atbpYqvojciuaxch4TYDUPrtBhr2B8A7jiwxBrQ743FNEDWdXR+ITA2yaFsOlVwXbNlVt/MSrbPdTs6OdP9wG+310G+jhKhYC0BgANJkGA2Q/YhDfg73/6S1RtVu2oey9bArRQ9oZz32uu0fyMDkIaHSA1ioSSt2RsJAHz09NwGQ5QmDU9iX7AvjC0xadmtvbrt723IH5aU5il1Lcxwy8gD8OWLc7GVkPgDgiABBgCEtIBpPkBhtuCHPjEA13y7p4ugkLmRELAcF/JLQnLJvKDKxWPKJcAxOI86VB6ACqHLiQE4hxkISJniNalpHQBkP8K7dsaf4C/HOsFh+PT03D7/zFOAOWtNLWPTRFl+XQtqLDEAT97IAKSBzBhfXxvdI8rZLbFmWh0qvTmmBE0CGkMYmPbYm9IyDsc3Aj2i/99q7+O+rnlOrRV267/7m2S/67WEfo7AEWrmN1gxxyaBavi1n4mf8U0MxdVbW9WRSDXXawzWbJi8Ue6HD6lq2VCDuN/wXMDfVbOpsy7znT9c73jNvcnM6wQSASEgqj+d9eR2Ne49u7CRWMEwgfmTSWMnRFDPWAzAVBLmKh50XRv2OUs40Q/7Iep/mrYEXEkannEQSuA18vU5PmhT2SxwFkD2z2YKI14BWcWqZStVDyccOqHGve45W9E8S1s+k9XrsE4CwEXVEB7AEG8gebW7MPNh/W/oPM11bGPrwfkC4JD1fDIULiCQLAwZgFPGLw2O4ai/VAIpUBASxhR7hJyUegA3YkCSOo7CCLIPZwzkyrn8MggQPKKCH57ZkjEohWCBIK6sHT1/4aCOmLuwYbxpnErkfE3lvDCEkYY3XdtG/QsbDyByuBoLFhchPzAA24OxQVoHBAWEVXq9gD/3TNa+s5jadDxyO5PFREpGyEjgGuAgfN9r3LSAOhqA5WpN4x+WWaEAuSPnljncU8AzzuvyPvSkcllMyH/eiT6wubF+yGKlkmUtIawKGSh2IO5PCBdMCjnkrKoTfV7QBJYXomTTMwd/dU4ksBNJM43itOzQnPHqDQQxIBNm3/1Hf2I7+wc2ns9sd39P51zuGWGSPAf3lr0FlehoPLMRXoljLAk6Nht1rZyZ27DTtNblqQ06bUOMuWQdUsdA0BJwTBhJxk5OjoyzCZgLWMb+3qY3bhR+w8dzZUA6kbEMLDtLCrhDIh395rHrKBUrek7mSWMTPCcjos90ipIDQpTbebCXkG9B7cfzX11eCwBk3H/ly18Wc7axvSUGIPOKQKpklsTkoiUAAAkBURJwZikBFugojMFr+niG1TobCBBiqQoXWPsZ8B+RuIIain+L67HkwOHvAQAEM6NyY0wkwCqwUvpv/jEhIM42gF5PJ71RI5GxZN0uxW3Kk0uVXkqyzczGHPI0sadWLOas3mjYwf6B1Rt1LYocALXJADIMR5JILuYAESxyflDCUwfm0dsPH2pxPD+/tGdPntiTJ09tPJhavYHuHXAPf8KQBAzoFDw8GJRC85MLdUw1IBiQ2vCDvw0AZaEo4Ov2wb5YGQIjQ9HLgGTAw5JAeibjS0rQEDQh6nY6pe+zaHBQyzBx5atA2uPY8um8PjdSEYCXHp+fQ3Io5D748lc0kAAX8TAYTpCIlHQjO625PX3WsWZ7qq5yD5/P8cLaQwcAJ1Pony4TvXnQjqm+EfxaSmBhW0rW69RV2HyAVECJkzEIlC/CvD9AEaSoJNhdt9z35e2HCf18Ay17oWAff/xUrEW2MuoWFil6KGOlq6UdqBEtfCpa8nYjY3PShUoJ299p2He++R0rFEq2tXvXHj87su/98Ff20aNDu+4ONCkGw7EnPfOeFGqwvvOzrDCIfcEDiS/keH8eXJLOusdXlFbEX6WAWE/JERAIeLdGrdUmHKj6ccJ5UpCbQsv4UyBXOGyGzVwdtYHTjPE2o8vCoitT9cAaZJMEDCZplIdYGCM6c86mJ8GXhZFFFH8bZxpQGDiL0JkL/l6Uuj0dWaFUsu1tulk9AeW8HsxAJPLq8A2HAZBwxg2v7yAf3RanXCslDQbjyH0UlG4kVrZfc/0c+0oUXLMJaKNIOTsj+I3ETvISZF3eM4BCp8H7EyY1/3d2d+xgd08pwNmU+3mtHn84AMhz0OmDlfsmAFAslzly6fQXAEBtmv8/ALgGAFa9IRBT2sLY4Nr+IQAgbIs6Hk3liqwbIgAoPulvAwCjaX/0mtFE0onELR6CubkAnEATEKAhb0r38PH57R6ScSP9+wAAKT6058xgfpMKyz7ZUeOn1+8s5xu+S6zBrVZHqbAP7j+we/fviAGIpJb3HcMtIgMQucZ//N7f2tPnp/b8dPQFAJACbAUAtm20yNpPfvmpLdRdzKigYa8HdGiU85ZZjC2Xni4BwFSOJNih77WZrDMGBkOXgYyY/Sb2X6Vct42NTcumCnZx1rKnTw/t4qJlJZQzC/zC8HK8a7cOtuzs/IXWbHwAkRPSFMMj9vLqXMET+Vxe6XMc3Lmn7PvNy6HVCKpLYpgN2Obpb7wBkcJX+F9cWrRfePOJ3Q0ZTUnMhly+osKL60LBlStWBQCKJZZyXxYAQK5dBACdAcjBC+sQ/A+Rk3Tt9PilagLChvIcOgITkTmC0oFDiYDiREJrcK9L4wep0tQqFSQeKT/MhEABX9/jPpM3SzXsb/72qX32wiyZy9h0lhYAWE8s7A4gyEHebm0lbDtLOmHTKsEuBsVSgppj4H5BvWnCzmGnTbDaGNmY/S7FdYHl52b3KoTXAEA171K+N7JGplIL29yuWL2Wt3xuZBWwDAJaRgPLIL2azy01XSiJm5vOfIMBRTOPcIfBvGBHVyN7cTKy56dm8i5PpnQAhMwLGbKaMQcAcykbDFuWLSJn94M4BxgBPXMAtomS5/m+APywYQD6kUIdAcBCFqkPwAYBDPyJHoAw5XwffRMAqL2eJMIbAOB41FOzmnvcIhyjeW1I8fHUA6BF/ku9JnP1OcmBObGQpUiBuTci4IiDoPsAipk0Gdhk1NdcrJRhAJasUkzKE3CzUbadXSTAxRC+5pJ89/rzDz7sja3d6tt0RBMlswQAFeqRyNrJxaUdXzRfAQAvm23VdRuNnB3s31KD/vj0XHXKoN+3bndgiznXJ2etNo2JnmpvDvXMu61ts+9+9z3bqJWt3b7SoWmmoBbf2xnFvW5LwXzbtZS9+2D3CxLg1wGAH3761J4eXir5dj71RmGKEbQYWyWXtN3Nst25syMAEACbg6WYZYucXV/17PnRmXW6fcsDALK/VOtKvET+C8hPAyACgKQ6Uh9G03gAQNU8rwEA9Q8CADmjcF6hjqc5DhvV62mdsfCXzgJ+h+AP7rEYgAVLpAEBswKAVSeh6MA+6QYACDACA9ABwBgCkvv7AwBD2MUKAORzMW88aPAmABg9Zpd2F2H+rZvsaxjEkIy1pGH//ooB+J8bAFz5dK2qyN8XAIz17psAQNaN2DDW2SEcS3gdmvAAgLCA2DNfDwDG90aYEL56ThCIAKAO7gk42oA6KKoGZnOXAy/m1PJ9SyaG+rtyKsgDmfmxAKwgEFA9QJBUcJ2Tc76Wo86TFz7NFM7tMxsMkC+7GCmXRX2Vt2wmZymFZRaskqU5lLLRfGYDhS5MxOCjHgA8AwDk87KWw36lngY4YV7CJuPfK9R5+K0RMDhxEP3+3bvBbggsYXUu5epwrpjPE9bt9MXmikFrvF7cT+O5NxJ+OA9RD/B5Ya9BcMDbcAm+ZjIiZPCAKCGWZi4n8g42L1x2BdoBzCElFRkoOJSxtwGwopbKZqxACMxsoCY5XsOAgNlcQWvLcDqzdrdnI3lR0wyBtb4inejMGYBO7gVp7yOCfNJJI1AMVt1oyHruktQI7ODhCbCqcnc21vkcmTLAG3WI9oMYxEfzSsZuvjsCzLGnt9t9EXXopQO2SiavEEq+ejClJ95Ge4YV6BRzF6hDNad0Jgy7L3W3fBXdhk1gJydzJ/bpUanVBPwRFspXgLHRZGi9CTY5kXyU0rVETUiYE3sRAa0Zm1gxl7DEbGz9ru816QWBY255EQHEHPcHuaF8O7F0G+k65fIJSauxtQHXgdCGfy7jfo4yjmsw8YYadmY0PvmPOYm9FvUH/0Z9AeiK9L7VOVeGhEhmBdb1hIK1OFeWyhWtm5zDGZ9vv/221Te37datW1ap1mIUqRh+7A2AfjDEFc7GXOUPtjRq+Ly6Bscz+dKqRACgS81X55qV9dYy/XfZkAlyYMmKnQEYAUBZ6FGI0GD87/55A4ag0n677ZEtEjkrFeoC/kg1A5GmoOFmsYkixaDbSRGB/IAFCCafKMn1umi2THxJTDjw4KUxcWNtWHHpzEzGvg/u3VUC4pfe/7IGyZPPn9hf/dX37eMPP9R7wRCVhQTpTZSArjyYOLQAYnCQZDHAty6EgASDUfkBAu4VcqKQ3jnYd3PLAcCI69tVmBodlaxMVX1RimwjvOk4TJK8NNRFr9c3hDrTwZOEcjK2bIZkVQcAR4OhHR0fOyBmsO/wPkMDzqLsXgxMQBYiEP9WZ2zPD6+s2Rlbd5QQAKiI7sFMRqMxZSgCWKvtzk0u6TLFBVLdPjHmfFDEkI9cGj08BSMDf6B/FeOORGXS1eQXN7F2a269LgBg1orFksJLuHYfffKZfGTUkRjDVKTgT9okndFCwgEOo1PI0VxLfH6S86ntN8pGwvLDB/ft7t37dvfeu/aLjx/Zv/2Lv7JfffRIACDesARK8BmY5DIAX8+J0udxJiDPT8MChkiJg2zWgwoABQHqYJxRzER5aQT1YvduHSBi7Ea/Bn43MgIjboXUgy4DG7b7J7IA+9XnPnKfWfzwj6QTxgroqYorM1HkuyoyZEI704EGYBzJBWNCCcJMRP27L6q8jrr7SpCDuer+TWKcpJ01yJyDrs3rMW/YEJChcdB3ersfLiNrVUFn0dtg7qwCL3D9A63jK1rIaSgsF3S6Ot4x4Mf92q781W4CgAJOObStmflSb3NYIzwAq4DfBwD09xeCcNbi2dfnAwBgIe8Fg4ZK+PnIAPz/CgB4M0Qkft7fmQEYFo/ItI1rSb/T01gRA3ADiWDccnyOCJxOc4hHvk4DhYR0Bw1uPjTHxABk3HpisBga5YqY2bJdIGjhNwGAeU9IBRTwTTBUUSxa8qDxAtfnLOwtDwRx5gAs6DiuX2WMxkJ/HQBkf4l2ATAAk+hyYcANB/Kk4bqsPACDN2lgyKysAziOuARYQOCE8AcCDfrWauFvBgA4UBPtJgCIfP/evbvaPyJz0dc/3+hpyp1fdOzf/8fv2+HLczs8Gb4eAMzlFch0etm20TxrP/nVxw4ApnJqGLDvbpRyVi/lLEfiaGYmU2oYgNncQt13rgMed3x+2PiAb9Sm1CUU9tVS3TaqAIAlu7po2ePHDgCyLu7fKtq7796z+mZJgVejcUeHG4omec/OqC2uJe+B4cs6V8qXjRAHQoFeDwCmdA25HM4Qd1Z0BEQiYeUmAFgorgBAii5SdUkDzudLkgCr4EpjIo7cPfizGWPaPQABAGcLPr/7OOJxyBgr5rJLAJB91FlUeEX2lwcbNV7WAMCSPBB9PIpBGt98mDjzRd7mVrO/+fGhPToyS+VZZzOWns5sYzGzWztl27ldEgNwO9teAYBkDAAA5gry/5tZwRmAza4CxLqjsU04CKKGQKIePHcAjhbzjBiA1GeMs6iegKmZL2RVmxXyM8M6aaOcssxiaPN+2xbDoYBJAMAsMtHAtIfCPg1+hLNkyX7wsyd2dG724tisXMMHEDbHXPdts2pWzSZsd6tqxXxaoWscdpBiUQDrcJxMq77ksDQmlZgNaennaVYtV2xzs6G9BACZceRdc0+mTyaiB6AHuC2ZGAqD8ANUBDG4DZIQCgCELd616bjrzIyFN95IKBYAeHwuFuDCcvJrG45mAgBHCwDMtE2pJ0lWVbNkouYoElT5eSqRkPnU13wBNG/U01YupaxWzLwKAM6RJoWQpOi7xN43SylFvHne9c8ZGIAAgBzuzq/aSwAwkS/aYD6XtPSNACC+Yl0aFtiuFK0TAEBYhsw1Do97B3l77907tlErqr5ota8EZsW1imvZ73qDgRCQdx/s2Z//6dc1bnPyAMRr22sgycUTabvs9k0A4PMzG4zwf3JWJgnJKwCwanduAwDWlmNDDBPLWhMA8MWplAWobvBbigxAQkBIZIYZyCGdmpw6inqHoCsas9Rl2teWIabBOiOE4+n9zr3JJMscAYB4tLtahnpTDEDCXTgr8OHTfqiT2TuSrlRgdDAmAWOQ1K0lzKoGm0zs7PTCHj1aDwFZAYDYGQAK0IBYDwGhme6HbxiGKC5cshYfHuzxGgZgAAD5bFJyYe9A01lr64oBGJ/rdwUA1yW/6/WAQNtl6M66lcmrnZzfxgC8CR5KiXKDmah6IbzWmyTA8b1Fvy8+s5i5ayqDdQbgbwMAkZcCiLFnchaAzba6J5zN4itiK4SV1QoAVE2lAej2E9QPBAQlEgM7evE4NEdJ0B6J4SNlhJOa3RKZIMWpW1MBbrA/ghll2ReQpU+ow1d3QwG1IZPDwwMBAWmCAVpzzsm5vy1ssWRCYzUC5jwLElwe7HWqsdMAOM4UBGHifMwDb1/eDPs915ezMdeE5pJsJkjCDlZLXttDGOB5vSbAooKvsZ6PZxoRRPBr05mdceu2X4CQ7GFi+M78nE5tiPUQ9xUGPyAP5yTeG2c63XMyCLBliAnSoXaEMAH7j/WoKL9f5i82OdSC2AH4TfCAGJo+sVp2NrY8oYNHptZwFS5z31tIYh5iAZOwWnVDc3g8oHZwkggPNYxIe+ZmBWWjvKuDHZYr/GSG7VZeMQguzH8IUNQl121qTq6Rg6yo0KijQWG4ZrDreS7Kac0vCEacvDn3BjZgZGn6+PMzmGp7aoCEA4B8n+Yma3h8XHf6tr+P/Hdqe3v7nhMxG8l7DxY/9a3YsGnYozA7h7JMcfuckT2405Afr4haELQkSg/g14RrOQsM1byl8XJU2KeDf1qK0zPLZZOSrwNwT4YJ62ON0UauO1Jzm3vJc+uML1Yg84hzq6t/sBihFuJ9tTtNrf1KQ846AxApfblUEqjc7w1UT8CO39/bsw8++LrdvX/Ptnb25Os3n0BGyIrth6wbD8A5QSA0iQjfzSDTpmkZbX9eXR91dl8e0gP7T8rPoCKJyq7YJY+FMTVTXNfB6sK9iwxAXSzG0//0339tAYoOanzV7Nt0nFCqWb87tdPzlqWTOaXRMoEJA9GNhD0UFhUGWr2eF+q5tb0t80kmkgAyDj0URVA32ThTUwE3jVrZvvyV92Twee/uPYUT/PJnv7J/9a/+pT367ImNB/iSlTRBkHwkBTA52MgEYpLjT8QiKE/ALNJVWnTQdL2AwWMNaTPdBA4zEQDE30jUzgmHNn9vXExAGYphgSpiXzlaTRGAXILBDgNQHQ6FgHiQAn9v1KGMEuzBAo5kyN+nFvrg6cRCqNQpkuWK0CbSMoymqLxsjaw3Toj9BwAIA5DAQwBAsJQYmrP0ggxGzSvQw8GjeNhgc3ENO/KpuVUBN+cjG48mah6wUSgkgz/yV3RfQNB8ZAVcu0bN6dxHJ6c2kFdQ2saLlH3+5Mwm0HjxhYNZo84U8t+Jd08olhJmd/dy9vD+bUmQP/jaN+zhu1+yH//8V/aDn35oP//oU2teT+yia7ZdTmryAQCqn0DBRlhJYCmq4xoO+tyV7R06VYDIbAgc2tyHcp3FtpI8RAZQWMBCkRDlpesFyzpAuAwFEBsBRkjQHAoA9I2GbgvXR3RazLnxgJB5ZAAe5AHjFGt+HTkTbDwOBDDW3LMiI6r0mBsdihiZkMJiCjebThrUe1i30P25f1fNwACE+SYAsB88SfAe84KBRZFFRezIpbzDQRIdfAJTL7JRlt/jtZFIhpYOshYt1goAcu+G2IGQN0qQEC+L0LCZxmtLKMiKAbittMn4cNp5YDq+RgLsRcJvBgBrGxtLBqCKk98BAIw/p+cPb+amR8z/WyTAsdmwBASDZ+b62H7l/5fefv7dQZfuWwAAkU7o3wN4HSTzAgAnU9kqsAG7B6cP0JsFOuspoDoAIHOFlEpk6m8CAPf2tuyth3c9BCSRkEQySjxfTQuDwersREl3kLWLqeLvV4W9/h2Z76ogidclzqffCgAS8oM8LphS3wQA9fnCIZL1Va/N7CCpbz4SADiZ0WQClA8MwDHpZMhgMFceLBmAdAzv3r1jjfqmmENiLgeJHRYR7BGXVz37t//HX9uL4wt7/GJg6WLCZhwsg1yAziUSgu3923Z53bWji4794pMT1arKTIflZXOrlnK2Wc5bPjW3XGqyBAATKfZqGhoJK1I4T6YyzGbP5IDB/rNRLdhmbVs+Q4Q/wER69vSlnZxSH5h97et37c7dXUumKQ4n7iWbSQRgkT0mIVARANlDUej0FmVinsvk7fnzZ9Zq8p6QGydtb6chfxwY+2J/46UTxpuuD4BRKG74O9cKEEbBBEh8s3iAVcT0wx8xV6gIAEQeiO+KB4O436Uar4QzJJBbMbZhlw4cxB0O7PmLZ9pX8ySu0yVOAOZMVLg74889VuP7o8lI4Tgc9iwb2N3IB9lTuceM28i8hrV4db2w7//0yJ4cm2VKMDDT8pkFACRN9evffXhDAnxu4LTJfMkSubIlMyQBZ2Xufd7s2clV27rDqc1p7BlhPAM1cZLGOMnKzBxLjsFgFFLy0pJu4VfInkp9BgZfrSasXJhbNjWx5GRkCaxN+iOx/wgFzDDPqI8AZpN5myYLNk2U7N/+xc/t5Mrs+UuzasMsW2KdcJCnsZGwL79113YbG5I2cZ3opi8ZXsHgWoz2kPbHGgNTI+5bHFQjAMj4KRe9Cx8BwHUGoDfSPOUzpgBrvGgPjAW0A4DUeTD/mL8AgWy0koCmMnZ2eWUvnp/Y8xdnNhwRoOEy4DGeuHP3f0JmLaYf+2QgJUcwSMF5o4GNaMCqVoDlSjMzYdv10hIApC4mUEjBbPhShkA8Sa3whJsl7eXhmfv2RQ9AfHfnSTu9vLaTi5ZN8EPMFxUAc9Xq2cXV1BpbBfdMrNcVxAMAJXYD0r0FqpnCEgDkvWaySavVc3bnTsNqDRrCGbFaIwOQ9d39laY2gfUICaBs9u79Xfuv/svv2P52yTILfMiGXv/SzAwA4Ol12x49fWGfPz1WU9SBeeDSmWUB4scDSaJvHWza5mbdbRm0ghGMlLbm9cCeHx7LvxApI+ylRoNAhIZlcxUrFOtKAV4CgJm0wu/6g54SImNjdh0AjLi8AzPOfBE7RAxADwuUfDNFQyyYwwcJMDJvSYAFAOL9SPJw3kFr1iw8iAHkbwCAWCycn13a558/XqUAz/EALEkCbIn8EgC85p6NPQV4CQBSX8rrD5nxmwHA2OheZ/i5gT4EBwcLX/19b0DdlOAKdAv7a6xVtf/HeRSahbE2VDM4NILdX9sfN9N54/fFsouBI2sS4BWIiLIJS4NXqZtLtYne1Bf//dU6yGuI9cc6AOjSaLdQWqUA+/WJ14P/B5gCAOSrgjL+IAAwsneoHyIAOLLTk0PtRfxBTTBfsDcvrIQkNzD9JNUdDGw0YM3x9SSXA2RETZRW3cW1l8pYTLSkiAy6XwQ4pZwwExl3rLeRwBDZXfFsc3R0pLMKD1kyBFobZw6uPT/PfsgjF1hZ+n+SeiXf5Xw3cfuYMB7Wm/XeHHFZL/uQe3XDkk/Z5dWlwEHOdoUSKh9/LuYB7EPGlfZiFFcC01wyzPO4hBYGpZ9buF48YGuth0OKoBGmD7UdQB2EIYIeYYtJJRyGDOe7NAnDNJMgq3C9OXfHJjUrN2M31Kki4VCWQhjCQmcAWGRWCXJTcBLW4viIdlOoBZlZlWopKJvcusrrW38zYsOBigBkEZhK2GnGfQMvm03hI5mcz+8le1Xn+4zGB/ULhJTY5PdzEz8PbuBnavYBD1hcsxnDFxDMIAQvatwEZifvi3u5t78vAJBwycgGBTcSQDuZLEP3aNDwENg87gn4JhgF1eKy5ptBhElovwNPAsBj7ZbiMwc5xYPskum5QudoPvP7tTqpyICARbu+7EgWDQgIKxT/XPfNL2kMcR3iGGU8ScpeyEutw35MHQdJDEuAs9MzkcUajYa8OFl/qWlPTk7kRQkO9tY7D+1g/7ZlFQRWDMy/rBl2JfJ4pHnE3wGli1IQeD2yOg+HmyzC2Orh5BudvcKav1yXIt1UfovuV/hGAJB5CjaBLd//8M/LCzqV+VxZEppOe2SHz0+tedVXggnSH4WAwP4bju3zx9fqILAvs/AUS8hKMgL/dvb2lOKjBQXz5qEvLAwublIqM7ODW1sCA7/1jQ/sn/yTf2K1RkMX+8c//In9i3/xP0ujf3k+tYO9lBD4vX0SielYOWi3vbmlAXd6fmLPn88N0goAS3XDbHen7mbd+axAvqurphVyUIILkgCfnp6qYynzWKi/Yn9RICb0e3Qs2FR5vx4isdBno4DxbpsnqEQ2H5+TxDqAGR4cnJjsKngCWh+BlngoZcLRscQjgUMUtnyt7sJ2bt+14Txlx5dt++HPL40As0I+aYk5mv6Ziu76BlTTuYymmXMbGw5Y8mAA+4GU+4Kk1L0WKOorpaJAv9bVpTYG2H0YVHNNBUrO6JrkrV7dEL19a7uhv+MZ0e70rLTRkOl4sz20T58d2XV3ZDMGMgajLGCzqaUIE4FVyCKbNfuT77yrJOBUgpToLRlhNrtD+/EvPtJB5bLZt25bymG9z3IxIzNoWKM9PKgwJC+ldO92tjf1h3YLAAAgAElEQVT1OeiI4atFoc4+vrmZs0IxE4zYZ7rvGMzDYORzIclm82BTWW4665S3tYQ0L/rocDidnEleIFk34aEeq45Y0gNSCiUBfO1OW9e+QMpklu4voB90cMaABOU+zkJnZelRFma1F1BemKjTlUjJv4EQEbwKuoOeDow8nxZ+eoVBjj8ds4EAsrvU1xP8nPka2Yjr4J9+n1ShNQ9EFpN1rxhZCnAtiENHgM0GF1gMN6UXEWyLX3n+SNWOi1Y+W7DdnR11g3a3tq2HXCA8HCB3bwM+w00PQD3f7wAAMlajJP51AGAsVOQlKtnLqmB+swQ4Mgpf7cjc9Nhbfy693y94+r3KlLuZQn2DFLTGEory7FeZbEvAL4ZjrH0WL/huaJuWFzv40dz4d8bYOgAYn1+dSwCpELqAT5xSr2AALn0CVx598WX4/JKdyGcST441AJDjQgIGIM0VityJ7e7WXwEAMRXmnaqwip0umcB5OhbdRua2inQZVAYZBG+AAmlVT61tnKv//aIEeKH1Ab/TFBvbYm7TwcA6HTec5jljih8Fl3xA1UFlvrkHiwcwwe6maB/YZIz8vyvAtC8g0RmAaqL1utZq4QGYsbfffsvu3r0nGbsOksGjTMC9kKm0XTV79m/+w19JAvzo+ciKdY7Knl7GrcSrh/1od/+2tQZje3p0bp88uhJxEpIXtgIcgDdKeduqlyyfmAnUgQFI6nsy7SBmuZhXUYXsAhsPedxO5mR2Wb2Rs729W3bv1gM7fk56J8z1I3v+vK21+0//7F15OU4mXRVg5QomzAVZY1xdXlligVdZz168eGGddt9y2YwXwSoAk3ZxdmqDwVjMKAIS7tzdt/v3DiyfT8sYPEpcFpia4yeXSel+sV/DNu12R3Z13bXhANlTzoG/XEnFF3LAQqEiE2aYTglCAtYAQMALmJs0J9VMEiNjaDYfigU2GnSteX2lw5em3AzPRMKF3AgaLxjWdw4lEcRVqm2n5SbeGfYwvJpIVixpPV0HACezgv3r//On9svP25bKlGw0SVpqMrNGxiQBfv+DO/bV9/bsTnVsw8vHlp5dy/8Wn7dkrmizZMZGU5qHM+uPF3bVHdtVu2vN/sDG87k126QBZlUI4/UGaPLy5am847zrv7DdvR1r1Dd0EIUBmM0jdaJZNbZMYmSFlEkOhUF6BaBDxubOeFfIAiEYhrl10X70s8/tp78+s5dnHvy3s5+Qp/DWZtkapZx96e27MjHHD0leX0gkF24xgTzcfUZ9TilsTn6wwXR+vtB1pvCmS0+9Uiw5AOjJ9KgPHDiXvEbJrN5UfCMAKDAfsG+ie00ACMCVNxfn8vQ5PTu3p4dH9vTZiV21BgLckBYNx6xDKfdCZs+UvMqbEGqg8Z6oAzjkDh1QFrySMPsH//CBPbi/Z/3elVUrOWs0qDfS1u5euOwU6atTNNQc5f6RYn18dGn9Dp5hKdWRw97E2p2BHV9e2sl524bzpKXzJZsmMzaYInNzuRdSWeoW1nCtQ6xx8u5y1iRqFCTA1F+lUtbqW3l76+GubTbyqtdPTl6qKSKPw8HYKpWqlBBKy51OrZw1e3Brw/7rf/pnttsoWGrWsdlkaFkpcbJLANClyi371cef2WA4lWF7lvmccTn0rN+1eq1o+3tbVq+R5Jv1tGnjObLefHh2ZM1rkrgLkuThb4gEGPC3XN68AQAmAwBIE8alfzziNhg9j7V3viKHiPuoqzOcweu+2pLNZ0HBub9pp9qwR2WLOuQ5+EdDAqrWOACAzk5yFtNMgB62R59/driSAC8BQJ7PPQBPj07t+uryDwIAl82vqMgIjWCpswTiOkCw7q+g34kHyLUddF0CuwQVWQ7XkEJ+Vz7YAbSncR7Bv3g13RuPbTZ6IPvPx58DwNLfxfLzfV6ASiijbjL8vggIQhV582Od/RtfN4KSzlKD3PJmAJDfWQcAS3msJFICNQBFaLy7B2B8D5EBCNsI31SvP+VpD0CkgoU7DWQ/teHg0i4uj+R/myshGfT9mQeBI7zHZROfcRTIEgLcwjlHgR2o3KTGcRa1gzh+NvCgGL/Oy8bajZRkZO+sv36N/Gv82RjACdmAf+JkQsOP2tqbaglnv639bgQOI+BMTSXixnxhvX5Pa5NIEfgKzji7uTc1c4XXlz3XYmHVWggTTJBUPrBhSIiFkKNrkU7rDMjruNVRCKuQZ+AqQVVnIFkcrTV0Z3N5H4e+rueDBQBQhBmA1DygJl69bk/mpI/VA89Y3keUu2ouhDOaPgOALUB+CNZY97Fkb2NzoNmimkzhH55KKzk6Z0kYaIGABBubOjJaIPVISYZ9jociNh0w4rRg+eSBmRwBP/d/97PgEuCMYZWjAJZW3DfR/Sqd4ch5gPqNGubi4tJyAmJXZ46onMP7+v6DB8IRjo+OVIcAHNZIGYuPRVIgLfNJ9iONktUJqlMDLJxXknnVuKxZV+dXwloi8Cn/QzxdbSK7md29hk1nPVvMxsp1qBSLLjUejKVaGfTATaYGKSU+YFCLVRyUgNwj7isMQK49pLD1uaz7OZlYjeCPvX2dWVG4Pn/+XIFveFDeu3vX7t17S/szihSX/uLdwtjJ6++oJvCSzOSqawAgz/7qeXNlqRU8v9OhsbT8BOHnGaBrRB/3Blj6Fug9I8tm5cmjquWsg8Lpf/xvawsYPgCABIGwib54eSogkG76RnXbOr2BjMuRIz45fLkMMQDxh26LoaN09ttbAtnwEIDVJInMEG8dfPpYJOd2/8GB1epl++Pvfsf+8Z/9I/0OINcPf/hj+9//t39pf/WXP7F+1+z9d6tWk0/grlBjDlGYm0bGVfOqaccnV0Hf7QDgzk7NGpt1dWX4eVJ9GUi4ldy6tWe9Tsv9+ZTW4+au8l2CflwoaTIxgLVAB6AA0ABQxuUpTq2nexY3C8wUkUjx6He7bqy4figPktY4yaCmMmE+f/LUfvmLJ9KJ0z/Zu3XPLjtDSXh+/qszK1eTAl93t3at1bwWsFgpVe3sjFSorjYbtOowJLm5MiQf9lQwMmjxNUQGnc8mrZjPalLAJIOxAYiKOTmLIwcVvo8p6a1bB5pgLMag9WeXTXkdlDa21JW86gzt2cmFiuDzdtdGs7iA0ClxALCS8yTgP/n212Tm/t3vfFX02I8++8wOj87s5fm1vIqaV0Prdry7kkNmViQNJy3PuE4HI1wAzpLSjTCTLxdzbqzfurQ+0iGYpI2K7iMBK1yDQhFWSUWJufKzGOENgF/FCvS5Cdisd1Rit1Hp03SZoIwrWZfxR8cEk3hARyLonRX38sWximkWVwDAdNpp9BSBbkicCIcCFtHVwuPvI0j9otcajB0CQ4ZDa7W7SurDs0ebRKAIA6osPfwAbwFDYGHCbEg420Zdv9gRWHHcNEbl2xQ2qLipr4NgHuTh9NDYweUAweFGh5zgPxE3EjaEVzrI0WRdr5bURocEGL/P7a1d3d/4cMq5dyb/UAAQGbbAm5ge/RoG4E0AcL2YWW5+oWBZvrelpPj/GQDgcsMKHfBXDitrxdlNSfDqYgdAMcgJ4vdhZf1dAMBXqh8BwIBjJGUjM5/JGxYvUSQw9OdTCZoFMQRkYts7G/b22w/EAKTdmiuUnQFIscb4oBGjVFwvRAEAl1IIHbbdKN8HNwDgbyr/2Q5uhoDcAABxUCXEp9NyT68AkHMAVPHKVITdKIaQS4gl4+Fgydc55sZIGlz66/KGFQBIA4r1FvAKBuDBrVsCAEk8jcWYM4BdAgzj5V//+7+wJ4cn9vnhmKahWyEGABB5Nfvt7v6B9Uczu+qN7OPHJwIJO12X601HM9so5iS9hGWTzUytVkbyw5qE907SNiplrXl0wOVhF0BLPiIA4P7egW3Vd+VFdnXZtsOnR3Z80v+/2HvTJcm2675v5TxW1jz2fOcBIAkQBEGAoiTaMqWwGLIdegDL/uJncPibP/kRHOEH8CtYMmmRgkiKBAmK9+Je3LHnru6aMqsqp8rR8fuvvc85mT3cCxCQKIUScaPR3dVVmefss/da//Uf7PqNmn3jm2/ZSqtiw6uuXQ0vxO5qtqoCVrXfTGeG1LzTPhfAKAYCXllFQE+z8865hlH8u/zsym7eOrC9g23Jnja3NhJQXQwredAw4GJtlAUittvnChg5bZN+56ms8gEr1QQCUkAKECwAZnDONASEiSGm5oqhHfcPyRUF5UiSrHxxrpqjy6QKkHc8lYxTTBHO3G5X5y4vZ1R4qAj+q0zxVUxWS5oor66uifnPea2iXCunbIdHXfvhX3xiH356Yr1xSUbvucnUNstFu7m/ar/1O98QAHhtdWJXAIATwOM8aSJM9wQUkPIrD+Gx2b1Hz9ygfHilZODLfk/MKfzSAJFgjz18fGy9yyudWYBrOztbAig5XwGuyxUAQFQMY9vZXrdWvWortZo1ixVrYIkBUBcYIEo+rVTlQzi2uv3bH31q9x6fachH7YDHbaVetLWVkoI/bu9vW34OsO5giABAcoJn7tXG+qDhp2aMTbJ8ytRITfVnAMsAgDSMSpX0LOwUANTgCgAQKWYYYmH6HqSfDjak+zrNDJ5vQxKAx33LGeDvWGuMIv745MzuPzy0B4+OBEL1+mN5ZQOiDq5cAhUDAqh7Xa9Cs+l1gADAq4HOPn40A/h//Hvfs/fef93WVgG2YA4PxBw+evbA1x6tKSFcgN5jEiSb1mysKZQPax6ae1JwJ+OcAjFOzi7EAmwD7BbrNmeCjDSZwWKxbPUGALADCBEAREbLdScUJwEAx2NrNsu2tdOw26/t2p0729oj2u1ThQXxb/FPIsSHerd7fiFwCuXH7Wsr9s//2X9lW+sVs/GlzUdDT81F9gRIakV7dnpmZ5d9++sPPxaQKAk6JuuVnFWLOasV5ra+1rCdrXU1+9RdYv/NGXQX1Zfcu/dQsmzYF42VVbt+7bYYgLMpg4FlBuDXBwCzZ1l2bBcBQEoMAkHYf3I8gzRjAH4YBNLkJQBgqPMSABDV1IsBQKUAEwIynNl4XjJk9GNk7ISHIAF+cvQSABAyAhY1HoCW1i1pnxIHddHLOjJMnI0FcwiSw2KIR2QzZRlv2qvC+ZsF//jzLCDn/ZF/P8IiY63I718GADIc0t8nIFMYdAcJceL1+xIAMAugLL+f5drEf87iQDYbghfrau0TGQ/AVzEA/1YAYByk0qOipLGJdc4P7eTs0IbDS6WoaxCiAWOwLYossOhViY0VstkySh1ABff9Y1ALocFBksBcDYF63t8uDZaj5jNctOyQNwFrAToBgkIwkeS4UQmCDJT+Q569wXMZn9DI3I+ezICQgJ8iBeGf6N77gGKyRSqWRHoAFGKwyZ+rP0C+L6JKTecpL8IYqNEEiAVgFJaWvm8AW/k7esNY8wPexf8P+Ke1rWvq1kWqHxVc5YET6tLC4qXXVOBgABL1M2DmhBf9Y8IERykTejzYcGK1y4cO8pTfL4WgMFgI18glzRCCfOhZa7j3Ii++nv2HHpS+XcMMZNiEUa6seOBij2E+g7Vg5aQtysFYzkLPCZi5ilKScGcrOjkpMF3lbew92soq4TIknPszQ3JyZIjyeU5P2wuPGFeiJL/Lkkg8d27f1D0lAO6s09GfEyqTPXuxIgBEQ229uckZl4Le7v9bFrmGc0CAYwnSEyQfB0dPTo6ELV27vmuvv3ZddTdDNWoG8imQ4ML+6553bYC9RVB88sY5P4p6P25T46GRzowGAIz2X/FD8oyKFJCbqae9feOWanuIRg8ePFCIIvcCuytq+2sHt6Q+ke8fvr0QhIruBQihCpueYokQzxh8GNZSIuMNAxA1P/534FGR/bfAGExQyggIpixBFoQ+WwgBqUqqX3QA8P/+X78xJy1LBWKxKVnD0bMzG41BepmcN+z4qG1QgXngLrpd3VQ8WJqrLS2Op4fPxPgDMDlpnzsASKquAEACNPAoKKio3Npp2Ztvv2b/4He+b9/5zrfFjCC2+kf/7kf2b374Q/vg3z8wGLDvvFX1oJC9PU0ZudBi1+WIz66IWXFycmL1hsuW8K/ipjA1RMpE83XWPlEB3ru4tGvX9n3iMnWaMOg671fbUT6nBeVUWow08TBIN0gZZoZNU5HdeqB90+HfNCMAKI8sl6/GF20vr7iJ8LMpvD788EP78x99YOV6VQy73Wt37EuA1/6VffTpQ9vZ3VORZeO5HR0eq9gicOT+g7akWc2m2e7umvyjlAx71raLSxKC/O/WN+oq6g/2tjRhHfQu9bAQXHF9f9c21zfUguDLdP/efYGE7733nlVg0NUI5xjYs7O2Gsnm2qaN82UjYfAnn921w6OOPTk5t8NnF5I2SWxG6rDNbH2laK9d37W/9/1ft1//1Xft3Tdv2Y//5i/tX/7BH9qPP7hr5VrRjjsT67RNAGAVdgHefjXfGGcCV2EE5hThvrm+JkZipZQT+w9/HuLPYZ5u7yDJLuqwUFAGUeRra2oOKHg5QBKWWpKms1gAyEcsvCLbLP4+MuUmYzz8fHIcTb17vYHSr2hq799/pE2NJt4fUE+Fo9mKzAb5MCxJFOIBEd8jGxLNA5tM56IrEPAchhZTMHldMH3ATwPwwd+l0puDTNzlDIH2nwBYaYEneSTSfQqEDJU8u4vzHsSUA4Gl0A1SOw4OjM4j+2ph5w9MPdEys8WcqNqRAUj647bYQPGlzx2eFYHYvZ5dZVKA9fm+ggH4XwBAv5qxiHgpABgu+vJ8nH30FwEAxkL6RQBgk7AaipAAABZzeK/CAJwodAAAcHN7Q/tzCQkwgB8DmiBxgn4VJ9LZIo31puIlSQfGYyYTQrOwSAMASuG8lALMdJWhB882D9CsDzvGAUANi0h5g8miFGFncESjeDEmw5Qehgjy0dF44J4m474Nhj1JYX1gNBa7rnPRVpH6+muvS5rHHk4j54FK3qRED0BsOf7lH/yxfX7vid17MsYaKgCAPp3e2dwKAOCekuQHs4J9+Mk9g2h72gbsK9h4MNUABQCwlJ9YtTi1tVUP2ijkkdQUBQByNgFSXFx2BFxSdFMvMyzaXF+3tZVNm17N7eSkY+2zczUWr71+0/YPNnUNur2OjYYXsp2IXrp7+we2tbmjoKnT0zPJYATkyb+3aJNpTiAC5zu+cKNxzw72t2x9Y0VBDDq3AwMinsHyr1EiHnvi3PrdkXU6F3bRRfLDEK9u5SpDGnxi6kpJfA4ArDTEjvTvDUsjBQCN9MWcpwO/CgCkcGWvZmiiVELkUPgMAxDOnJ1Nk80UHOkR9xxZTHzNckU7Oh3YTz55ah9+dmxPj6hZ+oqyWCvO7fpey373H33Hvvnunu025zY5u2vF6YVZBAABeZiWj6fWG8/l0QsAeHbRt+5wbD08CQf4OmNgvSJAtN+bys/u4uJKxS8N4tr6qhoFzlcYrKXyzIpVTMXzSrpnar9ab1mrWrcqzKSrsQBimWlTB83wd6va1axqF/2idfomiexlv2vT/IzBtxVLY6uVzJpl/H4pxD1kQxmGgYkgLyEaVjVesA2o9Xg2K6pP/NlAQbGqJEU8o1qttXD+FS0H+y8k1HoAiJvVpx5SbhsgZktmWg6TFxN6nlkAQD3P4ZnmvrYvLuzZ0ZkdPm1bs7Ul8LR93rdedyTwrdcd2NUEBUY0Weczuacx7AL2kCHPUwQAK2a/94+/b++//7rtH6wLNL/snlqve6rnhz1EMmBz9sJ5+0Jr+NrBHQXznDw7k5ypVKrKixBPosvu0E4venbZH9uEJFwk77BS8aXTwNsN4qO0GgkfHoC8T2x+Li9gAHbFbmk2K7a10xQAePs2w4mZ2H/OxBmofoVR2O/25VFHunE1P7PbBxsOAG5UzEh1HPb0/eSDSMplLm+d80sBgP/+g4/F/uD+YhkQAcBKcW6brYZqO8BX0okBXZH3A5hfXg7s3t0HdnbWEaC5ub27AAAC7sP4JQgIn66casqJ9YdBAhxliLGpD/K955j4mSZsAQCUXc7ccqQwCAAsmR4WAECSxpFzsfak8FTcts3wTX8JAOgMwJACPC+lEuC8Byw8Ozy0n1cCnAUAHSjzILgELAHAeAkAyFdHxUfCOMsExiU1cgaBUz0Hwzl4TjmQH+x3Yv2xxADMAoBxIKC6O8oyl6RuywzAXxYASO0RJbIvAgAJAXEJMMzcJQZgklofWI7yAFxmANJTukoo2phw3j09emCnp0+0F5WJYSfkMFwL6m+3IPHFq6BCKc4CABjIK2KYTgglDEOW4Lsn65aQQuw2V1kG4CIQnA1NjINJwDpsMDTQYC9DforaCIsD1e2wxp0Mixchny8yDqWKi0yx8AwyBOUaO1HDPc5h1HGuQHLhuYuBIFGFxb2ARMPrMrAE3XvcP2skfFC4QOjhFWXCUS4rlZY3F8k1SNY43ycMkaMfPcMYt/IqCE/QGp9P1fu7ysv9HCO4zH1y0kEgN8wmIUcBIJLhJbLVclANpNdd6cekzF5cKJyqofwDf/FzBeAFAFDsyPHEz+igQETNE0OanMSbs5yecffxdlIIXtp+xroXfs5QVkRCB7cGNQav5qrLuP06haCuotc61LLUc8svZOiVIsqNod25c9N2t3fs8PDQ2u2O/pyBVrj4+gWAFgINOQ4Qw6K3f/x5KDCdAXhlJydnQSLu/vwEdVCHAFLiP40NTaU0t7P2kQ0Hl6pbAfYANAddFKRu2pi1ISAcy9db32AtoqRjDQE6snZ56V6GGrRzxvA+bzdvXbe333xT652B/ief/lSKwfWNVdvb3rX33nvX3n77GwL/sCeZ8iyQAhwkwfjhAgAWik0rlgB6s0nsEQicej8TCEBasgFI9zeGP1o4a5IhUPi3GZmwghMDAAjeVWZd8Qyg5vqr/+ufz1mMcUJMMXH45FheMfXmmk1GczdAfvxY7DMKHdLEbty4YWsb69K8f3H3SzGV0HlTeOLtASDYl/ElEmAWcM4q5bmal+9+9137b/7R79o3v/G+FuTh4TP70b/7S/vxj/5SCO/p8bEd7O2q6TrY3U8YgHjB1SpVLXgAA6Q5ePdhGMnmsbu7rYKDYjEyAKFpPnv2xK5d37eVelPNDQaOsMTi5sKm4mh7QXROgCOXdTGhTn2uJAHG+27qpqYvBwAzD3USauE3ptNpi8Xw4MEj+3d/8SOb5Yu2d3BDDEBkEU9P2vbZ3Yd2cP227e5es+FF3w4fPbXO2Znm3CfHl+p3N9ZrYuxhRNnpdOzZ06eSlo2RbK1hCr8tqe/a+opYf53OmYqJve0tu3njhu3t7smXi8/w0UcfqUn5zm/8hp2dnoqVCbuzh0xkNHEJcK4sCfCPf/Kp/fSLB5KkPXl6HKQ3buLMJ7x9Y9NuXduy3/uvf8f+3ve/bXs7a/ZHf/z/2Q//5E/s408+td1rN+2k3bH26aV8iOqlmv4j1p4px917d7UBw4o52NvXGlhVQAshJW03lbaRPtfe3rZtb2/KbB+Em/tJKMfu3q6AQGfvOXDnuvlFdmZ8uLXZhMNMgRfQrMPEibUA45MJBFNNjEXPzi9k4HzWudAUBB+X3oDDkNrP5b88+AL/kAihkg6pfvy6nLgWN1EKVqb1vcHQLrsDby4GcwN7VM/CORMKV34fGb4vyGNI9uVFxqOvwUSCtuAv4MADh5CYTkjeQxHE9YngX/RDjFPB7AEQGRbZCU/KAHQJcCkcivy7CADyvWiWAQDxCot0//g1kikvhYDEz4UM7D9lBuBi6rXuTrikixLgeJ0jwPczMwDjN1jSyAL0/CIBwByhAzPLMAD3Uw/AF0iAt7fX7fU3bgkAFOOPZDmkvwRICIiGihSK1eCzxf4AS0oeWdMUBJS/Wph4P1eZRBDpVQCgps0OAHZ7F+71GUKAxABE3iFWjrOBeRayACCgAcDRBBbgFcBfV6CYmAVIakdjuzy/UKgPk+3bt27ZtWs3tFc9DwBGD8Cu/as//KF9dveRPT6eWmXFG84YiLG3s6XzaH1nx4YTT5D/8OMv7bjdt+OTiVLnJlczW6lXbHO9YeX81CqVqVKAV2r4lCIjKdpaywFAGICckfLMwhsw71IXWJzrrQ07Pzu37iUgUdmuHVyz1TXO0oYAPJJC8U+L0mgfbBTszTffVOov9iA0QlyPQR8JqbOgGV7hJ0Yo1fjqUnv7agu7i6EXvjFUq+Lsa4pxil08iWERCTAljIopK6EfJQA/gA/kKyUBX6UqEmBnAJIAnA0BiQAgQSAAovJgIvxiNpFlSOe8LeP/oho2Bn/uacR/0f+GopHrRN2BF7B7FKWFNV5mvHfOJ5iLOnvw1Z2V7f6Tc/vJT0/s3qMze/zwyMq5oq1W8ra3XbO/9zvftG+8s2v7qwXrnz6w4qRrtdLcirWK5XB+F8AxdgDwamoXlyM7PQd4nthwMpOHL1Jh2GNITs46fXtyeCYGW14yFFhuLfn+nF+cav2SUl8kjU8sE/czruYr1qo1rTjPyR9JklbAP8BwBl5WtonhPYcVxrqN53kl067trNlsfmXTOYEQIyvnnekCEzc+qzPzgZSfH2MlHnqg2VwG3ISRMWjkLKFOQRWAnx01g/yeGGyJARjkjHNAexom9+GlUYtSLdJX1ajJN9CTET30gVC3vk0nsOL6qo9JL6SuwAYFdinss73929brAZLDhMPX8kpsNEBAfHqdsYa0zCWcnP2wUkYDgoUGUjZg0P/933zHbt3ZtdUWaZbIyPEHvLJScSw2BPeBvZTz8OnhkTVrLbt9+3U7Oz23x49ghV2qslSQmuVl0wNxg2ASQKgcaoQS/peAUiU3bMe/WN6K7mvNexYAWAAAvLLzzkCfm/Tq3f0Nu/PajrVWMUB32wXKGvYErH3wX+S9HR0+FrsRAPC1G5v2+7/3O3Ztb9Um/Y7Np0jpAThgQBTFaONaoij68QcfaX/l+a7AiKliDp+z8fDc1lcbtru1aStrGzYaU6Y7S+4AACAASURBVPg4+Oe+2SkASDNz/dYd29+77gzAGYoN72WyACAKIvYzNc1hL0ma+8isyIbPSSIcGylYLwynPdAorxAQJMBynHcvJIF+AQAEDOQiyi7AAUAYkqR90ryzxl0CHD0ASQH++QFAgO5sQ5sNAYk1EgzAVwGAUerpdXJgJ2cYfxq6JYDcoiLiOclalO5iWxN8Ad0z7SWvxPfPn/8Y0rEM7HlYnnvxJUBSCJhJv3N+yTPr+Z/5IgZg/Cpndvs9ehkAyNcmKcAXPZFRXgwAZt7VMgCI17l8WTOgmHqQkT16jCfkUxtenVu1UbV58JHju8kLNUgVVSnyezEAPajPgxTBd/C3d4uS2ONE78pINgDc0EAt1NVS8gSwNv4b6oqUmZnT/qv0Xbw/R6OkNuL/d1GE4WcVQrsAmzgv3XYHFjZ9kH+/GMIYiTICAPHhbzYNT+8ICvE+qDO4vtRa3pNNrYzXXQjhSnoZnSfzhNnIEFmKPlRlgEwjrCUYTDpYq2cjAQAjC5XBpDdbsn2JIRtSwPK9AwCYkCt8zVI/q7dknYeFizKQzyQ1B19DMvLVWPeQZ5b3wPvLPrsCAOcz1Z6TmROV1APlXYrK3wOgRTB0PJmJcanwFSzIBkMPyuM5DsxCWenAuoz3gX1YXu6ulmHohneimIEBpGV/5wXJhuuvNRMwU64r4BvPCc9BNvAx5h1Q4/X7Q7t9+6bdvH7dnj5+IpCM7w9Q7K/Qi4ahEjXoSssDX7FiESjOuslRV9V0D/kevKQCDQzSa/t7GlzmC2NbadXttdv71rlA4cCf0ToUdIbjPU/WBS/qGeoCvgf1N2Bzp43lVl+4F3s9pDjWp9Yr++d8YkWR3YYGVPTmW9ft3XffUu3cPj2zv/ngr/U8bG9t2K2b1+3NN9+2X/mVb8lCbo7nH2NdQnFeBAAWG4HVt7i3xj03PoPRJoya1pk+gZqtRRKJTZnvEf8sKPc8bLRkBYG6ng6c6/zB/+aiMEkD0Zdjishmw+5aNFLBTpDbHh7Z2dmp3bpzR4sCv7ViuWiPnj11r7jBwDrdnq1t7drHP/3C7t5/IJ87j65GwoCp5Nx299ftV3/1Xfvt73/P3nzrdQEpn3zymT2891Dmm9f3DyR5pQjc3thQ6hsAFgV2uZCzcr4oGikPBI2h+y3wwFLsOajAjaLGdvaQP0BsgLqQNI2Rlhz8CvRFTPJgFvCQKkhk8chKH9RAxcyw/OKmmmSyx70/bHh+A73gBGAF6GASyn9sDPVmS80Ak9Hjs/PE/4ki9ac//cwT36J3W+Z7xk0EkEoTEx7aal1FFRsDxu5MCPgsasqmMEEaYkreuX3HaB7vP7jvD0WQOAthBvzBPBmDpBINeUFoNYX+2fmV/dXffGx/8Id/av/633xoq82wM1Cwz2d2+9aW/fqvvme//YPv2G9979t2cvTIDp8+tM8//9yePHtq1RrGmyREVZ3RNuDhvNLhxeZGYcRGwmFAMqe8lUJiFmbd7Mn4VWEQDcOxVkcC4feK+yp258qKra+vWRF/xEiN1WgqomjhBrEBjhxwiv8hoxazYYCXl3v/sTG0zy+t1+2J4g1z5axzbs+e4Q10Zu22id1KLcjeqfAW92zVc0QTxa+cN5p/vKQaom4slQuWK5atTzrSlbM68NjV90yHVipC/SVX/MSXTUVU5vs/Dw6mVO+4TLPGyJHtypuNTa0AUqLEx3gkZtiDYcKb/fcCtDIsPwGAu9EDcEsTxOwrFqk/LwAIO4XGOtLn47Mo8FdATZzGxUNwcdIZG4GXAWqLACqHx8LbX5Df+OGyvG+kU0b/lykIrRRv2MapyUSYJL7ANDt6YiwtnuX3vcwAzL5/FeSaVKbvkWSynwkAHBOUkF4E97BJX3wepcDLA3BqBwfX5K/6XAhI8LlCAnznzVu2sb3hD0ipbDnAtoqb7hbw4GBjd42dG9fyMMHuDUVMZAHK0DcUvSmQunS/AogIkEdRoQgJJn4wADkYOSIYZPVI1cbWwE20SVMXEB7SIfHKcom8gxWS8MgrhWKKwCUHABMPwDGhGiO76LS9eC6X7eBg327duq2JNoWC+xqG8J7gAXh8cmF/+Ed/ap988cCOzmfWXG9pIENRRDMOg4a1zxkyK5ZlI/HJ548k8zw5xdMuZ7PJXHsmoF8ZBmB1bhvrDXm0FmFj5efyiY3DNCbQNMyEIMi+H7ktwU+jsUI7mKTytQcHB2LqCeiyqQ2HpKgObSIPNTeOhvlGASUQlAS28UgDMGoLPivTUUAdGIMCK6cD42ivNz1BV4l/nPNig3LGl7SJ8v0YUFFUU2QzWFDgR6WlibH8WPOAx7DAsGeAhVqzQoFf61ZCdhGKQN3D/EgJ1UiAbT6w8aQn4+7jp090nWFSuv1I8EPu9wRC8jmRAvHrZfdSax6pb2MVCTLSR3+v3HuAoZg8p9ssqWrTJvOmPTue2Ac/eWiffnJXeyRWGjubFfunv/99u3GtYXutihXGF1ZFLorUmnNrPLRpbqwwrpiSurtz054dtwUAAu5Ql/WHE7sg2GVatNOLgX36xUO77I2t0WzZbpiAKxjtivsz1LouK12UgSdrJG+lvCfPzvBUCkzvZ89ObHtvSzgHQXEDkTJXSCixMT5586kBh+G75kErgHoU9SFZUM+Mswt4bkqlnNSUswkg6gWPuNWrrgZgvVXLJdvd3NIAl4HvSqOp5kdeUjL5cwCQ9wn4Fz0AAdejNxlNjzdpoekLDRprHQAQALvX71h3eG7laklNR7uNbzTfn6LS/bIH/bHCKJqtNbHyLy+7dnx6ZsPxyJ4e9bRVrW/WbDQhhbKu5vf8Auku69ns5u1d29lasd3dps2NNF6YsV1r1su2uYU/Zl5p5KwbZx1U7ObNOza+mtmzoxN7+PCxHR85CU1Y09wMgoMGjty7POEUsEzqquW4jzylw6BcwVxffrxzjN6rDgCed91beq1o165v253X9i1fGlq9XhDI58+jA4kx3fPk2VMBgSi33ry9Y//gB9+y1+9ct6vzI9XtahDl4eeAKL0Cg80P/uZjNeXNJs0rTTGLZ2TTq55tbXBdtm1tbdNGYx4UAMCQBDk1e3D/kT158lT38Mat27axvisPQMJMAAoZAAAAlvEYLTg7aBkATGR9gQEYj+3YGyxKgNMUbyTA6jfoFxhMKWrTr3UOBiC/Z48KDMA54R9XLwMA2/b5Z/eU1twf8JwQAlKR2gbPKGcAPnspA5Bzib1tsX7wphkAgPXv9WBaT2QZgNGPLjkh9dz4J4/m8xEwUzuITDIAcGldsdS0Jmm8i75x6Sm8+PXZwC5Vs7HPSW5AAArCN2B8kH397AzA7LUI7zF8Zt+nA0hQKiYMQK5h9udg/cCe0L3saa92UCmcT/Jfz/TjgbXDHhTDLbxGLSn0MAJGPAMEDjx4+LmdnD3RWUpvIwZg3vcst8BwFU58xfvAvRRglaN/dxDTww79HJaNSvC/ZF1E+W3896yhKOGOxAmXiruKiq8niIT+hP6I9yDvbQwT1C85wC7Xc3rwXF7nRrQUYp9nTQm0XFqTnJn8G4AXSC2wC+m1qN/9vXqNw8vrNpj5XttDqNBnDUGK1JCR3cieB5CbSJYJOGIvDL596soz1j+wKSP7j/2NnlQ+1DFMBVAzZATobGGYM3U/VV6o5+ijfZgFacJZ7AJN53MNXKg5fTDlfQh7s7oCAafuLajMA0DF8NmofaLCAAA0AoCEVyhUChlyYAcmAC81SYYxxvUTsJ1IsflcHuCCPzNPVQQcwST03vCTzxBCFp670A9yP7JpxH4fi8pDuH37jt26ddOOnx3Z/Xv3ZGeDCmX5pVoRm7gKKbvOfGfg6pZW7GOBSTkZS6lAfUIIJ2cq/67RAISfyBv51u19a9QJGHPvZgXxYamIpLnpdiDUMmAk9Rp5EXUx4dtnqF7wGoYEQ8Kx/1zV+4TaEuA3mAgmIvR6f7dm77zzlixqLjtt+/Ff/7XOdXCJ9fVV+9a3vmW/9Vs/UJ2eR7bDWiq5IgWC0ESJ0jAAVy2PZUdg+S30m5JsYzfkfbfuXw72I4FuYZNZIvEkdU3i/7c8sPEUby1ernv7D/937YJxg5Eni2jGYaKui58XUIVcl4dODVFozAaTkcJBrqCuDsdKIvvxBx/bRz/9xE5PT0UF5bOhFIWRe/PWmr39zuv2a7/ynl2/fmBbWzsCWEBo0cRjZApQRUlbw7waX4OYxDPjz1OfAS6Wo6RpEy2ac2jGHMTLbPiZixWBjgQ8YlMICajpBvv8RqtrFdKPso10shFnEJc46dDXMXFmQ1LMN8anQzG92CAapLta0c4vu/o7JDuKGOf/A/wEcFYNb9jY+ZWHk80BAEaNFWAHUw7+XE2bG81yCIg2TvMMgo6OHl8uYrCTJig8lkpFcrSKhD81F/wnSULRnh5f2sc//dJ+9Ocf2p/82V/JD0cv0hptYttbK/bO23fsm9940775/pv22hu3bDLCn5BDg+k2ZqxQoCsupxvNxDrBIFT0dg6DOSg/IGYoYOS1xUCVIh1WDtOChhD36cwT/OJ9iZMvDhUxgoJvFA+Qfw2NqhuPyj9i4kazCQg4GiTsHjYYNa/IqXo0XDSJyKnqWtcA493u2AZ9r/nAGDmHBJ5T/EoCxAEk2EVNyrJpcXYzVOFGouDcbHg1tiGb/djlRASDjEfIfZytGB90HfABcNPhmpEI8L2XvH15UhZAq+yET7cxTICjUXCk0XtiVZpalV372c8QTbXj85AFAAmDAbzPYmR6hgXWTXQQvYgBqElllOSH1Lr4/SMD8O86AJheo8DsC/tE6r8Yp5C+TuMrKe5/QQCgJHaZfdADKtIU4K8MAfkKAJC9m31oSJE2mdjBwXX5dAEAwvyh0aMVjUb3O7tr9vobdwQAzgoUuwXLAWpVK1ZA9lcpeyAIjQHnAoc+8tHAAGSKEAc7v0gAEMkb14UjZBEABMCaCgxLwcYQ/oJklCTg2ZWNhxSwFNAuL2TfAkg6x1YBgKVclvfazZs3jRAuTXdjgnEMAZmV7ej43P71D//UPvr0nnX6hEVdt9bGjgoLihz2RIpJJK+5Us1Ou0P74u5T+/LBobXPaKr9CGxUy9bC1LlI8ib2Cg1rNghp4szAjL8sQIUvxm5CACB2Fjpb3QuHkpWkOcBL3v/G+roKKQpFhk1cD0ALZwm7b5GDf+mQZTpKBxQUWfXKSkgM5PvkLJ9jys8eT4NBqJOHOagglR+jSxlldD52E3QlHcP6KlStUm1mAMCihikJAFikQEcazNlBYRb9WpF8jsQ+IwQCGTJeMgyD+l2CPkiWc28hrhVnBSw/QBT5qoQ9LAJ9NAn1Zl1DLBoQfDaPT090hqi24DOAZ+fytn9wywrFdWt3ivbll0f20U8+V2O1UsvZxkbR/vv/4e/bzf2Wba9VLTfuWRlw9Yr3x/oaiCEidkxIja7X1hTQ0j7v2TxHGBpMwLkNpzMbTfPWHc7EFkQuTZqtS1Ty+jwTpL3IQkQ3d38wis1WY8U2VglYq1spX7Znz57a0dNDQwa3vrkhRhgg42gIWx3bi5IErDDgJzkPx3Avq6xVQfAPFvPF5dZio5bw38J70Su3g30HAeu1ghgot2+yn9St2WxZo9FUES92QwiTcglwbD45T11uBevSwXBPsk8YCAIcXFIOAIgct3OO0qVvhXLe+n28pM91DhOWkcvXxDYcjbAqYRjmfkr8f1QpR6enqgtoUkuVis5twEvqPpQaa61VgZb7u1saGs5nPWs2C9ZcKUiSz8B0a3tNgSAMZ5Bgk3hLfUzxj+8zSwjFzaOHJ4YlkYYW+oUGsmxTgUdF1R4CcUvO3IFhTV3BvkbT2u0PBagDTsCsw4pnOJxZazVv+9c27fqNHWuulBXAhhSe2ol9jDogelOdn53YcDC0ZsnsrTvb9oPv/Jq9/fZNG5wdWaVMIunM66CwPqlt+Dk//qsPrNsf2I0bN9XsSXI9H6qJWmliOeDXCe+k2SR6oualGkGNdHqCz1PRWmsbtra6aSsrG2L1wvBdBgCdURQZgD6wSq15gkVP9OqO7J7kBHbmo0JAQgIwNReAj5h+AQCcFcqWB3CUDPhrAIBXkxACEhiAQwBAJMA/GwAooDthegQAHHAiAIBe874aAFzoYwIgmrJPHHBbBgDT+mRxoBq/18uceJcZeMvS62UG4CIASW/EOZkZsi6F+i1LhBeKqeeuxeKwVgzAkGgKMBMlwFkAkP8P8xcAECCQ/jQBAAFMYghIBqf0FN4sAOjPJfuIBn7hCrP/CABUCEjXKpAbxAB0qSaDswgEZOXVSe/JfQ8hbLGHjYBQNtQDcEuAks5bZ6jxooYGvJGklzOOkB8CHoP3HUNSromn1MI8a6o+oo/ya+eyYH++3G5IAJoAT0+jza7FbN8e79P169ds2L9SfyZ7jQCg6f0GEAuA0NmAzlSLwRj6uQChgWHP4JjPD6tO7N8Zst0UfIt7WPzZ3j9jZcWZwX11hnyaEg5Q5QQK9UdCemeqA3gh/2SvRwnJXk+4CUNAAiN4CdQcwyBOgXbQ4ohjxIAUriE1k7wc5zP1uTFRWQGkSWrzzK+xjjNfR+6bm0sY78n9D+FjDgbz/h3wxV8WH2M+I/eX7xPrt4VnJ7BDI4Ab/y7bP0YGIWtk0OsJAHzjjTdEHHv25KkGpMuvuHb5PoB7AMi8tNfCSi1yvdPEYwePHQfSmiXngACpGkx1AsfysrvBw4/z86wNCDjW52u1PDyOdc7+zT0GW8EjkP8mI/fdpi7EbxY/VJh/4zH1PCqesUg+8AZIK751+4bBQKQO/+Df/8TKQa1ADgUS4N/+wW/L4kcAJnUWdYgAwJLsMCIAmMObOXyiLCDPs8KQjFpCkn7UBHmvZ+JAXLjJAoEkDEwSftCLBzTJ/v3D//N/nkfGjvTgSdS7LxA2LsUZF6GgFu3Z0ZE2AaXP5qG2TgRU0HwM52afffnIfvLJXfvy3n27vOwbTHmaPVH8S3Pb2l6x/YMdFXJ4z0D5bTRWrFauCYiBJq80I/AqTC4JswlAUI5JspLRUtaJ+1R42pTSUgPLxRuQKOXNAIQZb7TFzc8DGHhFE+q4MWtBZk6quOj5VWyGFyQl+cbkzbabugPGFF3SZoCA3sDwgr3Bi4IIdJikGEdoPfbZTa4BKOP05HmWkRYORT6pY2wy2JNEBqCkLsGUF8NrGvQhkeQYAfsBll1EHDi83wnTJP4XpKzIKy76E3v86Ng+/+yR/c0Hn9rVkIRbBwBzNrJqPW83rm3Z7t6W3b55oETHaqmoaRbrxqPMZ9oY9eLaYPbKdEWMKKeI615GCnq4jkxbYAjyKpU9Kt6vffDnC4EfpDSy+eKREA1iYeI4mu9gHzI3/i4CSzAg8KThMOP+c+3ihFQAbGA91GpNa6y0FB3evrgU8zLeR4C/6N81B1DOQVX2+0izx3p7vkDJgsw0TwWBfEh1BuO59Yekb8PmyClQRyC8JoChcM0UfzG0w9dn+L4vS4UNO0CcqCaT7wAACnSTybRPqKLsnUPpRS8Oxjgp8w3cD04OLhinsIV2trYFIGRfMXX45wUAYQDi9/jLBgDj8/FVKb+vSgmOh5dPZgMzMDzKUQ6hZijjzfKLBgAjAzDuYV8FAEZmMMUdQAbm869iAGYBQH7GzvaetRrNrw0AMnDIV8tWqFX8vwAAsk/A/CsC5I8Cyi5GoCdlUjhEiYkXtEstSABQNWSQ6X9kALJPLjIA57DLlN7rZshiQNHwBQYgYRAO7lGABcmFIH6eTwrhgXuVztyzdjqn6eYgH1rn7ERnhgDA3S2ZBUfwTxT/COZzqM/K9uyoY3/8p39uH378hfUnZns3X08AQAHmg57OadLzsgDgvfuHdhYAQBV39ZIKo0p5YvV60bY3CUyq6WymUHKrhRWx7dg7h30HABkiyd+RNp59u1iQxQL3FoCO/ZJfYTHyPmAARhYF+7Wag9FAzQSSFV/bvgMUDWCilgCAMAAJRJiM+zabjazZ8r9LiiKFTnGWe6Oi81GPize+FGw0/wCqzgAEAEQC6r6AgH6FAmxUAED3APTAJvd8WwYA5efX79pg2BcA6B484yQpkiaEMwMwhXvhHkM+5OPkLDIktaL1r2gI2tYbAFj6Z3cAELbVqtVqO9Yf1O3xw3P75LP78q6p13O2vlaw3/3db9vBwaptr9YtPxlaFZBy1LXp1aWAUjZZCsyYGj0Z5XQ+AxpVay2dWyOY6FawkZWsO5orLfi8R9DUlQAqBo0kuupswTIDJhBnlsqTvNUqdVlyNOsrdtW/sna7rem6mFsFEnHxROaZQvKE9UUhyIIpcpHDhgYlY8Hhe6E/izMb+XAwx+DP2fQMiymVVppmOIDUavjEleytO68nUmr2fQ0XGCqFIljPT5D3xsbb/ZYc6KThiZ/Lb4QDCqxVQFV8+M7az2wI2Fora+iH9xDps+NJwcHjUk2S02ajpXqu0zmXHxLAGAEwWODgD0nyIXVCLUi0Ls+7tre7a1sb67a23rLOOeBZ22r1gq22Cmpizk6eyhe1Xi0ZPn0EzCEVlBLhsmdraygfVtUcHh2d2NGzi7DTwfAp22xeDdcehkQA3sTu8OZODQVBHv0rG1wN9Zzwd5cXA7EdeXZr9aJtbDaVrIgfIM2U0n5JSx77UENDYpvZkLCbft/IK3jrzq4DgG/dtl7bAUD5OuI9JwZg0a76Izs9adu//dO/sE770l574x2/dznu/8xqlYI1aiWrN7lnzvqDSRNfeP9hRQSbhve9vbsvALC5QsrxinzMq1U8AOtWrFRddfMLBQBp4L1uFsURyS9BIFECnAUAHRlOJcDTkQ8vULoIAGzbF58TAtK1/nDsAGChKrsd2RERmnJ4qKER6ijWca3W0J4Y9xl5XcZXZMC+AACMONOCB2BgOC0rQOK3E2CTob49D+A4izn7WgDnXlAo/qcCAJZCIKS2iAwDMAKAgNiohADwsK4QAzABABd9xl4FACbXNzfT/vPw0RcJAIj3qdsWebJ4DCqI78nBnbQXZC8met1JEOmgOQJWacihgx8CF0O/pfOYAIeSWyAloN4YYk5e/X4ETxiI8ZJnX85tpGDL8yvXJ2HMxZCTUM9mg2X8THc1jMgsAu5I8K3bHCuTAADy90o4roBDuP8gw1eXrZLwm9deSN/LZ6HHlEqAnwk4kkd1x3BmYqOgDkkA84waR9c04AekxPKzYu2RXGKA2NAH8vWyheH8Cz0pbObr16/bWadtT58+tbN2z1aa5cSjj/XCS6rFJWlWBBa9FpwncmfdF0LTSBymvhJu4BYknrIdGJ5R1ZhRN+oaLBEmsmB/4t8YgFbuMe8ryzCNa0Z1bMQfsgzUQMwQezRIiFE5UA/duXPH9g8OJBXutNuqk7L2Tnp/4f47a9KHqeyvAkNDcjVrnBpcZJ7JKAkBpP0nvJQBFUNt6gYGuShw5B1MQO1wYJ2OX3cAQO5PBIz5lXsH+Nfv+YAtZzWdm7KTwe8YOzBIQqgER/59wAYYdu7urtrNm9dUE/70k89spVGR5d3u7pa9+eZr9pvf+5598733QxgZrOyahkRzLFPyDJ+rliOMruD2c64SzXj4YRlHDQHuMR3rLKXW00Az+I5SB7sC4gUS4FDf8IsDt2mQULyvuf/jX/x6uoNQOAXTf785TNv9H2vaqQQ+nx4oJaVUsvsPH1quVLJKY1XSA1JeHx+eWreHOXbeuhdnYn5EAJACH7PHrQ0K36o8XDa3tqxSKNvpaUdsMDz+eOhAkWGoKQEnvEvNugN6HWm0cRHJs0CNIM0Yi8kfjoj0OxjnDIQkBCEAnjGZL55Z7jkWQZQo2/Pfxwck0rFjMZtNlNLXSTseosYDtd0BIDl0ulwln3dT03neLpCY0mBjrCpjbL4HCz8dJ/k0xQE7AYy6JyGdKEy4KdAcwAo+a9GXI8jzgJLZQLNgDt+XZkgLkKJdijv3LJCMdY4YrGj1xrqdnnbt7ARJ7EQ+eL7bMhWeCIVnaoyUZX2jZbduXNN7YVLGBOfJo0cKWdEiDgsX0LeMTw1SL1rNMOVwzbrTkOM9JErAD0D3LUivPdeaDSKw/nQ4MDWbakLT7pyK4gtxKA4NwSAb0Ozx0lFhSwNS0CEEYOlpUv6+4gNK4UcBDpsTCdijR098s2bSLbmL9OrS+8+Th1pCOn8/sHySQBI/vJIXFHAVvEhlBtYbDu307FKTekkqBV7Etbu4UYiDlElD/ToAYCgR9ONfBAC6JMC9EuLBI8bNc7Tj9CMsM9pI5N7d3f2lAYCAFpJvyuPCN8K4H0QJMAWR/DuDjDB9tz4x84NyUVqSTmLC38cGcwlYWj7IXwYAxmsmY+bMAVqI3zdhOAZ5XDKoSL2IVDy4tij5CD+zBBhyDzxU7YUcbjTvQ611CjqX5LislecpAoCAIZjkKnjjFRJgBwDnksLxIgDCgaWvxwAEAMzB/KtjZF9xMFBJNzkrjGeWBwCMNNslANABhTAc4v1nQ2kyAKAYfBRSYS0nISDBA3Aqvy5PcZWERR4+fh6w5/qgypmAcRiFNxwsIqaFk8lAkjnAVfnlkJ7JFHEUAMCEAbhj73/jXS/uAvPCByQxBISB2yIAuLZzzVY3d9X8AjJMCaIqFa1cIcSkJgnw/cdP7e79Qzs9uUpS7CrVokI2kP8CAG5u1ASwAeoB2lFs8azyOSmmYfJR8LGeBUzKvxGJ8lSTT5eLzOzw8ImYAPgCc253Ts+SPRnAAFDEJ9bIapHrRvayAzUlZIpYelSRNrCxX9l4OrA5oU5McmNRqjThqZHNIc+jkgcuAfh40egDyoI8/gryAOS+5Uh6AwAsVwX8PQcAFuJ6d3YqKdV41sEABOxQkvOwbxUBwGbTEQxPnguvlThbYMJR5MZGgK9TCAj3knN0OrPekAmu+8/FgSB/hxdfq7Vtk/GaHR/3fSHiqgAAIABJREFU7YvPH1utWREAuLFZtTdIAD5Yt431FcuN+7ZeLYoBOLm6sPGYezQO8hH3jMxZ1c6OOxrMlat1m8pXqGCI2ZGI4xGJn+R5d2zVlVUFWqD4oOEb9TnHvIFTMYqP36GzYLVHetCjWOXCbGSvktrRMMGHYQlLLk86KVYiNGGoXcLgh2sWkz2jtMWHk1fywGNZEW4MO7VUnlqpdKXCHl9nJMD4AuNHiZci5/TaylqQNfl6igC61kRg3jwHAMZzWmeyKyhgk8C6Oe8c2Vn70IbjvpVrKDFmYmodn56r6B+PCMdrKOHvzmuv2+oaHsxtOzlp61ekwDTXgGnUxig9mo2anomLi6FtrNVtX8noFXvw4J4VS4jYhpLw0p+21sz29stqbPDLg22wv7cu5iWAIM+AbE4aLZtO5/blvQe679RmUaIMUMnvqdmoS6jfXIqUExjN3owHJ/tbrdE0/J67l866IbAI4K25UrW1tRWr1ipBms8KcqlWti4eDbs2uupas5qzd+7csO99+5sBADwJACADYgciCUUDBH3y6Mj+n3/1R3Z6YnbtGiCC760Q6hp1Grq8lUusJQvy8XTgTwN3enYqVQbyrWptRfLfldUta9RaYgFW6y2tfQYBPysAmNT/4Zz094WsDTAhpKkSVsXvYwBIBABhAFYbzgBUA7AUAoKMi4H3GN+wwAD8NISADCc2scgAZHjsnonPnjyzzllbfdECABjDbb6CARibvlgxsP9EoCYOTbP1UFSAZAFDfZRQHi0yuH5WANA9tbKvRQYgAwT/+8SzMHy9MxBd8fUfigEYa9/Fz+8MwAUAsMSAKQCAJZRZSwBg3tmEqQQ4ZQC+EgCs42npa04MwOA7HK+fgzWTpOb1WjTTBywMkgO5JSjHAGl0nk2DJYfYc9T7ePxhBcbAkvPAGWucz4Qc0MOxb8g2ZAX7D3zWOeNJ42VIEO0d/F3G/izW5SIWBOBZ/VCQDPO1Wt+lmoazsOXiADYCgFw/f89p7ca1iUAOv8oKBI/AwDZX7xKk07zP+H6Sa7ikkMxTZwbv86w/YhK+EEk987n2eZiVUV3G9aAX4VpcXF7aoN/Xj6nV3aNP1w15dADKYp+S7TWiVyL7fOzn+HpUF5Gw9CoAMH6u5ZTnGLYYh+R8HWuA3/Oz+PoIeL4IAMzeS/qG+BxHkoyrET1ANX5W2H+8qC1gGSp8UpZH3qNJlq7AoBAuGSS98o8sBqVaGBpqED1DKeaDd0Bg7hP2QlhUAABiMTeZ9u0KIHpi1mj69xgMPH15dbVk7777blLbu5KDvmZo/f5U58dkXLDhYGqFHIAr56qvNQXRipU5tWIJNdLc6rWy3bh5TZ/x7hd3bXW1YRednm1sNBRs+J3v/Ib9zm//drAicQ9AscRRU+YqbtXxCgBwPpvaFc88z9fYZfcRf5Plnbw1XWbvr+flvim5z/fV5f0390/fS0cIgAv+gPClLOw5QSF6MV2PC1abEsoTdNrzueE92RuZ9fHOVrFX1YHPGyxqynBlNh9bucg0lAcdhJWF4GCMAK25Hw4x5Sj16Egbc5pLmSpnTBw19eDAiNNkTTQCI0yJRL4I+DqP+w5m05n0K/6sVPTpgpBoNbnxoAoMj8xJlYCHISQku5lEdF+TCiHWFDHuAxdffOYozaTAkyooYEzumeBBEi7LXpSs+MOTmfplHsZ4c9kURSCMQSY0YpK5+IPAwxQZR1lKbwIrwP4T8Jv616lmFnOBB7FkhXnFQUqmu2JdBhlVwX36YpPA0uQ+yzM5+APwGQB24/VOfNDkmQDEl1LT/X45I9HN5VOGVLYYic2IL3Iml1q0/j7CrzFIIxJIOQP5OwpPn6q6cWy93pAxf73uRqB+f7xZUGMRGk5+1r3791SMuvzWmw5MOvNI2eXp4BOuIBL0IiYWNfOZJL/pVInkU95UUZ5NSImOTk7lm3NFOI3ITktIfwb5j2s7y4CKjLJ09aX/L3KXsn8XC8D4ORO/DDVJzqB0qaXfh+UtJ25F8VCrkwK8u2vXrl1TIlQ5eF8kz4L9/BJgfkaztqIE72hqHIu2WJiIRq/od2Q7zhpdOHAX69EE3Mp+zYLJ9pJmZVnC8lUMQK3PLIgWFmM8FJPpZASsnpsULt7JZc+/dLoZjoTMv/fP5Ic391LrRYnmqQQYYCsCgHyHCJzCEpPP6ALd3EGB7EsAINL14OsCY2W1CQOQs4ADbGwlZV27ZcDe7prdSSTAORuDn1cAAGupDFgA4FwAYI6NFJaSNqiwsSoFGOYSe26wA1CjsCh3jtc+62fJ+48MwGLwABwDAPaCBCX42MhnRTK7qViQFCKSH0uWA8vDwT/+XL8C0kx9UotEgFRh+QEO+pIVrqzU7O133lESMMBrwlBivQYPUQ7TZQDw4PZbYvh4oQ8QOU4kwIVizc57IwVJkVgKa2muNFL2fHxTnF1Vq+VVpNSbFUmAef+6DjlY2D7gcmauS4B9UMMU1mxjrWmt1aZANSa6yEGzACAhIZEtrIlx8O2R3QKHnRjzYdcIUk3Y3FiKEPiAJ+F0NtQarDfcR09nKfYHQX7O88iUXp9LEgjSCavuhxWaGJoApqOvAgBV00T5IRy5EucUQzXYYDDsRg4CavLrAx4xoALrH/ZfNCZn4u1MCF9/yI1g+bPS9RyVyvJO5BrwOfi7yALM51es2y3b2cnYYG4i+Wht5mx9o2qN1Yq9/sYN29ps2XzYlwdgcTaykvYH/Bvd4J+JtcixV6T60SzmJFvNlStKpO8OxnbWG9jhadceHZ7ZvFCy+uqGZKLYWRBSQaDKsO9JjgBQakbkCZ0ylgsaBPpwdW4M/cJZq32NZ4nh2brC4047bQG4+VJOoNedO7c1NCP1+osvvrBuF2k1/kjs0axB0iBHViySgIiMumi5uQdTAADCAFxtrlmz2dDaYDC8vr7u57E8M50JqusdvDtdwbLEAAwAIMW02GnaDynwe9Y+g7mRAoDcpwgADgczu+gMrVFn8v+avfvO+7a+uSWwr3N+rmf99OhY91gyqEFP9UH3smuXl16T7W6lyY5cw+kc4HGmMI9q2WylZXbjZslK1YKdnQ31Z5ukhOfLYr5RX3j6MaqRvJ11Lu3Z0zOBbJsb+zYY5uz8fGgkTANUAjRRowGI8zkBALUn9a8EBAL+cY1gBsL8ReqkOqhWVfpyteyMVgL43NTEB+rRegd7l8lkaGvNkr3/xi37hz/4rt042LLLs2Nrba7bTMwcD0Pj18tOz+7ff2h/8P/+kT16ONO2rWMpgMkCf5tmjRXZwXr9HGpnMT6q1GrerFbKDDE2bH19z1qrm1avEwjWsnotBQBBr2OoAA0cw0Be8jwTYJyek/Fc9oEH6zn4uxaol535kSPEJjBUqN3odWBeW6HscuByncTDNAQEUCSkACsEhGsxmQcG4Kl9GlOAkQBbIUiAf/kAoMASlFbLKcChXkgBvwAchR7L6+uMpPgrGYBLErRl076lwjTLENT+mPl61Suy1ckUHcsS4JfHjfj5vSCHDr7w4T2wf0dWFdYNkWWpPiUCoKTO92EVEWI40BrCSmmBAbjgARiUdCVnbcY6NUqAXw4AXmgAFlVtrNvoZ539HJJJxmFxlGkSkpa5LtmhuK99B+F4ZdmC8e90neWV7Ao6XpzRrBeGa7zcA8/lmRGQYpjsgGVaZ/p7DUMiwK/Mv48/L77/eGbTp3JtI1Ct9OEgAebfyBctnMFIRLlGkVmWJS3E75v24q4gzIbeLJXXgXkGSIdRjTP+uJbUIeotwoYRe1T5bAYbEGfpUXe6MgWwCHAwDZNIg3Hisk+93P1PBIrK5skxjAgYIsOOn4fvKQagerHU0kl9ZVCQqH/LhLpksZv4+dkDuB/8XsEXITU5CwDG95nFTrJEp/iewFcipkCtBwaDFzIDm5PTU9mpUAsQFMP9lKK0kFfmhJ678TjYqcCudkat9zIOGHqWAXvnSKQFr9uxkClbnppt1kMLqn0X0ZpwpZn39nARaKvJTDs42NXwhj2E93n3ftu2tiq20ly3XvfKHtxvW6NWt1KproEyrESeEfokrgs+uRE3uHZt36pYmeVzdu+Lu8IMILG1WmUpXL/xjW8q6+LW7VuibOABmON8KEAOytu8UFW2Qr5Q0cDOpcKBIKbzh9rO1ZALXpU8liEYM17/eJ+WGdnxz7PPQvbf5L57kO6YDgCmaaMROCnq5vrEQIsMoCawUITK4lMG0jsxm2Jgm6+qOBF7BCCK4o7/cvgVkbDkeQzqJcOvAoqAGRPmi3sICPUOm69AFtC0cID7+wGQ4nnzAj2ayKqgiP8FECgCQ3FDSi4aRpo8CAEc9E0s/G34NbtRxPMnuVbxSwPQFPdeeZ2LxReu6dLX0ZBFU9HkvUgu7JMwB1ocMIiFrVK+sm8mgJrJvZGqJUwouW9ilvqDBAgYk5JeBADG96BNNjTPPjGgoYGCjhckG27R8rPQhFJAY+6dT43UvUjy76b7HD0cMz8gAgfxWibAUcjq0EbIIx2uIffTJbZho6Tez6j8IhMhe+Dw/9kAwIhj8jubAxtdBVk7zBk1B37AsDGI3VqtSlbKn6vpk4zFXwmCPs9LLgXzAyaOg9e+SefoJMOELQKkkmjpoc4yzdy8PX2xydG0luy8e2lPnx3bg8dPJCmCTfIqADAWTn7N3HPJn5MlhCZ7k/0OLfxJFgDU9RPwSZPEWkzl7rEJXuTNZRh1YY3iUbC/t/9LAwAbVWeCZFPN4oFL4R/ZXhzcXsA4o9GvTervES9CLJx+GQDgc5derJpFqep/SABQxeVsEQAkaMdfIYkzMCdpZgEAY+GYXK9XAIDcBxpVZNpfFwAkGNYZgA4A5ggC4QFGlo/pcQQAYQHyQCSbLEa5zgBX8cp+FMDW7HVXMR9YfJrchuKHyW0xMABH/b5dXnpDz9dS5AEARiNtrhv2FBQFFJSa0AWfO0A+mH6ACQBrFCsAgIAdvR4AINNGs+aKyUT429/+NbHgOQf8bA3FdwA0sgAglm35ekseXxR6Dj46AEjKLXtN92pmwysY3khfGOB4kwvYCssKj71SaW7rm4AoFQVrRV9IgE2YjFxTFdIBEPTmJmel4lwJrACAgJuddkcAgxhJTdh1RRsNRlonKgIpCiQhdqNwMeSU/JvuOzBDte9W/T8kgABbMBarVfboss5PPNCiWbjOQDUVDuaLwVn2IYCz6t2sm/sJC4ihihiA0QMwSID938e9cmL5IiApwDIAIMEP+NG6h6EYsTQaQ/xsPQFXHrE6H3iGItPRfZDwvRvBCFXSXoBO1ACFVD0GkgSEUJ3mGnZxXrDDx127e++JDYYzY1Dc2jTbPVi3zZ1N295sWb2cs1puEgBAB9EtrnNkwAL+SFsk9bUkBnq13rT2ZVeg8IMnz+zR0YU1NjYFIh+ddGw6y2uNsIaRGUJIJ0AMWTcG99ojZcqdN9jKkZGfL1IjTS1XQDoTazJ+Lt7CDet1R5KouozTbGN7Xc0ARvJ4It398kuBgQwc5LFWpsjHB2gsBiZMUM7qSnku4K/G+6lUbKW2IsAZfzgGdfgSahL+CgAwyse0H0ycMSK24AIAOJYEr32Kt+GhDSd9hYAMx2M7O23b6dmFXV6MDBCQVOnNzT3b3NjWc0e6Na/t7W09OwwANK3Pze3s9NQuLzrWvcRLciBSWJyBBZcXzTEAuwjs5S3t7BSsXCtYtzuyeqUodi0Dcr4XAEUWAMQe5OS4I/UI7DfL1W185Z6QqBSozYuFsvwIWTGwUgD7AABpslF9ALTwbAI8c/6JcULqre55ZhCeMKpTljUgMEfGesvs/Tdv2D/7J//Iru1vSwLc2Fi3SZ+hEV6M2NqU7cm9RwoU/OM/+rd2ctxzlq5qIz9vxPasF6yxAnDL2iRUyJthgEnuOVJEDWzzVQFwEfgDmG2srKuZgwFYQkOe92FX9ABEDui7T9gXQ8MsBUzy+bA7CEyzIHXmnuULzsZyINBrNVjXNHZidhRp8KqWQ26t4CrScUY2Hw5DONIyANi2Tz5FAnwpm5fxvGTTQsnGLAIkwGIAkvj8IgYgigaaxld7AMbEzyygx7325p+B6JIly98RADDOuf9jAYAaJBFAEB7WXygAKDKN/6d+IKwx9h9SgI9PDm0wPE8AQNZvBMPiYD7WNAnjLibWBknlMjDwIkBQ+2HoebO1UgriUaB6HRW9DSPwFxlmPLfUONRKAJReVzugn8VpY8saQanUGzBlJjoJw1mP0U+X/y8PZuk7Q2XKmUu1o3TaQjJw1NcGxVhkvOn9hC0shqO41DcFJrUfiJWTqof4Pm4vhiets9tiIAYlUwRV6W/4GmqlCIjGoUK8tgJZA2C5DK7p++i9pGC0B6+kfoO+DtOexesNZ2dm+zcHbtOviyCg35P0OsfrCNAY/zyGwvB3LwIAnTzkmER2fUQAOgKA/B6mOuuC2p8z8fTsTDUUfTdnPj9LATKSNM9FoPHPExiS8ucDbKV2dFlwBZ9pgLsZ4HDX+t2Z6uib1yuWL6AUQPUY7EP4teTP78OHfG/Yf2Y3b24IfOQ9wK6HUErI5sY6A+2q9S7H9uTJuZK9sZLh3HQchEG/nxt4f3q6sBl+ldijsO4f3n+gGphhIHY7B3u79v7779qvf+tX7c03X7eVtXWhkMiANSiCHKSgLgcAFRJC0n12IKPBg0t3k1cEeKNibAnB/ioAMP1G/v9yv/vuSpyBJdOG+AOZrOuBKpS9CYsNFah4mI5FDx7MDRXOyCGmKXFIFRKjAHYGhuRXimumEWH0J6R7BnuKwiydzkTGzSIA6Eg/zKPISinkaObdrNofyIwWOmxckfGSbHYBMMtOvvQABwZgfBAT4OQFQEoEgbIPbXzInCnmLDE9TGEXzDKFtPmRbiTfA48kj40pv8bk2OyfZZH9+ND6lDI1cfX35QEeAB40IaKwqkkZeYx82FAXAMCMr8FzC0Rv3P2V3BizJJqnEhZpQgPUDhOBxo00RWcm+LLSJD54NcXrpV8jJTKTGOvXkKLTN+IIZukBxI8wbPzasGOwSXjDOgwC8ioAIJiJRkamT20pbIua5kSDX218CQDokleujcunHfjSNQPwSzbBlE4LIyRSy2MYh9Y+dGiZrQafwuhX+BUA4Aj/xmLZOpdde3Z8ZA8fHyoYRs+W9oHFBjrFX5zJkH77uGkseaEt3+CvAABTafCiFDbZI5YAoChpTQ6c6VQAIM3f3s6OJ5VlXqws3veyB+ACVfwlISD8jHrF00sjABifQzXhYqOlDN7oM/LzAIBJQZXsK/4hfhYG4HOX/j8CABh9X5Bjsp8CXMVUWg7shYYvN9MklOeBBgoTX0DU7OtVDED2Nhr11ZWWUnS/igEotgb7Z5AAiwm4LAHmsKDwAZQn+bLTTs/GOLTgwMwss+zEMj7PMSRIwGLwAMwCgKSHAfToHmcBwDBokim+GICBoh8AwEGvK7o+ElrONl6AX92e+4XCpIRB0FzxFLHv/Ma3NSnFt1SG2+yXPrXxFMijjv3wT9wDsDcxI3NpEgBAH06kACDs4P5oaqMpMpaqQKDpxPcFAYBzWFZD2TSsbTTkWQLDR7YLnB36PACbLnHlnAX4pDiWpYRNbHdnw8qVojxeAD4IuojyD84DmHp8XoIhJP0d0RzAhIT55kObxOaEsCe+dxkDZ34WcscNsdpgHylgJF+ULNUBwOh3kwKAkg9XKmKSIaOWpxySf4KmABBJk2Z6TwrwSwFAT57j5+JTPJuPbHxFCi0DhJECUbgb8mASuIsUxBMKARpZS87+I4jLWQMjpvT4BU6RpbMX+TLVwJLvRoME+7xMc7Fi3cuiPXncsSdPLsQWHc/H1lwzu/HaNVtbawkgqxTxwBzrPyUWc87GBzAP4FdWwnG51BQwAQBIeBvgQrtzYR/+9DO7HE2strplw9HMnp1eKlU2n8fqohJUGQBxucD+YmDiIWLub1Wwch4D7bwS93L5seUKyOQdJCfZMmcVeVfim/fo0aGKcCQ5yGDxvGS/X19fsy+/uGeX3a7tbe/ITgZGLBJ1PhcS+pmkPnj05sT0q1fxqqtYEw/eZlPPTLVak6es/GddnJwwIFjTUdIWAUD2cHkABg9dV7UEJgxs3VHPTo4fLwCAgGXts3MBgN3LsQDAQoH342nT1ChZqdru1ra1mnX9DNi+JF/DIGW/wDexf9kVs4xjU1g4zLIS2RF0lXOxUPFiV4+Q9/MtCwAipYoAoLyu8iWX73bxA8XihHvZEKNgOKbxBLiv+IBgNrfe0JOzAQIve/iUujoklYV6eqzCBkKDmJyXLwAAS4B0k5mttXL2/pu37R/+4Dftxv62XbaPbGtz3Y6Oj3WdJDUuN+zw0ZH8KX/84x9bvw+bcsWb0BxMRdQjU/crbVY1GMDnMoa88XmrNVKYSfuuqAaV0gj2bx6gH9Ziw1Zbm+4ByvCI0L1JJgQkeCF9XQDQqQ3ud5gmAHvoEV5OhI4A/rHf5so1y5calgfJLQcAEDkaKcBKR08BwNFwbMdHbfvs8yABHswk058SAhIsZ74KAASc4pokQ8MXeAD+IgHAbD8TD93l1uF5D8CfjwH4dQHARBAT3hCsrVe9sh5u+jxBksj/FwguFpvbMMV6UV/3AgYgg38FRryQAZh+buonwOiEAfgKAPDxk7t2fPrY+v0LDWFYu3o2wxuI4EvS64iZmwI8sd9IZYF+NV4EAPnfZNicQank9VK4iqHejYo1SQ5Df+ZJpJ46DLMrzmIj8Ua10xKBJgJzEUCjHuVc5feAQgzstHcSKjJ2ZZUGnOzzQc6bACKSneY0RIvDi+iJ+aIaPxJ8IjtPRKBADuKcEarD2cwHybsUmHXAi8GByDOchYRIhHRcgDlXOobBo76f5Cehp49haC/271evKU6V+1JHe4zIMuazx37Uryd9qMtS3cJmkQEYCVDJ9Q19ccQYsus/xTrcZ5HP6zVKhvCSUU2qv1wCAHk/DjSyxt2frh8AQAbb2JsxKMZagvWPfzDEG/z5eCZ4/wCAfBbqKj63E3LAdfJS9IAHoBChBpFtyBiwGX9tVwY0V0ryWsRLt1igRrtSX0Ptcdb2kM56g8Ga+6fS73jo59jyJSzYWobw6fT00rqXU6lBAQDBvaLtj4b987kYgNxe9n962lq5rnDOxw8f6WyivmfJbK6v2JtvvWFvvXHbvv3tb9uN27cWAUDRCKsCARUQojBW/n8mVCnYx0Umuj/HPlB9DuCPAO+LZMCv2BBz/8t/94PkbovmmWGUcbGV+BUlwEGHrZElyCQPLgyKfMmarTUljJI4R9ELSOQLl3AKKn/3iCtQUGrgB/c/Y6oZYs4dxc56XAWJb5Q8xeFjpEoG6XDKkFtMOZVhccLs85/nm2h6oQUAlkoJe3BhA9SHB4VON/S4AWWvVbwpWU189kZFZqP/mYOjXLvYiEvCnEmtVQJwiE3XoRonlRlar26MjNFTQArEWA9kKVyH8DGnsP8CgOaTDP8L/czMA++AhlPI4ybiDznTKk+0lc4bkCsBt0KKGymYpBSC2gO4idHp4KFuefAbkApjoXJI6c3xcHEA0CV8MTl3MncPh3hdsxuVv9foD+gFW3JPuN7a3P0axM8VN0A2WU9ZcrBa3o6Bgu0ASHjosp5i4aGSp1vo7hKjVKTAIYUtejYKKF1aqzH6Oz6fFHwkanOtmVA8Ozm1i8u+TSIorI/+YgAwSUtLKHm/WABQVHcVBkuMwczmIinWUpoeewQhIGyWB3t7zwFmfzsAEAp4NQEAs/tc8uxEqXI+NRr+2wKAywzc+HP5mcuS3GWPvuW9GHv07OtnZwA6uze+liXAy9/b/WRSCTBhD1ECjIcJzb+/nJHxywQAC/OJ7e6t2Wuv37JNpQAjAc57+m+tIiCQJo4JbB4DXP0XfAk4Y8ZTG5x3POwp8/L93f3X0nud7g3aUzJBQ8sAIBJgBwCHGhjEwUG8dlH2i1cp9C5NZElRHSPf9cns+IqQJeQfBTcaRgLc69vwqqeAkZWVhr3z9tt2+84tAV0AagBOTJTdm8kBwKNnHfvhn/2FffzZfYU3CAA0lxCoaJwgmSxK4qf9YzT1RNax+4UCysg3kqCL2VieY0iANzdXbKVZs0at6slxgQ0raw5J5sO5i8dQngmrYEIFOyFzPj9vi5G0vrHlhfnYAbFy0Rl7FFcEIjw+fGqT8dy6XUsCMLKqLcmSYXpVnTR9686elUuz4DHsxS+SOZhMbMmcOVmWMiAQABE/lyk8Mjuut4r0StlKgIBlwmQyDECCHAoNHxgmnmYOABYL7P0Uhz0bXfUk22birHUUZJBxvcmzVjYPwbR74qnHnJFTpCMMLPV883Uk/8LedwZyZF51+z2BGBcXZk8Pz63bc9n4cHKuXIHd63tWq1e1liZXPTs/OTKeG5cAe4PFOseag3N5fWPf6shkV9YUUHH3/kN9fsDTB4eH1htO7Nlpx65GOavUV+SPAzCDr56AsiKALCBUSd5veRiRrB2FwJhAPDV4+KEBQhbwg/IpPWvNJhXJj588PrJ79+7pz3t9T8/b2nBGAOnRX3xxV5P4lQYePhVb31iTvBzJK2mYPGOsM1Ydk3jYiJUSQTYrAv/wVaoEWr8IJ6FGiXVSBABLJQcOaUx4sYYkbQv+f/HrAZnwADw9eaIU4P7o0vLFvIIykPudti+s353YFUl3c5r+uuqCRmtF5xvPw0cf/MTu3Lppd27dstXVlnzbztttN/CeuMfgSD5+XlOPZz6ULVYYFnoCMx+JIxYAsNWqCADc2NzUAPL09FQ+ffj/MVgp12p2sHdDYCs2IYP+2AZXc2vU1rUXtM9JCQcILWkf5bNehRAQZN+Xva4aKsUXiYEx8fCX2cz6A8LQTOerAnfCMFuDUHXOPpStN2o2HQ9srVW1d9+6bbf2duzm/qZdnp0IAHz05LHO59YoyKLFAAAgAElEQVTaljUbgH0FGw3G9umnn2qfoEmMzyDAO/+xHwIAAjIjzR6H6yVLmknwQSqzXmFt1wX2oU6hPpVHUrXpAGBg7SwyANmzvY6JXpdiSL+EAShPcfmssd69ruUfChAHfCtWZeYO4C6T90pDe7E2NZ7R8dDmgH/8p+GAS4BHw2kGADy3fhYAlETK/aCfHT59KQPwPz8AMPUI/LsPAGLpMfiaAGDwAIwS4FcAgE+e3rOj40fW63XEgAdMcemv12WRYJIlO3hQSPj7JMRvWdmzrNXJVkypssctEZ4HAP37L6lVAkuSPYTzPrbtWQAwrUv9/0VgMUnT5XwPzzcqDJ7pZQAwgkv8e/rYSHTgmeUZH44YyCGTBIzDh85lu7zbrKIw9nuepux2YrKrCsEOyL75HcGmfF5sEACRRE64wpYEQksYQuZzVi25ekw4h0DA4F2XYfQ5aSn188v2rNpKZK+w6GvoJB1XX6WMSwfm1BcHT0M+s9ZEZDhK/eV4QBYAjOQYEWOy4F7ARcQ9w2MQwDPr750JiHGrMMdPIutU95MBLknzQXEBCEjdTPkIoYCzF1YcQzA+a7vdcU/tEucKAW8F7ekAuJz32MyUSryfUCdRQU3H+j1gH3U0w8LNdWqcuvUuL2x1paq8AULthsNL6150dB67t+BUtSe3FocfWIisGX7ls1CfMaDi7Dw55ownKboSAuNSABCrHb7XxcVAzEHe9+0bd7Ree72BPX1yqPwAD6Sd2mqrbndeu2E3r1+z93/lPXv9zTdsdX3TipWGmPAKCS3WLVd0T0BR/yFXvQoAVEaHP9cvBADBF171mC90SeF5/J/+6fe0fJwx43+YsNdsqsXlgFd4+DPADX+XAFsh6XSaST1NFyfQIBPr8H20YQXaf3hTqTn080aFi1tV5pDIAF/Zr1m+OF/372IxmP16f2AXZZoLf/8K9ly8rsssGT6rG9u7P0l2CqVGLCTGRjB0AZHPPKAUY9m/iz/PDVAXG+B5WDjPmfhmedoJ+p/Z6CPolXjrBHYKCy2mFAcKu4MG3izEVy6Al4vXYOl9A27Gn5NZwJ405w2OJFjh/T23+DPMv+jpk5gfJxMMX9zyPMjQrdOD04vayKhIPCBDQUwDxQlXkB9Muh4EdGYwnOX7oQYwYTmG4jkEgvjDmj7QSmgjIW4ytUt5AHZc/rsEAKrhS3ToziZJ1lomeWtxo4j3ZLEwWN4TsuBY/LtldiV/niSKxfCC6C0SJkLx+3C4IPkCALx945Ya9Owra2w76PWVrCY/j7AeUm+JOGlKJfBM3ThgkAXJ/yusg8jcdI+MNCkrgjnx50em6Yv2h3j/k88Rvjf/Jh6A+jUc9sl6X6JkP78XZcC6F27ki4Bg8u+jFGNpwvN8KvHSv1/yyIkAJe9dXiKDviZiDEBorGF3+StKP7y4gQHYu7zUNNbh/Be/sh6AL2MAAmAUbSQJ497Oht15IwsA4iCRSQGWFM09Z3MYUvO2xjNQApv0fa0QTBHXZDy7BLiLDR28a+PBKRsBT29XUQPoRogVFgCABBSkSgYLHj8k7AImlQoeiCH28tjDhljLYYglKfA0+CeGoi+uvZhGz17PlJOyg7fj010Pt8Ajpd/FSsBNt30Sbda9HNnJ2bk9Pb6wy6upDcY5u6LZDSwyApv84Wdv4Yq63xagEoztuDchNYcxBsOtjsl+OSdWlrz3wpQ72jXo/ob1xvsClHjrrdfdTiE3t9OzYxVYfB6KYCb3vF8khQx7aFYuerAdR3Zx3nXf3jKG025+j9fc1RXXz1NfG7WyktwwV97bX7VKGdPxwDrEKFobXtFs6iwzyTdhimPWXfT3rxgE7rUM9r3WKJSKVqrXrVRrWK4ME7BmxXzNikV+dQBHzxefleFkjnqH0IQAAI77Av9gZ0aZVlwDyd6o95cmS7tvr3sAJg0HoS4U7dGyEtYzSgZAAnz2pnO7uEQ6PRRjTwFf3AMkhzQCSmL3tTqbXlmekC/kxGGQ6s1PVX6HV9OCXSkkmzAps2q9JtDo8MlTe3p0bsUyKfMYo+NrRIjCmgpxagkaznoD+SVBVzXdB1hPWuOAn6GR0XAsJCeL9a+aEa+XkgCy8Yi1tWZf3v3SmrW6ffzTT61aLdpv/uZ3ZJsB6PPg/gMl521uNiV/BQDc3tyw9VUS8RxsBLiJ6xfPR0DAeq1u9VrNGxaks2GQyb3nfmZTUQXcM82XvYczSAhg8BqI88STpGVvEQDAi/Nju+ye2mW/Y6PplcK4YKy1z3k+J/psqIEAFjc3tzXdp9F59OiR/cWf/4VIJJVi0W5cu64zj2caX70Lvt+wK69DGJQ8d/lSUewVGqbBqGdjvC9zI9U7NCutVlNelztb22IIdNoX1u11BQCyfxOed+PGLdvZ2bO//NGPJemmmeleDGx9a9uTi5UcGJqpsE7lC6ghCGB3SHekGYLlICVO9ML2IDqvQ6MlTxgcM9eHHQcYVs5Zi+TgVsNWq0Ur5WcCqWFqMBQBEKMGgAXIXoFvL8wQ1q37fnEPMKN3H1V5TAZFCezSOc+B6ox0L/DQEwBqpP5VKyP3lULFw0+oB/je2OH4OefehzSa3G+3EPDB9nL95pK8cD7MuUbuhTaHQa2teZ4EisE+BATM0cQV61aqNBTIlMNwivNnMrDpqG9TrjlDfaUA58TWdAbgPTs+OxcQnzAAATEYuAIASgJ8ZpPRlZrWWq0Z/NDco26ZAeiKKB9Aa9AQ/dySGtFDQKIEGHA9+4p15ctCQCKlK61zozLM64XoeRq/53P9yZIH4LIH4aJFTiasMda8nHOv8PnLuPW8sEDJvp9lqaPL4J1kAPMLphJKnliD8VyyJzHIE6gxYFjv4EmJeyFQOMhDw6JiPcqOoggD0Nm1XpezX8JZd09V1goM5MNn9xMAEGUStZnAkbGf81Gan364RVAu1sDPWbUkdWlGyScAJyWPxN7Q69vlOtJ/ooLPwkuDx5J7MroE2P8iySTIAH5pGRqJJSkpg/1IbK6GM3u5/lkJsNYz4JTWcwpw+bWc2XBEIi6elhkAK/xArk4Clvq78wHthBqOesbkjcz940DlZ1wFH996k8R3ZKsMAX3f5rqMRm4R1mrWVC+7D3Egu4TgUVWfQY2Q7qfptfbrhM2KE4GoAROJchhge8CDM9ljzxkBPk/kdXuRGGQYJctxjWdBwGQNJxkIYW+QOsRtVLgJEWBWSRkISIn1UyZ0M/59BD65fgxceXHvGBjjicf1UbjUcKhrJB9xPPLDIDefC9kLFE1CZCcaFpLiy5CFfoJhLInyDAixiFlpMbjGo3gutU3v4tLeevsN21hbVfjGRx99aJ99+rFsN/oDrzEBAFGF7Ozt+vMX1n20A7k4H1q7Tb3Hvs/5UREDMIaNSg0CENy9kjpiZ2NHbPNirqxB99Onh3r+IVBgc9darSog5K23X7O9vW27fvOO7V+7bo3WRgAAeVPVRQAQZY9q7zDVBbvIp4Eruuah98piEL6fLBKDXrj5veAPc//j7393Hm90oiaJ3yzjiaEfstTs+iEK6ye2i0HakjSIPKD46DifIQGGFmR0L6AgvwJUkz/eAvCXXqBsKm9c/E5ZzhilLjXoz1+TV1HWXw2evOiiJw8jz36i3w4AoExYg8lj2G8TECMpvJYWwFJDr2lB+L4i52VkwNmF8TIA8OULZXG6ED3sPCU0hR3Sn+2NQgr+xX8fAK7kPFm+hv77CKR4+rFr37Xgw6/J7zOU5/je080t+Bxk1m3cfOPXvpAhlZGLp55QGdo8RVsmcj3xv6BRSRh5/hMSdkhmKpMAyKF4eV6nH68JTRvTEADArhKW+1dMwD3JT4ncHIIZADB6CGY3/WyRk24Mf3sAME5/Fr5/xnOCzx/ZRHEdl/JFNUg0Q6/dvi1mR/aVBQCRNw0DqPPVAKAfivhDZQHA6EnBexRFPqSCcx2WAUA/tBdHJgkAGgu48PeSCGT4l8l6ivhLhpma/XwvAwCTJOj43Ce+hMuFV1wbAZBbWm/PAYDLmuSlBzzLUKSYRaqKfINiV431VwCANNzLLNDsj/jZAUAPAYkMwAnnX7VoxVpF/3nh50+MesLR1MG/3iCwKrLsP5en6DmM1+ElAKCmf+y9EzzxMgCgDt+5JHL9PiEaLhEmBZZnHbARRgjXTgzA5yQ0GL5m31PKxI1sEppc5KKAgRQpgGntTieYipM6GYYseN+NYNQX5FUCuDOZF200l/hTIJGCuNiHSBSjqBKFiGKOBjTdW1knMWkVoIsppph3kn6kQGEEAVMAsG/1Rtl+7Vu/Yo1G2e7f/dJOTp8qSQ3wbYb8b21dDTeMLp4xEhKPzk4E9CHx48V7jY0QtR6yD0kn54CSDgDC+IEB5n6ATPdTOXQ+WE/kzaW+NMhuF+GyHADOInXGCHEB9wZ5R8GKgNqNmsIwCEkpFviPgQEBTwAGLmMSAFgg/ASfXL83MNEA/7DnFwCnWiZKSNMCOWmagwcxNiUAxApDkQegn+HenKYNrHsYOduTXBud5ZJcA/DCpMS3dyw7CwGGYksCROdsrkCVsR09feZNU65k3cFUa4R0Of7jnKD4JjX15OTUOh0PHqEgrgRPxPXNbVtptqzJEKVEkp77sHEP5nO8Z0mfCyCfmCGpZ1VcI/7AeQrtdFIU47NeW7V7d+/bWftUJuA7O5v23e/+hhhwPHeffvKpffHlkWGNw7dcX6/LN+fG9T1d67gvJ49xaFJgKnpatQN6kTHLr7KsyQSkuZ+dB4AwjNBLBLCsXJh6Eta/S4Cvhhc2GHas04VV17PuoG/nnYsEABxdmT4fk//19S37J//kv1Ui8YMHD+zP/uzPrN+9sJOjY8l233/3PasUyq6GKBAecG6jCQ0QkveSFSvuHwUI2L/qat0JAJyP9fdYJwAQrK1tCMhDck9twKDmtN22vf0929nZt4P9a/bp519KqgwghN8o9/XyoqfnJO4DAjYE9DkAKtVJqKdV26uEC9cm8SuGERj2VBUeqdUItdkVcvnxlZVyE6uyn+Qmlke2FXyTqGfYE+pNZ4Ow1xLcsr29KynzykrTmXoYT2qoHMDmIAnmWlBTqf7Uz+ZXt6GJYI8GKcEKSM8XoTVI1Wng2B9JUwwAIMOBZQAw1p9ev4XzN3qKywR+ojp0Zj7gUbAagzCGQ3j+sRaVfo3VQNMq1bo3w1xUWJ6joc2QYyuFDgBiCQA8vbQBHoAE+eTdA/C/AID+uCaBi6Hm5RxZBhWz9ccvCwCMzJosACimk+FXhqUQ4B+A7NcBAKOlEvVyFgC8tGdHD+zp0WO77LYT/1QP2cCOwpNyF2vKFwOAy31OYqsVVVuhR/rbAICSSAu8B7DD/sL38iwAmPZo6V3KSoj5+VdXfr40mzUNCJYBQD2fQZ6qIUBg+DkIMrPhELsIro0DcTCURSgKP5JhcPr7FABE3AgAqHMVKxQAWlQUeP6aWWulpcE4YO9wONEQi+/fR4bB37cqGuREtZxqJyWFx/0yAH5RdbjUK2QBwOhXHvtVBkmSFQfCCXuNW2KF/jj68aE2i1tWJsNAvUqUagcZcCTQ6ByIw4EAAEYv1iwA6Ky/ODCDfZmGqMa9UuxM7FbKJdVxPswe6rqsE15VKmiYHkNa5AMdw7qCkpC61QM+qXMGqgNXGlUPDRl0bTS6spVmRWSBs9Mn+rv9a1t2bW9HMvmzdttee+2O+sCNjVX76Ucf2ief/lQ/lzOHWgyAmHWHIoT3FOt2zlbY8KfHF9bropzxrANsUbIAIOxEKXwmE6tWGtZqthQGhgITz8PT0zPVh7IxKcxsda1m168fiAW4tbVpO3vXbHf/wA5u3DErVmyOvOPvAgD4L37/m/OI8OpBmwXARnJfX1xKtdHL0ersa2EzEgvQ/zZumAmoyD/LAC0L3yQ+qEsL7LmviUBXBgCMC1m1HXHNYdEKmFRSSsoc0if4GQHA5zwtIpvrJZ8l+/2daeZFU7x+8cHMpgUnDUQEEdjgkgfUgzte9soGhKTAUEoJTwGNRXDsZd9vWbK47JkRP0e8z3E9+O8z7KaXvOXok5f+/BQQ1HVIJnyeNBcBtZcDgCm4q3WX8cqI1/qlFy/+RfZeisGY/SwcOACAyPs8Nel5UC39CWriwqJPC5XwGSMAGNiTi+/Lvwagj8MABiBF/lcBgACm8RU39hc/nz8/AJh9brLsSV3f5VS3pf0BwCgFAO8kbKP4Hl8GACIXV4OfTL+WGYCLAGBJhvUZNmUGAIwFA5M6irQsWPp1AUDwP/bBZcZfnL4lSynDDn3x+vP7ENdQXP3Jc7o8eU00ExEAXATQv4oBuLz2s5NdGiMaciQOFHMAgDDd/A36z2MKFxmA/W5XjJufFQBsNVesSvJXSAFeZACmACBMjwkFD7LfWlGHNSwuB3jCwzEY2bjbVwiHJobRyDokBi4yANNxtDMCfb1GIFvTP9hUAHw0p4AEodCcjccCACNTAg9DycRoRiW9dZAJewh/PuLag62S7r+JPDkMRzA6ZmLY6bQlM+50OnZx2VGxEkMuVIypIee9AuqVLVdqyC8Ej12lRdK4cx6H6s8LNzf+d9qYe7SmAArd/djmADqTK1k1sBZg8MWk75QtmNn/clMVZO+/87YAoi8++8g6520BJkzsYTfBQKKZV3FnptRUpH8ko25v+cSVbQqmGUUdgIJSgWGizAmsgn1WsypBEEr4BAD0CbD/Y6QNADhFAwCk+XfmiA+c4D0WeTbHM5uTRDYOwR2YhzdqVsQjdAEABAQEAIzNVJC7QwIIbCQkK/j9yZsxAwBGGwldoRDU9TwA6GtE4R9Zc2+Bi6lnr75H8nvf35CF0ujx/lTDlDzNzwv0uVhwDFEAmvCXe/rkkeS9yB5XNrbMCnXr9Ed2ct7VEOnw0WO7vOzacAB70KxcJYBmRXsyXmpISbl3zVZD/nvIegGhYGAp4EH1VAQAw26SKDjAbNwbOAKAMCwBOBq1lt29+0DeP0hXabJ2d/es0znVekPyziPTPj1R07i23rL9/W27ce3ArQeCl5IYEjRDOfcYWgYA+XOxwJyatTBk5d3K/y6kDqqmUgjIiwFA/OZyBjjfFQDY7Xetc3Fu7fa5AEBMwgd9ZMBTq5Sbtr6+ae+99w2l3NMk/uQnPxEb4eHDh2rYX7t9R/LXtVbTmqtNm87wAuRzT61ULQlkVRKi2Id9G0UG4HzsiccrLdvZdKbBZbdvj588EXDOvTs5OxWLbmNjy65du2Ht80tJ8mlY2UvWtzate9FL2FLp+RLChhIgz+sb6jjhUzNnJvnLZbUJgBium2RtPlqzqRgKYw0UJsOe2agnj0qNJ1jvstZKU9jYJ9k3VlfXbWN9wxrNhvaERqNmSRCT072heodfw9sRCxhWCHsBjOfo4RVr28BYDO+Ts96TI1MGYPQF9mY9rc3j3vcyAFB7QJTC52FmAByE2jOPfK4qFm65suIsQFK0kSHOr2xKEMiUFHPWNXJ8wlhGdnzUsc+/eGjHp+cK/kkZgHhrfz0GIMBn9Gd3Rc5/3gzAZQBwWdGUrYeXa59YK8Q/XwYSX8UAfBEAiDy3mHPfs+cAwGSgmw6+/n/m3qRHsvTKErs2z+bmZj67h8eYM8nMLCaLLLLGVgMaUBLQC2kjoDa901aAVvoD+gO91k47rXuhAgqlKjbJahaTzMzIiIyMOXx2N3c3t3kUzrnffe97z80igkOp2oBEZHiYm733vW+499xzzwkZgPMAwDELEGj/PTx+wZgAQAXWhgGA2Ofnxfj+fdo6D006XDgXk+4JxyDM2QKw1Uk4+Z9L0NudefZzAwABsCirWI01/BA40PuNtSayfTcFk0X8rl4D2v6h76qagsrWVUMMZ67ogXr8fYBiMIXoDvj7Bsah6MC8wiRgrEPMyVphDwBgiRCSDEAaQ2a5d+LVoYadyhPgzMF+qnIwWNMSAIClMhiQup/yrPYAwHC/9chHsdwI2ATiaZIVHNMzzE3Q0aBa9DRTjQGA4bwHBI1ijgPrPAk3AoDunqkd6FyNI5JfeM+8hTLnZ/MAQMwBdMhkAABms6qjORzxWdQbdV4/pW/6KCSC3ALw1M5pZXHzhZhiNmbHCAzuV1eWyIA/P2ty312p12R3Z006bRhhDWRruyEfvv+efPd735WjwyPZ3NgmieHs9FS+fnBfHn7zNYufuCZqNLoOgDBd1jlXr6/K4cGJvHp5JOjyxh7OmDuBZ4354Aq5Q0ib6TMB+z+bhPZ0QTLJHO8ZGt/QLkbXBM73paWS7NzYIPEF82hpuc6i3Kff/yH1PRYCgIhrjQHo42GGUQQt/i6fsfzQiGExT4U3PdrE3/z1PTIAg4R05ijKrpWHAGCwRwAAnM+YsS8KAED3g4CYGABC0YqFf4GKNket2a/dAEDGBQCgbvDXdco4vwKNhDdN92iCrd+14JqvgYC68QRjQYfiMIDyr8MchcKNOLx3BKi4CnMCRpKw6GUJhgGGNja+lh6/N9Imu3havB0AGIriRgHA8HMXEZHeBACytQ1zwBiAjk3z2wKAdiVxAHTxnTv2orEY8SeDZB17irvPYXn5QUTQPoxTzwHR3ogwCaZ+TvDy5ppbuBTkHk/YQnd2fintLjRAFBj0wXVbk9R+8irXccbZdQba67eE8OCKzjkD6vzv0n3bn+9qDuSPSZwBiATWf/2+ACA+D0kWAu65ACD3E7QUqbuhDwDiOhYCgOZsGbQVu+DLO8R5wDr9IF1jUTDaX+/hPTsA0H1ufJ3EXZuD57egBTg07dBvCFrXFzxmvS29BgRXI5g1jPoeAKgttwQ6oGkIjZRUSo0s2i0egND8WPSaxwB8EwB4995NqTsNwClaWnNw0YZGWZbMHe6pyPaGA5l2+jLq9WlYQYKFM77h/udYItwD7UA08x06iqEH05uvrwEAsX4BUOF32PZMYXb8Lq11HQiIlgVlAdrcIwPAAECnmwNNWwB/mHunZ8cEC46ODuXiosmfaWvwgHq76uymL7Dr2OKRKUi2WJFUtkwQcCJpGSegKRe2f/D9FA3Wwp0yg0MAkL6gabTrzQgA9gdXBDBzbE0K1yQYjgEGnZhKqZSXQb8ta2srbGHsXJ1Lu3PJwA5AxKDbk62tHakvrwRjdXJ6Ii9fvSJjyYJqXisCxYw6q5vINyrc5ryOJAqmENBEAwCINiwGtjhD2foLxl6RLX66D2lSDsZR0rlDc350lbXGBKWQk0yhuAAA9IDEBJhKei04awAADmDmMlZXXzKA7Czy9HBsP+TYB205IQAcuAfC9RemO3QE9DSB3P5J9gGSAU5PBMhmwIbWcp0fCDSh0wkg/vL0RNqtNrn4j799KqvrW/LZj/5cMqUlefxyXz7/8oG8ePFSjo7OZDQAkK9C2OtrawQAAb5UKkUGrgjWYbwAoHcmPYIWqusH5poWvGyfDmI0HkAutplBdyktMs1JPldluxpagJ8+fS7ffvsNA/Da8hK18k5Oj5SVeHbG4BzAOvYsGJ1sbK7L8hIYo3BjVtAT7uHGMsD8gItwAYYgjgGIuRoWYa4DgD4DkHspCLoeyw2xlmovqwlFMgEtvrZcts+l3WsTaLu4aMkpXIAv+2Q4Qi8I7dO12orsbN+SDz/8kM/l4OBI/ulnv5CXL19wjSNBwHxCIlNZLkmpBOMK6CZOJZNPSbEIU4sMhc5pFDIZKANQ+myBwvr65LufSj4Nxt+FPHv+nOxagLb4/HxJpS92d3el3e3LGLbfiakCgI0GTZvGjr1pBnlwfdUpp8Afk3aCf2A+2M8VBGSoAkM/x1w14NT2XMQqMKvBGsznUsr8g6sz1qNjdOATaUKHPXCk4vVYlwT9ymXqAgKABgCMMVRTIStAqTO3bkiIqXBdYMbq+tC8xVy8TQ/bGAghaED3bscAxB4LBuTbAYAq8QAGIIB503eiLiY1MPW7ADJDxymRgms5GIBlbVFnLjdzovUz6fYGUsxX6Lrd7QzYAvzk8Z4cowU4AgCqXij2gje1AC8CAKGb679CmZh/xRbgOZJFUXmlsEsqOAMt1wNWC/1EOrPGu8bCO/1tAEA7My1nmwcAmgkExg/vQ9u8tQADAKQJSBbt5hpb4plb7mXxH84AzBEFAK1QqOxzdlCxvVwZyCene3J0+JxdAalsimA51g2NErxzY1Fcvyh+f1P+6xeqrq0r5s/R9lXcmxbndf+kRm/QzXI9OozzbljUSSl7EC21+N1CIU2pAB8ARPs+rk11kVHbBMAC3Tl1D6e+pwMAzXE+0Oh3jsAkATkzDY2rFGAE8IjvRc2XzxBrFgy/AACs8ZmpeRt07VzLcV/nH9zKIQnlazASrHOyHf480IAuOoa4B5z7OgZDsoSDHBPSCiRAaFsu7oHsQJxffg7p8kbTGYzmo+53adKh38O24ZgOoMUw9ifOA9XM9zW0wzzT8CKSXZAPuLgO85xaspCGKeSkXofrruYOYMkB0KWhDRnoKOyH2rK2Bs5Oh7K+Cq3hKlt+D4+OGAtsba3Jnds7cmO7IXv7z9mV8sGH7/Hs29vbl/ryqsrPyETu378v33zzQE6aZ+yqQSvy9va2NOoNdkNojKXPEGHjq5eHsrd3RlNBdF6gwGQAoOp+wyRrJDMZC/JZFp/HAJwhJwPTsxGN4oAf4wxPJiayVCvJ9s6mbG9t0x0YDHhoM//Vf/Vfi2QLMgHRDhqIMI2iCzB0Xz0dQIemX8PDgnz0DwUA/ve7BAA1olZNAn1hAuBQd5VVQ21jWFicDbIIqwqJLdEPiG/m8yyoI9vJHITTB72ubz36k7d5z7zf5e/FnD/dJ7q3u/sJRLk94MRRXRFcYWTtZci8v8AiixCnje++ExkyDwDFe3w9uDn3ye+KOeTOu8848Pc6lo//+/EK3KLxD37ukjf7e3BouJZnY0QYABiAFRT/0iAgeviFoAvnsQsy3h74syt5PQBo1DvulGAAACAASURBVGverzcHfVCQwtJuowYQQgDXMyLghhPRL1HdLv/zMP+hAwUA8PS8Ka0rJAaO6+JNLZsSwdJ1dRx7bgFD842M1+gTw4Huv64BijFmp3/gYGNXhlw4YeMAIOji8c9nBWw0ErYAd1TXTSt/OLjABDLdFP172EKg9HNoIrHinoJRjaP/U1fD0crZEjCjzodvfsMDzExLYuKqIZjrNlpngGTAfKg3qAMSVF7jJilvGH8D8K4HblGmoO1B1/T3YnuTJcMLgV+vPRVAxBDtqEO0wabVhY1BaggA4t6QwON9nU6HgKmvL4OWyMh+QOflCUFs0wB8WwAQk0e7u1CWhQYcdEUyykJH4NAfyrjdkclgyMAZiSWrvNBSgYupm1tcYwZSegAg3d18wJo6beoYa0YBmEPByzOjcs5V184CmH6YMK8x0nRCGAikYFe3i1bfS9nb25N2p6MaQoMBQekAJHMGWMGe4s6PRDIns1Q2aO2cJLIBwGfzIb4n+mLCzKedphb+RAuwCtonJTnVgMbOCbbUIpRywS40uMCwQ0vS+dmRdK4u5L137spk2ud8WV/dlGKhRDYZ92eZyOnpqTx78UKePntM0W4w5TCsYGFSpw/6dWkkDiquj2QZn4VxeP+9D6RSXpLRdELQI5svK7sskZGpwKk2R4dTfAYYWzMZSLWYY8th56Il/csraV+cSzYh/ExoONEEZC4DMNR3Uu2ZFFmncJ+F6DcAQN4TWnKZpOl8i+x5XlCvIKCCe8b81HF1ouQAY+xcd/uUOtF6ey7ML0ZIqBQs2dhYI0BPxqRjRHSvOnJ12ZTz0ybBv2qlJDdu3pHy0qr0pil58O1Tefz8lRyf9gVL6e7dDYpm95ypDYAlmNAo8IfEFOGetp/qf85d2M1hzg84LLvijppoaCstNZkAzEyzMptm2EZTLi1JtVKXL774imxRsP3WN9YErpnDYT+Y+2w9T8x4DSsrdVnfWJXG8pIDAPUszcFowQMC4VpNQxAm2zCd0fb1oLBoMituH4YmIOYVdZoc4wtMLNWTmzK+1SBb9Ydw/0jELzsKAJ6dN+Xs7EJOTi/k4rwthfwSdTmhXVSprMhsmpTPvv/Hsrm5KZeXV2wDfvz4Me8R2nfYw2DU01irye07u5Jki6+aXYBtub7RkEIxS4MQtNZvrNVkMu1KpVQkAPj9Tz+jXlyvB13Kgey/2Od4tNpXBPqgfweGARKMsICu85SMDdc+blqoZDXwjDewVLt28EgnEzXwg3Owda4o09YHBLUVDb8DsfzuSM2OivmMJKdDScGhejpBM2uwBxpzxLZTP8YHK1gBwBrnZBHmLjl1AEdCD9MiXYSYf/DuBYMY0bRLHuG0jj0c1+TcnZmgThUowOSAVEO/h5Z+dVS1ojXntYtnfGY/17eT5sE+TgB+BBdfsHMB0mJ8wU4asRWdz2C5TtA7mSqQIZrA2ioUKBlBo7/RjJIIuWyFAGa3O5Tjo6Y8ebpPjdfOXAAQGoAwAZmvAYg9mgYvZCLGGLBeAk/gwHDRmQMA0c0CZuwbNQB1+INjM64lHuvKQgEqEg/ECCPWTm7vCTrFgkJ2NLG1AnwgPwPm+7XieviNr9MH5DSKdVOp3p1+JwpxphFJF2DnAmv7PrVZpxPpdXtc3woAog1c9SYJANK4Qfd8jQsVGMS/+wAgu+lMo5fsJ9UADADA1pmk8JlZSCoghgBwbd0G4RjHXUHj2tU2MnEAMASBYh1YYIkZsO7iGL2P6wCg/9lkvAOrX8BVWfzzBPcdPBYUeFZW6wEACNBFY3jEoPrBGEtejxmSggkMkJAxBtZzqPnN4i3WCNzrAe45vV6YM7EACTY4ZExdbRf7DuISc3XH/ovfY17Swz6H/RTSQnrnAHxUF9B/HmooaswzH1jFvuMDcGGsrvfA2IDFGBiqqTxRqBWt5kxciy4HJasPJnTQNBxBxzZcB3pPGkPjT4xNeD6ESZyBef7aMOflADtwv2/zz/cssN83IxSNy4ZSLhcp9YAYA500kIxBDEOAcKD3ARkSy5eBqLEAJ9D/E2mslGjqkU4lpHN1KTdv7coPf/SJNOplntNKCJrKjRs35Pmzl7K8vEo5BsTX5+dn8ujJY3nx4inHBs91Z2dXjSh3dliYRiEe8QjOdoDrAINbrQFNtGgolcgFhm0cm4lqg+rZoPOGXVPFAg9PFPBwD+mMdqQAANza2pSt9U0y+EuVZalU63L3vQ9la/e2TBJJGU7TUq4sQyBbBPp/BgDa2eywp3DPAhsjBvxdQ9Yj2+8b/5L4Gx8A5FFvLQDXAUAcqvFu1LcFisIrmQ8Azpucc6/+NRRHskAWtMv+zgAgBVq57GKX4/3dS8Kjm0E00NKNdDHAoteuGgchAIh78kEn3bADFqS7KrtvH5Dyv+9NDMBFAOBCICH2vW+cafYG9/wik5o35NydXEvU7wwAxkDC+H3Nv057lp6OoTEQvXYhzlEmPXPccB3VGgkHDQZo0W4AYAgqRBmAmFVRQEwZgGgBxuZ0xlZg/AxQlbZjKRnKfzGIcpEUgxRvir3p+cXH4/cCAJ0phu/wHG8BBoPMf9ma/V0BwDQcyEtq746EUp1PtVXzdQAgD1yna+qPUVihjQJ7QQDlLj78nShQB9fr+P29bm1cY/AF+8MiADC2f0S/zmPD6LfG90MfsGNlywMA1QXUAAnVPMNeBHDQAEAkSggq7PX7AIBoBUbCGzIAZyLUwZ2p8DsYSGixwHrqDmQ66Mu405fpQFtNCbikEpLO5JhsQ7MDia6uO2VQqAYWe3TJwPIXhxoFzQEA7RkE6DrFbkPwD3tDQLmHPpWNtbIBNQlBQKytqAyAOnCU7ZL9ZP+PhEMTB209CfcXZ0jkim8ANmeoEiYyMk4BCIPlhSZ8aVv3EHAmY0fXv6+FRoYiGCtQDmSLJ3SsUEpGUKksLju3AMgYCMixQQtwJkE9vNblmRy9ei7f+/gjCmBD+w+tfAqiaGIJMOfw5FBevXohx6cn1IDDWhvTETlJ5qYy6TC/wAZCwKwtwJl0Xm7u3pPa8rok01k5v+qSTTPFpCADEO7HaAFWEENbNjtSLmUJAPago3jektZ5U9LTqWMTJSUBLcAMgntnAuJrAHqadsR+wTpEKDoZE0BhJZw6i1q84RB7MUZcnsPAJDx7MIf0uap7qLJ9MQc16TSJELCm/bWKognF/VMpmUw0WVEAUAGM06NjOXj5QgAE9nsdgqZLtRU5OL2UX99/JAenPaGsUkpkuVqSTz/9mBVw6F2iHRj6k9i/wO4E+ARmaAD+JYcEN7TVXR2NmdhJJkimLDEIYrYpCi9w1UtJtzOmq3CxUJVf/vJzAr8AhPOFLHUIAexgr0eCVKlW5fBwj8DP5taGbG9vUAdQNQDD/ZcANpIQQREHpjxwKE6z+AMHaMyraOE6jLMAcCABtKIFkk1oxBmw4Bem8YymM7AVWgEAeHnVktOTphweN+XivEsA56rV41yslBvSgSh4vkLNv5WVNXny5AmlO8AaxBy6bMNMaMzW65W1JakvF2V7Z1Vu3dqW6hLcjNOSL8Kd90qap/synXRp9FIHY3J1VT784GNHOgaLeBIw7i9aLdnf35P+cEwQB0AB4wNjSbkNOogLHfCOvYTno1foVwAQlh4K5gYsKrZBWYEALE+NZ5nEQo51NpHBGO13UwEwK+O+zEA3HSkLkOerS9QjwLkDlkcDMEImXGPQNcT5s7m1RSBeWcFZKZazksUanIE5DLgFNAu3Z5mu+HRMJqyuNwV0sSdp7KfjNvQAQB4HxlZy8WgcAJzB5InMRehDDqU3VE1QSB/MBGsE+zv0rDAnM1KEzEWxKplMgWOYLZaltrRENhD1vYboIsG2lVOgvDMgAPj02YGcnl1JZzCW0Swjk5TTAOT59bsDgCZ5Yfv6f6kAIPZazpMg7okyj+IAINvUnUnNvLjKPm9RzDVPTikOAPJ6nPQJzhkDUC1W9QFAzBu2jwIIdixuLVzHAUDs6WG7tpmfpMBkxbnsAMCzkz05OHohl60zAmKJVEYGlLRQl10DdqJSVg4A9tyAF+WZ8Z9bzmnnVHBe+fHOWwCAHCMHAM5LwV8HDDqyE+8NLvPGAAQACHkav8Y8t6XYrWE7M2xtj7nX09tDcjmMfYrxBz4X8sPORDeArAHooR24r3U/qdVgilViJwiKZ6pTZ89A9Zd17roC3wSkAw0VczkF3zAuAM6MOKDzN9x/wjhaf27/kVho/1nziYaxwQvPEucZAEmorzjvEv6eNaxwvkCuAFuowgp82b/rd5jESJhM+FqA2Ecx37CPMpbj3nh9hQGbLRbUfR1nOjoM8Lpqt5wO4JD7oI1vtYq4D1InKvmQmEGCRKRUFKnXwJrLyu72Fp3moQ+JLoW7d3b4XsMHbt68I6enTanVV/lccY7tHx3Kl1/+Wr64/5U0zyYEaldWygQAf/CjH0qn3ZaDw32C+JCrGQ7ACJ1ItzeW/gDPEGddhmOrwLYC9Dw3rJNUUtqiX4ABnoL3k1FP8gVtAa7VKrK1sUmZEBg3AfwrFKty49Y92dq9KcXqsgyniMHqDgAEAxDJj8pbkBQUAQDds/mDA4B/fSdkABoAaMGB0xBCdVU3rKQkvBYqnf1zZsKi3XfOz1Vfx7UhuAqe/7a4g27cqfd6y+qCEoT70LcCRLzW3jDYjzL9Ft2ifX5YcTH2kgZOeEUOIW9Fs3WLeaartuDvzhRDByn8DB949Vlm1ytcccA1hh7FxiXUsnr9ONr9LwJc549PuMFoNUPHRoOvMLHyQTJz0AwCGMecsPHQDTi8Vv9Ai//b4mkZjhHk9f05HbQLXWtfUOZhoDPhkmhuyggcWV3S1lNU+uwFHQb/ZYm8/QyspsHEAYDnTVKY8R04rOAsSf0xV22z33FQkS5HVEh/CwDwGkDkxjKYx978nNfWHQDO7vmpZmjojPz/FwAIAAGJHsb9dQAgDicaQPwLAYDxgkh8f3pTy2/Ykvz7A4CoDqqMQCjxECbWupcA2ENCzippJqvOosG+rkA3AEBoocEYAxGEDwD6hRG25E4BvE7YtgL2VaUEwdz5GoAAADfXl+XO3R22AAP0S+awprS6h7MBwRMqtuN+jwxAtHeCAagbR0Kr5Pms6i5l8rBMFbS5KQAILSW3GDwAMGgRcWZDaGFgwpnNSSIQmyZyo9/Dgxj/6V91zVsGqVqlAVOZTLEZAS98D1p5WG2mBhT0bsAiUXYXE1WKyev+wP3fE1029j2SANyXmjtkA/CPGn9sI9LWb5tbEMyPn3MA9hQAVG03XD9qlROAN85YCXst0hGyPAH/gqE3m0gmNWMbcPP0UPb3nsinH3+HrZqrq6sEqsYDTVDA7sJzPD8/ZYB1dHIon//6n3mvVligoD6GzrnvlYsJKRZVGxCtziuru7K2fktypSpZMQYAAvgj80+KBEABBIynXUnIpZTLSUlBC+iiJc3DQ7k8PpHEdExXuF4fotIF6g8GACDNQPJa4Q00chR0JZAMNjGYZXCMT+l8pHwDWEYxEXpjnISSGzov4JSr9zpWl2pnGIX1hxZ60ybGXDXjJM4BMgBHLCBhnnz56y+cYYwydeGee3ZyQl0xOAF/58OPaKjQuurL871D+effPJZWF/rSCYKzeCY/+fGP5d47d8hWASsJ7rwIfovFvLzzzl2duwnV/sN/0+SY4uOI+eiuLlkCgOrAqGsTgTrmkIreQx9T2ZmopOPZAET6+c//iS2/CMx3dredVk6LOj0AwvFaXalLo7Est27vyu3bN2WlvhRpqTKXVpoXEZDW1igWKqYzAYiEMxGMYMZVXoyEz8f4GmCJv0NHi9qNrpNAwUXsj2AcqgGMAoCQ32gLAcBTAICnBADhcuwDgMcnLWm1umShox0JeyNMu84vL9k+DBORszMARyLlqgrOv/Puhnzy8QcEARurVTov94dNOTvdl/OLQxkNOtwzkUBsrmzQCRgthEjK2HZUKMhsPKbWIAC9FLU11XgC+wHqHIgVKBtC0xN19WXygr3E6Wf6kiIGcui/uSIixpSxixYbQgAQ60BkjPZYOJqDxQm91tmUzD/8qeeMsqCZBIMJ59jhYM7xmujCjn1JnVIVOEFihfvMaYs4nKghrYHnyhbgdACCQtYA3xEYDDqGjV+A5JoCA7DTJQNQNajCBNxM7HyDQyZ9I9UTRwEH8g0+AEgGSlKBQSR9/Lw02gehKQpTgBwZgWh5X16uu6Q5IdMx1pS2mHU6oygAaAzAVE5GZBz/bgCgmcKF+YceWosAQFsf7tS/5rBr4Mu/FAPwTQCggdFhsSEKAMY7zt6Uj7wJAETswvAnpfPOgGuL8/H5bwcAhkwdk75YCACCUCCqAQgA8OhQAcBUFiBTht0UBAAduESG4bVOHazRUILqGgAYmNhF5Vv88TLWOuNF1wVi84Kfx3ZI+8n1P4O5Muc9scu99stMeRMiW5sNMmYZMwEAhK6v93mW6l0jPvEHmk1ZaEbpJOjpEpBDt5ABgBhPBcNotuHSM2v+6OmSllotQ3khxC8owIFQACaimrS5V6AZrwA/vo9O8Dn1HzCzOcYHTnfUMBQ1FfPCzKlqEnL+uTjc7t1YigrYuT3RMVIZV45CAFA7PqJDjN/j8ejST5UnCP/DfYWdLAA5nea66yDk2emcigGszgMAAbRBngJ7d6lakkoV7etjdgF0rq6oE4kXxh7Tq1rJSaFYcCZ/YAAOJJEaS6mQYqGsWMrLu/fuyMbqipxdnEnrqikbmyuBFivWfq3WYPs5JGiOTk4Yk56en8m3j57IN4+/lfPmTAoFkXwxLVvb27JUr7Jgc9lqysnJqZTyBV5XDzHsEP6CiCOyMkYhbTxjzK5mf4ozoOiIP5En4XNyRXSn2DnRYRu7agBWZGt9m/FxsVCWqgMAN27sytbNm2QBjidJyWTLIsk8Kg4LAEBHDLB5EcvPA0R4gcbn4tXq5tn//N/c5fLSB+5XUvGQVIzcAgACNTFK9+8NAJp4pS+W7X3HfC25N2ltxWa/GwU/EX79wBgTTIFJffrzgc7rG62+35BiE+XFz4JqLAKMgB0WojVMJjygSQ+9aIuoAVxxoHHe/dih6f9bvMU6AHAM2Y61Qr5pAr3pwJ37+56Oo/479JE8Qf/IKTOVqWv/5Rj6ACDPDAcimu37axyko9dicyTK5IRw9fWXBcBhVc82hKCdhmsIbSqokqCdBlpPCrwYTR+/EwEAKW4ffhveh8B9MB7LFQXIz6Xb75PFBFYgWm5wOKJNh0MUORgN6PjtGGgIzP2XAcABEy52csfX49sCgLs3d+XurdthCcoDbvEZCMwBdr5tC7CNfzaNFiIIiSsAOBqifc0YgI5p5FoaKAafAVPl9QAgnh0BFSSFsfUQ4GMLmHr/pQCAWiUPHUhtvGiowTm5GADkM3UgnCZkbwYAA6MoOJeCcTGe8HkslSsRADCTngqAv5QM4X0qa6tLcuf2tiyvLEsyM6PuzSyprqtoJWDbQK8rQzi9wWmuj6TLsUsSSdV4yxUkCwZZpigJMlY0yVXCit4rAnrel9P8sr0EQB2uE06eCFwiLcA+AGgi2LZeAwqJJrm+azmBIgrlIzBTHUFUtX3wSJ+BE+T32H/GCgvWJM5gBB1gAaINllXCsH3P2kgCoxS3n0YZAg6wBEMgCcaiArsEtVzrGK/HJe4ZBNJgX86mUiwXpde5kL2XT+Xl8ycy6JzLB++/K8VcVpaXlhjggMWjAftQGlur0r48laPjA2k2T+XLr35DjZhipaSt1gDWoO+WmDB5BtsJOjeopKbSJSkvbcrG9m2p1tfpaJvJV1WXJQF3QABROTICk4kUAUBJnEsVWjyOAfjw88/l7PCQbYhguAE0U4MXAIAlgUkFgUAHAPL0QbLHyHsq9ZVVAoDp2pJINuMEkHWPVAZg6EJprED8m5l6QbPO4gWCf/wrEjxn4859e0wmAh+AowRgz8FZf3RwKOenZ3K4vy/nzXPq/eEerAUY7D+AeNtb69Ko1WWtsSLtdpcadReXfXn88kC6/bEkIFSdyVP/5i/+8s/k/fc/cFpTU/mnX/xSXr16RW26v/zLv3QAoDohU9yGLTahVp4eiTibXDDqGJxsc2drOe5JBb0RjE/Gygb9f//xPxFAAdhYXSqTDTcZqgM2XsVCkfpoq6sNefe9e3Lv3h22yJIBCGdYtO+mtcURrEi4HgNMBUgN7UC24gD04VjazhyL/a51jOAanRC5A4IoC0HgHk8YY91VBmC3LeetS7k4v5Tjk3M5O2vJVWvA/8AALJcbcmPnLoGpdE5dC/f3DySbz9GU4/mrF9SeOj0/kU53LLmcMMlYrYtsbK3K7s0t+fFPPpNiAQzASzocwv263WpyLZYKOckmMpJJqtM9wD8ApxtsKyrIabNJd1ywz8BALFWWZMyHlCQghfEDK5osPsxlAoBIWJzjLoFfnZ/8E2edyww5NScAElUbUDsfNBa1FmDdapDoOgF+GiMNJcHimgJzBgCaK7sCfWBJJAliAtigu6LbI/FM+bxhToS1RJkG7EXqRqzFYvxpZU8FATkX2TnjWhi92AhtYNAAVKF9PTu4/gLCQwgakPXHAE51C3twoRwNpO8YgNAEBfNvOh3IZAbwGf8Pt2/Eewk6MeMcWllblc3tG/LRRx8xwWRbGViJaGGeJNgqf3x0ETAA2314jadkDJOQwAVYuB9oCzBMCLJMJrXbQV2I+XyhxcYMH4CVzn+TOgnOEdMAd0xtgBpqaoA2/HDNWHxqcYyFw5BB4DIP2O4uTo5pssf1yuN/j+ePfgFFrzXKAPQBQD2z/7AAoK/TxhZgFKsARDs2H+c6Cu+OKfUHBQApuaVxGADAfu9KzpsHcnj4gmx7ZQCmGPP3h4hZ3RL2GGH2fENmXKxF0L0hzEejxA4/fwu6ynA9sW3U0oDXpVd+uBTMO/c/ixiA9j773a2t5UATmS3A2hlLnT7dvnSu275iLbbItaxO6186PO2g7YviLuIQnBVjMr4Ql4G9iQ4S7cAwU5FuR8+nSkVlSZSBP1QTrSwAQFewtU4Gr06MZWIFDFwr4/DphOsRsZqtU85l7KTjUPeP1+Bic2rPsQPHWrKxz2pBjp/FOBcFXDDyRmSxYe7iZexSwy4C3MHDWuw5Bus7BtqqlmUIEFJeyb35mjEo9Z31uaTAhE0lpVqvEQTDd1+1L6V91eZzRT6F8cerBF1raCBiL0bsMe1LMj2UYikty0slqZTzsr7SkNW1hnR6PXm190w++s4HGqO4vajXH0o2kyMA+PT5Czk6PmahCTEHJFDQTozYE2dzrb7M+SMpMDKn7MRBy/94NCMAOETsMoNGbl4mYJxTbzHhNAujrE0UJNG5ki1g7hgDsE+WInJHyHKggIf24lIeYGhd8qWK3L57WyrLDVnZ3JR8uS75wrIkE/+KAOD/+G9uzjChoGOAapBpYmGy6kGrTnVB4v/WAEt0CwiADhOt9JhQGmyGJhjx9gz77hB8mA8AhgCf1gTDiR9qYHDivK6MwcsOQaC5ovoIsFx7QbABx5HZOe2+4YjoFmVJY7AJ+vpCCLTMhtsDRHURRvUE/ZGeR/H273c+Bfz1rcnxzdwfVx3PaAtT/P3X/j4HAJzrNmxtuHPAV/8+rjMA9RttPkTu/zUVLPyOuaraZ/J3kYQ7/SA7eALxYs99xw4j+x0kJzi0kayqPkia7WW+7ojNAf0+aALOZOgYgM2rc+kNEWiCtj6RwWgovfHQMwq43vLO62MxzAIpn3XpDhtv/vtVHz08NECIA8NWIY+DygEg5h6yhRf2J1J2VGVu3bgpN2/uRgBAf17gcIC48qA3VEFcB0xib4prADLBceOOdjCIrJJBRBFaDeDQZhjV4tJWVnxeZL4w8XaMW1eEMMZIUEWnrkt4tQH47vaAsNoe1QPhOC7YL62Ca668/M7InhGlnKtLFlVZo8tpgQYg3hRnACqVX58x/h8gFRIajDeYK/ksGAz2IFXzDONsAOCg2+Xcw/Ow+1IWRvgyh1zo1uBwX64uSRnJawbaXSKZ1FTSCRzAY0nNhrK6UpWbN7ekvlKlCQEkqrgmEgjSevL4mwcUs8e9V0tl/ok2LJqvUNslL7l8kQxAA3kU/EMlL0EGIF3AwI6BkxqqmG5uIfGEAD8CQwjQsx0BkaZ/PgT/7/QGXbsHC9ZJhmiu2GP/rsAa7mGM1k8X0MHN2Bc8R0uiDwDqXMGzSfOasVcE+kgAP8jccf95bqda1uXEiRQE/DOCYC7fh4gGgM1MRq4AhYY2Xe8TnvFZWIxQOws/HMm015HeoC2XzTM5P9mXybAttXKJul1wZL266hCAAoC6ur3JIG406lLP7Isvfi0Xl1fK5AGjJ5OVlZWGFPNZmQx6cnZyIOuNJQoo9wZDOb3oytrmbfnoe38sxY0bMhpOJdPY1AopmEhw/xyjBVD3SpGhyPRSZNYV6XWkebAnr548kebBK5lNxnSexnPA/IVpQxwANP09asxB/y+TknK1RgAHzyCRz2pPEPtxaImtAAp0WsHkBDQJlzn+3DIUW0BqFMDfRTtkv+dAPwcu0OUQjLaEZPJ5MpTOjs/k+dOn8vjRt3S2S8xm1JaDU/TJ0bE0z5qyCqCnVJKdnW3Z3dmVYq4oR4fH8qtffSnlWkN2b74j//izf2a7ZK6AanxGPvvBDwiyIZHJFfKsju8f7LPy/sknnwQajAj6ByPoLlmLfXgWkLWKtTcGw3fIP03PSIEzZRtjLpTLVQbXewcHcn7elE63LXfu3ZVur032I9bZo0ePpZTPSaVaornQ3Xu3pQbGwKQrWZjAOFduAMyousOtOpMQySZhEJKUPOJVMlVTUinCdCHnQFK0wbpCHfaudFZdOrNqdAP2jmrMKkiPBA/fRafNIQxQwNTtyiWSll6bWnsAqZoXLTk4PJV2eyQXzS4BRagFqwAAIABJREFUwKXammxt3pbaUoNO2JWlJbn/9X0CWi8O9uTxs6dM4OHGfHHR1dYvJFZISlNIMBPywx99Kj/4/sdSKOblwdefS+vqVEbjjiRnAxkPu1LM5NjmbEV4sMoM6LGwsN5Y5Typ1WHEk5BctiCFUpm6qAQBMT/RqoQ9gs7lCZEC5jZa6R0FBe2z3BvUwMy5GdB4g0q5YCjQsADGPHp+MGZPopjtWKEA7+jY7uY+zgbuIyq9oK1U+HgXL4K5Sbas05SEsZM9O6fPh7dCT5mxiTMosq4QMp+D80dbtZS45J1Jjmk4GWr7PNgcjAuM1eEGMR7f0MwKwCGAv2Ff/xx1eSaNxtBlHsl4BhBhTI1AdBTgMgEAjqczqS0vy/rmlty98w6TUzIpIWHAdvn07wwA5osKAJqeHDWSPX3LMC6NAmmMbekkquA8ijV0SY4ZegWxclD4jX6O5WphjBgWRLAfxE044oCf5XZYf/yMGLMlHlcbgBjXrIPMjv+yHCTSGTUnL4nmDXpv5qJsxlT4GbRgAZBqt80fHgAEw5MEG4DhKBTNpgQAO1dn0u9fyqB3IaMR4mBti4y3dEeDQMQ1Gq9ZfB7GsJq7qCtwaE6F3wejC/MAc8AYt2iTxdzGWLADwLWH2ve9KZ619wXAv7GPIUHiscks5tBCteb+wCAQR+A8VlO0UPNQGfNhJ4vNP65lnzBEwypo/+n9UjQA+tY5rBOc3arDF8cAOG4Og7C5hjWGmMX2Os3HnQCghckxSSPgJgoAqikhmPyqmadtwsb2t3kYlwzyImnd8+IdWWRJhzr4/nxXyQ4lDdk8oOGYR666lrsHGsahOQjzZge2sHOEwJ7HCMR9mBaj2z9M0gRhEMgYeJZWNBiPBmyhxhmL5wjJCnaVEsdIq2wRNJjxu0WYwSQlX0hLIZ+WYl5bbLUVdyxXV5eMFbCXPX3+XDrQ47y4UoOeWULNCnsd/n+r1ZdiqUwwDp0pKEJm8ygc92mEhz1bzzDIrQD0y0h/lJARJCaoOa37IzpxAuDZm8cB89wVD7GG0xkwDouUPAG7sJQvM5bnvpZMSK5ckuXVhjTWViVXWpZqdVMSiaKer34LsGPdI2jgThnL84J9zPbp35UB+D/9m3dnmEQ4RFgJdwlm6KwWdD65WGEOgvKW1sPhOnXVJDfbQ3q6LuYAfHBfhXcHrcAxhpxpfmgCFTpz4e8qPhwu9ogOSXQHXfi3uCtnvEJl/x5nCsWBNvt3Xq+j8eqXeq6PHgDIdjDHFMTCDtH8aAUnfuGLAD5/Y/Y3Fvt5vGIY14Lzv0c3mXBsg83mjeBwCF7oM46BGd6GpxUr78ByCyAOUAUHk0vULbCwA0L/jAYL81ml+kkWUIYbq6uougqrT72Pt4PpHAwoQrp5gMUAjR60UplBiA/oprznD/4B2yfRAtyWs6tLgn5gKaGS0B8NqbtjbBEentQ102eBNCx4/qZt4x1Q+ntRl+34fAkOJueapQ6o6l6G4DwQumfAgb9Dl0i/H5VkGG1A6N9e/V5X6rW67O7coA6VJjPhyw5XVDmZnL0OAMTuRGv28IXE0AcArbULCSlZVy65gF4HDi0DE4N54+5j0ToKAilv0viAnz9H7YD3P2tRsSEEEY1VqvMmBPgcwyEIxDW5iTO7/GKF/n64P/iH/bzvw7+P0ALsnBkplMzDVhmACqArcIoWYIj5T0ZOy83dZFzDEPMRrRIEAFMpqddqAQCYTUEvSRmAqHinZSTra8tyY3ddGitVyeVTBABR4QPI0OtfyX/+xc+k0+5wryhXylIAk8WYO6kU2X9gxqDNM58rU1MjmSaHLUhGwOhCQI+gENfGNWMtDRNNhNC6wGBvAQDI3zCNHZsLcCx2bffhstd9C30gMLJIOn0/nymsAZUzoIicndhr4MSKfDncGwEikAUIfRCAgBYcuORZL8c7F5iozzknDAjkACZljACV96DjkZaxJBF0AwAaqxkEJ914KK3zEzk9fCX99rkUsympVWpkIbEFeOQE5UsFkUFHzi6O5esH9+WXv/wFW3gAzigAmGdwtLayLOV8Vvq9lmQTWiGG1imqsIWlNfnou5/J7fe/I9nqski+IpLKOyOQvIKATKYxPmOR0YUCgH0AgC9l79tv5exon/0wqTSC8ZQCxQsAQK4ZAslptiLnCmXOFZaOc1kVECIgrWwntkhS23GgEg906nNJMqUidX9VkENbf83FdwQgwbn5AlSCuPiwp8wetMxfwun1yRN59eIlK9gIINHGi8JIr9MhkHXn1m2CqNBfRMyGFliYTxwdnsnG5i0pV1fkwcOnslRtsI0ZOnGtTosVeOzd9959R46Pj+mGh2uplCvKMHEBOgJnzE8/VuKZ4c7fw5MTzpUAF3etW9gyQOwbjeGOKFIuK0tibWOd9w9BdYwNQGOAx91un6wMaEXuvTygQzHNrsCywNC7/wqFPMcBRYRSLis7GyuSh4tsDsy4FANsFWvPu2cSxqdgLQAMQzJCoBZt9GBrQSvIFQEIlhWL/F0AkUgyUBRpuRZgFOMwHu3OUA6OTmV/74xtwGhHhx7g2emlfPTRx/KTP/sL+ejD78o//MM/UHvo/oOv5ax1yTmDIgM0faF9ZNga2tKwxNcaOfn+Zx/L1saGnJ4dEQDs9s5k1Me8VqAQrd5gAbKAQ2ZfUhJpgEnaDqYmSNq2DlC5WqlRjxDjAuAX+1+2kJdsXo0pAMAiQQEYDOY0QW7taVI9IgSoAApZRWc1Q9cc9iZorCLOduxlumM7RgbiAOq2Mm5zB4S2DTlxe5UpCHTdyMj2C3AKENr2ynqFBxwmZgD8VcLA9qzgWMZ55UzIDAAky9nFPHgfiox4D7szaKiDVl8XG3oEBF45irdjBfdGI6xbBQDJAJwNHfOmJ0MkklP9LDyPbq/HtVwoldiaf+PGTaksNbhvJ5M5mY6hEZ2QLhmALXn6bF9Oz9riMwBHSBgdg/3YGICDPkHsvGOqo2BH7UvElq5dzz8XzL3WYhHMYR8AHA4GyqJCq9ucfr44YSOIlwImoRWOrEig4/jWAKAVXeOBl8sJDPCyeDrslHHkCft9D8Cwszi41jcAgOHY6Gdyb4Z+ZSLB9YIzy2L2PzQDEAAgnhfiPQKAAvbsgC7hKIxCCxRFUrLlXSgwSWgeCMA9GleGIK0WFrVNFfG4xa/q6hoFAMl2HYOd5gouGZVLwBzXIom+P8xdF5Nn4nmEbxTH5xJLuqzd2DpHFABUMzDsIQQgDfh312D6h/qcQ5wgyLkCbXYAfyhSzGgYlc2mmHcQxPJyV3/qzfMIINPOtfsaQGjSHfa7PnuWYRWitKwCgCwqur5iSkyQWelMOd0G6cfr/vXg+1RKSqVEwu/T4ouO93UtegOKfODQwDnudyyAYw8Mpdf0PNfvs7weLD6CdXC3TsLoxuRSwnxF36t7iOaFmhsUYOiWA5lAmbR4H/ZR/J2FvQx0nNOSgpYzZV0060lnMHao+CAeaXOfx/ND/hE+8wnnSLPZlEePH8vz58/k1at9MuMz/OwM90iw4ZEr7u0fawG6BEmJpOze3pabu+vy4QfvyOqNbWkeHivxBpp/6MCDDitkGqg17QokM7SPK7mDhWF2h7nxZy6i3QMk9mDO0VytwLNs2B0GHQ/YIWkulEfHQFZmKXSj1CSTLVFmJQAAaXrnMDILtP6lAMC/+W9/MNODDhR2ZQEw0HA6AwgyUcQONoEYyLMIyInv61HYMNRm4kIO6NXuMPG+g3G3deGagUSw6UcPHyasjh1nAWwATrkLWpSQXzuH3A/iG1twaLiDME6tvtYCGEvEXudSpR1BIVjlsyLDQ+31FLa3BQD9wCC+8Swai/g12FgGm/hvCwDGgGOtVIWOlL69un63NzYea8s2ML4jNn7+vwWb6IIh9FPm6y10yjqJVFwcfV83JzuE1USH6wdedZkMWQh0WwMlHAC3oQWucmB/RVLSBxNhMCAACP2h/qhPYK8PxgiBYI3HbV6j8mcAXAQADFopPAbgHAAw/qz9+RM+X6cj57mvGYuRAb9ffQCA4M0DtPYhyVxbX5ON1TUmbP4Lmynm+dsAgNjQwWgIqsezGQ92AICsirO917UHCJgcqMzDvUkTkoh2h10ETAkgyh8TV41X3qKsYJ0pdgj7upnXNUnnTzZ7H7WtGCAZAOgxiLx5FTIAY8DOaxiA4TV6Ix57P5kM4zEZgLlclqwavSANBhA3srV6PJT2FVr4UMULXZn9oBJACOYjggsAP9Dq8gHAdHLKABcC8coAHMuNnTXZubEmjZUyAUB2V1BTo0Ng6MHD+zQ7wNqrVMD0USYPW8ycJpaBgPlCVUrFKls8tVVT4fx5AGAIcGiQi/uni9wCRgTnqQWylgS5pRWsGU+bhzsVWJZBb46O2ZR6aRpUXz9bFAB0dxdoC0IDkA52ZOgbAOhGwQBuIFScSnZRUa0fFW0jgqwgFhlrRhTWFiR+AILNQUcmnRYDsLQDCNtnJ3J69EIGVwAAM1KrlChunM4URTJZAT2sB6fj1pk0L5vy69/8Su7ff8yPRAAOgBYgDe5jtVFne2Ov25LOZZPzDHFGtlCU0TRNfZTb73+kYslLKwQl0P47S2oLMBxnNdTGKANVGYgMLuTiYE9ePv5Gzg/3ZToeSQYGMTllXmeyYAA6ExC2ACNAVXdbBI24RgS7YP8hOCMI6JSz0cqtoKyyl8CgwX9kKcCdGmCBY4qYUPZwrGwBtJgMJ9AQG9BJVAHAMf8OptirF3ts0wV7td1pS+sUbstnMhlPCeCAsYR5AubX7u5NJhQA6zBm2PO2Nrfl8PBMLi86sr11m4HsyfGlrK5tcf/7zVdfytcPviIAtVyrySpNNoSg+sXlBWUX8D4CgOhMdn43uj4U/8GfyMWAlSBvoLCC5/jo6zJNRnjeEN3Wa16u1xjAt1oXBOAKhSwNPLa3bpDZB4fjb76+L6NJX9qtC2ooGQCIzwUuVcrnpbG8LMuVstQKYBKnOQfJDMwXpVap0okVz4RJtSt6AWQvOcZUFAAEs0ZjCYwh2mvxXJBE4HrA+AIA2Ly4kKtui3NkNEnI2XlLnj7ZJ/AHABBur6Mx7nNLbt26JavrG3QAhjbf0ekJiapwk87k0mRAtFrDgICncTY0CUXevbciG5urMh73pNM7l8m4S0F0+GqQQErmt+3LroU2odIM2Txa69HWrBp7mNO4V7BEsZ8yCc0mJFPMCljIKysrBJKQpGGOI5kCKF8pFqVYrJABmytXlDE4dCKCM9AWfQAwbMHDPhwUWD3tbMZDrmBCE5zAwVL1F0kMdHsX43ZPQ9iK/TPo+VKjFKtPGYoYFwBwxgLkjmf7Hs7xQEtawUR+NmmEABMVJESeQyCQpjquuB4kv6HTo8aO0GsFINJT5gh1PZUlO5kOaIJiibV1U2Au4SwBeF+vr0t1uS6JlGpkYn1MJmnpdCdcp8+ewATkDwcAmgagnmXGlNazQgHAWcAAxM+wrv2cyJekIXPItdxaBBHX3Iuflz4AyM+NaWcboy8gNFyrU7nE152xkc/De+MmgjEDpXnxq39/8TNXAbJ/LQAQ6xuglAKAWPc7G3VJJ8eSTU0lkwajVtsVzdFbmX7aVhq8gm4fbRNlKyZZoSFri/m7ZxKic1sJAzgL2VZO9h9aIfWcwncxVjEE8jXdc9cAQHQ8ud81EFKNpXzwMgQkrShK5hjMheYAgDQyA5AWAyUt5uFzJsCn0j/IKcYDdfQo5NSlGSwtc5T2omJtKza5mDmgp42VmrYt7sAjo58mRtoaivgAMYEVyhWY9Bl88wk9dp8cOwBOwfNTJqR1IIauz/osARiHHVDOyMixQxnWU9Yo/E7LpdRJXJl9+H8UT8OcR4v5xsBUFp8WsFXjHnNN34/8HWcKYijIVuEZYHvGWYwYDzkac+EZjNtg7JbXwjY09BGWoqA0HlIPE+f5yo0dGXe6lOFoswiapqEIJEz2DvblwcOH7ICAbmOlliXJZHN7m+d+Jl+Q9hXiLpX16I+7Mp31pFbNy9rqsizVKlKtVaRYXCKbv7RUl2xpWTtOoLdNcDLLM4VayLxfj4nqzjs9c5zp5HTGDoYkmItB0OgklciMVzbjhKw2MA/LdI5/EwDoy6BpauHnoExM/On81v+f+Pd//WcziOP2+z1WAyhUyYRIJxP+RLKAPznB3GGrjmPGJnrzlxPkMFaSmzhaBdHv0xtCe0G0uhFt//VYEY6RZXfKw5eUah2YaAVb27PsIFhEY543avGEPvg+08wLgJ/YA4m3ILv7AvvEwJv49+k1OubPgs+1e7D7nA9UeWdDzDEr/v5AQ8EzDOD4vaZN+hroGYAn85La2F1ecwEO/902FF/jIbyWaJtx/MCxa/KvO3je3r3E2X9xk5kAbI4Bt8E8WAQQmC4Fk3TH7sFCdZTndEYrHQE924FkSC55j87gAwkDDj9o/501T7RaA3lUJJtsKdSKf3weuhDvGqjgj5NWqaMMwPgcDOaVOxC40bsDy6pgWi0yzcYwEDGGmlUe8dlILlENadQbslJvsGUrCsJrAgH9CmUAIkFWhgb3BbQAOxaVGSYYAxXvKebybN9EUoNrNaFZ25ABcKkZiwYPcfo/EgE73C1QsaAwzhyNV9dC4C8E8eLzclHBwd7nu11ivF7HANR/11bh8BVlt1qiaJ9vDEtzJIM5QXz8EfThgMfBXaKrlXslcKBrMID51+lcyRhqw+7FQIHzQ++fNHwPAETQAp04tOjBJTJN0eOBJKdDBrwAAW/d3JQbO6vSWKkwYQVFHxppk1FfTs+OeXB3Ol0GCEWo+ZK5B/0iiN1Do65C6QowedJZsPj0MAXwhnmDFh4y2wnoQARadVUCDN5tAOEcWCCS7e5R23OV/B8GX2ERC+OO7yZYaDqEpP/r+YTv9QPjyKPk3hgFANHCqgxctAQjuFfmgL0sgLvGDI3tU6btFeiAsaXYqPW4G2i/ccWKdFrSax7LdNKXFNzZJgO5bJ7Ixem+yLAjtXJBlipVjjnbdAGgdAfyau9A9vZfSbvTkr2DQzrOokU4gzZtPB8wKhJwfstS0+rs5IhAXbVclvpynQxPJIipQkHWNjYIAN567wMCgBqMIVjUyqwagkwlmUHL4kBk2JLLg5fy/JsHcnGCax84ABDML4AgBgAW6TZMx2iARSl1t4WeC3QAoYHFIDmtoPAYyT7aXRGYkjEbgn/QFQMrFiAdQHT8R72+EQTdVX9Tgb+hdEc9urkjkcMzw88xdsfHR2QKofVp2B9Jr9OV9qUaZFSrNcZlm5tb8vHHH8vdu3fZpv/zn/2cQfC7770rjfqqPH3yUp48eSnbm7dk/7Ap6WRR3nn3Q7m4vJR//E8/lf2DV/xeFEoqtRqBRbDMwQT8/PNvCNjlctoBwhZgyPEYAOjYfgGp1MnEse0wSJp0n2b1O5Mlk65YLMj29qbc2N6hM/TTJ0/5Z6/dYZL6x9//jIkG2I6PHj1k1b/TuYgwANMZYetvvVaVjbV1WVmqSD45k3w6QQAQCUkunZNSqUJwGWcNZWw81jvGFmLdVjjo9tDGqaANW3I8APDi4pzt6AB70PoLEBCgGt6D+Qe31tZlnwkD5t/FRYdsrny+JDnHzALA1u525Nsnj+X+w4dMglCAwBmEdiWwJI0cinFGwaNUzkipkKWuXK4wY/tTMQ8mPZwX1QwmBFIgbRDqrxlDn/IHTuYAc7TXadMlm/pXpYxk4fZcyHCPR8GkkC/wXEeRplAoSb22LMVikbpMGLPVlXWyoKr1FaVlwoXcmGmu0yCMr/wzyJjrukMZIxYsJ7yg44ff84G6OABIcJ+KBep6rN9Db25tp+cZpm7m9kI7JZmJrB+FrGYrRnKb5zg6/b/pTMCCU3MFAJ1hXG5Agn42ClpDZf7B9ZeFMQcAgh04HjjHbGVBY64hhsP8qpSrkiuWpV5blWQaLWbQKFan5W5vKmcnbXny+A/DANRrVda75m8Wg4ZnRRwAREH1WrziBRc+AGjP2gz6LB6Oa3Dj+yM5ioFT5gYdDVe4L+Ect5g/AHNM09shjte6x6zIPIcBqAVfp60X+9Pmi10jWV4unjZ2Nt7DFuA0LG2iGoDc03uqa4q9BPHWfBfgMB+cZwLC3BdnO49gxwCc9GR7fVmK2YSU8knJIWSYgmkOp+3oCzGM/zJgzfI5y6ktpo0WbcPfxD4OUIv6x8kk4/B+z2QSHAPQA7zi32ufFJcSQieQzUOVFVXJGWWZqXyEsecNWFLdV7CxIP+iLZq6h7jzxZ03uE6eNwaC2Nyy7ibE/DjJ4eCN7haacuQkCwY4CwIAtqPjh+vH52onpHY8KdCqjGH8P67NiAbBfcfyRLJHHQBIvTnuR66V2jEyfdOvRfiC345shRIFcJVlpusWjELd6zQ3AtCmuI0VwWyem7mc5YDG+o3nOAqGTx3+gxooxgNqEaGZls0p3JufY3NfxxgVFACk6dN0QqM+xANgv6m5En4R8RtiOXQdaUxnzwbjlgaAhsCkUpXus5fy1VdfybMXrzhvzs7PpXneZNESMcz5ZZvjXFsqywff+YhxEi4aJAS856LVohkZTEQqVWimTiSXmarUTSopN3dvyQcffSo7t+5JbfumOvEm9ZpYLMcexhzU6eeyehcDbgE6gzVP1xnXy9xqa4WPYJ/rJGGSjGNIeewJaFInURwC6OhcgOcwAN8IAF7bId7uB4m/+e9+PMNihSjm5fl5ECipVokCgAAcTDsLDx8gBhYWXorsem15AasrxkAIj2o9VgGIuUPLJpIuuOu6ZjretqH67JOwnSBYkI4BGK9UhW3Gixl0BszFGUH+hH/dsMYBp2DxxQ+pOSBMKMAaUmx9oM02cNu4bMONH+D+3+eBD/MACgSn5n4VX9Tz7jd8Fgrc+n+3qtOiDTL+eaaBNvd7nO4e7oPtGw7IC8GN0KSB7Z5uU/fv8dr4uC8KzC4cnBKMtbFN4+YXpo3nqkR2MCkTyc1NgFtsf3VVzIBu7jaLAKD2dFMcsKCmIfoccC8DghwOUA3YQj5w4cxPIpUAz/XU3Weckfq6+ctWc6eFEZ8HNo5warXgIhyDkAEZmkw4HQqHD9JVDWMdb7VxAGgUANSxwCuZQUXKRHqVkm8mHgjq0f6JljIEYbguVJw0+NP5AOo5K/6eE24QVLjBsIKAr+GIz2JrjVcVjLfb8vpiGnjz1p/f5oAgCO+hADf22Fh7+ptcgOH7qs9GA5hF7eyBixgBsFQwnn6hiPeYmAUMQCSA0NywIADfkU4DAATrqCvtNhLesB1BW6rDFhHdv8Em1xZgOkCXK1IplbUCi2o2wJrZkKYNSRmSjg8W4ErDAYDoEAftBQkeik8UYEYVVyu/FFvHcx0PCPqmEmkpwl4zi1Y2HKL4AKe50R3I2LUlJA0A9FvO1NhOx3N+IdZbLqbxhz1PdfrwO6aZa25cXP84A23/MIdfa4t3e0AQ+MX2GSuSEYBx18Szl4A8Imn3+e7KglM0HpDE/+7byGEO0QzA02DiPEbwMhO5bMr58Ss5P92XpVJWZqOOXDYP5fLkQHKJqWyuLMtSpcw4AGHAVbsrhwencnAEJtqVpDJZ6Y8m0jw75/f0ByOp1JaktlSnEUSzqW2k9XpDWlcXBHkKubzk0km5ugTzcCIb2xty5913ZGVzXTZv3JIUmIAYlCGuO6utihhTAAKYU90rOT14KU8ffi2dywuCy8oARItcStJZJHQFSSVDAFDjFpdMcDs1dsVURlMAfX2yITr9jrQvL7i3sBUmoYA4gT+wjMHyo7szgrskjRMGQ7SNDni/MG+aJJmSSH88lQEAQoAPbLdW0wbcGoojhXSWrbFgIhqoBSOBP/rsM+r+/eaLL+Tk5IQJ6A//+Id0qH30zVP5+7//qayv3ZDG8qYMRwn56MNPqCX7d3/3d3J8dszEpVavqwRCKkmDkb39PV4HWt/NWIBry52j1q1g+1fY5h62nPlnAPYSFHlQuMK+VG8sy+baOs1Ynj15Slc/MIix13/4wYdkYJ2enlJfEuB/6/JEZtOe6v9AsymtrVRwEq/XKlLO56QEUJBAY1oqxbyUSlVqDvJMGE2k2+1xb1TdyQLZfWS7Qd4A58Nowv2ECRA0AuFYWNIWYE3qO0zwW+1LAjnQ3yV4mMjI+WWHLcBgWhbyFbm86so/f/4bArUN13L7V//235IB+PXDB/Lg0TcyGI4JJvR6XSYrYNvh+szVM5fOc78cUVuuT4wK07JUEimWtHtAMwZfa81iRNUWhrGOCdljzqLoZckiTFqQvyfzcAtOyQgtzl5rHdZeHm3QWB+QehhNCe6/9+678t6HH1E4vb6yRjZFwroYnHwL9yeP7W9JvW5NlmC7c8pnCvoFZmaDKmPCucQ/FQAEc4/5AJyGXZsVzgUYtfB3Au0lbRVmC3LwGXoVQYFX7ZD1e/CdBHK6dDAPNAk9YJJnGcEC1bzEuaYO6ng/WkWhdaoabfYycwAI1mNsStAmLpZlpbFKh3O4X47HKQUCByJnp1fy7Te/HwAYahpr8QjMdwVIlNFuL7auEYTRoiyunee3Y7bY++J5kg/8WX4Ujfu87wCYFztI1SE8lBSgSQ1OaMcgMh06/gxFcmhhMbDRwy8wAaFOPH7XuX27Cw7axb2OoLA75TrTyoAyAOsEdRzohI8zZje/HoZxiJscccRagEGSwf5A9nS3x46JeQCgxYHIDeYCgMaYoijmiOZH6IhYrualmk9JKZuQnGMAgvXqz+U48O7nnfa9ZKSzu0VbPk32BP9umrxY76blhs9/3ecG82MBMSRegDRTUebOrmUyjK8VAAxfMVQ4xlTU+RYlGQXj68U5wb2PBtzHqRXNIofrajRyE5j/Xiuu5jOuXdr7uRYG09oh4LQAvYvW8WWMHGrW8n6dO/kskEZwWtBkfaMVWD/FN9Ww/cb//PB5GNkzStstAAAgAElEQVQCTrnYzx0QiVxIwIiGE3scEHT6ko5cpbhNqLcY7Fks8APw1Fbf4Hml1EhRCRN6/f4rLhlmIDrew1gGgCG1lTOMN6wV2HIfaHbDiA0gIFzR2QqMsy6Rlml3qAX8QkkGrZ7cf/BQfv3rL+Xrh9+wk6HT61JqgYBjGsabU1luNGR7e0uyhYKUqlpQrpSX5PB4nxIaiDn39p9TYgPPxWqEhZzIcn1Fdm7clt2778p3P/mBrGzsSK5cpfHXxuqOSK6k+QX2NphIUS83LMJxXAKzWG2k0Z+5rhzHdCc0BUPT6UiGAKdR7M6gGyUnSbQcU+Mb7MiwBdjYHgtRq5g0WuQhvcVfEv/bv//rGQYSQtPHR6dBz7q5dnGiBsLxKtwIlgdYOnbgq8ihMfzcQl2oCxguZLaXeHpoukFcF84ngBposEWDz7jILLVJYsmc9xVvFOX3waw4oPem8ZznuqNzw3rG9ROUZenuI5YAxhk8/kK1/zcww0f3dUMJNeB88NAH5eILmdfntAHm/duie45/t70vzg6cB0IGnzlno/e/LwCdpgB29MD2W+d81h8SsThAyLGOibTGGX7c8GLaagwi51R2NAjw5p9XgeYGS634MCBS4VJspP4BFj3IbGHH22isrUxp86FODhhBep9a8Q4FXvF3JDWxgzIOMCx4oDauCujqoaAgmB6WrIjx/p2YL/7uta6G68b+XUXCp1COx/twGKAtgHTp8MA3sA6tcr1eXwbQTKAJiKs+QvPI6XCwGuXuD8k4DuBqeYnMMCRA1hqgjlXKnBiPUb2H7hv02DQY9Z9t0CYUMHrDVgBdU7HgJA74vQUA6O8Ldl8ILDi2LlgI1nnQ6mVMYNvM9O8GENpcXwQAEu+xA927Z1QP7cW5AwcxZwKCtjG0GOr4uEDdAYC9Hswe2hH2sga2Ies3DgCi1a9cKBEENABQZgMGugBOoXWzs7Miux4AOBl1aAaC74fw+sHBAZNzAwAhLAywAg6mSF7A+DTh+3QmJwlU0VBNZMUNzPW0pGECkMe/Yc6qcQdTCQR7Lii0M27hfhdIPqjTorFwmWAC1HPVXm3B8gDAhAJGWhgIdslwDs5bnw4QCgDAlBbhtN0qWlh7EwAYiqz7+4LSuFiIhQ5gQh078VzgtDA7P5Gz41dy2TySxOhSZoMW///y5FAKyYlsrTWkVi3LeIzW3ZxctLpyuA8A8JwgCYI7MKQAgPWGIzk7Vy20aq3O/QmsNuyl5bIK2qPiP+oPZDLoynTYlXwuJSsrNWmsNWR1c122buzS4GI8QQvjtszGaRmylQ9n10jbJCd9OT85lGcPH/Jz0G4OlmgiAwZxli2iYEmlUgXJpOAYrqZnavCk2mV4afs6WlBU/L8/APDdknb7kteJvQZJI64X8xLafHSqZquPugSPp0npD5PSHahxE4T3CQBCpBrGAtjrhmB2aFserwPPAuD2eEK9N1bRMzn53iefyM3dXamvrjDx/Nu//VtZ39iQ9bU1+dWvfkVt2FarLYeH57K0tMb2VLSvrK1uMZnu9Ns0FLnsXHLvg/g0khm0GwOQMgAQUg0soDiAnbGrY8oy8XfbkCXC3NNjXQpZ7B0zbXvC+i3mC9JYXhIYNV22mtwLoD2HewQjFPNg0APD90qqlbxctZtMhAs5NflA6yo065YqBWksVaWUy0geYuHJqRTQ3lvKs22V7BVnmobxCAFAtPdWIgAg9gsVuFfWEfaFggMAwVgFowvC+DABuerCnGZA1i3WfKs1kMffvpRqtU4gud8by+HxKYFdMFexn/7ox3/CNlsw+B8/fcJnXyyX2AqOGBv3jHmCuVgsltGALv1uT4YDNSA5PnklV20wETE5XFd+0NESenbYToJpi+MR7etwRqYjLMUBwRyGmHqWbfCJLPYglQAIJEdQjBrDVMVpKqYz0rm6IkP01q3b8t5778offfZ9WW6sSqZQ0i8y+QPnIh4kPgQoPU0qrx0Y14r9xWfdBJ0apm8VAQBx+fp59vn8fQAhBAC1xU9ZgU7LamwuwMrwCRhqdtwBFCVZRgFAaG9iPbHN2Iq7MQCQbCUUENn2iy4CBQBhAgI9T2UFKrvHXog1wM4lAFipyMrKqqysbUoqk5d+dyrDEfbbtIyHCWmedeTRw1eRFuBRIivQAISbPZ7TmzQAw+92zvBw9aU2YLRV8bcFAP1cgznCgg4qvwUY+4TPACR44Agdwe9DHsdrIQQAiDWBFzWIbS90F2D9JfroXNy7oKMnADi852/xnv+M8VyRL3BegvXlXF0NAGQexTbIdHDO274H2QYw/1AsAACYpj5alhqcasziSRi5GOP1ACBYqQOVRJGhNMp5KRdSUs4mJJ+e0TAt4UBm0yefB9QZwGP3aZ1myrhz7FZXfEcxhEw2sMbcvWusq4vFB6b8n8+LjeblXBxXxiuecQRiIILn3nd4+ZPq94fdSX4MyrMmnsfFWyDdxVk8D9Yuiv8a7k6DuJkIBuNiO/edJh8N8jT3YU7oPl+dsvUZx3NCjXcByJmGYhrwu14J87Sxy3dgrOaISx6ZaZ6klT/GwXMIngvywAnzITUCAhhubEr9TY3vtevF7sPaiY0F6OfkAOINALR5gj3NCiz2HIL8zuv286/V7wjAGQEAkDklYgI4N1OfVluC8VmQhEEXRgJmG5CYmCGXQAdPUYZo6OhPGEs+efxCvnn8RL66/0AOjk5cPOXkSZIqSdIfwek3IRvrG5LKpiVXLEq5VKHZHIgLKBZ2OxdyfLzPeA5hNKWdncRIvpiUcrXOFuDdO+/LB9/9RG7cuie5QkVK+QqBShhqSdYZabHV3AcAsfcGqK4bFmcmaGcO5jrpvnqOQc9/BJIPCt/UAMx4bcCau5hWrj7Y1zAU5pik+s/mdd2cif/rP/yvs263y57qZ89esIKvWmfOTZSbvzm26H2jSjge4iBU0EVBj7B9yVgM1zeMWKuw1/JkG41vAuL/vh004Z86IAE9Vkcpct32+3778XVAKl7Njia0EY2TeTtgbBPzN0yf1WcLiCCFA1b8jzMmibZ4zQGgvA0wDgDOqwD5QKYPAMYBOr+NQoGKaIVtHuvpdYeCf5/+4TNv6Hz9sLlDGwhhYs65ih0qKCa67gVu+u/R9un4OPpgSRAgurZ2f3P3Gad2XQoehFptHKvYwguAZpdUKvMMZi6YqzrP5rUq+/fumyrwEIeZhedUa/fEilWkiuWAmzgAGGcCzX8QWjWO6WBgXo0j4KO2PdpBGU0GdT0aPd0CEnVBhririlWD5RJZ19w7p3y+qMi/DgDEYYVnb0YTqMYuVWpBUo7P5304AJD0fQh0G+MhroniGHQ+QO8z/uaD1572CuZDDAD09RB95h/XjHMkxNhYYBE4SblBCSupMQDQzTUrELwRAARo5AIZawfg3PEWAQo5aMU0ABDJNgJa/WxjKmpSCQAQiY2/9uMAIP5NGYBgRk0km85QwN8AQG371Ur3IgBwCv2rJOb8SHq9trx4+ZKtWsbUwj0BrAAACFMJAFkUsabYf16ZbTOYgKTVGAcO9uk0E31t3VVHeAXUwIB0gRJZ7t4ZFl8nbl0xkcIcDgIhD/BH66gx0O2zuEbBDPYOcL84FjvYuS8hmTbtfZ4F7nr53jcAgLE9KfK9fHjuHlFp5bYEcCMKAMr5EY002s0DGV4dEgBsNY/ICCwkZw4ALBLIgObiVWsoew4AHI3S0h8m5KLdk+ZFWzoDAIBXMpqI1OpVVmzhEofvhqQBwCi8xtAd7HeofdSoFqRY1tbylc1V2d7ZlcrSioynKdnZvsP2uav2gAUDzLdMNk1mXqt5LINWSxKToWRp7KFiy6zk01UWDEAAgdoCHHVh1vmO/Rf7LdpA8R/AGLQ0Qx8Oc5KtwsmUDNDay7Z4BQDB9CKZD1YqAABBSoRz+1AlHHC/AIn6SHgJQo0UhKIDnSbvYMQBWMRcp2lDJi8ffucjatpgXvz05z+Tly9eUm9uZ2dH/uN//H8kB+fsZEaKhZpctUesqBfLNQKD0MGhM/p4RPe8dg9uzUUpVgDejuX8/JxBeSi+jhZ+bWdWPWIF/pjoeOvBPzsNOMe2gvsBY4pFBJzFkymfA4oWS0sV3h/YwNgHAT4CjEEBYdDvyspqVQb9NveHQg6AlLL/AP4toaJfKwcAIFioZACWinS7ZYGKgBE6BbRYZiwXAIBoe6UGYDLJgkEcAMwXwc6CCUgnAgBCg7fT76nIuaSlddWT/f0zJijAk+C03B+OBIyvtnMXvn3vLluQkPicNs8I/IN5CbYNPh8t8fgutNm+986HsrK8Lt12W8aDIZO57uBSHj95KA8fPWKbUwc/x14GwM0lzzyvADoiPpjMyKwHAIi9m+7MDjAAGAH2IwTQoQGINvYBWtXNdRfs6MlMcsmEmqoAMIeGUTopa+ur8v5778mf/sWfy8137qkhDiY4AAPHHI4wAOMFf7cPmWumMd3jyUjC2BFxANA+Dz+n4KSKwysrxdp/3c8BHqAYYBJGfmxmn0t9UxgajekADOAeLfz0kXZMOcQLxFwdUELm1FjZf4sAwGj+AROcEAAslyuy3FiR9c1tAoAw/gA7F89zNE7JxXlXHn39MgIADvFvAPEge/AGANAHtVT+COxeMNe0a4LAlhtHi9Vwj1jzY7Sm430AG70Y0SdLROL8BQmoxraejqADOlg0oDaqxndqyOjYnYh/0mpqQ0YdGf4AAF1RxgGO+NnbMgDtGgwEtO3KZ6b542UdRaZ5hvf/6wCAI5lN+yx8ZFMTWS5mAwCwCAZ7AhuN6gDaKy5h5QNFkTkRi2GsuwixOOLPawBgrC3Wzyvto+LrdxEAGLLJDIgKwT2LL/WZ6X3p+lLSQDxO5d8XMADDjhlnAooIKakFEcYVaNF3XTfM6xyZQbXwQmfiECwL9Zktz7Z43c+pNdZVN3GcsWpugbWkxWvsVwY+Yv/i97nvt++yYnz4uTFySMzERsE+1UtWxj5i3LCdWsdJi/csBLn430BNrkkHBvvfif/H+wOiAspWSsF2jz3UavTbrv3ppY7iYLsquEpmniOOIVbGecjxZFyWlQRcvjJ8gxMaBoksLdJPydlJS569OJSXz4/ki68eUnv3+ORMuoOhdAYTbmlBXUdEIBEO8lx9GTrRSloBqAlJlyLihHKeBjut9hnPLhD6oXSE0BP5GuLY3mAmmUJRitVlef+jj+XWnXelsbopt27elny+LPkcZEYyksQvs/MEd++KLiFt2g0JnqMHAJIBBHKOMgBxPkOPEMVhmHoVi1W1A0rmZEYWoHammJ6rfmh0bkQZt+HeELYKez+jBm74+/5+n/jqp/9hdn7ekkePHrGV5MGDb7Q/29k8o3KuuippBkLDMcT1VQgbQtWqBRgCHMGgxDaf+E3oRSQZuIUv13cfoKmaCIUbn7JztFpggINbcO5NBhBGWYAhK9FP6n3AZt5m529Evq5MeEVRdlD8MyLAXIz2u0iLTjeQ61p6fhLP6eDpwPkbpP9wbcH7jyJetfc3IRWYBWMt2r4Rf5QhezFkE9lmQ9QfIALZb1p50jnijVWEORcDhb0vCw+zBCt2cWo//t2qd0ha3qYF2JZSfByuAYDxxJwVLD1AQgcrq2a5P2Mu1BpIuvEMhHr1fuPMMgtctFIejqvfUjtvSYXz2X3utdblxeNrn2dtMsY0RLBG6jw0M4I2RFuL6mRlwALbOyIVOj0sDAC0FhBq9CVUGDg+H1HFJwDY7TMoX8QAtLYRApPOzbVSgvFDMahkRgIKzg9oiuj8IxvMaVnYNcRbSOzZ2PywdR/Mj7mmGx6j0Rv/64GaXrce4lp5owkImbD6nCKuYNcYsmEl0z47Pp7BfbmHamvGArcIA9CxIcB2QhLEoCJ4PvocAawAUO11u9LuXEU0FBWQ1aDDxkcBwBnX6zwAEE6OaAM2AHB3dz3CAMzl4dyI9qo+vw+gI5gaOMCMNan7nWsRck4WaPdDuxwMM8gAxJHKJAOJrQKAMwQlM9dG78BiaJaBCRgyi+evF3VVxBrQwpjOfw/QdsBd0P5vQLxjBJje7bU1HGEGhvcVBQCVcch7jq2fawzAawCg7SXeGUj2DkAF1Skk2IsRg8tmNiEGAHaae5IdXMhsqABg83Rf4OR8Y3NNSoUM9bmK5WXptgayf3AhR8dXkspWZf+4JQ+/fSF7B00Cb80L6JeCEaNOpY1GnUXF02aTw4E5VsqlJZ9Gwt2WrTXoC87IGlvbWJOtHTAAV2Q6SchSdUOuWgM5PbuUVqfHIAqtpeVykcy/cg4mEwBDwEAD+wnPFyYgWsUFYxHgn3YtoJigY47Hi/kP5hleqBSjJfPk5IjsP4BlrB4nVBeIIBJiIbiXD0YEggYjOMFlaAwxGM/oHNtmG7rGuGj9G09nbAPG+zXhpBIMv3M0wrpRvKNYBHM1L7lCUdbX19n68vnnT+TmnQYdf0FgaTRKcnDYIel7c70u3z5qSmUpR/OB/b0jWVpakqOzC9lYa3DvO29d8rqXa8uMH8BiARCJQJkaSY7lYLETzyQyAXUOWXAZLyIGa3E0ln63K43GMpm152fnUl+q8Gd37twi0+344IDXtbd/IfWlNPdDgGlbG2WZjDsUvs9nYcKMpColq42aVMsFqS+XpZrLShn/lk4QACwX4dRZcHpQWNtwbtW9+G0AQNMANAAQIK/fAtzqtKUPtA/8nElS2p2RtNsjaV12pdcdkel6ctrUs2jmxrCgbsR4KPzc8URW1lYDoxHEA51OT+7cvic/+dFP5Id/8ucyaPcIACKueLH/TL744nP5p3/+J7Y8ncO9GfMUTN2AhumeB1rQB8pk4pynU7g+L3XihZtpUfJF1QdEBrp3cBCe6TKVLMC/bJKaivgMjGkmNZP19VW5eeuG/PhPfyIf/9HHIvmCzMD+R0vXHwgAJNhGY48QQNIWYHTJuP0q0PPDc4U4pbJgNDk1FuCETD5WGRCDOTaRTlr3eQ4AnAFkR5wBPcbRKNIq+7sBgFosY1zpgERlrAufP9rQGqvrkqTJD85GxFTQKk7IxXlfHn75VE7OrqQzmMoYrcHJrIzAGk9l+JxOj47lotmkmQGZW4WiM2xwXVcB+OYKWhllOlt8YR1SPgBopo8AEuK5hg8Amo6e3tz1c9HShBAUsi4RBwp64CALIFQ8UEaaJenYQ8GowwtFPDMvofwAiiIu1ddiql6DD0L5eZTmO9oV47/8fBF5FHMSZ4yAZ6bj4FyAYepEBqCCCL4LMMaURZ9uRy4vLhmXoNihbKwoA9A3lVvEAEwkYVTTl9kEzsNDySTHUi/lPABQGYBsEWaxWudZsA84+RwDqtgGH3lOaA0NmWAqzQJn4SQBWGNi2lj5Bor42aKcOD62XK9z8iUCS0FrbVx73IA/t5ehKJxArG4FdlcA9zov7Huta4PT0o+H6EKusmV0cE5quztAfAP5QbTR6wqZfxpW6ZwlQOjlLzaXCFjHWIcJN8+MIUitZtN64x5m9zgOGID4DsT4IUPPdaLEOpP88bf7tjlrLcem623Pn9dvnUyx7h/Lx3z8Q9+v46+AoRbBdQxxgoz17A/MnMJ8N8zNzUhGAcDAJRnFdkv1HFEF0iIsBog65bIBg9rTYCznWBQZDVPy1ReP5ddfPJSLZlcePnwqw0mCuspdFNsGkLDQHXc41np/fwizLZGlJey5CsIyl51M2E2wXEO30JjdBugyLhYBAKakWEQsmCaw2LrqS7ePDuSkrG3vkhGYL1Tk00++Lzs7u7KzfYuFxNrapsbgkHvBqgRZ0nS52b6q+5ZK9eD/g9UlQkM94BiQ+AKLXFud87ki9ctB/lIAUCVu+KwC3CBa+L9G5OLDRG7jzkTTzSX+EtkOI2sm8X//n//LDBXLVDIrz569lCdP9xhgPn/+SgYDVGeGFATOZHNkB65A66RSYwvJyxd7rICD1gvGByYALJ6p2eWZPaDyABYH27VQ9c0C9YQFck4TMrbIagAXQTrjDlJub6BhQlBRCk1DMHlR8TRasw2gHgyqAcwKqTtM0E5myasdDBgqVrK9lkDdGdxithYItzBMFDfYnGIbiGmeBa29bkLYgtQ20SiriC6yMcTXXHroXOhtevFNOvy3GIPILtAdEP5nBAs8Xs0jXfU6qy7caDwXJyLviv7by373OgU1ik7z+XigV2QsHZOGWkvWFhpsctd1Jq9vcFHAif/ugZEmAowDPHBH8nVt/P+nngcCCHWYNcAxGA8PsFGNhDDptuetG7trV/HWZTCfqdsBoMcBK8EBGG0FjQdD14A1Z7ZhAJABXxYkBWMcGPvogR9Ua1NIprQqxzWCCzJ9Bw/0IcgbsKEAI7iWGrf+ASipQHzagVvRQNJEwlUDsCv9vrYA47DAd2NOUd/IXQfYLgqsansQkny0ruL54YXKNq9zOmNLBiqdqvcy0VYNfJYX3MT1OPyt0ipn/sEaWTeO8ej/uyUDfkAUaQFmAcXR4MFKoduWvpR56oDA2NRmm2I0rnUVxegPIwCi+1wNEKJgtV3zzAku696NtiGnwermMoJeAGhIjDvttjoxuvWn7eEugHD7iurzqQYgWoBLhaJUyyW2AJNDO+3RBTiRGErauQDv3liTlbq6ABcg8gUAcNiXq3ZLzk5PgxZgnisApp2oP64DxgpIHK4BgAl1xgQAiModNKyA8jgVJ2fGkaTxRGi8ogMWaWULHo4+EAJ5rGh6bMGguhYGPdQy8oLiIGDy1oppNkXnj3vwblzJvsd4O82g+PzTA3/Oi8GG94oAlIRfA0MSfr9zZSYACLDv+JV0T19Junsi1cxMHj++T2c2tG3fu7PL4LaAhC1bklF7IgeHl3La7MlHH/+xfH7/sfzt3/1Uvrh/Id2hMOgCWTOX09YQX6YD+nij4UhWGwW5c3NDVusFyaXAojmVg4OmfPCdm1IAky2VJ3um1x5LKpFne8jRyZkUq0tSW67KygqchTOSQFsFWsySQrMRrcwDBMafqrWCWIPXQMdwPU9zedX5AXOAreEwF0km5NmD+3LROpfT5gkTPmzrSKJGBGxmLIh2+0Pp9AbSH4MxnZbRNMHW59YV2of7BABV5DolQ7YBAwAcUGNu1BeBUSFwQLwPywjYJN03IdXoiszc28im0UT6WseJIzipVpzFnVE2/7w29zizwvb/yD7o5izAfdc5x+tiHOzeiPFG/NXtg98kUimmqcHIMwVukjR1QDyhBXQ4jkN7GgkuEttUEgmggn/AqqDNg+dZW16S5aWSLFWLUitkqY8FABBALfZ+Fa9Xd3iCiWOVCZkHAOI5gw2peo1qfIS5gcAePwMACMYfGJ1XnTb/s1ZtPN/21VD6gxkdlyezjPR7+twB6gLIHbKtx8VLYEFSlV0ZoyaTs1xfJvj36affl7u37sn7730go/5Y+q6l/Iv7X8jXX9+XL+5/KUfNM+lBX3IM1igAZosVYXzj9l0rLJu5nNO5s6SwUAA4XqERCc7S9rBPxhUNDwbYi8dSzCYljwIDZDPGEFOHeVNJ/t2/+x9kc2dTPv70UymuNXRSAiCntFG0OO+DeDybYy3Adi7yunzHXweeBWdbMLG5EQdntSbTTntppr7cxG3ACqTUyFgZgGNj3qjUDliPlHTBR2GNDIYy6vWl3+kGkjlMej1pEp7XAJIYiyHuVO0tfD/YG5MJchloLUJfTc9ynt9urwaIge9FHlKp1qSy1OCkBwCYzpZlPEmxFRgagN88eEFzGbgCjyCvhEQ4kSbzDWfb1cWlnJ2ckqlPLTIwg2l45ucBrrsE6yCd132O8WzccE3zVoJkLIiqbIr/CmJ1Frqj+RiKqBj3aIwdYy1xTw01/+IuwKobq23buB+sx5ABiD0BGr76Qmt9vIXYl9jRszoG9nl/f1MuEDw3R6ZAQo51TOMCjJ2d1SndT5DrYW9A7oviCdrICbKzBRh6yKq7GDowW3FJ9xnrYAk6nxIAP4ZB+y/YfiuVglQKKSlmRHIpkewMrG5l6AcvizccezZCJjGjTRdGBMQRJx3kA5/smGEsP595xvGN5WXxMbVruhYXO1D1Wh4dkcTS3J9sORjImaOz5xSsoFJUuifYK2IMNVybgmspni3MuTCLJjB80HvUfD/U+zNQ1a6T/+5yeJ652FN8Zpv/OUn7PsSk0bzc1l7w+V7cx89zrr6Wc8YJPSRWOEkCG2Pmm8hrHOisYF1YCIic2R6gqXtTuE7wuYE8qDdf/PZn+3eOi0dQ0DWnhAWCbCg2GaDMdnLs/VYg5xfrHh5IRyAMR2yMWKkPQQXGW+jMSBaW5Bf/+Ln85198Kc+e7ku5VJfj0wsCcQD+js7O5fC0J/2JSHsgkkmL5Ip619lCWnpdnAEal7BOlRS5tbsis+lQRoMrGY5mslwTWVuvys1bu7K6WudaHQ7G8mLvUB49fUFG3gzdISS9ZaXT7svm5o58/D2YsN2TP/mTP5VspUaAb9pBPAiwDniXB/6xaqqdPHrzY5rSSALnyEjGM9WOHYFdTh1ANeaCURTZf0lHZEB+Rbqj0893+XfYJepYlY71qWeunlXGFrXuN8MLrhGf/o///a9mH7z/IRHOySQpD755JkcHpwQB9/aOqHGCTVlbf3HYpaRQgAD4VDqoXI7H3ADZYkFBWTAFtVrDSourkqMlhYcOBTVRLVF3Pm70AV3PNqIQOPEntYEX/iZkCLUh1wEFNWhlAxtN2RoQ6bbP8A8SC4ztwMMmGTAMPUYMN5BktCrOwzQ4Q/X3rILAa3cbqCXm0KrRjUj/1KA1BgAaIu+xIxVZxyYTZQeGAOC8RNDTZGHyir/PbzEOAElP68NE0e2+520wxlCztlD/Pbbhxn+mA+AAVbYJhPbw/kGiG6VucGCIqTOsp23wFvp2cbDU2jADYJO67dAKU0Ht+Mufa3YQ4GejkXMSdL8QT/ARQOjLBWcx71ardNS6nXIAACAASURBVMe/D4CZHkKW0cUOYTv0XuOmbN+rGizK5rMKFuerr6HiNBC5TzlQnVVXF1XYgWimogY4WLXbAki/1ZDL2Q4Wd99gC+l8iLUAO3FaawEO9LRcMGBVyqSj9CdJj9ZDCCOLRNAAwEDrxKvMYb4oKDh1lfPY98cCHB+4iwdG/nwO55XO41AEdwHw7sYXQLYxBBSciK7HYJ9wgKvNj4Cp6xUQdHZFv++3BQAB6OF68OwxRwJAEtUkl8xaCzAAWiw5CypZNXTXafOASdEEIGfYArxUrrDFLAtn1dRYsqh8iwKAtVohYACi9a9UAEsKLFC05F1Sd7DXg3GI6lIaAAjAD9fB9lVopsUZgGyZU4AHoFMWDBawQXEmIYlxe/ZSraZDTCKHVWyj+ybXMIB/p+3nawAGDHYXiE0tUAeL440AoCbS1xnfdIfhZUUBwLBia/NCl9WcvR/f7YODrwEAlf2nz4RtGedHcn70SnpnryTXPpFqdiKPHj+QwaBDpsK7927JZDSQUr4siURBht2JHB215fS8Lx99+iP56pvn8vc//6V89eClNOEDgmSmoFpLQ7ClEOA7lns6i313KtVSVurLefn+J+/zz0xqQm24xkqDYHKnN6Rm1myUombKVWcgRyen0ur2qVnWaNSkAMYfAOKkEBwCAEjXU8YcSJzBAkTrb9gap2AgWig1GUbgpI7saOkd06kYwNBVp0W2H85qntlo+Z2MZYAEtjuSdh96h6jvZmQ4nUm335MrAIBdmIVglWprcLc/kO5oJN3hjJVs+h9M0X6mAF9g8ozt381Re7qB7rRH0/GTdJ5p0I9k665jhL9mf5t3LhOr9M6HICEy0MY55xJUz2TUDMfFeai4g4lJoOnqSk5OWpI1TX9HlMJ2AYYGTU6gLwpWGaUBRgLMFcBfMff/sfcmS5JdSZaY2jy7+Rge4TEhAkAih8pEZedU1VXdJRQKhWRTKCQX3HHPHVdc8qe4olCETekNF9nFkk5mVmIIIIEAEJOHz+42jy3nqOp9910z9wgkUCSbQkuJdPhgZs/eu0+v6tGj5+BrSZqtqnQ6MABpy9ZGUzYaVelAH9BcgJs1My8xQ5jvCgBe9a7oggwwEE6+vcFA+qOBjEczubjqyfk5WNAAf2HkUqQGICdi5jCByQOA/LjA7ctlabaaNAppNppy//59usNu7+xJt9WVhw8fydHhsXz99dfy8vCQsfjo5Fhevj7k+C8AQKwxMkbpNp0HPIKmcQCGtTnmOtOql6pO6dSsnI/4egDdoW9XXCykuhTptsp09z64vSvF4pQuxH/x0x/LD3/8gdx79EAevPtIiq2mGjR9DwBgYPq9BQCo69T1ALXIQQxXDdcJm1IwlwEACCCwRLklW//XAIAAb7BPEWD4tgAgQOSpmq3EAGB8P2muXZZ6HWNlXUI4vcFUNjb22CTApP/p8UCeffNa3aV7U5nMRSaFioyXRTJH0QSFJuOpAYBsfNEcSBuHaZMZsQyi8qjDUMi6k2l8P+M4PE/Smi0/lRFkiwDus8DPTBl5n1uTOPusKTPQWHoRM9HfnznTEvmYAoC+HyCvwIMTCHRn1/qZcYzvvwj7dQp4pJM0N+ldrYt3bGJajecuwARa2OhfkmGOr9QRrqhT6aAPDcBz6Q8GspjOdcKAzVPVHI51yrm3QIKENa+xpFCbQkqnBCkD7FczyqJAA3Cv21QAEOBGGfcmVERVSy59OJjuo6Xx7zVHywga/J3lAwC1kK/6cSb4X246aR0xI36fTA4ibezngeXVyR8fHTezvxJY1tq8j9ery/o4cJeuNpcY8NFbf1fPUf3aKgCoeZ3vacyfc/m0TS9FACCwADxiXCEHCMKVN6rZ3BzD62l/fU4SAYQ1YkeYLELjjDWoucTayQ3AaXTdYwCQE1XG4F23rtOfeaM+EAzsRAY8IFlgyOv1nCueESYgo5xSTVAAJhbZPMVetw4A5LkwAkdgEuP9YDhXRs6ykOkIJDGRP/zjl/Lpk6/k+bMjqVba0mh2mTe9ODyWL755Ia/P+2RKY9VMIEWHvc6akcgngrlnyXJAyMBUkLwMGc8AGm7vVOXgYJ+TCj/92U+p1/vlV8/ls8+fytnFFU3cpphiWmDiZFtu3botP/zhB/Lw4WP5yY8/JCBIuiESNtAPET8I+lnShv9Gp8X1TyHjtYB27VgWS8QTuFQb0xh4mZSlDIJC2TTMK3U2cAqiBmDAjHITqEE6LzMGUz1c3D8AG1WD2Scw9Trm60w/T4X/8b//2RIuVTvb+xSQPjrpyWyylPFoLs+evZKXL19zDAuFK/VkJjMZ9Pu8SQEEIsHGSAdEqTF6ErP4sEDodsd/enP7nDxGNQAoonuuBajduhGbQhdxhtwzhiXC0z6OGWtb8VlM5k1PaWkjanbivDtKwIMjLvpOOHYfCfIbKKU2+/3oQcop6vYKIbhkAJB9Cksy/HUd+UcwRiGBr3i4KxeBRHYtDUCyjt+1DMCUQbfCDNHRt7XUUddOjDquXlSiIOL5TAKEBygFAFfHA9KOSgzExcGJgJR1rzP6t50zY4/hOzd9iIP3WwW+pMOZvh/e20EmAAzo0qXHF9ZCpJUQjicaSVewTRlwSLjXfebgOmrnOgCH1u1xxh0ZFtGB3HT+/M+4noPDtBWCZNKB8m8dscCc1WcxwDuLwMBBZfGZVppvACUXD9f14OB9fJ15D/lBR5oDOK4M+F4DAJrJCzTfYgDQ71Pq5aHDxo25EhKUFAD0zxNfPxTzCrgtpN7AmGhe8yYFYldHGdYnNv8hAYAem/A1Le7XAYD6NxGz2jQAwfaeTyfqJMqYAFAn013k9Y8BwFJFWo1MAxCjZdXKMgcANhrFawHAweBK9dWwdxgAiFijHVC4Ul4DAFKbQyUrMCNwHQCIXwM8ov4qY60xHtiVziewFOVlHwlfwe5ZZR9b1PLglYsjWYMgvxE7WJ6tu7wLogM5meZgwti4hgGIApT3gwOJgY1sDsnUQ9SkswhhaY4jYaZiIXJ+JBeHz2V0+kKqvZfSqczlcwCAkz4lwB4/uieL2VSateYKAHjw8Afy5KtX8ve/+6N89sULueiDAVhkIYwEEXtd6PQv5wSDmjAqqEA3si+/+eWP5b3Hd+XefRhaKIh7fn4pR68v5PTkkl1h5Cm93kCevziUr1++pJkINOZajRpBQIwUw3wCP280MJ5VJgBIGZMldO50XyWAAOYBJgPM3Rp5OICB/gCj533p9weCdYh7wkeo1AFYZQuQx4AFNhjN5IpjfBWZLJc0kACDbDBAp1cZgEhkAeoMOM6ikmosSzC9aABgkFOOYF31NtUJBm3SZEtLcxcvpowxFQGEaUF8XSF23V4a6/3hb6C9uQUwq9VU86ValbnLYKCaag8f3qPpx7Pnz+T3v/+EnXjGCgMAtTsPzUaAD2gIYN1NAY/SY6KJEZ0IAOy2Wxz/BQPQAcBGqUBGMQDAOhiACQCIa+oMQLgExxqAEN9OGYAAHvAzaGEDHMOIJJiAuH4j5Kh91bN88fy1DEdIrCsyHIK1p05+0Ml1ABBsQMZBXCToXTbVpb7d3ZR2q8X7gLrAU4B5C44XXZydy6uXL7nOUYxgJOli0KN7tDIAlwSXUW+wB2IFTxxvnDGCRhvzELJ3ADBUeR8gZtNkC7kmADPo3YHFWyrJdDiV21s1+cHjh/KjHz6S+XQk+ztdqTcq8vDxA2ludOQnf/kzqd7eF5mj4LFwGYWi6xiAmUZeNvJH0zUvvG8CALPEJgMAqQWoo04kp6AUhKzGfEGNSQDzCGEYHtV8BNMUHPzjQS8nE44AAwAEYI2TSd1g9lsjxiH1gxcyx3pg8aYMQFBM4AqsDEDVJPRHboSSuqpljmC3Ol2ZFxQArNc3qWWKuvH0aCBfP3stp8cGAC5ExssyAUCYHOH9AaQrADhm7gIpCwcAFbyKGs2kDAMYQDFuDEAD0MIxWoMfcUTvQSUVZKfarhMBwIyBFz8/FysS7Udnp2g9rCNsOQAQUL/RiJ0BCEdPPChB4JMrtrbi19NIt37fzYgQa5AyO2CNncY6s599GwAQcQIPmJaAAagA4MwY5jcDgA4COqiCjwEQt4qvpZmUlxPq/eUAQJgVFKZSYpDX6+J5dHwN1oGDDiileSqe5+cKf3Nd/Zauh+z7pAGRSJj436X1SjYSrSSc9PcEiag9l89vHPjz180xIXMLkXd7kNBJ9y0FULQWCoBd2ky32o3rzI7DTfv8ONQ8ImMJEkB3eRY2Ui0qJ/mh7rvRZCFZp5H0j30fn7904gcJA2IUYjlyHK3BVmvv9efXGOPGYPRJ8VC/2YSJv79P9wQgktJe2bXJiDRqSqKs5EiWwP/WcqzrAUCOXFLKYjwReXXY4+gvmr3Y98CIQ970/PBEvvz6pTx7fSZXI4wCQxsXpC4038YyHk2Ya7QRb1staXda1BeGrEWlupRGDVrgE04XdDbqBP86nY48eu8RGyYXlwN58eq1nJ5fstl81R+ywffw0WPZ3NyUh++8Iwd37snm5rbcuXNXpLtNPVkGck6DljShQzxE8MNmjc81Q06InHdE4A96n2ACUtcThlwkFZR0BLjalCUmaCsN7hcYiw5GdUk9TYKdEdu0oYM9XaUEYo1cx4t8nwhr33G0/+l/+OfLs9NzOT1FwgvnPAgu70un0+UJQLL76tUhxTRRLCEIfv3Nc25M29s7RH8hSA3XsFu3bkm73QqLEokhxmbo9oak2fZKjASj64PCDl3Pi4srbgprQcAEAPOOvY+0YZ6aIAbNBDS4ZFRiLGeM+mCf10wUzw9GARDExXigJcxgb6hra7bQ9QaINkh9lRBE0aULD7JRTIuDN2emh7aq2WdJPbqWTDaMTotRySh4+IYXRjETBlU8XhgHrtSgIowm4lzFoqoUD84XEDqSbImAJVJ+vtMAnxCVslOR01jQLsK6R5x0ORCom1TWrcH3rvmWvkYK2Kz8fs37OgiIzxmAV7dCx9eg9WBOdHa+uM5MLDVcs2h8mYHXNhEkYd8WAIzFfL0DEzpgazRY4s+KZJ+fCyPlcefUNlskW9xkIwAw1dLwMWTdQHTD4GfG88JIoSUitkZTQHkdAKhdDKff2yhlAEBxfy55H8IEpNe7ojYCihSKyZrpC8AD0uyjBBC/r1ehW4Rgr5oJzsTzz4q4ghgEIBtagZ7EhXOXAOcrBXKg7uc3Wu/IeAEQi+hmRinZfeWj2BMb9cL7w8yCwuvRGnUGX8lcZUPi44zMNGnB99Ho+ToGoL5GVoDl7mFjAGKs0TX2nAWI3A6sQKwd6PRcXp5zJCkb+82Ysz5OoiPAcNnT12vVm+IMwLIAaEJCa2YgMpPdnbbcv7snW92GVCsFMgDnS4zoTQjAqE4aRr/U/CcGAMlwKCK4GwOwgu67GoBo4UEKjpQqtbUMQKxVJAHOAFG2tjl6pXEDTGRzFqaeEkSN8dWvR5CGCJVLLhTdCACGhBNrbD0AyPXsWjWeDFDzY21YJdtb79+MSegGIBzfI7NaJR7oQMhRTMxPzEWuTuTi9QuZnL6U8uVz2ajM5ckXCgBClw0AIArSOkaACw0ZDeZM3I7PRyKVtjx9fiy/+/gzef5qyDyoWoPTapssu1hLB+v24uxUbu12ZL4cydHhhdy9W5K//PAD+dnPPpCt7a5A4/P87FIOX53J2WlfmvVNJkb4GRK2b168JOjX3mhRvwzXEyDVztYWk7xmsxkAQLR/X33zkjkApgE0vqjxBXIRrF08B7nK2fmJXFycKSg0HvM8IpZwzHMyldkELCo07pZqBDGYMDFFAQ8uBxhkMIdADjWagl1ZYVJHwKiwlCswAYdTHanFdIUBPEssXe+FmnYglyW1ZHV9xqwXz110z8wX3LzrkxG5PwcAjDW07h3cka3NTdnc2mI+COMgnB8UxGDr3rtzWzDm+urlK/n7//PvCYxxjVF5A6YVZi7kbOPCTBAXioW5wPy7VRdpYAS4WqB4NxmABgB2684ALClD0ABA7LUoMDB+ixFgPMCWAvAH5p3rG6oJyIQOfPEIMIoX3ycA5uE4MfoLBuDZ5TknXY5PL+X14TlHgGfTgmo7TnV6ZR0AiLwQjTRoQSKdwmEhvjVaGm9mkNcBIEcNxiIbJbV6k1IFeC7en+ORMwCAM+pMUmOSmpXxPa+5qALZOmKNhwOu+MyQxSkXihw7nxJ90xfA39QhldAfy71bbfn1z38mjx7ckUp5Ln/5kx+S5VapV6RUL8vBw/ty8IP3DIG8HgB0dlm858TjwDzWCABEAyocbwROrBS/1pCi4nAKAIK1C2kfAPITNTZBJAU7SIt1AEffHQBEnFSN2zwA6JdjHrSz7RoUirK9tyfN9oYCgP2Z9MdYDzARKsjJcV8++fQpR4ExAqwcsApNQOgmvpxL/7JnI8BovBWkYlqdIGNk7CgvvMFSB6OvKpiYyMml2JLx/YJNWYym26ihr6gQW6yOCRMsboLl0jRhEcYTTVGdFDWCPQZp7MkzAMGeBZCGhxpCaXzz4ywk++G6CZIQ+5IGZ9zsdOAva5DrJ3YwB/+NOIa8BbUY3Uupb23xBCP0MF2AhutoRAYggEvkW4gfzgB0c7cYOHGpAbIDnZld0hwbawoMvzLN0SZya6uVMQBLi7cCAP1z6H3k18Py94AO5qcE/PjcdHAdCLw+s8j/dB35Iz4e/+sYAFz3+6yO87xlFZTG866rN/19qKkdaRLG10F/7vemxUDTBOS588mrCACMwWvmngYAOiMwALr2nDhtJ9vQYm2m4e/1kzFl3dzPXYId6HVZgYgG4gxAbaAp0zTGIuL7wM9HAPjieo73dh6EXSFQuRKNOzk7cGgmjF5rInlBnu91Qogj0cgvj9M9C4I2NuLgSBs5lNaqipTbIvOaLGYlym30emP5wx8+kWqrI70RRoAv5fnRuRyfX8nR2XnQUZ6OwdofUusR+R5yk80ucsemNJoV/ttol6XRKslGp0YAEHlFo1nn3n17/0BanQ2ZTJbSG43kkvv9GQ27HrzzmI7Cdw4OZGtvTyb9oVRbG2wcLSAJQ0kgzNEbAOhTm2AATjEBqxMF0JOG/BHyXDQ8gVshFkCuoVyt6dhxpUGtnGKlLstSjT4cGENGDOQ685PLHEf1qzWeImcBuIiRYhgqzWik6NOEaHwHxh/XuF0PXNv/5K+aywnc6kZwrIOTyl05OTqXra0d+fDDn8vr16+M1qmUQn8gYYKzHHSesJFA0w+JFgSrvfuKJAw/QwcSKCpGcLTI7/Mrkmc2hhfCRBJILJLr4QiBWAvJf/iHfwiBWke69DRg0dCuerHk2mL3CHPlPBmaVGhybEwQGz90zT4H5BDwfbfR35XNNdQDkM5g64aUt2fGZpBnAOqsuwcSdij9Rr6OMGJgoo/b5RH5jAGYgQTawUgf+U02o3tnf5eNCqIj6kE4Bhh5DHQqVQCQN7k5D4WiP4Bjegyxa62+Zp6x6ec5NTHx44oBQN+cvVMXf0ZlZ14DYkR/uE6MNn6dXFKA6xeYH7rhpwHbP09G2TZQx5h2burg4CXBH3TWcNNF3bF1YOC6gJ3fcBRw5HkOr+X34LrOj3etbf1bt9MFlx0U82vPFX1twzQ/Wpo1ifW182LDGbM0jAI7cB8xehWoh27BggUYdPo8wQTDGIkVnA9RNCIwI2mATmdwK+MICdZB1nWHZtdGq01GCsWYzY3Kr7mLNmN0DxtnG4CPr+E1nz1NaNLrljJh3b07rDHb0GOgg0AznXFVzwUbAh6NeoObZ/weYGXo+l+VBeB5X73zw08cZNXr4wCuMYg9ZsSMBQIfytBGsUxwdAk2i1LICb5iLcMEZNRngQ/WDq5duH8NeNa/U8CBsg/TOYWP37l/Tzot1QAsoUGCDtjSQMDCRB7evSV3bm9xY4YBQLOOGKuajXBhneL4RkBJcCyqW+cMQAJ3HN0vkeFFUWTcJwD/WDhgo4PxS40aG2AMogBmLDFnXTBy6GDmHygBTLJqG5u8jgH7c2PwLRs5u3kUhscXJZj+tqHR5A2eAPjr64X7KsyI4qero78YGebfB83abJGTTUiEKdMqBPCnfUh0D8GmGcuydyy9k0OZnr0SOX9OBuBnf3pCALDVqcl7jx7IsD+QGsaaik0ZcAT4Uo7Ph9LdvSf/8//yv8vvPrqURhvrAbqObWltAJhTNhYLK9f5Wcxp/rCYD6Rcmcn52bG8+/iW/OLnP5F333skg8GIEiQw/gAIOBogLxA5O72Qr79+JgUAScWCdDaa0mo3ZaPZpq5jd3OD73f34MC0unD/gbWnJmaBWW8AII3SFks+BwX+5dU5QS2AgIhLWI9M5OigqRqAAKahfTwBC9AAwNGiJPNCmZMNIzADx/hqTq5YOygsqxU5Hwzk6HQg9LfRibgw/ourylBnmn+cLLGFki7PPxcATOOa73veUMT368a/alV1PNze2pJWu82YFkwP6g2CsZBcwNj00JxxUVBTAzBqPmljB67LSFTnUKSURkWkU1MNwGa1JC2MAG80OAIMJ2AAgO1qSRqVojRcA7CixTfuD1wLb+gh1tdrLdncygBAfObJFHkumtHQaCuRlYrcEdeWI4BkfC2oS9Yb9uX18SnXIJgB5xcjjinNpjB4USdnNvoRR2EugdFaz1HAdIIUwgLrTa8tkv2De3CELRM8x7r+8J/9Iovoy6J0uhvy+ZdP5d/9X/9Ovnj6pezfOZBLmg5ccXzcPE70Ho802nhuCfha/mkgG/p2AP94zxUoQZ4ZeC1FGpiOmY5ld6MpP/vxB/LuwwP54N0H8nd/8xvuIR999okU0ZjZ6sq9R+9I5/Yt7ZGYzFFojpsuL48jcuF1IXzfj3Af+VrgmrfwFPKe6/a9SFBfbxa/I3CTzGn8QXDZdAAhUcAGp42y8Q7Ce+G+hdHYEAWZFsGeD7jmluef6gKMxoAx/bAvgcFsACBGFgmk2WfIwDVlKGJd7t26TQCQLtLDsVwN1AgE6+j4pC+ffPwlGYCuATgtVGVWVBMrjLf1L/thBBgAlI+iokGIfRAgX9g7qLKLvFNdhNmU9OsRGpmZblSc74btzxmsxuALcSI1l3OSgk1Vhb9zaZqclJCWWH6caQ6e5RLQrtK4402QYOpoUgOq3ZqZQKYxKo5jXq/GGuvrGiKe8xEApF40TEAQn4z1bzst4gV+NxoCAIQJyEAqJY0fzvBLAUB8ZtcHdMNC3c9N+45BfnwtAFgV0wAM4HI+v1ht+Prv8xMAKYHD64pMAy/fWErTzOvy4rheWUlNox8EffVEssbvvaymzQDAdLw7f9/ri6da+a51l9aBoX4rgCRgtV4kfxRqgogFGH+eMDoL0NbYcDFRhMdijErP7xQcVBAw+9s8QMl1ENV3aqkYTepFNQrPtWmbc+Q2MQIN93p04EHKzJZFAH4jJJU/SwwHAwGEx57JbuEzsslvJoxIZ91wyNe+foCAtOrRGEvSm9jqdYqG1sTq7rosF2UpNLZlPpzTaOv09JLO6UNIwEzmMpgW5KQ3orEZRnVLlSoZcpjWuDw75aQqjMb2b+/LwcFtnVbodqRYmsnObkf273Tl8bv3WF8AgFOMQ6dEGVfMbAvNGhViLsre3r7GrUjzmxMHyFtN21j1wMFkNJM+fOX3ut8wrkwGMp33ZT4bEPRXkK5A/XKYiQEALFZ1DBjgX9FAQY4CU17IrI+ZGOrKZw4LsgU0jacTmc2GgWGI66fsXl3rOE8e+6gfCzdjEGp+/aPyEg559VpbqpWmzKclubwc0L3qwYMHcnF5ZtRZL/wzZhA2c1Jkl2CKoGulCRiKZOpbVatycOeOLpiZbrYIllhEGJ1RB6YKdSUajRapmwABKa7cG5J1MhyMyeBhQolEHPIMxq7jhi0LvrfaYpuLcA4AxILVzhM2CySJ3gFmIJ6rtTYfKBzpdpydYGUDOvEYLJCEdkvqoaH5PlJM9tqSrnmuTeCinytBMnruagBNwb5V0Gclkc+Bg0mBaDe5AgUGLBmjyosyoLF6PszhOQEAQwBxMdQ0YCUAYAaAJgwqp1hHYxcpABiDg7w8Brp5xzsfoDNgeN3P/WfphhU2oITK7sE1HL91SuMgi/92ANDNZfCxdKRYRzD8sQ4ADGMSawCBbEOyzxWu600AoLqbeeLj3XhqHOKmj4q664DSDBDMNmI9An/fPx8A5DU0BzaOAtpIG36OQhL39/n5WQ4ARIHGYpHsLhVDjRPISrUcmg/YFJGQxecaRRk0W3Cd8HvGn2jjTAHQ6+6nkACFjp0B3REjj8dl9xgBQDvfSECdlYxxJQcACVhClMIeWkxk999qPLgZAOQ+61CWiT7HHW+Pl+7I7SAuRt7AzqKgPsBZawCsAwAR8/Od9cgFDGAKRNIjAPDRw/uk5TsAKMsRTUDIOpOJPDjYk4M724EBCKo+ulcoGAEAAmgCkKI6eQpcOQCIggij4TR5oOYRAEKPxwrWoRiCmyo1AEvlFQBQdeGgtxEuQv60u/s3R4B1bJZbQpJ8aYftzfH5+wUAkxUSAXtaQC0CczfocgIANBCT+wBd2IyRWYATxUgW/TMZnL6S6cWhlK8OpVNZypM/fUoAsNmsyruPH0n/8lJH0op1AoAvX1/KydlQmpv78q//zW/ldx+fIJeRJsD59qZ0NruBfYt7XfdbNYBYQAi6AGAYRftAdvc25P79W2Tj3dq7zeMFS+bFs2M5PDyT5aIkx8dn8urlodx98JAC1wD/oD/XqCLvqPC/t7a3Oabq6xUNRTwA+gLoAwCjoB4SMjRtTGdShGxX5D5gJGuz0syJYHBjACDHT8YAfxZyOdAxYIzvSaFGDa/haKbmIMMJv8d6nGPEuFiSy/FYLntwu0bzUlffZAxTETUzZbg3v6oYAExjwncFANNRKd/f4r0ivt+x7LXBCd0fnaqIi+r3Hr/DSRDkax9//HHYDbT0dgAAIABJREFUi2KtJb4HnbcxjTCVanEpleJSWrUCTT4wBlynHmhFGu0aDSm2Om3pNDIAsFmpSKNR5YhrBgACnNUpEAKA9bpsb+8FBiDP8RoAEM93BiCdf0cj6Q+h/zeU3mAkvcu+XPT6FBGfjAsyBQOwD2B3JmMwhtYAgFIok8FFXUeYFWG8czoh4Aj5AvwrVyscK2o0GzTWa7RbUmu05PDotTz96gt+hVv3YDyUQX+keStfLzN34Lm3MctscEVNLXDOOQ4bAVRYfw5UoXnfxkTMbCzL8VB2Oy354eP78vjhHflP/+O/k52drjw/eimj+VQ625ty+8E9ufXonbUAoI8AZwxAyx9C3mDfe27uObcBTmGNoam/5uEZuDfGghaxvz7E6MHcIvMCTEAF+Ipln3D5cwBAiMpDsF0bUtTwYt4yIjuSBgHJBIHmdAoAItfY3dvPAMDBVKQEhqdpAJ5cyZNPv1IAcDiXKUyCpLICAB4fqwmIu8mSbWYAIIwUCa4YEAegkQxA7IdmWJeBw6sM4hTYCVMotiH678FudAAfXzWXyEaQsxhhtVByDbNmWb4h6fkW3kfXjpofZLiHM6VQc+vvY2DINdoC0BHVP8qIzZuWrMvD/Wdgd2sejxtH9wM3PaGaCL5fLAIAiDgBbTl1Ac5MQHwKDKeAxbeZDeVGJAMDEOxwZwCOjAFYUA1AmIAEAHDtbZHle+HXCQCYA3eyevAmADCO9/H1iY/Af/59AYDZa682NeP3XW3Ap3VlHmDz58YAYDwG7A38bwMAKrCXjQHHpJeMUWn6eTTKux4A9DjmBA8HAEOdvcIAVEwBGrwkOyRjufG18/WHr16KpgBguL4rEl8ZzqPHn002qsY3Gl5jElMc0wl67QD7LD8GgYOpnjOHffSZQKtOzOkflEVKTZFikzrPMN+A0RvGgUeThQwmc0FztTdZyvlgxEZ/vdnmRBjwoWH/ik1bTFi1mtr4gwZ0uwXTt7ls7zXlzp0duf9w34wylIQBcI1NBjiOQx4G7XBMLEArugIzGZBKqiQa+CM9x6EmRWOCI8Dm3ouPhgmIyUgmI7jO9wgAas7tkxBwdm8R+JNyXQrVuiz43xUpwDmPACDIBwAkrTPM82V1DvY7TqOMCDKCYYicSqV9VIdWz28G8KNuApNcQJr725/vLKvVmtRrYMZUZT4rkXEBIA7OeEiuMZLFuWWAbRQ6VVZIPFaGRYHOOW40jLUhEcdjNFTmCBIYL3yRnIHyqdpecOmcS7PRIn2ztdGVdmuDACQ6LgACzy8u5PICidlQO26kXKpzEI4HhX29ocV9QK7ZcXbgLwMAJ3OMBKoL2pSoaQyxm3IIN1NjkuDXOHkmHI4NVo1ODBahrp4uDm5cTABm7PBw0TsQ7nEq1WxaMXNIGCQrmhc3M0zCBrdGA5CBIKKSroAf1qXn3xEI0NlyAm6BUWTMv38iAJBrlaOs6vTs3/PrWwCAsfMmb/Ckc5l2DH2s8GYgVe8hZa1k2mghINDIRB36fEQRr7vOVCTezKJJ8/jHFpjywN+bRp39/KirtG6iCGT4vLEz2XUbdkigwu2QAYC89D5SaB366xiA2XmM1imBCdsIFsr+QRHtlHYcK0ABjFQMxyoXwOStILKzu6sitEiwKnCN1A3VPy/WpW9Aum5XneHg2obEjpumi1LZGf+uAKBfOHxu3ic29g8AEA+ABBTKJZsO3WulhONBDR6AVoHd8H8vAKgNmBLXLmJxCgB68koGIOI4zuM8cz3MmN6ZbEEMAAKMxZiejwCD6ZMCgLubTXn44I7c3t+UdhMFPWKNAoDUYLuCjtqIwBtjFxgtAP1QQFvSrftIPHKvpgscGy5XpFyrcwx1Wa6oPAekHhi3NWmP14QOj3ElhfswjN6yEaQAIM0PmNQkxkGJJlI6WpFquObilXUi9e2zwodxjB3K2ETHC614P4iTLbAco2Sa94wxAAMAqMUHwFhoh4jAjnYgi/6pDM6PZHb5WprjMwJUX32uAGCjXpN7d2/LaNC3JkdNhv25vHp9TgCw1NiUf/u7T+T3Hz2X/khkexejFl3Z2N7kPo0iC0w8JtAAKQyA5Gh4YSxbW3XZ7EKjpSvtTlN2dnZkOl3K869fy5dfvpB+byqVcoPjGcgNAPIgb+hstDjWoTmAFl0A+WC8EANUjTqYgi0DACtk8TmjVZ+n920KAKLgx3QC85wYAJxiXHMqvf6YnerxHCMhFa6//mBKABD5BrTdwP4DEATDEKiKAZRGIra1uc33PL+4kleHR9Lr6agnLji/RAzAdKOIpw5DHzNKaWKFEi6rhMG/DgCM9zXGWXthLfozB+J1qh5/+9e/lnfffZfJ+G9/+1syZeJHVlAq68D67tT922rVCQByBLgGnT8YgdSk02rIJjQAmzVpVSrSKqsGYKOmEgpvAgADuxkNeZhqYH9Boxp7NB2iFQDsU7exT43r3nAgF70rGY3HXGsAd6fzgjIAJ9B4NACQY+AwBVEGoDP0nCnc3dqmBmBvMJRvXjyXk7MFc/1archR39FIewlgK9SaDd5T0B3sDa4IPrCRWCnLlFpCNgGBPTRiWHkuCtdU2l+QKKIaRBiH9dFgGivgn13TWrkiHUg8LGcyu+pJaS7y4Q/vyf3b2/LPf/1zeeed+wJnltfnR7KxvSt79+7IvQ9+oHN4RkhwjdJrR3bhgGgNZcaxBAB8WwagHjXkTSymRSZyWJNgGrKYB3o+ncgCFwrkBDAAaaVtAGBOA3BB1noMZgQg08zplq4BGABAladwExA3+fP7BOfXR4FTALA3mkup1qELsI4AX8lnTwwANBfgdAQYRkLQAMT7oeD3cTvIdJB1BuF4lyni3hMBgNR5zUzfcO5c5iXOW+L7M9fciyaY2LiFeZbl4HodsCeXA5tbn7vaBOO5CW+S7au6r9n31iwlno38P/l7B+LclGQtOywNjm8hgRAfA/IyNvRRyFPbGLkZzl9mQoJcyU1AxuMJJ+DcaMpBJn1NGzG1CQofEQ6HSABQdKTUAMByYSy3NhvSrhcjAHCua3vNtApeC2N+Nz0yJpe/gDHMDKDJGjMOEOTrmzcBgDe+efTLNzEAuUawtrDKIoZnbr9gWpQ/EX8OAzAFAGOyRcqUzO4TI8zY6KwDgMjfMjKNmTf6aDnYn6aBl9t3I7adA+PXAYDxtJ/rDuO9dewcDdgMBMzuTTUmya1Dw6++FQAYHSdzo2KJmAz2TkrzTDFuqm7ezkjE3xEABztZu4V6LzgQaN8rgRjjvwqWKdO3zgaJLKsy7k/k4mosrw9PZToryNV4LoNZQf9N5jTNaHY2iMMMR0PqwIL9h+NCXIT2MzUAKzjmhWxtN2X/9pbcur0phQKiidYxPF5j2EHbm01+gP0gzJQqZOuDPYfPEqYwIumfsD5sv1A9WgYeqWLDJQtwLDIeymQKFuBAiksF6Hh9SjB2akuxCrAPoJx+Ra0CMJAOeqgl/T53ggNHjQE2wjlqKvMxrsdAlouh5tTEbTITJ437Gkd4vWo1Ts8U/tv/7BdLJMEYAdbRGKWQa+cEIMyYHSY4qWAcFBdOO1HolquDFBxRgcIOhn3SEculgooz42KDdWfOf0iysHiwiAD4IcDSVGQ84vdYRM7gADODdNPAEtJxtABgFJccbcCNQLe/BkbYNJkD9yNLXF0sET8B83Amk+mYCwU6K85GIICjesIUnYRGEIXkWe2pJgfHibFIOX9toE+K4tC9AYmHod6+HwYAOe1wWNEWZnvywEkemEoFdVfD77rxYN5o/NNMhDS4sCUbSyh/Q7KwHgDMqNvugpRu7HlG3nUjwP4JVHA4u25vCwD6evDN1wNqyqDz9/H3UHDTHPMiirP/nWujxIAZAR7f2KNxYY6C2+tpoFS9MqzvFFhMl8t1Gl7x+8SB/KYNl0ka17EVCgZW4jg47hTpvaxbJ0h+s4QiAwD1zrHv/xwAUAdK1ZEVGm2kkGejQnhf3IdgXPhIKkaAfXNhkDYAsF7JaysiHmIjZDKEuFTCe+THLEnBnkNkvqxOstFjxQQkSahWEqCgrWYgZDSTh8+F84SEwI8JzQ1cFzWYQa9I9fHAsiPghg3newAAw8YeMQB13eQ77q655GuKayZhAHLN2+bvYEoAAMF6MAAWcR4gYrzGqZEEltR0weQYOhw3AYCb7Zq8+/ie3L+3K51WnfpT8Qjw2ckpGYDYFyhMHAGA3Mhs/AYbafYwgwsUKAAAwQDkCHBJZthTTGNIrxP0krLnBgAwYQR7kZUDAKmll8XrdQLdfF4ExMUAYAYsZkfu3cgUAFTm+U0AYAb+ce9LtX/4ebIRYH0xBwAnUgT4h3/TK1n2FACcXx1JfdaXamkpr755SgAQI+D7+3syHY15rxWLNbnqTeTsfCivjq5kXmrJJ599Lb/76Kkcnoi0OsKOLICQOliYHP833ReYDS3B/oM724IO0Xdud2XvVpcmILu722qM0J/I0y9fyKeffCk723ekUe/IaDShDiBeC8A+AECCKCbUjo+H/wYbDTkHd7/lUu7evUeGMZ6jcSK7fg4AYv1D3iRmAKYAIItF6rMZAIhx18lCJgsUxBhJrcgYuc1oxikG5Dhj3BvwWOkP+bYbO1ty7+4DjnnicfjqRL755rk8f3YovQEKUdWO0517/SM4A3sjPdnPvw8A0N+ZxhH2DV435KSBLSTy/uN32LS5ujqXTz75nJqR8Sfw2KHwARrKRamUCtKsFWS71TAGYIFFcK0OAe+idFpV2Wi3pNuoSRvMPzaYKxw3TgFA5LBYY2D1Nhp12drapbwMinTseSNMgIyGXBO83lgHaIKYHAKYf5w46ffkxeErZpIAAOEKCHHwMW6RCRiAkE5Y8BojV3QA0OMH4hWe+6O/+KnsbO/J6cWZ/PHjJ/L5F0fqil3TogjgIaQwCOjxpBhjCPPQYFS7gR3iDAAJG7XlPQ5NyUgWReOJNq453rpYyrDfzzSBUY9E6SXAwXqhIA1ZSqskslEpy0/efyQ73Ya8/+ie3D3Yk81b2zKcTaTRacvu3dty9/33hNbOyMXtGHAsQQojLAqbX9cEnk1xPix/CJI3Yd0a42TtCLCCf3oPW27jMRUsvxUAcEazDzTbCACaAQAPGG7B0OHFCDDplNmdhXNLgNvOMVzAYfpBExCt6pQBSJf6EXUH4weBK3Ovxc/BRN7a2ZOWjQD3YRIk1RwA+OTTp3J20pPBaCFzDIIWKlCDU4F7KRBAJwNwDJF7OFqao6zlMip5YvfYTQBg2ggnkSLT//bP4fluNoKbER3CZ3WdOYJ22vjMGs/5/CplFPq0VMqi8fgcXi/gWravGWidSiBcExbXGhPq/pkHzOKcHjHdm/wodJ0ByGOzp9EsyFyAuY/A5dt0ZnNAcvQ+Ph4ca7vj3nYJBOx/0ACMAcBGaSk1mKahaMfYKW+PFFzN4nH83vHnjLW8szFP3X/xcOkSPF+vicZPf6SSTv5zB/RUxufNj+sAwLhx4JhDXJe5wQbWOXXhKdEcw8P5c/KmEWBWIshbHPyJGHYu3bXu0yhYpBqAeLgRHgGRaF3lNQAhcZHpqPPvEiLNtwEAKT+CuEaGuxKeUA85m/OfFgDMiCTYK10Oxe8fncLRqSeuJexj1OhWJi1NQIIeImoGgOx6LvXcojaqixTqBADn4wVzp2++PpTJokgNwP60IKNFUa7GMynXW9LZ3GKtC5kgyJpNp0rswkMnUMsqL1JaSnezIbcPtjldQi1XtGDp2QD5H2UyoxbzCR2aTmKdwEzJyDzeQOOdaMt+Dv1iNGoXUzWIomTEXAozOHgXpDwriNq7T2Q5G8p0BsMj3XdwvSDhQDZerS5iGoAKAlZQ2MoSppVIGBjjbcQYB+AkNYzRofkIEHA6FFmMlYSymNJVm7mFmcdw4qdYIGiM8wMpmsK/+he/XKIrD9YfkiecEHZUl3DwHbIYA9280UDxXNDECawbjF7UFABEHk0AZj7j13oNbJKKVGkxr+wXUNXxAJUdC8i155wZBMFDaANiNBjgHzR0wByEqDMWG4AJJHF4gHoNthBYau6IpQtxSSYgxn7AVMCIEm72+IEiHIUF/g5JOS5Gu93gOOLZ6ZX0+mDogOatoCgW4QJZ0xIag1WZL8BYVL0ZJMTe8fXAQ+o4tLBIuFABYgbV4LJzTYcsMkXwTVJvjoR6Grlq5QK9Czuv7Qh5wFTWJNdPpF3CH1ggD5oQYDDmtMh8pCMLaNx0aNZg3S4Lkrnj8t+tjMxZYhEDKDkXW9cMMiYitQmRJClwlwIz2ff5DX4d0MWunjH2PIFGQF8L2NkIgXcLfC2lrxtrMJIyvQb8i88Lr4ExiW7aPtcDutc/IwCbUaGAjcsBwLTjHgOmysjxgJx/jwwAzP88Taj8eDH+zs8bGKzW5bER+hwTEU2C2YRjV+r6Os5GZq0gQrFOBiCt5rMHkmLEBf6cuk7ZCLAfm7ts4xp7wuOvkDIXVj5PkjinHcI4kXWmA86Bj/Y6G1PHlwEM67pGHGLiHK1/BSPz6zt8UoA1sXtiXGhF58NHgNPPEQodd2KKngPwFSw4isVDWzVKsAD44NhRFDMeI3bbe2M/YL8DG7ybz9j9QtBTwNSpy0a7KXUU2mAAyliKcKvCCPBywmITAOC9u3vS7cBUYirzJRozExmMejQdwd6EfYJANiRxjQH4JgAQBTIYXQEArJRVo5DFpI4UY6MnAEiTD2ZoembcoUu/sQJXf4djYcHOfTi0TOyMXpeQWoEbgLx8hza7ztn6Vt0kM82x5F/3kew9mWytYV34fZ2NWFjH0IrE7P0mdCAk+CcDkcm5SO9U+hdHMrs6kdq0J+X5RK4uz5kPAODd3u7y/kQDrlyqy8nJhUxnJTk87km1vSNfvzqTp98cyv/2bz6TWkOk3ixJp92hTqcm8moEsDTzkWq5IPUqnMqncv/+rhzc2ZF79/el292QdrsjH3/0uXz8yRdkzMAEBBqAAJiHQ4zvTgjgdDfV/EOBHm/A6HgW1o2C7ZpoQrsOOQJyh7io0oJYzzcAQLDY+v0rGoGMJkje4Po741c0PZGrDKkdN5XBaCqjMaYg1ARkWagQNFIAEM6uIxkRPJhTFxB5Q7uL8egOR1nQZITb7FdfvSDDrD9SNpmytZJ4HwxB8r/zWixmBaaNpBD3rjGViuPGuiLd5QMQZ3ln2Jv5yLDHNDA12LgxhpUWkjD7yN8fAP+qMMGoFmSjVZN2tcB/0ATFmihXFtJs1mSj05BuvZEAgHBExURKmTIyOsKn8RMAIHSpMVoL3VesC+whE45mj1SPFfu0SUwgTmPfQVMYBnXnvXM5OjkRmBQAwEUOr2O/C5mMF9IbIGeGniCM5GAOo1+hYebtMtyDv/z1b2R395ZcXPbkkyefyx/++MRiiF6JYPgSxR3umxijguwFpGSsiCQ7wfIg/A3AQToJ+oW3nCNr4C/l4vRS8zhj/3kjgXsUXIUXC2kWlrJRKUm7VJR6cSEfvPdAHt/bl/sP7sj+nVsyK8yltbkh+/fuyr0fva8ijSiWqJVkcSydVFEqnRY7pHUpEEjBywg0cCAw248dVEsgbyuYGH/JyMryURQ2XId4O9w0ZAGOtZvvpif4PfYtMDRoTDiiE3OcS3Jk2AAQNsaoiZ0AgAtlAKKOgT6g5488LmOWYy3ifKOO2d3dl1Z7k4xgMFfG8yJjBMxkTo578tEfP5eLs6FM50VZFAH+VSgjMLPze3x8KmfHp2rIYlJHyiZDnabsdW2uu/QF1gxGhFGMO5FD1xCPca7rHEUtCva0IZoCgKEp71MXxvJbB6TxuVafOEM18UVJAlmeXZw+n/eHHXi4TyL5opUXu+EHKUDG104ODlIQaBTr/acNW/8cfv7YqCYAeME1BB1cgg0gnvhUlLGgPPfD/uTTCuG8WY1A860iXNAnUinM5NZWTdr1gtRLc6ksZlIBGwn3KgCKaLogZtXGnyUt/2LzDa9hkBNkjDM/aWmLyQkANzMM1+0RN12XdS6+8VrC773JoXHcJICCbW3+ONMR9usAwKw+1H3JWYD0B49OWsow9M+iuYHm70rwyBrf8R6bvX/CVPQmmf3YzQqDlEGyH4ccO9ovkXt404HTTACnomPHmqAWalwfOy5g226maa8HkuX6+fOKvJ86cmXN/3Vtr7YhsefxfsEataaEAmnO/LP9wQz8CLSBaFLGvbWIyBrI7CHFA0ZzhfnQYl6Wk/OevD6+lPPBRHowSivWpFCpkTOrOt/6oI61GU3qD7RphM9RqsyZT/z61x/KcHRBxi3uAd9DmN+bSSz3XX4WkNFsHzZAU/drlZIjgMeJL5OHALFjPpL5AoaTOsFWnRakPS6LTMBwmckS/hRLGHVkMkqsPyDXANAP+yrGfqkFWKVk0QxApOm8cs2E622jxouCzKcA+hR8LMD4CnFtoTmqrxc0sHAlsHarYP0DdESt/F/8i79RAJACqLooXK8OHTAI4HL0F5FIRKbQbyohsVa2HU5ws67ue2Di0XGtDJc2sDPKLABrFQUAeeNBF2U2U3tjS2L48xJGZkBhLHA0BkUfOl/o9B++fi29i0sNyARvcCOoIxcuJH4OMwDM3+ODYnHV6zVp1qvSaGKG2+++hTx+/Fh2d3al3oC2ykA2t9s8qadnF/Li2SGBvtOzgbx6dSLnZ33pbu6LLKr8+WxWkv5gxkSQo0PQNUQXzBehGUCweGQeiN/bAi06rf27AYDeIUs34BDgEsAiC8Z2g6Sz/paMORDiCb0DBpkZQZZwxQHeRzrCjXjNiFHMAKQwqnVgeK+u0TFgYWsae26wQS01G0NIR5divT0PSPh6HQDooFDcwaCosgWqeFO9aZO7ToTYj+e666TBRAPndSzA647/pg322wKA6Wv58kgIUMF9642AmV3/dQAgk9REQ9OvMwp5aG0B2KdjuFFXEJA5wvw2ACBHIvKMHsaYOYIjHGjRwdONPDwSisy3NQGJz18KAGa6NhlgHUJRcp/oestGgFfWDWIL9p0EDEhHTK91AQ6MiVXWggOAKJJRjOfub4tpawFAXBcyLMDmzMaLtHGgACDcLdvNxrUA4K3tjjx+dCD3Dnbp+gkAcGYMC4AvYLCoiYIyztcDgFUm7NkjG9VFB69SUQ3AAsR71wCAUs0DgDjFGAFyXSV9XdfS8DE6O09o9vD3GSgXX6LQ8fXOr2uuhg58kmBHI8UxAIjX53ERmMzeT9eJsySSvYUsTj+arEDMPheKYtX/I/i3dADwRPrnr2XeP5PS6FIKU5ix2Gj+YsrxWTyo/1KqyotXpyxqn37zSh689xP56tmJPPnqufyv//ojsp1A0K3Xy8wRnKFHfRKUxUWROkwdGihI57K305J3Ht+V995/ILt7e7KYLeSP//ip/P4fn8jx0aXcPXjE5lzvakRQGl1xvCYAwG63QzYGzokXXZq85gFA/D0+A7ugBbCq7IwaAIi12+td3ggATmbKKh5D948A4FgBwEWZTUJUChhdQSOzjxHg8YimEHAABrt5PJ5ZzV6WWh0AYJHOsidHfdX+Yy2tkwep0Vi8N6m+cVZIexGd349XmT7ftrGUxjm/x7H/x00MxFhtgCn72EcsU+YDVzDGUSIG4Ea9Io3iQprVgnS7dY4AVwgAQkagKRuNBkeAG5VqMAFBlx9Fmzvxus4jclMw/zqdbnArRjEJDUDsMW7+pUwFbcaQ3TMeEQA8uzyTS+g/TsbMQaezJa8P9C6BLV0hBxzNOf4NYxkAgDrNMuF0iOqElmSjuyW3bt1m/Do6OZWnT58Z6Gf3MXJW5AFuLuRu39BvY6GpZ16lZSDHoxporimrgGP24HrmeigQ7Jk7AwDxmeOpxvzBPbJYSANsCRFpFoQAYFXmcu/2pvz4vUfy4x+9Lz//xc9EqkVpdpuysbcj5Y22SLNuI13KStQDtJngsPCsWAyMPjWYIwAYIdp/LgAYM/dyACA1AKcKAIKhRycQfGYHCCcyH44IAlO/3IxA/B6iChRBVjTnZhxZDgzASAMQACDcJ8E6oWYuNKQwwMgRa4252Hfu3XtADVQUq8MJasEyGYDD4YIA4B//8TMK3s8WJYq/KwBYkDnHd4vy+vWxnJ2eUeMJgJ06WqsjLfJVrPOwBwQGYE2ZK5yYMoae7f8OAOL4VDc9ZezZFI4tK89vPUdVWaXrH7E0EmME8d9sR1wHHPqraRzRAtvfxte3v8Kb3v/Gg0tAP47FRWA0CuigKUiZq3J2HPaxUwAQDMAYAPS6xs0SmAetAQAxbojYWGZ+NWcTrlqeyv5WXVrVpdSwLy+mBOgraLRRqyw79zynEXvVz3HaoM7qQj0zznzzeJzli6uAO/4+vV7p+f22AKCbAvnreP3lgJhZm+beNwOtFJTKx7sk/iUMO/9bxH7mBRjttvyAvzPALISta2atua+5ozgBImP+BYBNv48JNLnjtNcN9VWQeNHznmOHRuc9zudhJAgQEKfAnadX1kQ0iabXT3NCT49jINRjHv8gJxmmo7m6lp0pvMr0jGt4v44BsK0AIM3M5miqA/CpqIxFPw43ZbXVKaVlzUDAKrWeL3oTmn6c98ZyOVpKsd6hydpcbFrUTnJmZhOthwImAQA2LqXTrsqvf/OhTMdXIkU1OWTLhn+O47EpMmOEAo+K178fLyeAONeLUwYhlzHZhMij54uBjCdXsqAbrwKA9XFFyrOSLOAITMM7dezF/o1rQiZnvUEQEJp8DgDO4alRrtI9nrWNNfdW4ieksvDP62Ub/cV+AXwsjPgbsQTriaaJAACxd/x3/81/vXQHNIpVs/hWkULV6kLyA0QToFc2Sgd9QGxECH4Y7Wm26kSAq+WiqFMcGB/YfObKFEBCVq1JC3/HrhV0o8p0bywxiauoSDLoifUmjwNC369fv5ajw0OKSmNxbW10mXOQxlivSAcaMRst6qzgvUF7xLERBjNaAAAgAElEQVRjPKTZqDF5LFWsEykiBwcHxgAsS390KR99+gfZ3OpyDvzqaigXlyMKT758dSZnZyNZzuGMCdeXKsd/gUZfnPfZ/UXCBw0ZDYI6XsvC0btlvIl0JDjVplsJpOaImqfzrzIAQ+J97ajizRt06tqb25y9kxo5rGW/X88AVKeZDNBbAeaCFkaeyejAjwYhH+/InH49OLGrHsR8wQDUTfs6ADAdXVi3gTmwqDcjbkTt0LlYr3fyQjc00iJ0Xb14A8sFisDE1MB7EwC47vfpunjTBpz+vbtr4ti9u4OOjDtfpcetm1Ym5K4glFLVQzJjGx+PNwWgknW4wgAkS9TYAkHrITPOWZYULCLjy8avGINstEnp138eAIjjBWiMzi42TiTNSNgyR2X9POtGHvw8pec/7RCm4K1vROru68LW2Ukj8BEc+VbXiJuA/H8JAMQYsDMAC2QAolMF/a+J7G01vjUASO2TWsPMP9RIJT8CrCPniAV5ANBYfg6akKFdFgKA2PCJpbEaV+0NE1bXG9kLXejUmBGILRK+XNydj0JwJkXgDEATkI47efFNnGoKmsB7qLtyDECLL24kFQHb+r7RiBvvQ+2sKmDoYCH2+onIEsBTX2R6KnJ1IsPzVzLtXxAAlMnQRIy12wuQzd3f4Gz61dOXdEV98sU3snXrHTm+HMrJxUD+j99+TEIOmsQgWbZa0EtqaEcZe01hSZCH/+pl6j9ubJTl7sEuR4C73S5HLJ8+fS7Pnh+RfbV/675cXozk9ORcri77TMZgHgbX362tzGUY75GxBzIAEPkFkucYAMyKJ2UIfisAEO7lQzQvpjKeAIgqyXwJ2luF48GD4Uz6owGBJRacGOuUJTWRMa0yWYjUGnD9BANQXWYxVo31hp6tAoDZCGQ+fisjzPfK7GvSBEHc9Sabu7N7o+YNM3XrCjzEJi0ki+Y0ly14bUDp8TrTxPeSWIJE027L40pLuv7iH0Tv6+WlAYBoLpfZrAUDcKNRl2a5Kg38wwhwsyY1AzDGc9X1U4YcRqQUAGy3N7iOWs0m4z8AQALHxlzA9UDein3TZWHWAYAA+DIAcKEA4Hguw7E6nq8DAIFFoZAoo5tfAIt6IiPqSFqcYQM8A1yYEwGM5JapwAG+8udkHGAkONNHDuyokJ8A9MvYXqqtpGtBtSSxPhX0QuELgxC04QH+gQvbBrtlLrLZLsgvf/ZD+Zd/+9fy13/7V4K+SWWjCaRepF5GAFCmNP9FjGSKVWJDzSZOMvDaGtDJWk4BHW0orzJNApPQCpkQD800hIUO/uHkkgVoACBjYGSpPcH0EIylRlKwqSE0CHCWvIgiW9GYlg4ABiOQJa7fhIAc2IRxEQxwHwCgfmboT9Wl292SVksBwNGsQI3QGAD8+OM/sZ6YzoprAcDD18dyfgpjtEkw6qLpBHIi5DPB5djlHbSWcgCQMcQZKzg2YwBiTah5xXoAkLlT1Fjg9zyNb2KE5UGqbwMA8j3swvJyMoe1BocFvpX1smakN82J4+/jXM8BQI+NU7hpWt6JOm4dAIg8EkQVMgCHI8pgvC0AmIG1WB6YOMKIKACWKQHAWmVGALBZWUitMDEAUARO3pTncYahsauy8V6AK8oEpuZ0ZKSzUj8k2vCqLBw9kt+/qf54U32TXovIfNb2LZXMcXmvJep3NjrzBpi5Ueb4cK+Z0FllBuoIKhrWDgbG9UzIAW4EALUhg88c7hu7JmQI8lRq7KpUlSEIhrtr5+UkuJJ1ex0AGJ9f7G9oOuIQKX0DHCUaYeZn+J4AwDCmGum3pnGZDSnq3muTgbUjPSAQf5S5GZi7BmCVse6tJvSY4peTElFLfCaAgFVZSJVN1ePzvpz1JtKfFmVaBDOuKsulAoBhgs2mo8L5cgZgFTIiAAAr8vN/9hOZT/vqZ2GeFp4Hc5jeZDP4OXzKyc6vnme9xgq+A4gFADgkCIgcejK7lMHonI68eJQXRanMG1JcwFtDjXARxzFFBXMpnJ9WoymtToeOxgVI4FUwDqyGhVKqUbKIrERcaTNjie8p1PjYoxyAJWYH5l/YF20vZfNKAUi8rxpQVqTwH/3qN4EB6L/UmXIDZRbqWgkNKCROuODQ9ClDYLGODhIMMZYyGvdZaAP/AvuPI8BlZQFicUNwmLpolhwgEfexCx1lKDJhRnHXbLbYde33+wYOWOHRaBJMBCCKE1erYNROpNtpcyxpo90hWIn3xIgvWItFZDm2GHDitjY3ZWd3myPNg9GFLIsTKdfKFLiHBs+zr1/DuVnGo6UMRwWZTsoZCAggsFCTL5++lNFQHefKNdUkI8USi4bBWZM4JL6eylC7ICoUYyOD7ILqCBJfJxGT9+Q+TcjfFKBzsX0NIy7u3uPaZBTtVUr4uq0/3UDeBgBk8p8wjXKbdFTUIOC5Mxc732/BAIy1ta4DAN2IIu5cxABgrKsQn3sPdC4cH4JXshH5qNObNsg3Xb83/T7dYDMHYA3OPNcG0MYixeF58TgOiwNlcpVMs8F1Ysj0Wm0CrQCcgVmCBoIvmOBQh03dtcgUNAZTEPED9y3dnKClxRFgHRf7LgAg1guYf+js4itiC1wjvxsAaMCKncDrAMC0s+5rSPMLaxasAQIDAze5sHpfWREVXQf/uf/5mxmAWTOER8INQ0eAKWadZGgAPFEgOQMQ7G1fR7hfKP9gOoZuGOT3CI6lWW/IRqtNV88yXNGh+Ua3VwUAd7o1AoAAfdDMqZYhq6AaS2AAjjB+CQYgx03L6jgfAYAosriRWcfOkwodi9XNM2MAGshno0oE+1IAEKGX1P/MPUuZqwaaGZNGz7cW2IGtEIXMrBFhIK93gF13KQYA48CaAoD4uxhgzMWZeCRAj4cP7Hfh9e2gDEiUBWbQHQTE32LkCf8G+m96JjI4lvH5ocyuzmQxuJSCAYDIA3DtAax406Rabcifvvxajk968vGTL+XV6UgK5YZUWlvy2edPZTRdCjSaMbbbwDhwvcrnOvur2ShLu14h0IMJiHa7KJ2NmsBDjIx/qBNChmNZl1ZjS8rlppweX8qzb16xKYgmIABJAICb3Q61gL0od9H8mAH4TwUAggE4AQA4BwComi1w9I0ZgCzEbToAMQ66X1gncIEDQITJAuQdHH+BvhvYO4EBmC2uOAeINZh0dCplSBgzIacTljED0v0jtw+vmd9LjbnWNxShs6Sv5PvIugKOo21FjLsVpVEpSqdWlIoBgJsbdanXC8zTwB5VALCp4B8cftFMhtA3nU4XnEyhFi9Yb3M1NXIGoAOAGNuCmcbbAIAYAb6Eed0I46IQ2HYAcJoxAMdzGr3MoEM0s/e2G5/7AvLARUku+wO57EEz0pQG/N6kxp9JrRgTAQYSLH4xelUpJwAg/haOwsq65LWOJGH4O45A63lnRIAhDT071OwJAAE1OAEAmktwHSzcgkgDQCA0VkXkVx8+kv/qv/zP5W/+5V+J1Moi5aVMFhMpd+pS3OoqpURpiVnciQrQ0Dz1/MKABR2Ri9byAtxHdkp1wZjW3uq6tFFiAwAVFFfGDUOrv48DgDPMi0VgIpGohcwwZTAYMMfAMYI0kAMAkbf4KB3ZFQD8dMQK41ucYJpPZQZAfzZR9gVNKyArv5RFSQF+XBeYK97eP5BWqytSqK4FAD/55AsCgJNpgcwWMAChAQjmB2LAKzAAz85UA7CqE1YxAKj1UMRWp4a77ofUtjQAcGmSLLj2ALrwwL4JICPOMbl3myZlfA0CA/BGADDTKOelpD7gelMJf+00Xn1bAPCm+JW9xzpA2UwbIzKBA4CsCdB4Bn3I7iP/2CkA6C7APgLs+fI6BuC1ACA1AEdkAO51q9KuzTmKj9VQnM8VAKTov5pguKB/fI/5f2NkMwa/0hFRXpcIoI8nZvR8pSO2NwO+qTlhyiyP1xbJuBHAFrMvuYYZvyGjoLJh/mDDKZhY5KccVt7vGgYga43FgmORPI824p1OBF1nAuISUSp7o4QmfSGPs3Z9Itdzjc9qahJYY2smf3SfTCdvVskByL297gQACIm12ARGAcDrCDJ+nPrVP2d2/0XXnTFQR1tDTm+st/h+wzlFzQA8KL5W1AFE3g1Gm50fZa4vZQEDOEoGaQ4S1+pguVaK8H7QictSuUEs5uxqJJf9mQxmRZnCqBYNNQMA/X0D0y0GVsEArBSIA21s1uWnP3lf5kvI2mWmtm7gSmY8GoelMkdq5xPUKbh8qFOQp6iEE3NsI8jJcizLAprQMN6YyFJGcnz6UmQ5sQZ3TZYLgJkYbcZ6KcrLFy9Uext7rxSl3WzqhEKrRdOPZaUuxSpAThiBgIGsuvmh0UZsyHO8uODQnylegp1ITXu53XISCM1iBQA19oNBXpbC4zv3lrgwobsQLK41UNAYY4HFYC4iRbjAzFRbz7uT3oHEZjmFRo4ikACHQuFqo3c4kfyHrqtby3MGW/VZ3DzBmTsoTnHzgz3I2WUg6qBdwz2lItJsFKVRq0qr1SDzUMc4laKrDqFFjnwAEMTo7zvvPNTPIxOZLUdSbS7l/oN9jhI9+fQL+eb5kTRqXSbir48u5ey0R8bBYlmTRr3LjXoyBjCI5L0kpSo0hrJuhbNBNAGMLtC60dwA8mWUWKeiXgdc5QP422x/+b9JNdBSHYxA0bZjz/UHaS2df700ebju+Jwl6PTfwIxxF7AgQpu9vo+6UMQycQVOz4+DOkH76ppAmyUFrnGoCYpr9uE+8PGKFKRNHdR4w60Vrc4+Q6p55GLZfvxBy+aa0e30c64zGoiviDr+ZZ8tC8z5sev4PMT/DQAQQY8jXAZWuM4nN6qo43TT6nNtCy3GkUiZOLkDM9TJQldZ75F1ACADlTEz/WsM3nkga9QbQXMvPT7Q5hFD8BW6pdQBNHBHGcpvGClImbYrHcJ8Ye46FH7dvDuW7ZDZ3zOxMUagJ21I6B2UXjm/a+6/oD1qf5ytl9WklxtaspFD1DwPAOZF+x2EBTCLJgkY4Q4AUteQRhDYXFACWbLjI8AFBwCb1IWl3g3KG4xWmfPdZqcsjx/dDQAgWGAOAA4GPTpzQg6CJay58iG2s+teb5BloS7QCtgFMC4AgNAARCOqrlR6OFKbq592nssi6LrRsUwTulUA0LQBcUojkXe6DOdG+G0UN9JgCfdfNKKsjaJsZFi1By3RXgcAxgvB40TMvAk3MC0FIwAwFrn3gr1sVA67zlywpgGIEeDFpUj/SGbnhzLuHcu8d0EXMwgtY4/ENaCeGk1toNsLdttEvvnmtfzuj0/k8GQsi3KDos3o3o6mC0pxge1GYKIE5gmahFWCOAB+6tUCZUKKhZEsFyOpVhbSatWkVC2SidmobUirvSMbnV3Z7N4SCOd//tkXbExiXbVaTelsbsjGRksQC1yI2hs6FKiGWDa1mXRkq91WvUBn/OEUaqzKMwCxBrH2h1N1mHMNwBlYQPO5jDAiOoReJc4PEjDIlCgLcDIVjohiBBijpGQ12/Ubw7VuPCVIiGFoFMt4zgIA4gL6OFinmdsr9jVlwmcFdQrGcf0nBbpPFGhcyIqMtxkBDq9/g9A72WRrWCPK+jMdQNxa3FCi2GdutZUyxoKW0iwVpAW2X3Eu8L/otqrSbJWkBhCwWckBgPVShWsHEi/IB1UbGM7JpsNHABBOgG3Z3Nzk6Hmz2eZeMplNg84s97OK5m9aHE5VA3CISZBLugBDJgYuzuPJnCYggwEAwIX0+xMyAocjmCgh8lnT1ipVN73CNaTz8wAmedA21XHRyXwedPmY2/D66q2JJYK1D3ZiseL7tu7pjLLo+PNUYv+KGFcAXKLrH/IX1xElsKVMIYY63I8YVQIIi6kZvO9sJu16SR7fuyO/+dXP5ad/+RN574NHcnR1KuVGRfYfHEip29a5fnxWpTNmoMIaRmq+cRg3mfEZ3E7Y9mGiBKuMVw3uynRgXmj7Nk23KHqOz2ZAINidKHSMyUdQAyNS0EWaTKTX79PECA/WE9AqtxgKsxK6XaOWtnEtyJMQ7APEh2PAnjnBdNA0AIBYV3BpntoegvsXe9PdO/ekgxFgOFsu8gzAo5OefPHkazk97TFWugnIFCNuMQB4eqHmimY4gVhWBkAMkIpMMhsPZWNHRe3Dvhy0Y7XR6iAw/ttjOF4nAH85QDrbeDIAMM1K8gzClLjwBoJx7sU8F2OeHTEA45HgOIbhyTfhkW/jFByDUKrtqmQT6rxhjSNf8FusWGCBjf2ADMDBkLUs80orqP2aUBbFtMbjEeDQhA8agEs1KiDsO5CNxpL/2lVIqEykynsWTsB6v+I1kcuqYcmcOY03vHwPy329RutVT7zWczrxEwN9mVnkdflxAB/tAgdzHpeUMraSH5vnpUyf3cE70sB2/AG1B6MC9wxzaeUaN3A50gLVP8wDlNRI9maDTQEowQDj+rh/FesAflHB60LjOsrxeZyJ+y1+9iaGXsi7g0mg6vFxzJT1pU2AWJhLAT/3Kkjr16xO1s+J+oYNIpuiWDVR0fgY8k43AQwAqgGB9sRAAEpGgPV4VUJG86n0vs+AZMRPGG65TqKvP9TGXte4TjXuF33EmIfunWDKc9QdYBmkEhbYY+oymRblYjCV0aJCABAMwHkBDEG8ljaT+Z65Ug7yD8gDMO4qNAF5/4OHKnfjTW+spWgyAmsD2tBj1DoXlzK46pFoRqdv3OPYR5EnjMcyGaNp0xdZ9EWKIykImkNjmcx6rG20LgNA25bJbMm8AtMsp8fHnKSdjMayGE/knbv3pdNqy+bOllSbHVmUa7LAFEAJskaQ2NNpWUXA6YATXYikxkODiyw/fEbdQ3U9aVMRD7Dcva7nWPtOe4Ov6IUquz9hpECTThom2M+8+xQK3MBi0XE7bI46FqpjGLgAMfPo3t07OotvBRud5SwxhwkIdMB4k7JIX8hkPqX4ODZsiO7iAhSRMCGrwjUuYBPXESP8N01RIBKOxHquP8dn39+vE/y7ffsOxcJ397rS2ajI1q2atLpV6V/25Kunz1TEe1Gm/TT0Wr559kouL1C9FKS9sS3VSluWhbqgV013YApJqyZHcLiym4VjaGHEwy9WHul38d6scI+Q/ySxXr0Fv/1P1rG4wqadAxj0eEOH3wMbSQzaZQrB3QU/7XDSTSPekGLgLx795eJMNDm4dJHc43obsJUCYinjcHUEOD3f6wNZ3DXz90i7o+vO9hsmIlZEz5mIRtoMAQBcF2HXjRCvYYbGx6VJRyYyunK+EhH2+LkA/1wTI2VsYKNk2PZge63WpL5iJrCKoh8d6WikMowCY4FB12g9AxDH/n0BgIgz0NCJAUBubElxu3q+8jtfqrmXYzP4+HSaUORPsl1/29DthnTNyLWdrOj5qYjytwEAdZPMawAipiIxQqwmAzC0Wn2d6ggDxqb6vb4A+MjuD6X5h73DTIMcgAbYDQ3ADYwA1ypkAKYA4Ea7JO8SANyhC3CVbvNgU0HjrU+WFxg4eCbfC8UrtKpg8lSB87uCgJ5Q6f2ozDFqvVRhVlWTck1NAPIAIEaH8Y/W9gaeaVGB0WDXB3FQVy/DGoAW9yTuB1tL1JaK1gAdjCOGorLDVwFA7YbiGCNA0K99EJM1RmD4eR7Y0cVl2VBcSLNzqI72gQVoyYEmRGYCMjsT6YMB+EomlycyH1xxhhcJC7qiuB9xzl3UHODr+WVPPnryJ/m3//BHOe0tREp1AoC9wZSuqRwDntEIjZPWjaqCgGDjNqsVadfK1GhpQJakPJNCCesRjb4SAZqN7o5sbcL9d1NKhbp8+ukX8uTTP3G/gPYvZEUAAHY6zWACouM+paCVsw4AVIMQFcr3PcoBs17vyjQAL68FANFNJWA0ygOAYH0RAJwJQT4HADF+GQOAALbxN5CSZod8UVItMD5ff0ZgCMwikzNgfHf2FxM6PfasIEviVaI56Xv9ugZjur+lRd66/S+YQyX7l4aRrIBwRlq2bNURHRMjtWJRmpjqwLVEU7da4HpoNUtSaxal3SrTBZiazuU6G8FoCAMExAgkgB78D0Uxmhke6wEM7+zcIgDYaLR4/08XsxsBQMjQoGF8caUAYJ+TL+sBwOFgIkN4TbCxovczTe1M8gI5xRwAAnLSuRrKgaEHEJCa2wCM5nOZIsc2gz/EK1ybOYAoMBhgtFeE2+9EZnMAOBpmQh/AGnKcWEBDIsgB2Agln4DroCBRpQTh+KyAzADApdTBLhr2Ccpvd5pycHtXHr37QH7+q5+L1ErS2mzL/sPb0t7qSqXZYNNkaSYlnhvkcj9zI47Xja+XcM/Z8fqYamDgrOS+3ti0rxGzEE1r7gusWTECDCTVzEaoz4dzoCYkAAAxwukAINbfdQAgR8opgTSR+XQcAEBoAgIAxBJHcYgrP57NKGE0BAkC96sDgLfvSqe9xXG26aKsI8CLAjUAAQB++dk3JBlgbUwRM6Qis2JZTUCkLK+OoAF4Sr1BSC5BQkENAMzoCIL5bJSCZYIj0jpEc/NMoxFryXPD4MBMEErJFx5DvMGQAhFhlG8l4U3y65X89Ob8O14vBErQUPsWAKAzQbO4kr1fcCCOcryUsbYOAGQDtqQkFXcFVWB+FQBEFNNxTGXUcM/CuOMNAKA3AJnfsu8IssxECoueVAtD6dQW0oYnQGnOxggUzzwvpIkZ3Och/I9ilw3YzMgibjz7nrYat42tFmlKB6JCALB0H0lruRToW1frMRZg2i+uEY2Bh/syfo43u4NZpzGUUG94fQl2INaoS0vknp/WIREeTRkQ8w0Ae84BQDaunejBIYpszwzk7IBrOAiZMPQcWIv+LtQCBiByKpCgLYxT8/VTOo2Vz18zhn5a3xIAjI6XAC5zg3weEABXnxyyezwFOPVcJkASY4U6YsOwQmWlzMU9WkyILzTkAxvRyBUeS8Jorh2rm71mx58AgGzwV8hUd2wFhiDAWqD3dzmayWRRlVmhKrNSJQCARcitrJGmUnDIAMBqUbagLf3oQMpF0PBRw+jvQ5zD+6L5P1OTJJIdLOYCBGyifoDT8HgsowEaSNDFxtQrAL8hAUCCi8uR6WrryC/iPJrANIEbDWQ8GFB/FvvPfDySR2gQtTZoVFYDk7LaUOffYpVGJAQAy1Wp4txEOoDZBGWegAKG6HSuAKCTa7wWx2f1qRga/aJp9v6DR1w5GQMws7XWDQOgmgIKqhVonYfAsMoAK6UdovxSlB8BCr3R2CmLujCgVOLDlY3JYePB6KzgfVCIwjGw3W5yvAevhROGEz/sX6nFMkC3AvquQ9ofo5Dla4P2PoeI91SGAzVWASX+9q278vDhY9nf35ednR25d+9Atm7VZetWSQ6PnsrHH38in3/2VMqVFl1/X74+kq+++lo2u1tyedljQdlubRCRBqMBSTp+hkQfNFI6VJYrUSKoulCBkbKWSZ1poel9lafQp5o56xLwNyXyWaFp75Aw+DTKZ6NjeYJT5hrsQcJ/nwZ+skUjrbx1x5pt0t6FyIBE36zWbdAOKLzNa17XQbnpuXzvdIT3LVx8eeqS6xo6CvaGqUYDO8uRxkAwy7D7KX09Zwz68b+JARiKtqgTd30ikJyVSANhZRQg6WBdxyDx9ejBB++Aex0gOYoQZWpF6/47AoBq+FMngKWxxynu+tUZgNcBgN5VTdemg1qr91cyIpEwAm9iyOpOlQFrPN7/gADA3lWPguh+TqjNGLmh6X3qLA10tvMMQAcAqQFI1bOJbLQLKwDgfD7imBVkJV69fEWThQAAms4IAMBatUEwCkCgm0oFpgIdlwEUNqXWqJMtyCQ3xwC8GQD0mMzLRoZPlmRlHV8D4CJqPrtsUZIGcAAFBR82XqX3j44UkFiIDjdxv2z/zd2d0djg2p+HBWz/wQQ1kr8I72c6gHYuhKNh2LdNB3BwLLPekQzOX8msd0r9vwKKW+hyQkezpAAgHSixB5eKHHN9+vUL+d3vP6NOi5TbZEsNhzMWsNDKxboACIg+GXWDAeBUqhz/7G40Zf9W15xfAahgTx8R1ClXwO7flk5rRyrllsxnJTIAP/30M8ZeiHojT4CjLgBANfZQ8M8ZgCqYrQxA7NFIVsEAdBOQ+N53QBAAYK93IVe9i28FAELLCyAr8gI4xI6nYI4pA5CjgbbPjKYAR78FAOj51AoAmC/U8qyX2KkwMmtY01hatz/6vntdkcf7Iki65OPuGwFAFK0cg1lKje6zS2mVdQy4VSsGALDVLkuzVZFOuyGtel1qRZWWcQAQBTQ73ZCqmeYBQOSQe7v7BABbzTZZH+sYgJozQssP12OaAwB7kCAYjQjkwukZzD/oP8MZGFMiIPQhkq0CgLiX0UxeyhQOwQD5iEWVVDNwBjfokQxQDECnlnpyYP5V2agqYnSpXiEASOOBAdjXM2wYOrpj93PK8CyZWRFNmdg8ZQIvMItxh8gMfNOGnjIAC1JC4TCZcwwYkn+tRlnuPrwjf/N3fyMVgLB7W7J7sCN7d/elvbFB7e4yxpUsB2Ix7xpJtqCcoRiACWPFeGz1hrSuNWUteOGcj3P5fddzTbVSMQCQ2oYzRWTfAADSCRfjzm8JAMKFd7EYc9+i4yIZgDAJWTIuAgAcwkxxPpUpP5QyAH/0gx8FAHAyL8lkgTWRAYBP//RMTo+vOEo+lRIZLg4Agkn8+uRUTuFGHQGAqt2nDMCMcQcTJXfQjGoyAyocAMR5Rj2WadPm71s/5zcBgHE8CJrlfr3fBBCuCzTRz0IN8ZYMwBQAXBvH3gAAeu4/oaEPxr0XAndOBwCZC9oajxmAw/6AklRvCwCGMWF3SUWTipFjHQC4oC5gcTaWwhzggqUPpvOHY72RAZgDppKz4jqwBh4xjifEAL9f42vtOEBcj+WbZxlo5zp7DuIxSiMmzRRY8ueFkWmfkLgOACyhQaYx4P9dAGDWPMwY7pr/ufNqkAeLLsMqA3A9wJgCujgHmhoAACAASURBVDqNpYCoj6Y62I/XhCalk3N4XQ0AjCc8fSRUz+UatjUBQJgfKVgL04q1QCHqF+iQVjBhAzwH+uo6iePR2u8tZetlDEafngnHiOYVfCH4qaBICyZgjYZqs2VFrsaQ+VCX9D8HANzd25CDe7vUmc4BgKbnHdY7YrtJZeCrS8YAAMTYN0aYyQAcDmQ8Gsh02JPFDM0gAPhgD6NRhL1lTnkSAHhY78PJkHsGm5STqYyHfcWx0OSdQgN/Ks1OW8r1FpvekCZifl2ELFNFa+gwkae1TZx/qUYw2MEYE5/KojCLsCcFOkncqpSYXyAWUTv9ztauMgCBfi6Wsr9/JyxT3SyM2YcXn4FemNd08JtRrY114YQbNOnixTcCEfC5Ci/j7/GBAAByvLdSYVK/sdllcY8uPxO+cklGg55sdTtysHdbtreaRF0nkysZ9a9YpGDxYyzp7PRcLi/g9laia2Ct2pLdnds0AUHyDxCw3SnLcP5KTi5eytnphQyQqA9n7BYjYT86OtJxkIszdvQ67a6UKg0pF2tM4gAUgt3gXV+CG0bV9AUfa0HpRYhaFDETCvrFCIzBNUuLtzcCfN6JSEZer3seivLV32XBJ2MIOgMwbD2BdowF4gsw7iaSqn8D5z+AU1Y0rNt03vR5fXFmr5VHNN92BNhfZ1VDwsDJ1AY3JLT5TcjdR4OdekK5jwEh/I0DTvo5sw6Ed+CUCZChiulIayHpsL7NKFe2Ebwx+woOeG5zzk2CtGF9bgDYkgQjTgT4HLdJJ7sXmkboaNSkBEVxAwB5PxS/GwPw/3kAUK9jWE83jMhrxE4AQABLYN7aevvWDEB7vr9/tnZWR4B1w0gYgNM5x6/fhgH4/QCAcLdDITUzADBjALbaYPeARQ62izosPn36lIU9QTSwWEwMu1KHG2Jd6rUmv+ZGgH1sp1iSTneTWkz4ewcAvWjg61FsFyYJygDUsXTEaXcAtG55IracBwBtFMXGV0jTiQFAdMIRF8hwthHj8HsFAZc5gC9xqo4Bm7TjnSDODkQoU9X2auwjfH+0u6GDaEwRLgje4AoAznpk/42uDmV0dSTT4aUWIAuYHKhBmBafmQj95dk5Neyu+iN5+tUrmUtdlqUW99HBeCynpxfy+vBYUEAjRlC7BmxTgIAVjHAWZWerI/fu7sn2Tksq5YWMR5cyHkJQGc8pSKXWknKxIbXKJvfzP/z+Y/nkkyfK9qtA0LgiW7tbOQDQDUCwrjMAEE260hsBQJwW6E9eXV1Irw8GKlx8B4FhRvbFYkr2Fl1ih+r06xqAYO6QAThecDy6P8RoiDKDcFXwFXnPaLKQEaavl2bSsADDBNIozgC0aW0AK2XdE9BUzTMA8x2odP/NAKIEAExHp9aM+cYA4PpxOjD4FDzzv2WSSlBF2YlYh2RilDOmcIhVBsBUoT+HEeCKyEa9JO1GSdqtCpl/zWaJ7uDIBzE2ngGAOgZMs24WKShWMMYLEXwAxxVqE+1s77K73my0/nwA0Mw7MOY9HEy5tgkAYrx9iR2xYuNITIz0XFiehwFV5IowiCEWN0MBV2cvAeDixaDH9QUNQ7ADB2OR7lZVdm6B9bolH/7iZ4LJGOSgFxfncoXxVTcwsZFfv+aYlKiVahwdZ04dgXGeN0BLLn44AFgrFKS6BNdiLs0icl2wsQsymQ3ll3/9K4oD1jo1uX3/ljx49EA2tjak2mqwaMnYYeCyZqxU5gGmEYh4udIcC3uljaAG3ak8kEhgMX2y3g3qUsn/tJG7GwBA5DEotMDwxP3HfKaw5GiXTwPEI8DUnsZ9PlUjxNkMTI8MAAT4DR0u3I8AcFEwzkgy1+YOAMDdrV1pUAOwxnv7uwKAQQPQRPYdCOZngfafgCli+rXOSI3ysXjCi3m81w3rRimjfcf1y2Pwh9tHXM+skSBIR3bTDDTWII9/97YjwN8XAIjzgj0O8YP3zlsAgGCSAgDkeOBbMADfBAAWl33p1BfSbQpZgJXiXOoF5ElY45rPBQYgR4DBtjemXZKPp8BRdm7VgCuOwbhGq9p9NjKYGDRqrIWWqOaRcd7vTTfUht6kIDhl2IKbH/jzkZNQssukZPh69rrOaiSTnyO7ZmaT0zDEvZYwTCGYaA9lAILhD2mIlAGIXEC13XKaiU50iOppxq4wGZPpqnP95/7ecu4VBqBORMaP4HocjjU/Sr8C/K25vpxMiWM8GaXZSDhqKwcHXYLDX9cnhzxl1cPIjt//248b12OFKWjr0d3I83FHXzEdASb+kEwl8JgMC0EDqwBWM6Yr5xVORIxmRbkczr93AJD68wZM6jrF1GpJDUyqMJTFVIHKTdB93ZxzmeBAQmI8kcvjI5r14P6EfE1hPtavyynlJTh0tJzTRA/ySWgWobaZDIcCu5NmscrpGkgKYCIA4B9McAmGFiF5B8Z+VXBeVGI3IyHgdW3uILD9kAfNl3CSI/VOL4IZz+GrNvAxPaVmeIVus70kEw9FEtxbXE/CF2YS4K9jeTkQFIN/Pm/sX8EeUae2bDbcXTgJNs60GMVNCZRyTFZfUWpl6ARVpFYpyb3bd+T9x4/kFx/+hfzoh4+pF/T8my/l9PgVjxjJUrvdkePDM/nsyZdyfjZg95PA27IopWqFndTHjx9Lu1OT5kZZDo9fMiEAs+Hk7IIUa4yeXVyeEblF4YNzs7WzK3v7B3JxcSWDPn4ObTG49Jn2CsarfMzMGBaBWeY3cFj8NrLh2lWRblugpUcjXNpRyMazQ5BLRm9C4EhFRSPgjwEtBxhmQZBBJd74DTBwDQaf4Q+BZI1QuN74q5THABYbQyYuVvzzhY3pmpHYtMHophe56Bp9E1P8NWDnO56uJXOdmG38OXj+6YSWBXM8bz3UYvee30f2lLztuYXdCPTTQAtgTDcEB9z8eq0D/DwpYOcy2dDS85kOZKSfT0Vk440gDuSLIDp7HVAbOikkTKkxDmKKAoAVKZTrOYMbdy+DUccAOkmjzAQEz/Wxini8IreRlgsanCE4u2bdubaTuz3TjMjd1DAKZS92fcKU7ziufu6bGYHp36cAnyd2WYKRBwjj56c1EO/VlIGYJBrZPZZ/XZ6rBTpGU45FIYFt1hpMinLn12zjB8MeR4AFRZqtf4palyMNwIgBqLLzGAGuCV2AqQGI7RZaN+hoz6S0nEi3XQoagO02RjLRbVTRdewFT7/80pjF2egtumHqPt80DcC6uvnqncP/pwYXHOkbyvSCyxYAQBQMCrLr3+MogSKQ+cWCyda7daRjhg0L0ZVxieh8UfSZ84DZIzDvjC4MjTmc+4gRqCYj9jpWPAa8MerMswhbC7x7oyjSK7KzEO5/T1S5/9hoWGgmOAA4FOmfygT/BheymPRkOYfDmeukFmUGEWczquL54GctSrXWEilWpd7YlqveRI5PLtmIOz+7ZGEFx0QAF3hOaCLIQt55eF9q1aK0mmWp1UV2dzpydnIoheJCXrx4zmRxDH2sWZmMK+gBfvzRZ/LHP34sG1ubUq3DXAxi1FXZ29vjSMrW1rYUKyV1zrSEx0ezoDODWNGAtgtH6bIRYC1EIDANjTcwAHHscOsd6/jGeCz9kYIHk5maCIC9BfDv6gpmNRg/xRQAWD5FAoC9Adh/U4IDMAiAgQOeg9eAfhwlpwIACMaygoe4xdiJxoAw4qCZjWFlA5AYj9HpBbtaBc1DQyyd5rF1HgMF6+JkGqcC+HdDU496V7gjzEGX1xZFlcm3eLMDP1OdTgfrsF5LXDsY4a2VdPS3URJpVwrSgTFMq8wRYKwLagC2G9QZqhZKFOqm0RwKbwvgPL8Ea1QvGIk8dP+wJtC4bTQbLEYwftsf6h6jTAod3fN9YjydcR+6GlzKJcbA+30CvHDvHQ6hD4jxIAAFGBMsU6+xDnZhsSxX/R5BPq67KtbjPoHHyXwph69P5auvnkuhWJNme5N74MVVTy77PepIwvAOgPB4KrK5VZYf/PAH8oMPfiAffvhTXv+T82N59uyZXF311aTBZHng+st1OMV4MfZQ6G+jiWJGU7CljR5BvN7kPBQALEkVgu7FgjQBiMEhFkoBMpXhuCcH79yRy8GldLpNefDeA3n8/kO5++CubOx2KV4eP1YAaLoCG1sh95fRNyj+cOLAcvUCBys/koTJ8pZ4H4vICGT/QfRcHXxhnsCbCDk0G+sK7MAEAGCAahcqcBhPt7gBCH4FMMKF8BfQ+1tqYwosJjoAiwrE4/qgeEN8BgGaDaRyVSoo4MrITeCa3uC9PSZpALrkCzL/vvjTczk5UQYgeGApA/Dk7FxOTk6DBiAlLzByCt1Crl87M3aOS0UYM+p0UvrQ86l1RJynxfHAf76OAejPv+4yZvvv6nv7c1CL8dw6UcD2pWzdZM91g5zwXOaU+QC3onkaAZlp7n/TOgX5giz3Oc4N9P+UAUhtYN+6Cwrmw0QGBTukARB/tMEE0xX8i8avbQ/GdUI8UoBM6z5naVEuy5qh0AB898GuAoB18IqnUgELEIZ49rnT+yv9TKlOecjlbcoAYA2n58LocH4KLa8pt8q4S6/99XVAfg14XZM+P51wSiV1mHtERi0gFiioFRFZQk50/bpzXeC4LCbQaw0L4g+UTsocVf2+wHvBBJGPSOOP68LrNeRvZu7gk3tshHHUWFl5bC5E7Ee+nOWKqyPA65m5LlnEuooxKrsf4nOC96OqjREwwvEn+SuaTuEREbaC5JOd55gPo++j51r9IFSLNLv/s/p/dSIO58KnXCCPERMSilJcAACECQjWZVXmy7L0hnM5H85kNC1xBHhaxFC8ugA7493PYyiHMOIrrgFYlG1jAMIRWE1AEK9jghWa5EspVSEbVGS+hRNIKTkotwBMRo0JQUEkbQDghxOZo6GG+xP7FeSR8G85VSMQGzOmWQhGBSLNWG1YFaSIcVK7jgQcIbdD/Vr9bABD8V+cOIUECDEy5DlwIdapAc3PZ2RsQs4H9RPAP8QanH80qmkAslRZPpijuZFfoVmpLfFD1cMxUfTcXXr9TXXTRuBzx3HAQpBFkgaw0BlkYSQSSTDAQQrJW7cDHTW4IBUVAAQDsH95JQf7O/LgYF/2tlpycGdLTo5eymjUl3pDNX12t/ZkNBrL82ev6RYINFl1BFD4lJmg/eIXv5B3330k5XpRXhw+Z3GLoIiiBQn65eW5nJ4eyWiK5H8orVaL7MjN7W0KOlObagghcKQBcLXBPyzuMkdCyOpAEWor0jfktGOmmk/ZOc4V7FygWTUZkvKIZRc2chuh0A4Nuu6ZgKoGMOjIYKHkjQ9i4EM7CsZ48dl9BwDte45RmSgrgipNDIJxjGorXPe4aUTYR1Y0ECPor4fVwkh1wjS8bmO8acPkcV6jZbcC3HiA8/MauRjHTkZxUI8THQ9M8WisB8zMRdTo5NGG58eRjbauS+z0PvH7ah1IGK5zwlBLXcJ8TCh0gMLmqk+MRWjj6+yv76/nIye6AcEWXmnMFAGLRoD/fwBQ1/nbAID8u+T6pS6cqSbgTQAgYwU2EwMAoS+UugDjeiMufjcAEC7AeROQYgFmIKsAILQ0sInRdXExlRcvX+oyM7dLrCeMc2L8t1IFSwUmIDD4yCeyZGUj+cLf1qAlAqmGVQAQbDgHqfk2xgB0Zm8MALqjlh5P/kKEYsNEdrOkygseT+jy8X4l/hhgGI4jbYSw4WAxAMzRVNPT2Y8rxgw+qmIAYGjsFTnGWUBShBGG4YXI6Irsv/kMkhwA8aM9KOAJVoiTeYJuZT2YWIjUpVxWgw10/RVAG6kDHEdYNAFE8YTCCNP7YP5BD3Q568lnn34kV70zefn8Oa/vv6fuTbsku45rsch5rrm7qgcA3Y2BAAGKgkSQkkUN7+n912d/tZefuaRl+4Ntio8iqQEGiaG7MfRYXfOQ8+S1d0Sce+7JzOoGSclULjYLVZWVefPec+NE7Nixd6UMg6+WVCpt6dQ3qAH4z//6sVQbddnY3uCes77ekeu7OyzGMPKJZAc6LrguOp6i2kyvAgDi2Lrdc7L/8PkxFgYAEIXfJUxphkMZTjG5oN3h/nAkZ6cXHA+dzpTBhyJ/PJoTAERCRy0/OIQaaAi9MOYPY+x15vhLDUAAgPo9QS1kEWiI1ms8ZzgOnMvhEMCPMu3ArvNH2o9bNBUzMGZF4zDV6E0LyngtIHaXCxhxwaSIyb/QJRGVh06DcEAW7uu4/6HHZKOp3iColkvUgQQACAZaozQjAAjwr9FA3ifSaJZkvdNiDkhQxQDAKkZQfcRR1OyJkxkzvCfAw6bs7t6UTgeGL00WLbgW7jT/2wCAaPpenPXJbq3UGrJ745Y022sc9T05PpHjk2NeV1yvnZ0dAkC1Wkv6w6m8ODiRp8+OpFrvcKQYYB7AYTYEigUZjEfy/MU53bK3rm3IzRs35fsffo+MVQCS+/v71BUK2maRCzCmc8hgGqJxMpYZCg48DHCh0cjU8gT7b+7ncFUvlqQCABAaQdDKnUFiBw7UI+mOLjkGfNE7IwB47ca2fO+Pvysf/uCP5c6bd6RYzjcdFvItS+OyxpetP8/xSRlUB9A4X4onEGKdXkwauXEWn+/NWCusHQB04wQUSXoedF2gSKI0kZsNWEHsubWChSpfQY0r9maMTT0bUYsRr4H3Ue1BcDy154NTPYL2Gz8SYlxJinRvVTH72azyOwOA2OsYzwA2GbiQ7Y+aawHkce26OEdbBgCmDSV//m8HACqb/apHCgAGfSo3dXHmrDXafT0FaY/fEwDox8haI+jqjTimT03If3MAUMf4FQAccRoCAOCHH9zLAYDl2ZBgNhrFHotXAZu5uBCBrPE9CR0zrQ2X7wOxxFDGNlpNcUinuPy8poDfSqAwyWfTugP5bJwzpACgjzbifVe9B38Xmv550yq9P80ROkgQZAA5DTdYw9gnM1IO3wv/nYCPniPma7BMHiucn2j/5VRLKa/unRJV/O9iAJDxGxjDEhMXjnsGBmBmxpremymAzt/nTFD088dEgxgzSM97aKy7pBXOj+eiBLXyTEfEZBCydI0WpTSHVBR0cFF56AjwRW8sJzAB+T0DgEFiza7phLq7A+5plUaFNUax2tSaldMzJgOEaY7BkM7sMlZ9WTIAp5hugk/FhAQHAZFhrmZRMJTinmQXAOtO8RMT/9UgzrpCSUKKJ+F+nNlXgLWUI8HEwHhskh4KWoMsASm8yQxTrzpR4KA2Xhk4L77H3oDmN6ZnyADEUBXYdq6d87IAnt5kC53jhPgV/943YHaKbZ7Z7j79Yk5d3KjMbRGgIFhnSP5wD1Zg+qE9dtnoVOXG3rqMBpfSqJeZcGE0AwnzZDgh+wBJOUAvOEFWKjXpdgf8+Ud/9gP58MMP5fr1Hfnq0TdyeHwQDCfwnqcX5wQAAQQCXMEoyY3bt6TebLJbSwBwNGbRg8UxmYAFiEUC9BoC8laQGiWZG9gygVzvjsadhBDMYhdH757nx2zzAGDm/hpcdwnqKoWZSWDS0Q/ADQ0RFhlRiwmdBeRcgpR1ZIKY65IswF9rGbinwKUGSiZoK0aJs0QgKcBXPP9lAGDaoVgWoPGzmDXmgCrXrDeGooAegzSL759o2cQMn5DMesCORjSSEe80sUMBgOtLodAloGYo7JINN74/cazUtImEYbMRkQgA5IZwdSGJjdq1Dp0BqCwrdbf0e+F3BQCRZy9jAPrn+m0ZgPj7sF6vGGtPqf0pI28BSLbzH+47K0D+IwCAFxcXRnW3tQDNDzjlRffHDJuoNRpwH3RaDbpcgbGDjhgYgKTMOwDYqsi9ezfoAgwGIJJhuC2qppeOjSJBUA13jT0OAIKtBVZpuVKLGICaYJCpa2Ye0NUibd/092IpBnXrVJYqt2ADAL2jGRo2vvnjerkW4BJNGp6LyPE3MPvIvtC7dplTZ0jwKP5eFEjJ8bW8ERMyh+zeWZSISC1isiiRSyjdlduYkvgrdWYGs2UoMu6J9C9lOgGbaMLkL2Ze6zFZ44dJpjpPAgMajzB2U5Nyc0ukjuSJFt9ArtQJRBeLfsXL4PfomM7w+748f3xffvGLn0nv8lwuz0+l3V6XaqUptWpHqiUYvrTl7LQr9794QDb/+uYaE5qda5uyt7dLlhjiAcaHj46PlL1Pk67VAGCI+RwZqjJuAQAE2IbPCV0VugFjFLjfo4uoMwDB0OsPxzoVcDnkSK8zAAEAjiam/4bPSufUAll9GQCIhqeO/KoJyCoAUDVOPQEkW2WGLq82N3VhIbbGAT4b7Qrr2PONFWZQwTmWeYIZB0SmI+kYEFz7gkM7173vbwAvcb3RhUd+qcxr3+dxuByeLZWpQVcrTKQyn0izNJdOEwCgsgArpSl1ezpweK5hZLzCkU3EEwCA7oaIxvFVACAcgZFzDsbq4onziAc0Jq9mAPbJXkWu1+sBeB0T4Ks1mrKxtSNbO9elXKvI+eWl7O+/kP395zQtgvEQAUCY2HS22BQGAPjs+bEUS0057w7k6OCEzWRO3QAcLYg8e3HE8FKuidTrZblz53XqYY+nYzk5Oc6xJ/ya89KbAyAYjsgFnOHmgIsDr4ylBGEVIASIVSuWpQKwC4DWaCJlmOfhUhaEI8m33qgyjwZxce/Wjvz4r/9c/vSHH8o7772tBkoooKxBw9gbgTS+h2ZSJsbkttE1gmVkViuY58eVZaK6tAHI6edUUNm/DxMVBuQwApJdoQL8dAKmro7FbTNIC3mZO5I6g9DyYzW6M0tmvBCZCri5UdiBXajHQeCSt5yOzswKc5lYncg4D9flKY6qKlOOAGtzwBmAD+4/liNoAPaVATgp1oIGIJ53enYuh4dHgQGYAoBBDJ73NfYyZ65lY8Ae335XAJD1WRJj8kCH5XbZtrPwX773hfPvBIkQt4xxZ3/5bQHAK9566a+UlKJSVGAzoVYkExzscJcHiTQAUwYgADwfqft2DMBFALBSHMj3v3tnJQCo99YCYpb7XGm9kYKFKTy7mJ9mz/hDAAA5y8Gmod7/QcvM7k+acMI0KdFdXkZE4blhXZKxzlJAKht9tYZtAABxXrJ6XM9bBAB6PeSauIFAo++Z1rypNn96vCnI5hc5BQDJbKS0sNVjYXngWP1zLk50hUWzzFSSAGBGBHKCTziGRDYgN0Kd1KlaX2c1b3y+w70djDHBeQP4lwcAwQA8geHWCNWDmiTNCjXFWIzh7vtBVnvrtcK6aTYrsnN9XW7e2pYyGs2FkRSKagIS7ymjGbR+z2VenLCBB5Cs0dykjp9O6VDXhPnsGHp+GANGbutMcwKAZkAFY705RoOVzEBWul0bZb3q9ATPLUFS/NMJUvJSbZIU8QikLBKzZgUa8SEHIeN/pFM11KSdDmQGEHDWkwnGkKGjDp1hNKyhNQ0ZJcMXMAUA8A+fjx8JXQE4uYQkMrmZmChEDLA44iwAgOnoaQRGUL8GJ8M05JQWawwYn2W3xIQFHMEgUDMLUquUpTidcVRBnctmUi/PpYPJI5nJtesduX37NvWGunRpgXMvtGdUKJ5C8OWanJ5dyBefP5M3396TH3z0A/nRD38k9+/fl8fPnsoUr1su8+SeXZzK0emx7L94wROH4uKNu3fZzUayh2IYmwEu1rxYkdlEEVtqwhTcDAQbclY8OcrNRRfGSH3jzjs5gbKrz0fAUqYHvnITt/PCxAgzQNEju075UB9fJ+2o5AGcLIDkfx5vKOh2pl0oJx+EgHUFA3CZiGsaVJbt0vExLGgMJ4nCt00AeC0S3T1f78vAQyartlaXdZ9Sl2UHs7PjwpiKre1IE9I3dg8KAYBYoe0Rf068B5IXbIIKrC92YZeBgrwPzU5eA6GCf25fH9/3sdZFamzix+IADcXuweWdTihkimCGxBT3ChrvKHb/rQDAdD3hmFzYGQwUjAC7I6t2YDJgadl99DIAeREAzG94LwcA9V0VAMzT+ZdpgC6MAdvfhPuPdBIXITZWhWlxpZ+P13uBAZg/Drwf9Vn7XcY8sC9CUQetDI43KEsQDwcAuafP5rLebhIAzBiArgGoXe+1ViWYgLQ6VXXSIo1dDaTIDPaOmAOAZNU0tHAuwv5dgZXQvML6J2BnentgnlpDSeNHBow4my4FAB3whxZgfB/wGhHM0/PgQLGfk4VkCaBHBBSSgZ2KkkcmTPh77n12sfISA8pqXLZObRUpUBcldcvE3vmZ0RDi+AA+H0bZoDWEhHEsMu2LDPsiY+yh2ozDOQvFtjHTtcNs3XLqtqDpVRKZgekL8A8/gwXqSCZwPR1rV9LHfujIXUMSB2OFcxkNu/Lxx7+UX/7iZ3SMxojn1uY2NXzRYBv1UKwBGNqQ589e6MhvrSSdTkt2967Ja6/d5mgDXvfs8lKePX1KFuC3AQAZp+ZzAn6j0cA0XODmpsy/k3OYgmBKAOO+UylVKswpwOYCSNLtTQIDEMcMZhi7rxwLLMnMOv1I3IYjfC5c6TJNIggATtEkAQioQKHvdxh19rWlZmzQJBuroH+cY0UbpK7PvPaf3yNecNAkItlDQ2Jujbiw5yeOgXgeGHgAuSgqXVZwB1IvWKaat2iO0mw1uDfx967zhM70cMymrgKAI5qAdBolaTbKnPAYDc6lVi/J2jqaCAoAwlEY8QTaW9kI5HIAcA8urGQAwgW4KEMkxV1lUeKB5B7HvnIE+OySEyEO8iLnw3jnG3fvyJtvvilfP3rC2HN8ciJPnzyhczBeG6DA1s6O7O3e4Fj5yVlXnjw9lOOTgXTWtsgGe/r8QI6OLzjagxFSHAO0JnuDGbw4CAQiLV9bK1HOoNeDARNwZMvRUPxhTCjOEQyIy/YJA1RsQmTBpXE+o3A8RquRX88HGFcaSR1SEPMZXY5fe70hF72+rK2X5fadPfnbv/0refM7d+XNd96USt20Ujm2vjgyGPaKjPugOb3nwCYvwPyDsV735HTfRI2i+6PVC7Zm5QiM1gAAIABJREFUw+pFzRJGfhcBQLAzNI4nAEqsiUsQMJFx4FgVbmAUjCjkrHAM4vmG9jGWioADwCYSR20LIhMd85/N0Vio/I4AIEZN1cTIGxrYm11Ty02lcI3VdC3PxmAumowApwzATLQ/t82wNmIcsPiSf+1oP01d7KKXWQD/MEKYAFqhAZHEpOUMQOytVwNi+U+x+B3iH/JUmGq4/jrzGQMAnSDg+yoA6ngEGMADGhE+AqxTdLHOuuo7V6oYyVTWpq5DHQslw9RGgKvlody7vS3rzQJHgKvFidSLUwH8oMvW768MoFn1+bx5k89dMnrP0hoBS9+blHZd0jWUvl8AilZMUvnzVwJadvmyPNsmC0w3MMhIWNqj8i2ab+KrS2R4Lubvl+Vv2T3gxAbmlcaeduAo/7my0VDfcz2/TQFCn+jydZtK/Ky6Pn4+Yo8A7kduYhjFdM8xmYUlBIK07tYpPh0JxedkXI19GZIDWhYj4jUT8IREEz/VMHRANDw/TARjgccAYD4med2rDZc8AChgAM4rbJac9eGkW5A+ciSMABcwEYH7P9OWzWfGulcgR4We7fXdDblxc0uKJTS0dVTWQUCcHxo8FadydPKcBksw38L0SbnclFIBsRRSR2UpW81ITdjhiExy1+ID0w/7jH4PoFEboGgaOdOU8gIWl/VaKwFhxphdlXmpLoWKTcoxd1Pigk5mFlQseoIm30QGPZUymUHzbw5GIHSpuzqCLBMe27A/kO65EtYAHPb7PQKDOAZgfoVyocwlBfONZSYO6QJZBSSEG2/FaIn/3p1l4sDAix8qnqywcg0IHAMgNdys89GEHjHtMkTE4Uo4lXfe2aIxyFtvvUXzD4j8fvnwoWxu7sitW6/JWmdDytWaJvAnZ/KT/+2n8p3v3pYbN27Ke++9x2Dw9PkzAijYYAGmgAGIkY6n+8+IoO7sXmfCB9T09PSUDm68MXkBKwT+kMDzXwAA7VNah1S/S5x+l7ACGXSCuKh2dwNDyIAaFDl4sNt7xU2dA/Ai5N43zhC4/LoBbc65QuuLsxCduq15pCHyihuFBqJszCMEQKf+p+YZ6IhfwQS86jOvCrrxz70D40nrKiq7HreNpPtnxQ3phXr0+VNwxj9zHrRUyIHdbgO5w73ATo53nuxr0LvIEof4c8QdWB+dXgZaOSuJ4G9iBOO0dU8Qgy4OGFsBANFrx803+vvMBEaBaQRKnC2sX3RQwZ6hUQ5wAGOG6RnIHLI5FjeBa3efpju4T1Fc472u0gAkmACN0CUagL6+YgYgwHsFAxTUQQDmZ+YIZB74jjfd/PnMMzjTBGI5IJhdMVWAyx56nAbaomOV2+AXTYDSkd/cWshpAi7Xb4lHhB04RvKrGoBokvg2mjVmcI77g0UAkMcOwWcwAc111XVeQVdHQba5vi7tZoMMbmoAFsAAhAmIagGugwF495bcvrktMQDI8xiNWCjzQNcuTCgoyMvOnMZUZdoxmza6voFRHAVWqhmGs5BwAVwJiYp35QDM2N8yKbMGSWiMeILrl28FCzDeL9P7cFn8C8fP/8iud8wsjmsqSkyYo9fSOMcR4CwVCgCJPdklJ6YAY1iw4vWQsAAAVN0hZeNBJwtrAEUx/l+BywB0Wge1WLKiHHECGrgoV+ZVzLsGi3Qko9n+HqdpSJKg/dEXaVbl5PED+dUv/7v8w8/+L9nZWpe37t6V89MLOT25lK++fCInh1OpVuB015C1tQ4Bk9egRba5LmtrLYJEzUaTMQeAHR5IlHR9KqMDX1U/smWGJlkDza8dJgD6AyRK0InTEwdgBsDO4eEhgUxorOBcYAx5f/9ADg6PCVIiWZ3CzGOmUwHjyQwYgI0FasECHUDGnUJRxgB/xkK34CnkRGYwlNBOsBKIZhpHmdSDqQKzCOj/GYMrRzdHbpEl2OpGrSLoGt+04epGADgGFKTO1E7HfeM9m6vTmrNx0e2SIKpzFMU2G6vh/VPQMR816kCTSZlEAHXazbrUSyVplkTqxZk0KyLtepFGIJvrDQpqAwDcXG8R3AVYheuJhjC10Jz8aCL+6JBzBLhckVarKXt7e9LpmJlcqcrzjQYxQEDuAWV1xcNxAdwD0IfrDD2/i8sLOT47JrsYo7owhYPsAPLK63u7cv36dTk5OaIRDBLsy0vV88Pf+wjwG2+8QeO4//unP5cvv3oqF5cYByrJd977vpyc9uXo5EIeffOMxnOHx0fUJbrsj2QIAoEBgM1WketaDfM838vvV2yDm0EMI6KPUlqcQkMRe6pdQo11BCp02gDEiLIUpQynb4iR8x80g0Q6azU5vxjKzdsNef+PviP/+W//Sj74/nvS7DTZP8hDcvmoFI/vMj+ImIK6vlSrz3MsAJqaaOh69wdG3fT5Nmoe3G1NlJ89RwXwWIA5YILPP0PBhOYDJiQyE4Qg6eDLlhNIUT6gXSyVQSBLA+8NZNYYgGQX+hEqcDgvaQOHskC/NwDwhMWm5i+qd+wAoO9TGbAPZpm6T/L6RrfkcgBQA1xcXzAO2n6ngP6UcgSaK2W5Py+TF6l2GjQ2LDagw1myjS00GSxchetv1zVzlrbc25+XAH7ZUN3S3fClP8Tx0jkTRTWK91nmIA9ZEeTNDlKSKDAvSq8LUx6YRva5PpwByH3GCvxsEuTVAcBaZSRv3NgIDMBaaSZ1anKi9l3UPwz3T+5TIg7YJFWktZ/dR/n6wrUFPd+N708HvzSe5IGbkOcETTy/5ovX3j0A4tfL6r/UTMT340jfM5LCSvFljLp7TcM9KjpMgi3G4MP1iEFG7nm8N5at1TwA6BN0eg41LmXkJY/DGZlJ74vl90Dafwha0HaB4vwxDyRrfFOCiIJGfJ90ctDjHvVUTV8uMf6Ll0vM1r7qZgl5cNAEzDS5vQ5DnHT5j+CZ4h/Y8oHU1JIMt1DjYkpDjYx8BBgNUZiAdAdT6Q2L0p2gp1IScOtkjqki0xP0usnjA98PhmlT2dlak929Tbm+tyGlwtg0AEdSLAMgRC6GRupQxtO+9LvnUirPmWMQ9KMBB46pxHtb618lplEP3ZuiZK+rKzxqIAU9HYSEXmP+k/t+hgkK7BUz4B2lhkijI4V6Q0o1GNwpyKnJY6Qzgdwckh/9gQx7l9SlZf5eQjMPsjRDuhMjfy/AuHcETeuuXF7CiThvAlaolmpzXkAIBr7ExXXZAkkBwpdG3GRj95slR920Gxk3Gosd2pXPpTwvSAmaPlJUALA8kd3rRfnhD79L8O+Hf/oRk7Qvv/lKfvWrX0mz2ZFrO7vy7rvvyc3bt2U6mcs//dO/yN/93d+xwwMHyQ++94E06nUyBqD15x0ydHJPTk7k2T7GgM9lY2ODXV84CNOxZTIJ4s8cabTyCQAgi9UkALjbjJ6fJDgYCOh6FHlAQhO02MY7Di6p7sNLz3/yhBBInPIbBUUVlswAWS5+BKB4fNs3/lcAAkMBvETfL6VEE2CL3AXTz7UATCcblD8/fd2F83NF58oLnTgRXQjgK1x/Q8fS2T+2MbmJwFKQLq6fApVa10oGCOQZn6mGnyYFi13RVRTzEJZsZLcwBaht4y0R89fPt4N/i+dfz6x2SuZBHNcLq9EY4vXQ+FQXKNwfBCDseH9fAGC47mFkKGMAxk5tcdyJ77dlf59fM79vADATxNXIYB3QcP3z1zIFAAMg4wzt8PdZwuMFPj9z9PqvAgBiQyMACAbgpTIA466dA4AOAjoA6FpcW+sb0m5ifK9ChhmAPx0BHkpJBrLequYAQN2goRUXAYDmEOYAM4p76G/RAYE3R1x0KNChyA0dEmxhmjunyvUuBQDDfYb3M0DwZQCgr41Vsgar7sd0nenNswgAphp/8X3HbniiqQJQKd5f0t8ToCfDsCgAASdB3FpNWSg6jsKbowwono1JCUaaM5dZSCsjBgkUOs6aiKF5BJMfBQMVjFIGO9c2EuecCrdSG2aTvhTbVTl69KX84hc/lV/98h9lvV2Xa9s7fM3jg2N5/OhATg7HUi07q7/KJK3ZqsrW1gY1ALE3V6oK5kynYEsVFDSqgPW7GgDM9kAN0igGhzT/6ssEjtQwhhj1CPCABUs3Qyt88H7IOV4cnXEEWODCOtExv9EYo74AHzSPoUnAdErHUIIEU+FI6mAIN+GxTMc4x5XQQGTMNwkRNbnQ8U4KOq/SyFVkJ8/+AdgWa9ZGzFWu+agoT+N6fn/JF2saQ1WMPH8OdfxGO+teMOlz/B9F6KHyU65Io1KQdqUkjapICyYgxgLEGDBM3gAAbm20ySKEBuBqAHAg01FeA3BvDxqAHWoAYrwbzSiwQgEAYl1ibawCAJH3QXsPEjDQ7Dvv9tg1X1tbCyNCft8ClEHjqs9/GQBI5si8LJ/8+nN5cXghX3/zTMaTktx78wMZDUW6vancf/g12QYvjg45Utsbgm1K8pigV4VeR6OhGpDKis7inTeQeB2DQ3TMQNJI42NyyG99LZLdZDpR1ALEOgFrn3KcAACnDLGbWw0ZDPty586efPC978iP/+ZH8u57b0lzrcVzmG9w5nfLFADEk3MAcuRuir/0ETGXEHHAOmu0aSxRRiDCk4J9PlWBm4r1jLPpCXjPOC6F8wNAh2sWp9BE+z2nYww3DcDAqkTscgZLDAAyplmM9HwL4LaZgKCog37TfIJiEcYfAPGXMwAPYQLSH8sYMgrFmkwLZZmgOQCjmFOMAJ8Q/MV0UgwAYq1kDR49H9BjhTMqDddiYoXlWYsMwEUA0BZMuJAAABG3YgAwrLtEwmipppi9EnOVBABOXXyDa2gCDGb5dD4f+l0BQL1vVOYBcR63FvZcmJuRsUzWshq88D6S8gIAGJuAqKssxogDqqwMwArMIFSyQO9HXDuACmiKTjkN0ahO5I2bAAAzBiB0UXEvrhL3yBoC2vjUkWbV+4zzPr+Yjo9l+bweJwFgNmWyGO3Xe1k9kcV7IwYgliRkltUNz2iiMGlg+f3J+i8AWMiL9H71dcB9yfWOcfxu1mIfNMgP0ZTF98N87s79awWDVO//TN/ezVu4XhBfcHyB0KLnLD5Pq3CRlMGXMgBztaaD4REBhZrciC0LE3wGCFpc88YF94wrAMB8tH75d248BKAP5yiO5dib9HMr8y40tB0MK6hpUjzp5A1LzQtwT0DqTUFATFbO51Xul93RXPojkR760pBTAOMc19X8FmgipRfHV4DG7elEtmEAcmtbru2s6YRRESAYALMJwT7o9I0nfRkML2U27VueqrEK4B89JNy81QkDkdQJ11Fg51pjFuuhmDHWvfHu+4oDgDRRg6BdqSIT6Ga316XQXJNyvSVlaptjwskKZXw2AI+glMMMxABAag8KzFjQLEYTYyQTNCegRQg9CjQ3YI5mEjxu5Mrj/l0BwJcvmeQZYS591V9mN2mcWJhGuFSQqEhJWnAcrIzknbe35cd//n353h+9L3/xZ3/OMZSPf/2J/P3f/z11eba3tuXHf/XXcvett+kQ/Jtffyr/y//8v8r+4QFHV+7cuyu3bt3izfvs2Qsy/NDhP7vsEgA8eHFEDY56qy63b92WVrvNuWpYRW9sQNvFCy5ClKr/lzCc4kClnzoP4uimqCMgqoGXnQPeGHCniTTX4iLqqrHaV7k2WSfBNiYizdZtFTANEgDQtP/SAJcCEcveO9sQlgTiBDDVDSBLOtLXe2UAcEUnJrzeVQBgCPA6ths/PJC7Df0y9h+enyY4/hoeAFynwROfuE+go7Ta+bO0d2GsIxNtTzp0yeeKN6g4aMcMNh//DV2NiJGUBa7Egcs+UGDQmSbH3E4IAjzAoBgAhCGDMwD/PQHAMDbjSZi5WDIQLll/eu5TMPXfFgDMXMb0esaMPRX7zR9PqgmSAYi/HwDQu3sAALsXF7lkQh2ntWOuI4AociYcuR6PJhS+3dnc0hHgKqgiI6kQMEKpM+RmvN4uy5t3MgZgDADys9poL9IeBwAxSkMAkKZONoLlTRWK9ZpehwOA1NdAgqusq3jsyAFVjye65ygAmFsXwTTDFnxYF860XIxp+YJn8fdcX/F9mnMl850iaRbFjQ7mwNFeEhLwrBsf4qT/zs4nRg6mmL61ghUJEXQAwcqEFhg1xNgQxHkHMIVkT+8HZcRkACDWXFYQYg80zRTfR2xcLh+hHBDEW42k1CjL8f4T+fzTX8uvP/kXjlWpa3RJjg5O5cmjfTk+HEsNhiEl1flDsYDnbWyuEQBsNmvUlMMDaxG/qzfqBH6wRvVrngGI0a1QDKEgw5guRicMAOz1uzTJAQBIp1aYmWCfNlAAOneYEHhxdCLPnx2IFGvqXjcrSG8wobvnCPcCtR2hGR0DgLMIAJzBJE41hTlRALagmozgnOO+0nOvzLBc3ZJj+aimhX8mjgfPwYTI1omzeLLYZvmHFTY4f1nDKVt/aAhSCi2KibFpiN4v5oboAD6vxow6zg7+ocBmAUNGw5zmbs2qSLtakPVGhazgNoxAagUCgNVqUbY31xUARJwpFnltMSIetHnhrAwTjLEyAGEuAhOQGzdvS6etI8CVcpWgGoBcmL4B2GDxHjEAe4ORMgB75wQJz3uXqvcMRK5clHqjTUfh88szfh6sQwCM+IfXARuwN+xLtV6T7e0dMtqRh8L8YzCay4OHj2U4LMqde+9KudSR8/Ox/NM/fcz4dHBwJAU4Rc+nctkfcAyYGB0ckhv4zKpPSS22sO9mpkJkaOKenS0BAItmroa/N9kTBQCz59JvcKLsP8SAEiVF5nJ9d50gxVtvvy7f+6N35Id//gN5484tqdWVZXYVAOjFp0ttYM1l7JtMD9Xzq/w4Ozjb6jq/CgDUmagMAEQ5RdfQaFx4jlF5rotJWIfhBMY3EvLuVQAgAQjT/3NdQbIBs5sRR4t4ivOKRiqlJgDKTAsyGheXAoBfPHhMN+CLwZjMlklJAcApDGtmRTmjBqACgLUy9DaVAQgxd8S/FAAEW5XmVxiVXzECHN+/AAw9VvDamPkGz6lphyP/VCfJrDn5bQFA13RPAcDU1TeVuAjTN/9GDEBfB2j64BxDsgH1FScaXgEABFDN6wF2JsywgguwAWuoBl8CAGIEuFIYS6s+k9f21gIAWEYzDix0ugD7DZ/PI9I6SENAXic+rlt8AiU1maB0EEfvy2FCyO/V/DXyNWD1YiJRtMzQMgPKnFG7SFDwY+QeXca61guuNSDyjexv4gkIN53wv0+zrGxiMf2NNyVXMPXCBJ7GR5VkchZyzADUBloMCGrentT44SIkeWWI4wbg+T0LsJO1NyYKsmMPElEmueOse+6tWVBTpqLouuH5W3HK0/WTMj3jtcPPhZopcrvWZqvlwCbZkxFIMiAwdU/O9q9sHbFZXQK9SzUAwb6TQk2G05L04U83QpZakQmmGoxw5XF2MZ5r4wbGGLt7O/LaLej1dqQwH6rhXWEklTI0lCcynSNvuKQEzXioNQ73EeRRU3gnIFe1BksQsNG8xvWwKcWAfLWI+0ednz1HVImxjIjAvq4dMGI0AcBiTcaVuszam1JsrkmxAdO7pt4LuLLEUw0AhFwBmsswhOtdsq5CE74EBmAZ0o9DfpbCBPs42P2mf27Sfv8hAMDQ8SHtWlmAlRm6lAoANgtlqZYn8t5bO/LRD96Xd966I3/yp38sOztb8vjxY/l/fvYPdE2DTtDf/Of/Ins3b8s33zySJ0+ey3/9n/5HuvaBMbC5syWbm1vswKouTFGmkxm1XAAA7j8/4AZcbVTkxt5NBns86q2WbG1tmg6gBQcyH5z9h0JTr7Kj/BZyonsqSsojij1qr4zaq2yVFKhLb8yVrrkvEY1dBgDGI8eZ+YV2ODiGvYQpmmMFJQcXJxj475jpyEQDN0zEDElHktIkYRlYkwI1oQBKkqBsM3IoPwub4VxE7DFeP9P9S8+5/46BcUWAXQYAkpruOjc5xyVlWPqDwdVAQIyN4UEnXQCLtimkACBFYZMRXzzfR4D4WXwOKGJuxAGU5zJQ+7ONKX/M2cYZbyKxaYgmkwYATmZkxFD/zzZT39Z8TBfFEkT2qWtg2p9XjQDzvCcjwCkQzeLZhM85DoCxDtPT5GsHpl1+A149Er4aANTCOj8mk91fBuhZNy9ba3kG4FUAoCYWywFAv34ZQ1CPMxWNjhmETPDASJpMpIKxuhoAFHNkDAK5EQPw4oLOvOpapsVHDACia47Nk4n0WN1TweJab3dYkMtkQLfXIjYsc75ba5Xlrbs3zQQEhY3pc3A0LQMA0Rn0kUa6ooIejyQoAGjJCIp1tOH6TvCPGpR67rgGGXi8I5l1pEOHGUwKbtz2uj5inN2cSSfTDC6iIKFrcYVOkZ/fJUC9vkSe6RJe1jrfevxcEfmxl5BaeKKZAIT+fkVoqaiGsncqUYgABCQAaON0YLdjP8pILgYAslpQBqADgMr+MMc0foQY8svumzhW4hpDT69aq8jp0b6cHh/JF/c/ZUJzeXkugy7Gbo/l6aN9OToaS7UEDbSSukBXSgSXAQBCBxDr1+9nMKZ0NEuZMEikWFwUVT8Sjtc+uuX3IuIBBJJ11HYo4/GARjR0AR4hNvUpD4ICcTzVUQoH5l4cHcv9L77iCHCpWKWW32VvKL3umM6zSCmxGkaTiYzhRIoijQ2iAqURhgPch2oEgs43LFmoH4i/JevWx3m0M51/ZGs/3geXaW7lzRrUvRcJPUBOZxX4lUq1cX0fzO21sVZRFJ/gwgstHbBe4CyOc+taRM4IRYNgPhlRV8eZf9udumyu1aVVK0qjDnbhiAZvBACbNv5YKlP/r1LVsRy9ldF4MAdcaEVXitJqtuTmrddeHQCcjKXbH9LkAwAggEKYtRwcHEp/1KfZx80bt7msX7x4zkmQ1157QxqtprTbTTaHMQLcG/RVA/DaDs/r06cH8s3j51Ktdsj6Oz7tyRt33pPZvC5HLy7l57/4VxqMHBwdKshbhLHMQIZw/MX9SaMr1RqLG3m4lsrCKHBd4iaFZAevU5KQYN/wvCvcmgYAUkgfMR2A1dTHfznEysLj9dsbUqsU5b3vvi0ffO8d+cEP/1hu3tyTInQCLY5mEct+ZOwQ19uKD+cqADBe18z7KKCfAYABULQ8yZlWzgDUwk1ZyXxA/wpsqCkcXmEekh9h9RileRHAPAMQfV07AzAGAAn8mS6gIfKaq6FSNLYRm/rQm0DeXCSLZTxbNAEBAOgMQIhiTEs1FrgAACfTopycXcrR0ZGMhyhYTQOQLsDGlonTAbByUDDaCLBrHIcty/T/YoAIr+njjPwMBh5544+TYRiPJwAIho8ajaSNpYwNlEgc2ZtzK0jYf7w8qatv0iUK+Xou4GXxz/PjJCDqpU+dpaMnxTWJHodOiiAWXwUA6ghwLxsBLqrLvE+XZI2OVwMAMUZYQh4yH0qzPpW7t7YCAFicDaQwGlCTMzDHFvKF5QCWf1Tkd/GDsHQ0XZTWCmAJeYPI6zKvKXKvk0woLQOOYuBPm1dKbtH1lwcS/bXd2Rr1ClO4MHau5zNrTMX5etSkitaP71PLGXBWja8YbU7PUTDb4brKM/74fWDDed6lDQCP11mNlL9eqwG4DPjjaKkxDL0GCwzFCKjE+dFvsYb13lI9QB0ddrOm/IJY3pj25ywcXxEavFpHYX2gHuA1MvNI5BO6z6tWapjk8cmj5Hj93nMGagH17Vz19/jfyKVmZbnoTmQEfKXc0AYpJWfUd8GB2cAC15XCvHQ6G8nu9XW5dXtHdrY7ItDLgwwRJIgqcwKAkBkZjXsy7EPf+Uxm0NNz1uQU8RQ7o9VplhfrebFzh/uX2p8ARxGbi1KGvp5pVAbg2NaDx2W8IpdroSSjUk3G1bpIe0umMCxrtKRMALAiFSYBLFzI5puhmcXJkZ6M+j3qDmJfKxUgkYPnjmQOuZDpWMrzMvmUZAcPtUEa529/sAzAFADEJSgjsYOxBweNClKVsXz4R/fkP/3Nj+TPfvQnBAFrzbp88cWn8nf/+9/Jl19+Kbs3bspHP/pzefPNtzn+8bOf/Vz+209+Ig8efCO3b98gQIhOcbXR5OgPHNwctMCoyKNHjzj206i35Pq1PQYgsATX19f5D65cGOkZjUCzhI4Paid0Rcs6kuFmJh6Ycsl7PhiEgBV1cLGIkOSkN+KyDS/9mYNEKTi2LJD7jRgHYrxn2TUWTMDbA7I/z7WIQsAIFPc8sBaDa279jb/1RAOFmrsEhoTFusUMbFGgjs9FTsQ87oy79kMEhoVNyET8+Zk9h/UR6IhanW0gi+ger0skVp1eH38vUvIj44QgiWCfx8Wt/e8D1dgCvq8fdHzja+Q6dqsC9bL1wW5a6I7zpC5quhjYngFR+TVKTMabGRHtfeHzE+BQkVYIr8MNMwYAEZ6RvIXzNIJAaQIAUu9N9eX8a7wR4zOisPRCP/3Mvmk6KwRJGqnrBKENULVk1juOKQi8eB5TADBNwDKNEMb2FGBcAfiEhMOWWoY7+X1kCUtUScUbnq/HIFIc0fO9IGQjJRkxRuHoACBAkQAQ+thTPALM8UcFPig0TjBVXfOQBIMVjRFgAK5kPY0nsrO1LZtr6wQWx8OuNKpgZ+i4qZqAXA0AKhMPm6vq/RE/RpfaOpEK8GmyxYcVGvy5M7HNHXFRnzzTmcmvXxTWxi5EohFpIoX14NofEUs4FjvmsfpoZQyERYLITFOS7/04ViX8atqxHHz3tEePMQ8Ahs9HhhZnh/mPI07RiAYSRq446LUhdjmjgLV41hjI9E18CAuFs16HUEDEZifxiEzOBEUZQaVyQS67OmI+7GMcQxsBYF89/PyhfPrZZ/LFp8fSagp1yerVGt1/wbxqt1vSqjcEoBMSMcSDZr2hAJGvUwg4wzW6DCdh1QCsVnX8U2OKjoO6QRDAv/F4KBR7thFgHA8eiEfttRbBwdPzc8atJ8+eU8sNRg3FUoMA4Pl5T3r9SaaD2WpCAAAgAElEQVT1B/YfxncBupuuFgCi/gjdXGF+ggKyWK5T48aLccZJK951XaVRKSqAorXm4zXBxIONO8R8XfcAFwEU4Xydn3cpJ8aknpcxLmSQo/pom5v+6DnzuBW+ct1Bg0+LIjeJYWMhevD50DwtzKUOp75aSRrFqTTLIjsbTSkXxjIZdekEvNZpyMYGxnjrvO50sEMsB6iLQofGDVPmb9S5g5ZzqUAA8Pbt16Xd6Uij1qTjL84x2H8A93AOyNwB6GsagmAAQuProofnnLOZcXhyzLWIpB6AH/bNX//613yN67s70mi1qDe4sbUlrVYnc8Y19uXB8Yn0ethvyrK+uSfffHMgb937QDrr1+Tp4yP5P/7Pn8qDL7+Siwusl0u+fm/c556Ja4FbvlaDSLiyc2L9ZhR2iOEjJPboncAkhKC3biSufZXlWWA0zKTbV0C51kTc1p9Nx0Ma3QLXa1YLUq8WZT6dklVw8+a23Ln3mvzpn/yR/Pgv/we5dn07FHrKHFLDJX1TZ0Vrfhe7bjqTIiyFKBZgXUIGns3sqAEVj4wF3T57gbTxSuCPo73u1j5TABC6TEEbMGL2x+8PjWsCdlm+7UxCAqou6o5jMxdgN4MCcMhrZXkax38BzE5x75ZkPC2RATjEOPC0SKMXAH8P7j+Sw6NLuaALMNzf6+YCXJbJrECiwtHhMbU/yxEACC1M16XSfcRG7MFAgWEiilETmeduYHkFmcjUvVMheGVboXFnGn8WZ2hvGDXlcW+5VIobZqVRiLHJFkEIQ1G9w1zPdEjD3yb7nzc3Qv23lMBgTbVoJDRvqpgdWVqvrGKrolbDOfGcH/eEfv5Mq5rneQaDKAMAez2BWeNVACBjXMQAhGkSr4drlxGosHyo2JebOy2pSE+qMmSOVBWMBwPAWdzzCSTE5JAlMkhpnaD7h08WqQ7eMvOeRWBqOdB4lSeAv0/OvNIA9iALEk3exMehdW8mGxGIKOEz6/H4BIWfBwemPPfXda2jqQ5o6hhrJgWgZmauB77YwGcdTE04J1eY03bI783IgZ8ta7qnhm8OCOpn02DpTsu+YmMGdBb3MkAvFwujS5Lm/04UcMKON4TSeJkSBJbd0/HPHPxj/h/IPKYrjD2EI+iqtxqPAod9AYxxA9fiOKvrUhvIYPeNR8wiZD4rEuwrlpoK+gEQhHjQELqk2ozg2LCX6DlplJlsbjTIALzz+p5c212XQf80AICFIo67L93uqfS6J9LtnVGjnNMtXh9STqFKQBIRlSzosGdMQ07M+4WTFpiEKlEbmvI9pl0eNE2t3nRPCzI1iyUZo6lcaci01ZFZvW0jwE2pFGtSnpfIylc/kRG1qVFbIScZT3CiAP7NmQtxDNiAX9bqrPcNQOR0p42Q+Fb9hzoCvAwApAvwnARRgSIKnAvv3t6Wv/qLj+Q//fVfyPsfvC1Smsqnn30iP/nJf5MvHj6Q1964Ix9870PZ3b0pF92efPbZffnHn/9cnu8fys72Nt19a01lA+Ca46aFZg8SPxQf6PJeXvTIOFlf3xC4CSPgt1sdJpb4O4IcHD8B+wWbiOLPdDw1kCMUetwQlwXTjCmiG625T1pw8oCcgnlXAYPU34kElpfd3Kv0BEPAjDQhdIPPNo/49VIGYAx8hMBpoBwKIIAEsTurChtrghsHpWX26XlXzYzunkO2o+Pm+ydunH7s3kFcYNJFDtVXAajuaJmeWx/TDsx967L78/wzgrkQn1fvNCw8LwGO4pEu5txLNv/4mAAiY7PByiMI6BHTRyypF+OeqNlfZq/rlHn9XR6gWtTYCKxXCOKDrgxdLeg3AByH4KndA64RNR1NyP6DEQgZgEZXVuaOFXslBX7iBwr4GACMRW2d6YfklcLwFYAAupFD8wUPEqyjJOrlQOBqANALl5zmnid8K9zRA+DjQOG3AAA1g8iD06nJSFi7pneUagjiPgTAgXMDLVSwcXRtWod2NuOoUb8P/bNLGU1BocfYbzbuEgBAFhJajMYMQOgA4nVHvXNp1FC2aMKrJiBluXf3pty+uSOdNgAZdc9ScXqVPpijqCGgZw8CCwruFMoYE0gAQC5QPF/BMq76MAKZv35+ftL7h8AjmYMGAJoWW2BfeYfQ2LILo0y5RDuhNYQPsth9XTiOFDBGUnSVrIHp4oSRAz9lvv5yYKYyVgzxsw6x/QHQBBbOAAG1MIqNuvAs1fQzoMEkLJzxyI54pD3jCbaPAvop8J8DfQKgRp7mVJ0ZyQIuFORf/vVfCbh89eChXFyMpF4pmZFHnSz+HDBUx3hwRRrVGtl8qMc14ca9D1e3qwFAZbUWlf03gjbMkLkAGIAOACK2g/00GPSkP+5zcmD/4EiePt4n0FOtwIikJIfH53J5MeBYL1h8YHHDzAN6fmxAGFsIEwf9IYToAXDXpFCs2shwUZ48O9FTxc+hhFcVN4/uhyggBhOQiG0TAFk7DzwfZBhB4mNMQPOy25PNjXW+EhhwYClylNHZ8OainWP/L2HQOtOgVLaRGJMw8dFs33a0cAMja0rH2WYVGoBzeX1vR/Y2OwQAR4MzdrTX1qD/V5cqrnu1JvUqEnI4AheCphtY7Q7+Yd3gd81Wiy680OyD3nO5UiOrkgBg91KZZUjWq1Wub17n4ZhMz4vuuQln6wgwTN/wvLUNMBHbcv/+fQKoAIKhD72+tcFjw/rHNfbEnqzP0Uw669tSKDYIDj988EReu/22tNvX5Juv9+VX//yxPPzyazm9uJTj4wPu0/3pQEbYoooiZWP/8XokoLoW8NDRRBwHyy9j6/o+jVCGyXiGNDJD1OOHYGFVaKiEogUhsoqx5kpVmnWwzUSubW8RoLi2syW3b+/Je9/9jrz//nvS2ehQUDw2EYg1uhC/3fTFjTt0GSfrNgcARlp+urlZspHFSVyz1Zwnk2qhmZZJ1xgjkMeAvzUd07Avxiwx5ByvAAA6u4XAgk3DIA8k2BQ1+qdgxZAsqO7eY6nImP+dAYBfPFAAkFIBkKco1k0DUAFAOIyDAT0ZTglC0AUYY+sQyzf9zXCmEMvBYjZQT8c6DXBKAEBoLseACF7DtSUJ2hqgyJ+DGWjMMBbbSS7j4UfPqTaAIr53Ll9bkFxLG2LeNLPzuFjvWCPcXmhGna0M1Iprq6zhH62f3NFk36gbcMaWcwAw3Wsx7pi5APe5fSL/XMUAfBkAiAVCAJCmaD2pFvr8VytofuQagGUHDDkaibhnxnGW++selwdtef8vSNvkiQQhHgdXaz0nLjXAaxmZC6W1a575l89n0mkrXssIEE7HkAFarZokcxPDOG/gf0daffGldS1B3gM8Xz5pk8/FMsZc1qxywE/Pn+6BBAABqduemElyZfFMG3NqquX3jbNes3pYGbqr6rXsnGQNHN2v881XXtdkeozvjj+zn7Phb0w1HveSKbX0/rqq1uXrExDTOgzHlWEMxvA0wDXHAOSJdMZnHj/wHJENKLpQZ4aqiJMqPwMQsCLTWVH6I+jxzmQwgstxWSp15HP15QBgYUYzua3tlty8sS2bWy2ZTnoiBbRXAfRBG7Ynl91T6V4eUQcQDsElAIDGIATZAPEWUyPVEnKzzHWY+1Naf1EGACxJlZOJiQsuBUe2Peob+4qQNy2VZFSukP03rzc5AlyttKVWqLFGRVlE/XXkkNMx4/F0PApmmcoAxHpVtjzyaPb46SBs+2qkcRvuo98fALhqW06KnFfUAFwFAOJ06BgwuiJT6dQr8uH335MfffShvPPuXalUZ/L48Vfy05//VJ7v70u11pC7996hZhTGeQHoPXnyRIbDkWxsbJJBsL65oUVEo8ERISZx47FcdrtyenIqxyfHBPnwXLi1qXC0Mo+wMHDDo5M/htGBaeaxrxMAQMzj58JT9E3CArQPHruSeodi2d71UgAwolsv//uIPWDUgtTlL7/B62a7KnDEwB/v+zCSqmwh/B6bLc4vkhCOZVCvSdkYLwOy4o6eU8nZ3XaBejvYTMzWxxQTRoO5+MZgo4+mpCDnVV2SVZoJvnH4Rp0yvLL38G65jwxkG5QGxfy5DoDRytHB5RmOA4bOAAtJXDzCFTHEFjZa+4GO+y2eS98scywoG4MB8w9shsFkLmOEJThcgtXF4lA/778HAAjBfmcA/qECgNl51/9KNUxSF62ZaSD55v9tAEBnvaDwxb0HbSuO6vLh6xLaEiUyUwAAjkeDwL5DoYFwhWQI4vg4twQAR2M2Q6C7hBFgBwCH/XMyS8AABPsPCe5GuyL33rixAABS/w05DtxFsQUa4OFjidxYFQ1RcM+ZbXrSAvinHUVo+mmilsUt+3yuIbUwCqJOrNaGzkaNPYElCwTV9zh/vpaNoKyiHXhSFG0OCwBg7rh4Qpbf4PypgZ25deM3rjMknQGoCWQA//QuzF4bSSwQKQOrPMbGawOMGsY5392gU2cMknRUndfHRkWWCV3z3acj7glMkCzJLJbK8vlnn8ovf/FLgi69y0uplVUDkEwwAn467ot/rUZDms160KT0uIT1A4e5cqnJPbvZaHOMuFz1WAbdQB9rXw0Agi2LxhWAs9OLU5p0AEQ/P7+UF/vH0uuOpFpbY3f64MWJXHQBAOIMKTBETR8DjfEV4sxoGoJcOIIGoBmLgocJto4ajGkjUQsxJN1gFS1fBvHPnTyjwvZ2qwA4iIA9gKUOfr377rsEOS/Ou3J+eaFsxci4Bf8d778KAGejWMqI13UFZgwBfJqGQbfRzAZ8rVvhBm25WgUAYEEa5Rk1AK9ttqRanMuoey43b+/K+kaH46+VIhh/CtgxX7AixIsxMgvwv6kyEDGSu7G+qZMa9SabuLPpnFrQAAAJFCKXc+MYTIBYZx0A4PnFKfNFOn4OBlxfiJEwlntxeBDWXL3ZYH6ZAQ4AQBQEwTXs98byxp235PmLUzk56sqnv3koO9duMcGfzascD376/IU8f/5MLi7PmF/1MVUy0fADuVMAqoxdVsXFTA40raplMKS1QADwhN+PYRZor9FuY3JF8yzcWw4SFSsl3kPtVpsNIIzVw2yiifH5qshb9+7SQKPVasj16zvy2u2bsnvjOmNj//KMfxv2/hiwgxQGZW2UOeZ5QYlO4fkwE74zcxPmnwEYyoOAbF4ujMAn90IAAJWdHNgoAAGNBRF0th1wYtc+AwD9FTWO8W7MGID4TGaUBlDfCy3epz6yaAxA/iXG+iFmvwQA/Pz+N3J03JXuYEIYaFyoyriIEeCyTKYF6kcCAESMQM0BDUAA4NSoExSjGr9AMFDmbllK0MbE2D0daUtJ4a9EA8RZNgbMFMU/b9w4CuC/AYB6nTMjizQCXQUABgZMErccwPPXSk1E/r0BQD883wteBgAiP2Ezgu70GTDiDFzky1cxABUhHjMfKs67UppdSnneXWAAlgs6AeH3mmsN8nvMxBnbOpPgyQNdWV1mzLncRuGxJQ+0u2SATw4t23EY/+OcKL63HaSNtGWDtJU1ZPW4fFR2mcmUA0YZc93HTfFWmdlKxLyz+jTW1feaNc09XBIAh+O1AY7RJ67cQIRgDutXXf9YH7ka3Uws0sarm7ABSFIgMiEcJPmcng9trOrzzZQmjM4aMGgMepfAYR5m4796XvR7PcaMqZ+2oq/ONxeveEzGwHny5rA/M6uVNeaHPHAFAOjPzwBANEuhw6x6yGieaP5UppQKZVUGI+kPMa6vklJkAboZUQ6Qm8mtm9ek1anK9iYIW2gcgoWsJiAA+uYweZv0ZQxtDrD/Ssjn0R2bUVYE8Qdjvcw3y1rjxEAq10R0X5ItWAULELVmfq/TpkpZm2amp0zJCmhDQ6KjVJFZo0kAsFpTDcBKsc4RXoKFiPdFjF2jWTGixjp1B8FojSQvwt7lTTCb6lOPichdG7HjVQDAIMQKiv6KzvNyVhu3JtOO8FnL/A4QL0B2pKz+HBlDR63Xjakzgf+L3lKQikRw7dRqcmNvW65d25S93Q3Z2GzRzeXrxw/p+osOGsaAAUB8/dU3PDcoUPFAYtjptA3YU12ge3ffZkAaj0dMEp8+eSLPnx/we3SRwQL0YtTn/nFiUUSjk+/uv5xAx4VCqpCjsUeAX8IG1OBtHTsfwWEgyGvk6Q3ugTwKCMn9Gieky4L3gqW6dy6MRoub0zucTG7855GGXPq6iwHFOjCJuxQSEHXdmjPYKgPQxxEy05OwmG3ha2fKNooQ6BXl9s4l/kYLj4wi75TvTKQ3K6yY4rn2iQG4vubjcZsY+Fz4nC/R5gjAnTO8ktFQZ545o9CvHdgi+t/eQcmDb3FSsOwa+8/cBRIQAc6Litrq/alJBb6P3cYW38c3mBhc9fF0BzzD6A7cBm0EczopyHA6k8GUoZUgBu4TjqmgQ1cs/NYAoI8AowO77EHNETuHf8gAYHrsoXPnYKt3Om39eKK3CABqAuGPOIHGFYkBRFD1UfAjHmLTakAKATzy8NDX+V0AwGwEuMAR4FoVmEkGAG52qnL39T126NbaFW7QYAA6AIhxJgcAnWGh3W4AgEQW9GtcFLoJCH8GBp+bgiQAoDmV+ghb9rmd/Wfgos6imOGInR9j7nLujsWhA4ohYvE/YsAkPa9pR5Y5XhJHlN1oD3yelfsvnhOxy/3v/GvMnA2vmTJs7HsfEwCgYo6CagiSJejeaWbR7GwRA0PZSEnc3mhnGhwsohwgYZM8/vrrwO5D0gU26Yv9ffn444/lXz/+WKajMZ1jqfeH8c2qAoDNRsPGgrGP1wlII/nMdd6LYI21pF5rS6up7H3GDXbMFcj2BB0agBi1gAswmCFgA44mY4JB3V6P7D+ANZPZWErVCkfeT47PZNBH0lul3MHx6SV/Dic3aHrFDxTsKCKQXGKNMKEdzqgRRyMQa5IwLpsYPxLIlKme5l3x/R4zEXxUMc0JcP/jH37+w48+4h5/enoqx6cnctnrkYmJpEyZuGD+KvOEeqo0JbKCJZHEAGDlxRXHU8C8juISrwvOe3EqNWcAlmey0ajIzibG4KYyGXQJZLTbYM6VpIoCu1BioV2BSYxfLwMxuP/D7Q7mFQAAmy1pd9bJAKwBACzDnCU/Akw2VQQAosgAE7XbV5Dw+bPncnJ6oq9ZqcjOzo689tprcnnZk876WsiJUl4apTuQR06hJ92Vt97+QP75X34jXz58Kp/8v5/J+to1CpzXGh1OmBwcH8lXj55IrVSQaQHu0UITELDw4ALM0xXGCbKtmyy+skijWZYGQFH8gcUjAKStdosGOZsbm2RR7mLipVqTJmJ9tUIWIxrbm5vaDO92L6VWQXO7IrVqmY3afveSACx0GHFda0AT0cTtKwMKo8lZnLJYqAkZCx1+DYBeaoCXxTcCUsjuIwb6AgswHikNLLEkRmoLPxJzNz0qG98igIC4xUNUYIGxGh17a2BwjzE2jTJVEf/gUK+gpp/joTUsND7qBWJ+GnJ7VCnITTDWv8gA/PSzr+Tg5FKGI9idLAKAJ+cXcnhwKpPRmOsXhSXX7BIAkFBkoSylKkAKvWdd8F3XjtUMNgLM4wwAvu6h8UhnDACqllx27y/LL5z9x3MQgp2BOyaFlDYucgBgohEYzmcEIKX6p1eNCmex7tUZgGhy4AHGF2us2GQL0MBkasY+Zxo3iwUCswDOVe9UR0vDCD7GzqlZXFJGOuoSMrrsPjAAECYgYADWigNlAcIkbTaUCoCCacS+Z4pgTRcD32Jwb8EkLmlshrwx1KT5OjKrBxKm3IoJoxTwigkA2QiwuuayHrPR21yuhfUSXKbR5FpCMEE9YewnN4fEa8RrFO8X65zGv9dcTHUsOaZqBhtkUNO8wppv5unjaZj3ldE/VgBQDWJ8feD9fU8E8wsAUKiFrK7C9/w5P78SH3w02wHClA1ZAoCH2t+AQJibxg+t/0ELyxpw/Lw8l+ZeTBZ+vo4L0jILDe9oTUVvlBJcGFfokK3N0tgYiPHbGP+u/eeAJl+SgKC+T8hNjNGNY1apE9xzNTY5ZxPIREELWSfHwN4fDsdk6aNRh5+D/YdrwdhFJnAMYk+kXMY5nEmnjT1P6wuMyZZKWJOq2Y4pBEqJyFgEACAmkLh/qEwK4igabBU0VgDCRQxOj6u4rxmvkCOhKVDSvRg5Jj+v3U4+4Ugdfuh/GvMW74gccVZrSLHakAKnHJpkHdbQuMbEkxkuEleCjrS52vPYA3ZjgLlW2ib5pfeJrvlMdouX5GUAYNgcqd+gnc1apSbtVouAGTRRkCTiROHmajZbcnlxISenp0wm4KIXAyfY5lY92JksqdvjYDzKuZ3hb5DaII30r9ha4VzWrNdlc7Mja+s1abYrMpshqcXIzkiGQ7259QIU5fjokt329XWRre1tJpebW1vUAtzc2JDXbt+Vi4uuHB0fSr+nOkTovl2eQeunR+ACzAEkS7gBnzx9YqMkZWk12wRSMBKEjjFALrjHZTp1uskqhRsbhTJb+H0IjNkNq4WudQKSjehlAJRf/FXnOgbLNDh6p2URPMi6JwiwmU5GHGBdSNhfKz0+/NxpsViIODcQ7XYdEnTRsEGmf+83TBqIUlaej8b4jZYypeLjyT6rjjoEUXIWrnlDj1wSFN1k/hqxUy9XWMTmoVupfSYfd1ah0JRBl30fO7fphgZtyQnHtfCeCpplSXQ8Iotj5XXN6SDoCsg+vwN+GpE4Ihc6RRakc4yk7L2cLs/1GsZmbbMh1T77Qx4L543K6mgJhztYPyDIua4KnTnVrQ5rAfdXLxkB1iJZGQscO00AA2ykLua/bM2rJoUeIxw/nQlJMX87L7mAngCzV2mcKONlCa8+uulid+R4fWRJW34D93UVNDvC8eiLpsyquKOp1PL8HZ+NRGMsCr/PA3wAMbCRkD3VbufMafSVtIPdH4ABeEGw0IWaUdQDyMB6VgYgGEvTwIZ2BqCagBRlNhnSeas4AwVfx16ubVTljVvX5eaNLVnv1DgCjA2ZRVe5QD0jTZL0uHG/8f1hxoR7i2O61jhhoali46ogbTNvNgqszRk9DyqIbELu9jn1i65buikGdiGzP31trD9spGB+BGYLuT6qqcfXzSfVTIxC8Z6NLMVXQrU5Xz7Kz897xRAcR1DisXYHL8MB+LsuAf9YsOsMYRjNwGelALy70LrrJTqkcCd3h8Ko5LPzm9ee0yYG41M0IkMNSmNdYd9UMEpZxhSgBxuq35OHD7+Uf/7lJ2QlbXTaZNytbaxJswUmX01arZY0CAI2jCGGojtiqME6rAiTmZY0Gx1ptdakgVELXyI4a65zh3g0GRH0cwYTbDwQR168eEEQEOy/83NlAAJwRIy7uOhL97wrgxFchOcy6A/l6fMTqdTLClCaVpzvCThjOB8ACfGPci5MgKumf6O6auzaev90Yfw731CN8zWe/6hJxuLHzJV0NErd6rD3Xt+9Ln/5478ku/H+wwfy5NlTgq9fffN11sikbpj+DcFTA/VCg5guqvRCDXHRJQcwkov3CwUyNx6912EQ3qwVpFaaSa0wkXpxLhWZSb1WkXZTJVeUZYP2r7JdtKhGQl+hjqXmDaqHh5hfrpaZi3baCgDWDQBUF+BMA9CZpPgMWIfIZXU99rnuHj36mte8Uq/xWt27d0+2t69Jew0OvudyfnaZ87rhJEmzKb3hSA4Oj6ktDfbx3o078rN/+JU8+npfPv/soZQqTVnbuCbbO9d5Pp8+f07Nahzrs2cHctkT2dhULAyhjn4dBFwt3Nn3+N21azvy+uuvy971HcZwgHcodhq1Otmwylixaw3DAtszcS0BgBNQMrMc3EMwO2H8HA1kOhplpmHWAAAoiwNDfPccImiCeCzlSAaANzw3YhZ7Ze1sv3i/WhgP9LWdFboZAOTSBRbvdXfMsZHUzREsZthzgJ084YgvxqU9z4TkSgCauH7N7M5NRoKbsDIAoXGL9T3F9AoyGuTxZh4CRoYfsWo56z5ELSswAOcVGc/B7MtGgH/z6ZdyeNpV9m+hTAbgkMVghQzAk7NuGAFG/uIuwMqGVRKE7dK6DsEwwSQNcisTpvecVOOx5Yg27upFe5Y1OAEhD9R6E9pH2vJZhn7H80gQD7pW+Rw3YwAq4Br2gCRfcQbgKmAvzsf9GJhP5kgW2fH4nhMfb0zI93ODuIh7H/kFQYzI5Cw2Q4JOIExALi4vZNCHaSTuTy32madyP8kAQOYxMAUAgBDlr2zCY41FI8DlQl9uXW9LszyWdh3j+BMpYq3SBASSUq7TmBEC4loGx7KQ57vWnJ0AlyZabCQZgSLSR4/Pmf9det1XmU+mz19Zv13B5nUGH9eemUzoOsuzmLj+Te7K61MHOvh82wM1BmQASKahne2hab4fT8PFAD+vBRsJWg9noKKeR2rkGVMQ90xgqcMxOGfUqPuwg4Z+ntBoQQhWjWIA0plGIVyH/cHPib0AObHVZGgq4nVGBFXtXPE9fRxax3iJLwQdbweus6ksJU8oYEq5DMvzsRfjv107FL+PMQwFLbXp4wBgbjQ5NAu14eCgOJ9brMgY5lc0n1MJBTVKM9M05he23wcWqWIqSljKr43ZZCzlCo5Vm43lIvI8c8sF+Mf+6pz7I35O/T9jBzpghnOteUvGfnYtT+YiyNly00W6fbq0iOsgK3iMY9ERYNyamGT1+3aGvaJY4T+sGeQNtYo2uGF6puBjJpEWZLLMeDIX4+wbXx/L8A++71UAYMw6wkIBOAfh7WazIa1WW+qNunz0gx+qdsoAmjkA3IbSRYA8P5duryu93iXFkvE7BSZmFFula9myUSW7YZe5OyGlBx0SpwK9FC4cMr1wE6gj4Y29LXV0gao2XINNONc1x3AhoQGDRbG1tcXuKJKmzc012dzcZsKIjRsdflImiToP5RI6MN2+fP3oCY+f4zj2eXBueJFqTS4SdE2p9QNx5uk4iK7qNcFNmAmK6vdOL1ZHt3zg9QWS7wCkAEIamJdHesAAACAASURBVF/2/SoAy3/uIp8hMJWKOQTZXz9dWD6Wu+z9HQD0EQRos+EB4I+0WRvTC4UjEoUItc4t8GjD1/HflFm6/HzFNyo3GMzf22txXj458HijjAN1vFGkjXl/CYKb/pmiQLqYdGWjngsjnui0o6hBMEe3hAEk+2xI4vEzH59OAdrF66TnyV+DTn/RfRioxPaH3uELnaOot6vnUq+hWqBnDsQKtCmTCgkwghkTXIBErGLwM9Wywhqa/pYAIIB0AoDoAiUP1zHBJqZjGHkAkOfB9LBWAXJXAYD4+3TkNj2GVwUA/e9SANCPCx1BnucwsuqbTh54+XYAoBDEwNgumjlgQ0N/TY/B1gkJdq8OAKIzxfF+MHEmE9ne3JJOsyV1VPkYdSlOcgDg9c2avHbrmtzY25SNdo0dOgcAdbJXRyFjB0GAguys4Zo7GB7GUDTGBrMMvggaC+7ObgCgszgCm9kbU7aO+LpWCLP6dlMQIjIypyaSmihkQKACgEH/0hzvXOcz3IvUpdIxvfi6p0zE+Pf6vEVGQm69Uf8vr3XD9cPEyt5sYVzHWX9q9euFnt/XIbFF/LG1l+lw4RpDh0Q1tzQOWIfXdEp8r6fAuunRhjVuDQsALqPxiAXVZKKggja/ilyX+NmzZ8/l4cOvpNfrSrNWl4ODE2mvN6XRaJMFCOClCTfWBhqT6Ap7RxubgzbboBxcKbek1VgjMywAgEFPx+Irkmcw/mCK4KxGYzBB/wmunIcnB8xzAIACwMGEQf+yL0+f7nNyGgkrOtZ0COToXsni3WJhHQDAMfIKXXMqgO0AYKYtttBwSDS0ljse6irJChU1IsE/AKfbOzuyt7sr77//PnXzPv3Nb+T+lw85Boz7rA9n226PzSgHLwnUUkOvwMLWH57o6+2ChFW/EgBksm+MIGcOggGIEeAaxoBFOrWStMGmQVJuexNyOKwDmHggDoBNgeOiHqyPM6NA5pi0TipAwwv6kOs2AqwAIDQAwQC8JLsPDx8dVyAWMi4WvyZD5rRPnz2Rx48fS7VeYx64vY1pk2vSbK/J5eUFAUA8PG3D2gOTuj8Yyf7RsWxsbVOntN3cks/vfy3/+N//RU5PLmV7+yZ/t7WzI/sHL+TBgwfy9PmpXN9t8X3AuMO1gJMfQB46Bhbn0mjWpNPuyCbz1iaBSuhY37vzuuzuXeex4bRUyrg2mrPHrBy9r2zU3RqRqrmp4/wsVMm+sHwdOVHQmnPNo+UMc11jyrZb1O/z+JBf/8GR3RZQMEeIG2teSAJcMs1iDYc6hqfyDmj4+DgiACEdrZzP0FAAfI+FATDQzIx8wcIGPWZqEwDE+TYAKwIAMTqmjRAUxQoEOkAAiVgfK8ZaKJtZE4pV3Msz2jkABCzT7bs/nNME5JPfPJCj0x5/hsJvJJXfHgDEOcC1Zawxky6fOHHtQ/t8C/lGYAQ5cJfPn/UcoRmYjaL6eYv3oDCJluoEmuGcmyQEwC5hvMcAYAxuLSMU8L5zMOAVAcBUjSMFADFxQwDPAEBnXfv7Yx+DTjUAQI+BBGYrqF/ATlZQw+M01orn5zQ6tCJ+GQAIBuDt3U4AAOvlmdRQ35JlmoGccRMtZVRlQFuyH4cGku+LBvTadQ8mGwFEyt+nq87/MuA1zgN8baR/n/1dxkqNwbt4bcVMQl+H6fs64OdAoYOHTkwKvwcLMForAIziR0p0jOvKUDPb3/hxec6kOY4yFcloMzBKR6gtL0oWYGCC2kH4eUKTRceSFWiLHZHDMdmel51vtDNgWqM1It3dkWMZ85IhMwaQ6E+gYLyvGzL8bHoOoDg/S+SMrqQWraMQZzIyS0xiMQDQ9iz9aHqedbJHYxOaGGBT4ivqOE6XmnmfSsmg2tExXx4jG7S+d2lOp+C8gfbYv2JTGXWwMxMYMAGnUgbIh2kPkAwigFIblbMwAszvo9yKZyUCagOz2tyB/X0dL/HPyz2CU0KahuN8kUGKMXPo+5LQYIY0jB2q/0zX3jnwA7BNq5x6odGimbGGNbsgqqq/CTWI3fehMWXmiZRvAmD6MgAQixvBDR1sHADGH5hso6hr1OXmjdt0TUNHHgERJyAYOhRFvvnmK3n27ClBQNwgSFgcNSeCmUAuThPOXJhssMnkT2jIDCbLTEdQtOeGoks7dDd2dwgAjoZdGY+m8gZc26iNpASOTqclJ8cnZFRB10TdRQv8TNB3gcYfEO56A7PcOnA8NjdCJMHfPHrCxBDsQJwbJGr4O5wPaAshWcUDGwkKl/z4L2/BKN5gO8i7OqYUeS+60gCaUntzUewVvskAQGOkWFD049XRzKgzYRt62smJRTB1xnyRvu2H48whBQAheq43hgKAYGdkArX+Ohk1PM+08iAegCnXm7AFv8AAjBIND9wsGNjMzs4Bu+w5Bpy+oLPEnH3ApNgcE2PwKGX1BEDVk23vRvl7pohj2AgyC3lS3+nCZgxAe61wDihSa/qJAcDJL4JVowHO0AifIVmAISH30dOgDWfjLqG778BixGhjwg6IDAmwCrlOwPA1FiDp0iXVoCIA2IMLYt4EBGsCLD985QhFklh+GwAQa8wfOtKyGgD0561KfPz3zsyPQY34zL8MAFx1q6bXyyc4fW1mHdZIuPoVGIBpWo8iFiAHCmyMi2Uj/5ZAmrB0v99l0osi2YF8gM4orLAxI2aSsWUMQLqhTyayubYhHbCzamB6opc3ygGAuztNee3GdgAAyyWwgnUUHZeaumk8FE2AEZ+cwYIR0KLFW4+rzK/oxuUafgBU8E/NM3idphOCdoitRSaEGatZExqw/xCLoJxv7L8YAERi5AAgkgxzncQepCwMY2WYeHYhZsAgyWAxBvHvjL3CpkAQbdZVsSw0UN53RcxwBsxSyUHXYLGEZUGU2YrZLFG2lCF0zA3ot0KSyRLP3cSMCSJHZZzi6Zh7LJth1vDLGjsaO7RDXlZDqBEYd2OCTEyIDNgBaANWEtlWNOW6kPFgKJ9/8QX1fXXcTZlguL939/bYDAjxjN0h05CcVwkAtlvrstbZIHjI5qGZIrnpDI4NeQpGQfGVBVfkSoo85+BwX45PT6VUhV7whCOh0OrqngMUVB0uJG8QtkbsHs90lJgaf5HgOhJdgJ/j4ZS6mdC8mWO9mn4q9ydcAxO794ZNTmuVZzPex7XzjoaMm5p4YgqWCyYjel2R4Uhke7ssb775ply/fl22NjcJXn1+/wt5/PSpDEdDgpYoZnAtvahBXoNRHHwMTODjFiF4ZKAt9sUqu+46SocYSU1HyMFExRfuFyTl6A00aiWCgJ1akYYg2JdoRlFrSr0GULdNFz7c12TbVDO9YNwTuo/rmBDyEIylAtzsRCPAxUqNGoHIRTGdgsfLAMCT02P58uFDFiL4O3zO3d1dabYzBiDPvt2Tmhs3qVMEAHDv5m0ClzAAOT8dyOeffSnTaVG2t/d44vA5PvnkE3n05DH1+u7evSHb21ty4+aebG1tUI+vgRwVsRMAIJyv15qMq+sb+HxNjkkTgEf84ZibalSiMEKj28fHXAOIORcYIChCLCYGUGGi0xkYpcbDgTDdN8gtTgqjZcEok0RYNcKbMbwMgAt5TyLW70VYaIDpteZ+QEY2gJcK94ECGj2mMchxv+mArHOeD0g20LQGelHZCBoYgQzDQTBTAUDPK/VtTQ9KEMvU4RJFHfYP5PnIgVkQkp2iD5UJUk1W3M8wAZkVagEAHIxEXhycya8/fSjHZ30Zg5lYrMhwVg4AIDQcT8/RcDgxExAUg6p9upQBmACAbF6yCaEwmYIjeZdj/+yee6fs8lUmEp63eB6V5TG2UmxZ+HkNe1LKjk+Wj7Ob4j2Oe+OKEdQUAIyBoTiv9+NL6zF/e8Y2MADxXgkA6H+L2kcBwB71kLXexTVBboppllcHALlGyIQyF2AzAUkBwCpygukkaJxl59lyhNTkI9Q5eQAwY5BH+XnUsMNexZzDAMDU6GVVIzxmyMXHlj6fjqjRI0ymROshyz1i6Y7seGNAeBXwGK5VWid4/WqHEdZTAqCkDbZl60k12GyawRiAAWg0BnHc+FRWuh6ZN0H1vtOGRbhHclqJBkjZ2HFwc+eARogyOXzB2b10HwfRChiEkZXcjDT3eWyt+DRXAB/t5X16yk1g/D7EWiHjEIC2MQhz195ryAhg08WlEkQEGQkAqrkf5QxstBhyKeQERo1srl2+j5JdmNPYBKUDgGEsmcw6NX3jZ7X8VU0FddQXI8GqHZntZ2peBrkTZY3H68ClTsjgsxH+TFJL75vg0u3n1JSJ1D1aG6UsIcjUNMASjT003oKUitcDCnSGB9ZIQRmFcRykNF46ERLFybDHOghIAFLH16khi3P4KgAgkiQ1wGjIe++9R7AMrLlGrcnOJRJzbFIXl5csBHd2tuX27dvUSzk6PuAYBYw3YKoBuqUuLEWWYwAQQYPgG5KoTjuHeJK2P1Jh+fkYYmL6OuPplOyxtc01abUhYo8xEIAIfZkMR/Kdd94LoBtOGMYjILaM3+NznZ+dsKjFw2e2IYi8tb3BDjIeYDJiBFg7fHrDOlBxcnzITi3Gh8Eq2N7aUjMQzmjrXDsuWrjxcpRnRKM8u0U3Lb/4WWH67w0AemLgX/39sdnFQd8BQRbnGIGIWCTpZoUbH9cKz8XmGTMAcc0d3PFAE2/8WRdaXzW1Ty8kHcDF85VlGj4uTAAwGX9e0OWKbrCYXYfXx41E57AYKI03ORt19kKXNx3YHRHgyD0gaMcoi84f3q1fBQD6JqTHYqK0NvKaP/dOxdafYtXp+ckbeniSnwvmFFjVn8QaTnrd7XUt0McbtO522sWAID4LYQx9YryOtgHWKbURnFcFAPE588en7NtVDEAWNtEIsCe0/xEBwBwwHRKc3z8A6MxmrhVuZEXq3mBc+GUAIBgScADW7uFM1jtrsga5iFqFul4Q/Ye2DUaAi/OhLAMAARc7iwQjiXTVZKKknS2ACXrNawIRex959XWhHVBs1SgMKyKVeg4AxDGiq47RNC3m9B83cuqb1BUARDFJ+8yIAehsEVRnALimo6A1FRpR1vnMEhBl12R8BR2rze0JlogGxrFGuRxLUG+pREMrDbJMFtKRhHyXO3f/BJrh4ngur38O8NO/1OPWa6Qd9IhFGMc/CM1HIxkOMvjndnAf39NYwxjhJYy9hELEmCwAmCo1Nt9gUvHJJ7/hHkLtPDOTKpSLcuPGbR4fASlqxOGA3UQGyaYDgFsEU5BzkMnJBDET/8YEAORLBsOesv2LykYnuFTUCQGMAgPYg0Ps6ck5AUA0e2ky0u5Io4V/Tb4+8gVoCJKJaIxDnsuZahKPRxg9VQCQyZ8VBgpsecKfxdv0sqcAIBLljD1gWqtwGZ3pCNvp6YlqGfYHcvv268zvsDdDggEjr8PxiMXDgy/Ppd2CZEqNDEt3XOdXpxsTtMW5LqnxACci1KSDYF3ZzqsVS17oAVRFUl6BAUhNpEoX2onUEHOkwLGXcrkuEFAvlWrm5KzAqo+scl8yuQm8LvWCgMmXwB7F+EyDWoCVRlNnaXG+L/sEAJHHwAHXR3XU3AVA7Jj6j1xrF2fy5VdfSW/Q5/WGDAJYdri2aIg4A9ALbDaSG03pD0fy4uhQru/ekkqtJY3WulycD6XV2OA1LlUacnhwLI+fPZJPv/iUmkZra015++235bvvvyvvvvuOrHfaMukNpEZAFPcYQECNydrg1HEm/KwK0weAEGWMr+PYewSrYE7gkxUazzU2BqafTSbwPLqOnYFiYB0RELCRfpe80LHT5Yw+FKouFaJJQ8qwIWqXzBEYmMdruXxyQ5l/RE2ChIg2W3RcCu7KxSJmg7wRBYO5gUzHA5lMB2xW8HDsM4XYZlUSY4ZpAjorSAszjcMUhF8GAE5UAiHkwXZjpgDgeAJgv04AcAhTtHGRACA0ADEC/KoAoAvSKwCYwXVsmfF8ZCPAjC82qRT0DmMX6cgMSBvaykRJ86v4e5/YcJmZqwBAZw4R9A95bdKCTBiA3wYA9GZftifFsTLf2PfP8LsAgFwJs9nvDQAk0DifSRlaYFcAgM4AXIz5Op2R388DpKnr3a7nywBAP4cem9P3WgXArgLirqq/4uu1Ss7EG1exZnsOAFzCfIrJGf4evgZ5LtgQM5DTGwrfCgDMk1Bi4oeea6vn7eT5+K3Wy1lOxskk0yAkaAfAzvIkzxOXxc78BIW+nq9nHZlFDqfkI7cd9WNkrUsmX8RMjDSFne2ngKGB4dRKVJwmPmaATtQyjGoxXzc+LuxSb3E4cSDNyTkONrMpg3hmrrkEBTn6rO/BXJ4S0hm5yNmNiAFsdBmohZxDWXZK9lApBuyT+jzg3GXsUTZdpGPTWuNw73IHYGMEhvuAZqV6LNTiM93xGP9wBjjzUeA/qDOsaPOxaLwv2HzYqwF84nixd6OmUZORihGQIH+T7Z2aB2L/zzQIw3mMl6UxrXXiye7/mPzEHDcypHmZBiCSQnXb0+QPTDe6hZGxBfHrkXXmVRQVhSJ0TG7cvEm2IEZpABBeXp4xCd5//jwkWQ6ExCAgGHUc4TEBRSRyXkghsyuicAK7xGzbYfRBjZhGXZr1qnQ6DWnU1ZVJN/kiE1kcJ5xGOZYJEIsjHwPpXpxRE4aA1HQq9TrE8OGGBmZfXdqNpopMWjBtNtvs+J+dncrp2RmZSx2MmmxsEASst/T5YDVowFIdo2ykOdMB9KBEAUsP1PY3uvAiVsWKDpgv0FcNxMu0NZxlsGyDSX+GcRFHvxmArLXBsQkgyldLojGg8Lq424u9AX6+TGciN+665LWXbUweaPyaOXU3iMda0Gdey4Qye7xs5NPBQ14dMCMWRo8XO+K4NgsdtURrLhxBagJgv3hVDQ5/d9cJ1M5GHgDMrtEiMBBrEPoxZaOImYirdvTs78HYMmqyr0NcFwX/wHABUC8ypLuhOgFzNMZGZbB5oehC7MB4Be9FA+1iDUBsCh6EdYNXANM1WNK16sA7unN4xC6f3uUPnZtwnvMd0sXXXL7Afd2ko5Bce1Gind6v+fs+m9T0nztDMxvZ9sLLE+lIX4kUe/+5PS83ZqrMOgfPEUNV6gBxr8ECX8GwbATYwWWAIdB2BSuKmzVHjFAwwEkQ10C7U7hu6KRzsnY2J/uv02qqQH25IFXq+w2lNB9LsTCQ7Y0GGYC3djdlrVOjBhiKXRwnxqwIRID96p+LUhQ6Agi2Ncbr9GEJlt0AOCbEVRTaxXqLLAyyMfD5wAaBxixAQIASYiAegXQADGAMNrQRQyGWKhlY3FABWGMslM0ojEHqSJgDYs7E0XvDWXQo0pWxji4jQTEDkzhiRMdIG8X3T8NvwS7J7jHGMzLGs8eCto6xY+LnXDkWmsSbAPg5482SPy/ZKYZPxpwCEA5QUQIgvjWs27tqT0k1XD1R1yRP/4putw7mkTlcktrmtoxOz2X/+b4cn51xHQBA6/dg0gFGuY5YoMObFUfWUZ0rANgCA3BtQ5oAhTy/MA1AB0v6fYyJXhD05p5VAKMfAHaBjH88js+OOULfHfTl5PhUjo/h4FrgFMH65oZsbl/jc8HGAmtkNEV3WpNIrlhLcAF8jodIGLVpgniIsVv8d6xvmoF8sVtinkHg4yYZQJMvuG/c2JPDw0M2ZI+P4S46CiYQz58/J3sN1+IM4Nb5uTx/NpDWmsj25hpHT9GIRWPUTSN8JJhrk5qoBkxxNF7HVhXMVUZr1gxFkQJWFozAEAtGdORr1AuytbEm9WpFxgMIo6FpWJdaFZMZ0AMEELgIguu6QexBUQTNOM0jaw2MiTfpAkwAEK2HXpcyMMg/6SqM+xsagBMVFqcupQGAOAc4VwD/8N84X/jMNJqpVOSLBw+4X2E93bp1iw3go9MTmnpc9gZkv784PJXO2o585zsfyFtvvS+Hh6fy+NFzOTo8kmcvnssDmNMVwP7bk729G/LRRz+QO3ff0PgygSKcjtgjTgEwAOtWc0Ndl2D9hYac6S/pPh4z8ZR94hMbvidl+kso6gpkWXJtYsKGGsEVOsMD0MW9D21MNG/4PcaIbEwsnkjR/Csq1qIcSV81WpNmZOBxIuRzXqD7V8sXCYMytBf4FSNT80JNSgUYxTSkXMBoOD46WH8DmU37HKOeu4ZywkBzEX5nigQ3ydzEA8411oaOE/O8s8Gv8j65MUHHKTH1wG4V2MANGY2R7DRlPCtJfzglI3D/xSkBwKOzHgFASKTEDEAAhecXfcYV3AueC6E2gSg9wXaPlSD7MdfQpheYNMyPrIHDaSkCAHkGYDriGjNv0thNgN+uQybpsCrCGxCRFLGu4RjyJUp8ZK8RSyDFNY0/J82XUr3d3Gu5a/mKMbn4yLO8JTNQQJxJWTS43r0+GICqD49r4Bp/AN8xdq+Ne2NwGbsHuas7bzNWWmOd+mPz0VIAsFaaShW1A+relVp5CcC+QvOP1OdEp0yPY7FeyecX6cxI/nq/7O/T1ZE2MFOZEzfR9L9bmDhLXvBl779YF2fnK9MAjNZfkDSyOiA12UjOl49vqkswNLDTmip//nx9+3GjuXXldYgbKLEBkpNGgi69foagSR81DuMRaiVEmG5hpMXM5tkE0wFgTGfTBPgZGP/Isbzecv27/L2mr+uNf9+PXYeYnxHgFLAQ4jFKkIo1AFUOzUxybAoEaTx/RrAR2qJuohPVaVF967W+EmJUNx5rCIZWnEioYE8rSAVNNWPz8X6lqZKarrDhU5zr9MoITdsCcSBqDlP7WCdU+FQYttlnY/1D07gZjbPo1Dub6OiyMfQRIxAL6tWa6u9DrqNY0gYspiUit2/X98f0Bepi5CR4cAIKzVEehzW7Q12AvUoBW0qh4L2Nsemr3MFTHvfLAECMhqhwYZkXDOMqeCAZQxKEBxYNwD2cMCRIKCY3Njfkxt4edUpQ2Pd6qpnw1Vdfs0CkJqDrBtmwEwj0gAZc2B/JbwwAopsFymS2keHD6vgjRznqFWnWqlKtKYJMoA/uo/0Bx3j95Dmgh0U67Hel3+1xjBkFBJZVtQYNlbJUamV5/dbtUMipGHVdu+i9HpN6BBFcPDgKY+SkbGOGynbQ43spABh3akxIN1ws16f7AwAAl20F3jnNbRovAQHTTeGq71cBfP43+L0HongzSYE8Lzzi8Q+8RrzBOGK+dIQux4bJb5yaROnZuWpDIoMQxXM0rrzQKVsBAKYUev/8ixsOAAU1buDnsy5j/D5XbekMhgvXL9vUvNAIx2MbVAZwxswAuCDOZTCZ08K9P55JD6ApRrZMzwyFBq7VqwCAbgLi19Y1EV0kPl5H8XM4vgZheDo5ofuhQtX4nL8rAOgJBvWoSHgwgDuIYP/HAwDZyYquKzbTVQDgvKimHA4AsoNIDRQFBNrNpnSaYItXKMBbKo45EA4zkGpxJJ1WKTcCnAKA1OUyB8IgdlypmdwCdnMHxPIAoK5CBQDLtZZIpZYDAGcjLa4J5jlYh0SC3cialMoYrcP+RnoN9/nAOECCBLYQNOLAcoN7GNiNSBysWHcGY0j4GBtUEYosSTPN0jWLBEHBH8YGjhTj56YVmLqnRgs9jR+rx4OXR9llsS4UlYHNbWsaBWUyYpS9apL4JsyfVTE+TdDj/Dk2AqEr3Ewd4dj8m9g4KXRgmLyCRTgiI5Drj6OQeB70Uw1HfQUAEHkDHshXAADu7z/VQ6fZTZnrGQ1OrEmAQl9+85AgOhiAJxhPHgNMb9IkorOxLpgmQKxBfoR7olyFPqG+h+vo4J6ZAAC0dY7GiY7YwrioYsnv8jPIMaLokYK98fqgBhXZiwM6/XZ7FwTCtra3qAF4//595m54DrrYR4eHZAS65rO7j+J1oAGNWAoGAsS6/eHMNAem8POggeONN+tkK0AFEHBEZnBhPpRatShbGxovMMGBsc56pSG1Wovma8wJyUDQz+1u0z6eh8ICxwTgD3kZmZiNJl2ACQDORUa9Hsd5AbxidBPNZuwlLHSmmGTIA4D7+/tyenJK9h+LftMgxR44QgNgNicAiAYw8sBnz5/LV998IycADS+HBAFv3r4n73zne9JsbMrB4ak8efKMAOD+0b7sH5wQALx2rUN24e7ONdnYXJONtaYcHuxTlFxHlzBqCgaAMhhCg8EYx1ymdvPSRdKAOO7prs1p2qN+H/t+74zKClh0MFjBWO0cxYmOXIPBDUdFXJ92uybrG20yO8kOMf1AvL82oBRE0cZ91sRWBmEK3iIXyDSQHZDz/rDndxScp8lSUSZoxpTmdE0EAIjxaim2pVxsSrmA73EIA5nNhwYAgq2NZo815G00TO9rOx5rNiwDAAn+TRFXRgps4r8R97GOrVjmVBM1tVSmApsFPiv0SUv1FsftC5UWAcDeACOBFQKAn33+dWAAvgoAiPOBOARNXWpoGWCLOB4DgC6N4cYA1HUkWIv7NbsmKQDo4GzasOa9ZgCgxlvd5xevp0YC1ePMvw9jgW04HpfA2s7Fr2hDWgYAOpPQm5h+vfy5//8CgJCrUTO8qwFARC1knmiovxwALEyuGgFOWGn/zgDgqn09/blfbwf4AgCW1BrfFgC86v1jEyx/3oIUUgIOa3NlsZ4L6zWpzxywciBw8XjSaitfJ2aA+6qqzBv8WdxMR3b1GHSyAFEovv9UB9112m0SwKRBGP4ixnUwXckZriBeKF7jJlnLznmmvZiZvREEjF5rOgfwp2Qs94vANALqMz2/OmIbjivKIecFmy6kC3u2aMJ1CYQaBREVAMR5UbZbDfclGNN0AdZ9jbE0njRBs9IIM6qVqOxu7n9VTApUiO9wrNdY384o17iM2sEau2xGqp6179Vg/IFUVq8rgYE6fLOJjAZDYmfQUqZhrJGk9Dxr45nyBDZtEx8PCHOsf0vmNjyLJHecRFMB+QJSRotr7EoAEAdIsWUI94PBMxwyMUSSjHFX6ALid0B03J831QAAIABJREFUkbD6KC0dJVtqrAHRYnwAjNJA5weCyij2KbaMjVSHAaM1pWPBAAFxwoFeeiLBEQXr5KEY8CLeTwi+UvMEXTdD5DnWgbFhH8KPHXiAWJsDIY6NjAadMiBS3G425PruTjg2mqCgA10qBWOGaqkcAEAsDGfTrQYAuSQyK/eECeasQX/TwAxZAQylz1sIvCv+LnQF7NSvYhAuvF4SsMluS372Mhbgq24aPFNLjj/V6ItroPh3/pmcRRK/b9iAfMTFhDPDqMmKg3TwLtvQ9Imvosm4wEB0im70XqsAxHQ0Jlz3hY6TDtg4AMgE30d17Y8WAb7sABg0UwAwMjYIBVcumOD9HIj59gAg3h1xBV2OTAMQySX0i1SrwCne6WXxsX2wOHLX19YNYg/iEtaAMwUDm+4KAHDVGl3l+hvWk5tnvCIAmN6/zsBc9XphHJuUGhRa+Yv1MgYgGW9h5HxGFjQ2FxT+kHhg4R4BgNzYyiWhBuDFhYxHA+2W2TWhCzAKRgjUOgPQmFg4tFajEQBAMEcERX5pLs16UZo1XJMpAcCbu1uy0a5KeTZUvStq48zoBk9pAQfYaXijACA0SGIAUGOuNl7wwM5CALDeYhGGYo8F2ngk88kgDwACiOAfIYHACCpev05GBYXOKiqmTAYFNugxikBlERbmYxF3LibrQoENZbUZ48LZUMbgmcDy1fckF5x3ADAAfgC59Dz4Y9WI3KvG1KsAwmzPSgOAw6lRYR8ZAGWuvnk2agxQrL6f4r0/n6BoElZg3tDtDqQ3GNJsA+utXKkRqOn1wNyfaKfX3C95GY0RpkWACkpjpDtlAPKaGuNVtZwUDOp2z8n+AwjoDEAAdy2wWRtNmpGASQeN474BgGcXlwQAUXyXzRkSxwI2X783lPFURfQ9Vqombplg5gDriUAa2KBgCWEkGt1dNQ9xqRC8HplFOekKvV4pGynel3wcyU1ddC+ayubWlty7d1d2d/fkl7/8RdDEw/kE4w0SL3h/xF8dyzLgDXmZsbChmqPvbdpNiAlWCCvrBbeQ7g8qMD7nV07WY4S1NOY9XyqMpdUsy/ZmR+q1EvM2jAHDzRb3uwOAnDRAXIrY7TgaNKehvYdztb65SZbi9b0bCgCS7VmidAxGd5cBgPh7mHcwPzUGIPaOAACa8ycSbjchqdRqBIQBAOJ6tjsdOTg4kCfPnsnT5/vy/MWltDstAoA3994QjIIeHZ3J40fP5ODoUE7OT8iQx6NeL0qrpY115LmN1v9H3pt2SXIk12KW+1pbd6MbaABvOHNIgl/F8/49qdF/0LwnUSQlcGbOLAB6qS33TedeM3O38IiorAZADkUlDk51VWbG4uFubnbt2jW0uoOZWGv5kuk6co82Bq7b8tJvcGCvDFyjjhHOyWDSNAHxb2rtomEW5in2R5QmDboyGvdkPOjKZDqQN1+8kC+/fC2XV1M+N+jruTQHE2pREsQE5Lmyoc0aE9mmbZTnaZhf7l84ddQZgJDaA9hlAOCJGkszAwDnbL6hWwXAP2cAtgOA3lHSmZElANgB+Ecbj/WinX8R2OH5QD8W+y1sNMruaD9ZaqddLCMAuF6fpDuaJwAQXYH/8KcP8q//9+/l3e1StvuT7E892aBEmCpUWir88LiWjx/vyQCMHTtHg56WkhmD6KcAgFyXyZ/LLJzSfng1g7J4NCCFcH+ce/5vHw+3+4lJV2acCv++TGiU3y/5VZ3ieLkPcy4HjpJFbXEOGYBWtcX1ha6gDQxAxLqUQ3nQqjEA5rofaQkj7B5ZS2TAZn2vKgMwA4BIGPZOWxl0dlI2AQEDcAAWzxMMwNL/c2Dfx6nUii7vvy3e8HFvIx4819/IfovuG39pABC2Kc6Hkv+YGzbYPtciSVCOmzaoqLMpneGXxstYfDEBo+vMA/ECpHEQrOiQziRYwA4ciIzNU8v4l3umafvHpi/x/CW4BvIXEgbUaKY0hjfLOz8D1AfLTHDo8yr4p1iRa27y/AUTnPfWOcp333+ffBsmdKFuGGKYOOa0vy5jYZfn9iQ1+aDUi5IWyh4Hqs2XAVqP9cHMc+kTsB/znlq1lTimNoMF0cQASGPkIyEA0BEVIQ4AavWE6ok7yEeSC/09xGZbyrTALg0HKr3mclZ6DmjjawOiMRqnAX8y2THsT76/s1yb1Sb1RplPAoD4ErT82J1vd5DVGqLYGyKi89kFHRUMBkonVMNml/SZJhNooYCWrx31Nlst7QPTDuAf/t0GAPLCrfsNO4WaaC8fCDdaTAM4Lur4wk0iJZJOqk4mL4H0Ulx2twQ7BVk6dPa17n4+JB7yYOhRPTyeoPS5L9eXV2QW6uAfCABisyCC2+szwIXTBzCUD7HWJTU7x+WSydk3R/cNPAkffAoAVAe8TreraoU1U7zpsIe3ypKstuVdA4+KDMpT4NJ5k1H/RE1MtgQbixKCeH4KNNsYVZwUpxGnkqVw3lgvX4xtDnR1DiXDZcGX/x43mLQBOmPBrj9dT0NG6alxcgNVdj3mucPYaDl2Lv11JuC5Z1A2T/HPxxIMrBG9juyOwWjxt0qzAWj/9WQNyvdOZLk9yALGrmAA4mvPAQB904pzHo6V6zj5RsagxujmyC45fR3rFQY4zgU2FTrDro1j9mMAwDhP/NzluvU580kAIDdOHD2Xd8C1rATiodyKc8a6YuFb2EyY1NntKOswnenYgLquk1uBZAKA7HynMg+IxbBRUQ/USmAAAHIzM/Yfvo65hOOCAQjGAjoyAgScILkyG8hkAO2wjXz19pV8+fpGri9GMjhupQ+dQABlcpAdAo0WABAbXwfMdGsA4DbaBY/xHkuAR1OyAAEQOQB43K3kuFdtKIRbuWQXwu1o/jSSTnckg9FETgAzBn0CgMymYu3vdiIEALUsDAAgjoPrhlOv7BAESq6tpVpdBAeRpaNOiB0rTDB2Ivd1nLKdvs6OnzRXm9Z6G7uZdhIsKLLWnwYc3UnODma1vMgBtXO2Jq4LX7uufYdjYO9GxhjA8+3tHUE0lmiCc8mOuZp4UGmSCUs5AQirMHTMtDuAZgDg/IJNQKaTuSYw6UeAIQzGDspBT/L4AMmSReoC7HbNy4DRRfbdux/k+++/Y0D4EYy6xyWZiASaYX9MWwaawMvVWpabrWzWGfeFn8dGIYeDALfyhtTAAdcbkQ3wcmDJmN+EaXL5ZHJCGxOIeeSjrYMTv1qDdQKwCeM2pNP493//92wC8utf/5qZYug7A9QCAPjHP/yB/o7vpb6f7tlkAeX/amtrAaeV0qgdAeCnJcD4Mxo0q46Oa/JochoagBdzkVcvJ2wKctpvWdGBygrNwGtjNhWwhvONglLVzSVDTnryuz/8kZp/n33+hvf0xZdfMRlNABAi/rsD7wvMR+wN/Y7qErsf++H2nsEOAUD4vYc9mXq3d7es+oBT7glm/AT48/btW47XZr1j5QukYb5794P88P4j2X3XV69kMr2W4eiSZapaAvxHeffuvTyu9gK5Imo3wQwh+UzdSm1y/qu/utE9lZrZmlTAuiCLy5ry8u1AHEhuC8s/dS6obqDOJfyfZFxce9Q/Z8l4PCctAdaGLqNRT8ZDAIEd+fKrz+TrX7yRt5+/kq//2xuWBUNyR8HdsO686/cxwWypxNhnqL+T16tXLhSBMFEVBf9Q+nvsCRmAAAC73XkBAKJGGKVs0O9ECXAVAPRyX15DKAlW39HY2Nz+1I4jToF3o/9e8zlAhwgAoM9p7kGpBE/nJpNJAL4H6CDdkc5gKofOkAzA43Egf/ruo/zLv/5evv/wIJstGI192cBfgnYy/r07ysPjRj5+RAnwXgXkDWhAWTbKgAnUmg+cGYConEKyy0qAj0gCa+OTWLJNf8oSINlO5KA2An5Jz8wmlLJRABxWAUAyNQMgWvqPscRXJ2bJYC5/14np+1YJAJJMwXmO8kCt7Ig+MgGIEKN4ktCvy0GUTwMAN4kNXAKAiHf7tIkowYOnq/aRACBYtd5swxiAzwEAwQAE0yi+MpAe92pPDGDqqYYY1qP+tCRRS0VZLF+NhIl/bwAwEkhShUX0h84QX875GJ6Y8n1LqyqqZcDxGO1NN6uAYOnHJ0CtlPspynaTBrAlX2IH3hIE073TrrV4/mXix393ANCTda7NWwJlyXcruiD7WFCyBsB2T7vFYk+s6hRWRz4lBhl75QaWmHuxWSWuj9UafjwjwXjy2VnDBAetOz0q5/TvwFeqkgu+1vF5J3vg38CYtCRZ4xxouNKOwG7zGbmdUzkbAoL0J+w5syoNlRmoQugS9yGpzPdJ/7w1QVGQrUf/CbjRoI+qKCQFBknPHOcnkQX7KIl1ejx8DgQM+BrRd/ZSbDDtgS8hLoCviTnMJCSaiyUiSIeaglGaqxIL2l5eSxQ+VQIMBxF6LzjZfq+GFVRFsHRgeGdT6AKqHg4unNnC4YADrggvnGoETXs603gwuADtBqy0Ry37bQapFNVWwweHkYac3bfyd/BvZpMtw+wBugMZjkDjd9+0kKfrI3BEkOEtmm0+A5OFA4aHiInx17/6pSweH6n3QdrqescxgcN3cTEnSxBAaAlO4Noj+p0cngAqeccpd0I8cxpBmLaMVdwUs3HTs2ipRXVMy99rAEQDkNhkXEt2WNTEo72q45HnbPST75/LUPHei+lDbYcWZmN5vAj+xFKUyqaQSpeqm2h54RkgrLsppIiHsUkGs9TgemItVB0AXRfOdkolyHYOL6Fxg+YOQAnQnssI1hO2kaIdGlBYiU7aQNh+Hl0weyyrQoZ7sTnIYneQ7YkcRY1KuLF1cwmwdQFGUIx7ch0E/VnXfvIuwN7VqCxdgS0CwKX2KTN4OVddr6qB1do2KWvrKgxoXHcxw1fJ1jWwKyvPtXg/Cubymp1h6IF/8UBd18TtYGIMGiCqjS/0JMgssQHBHl2Ax+yKjvtD10R9QUNC2X5gAFIDCxqAVoaEDBTQQPxOALCjWXRuXCeUkfVkMprI5XxCsVsw5tDl92I6IAOQJX+DvXz9xQt2AX4xzwAgu/Sio7A1U2LmGAFVHwxASD5MmPlyrT9vzkTAEIEbHAsCgCMyL7wMGPdEBuDmUU7UWUPpLpwDdRDgoB0FIBB0/6AHe4EaAG4KDDzBcoJ2oAGAEJmHHpQ6avtUBoxScH6W1AzvxJjBQbBIMB6uoUq7TX/PJ4A7TuqwZnF9fTJtjODnGNsmFiDlKuzcTVlkD9R8zcTssmfVzyWRmroyVhIzzGpndj18hA8fbjnvUGL7+IhGGgeCaywX6aLRg+6/0N2DUzUcaylEdMipBdkdkQHY70+qXYBdA5AlvgCDFABE8wfMeQXBVTsSDtpy+Ug/AGW0vK7bWzaCAEiJZmEE8aBPBmCq3yfrD47keqOdczcbBYXTU4YA+OEkq40IphUtKhsmQctOS+ZgQ1EWTPC66OIZx8/LMQ8EXhQUoqIIJPEoeh0AINt3fvWrX8kvf/Urefnypfxvv/411w4ALYwlmGzQbP54C9BDZDrXkmQv/wPWSbzHy86SFIbO1yjNgY9wiRwhgi1awtjvUhZgAEbwqCPjocjlxURevZzLbAgGIBpgdJiYABMQ9sYTD5qRH7IkVjsbayIDgDH2CZRfv3n7hbz+7HOWY8NeIDDBcyAAuHiU4+7A/cX1/DC+qFDB/cE3xTPerJemYf3I350l5F0e8R3YITjoLP2+uJCLy0vairvHhfzhj+9lvYKN7fH/9eogD/drlouDRbo1VwHPGtsbnhP8z+kYyaqBvP7spYz6Pepao9P14wrl5rfy/sOtoGgFzaFTJ3qPFX1yncCg1V+c6ee2I5WRsZOg7umuieSMYzYowDMaapfm4bArP3y/kJevRP7mmy/lb/72l3I5H8oXb99o0AN7XCZoiwCzBDLc981AgwGIzkhz/wi6rAkAPLQDgEjeEEBtBgDJ8KsAQlXnkZIkdg8KHmmpL/7TvWMjx5Oi9QRJ4WvrklVw0pr+YR+hjcTP3lD2RySQxgQAd/sOS4K/syYgP3x8lPXmSNBvTRagAYDbo9wvNnJLAHCnASM1cLWzNgJADfqsMQp1swD+9akBCB+KYE7hxGGdwG7ERjo0OwEc8k6d9BNM59G7n6oklDNh9HlFXU4mb6i1m9k/n8oA1KSe+ds2h6rlvZGy4Y2AqokfL32Mmselv+sl1DUAkFlOvTffL3lN0PeCBuC9MgC9MoXkExQKsPGRlgHDRuDlza4AAFa0MsH+A8Ovs5WhZAbgpL+Ti5GIMwA7iJvPaAA6g5MxMxIyoWu9bSnqNxSadtFfKMHSc59/jq9R+4xppjV9V59vFehsKzHP36/HWv5ePcY13VT7QFOc3KaX3DZuJRDHhhUmueAkhNwYU7v++jNyu6w2uYUB+AmD7NfioCJ89wgE4lClj5ZYhEV5aBNRwZtSlMdowigc/yjnV9WPzMB+BhDz8/emmwQHjbBQJiJ8bSOh7iw6/xnHFX4ZEjna6MuBtoxXUB8cds7iF7V5J/oIsHvsXmy21xl1PL6xGlHBgWtj4zJrxsXEJEBDmJI+qmjNl+93UqUFSHJgC3olit4fQEp9dvp9ZeZjX4KPijJ1dk3udEh+8X4Xp72y0IG5kaBmx/BngGQvAMqKz/0UADifz8jio2YeJm7Q6sLv3mUNJRbIfAIQhFGEU/znP3/HnygBBgCIjKpTJHGRYBM+BQDmDHcVAKRr3dAW3rW8SqDDJ2dCdlP5hA2Lp93tV6WBKk0UGy2olrhu1fyAs9eX+QwlHwAAIXA/YxbdHSof7KYF5JpO/hkPVOMiwXWCLqrgZ+ge3GIIyq5WXmpRByqKzBqYJuGYMUtWrxSvnrypzJbG7GcG/yqGseX+k2NhN5Oct2ZMuTiKLuyKkbLgEn+rBLmB5RezNul5G8BCZ9CEZONxk4ErGICR4di0IZW33QaIEmQK40/Kb2AAJtHScgQK4Nc1/vxjNcaQjU95He4Axm5jAPmQI98eRNbbk2oA7o8/CQCMzWPwfGAkMytEjWa56TgASBFXOMcBdC3Jf+fm8FMAIM6bALuaeLDZsRLgLbTSyvN/CgBIfUmfp3bcGqMzzE0Esxo472U8GdN+Y7NRx9nKPtmhKgOAYHJjDGAbqadots+ZUwAPawAgtFHhlB7WMhyc5HoOUX8AHvcsA04A4GxEQWx0C3YWHTtgg+HiZbItACAbaaCxEzKBluEF4w8AYG84le7kgoGYA4DH9YOctisCgFoekAFAAEUEAWUo44srNgFBxHXoaIkxu/JBFBkA3g5C/yofwVJ7luxaYxDqfWrUyiZJnJgA2oz9DgZhCJCVyYBn6MxlvSbd76pSC860iZ3CWkxk5c9PMgDhaMWu5Pi3Jz/cvsYFU+ixJFmJlmRSEwBY2khotriWMEoy/+mf/oUJOACAq/WeIE5vOEj+CFh/cHYAAMIOvP78DQ+Z/AcrLcFxWQLcn8p8dk0GIL4DkE4D9WYA8MAGFZpogdYfmGMQgQcY5MlQlIM9PjwSAIStQdkP4eCTAn8rNCnZIOkpZACS+GmoAU4NgtJqawAggDsD/zD0AIasMphOInwR/IyNyVyPRjP0QXcLTmwowdHyxMwKwzh9/fVb+eabb+T6+lr+13/8RwKAX37xFW0BtOw+fvggH+5QTikym6seDuzGntp/ClrF2FTHndoK6UWgJACAw77IZIhsOTTtTvw5HQIA7CYAcAo64GErs+mAOtJwrBlYQW7AGsR5J+LIZAZIDGf55tVLefPF53L94hV9NQKAnY6st/sEACJQAIsK4J1rmP7+978n0AubiEB/aeXCAOvAgsZzd/0iDfCVOeq6jgBH0CEYz/BhsSazE4DPenOQ1QbM0q3c363l8UGfOZ4/zBKmNCuaOypVeHHRlelkJL/4xVuW/8xGQxkNR0yI3D3csyz07sNHWTwcVX2AdiL8tH871hXzjPg3nweYgGCY2papDEFvVmQMr75eG5h/w9FJPrwTubwSefN5X375y6/km7/9lbz5/CXjBLJNypK5nwgAJn8CbEtqAIL5pyXAR4D3JQOQAKAxAA/GADxCbkE1AJ8CAOl/HbP/QLsAwgHmOjVetbMjQECwu6i1HABAjD617zi2tjBQRor/ZSgH/N8Zyv7QleX6KO/eP7AJCBiAmB97MgDxfwQAtcO4A4CeEEUHbqwD6gA+CQBqDME1aL4R9dePyiKJ/lIEMxDTOKiUAP8C0KJO+kATLiwLtgZgZO4ANH1KA9AmZBkyeMme70PeRb5t30JCJNp7lwxynWfuuK65bWXaMX50YI3P2EqA2WjAwJMI/vE+zwCAfQbl2hwNlXHqKyGJigo16wBv+5P7C315DgCIs5eRWZX9V9noe9WRbYPJKhrooSmEH6st3niOr9H8meo9eLfa9NkC6PwpAGDT+bGS4z2V/jEYYk2vDJTV4+iKD+PVZQYEEryKJats1hDKSFMi/9MAwLI5SsQKmuLTsulmLY45Qxhqe97xOE1AoPuv+n1NzMf1mpKEZpsiOy+es0wgNIG7etw8v3zcVT8afheSuFpCrI0hc8y83QMcPJLxB+kR/Ju+lDXOop/ujPbYjRgA4E41DQkUUhoJbEDV/FafRRN7KougWtKoKoWEERs6QVcQICD2NetxoX6eAoDscszxURIe4leWIgMnQsSJz4VpiQYnYCyyL8YIzEV9k/IeSNKFZ91aAowP4cuv37w2r0Jrzr1UD4OHTR9ZTwCAN9cvZDqbaXfcj7fyZwgn334wFgkcR3XcNJt+So4UNY4Kp6GyoEoGYEcBQAf0yPQg480zUaGEyrUtaq2+Fc3l5s2vWeenxPRSRoeDSci2MRMKR2w8kflcAcDpFJ2Hwf7TLFz1uhsQqCJgiuyP9F0vobQswnlWRQPqFroK+3HTxhiym9xSkqOYj3MOBInv1wzJvwMIGMe1ZK+Umn2fJoIfRe2DYSo6xZVAYJOBTRsmg/j6JpIAQPug/15uQFU9zLrZbdJE5HP0ph9OUbYAzOdw2sDOsd0sUosOQ3S+9Dh5A/P3vOQ+jQNKSQX2QmQFDdDtUTb7k6xP/UoJ8KcyAH8uADAB3gUAVxGhbdj1fioAWLMThWRAufZyIkSbs3h3xab54+AR7y3YGnd4vbEE5wuZ2MoABJDBMsqZAYDW9ZSbBkCHnwAAziZT7aTeAgBOAAC+fSFv39zIi9lIese1DEIzDYAoEQD0jnvDsTIAlRWKMhcNdAAAkgkF5hYBwEkCADt9bVq12y7FAcDuEYANxsu0TdCFywBA6QxkNL9GRyjW4yE2pC2AJtRGdQQBAEInShsagOGngSGZlgkAVDqW7nN77VB5AAi4Vb3F4Nr7s1MmJ46lWVvXRPH17Pudiz43TNVn/akMrEpt2NhVLjpuZeYbvyc72dJ18SmGdHbeutaEYS/r9Uq+/fbfWFoLwGO72anThC5deWOT4QAA4JTl/dP5pWZLo2PN/fDHA4AqxLyVjx8/ygNZsJpJpjby/kBZE+jKPTw8ahc9MK8AVKBSHPIHaIAEAHANEBAam/Q4eAcaeEJfWWSLSkUHAJmtzwAg2HZYB5xpwTgnibQiNsTfzWclA9CBOqv6S3rQaDrxt998Iy9ubuQf/vEfOB8BAKIbMLoCo9HZ+9slwb7LSzTy6abGD6oBpo6qv7z7rHfTy39PS0QIAKJRG3yw3t4AQC0xnV+O5PXNlUxGmnSdjof0K73zIJ7rpwCA6MQMX20wVgAQFRzOAEQQAP+NDMD+gPYQ7wHkQ0MZzL/3P/xAtiABwFUVAKT/ZvsH9BrxDGEeJjNluD8s9pS+YALMGJ4kD29FligF5zzQ/AJMDF7499RAT7DqfvH1FwTgMA4IFJDwRfn54nEl79+/l+XdgxwxMUz6wUvofdzLdepC655gxpXGJJNryKqOKTrPonFNRyYjMIvAalZ97BcvRvLi5Y389a/+Sn7xi1+wTBulya71mPyA/wAAsNe/EOmgCchc+jI28HnDRiC7zYMINFoDAEh76onYwgC2AYBq3/ds8gUWvGqRKwvQPX0cMtlLr25AFQRKlTsjAoCbQ0/2x46sVkf54f0jNQAdAAQHDAAgesKyBJgMwAwAOvsVPx0A1EBQmUXssAoxeOhIdQeyJ/CgDHTu5QS1erRRKuWk3YRLsoLrUDk4iKAZzHr3Izz5h6QfmiLihQAYz9+TrSy/C3sCPkNQ76kMFMcvx036/arofxn4e2Kwfb7rO7hHavLaNWU/zlh+kL9wZhCbJLj2amYp0V7/RwOAp71oCXD0Etq39jQ+NsHTs7VS77hPx/28BHI8Ti8/f86pOKehXskWcf97mqnx6QBgM9TppykldjzRne7/TMfo0n9vGw+syQjKJckoazpUSh58KtBak8aiXrIzZu3nMwDdip8UbibqCz71zBPj0dmyxTVUvhu05P28NQDQqj7L9dl2Db7+XRrBr8e1C/P8BQNPsSP4Z/o8AtuQJcQnOWxVe9nZh1wj1jgJGzY1lK3xFW2alUfDJ3SteUvhipeTA1Rm4oqsQmi59sjc0z4VWpkKP9F1dPE5St/1ULmiDELaYiSpU+yt2IU30dTx0b0cjEIH/yoAILoMgwEY/LUnAUCwQt5+8YWNvdZII1gEew8Ldw5tlvHUwDfVX4Bek5fILJZwiFe8gel0xIANDwGbD5wp/EQJ748BAMsFg+ptvFhGAZZAKB/mg7dAixkZo0GC+WG4iQZrGEJkrcgyRKCmyC10aIDYjonYDgVBLcp/EXTAKXND6kwNmmovi3GNFf/dnAZ8Bhs0v2sPhGyOM90TiSg7aBfYGmmBJJHRkkpd7e6aHMMECFogegbAy4BSM0/wWcS7sJpL5+PsBmMfcANYMiDP+Bfp8MmQF+PtXejidUSnI5bUuAHwzyrLx3RIytJMy6w7C6YE7PwY5wxv2waUjuer1R5Pel7OSHsOAEhnTedDYwnO8hDbAAAgAElEQVSwsYHV5OgrGhXOfzixYP9BO3QHkfujrBHonvpyQB9YCqLB+dRSGTiOCLxYdoUg2lrEqxaoitB7mW8abwSg1FxwXajnMQDx/QzqZrCWWhDWGr5tHla1xYLmYSij0vGoZqbLks30HAsGsq+q6DxoFsmZ0FbSZYaL2f/QNQrssWzD9LOeAad99KxUAQDCmUeDA9itpJHSOVK4FpRyyD48oinC40Kz2tRLQ6mR7guQftBx1Q7AeJFdA21BdBZF9u+wlfGwI9dzZKaMATiWGgA49E66AF6sm6vy61QDCWwblHoqAKjnPR4gxn6iTVVW3ZGlu8oAnJMBCACQgu3bjRxXDyLbhfQAR5NCs9fg7YRuWQNqAB47IxnNLrQtfAEAntYbOZmOIEuImTDyhh3NACDLSQkOAgBEty5kDU2st0jM4FjssmiswOSolpIB3OdUA+lcWbA/1+QoNjQh8nXh697ta5m5zcCCZhp+TgCQWVAAZ1ZqC2YdWDDr1ZZ2w0FfalqlEswZy9BR9s0EoTmkenFwpBTY7fdnlRLgrokre6mvlsVBfF9LgFG5gGf0uEAZMnTgFsnRhn4cxhS+DIAj/A+dQjLxYAOh+zQCaNMxBuCOICDWB7QzcV2Yj2yitt4RKMRnSRqFZMkJ/5OzoNlhGla1K6nruNkdT0K6GHkKeK0MD3qayQGm9KQmCa6vrpQBeHMj//gP/0BQ6u3bL6ij96c//4lMuNvbe2MAjmTU79NRVq1PSASY3lkhPRIBQO926bqYaNSGDDV667Bsrn9iielo0JWri4m8eHUls8GADYecXZeaMxgAiOQzM+eo6DSZB+wbJQMwAoCwoSjDfnxAExBla0LDGQAgG7gdjmRx6h4EsG8p3/3pTwI/FiAvnHz3Jcmcpk6RSiisltBTVVbdbN4h6HP/cJD1SrUcAQDiyQ3RTKgz5HVQm8jKKfFMYWfBdoSvPB6PZDTsyeevX9ChZwnwUK8RACBKzjHfNsuVPktjQDM5F0C3EgDUroWazI8dD3XP1qBVS4DVF+33j8YA7LERSH/QIQh2cTmTy0v4wBP55S//SiaTuUrxUMAwv2oJrbKU0X5vKwE+ywDsDaU3QIOnBgBQoON4J6fDRrVewYI7VP3gsjz2SQCQDG/YbZVvAHJf+rsErYjHZQYg5oIzAAEA7g4ii+VBfnh3L9/+258IACJBAMU48N8dANzuTnL3uEoMwKcAQOw81FPsWQmw2UHEadj/KS/R6XCug8UM24q1i3XowB79FvoarrFpsgMH3YfxORWd13JvgOY9KzWmpBO1KQ/007bY3/aQcdERai0BDnNFWX/2+bSnPA8A9P1HfxpTJvhN6gflY7UBgJRuUJFMrfwqHjCOsV62lwCDAQjGjSZYd8rWCQzAWnM+lNk/xQCsAIBNXmnBWLXGTL7MfPxziaGBqoWGuR85+rc+ltxCW4CxEogq4bdKXNBQxnxOeapDxlz7q+zqmyMS/U4GRM0fNz/LNVBrCZIGslDFnn2CXnjTVeeEvj83kzz4xOPWiQgOalUr10oAvbym+vVUP1FWVDUBjw66xZildu8eTxo2QpsEnUyTTOD+A9wmNOdwcshTz98BwJIYU143mq+pfbP9qTYXjUDm+IloXJoSBszhm3ySBTiaW1E9Q9hTxEhImMInAEOcTEN2jweJQf082Eg2TRwDANT9HLZzvYXfGLTcDaPSJmq9VOabCAC2sbpf5NWl8EnhXxH46+W4kXv5pzIAERC+ePlSnQVo5h2OpDtS288ETdnO3DJQrDdnx2ClWm7ZYXLL+ufJBBToAb8PBwwOjHcNjoGLBym1QNtmwclKtThhAvPPNy84hNycvCslGC6gfe61Eygo8w4AVoyFsba8DOuIjl8nkV989TkfJjo2YmAvZ3N2pUPZCB6gsg0si2QbD66xDMYi0OUPETR5Zx/GSZ6CMGd+hDeZufVgsQkAtM+WG1waz1JMtMjQniv/rRkQZ5w9weJsWsCuXfekdX/Gm5/G+CsPmMVxyw2w6dSphC1om5SZs5phtgORZdSgkegbpG/UbQxAP24bFT1pZaY26rrhZY3D6tbcpuOQ5mnp+ARmaqUUwQNSR9J5Vg0wEMDCid0cT2QArnYi6yOAQQCAfe3/bQYZwZgnBZxO7Ws6dgFGaUZlQ2ZXWKVScyMqRaWteQ/XPjLnRs33YzgAw3MZAOjnbZoDNZClBJCtdL/teXmiwudSXdWwelYEcyx7NFaTd3j2Nvcxo40pxhIl6Fh4phv3Ty/LSroCMILvwkZj7GEzqUeBJgosoVUnGkEp7Nxq9ahaWHf3SRcQgWkXASHKXgC+WJadd0ANwL5MR2MZookGslMdMH+EAOCgf5T16laur/rPBgD5XAAAWgkgzwkA8IggB93KtEsWrl0ZgEPpYh8YzaU7vmBwBLtzBMAMAHC3kK51HWbXXrK2mEOTbg9B5VD6kznq3wgAnqwj/Ykaggs5bpaqB8guwAbugSXCMl9jxB0RMJuuB5M3eDbaWfKYAMCwNoM9Ztd7A7l8VkSpCc6xMP90bj6liVMNgKrMXgWj+Og8i9uwAMr1FUX0M8OvOYuUjvtElp36RZZpxenhE7F52HorqxXm6p46gblErMOAdDyZEyw6ci4gcxcNmHZdFMF+nQFAloXaM/Vx09INlGwuZbF4kN1OmZrb1VLuH255LW4ffL4jIYrMMcA/OHJcezw9miBhTJVnRZwGhYQE0OAQnpj5ZYnKAS4GgEPdgQn+oZwQumOm+1cLRkOiMe9fft/6LKvbsnZWj04jkrze6O2f/uX/4rWDDYjuwPPZXL79t2/10AYwqd8ZgxZlg6djWpMhtX82F+F8QqyONgDgrDbt0HFECvjA37E2vvr6rXXR1mz2sA9boZ2TEbQBBIkJEdercxADjj674yEpNBzIxeW1XF1dKQOQjM2Tang9PNLOwWH2jr7wb1He6cAz5A6gXQ0gko1Btij/3fEzZFFBK9BkFNarFcuGCIh2+5QhYMMauI7UfIQGnNoW2KzYPIHzyEpyd5uNzOcTefHySq7mM9oItcXoAoxSoDyvCe5Y6a+yC5D8IWU4ASm+DznLj2WHsOsu1N5R/53zwhqq4HzwV7pdE0yHPlkfD35PwBYNKKi3ORyq/uZ4TEYDNY+sK23ND2o0CYW3yS7BPrd8Z1QQBnafax7rp3u0EuC+dAdD6fbR4EUBwG5nbEl9jNtGlg/vaZ85T44n6UHjj6XAyaJWrNx5ABCxzYbxBPVavdrD/GqK1DtYbzrH8HegJwsG4P40YCXE42Iv3/9wlwBA+EcRADx2B9RNvntYy8cPtywBbgMAaSeZUFUGIDUAu0i0KigQRxkJPUgYgKjBxCkaeZmUCo6jCVDV2uWytz0IawW2IQF//R7JICwWABPFCBfwIeDHLTcrrpVuAIQjAzAnYPPEUFmEbFscgOIeWPijCdgJnaTL/Qdz0MuYnbnjdqycnzgeGYA4ERmA6nP5burnB4NnjYZoiF/ZEE3HEBVi0GNkuR67bR6tS7IeJyWwnZnO9aZJQwCAA9lJX5by1ZsLmfS3cjE+yqh3lAFiT0iO+Cx9QkNPP6Kf1NtQVhh9cZJabH9PPmF9g+dzjDbGPlsCufX9pmU91eLC6pqPDTl8n4lXFckX5Tnp71jHcd4579dAFK+obWl6ko5VMCtrgKB98Bwxoz6Sz/tLzZ963tdqnyrnc5ouAWFNci4NEmptpy2vr2bXodNue0l879x9pSoljx/NfsQEZnU++Lyp+rdMpDZoYpcAIPZb/ZxXsFUB2CozNTdCUiKZ/p8YxNZhV3277C+75ir8e+7FR/j5KhsBHWgHAFkBAl/PWLkoP6a+MADGZG9zhUhaWWzK0rfKra0SZfYau42nIFl06KdgTUB6D34TddmtUkHndtEEp00DEDcMlpuLYsPQu3gidHem6OyIgBEKwRwFo6JTXF47Bu92a6KQkylEulVvApnXjx8/MJjEJjHsqeh2nrDmuFa6+OXpGQFA/NW1//wTcJIA/mmXXghJayZqv4WQNRw+ZRTB+Hp3OyxuUOpBzeT7EGKmQLXIF28/tw4wmjkcWfbL6ZqcUF4yavoCMaOWjZZNuFp2NndqdT2ECM6UjK8SIKqMXdgkfaJXzo9nVKz0UkPqxwKAP9JuVZ79jznGTwMANQDJr3pJcHlN0YjW3guGNWVW0gbitE0DAsuScWd4FQBefn7G/Cg1I+wD/7EAYLhzA/7qG4MCfBDB3xwgeg0A8CjLQ1f2LLEE00r1MPByABCdFzXJoBu5s/7cgaK+T7hnbBifCgBWnltLCXDbXKxttDUAMDuw0QFNjMAiECIjrOGVNGzgwINxZ9oNDgBmyrsyOjyjicAEjjdAFNoRYz6n7sxh3sF2AOBgZ8t+3wDAakdyBOvY4BEI393dyZYNoFBlBD21gQKA3VMCAKNjjiAT3TsJvPY6Mup3ZDLpyuVkJKfjSpbLd/L61fRHAoDo0j5OAOD+AOAoio7vGwFAdhTbrOVEBuBSuuBbdBTAU0YZ2Flj6fWn0ulOpDeaoiV8DQDUEuK1AAwEA5ABJsA/ls4p4MexOIBFgT+xHbB25iaLBHN8Z8z0ZgAwMRZcmqJRxNv3y2j8nwABi8x/BqqrAKBP07oDWDjw4VQxcdU0p5uCvvJzuB4Gfpj30Phik4w9O2KiLNPJrrAtbFxy0g6L4+nMGoGhRPUQGCde6oFj9WTQg67xhUynF9KH72KdIwkam9Omzt5elut7AuQo/9V1he6w2iE7sfCPh6wLt9ZkY9qTyPDT8/Nv0PYqNWdDZ18e2HwJsgAbyuj4EfOXHGjM2otWZp5skgJ+vva1qiGvERwL5bHQ/4MziQYYuE50AQb4h/MALNhDx8E15hy8TTIjXm6d9XTU/7EZZJ0/iCdgfQAshH/lQSZZlAcZjpThDTtBW99XIAL+IXTGyM1m86Fc3s3nYCG6s5wBDrO0BkE4um+OJgkAtI4lsidTEOxOFF1q8gIvMhqh88l5gIYtK5Z7brcbATDHeYDsvoF+BJqt+Rx8XjTKc/1TBaBx09WGV2SGNTXxYYdxtQdg+s0vZhwTdJrF305s9auAkzcKctZXAkfoW1r31w6+m1eXl1D7ePnvAI7wfQUIc0IUyRqU/FI+CMmNnnU2P6FUacCKGPj+seSK92UaelmLrcq8qduFqj3pGuMnl/41AYBZA5AAYG+uAGBvmgHALjr1ruXh/gfa2551xAUDsF8xj9XzPw8AVAYgbfozAUAkPKkBKEOWhAMAjAxAaADuTgPZdsAC1BLg3aEj9w8o9f74LADQGYDQumX34cDccgYg5pInMbz0PT4TminMMwtOdd3nAfN9H3/XRC2AYjBUtEEPXrDXS2ikmg/CpI6dxO1fBKOqc6LKiEq2rq20yEsqQ/dp2hjzc7y5B68F/9vnE6ATmPcAAFEe6AmGNgAQACcAQDYB6SBZaIlS83Pc5iK2Kv1X1fIyrc1nAoAnMAmtK7ecAQB93STtQk/m0Sc5DwDSpgYfsVbxZM+hDXCqN/GI66seXf4YAFDHr+rvlIn558aFZIuWup9RQ9hxiABUNfk2f+m/1eOv+oJ5jv/1qffha8W16dq+XwKomvSqJqTzsXQN5lc7KuF25fkMQI+jSyZgsQ90zN+wkls2NbPyX46jMxodYK7cuEsNoGQ4N10kWY7dh82HgV0ECWMPX2NTKYdnIxPo5cPnhW9xQBd4LRl26SZIlCAxzTXL0l4lh2kSQv0n4GVREorlyAFvaywBVkerK7MZAMABxUxRfuO6EdfXN/L5my/oOMaNGhcCxwqZoQ8fP8rd3Ud58eKKpWIRAIROIIJJoJ760M0p8k6VIdDxLEYCXgIDsHSkwLTAgAP4Yw00SsCQxdntZbtZqSNrN4/HDduP/0ejrsynM5ZaIIuDgGI+G8pkMpIJgET8HWAFMtmWPU3Pu5KRzSVbCQAqgJ4q2Gkikda1N+mHxAd0RluQ2TvHlox1UDGQZUlwKbLa0gb8Uw3Bj/18U4YnHuvc++0bUcsVNTC28iefX0ZXZorK60zdqFPGz85SjLdr7vg1tM0bz2Smz6USUzVcnvFI2jZeGtYyDLEstPKRFJiVIIL9XjDsyuvWYERBKQUAhQxAAoDQPkoAIILvTO8HAIgyq8VyqZkNMN8AzKOMDowOKwH+zw4A+njEUg+3p1yXNSZEdZzz89NSck8mIMujej/A9EzL4oAOmlnvgeAJtSygR4HEh3Xk5UU5IygwSKhtocAGkh/QN80lXHZulKF2oVm00Kw3mAjMjqMMSBmAsItIClXAIgAESJggWETCaDyU8agnVxdDGfc7LM26u/2TfP3VjXz19oV8+eZGbmYjGZw20lYCzPFLDEADAAHiHDuy3wH4UeCIYF5nL12wQgdj6Y6m0h1fkR1RAoC901Z6XXQ9RpFkFQDs9sfSHQIAnBEARFkQ1zmSSigt266lc4DWFATinwIAdSyZ8bcGIRh3ZO/KLsAxIaNNHdBIxEq5yRKqTqCafWyRkCjtZOwaGPfR0iGvMdkbGLY+52vOfGF7zgGE7XsIbAkCTu/epjAGwD8AhNSEm85SaTDF5ysMAC23BQCI0u7RaCZjALvovuCsSTpGKHXTc4BovFo/MokJ5tcejthxl6RFKKoPXb6TZm93my2dNWU1G3vGLsLjZ2fA4FmAjZbBV3UI9fdsD1R42hy2oElcMtGjY89jeLtdY9hxXM3Z5jwMsgour+ASDHjfbS2SMO705vK5mIBRkKvagR7jrE3U9GV2h6ZebTqz/MbkZtdtlnGrTiMYQ3RkDegbQTzfGg3wNqw0B9cI+4bSTp2/nqnXigzYCazn4Wgis/lMeqOJ6sMAlNujm/NSNqt1AgAVTMZa08QJAXyUTR+15HO3Xql+DwAzgoMbOua4fmf44DrI9iPmq6xT2kReW2atVv2NzOIF6OyMdJYR4jkZ81LnTm5igWt1RhyOl+yAky5dO9sAZy8ZZ9VMMCGedPbv60pTrVmAoQRq2QkbgDQSS6p9qSVGaH7ngGY14Ex+DNhUxZ4XbRakQiqvxCDMDEC3+5kBqAg8moB0wPDuX0i3dyG9rgKAirsiqbOVx9vvCAB2jwc2PPES4DwGtlYd2GhpAqLzGMkbK+v6kQDgeq9dvUEkfv9xkRiAy9VRdieko1QDcAc2xzMAwGzX1d86UQNQAUDyPUJ8ADYLbKMDgJPJWIYmocHVSWqKlb2Vfp797ixEMLG1gksZQEhQeqxGdjP0AMnkzgmRJgZg7DjPeeAl4VHCoQB8MpgAcDjbUTahsSo0Hup4JAiJeLQNAPS5h3HSJiCd1GzJfbjIPsQaiAAg5jYbpiBuhI+GfEuw4+cAQDnuZdDZkwE47K7l7WezggG4ZSdqzteGEtpuAQj+HAAgxiQx/jxeLkq52+IuZ2T5uFJ7N75qEgCmvZycCE2apF9reuq+t1b3lzIeqzFGW4BLtfnxfFWChvu0cc61+yl/uXf+4gCgaR62jYACX5lNh3FFUutcfB9tQu3YleqXAvAsKsWqDMBcCqyJrwJgNJkMVoQFdiP356ghGs5fJWp58zX13eCvUVYBVQxsWpUrR/EebSmEgSFVQ0kVl14AmU5jOMQC/oy9SR5wOSYNwV7e53Pp79rtGNWrOsYqKaTXkzfkswDgzY1mh9HpbrlcyXw+lzdv3shf/eKX8vr1a2qZ6EsH8cOHj/Lh/Xv54Ycf5Pbug4xGCOB7Mp5AMHbIC0v6JZtNIwDolHJu/GkwDFVleW1+2DFA4Q1ioKC1MlSBeE48ILfWJlqHwnOzIpNxX64vLuXq+oKAIT6PkrXrmyv+RAYYLBpmreHsgSJfmex1tkXTpPZrLgHAWhciK+ttA4JqhtcZPvYUWAoQN8xAqY/PKRnoM6Kn50zaJwNwxQHPGYBz73/y+Z8EAOkG2fg1Zx1S8FVQy5sAQJqWAABqdrU6X/6rAYAcQcY8YL102QRkczQG4BkAEI7V3e1dYgDCeYLN+CkAIK4HRhQGFPYAbLTKmrMSAhrG0Bk7G/4MxPm6qkgWFAkJn97PBwDznGNwbsmAKCuAT3gDJbx/OKHMV7NCAAXBYPFyLDCgmT2yBh8uyp3We4UB6J9b04GHrAFax+dSUNYlEnSCvgVY22BUY04jEABT5WTd5lhOhBK7imwBulN12Un9YjaVy+lQ5tMRAbfV4k4ebv8sX3/9Qr5+eyVfvnkhN7Oh9I8bGYLlYmVoBOVgv73ssAQAEcCcoE3bAgAiQIQG4DMAQG6cWKPGAEwA4AQAIABr3ZgJ3C3vyCDsUFz+OQCgfsa7GwMABLBwooB/fkX9LgcAKxu2Ra6lvcm/tzBKQ0BHQDowJnReu2NdXE/Z1fMvAgBq6Z86L7r3k/1EL79L0Ho0hn6lNYQJJWO019wDAQKiEchIhgPox02o9ZhrZJW5CYcKLD8cyp/RHl0/AwCIqgOCGh0AhjuCf0gukkECX8ESG7jWJCkS5DqiEH6F7e/Bju1RAPMJ/po2jLO3ntqTqwCgM9qrpSpx7nz59i3XNkBMzu3gT0RNGpyzvscZu8t1dezCGFQVYGaSbkAWG041SzoVLD2ADw7AwpzkE+QhTJ8SLDPYJjLpeG06D9iABb6ed/xO+6yCqQD/UaIDDVA0hyEAyNI8ZFD2BP82awUAeW6yf8EGseSKqC4owVR0Bd5vtHTUGgFRt4dVLiiP7avttOuMpO40ZiFhh3NqzjtrPsPGokxPQUAVG/f5TfDa12ER2ZYayHBLojQO1zrPZ4lCayrkz5N6sQZ+qu3OACCG1LsP6no4sPz5UwFARgemZZqYmj4eFnx7oO0Fq67ZlMrNMV+MSbvncrYuwNSku5Re/1K6xgDkVtGDNMNaFvfvRI5b6YBBcdAS4H6FHvRcAFCfV9QAJEiM9R4ATsxlxhiejEdH8O6Akidg/z2swARHg46+3N6t5f/59g+qAbhWjeTVkZx0RDnPBgC9FByTqtMdUus2AoA+/oxbjiiB12ooMAABClZKA50RF+JpBex13XkQj6CVFWFHlQhBvIW1nPwNSjkg6auSCRwX+ljVQP0cAIgEsMpC5H3JfX5WYfW0iQmODf8OQF+MCVywn8xsgHyUU4jHMrkarDmI/+MevQQYvlCBK2BtejIUNkDXlto0+GiUOwm2jx06oQGIMmHM1bDvct6QnbqVcQ8lvxt5fTOS2XAvFyMtAe6ftIN1uowCQMtyDmp8HXDz6/Z449S1jqYGCpd7SFlpVr5PwAblwC1MTL1nY7oHQIV+RQNwmY5fI6AUFQZBvsZtgc8hb7YYS79TnF0+tzYAMNyQa7pxvbQQb0ptb7fvz41Dn/u5p/b4pvfKRG3T88zj1F4h4sdu2+tr88L0ZGkXWsghOi8V/ENTC+7PBcDv50vSOS0DEBMaWf4mg2MpzimOD58s+yWimtBGyNC/VxNZSGzxOr25Zs81RB0fyNhU9rkyMzVVAAUGNWU2kKSwY7vdApDHpnKmWeoyJirBVL0O2C6QO5B8wXhDfgPHgQ+H8l+P/VCxBf9EG5Nocpv2zzqzp3k7G89O6LKGFwQMHW1EgDCdQuj3koYeDECglMj8/e3ffiN/93ffyM3NK7m+eZn0bHDQ3/zmN/LHP/6R5STv3v/AjAjAWACBCBKRtX1cLGS1XCVDzIEJD8x1jnzS+DW5sxLnRhQB5U2x22J+EPBnALJQ+wslIRS1R8c5LWOYTsa8p/FImwkQIIAeDR0haNfohpFKVryphxsIy8z7w6wvEKecWuAS0FeKvIcMVtOcbzNE5QLNgURZUvG0ytj5LktPm6KfatDOAXxt75fnrV3Hk81U2jMPGXgtKcH6/OqBdxEwmwMFgVM3MPxph6uJYrdtNMXfS+0/N/glUJw6+jllvcY4qz5Pv5/ECDzDAGx73r4O3YHH9WFv3R7FSoDFGIDQRwolwOYceAkwBM5TExBsGEPVdGLmGY4WGL22mROIwtq2dupejpQ2gZQ8ACvuoJnq8FhxrNj0Q3VidqZ9Z4EqgExrbqTPsUpPb3ue5br2zbEE/MuO0c5MwD3pfNP5lVnS+kC5aREcUGq4SxJ4OQ5+MgMEXSuyAhFcqhOcnCQ02LBMEWwg9HsAALL8ukLPR9Cwkse728TaTvqnYIp0eykA8M1erxHSCj02UbqYT+VyNpLpsCfHw0o260fZbj7K28/nCgC+vpGb+agCACIoRjjF4LwBABz0R9SAYjMFAIB71dLihteH/lBfNQBrAKBqAHa2qgHYRwkw1dYQAIgcu1oCDACwM5pKBwxAsJAwNmCIbTeqAYjv77a5+UdRAkwGF0qTOe4GamIjFpQLagmwd2hMczY4xBEArDD/gu6Nah4+/1Xai7I045zjVzqaTWd+LhMQ320LKGrHhZ2wskq9Bi2lQDBAR406cRkAdA1Abexin4f+mkAaZGwAoAFCtCfWuAXPxnTX8MwA8GGNAAQCA5AwhFJrbB0qaHMythxAoBRfps+oL0EHjB2Ej2SlRDultsXZ/AEYIqDjPYOrYEPTfqTH9O87HawEdR24s7ELIG/qhFmWWflxiwdzbr74M/YSaCYoDdBioqgLGQG1tdTs7CrQjr8nEIX2z5gkVnrs52VzIbNpDjCQ1TgCC0o7o46g1wzAF11HMBfAkAaDb6tdtj245TGxvsGCQrF2FxUdquUD5hefP4Gs3DgqArg5MDWfLzXwsWdiz1jLdCJTE6Cx6nT5PFE9NADWYHbpPKUNLBgx3gU8+wPQCqx2oIw2ptx/ynUW93cPYlA6nrSKnVFY+Cd+nFJkxv0gjkDBPiDjwRiA2S6pv9o15lC2+9ANVuD/AD3J3gmmlW2TAQD2B1fS68+4vnlIMABPa1kvPspht5IOAizoeKMRkDNzDaSLeGCNDeSNI0zWAWD84QhZgJ3tv1ljD2ALrpE2J/lRfQQs/KIAACAASURBVNnjXkwD8PZxI93emE1B7h828u233xEAXKx2stweZLnvsAyYJcD7jtw/LlpLgFXLHDYQwIxqAHb7uH+AZtZoLTxgspYpw/So7L3jSebTccWndX8G+lTeiA1JWKxR+BD+wv0r60STRyivhT81IMiOztfKXAHwTxF8NjvCbDU/umXf8qSAx1MMdDsd1el09rAF0mTLGCOYck4GxpfVMhEgQokvqwAsEEYTE14/nitsuJX8eQfOcn9CUghEGOjYsyKOTN0qABjXlMuzOEsYcai/kODBqob/MRscZTTYysuLvsxHhwQAoiAcOsPtAGA8W2afJwDQy36NQezrMMeVmTCSYoEG7Xk/CzUuGzp3ZOBN9+Bq3NpewlmviKlapNq5yIi2RKx1V1W7r6wrZyS3+RaxYz33z7A1snlPS1eStriw3MOfsqflez/n7yX49iQA+CNIP+Xx4xo7h2FUZig725qWb6E12eTPpOfhSVEjeCU/x/wS3//STCsCs4hz0F+wfSd3hfYqDDtCqpx0XykH0vy+HT+PswODjjQ3++Xuqyi25cm2zGL2uewVIqW+YqVhbNTrDnsrbKHObZUkwTEdGGSnY4sL8ZnO3/3N351mBgAuFgsCd0AkcWPIELm4u3d+Q+fbr7/+Wr788kt2AL67f5T5xYW8evmZXFxcyO3trXz77bfyz//8z/KHP/xeKdHw3ZGs6WqGyLPNOgiWmfQMZSqFyagxbqIpgOUNhAeNG+1ZCYNPOgS0KEFDtytsIihzU8APAYPq40DvD4AgxaOBBJugO2R54XzjuJ59Lw1Wu4aXTZyiVDMuBu/eiY2zzXC0AYBpE6kZrBK4OgMAliUYP6dVesax/uMBwCobou0SHXA5Z+D9+lPzmjMA4HMd8BJo+7kBQD++Awg/OwCIkiGUAJ862v13qwDgYteVQwdFnihRgQOrDiO06CgevaqWAAPEAbjlAKAEUek2ANCfScqwoHujUai9RAMOme4dWvbt7DUAgHh5Jzz8G44rHF7XJYtzoyy5TkBfaLVOO2VgpHd1Tc83NFehnbHg0Bl/vikSBLPyVm6gKDuBW5ho3WrsUybamnLAbsKJhtH3Z+3nZjZor0w0NAOYTadMgDgA6HMfWbvl6pGyDZvlgn/2jDZteLdDpiY12wB0WTYYn0MnYNjc+XQil/OxDPoHOe1QUrmQ4+FRXr8cEQB8++ZGXgAAPKAEWANv2HZ3yuoAoDUHgNCtDOS0Q6ABdqTp7/UO0h10rQQ4MADh5G9XCQDE+broAowmIAQAsSdA2HsqMogAIBhjPaXU7xYGAK6qAKCV+Dp4StaCNaHRuQYW4L5SWvhcBmBVUy1mGs8g/C0GzufAXwIArOyBxhaOf2vywUm4K8oDVUtFHbdceqv7XwqACKQo+68DvSY0dumNZTBEkxcrCeUC1RJuACzsZH3UTm4EACHEDuAF4s+wF9adWc2HNX0JDlhicQaQkKcwdrmzd7WEFA0xygApA4DJvvAxWzIgPPL2rLuWLMYsuduSCAJrtUU+PxK0T+/JhWP7ZKJNx56gvJ2D2q/hb5R06EKqBdlxyKwM5YTnYmCvsslNM8fLA6mXh8SDat4kJgjLb5UdCAAQoDAoe8PJVLpoO+4g4g5dl9GgDutRGXJ0vPGMCf5hDBSMA0MH/1bNaDAy1b74qwIAEkDUJhP6vEP3TPqUGeTVZ1AyABUoVlaUlnRyvLzDK5Mg1fF30XsmzZmcMpZWkQD0fUcDjHabEeeTA6GsqrE56gBfG2PoKQDQExq+H2KsnMGkEiY+D7Ef69rkLLaSbv/9YAxA/DxRIgQdwG+kP5iLnIYo1SEAeDouKTWBZk2oue0dTjI49aSXGKvKWIptMtS/dzY01dpT2RQ1W4/o1ojEGgC0gzLAnDVnzOMEAAKsAIsM884AwPslOsOO5HAayMfblfzudz9kAHBzkgV0nxIAKHL78Cgf3t/KdrXTjtgoMzWtOWpdoqEa9jwAgQYAAmAEAzBJCoXnDVsDAJCNv6gppRevpAvrDg17Glh38A1Qmu9lZpi7DgBGKRn4Ra69rok47fKJfXDHMVMA0MGa7DsH7V4D4KLfQxtp3TC1OYcCCLqlonkH2HtgYOd16SQSxFYaZ6ouILusM55UO+e2xWNM2Cl+1s5TAwD3O7JtXANwPERJnyahKZ3QgGhhLru/hISov8jwlqMMOjuZD08yGe7letZJAOAQDEDZUNYll+4XBI9iKTvQkQFAS1QF5p+DEHodFn9bwxC1g6FEsNCMxnpsBwAt0G+oQGtxQ8riy9rHMmM01+35nOO1cp6pTUQDsDS2zsAtjlh7nqbRy/n2BADohynjsjZCRP58O/jZNiaf/nckq5oJK/FYab3FRnM130O/Ud5XCarXuwM//z59LaYY7Lk3bL5GhnxyYlSTOIgSbD5z//O9MpfV5gliJcnO9gw9LPiZkrVaaYKp59Jxsvuu+UEFIJgmRGYrwvZ6/KTHiutOe2pEMlx9mEqQUVna8dpTxQyrO1Sf1VmAPOd//1/++wlMP7yWy4X89ne/k8UjOqTpxbHrGluZw0nrCzoDQwMQ4OB+d5Bvf/t7efHyhXz15X+Tly9fUgsBDMDf/va38sO777L4Obq9BSSyRNQRPMZgJE6w5wKANGeFqP5TACCuAZs6Ak0HABEAcyKZmHtZflMDAFu6LirVM2faneHY5Hyp49a8gNoCtZohcjTdNCHy+znD07TOYsbkueuw7LbV5lCeY4I8db7oHDR9Lt5/OZd0ZVa73eRj/DgA8KnnR3vhm6YZV898Z4NkjlYpAl9Eu7X25S1NP0qAEuw43nYxWCVDrTTu5WYOx09fz2MWeTBUYwBi2nV6sjEG4BrO7eYkqz3KWwYa2HSQff15AcB4++xcB+fTstXMIKO7oWlwuVwAHWorYeW8gTYeHX8F1T4VAKTdbNhYOdaBFaTGPzPy1H7ppuKsRzi7OD9APLIOOtpwg4EAbAY7TCklHNfqpcBwxHF8lOpQrypkfVwwl46UAR2gkkP8fzwYataIbBR9RQAQHfDwYjk1WYo6T3z8ckJG7Q6SLwAAUQJ8AY0/BwABwh0f5bMXPfn67XUCAAfH7RMAoJYi9fuazCFIyiZUAAC1UlJLjQ5y6u2yBmATA3D9IJ3NAxmH3dgEhEwKMCjQ+XcqvelcNQDJAAQ4uq0AgD1m58v9wspJUT6NJhbGAPSufyeBPgdAWUhTKAiUQOsUrFkpomuOFJpq/mzOJVDabOy/JwD43H2EdrPSPdy/Wd8L3XrmY3ug1tcgOLH+LXg3M6bAcWYAQiNs0LeSUAKDIWMLABBd01iGiWYPmE2qy0bmFwDAE5g/qs2Ho+Kz6njmEqu8xu3voYzJO0TTwhpg71noGJy4K9h5qnyqJRhL9ttZSzT69RK6CAT6uLKTXRNA1OLg6qbTslekhiY5q04g0ABA3C/8DwAXGqQDkED5LwBA/VuSNLFEpZbPhPmBxia+Y1mJMO0vShKhuYPELro9jw0AxPPe79ik7rRTVrgn5TIAiLUH4M8BYWV+0i4CBIpVHOHf3nFVpSQsAKiMJQCjPvfoBADatVNk3I7ljRIqTT5snaT91vwC/h4YweWeEgHkMrjn+iv8j+hXNX3eNftK5oM/g7pfmoOaMtkI8M8ZgKlsPgVwyoAn6McuwAb4OAMQ44WAvT+Q3nAmo9FL6QIA7Ix0PqIE+LiS7fpe9uuFnFDufTjJ8Ai2lgP/qngYdcuaAED1AZAQwNrXLsCw396YISZ1yQBkHbYx3ZA04p4yZOJzAw3kA6SFOtQA/OMfbw0APMhyc5DFXrQJSBefOcnd4+JJANC72moDEOyHIzIMla1uen5BSxi2yQkY2JsdsHKQzLsA4/qpCUiN9BHXkQKAmjCFz6GVBfn5Yk7AL/Eu3PgudQAhR2I/vaN5nFsOCHI+NlRExaoGmhsD81S3T3X+zgGA+B59st4gVXSA7ZyaLhnJpAkAjPYQyVKMHwBAlNyNhkH/D+V6DU3dSgDQ1znlBo47GXYOMhudZD4+yuXkxA7AKAEuAUBfD2mtWbl/3G8jABjH2IE79zXyurf9ktqP9diotAcO7JZ7vH7OOlEHYORchVkdL63u/TX/xhtuOuju+zztbP6uM87T3lAERrFJiicA2u6tOr5lhPUp3k4dWPu0b7d8GsmlUqqlgaHtY+kSP0+dO3djz01x4udL8O4cENp0Lrc5T11HOm7U27NkqNVU6i7hFXeufV+UI5MpXex1tHU1ANCB5qareiomtv2+NX4O/le61txBXe1aFXh3XMjtXf2Kmq4nJNJc+sb3Ua7xHGvwnN/89TepBBgi/DjZ7373u9TCHEYfBh0dF8HygJ4KNgQYxfv7R/nzu+9kMp7Li5tXZADi+2ASUiNls2T5jGbUQZ1XjZxSg4EPsAAA44RK2Zm4kdloRAagjmseFFLjEaxiE8PmiI6hoQQYHYrxfUzmyWhgjUOgZYWyYThkYKJ4lt4Wgpdv2Pn1cwoq+Oak92NdZBpaZNeM508AACN7MBnhcIKayHJx8nMGumkZZEPiZVDNWeWfCwCMWXa/njjePycA6PfmQFzJUG0zVu78e/fathLgcwzA1MyjLA2uGTTPdOhPUoUbLs7ZCHFuquE1pow5ef7VTwIADSzjsc2opXjaSlK2xgB0AHAZGIAAAV2L4ediAOJa4ryD/YKj5iKquw2kB7KhRRYcEgiqowdWsGa36eDiu3sIn8PJ9IyxNh3wVyq5TgGZNfYpgI2kYxNo2bA7JCEH1jMcdPzuZc1IulCCYb2mTQUgSHAQzEiAvrBx1kUKCRw0boK4Nzo14nPQ7cMxPGPPuWJCs7SVxiokO3o6JWDH9RQ23E8BAPm9AFoQACT4N5Wr2Vj6XYCyS9lvVyLHB/nsxbCZAUitV8/wEmLTsk/Y78FIRsNJBgABGJABqJpsdQDw0jQAJ1rmkxiAAABXNQDw2B0RAISmVG8yF5lMRIYILBUAPOyVASiblQAARIdJ6kMZ+JiYPdjrDAB0AXkECLofakkpAECds8Ya+v8RAOgC7mU5UrL3YR5Vu/pZUgtd1eA3/BgAkAxAAOhmCzBvu1b6DuYfnzOKMk8s7yXAZwBg10q3VFjZdOKsAQ05WsYQI4BEfCyD6RUgznwJBwAd5KywFE7e1VWBEH2FQCcEnNmuGftPT27fqQOAvif4nuPlImVZuR63mflXNqWpb0EZ/PPyX853Y2hoqWvsjAeArAoAqgOcu/ZFADD3F7UmBiwV70kH5ZGQc0GDGACAbAJigO/+pAzALRoawdczsMYZgGwA4gBgZgBqqfenAYAYO90arau9d7mNmpzWuc/5DKrrZ8xJB8CQJChBXGpW2hxLiULXabPZ5NPbbEwJ7tYBwMBQKkt2eVVeotucKPwUAFCP1uP4UKPJ2boM6HSPTQBwAAApHm8lwAAABwN0TH4pnaEDgBAvRNn+MgGAsl5Kf8+aA+l2cGwrrw7sVK6HwKgigMLuztoAyJnA1AbdKygMRp37ACxR9lLLFgAQnX7RGA1NP969f5A/f3cvP3x4lMfFThbbg6wOXdlhnzEA8PZ+Ke/ff2AXYLDgkGiLDMAmALDXV7b6nr6G6Um6z2PJRNwrq6GGYEZnz9EBY96L6e6BAYjEG5KJ7ltpRRY+k22bk0YQk4zwHSQgXYuYDEAWuOt+V5QAk8HELulVZk1k/HlSNcodoezXO/36+SMbKt6bA4CcVybZgGtSn0+bmgB8J2AHeRjqlAYWL1RBAwC4BwA4wvxT9p8ykutBOd6DP8ZKFngJaa9vBgBnAADHRxl3qwzA0vb7fI1J/ucAgNG+wz+JwF9TrJViA2PcNTUQZFLZGK9VwCKXJee9wfcvFlxXtgxnLNX3Ed0n9Frz/pc1UAvgsOAWlsw/9ycASKud0TOeS6iW9u153Yafz46L952YjrZ3VNZpTTqqndVdjuW5e3S/gD9b8IuahnQLk7DxOT7xxzYg0YldSYMxrDMm1iPZqiBV6P3o3CmJVmRw47tgo8e4p4UBWF56vt4GMK6SGLX3K8k67NXK9MPL2dg+/umensSHyuduAGC6frWrvj4dI0rHfnXzmbonphNFYVcKIiuoxQ5tFDHtqyD/SAWZHx+gI4HuJXBAdjKdvJAXNzfUkYIxXSwfuGGggx41F+hUHzR7HjIEbrwS4JJKZt0pUwo5rungZRkaCuqzKJs6xA089flVEBDfgLPnul8ALUak1augPTZWZrE6iPdgtNWg4yGNh1qGCMAvBuwpw2oLBTE5DaCXTFAfIv9em/sl9dQ+UGq8+fecEuqTJIslK5pcvmqlGmUX4BYtl2j0m9Zr3sTygLcZludkHGpGyujYBHFt4/HPxMWea/ibjayLX5YBTJOh0YxZtaugA7lpHL28JwA+/iyc4ZUBqFw6o9eOTE31Gfk8Pqfh4NeLog/OP9eis/nj76tGkc7RmAFM7xfAVHvXT88GZsOlViqOM3Q3qobPM0fcUFHKIigB7lD8emkMwB0YW3DFu9B8UkcfIuvLxVIWS00ewHllia8BXZ1Bn/oyFFwOY+jaKtTDaWhQQFCIYtUnlqNOp5M01bx8DKAQvs/bs+nsJbi0O+5IIwPOcmDo7pnjYPPFr6kJho3rAufS7nmaWcfj8GeTQCDvfkynUsXuvWTlyHO7MGyHxWEUugb7bzCQ3VZBwlyWMkglwOrA781ZtcyvOfksL2IwpaBK2uDlaAzAJRu0rNZWAow9wUqIcO8ITCIoj8ANYwlGAHSGri/mLAMedtHAZCG77aN0u0v57GYsX729kq9NA7C3X5MB6GW5LMtgIkdLODFnwADUhNRYOuwQ2qNeP5x6QjanrRy7W7IWuoOZ9IaXImgC0h0z8DhslnJao4nHQnqHJQrVRbr7VA627wAEncqpN5HBZC6d6VRkCE0yPIu9HHcLNgCR7Up6u710qRFm5XzppzakglCVrkMHilzoHx3FtDmVvoy+n4AWDd5cE6y612WHp+4wP4+5W9rSJhvvdi2+V5aatH2v9vfgkCRbVDSPcGZY/q6PSfVomNss+S3kNVzXBZ+moLdnxcE4s/nT64yl35vJYISqhxyIpM65Vga8AcuHQe6JoAATKWT/oaMo9MW2qSzU9xYHe1JJqjUIiiWjapvznon9K5UQVjommi5VZJuRMQefTJ1W7sHWJTYbNfevtBt2dd+pz43oP+heqV1wOYbFTz9WdT6UQFBLsOONLKJj6oGX6fpFBmAHWg32dz6noP8Y9382YbAkLEEzXnpXOn3VAOwNAHIAAERp6AACnyK7I5u6IOkEABF2TJvFAKHQEnCtIED3TaxT/NR1i/fZDbdNK6pgT/J5VxLT1fFhAJKekl57pXw9vodrCvrW+owcgNGGL2WCsebnWJfX565bBQgyS/0poXccU89fD3Z8Pjkrjc+awCdYU3o1if3F5+7dQw3st/JtrGkCgCYP0RmCnTZnCTABQDC38erv5IRE03ohu/W9dDdrGez37AQMhrcImOPaXIWl1lhbZSxF+QZtCgTgNwKA2qAHund6OmeYkGlFbUtdm9wzuMkrA9ABwMfFXt69W8if/nwn372/pwbgen+S9bGnAGCnL5vtUUuAP9zJbr3REmDu0QNq67KZjvt5uJcupCtQrgsdTQUA93jejJ8OjH3gRzCR2Oky4Qfmf8UnDR3nHSxGchTrj1UIBvgl2xBMivubTGCOVaJjC8AMDZQApMK+ADT00K1gLWmA3tdGjh5P2U8nOuA9Pw/jAjw7iyl9Tfr9VBoseRlw8F/p27EJkDYPAQEGPpKX6+JntIO4L9zHagU/dUnNwQESstCOHxTdbkP5P54XG670Ta+RzYtQvIE9ZC/D7kFmw5PMJ0e5morMpyeZDw/0laAP2EUCqgXfeYoh7uMU/U+XUvH7iu9R67pgCEU7wc9iTjfYvuz72ZglUMN/z4mgVHb8jCqjangRj2G7UYsEVm0pE+ivW70SAHTCRBsgWNrTElhsbnjy6QBgenYmSeFXnvX2SsZZ9d6aEnPPAf4qe3tMDJRxq1WclRVrz91X8v0U8XALHuF7RCR8+TFiczR9Pkfat/JeKvuYnYdVVAQ6z/kxVd8pEYMK4lc6ZyoZDglme9Ov0eP4zLY8D+KW+68fSw/tDXdcUzCvF8TJ9A6AG+CnX/f1xbUBgBpwsFuSgxxpESuARV0sZoz6pF7zlCiL2h/Iyri+umJwCbbKer1k05DtVjtOseMh2iH7eLj2n/1eAoA+kAz+vBxP+2vZrZ4HAG1I7PPsI5jBPytJxiGRBR4O0SG0Rw1ABMAABLFvA3nGzxEACOvy5PRXDGJsIkAR3EFud63jowBgdForM/NHAIB6XJu4SRepupBaAaUzJUXlAn4qI8SFExzenxMABNBUyUwVF5YAMUP2Mc5N538uAOgZAg+40+IkyJHHNhmiAgCk/hmCRXewWzUDqs/JAUy/vdKJSUbOPM3YhdqBaJRNORAXAcCqAfT5UnXovcwjbjAVFq3vwB5MJgdK12EdANQjuSg1fq52kgBAMAABsAAAPHWgZwNH/OcFACPLwcExjBUAt8RwsxtO2p5OHTd7BODKnWvvIsx5UCuPyxtxaQ+YSHGH1b4HMBIOOF5axlplXPjaTqU0xnwAI5HOt3Wz8+wgAtP48pIeDw7cYQAoqFn7zGDx4NSdDXyHiRDrPMX1/YkAYEocmX0H6Hoxncn1JQDAEeBgOWwWctg/SK+7kVcvoAF4LV+9Vg1ALwHWslwD5awJiAKAAHAmMhxMCQJ2yMYcoO6KTK39aSsnMQBwgCYh7QBgd6MAoOBcBADBT4BoewkAztGGmdhBBAD5/T1AAQCAnozSklCooxMANGYYxpI9hk1TDgEZwGA2F7BHmO2XrS3To4zl2Fl7xBNkpVf7nxsAjCVeGQTwe9DVmMfhCQAwNvpyJ87LkBwAtJ1ftcPA/VFmJ0qAh2AAosmCWivTAAQioWWfm/06AYCqIXgg8FcFAO1ZsxQY5d4KutH+gJ1Fba5qwymwA+N+Uk8YGLMbna0BVpvoego8rBO126YIAKZKBGaZqwBgcjpLJnnQAC4BvzoAWJ9b6bp8f2j1L9whr3eFdCYovCnsZTwmOvNaOSBZLcYQok0KTjfGnFqhFpweKIECWh/kAsAALAHAPnXdhM1YUJGylZ41evOKD2oJwPawAmRrlSAGACEBAFCwRUcv+kNc8y1AYdrXy4CHQGnphWE/tbGnL+l7hiZ+fA7/5wEA85qKATMBF5c0sLWqgGEO1vTzWBXWoMfWMLUirXScf+odBBqAFQBwcKkAIOY4AMDdQrbYa1b30lsvZXDYCvqHSHekWoH0QRwA9HXnY4/1q/ttFQAEaxudWVXLNfvh1pjAgAa/b4oAsNu4AoDbI8CmvhAAfP8g//bb7+Xd3ZJg3+7YlxUkU8CEMwDw4/1DAgABIIGEUQcAVQOVClgEAHE+aAAGQAd2hz0SVU4EI4zO1fSHgk2IDMAIAALocCmRyuws1jt9Hgw/1t5QpRnQtRJMQJZS2+Qu46GSBe7niMlR2Df6U96YhaSwKvDWVnUEkL+s1KLf00XjkgFJKkhA4x7ZLJLakto5NF5LBAAxjvC39LPQl60uXPflAQ5COx8VJk5m+RQA0DVnG+V8nojnngIAS7ukn4VGY/Oem2xZmXAqTJXbplxJZGvbGYKFcSs1++vxZhX0KxOeNfuaZCeqF6YJwbpd9fmYLsslepwRWNj5pgRIQYEoTvLp4F+yQO7rU9e2Cg6lBhIt0mGtshz1IXjWX0rgs6xUqyWannVUZRjGV9txMm7U8BCduV0rE65fBDVyA66VGnIRBHzeRZfVnjVsJyRe+V5JUrNbUCmqNmyozY/PcXzyXSOAaf6PXmO+IZfY8CR5Sp5PhhPNT5o4cHb6cne15KwYAIjui70emBgqwo3XdrNnx2CAY8vlkuW/Kj4PrQgEVlqqcA4ATMbW244b+KcuxX88AOhZPgcABz0FQymYC2afUUjxoJsAwBiAN070ottMOQVLJmBiGv0nAQDbMlNpwzjjBLcteBcwTg5A87qvlGyUY+ebms7pvKDiOV1Lz+e9Zxj8M+VidwAoOiac197EJtlpZ2LohZfGpYkxljfsOlXZwT6UnHCuVYLecOctG1Y5zmmdF2C/B4p+xJqj4N2YkmPk41rlMZAB1h8I8gTQvXlY7uVxfRQAgMiCs7MhbMjPDABG8M+vnUBLAABjS3SAN9S9ssBEWQmZechmGyHT7mLqecTzvOL5zDmtbZj2vJ4CADmPkGhBVrkPsEs78aEM2RsHoGlEzGQ54MdrxHcRCtimQjF8dgq04MS6W4Ip5/cbxeEjAJjsMBMgXXZtRxMQNGrBS5mXoM3rhPdmUWne2P0iwAAAeHN1IdPxgOy//fqBP3vdlbx6MWYJsAOAs75IHyzFLhhzezkBmHMA0ACcPgAcAIBgAA7H2swB4wKWgawzAxAA4HAmPQSGkxcM/MCGOGyXclrdSQIA0TGSYCPKQAfIycvpNJYTusVOr6UDHcDhiDgQ2T+7pZw299JZP0ofc4uAn4FIXhLK8urIAFRWEebbEaACygmpKabPE6yuNHfTGtM9s+wUHe3c/2cYgLwRBTeyw6QlUfkVy1y95KeeFeV8tuPQLhZlKpzb7BjKFUWgDwAgS/8AAIIBCAAQNiiWAGMu95AARWXDWrYQiseUMAezcwL7b6NA4AHsMdefy6wUBnbmpwC08YA429MiXGhI+roOGbVIO5qQLZsz4HedLzlgy3ZBG+jUmVh1BnqTBEjqIucMwDhGxSb7PMc/eNYFA9ADL9cBTBp/SHyA6ewApQX6fr1pf7YElY6HSgVQ54asq570h1MtAQaLqWeln7gHJEPIaLKmT9Rw9E7QyvwjP4iSAlsCwMejM8G042TTq8YgadiP4x7lZipxvgAAIABJREFUDWD82ZXzJdlhTzhi3vuYhHIit+euqVd+L11rA0Ox8Ubsj2XJ8DkGYJ4Pag/j7zVA2ZPfAcRwADAFMKZpnTQCmehF3aYCTd3hhF3e+6Mb6cDO9yZa6tOHdMdKdus7OSzvpbd5JAOQACB1AtE9Hg1nMgOQ1iI8VgKAYADuttRqUwYojmsAYGp4lW0aS0aDjYPdUQ3Akezx/wndfXuyWB4IAP6f//RbQWMQvL+TnuCfS+COSJxuDnL38CgfP97XGICYN4l94121EY30VOvSm4CQ9sCul/oscH/eWXc6nqSuvfRRi4mQACysHRFZbzdkEFZf9aiZoDRANDTesY7A+J4yALXklPM1aS1n/Tkwkul/Beaf+rvKeP6xAGDTHCcYZ41LABBiXG5vP7LqBP4XAFecOzZPgx+2Xq/IAKTu8n6X9JDbfGwAidMJ7JDqMvN5UFMWdgbNWPZsAjKbHOVm1pXLmciMDMADGYAdSzDie/V4qwBQ4vz1bqCRRZ4a3NTtl/tZEUSt+f8Fila+X2tCYp/XUmoFJeJ3yqYpuelH+cSsYqU4f726zD5XzuUzDMC8P1fHpbTzNZC3FpcW66EG0Jbr5emEbR2orSb8a/vvuaZcn7h/18At+34kQdF2nKkkbNtjyu+dO06pdZj2Of7DGPJPEOkY3yUNPovNg3zGU3hGuafmsbHkkY/BWQBQL9DBv5JNGMeqbTxq45Z6QESAMCbWcvl83NM7/U6/MlxxwoFgrc4s6Q2alxtAK2vMsgplPUHk/EhGIIJAbEowjJvtSvbIsLoeTgMAGAe7iUpKg4SSi0pn33YGoKO57kwlsJH11cZmgfBjEN8fsqNUj9cOY8SucPwdxt8796FFu3ae8i6iidlngEEqV0TZcKTOGliYdbf08abPeGe7hk7A8XPtqLNmwFonhM2mZLh+ZgbgvxcAmMsEjOnSAgDWGVl5+fj80QCqmsnzTzkAWNbhty68wrjEbAKOWTb9qDjEYWWnvzc45JU1aAGOl32y9MOFkpuMPY+XwUdcn5eN+3Ed7G8yyk1ltG6s2BXQM2NNulD8oG1omGeDEQMylgAv92QBPm47sj9pE5BOD3qb3gRkS+awdwEmowYlTVhz6ABHHRUVXI7PJpUADxDgo2FGBrd8Xbg9wBoHIMWtAnYFTRjY2S+XajvDE+XGHmTT8TKAFyXY+G75XN2I55J0Be/cQYlgZCwBjmK6uH44nbhnlpSgIQFALTTwgB4ZSo6sSUiav+FZ42/KEIWuqQJ/EQz0hibOAnRH1FmKuBYwEuMcQIbWAUDoCT4uHnlq6hCBJWndepHdTizawNRAkHF1dSU3lxcy6p2o/bdZ3zE4G/bW8vKmL199oQDgzWwk86HIoKMAIAEWADLQ5EJAj06uXQB/UxmP5tID+NcHm4Mtp0UOYOts5XBayUGsCUgfweGVyOSlCLSRsKdAFH55K7J+lN4RWoQrOeJ8mFvsnoiSp6kcO1Ppjy6kM5mJjKbQj5DjaSOHzUqO6zvpbh+kzyZSrPfRuY9uJJ5sAJOIpaPa/IXg4QHsT/0shctZlm1GJdpmMsl0LZVOYFy3PxUAbNo7oqMDcC3qNZUZ21LLqcmmVK6XwbHOTa4hs38+T8EciEFA070ziIoAoOmoRLtQAoBk+3WReEBpGgDAC2UApo3GkD7UCJ42st6uqAPq58e6A/DXPSkA2ANAVOjBpfUE7o3ZwdSJM1WYPO3wJ58FQf2zAMAnSnV5DeYvZaIxH0dTkyL1i8AUduBZ52V1P1Jma5vOVuvzb/E7MD70TdxeeZMPMAAtWFUGYM5oKzvMdZqz/jLnsgxY1ueNRAAAjrF2UQIMAJDADxiAewUAocHZ8RI7AwBZLqk6gLBBBP6OG2X/7rXZUllemO67KKFMey5st0k3xDGqsK+8E2cDuzB9zjsiFwOtAKBWpARZtrRPwf/k+BT+Sw2UK4/7DAZM5X6sBMv9AAAp0NPU89TtWQlA++/qs1g5aAeat7D/0IgzticBQHR5n9C+90Y3Iv0LtfGYKz3Y2kfZoQvw8lb6m4UMILfgDEAZywmJHhrvUEQWwG6WpLIqCuXEKPvesiIIoA8kS8jMCnpTDv5lm6rM4wMbnlUBQDAA3394lP/9N/8qiw2SbBM5doey2Ik87g4EAJfrfQUAdAYgnqVXKtHmWakxwT6w5Hsjlr97N22O/RE+gT6pww76uh2WpTLh6NtPAWpjrPE57vOdjqwAAO5cskKP1ZRAUCAJpHnIZijrEAxArrUEQGUQMFe9aFmzy+7g+LUEfLBH+J4pmCiBpUF/r7L3NJS/b/cHY+ch6Xek3iLPazIoYPbB96K96ff4b8jUgC2IxOxuveLfPWFbns+TudBRBHsT4CKP3wAATkcHeXU1kMtZR6aDXSsAGO1xbf38RQFALz3UbdWlbzkfCADyzqsAYAE7t1acpeYf1UCw5h8UDEACxw3sv2T3bD6Wshf+HOsAZ3H++GvjHvc0IFiWtPr53JeJv6uNR7I4+xB1QKzqX5wD1M697+NQqygsmHttwFybP9B0f9luNn+rnS2XEzfuzrXhEqoXGEEyjTP93GUT2aYrScBf1PEtAND0q/mBpb4fz+dMRCeUuaxL26C12MN4LC9Bb3uuPofScy0BwHhuahQZAAihbZ4IATkBMhV5dWQfRt5PmjoyHeGcWfDT1eYfdKRDEOsOiTsolfObwdbtxF8ObjRTR/EA40TxEt3ElAE9nYG2NkJwvaxuT50nB/i0FA710upE941VQ2maoImCrsFwpilWC82uoiYcYxJZRHmyVa//fJvtosQ36BtVJsATk6fxrTOAYFmiWh6jrQMwPveUc1kDLMsMQtJYewLOfzI41pJ2n/B6Pp2jOj/yZsVtKTRiiNfWhjum52yXV0PxW0qAy/ErRadLw5gCQnM0tVmOX3uV0eHPgsyFMA/LrFV1jVeDPP9eqaOSNKcqN5DL22obF+YnwL3+UFbbDrPcAAAfNpIAQLAAe2RlCIW2Af4BBCRz2ABAAH8O8vUA8gUAkGsLIR9EmAMA6ICWAmBm7LtaAgzHmVIHFPcG+KfsGoo0W+dudwYUwFNnmaLQPB6070JmpZiecVV78xB83xlyKDFZPKqOHhxwOIbxFZ+bNovIYK468tUMoJdwk5Fs2S0cAzY6MqNcSxDaRe4o4zsQNMeY48XxCTegII2CkmAAAgC8u32fRLKpk2gahn5/iQFjjtV8PpfPXr5gCTCCqP3mQfbbpRz2S5kMd3JzJQQAP391KS8vxnIxgAYrBNbX0uvu5ETRJmUUALA5dUYyGV3KbHYtMjD2H85FuTxl6xxOa9kd1wSJ+oNL6U9vpDt9JTK+QMQisnqU4/07AoBd6BHuHuUE0HGE+1HmX6c3l1NnJsfOSHo4F0CEIZqubGW3upfj5la6YJWAHURaif0fAUAMKpXPlQ14AHhwAJAA4XItiWInyWT7qnuCl3HjkWPeIOAgGG1yAN4YwecM5ijeBwPf5xcCGJR64bVcrRK7wlleT20XnEOdTipZx7PE70zwbXAfxxSwPXfbqVYAhURFtP+hLKINANQ9TwX445rhvmNGW53BzABU3dGJ9PpT6fdnLAkmCOh7YA8P40AAcLNdsPRvb6VzdAwPWxmcwCJC8A92oNoG/37c7yL7j3tQKikqGIAFNdztPX6yezQx0mxk2mx5rOCgf5IYgDbGRda7fF6+/8FX8WeuHYEz2Odgr4N/cdyfG0hU9h6WBCpjeYDgGGW70hOCwNQA7mhH1VTKUi0HA8iEJk6cCzaOeMbUXSMbqk+tx9Fkijbl2sgHzxsAJ/YYJqhVnxOJHVSpeJOeXhd7KOYC1upGDjt0LUdSQseT85/M8qxFybkXADPYduwV6BiKz9O+WqlgUwDk9jYd3xJNac8zoXLX8dGxNMYLGVXGkoo9Z8yPckZVPAevN3T+xHuw6bANfn84t39Xx1knsmuyxefOeUfJA8QNaB7Y05JH2cvDw6NsNiuWQaIc0jupjmcTuby45D6ISqEkoUKfQP0LsP8GI5AL+pZUs+ZQkGcxiYde/4UItF4dAOyi+uiBiZr9CgDgXQYAyQCcJgDQddEcwNcxMbAS2uW7Ddc6hGbZ9G+PTrAAgKClp5qeVd1GkwES6FAO5YSy5AAAbnddMgABAP7mf3wrd4sdu/eeekNZ7buy2B9ldwIDcFcDAAE0wQd07SqXf1HwT8+HyotOV8E3bNAoV6eOpfmNp73aLWoQA5S2OQt7o3MiR1y+Njc7tfnuO8e5wEYjTFDqmOEZY9Xid1SLdQc9+lt45khs4pyIER8XCyh30J+A/6bNMkYVRh2uxeVPyoYjbkui3T1nh+K+x+s+qW8GXwxj+/3335s9UaYekq8YJ7zgA/m5AAI+PjzQHngJcFwnfm1kE1K/esDz4D7dV4M/BH9i2DuQATgZ7uXNi7FcTEVmAzADNRHRZRxjuoFFUrAsoY37AxP2lUY+0IksACybuAlcIkDXlKQKTPNKUqDqs3jyjrhAsN1cUbyP6vmrEgANzOpaiXn1+7kJiI94vp6YJIynjWAfS+eD1m30N5oSsLX5VZSgx7LLRp8o6doqANTE7o/XUNpXHPNpALB6Vo93G6/lZ/hj6Xs995BNfl20KeVxYCP8/YjvlJ9L+1MLbFAyThUT0D2c8eKZJIKfr5wHJUCaNBhLLcDignFfJOkY4/m541c2Myn9wvr1uPSXJdDsRB0vAW46MUt3U2ZFDYBmtPF/Ur+1B5NTzFoea5ugd1ZDOYCLaYeTtQGATQ6Sfi2DDtWFqw8SJbrZ2ekyqGdADDyCwZZmvz1w9QeAB4YAv89SXtPCAuuPFwhRST27TyC/Pjig3qggduRNGwCBQWS2qt3TygnkDKNkxopmDe2OfxtE9cyp9F8YAMyOgZdE5TGJAKAHP03Ow88NAJaGr8zIl/PeS4SS5gMZfZjTauF0XlQz69QuKoDoPK+qd5Q6TXlnMnfwa12Hc/vwqH9Ugrzp+ul8DqUzGMtqKwQA78EC3ECDXUvyIMbtpT17NAFZrehksQkIBaE70qXwdV86yLIieDKQzu+HADyZa5qljq80BjZmg+GAACAaHQHE0KYYuckRAQ84rqkzq+oAYYwRuMFu+EaUxjNkz+k4udMVSquZHLD1jPN6GS0cSxeGThtLyEbREQ9dHpsAwAjmuX2ivfsEABDjjhdEwSFqHa+F99zrU/gaQdzH9z9oAIJEEJ12ta+pBNg1VCwwnc1n8vlnbwgAIohG6S+acBz3G5mOD3J9uZcvP79MAOB0IDJEsCIAq9YivY3qqVlpn8hIJuNrubx8wfKvJHyL8wJUk53sj0vZHlb8znB0KcP5S+nOAABe6q0t72V390E663s2Atls7gkADtE9eTAhANjrX8tRxnLszKQPAHAMFiAYYwAAP8ph9ZHf75+gIYZJ4E0+toEFi1oulPoctXswniVA0MOOJaZYwyOUGhkIXgIdZJlDeNwAQAWsq6B2bpSgQbkHVrhNajyNRjJBExMRWSwWlfmu+2STp2SgOdgKx6OsbX6M5+iy2ZGTAYAIprxB2PN2Gy3RiHIM/J45SQgadM3mAOQpABBj4//DV8HLP69+iuqGkeWDMmDofvUnMkDJYA8AIBihYITZnMcmj3Lw04oVDLvDWvZgbmEmJQBwy/JfgACefCCzDPYTzxnJBZMBcPZfrGCod7+ss7IcBHRwvwoAZkeYQ2cmL5cEK6ijeJiNY6XzXLbj9O2CnhYlTAIASD3okOzU82VGeQQCFVh6ri+i1+XMICRfCY711IY7k8q7hlbLwmL2PnfO0wSV/n869rj2j7if0USGo4l0R2NNGGBObPdyWCvDE7aMvgAAXeoI4p6V+dcFCCiQiNhSSw7jOR4iEa4AGfcQlIkHgDY+X+8Wj3JBrMvZfM77bGNfOlsIx6PemiXVdZ2qtiEdfyudTeWUFsRjCWjQb1UTIBq71rZLlFhSrBL0BF/BARfqtlmDouh7lv6Jr3sFUl0DWbUx8Vzxt/V6wb1juXrkesU4AFx+fHxkl+ar6wuZz2cESXRiqE1y7W80dMG4QfLBKwbIBATbrT+VTv9SeoMX0gPTezATIZC/lf3unuDfcfFeepsHGRzA3lW/5CRTavJxnkStpGTIrPHgbpNKgNGwAXYAtnuxfCQwCIID8oEOABrfVmtBeiMZjecyGF0QbNzLhCXAAADR9ffDx6X8j//5b3L7uGVzK3Sfh/6fA4BgAN4/LOTj7S1LgBPTDAlJl/WgTCHGAgHOQAZoeDMEA1D16yDBAtuIOezM1d12y3WGho30qYyFVbWdOhDc/4cDrhUCgJYM9WHCc2RlAdjsRj1l0xD4UaeTDIcjPjsAgPB7cI7RCGy7kywWS1lvd/TpqBlIJh0ao+nvbPYEANAkUBygVDtUJMta/N1yXyr3E1QWYA9TX6zPRmdpThsgCt8PL9w/fbLDMbEA5bSn7+PArNrBfG0cP/iw9JfQwMUqM2hqkHDIJcAAAN9+NpP55CSzoVZBgGmuNknJM0lr1i7Suw77Gn0aAITpqFLB1ebpOPPefkYAUC9Rx0IZgVhTVUZ5KVngFYPpIfxYALBsiBl+fy4ASH+iqVt1mFTOUs9/Kkt8ixnokl9lrJIkPc7rxp4/V5XcouvluXtz9Xpr8WpLjFWus+f+fu74fpwYzzL+bWh4Wt5n3bVFwjrLtpV+KJUasH6f5hzprG6Ij+M9PxcATGxEVLt9QifltliX11CR3tCrygSlqA0t0vEmIE0PTAFABwERiECoVpkLKVjROln1RC3DpHpUqjfhoB8WNh52Sc30jGobA84zTq2DE8ogGfhycuQmGd40gZR5AHkoZU4AIIJbe+jcVE/SZ9MOBQDBEjwHACqbUFmAPgHpJBclvdhkmhZiUyaVE+zMQssLxwzsGbHp1gX5bACwKSv09DIvwaHqAmkGa/wz59qrl1Txc1o13inQmWyRqRmBotIonNMEKKnP1ecWNXB0Ydau0264CbDLAW5m/FUMooHq+reivMbWhWtsPXcD8M8lBmCxb5TPNHbLqt4bSoCRiZ7IegcG4F4elju5W58qACAcVbyQTUeG+PbjLZsHMaCHUbQuwGQCmiMV5xFKolWzxcoKDeyLGRVnJzMD2+nSUaV+y/GQsrfqmCEQPBIY5IgeVQAcL+9A7Jn3cuZzzVcE6m1dsmtkbgaC8jpn3KEjsevC+PFgpdxOYKwP1ggCx2eAVTT98AxoPr+W7TgbmQGKMReZgbWOgH6OHbrfrZQxNh2NaTszq1AZjyjBBjCLjPcHAoDqNNOhtZJ0gKtYC2BM6guMGpHZZCpvPnudAMCObOUENs1+x4z31dVevnx7IV98di2vLicyRdYboNoJAN5KTp17luKxO90Rxnokk8mFXF680O6e1hwAY4w5c+wAYFvL9rCmBth4di3ji8+ke/FaBIAhnv3Dg+zvfiADEADgdv3IEuARGDsDMDHG0gcA2JlJp39FAFHYCRhssa0clh9lu3jP0jJ2EUaWnusPzro1hrC1jqfJZgNkJ6peIJgwCCKZWEpNGCK7SbXyvGQQ2y0ZgDswsgIA2ADW43MItvEC+Dqbzhhc4wUGJ64F62A6VU0iAL4x46/2zudgl6VbXvY9n825rzsDEPMRZU0eIDXvBu4Qm32CXQp7tpfKcq7D10CKMZRqub2JTlmUXXDNS5/P1cDQg3t8CiXAAHZnMhxeyGB0JZ3ThIG5NwPpOAAoYCEvZLPbyOGkJdt9BGDQ/tstpYOSxgPYQNZRDc57KCViMGUahAyqgg31+8n7Sn1f9Y83l4BrsKbsZGWvefBG++DdLpmxzABgabfSfpACQt8/0Cn0kAT//ZgV3WNLCrgT7Oes7jEF07EyOfQ9BLO7w5bJHQbgtCXqJ3nAyHJe0zqMh/Bzpf3NAij9vAKAp36f4N8QAvyjiQgkA1D9uzSJmv2eADzOje7q1AOE3AKeM0BAAwD3+5XstwDklPGFMcE6cxAwN+KoMgAdlEWCBdUk19fXMh2jciYkWQq5GAL+zsAzAFCTXgYAksXqrNPAdjF9LYwRGfPU1q0GgjHYioCtsx8wp7SB3zrdGxhQtAgNmsOch0HPLR3fSs/REA8dUgE4PTzey/39LRlVsCPYy3EemJvReCCD8YC2irprJmOSNOgMAISW43x2KZPJjMDW/giQbSYyuJDu4AV1ALtgarOxFpJND/Lw4U8i648KAO43MsCY9oayk7EBgFpq7mx5Z5Qy6XQ4ygbNDLdrJpeQ/IFkCNh/q9Wj/r2DoNI6nUbm8Qk+yURm8xcyu3ipDECZyK5oAvI//4/fEgDE+2gWspWBAYDCEmAAgLDbWwCAlCsyAMkWA1mS0NVjd+SeJsWoAWjltwf1PeBfuV2lBmC3ywSRM9Li2o0ahkxeDgcs/XUA0GMW9wG4lvceF4JsqwDgdo8y7Fw6C8AXSRKWHvcgFbXj2EfNYzAa3b/wxnoA2b2JCI6r9g4VPrl6xW3gOT+3BByQgKa/FIAx3w+dLejAtAOA3jBkuVxwP/fGLLSRDex1+lCWpG5iALoGIPyhL1/PCQBORnsZdlQGhT4f90RLnOyUqWkeJv/tlRvp/ss9tNYcIzOH3a7GREtkxbo/p2NfxBmpNFefhTfVKH0BLwmuA4AlIeFpoKpkELYxAJVBnudHW/TKZoXhFedH3H9LSSr/CuZr9fU8ALCuXVgcpbUjRXn8+vkKzFLXS8uwnlsvZQ8Cv8onAajy4T/x+3MBwDRHz+Ac8brKkWEDEJLBjNUe5Bv0+Ja+CQBgKXnz3PvndZRagA1dr7MPVU1snhvCTwUAnShUlpx3Xt181op3ZvBPs+nsyGuaDr7YnVLs5ZZ+4diovNwXzpUKoKvwa/XB2KAX6KcHsDCYNHAGFODfCrDBuVGgTP/tYJ1egdOs8W826sDDBt0c/6a+g5eCmtPcPZEd5OK6KF+IJcBtDEB3QLPx9yYNLWykAtj7MQBgXDTIeP+k139xADADfZn6WnYD+/cBAHN5m05ILympLjd/eiUAmEqyUifE/D0GZV7SxT/noFpZAapNg1cTAPjUFoXrwBpvBQArwvMAXPLsY0DAsiV0YYQjpzo76/1J7hZbuX3YVzQAwQAsAcB3794TYEDpHY7jDCMwAZGt1iAxnxTGHAxBZ1tEA+2gGRxIvADiYX1rYw3o6mkpjDNfOJKmuYd/6zrTMkdnGGZGZn0UVTMIY2Bjj3JtcyyRQVcNPjBKdC6Q9UKh6ZAxtmy8X7sDgF7CWwKAYBu5TeTztk3Oy8bgGMK5RWCF+6aYvWXqcY7dUYN9vx4wqPMYwk5aCfBqxVK2u7uPZkOhVWhjj056zsB0NpdZ+av5hXz28qVczmdy2K+lh467+zUBlOFwK5cXR/ny7Vy+fvNSXl+NyagbnNbSRSff470cBf+D1QfQAym6AfX/Li+vZTyeshkV96L9Ubscd1Cyt5MdgNNTVy5uXsto/kp615+JDCbU/Vo93sr+wzs5rR6ku1vLbrtis5HBeKQdFHtTGQyuRXoX0unfyOjihQgbgQAAXMtheSfbh+9lv/wop/1S+rJl6SAzb6kE2FxOApMAFaCBtOF9s7x0pyW0WEAIrrTcLZeTYl2RnW4l6ygHI9voCAfG5ktgi/p8XaJU++GWY3Ixv5CLi7lcXFzw99vbW9mudwzAbq6vZTIds4SyAgwU3gBKvx4eH/j9/5e993iSbE2u/Dy0TlnivXqqXz+ggRkCDWAgbEguZkPOiivS+BdzFkMzLmADoDFQLfBUqdShJe13/PN7v7gRWVWtAIoJs7KszFBXfML9+DnHSb4ZMwEA8rcuRvJpj/Zxk82Lg6TDr5GarWTgVMiFXDLvTJUieA8mbbnMFNXs8LvkmHrdrpLj8G4q55T7cAEKIbPD07Hbu7BW+9Qa9YGavRQAoAKWtViAy9VE94m2MjB/kILW10urLWZqIqPMNjH+5IOsVDYBWW186DyuqCYosDg5Tp+0kZY4u6P6KBK+ikdkvbiuW/v5z3/uV71QOjhLjNjFH/vrg3xVU5FTct9k6QJbizGIPUHhw7ouGYBxXaMgE1LhWHt8v6qsiSF/iT0qP0EBLBvNU47d10KS8QQApgKMgP8kA40x7hYy+3EP610BFLLm1ptWb3esPzy1bh8WFvd+oNfMZ0ubTydioXVaLY1hCj9LAF8xvhYCe7wjNAWFpWwLAHw2K3wDS/DPG92V3WD3EkgYWGvv+s5cu7y8sCF+okfGcvyJtQKQPiT22p8EUoSCxNUk/O7/ArwgPmfbbQqQwKIHZjFxc+llC0PVOwdz7avSN479+++/ly/pYlmeI3+PfbfwMGMf1ec46zXO29U1Jfj8uz/6XZvNHMS6vnmrQlJ/NNA153oyHygCwCR3FhbjyFkKEfNzHr12x7rdoY2GpzYanmvd38CEbA7NGie2bZ/JC7AL2Mb37/Agv7fr1z83m91ZAwnwxgFAWITret/W9Y5tdw3tLV5E7Gg8yHNWzLOFzSYuXRYwjBx8RWORmU3nE63bobaIOIh5v1k7q6rR6Niz5z+wk5OnVm/2BAAuNxTJ2uoC/PrNnf3kb//Zbh4AErsFADjd7Gy1M5tMl/YwceuNYwCg5kDm/weYQaFDQGCzrdiMc/V7XtqdoHDgvZIA0+k290BOBQR1Xda60nCwbu0AYMx3fmodUQHJx3kA4cEA5G8AJIwdnoOBjuwe5iFxz3q9MwqQPIIZFyzX3IO5CgDm8ydYgh8KAObv1ZjFVzIbvzGfIv5iDY4xz1znPcSNsHqnk4kUZSqkJWnz/ufH2utxbFjVVCXAOQCIBPh0WJc6AgZgs+E+lGLFpr2QcUecqnWxYW6DABCdrYs6t1wCnHfQ3tunYw/y/J41RXH8QbOQAAwraqNMQszHvgsA1D3S27N9ouqBnicURyy0Qk6GAAAgAElEQVSeqgBgHH25H6TjTDhFARKn7aKqmAkAMN4fBa/Ya4Ih/yEAoIN6ad4cA/Bi305Fk/iOY/tBHE+VYOKW0h5b6BE9BNJ6nF+fPIaqXNbiKw/20UeYdbl0XGEScWPW7GhvUzvWkyARGDwkScDskcLouwBJLzg5iUwFgCPQRx6DHIsTHAB0RVb4t+ZkkffAtz5zkoVddUyUx17CzRS0/VH+LY4rz7NzH8LqtSx/d5WrWz0Fdc6f9fdn37EXH+37HOavq714/uIdAGD51F6in258tAz3AMETscJ/h8VfDMCtIdMLNiBAHIBcFZUuAJB0EsGog62jIOgIxTvM7tUkQJsR66Afc/F5kYyL3+kJugdVvMePRYs+MSNgQgqknRkYEhM8AP1ChydeIelNl6joApsS8McG8mMegAcT8cj57gN/cW/SgnfEOPrxgZQ/sz/ki0TkwMPO31NNVB5bWD7suz+cmvwYzvmYaWxuupmPBwfHfOXIr3mx4L6H/nsg2T0wQ60kXnsXrExsi/FZAWALQLmQ7EQgliZ6cWEDOI8DdkZIlVnC9wQbN966HyhUukrFwpKuUbGJwLAozHyT3Ct1uYxrGZIuzLtbzbY6MNZaPZlcI3e5uV8mD8CQAGPMTsAKS8oZgFfX12IMEJRpsUsS4JD5OtMvVUvw7ksM3GAAag0KOVLq4Ab4RpKmz0jrVOEnI7p0qqVKc5aYdhXPLG5Htduo1pEjyWi1qhXX3Y+rJjmN5pLWm9R1ON3vbTGhss6i8mbytYnFm+tMcM05hSwmxhO5jwexvilE9bmBVDeZ1wfAoiYDJDWZybWDTuX8CDlOSICRc9HoRlT6xATqAKwmALDsWOvX9NnlEzs7ObVep2W7zcIadYz05wLKGo2lnQy39vknp/b5i6f29KxrzfXYGja3+m5u293YpvM3dnX9WoHO2dmFAIte78SGg5EAKfYdQGeBxroeib2Jef+uZidnz61/8cwBwN7Q1sjMb69tef3GNuN7q+PvhKSzvlajGUAiZGV4BzYa+Ac+s/aATsAjs05LwMBmemXz+7eSAe/WM2sYLFEXk+n8AQ4kG3Vmq+YFY3C1sAVswy3yQr8/gBFK8JZrl7glRiANSSh+gdkCvF5d3Yp9D3OPZJgH4O18Ns+Sde6lppR1Og6Kf/755wL8kJBd39zoGEjQ+AxJrzptG/SHKo7BHGSfHSbAEIaDmE6rpbU7Hbs4vxCoQCJ3d3er50jkR8OhZMY8x1jiXBzoTjhZ6orLfi0mtvyAmd/eYGa9W9tqsXaPQzXmwUGsLGBE0MZY7nfdrymYs5uNyzjBuyTF2rMC8CZljIM1/mmNvvUGJ9YdPrFO58zqDc4bGXnyAWQtaGzMWhtbLyc2ntzaaoff38rWq6k1Nktr77a2nk/s/vaNgBq865izq+Xa5qulffrppwLRkJPDKOUa9xIDEwCENQ6AhfHB3CWRI9bpMD92O107zlfgrAzjS++lYKR0GsgIV/bqzRuNHZIcxTME5qkYCqAi7yzWmmZNbB/ZDaBC3yBT3iTQw+M2SU5V/OAYljbDi3Xl7OfCRzV5xHH9SeLjHvA9sxndt7FKqSegYCvwGSWF9gdgWMn8vKvmTF00V7ZGAtdyFp57kjUlDeSBPxzzgXMTA5smLpLC+TrIo9j/xbj1e80EYFw3uz3rDU6t1x9af3hizW7fbNeQpJ05RWGa4xv2+0p+10vYXRPJfVcrihQu58euABBos54JtOK6FBJgzmG9lryRdUh92HewfAGQAElg4tbt7PRU8wogIAA+XudFrZJFkkubnLEVMYMXk4h1Oc9gBPP+wcCtDaYTt3KgMMI9GvRH+hkABow8xhbd3BmHAIV+f5sqDrx89cqur66KCIP7CvjCe5wt5s3yBgO3FOAajsfIe32cjEY+L49Jz3lehY7NRgyx0clIe5qaIbmBqxfpDXuOubV7DT92xefMj4GauZwMLr3wU8MTEABraLvWqe1a51brnNnJ8xd+/GvWrlt7/c0/JQbgnTXXc2tt1wL6rD0UAAiLkOIK5zUanVq31VYBybu9Tm02fdBP9hVk4hsY4ClWEYDJTVbzJ2d/AZRN51yPuvW6J/bJxz+00ekz+Y5u633ZodDwYzxd2/cvb+zv/v4bu75DGosEuG2rettmML7XW5vOVwUASEzkUvBkraScxT0zvYkJDVJgIjv7j3+wAgPIk9dsvaE9hLHDOu+sW5cKx4NEP5iGfF+EI6zNvm75o4idszzBAZ7SYkBjK+VXAs6QvOLxKeCKcUwS7wXdav5T9aorvrhKH0nS/RyALF9b/k9x8JGcSjU4FYQdIC3kxykey1UtahwHMAyj9WEsWxSIJBSfgqji1yDloIXJ/3EGYLBKAQAHra0Nulu7PGnaxWnLLk+RvO+079B4SM3WUjzLHsn6xLrPvWrVuYdusVXcH5bIBK7uxaOPEj7cCy/uXwCAtTQACom7cMWSWcf35UBT/L/MCzOWMgBZJjf28ZHYs0XH+RLVKT53z2JhP3c7HCclAMjnF9YgFQAwrlNxnimPKyS/jP1C/VgCbsea3uyPNwdSy3kShRv/vNyz1a9d6bup9ySPwHwfcPzDgWq9JPmWx+tjPkZ+we98U+RB1eM7Nj+q8zry7XxehkVLAGA5APgo3pHyzzhuzX0V946zEh/7nHwMxzg/hgnk74/v0TjLcv5oFqv9psCCsHv7MDJV5OgE8dzTA3Z8kuDm82KvCWkaHrp+lTzzXfeGu6rcLo4zU536GDgEL6rA4EHToC8+/eI9kEd5SIXcL7tOvgH5VM7BoAAiWLhkyRHNP3TRS9lRiaImoCO6nmZeVDHA9S2VkySxJShiI5MvRrb45i8tvPsSAJjTQR0kcamcv8c94xwg9M3uMQAwBkPRZS0AwAOz1f1NoVot/2UAwBz0erxt+ruHUvnsfwMA98bXbw0A3K+c/aYBQP88l7i7DKFC149um+n84vtjA8pBUTFy0gA5CgBWfKF8XroBeTDSqDw3Wj2rtQaqet+PV3b7sLJX15NCekPAWzAAU1B9c3NTNAERu5e5nWTAgEyF11w6PqqfMo9uIcMvg4lYmDlP+XKtAF3wCG0XgaAAzSSxLTbAbZoPwdgsgo+yulKAxZIAHvrRPNaNLvyZ8gpeeLhwDj4OHYBjfcqBTJIlNYCR9KUEAKsbdyH5LSxa07oavycWtsCHTBqUyyrzJKMKAAJo5d9JwqQGKmIyIoNO1ykFms+ePDVYgJ12U0BbzQDclmJV1esLGww29sWnF/blJ0/s2XnPbHXnDMDa3Go2t9dv/9nuH7wz3+nJuQ1GQ0nASHoBrgAF1itnMQrwSE1bFHDUmjY8ubDB5UfWPH9iNhjZejK12e2tLd6+su303mZ31zoWSVEBNZt06gMAPJP89/TJ59bqn5cAIAzAyY3N7l7KXwo5qIy6q01ABI5vbL0AmFxK8ruCVUMH4s3a2eUCS1Z2e3Onn61W13brTToPBzQ28B9XW5svuXbOMFPinB5I6sTYSewMZ2SExN3lVoPBQM/f3z4oJ+h1aIrqXktK6GE3mtn4/kHHNDp1QAFwiSR/Mt9Yp1Ozy4sLsSQBqWg0oiRoCthodn5+pu9hjiFVpggAK5OYFdCb64ukst6A7YNEHVatj5nw5IQRUt3jI9QgfmCPH/SQgPes1+k4mws26Q4DdRhCbTUTAGjSukUyKl+0muHYh8l+r39u/RNAhHNrNEdWt6Htdt5hlOtWb66xmbTNamK3t2/tfnJjq+VUDLDaamFNvByXE5tNHsQEEyi1rQlEQKbZ6/cSkOwABkCu2Le1rRJHvAWDpQmDBNCJNQwZJPOIdVNzrgng42tCmVDUBbSTcALSXV1dJT/RUuqZz111rWWe12A/p6YAqd6D7JYEH4CZ4+LzAORCSg9QAJgcXTb9viDvqwuMyxubca0BdsT+YtbSVKi2tZOTE90TxVURvKqTtnc3VyFEjTyaBQDI+cOuIThmPPXaAJf+vBjcNQdK80YNHrHBbEYWivK/bq2ue//1BkPr9k9teHJq9cFQFer5dG4Pd/di8rAuAW4R9wGqLqbO+AIEBFxG8s915HfutzrAJjkk8475x+/L5NnH/svxLcRucwCw3WsbDXTYo2KuhpxQPqpJ1plHbFFQLvaa1IQv9jLWCzUoaPd0nYm/mat8N4WR/qDvQFfy0tP9Sw3seB33Cy829xNuCNS/entl01m+vjPnaJDlDRoiAeG+aL0Yj20ypamVH/lo6GyoXOKfx7WANBwf4GyMDQrtKtrU3HORn8vVVID4aDTwMVVr6Dy73ZEN6Pjb6Fp9S3wBuDmSBHjbeWK79tDOP/2htxtdjm0+v7FXX/+jMwCXN9ZcT8UAbDbbVusMbdvs2mpds8lspeM+Pz8XAKh7ulwIBJ+O7zVnGQM0mGIcMy5gAQIEAwIWnou1hoolNLcQ+3x4bh+/+KGdJACQBlbTpVmjPRAD8Nvvru3v//47u76dihWIBBhQcr6rCQCczJY2ns7duuERANAZQA4Ais1Ua5k1WXd87Yj8KvIx4jPYndwX1qdcWRUFXhWGUk4lK4NUwMql7mUMsB8wVxla+03uSgAoxgUAoK8tFSnoY7l4FcAKJrEYiL64HTCR96xZqsX/UIQgV3amTKhOOEZdk2wRZP5xL7gnrFMoJnIWvPvclSQUxWyPSICrAODpsGlPThsCAE/6sAYZhzP5N3IdS3IKbG1nXCqWzHz1Yl1EGePXwoHPYh3JADgp+tJaGuCtWL1FIk/R2M8lBwD1e0WKmYNNoRT0MRLMwSTbFpmxHDNFwTPd/zyfrQKA+j0dfzl+/FvKdWYfACwAyTRg98BQMRbLVTeup47vEY+3w67lFcAyHV85P/Y9F4vrkXUb57XFcVXG9wEwXrnu+fHE9Yn7VT3X/H6UZ/3I/6r4ReX3qhf6uwDA/Buqx1T9/bHPKa/nu0G6x65XuY/ujxcvjGRAoMbDu3mARe5eAe/2wMdUqImCbOTncR7FeefKwIxQ8677U3x/WlyLczviIVj93vASLq7n7/3wRx8EAO531isPrwQAS/ZfvugLQMsAQE9QE7qu9twlTVqXntcm2V1+EcqLXlIdlXDCEkpVb39/+rxAfIOhF9WfokswgUXZ9dcXSdB7rwTJ3F6yYTeODAAwDHOLrjTp898HAJYDOLGXqhKWR9DnfFAVi9mRish7J/SjL/hQAPBQH59vDL/q93/ohK+i/ccXt8ePovieCrOxnEwJKDmi098bh4/MlmoA4+8J6m0p9do/Qk+Y8keg+yXIVFZ8eV0Qf4vvq5wPXcHCN7Pw68hkdAXg94jHZNFcOipmSWKaS1w0z9L7q/OX5yTXxHx6R+LbwSXFFkuz8XRn31+NDwBAqngYagcD0P35vNoRwZgkFInhE4wUvgsGICyIx5qAhHSWJE0MwHrZLARGTch94noTkGgtqCcALrxUMkCwHDPHmaT52Kz+Pw9wFLghL8yC1uL7PwAAVNCVKvYFNZwChADgKDOVVUMSs0hQea8S19RZNj+nnOnoEuCmGDsP47HYD/lmHAbYgBxeDCklJazlVQBwt5uLUQXoRpOPQX9nP/j80r787NKeXwysRnfdnbMAd7WZff3NP8k7igdJ42effSZPL3ykYIKQCIqltkwAYNaNXgDg6ImNLp9Z/clTyXhXk6lNMVV/84EA4NNP9wFAmoDAALx5Zas5HoAra9Yz9p8qus4KETCygDGU/iUJIQF9zMPFbFkAgN3OQIwnEs/xDAlq8t8SKOmyrlhX+Bn3RoBDAIApyWcOMZ9IikhuHQD0edkHAOxAlKoJVBkMHfCbCACs2fDEJcPq+jymaY1ZSyAf7EgH9sS2TOwg5Ib9/kDf89233wo0qps3NyEh9DEPMrO2RnNn3V7LBkNn8pGnAIoAKi7mzsQJO6ayiFjGBCTosBFhlHKsSMj4ye/qqk1Sq+Yl3nFwu/IGMiTGu2bHWt0T6w0vrD+4dACwfmKbDcfnrLJGc2PW2dl2ObGbmzf25vqlZH/Lxcx2c0DAmTwsd0hEAQPoVLve6viXaxiBTR2DpICJicwc4wErkNgGtpgSyMnUlrAI69yP1OggDPS5vjLYL3cHYq3oWAn4gGE962Q0kakmTLEG0FBphbx6hRR9J+AVRlx0vgTwmC+QPbv3Kmu7JJbm7wkfuGj8wxFxbFo/ls7+kg1DkpOPE4Pv5KQnYNbjqMR24H5ht0I30xSj5QAgsRxgFA8YbHiM8r0CANttg21cR+aYvEZdTl4FAJsCqt8FAN5z7TYbazdh0PVl/wLQA7DrACCJ90KentstTUBmhhfgdoUvrMshI9kHFMgluzEfeZ6xTKOLiA8Bx90/EPko183BltxrifEcr8fWQL9n3SZh5TFXAM65Liejs2K+8ly71UnjpJ8aQJQyJI4d4Jk1nfsvQA7m7marMclxRR7BflkybZmjsJnNelQQcNmbcR5mqem4QRzudEh4s2JZljgGcwVmrAOAeM5SrJhbrc44hoHLOAQAbMg3lnvO8fVaA2u1+tZtDq1e6zkLtN61FgzA7pltO3QBHtoFACDTef5gi8mVvfzmZxkDcKou3vsAYMMms4WaxVwCAHa66lbPWIBdPRnDzp6lru0UYSi+LW1JExkA/Y0DR6w1zM/lZmXjdEGGw0v75OMfFADgylpiANKEiC7AOQC43jRVoNg0ugcAoADb1LijygA8AAAbHW++1mhqDQrfv4gy8dJzBmBdhZS8oKquuMm6gGIL41LxHB1+N+vCd7RckTx59vglYqH9rtw8J3ZakD4OAJwSACzAqGQ15e9NbLMiTC7zFb6TfZQ4jr2I14ZXaX6Mj/1fdggUhrbeaCS+K5qSRDEtBz593UsA4AQAkEJPaYMRTdviO/canLS8yOMFEdxYVpL3Nmsr6zZ3djFq2Gnf7AS74fbK6rDPU3FRMWkChwDNRXhpIMP3xjvx0DkAiobUX7Yz7uWvxjRJvhj3TD62RS6Qmmala84cK8G6RGDIGOnHrit7xrGHipkJsBRQG+cSap4KE9CZ72ltz70ewQ6q55u+UOMhk96GtUh+PFFMK8ZVCjZkiRDHdwwATISkAwAwywdzgLIcu0laHXhEQZiKg94nhhQNyfKxf4RwUd7vCiAWnoxVAO/I/HnXHOFa5oQuXdvsDVUl47E8voxHSpVVfES8/pcHAKuA6v54Cw/h+J4YvyW5q5RQu5S2ZLOqf4TGz28CAExdhWnGWMyxTBqc5mlxHxnTvwoAmDX8KDGI/TVybz+WZ2X2/I//zR/+UgDgwaA56NKT0V+zFzfSuYdHVQFmpQCukPgWEuD9G10CgB5MaoLlTMQkxwvQReBgTonm5vJ7bYOopLgpgf4GAFhLgSXBqViABe0ysRMSYPPbBAD3u/4dIt7/OgzA3w4A+L6NulgoPoyd++jH/SYAwHd1BzoEAAOIjkF4fGOsUuBLiXkCJDPJh1+CdB8CgCuaQrhUTAB4peujA+Xx7mQgXLw/WDcRwFUrumUFkM8Jad4xAFCshToJ8U4JymyxsekSP5uWbXctm852Nl4i+UsSYKQLsHXqjd8KAMjVCsYEFVOALQDA/XuVFQzw7cnMzkky96rJj4LH5eD0oLQSkKVRWZXH+O3c92/M16xonCQgFEYQ3qWWTL1DRgzzMfNFLAosCVgs29oDRiOV9LUvqvowFgjMcosFB0CTr+oeAPhgG4FSaQzCtGk6K1Pm7Vpz9wHAj54/t5NB39qwoNZL221d/qsumwkA/OKLS/vy06f20UXXbHVvze3YarWpbTcz+/7lz+U7yAMT/S9++KUSx9PTczFcNktksDCrHAAMQMgveVP+S4MnHzkA2EEKOy8AQJvc224xLRiA20YwAEdqAtJoj6zZv7D2EAnwqUuAd3NbTW5sevu9bWb3YoV1YGfC1EPajFRMU9fvqwOAzhQhscVDLDoCbzc7m08XdnN9p/kCa6fT6NhsubDbB7pMcj47AZ0AGmI4rdcFOACzoNfvFL5EyPFW26WSdk/u3a+PMewSYJgkfhok2M70aEpWzGMczUNOEiNwOlWyOF9t9freYKREiePiuzHl57sI1PH2AgT7/uXUsATsdPDAgh0XHoM0+IDlyG1o2Nn50IZDmJYNsSQBEzjWtry4aB6UvHmT91HswwA2FAO6CfADXMFiBMaQOoXSjEbS66XAPzpkSnbWaD8KAK4w3EKM1ETWvjZrb8Xy22cA4v04tt1i7KxPQN8EQHLeM6SgaU7CcEIOrGuyXhWMtouLS+u2WqUPG9JiJMAN9z9DTgzLg8+LRgzOqE4Bm3zF6mJDwdbDmzEKIEU8BTs4MezkAZaSROb5dEETA7Nur20np6e6fwFWMeYYgyRnsAwBabhukrrGeaXGPyRLHB9gE/dCjMx+X//Hq8w9KJEAD9Rkw70xAQ25J7BAHXyIYkQw/LqsZc2Gxmr4AobfDXLVTqsthlZZ8A2peCSKDsgCfjBfkAB3+wPr9U9tMDq1JgxA+ouPZ3Z/eysWIp8pOXOzpfE3F/A+EcOLZkI7eXfObDEDrJ2nJiHOsC2uOc0i6FyfmEL8kKQacK2F95fbXPhyD+O1fL93iC8D8lxeF0zvBnuWOqMmq5u6Fz3wzwsAEEAeRih/17qYwMGwqvHvdvCRAgMsUkB7viPY85PpxFlQaQ8L30f2B8nCpzQHgZnprCY62fIIBuBQACBFhVbRQXi1RKboHm/hk829vLg417UBAMQj0JnBMFWRp0+1RjB+AJCbzY712gNrN4fWbvStZm0BgLU6BYS+7TpntunQqf3Unnz6pXv3ZADgdnZtzQUS4EkCADtW65zYttG15co0LwQAXl5YDwBQTXBmkv5WAUDGwwYAEJB46QU0l5H6ns98HUOL3tVtODyzH3zxI+sPLiT7XWwaNl/XpIyYz3f2/cs7SYCvrhlrDgDCAFwCRmcMwCoAyPdoryXeEqDmTYjWkvy2rVb3LsB7MkAVxoi9Ss9fxoDL7pPvZupgLmAsY6VGl98AcPIgO5ewuZQ3El4HcFSkTJLFkP/ytxIwpDlTik2Tvx7PR5ypPE+edPGoJucObgV4o4Y5lU638c5STu9/EbCemLUUOWI+K95S115nvYZ3s2SLsmlY2kPBAHSmt+9ZxFWlTJrvOAYASrrNcNlgebGWhUinsbVee2XdxtKGHRphPdhmPbHPP/3IjxWG8jIasTgw3+theYEUvow/c3DMv38/captS0sJ3Yfkp+bXueY9zNKDtVev4RqEbzSARvaZVeAnz8nzJi0H0td0QyPeDS/7InbOmYpZPO2esBXQLElKdQ5h5xMEhipTMQMT9fpMNZSPa25PSID9c2PMVHCJwCISOzHGq8Z9xlgsrmlWyPEbm86l0ugqYnSt25nMND6naCJyIOl2SX1VGl3el3eDW8Xn5xdDA8kVXrlc/30gYDBy9yTLiezwLwkAxnrj+bGfWGFrkvJnt1GpGfMjfxwDNmWtFISxlCMWzX/ifrwTzKs0By2IQlFIyVa7KlFH5I6SRJb7/etYqwzSyvwPvCHOsfanf/An7wUARQPPOveVvle+AcXDB310pysvdgAngbjuJ8nBAIwZ5t5J1UU8bkQ084hJGZ8VKGt42McNjqPT8zrT0nA7mDJKoEP5Fxc8GZWHdLhsphCSulRNqXgWFhe2qIgdH1DlIloCOsf87HKwYg/4qxiDvw9JzxftvRFeGTAFABH3u6i2PAJg7XnclVTx6vpR/b2QaicJwMHxVz732ETUGHjkix49X72+nIAlsBwSdH++uI+VLyhYKY+Ype4fTvY9WaXhXdc/KnIO2pUMwYJhWjGQZaEvKy0EVr7xHAZmPr9Kj7b9I90D2DND91zOKs+CFBSQZKq6nExOlaaquU5d5s7z5cqms7UCXv6t1g1bbFq23vHPAcBaA3ZIU5UmgAUq7iEBDgZgdP4ND8C8Yu1BcOmvkjMD/VzdnJoElgCG1wMW5IBo2fE0AaDFfEjrUqqC71dR9pl/BXh2RPavSu9exXIfIAwJsEYdHlKYUlOxTdc1rAqKQoWCMfesWS1XOheaPNCFV0knVeXkGchnFp8P+4/u5gSqCQCU7I8EJm3sen2aj76eOuhI4glriUQEACtf4/DQcvP2AADLccWQ/+TjFzbsd60JMJyYU3VzJgWNPlCTfR4MwMuuNVYPiQE4tfVmane3r+z21iXAAIA//pM/tjaAlbKbum3mCQAEqFDzmCyC3TXt7Py59S+fW/3iCeZYtlos9gBAALyQADsA2BIzDAlwvTmyRu/MAcAu2S0dY+e2nDoAuBzfWnO7tH6n7d19lxOXkSYTfMBAOou6Z9hM58/1w78HWTBAOWDENQDgYiUpIpJSAKDxdGLj2VyMFIA3wDTkYCT2JBw8uB/co4uLUwXvt7d3AgUYD7wGQAcwh/F5e3dnL1/eKze+OHXTcpIsQACYHi6hpgFGTYBup4/nl4MiU0BMwJHkdwbbVq+hC3OtZnQ5vb29sYcHkhSSeFhCXkldzJFMkUT4o9M1Oz2r2cU5jVyGAu5Wi/Bk82YKAjBbLtWXtFqNw9J83LmXGK8ZnZwIXJZ/XLtpg9TZmEQVJtdqDpvf2Ww1KIzNrjV6J9YbXVi/f2nN7rnZrm/zxcbq27q1OySjeOYhq57a3f2VTaYPtsITbjmz9eRe97y2WQjQJnhfyvNwKQYdUu1g0AC4MWcAAjmPNhLf5HUHm6vYz3J2A+spXTvpLwI3GAB4RWLq147z4NoDNnDNeV7XKOReqRMu8l2SRdgYkkPL1zUZu6fO6jAOAcVIXOnyLAZpDW9BQEJnjdIRm4cD2A548Xp+0ihEDNPN1gZDvP5a0gsrAU/jvy12W1PgGWtBf9DVT9hM2rOiKVwCQAEAu218yVinnO0YzMH4LBVwBFzvWzU4B9DPkTncpqFPpysAsLtltTAAACAASURBVD84cw/A/oCSv03u8bC803H0Wj3rDwZJ+rkU8DdbjHXPSebXy7lNZ/feDGLpzSC0VqckFLAvuvZyjZjTNFNBss/xCNjtls2uGMnk0nkzqHwnDrAhWFfuVQ3L3bsk8/ztDQWRuuY5voKXF5daP7777jtd15B2czzcL+a3jyNn7nKvGTew8KJhg7pKwwCDBbPXQdQbhwTwAWhKV/FgFTPOzi/O9Tv799n5mX3zzTfyweQ7HsYbll3NU43dZDsB6/Pps3O7vn5loxPWGoBDAFNYk2vrdRoCqgFo8ROGAdhpj6xLx1+8/7asCG2rNXtWa5/ZunNujcGFXb74gkDEbHFvy4cb+/6bf7TN9K01F/cCAJvbrQBSAYDNti02SIDnAsMvLy+t3+0JoBULdDa18cQlwAA1261LwFm7WbO4psx/NW5Z+vrEPZ/MHQBEAvzpZ19Zv3euLr8UQhfrmryR58uavX07sZ/87S/s+gYw3YsUMAABAGertU1nK3uYzm388CC2YSTfwQKM/Vrel3iEAQCK/Ye3MkXXsnOs+155d/mQnxMzyHdWCioH7MoGZqUXMOPCxyPF49TkLQ3aalye/+75oHsFR36Ws0+kBMsaCfB6GLKAqDv5xJYMsJzZtR+5+m8RAx9Rwe29vABm4vgrXWz1WbCk2xRaiGtgvHtTnGDj5gAgyxAFhLwJ3bFcDECVNdI9Mv0B+68hduRSHX/rm6k1dxO3QWkurNlYGeuey/CD/Q/zn/2XogB7mzdji4Zsar6XyX69YRD3gMIDHvglgKa4Dwg07ecqyMi3F4aex8swo20L0zt8q52xHA+K1PnjUaVW0QDDQaQA/IK96MXxdL8rwFl+PaPJSPxNLNcABLVuJTC5AgAeNjXZH0UHgFTKq1wmTeOydM9S198iL5J6IB+DFTwkW0v9Vcc7s5fzZv/9xViRVcr+tT42D6IrcdWbv/j9PU0/i8+s5DLH2JQFJnPEW3P/mpRHerBeVAHqBMgfOzfNmYO8ex+XOJBEZx8kj8/0e8HqLQhodZExqpZq0aS1ejxxHhS3dFyVpiwcZ842LZ6vkkgSLlBKqvfxsCqx6KC3gd5fXoOyqU1ZNNaoy/seZGOg9ud/+O/eCwDyAVUAsByYbkLLo6wo7H/kPhPPqz/FpK5ekDSZA/DIJ4ADiIdDg9N3Orez9vh8GeZmhxHMnpKhkqajmn0AJKTf0xd4901Mrf1D4HjkA1DvwZeoosPOj9cHxrsR5Wpb5riO1c+pnnVeKam+Z29Apjf+PxUAfJxumzGzjqwGxYL9yEpxrNGHv7S6YCQwJ0UO1fFRZf19OABYTmTfgH0chZF7dcGICaqO1QAvYfCZApIcAMzvb9WstRxu3iVsf+Eu/UnispWBk0ve2fA1l8IUN2WfJa/LWUiLJP+SPw70eQVyboQtQ3V10avZbGW22rRttanbattJ8t+2d6v7FwIA5ZeSQC7WAQVIsZEcNGHZ79ApgFUV7P01Le5fDiZW55je90sAgN5F2AM1AECvZpcMUsYOQWMR/MDWwRdtOFAiJwBslZLrAsBP0piGU9KRrMSmQgIDQBEVMm0UewBgaiLSbAhw8ERkXsw4Nq12u5Rma93NJO0c+ouPPpZvG0DkdgP7D/CPzqpbq9lSvlGffnJpX/3gmT07b1ljR5JGMwqaBDzY+P5tAQDi0fTp55/bycnImQuNrm0WW2cAJg/AJcb9xeBu2vnFRyUA2OkokZrfXhcSYGSdHMu2tjYHAPGVGggAbLROSwYg3TuRZ+6Wtpxe2fT2lcCgxnphw4Gf32w+th3dYlMDKW8gQHLoACAMog3g33Kupjfy9pvOnQG4WMmLDx9ANUlYLgQq4WnW7w9V2b6/Gwv4jaR9OpmKpYAEiYQT8C8AtPF4JjC9ixSy3Zbc9M0bknezJ09Gzv6xrSR2jDBnMCV2MHJuwB8xGrYaIxwfDEvGisA/AUQk9A4oTCbz1OCCPdOs2eikrrIkD35D6DmAung4bFl/2LZhn2Nr6nrMJg6eMn4EANK1VcmMS5y4vgIhZjMlxjASSdgvzlxK2Gk15bMGCEiSjscbABUSLxJu/MLqrZ7VewPrjJ6UAKANbD5fOwDYbTkAWAMYx+PwWgCA/N+WUzEAV5MH2y7HLjHGC2yzs8VqLQ9ANeUBhFJ3W0+Y+ak1Qp6HgBkAzCGTS83R0pxTMZX5T4MfAYDIzRy4yfdJL2ykxjdrvjdbnVPiou6ayeMRNtAS8Cd5ZDXbyGNdUsuacXuL9HMh4CwAAE9U67qGAJmLBcFxGX/hb4dlY69rdnEJkNSy5WzuawwsB7q4woyt1RwApIt0v6vrtgn2cjKU5zUAf2Im9ofW63qTmmh8RJKpZkn1nTV27E8UmnxMleuyyzDpgFprJQZgr2f94cgGw/MSALSmjZG2AwAultZpdTVu+D6AHY51NkdyOZU/LEyv6WQsL7j5AkN+QNdYk+u6ppLkMn8AL9TZ1Ocv94B9tElHXhJ2ri8s3ixprsrZgh0YXePFrm444A5zDiCCdYAHACBr//OnH2nuAryxJgyGIwGzsJoAJuTLCSCc9g5v9uLyYcWOYfSfZINFQZFRmBLY8IIF7AA4pIBwf/+gz+T3AAT5/qvrKzUkcR9ivMtqNhiwtjU1npnr8vg76ck/tdHaWLdVt0YLcA4G6sa6HZiTDQGzYgC2aAJyYv02zZkAkr2IWG8iAT6xTfvcWoOndvnxp+iqCwDw1Tf/aOvxG3UBBmDBAzAAQIFt2wAAOwZDd9Drac0LBmB4AAYAqC7QBQAIA9Dlp8ulr53cW9YC5s7Z2aUNhxfaU9qdE+twnLW2WbNvy2XNbm7m9jd/83O7uprZal0XQ5ljWtWb7wQAPf5zICE6xx8AgHiTZj7QsmECQE52EXH/AQBLcK7cOnPmGOuL1ra0PwA2RSydAyc5+SPPT2IM4mmagzk6/hQ3ahyyRq1d4UD39ZI1S8OAD2MuFQXwRyyV8mK5ruMRAJC502x5IYp5p0IM+3hat6oAoBiAWfOp4juIg1PBgL1MFgbqdu7XT3Y97MG1lTXwl9xOrbWZWW37gKOn4iNY8znhhpXefWK9MMDaGYxo9mxndEY+7rFrHI9kwZADMhzp+UcfyQZE1hu8j4KZueJEa64aeXLvKcQ5Y30/dyhzCjEsDxoTeH4VcWXBcN5S3MtCtV8DAIyxEx7b/F70KyjylxKjyL62+G8VAIyxFyBOSJvxNo7v038SAFiO60MAr0oAOPb92czbe7rquxnfUwXSCvJDAK0VxdwvCwBWgdzII4NFW+Y/JRvt3ed1/NmD84hY6JEPq74+1iH/uQ+uxjpZjI/EePXffQ/X5xUszH3VaPF85VgOmY+hottvoJi/rUr4KnChNBk/FACs4heeH5bxX9lTY58NGN9XlUjX/uIP3g8A+mA4zorKGSMMhTwxjgtwIMVN/lq6EbrKGVMq/AIfaQISgFt8doRiBIU+BBJgF5r9oHwGSh1MgmKD8POiyrL/SFLKACQrKHcAgAUz4RFPteo4zumbPgJLoKjcnLJr/b6N78gGdmzg/msDgNWJ+14A8z0MwGLBLiozH6oR3kfYY9yUY7UCEH4gA7C6gUSSEH8vgRw3wQ2ALTaUWMBhAIp6H4h9pbtzMLqOLpyaR+XmRxDli92mDKaqFbtsIQx5vgNkacNMJlRxdQmOJCOCEZa6hG4S60oVZzpnE6DUW7apNW21BQ0Z2GaLPw5G1+4JmAOA8gCkk+J8ri6EuQdgzgCMLp97HoAY0uPtt9f90++mJ8pIuEoAEJ8qzY8PBACL0ZBFTVW/prxKE+btxSaTWC7l3K5IMgrJrAfAXoFN3lEUMVSY8i6JAQBy/jQb8K6aDfnhBQAov7klLDPYgBsFbx50uWRR8oA0png+AMDymqZ1NFWRo/MkjQvG4wdJtYu5QrLf9uARYMOblJQrHoHkEyVVHQE5OzVNKD3zCHDxAPz0kwv70VcfywC7XZtZffMgAHAxv7e3199JiskDpsmgP7DLZ0+VdJ70T229ILn1Mck5PwYA1s6RAAN4LGwhAPB7NQExWD34vta3tgX4btF0wAHAZufcmv1zaw/PaUlqBkCUPABzAHA0JCHdCizCLwwpqfzYqdqSPMC0BPRbLwV2wRTkd+TLSF9vbu7F1hsORzbsjTRuSSKn85kt1iTDfSVA4zFdKZ3pGA+Sj0g+BZzBcjKz16/e2ps3c+v18VJzcOPuDkaS2YsXlzK8F7MfUA1PM8k/3S9PXblhojE2686A0JhKkk8lRnxQHWYvoLM3JCiCqg3SYxImB2cDWGy3azYaIl0CYNxZq7ETWIgZukz2N64aUOLfgZ3CuIKjAHv/EAA8PzuzkxENYXpiCvX7yBp7kqk/3HuXYhhjne7QWp2B1ds9q3dHup94ADbbMHNGNqftptiJyLhWtjNkr1M1n5kkABDgZ4s89OHaltN7W87xw1zKRJxrFQBgBGAAQ0qs6XZJMYTzw1sYJpe6x6Wgkf07ZHx45Kf5D9MBNgyeYpqvMrtPa4AYvp6IbFZ4c3lSBquihsepWCMtJZzoL+VLNpmpaMPxNSWX7unYYJHCRKJxKQRX7hFsFZ5nTfAGLS49I//lsN2DygFAHnR/BcglQYbBDOADU8ir57Ax6eoNAEijNk96YRVjVK+90GoC4JCznwwHAmF6bfd1JQkFAIy4ryzARQCfDiJ1AUbSJQAQgLPft5PTczUC6g/PnAFodQGAdL0NABAgrd9BDupNH8YT2IEOAHLfYYEuYORO7nXP870XgD6agmj+wGpC2r9YScaJ5xpzV8xEWLeFJ6Zfu/yzVLBLLDz3lfMuwfiGcT9YZ/Hvg80bDEDG0ieffmrNRttev35l3333vRryAJrF5/O5Yoev1wVjnoJOPIJ9wzzdY//Jp9WLkRwHaw3r7nAw0Jy+ub7WmnEqOXlH+/erV6/s7g75IozPlndv5l6LYbYToIx0uNdmPe9Zv4eNxNY6XRiANFNaWr2xs27HmwQJAGwFADhMAGC/8ABsdkZW713YpnNurdETu/zoMzOaJC0ebHl3ZccBQFiDJ7Zpdm2x2RQegOxV6ggtmaxLgHMAcLOhgMM6uEgMQC8A+P1nclDk3Oiec3/wZmx3RgIq2VOGZ0+N47V6z1Ybs7u7pf3NX/1CAOBihV6/Y9tW770AYM4ADACQcQ8DUF6nNWecxvrOfQ5VlQBKOlZvsHUAjHLgJ/dy34uPmMEJTPa4BEVAYjAr3vT5x719DACEBcx6xPekGkQx9ugI7w9n38QcYJ1CQl+M0fflQeUnFv9713+KvaqSP4nxpQ7pYctAU6uIo90rkLlEMZSiGpYN+wBgmT/kIANMwnZigEfDN1312k4AINYo9fXM6usH223uzTYPttvOZJeSE7881iyBjpCw1mBOSR6YGH+JZef3xa8j+4T+X6BBW/vo44+1FnuhoWGdelNzXaxGCqIUapGgUkAWexd/7hIErBImAgAsFHM58yiAl6xRhg8fXxtKJl/pPxfFidxCgfW0jKdj70vnmMWfOfmhKHJk1+PY+lsWP/ZHTwmshKVJ8rbkXPZkxb85AJD4PO5fNd+r4iy/KQCwOP9HAMRj8usPmnCPvOjgvN7HAKwChJkyVfczeSzudf3NCGd5w5xYd/JDk7ds9jgOOPoLFN+lOD/eEl691Y687wMAS4CuQp57J66E4mL/9UVX69zXMyOiVRmF7wUAAyGNQZ5fHqeVl4wSgWL1RtGmuEyec0ArH1nl34sbls4n90Xxi81yWdVO+2WPdtQhMdaSkmjncX2CygmDpnhkg2f/hpW+XAG45FLifOFQaKfrUEnsH23qcWSAVQZxLrs81tFqb4T+fwQAPFgfKszQ6vMfCgAeTuAKwJdpBnysHAe6NaayuVYFVN8FAMpbIAuU8upJDqAL/IPdkJJwVexJBLb46KRKS0UCrPFfUObxeUts3dh4xYgNTxVvelHQoFPVNa6tZLcVwDM2hDh3En28reh0B0AxW0yLpiObdGw0K8C3TL5bRhI6tPW2aes1oCDm8u0DCTAAA4HV9fV1webiOon5kIKTXwcAZDP1JiC/PAAoZt4BIJ2AslSFjWv46wCACqxSpMHtdhDWpVnFuNxu1B0T+WN4nvV7eKk1kzTYwVl8lWRMD0AD42Ptsi+SbhIWmXqnrs3c43KeeFU51rgqALhalAxA5oBAmpYHkO5RWK6DJH3D/kAgDYHibos/1TY1zVirwj0c1O3Fi3P7/d95YRcndQGArd3UGnXO4cq++fanNp3iCVhTogmQ8tFHH9uzZx/Z2cml7dZNWy8SA4fOoqk5g8+Jpp2ePbPB5QtzAJAkf2aL27e2evutbScJANytjGYCMACjc3WreWatdgCAZ2Y9WlziAbi01aRkACIHPUXaaFsbj+9tu3MAkDkv2c3SmVryixL7D2YjICASso1tllu7ub41/PtI8ul6KvBH3UU39jCZqesxtEIHOlfOxFxtFKgzBujGSRDd6/WV+HEvYDiNxzCyzJ4+vdD1Q0q9WO3sxSfP5HfV7vXs7g4vNCT7AHguzeGz52oY4WbjVL9h9gBCAfTgkwVYRsKB7A9wkevNsTDPkEA64OBd+xgXzubaitnjJuVL267n7qVHp1Q1dwAA9/VXAFAbzze6X8uqXevWDlAleZ8BLAskwM+sCwA40P8Z85OHO13zTrNtnd7Q6s2erXcN6589txaS0D7JuAOAyJR5IAHeAwDvb20yvRUDECAItuhqfGOz8a2N71mnlj5dd3WxANVxV8WFurEWkuh5gyNvDOAdIV2CDxij1iYrEs6dLReYkNN8BLN0qWMTAOhNTZlWQfSD4NTrJbCO65ZigNUaBgagS8cGJyOxOJEiP9xP7Pru1iYzZ9XAnsQjD7BwNpva6yuSWv/MQR+AsCt5N/cUefBkDAhoRnNfDhulNMByowVYa2rowvrI2GwmcJKEkfmPJcF0TCHCbASJtgkjjGvtACBrDWudJN29vvV7XQGAMMSwa2irazAGgqxXic3MHlXEByUAKHANURvSRrpBd3v29NkL6/RGAgB7wzNaBMu/6/burfwKmW8BAKL6eP3ye5svxpqnsG9ALObziS2mM7u9u5GFwD4ACGspNQUBwEhgH9LQ6RxpOEzMhv4uI/zw1TowWS/jQsYR1979AZHoOXOIIgudR++vAQBN95i1/Msvv1LC/vbtlf3DP/yTunUjyy6Z3n58sKuII3itmHizqX6yFyjRREqaikWx7wM0a85jT9Cg2OTyX7qAv337VsD/+ZlLgAEAX79+bZMxQLfZcEAnX28oxLyeEy9MF+ocDhv4yXnDzs461untrNdhb3I5ZF3rhDdI6eDx2exYp9kXA7DXwg6BggvrSs86g3Nr9C8LAPDi2SdW48PpAvzwRl2A1xNnADZXczEAGzSmaZ9IPjxbbW0yn8kD8OLiwoasoTvzhjCziU3Ht1q3YQAGAKiO7vKIBOCFpbspCihYowD+I9OEuS2Pwhrsz56aD9GEqNOn8VBD0t+/+S+/kAcgAGCt2RUoCQNwvt7YbI4VxH4X4CIXSnv0UQAQEBwAkPWlKDR4hMLxsWZzfwH/QroaHccV5yZ2YcSW6tqNyiP5Q5YxjhcqVVhkLtOBPitYu5w9jWMVA0pZmmKOujdK0veElUzyUnQ5f/n4UAaggMR3NE2IT/wQANCZi2XTAN4bdgjswYDosNPZc9gnlT1sS4Z+7M+ax0337RPoWnSpx/JhZU3Wte3ctusHq63uzDb4H49tBxsQtUQGksFYdCCPtSSxJZMvHvObtQjAULk4uXmSAMufMHUojpoza7Sz+T3G5vdeE6CfNdF9m6lIUbylIAdQiAempJSp8SbFHr5LiruKP5mrVZx1mOcYut8pzi38/HNvP0na/R0ChdP/VZxMvxwDAMV4TYOmygD8dQHA0lOvAvBRtPtgALAELrOhXfmvf37RkCTZL8SLSkLJPvPuXwsAzOd7fiK5l23+90PiShU3qTb5yN99yAL2z8vxJZ+HAufSGpmzmasAYPX9vywAqO/KDivsXX5bAGB13FS/p9q9+sDiqqpI/R//6E8rKf+RoVkrffPi4vIzDFTzC66FJ90AIfDR3aSgEOUSYPeM4XGgdU4088I/MFE1q11Tq1RVsQWSN1g+CPaZg2XVqbohBKPvQCqaAIAqQJInvMcm9WMIcsFYjK7FleYB1Qlf/exYAA8HRGVCHfEle9eU2j/eqmQ0uto+vny977gfe2f1fA4B1f1herCQfJAnX7ENPSrN1m3OgeFHGIDFuHnH9zogHkyF/fsSvk2xdhTzIDcEZ/HPNu1jYHAOFueLkSQUChD46WwUMRpEMfFNXEbLBG2pKkZgAQh5zGtSrESYBOuVAECXhtEgwOM6yCbuQQorrKtOrTBvqHzP5oQxLdtZzyUwBguQimVbCRGByQxghk6l9/cCQ+RJBRCQOnsSQKnb756Ezj1KkFTgY8I55uNI5yggxaWLeGgpUMmqSAcS70Tx9+oh64SvFfsdsTKWXFbh1P3OigG6/lnFUUlduo7FPKmML6qsLqWOJ+gaOhXTDq8nvM6ePLlUIAnAwTFKKkl1neQmndBmSyOBiRK1GUyGyUR+dLFBweAAmABUyDfxALbDR+YQAMwktsg6E/gHACnj7GIzpOEI969np8N+AnfwpNrII05dgCUBbtjzZyP7g3/zhZ0OttbcTqxTn1uzgaT0xv7xn36ie9DseNdKGF5Iq87PnttwcGaNnXvmSf68Tp1Ztysxo/BDGp0+t9GTz6x29twZgAIAX9vq6mvbTG7MFh5k5wBgo824PbFG+8LaYgBiMA8DsF0yAG9e2XLifnCnSBtrzgA0GkQ0kdB4IBJgmDzZ5KEHuwyW5kIeZEhI8M/DB5DxgSSLq6N5YTu7uro1STbbdMwEYNvZZDyzycQZPAJe5u4TRxAv0GaMD2DZVRYvo11jp7m1XCzs8skT6/Ta8vZzY3bvZLveAtjUbT5b28vXb206Wes42u26DQZda7Zr1kWe2SGZaVm91bCvv/5G4NDJSUuSXFgRAWAw9pW8wzjrtvQ+QByxaGBELikepK603bbAYxiTjF2SDzETmO8NB40Y2hRH1ESijZTWPT3ViKLfVTdXmIA0m6BL55IGLY225J+7Wscm862dPfvM2sNL6/SfWKt1brX6wJYrl+ozlgMAXKzmYgA+jO/kB1fHEgTfr+mdzR9uxTBUI4zNWkmWJ2Opc3hiYTMniU/kkXg3tZtb97sHaOsPSJbN1outmHU0CgZb55+YdoCAsPWYKxR10rzi/6iz+z0TyKIxwBK1A2QiQSP5p/lKHbcum8NWGc/s9gHzen8Pnmy6fwBKq4VNxhvDVg4c+csvzRrthvW6fTHPWIcfHiZ6jn/392b0iHnyxGx0WhfQxHgWGLpF+s00cckqdgMATJMHlwAPAC0BABvehVoNXbR2N+R/ORoM7asvf2A//Yd/0LV98dFzB5UlwVukxNNtDPyxX5hB2so5N1pNgWPt/sDOL59bszmwbv/Czi6f6wbQAfju9q2OGw/AER6AyOhrW/vum586SA/oYyuX9s/GNgcAvL3VOipAP7G+UMRpC1DjGU8GWp222JEP46VN52b0TRKGCzseIHeD5N4ZlFyLwn+6ru1YtgoACoBv0Y2V4gAP5tfN1Y3GSadXs/OLC62LP/jiS/v22+/sJz/5qV1cIGOtpT0agNKvlu5Nvyn2uPsVJsl6KorzHh9QiZ1a83tJwelkiNfghTrBU0ijwADbj3MDb+t0vCtpeMVxjq2W+wy+fXsnojVYIATyxdS9QC/Pa3YGC3BYd8CvvrZGHQuFjXXaLkPkXh8DACnuNNs96/TPrNm7tG33wtonT8WyazHA11Ob3b22V9/8va0frqyxzADAVs9qnZGtah1bYrewcNCG9QsAkAfrE4UnZwC6HyQervydAg5rNx2ykXszxguLBO6v7QQosmZv1w27uZtI9dAfXdrls0/t8uknZrWumLd/81c/KwDAbb1lqxqNQJqMPF3bh/FU1zo8AAu/z5zhASiUPADFAJQHRSPZvyQJZoo75D+phmju8RtxNJ2WFSPKIsVZn0VcqMKud0kNCp/HWVtrd9sq1EQh5mx0pjHLHsB1QQoOaM18Zp3OrQwYfTlQ4+zT1PQjmehrTUvKEg3NCgMo91B+LCfy9x1XCO3FixEH48UMkYUAJuWm8mKWv7UXGwMA5PlQQKgAlMAu2OnMSwfW3KMvCtja52D6LtdSaDQEAM5sNacY92ANc6uUdhO1hndapwAxnyxsNacQEtGjk1/qSVJMEYn5JQu/tCYVlvaxf8hfPxENwPdkM+NFX/ZYGIHRSJBiL/EKe8XF2al37u40xQIERCa2Zg334gTFMy8uwKaW1zjKo2D2JSUMgGkeE5dnoiudvFU5WGIgP1HlKRrj3qgkf+RNV/z1ZfdgXlcAf3qv++vq7wGMVxIAL4SgfNgHm3IAsAQfnTBR/C4Ga2WcHTRJfbdSLT4rujh7DrdPoPK8Mim0ioYQh+BY1QfwONBz+L79e1L+Fs1IigYkupDpOCrNVvJrfAyQj/lIjPvuR4UwlRh+8f7SK70KJO4DpNEMrWo5VuI9aet7ZJ0ojpHmU9lrcmII66ZGcQLH4z2OQx05z9RnItYYrVPpTaUk+F3HtU9mOnYdD4hKlS7Utf/wp39+9A7snaS87o4z3IKSTLsCD8j2Edn8Bm9rm72W5fkBHwI64bpXXgD5WBw5jhjoormntsulxNI13uX1TxetwrqLYykozQfP+/sqRKADxlT1Jjy28cTrDpTHlQ/4kI3rXdfxmC9Z/vrq9C+/z8+33CCTdPYDgbb3nfd7Zn3xdPV48km1dx6PHNchaHZ80hTVgqpH4G8AAPQFIBbKBPBEdSKdROH5l7OvMk+9DRtnmyUL+QAAIABJREFUooD4pgpQ5wBVBGruVefzL8A/yV8JXgX++f/9b+k1mXyjrIqWV7YaIEkuqIYLNDig651UgmKVEODQAZMEDN+beqOjQBd/G4C/WgMfIKriPQGAm10jmeivbL6kq95SjBMAQEAvB0SS39ivCADCFlLAW0O6QsZcWcCr9/cIAKjrWxlf1QW6WPRTdOZGxwkQSBXpDwEAy/XFIxWGDYEkjR7Ozy8ky+AR3lz7cnIP4gBKkbCw6QD6Sq49hhE2EVtB3SQb3vgB36rSQ6yURj8GAMKayR9idsESkVdTszg+rjOBLoyeKgDYbAC4LCX3Ohm17dnTof3hv/2BnfQ2tl3cCADc7cY2vn9tr998Z612w9o9l4QSbAIAPrn8WObqDXOQwgHAuQNMeLPNF0q6nj//yvoXL6x29nEJAN59Z6urX9hmcqVM/F0AYGtwbu3BmdVg4aGRDAlwBgCOggGYAYDBrKAqj7x2FY0UAKQBAeUDuFQSgA/g7Q2SVZeRce1gliD/hUkEa6wtSWbTFsttAmRmDrSlphHEX6qRqaEO7Buktj0l0YDnAJyAvtx72F8wwwQgC/RjHgNINWy5MAGA98zB6ULJBvdY87tTt26vqQ6dYpG1GvbzX7wRM4wCwOlp3UHIxBAgD0WyLb9ADP7lKeiySliD3ugHkJCui3TghhHhjFetljSuSSERz/EPrzg+DwAQ4AgJFg/+hv+fGK5rwFVnN5GMnJ7ThbNv83XDWoMLG5y9cACwfSoAkCSeeac5kyTAjwGAIBnL6YOAgfv7W4GonqA6KBXVZkmhYIBK9jizuzEgPN1UffZwbeibQZ5UAH8LB/9QECYijMttm6kAwdSno2obX0gH81RQSFsaMlDW3e2mbg+TqU2nAGcwcFLDHDynag4uCVCq1+wBVtZspk6ugFJiY/YA7mvWgzlZr8v77uGBwo8fNz6SyH4BhhhfLouLpiSAOd6FutNsaoxN7vGzWtugRwFnY7X6VmCwAFyNrY6NRkOxhZECv3n1Usnl2dm57jesFgBd1qQ+cu/MSN8LHn4BYKOxHwHADWFID0/s9OyJ7nGvd2EnAC80NLq7sbvbNxojAMbRNIfs8OX3P/cuwFgobF3qOZmObQHwdnurawVY7t101zadFpiIgDaOptP3BPzuASZZVkoGxBa7w68127kAwIRnch+513TSpfBFkwaSCuSTnDNxBKDbzTVs+QByzYajE/u9H/1Iz/3lX35tp6d+H3mNWJsIWtQR2ucp4D/XlO7XqkEI5PBxGWsIP9lLOJZhvydwnXvKnOI4AKVevoTV6uMY/LTROkwGb253AvzA5J5e0uEZRqUvpRcXNTs979pg1LJuB2b4WgzxenPtnoCsC8iPMwbgoHtmrQZFEpfVIqmt9c8EAPZOPrKT86dW73Rsu7izh6vvHQAcXyUG4NIZgACAbZqAdFWGwgaDdQtbBMYg4wygbzy+s+nDg+wAWK8YL4s5ndFn6hTsXeeTLHROcWeliyyfNQoXMPmWNbt/mGkvGo7O7enHn9uzj3+o9ejtm3ECAAGc61JMLHZNMQCR87KOwwBH8o1cnST21wEAHVTwImk1PmdfELiWCqQ5ABiN4xRDJg+4JvcGqeigr7EaXdiH/VHRmZa4grXv4WFsE3w0pz534sFxiOmXwJmQ3/J8dAH+VQDAdwEO1bzjcQDQvfVk29DknsKEA7ijqdxSAKA302mmZiEN9/tMrPxoSAUoxrWW5UHLGyhxL4mjdkjymZe1jTr+zmc3Yv4JBKdkrmZIiRG23thuvVNhEzDw7vbe7sbEd4D6zC8v/gEQykcxnegxAJBjdtDP41r3/HZPQfdadX9C36PxEYX5y3qP1UxDoCVAv/bpusv0iTGYQ6P+0E7PTq3TBMzzfF8EhCBqHwGK8nuifS+BShRzNBaCJZpJf+M9il0rnXT3GheGv+mvCAAWYFcBCJZ5nI4hZ/8lK4+9MfZrAIBFXpeRCIo89T0A4IeBf4pEqlPi0d9zADDArsfef0jg8XWnCmj+sgBgjI2Dz09qqccOPtaz6vHuEbgyK7pHL0IFAMxfBxjIGutzywvVOX5xFBOJZrMxvtJ4CgJBfH4BeFbmz37j2ENso4qXVc+/9h///X9/HACsJrzU3jOJZByQ/0wnWlzAQx8EEhCfL/tfV3i6VIC9kOxWn68y7mKjKCZG+vgw2o5K1d4N3QP34lgTeiun62Mg0a8GAD42kKqAU3ThKm94Bfn+gAqWB3C/KQbghwGAjwF9xxaAd600VbPT0sg2GHSVcVPtHvRLeoQ8dtwHFYH3AICFG3k6uZxu7Pcjjv/4/awyAIvjUpXOG3LA1MJkX5LOJA8ikHMQzzfi+D06HPtC68w3ghZnAjorkN9jMUa0Vu1WlB+pgrKg4+u9mF5vC/8nEhj3lOpYM8lAifGorAPw1WtIzZAMnsgLsNHqW62OnMhZgEgOASYAAMNfBZZDyJOC4fbLMgAjmPTjDe8jMu7Kfcjur8ZcZqLrhrfJYySbVuXaR3JW2UArno35mBcwkuj98fdoThS/VwHAbq8jueYZQRVJoG3FGIPNBQMhr8ZxT5HgyQuu1/YuishWE6Ph/uFeckAq8lRs1ZER4/pkMlNlArq0h0SsKdYnfmFirWUPTwBdQhKeXXp65+yNXrezBwA2G+tS6iUJcMuePRvZH/13XwoAnN2/lAx4Pruym+vvbVODneEgAeOrBwB4CgD43Pr9c6slAJDOuvLVW5cMjc22ZZ9//gfWP//U7PQjs3bXVpupzW+/seXVT203u7bdfOn+cnVvAqKGETAAG6fW6l6UHoACAEMCfG2zm5e2mNxafb2wk2FX9+Xh4c52m4UMxGGqklAV7BAASgJqSXTwkVoqOcIjT01C5gAszgrE0288RV6/UiCPVAsAkH12Mlv669aexHkXvVQ5p0qOg91ibb1+y0bDoYJ55hLrAt1O8e7DB4q1RB16xTZz5th6VbfpfG2rBUAV/wCQVgIOYOx0AAD7eCM1BAJy75EGw2xjW6ehS7dHIunxQKsFc3AgMAL2KYkDfyexbwP4kXQqaFpLtqvETQyF1K2tCgCaN4sQm7DdEQAY8QBJGmw0khHAG7wWYXFRRrx8+tx6/TObreo2PPvEGr0LAYDN1onWIgBA9vycAch77++9CYgzADdWXy+ttkQO+qAuw7AAafaQA4DF1ADshAlIIrXeSCIc3WKZS1iwCdwTS9RBQIC/7ZrCAXFSAhSbBJJsJEuxAAsGoABAN3p2GWDTWs2+Nep9BwDHABjuGSmWb1JjCAAkWQOUbbfsu+9eCwASyWBHItmwbr9n3V5XbFTOjWtAwwfGCh6BJJvM92Dk8ppowsN+xxztdgaSdQPMTx7GZjUAQNhcsMw38nzj3jNiYd9FJ00UHpvVovChchnxRglzCQBmHTG1LlcAwHbbhqdn1hkO7fT0Y6vV+9brPbFOAgC3d1d2d/eqBACHI6thSrfd2E0BAM5tA9ifAYBi0C59v9V8XQCyItfzu87SiLdbq+M9zsdT/OBI8J2NReIN49YBwIWkfKytud2Nd+R0pruWUdZ0QIV2T3vNSwGAgA8OqvHz/Lxnf/TjPxZD8T//57+1s3P3dIOlqDGVmId8Hp9BASAazDDPqwCg4hZAgIbpXiIBxjpDx5qa5gEAfv/92s7PKRDA/OnaDkknDWwyxsrt7UbAMSTpyyctdeYWANiieUwjAYANkaubDRjiyEq31m0nALDmHZCRAA/6pzbqnasbMOMdsHsHGNg9t23nwjqnT+3is680l1c3r+3q5c8TA/A6MQATANjsWq1zJqR712wKxGNvuTw/t1PGQg1JPp63d/KLXCUAcD7DC5JGTBRuvLs7ALviFnmoOhsLmS0FHFIJAEDm4q7WtN7o0j7+9If2gx/+vm13Xbt6Pba/+uuf2U3yAMwZgGsAwE1NQD7XmkKRAJrE9gogUAldYgBu68A2TbH4DhmA3iQnWMoHAGAzAwBZNUMZAoCT5LnavyggstYOhmKFw7TNG09QgAmwS5LRtDawDtzfjxVDMGf4fsWiWaM6bwKi0ej+hfKgSE0XCoB6XyJYZQDmgN5ecp4V1vdisoo81eNi99JWPIj6LVRq7FUUdGZzAZrsj7B0sd4IH2r3A3TmLg8KGT7vnCEr25UF48eLToBwgH3z2a1NZ7e2Xt1rree8AOO67aZ7gBIDsCZsnNnLmGA9Ym6xX5AOURdh783nX27nUp53NCs4bqnl+S97ogfHHAdMdO47NhmsBWWBE5DPyQQUU2AJPnt6aafDgXf9lirDz1PXISn0HrO2itvhDMaG7Ee0wuv33PuvVMjEOpn/jHMtpb+J8AAxMQPU8q6q+nsQI7Kcp/j+FNfm42cv+v8NAoDxHXlenAOC72MA/qoA4B67Lz/R9P8S+IsnjwOI/7IAoHcxP47b+HE+lu97/Bjn8Mh8OHId4k+Bf/nvmWIyrRsA6862fozpmHpNpPUp4tlq9+FDIC99Y7L/8pN8PyOweiq1/+U//A/v4GB6II8uunr8PoHLLyw8ynJNtoyZ/eM1IBOtW/Mo/f0xQmzB4EtHFxegeiECUCyS8nSGjyGm+xfgCGJaYYCVr//NAoDxudWmJuXA+v8XAPiOOZae2r9Xh0Dbhy1EVWl39Xt/VQBwr812+tAAnzWHUpk/ApRivKY284UxcJKN8TxzhiBjOp3Y9e295Eds7gqc6D6niq6bwEf3tFjsigUvbeb6/cj8O1gQjjApC7lwbALZMYr1h+l6kjrgf/MwmdgM4/ils5cA//qDC2t1RtZujyTHA3DAo0oyGau7JxoMDslpYFfMU/c1BzF5kBTxPQQi4fFJwBmV13xdCZ8aPov3x2vkKZI6jokVmEld9CUE0wBCRQCQZB2V61JIuDPAXZX/LPnxe5Go6KmbcBUAjFFbmMBKUlCaa5+dn9rFxbkkwAAH283Srq+ubYZvUZYkao2VRMfZjgH+vXjxvGCFaixNZgoeub4e8NB12P0A3wUAMvYEOoo1lq37TWd9SQZC4AuLgM0Pbl4CAEf9tgeAdKWs0wEYrRxm+ks1Bnj6ZGB//OOvbNRd28P1t/LBmU7e2mL5IF8a5GUkrQASAD9n5+cOAPZOleAiP3RZrXvswVgCMAB4/vLLP7H++RdWO32uhG+zm9v05mtbvPl720zf2na6cIClAfOk4c0iWgOr1UfW6J5bq3tu7dG5NYIBuFvaYnJlk9tXthrfyr8HZlPRBGS3VNU+mtI4ALgQyAdDabsGxPeugrMkjYJNSxACGDgdTyTvvXt4sPs7swUSu6b7rTGHnUDhbFbuX68D6AOAB5C+tvnS506zAVtqoNeQdPEYnfWV6KrRgGSIK4FF/FstSXpNnmUhSQV4WSzR+DsA2O6YjU4c4ABY7olJhPchrBhnCwEW+HqH5N5ZgkoC58jAXAZIwtRJoG5DLLmVrVOXYWfx+zmTQNLdl9gCqb/t3A9JzJN2x+WRkk160sMYfPHRR+p4CoOHhjV3N7f24rPPbTi8tLV1rdm7sAZywd4Ta3ZHGiOA4JKzdfgwaFwOHj6Mb2wyfrDF/EEAYAMAEDBAwO2Dy+o1V32tDhN7FV88HBSTRYntls6SLa1pSIJdSsp86Op9iwXdcVl/6DSN76KDe/UWACANapYC0WiiIwlw3xmQSpb15W3bbhq2XTf1fgHZDT7b2cL347HGoXeN7lq7C4Dasn/62U+9gQ9ei3WA9p4YLZ1e1/qJ9eUyYH9/3FeBtbKVoIiQmoRQaEEyDhO42ZE8e7mguRNdk1cCygEAmfvkxzu6XCIjS42EeB8A7nA00jHyUKMQfNZgzCApB4xKDVB4PhQUHAv7B9ebrrv90dC6vZENTp5ZvX5ivd4za15+7Agq3Z3vXonZ1YbdMmRQAgAubPzqO93bFYb8SoKZvzObTWBBPqjBh4MaSPMAfXx+aP21uv3Tz/7ZhsNT+a9NZgvb7PDOauk5AYCAgalzNgBHAIAC81PRj+e5J8Eg1zzoAAA2VTS4wid3vhLz6rvvX9qzZ0/tz/7sL8RK+j/+03+SVyoAYIAP2luQqadCT7/fV3FBMmD2XNhFeBdq//IkmOYMHAPemn5yjnICvrP3Aja+eoX/4JkAS0Bc7svXX/9izy4DKeTV2yvN/X6vJsZyFQA8PaXhy84oDjkAuBYAyDoAAAwAOOjg/de3j558qnHNGDfiCOZP90QAYPfsmZ1//pXuxPrmtX39i7+zV1//nW0fSgCwK3ugvll7ZLXOQH6BTB8ku+cnp2KDwrInHpnc39s1dhFzipMzW8wm7geKimLhnsUq0gDoygvF8xwVWFZLn9erut0/bMTo7Y/O7OPPfmi/86M/wLHVvv/+zn7yNz+1t1dTeQBuax3bNjtiAAoM3GzFAKTrMzJ4+ewlrzXsNjze8f2A8bWlOUe9LQmwoPVMMikP3mgGkYFekWfF54oBGABgslCJgjEd7Xn0Oz07Oz+xAV2oB30dVzSs+e677/S84gF1oGe8wDquiwF4e3tnN9c32qN4qElOJvUsLdpdAoqPXYAZ/IRVWSpdtPqVCpj3sMs8HjtUsuVrWQCAXkh3KxbtZxRrUqzIfadIzfzhPLElCal+AH98jhjJqXNwPK+ivrra160mKx4sahY2n93ZcnFvq82DbTasddj/0BgL3922Dbpc057At4gZiS0EqE7mNp1h7+J7Z8l2Kr3QDoGbNK2zJnRab6Uc8fMt8hf2co6bjsVN2OOoC/pSBVJc5L4Sg7EW89zHz57a0ycXAgEpLjP21MyPeLvZ1E/WvWOPGAsFvJfF4hrvyYdyH+jNOxHvwxm/DgCYA25lxFuRlubj6bcAAObXKFRbMV51PR6RAL8LAHysAaI+7z1zqDp/DiTP2QEfO954Oj7nOAPwkElefGwiaJQkjOTpHgSgaj+FSj5WfH8C9Skh5+vCMaAuvyaHQOI+7hCEkQDjIk+VYuwIQFdtFhpK27LA40fs+Nq+n6ZvABXc40NAwOw9tf/1f6oyANMHFhfag8wD6WsC+pyBUErHiguY0XK1ET3CAPTFsBw1B55+VWZgZjIfE5SbEhtifFIVya4evx/0L4+YVj+nuOHpix8FeiurXQyksovwhwJY+x9UnbAHG9x7PAAfk3YHUHbw+RVPuyqgdeCd+AhzMQCz8J05QLhlFI98yauW1UcJuPkzjyH8R/+e3/fKBPL7UY6LKkCde7zln61NM2MhHuu6zGscdEmgeNp8966hvNxgDmxsMp8q0EBmRldBlzgl0/E5FWiC9/0rk0t58mdCZlS9jtX1vpAMVP30OGQCZTXlIPnvK2kkiQlW4gJQA2NxGBtrlxdxfMNBz0Znz6w/vJCRN1VqAAeSoU5voHsnGSfSwCQtkFxFQKfLlfm7d6Dz6qNo1sl4mr8RUMQYIthS4InvSgtphAdzVOzFXkzfwetqYlK6DJYECY81AWmMO+5VvqGJxbE/IspxqHa9viZnEpvcyEDHUfEArBYAfHwhJanbcDi0r7760hs6IC81s5fffVMckYKyAjB07xPWI64F6zBsjcGwbxfn52L0MO4ANpACjx8cTPYOrkhQovoe54gBvdPYOR+CPKre6wUy2/KqENCFNFdAcGJEOmiDHLAlOZeAmh0eTy71QhIIEEAXyIvTjv3Zn/yeddtz++ZnP7HVDI+rG4EF3S7y0YaAL4K5Lz77TFKt509f2Onpud3fI9fzZHa9RmIEc+vWDf77F/bp539sJ09+aPWT57Zr49W3tOnNN/bw3V/bavzadgukNjVrdusCx5rdgUvUa0Pb1YfW6p9ba+gAIM9vdgtbTK6NLsDr2Z21d1vr9whm3StsvVlYBwZg28ejAMAkb4fZpKB+t/FOksulzcZ4HS4lxQFUmNwhf1/YmK6j47mhCpaNbmzLgH8tGFYuyUvkjAIA9IYjzqZjfKx3Ds5gyCgpbgJPAHIAJAC/SLqWi60t5jtJFtfrYJZh9r1NHl8Na7UBtmBk1gUEhJ8mnxHdzH0t9q61nly69Hg5m0hiq0YiyMWTVD1kjiSXzEFYgrytRxOIdlMMCLFQ+UwuhJr5NB0AbAL+c1xtO4X91+1Zu9Wx9ZJrCxt0rfFHUyIYgLv6wLaNEwcA+xdqBoKUENCU40TebA2ADgcPAQCR+i6hWWxg/82stppbbbO0+dRtCpSkAkAiZcvYBfxOMUR/FxvaDdrV6COxuOVztGQOlmBszWD50smz7mOe68E96OGtSpOLucYwnVJ1nZWY4fnn/1hXKa7A7lwuYau4ZJ9kvNFw7ymZwSeGC1JlQKAZBZjlUnM7AH337EKq6vcSOZtYmzJ9d4ZayQ53L7RIbsXNFEPVLSn6g7Y1OQ/AzN3S1tup5isXTc0eAAwE+HpHcXzqYAV2xKStSXrojDlnQemzC89VBzu09rJGY7g/GFirc2Lt3rmavfS7z605eu4me8zfh9eS+kreRncS6DNLfOPeqPEDgA9MRWTrzFWYriTb3HPtD7u6M6frOwGl/D6dzh2gpykM8v3VTk135OeotN3BWsD/6Mrr7IAkdcOTb0vCj91BV+s4ACP7AQxA1mLuEccBwEojKNZkYoSvvvpdgco/+/nP5dXHd11dXQsMlIR6iZ8nfpstSV4BrLTfKal3awwB1xGf1LxTM0m/pI7bjc6TQ827gC5nS33H06eXmocvX3/vnZ3r+EMO7K//6q/1nXTXVXOi2zvb7NZihT99dmpnZz3bqukThZi1tQECW1t5ADK+2Q8BPkb9Mzs9eWqdxsC2W9CJBAC2+tbonQkAbJ8+tZMnL8zaDbPZnZo1/df/8n/a5uHKmot7a+Mtuq1ZvdmxdX1oG8Ywdhmsp11Yoj3tueQS3PPZ9M5eff9N4QkJE5g1HOAdhjEFMeIyup2HB6DihtRFHSANEO/ufmlMQ5qPfPHl79mPfu/HZvWuffPPb+2n//itvX4z0bpLc7Rdp2frWlP/VrBvp9zviQDHoki450/m4wrGn7oAywYAQ+bwAPS9OtRbB/F6ioWdjZ3An8T897jLLTU0t4j1Njt7/uyZGr8wl5i3xBCwTbkeUmykTrT4zsZcxuOT4yemZVxOxg6geefp5M+WoC2FUZrfJfgnX1PiqkjYi3lD/OnHWfVKK8CkLF4pgQOfc5H/aI1hXWTFjnwjuzbhdcz+xbyR/+tqJUBLPn8V726/bqnrrhJ4vKpTcSydg2YX7NHlzOaLO9uIaYpXMwWohVifBN1+zF4E4zryD/CfB9fQC0ruW1oWHn2vcdl4GbOG0iyYoBGv5jlUFPAKEAL7kDV2HMxFlCVIvjs26PYFAH/9z18rtj4dnXiRHoY/xVRY/rF3l9aiKrr7HuKAtkslKSS3LBrasWJSYNHeRfwIMEnxD7+hLN9jBfNHgICpEU2BP8S5e15FDJF3Oi+C6QC/kjoqZOnxfAGoHeSL/grdo18BAKzm1+8C4GJ8B+7hE/t404wqYBmehtXxXwXwPhQArL6uquCLcfU+fGKb4TnFvahc4wPVaMbmLZtopgA5y+2DqHDsnMo8Lik/i+aQab2seOHn4yT/PwWKYoxkDbQKfCfFKYpX1FDI70zJgE3EMuZpVY2WWc45I5CCZLKGCkuxFFfEHHgvppUshuKYa//bf/z3h+hKcQPQMssp9LjXXSbR8bPyRDsHUMJIP5cR5otOnHTRNSaX2lU8/5RXZAm4Ahb5CCE38kAxPvuDAMDH7uo7/v7fAMCQtJbXOl+Qf1UAsOqptjM29N8CAFgFfX8DAGCAfznoJ7kGzRkSIEJwoa6+RcMNEqHSv0/VEgAamjcsFzadk/x7lZmAfQnjL21ySxIIfMUgq7AmBHacfMDeNawDJKsuqhEj7RW00sogOUQKdNjwW3h+4MGVJB4EQ7cP954Q0/UtmeALvFjhidS1s/OPbDg8t17vVMG7d96se7BqLokimImKcHQvy5M9B+hKkA3GQRgtR4VVhtQEIS0PtmLxzyUZsCV97cBXxWUa6tJKAowfGkySuCAw91IAlQN7cY2rTFTNhWxFfR8AWHiOpg+UhKbVtOEALxXvoDiZeGMUmnqoApqq0tr/gyEdgUDWHRPwAMkGnRvPzs/E2uIcFDROAALHCmS9IYj7upRz2YM3xrS/HpYXnoHOxIkH624OAJIw8+C+EeAqEKxvrQNrs0Z3xJUkwCTX+AD2ew07O23Yn/+737dOc2n/8JP/yxbTa1uvHgQ8DXvuIUdXQ7ywXnz0sZ2cnNnZ6RMFi/jiuSn/XJ1lV5uZPdze6FhHg6f2yWc/ttGT37H6CRLgngLs6f13Nn/9X2398NpsubFmu27tLt54Pau3OmKobqwvEJDksjMCRBhZvQt7bm6LyY3Nbl/ZZnaLk6X15H21FfOQhB1ppphw9Z2SIwJ8EjikY0iEqforaYIlSyOdOQE/Ae9aEjl1aQbqgRFIcwVYRzB6tjvJ1diPdX1ZX8KEGSZnYQ+QMe/rKRRMA6Xw+ZepeWJxJTbgBh+qGo1ymJPuDcgYajZ3SfILO4cEnY6/DsIDNsEgJBDTOpgAIvefdL8kGecv8Cxcp0SoZkjfPdFIyYBYJzV5BwH8CQCkKQdMjC0eQqyVhBguiQQAdEmcrwGY9wMU8BzNDZBubldrAUbtVk9sP3Ujrw+s1b20Dv6RwxMBgHT7JHbpDTpmLU4aAHBu48mtAMAVAKASsqnLgClULOcCAfFoLBgqqWET984BwY0Ygqz9sILcg2sfAGT9WQMU6b6TZAPGNAUY8RkwZ+WVlwOAAs8x8mex4bojtWrbZt1Q52UauWw3njSynqlLKR59u7WuV5jb11LixZrLGGW/wbfJAUBv5BHJpwdW0RiA8ZUkfImBo0IenUJhk21rYriwfnRaXUmGAVdhdQHqr9Z0wXZvNQpuHI887xjPyLxbbQf/xCpuSfoWrBbGVbknEDQn+5kDAkhjAAAgAElEQVQEvCBDZU9pM5fbQ2vhGdd9YoPOx9YaPXEG4PTGxmMAwAeNsdFoYDXM8eYTmwkcvFLDh1oduTL7wdIm47ESbXVCZY0DAGQcbLc6Vh4A+bK12Jgk/HQBdgAwyrz7AKBYU01nsnrc6vGAN15qpbHiDRu8eyhrgFtadLu+LrL2USAiDlCzCD0HQ86bQsW1UqMkQIkkcWQP1DrdAZgt5cYBAuo5uqLXajadTbTPnJwMfS0uguC61TYAmu5xirUBcUJ0O+W+qiP9ZFIUxZzFvrKTk0EBAFptbnX+NTbWblFwwOvTGYDspYChw96J9TonjA6zDclQ03a7ttU6w8IDsDW6tC5dgQdds9XUlncv7eb7n9l6fG2t+Z211HG1JsB8We/bpgbTriEpMQUVmIYUSFgzuGPT2b29efWtbdQVmjHL/rtW8YNC2N3dg7qnc52dEcr+A5vSAV+YeKwPd/dTW62R1p/Y+eXH9vknvytm6LffXtvrV/f25vW9zeY7+SSvGzQCwQMQALBuk+lS/qEwYCOeOciBSALViAgQDw/mjhdnE6iro2HbIILU/XeVQP4Q2Jv2A+GIFKLTPh/MLcZUp92yi3PvMk3RMGKDh/GDN4ZQB2RPivk+wHiBVoOBfhJLEcswVrlmzpBzBjf7HPOJNYzXwfYDZKTYUINJntacooNsvYzj2EsB3fLY5DEAMAdBVHCN+C7JnQvbl2T/whzyMc2eRFMqZ9NGoY1zDQAyjkFFnxSrEiMGAMi1jIeKt2oiM/VGM2o6NPf1UZ6q7C3OyAyAXh3UC8UFahj3F4/iAO/bKzAkZnHxnfLR8/ggrk+eC4T3c+4lnse03FuBgG18W1H0tGUps8QblX1uudQeDXOfYwvsEU6q4tUElhX7fhEveA7PPs5YYc8AKCSO8n0Av1+JAGyXgNWtZJY1CxDQG48kmXAQjgrkzrsnAwAGacnX3DKW1f8zADCfHyUxqaLMy9GT/xcAgOU4iPx9n9BwDMjLr0MOdPP3973+fYDiAQCY5ePv6yQc/Sf2Qc0j9nNHWI3le/YZhHlTj70FMv1yQABJAGD5eUGISyzGCgMx7BSq96Eo7iTyUX6dpYopOoUFgOj3zQuL2eN9pLaqBdb//j//xREJcMkCdIT1ODuNr99nkCUAsIrC5r+HoWeF1VUFJOKUqgy13AMwwBRVE2DzZABgvL/aJfXYTd3/22Pn6qhtxD7l5+6zCD+UAVie3/Ejqg609zXzOKjsxYD9QAbgwfelEzlA8CsIaPV9VQDwGECyN17pBnt0phEMJ/+HIwxANlR/lLr9w2MpN/fyK/bvVwQT8fwhA7AiPc5A6Kjew/wTwp+1Huf/kvU23MNoMvHOtgQ3vvEkT4poFJHkFgH4LWBmJQYJQaV8/vCFwV9GCV3J/otb7D5DbiC/f9vLMX0I/B3B/yt/ardaqv6TpDVIsBXcuBk4XwTzg4COIEzm4U28OwCaCOa8ky8A4GB0br3uqYJ3AEASJdYXgj4BgGLoBaXR5VEEjfKYSQbYXIcA6whaCUR1XJKdeTWW4yq73Pr4CO8csQNJSntdBVgwxUKiib+TM8nW8jgsNiAu5iOVtoMNIUDT9DP3+KMiBaCRz6lqQYHAChbC6Slm2i375tt/1niBXcaxAbAFC4e/F6nlEQAwvFwIxAjW+Ew30K/rs2TOLfmmN3XhPgZbUuBs2nQAqJCh6/lNKcnm+x8DAMUeZF2mI2Jt411dJSvjHw0huBZL63V39vS8b3/44x9av722n/39X9oSM+zd3Pq9lo570Mdv6ESdSS8vn+mn5DCtro81ZDQwvmAWrWd2HwDg8Kk9ffZvbfDkh+4BiN/T8kE+g3b3jdVmN+ruSv6LJ1q97YnXdtuytQDAvgCE9ujSrGgCsrb15MbmNzAAAQCXBQBIt+XtDv8yDLEdAETeAxgFQLmBmYcvp2R3Dngv5Ok3E2Ag+ZOkvDCAmTsbW6v5jxv5rzFVX8DoI9nxAYZs0hMun+MFcB0LGkxq/s9PMX7clJvfAfZgs/A7nwmYhzdnA1B+B5ABA9cBKJIfr2ACSGyt03Vz/jpg4Q72mXfoc4sCCh0OJvN6GCTMMwGAAi7lGpyt+g4WM96QHAIW0eQDxhvAn7wDE9OV6yNWSWIA1mAENxruR9fDu7GhpErJ2Zr1CDAFZueJWWNgu+aJNTun6u7c7I/USQOAAkCtN6K1LusPAODUpg/3AgFW06ltYL4CAK7W3hF4vRTzSms6czp5VrFmwCMRe5n1W4nthwGAMPZgYgpUVZf0mtVbMP+ccdkUA3Op7rQGCKjry4rStN3GbRV2axIg93VUMsTYCRBa1x/Q1FlKblaNB5oDgHM636aiQZj6s1ayz1HYYSzIpgGT+YLtnBKJxOLBo8oTKRJ4AED3Ii0AwAaeaQ6mOADoDFy+j+KHGF8tl5SGnxbAIGt7CS77Z0fiqwuRGq4AHAAANns9eXm2Ok8EAMIA7AQAOLmzh/FLW6weNP4BAAF+douJzcfXNr2/sc06AEAYrMcBQNb+7qBnpycw7vDDnAmwp7hydX1v4+mc+oLLGAsGIGuCd3Z3sI+4tZSVhZUOxRjuG+AaMZQAwCbjHNaNA3Gsy8xRxuDXX3+tnzRuke1FjU7TzhJW0WextgnS9TnrJExAWEswaCNuzvy1RDlmfWiJect7GGX4e/W6AQp78rwiDtFxAi7XrNNP+zVDYOu+dezNAPsAP2Lbb9d2djIUAMiYdgAQBuDKOq2tdxtvOwtexTxYbTUKez33udwlgNMoRA7MBudqAtIcXlire2K1bstsMbb5/WtbT97aZgIAeG+tNQAgA7Vti3rX1nSQV1WBIhaSeYDvntXVfZW1+cFm0xvbLKbeAKQCAMLMU0FGBcyVrvFys3KQVXFYTeMBD8B6g2Ynl9ZsDeVhOJ2Z3d5MbDGr2es3dzZbUOBt23QDN74hEFAA4Oz/Zu9NmyTJsvO8E3uER0Rm5FZZSy9VNd2DheBAJgGkQRAkI4yi6Qs/0CD9VPwAkR9EQjQtoAkCBr1Wd2Vl5RaZse8he95zr7uHZ2ZXN2YGhGiIsZ6qyiXCl+v3nvued1loHHngRClt0u2WzAhhqQSqUlegr6dBWwr3VvskZqkNrE+3jSm+mJflR6cUYJjfACauWKCmigxOgbHdjtacyXQu4If1S/YggVEalTBqAoV6kPGGj3FCgpCZ3fRvJG0GIJYNSQAAuZ5qhgcAsKT1Db9HgjiigsbnHNZX93r2+d4D31h7siYxP/cQwKXfp27PkUwcHA2+z7LL8TVMoUlNB6IItYr2BHn7A3wN1SCF4R+Oifk/fo4S7VHPMI+FWo29rQBA1S7OQif9F79cQqhY7xlD2fyhs/FbV3LLC+ZJ/sQnmZeaijRz1Kx11VD+FRmARRZcfv/obCVnbqvpvbMfcCaipM9KbvcE9fFwqCCzyWiktZ0GHqcp7/Eg243qKd+vF4A0VC+lsuYXhcrQBGy1JCNWoFSz5qAia5aOh+cl1DIqm3bveRYMwsLML2TAp1iABVDIw0pYt3dB5HjtflUAMJPkPuRjmN2hvA1P8Rktjmv//u51fMjUTFer4GmYnldBK/whwG4XbMuO8KG9N99NQfhHvN5+KDU5DwCm178IYD2iMIxH9pASz5/JMIekfzpDtNhkic9LCtAVfi8lmARv1ux9/QiK+FMEAB+6z34nAyMwxyjm+cvwjvD4P3LeRel3cQwV/136X/7VH+xu93PsPz+DQDEv/GY80byELXom+I/uPpBsBHYGxAN+FPEj8pvi/MDKyy/je6mIokcSutn5w3RfngLgU9AYF7tp+Qcq9SkMdPN/BAB90c2//r4AwCLA+fcHAGZjWQsXi3ZY4ON1yEsA0usRxgyF8Xg6kWcOQR4pcJa7iGknjuJMG8etmCMUktFDSn+y7dvgm+JF/yoUn3GEa+On7nNuYs4hgT6ei54Fxecj+115MJeRkbZU/MNoBChiQwB7jGNk48ZmLAZJ6LmENYEcWHI0kkBbdnj4zLqdA5cAEziwQBJHx9cZeIBLzuQCJPEAEzYOpKkB8skwPwX5nd3AmVIkYECeB19VBOG7BpMqFEDOKPQijPfERw65IJ5rFO7xGCjkYVxyjWVoznWXhUHoFLHBDI+AA66+kKTyb1Kg2FMUAMA4D7GR2nl+cilibJaODg4lqQJEonj78su/1TFz/gI1AvCafm54vx1KeWrinHkJsjnjfQEXKai4Frzf2dk7ly9RQC+doZotYoBhmLiHglIhFpmsRcAqAEwIAFGXNiRXi51VLlmda7RF9gkbcGt1pJ9VPK6Ytx0APD5q2+/9zqfWbG5seP29zWcDq5SW1t1rSubW7eCDeKzxs79/GAzxADJBvKBQIXudEX8h6d5weGvL+cKS9rF1uq+sefTKbP9EIO5yMbD56NKqk0srzT3Eo0aYQrPhkZyAJpuaGIDbUsvKjX2rdA7MYJBhhLed22Y8sOndha3Hfats59qssm2j+468kWstCTAMQNgxAQDcLOZW2noKrsA/xuhsLungdI6kaKOkP4oigf4wIlz1KjZgpVYXuCDGoADbpQBSXvw7suEjs0vec0r+Zl7xjZGGJZ3zClLPijVbsEJh6gUGBZtIVRH8iUTHAfOYYAiIyBrgDDEPioBR46+ygAiXKvgGpdWCMVQWAxIgxVnRzuSLr7jJ4H1lfM4mIASN8Kd7gbncne6GJPKAPNpM+bu06jFIouGAG4w9wEv+V2vIf3Rbbdu21rGKAED+gxVYs/HEAcB2BADFAMR+4dam45HNZyPbzGe2ns08RZS5eT4Tc1CASkyyzFkAaP6mkaD7GABAERByDMAUoHMPV5oioyEgHA8N0mU28s5IIrmV5wuWiPvOsQFyFrVLgAlxcW+pCP7R0ADcdP9TZ/ioaYuvnvzBmB8yAHC+nAgoYOzWmzUBd61mWwycmEJ/cXGlMRHZl/xd9zRIsxzEjhsuZ1Rw3LwXrN+kWbX1MgMAeW5cDu4MD+5XZLgk8pVz9p/fa2cViiko6VjFfKz7HLwKzEtknUj5Ye3C9qw3T6zdfGbN7qFLJWe3NsgxANlkVutV284cABwNAQDHQQIMo9JltzS5YAF6MqiPecZWFw9BK0uq2e7uixn29uzCBuOpdbq9NKQhSsQIZoE1w7Mk0Fz2E7BjnTWjsBhCRqaweeYOpAIA1rwh8uzpU83hfA4gNKz8L7/80hLGM+DK9bXu78HBseHBp5AKpX6v7Zs332oNkB1AxRPUWXujlCltZJZdLkzjhrWee6NmTLuV+ret5i5lBggAlMQLDXDPE+pHAqs4zu5eW2ncbk+BB+LK9rsdOzzqWq2OPx5+izMrVwMDkLWihlcooKf7JpbWNA6aVik1rVxuWKXcMBMzrG3lVs9WrUOrdY7E+iwDhsyHNu6fq0mzGV5aZT60xmYhgT1MuYXVBQDO2JZUAGZIOAVo6KQAIL5s2+XYNuuJvP+wFoDB7QxAGgBjpBG6h9wvNdICAKg5YVuyOzxdJ0trtDrW6R7bZl21yXRj08nK7vpTq1a7dnEBALgGCrchICJNUY5xW7LxjPrRG3Ra7phPwt5JrL5gbyK2n5jDVVuLuc+8wUQLKOhqGvlF07zN+VbSpGMm4RmmkcJcrCiRWk1rFPcS0IX6L9aA7aZ7u6U11ooArFHmJZyzhBJLK3hgo8p49tELw4NyOKQm7tuXX3wdlnEaTbAYnbkcVwcFmmjDXnV5f7QWEEAYWDYA0UtfD1lv8yoR1aORdBKuVbZ3zUtjY0qp+8GqYRYkfRw3Db0oEcePTx525ZJqI9YP5getBTDCA5AYmyR8nqflBgYhIKv2B24b40CjXBzV3AEA1LmwbqffKUocNwIFUF9go8GYdOVLRfeFY4qqmkhQiNciUx5F+Wx2jYpEhnjtsm2fg6b+2Uj72/b8xQsBwdSSrDccg0K6yrDPWQMX6a5D/o25DICdWrhccp9AamzC7AL7r5M0rdNJrFl3K4EkceAzjmM1HMOtjPcsvq9qomDZABCZvgqkkr9vAFCg/APEliJglGfq/hAAGG2yihZqcb8XJc1xD/gY0PdjAMCHQMDHAMC0xnsEALxHLssBfPljSSXZgeH5GGEsP55UkeZIOfF7ERQsgn3xnuT3QFHBl51zkAyHmiMeR/QHTefmnFVafm8qH/4ANqf7/hwY7Yzk+ynt+aAwajx/7YaWPAZS5wZ98fLYDwCA3l3WRcrBip7SV0RPM9qjM/TyNMxskslLHvPF/72blsOYigOryAiUTJQbHRaDiNhqsssNOlmz6EJnCLwvLMWRGTwEcguHgJ9gWlpk7GRAZ6BmPsCnvHfVc1+IJtbFnyke12NIdnESudfZKJre3kt33j3/xx/kcH6FC/CQd9/OpP6BdN6o4S+evz8kvgj7OWXU1wj++bHuUmLvXccHQi1+6H7E7lL6Myl7FQ8MTy7keCgyAKsonCgMuD+St4jJt5GMV4s43f6Fy/zkxSVZFjIo7xS68XfGAGBDwzYojt11YAqqoIQvoYQ5T5mTP55AP7+HLu+h25Pd03wKWEwHK4Y9pM+irrn/K/7ZbNZU+MnrheMOwIWKv2Aqru5xLvqcwoVzny383nQ7e3Z4CHNrT91vABbADTGbxCZxeRy/w6bHu7n4mAHwNQVcwdjj0vAcIlkSO4F0UjYyeCUhyQhecGLxBVaCaP/pKwuscHCibXXJn0LvBS+01dKmkm6F/1Y+BhmnLgUm3sLnxcj0EdONrjuLTZApejc36wDxnHM+SILz9gR5IITN0iFd8naisYG/07t358GrNHSGIsMwLjARaAymzQ70OEjjz0aWas7Xnzx5Yr39A5dylUr27vxcycBIuABC84sf58omju95MTlTNzfOm5oXAzMzMggUyhK8vJD91mtcL7yAzGqAQjCaym72XtkurNlY28lxxz77+UfWQd21GhsKLtJkAaiQMDeQaDUTazY6lrQYQ20zyVSFCsufbbUcqXherycCbXg2m81DayYvrHH4sdneiX58sRzbanJjtemNfKKQdEqBh9m9qGmMB1hthNM0rVzrmiX7Zq2up2BQlE9uBQCupgOrbqbyq4LJtFjMxQBkfaw3AJyZC0IgxWIm4A8fRHykNB+Mpwpz4e/IB8X4Y7xtLDXpv+0j/55YZ2/f9ro9AS2M9/7NrbyUnj17qnszGiEZWkpypYS+MO/5/AlHzTcmG/glbPYAXLg3VSSNIciCzSWMjYozAAEBkZPWKk35yb07O5fv4uHhie6B5OMrztf9OBkPf/3X/69AOcAZWFuMJzZHbG4Id0DaLiZRo2HTKaDnzMeq6MAr6yR1FfuHBx3bbpcuGycUBKBHYz1rYDQECgF+AUg25DkGK1FeVcwpAGIljsPZYFZtBfP/jtVb+9bo7IstM54M9Yy1GYA1bAHwU5rYBAnwZGBzfN+I6Z3Pcemy0mplMyX5uoRe11i9UuZyZ+kAunA/8I28vLrUPeq099QY8ZefR6fVtePjY/v2mzc2Gs3ttn+na78V66UmgIvXlHl3iQ+Ys8Eki2Iu5Bmp1ZUyDBurgnx9s7Vh3zekADjy1QOkBrBnbNaaus/4A0pmzPsg11ziRTZ0FmAT1jfPHR6tzhTjPgNAAxzd3g40N7E55viRUDJ3w8rFwxLPR67L8+dPxbCDObxeshFcKQCGe2v8h5+hCtnAOsPvThLgpmRmStNmsxw2/kobFyPQWeERAHTftbWtSlvbAqQhAW51rZGcWLP1xFqtU0vaB5IAT6cDG0+uxehqVsq212Xc1MUAnI5ubCoJ8MRKhrG+A/t3/b6aeMPxKPhVAU7V7OLq2j777DM9mwBy32kTvFR662yxtVabxlldAA9rnuTda4CcjVjVXhMgZfPz5O98DXDk5mZlL17sCRClxlDgVgVAvCK2IfeTeZGv+6JdttF0YpeXlxpnhwfHGpNqAADYrDb2/v25PXn61E5PT/Ur7i8LE9xZXABMXl/5+kXYA2sUm++f/exn2uiPxmN7+/at3d7O7fPPn4uZeNQ71Br97Xff2WQyFAPo8PBI4J+AW9hAFBUAnYFRTJI4KfBJm8AigsTYFGPlMLdaw+V/gFJ6Vkj9NUD/RGw9xjDSXZ7pUvPAVq2eVTtHbtUAk3t6a8OrdzbtvzebDaxjU2sy3kjwXZtNl6z1FSvVE4WCkAjOnNZK9uQhuFnDzruzzXJohl/rfGzLBV6gS4EtSwJAppM0yCwCgNR6qguCDLhWb9q791c2Gi8URIS/LMd/25/YxfmtDe4WdjecC/AT429J0GvVFtuy2KMT5hrJi0MDh/oyND+J944gPs1M5oyZWLqwYJE2e8AJ8nVejCHmYwCm+HLWiwc2Aba2Fe6QpXpj/cGoZM4+PjqyZqtliwmqiYUYzu/O3un+RKZpTG2Fmc1YirUt0nxeT5+/EJDMcbCuLRcb++KLL2w0Glq1Soxt8B0VuysMaxiCzLvMAQE4S0MhA/PGA/HcC1Ab+VRZk7HYMiBwd4MdG/te93rd5HW+M4JYK8V4I/U4Id3cmxKAvQLbxhONBa5J3h+zWGfTxFKdlJP0US/FjTzXPbLno983YG5klGZ1LA28qDryexdBBp5rKY4mhINMQsCV73N930IdECxCdlhzhX1U3PcEsCFu+6hxeY7jv5l7qM+PD4/0GcPbOzUB14u1LANgI+atuwTIBJ9rrYLF/Rn7+cDghImqgKFa3ZI2/pwt1Q1qsCpghvEKA5L9QDWVYQMMxvuvzwgN+Vjb5mtub1b5z/D9n8oAjL8f59/IaMsQkJzkO3g56nPCs5vd0zDWw6C/t/8P0u0UyEsfjqJiMexlHgDcHODyPYy/dtVIGv8foJDdxyX8WdrdN+xiL7vnmO11819P3zeMt8cYk0W8I594XbyWuq8Fxl78mSJOojH9gO9ftEGKv3f/vkQptY+jCCJGdaA/l9THu8BQCtgWQngic7VoiRY/15vlsenpEvh0Lk//9rhit4gjfQAADIBZDqnOPjw+vLsSzCKgxQOVv+j5B/PBG1YA0D4EAMYH8CFUWjckdgbizQk08odupAZFLmo8RXMpnNlUhYli97gj0/G/TAAwvU5hQcjHpj90/4omlEWvkeLvPAYA+mSUgYD5BygvmfnNAICFRyr1k3BjX0+3RELj4B3FD18n4Ww2g3oP+22uDRtgEgUYMo7IqPOJojAthvfC7Fj+GCE1VgwBdZNdDiBPKSQPgdlGl1lglMy5/Wfy4z7/XMSOZB6AygeXOEAfk+VM3X7kHq1mS4UOYAULFy/OV74n4fnSwi55KqyxTco44HDa7a7tdT0AJKnj4wPriI0JC4czKilkAUUxMnew1L1MAIEoPknDjWEfdB5bwVScTTCvyEqMnnZsePKmudnVdiN7QBLuYTdBbttzKTLeigK7lrp/AgIFsvpJyo+l4EEaO/AcBxtTSRSCvDEm78WOJ1LGaAzNXJNnNDO/kEIIUwbgYDhyya/LvFyymUkxsjk3TvXyIA7ylSjxBFBJQcBwATDXPzg4tN7+vuY0Ctfr61tdd8kZYTCGQoVfiYEpsZsMiBWBP1/YgodbACqqFMxsWEkSRcpXr8onD+BBEuAyIMXa6vhr2dQajY2dnuzbq9fPLElgec2tUd/KG7BeB0hzBhpptw4A9qwBKAcAGA148f4Te2mucIHZbCKGRqN5YM3kmTV6H5ntHykIY7Wa2HJyY9XprTP41mtJEK0ZonZBA0uwCwEA62bVjpWTwADElJAE38nQZsNLW43vrGIz/SpMJgAONq942TFu2URI/qp04pkScdTlX05tNoY5AINnLAagxu3S5f0Cz4O5/NnZuZ6ReqMlJuzLT1/pGRsMRnZxcZH6gEnCy5gKYDzzBP+WCTeeVtU4hsE5HURyiQ6ejh6uoG5n8DeLm27kcvjS3d1O7fKib9Vqy44OTwMAOLW3Z9+rAG+3m7rvNAgAEm76fXlCeZohIDReXlWB24cBgCbRdDYfWe+ga6cne9ZKSLKFJT3XnwSqNJEDNhsCg+TFBJiFFCiwgQUvbx0AVIJnFQBsHdJM0eFVrIoUtJ7YRgBg2yqNjlWTfWsCAJYzD0CCKvIAoBiAOQAQ1t+W9OzFUiAzcifubWQJx0KYZ0YNEiU8kvbszR+OjWdO3lbh9fGLj7SB+uXffGFXV3ze3Nb4qsn3EYCrqvmH8QAzmfsCKCa/w4Z7JcKUouHEmChtAE6aVgPIhsWChFQbLt8Us4ETU2xbFpiFEycbqYo817b29uwNqmirNUtWqVc05wIy9XpH1ml17KB3JODw2zdv7Isv3th0anZ8BCMD4G8mJhTjFBYnn3fy5MgO9zGHRwI6sG+++sI67Ya+1ulixUDjxDfdsMdAZ7jHkrfhNZtafaj6clZaxf0J2UxHgFQWhDSR5BRfs0rLAcBa48gaiQOABMFwjyYLgjP6YnU1q2Xb67StkQcAB9e2Xk3kBYllAB54t9c3NhgMdU+5/jShAOL6dwP7/PPf1hoFePvlV9/ZZDqT79sM0IbZb0O4DiwlmFakmRM4QaAGayCMTg8V4fgBz/q3t9a/AVSADWvW63UU7CEmfLmssYT8kpe8I0nbCpu6w5Nj+5u/+aXARgC7oawbkAU6G7WZtBywbSZaX2Cx8rz2+3c2GABqIfkE8PFmmRi59Ya1Ww3rIf2sVm3B+d3dWf/2zl69eqGgIXlzMf/USpoHsZt4+uyJjhXmmfx7SeeG0ajQl5rVG4Q6nWreJp0d9vSrT585k3tNoNMiBXsBTivllrVbB9ZsIqNFqlszqyZmzQNbt3ryeMTrEwAQm4bbi7c2ub200qRvSWlmLVtYZQ0wv7bJYm1zWIX1jlXrew4ANnqWdHpmeLqukf/e2pJ1YjEKAOBMzabIAJxMJy43r8C6cgYa82cJr7hGQ41aaojpDNCzZdUKXpENgaRmT2EAACAASURBVPTTycKur0b27/7XvxBrr9LAcqJhMywgAABJFl6XbEZjk2R2NTV83fdNYLCQgWXM/V3RFIY90tBa0WgTGlP3Y1DIkW+GxUjOonYD+Az4F0LP8AGG5Rx8KQFLeM4AvhjjNKCiHybHwXzFPa4StkYdF/ejITyM45V/pxAWvHYB0hJXOdCs2W7t66+/FXtMDVIizgMXzoMqAnAVG5+lgmVQ0eIo7+kmdp3bMUSAR82wHIDl9WsmK1V9FxQUylYOPnSA2+0kY8KrBkblQvMuVZzcl4/G4Dex8IJ9kBrFklt7zczfPeCCkCc8VD2MRAxAAcmeKs9sku53AgPS6y/fLzAOmVeYO2F9ohpwpZCTBWKz3fcf2Xvlgyyz88/tTwAcwj+jBVfEM1DbdDpte3J8YoeED20c0L2+Hlgn8QYgr1g3Z4DMfSBIX0kBuWw/zboPg505A/YfDHW39NmEgKGmJUlbzejY8FSNiq2IPCRduSX/v6jYSSmmRQAwk37nd2iPsqvyLL6cB+CHAEDuRxGE8tMPx/OARFWEGNX5OQlz9IBOx/3jAOBDas5iiOkHAcB7hJr7omPfK/nVu0cQetROLlztBwDAnftQYE0+dA3zP//Y3zN5cXb8efJYXvKb3/PdA9AKtnNFgDJjG+5u+POAXv75+GEAMCOv7eJXcT/4uH1dvA7F57v0sAeg/3i+Y+Jf2HXuyS5ubkOaMlR8Yx/fJ25ei4h/cfgUT+EeAFhIjSl67kWGYCqLjABg7sHZQatj2nEAXPLnnb9onqyZyf/i9+6lAP+Y0Zf7mWIIwM6Nyv3cb5oB+BiAmj7AabjA7gne81gsmFD+KgDg7idlknJH1eOSFJmJD3OMi+OneHt+cMLLsf80qUlCQVfTZUouQ/KwDyj315dsEgY2X9O1ddkGCb7ydoo4ePp8xAky/EmQW2Df6PwKACCNgsgCdKAvvFE0MA6d/igZjskg8X3cxykLIbn3XGEinYaUsPFoqEgT82+5MopdeQuF1EuxjAyKv6cJarKXRMvlZQBp8h+hMKm2rJP0xMShg1+t4N0Gy6gcUiL9GlCoUFxGABA2mzZ8AQTc2+94+jAJg/I3aunvSkYcDUNQhoOUxYUBZpUm2qgZpBit16zbZlN7qPfiXNjgUThRNGPiTviK5gR53GedZX0tULm5lgR30IVEwuBMwPB5ccGCmcfPh85fPD58Tfh95FNPnpzafDq1m+ubwCyCDcLmjle4xvp7DFvKRnPcGCDndJ8JQJcAAEZJMNy2wCY5OHQQkN/r9wfa0Lm01D8vjg/Gmrrdcy/0MRWLUrzowaViK1xXilgkKQ4AYhbtACCbfKUAl5ZWJTyqtDSEWK362p6c9uzjT06snZCcuxBLEEYI+zt+H4ZTq9EpAICk4CFxgjy2tOV6KN/AzXYqxhbPXqNxYM32qbUOnpvtHdm2CrAyscXo2uqTgW0mAyutV1YnYa4RGIBsQEo1MQAxZS9VEyu3DpwBCACInHMyEAC4mNxZeTO3Vp0NhgOAq81MBWcN6aoCBFYyjAcARL5diwxAZEOjOxvEcRuKdRoILmFf2ng81QZf0rR6SxvAn//8tzXO8E8CAATEAXgDEPJAnKpYrDCBABd5NgGnW52Wfk4yqkpZnoek6/3zP/wDu7x8b2/evNH7ZeahyOxhK/DMtm08XNjV5cBWy4od9I4FACpNekzyI5JIlzkdHR3azU3fzs/f2c3NUACCAkO27k/EvHJ0hBUAHmYjW25mdnyyZ8+fA/K37eri3MaTO5tOxtrutOqwkFoCx3WeuZABGFhsBADZmKeYr9gECHBkXceHrsRcExmADSs1OwoOQP7bbO8rBRTmmuwEAACrMAAJ9wDgcwYgYR/r+cLBvxQAnAjQUvhMYGf7fBiDTxYC7M7f3Whe57GazTyDQj0LNoNm9luffSQW59dfvzHYnqQAc+9HY8KfPCFztSnbfAHj3JszAOMADJLKNiMAOBXoupz5M8NmFTN1xgOMU+ZV5nE2iR3CT7ZlATjIC1m/AGMAAK2yFDBM6Ej0AWy327a/d2DddlfzJADgmzff2xdffK9zOz7uigHI/MFm+tmLF2KD3d7e2JdffmXPTg+t2050rXgOkHQBEMH0lFdmmNM8CXopgI/ziv6WacNK4Tfu8ypAWMEF8be1ANmKcag075Zt6y2rNA+sWicF/dSSzoGsGiZzxm1foE6jUrK9TteasMgXE5sNrm36CACIzxfrqywvYK5jE7EtCQDs7nc1j/7l//1XAvTvhiOtH/I0W2/l8QagwXMD+Oapvshhl05+ldR/rd8dj8Zab0mH5n4z7ttJV7/DdVXIzXJt79+/D6neWdV8eUkYg9nBcc1evX6tokKKATacJfdsRdZNM+/y8squ+zc2nWLzIDKsddtl63Y6xlpLyNLb79/Y569fick9GQ7tQGuGJ3Kv1lPrD/pieLL5B4D/6OPn9v79O/mwMr/ANoMpy1wBk7yGFLIFYEwDB3b9VOzUg0OYeNhujK3RLNnxcU+MK9UZqtGrZpu6PX36ieoIroXAIkD95p6tmocCAOvtrpVJ8R337e7yzG7O3pjNbq1jM0vKS6spnMgBwCVp5zAK68wtjJEDa3UPoBvbdjWw8ejaZoNLW82HGiv4ACoEpFHTOIY5iTUINXIEAAnfaHaR+3atJAYvUv6GGIyjISxYP5fxYCwG4P/5f/y1rQmU2VZsqmZvXQzAOWoEgGPutcbQ7k7JmVgr25I2jRRbjUqS7BNdFxoH/B71Z6wVYxMv1h7uKemJrilTLwCNUpes1mpYHB64YsCl/zUxTGGvUovdDUY532BVgWKdRmauNwtdPaGQu5XXdAcHB3ZycqJn+ezdmV28v9DYpyHjFQ73Kcpy+V3OP0v7Ltbx6T4jb3mTevr5eOUaRnlu3sZFR81is9NkXYVEepoOzJkdjUeevVgjcR3nIWFbQJtUPbt1Zvx3bLTHpq+riTBidVAKPQl9yBJNkFC3YfEQfe7yEshYn0UCgu+HfA6gMaH5ok2dXPEgsclYLEVqIsmxAzibKfWyevkhADBP0siH2nG+fCq/I4bo4ZHGyvn79/bu7EzNp3RfeU81uCulTO9nDuApqu1QLNQb3nSWBLlekfUA6wjSYBiujK24J3cFjrtjpvhDYCD6SPUaPu4cVZ9jJPFAaISPyd1XHrD0TQIATW490heDTD3YBSnZmhoSr8gHPqcImGb7cvcw1MfkAMAYApG91w+AQA/Yuf19AYApo68IWOYwIr+6AcBML3U4nwLwWATQivPBh/6dYVsPA5i7JKP8Pms3dVlrYe6Vv6d5/Kz4c1FaHH81L/HVVSh4zqdAosLdcvuzGPIX3iimpD92/kUmYul//pd/WOAiZb8aT2DHRLVgwph/LIoefXGw6oDTDk4BqCnc2F83ABhcj1LkPB5TCoD8BABQN6ZwHr8pADDehQ8BWMUbXZxUir9fBBJjR+fHA4Dcoeyh+XUDgA8dhwO2u+DLvfNKO3e7V6T4czvXJ8f29K9nwQcaJ5H5F9mP6iY5UMZmCsBI4RSlsvX7fRXkSKQoCuj+k9KL6kfsrAdYf/kjddkcXbzdNGsASkn3ciy0tMsA6Mdx554hLxj8a0Xz4wgA5sdWlGl4zLh3bCgg2ARQ9AE6sEGmwHG5kvt/eJiE+9JFWZtLAf0JXm6WYivq2Ue2WMGbq2zPn75UARyTzZDp6XMJS8EvcTIRcwjpAOPMvU1cskiRcXh0lErgKF6VprpcOBjBJpddUw6c81ACT5bLT5zca5knV+kqJgoQABCk60pXV16AyLjD78UUTzfRjgEHfq29yA0NgnSOiBJg7z4je2KDG31EJVHcblW84I/E5olNAxKtaQjmANgsel3Ez8u6x9l8mpePSFZWyQIfHBDEY8nZNTAoj4+PVMRzDSUFG43cmyqA3PliJIavUKDmgb/oscH4kR8ggHgN2a6bNisFmE0z/ju4HAH8ldaBCQgYuLQXz4/t+YsjayWwPAC8ypa0CD6oCJyTCXmra9VKYu3kwGqVtpXEpiAZkNoe78iRNpOrDZJaGIArqzd61tl/FgDAnq0rsDwnthhfW20ysO1kZOU1mxwYUIA/mM25t9RWEmAAwKaVAYrwAMwDgINrAYCAmACWyAUJ+VhvZmIGs/mFAcgmKjIAy5u11TDFhmU6HdtoMrKz929lzi857GzpssDgJyVPwG3Jnj59Lhkh8w2BKDSjUgBwMpIH2eHRSfCOLMuK4Obu1kaTsX3z7a112mbdA0J8Ejf1DKECMJn+6e/9rjZ0hM1cX13ZludXCaIk6lVlmF+vdWw+22rDOpmsxeYFyODYuOcA94A9jJ/PP/9cTRAkXTCi2aDy3LL+83XJBY+PFfKBX2OtSb4KKbDITjFFx79oJBCDvVTSNNvvme11GpIPJ00APRhwSPgBgX0OigBglEPKJ2Vbtlo5EfuvWmtbqYZcsGMV/OHaeADuiUU0nuJBdh8AJAV4No4A4MxKi5U8AEukX04dAMCsXcwM2AebTWr1EP2xWCfana7mTq5znIc4NuYFPP9ev34hSSdzfNLsSRp304c1zrzLOmM2m5vNlvhn+uzdaDhrz0OSapovr66YA53AQv3IrXz2EderqkTk4XCmTWaXAWFlm0zwlwNAbIlpW66xWC2sBFDSAqip2icfv0il1/hwsbFzCfCtvXt3Z1fvAQCdqQb+d/rswJ4//1jn+8tf/o3u4fMXJ3Z0sK+58vry/Q4rGZaaNmlhfQcgEviHYX5Mpw2BJ5w3z4GAT+Yx2JTBaFt+rPKEgE3VtHLSsG01sU2NgI9eKgFmnmJ+GE1ubDEdCdjaTzrWRC45n9h8SAjIlRiAWBRsjYTuiQ3vBgLUAXVZp7gvbKhrjZb9/LPfsVanrWfyL/7iP9p4NhcwwvclwSVle7kS810hE2X33gO4Yb1ijqdxhA+fkr3LrHekWW8kC6cRAGOM5ffosGu/+MV/JRYfIOzVzXVWRmzLmgMAfpHdf3/2zr1E5WHrG1TYV7yurq7tu+8G1jv0AaXmNmCWgIngnbTd2PHhob369BN5N95cXagW2Kxo7i0l68V5cVPepHP/y1ev7Ob6UmBvJ8ErrWSj4VDg9HC4tc8+e5IC16xXNBAIbgJ8LFdW9vrlM427pA3Tx+0kFFSC+H5Tto9evLZazUOgCNbYwNxs7tmmcWi1vWMB+w4A3gkAfP/dF1aZjywpTSwpLa0Rwh3w/nPGHI2RfavXDxT4lBD41Kjadjmw6fTSbs6/tc1y7AzAGf6PCwEPy8XSxqOBGLTUPNFHl4vS7CTWSBLb6x0oJbjeaFu/P7Jvvnor8PKod2qVUs3en1/Zal2327uxnV3c2N1kpvUmAoBzADM6xwLPPDDCGWlIvje2mGGh4CCLQrEaLduU62ILI0GfLpArJ0azjxfz73QyScdLWrsoaKMs24LXrz4TA5VmEKEO3W7HPvroE9UNdyPsAUp28f5K8xz1V/QmVANSJCsH+sqsqfyHZF0MQJ4DvFAdiANQQ67Ke/AsXF1f6fmh36oGd0hRjwxAB4HD+2cjPv1buq8J3tuqAeW3GjZsAfzzr9NND2AKqeFxTxfqxjQIkCCcmltZxDmJ2pTrFF+cC/VntPjRc1T1oBwBNQEQzAOA7o+cl/HRrFpYhYl7u3AAsIT/NM3cTJGTx4u03Sn5ci6PzJjuy5pcbWjNTVrtENDnDd75fO31fQ1WuZ80dXW8VvnLugtk7LKk4s+ldf8Wy5am6pCDwwMdCz6kkCI85MWtjvL1dzFUIbugj8IR7h2cC6dk/uBcqGH5fK2FoaEew/E+ev7CWa78/2qRAiuppDnAf1Gl8xgA+DBM5IzFFLO4BwBmaEacf+O1jmSL4lAuAoDx+3E8Fe9VVHxl7/NTAcDsekdCQ/GY8nvo+0SkH2YAxuMNu7zcbc6Yl2oaFLIaImCYhoSk4+fh8/vpYa9+KI9f74c/J3odZ9fo0ZGRU6Dt/owYuyL5ZNfe19+M2PQYACjCEmMuqP6KsHRRUVnEPx4AAP/54wBgmDx3gITC6Cii9EWOYPEC37/gj19APqrIGCy+fz4VOD/BpANP1yujpt8DyFRCPvyKC6SOI4SMPOYBmD6oj77bw99Qx+eBV5E592OBwB8LAKYeGnECLHgFplTtXBqNX9+M1emHvSuBvj95/DAttbgwxHtYnPAe+nf+fvv1uT+W8uMnbw6cjcPd+++pW17UUYTQg6PQxcuJwouCz30/XKrKAod8EuCEjaiSEgGl6AzK3Dtwt0JAh8Zl4TBVcGNujuF5kDjELk+UyGYJaH6FteCHrlIMoyjee3+P7MOyDqjfwwj0cO2i2XpkiLG5pngCBIvFjYpNSQ3cD0rvHwCxOKlRSHI8hA9IbqFjxAXOzekrlZY2Qmzk+Drm/e4r6u8XwxHY0MqLql5Vkcg9ACB7/ux5eqxuaO0m+xRhsFxg4HA+8oNZr9Ju2y4V3WUTgJ+eKNuQLE7hGHh4Ld3cnMRL6kTSmFcrZKbOdnRpSriuOf9GFRkUOyxmsNwkQahYHXAQKVVIUEae6r5MGzEtenuEc+C1VbavvvpK4IJ3df084isWDWyI3AMR0CE3fZe4HhsZ1Tt4ijwS1ioFJZsHbOw8zY77fHCwL+CRv7Nh5L/JZOSyrZwUIc498tsQizTzVYzJnHH8sjGXV6MCc8rWgG0m8+6VGIDIgJvVrUCzemVrRwdt/f3J0z3b68K+W1mjVrZmp+JBEGJWVgQAdjtHYoGUy02ZtiMB5rng/GBsbTZTm84HNptPUOpardaxoyevrL53bKXeoQDA5XJk89G11cYjs+lYYw+pIayPEowSMQDZYPGs8/WaVZBMkiILG4UxNyZh0gHA6nalgBPODz88ZIzlsvsqMea4VjCwYAFC6akCSJO4Sld+NrbhbGi3w1s1EJDIAVwByI4GSIMnYky8fPkzOz56Ytc319p8cX/wDNQ8hATzOLGPPvrIjg7xmCqr298HAByN7M2byyAjQkoIoFmzoczrS9ZN2vYnf/zf2fX1tZ2dvZWn4HA8s729ROPo/flM4OFw6Iy1ve6+JfV9lMwKrFivMn9gyW7FBPX5lDEYE73lcxqGKfJYPNNgqQ2GNzab31mltrJafWGlCucvp1M3Qg69Jpige233WnWWY12gPXMWzFLe0yXASE9bganPL5etUXX5bwQAkYVWAVFbHgLC9ZiANtpGoAMpwJvV2JZiAN6JBTgHUJ5OrbJaW31TtjLPrgJznKGB75VS24O/X/QzZa4Qq1jepj6PCmQfjbXph63XqJklSVWMJjbxNEq4thFAipYQAEgKYJrOrIrfF2BY3TenXCvmaT6DRz/anvK8Jx0T2M910xy4YW3zz/NikWcUH7aWVQMAWKmurd0hBMTN76PtB8UnYw6vO8BMJMfM95Mp1g2Aktg91OQTyfsC/GgeCp6FsIkI1IAJOpuN9SeM1ljnuY/k1rApiGCvjhupemAmxZTNpuTgNXJgVRBvy54cWk2aVsGkP2nYulq3RblplfpBKgEGDMVeQgDgbGT1UlVJli1JgCe2xh/w7srW86HCH2w71dyp3+HezabOhp4h7V/Zy9c/19oBkEwIyP/1l38pWeTtcKQaIK5r3D9Yg2XAdQBBhW8whnIVU5A7whZF1o2vIHLV8WQmcIRrzLX4J7/7W2JP4cPIC9CP193t0Hq9nsDB787e2v/2H/7CRpO1HT3Zk/QSBvteb1/gH5/PeNupq5jel4R4TCRbZXx222a/9fkrO+x1bXjXN4JZ8O1k/gLk+71f/BMB9re31zYZDQWOuGca6b0VMaYkk5whvTU7Ou7Y69ef6ni/+uprPbP8fLmyse5ew37+2y+tXGY9JyUZ6ayP1Vara729I2s29q1a9fAhGjWrct1KrX2lADPPI6UFTcSeAQDw8u3XVl+NrbUdW4PojxC4sMQLb+PJuZVq1+o1wmJ6Vocl2qBRdGfzyaVdnX1tmwUM4ImzAFMJ8Ew2HdQG1C2MB0l0aQg367rePLsw2ibjuQ1GhEExb8AAblmntScpOH7I5+9v7Jvv39nNYCz571V/aMPZIrV9ILSMF76jvJDjMqcO724FIAP4KCxtb9+2lbpCR24ArKdzSb4JguE+E9QBKMM90TMXbDsi+4RxjC2KmhXXt3p+qbk+/vSl1qI3359Zp921q6t+GD8eJJO+ACoJLplOdR2QrHMdxABU6jiSfZj9DoCzzj17/lzNZubG778/E1DutiPUzh6S468MAMw9ManUMN0fFYACt0UpJtlmRI5UUpsD//Tzhv0M819NIKCOQExPb4YrGTv4sfI9fDEjuFrBKzi8X7GBSy1D05nxS32olG8lU89lN/Di+YEtVkNZc5TKYQdCCSiJMIAfXndYTCC/xtPY+5atltsKUWZQKx8cdDUv0WinNmZ8Rq9h5lJXLuHTmPkD5hlLOv5ceAr/fminHmXp1IEAvge9Azs+OVHNdnZ2Zjc3N5rni1b7jxFO8vd2x8M/DANaFPGeRpAkZXOqdth4U79FSjEM4qrCe/AwPTk5tv1O1+uUGC4T6vgY7rguuTf7Q68oF4/XJnoL7lyrnMdeHvTLPSSprz2gV9Fy70P79+I9iu8bvx4ZgfnP2zmXewSu7NlK95zMY/f2/RHA3b029zwccx+W328XGYC71/dxUC893xxvLL9mxXFUvG4P3sAf88UPpAxHuf2PwWO8ARBszAq8N+E7MI4LwF/6XBTmsfw5u52Bj50PKyz9gx/zQiz92Z/+s0cBwId00mm3JAyQIiOuCMg9xGDZvQ9FdHT3Sv2qAGBkRN1Px/Gj+CHKZBEA1IVMGYBx0BaO/8cMstzPPAYAxh/5sTe4OBFkv797PSPg9g8NAHzseB+6nPn7cn8h2b0fOyaZeXp5TOEKhpq6Ltuy5DLyt8NPaLOyFYwnNhZKOq1ad//Q+v0bbYDolCLhy7PjnD3jIR0ij7n1SVrA3Es9gsdUJkkVb6hgeJ0WD84AUidT0lFYfRj4hnCe3ATw0IQEwJefGJmQ4ySvBT0w2WAdyFS+Btjmm2xSCeX7t0CS6Js2Jh1P8cyCcqIEwAGr0NWkyw4YFWSrMse3mnvoKYePrn5NcRpsiLyD6eNUxbTYhlPJwWABsNlHMsRG5/TpaXo9oqSFYoPPZoMmz7zAruM+eKKwS1nyzwjHwGeJbVHl3J0JE0FAimS+z6ae8cBmRwDgai3QUdcPWDMAxXFM+vwQmI8q2uiA473l8rU4PzqYtxb7jw49G16KwbPvvtf15jrzYsMbC/Y8AAhLM4ItEYzkGgBawqpQqEHS0p/rDV1lABowLGcQiFXXdV+fFkxKfm80lCdgTDdl7mZzEJsf8iJUyMjDnSs2azD2dN1XG3W5GzAWyiSPmsAywj9atZI1GxVr1yvWauKdCLhUtf1e27pt2Ik1a3XxDyQQADZM1WplvJYSa5HKW2mJBVitwwDj82CBjmy9XSjEQGNnRdhB2w5PPnEAcP/ANuWSgML5sG/Vycg206lVty7nF9AH+EfxjgfgFgN1Drpm5fYeNDX9XSEg04ktR3eSCpIXDOtR13kJQ9bBq8xIfCtpsPzjMIhfTG1N2uiUpsHAzi7PbDgeupxsu1bgCUxRJGJsusbTlZ2e4mHWFjB9dzsInj4+xvBpY8zGMACKYjFxw6YFNiDvA8g1hY24QmY4tS1SdTZmi5UYkCcHR0r7hrnBXIM/IfLiOVJ4nOm3Zp1Ozz56+tJub0d2dYGBPQmk+3qWYxAQUsC72zsHiIYDQz5abJq9ePZc4QKAzdc3761cYbNDmMjKWgD+LfcHg8Fa2gLoA5SFTVholABc67yRkJbwsUP25Kxl5hR/MfYYJ7B8kP4mVkn2xPyrtviPYBA2vAEwT2CBkirtEuDR+M7Gw74tkWNO5waDs8FM5lQXK20yAFB+TaEhERkPPJ8yaFdTYSPwLoa+wBQX4D4a6L3k6VepKwQGAAkJKXNPDTAL1jnJ73hDKngl3nu3R+CFVQDPvnxYFWTjjQs2BJLMAqSVa/b06ansFwBV+LOy9Z91pstWQQz1GpJugoSQINOsyBgvzLkEzsRUXGcVrQQ8gk8olHtl1ts3e/YMOfiN5lbGJ39GqThelbwUxFTn2CpWk59hUwCgQoqUsFoIASOdluCtasVQLIuRGUjwrDM1xjD+f0nDNoTXWM0qDQDAE3kAcgx5ABBj/r3EAUDDK20+svnkzuZjksRhPI3TMB/Ak8kcaS6grksSk3bPDg9OdJ2xoXj77p08HwEAsQFR+M4agNiBDcYm87gDIM5O94XPU415KfG7WhEAyNq4XLh3LGOANWg8mthw6M2p169OA+DqgR6MQZhVsMC++e6NKELPX3xs7b2uxhMA5uX1jT4fVpfapqGfw3PEnM2LNQdZIuvTvgDZhv7+/MUz+aByLprzVgtdk7v+rd0N+mqGci8TQDAx1coCOhn7ABEAmwRR8YJltllt7cmTY3v24onmf5oC9cbW6jL2hwVe03Xo9Y6tkxyKjWykjtNUpDaqNeTRumn2rLx3ZFZh/i4JAOwzt168s/p2Zsl6aHVYVobFBfVJWT57qBHKZdj/JAjveYhIAABHd+c2HZzban6nOXuJjyshNkoBhjV/I4ktzz4MQMYFY7CJPQmJyNuSWLyjIX7CJDtjL4BaoGmNCpJaWI2kkK/t/OLKzgHW1iYgcL4pWdJpy/pAoRnrje4v91BzHMFA07HW2U6na602TNe6WRnvQWecUoMiUe7sddXQue339R6RJc1YinULLG7AZsY1IJ3C1WoN+/TVS2u1OmIUXl3d6DgBmqkP+Xq+7hQ4xecMB6qdqS06ex5iQ8NJnpJaswMAvlpqDJ4+fapGxtnZe7u5vcv8paXeCPuX1BssSCqjdDB8Wxtp6tLcv/VYRQ+6gnIr28fmwMBI18vo/wAAIABJREFUxtiuZdOg9YX0dWqAUPPKoy8qW0K9y5x8d3eb7gP0bAgMzbza4gY+Sq6bSNit4r6Y87Hqonaytc8+f2atBEsZJN1zyWixNIFNv4ACHvYXAHqwKTkUGOJq/EAWDVZCHjRk9vLlU91T1dRKFvfGA71cfkaXMYcAxNKONZctUQTuBAgxd+XVX/Id9xASVb1YKTebsoAA2GesERKDncFjwNZjQIqW2Hjrd8AfPw5eRdMn/CrdSzHUuXgHYl+zmGs+Oj7s2ScvPvK6KXoBOjdQ/2bd5vyKqr54brGmyI+rCALq/HIMwBRvyAFKjoVkPm4/BgD0z8xejwGA8SceAgB3rv09ANCvZVGCGsdrFsLpn3BPyvoDIZvZfjMHdMZ7l4aD+udHPCKPF+1Inh92+NolQBQv1t/p3z9MWIosvQgEFj8iP57Te8Ue9B4AGCeqUMs9Brh+IMQ0gtWpFUoupFH36wEgMX/MPwoAzP9C8fIUJaRFALD44BcBwWJfoQj4FSeIe55/RU/Aokl/gQF4/4Y9zgDcuVAF89AMmPsvCwAsmnbe7wT8ZhiAmlRTP4DM4+whhqBPRAVgM53Q/X7Eu5ImVgc/iAhUxfPcAroFEFAePDNnUtDFBPyioGEzTaFSqTu7Ad8cNrgxFVASXclJWJRk8x8SY1lb80/M/cnF/QTZQFd3EpgE3gUPlDgJ+79947FLqw8LIiBcDuQUYBR86uKiJTAx7yWxYbPn7Bo2R5L9bj3F2OUOAFAUI85oimBQEXiNaUkRBJR8Go+f6KMotglSHk/djRLgKNXzRcDNjJ0FOBXoxiZAHlS9rj09faqkTzYnbMZg0gBcKZmtXhPz6TEAkOsci90I9vo5OAApuWCtlqaZ0R3l+MXqVJADycQe8KL7zeYfgAwWnsDUkKSqYemjT+Cowi3XaXouYJYSg2EKGClndTs6OhJ4sQ4bfDbVHgqxDIl/PhMBwEXQ0j0oo3zDx4SzGhc2gN1G6ioeW/gZKW3TAUf+02Y/SCdIaqNQB0QFOHQfwJmzzxYumVBxENiFNCyKAGAcCwKfzNOcSUlE1tYiwIF8DZ4jNk+VjVJzkzoS4ZKdHOzLawm23/FJV7Kxvf3EekhWEw8RYbTo+TLAwQPb3zvR32tI/QQSILd3/z/OVV5jq5KnOnaOrLV/bKXugW0rjC1P+ixPAQAXVi15yIgSV+sNq9QTeQBulfdKJVm3ctLOAEAWWMYmKXv9a6tsl5I5S3cpAGYrNov7NLqptzMA5wIAARkIH9DvT+7su/ff2UzHO7damWMp23qxsfFgKIYV4UE8roA3Cr+oNnQ/YIGxMak1nQkqlq2kNluB3WweCe9hDhgNJ5JvTfHynC20mePnxaYrVXSfSNPDnw+Gy/XttfX7yIEBhJz1xavbObCjwyd2eztWIMjwbmLlEr+XWJI4+IZvGIW/M8QGel/N15EBuFzak9Mn1g6g82DcF+uzZAttupAawjyr1gGyIGa6KTtS6kzu5oEfraRp7SbXAbDXfdJ8owbj0BmAGO8DAMIMkuF/u2u1ds9qrY4zO2HcySR/Y40WA3VpW3wiV2Obju9sNLh1D8DZ1MrLpdW4F2HnlAKApCvaRvN+fGXzI8cDU2Nps+nUVsHPC3knz7t8IcOGm+sIA5zjuQtzAMxyGhsK7BAIBFrjG11YwNpclzYCfHguYeQAJAJeAwACQtQaMCYBCRLrdvcdjCM1uYl3X1cbUea2zXpuq8VIPmwbPU8zMXbFUI/jObC0o8G8wpsIOpkyZ0zFDmQjunewb8+fP7O//eWXSgZutFyKrOsSOt+AATyjNGDEtGnUQ6oqQEHdqjCVAamizx8NOZpClZIk5PXt1upr0sRDw6VStlriACAhIDAAlyUYgHvWah1bu92zEizEOQE8NzadTdSQQQIM88kAeOYjs/nQJnc3tpgP5UkKEMpceHfXt+limqpSYPTV613rEjBkJumvLCkWK4Egk5CSLcaOPHEBAL3x5gzAOJd6QIA8DUslsYlYc5FJAgzH+x4TTi8vr3WvYfyysXAGYFnP3cnRoUYiDK53F++t1e7Y6bOnlnT27G44sOPTJ3Z5fSWQEakwXq0CT0IIyZZjBFAHYK1UrUmDQdYO3tyB4R3TebmfQOCAfrdYSAyHYvvxdcBCxibrPICDJLJYpsCERy8OCDTFE7CmtNDeUc8arbqefeaDaAHSStzbE9uBaoX096bZxtdrUZ2abTOCO2BoY9UA+L02W04H1r94a4tB3+qbqTXXU6tvZvJg5f21GkG8AgCswBI+sHKZJk9ipXpZst/x6L0txu9tvRxI/svzAbgAiLlaLOR/yPlidUK9Qi1CoraAroaML+zLr7+T9HI0hr27tPIGW4WabVYbWy1Zo7rWTLoKjfn6+7diXg6JKMYnr3eo9ZD3m47GajhzHRkbgLPMt0iRT0+faaxQu8L6q9SY81jTKtY7PNbPEbgE85N7cHDQ0/VnTVDy/HYjRQvvfXc7lnT56OREf3KNAPzuRmM927ALedYZG6SaM+9RE8UXYSAXl5fyoOUZ/uTTj/Tsq1YJtjSxucxz0UzaYq1S4zEmLy4u/blBaaEU4VpQQcTUW1/nVMdSVwG0hUY462OsvuKcITlybiOn+j9M0wJvmNtI+2V/YP58YsXD/MLY87AhD82KwVPMldF2gpRnnmU1QmYzG49Hkk4rtTi3R4l/h42NVBUPU0BgZ/vf2P5ezT799Nj+m//6c3v58tja3YqNh7cCrWaTkd3dBAAwAPYC9FjPJ3MbDcd2c4PEd6malLVlPKYRvnUW6taDg5iXUCxxnceTldiClKoR6Iuy4vin78lCY15/OHgVwYwiI5B5R0z8Xs/29nqSdTKXUQssgwl6tAiKt0SWI/deANcOAOrPnEov1uw6mgJ1SY0gTogadUXNYGKyA9Z3Ow17enJsn3z6SRq+F+91xiBkXCG9fpgTlScRRe/AnwoAuqIrp8rKbWPz4N6jwGjKynyEpXgvZCMDHHWZ/44AYAqkFwAYas/HXr8OADCC6D+sE330EP4O3/hhADASeCJ+QKBV/vUQAKh92yMAXxb6cf99HhoPEZjNE2ZUXwe1WMQK0j3ZvTCZAm7yYxiA+RP8RwDQr8avDwD0zeJjr79vBuBPBwB9yX1Mg//B48/HWAftUgSb4nVmMX8M8IvXLR3w4Vo+BAAK6IMdE+SVdEVXdH2CJILJmQ4nLCiKIzZVLEIUU2yi2CTgZBYlwEjpxmKcsRnLqLZiuoWJMY/8x016PGY6/nQ+48bIH/jQgY+BHakRsqeZ+cs9E2CVKWUMg2x1tXLpUHTxCwCgZKdBEhGPgXOHCUIBSY0G2yRKHPAyjMBWnGTyQJ+OJJg2++YlAJEqynxckxDoP4e3IdstBwBjIlUE36JHCvd6uZxrA+D+ggsViCcnR2L/UTxRaLHZwPePojuy2MSqgLkQ/GZg1FFgUUxq7YteJGkXyhmXGjtb5IJI4VwSrIKvVBKYJPBPDEA2oC4rpvgEHGYBoPDRZ8TJVmM6dHbo0CqJjdCLTNIL2Cjz4k5HYEYXhsZypTS17777zt4FY2w8D3Vv8ehZrlOWCBtmNscydxdA5GAgkiBSK5HtuYl6BUjOASkBgB4MAkgE8+/gsGfdLgbsFT/PAL66bGsi0AlwWjLbxUJgZnEMMUZiF5jP4B4AJCIBY/PYbtUEdJQByyqw3PA6q1q32bBep2XT0a2Au+5ey/YFSCZ2dLxnB/tta7fqzn6aA+yZHR69sIPeqZg3FWRg0etnNTcrAXRGCRFKMJ7brjX3jqza3bdNhbE10ueVAGNmU6uVudcts2pTDApM1GEAIg1jc4ivWLmVmDWazgDkGSTVdz62u6sra8C4CunLgG+VKiCM33/+rYJ5tRALEA1cebMUEEjXH7bLZHZnCx37RkxC5ECz6cjGg4k2fWfnFzYez2UtwDihARGZqjLIV/I2KY1dsYZS9mlgnjFWmQfwJZoBnE+XNhiNtQFOGolCUGAhSEa5XcvE/6uvf2nvL89cjt2u2WjU13UGRELGD5PFQ0rmNh3jK5nouWFDyBiJnqGSxK79OlAox4KQcAfmPHkhSdfE+Gazx9O40gaMz4bdljRJilxJ/sZcpQ1Gu61rASsYgJuudGSZxfAP/Mz4uwBT/MIaiVWbbaslPQcBIwMQAFAbWJg9bFKZ8ya2WOK7dme3N9fa/MPghDGq/xZz28IM32xtuV74hiGsUZUKzFySlx3sip11Nl/MT54Ej1eqsxNguCJBF+OmUtP1YzOOLJxN+2Q8EbgiNiZJwkovB0RAsg6QD8C/sSl+cmL0sFb6udPcqjYbkgbKG66zZ5+8fGVsWmvNhoNv5aatF2ubjoe2XgI2z/XndNK3+XRoywWeoAsDGIqeNdyHuKHMy5zZiDIPwmaWBHgCWIbHascBQCUabwRa8PusHUlCAENDa2y10bSXrz8TGM/xAXKXYObpBTOfjevIFrOh5pOktDV9kvwqpY8T+FdtJ2J7bso1W5bqSnhtJUeWJC7j3y5gYjpTmHEJSI33rjSvi7EZfm/jO4U/kEi9NRjwSJ9hfE1SAJM5grG/FwBAngkAA4Emo6HuHesY6xnst3XwDttsOX++DgDoZ0cjTE3GSikFE5B18lyxNmZ2FgtbKijI7TVaLZiv7unInEuzimeLxZxNBx5wnf09Md6uB3f22c8/FwCIPxwNhM1iKXA9elICoAMK8my1FAA2t2dPnmqsEwhy3PNACPeexC+Vz50K9ACsZi3S92GuVmoCEJzRT9gJ6yVfc2N+5t1GGZ/htYBV1nox6BIH+Ouwr8J4Z17GP0/p79HMHmYWLN52sGhA746FCs2C2cT6l+e2Gt+K+dfYzqxGk2W7EHjGZUehsSboqNKWD2CpjLS2rtoNsG82ubTlDDn4nZo2zOM8b7CJuHfj2cRm64UaxNxPxiSYZAQ5GB9/+8U3Nh4vBPAxb0KmBTieT2gEbezk+IUdHJ3KK/CLL7+1wZTaZ231Fh69x/LuZH296/fFmMSH87bPeoGlQ02svRcffSQJ8HA8tW/efGetdte6vQM1RhtJW9cQgOr9+bmu6+mzZxpz787fWUUhSBMFEA3wIV2X9PsHR4BQ+wIBvzs7F/N8vlzb3ZBgqrXuf7uzp3tJnaWNOnVKtWKX19d2NbwGArOXH7+09l6iZgVXnWaGkoM1h27lB3t4eKDvk5ZN08s9mPl+lB0GkgZekMFbj0019Xuss73IzDa3khsHr1tXz8gsOPOA0y+sNQ5pxaLSiNhGs1YVG14AdgjpoFZCdaGaFnblyoFYzVHBHgoJMIBX/+ZGbGAYmF77OruXfQdqFp5XgHTOgTCsq/dndnqS2O//4mf2J3/8C/v93//Mjg5bdnN1ZpPBnYNarGWB3Q/Ap2dq5Sw+6kKuKcDsaDJxht8aBjj+uF63RYYq1hwwiAGTYaF/9dVbBz3TEEKusTfLFR603IhxTlPHg0iCn+gDu1a+z36GMRZ9EAH7378nNIZ1JLv+qttCMGfci+T3ShAH9H2OJQC8fF/ruvJaAhIR/dnTeRT8b2Urrbdm+0wJhoVI006fHNvLTz/V8+9NDwd780CiN8lzAF0E3AoMrr8bALjrC6lV7ScCgNESqEis8kLYvTazV7Bp2pE0FxGcjDyiZ7jgxfcYASh+xo8BANPz/AH5sTztCpZVeQDsHxIAmMdIlOCd2/f+GABQYy82NYOd0mMMTCfsOPlG477w5841Cozj/Pj9kJVc6d/8i8c9AH1OLYQJxO5JQDQ9cTKYCIeY89wIvEf9zZDkMFBj7HfRJCC8yT3gJz/JP/B5cRJPmeOPJPrkj/GH/v4YEh9/h8XjV3khccq/ijesCKw9nk6TSSh3368gqb7n9bfbSSie74cAQQcUstcjtzH9gXsmorlJwdF+T+pykC67tunAL7R9PgQMZg+OM0LiC1BB0s7FTLKY2z4hCN4FpVvPwqn0NS4fXmOhAxZBuLQLFrpU0f9J83A47p1JKw3liJRrou2Rn9bSxF/9bu4hzph/dDtzSVb5iTSko/l5bXYWM0kxwwSSvnfeU45NHd3+msuuAKQk+8XbEINpALTAbIsbXPl5sbEU4FdJqfSp/Dde4/JWBVqUj3GebAgoYAkXQC4i9mX4+XgfY7gKwBubGTEdjg9UDHN8/Jy8FyeeSsxnUIzCZkgXRwGdW4FZMG+41/peThoYO4kpYzlIsPAkdIAFk3kKITyMGBdzHQ/FEO+Fv5OuKVgmm1rYNqSiUVCk3Z6N1UtlGcjTeceHhM0SG2j8cZ6cHlun3dammWLz+OjI/uiP/luBf3/+53+uop0FuMGGrNVUAET0SHQfNIIYvOMrMHu51IYT2QjgSa0O05Dx6zJK25ICV1Z6oLM9a7qudLrZnLPJ5HlQcbkAAJkKRIxMg8HdTVr2RTYlfwL4IR+eT30tYF/INQRQfXZ6YvPZSKmJJTZQ1bW8AI96HXv98QtbTAY2HNwKvAbkBWg8eXJgJ0c9O9jvqgD3dL2KtbokQx5aq3ukTTfBHWwS8K1i8+jm2f7U8fPcHNgQrc6+VdhIVzE6JyXYgQ1YHPVKS5v4cgXJE8wJBwAZo9oaAEAgP+VPd9zWBnOzmOn91iMAiYmYcxQDYIS6/QEA14YF51BV5CurwLTS5oH7NBPTDDBQG8jNXKEkAlEBwWdLFc8cC1tmZ+3V5enGmBeQE8A0SU1zhYj8fQilwEtzw6auY0sriWEyna/FcoadgxQJRpWm1dJKYR6AkoB+l1dvrVKD5VS2ZhvJWk1hFUhACSbgki+XFI3OKKURIegzzCtx/hEYGiZe+R0FsBHQhY1uHItKWV/BuNrawV5XUjsAdq4nYISD8lWXRYmVuHGJVg0Wo4cnML+IZRPSKAGTqo22lesN2yKzxXsLsBQZcIPx1bDF2gHyag0Ddxi+HvyAyf/lxbmVGH+Lua0Bw/A2nHsaqIBdzpXsCQA8gCzAK0JwJLH1xgwA7HLqxxwZ1YuZJ6oD/kk+raBKZ/ipAaJn0Jnokt1Oxpp3AGeinQGeS0i22YxEQI73rFXrAtCQ8LHZOzg6sZPnT8UGOnxyKqANYJD5mIgewCfui1h+jYat+5d2+f7MBrdX6bPL+Ob+CMjduKSTcTBF2p6Tseo+sxGR51dNwF693nBAr8LzSnqs1wwlUprLTds/OLa9Hs/1npiZyJ5bnV5gMWEd4WsbTDwCf9bLqW3nI1uOh7YZjKykudgBT8PbsJHYtt5QsuqqxPjoCGhMOvsedRt8CAEUdQ9IagW+EDozNSOAajqy5WykzwIAna/ZYI9tsnB2Nd5mJB/DpnTA1YM7YEaxcWaehkU/Qt5/NzACZaaToa0AArduccFal2/65Zn53A/N7TRXWANC6BaNJHnM6jIzJwB+e5NGvpAcg/x0S0HBsLZGq22d3r4l3a5MJ6NxvAIlqG3YMM/dU5RQLsAJ1gTmb9jBbnTvm2aaOnhsRVkkRwKjaznjWcAywuWSmnthEZbxffT5Rg0sGHfafG8EKnOcMJ8J9xGbm9/hOW+2/L9qQ/UU8/BGHcqqyzxpKOIn12yZAQLWW2YkuW9IVl7LcxXPwtVkJNCvto4AIOmuS0+kBRjaABQRoNG1ahmAMWsqrVfc/3Obz25tPp2JWUSfl2sMmDVdwf5bKoHXvcdgMNf1d8AYmjZv35FuuxQACCtrOXXfR7lpbKijmgLIeVZpaP37//AfBc4C6D158lSNDxoqLt/FomNht7c+mfZ62DIAKHnoCI2M6XipoJrIEn727JkaCpc31/JIBnB79bPXGsP4Db+/ugmIDk9AWWFP89XGjk9O7dNXr22xNYNxChN9PJ3Z27Nrjfk2VgqwZnmnYJcCG5A1CLsJ5qWokADIlWKhWrWvv/1mpw5Hrt5tI8F24FUJ6KwvI294MEfFJOhSlXnFbQHcjxm/3QAI4c+39OeZ8cexqcna7XhyL80NAGhcPWJ9FixyYLfyDKE04Fv83l6HFF1XVWjc1xzEg83G3EcdRx0KWEpzBU9OwC4+H69erACo32TLEDy2FV4kv2nqjZKaLvPJ1KqVlT0/3bfXnxzbn/3Zv7J/+ruv7XC/YcvZQOxA6oEYpiIwMax1/hxH5VBuHxpAMsb39ZU37+Lr7du3es48xOmdffnLL+2Lv/1Knr2cA8y9Vy9f25tvv1fzEYsG7B6u+3eyHWi0XDXj84/LZqn/eDyQntObarVqPiZ5JrE0mC3ETB0MxqFZHUgOYkmy5/PAL3ma8QvslYLHOSoEWd0QwBjmFZpoD/n06V2pLQCHSZuulAQE8lyibjg+OrAnRz07Ojq0uqxC2CcwH+RxjjC35sAoB8Z8n5wPWXB1z+7+OfOsDFc87DkwVPD3CTZOKS6xC23lAR3/vGxfr/UgABt5GfrODb4XarqLTzyGJ0RfRd3XEGyY//wPAkmFjX8Ed0ny3n09jpfk1W0Rv7mvGC283W/8n48fr2MURfzEf97B8oI6NFpkqSng1yV6uP8QkJoHe4vMv3j67ksf1Zn34dLHiFi/VgCQg/mQBPjXCQA+9Hn/CAD+NEAvGnzHgfSfGwD0CSiTABePK5+ck5+gPnT8LCiSgW5KzpKiAwvbYjYWm4zFWuCfWGOwmLYu5U07UA4CxsQtLVKhixU/W2BbePApfnZeOQCQBQ3wD9DFWTtuch4n3zwQGhcfAVjIKIOUOT1ffUw2SeWfv/sAYDTqd183AXlsPoNnVL0GQFcWWyECgBQwOq4cc9JlwA7Q8nmxYxi7szqeAACKqQjTEVkMaNTWO4xpclkANuLvugQV4A6T5a2kvxQm7XYr9VjR9xeh2BOLyCXM6YY7dF4jAMgx6PIG5kC2wPnxZ2OnbPVKKNIAAAEgyiWBYb45wncJf0cAJ4ACOtCw+vBWCwy5XLoTBQabpdubGzHAKPxgEnLd6ZIeHh2qS3915cEOgHx0KElMfPPtGxWY7wZD26uW7fjoOJXqUqxR4NI5h3HEBoHxS6EP0CbvJEzY69zfslJ31ckG0gphOZKJCjgNgGerru+xwfTQF7zjxun3+drN5cW95CrubZSocX0Au9gEM65gtCG7wDuJ48JPDPANq7VPnp/Ypy+e2gBZ3XgoIAQvKMCck+NDpYYiNcOLjmcW9lKnd2Jtkh7bewL1kBZScAlYmc3TsBNndLIBAdBpyB+pljStVC3ZesNGfiBjaEB+PPcaAEQVEitbkokiAXbQDQYgO4YA/sXmk5JhViGSdWO4888JEFjMrVzFJ9Ml03SxdSwEsGyDVBEgZe4AU2k9tw1yYADAxdjKeFQRniMp5lIA9nSKByVzkaeEAupGhqrYuME/c6dZoqAeBwBhqLFpaCYdpUtyTss199kDVJBfsiEQMFdaKRjh5vbc+v33Nl8OZU5erQJsujyRaw1zwCWf2ATAiHWvkQ2R52mhHDuWnnYbWYDZesNYxDjcGZgwWpHtEKJCUE2vCzMWdlVHKX8AXzDFJDJXCiuMIcJqYiAN4RwAHz7HxG44wAHg36ZeEyPMYL21uwoBqdRJkwYAdLayiFM5AHAyHNj15aWCSUoAvMxJjGOYYvKLAlDnGlYFcImtBGgSGH3IbE2skYpifOcwRIbuGbtARg7Dee6MA21GEFSuXSqpMQ1zg3lGIUR+ni4DD1HAgC9IcgMgiqSYglvHwfHUmzLxR0q4f3xk7f19AYDWrJs1G2aw3jh1TfGaIKGMEBdqo/6FjYcDWwCWr3y+RcoeGX9i5IoZ7c0WrcW5BksErAFg2fiSUApIpbUExnJYt2Ah7u8f2t7hiYDZRrKnlOZSBHWCF6pr1fDAAnWGpYeEf2Tr4dhKALj495oDfisk0DDLkA9u6wqBaZIgjeSb9RbgR3O4s8W1hikZFACQsB6YgMiBp7ZZTm25noqlC/jIxcJ3U5659ZoHA0mi5qw7dVx4DpD8LhaSRePziJckrMPVeqY5aDEDAFymcrMs7MtDpGg8cWwCqjDxF2MyWHyEeYXnkTmGrwM8M+fyJ4w0nmteMC/bJMzv9zQHbmEesbkOzf0yjVBY8vOFwqeYd7ReBwaV25l63UCVgVycucbBEd/Ush7CcmfZFQAogMW/7xYNNKl888u/lYCaKhE8hEaeaAR41AlxaVsZz9VKE5NTl/Uydwl7KInJTV0GICQWOL5y8m5V58U23FsCcwBcCe+BFbmZW3W9sApNFljYAtuxNymrGQkAWOLzjOZPrKeQ6Pdtubhz9j9NH+ayigfEce3lAqr01pU1kDeDEG64HjzfS6U3A2jBuh6PWKecpcu1Eit4tvR5neZEo2n/z1/9tVhkgPhHB4eprzHJ4GoKzJY2GKDdNNvba1q95aAz95m1YE7jOoYRBXDWw4dmNpmbPT3tSAbO83RxcWUX70cOsBNkXqsrhZxmGI0ZmKMXl9dKlIdhNpmhgGDObml8cR40MiRJjiqdOC5ivVvFWoXzczktydQRE2CNAvzLwp2QLdd1zldY7Nzdpan3ApTl8VfRtWdupHGqmjK8uN58j69RSwHIMR/TcIDFzc8DYFPTqVEVvE0BoD1sqKyfd/9KAGmvkXnRLGA9Jd02huLxfjzqmvNZA+o1hdTxd+yDqMe+P3ubetTqeAguiinOrP2ziVXLK3v+FADwif3rf/2n9vu/89KO9xwAnM88SCkCkbKO0TWm2RYVLN7sZBwh56Y25U85VYg1l9W4Po+UAwB4YX/1n/6Tvfn6OzX7X7x4YZ98/NJ+93d/Tz6ht7dDzWlIhlE7TWcL69/eCcjGbsBl46huVjpfNclXNPtoCHJNGCPuaUoD4G7I/OksQa041EjyWndmYeqXLpahs9moryvYwEgxgD8xpZf/Xgp4RJmy9MLeYNR6saZx7M3vVr1u3U5LqpL9/b0UBFRTK2dvETZjYS8WPNNzIF8xZVXNkR0PxSJVMILB4CpkAAAgAElEQVSdPw0ATP3LwzyZgkA5wDvuF9MH4IFMA1cEZMeUB5O0ZucAxvz7ZHuirI576PuPfS31b7yHRRUByeziaV8WvNnv4YaPfFDxfH7KMebP//Hf+/EAYDyWfOis75N395gPXfd7uMsPeP9l++zsqGPgyk8+/4cYgLsUx90BXfTgK8YKP5YCHA+seMOKgGHxBO7HTu/+xL0U4DCeHgv9+KkX6EM//5tmAN67Ho943z12fePAusfki1TSgvz4PxcAmB/U+Q5EcSKKDJ/49bynRP73imbAbKApbFk88I7D0wSG0xAz/+lEHU6KPKmJ6NCyl9XQh8ETil0ZrANguVddHgB04C9D4B+bwPhdbRhDKEVxchaIKE9B93uL/8W0WxYcX/yCxFRleZCxBgBehbdkLBmoKFYlUrxgop/fMGjTELwIBQACPMxnaQBI9DDQBiRMaDsLh8xv73fIXD7smxIYaTBAHKzMjHzFyAgvNpcwi1RULBfu+/fsiUAyQDg6kZKGhOuj5LFQAMbOqox1w7FQJFIMc/xKUX6gG+UAJpHsZRWy/FvgGEyrVstaDQpI35BvV0iS3TPHj8MLM8ZaZObBlOElQIUs2WpFACBFUkJCZWmr0I9up6sNG8X7lTyZZmJh8rq+uhJgSqE5mK6sVSFd06XJpAUjtQIApJPJpho25GDg1wYzY8A//sO7BvBPoBzVFZvF8KdLJtk0lPRnZFjmGYBI2ABuuA7IgTnO+D46xzBmvNhzLzofn4AYDlw8f3oqNgaMt7K83GZWtYV1kro9e3Ko6wN4x7nBBoDRAPOv1ayLIUPxDouo0zuwZvvAqu19MbfqgHpV/KtCCmjwJqOgixJIJDA8r81OYlW86Eg5Rdo1HdkcafdyaY1qy+qNtlXKiTY2ZZnMI20LUnXGKp+RA12EYADIwAxkQRQAgfM6iaE4cTvoh++iV7bB5kGR4AsPGxD4N9F/SA0BAUvbuQBAAAjYZWxoPCk0zkEVMeLY4EQwJTXETgsGBx0ZW7ychVERAMjoBgQswXKpJiEBk3PHd8vBN4IP5rM7W62RavVtu8Hnb6H7pg3PwuXdjDXYZWwGBI4Hz1KxKML8qNkzKgaiRCe33ogJhFxWslmk3oAZW7H69rt7Av1fvHiqZ6EEm0CMEwCWpV9rvBMBvYJ1QmnNRshZoYwBRvu6bLbGG5Nwk3LNtrWm1ZJ9qyT7kgRvDaaYrpRVCB0BZCoDbM2VaooH4HaNdHttldXCyqupwEDbenojzzPNHDfNd7YKlgqiwXp8rcbKNiRHyvR9tdSGlCaLpFHBQ0up6QIAw2ZKHljOEtcmCAlYCk64sXb04FKTYrYUmANAwfHAcqDRoETdbtua+11r7/esCpO6BQAo+rJvmBiiMIfGyF9HNifpegYLLrNjcBAQ9pSzwPWrcT73Wc/KMLAEMME0ZgCEZoC8Gj0shiLfSbIwdQhM2LOkvW+lZuKsTFh1eLsh+dSawYvnCqQZKT0A4NS206EYXjB7JB7f1hT6gey3jKS41hHAixWAEjHbnhCreyKQzqXv2iFGABAJMAzANX6dC39e1zA3GeNzK9U3Vm+I8mmig+l33UJCcwbPHQNKv7uyDfcdv9oUAJxkACCp4WHsFsP0JDwIAJsH+Qw1H/CKUn8H2OIGA3ltVZJfMWVrrC1le3Ly1OqAIbDMGiTm1mwbklu1hmNnsXAAcAWYw99ZL7Vuxk123FQD5jugr2e7VHIgjAYY4EtgAGa1AUAXnoIkv9LwpMlUT5si/BwNAIBqACdAv1Kza1bjPrXkwwobe1tqKhBGoUxBgQD7T/OsfANqfl8FZHE8uC0sBbKz9vDsAgAKCKQhspnr+Y2gjjxVsYFIAcBwP5EDrkkEhwW68mcrsjjEUnKZIpUg6yyOiFXsNrivs2laswBoSdpK01kAoHtGM7cDAspzEYl8vWln5zRfbpUy3kkSu76+1fVdwvyUzxOp7EN9NvYhsR6rN515yT1TUnbJbUkYO3puHZ1V06/VSTReAXSQ85KGLAZrpW3N1r5Y8LC2bgcDux0A9EzF4KJxVKkmVikjDQ8ApuZ+1hzmTi5G8Pks+9jgMwEAYczyjE5D4yDWfGoUBmYcShTYyjQe3707t/fvzz0IJwRQaE1jHKDAkD3MymX/YS8DQIfvYQw9iuCfGi4wMjc0eUpG8I9mfAHBIVSo6UoHmK/UZrSGo01FtGWYTD1kTr6JPNsAoFzvpds7MMZJwf3oo4/kZ0pd9v35O4GVvBfSX2pLxqbY642KDe8uAwPwQADg//Q//rEYgCfdlgDA0jYY9QVlAw2eqI6KKe5ZTV5J09J17QkMuUfA8jV30L+VBPx///d/YWfvzsT2/fTTV/b61Wf2B3/wz0KQ4UaewdRRjB9k6h5AhB8kjMChfLeXEAamXgfg9Qd5AiCQ6wPwL7uQqSeZi2RB7TDzRGumEqlXWEtiL0/+f37ssmBBVhES69XYVVkVP4M9ktf2IkmE78Wm64o6a411SNmQdvf2SUfGVxQmYE81T/4lpcZOeEIEwPzPewSnsMeK7wGrfeeVZwBSGwcCR7Zf2gXAdE3ivk8/vxvcqJriEeDOWYqsu5lkNO4NHwP6fiwAuHtS2V43fr2I60Tc7zFG5GPAXQRYo5T5VwX4isdd/HcR77j/8wUAMNxPzTlB5RN/J1XsMb+HL+b3zPHePnRMxeP48HHFNfhXVKD+6gCgeinpOf1DBAAjO+Ixn7oPDZIf+n4RACwCbcXfLVJaPyQB/tCALQ6UxxD+/z8BgHGCy5/LYw+E5CbFV+icO2PPJ2QkmhSbLMZ0U29I8B0MPFltjSyOgiK8UepzIc6Uf1GFtrNg9J5BRqCiLMz5PwYAjOw//lQBHDbqmbGxe3bFf+cBQCXT4ukl9pkfluzGos8ISbOhA8sinx2P/3CUNMQuIuBTkrQkJd1DcoepNN08UkOR0ND1IwEzpJr5uccFyP0H85OaA2y790MbWHU9kaNGCTC/68cdLZrjc3FzfavNFsy1jz/+2Pb3uyoYbm+vtWHmnCjYs1ASZytQYCkdj++F+06BSPGm9FqpAzI6fRwy7n/i4LA8SrS4UhS63HK/0/UwEAzeBQAi/XMPLDg78QXgBXgmPxwknviukZpcq9ldfyQXvg7yiKRuHz9/rmtOMQnbBwZfBOGur6/t22/fWK+3bxcXd/b8+aGzriZITjZ20HOZNuAnSWuRIeL3tySWIOCl+88RjpF5EwFWaK7eePgIn8n1QVJ6cnxiJ0/4LN+4+GeOVFBSFHOsV1fOAIwbQK5blKMiwQZ0lBwaM3JJtKf24sUzZw4tpyp4j3tduzj/Xim4+52W/dbnP9Mx0LE/OjxROiy+aIBcArrLFXkRIQnEx21Ta1ujAwhIMQ1wBIspDCaYngGgpfjlrrPp1OaqyeYcgBJAg0KUjdFKAEQGADatXO8KRLJSBB5gk4WNvu/Kw8AFOIjX0xMxxQrjz3IA/LQhdc9F/Rcj+2AYAbbIbwzJ4Ugy4NIahgkSYeRKzjiBjUy3X9AtgHNxustJPvzAMgBQPkjypKpaJfpjAYJVmratAHYmZgCeAjsl5rPNcmKb9cSqFXzfxrZd3tmCZGWCMJZzzT+r+UrjAQZA9PtzSZY/Zzzn6bwQpAmpVKYQIsPPMacg25WNZpDr4PNHonC307Em7F6x6fBqBMDxIBYAQOZzr9k9YdzZfy4BzgBAs1W1YmvAJMCGpGeV1p7YntsScj6vYZCYCgAswaKZ2mw+sdkYwG8lYBbGZnk5FxPQ5aIAtQQbOOCW+pXRUInsP4Fsir207XQsKaGYc3OX2LMGASzw+Zrrue9r5hkHexSgwcaUzSOeakFe6t+rKGyAlz+vNAIG+rfmW9krwqLg5ypWbyeW9HpWbxOSUbNK01nZALZV1kfkft+/1dhkDuMZESMbwBKWmDwdSfPE16+b2jgg/YZ9ovVRngg0RTxkQfcFEAAWICxwJXrDOHWZKmsGLK46IQ4kYOs/AKyO2Lus2arfIqAOALgJ4O98LGm2ABWgl23ZVuWWbauJ1WF5VvF0w9sTCXKCDiwDZRkzsNv5k+dS/638mVxMdL8EAvJMI03XPcE7k7WJQ4X9Fx5G7eqYW4irbvj7AtbRxFuydoxtOCJMZmDrDUykmZ531jlfo51pJEAv1Bes46xxgAsRcOfns3U8MItTTyCvdWAuMd8RYiDbCHwvm4DB7o1oe20zmIt6o9DpZPzNFkTHChSNgInuORtQheoEZUb03ws+2KyBrJuMjSIAyPxNwxWlg6eUEwQDAIivF+BZ1eW+Cm3pWhnQt0WQR8M2pZb+s1JTICCgkysLgjVMbBymDXH/HmtBZD8xfyqZHQYjAR748IoB6CzAzRr/5oWAM8B7+QviUcz8wUSE3+0G/17UBrBwvUCU3UJQQbBRpQaTdymDCQn5cmLbGQ0d2NzOViYR3QFA97ZTw2Rbsi+/JCSnbjD4WJPx+nx/cSFpKM/9u/NzrzkDqM/fx+NB8H9MxGKkBqgnrIWwul1WzpKlZiU+zqFmot6DQRytUiTPryXuy8yat61rGNAIu7y4tq+++Vpz73g60bHz9fW2ZlxS2Iz4UOp6MFbhQsofuCTbGNQzgNtaewj8CqneTN1RvcH4kmfmikRh/Hpb9uTJM42/i4v39vb7c9UzXCeuF+tUlMppDpUPoIfWcG4wXxlrfJaam+VS2jSOgTuyrgG8ReXDvK50YhioDWu0WlJl4PfNPJbARC6XZA10fXMp9nZkBGqlJcyHSQ4GZ2jo83U+G99q9hwcZx8fv9BoZeywrjDfE/AyGlztAIB/+j/8of3idz6z472WzYc31k5Yy1a2obHIWhpAHu6xN9sCQBWeC9XkaWJyKFVymBQ1NOOkf9u3i7Nz+7f/7t/a9cWl6tHPX//MTk5O7U/++z+xpNWRjPtm4CxAt/2B3e4hZLwYX4C1KFJoYAPuYRFCUzBK/gEC8adVMjo+krOlnb0/t/Pzc4GAvBcsd+4P639kLaqyosEAEJiSBrK1Xes7P0/Ntw7SWgkzspA6alWAe+ZN1sJGnbCzpkJ82PcwtghRE9s6XEdqZAUyBQ9fSdNDI0Z7j2L2cNFfT/cohX/8BtB4jeGNuWTo8M30jywEMwMF8wCd1rmgMNvZ5+cIGPnUXmeI+r7gQ0BflKIWj6kYyhq/H3/+YYAuS+Pefd+seH1UwiylS7anLh7Pr+vfPwiwPehV6J8c97/xuWPei/hXnrDDCMg36PJj6KFr/aHw23je8bjvA4Z+bT+EBxWvX+nf/Is/cjFGwVww/cAcvfWhi++byuz1IeTyHkCVwv4P39oPvV+M8753Yun5ZBfGb1BGHf51DKYIeEoWsTMZF1svmcwzDwL+WADwMYS4COwVAcbHgL947kUJ8L0JoMg4jN6PcZKLnamA6Ox67t0fFx+6n/mBHovj4viK71E8N0CR2DmgEwhIR5HBQoOHEil4MP8kYaOrPp+q+xRUru5mmfOVzLz8cgy7EHqRPoih7v8xYylOetGfRNKowGDTAshCGL3lgu9EZBZynPJHxOA35+OXB2NSOVOQ5+YB71i4MNFI4hP8ip49e6qCBU86jI47na5dX1/Zm7ff23W/r+KP++CgJwtJxtjThBM2Bn7+viinYwtgDR+oGsl4zgBwuTAFXQTjciDitmzXyGVXBHt07Pnzp2LF3dz07ebmUsUULAcYlNFUmc8iDIUFO56XjhMALHhjRc8p3d6cNDv+XV5Ikigjq3Cz+fXCE10pDGEicp1l3E4Bvw4pjjAGw/Pg9weGFCwcimOScNk4Z5AoZ/z0NLEXz57rmrvs3Dd18SUz7+HIbvo3Nhyu7ZOPj/Re+IEBsDiLlWKJY/DfYs/prI+yvXr5Sp/vSXWAXWP3J6rj3YThuVquQVJWth6Jf0eHklkjB37+/FTpqiSWXl5dyIvopn8tX8Lr60tdk+NDDyZBDsO8RwHtBb4fD3JNQk0AcfHNmk/HSvk9Oe7ZdjFVIQZICUuFzS0eOocHR2IrqSMfZK4wQzAxF1NLYFVi1XbPTMEObgrvoEMYiAr0WdpCptVsQmDbBv+xhqKIJSFEzhfDXfBgAmyoEQJSbTsDEAkw3jrISUPyHee1s6hzIWHKwDgUMBeZfgEE1EGF8Bk8ACPIIPAP+sTUZKK3AmwY2TYAgAIgCM6R55qDQCTHymsnpDjHQiM/nvPzqoAAyQFhCrKxrZjVAiMNEKwagD/kzs1Oxp7RGcJuY9M8MZve2Hret/ViZIvJWHK62XgSwHBA7qx7rrkpMIaYc9Whjx6kquwDQzgtmIOPUGBvCbB1xEjPOKxTni0BzEnHevv7YgnBAEGCG1OykVwilyvB+gK0hQGoUKSyJOAwALd4NQJI0YBg3JAC3NyzcqMTZKKhial00BkCM4U/ACC4p5CHtwAgcN9WM4CnmUAFmJ+AmynTMVgSMN9xH2BW8SwquAHAkiYCKdkCdwEIfD6PkkjNIZulmLz8Ps+A+7oRoOEbHQ9iigWms9FZx/n58/eXnvRddk8/AEOBLYxPmIoC/xoCAct15gO3QZAD1mppleVGgScA9ICrSuSEmSiSHFsK7Ctq8nfimNzsnQ2iX/PSGo8j5l8/ZgB8Sen+P/be9EeWNDvvO7lvtd699+4ZDmcoUhZF2oIoWYZoQYb9xYBg2TIMw3+rYX+yJQumIMsQKHOmp/vut/bcV+P3nHMiIqOqbnVTQ0qymcBF3arKyoyMeON9z/ucZ5FXpW8kdY0l9SkBQLH1ugPbtvq6Jviywf7rND1UxesU7i0Y1jBuXQ6sccZ1brTFAFy3etbsH1q7f2jNzkiy/nYbKSls3ajJQvOoPRnXTjdSAIAbl/7ain+w+Jzdu8N7cDO39Xamr5B/YV1x4XchoQU0IOCE9YbrnteV9WRJEji+ozBqpbn2pkC1xhHQs/NNbNpc8H81tXbOyEupZdZtrkMI9StXgE16m/TejhhkfSWct9wTstfV/bAUc90BxA7Xiush9owDdpLlBaDvwT2xbor9x7G4NFn9NGSZCjqiaekNwioji9Oq4yF5GqAXua42eMGsZvFijh8c6bo1B4e2hfXXGtnGkGGObMdYwpc1lA5VGV60NnUOsvYFGuGYxIRTegGsv5U1AAL4uuHenVgDYEWy7m3hW6gmgmqcpnuJySeM6+9SfQEvTWSweNb5eqq5XzVZMEaZw+cTbxKAqhOqQ0hKSCZ1vmJufPP2rdaJJClsIkRrcoMP69jP7ZbAEW/KvXjxQmx8vlc9FM0HQF9qmAQsGOIKfQs/Vuol6iox2FYL60dIi3opsAA51ObABv1ju7ia2Lu3HwRcqdmsGwT/XDxktzadwAJ3ObICwLL52oaBFl5u8sJ0hiPgpRoGna5q77QPoIZhbHBeeBydntjTJ881bxBSgTUKNaOAaAA7rBJCgaPgI2qi9UZN9GRgf/Xll1ozMvWYQA73ovYxj28q55TjUq3R9jA0qStgSh8fiJGeEnpYcgTc0OjiQa2TYL0AbprGahb3i2YsIOPx6akCfDh3CgOSL6PP2V7jb9XoJHHdtnMBfp+9OLH/6X/8R/bzrz+3YcdsPj63o0PGvdcUGn/yrXS2pXxbY7+Su836nmhd24Zy/akhLy4u7O3rN/Yv/sWf2OvvX+lnX33xhf3857+wv/W3/04QHHYKusl9kD5AgCP1fbzWegILFVrI1zL4DxYh4B8goIfY+0Fxbl6/emVX47FdqN6d2JvX77RHOzu/susxa5b3zwDlwd9XS2f8ubdoqTrie/lBA0LHGNR7EF7HOq17HAtUGmPRUDKzJ8+funVCx+8PSXoLdpdJlaIQPNlG6OC9yI3+SRUQxrohSQb5nFJ1FISM2vmrEgYLwkaGFRbvVLLBnRhSEg88sThqqYoPXPmn90tuKy9/738f2q/nMT8E9FWPJ+c6znM9LVu1LffqnenQP+SIf+RzikDI6o1ym1RUr6/L8V9ei+L68RlijOf+sEoSumsPeh++c+/PaxJh+WTGQ3VEpALr1vlIDkbjH/+Dv6u7qPpGxYZfd9DHEcB/XwHA6smoDomPnYwfOXR8EoiOQHVQ63zeoeFOhP+vAMD7z3QJrHmRWd2A5zitA4A5WQgEiu62DPBXeFeMxWQ7H18rlVCyNeRX00UwFHxfkHLfYjKNQ1ShWrk/svjUJkzAQxTgt6g5tz9jSkaz4BArgq4txxred3R0y8UjOz4BwAns2l/RC8/LAAw52qohaL5Wdk4TJBP42OmqC3Z6eqKOJQAMRSaFFwAgaW6lB6C/b5HClZ93LzXq3w4AlPR4NtNc9OTJIxVk3CtX1+eSbbO41xmUAKjpScRnpBPsnTK/LnRpKRLZVBeTYREUEcVEywtIvMeyYw9Dx4M72gKojg5G7j02nbj8ZIPReMp9y2uN58hOnXdPzgQkEcswnkK4xYtPXqjwBADEjLm4RhQiJNWukVqMbTrb2G/91peSVchfJTaAFCOSWyRLKIIHeJ1vvvpSjAW8xNgozJHImQeQIK0cDXpi/PDAs4ZzzBg4PnHPvcePTyVV4e8BIWE1akMI+wRDa0BRmDQi0GyKQAKZYsuwfKLr5wmWA3mwLGcTsf+ePTkRE5AiLFmKAAWAvEfHpEsOXLomwKCrDQNsP8AaAMBtB4P/A4E4sBGcsZEb+1iIKcIWaxmiUwhSzMOSandbtmuxiWPTsrbV1n3NAI66hH+0RtZs4wMEyIQUG6aEj4+qn6eDLSGB5PoizaoCgA33lKHglEQsJMDqY8MwUhrwQswlQlFsM3MAkA2jAggm1tBYxX8qvKqisBQzuAIC+vjO+aecFzj/KnQLv6CG/N7YSMvnCjAQEHBwaHZAMmqZtGqrsa1nl7acOvC3XlzZdjmWjJHUZAEbSn0sC5+qAsAny9I7R0mN2hTk9Qm2VKyeRX0haY+zbCjmBWgzBpQe7pYGw8FIXlK+uYcR0hAQxbhptdgo9QUAwgZjntImGI9O5thmy9ZQt0gTHZ4oBVhhEY2eACSdV1sqAASvSoE9SAYBEDGb3zoLEBnwbo7fo8u3t8ulewiltEdhQ85K4bwooGYTya0wBxP4YQwKOIpzKQapd5P5fFw7bVjVNGHMwe5xANAfDgalHIzzy1zDRpnrA7hBbYYRumSLqJHbOwh8tiB1FTkzAHG346mvsARhlMA4BQQCSGcOQT7HMQf7HbiQDbqnHHPvRRhUXqf0pYrv2XUJFAoJfRantwBAQhgI4OmOxMqE9SWfK3wiASjZs+kz01Fhdwld1M+EwD9YsrDE8HXsDWwL8697YO3uwJoCj1JatS2M1HNWZn4myVvNWAAhZL9KBGbOQybMz2FSwWRG8kbaLZI/kpy5xng50pQBcAoPrriubdhGWxLMHQCEXSubgGQFZyMsWOt3AYB5T/n6G/VIYTzlYw/pvN9hvtHkuo96fRt2h7pWaoi2WwLD12Io+33a5tIiYeVr1PrZYGB/7QCUM/uT4b9npZFSz2RBBoNDI1QNd/fI1Nwur7SO4GYxRPks3b7m9DYJzWIBHuraEcaxbQ6s0RrSxrEWwLCYkmHZEeyWcgPddFAtNsiSoUvezf1IcArAnwOAzLMuA557QFbRtaSaZ77BRsDnVgF8OucO1AsARMZO4Ahj2pMAHEAGqNF8DojMfA7wEHP+eKL1mDXbgbmtGgL6GdLiSIx3LzWfZxU6prUcCTBrFYoRnw9g5dKwpEHAY07Ksgio7rUn+F8MxmCES7rclFfjxeWZAHXCXphDAPLwJrQd16Zny+XWriXzvBEICaNPzV3+foWEdSdv2iXrP+zOgasJNGfreJoKwuGYYH+xBMKwBLz7/tU7WwaDnHPBGjyfe6Os32/Zi08/l0wZefSHD2d6LcA6GGbUP2rCJYCEGkZBEu57ikz862++EaCXdSwMytIOyJsRfI93KQ+OedRHBYNNAqxj5jdv/CF7fvXqlWpS1l6N6UIWH7eQ2K19hdABIPF5BHjDth4MxcZlLqeRks1eVy15g6bVoNk3t8fHA/vixan9o//6H9pf++2v7GRI4NaF2IE0DCSxjnk/QT/9PQzvSAn2usPvZ813AbIVnx8/vrl7UF9eBgD4J39ir16+1HVEcfOTn/zE/vYf/VFYG+xsST271zcJsKkGKpT76rT3caufQhVEg89NPAtAQl6OEDRIJp6MFXADOIw0/XoyVWDZctu29++u7Jff/trevT0XgKx+Is39uY8fgECwu6Ik0SHiIehep7puUm+4H3kVACTITSFceA1CWODsVT7bp59+WjQjVXMI+EtCyLYIlGEM6hxs4mu8byGBrfjjxq/0xQE8f5QMwDs88EPVpuftAYD7+8F6OEpdglvHP+5j/uUx3ccArH6Gvf/X2HO3QzwqLMDbHKlbKcT3vs9v6Bd1QktdwZZvcz8QWq2DKwcVc1T+XV0lWFzzwjqrtq+/h5BXHE8NXyrqgho+8BDe1fjv/8u/X4zApK5W/6ieclM/7znZPHyiYpDXJo5y8b37ij6EQN/HANRNn55sdyDqD0l1f+j4ekjyfN95KRIbI0X3vnTf+/7+LmZfgcbveQD4K1SBtepnEzPlI4+C6hrjsy6nzkUnz/WflwFYPz7RgNV6LhcMDjMXP32moL0X70mBq8V9bePZxMbzmRYSAMDLyY3YbAsFfNC5C4CoRulOunlxw8a5yXFW0KrZXOvOyQ78ftcgk6Wqp5bPI/nUwH16JBtrteSfcXN9LYkrj2oiUIIP2jhh9p0bscLD0d+BwoQihftVBWama1cmCl4jk8gA/+h8MWZOT0+NtDi+AkglAPjh/FzeUzxykriLAajfJ8W90tLyDazLcyX/gWGHiXOFJVhOhH4e3759KzDyxfMXkpVcYUA9Iz0sPGZiLPtGsiJ5LrwJ/TpwGPi9iD2RAFbRDSlZhxQoMFooGqn7MGdHoviSQ70AACAASURBVLFE+rxZWq/dkgQWT7Jhr+8JpPh2YX6u4IlIZ8aYHQYaXW1JkklMbCpFMedIOraArM9fPNV18OAO7yyrIIQ9JBXTzlYADhEWwzFSuGUxD0jigGCYs1O44PtGMdplA8AGHf+llc1n1wK8+uELCABYpNGR1KuwkK5AAMYjEtyT02Nt2q6uL9S9hgHh4QPQXXlvBz4B7kjH436TbCw8wvgsDjBTSG9tMZ86A/DxqW03C3mxsGlwKVVH8jRM+v1vwkSecdJo2+izryUJ0z88wRIkAFhQexhkIO49+XFlxGLDwRAFgbRth78bbJ0m3fS1rQFLSAXcEdzA5hS5mQMPABDNZs828mDhXymhKOYpNpikKvvN58CNGH/ruN6wrsLMXwEbvFcJAG4BAPGjQk+1GNtmPtH/tyvCQAAVYdghESw3nncBgLen7kzrxOsvGgchyQQEA+SEQQkAiPyuRYomg04F6CISiQlJGYsJuCMEYTERACj5GnYAVd+cANPL46jcW+Evl4Vx+Zy4XjCK9MZxz+r+cd9QAIMMKJGvleyk8JPqF1IvWE1iFrUBeWD+wQIEKCC8Beaj33lb5OTttq2RDXaHLgEeHlmzO7Qd11mMZDbb+AVNxRgSu1HggF9PsS3CBxCAqIn/oEDbuRGkkNJ67jkkvfj4yReSR8gAJUUK2bgANjUS/F7iQdpjAoBl3VOeK51HganJNnWvJB5s6OWBBR4RnmTpUajXFgMQILRp842z4mGl8NlljG8NG7a7nEGxARUiYzsB6QCGRQp8rj+xSWbLxEPefuH/BVhZWjFEZzqsKXze9vcTY2PnoQLd3qGuR6M9cAAQANE4Hk+NZS5tNjfWbIN2gex7ZCSfR+5rja5tAIzxkGv3rQF7eHAi0LsArnQvp0dsuVHVWg1gqkRIJMbOGhNDVzJhfub/kOdv1g4CUjvxd/h1EviBJE5Nn0pziONmnliuSM0GAHTQqSobKq5/2pVgJ7GK4JX0JYn7zN0T43rGuuGNRV/zYNHKE3G3sR7SxJBEyoON8Ao8MQMA1JiORF6Bv8kmCp87QLr0U00GqKeOVkgBRX3hG/4yQOM2AEhzLkEBXpuz1+gwDw1dkh8AICEuO0DARk/zFeMB+SFjXcFjjCXVEiF/lF8YYAPsfZpuzMVpBRIJxgLnAgDk3rS5g4LmwVU+ATKaGXcd9+iDfanmjls8yEoEhhDNlV7HGgCAMPy4ngUAiLXDTAxAmjyAgI01yd4wQhkfeOPiz7dUA829Jb1hxIOfs9bPF2M13/g5a7neE/abQlhodLcNzzzmSDz88NbjU8iHtI2EGgk+Xpd+jakbBW5sN3b+4b1dXX8QQ7Hdcvk2DM7VYmu7NSF5DTUdAcnen30oveQaDhBCYIc1CADI2poAIKztXv9AjPWbMTYyS4GAELsB9Pj69s2Z/s9nxF5mvloVoRCcb8A/fACZ/y8vCF+BjUrqOPcDDQ5v5OoewE5AgRqct7WtNjt5GQPIJQAIeJc7nILJGp6UWk/kP+hyULymYfS5Dc7Czi7OZWUiFqVCrrx5UCXIKEwvalH5kSfjGdVLp2ujo0P5NhdMQOq2qBe4A/CMbGzn9uhoYJ9/cmp//Hf/Y/v93/ttqSW2y2trNOaaY9QAwW8W9mnDvbw1/7DGM38lkwkpeoWYkI1wrRF1APDVO/sTGICv3qoEwLuQf3/7j/6WHI6Y//Hf070f+z/qkerjzpTXwiagsnaxThXAmd+bBVPYPEk4fYRhenItCZxZrw/s7bsb+/ZX39mb9+8EEKJOuRmPBQoDaHOtAaq5ZnMav6zn+P4SELd0oJqx53sCt1rQ+JGnKNcb2wOabm6LWwWBaNYzLjIkRmSDmCeT/KR9Tuwj1TBh/100BH3fht+tL9QlU0tTTmAUPr/6vCqm50cYcFUAsA7w1cMnbwGAt1KLP07wegh/2RsM/gH3fnQbgEq2onsY3wdQ/fj3vX0kP+QnPxQAzNeqA6zZjCiPN9pwIWPeI9bF3q56XPn565/3PkVuMffdocys4nf117uPUdn4H/6rPy5GQHr4/H8FAMxklD1GYwBHvykAsMrAKgbJHZTLctLJyScYVQkg1Zhm9cF73wCpDoi/CACw+EwFAFiD7WsLwl8WAKgAiNokyecH5LueTuTxN5Z/0dqmKxKoJrbAMD6krGm+nR0YnTuZ5sYEFR888aw6AIhHjz/8hkeGWn3UAcC8fgqrGA0lwZD3SKcrnxJkrvhpeEJY+ahP6MVxpGdFTLhsbHgAQmUHX9/H8zLRDCBHnlKDoRbcly9fSf75zTdf27Nnz3QsdF5//f139vbDeyXBaVHKy17r8FQdAFwiEwba8d7quAECYvRfLL5eyOt1KwD0WsXeyg4P8SQ80qI+ntyo6AOkE2CJFDKKaOTQXpiFca+kwB6sgVG7TPOV5MbfrNShzS5emR7H3zg7judNZxOlNiqlFX+ZFpJWQkEGdnJ0rEJMhtKAEkvfpHnEsKc08+h12zYc9Bx0g/FQ6d4CtD1//kLXHgCwj+9RjKOdNpMuD1HS4HYr2YQk60vACWzs/OcCAGFLwXrNIBNdeyQxDbEZKRBdorqOUJCmmCGMMYBIzK5JOoaFmjIWpNcAlDD4SAHlXMNIYEyxWQFouDg71xHj0fb69cvSxFtSYE+5g/3Hc2f4qAkAbNrzR49kzO4AoCf+0bXHowt5Z0qYYDloo9jqWeOTL9yPD4YX/9gY4mHH5otEack9Kwh13pJhQA0TQQ+8CwEB2y7XXYdXEgAg7DFYQg3ksZL/kjzJRlc8vj1T5WqjxgEZB/dUGCsO10GBguGjxM6QLzJG2HzCAuQrwAJsssXEtlMPlwAAlEyNjSkMQHPGoj6WmIAwKjwgyO+flMGUzDClGYY3qheknAMPxeC8NZpd24WxtkvF8L0LBsvO31OsGVhPCiOZC8QV45VNEOc0WbTRwNqf/JKJk6nATWcX7c0dMV8WnRb3OFRqndEwgAHYi+Agz2yg098OmZtSv3vuYSXPQdig8m6EBcjGHPmp2xbwWXedjgBlgy0osOHIrIfcm7ABN4QHoFktx/rcAv+Umo0kiILeU5ybkm2TFLuw7XJmzSWhGLA14xqtnbnDeXOmpIN1sgWAVZYMVNh/JAqLJRXsEgG/t20KknElXIdGiIa0F9DJAE3PVzaIjDfGIO/JcUjGjFQZhvSAcd5C5OwpznjobRu2ms5dMtrqiRkkSX+jYXOAAZhEslXg2rAB3V/rMqEz1xildQYwVLDFKh3xTIAnNVryTgXxBAMQZmqkcCtACrADKBBmMAE4AIAyaSIJtilwdy0AEJC/72ASLM/RyKzH3Iq0CyDcm10CAHXPhrxfstWGri0hDmIAMqYV/sF94B6A/v1cqcAwyGAywxTV9cS6g1T6kOf5tXZgt43MSaFIjC2aNmzoY70AVKrUilk7sQZi+8Br5NoWi7uz3WMD6imaFQ8io7npErFGytkAzpEAw77rcd/7ptc3BM4gEhCBrC5CefQeSjJ3aTchHlzPkgGYrDgPofE6w+dhKQQS0A8GIHUaQD1sVrcKcP4TczyMa8DaTufAeqNjBYGsALpoyDR7AvLwgmStEGAYfnhaIzIERDUOzalYFwMAZDcv5Tcfhbll7SnrCvGx8PEEvFPTwROKbetrz2blr8WcwDX2RoyHxvARaT40uozzYAAGowtWN2OEEBAsE5DTJ0NY67qsESKYTE2oEgxOFiDzPd6EzBf4RdLQGxwMihRUjnM0PLAGXonYVDQ61hkcaB1V8jUgLZ9BUzps5J11AQBlE7Cz9+/e2OX5G7u+eicG62o5FVNZGOm6Zds13pM+lmAauqSSRmbL1tu2rZce7IC0k0YlY0vsv17XRqMTgX8fzi/sejy1bn9os8XGU+MJHcEWZeEWKoxvxvrjx24p8uHcwcGTk8c2Ghzp/fk7wCDYXnjLVe8JSs1HT59IauzJ6X5MMMVppp9drOyITK9YjSkTuS0gw+IDR1Paa2EHAIcHR2p+T+YLQzoMoOQ3MaBzAEd4DYYCIENXqsoVVAs0vNlXUPcOD1xhwfvw+OUv/8zHcGNnLeoG1hIAwOOBff7ikf3B3/hr9p/8zd+1z188tYYtbDTgDl17M7npcnqaytRxaipGqJvX4V57uHN5NuI2hUpNIe8VBiByWwDANy9f637Hcufzzz+xP/iD37dOl3rBx3kJ/t0Gi5Kkkeu/z2F+byugj2bjdmM31yQGrzQXsRcQGNfywBaxgtvO2JWHNnMyf0utZ8fW2NEU8nfAd5I9CpLhy8sr2RWNr6/1PUnbf/r//NK21tH4X28bNpmtnM06xb4h5Om5J9JWpSGQGTudENR4M8XdDezwhDCykZQzgIDsLXRo3A0Reid7I82ZrDHuQy2vdiVKAhBHc6TiIZfnq9iz1/ZCdWlwwTD0WbYot+qAVJVReB+bTXVjWrIU6/R+PZlv8OOBuMqxFTWq1yp6VAg9VZwp/18N9Sw+5Ef+8+OPr/5i9VpmH6CtPrtqH7cHIgvX3ccDUuaezytYtPcwZ38MAFjHs3z9jZTpBKBrDML7zlPjn/wX/9neXV1n/NUR2noKcD2V9YdekOKC14IE6pfnode7g0W69xL3IbY/ZHB97Dn5ugnI3Idk33UjebERBp1FAXWbApoX+q4LXge/6hNK/X3rkuRCslwD8PLvquj8fQPOb+j9jtB9AGD9xr7vutKnrD7qEyGdrjQz5jXcD80LYcx6L64vPbkMWvlyrvQpPG/oBq0pSGEe5KSnFMUY/oVxbgKAJZMsb7BikYvgiOL7CtCWoRzZEaoCv0wSAH747JHgRuGBSbOO++JcQQ/pCSgcrcJgzWOW31RlMwUjYO9cVjo8KTl2aaz7/iFn9VTXuZsbn30Q4w7pxPNnz/SRXr58ab/69a8dADw6jHk7mCc1ALA6feo4ap4KGZySab1FoX3HzSWiSbOp9M/0yMNgGA8lmG0cv4AogNzwt1FiIZ11mA903lokS/oGFsYa79fuejoeRSf/+FkyEjldMNUI/KAAn81u7Obqwra7leGvz8+QcfH+j068kAMABJyROfuMTWEAkLu1ihnJSigwe2xed5J/wRbkln/86JFkO2J/4mXHeOQ6K4XVfd94T7HnSOrDU4rXR0IBk3G+cLk4bCykXvhxIX8RIy0YQE2XEOZGE4YDBaPkU3weijA2BLAb+1113ZECU4yRwuvsVEDMoa1Wc50vAFRnSa2s23TPG0+ivctTtQTFts2VPsuwh69OUxvNTCBWKEyr41JfmcR3rTMEAEBahWvz0Ozg1Jl/8vFyABC2zy4SpTVf0FkWziL0RCNLvmCS4zkLTswI8KEWMkpnT1K8AobBLoFthF8ZgKR2eDKBd++96vznSYeM86hnUgIf0lxnEDkQ6MwRngebjGMrGYAOBC5sDdN0DstuZrsV5vTJRGKzSfHuDBV5wxEqEP+/a773ecD9rGCDanrerTVudE5I7OS85MFLnhggWUiO2XjKX02b1TB2Z6MavpMAXdVCqFhfkwl4V4e5Kn+p/b5Mtc3i0MEEfP0k326F51Kwh7jWGp9DGige8EDSq8YI4N8GYJiNRwAE2jXxzwHAHUnP/ZE1B6cBEMEcdN+1+eRKKciABJ0urDPGh8cTypNPPmku4XZ22NJ2i7mYPtwXLhd1sA2m15rgD1JQkSHDrgQc2OIv6D5xSEc3/IxxmNe3YhJe1hS+OXLvVPfw5Hd+Hf3/mucifZk5xxOdAap8nuAfczBG98jSkKtivk5zxaVpLn8a4IXZwq8VybibccOnEgCUTUCxMX2ddnDZN8g8PGjKmd9KMAyQWqnMunWSMeMAHEA7DE4AQIBA7m88HJO5x/0Ni02bLEI3WiQjswNjHeeTNgvQQxMsMn7YzMORtXqwyDq2WDvjCKYym06AY40bZmeOByaQQyYh40yQHnY2c697ye02C9ssxpKSwgIEAAZUSem6AECuC5JveQAi3eOaeaCPAzruR6XGV409mzWZEmyVYM9m2Nd7JzeXTT6BylQzIQWuhlQIpOe95U3pK7QY3NxDSMuZ4gLEFZsIwDASLqsNQ+ZmXUtAQJiUOedls5SvkcrLePFHMBQjLEwb4PDpdF+1lAXyXKTAzuTmHmbOJpCpf3hs3eGBbfBU5N86ZPzCFiKMLbyTs2GbbF/uU4VsADD0fG3jM9DA4Bp2cUNQOruD/NyXgK2cn25nVDaAFmslLwMAbvB/BNTbAJYjxeXe2/gSoTRsVBfeBJAFyHKmRhd1AeOKpp17Nu4DM2WjNtQoMMrFjMT3EZags0WxrcixQm0zHB3YaHBsnZ6H3AhEHeDl2rONUcf0rQn4Lb/FSE2HTbiY2GZybnM+12oqAHB8fW7rJczvubos21XDNgv3dEQpgxwTRp/k1w0AwKYtVg4ALghgClAl16PNtiW2NuAHgAuMrOUKhpevPXjSFhYmK1/TMuTGE349RIoQCoJfmPPGkwAOqfMhNSp5mhaG1znU0A5WbgQ2whZcrWjclOIArcJgnACAbbPhoGuDgdfgNCMJWQKkdk+6iSxn+PyaW1U/+3oCEC2lRoT3sbZyr0opEUGD/F7H1myp2Z8MMrywv/vVt2HpwLjg+GkywWFeCuh78eTUvvjsuT0+JYxsZQfDvh0fjOzx6alsaPCAPD0+UdMeexrGZ3/QtuXixs7O3tjJ8UgqC8Yr7GWULV35WHiT9OL9e93LSIBfv36nEBoCOagPnz9/al9/87n9/Bc/teFh35mjqF7i4iabrLrXvXMfl0mpzDWcN/ZfqtOTvZ5zRPqK75Nicg4RuL3riiWuWiY8Bt02hNR3rjUyesYHzay15No3k6m9O7+2m8ncvn9zbtc3Mzs7v7HLyUR2LjBPVVfHeAD407JaukpoNQB4VjiQYVNKkvzAWmokUZdhqdu2o+MDG9CI7JKiTe1B82DlzN5QM2jPU3inOxOy3NcmUJsgmSveqoBfrgF89b+rgU2VvdR9qbu3AKaU0VfqsWwmPnh9997vbgZh0dfNwVMlkVTUmVXbCV6W43wI87lj6/gjflQj6tSYdKod9x5VQDMa/TXLPF2RWI+SEJQAYO7bNX65dnUCTRp3FMdRuTfusOa7hcdVjr8Ak2Gp15R/952gxn/3D//e3hUsrEWKm37/Av+HBgD+iJHxo56aG58cHnVEvf5it29A/8sEjOq/zwmg+rX6mn9ZAGAWKXcdn27YYnmI8q9Kr64c8G8KAGTyA7xwQ3HfbHCMTPzXk7GYa4B/+P9RvPA15SYrFiKKhzA09wtQAoA5ueqrZHP+AXzjsg/QstnKB//L398FAOakxiSBjJSOoEsOhkqHA/hDeouPWsEorQGA2sQWEujohFOcVyZMvc8eAOgLCRsmGGfJsOK8sRmCcTiZTMUG+/KrLwVOwQx8+/aNff/qlZ1dnhdSaW0A75Jkx0lw9gfAQ1cARAFw50YgJn0YDZ4OmCbMhFd4eiyPTHEDnKIIG09goW2sT5Jwp+vy2GRbRCqWNr9NvGJgTITZLyCBQhCQrvqi4n4zyGqioFN3jqK0Yf0BgCGvPbWr6zMBL4CCEio1dvKsI5l3GMm5HqQxswUSE7rscfwCefHDge2oVFFnQVEgALI9efJYEhOKVApMABDfO3PcgGMUrRFEggxJ4LZjSkhgAAB5eNHRLaQHus4ahwF4afwQauDgkQDpgo0W6aAYiHfc/xCwjwJ1OIyuOIBdB7ZYjnKOA7bLSvdedkPFfquMuYDNbdvk+np6Hd1kAYB0T4Ha2i7dFAAIA4jQjwAAGQvq/vLGeNQh6cO3jn/tvq1hPUgOHEwvNiYAEuYG0JqvwohazIUd0mjvNIvcJ8aHs7EEOMuXKgIyEkwPqYrs3MJbU5tw7XcLKrTAxqJRIr8lDwxwaVmyfEoPH1EKAY/kA4jHJEDBwmawAGeARSsxkdiUSy6s5goMTmf5iBmSKY/3evAEm6VgAMY5AWACyEF2CahYYxAKYCSBmA2sQL4A1uPzMwpgTTIY72x2pRdqSl3ki5WDpzJXarqtf5/zJ8Wxs44E/CERl+QNqbgDmswvyLb6yM+VEgtg1bUG6c2tgdk2UjxDAqwdP6AurAzWCgGAhA0cBwDYttV6K//K1ezGVrNr6zTXkqyLRRnsTgdJttYA5AtmnW/2ffPMJlrgvQhq+PDFz/Dai/tb8uAtDSsPiEDux/0kiZmubxipB2vQNwIOMPBQ2iEgYLBa/eewyIKFzvwB8MbctASAAPwNmXqAczDPR6OhNrUAH6w5sItpoOC5CBtY63oAdsmyKppmd3jWZJK6/50zBQVkVJfMIj3ef58MPDajeHB2uoQEAOL2xGCCxemhI25nAFO5iU4N1lsW0jJzB6h0IFCBI+EdKvCKex6zeICMpVsUwHzrD0bWByAUeMyGvmUd7UWZaAF352bzmW1IeQbY4c6Bda4An6n8AWHqkpSc87vL1P1eU/qqvFOxaHB54nrhACBjoNgkJHM4ptisIcQAxFcQVlakzvoGI4IAinu3bL4KANR9mwoAgoeckecegb7WIS1L70gH+d0bS0S2SqlfAIHFdYN97xd0z9eJFNVIqq6Gc4gjAyOfBk+EfzlIGPd+ygSrckHWQsYgCe/9gTwh12Kd7dzHU5Hm3sCVRUzUSNq8M7dxvyADVgKtW2KoEdhs6l7jM9LMcz9J91VjTqOeYE45gIHYBkjrmuFTd3Njq+WNGnNiB+PRup3bFoY010JjEbAnA5BIG97aRuFbDr6z9ifLUmt8cZJ9Hq3Kf3199iaO/jUZrw5U5pjhOpKYS6gGwDmAebPjrOYm/pftA2v1DqxDuBNrJPczCAfjluOfXdr46r1dX53ZbDK25YQEetaitW0JAFJfg/lrbZvlVow6994LAHBD7biJxiTre9mAxi96sXRwRp6TmoPdo5d7U7UhjZiNp5YD3HFPUoM6QE/DidoMyTf3JcEPgLcbSYn1e+oYbW7dY3e99oYo/nE0DgCLthtAQfco1piITW2SBQANARhpIsmbkqYA1iPttr17x7kZe1hKKCvUYJTXdNl4KBiBIT92RQYFRWl/wHPSG7EfDECFQVGn4iVLs03WLySww9yjkW324sWhHY0GCnGDXa49w8FIteeLF5/Yp59+Yp9/+pka5U8eHel13r77zr779b+2r7761B4/OrBHJwfigR7xGQVMxSTD2tFq2vXFtQDAf/pP/3d7/eaVAMCnT0/tt3/+lX3zky/t8ORAMmAYh87WTUKCS+3zUSeD788Bvo7kI5upZZPg4wBg1bpBoFmERiXIpRqBdR2GKFJzwGYsavB+Hy9sTGDNbG3T+dquJgv5MP76++/t9du39v7DWyU4szYsF4TVUNo0bbNhXcSf01UHNCgIAmJ+pY6F/V6QXGwr30S31OmovqWelw2B5nnm3VCocB9UEtSLkxJM/mqzr3q+8rznPrdoeBQvUEHYAiQtX3v//Of6XP19tZar14R3Pb/6t+WYqP/U98za0wXjb68WqDz9IYu526+8/5MfDxbWGH+3PlD99/Xv9893oQgqALdUHPlaWSUbxQ/23rGwh/oRAGDVt/FHezTWPu+/hwDgPrr90AV+iAH40AD68/6+DgAWE2IdUY5f3AYA9xmAdYAsPfCqX/dv7Oia1MwgH2I85oDN12o+wAAsCsp4n9InJjfC+zdE4VFTOw+3AMA7QlI0YdYZgBS0excZqQdpn2V0O8UyclGSw0iSmi7m+jdRUYCdkPvN4C0hv6eq8WqFTedrZMiA4/hz4srrl3+b3o9IrvRXscBmsVHIMmNDlMyHo4NDD5UIAPD9h/f3AoB7EyyJcwJ5nHqeSWR6n6q86k4A0FNuU16cgSO5qFCkIP/NEBDkyHi/4BNFsSU2RxTbyKlyYdBmLzYjdQAQkLa+gLAhotBUASRzatgYztZzWQWGvGz+fdPL9SQMg+Id5qTMrcPj0BO5vKsiWn6wQSmwRB7r9QQasjADrAGAKml5RaHmpsF8ZTMD0NXvIxumuJnbzfjCAUBkwQHIwJTjmr14+kxgMxtCmfiTBqpzDuvCi3oPJnFvIL4eH47s9PSRDYc9jUs3waYABMh2yYjkWPgGdmGQzCVF9tRfT9NkIQUIhWUC+Mw1g0mXUvSCcRrjsCUk2tM7q3IQsY0CKJOcKX0hAVjDtw/GHgAjm+6uEMlgkIW0ESke4LUYgAWl359TBGDgtUdx04QV2XBzcqRoO4rtng2R6lUAQABBNmzuo+MeLl3k0fxL8K+VACCSkaF7vSFTC8DOGTgpP3UmCAVYp9NTsrCMbjYzW69n2ow7KwpmosvulV6nTZmfRIWAVBiAVaA/GZd5j2pTjJwLtgbAECBQsAEJl0gACQMl2GGwvwAXGJOMIY1bbVB9k9oKRqE2fhUAUODSHSBc/izlpDlf+XGwgfMNsida+v/L+9MLXLEqJH8k8GBXGJ7r70IqnIBosd7VzYhr83cdBPT14XYHW3Ma3kzNjr6mpCJDh3IT4gBgvwAAdf+0+s6GaSH5hGXkEmBtFJmG8LNrt20pAHAoAJAQkFYPb6a2TZH0MyexyZ9cWXO7tGGXceqAus5pgCRspgFqtYETiw+ZoIOAzG8a/4DBsFLwfBMA6DJLgoHYTDCf+TVwT7G8ZrDyPOhjX46TzRH3di2lHj72gkGwdaYyD5hjvEdRXIeBvRh+w6ESlQE82LQSkjWdTDS3yJsP4/RKip12gVHIVtfhsp5xECl9awXYZmOusm6nd24ywn0TD6OPOWZovQ4AIIwlB/bd0819y2gGkbgrX6oYmxxLNYQkgQhAPSUUk9bZhdXbtOUKyeFKG0M+m6TlGkMjMc7Y/HcJyoDth+RzMVV6uq5tSu4FDOLXiQR4ajvGizlzjLWYa4cU0Td/bChLBqAAQBiAkgCXno9ifYt16CzKPKfOAIRFsnJmIfg+bQAAIABJREFUJ/MiLKTKXkTzTaX54ve/M//y3q76Jef6kPVMtdGfl+m+5n++Xvp9lRtFwIuWAEDWV/dv9RCunFscHES+Gn6tCgEomwNVyxAHjhwkaiLn7joYvAyWsuYAAZjOPMz3KAO/InyI+S6CiBycBsx3BYSC4rJ0xQpiy7VaCYQ+Onxk3eGxByThHXaN//CNbbRejJ0FqORplwQLjCZkLIA87gN9v3JGkuYI1piQafr6WKKsAMsC8wsmaAKA0aiifqgAgHxuQCXGAnOE5NkA3qgJaJa1B9Yg+brj47rHOAccx0oC8Hk1sfVqbIs5ANdU3oRLghSmMOYI/gEA5J8DgFiyAKwBkngd0ZGsGEWC1BQK0vD1mjEM449rCzMbOS0Am75WGHbcd7xeegZT/2KFMpvOVBNNpg70KSxlQzL8zpYLByL5uXNVARj8Gitgh2OlibPg3uMME+LiXtMlwEFTlee5AkLMv+FQ9Rf3DlJnnn9+dmE3N1O9JuMmSQG5N9gxvmPxc6Z9R3P2XQAgY031VadrAIAwxriFea7AV1lA4Bnt1xvMiE93fOAWHpMpjFKzLpJzsMem2emjvmrQx48f2dNHTyTbRdHw7v0r+/W3f2onp0P7+ptP7GfffGmfPH1kz45P7OTgoNifXF/fqMa6vLi2N29e27/6V//K3rx9LSbi46cn9js//1oA4NEx9ZnX1sU5kP1EyTjPGqD6Nef+oj6oMZRodnHP5/4lU83zXtb12kvKLRsGWZ95g5dAj67meawk3BPbfYI53tWmYauty4BhrdJIB5s+Pzu371+/svfv38vjkTF+fn5t55djZT6tl00bTxcah/OVj2nGPOu2buPKmtZrN+zg8FAsY6VQc33DngEA3G2qfAyooZa1TzZGdd/TSKiM0wpDrMgw2Gv27gNSNCGqj7onY9ZPumeK5tD+3+xdv7qV1T14Rv5NFUCsjwd9rspb1dV8t8hkdw2o3/TPagy82y//4wDAW+EbRSioN6i0x64QiaoMwKpXZ1FPpYKuFiKS+4wSRPcjfwgfe+j0/SgA8M4LdkvG8MMgubJISQpsMa3GMYfc4YEB+MPe7aHT8ON//0MBwPsuUF0C/B8KAFiXtvooLFOL8vf1M/qDAMBgZOXf5oRB57caDZ4FSHYPSZCiiOB7FnIW+QkdRTF8IoGs05aPiIxtA5yqT4NeZwbYVZE88bwE2epsp7yOxecuzLojra4KAO5MQRvJAKQgJeSCDujV1ZVLS8OnSJuw6uAOz0MZtsuHIliAIccSA4wdQnp0xUl0BiDMMg/9AKQa09lerZxBJnlV105OT7SQ8T3n8/KG1GQKIfexWrLZldeKA69FBzToxoCEnAvJVXFRw3cr/JYyldg3vfsMIjZsCWalTFkMxfXazs/O7Pr6UqBXMhjzfKffHpsu+exRzC+88GZTLVZbn8KL49jo78ECeH86hRhe0+njegJoIaPo9hrY3tt8duVptx3fbFDA0309PoTB90QUf03IwbjwEAhwn6XYBLk5A/QZDDv25PljOzk5FZiQMpF+/8AGfVigR2VCZhPZzFSbjsurDzZDhqIqFpZb+BvCrCk8AJEXRtCI2KAlM1TXncVH4RfOkoORJxBR3nUAPC5l4JwiI0YyDQgp5oRMxkno7YfcxVML+cz8/vDwoAAAue9kRo28mPk6inNJrABOOg0xItlktxtIlgkdGRTsOyTAbBRTJq5z2SCsFmZQT16Am3bfNgQ2SA48kNwJvyPJxwDMQkrN+Jb1im5uZ3oK2ASshICymmlzn3JMxlo3pBsOjpbgGIxCNmgpjRAQHt1vNg46j/w+wRx5hnnSMJ17efeJGQgwGCyOFb9bS/qpDSDMHTb8SMSRlcCUgOHCJQpwwMNG3HsPALAK4OXxVAHAvTkknu+s531gqbrx1DkPjyuxAOVVFSA75wTsNIr/qm9ntaGkojyK3Ko3XRUEdOZ0maKXc32yhvF8k89RAcoGoylAQ0Bjrmdu3kgJbjadNdTtHMikXt6QbFzYDLSdPQQAuAHcag/lM9YGAOx44IRsAQBvV3O7fPdSG65Bp+Ehn0rn9BRxFWxs8GExBwCoZHBSO2FrqCnh1wgAEMCA58mKgOsHqyaA2EI6LzDeQQCNtQCh8/cJaHOeUspdvf5VANAnJZpjPj8B/DJuAJn5yj0wGgyLTQtj//tXr2MzXprrw2QTCze9ZWC/VtGnvcW9tF7Q8wntkCy0Et4FQE9ByzwmACdAAwX4dNQQaHcOrI2Um8Rerp82TA7ua07qIRVui1nF588NpEAj2GDyk3Ppu0vD25o/rOvrPvJANYA262D+ufcoLDOleMKoRg2A5HM+0RwxJ+Qlwn12kn7PrbFirADuLJx5zAa0YQIZdX/oPtnYaonc19fKNRYQkpx5knsRcAZIJXaXr0uFBBigguYSczXraxE0kKDXbRZDrqv1TWPB5EtT+mhwSM5ekS4VDcz0x9ISkWzCKrPQg3rymLlXJaHGYoE5vOLLzDXv94aSWvpGuCUWu1Kpg9labhBjvElu7NfGlRuwupwpVLDN8HMVs8yDOVjjUoLu85bXLPyjzskglEzIzWPUtYmACsbM4fFj6w0fmXWGYgACAE7Hl/IDBjjjmtOcwyPV5wQkxKUfq6+pAPzOKnTbDMYA1yuCoCqhc8z9ex6OCZyGXy3MMGsANAMkeuKujhmJOeA0ktNuS/65MOi31jVsWneNvvW6zId9NQi9UTFTwFGzAasQxUI4Usw3tphyvFzXncA/gdcrZMBr3TuAJDTPdc1omoKTw1DdwsiG4Ynnna8VBF4cHZ3YyaNHNjo8tmcvnitd9/DkhF+adXtQyUHBkDTY2bt3avTShKDh/H/9y3+t9wSwl+JhRdjI1qaTmc2XnOtIdA0GJgA9xwYIBNCz23Qc8FnSSKHeLf2r08aCNYSxgCKDeY33oDHLOnD2AfsgrpuTlDUGAZy4ryNcQh51APMa+x6Ko6YLLMoMqcFmJZLPdX+08G0cqi5mDrq4uLSb8ZXOmZq1WnPN+t2GjQ6GbjEzWaqPpRw++ko7s9HQ1S6r5VayYPyysZshNOb8wxu1Er748sR++tVn9vOffm1/5w//0B4hqQdUp8HYdVbmWBLgN/a//K//s719+1pj4vGTQ/vd3/uZ/fQnnwkAVOhbAbmy9Pm40TyfjaGoCXLeKe6t+H11/6u6JEJ6lNoc6i0aMEI3Ye9GOnN1iXGsIDyCkffH95qDtq7sYbzwAGyWf22Eey3XzgamHpClBUBgsPPevsdzcmvf/vqVffvtS7s4Q/q9sqtrPONnNp6sbLrcKDhSzX6FrZRHxiHzOdhbuOWQ16JK5+6ztqCiQQLt8x33S+49i/OSXsp71iiho6mpNPaW3fimLsDdT92tgYW5/6rUuH4c+89zwNJ/9hDAdB8AWPpGhr1BDagpmkR3K4jv+qi/mZ99FAC8ix34cQbgfQBgIf1NqXV+/rqFVt5Pt0I9ygZXfnCtaZVrd9f1qVu91Qlh9ZPY+Cf/4D/96CWoh2XUu4TVlKE/zxV6iAJav1H+PO/xF/U3ru7bP33183XfDaQiKOQXWgRqgRb3/93tgZET8g9Jgake30MIfAHYMOjkH5bJty4p8SIw/M+SIfgAA7L+uW4dQ1KmAwTgFJHGSXFNYYWUB/kkLDZ8NyZTzGXd2w1WoMsAG/q/AET5dgBu4DXWi+AGfLX2H0V3IryFkvlQZQDqfMSfibGmpGL//HXg0w2XU6JbAjNHowN57sG2U5jFZivwUgDmymUqvM9CHVCtGC7ZaXvimQIb5IPj4wCmnUz/+XztlnxnXObqvj85SbBQpXzWE2W9EypwhFAIAiF6PUnC2ODy/iQlw5pQyhaJbbxusK3ytZWKFxJjCp7BAA+SrU3HY224WDizGNfCUp1Adr5xKBKRlTTrPn+8Jz4l+BTyEHgUm41cPFzStZN8ld9zfICAnsIFuLcWW+7k6EAS1PTz0iXbtdVdpnCj/ugPYB3Ak2IcTdQRVdcVWykVcE2de4IvdCydlnXxrEFKFAxAijwvapxNpWCAxtYeP3usdF3Gy7NPPpFJ9fHJUxuNTrUBRb7mj611Bg27vHpn795+b1cX53Z1fiE/qSVsVnU98ckJg3JCQAQEl+yRHBfJyIF54Qu6e1Gx4eDa5zsqMTL8TLiOkp+2HeDls48GAxWZPGAN8JlI/k3GkP+tFz5MCfjSIHfetVx6jGeX0utgh+z8OvbbMEbYpAy0+RcrKO573TMCk11GBMNBEj9kWa2e7fpH1uoeuO8Xn63tqYc+FxH2AmjncwBjVew/pSW6nBMZFJt7gBnABM55qOtL+b1YG5wvD6XJZEnGm6TEBGoEOCbfl3hvinY0VLDoxLoIVqCvEbSRHSB0gC3k4WCS4cPG+eH10l4AgNBDITIkwoNGqkVX/j+/IhFWWqEK7Y3LkuJRPidbH4ARfl7k11YJEKqCTPn3KTW9q6ioHkfVh0bjsSIFlhyOTX5IGvfWo5Dy+3ziXksFKzMOgvlBHp9Dkps9VZQE4AQA281hAQBu8N5rhXxQISBNa/QOBABims+9J2N7LAXw7Zre2PjinXUbHgjBfMBYVECIwj2c4aeNDPMz7E0SX8XuisRYDQaXAAOYK2lVUlU3By/qQM51RChUGX7ltfLr7CBMCcDsr1q1FL1krEre6JsVjh3jd8bfqD8QA1DNkfj66uVrbbx1/PLJCtkcgF+sM6z9koLFwVc9iTgfHGPWLyl5ynkorx+7aW9Gha9cy1n5AoPxLUMmqgRWvPncGzSBYl6bJg1zqoC/YBx5k8NfV8OYtGDNzTB+mS8YPy4Ppn7IQC1YREi72Nx3+wceiDQcSeJlk0v78OZ7uxlfKijAWV7u/0d4RBuZPp6egPiihLTkFQXA6CAkzCMPznGf0QD4BQiVaco538vjLdIBdS8U96CPs7weOd/cqp8iBIlzUvgFioXp3+eDM50ASP5Mr8VaICa/n79S3lYdabGJU8quH5dcGmIDryYZTUkxP0PyR0BBCx/ZkY1GR2J9nZ1dKPQK65Hnzz6xpZohBf/QaxXadMEOlew/g9kKRoQHb2g9iwAi3tKbma4cAHgDgCv8fgn56vfl9QZAoHklGaQ7AKOd5LQHRzAAT8y6I7Pl1tY3V3Z98UHgWQKAsK2UIg8AJ4Av/BzVGyCB2c8zwTkA/lrV9RHLxmc5VzpoLJ/JWEN4PdbdDg0I6dKxCuH+9DlGza6m2ziINZZ/yw2w7Vpj27WmgkzctxEgXHv5zcJWm6mCJTzd3AEynt/YkJRN4ipNUQcAd2LVecO38H/Fw4/rE/OM7HjkExmsTLMI0xjZ6ZPHNjo8lFfd8HBkw9Njs/7QEziqVKDZzK7evxcjC9XJy5evJcnEFgdwZs3xxHqWISLrCFJq4inc4z5mDd3afLm1k6On1mj3bXKztPfvLgQiSlYO4MSdK39Wl+ZpLQ8QWB5y87l9OL+SjyBgDTUJoI+YjQBPYju6FD7vL7ExA9iCeMDz3WfUxyN1VIbW4Rf9N3//DyP070zBf8ig/Z4O6w5dV0/11vYleiXqn4jRSJMQhUtbjVRC4mBIjoZNe/b01Fbra13fR0cj++KTZ/b7v/M7djI6DA/BQ12f4+NDHfPLV9/ZP//n/8zef3gtL0wAwL/+13/bvvrqhT06xZN1Z5ObC0+VDxZtdZ9TNAgqvuRVcF33cwVIEiAvoHRlNzfsD1b26NGpHR5jx9ETKIwliv4ONxBUQtyr0azI9TBKr6I2yCZCcTzRYJRcFisJpRhXrDRiF8fPGR9c7+vLub15/cFefv/eJrONXVwyHnb2z/7Pf2mzhdlk5udewHA4WOjaQGIPdibNIIHu2N0ACHYharjCBOao++ruK8bqtZlPBLm3DiVKDWOozsxphXDn69zxWkWtUX3NOii15x93FyhWHsHHAMJynkOBcvcj1Ul1HOWep9/6cR1vqT/h1uveAgDvZvz9UFzytgS+hnTWAMD6+fLt8O39W7lGl8eXTb5q/Z+vV31dn4/LcMz7QFrdZ38FAP7QoXbPAL5npJQXpo7CJ7MxEPZMkf13AABqADww0ovBkwBfMG1yoneWCjXb3cBk/ax9DAD0ySzMxcNnn1cnvXeGV9F8riSw8Wwi81cAM3mJyOsoNsaVG1wFasP97ujiUI91tJlpuRdOdrvlURKgmtK+UoboR0+9kgyjqoTGX98X7uptL1ZZAICeyhhJg62mjfpDO2XROzj0Y9+sxf4j2YoNostH2wLeMJJ1CW7bFxVAwACZsmCUwTQsJgpgGC9rwlDGOm78nhxQ8RCQRTDkcjPBczKQYTQ6kMktG2wedMmQh12NkYjNxAhEpuEdLrr9nprrhrzuFaLzQbe08Plzdou8gMKzsVoIa8MmgMZlwByL3ju8+vgc+KTpeXTwBAS7BNLZMjAD23Z8cmyk61LA4WWl1D2AnUbTBr2ODQKwQ9IFO4ciFtCA16GLD9gHA5CCp7FbCAQEO6UrijcKAFEHBgNFY6tjA+TF/SgqxWj093T2GcfUsqNDTKW7CgLBW+X49ERFzfNPXggkBQAcjh5bo3PikkUerej4b5HDjG2znNqrb7+zy/Nz+/D2nV1dXIqRmeeHAt0ZreXo0zUAvKt4Svj4y5RVWIjOMEtZY27gNVa0MUrj+Z2SQU9Oj/V6k+mN5MNIHarplHrtAB0436MDJHgUXCt5bAr/YNPGRgu2Fib9rUx59Y1+SsxzLEtSgXSy4cwRsbeafWsdnFgbmVYyAAGEuv0AOJ1l5UmYVQCQjZB7aNmGNE7kfcwdE8lxSYj0ZdgfBUa93TmrOCTrmi9rHVNtmlUY+lhiowXwLPC+YMwFACh/QAcFds1MB3bJJqwH3Y+xkc77u5oKmwy9u8A5fuZpw2HALnAKpuHHAMBCSVf8nXcZ7+fV1zuMOb/vgYdiK9QZ/X52YYAyTwngDRAwX0O3QFgacF5T+qhzEU+SHLTCAJSNQKsrxku7e2Dt5qAIdNm2SAAmJKIhBiCAsQeAOAAIcCygaTG31Wxs8+sLlwDvYGPiPuasVljG6annzB/kcoDp+GSFX1uEPugwxRJk/sbYfasNIQ+B5gJ4StluyQisnrOUMibwl6Dv7TL6VrhXsZ4DwIBTbXTfMkYB8pH2sxYAiHAex5OZGDgeBOISRo3zsH0opJbBAMy5pFjHY/5PLxr9vLKB8U2Z7+h0rTIJXufEN2jut+u+f0py1qaNOcxZ5Zo74qZ0a40yGCMbcQKxotGgtbADIEXTC29Ql5WVigJn9pAyOzo4VOoojGZ1fK4/2NnrlzaZXGptWamRg6x/KRllR2xcfDmd7bdAarYxm4ve4Ws919kZgG51wTrOHCIAGDZfxTC8TJGtzT0FIMRYcvmi7vE9ib03f6oMDq4t9wP3Ceck1yTW5CKspLr5AwCs1ICazwoz9rhPo3GXG/DSj86BuJx36rUdNcHo4ECJtdhenJ1xTnuqQ54//8TZ8jUAcN8j0Gdln8odJPHr7F6Gmi9o0MHCgXFDDSI2lqdbrwF/mEfUZOyqHhIAGDXOjnR51h6x6wd2ePTIWkhpYQDih3dzbTcAgAtnAMICJeQJBqBYgay/mf4dzSLlPIk57n51HGsJPMOyc7ZnJrlrzdAN52xG2X7IMqPjliSGX+1ULOMMPxMrmWYW4HFcPMn3d33rWt+aJNsLTAfAgkFHs2tiG/kXLjwEhU++paZCmu33nPufeU0NAJh2K8nmltRfnqyAkH7+sezx8eJrI7YpKElGR4eyaQAEPDwa2dHpiQLHGsmcr0z6Zx8+CAAcT8YGKwspMDU9gKSYwPKM3qkmJqVXjcEO7Num9QY9a3bcn2+9adqgfywJ9M01stgL+QdKFqxk2WBWsS6zJtAAlierswQhFiD/BGic4TmIn9uO1+UedxYaoDTn1dfnZP8HUBNpyRqj+E+HXJvrBgOY/cpPvvkt63Q7Ii+cn1+qVgeAznku15zCQibsP9CmZOB3u0UonYdggRdCgqBB/ejRoTVb7HVurLld2ZPjI3t6dGyjLh6Ch/KO/NnPfmZff/OVHYxGsrr5P/75/yaWK9Yzz56f2OefP7Wvv3xhJ4+wZaCDBCnB5e7U+m1JYsv1y2uRigIswlHq+8GsP2UBhD87AO96pXUIVU2z37dN/Czv8/TELBqgwep1D9zSSsD3qNzHFWuTyjzpYH8ZflY0QvmbLWxWvL93hr32dLq2q4uZXd+sbDLd2HS5s+++/yDvwPPzK7s4vzZKNQWHRJkkPkGo4REudAc96wz7sipBInxweGytCDnK2s19f8tHEqHS6iSJIFqTPwIA5vpc1GG159Zruap6I1acavl16/91y7D6E+pzfvX3fwUAOgFJ1zBtJ+rWaPVQkDoTsCah93mnXLDvAgC1nMR+r/78W9fvv/3P/+6dEFDewP+2DMD70MfiwGupgHV/oGKA1aTGHx21f8G/rA76vHHLC7FPna3fIPXzkQh4/Xn3X9j9zVlSsYsJoGLQqoFQAxbrp+Y+ye6tG7viAVh9jT1G1w+gDNdfd49STfc8uMPqijfMZqu1jacTAVDT6dQ+nF1IHsqiqhsrNtlKyAzT9Dw+BxQdAFzha7I1eckRdrDvK1iadRLtpqI2i4XKjasCOLai2TEvjZtjOg0GX25SYOipqA6J7vHhkT1+/LgAAOmwFgDgJgBAawn0pJBlg8iGhk5nsrLklSdvF8AsP14+kz5vBQAk0MOp6X4MsAyTHZjnqAoAYg7/ySef63WQROCR8W9++csCAORveR08fTJlV7T9jL2H0Qj4CVsugMpyI+/vuHfvRMpYmdoLSLkQ6w+WgIypAZzC40/MpgoAyOsNhj0BqgOkWFtnudAZFQjIzAaDS7ItNm4OzAKacl0o/iTPbG9tgAdgZ2fNdmzwosP+/MljbeJzQeY1e7DYlEoc6WRK8YwOf2NbpgB3kcr27emzx3YEiNbc2bNPXjhj8fSR2eiZWfuF2Q7vKzaQK3X8AalsMZYX1btvf2U355f27s0bu5RsxOXbKVkR67XCZ5UYVqlv0UUsZMEU+8FewoNFs75/ruKhIi8Ao5hvnz95KkCPBYVURH6fCXj5d1qjws+E88vmZXDAJrQp+S9NT86z/FHYbAHY4E8EKBOBHb5QuaeUEhm7eY7dO4oNOwEg7dGxHT5+Ji83svMAO3uDoQClZOy5BNgBBu4LxoM291Rpm4l7va1hVY5tsbiK0A4/H27Y7v5/nrba8I1XnpYKsJrj2ZlW+LdFEqTug/R3K2n7MLlcIsw1I82U+WQfAJSnXQQoMN8ky9xBRt4jwaH9ZdvZP7ERSeYiYQSxQS0KgcKz8fb9mGyWqo/MQx3WqhSolAwm+yibLAGtIucMdpLYpsGMq64n7iXqoE9u9qu/B3xGmt4fDcUE7LaRjw/FAITF02xVAEDmyA5JnTAB27bBNLx/aO1+MAAV/sIFWNh2WgEAtwtry5QdJg9AXsh85fkJI8cBPrHSmacXSPL43jfzgLwu0/Pv/X5xKXn13FYL5Lw+Pj8m48pBn5SC85wyRODuIqe8XgCALv9DXsccJt9Zwndic8q9QVONICoaanr98CwCtVe4QfoTVRhYDvr4vyobPT9D1afQgWEvSH0tcLawkBtZfvDVPf8cAIx/YgqGZFiNCQfR9b6yZShZR4XfLunprD2ReIvUT/Eq2pjH+hwAJe/HZuv5Z1/qvPQO8VBrmZ2/tQ9vXtp8Otb8PptN4r6GFQUAuBQAqOtJUiTerNtm+NThfweLiiYNDEDkiV6rCAB0k6pCrioPP8k8S2C3Wo8VG9VgbccniAtfAjBVANDPmcty01JBgVvB3BNoEbYGzpTXZFdYH+T67OFipXIhWax+T6YlSrLfyuMvNoxiALZsNDy00cFIEr2L8yuB7qzxL1586kBToRXLuvl2CqPjx+5D6te6ZKcCgsD27FLnwHYLOWY2huGXSp7cG3giagCAGm+N9JrEJqbnAOAQALAvBuBmfG2Ti3cOAC6n1iCVNwBAvhdDLpo9gBkw19LuRCn0KV1EPioABysVl0GWNgsPAIA7BxtpQKSaogAAtbF05IHGSnvbsc6uJwCwTZjOZqc6Yb6c2WIzE2DYbK4KzED+uTAAPatYYHkyJ8U81Tj3B1eFtTtD58T2DEBQtVaALB3UA4DcgHJKHe/q+h+fHouBCXiX4zpVREpuvblRbYrtzHg8LcBqNWuDNTWZTwUCksw6PMLDs+desH2+Hliz1bNms6c14GY8t/fvrm062dpkvLDpdB6KD8KaHADEroZgiOnC5cz4xBEcSDgEwVAT2cR0bL0BSPWAJt2/sJdTnhkTi9ZqNYnd+gYQOB/cf9TzzAEHB4cK8mAenEyn9ur710pKdkms29G4xzfAj/vMFo2/uIdpKKkGb/cNK5nL8ws1PoejnhF8zvyEz2OnsbFuo209sfeSoduwn/7WN7KkoeE9vnknWfjRcd9+9ttf2dFhz77+6pk9OmV93WnMc33xJFbtJ9u6CgBR8SpDTVCuC3E/F8owztlWQGj6Pyq0aLsTAOjqI99fVMPqyv1l1j2h8JLdRthMVGqaBAPLfYZL7/m+mE/ZRygQLdmd7Dtb8gDcrGngtGyz7trl1cIOT17Y6zcX9urVe/v+5WvDs/LD+Zl9+HAhZiDL5tLtASUZJwNtzVrTxr56ZIfHJ3Z4cKzQHsmQCWELskrW4Dy9ZGvHvB77SFWlPxAAvKsxXE+d/csEAIuaswKA1auWRjZA7i5n/q1/+pfNAMwDzvFXVRbe9WGwOFHNWB2fletdr7/zdXMs1/fTdXzpFo5TO4jGjwEA5UeyN1gZ8Le9+qpv+h8iAHifbroatpDnsfBEuMc880EAMJg4/z4CgNUuTqbAVjsTGrg1TfiDA+4WAl6OSOjSVCcqPfBq2+6U6Hs5ubE9mGucAAAgAElEQVSziwu7unGvv7yp5UkBaBhSC4rJvbEXXh08By8aN+x2lpkM1/GDoDBnY8YUzs2oxdcZgXpexdD6rrHsmyBfEB0U9M5UDofcnLAJ5P1ePH8uE3Y6Q3irUATRBeRzAVIC6vE+SHAlIYouN4UBJAlYUbAK2T/JTyiSpWAHcsRsOllIuXYyOu73dY6cdn+jrpuAxGBA8h48h049QQw8BMJNJ3Z9gx/dVIlvgHK8LoVLJpuxGVfSq9iVtMQ81S4lZrkASO6YkuXwRSk3kS07OD7SZp5z9O7dO71XStI4F2IP7vXLSt9QwNGDgwOl2fLZKVA552BgAvsoE5CttpoKBO0KnIRR2BRLgAIapl9viO8dm3W8dnzzT+Hz2ScvIsDBJPnbkfjbbMoTkGuizxjzIgUc55Fyn4J9vUBWcVRIgJk8X7x4Yf3RwA5PT82GT806z7wDHx1967fMLj/Yh7cv7frizN6+fG3bxVIecSl1R7YgyQqyRcZvSho03jMR0709Mno+pRSh+C2Av0wvLsAbpKu8IkVeY2tffPqZ5IKMITyxkD6W1xVw2gt0N0X3c0Zh2el3bDjs6Kvo6AEAsovjdpHPU8t99GSBFveNA4BNedbg7Qh4p8/U6orB1T04tcPHz63RG7o3IJ47HcBGL65kwq7a25lFjB35sAisXUsCvF3AAJzbYnZti/l1mcYnAJB5ICRZ+B0FJprH6J8dINqvu49N7nlP6JU0FLkozDsBrqUUT/NHGMizbjJrMM+wiczxzkZOxUAAL8kAdCAwANzYwFNIwpLzYyo3HPw8WdHVwJDsBt8uAn0OTtP0anEhQE5yu0jZvMfioZpgW9/Uu8TBN35AgNyhAhIqa0fODwIGxZJyb8qy4PE5hPPN/EJzAzaRBxB4CAjy310D/x8kpR2x/zzetW1r0jphV/cOBAAi/USy0+CNVgvbTcc2u/pga4WALELm6V5bgDm5AVc6pPzZPL3XfVE9zMX9wCIJFoBQG31viHDsyaTJFS+BstuFoW9YZCOQ/pKFufTHKfvMfzkWBLyT2Dmb6Hxn8BT3lubfVlPzCI01gEAeeLUJ9AvPwRyH1Q62A3nOlPdwimDWBHs0gWSBlxFa4s/J8CrAgYJv64w/pSTSxIoEYDXOfCy4HG4juXo21sSUCeY9oGjKXsTYFnPQ7SWU5Bh1gY9RZ4tgrsUY+fTLr+z4+NRaBwA/TbP3b+3D+7cCAPHAmo6vxfyS9HO71Njg/hZ7ut2WyfyK5NGdNy/dG839UgWqtlzGC0CMj64agQFoaGOqHXUxIop1jhqkmvaXIJ/XZCWgXiZjlvdnhrmUTEPftBcNoGQmMz6hL2rdLr1FOa8JRPIanEv5WAboq8aRpI/lul4FMbMZwX0KAEi94ADgueovmp5s+vnqj1IlI4lpMH6rgQLJdPPz58ErqBWyYYTfFuuJmjEZ0KUGaUsWFZ3+wLp4yvZ7SodmTpDEU4ymjWTjeNe1h0dmNAYIcrm5sunFmW2WY9supu6hxz25hRVOwE8p9VVoy8rBCWY591z1BrRCQuThajaeeliQ3yOwwYMdHjUpcwkNtF6fzwdIydpQzj/e5PYmQTbJFYLFv03LWpu2QoN3a2w61rZSHQ3g4ZJhah1n+Xut0AoWJNeF41VgDWEbyWiPtUXjAVDXoXeXewMANhxEVgAR638A9bwjaxpz7GA0tKNHR16LqmaMejnWEmpT5iEaLdN5Mh11IVX1pb+j5qBOS6zCk8fHdnA0su5oYAOAlpNT1a+rNXY5PRvfLOz9+wtbLxt2cTG2myuAxbHNJn5fuifoxq7HU7uezgQC8jN8BjcNgj6aNl5sbDHv2XLFGs052U+t9XXX9wmqBfAdJeRky3WeFOx7xlcCgIz1p8+f2aNHT3UOv/vupV1e3mj/wd8jz82xIVbomnRklAV+r+U9IRVOs2snJ0/s3dt3ks52uk2j1Gk02RdsbbtcqObVmkDNIIBzbc+fPdLa2+uzJuAL27bTxyP76W99YS+enzgAeDKyfnsrBiwJxZ3mVq/V435S/QzxwL2Bc4329dmbDwnuVhnqnCPmR0BAeeqFXQv+49T/i+XC2qwLAuxijJRyjGItlMVThAAmCCiGZwWb8IAooZU+w+C/HePOG3GE99DclYZGLFHYorMZTQnUPQe23bJ+9MQA3ew6Cpi8OLuRby6AIGSU7968t1kkBm+QFGNvuTHlhPMJaCwQhDMcHmifQvAUD09m1ybOjzHXpZwR/woAvF0WFT/5uCy5+of7a2j+5r6/r8htP/Lu1V/VJcD5ux8LAPJ3qrErChGNkzquhNVSTfGV76l66w5LunLdvv2hGv/4j//OXkVZZ4TVAZ3qhsJfzrvE+SZVKUjZwaQ7kgYy5UkWYFJLEayDbw8BTA95CD50Hetg5X2ApV+MEmAqiquYiO4zzXwIEEsGYH3g/PDvf/jNkFTt6gYwE9FuvV81WTZlFx/rRMQLsNh87FEf0FX8UCEQ/YEkV3T7AGiup3O7urkWG+3iGoNelyrxcJkL/j4UG96t7LEppMBLCc3KU17pGrIhePToiZ7LBtmLDvfa47o73BabmcqHEHiy930pd1a6Z8qfFUZQPjM3b4ATMh0+GNmoP9LmlWJICa8wm1YrAYDIm1PmwbEUmz86rCFJVYfQ+Ezhd4PkNczVOfYNG9ENoRfu7SfvPyRs4XEC2KmCONIL1blO2UcwKJlE8FqUCTPmyjDOpiyMAD69wrPP0w/pUvoiy9wxHA3CC8ilUC4t2+rzSnpdFLD8BelcG3v+/LnO4XfffaevkvJW6PzyUklfODEbKEDK18pQFIUkwGaIglR+do2dMIB+C8++rR10uzbqtqzTA9igQz6ViThN/3ZnZ90m/ll4vSG33tnXX35ug3ZXgB8bS4p+js39hjYuQ5/gK7eQLyCFC39Lgi5jA/kdxbCYio8fS94zGo3s0ZMndnDy2HqjExs9eWY26JthOr8zm5xf2JtXr+zy7Mpe/vJlgLzegWf+TQBwsfLisKrYlOTNuX26JsjJXa7rf7t//n3+9mk8N4EucYTFxOOLL75wuWAbhiVsSt+QMG5YiJA5k3Lq83RuMhiffE4YF/H76Byr+CKUgM0DeonY0ObcqpRGknCRC7KJb3M/w+4YivXXOTiy0elTa8oHkGAHPhqb1JI9VPWVUqo00nIBDg4A2tLl1bP5ja0WNwLlXDbOtV1ZA/aXQn09Ldq7qM6q5H+Ms9XSE1tTpurADwmQSM/8PmZD09w6+JUgbbKHxNv03U3hI5UeXjnVJFjha5LLjZLhAjDFuSzf34sHJf6qwA35aCHHjXTXAGTumqN9Y1p2ynlt5lge6a9KsyMBDAGVAl3dn9XlxjUmT0g8/f1KRmBuYqtzJ3O5QlA6IRPWNStNpFk7MNxG7s8cSpCMBz64B2CzNVT3HmC4jdS11xUDFTnplkYRxVR3ZC2aQQNSDgEKqdoXtp3c2OLm3NbTK7Ee2PTA9lmtZrZczCTBc+n9VACgAj3EIHZzdP7vgB/NkI25T1Xp+8WnKPzwtFGJtSaSuItrXgEEAJR1TcNmoy6NunOdLUyifRPFsXLMzPfHxyc2HA0Lj8lMr4WBM1MAFTxBxo4z3QEOJMErpE7eJOO+V+IhwFCl/PA52wHvcpMfgA73aMgHy3HAkHCJfxqlJwMRlrAYSjQXZC9A4etJuC4hD5+7AKEEWjHXB9MFFm2mlOd5AhhSUAd5pjFunn3ymYCfBgxA5vTzM7u8PLP5bKJ1doHvKQEv27mAn916qt/Jr7XfEwC4xLger6+1r5s3MO1Xc63BMp4XAIAH21rXsspszfq2vB9KaxK/Y0qwRt+ryejgqxgsNCOQMhJCEo1QPjfzZunTXNX4btXE0gaa67SO4KOogZjjqzWaPOdYO8NiJIE+ZwcmGFWt410RwLyBtyLNI2w+ZlP39NUa3WiJBb/vF7mvnNEnl69seCBLzZE+j2774J/P/44aoJp46V6KAFYeKNTtD6zZw59rZM1uT//nmsnjdb2zVrdtR4cnsgaQ/wfAPgzAmwtbz28EApICLRYgoIxSv50BvJDthIdWaKmNZoeSrAX+Uef4fHx1deM2KbIS8LGQPtIwxfBgvrm5Vr3w5MkjNcMAk1WrKjk+/GDla8ZtE77c2EsCAq6bypsSA3Id848CVBww1HULKbXuZQB8QNdgUWlYFD6Ublfh4zCAlFBP4OUr8C+aZtouiGGYfxMWBAGAIrsGyEO2y02cARmsU9nYZA0BCOKYqMl5yT41Mu/ZaVmz27br2dyGR4d2+uTEBseH9unnn9jxo8c2+uRTs5NTB2/na7PpPIJGVvbhzTt78+a9XXy4sjevziUPBsxRMvhyZ1dTQMClLahtYPNuzBYKm+jaYtVRoqxYWwIAvSlV7m3L/Y5ql05XNdn1+Mabs8ypWbMBfq1W8kd89vSF7g+O4U//9E9tPpvJnxWrmOlspjkUOxWY5JPJteoRJOzM4wwB92Xk/vX5wO/bsFqJ6wJ7UGE/4dGnhk1I9pl3qG+Pjjp2dNC1gyMYsF3767/7M4GAhwddW88n9v2f/akdcm8Me3ZAE3U5s0+fPbavv/zCjo4PNAdQr8PM5BzpGhOAUrEqyvnX6wRvjqp+jMaR7F7CK7GYB2Nj6OMqagD2WuE/mY3s3OcxF/L6hTIr3rSeglsw8VGYUcex/1NYkCfFpz+kmlWtvrxpt2vAQdKosfHo6uvlxdi+f/vevn/zwV69PbN/8+25nV+bvfhyZPP1TqDybEEAiVm33xcZg7lw0McaiGCkwd59leeIGr/6eCjEYe+5PyDlt9psUdl/jwIzwy2K47pnX3+fJcx9nn95LUucJckc9/zFnaEddZb4nZVQabVSxy1qNmH7f303nlLusfaPs8Z/Kog/90p+0+IsjinBvAzWKqTtcVC3AMCKbRlPqQPsdwKANYyt+nl/MACYpqfVjbkGUCX2WAtFBTh6CADU82sD698lAJiTyV3DqexyOMMrAcC6BLj+tw8BgC5tuf9R//vb3//FA4AaaA8Ae/kJfiwAWP3kKjT7A/mcIfmF/cfifHl1JfDvZjKxxR2eViyKCapBja8Gqrx/+0G+bZ0ePnMD6wbLjcWZoq2k8jt7DbPqTPPLz60FP8a1e1Q5IKjggyoAKBP78hNp/De2YiDhv8FXAEBAOcAwNqCS+223WvRvrp1lt/dQ4eYsNf618Q4jxS1YBHi1OLPCmY0CV1pNgXQUUxxjgp3TGV42FGn+ex68nxZwyXEo6N3kmI3MAqbZmiKXgkjwiR5wjnqAP+GFpw2ZCklPbPTCncQ/D2vhfpH/jnz+XLLMg00IIQ6nFG5mdnZ2JjaKJEsVxpGzOWBydeSfopStQK6LDmxOqNGp5jA6CgjYSeACCNiznR322jboNWzQYwOJhGcpfUt3QNGysU57Zb1u0w6GXfkC/vTLL8VCAwBkHAEOuSeN+xtSwHLtSOwV648kYDZ764WDiAJqPUWP4oOfwf4cHoxscMBmpGOPnj4WQzWBT8Dg8/eXNr6a22JC0eNhB/KxUjG57325H1iDJI32optWC9gmCU0FrHtn3X6UEmefAz18gsdnn33mgC8sO/YJwZr18QLQTMEXcrzYADBSMlm5P+ppjHdg+1G8sbFauwm5NoDBRMjutsYSwK14YsjNR/J36wwOrd07tO7RsfUOHtmu25e009MhWYdcQti0Xsgs/Xyx+ZO3ZAKAq5nZ4kaSLgBAAl/E9oRdR992t3DwU5s7rjNnIV4bU3WFgziwLa/B8EzUycLwf4lfk3t+ca+JmaHAAT+fvJdArbivP2K3V7CVvGFTArW8tlIgKfAjkduvW9WTKDZ/hTyGsbMP8NXHgTdCys1NsqhSuiN/KsDebHgEeJtjkvu2LDBjQ6/oZa6pnwdnHpfMvmqhqc/Sbgngc4P2kDQXDUaft8Qsgt2Md6jSpHsCAI2k6EZXbFEAPtYSeVHC6GYTTmIjKcC9oWTjki/zHou5bSY3Nru5tO38xtobGIDEaSL5nRYbcIBvktqVIK0NGCBvNI8AA/WzjTb7AII+h3n4hLPh4rkZUhOAjl+HXDjKAtMl3x4C4g83Ra8+qvWTA8TOLMrxgtcl/rnMO6fy4YKhHO8oifBWjBiY3hwjjCjNbzAkkElFwZpMQF9rHIDzQwLozBqmTP51wM6BKl3vtIRglRB70Fmghfcu8sImicCYpYe/anWcKD2YlPFgiGocOUDMnObv58xumkM+zkqASIca3rTMOySnAgLCzjg8PrWmAMCm2c2VAYhOb8byCV3PZwJ8lAK8ndtqMxMoxPvCbML0H++wtC7hOPDPXS4d8KNBtATYYYMsVmhlA1GR/pZqi/Q39AmjVJg4oznrqwTfYQ/LV0uJqeEjiideB+a/j5W9mpp5R272yPu88cNcnAzfqj9wrhdqGIphd9t/yBs3/j4K1wjmF/fv6cmJNroAkpPxVKALxyqLB6W+wwIv2YyaH2N9Ytzxuhk2UnhRNjy8QXWe2M8+5vw4KnYroRigAYYJvxoE3YE1aLx2h9bqj8RC1dy1xtaiI0CmSXK05BUrAYDz2bVtFzMBgLvVxJqwPwMAZK13YM5TppMF6HBZ+E4G+08J1NRSETxGUnfuj3ze9rANAMDJZGrtdsNOH51ormPc+PuEtUS5GpTSdiWUSjeq9X4pb+yV7mHOjdaZCHCrgwBil7PkyVrHa+BsOsl/s/AG9nRv1WF4TeIHDdtM6zW1rjMMCyYg4ztDXCS3LgNRcp/I3OF+qT52adTzmbGyUZNQYRwNa3Wasn0wxmG/a/3DA7H/vv76SxsdHthjmqijA0dFFVNMUA/HsrPJh3MF0IyvF/bh/cTGN0u7JuV1vLCra8C/hd3MFzYDyCdorNWXt+d8TTOapOhyzvU6o5JwHvN2BlYA+OBxCWlB14xU6DUNgGD5t5oaZ49On7jv6K5pf/bLX9rV5aX1BwTRHMnmhcfBwUAM3eubS33P31HTp2cwDQ2vLxzYyzXC7yNsaczenp/ZQbtrsOwGfQedCIbyFrErXVC8tDvug/34dGSPTvGKxVNybc31wnaLqS2ur2wz29jT44b93i9+Yn/j935unzx/LJBaAHWA1GqOh8VEWhDkelOyXr1JmbVLdZ4SDYMgnDjl3iApFT9SVdSamDS9vXZRbnxledyf/9V0U+CZ12082APyDyl47n+0VoS0Xvf1gkYQzTTO86F1WjQvejZbmr1+f27ffv/OfvXyjb16e2ETsOcV1lVbu54t5S8oKTyqheEgFAvuea5gop4D3Pn4/x8AqLNdgHW+YNUxjdu2EJWLfO9/q+Ex9z3pNq7x7x4ArB7rfbhLUS9U9nN3gcX3AbTFePtv/v4f3ckA3C/ybzP1ioOsQaBVBp0XvXXpUBQLNSQzX69kb4S0+AGJ6W+KAVgw+B5Is72FsNbwu4cAu/pArDMA679/6PUeMumsvl5hPl5hYZUehLUObAXI1YLyGwIA07z5rhtSBtntjs0WC7uejEWjxw/k/PJSCyqgFIy0PBbGV4J/8vEB1MK4N3yvxMKhG4hyIBKaoGTzd1UAUFI8gJIAAHNx8g2pe+s5gJAeNC7R2+umxjmqAoA8H3YUxyhZBz40vb5eT4mAABQx+atreD22FU60ew8Ytg76tZqrAgBstWLgxX6CQjePz9N9cxPdUGHpDEBYLN55qwKAbHjSBL6rVNa2TJCVAAwLarWVDJjOl1LI2oR24b/lUrL02Eh2Qp4b3ifT9/Df4TGbIQHwxEk1VOnOB2NzMsH7b1psZKqnAUadgL8AAHvdTDiOVK0AC1Iq7BLgJi5xKk57ja11YeI1zIY9JOFILjygApAAAJCOaLe7sZOjvj1+emLHBwP7wz/4fet3WtamY4dGmGHA8U/GtpxN7ez8XIyRq8srG0/wsXEg0ANePOGNz8c/gTa7rYp7vh8eHGijjRwK82yMkQF1AALZBLD33MwG1tz6uRPDk65lhN9oUyH/nWSoEpRB59oLfilO8cajU3wPezc7ruXG0jfVklF38DA8tNFwZD0K837HmYAbTyGmEE2wQZ5tANMt91WUrLrfsd6wL8/EHhTLuH8EjECwEuDgkrz9PojzF5G4DPuH1h0dWqd/bI1u3x6/+NJ2vb5tABS6bWu0IxGxYOm5oTnmb7utA+NsAF1yiNGPs/8EAM5u3B9Scm+SwQMAlJcfEiFkMxFqALiIBDnGqrMWmF8WUVA7cFoAgOr2AyxKMOUFJ/exAmNgbcaN+5HuXNFAk3S27JSmxxhzWMG0Kjrmfj9InpPm2HGOS5nuHZ5d6ga7JC0LCTU4MM8G9F35e3nRnmtFSlt988s4k69YJoEGaO2gUYA+AnhLX6dqgcJrc4/3434BPGczUYCnDZ+38N/EaJ4xBQDYkkcqACAbRDb6fesQ9NHHIL4tkBgPSUm7AEYAAGD68ADMm3kC8GpyY43lxNoNkl6Re7qXGxucFXMnYM6M+Qmwj+LeN+buqYbPGuD20pleAcQJAAQWifuWjT5MLe1FwkPrrrUwmQqqoQp5t4cgVB/1DnAyn7LTDogFwNfptdRogYWQD7GY187gEOsk7keFLQn8K5nE+n9IfD2JtJQ1V5to2cFO/zgkxQLnijTyAPCQugPchTyaNYfXFLjDNRXzFADI11++l0dWhQleAk8RsqWEaUCyfRZdzp0a121YxR0BwMhGASZPTh5ZE+sGANHZTNdufHWtJHsAQMI/SADe7gB/JzYZJwDoci7mgWTfwV5ljleTJszupwQ4MF6YLwMATIClLsevK0kKAFAxoC6gT8CTWhlpYnoM0nDgnDFvF4y9kBbVxxh1s+wFsGQIkLCcb8oNN9cOwMdTuX3Orq4l1bpQQFP4j/L84+Njsd3d5mRqk/FEf0sIlFt+OIu0CkgJ2ATUE/PPk+B9Psuay9dO6gqxHDV+Up7soDIzbh4XkvKCIQwA2DuQfUQLYBK9pIBhD0PrcW/QLOIe26zUFGB92KymWjNsObHW2r0gNc/P5jYZ34j9T8iJgtsWZfPSgQpXSCmVXQoFt2kRm15MbZdmAvKnpyienIAS1LSoRlhXUiKr8IAE9GQ24nVgYc0jANCVCYVnYJw7AYAxjsrx4GsvoKEaGGK9+/yV4HrR5A4vNYXSwcqjHlNw2tY9OmUBUkqN/cKlvyeeor5GFrY6EeyS48nTvnlNGq0+KrIOoVYaHB7Yut2wFX2baOwonbbbtUMY4f2+DXuuVsA+hKpotZjZ+Gpsk9nKZjNscADUFnYzWSj9lQYOWOEN9S4Xqj2wjfUk41ysCf9A/hks5kgCzsZONmX5mPkZ8HikmXJ1c6Na1oE/amlYomutSbBfkYSylhFg98s/+zNZ33BeueZY9fDAkxvwkIYwDwGAqiNdMs01uo9tpznXzN6cvVcIyKPjEzXhNd7Tn1BN4fAY3K0UhtdoOiA4GnTsk6eP7NnJkc0uz+3q/TubXZp98cLsd372mf1Hf+1n9ru/+NoOj7DcWKm2SVVCce/F3L4/91TAvNqkVK6ZZaBZVQGYjQu3MqjZPUWRsFdHBls930brVACAOg/sA9eMC1/75COdDZIAEpHDOwBIjQOgTRjjQCGCWI0sNi07uxjb+/OZ/erlB3v5/tp++fKdjZfInZs2WXiNDuDtBAjmPZ9PkQQDAjMX5qPenv8xDEA/fw5w5sMZnyWoVd8G/KUzAOPAijUk6uAE6/zXDwB+d7IC6yucN8Sr9+btZ/xwXOOHMgALhuO9oa4PMTz3f/8Q7lKvB+uf8UEA8D4JcAEA1oCgOjV0n8HgA7DsbNUBwPLDFQhmjNWyqMjNxb5soQ5IFjdMdJ/rG9y7gLPqcdV/X8iaYtNTL2yqA6n6XvveZLeH2IMXqPInVR+n4vPVC/5b39+NWN812O8EAOM01wHQasdV6/gPBQD3vNr8KKpjRGBFZZar/k4ptg3Y+95BU/jH1ZW8/2D/Sa6hjqYXekyk2hAO+jYa4gnVte+//74oKLmmSBVcRuggDIyz9KIQKBbMt/J8eXePjYY2u/E1C9FM9U05ioqjyj0iL5TKg3lAQRuko/X62oAtF6Qau4RETCcM6jdreZSs5oBjXtAqSVgdWDaBS2s2VtbvsnAtrNnyAn5vomd/EymZHtLhAB3FZHaQvaB3STLXItlkzuhyk3ZkgMivMSem4Q3rUn55FMpIgLvJ5uvYd999WxxDAg5iDnCedwRCuA+h0/zbAlV4zwTGAAApnPOeAgRkQ6pzE+eeN8APh2I/ZYl9SZjZMPaDvYAfmstGxRyQDILU3oZ1ASJhj+zW+tdv72zYJUmtad0em0uASnzk1jboN+3R4wP77NPH9vjxsX3y4rH18HbpdcwAHenaTsa2vjgL2TbHO9UxX1x8EAiocbrJIi0vEp8HOJKiyzuRbED5uwQApwCAa2cUwJLbrju2WRxawzzNWcwCOsr4EylVEpN574jum836fVQE6ux1RfdnhgRw9z2fsNpxGQddS8AWQBckKoSscG1mFLcCAd0Pi80CwKYXg85y47x2+x0V5qT+6vo1wr+pwViAOcEGiHRLL6JTji+EZNe2p88+c8bW8NC2nYE9+fQr23V6tqVZgESm4SCrvHFUOLRtt4F15l8bDQBAZGD8DA/Hma0WE6V0LmY34V25EgjYoDPeRNIO+8u9LQkT8UThYJIEAAiIPZmyARzbGmkWrC7YL6RDLvCI4hoiLQ55siZRB/+4kQoAsDpXVCwxGMOZtMzr5r3uzYu5QHQBUkvv5usc6Dz4/FMF6TKEIQG6ajJcdV73TV+5mdGmW028GG905iseZvmeuenXZjY3F8FMkLwzWGPc/wAk2pzcsZ7ovo35K4OBqoxhebnGXMKY7AAA9gaS9OHrhyzcAPd6Q2v3B7q/8KASexsZNptRAYB9PV8bOfxL5xNbTikxOvUAACAASURBVK9tMx1bk6AHAEDYDwCAAf4J0BfzdhZMGQf/3BMQEJjN/Vr3LdfHJdgODPKgGUADhveUdDjsz9y/a38ez+/SLDzBorvW4er1KzZIRZUvgzObzSda+05PjwvpkbMsCOHZyl+U+xk2m1i6Akx5tzI5VzyMkLMl28V9AMuNWLJH2VSI4ROMo5Ty5rrGGuMsQAcAYfyJVRjze1vrtT8ngcZsxCX70I3yK0zEgpF/e35zBqLXHYyxdtfZFzQDAYiP8ACEXQRbXpvBhs2xdRhPHADcLq2xwftvZqsNTckz3cuw+mnYMA4AXeQrlQztuDdlsSF5KKEgePwyX98G0vw+c7/IovarlsBxv7incAR+IV3bYmfiHpQcC/MnNUDK6FVvVVI6/bWjxs7Xr8vOKhsnrhFAnfvt+dxyl69S9T1oUHF+T06cwcb5z2Avrfvy7XTfVp4Hg5K/LwDBSGyGOUOYhB9yMCKp6bpe9zFOJLvMcRKgtOaXaDTs8Jpl08380BnZDnCZ+QHPUBrGsVGT9QDfy4OsKQnwZsm9TuTn3LbLuRiADcBggYIz3ffv37xWmANrMUCwfO+soXlA8wubcoWXOTMXua38p2kWUScAmMqH2ucJxgg1EE1E5kBqAx7MHTDLYG9lnax5Ja5VEiHclgBQ2MdFJrb6Kcz7FZVHMPB1QX2e1z/ZzTGW8Dp0L+t6WBNAJtcLuX0Pb+sd3ssOALbCy1hMQDHeab+WTE1ZI6hJFNczlBzJLAR89TqhJXbbs8dP1Sg9OIX5P7KXH97ayra2jMaKmgbtlvVhk1L/7ho24J5Gctnp2ctvfyn5OUDeYtO06WJnV5OFXU1IRqYG61ujO1CjGzAHBjng32zVsLXCx7pqHnl4E2OjDH7z+yhZtr52zlcbAXjav4zdxkgeoCGxBwDU2CWpu+Uy+bPzMwGAzCH8DgCRcwwAyLkiMZgHtRjgqLwdo4nOfZ4+wLk+qAkSQSX5PDcvccWdGghb5gW++iQAk3OzW1qrtVaq8LBv9rNvvrSTYd/W1Es3V7adT1RHPznq2ounh/aL3/7MfvGLT+1g1LLhkPsc9p/PTYUHYMUeKX2leb/6fj0D/gpf0QDiqjYD/E2ylffk/tqfRqPgnjkt3xM1VbKdGedzvAhXgJ9uKVQFALVucb+SFLzgnDtDljqKr+1WzxrWt9myabNV096fL+z1+cL+5P/+M/vVd+9tsmqICYiYHQ9O5s8EALk+zIFff/3NHgOQY8ugnay/6udqf4Urv8vaudpU2icIVYHAChM9AO7ylW430H7o/j9f4z5ly/5nKbGi6nvvfb5bYN+fD++4+5yV9l33ndO7P0957rxBl8dU/rxOdLoPiLsN8P4lA4D/5I//3h6H7T6gLem8TPY+kfiByjctL1KB5vpL6oa6ZR6+/wGzw5kD4y7gLjtRd12khxDyKjjjC7IfW/2C+KakHPj183DXBazrv+86vts3zv7gSdDE/za9DvYR/OrrFsf1QLpv9W/20fXyNyKl1EwmSylKjWlQmcg/drPcNVFUB5gDZ1mMe+Eh1lMslIwnWH4AcxTPr169VjIXMiZMtFWQ4gtCFzIM4RNAExMjfIjyGCns8KBhMyhfvA5gGySu2MABbAUdXeMi0w2RgVQ20gKjwhDf5UWx8VFXtFxcSzq3T24URhRyw1FfQMjh6ECpv4B9Du65iTrngE4U4AEgo2TC8t/BK80lqZ02DKOZmIAFyFLZPXJcSONk9j460EJMIerSPC8u+T+LTyYE8zf8PH1YZtO52H4wAOkGuxs/qcnIKdmY9bV5RdJEcfHy5cs4lxS/yXjrq4s/mbERpmDvC0RC8oy8BPCTzwdDANgE9lxuGtiUOsPJQcFsKPiGLwr7SAkVC6g30HP5J9kzIG90pFlISQemIBwABNvK2ra0tm1s2G1Zv92wo8OBuv3IHz7/7Km9//DSjo969vTZsR2fDNThPBwN7PjkUOEd1u3Y+urK3r37f9l7zx9L0uzM71zv01SW6+qabs5wZmgWBCEutISWpMxiAX2VdiFB2D9aEqEFKGo4pnvaVVX66yKuFX7PeU9E3MiblT3D4XCl3dsoZFdl5jURrznvcx7zzq6vb1T8cu10gN5GMnXpa+O+QC4J9PFEseWpoDHetJ62HCjGfH653EiKx4m11ZiYNfqFT5ZkNGHYTuIh4EwyePYDro/bMCEX4FDrlj5c/0pmEWMR5pUOaEm6QMcaBiBsDhisPCeSLg4+HsTj85jwj3bbDwLiDon9muToHNZ00OfQgBy+7WyDlLCrdSBJjwCKBhi2J6mWQhvGJzY4fW6d4alt2wCADfn/7Vr4TSEbDKAtAYBiATobUHMJuRiBVdtMBS2+bpsc+QeHuVxpe5LnNgDaV36gYa+Q3MfBDN67fCx3ew9PWOYe3oNxuUJ7AP18DjMeHWTh4JzYqjKYYVx7CqTuQ2LfeFHuXWiNh2QC7etZCiWR3xesBZcYuww5SYprTRqtUWJqlQCcBxOzBz7u01pnJMkWQSwVl+bUH7Hex8+x18TP+RoZMlCYO7B2MN8vu9LxerEOcqDhZ0oPU792NHMULjQYGEmeNFLUVMAzqgvgN0LH7wwfAL5Oj26FPKccAGwrRGbX7ksibPKWYqxszJB6Lma2zafW2uXWIbAGs//t2u8lzF2SfrnHms8rgYGsWRyWciWWc2B2NgVgz0b7SjqACyTyMQJzUOBuIIAwTA8eJRM/JMPVGifmd/xKdb+tSjmDuxceTUj1z87PbTwYFiwtfw5vAomtAtgBy6zV0upUBwG3au6WEnHtxRWZbjyfDmqFTDyxssQE9DnkHn4OBAdYpXRgST5973OQyP+tul6pyVMw0spm4rFDEp+BscahWQf9tgcy4PfWFwCE5Lhn/fHI2l2kn3joxn3e2Raftxz578Ya26U1bIUroG132GNwz/PSnw3JP6CRAOCVTWf3RZNGHlOsB9hGAAJWJGzB4FINIgDW536wOKoMwJD6FYxLNX9KebmSpxNDDBAl2B9+L/w6hhQ01hjJ7yqHLPZ535d8nYtrX/X9fLAIVP4h1A3Mz4uLC61nfPbZzD00eXjKu0uALy6e+Rq69vAw5r6/T9h/BLUkpqlEGM4IDs8wPhf7fzAeJUHm/ooV1km/37ZmZyDJr/UG1iAlvI8NAIEUrM3eqPQxmRhy6fPspYd3ti8MUMvxj3U24H7lwDB+r/e3N2oEKVAASX3G/Afw3WmdUCgUtQEAb0iTm37fsBRg7vF9ZwR6s4WmEvdmcuasLyXkzmY+Y9P9VLJwACXy8N3LL5O9JbykPfwhgXFqvjloxefl2jGW2IcjfC5+1+1ItmJgyuJDzExnH8bre0BVBLnQ3KKOcAmw2GQh/zfmMT51fD6vkQrWZpIY+5zv2gjW42jsQXmjE3v58rW1ejC6+9bodWzdbNpildssnynheJNnUnkQTtHfNez22++si1c1KgXC5BZz+YYD6mW7li32TZuudwIDkWcukRq3erYizXvbtpw02G3D1gaTl3WQBGAk1Vi+uGIFQoF/BtZCgiS8XpV1QEZgUMOmi5nd3t97oEos8Uim2z3V3y5fN9XA7OOXV5cC+uI8RF0EY4/XCEUTv1MHhZwZXTbUYg0VYzcljkv5g1IhjQOxYhMoC8iqdUKeRig3OFt40jl//pt/9RfyvpzdXtni5tIuJn27v7y1YcfsT//omf3Lv/jUPnl9Ym8/fa1zB3M5QgbjGsXy4PW8hw3F/sC48zAQVxkw/twvHOIC9ybkzXE2PtwvIzSo2Ac/wg7TtZWFj49Zain2PK/Tkl1O8tsVOKqGstd/AVDSOKYe4H03d22potabnm33Q9vY2O7mbfu7f/jO/s+/+9K+eo8kmCAegPq1xkEQGNzrsmVvX39qw9FI9WuosJwF29b3I7jpsTW3ThoKvKX8+apc/Zi81muAg/2zsAoon+UpJllxj2uegg8UCkfA38Nx8jGA7+H3Pob/PMkATIzmw2ubxtkR0kSoeOLni6N3Df+K9a36vI8BqE+Bu78p8FofJ08S0P7X//6vvxcAWEzYStogLxYFQ/nCFQ+bwpSynPB1fXfc0joA+BAIrGltY5N+Ipii/jwPXucRhuNxIPIhE+4pPPpjAKCmXm3BKuU+/gEfSH6+JxPvsQXj4QCpAbIH/k6VBeC3AADrwF9shNGJ9wWxJUDsw4cP8v2jUKBjDiAoqQSGt/JH8Y2DA4Qf6PESCp8fp/s6wFsmVvLuO/gKARYiWe0CHHa1obpfi3fnDw8siUGTAMC4fwH6hQTp+wKAMAQ9AGQgj49uu2m3N7eSXAGOBBOCgwNMMl6driqMKzZBpde2m/Lk6HYa1tqvSj/AFqwyfJESY1BMtr4Nkk+W5mfF9w1pmhLFxKjzwkGd4gQmULwAWDHmOjBr2piYJ4NoDq1IUCWZQALq1+8Xv/iFDPfFxOwN9bvzLLe76dLup5mo881mVwc6XhMPHIpLNsDzZ+cymr+6utTmx3t//fpTvS+lD5POtlzqfgH+RZqmCp4Wxb8XYwJONxsBVGJ6NfCPoXRrSr477Hb0pwcbs7WybmNnI1iZ2oCfC1Td75byf9ts59btbO30HAAKts7SOt2G0tmg7HP/BfhJKuYdWwozmBgUX2zcYoJl7sEDALtFFshXghsEUvsaiVRNX5NPj6cXRoHCYRUmTsdTMpNRvntRpq5z8tSR5xjG7jJILhk5wQ70zmYsmGm+p2ZNub74e+Lv7rHkcwx5zUiJqx0bD0ZJOt5UV30+d7lcgFZcehRU7nFHMQmjxdmmzEM8vigI8OXrA8QkiaoDUiSSIseAQeFMLwDA8cVLG0xOBf61h2fW6I+V5rpCBgWQRDJ2l8REgAUsAErgzyU6LlcCxJahEJ6PHOIyDu8r29J44OBOUbfzDrh8NlMKdAG4qCjyop37JPbXcmXLOUzIkHyvxAxhLAoAxOsQE/r0e/K3kXwsEwNE61kC+uAvesMgrT90jVNqqQ51ifnJOiE5oQAonudglS3Zz8mgP3yxFAaTjMyfKjqqe0SAf168l15vx/aXYAbxOYsiKck5mLsxV+IQU/yMmNY0GDycyL0+mdsOGjFmWC8G46Hk6AIABwOtOzD9GokBCPtv1yYspqe1C/AgPABB2GEAbq1rG4GBLrsB6O0xp1ZL2+ZzawH0IPdc5daQZxeUGDdSFzsXIBAwD/n9GgbgQlLRxQImqPtiGs0ckqblM5uLbcr35eVXAQG071Q82jRPy0vn87nStAwGXV0yGddRz6ffKZ8Er1QaLvIAPDtTA8oZJKlZgTfiZi0Aw9mkTfdGS+tFhAmVMuxy/fH65dhIqCg91CwDeHDgLw7ASoJOcl43+We98QZdrBkCd9I+HK/C4cjXJw+5kFS5cuiI9xnvn88i9v9g6KnQ2kfakgA7wOTsNvwiFcgDqAIQD/BP+AfgD2yuXaYU2PV6JpYvAOBqDajL/S294DbI/ZAdcj2XmfYAAT00tKhhxBT0T6PDWvXwxXwPu8f0geNKlnXkocJGY6YAAV0hcayeCRBQ1yfsEtJreFPW1zY1PCqNpOrdPXav6/Ut94R9h73y2bNn+nVZWgggS/teYvkC8AAURpJ2ACNKp+10Dth/UnOkNYEajrVMY6FDXef1B2AV70frB/J/5MPI62g+pQZBK0mAAQA5u4ihVllDywaIM3OVprrZOgCIF2Q2s202tz0A32Zp2eLelvOZ3d7eas9n/WbOMQ9XAC+MAdb7BP6HBLyQ6K8IWPM9BMav7+NeAwDee+3oc/bu/l57QhUAlFMn478C/rGIsEcpQOjYur138I81lIdqk5WnssqPD1aUQEs8mqOeSOMu+fppDaoHBWIDknzlqEu5F+zlwaSSJV+ymYhagwZNAPrM9U8+eWuD0djOCSwaT+yzH/+UFAUTJQ35ixj4BA3RBFtaNpvaPsutDYsr39qHX35h2/u57e5ntppOLZtiJbSwxb5hM5rS+5ZN17D9zDJkvmqKkeDd8gAQ2sR72H+oC9rGkghTkLrY91zCuwIk9yAeZ31jteBBIoxdfECl6NmGtDRYb/xOuWh+9vlnOp/AGry5vi08wMUop35KipbHz6MViXy61zRwPbjN57QkyLCUkzWS6pG9MyzFCk01yN4A4PAgZx9DFWH28vnILs5PxPxjDrR3uWX3MGHN3rzAI9rsR5+d2h/95Md28fy5QMBjDECtd0Xydak0oAlbtSdiXsAchlHIOJR/s6+Wac2sKawq/oz+c4+fyB0ArIQ+Jq9bLXvh0xskJoVZOcBLOSPpOjy+7dLW2AGwHjDas6ZtVgCAJ/rT6n1qP//yxv72//7K/p8vv7Nvrq4s4/wK8KgmhjcadIYV6N2T5/FoPHaWutRnXjNzXor3dmyX5d8gO1QfD2u7jwOA4aFePEfCIx6Mt49Y1Ry8/hMAoF/nIM1U2O6VJtVjn/WhN+BDJunhtTgmAT68XoXE/ADEg7V5OI4K1WLFt1fXvz7+ikyM78fke6oW/ycHAP/nv/rLjwKAdSrvA8S5PuEqF0igzCMegPHB4hAcN85RdzcxrT7C0ygm6mML4rHJUC2I9NwV2UqVIeibUnnj4qBevUkPCp7juGTxNh569B0OwKKDUUywGjPoEQlwvKeyG1y/XoliXwP06ibi9QySxxiAEYLx2IDk96rUfi3ZNXKDWEmFEbAXwBjewqT6cHWpTVCps3v3GKNgoLsrA2oSf5FpSD50vBPgY6N8UaXB8vNi1DkIyCIiVpxkM6URc3yuYlymg0fByFF32LtRvwkDMABAMQAHXVvna5n60pVFFhyddQd/Vkr+QiqMOSyFJABgv20CAAcdwEAYkO6xJgNmAMB4X5D1SFtUUqBfh+rYV8dYpu1uTOyv6cmu2oRht5AqLMkr3fK27odLTF3+gJQBmQMF0WI+FxDE90i2QlIFQDGdZnZzN7c5yWoZh1wOds7ApKmOJxUbHMbEvC7gbwCArz7x0AneP4cGxod3xkLmWAJYwfri+xQ9MvFGRk7xxBKOX2ED5W7LRmICNm3Ub4r9N4bR1uvayaBrpyNYjQCO1/raaW+sK4/AjfUGexsMYSueW38IKMoB1VMI3Ry974xUDiwk3TWaHgIi0+7c8szBgeXcU+ECbOU9KyGWcVWZur5mJqmV5ot7QEqGkg5vVSNqWHCAqOpSJg8oPnccBAUiigUY685DunosVhorXLNOS+NQoTy9tmS/3DtnjXIod5l4nm8VFONzziW/qtdgAKq7BiMQTzfYf6mQ23lybh/GDWCdAGaAno5t1t7tFkuQhFeCYybPbHR2YR3Av97YmoOJbZsd23YIdOAQ4gwvFcrEvjSRZTjjIK5jUjOmIhIQZmWW4eGHdI8DHnMC9sbKGi18NuMgU0FjKJiZ+1zbBABGGrMX2MjFkGU7OOTMMZgjdNcTYAvot/ZEWYHBYl9sPekzjYGCIZLktypaYZytAf44mMHodQCQf2e/0hpVK0xK4+y0HuKN+j0AwIcNs1IeVi8SD/dnfx39fuqsxl7NVwXi0ICJ8IjK2hQFMWOM8SI/LmR7wcLGQ3LQ1/wbDif6/x5yKFg8mPmT6jmAAdhXUvSG+dge6IAqKRqHUaQ8ja7tGkMd7AJ4wcCedbTDjNnk1t5lAnwMZioArlhAHLCd2aiEZw72MEhXhGfMbbGcKwSIee6ekju3AMjwBF0IIGC/ISRGYTOFD5yjPbGXiwmBZEjyd1/H9L8V4DWAnLj29XqlDgBymMhymhpde3Z2aqPxxD3CEhuL52FcwT5hPDOV3QupBIP0HhNrU6msRZrvY6V6BQBMITiaO/LjJFna722wgJyp0lSTSAefFATAnlL1suPV+DwFAAhjL5rMAVim+qKAqgGWAYhgEIkVRgJ8Xwdkb3C5PFzJo7Is8/ghPbjv65Uf9raAgQB/eL5NLcuntt6kdFbJ8TNn5S4zMUKzBffdE6OxEuCrQjqQg+pA6bWKrAME4iXgv6hNHSgoAcAEBicJednwTAzAlB7t4F2598f48qcPtl8J8Kpuq6Rz6+eLvx/eX0G/TzSgqT9o2MLienZxoSeAgYQEGDaU7qGAu44NBmMbak6PHFxZrRwI7nGfukXaM/OYOtBBX7dkEFM9qTo4RKu5gD9w/FsfBnDHjEYAe/NgZI2Os4RhAu+bXX3Oh7siI8dZclrPNPexYNhYA0AY6S/hUdnctoQjZLNiHZjf3mv+u+B1Zw3mWbYUi5Q9RmMhreEoB3SfaBZwfQidgTGcvAIJ1wEIZL4AqnDNsMTJZUuBr2iyZ0gMQFiqxR7GPlNTOsmkIzUIkfJzf5CU8iilyCngCOAvnb8c+Cg92bTPiA3fOSB/+PkAL0ChfAICw/OQxUS1TlpLo0Gkdb/nfo6hMHv95q2NhmObnD2z8Whin/3kxw78DfB37WE+7fe1Tz2xlh2LwbS7vbPdfGEffv6l2f3Cttd31s42dvXddzbNMrtr7m2+b9ps3xEAmO33SmtdovAOAHAPANiy9a5FjJlYgfgE0sTOMxKDPRivsMpQ2nMjSfxpAjiDug+obXvdL7m9wOKj9k7hTy6h9hXqzSefap5wDz58uLKb21vtkSihUJSwTirNvPYoz2klAKh1hvqpsbd+34Elb7q7wicAQJ1fVJMIntUzh3cj7D81b7m2DbN8YfYnPz230aBrrQ1+ivc27pqNB2anQ7M3FzTRz+2zt280Tt+8+dTPSGkJrdYTAQBWPwqg+WIxdzudBVLnnb148cJOTtyjN0CwOgBYjO+0bhbA/QM5a/lqnOeZOSGLV10sxqzjFFryI3CMM4/AYcB8l+9vbS0LiM0G5QvvNQBAbHHObLt7ZoPJH9gvv5zaf/zZO/vbv/+VvZvf2izPbCXbF2+Yab/DPzMFIjLnaULpfJFYm65mcqVblUX3IHX2iRDROiBaVxA8VIOUCoTqfXqIYxzf+x/gI5X9ItR5YSGiZ3gAOD5FqaoBcw9SjMv3dcAAfKQ+fohnPFS56G0GrPD/NwDwf/rX/+ooABiX8SkEsurn5r9T0UGnRe4QGPIbWACL6dWLv9cAwFgoAwDkEBOPKH7r4E18v0D1MV4vujbJK+kRM+3q59XvfwTR1ud4EgCsoWC1eROpRcVnSE8Yfz9WcFVBv6cA0dILKh3Q6uaUtff/fQDA6nsqpCoFQ9DZaGH0G5OHxbcK/sW4+d//9m+1+RHwobRSNr7kOec+C85CQj7bRtLVxHPE37SbqVcnbE3CTaGSFlQ3y+2mQ3cpkaiP838KAFDgyZAFHco4xd5U4/8QAHTJ62Q0tNGgJwAG4MqlqqavAQJGaIF7riR5hy5JdDzcj4jrFJsbHWS/F37AdABhq81NUpVN8hGC6YLnBayQZW6LHPNzPyQAcHGYQhmMJ4bmZqMjggwF0gojaeTVdFjzrS2WXGfuAQX6wMHOZktyWWjvFKEkE797906HI67Ti1evdf/ZAPkMsAfcFDmA8XIDgDEQIO5oPFQBwngJqZ4CWXZ76ytZFMCvbaeTvo36HRu3AQRbMv//0eef2Mm4a9n8yjqdlTUMuVcmqXW327DhaGAnZ6dKjMy2W5ucntj5xQvrj8ZiIAoUG47FNNDFWMIUwDMqs9Xm3qbTS7u9vVayJIAprMZcaccki1XSAGXMnlIN255Etm945zDmDp503p3C4toZMASJaB4o0dHlHPp3pUImCaQOdl7qhXTnwWExrXUwTgH+uH5KQE4MQBUlfeQKpOp2bYtPzs7ljCr2m4TyOAAUgG3I9PELYg2nqGX9AABsNWFp9Yv0XoBArqV8I3tDefNgyt0bnsj/r9mfWKM/kZTLWm4uvknG9BxIFDgA+Kd0Ybrcfk0kXVJKIdU4p29YWjvbYdAs+Qng38a2exgcG2sBGiFVAsiK9UUJnEmOlkJ1nBHgzQQlQCMZlUSMryuBgDvusQ78PBcAj8uW5C0HKAAQw30DhFBGwWGIB/udpIYJ8AMIBASUnBSpqvx+Yo85tvdWmNEpQS8aWxoNNQuIw+2pXowdC1fw34imWnwVOwsZbYypnnt1hc0Ga4fkPclMXuBfCi9QSEO3JYCdn6NxQ0MC1hbm6XhCdUcjScP2NIcGY/l6bdtd22Dizr1HAqyDarIjQYIGi7bRcwAAdgwdeXmFcmjaCgTk6NdMXm1NZNqblKYjJiB09FwHerH/8pkAvtn8XqAPQF+OnyBWCLuNvj9TquzcXE6IDNDHmh+GyrRNl0HxPX7EAf0DwLZQCjzeWdZ6nBqucR9hkbOG0oAhBRiwZQeLOwGA7KfsDQCA2DrwHFWPsSLdVoHdDuJVGR5Rn1VBymIMyd8wDhTu54fk1lkQDrqpiZIOQgHuBfCnACmYLMl3k+dlfWcdEhiEVBnABICC/0/gH9ct/l/JwoROEArDgQrbiOHYWjD+YIc1O96E8MmQNPkAfwAdLGOsFXiC5mKJ5ssbW+cAgPcJ9MstVyqsy0EJiZnf3Vq2QH64UEiQZJjyvvVwIeaw7q8keQ70+jypWIsIfEqNoAD3EnvC/SVLdlfIxDT3pIwoGS3+c/AaY9ykNPnoCxRNJd8bikdiBAYQFOfMpxQp3FNekzkKk4eH5KvzmVuKCMRNjO1Wy87Pz+1kcqJmCcoIVAHsqci08VFSMES65zH29BwAufwcDSalejt43Bn2rUPDCqCo20oAYM+a/bGk/5tmz7YyAQGioxGQ9sRaXR4goPYNdlzZN6zNYF2v5wqGWS9n1tiQjAbAS5DQ3Fb4982mls3vBQDq9yQNdvCPfV9BQQKD3beRZgFN0QCR2TsUArRZa09FJtofjPw6wkCO9SHVwZ6cSgjR2tmqtnb2YmXt4+N5wvfew7WYAwDiDQ+/A+Bw5h/+0sjmmfA0ewElYca3HTzvup9mqwmDH5/hkhkOy6mBvYWMBPlsFIOJQUkaKm9gT83pjUbuogaFlwAAIABJREFUMfcJtmbsIX3Av/GpTc5OFYDy/BUS4K7WfsBc9n5Y353J0H2Zt5lt725senVpq9uZLd5fW4sgvWlmjSyzb7/8ymZZbjNrSP672PZsum5YtnN/NkBAwj9yQpqQalrHVvxdATvmAGDuDW8YfqgtinnCHsdSQXOOQKhsLcUMY5Gpyz0t2L5sIwFWKdnY55qrXt5ojQME++7b7zxcLTGEZX2T/K+Z33EmLTzvkscuQJ7A5VXmoXddDx4MBl1pF0KN4fWjEwW8HsS6hbKOxnenjR8nNRNM8czevnmmMwi18tW7tf3os4b95Edv7dmka3/8o09t0sWyhb11Zy+ev/AZVctx4L0fAwCZ35yHrm9uVOcvFlN7+/atFDfsEaUnKrVNswgp83MvTf70b+ms/jGLDK2FzJWYNxUAMKZ/eDPTuGUv1j1jfuhkurbVDqsf/iCRxzO2bZvVwPYJAFztzu3LbzP72Rc39n/97Jd2u8nsbjGzPNn2+LVJiq10kdzze6290L1RvfZhPeNME78T77FK8CjORQUb99Dz9cAr8YG0t8YOrHopprFWXxbreFCJvRwH7o42lMVuTT//ewAAfXGpA3s1JmC1Dj4STPIQ54qSoQZIJgp/HTB9DEcr66YHG1CxJh7/zvf716cado1/99f/+gACeuwNHf8ADuo89ojnqjPDNKAjSTANgDqYVzxnQclNCL02q1JSXGcoxu/FYln9e/V9PjaQ679fvx51sDFMVB/TyD+GnPvzcCj0z1UCgIfpRnWwLZh2/I6nD5Zd1cfQdz+UHT84PIa3x/SoMiR1APhIB1geNYmdx6cSCJGkCEpibPphBINcGeXOOEAtLU8eGsgoC5+q8JBMyY8D5LP4Wijl19+dzIo3/vnDoDrYCcX7pselQ2aZ5FUWzw5UHIyL8OAKU/2aJ6D76lRA5IqPgAzG4zqnziybsVLrBl0P89i41x//DwgWBVgUWeMhgSYdAVa9btMmpIZ1HQhUeq1CLSJN1NOBi81r51IEgIjwifOI9b2kSsEoiCRKMSHTxuSsQPxiHPyj8GNo8hVZwyIjzQrlAAVgu5BjN5o9JaXm2c4W2dpmC6QQSOBIzuI81ZTJOsU7ni1ff7iV7DbAuul0Zh8uP9g829hk2LUXeL6025IAR9pspKIplVRpos4AoGDWgTWlp/GchFco1XIxtfvbe525aSBLAgxLcDS0s5OxPX92YhNkps2dTQYtuzgb2KevJ3Zz9Qt7eYHEcCew9tnpCwXMUJAOJie2hUV4emYnL15YczQxe3nhh8U5LBEmcgfHf1ykzTZLM7syW93aLsskEeKgfXt7o07v1eW1LWcLZ5povKe1DQYaflW2FTDOGovsEeANAJBDuQTO7a5kUkgPkfnp4LBizm118JRvpaSVgGVlt02MMzE/OOOW40dgS2KUwTwFAOx2WgUDEPCX4rs/nFgfJt4eMDcxW+TtBCMSuV+5pTAf2x03c9/hmbTNBFhJkt+CCTQUaIdfX6vpDMNed2RdAL+WBzpYb2LW7pv1xmYAgPw/hwHJ0inqOFQmoCH5tqRTsIOA8qmFmZBAQL/YZviv6TAFYwIgtkwB5urIrwj2RzqcF2BZYlDJ4B8DdwW+OCMMANDBAPeP266Q/WIa7Qc+EiTxiOPAsOLekpwLeIrsrUj4xHo6eUStnWUkFuCGP2XCLECHr8lpBagVOeH5UzTCYJQlVn6xz1WkHQFCaM+rAU6+t7jlQqyBh+tmYhIUCcHBWKK7DesrJbQGwJm82SLFMMC/8PGkWSLZ+Xhiw8FYh3pAQMZfs81Bf0RMopkOjy2Fe2xbHdu2+7Zt9jU/Qg7OnNEBCQ9IvLfEZvP918e/+1c5cycdnjlcCFBPDEChuDvJAEWLWGea31mGZ+dM7AVnfvF3Z3hKCjq9E0iIt5zGmJJgPTXZO9RpfUZSrPFRylZkQRkG/YVvnBftAeLWGYChuIh7A/DOHssedHZ2rgOnbBxWeIxx0PC1nPfPul+V9Duz2IHSuOdxeIl6QkEnidGiuiwdMkKmWHT4xRxsS5amfTwBOx4w4eBw+PUFwCdbiQQC8jPcs5B7Bktcrw1DDHZ/uylv0KYAg77XmEqShTE0NusA+pFGDvMY9l9H7FGXvSaWbqzDmpNYbrB2MHdz/wMQuLy3bHFna0IiGpmYWqtsJgYwRvnL6Z3ljIPZ1BYw4e9hfyOzdKDA14zE2hYrN1h8Xl9F7Qor0Bmd7sOpmi8Bf+X+nsC+sPoQOFMW5V6/spckVmlJhxbIEN+vS74PFTjOpj/2qNaVkQ7NdR+MRwL2uKrsTdMEAIZ6wr29mgIAkbiylgGA0BSUB1ivX8gfS9+/ZAlQhAy4vHs4GNloMhEruDfC349GlXuAwhZrsFcgAW4MNdNzQf7OANRY8Aqy9vE83g/uMKxdZ76xNmAV4p6AHWq/7UpsQIKE8AZkNcrub+3+6r1Nb65t2OranuaBLEDWdn9/q6+s/au0ruu+JhY64CDKimw5Vw0oK4SkyKARO4W5vtrZNvlQK3ke2W7GmuPJ5cFq5n5obKmBCGvf1xOab4Ds1Aa+/jhrj32JB4Fr1BuMAbEDaYzgx5mYS+zlAHfs1QQxKXAimKfgyykADWXJllA76qOcxgp6WcJVAKqczd7oNsW61XuElZdlNpqM7fz5uWSR/eHIen3qr3Prj06t0xvpD4Fk1kKFcGvL+b2tl/gy5radLS27n9n17QfNO3wAYx9YrXs2WzbsftnQ18Vqa3eLpS03K1sC4MEp3LssGHDQG+F7+WGvV1vZk8BiJRRPftrp7CXWuhrcnE243lQP7g0YIS1hc6K5XZFGMX4vLl5IvcJz/vKLX5Uy4ACfk+8lhuCcE3Qf1TD0BgtzU7UD4CQy3T1jIIWyyUMQNim1QlOy77OTczVLkbbTkJa/+nJh/9Vf/Jm8rz//4StbTq+t1YKVe2fPL8Y4xdrN1XsbdBr24vmZ/Yuf/tT+5Cefyzu3A+ixZz9zMNtthw7PtcXkqrFTuR5Y/TD3qfnxPedacN7zs2QduDmcp26N4hYpMY+rZ/Rif2wkQkRIfZNNBhWAr6sptCel3QMAirm6BbiEpU2Qy9pWjRxuq212hII1LJ+3rbGbWK/33Fbbsd3NuvZ3v/hg/8d//JX9w9fvbN1u2FxyYUrNQ3VfzM/46mWpYxuFd22HGmjkPrYwmdnPKmvxw+vs16eqtODvh4BxudQVTMrkHe4/67VevJ8qBhJn36J+fIoR/sT3C+uJ4i09xQA8vg8d+9e6n3X1Zwpv4eJa1qTU0SD7SKqyrr2a94f77QHDMb3o4wBgRWV05EM89nvf9yo8CQD++7/5q+8FAD52w2EUPfaodocfA9zcjLR8PECMKwdUTdQ0iQL4e+x9fQzgqwKI8R6fAgQfe526hLl+LZ66gTKb/8jnP8a2K4DVBADyGpH69ti9+F0AgOXiUEpBjkWOSw5Aoh7yhgUA30obIRvibLlQ6MP9DAnNWvJFgU8BRBWSxeQV0EpJv4kJgJQgXhPWWv3+hXynBCL90ErXq3qwLd53De2PzkQd6OOwxOO3AQA9dRfpMl0lZ7VxzwbDvp6PAwRsRiSUMP8IpKCjBmDlbLW2wD8krACAHEraMIoki62On4pPi+ZK+Bt62Ah/F9MkyYB5D1X2H91M0dpJptt5gYMEWCmGSjKDWYFHVBjz85l6tt60kkyCYmlrWZ6+Lr1bOhiM9DzXt7d2P5vbq1evVPRzEKLYlc/fZisGUEPyUvd89Pm+FWgmoCOlRDpzqKVrxrWDZcbziRViFIXICmZ6XnIduI4AgEq2bVC8OptyMuorBORs3LVnJ13rddb26au+vXk5tvFwb7ObO/uDz36qbvnJ+cT6k7HdLhY2OD+xk+cvrDkZmp1OXDfAxcvRN+dmizWtY7PV1Fb5tzZbXGoeyBdut5Pn5fXNtZImGZNlEJJ7Y+CLw1jY7j2MBf86PKyQyHXwzmt0PFkPk2Beeg2rcO6AE6w2DpowEBNAhI+PriXTsuZZsSc6r9KAiGIy2WVZjzFJwnanIyN1gJf+6MQGw1Pb7Bo2n7tvJI/w8jooGAz5PQCgyzH1p423kXc7e+2RJOICABt9FfcAgJ3O2MFUZFs6vA/9Twv2H+mNSIDKg3vd2kDxhTzCVIuCzw33UlEZ39eV8UM+0uAdB33M/j0EwlmVkbhN6giyXZfMyydJ0j4OZQCAFIULyb4AYwH/thzWOAgACjKmYQspxMPT5xzMiYM/4xNZOGbxzqBjreBg5gEjHlgUoFG51pe+ktVOZxR3AQAWQGANBNT9j8NiJeShGlZQegmWzY84zFfHT7X4jvfS5uCItFKeRr6OqinSJ9zGgUGZwKd/k2dbt2PdXkeef6wf3d5I7C2+NnuAfyfQJ8w6MFWatof91+zZppMkfvuubfcda25JCQ+jDU5KaQymok1hLKmJo4O+ZLo+Jlhn+SOfHR1ykAYvxATTnzWyb7/vsAAB/nLkwPOF1h8O5Ryu8Ax0ibiPKQ5esrhIzBsKVcYDzaHyIBMhagECpsN8uj+/LQAIMBIelXHIgMnA+iRWqZi83hwQszd57HlwizcSqwBwBBcECAh0HWuBfsdcwhRKhFaD+wwzBUsPwCrk2mmNSP5Isg1Q2nM5JiIB0xnCLm/j97V+CiAB8GnZlrWOvw/6YgkrtZOGQawhzZ7trWM7mGCNrm2Tty1MibplCeOBK+H77coae5iAABqsEQDB1DCwPu+VLA4rbJ8vLZveKlUaRlg2z+3+9s4WcwAab9B5ejohW+xzZWhO6c+X/AHl6Uijs/wZACyfxyV7NOa1ljvdpxr9Jsl6fb0oZa+xflR9vA+vQdT2j9f4B7VrAeq31TQDwOERHoCMlUh11jtpNdUIBPTjAQjNGFMToDfwNUPNvhT80XJGk5oGyeKB2gpbAFj5vfHQuiNSfvvWGvQE/An8BQhkzWgNuJtieeEFCuTvsD9uwX5tykd5AI6ABBpEBEQRBAM7Cj9mJMH4AhIs1d6urcP4yJe2mt3Z4n5m60XmwBTrP8Bf8ovFHxTWYwaIrKTgdUpa3ttidq+1QmE8+EbiLdyD2UwAxlasNbdkgcEI0y5XWjWKAwBJsQ4Bq+kgJOm+wizkPxoBO772eoiIJ9izjzmLHw9F5Pod+VADrg9GQ4G6KC0A13k/rCUCAFPIFbWEasr9xlbLtWxQlvczy2cLW8/cd3cLS46QN4VSbGwni2lPHYeBzFgBtx9O/HUUFoMdRHdo/cGJdfsn1mkPrAsjkbW/SQiaWzLIm3WRSYZ/O7+x+Xxm2WJpu3XDWpu+7Tcdy7OezbOmLZaeCDzFw3W9tBl7MooTJL27BPpt95avaWy7v5/8/2Duag0uiSjYwqgh0WpK1cF8pBzUuaawwfIG7CHg4b64+GDC8mTf+/LLL9UoZ+/eKkzNZWbcE66TwigkyXbrlNbOASGZWuzWHmCFkiEFrqC65zjG8UVBc+2WvX750n7w9g9kwXN7c6/xdnd3Y3/+Z39iP/zDt/aTn7619fLesIhcLN7buE9VzT1dKOgNZdKbF8/t0zev7d2Xv/I10jzwkNdga61Zt5YgSQUA1HqV9j7uO+NBic7YMxQ2Tx8HALVTV0DAqFNCUl6ev/1+0QiJPTaaW2XIGvZT0v160zeBgKT+ci+zbW65OIQ8D43djtluYp3mie0bQ7u529nPfnllf//L9/b3v3pv72/ntmxsFVanz5pUB3XA6NHmSvI+DssL+bsPCYaJtelhLViEujwg/ISyJO0NFVsar98O9wxZ6IS9RsVHPtbHp3CN7/tzD/aqj4S4VPea39X/h+d2CTSna5twgUOP7RL3KADESphjgXdVGY7pjf4XAPARL7t/DgCwOnj+cwMAiwNaUIYf0dAXy27N/POh5Lf0fopriSyAQpKCZzafq/s7n89tnsGYSF45eOskUEJfi85MeJYdBwA9ldNBi6qHX2wYAQDGBlBlIPgqXBZ2WvhqHaaqBDoOp4ALZbpv2pOD6ZJW7zjYBh5HIcX7ZGNUB7frTAcBgMtMhRaearClKIwJimDzpPvaAzDsE/phCqogrXZMkq0AwFZxMBUV/GD3cNYC8k0YNH5dKVq8yNO9RwKcDhQuMSu9hShWuH5ivbPJpdTHHMADmQMdRoUpRJcJwA5GCRLgva3WsPIaliMBzjjUkui8E3DFGPj2/TsdyE7OzwXa0fUDGAnfJw7QUwrF3c6vWRt58U4eIXH4lHdUYgL6nSAIxaWEXO+QZYpNk5gpeCkiZe3hB8kBVUl0O13j0aBt4xEAa8OGvb19+nJon7+5sNNRx7Lp1D7//Ic2GtGBPrPBZGR3i6mNzk7s5MUz641HMhnkvg47PQEF+znF/0KMAA6FWXZls/m1WELh78MBkM9eerKUPi4ywe/64dgN67sCPbqDsTPjukgjei4DFsgOAAfwsJD8SLIzOtYU2IBTkpn5QT6kZi75OX6oEwBJIZcOv712W+NUMjp8g8bn1p+cWW90KoCO+ytz78T80aGikOW71MEPbZhh72zbyORb6Yd7N/4PBmCzAcuLbudQUk0DrGwNOQ34Vxg8AIDI0wj8SJwtNyQP05nUUVMBlIAbTfT0eWshVr7xVwHAZQICkwxYlXwC2SkIMfzOHcCDgQr4CjDnDEAAQJiengTM9RcAuHLPtZ3AHw6CBJA4QCuvt0SjR9JW+vkhzef3MgcXJRPJk29aNZDDP1s16T1YnVX7ilhfD8GDwzKqGqCk+5iky0VXOlIdExNcc7LwhktH6MIKIonrYHsqufWwwGROOQAYpth+iCL5kHGhNbDX8+Rp5Jti/43k+Sc2D2MC9pZer1UAgLt2AgAbfUPUu9915MOoeY83FeEoD5rMKZkwAll465KL44W0stZejlAJ/Fl4GigyQMIAYPYh7eMgmZg7zO8pzD9Af0ChTUpshh1BCERiyCgBW6EQnqCu/axqOylZU4UFCPO3JvGtKzC0pldCDfDbBITkEHF+dq5rSmMuJMCSzm73apaEF1jsgdqXKqbd8v+rst9TQ7ZoSMKYSFMl0huRG+p3Up8X02y+J0/IxGiIdFdAwWACAhr3k6wT/0IY9LBCOCzzewRddVIqN/5JDQA/AAEAQDZOPCFJe6ZRwHrSP3MgEJP/Xds2LZeCSgYKgJy8sOoHC+AyQUaMgT1jIY0DgcFzs9Wd7Zb3iQE2s102tfweAHCuAzNrAOOAg/Y8I+zBw834yj3gT6hABOqkhw6nsIk4tBaeYR7QEWPA1/AECKZxIcbRg0NUPO9D8E/AfwX4clDI91U9igb/0yBgNIDcL3agphyPSLAt15Hkd8g97g/EAuR1aYxxPeQBmkJeGHORAO7eux4A0ydFk8YYVh7DsY1PTzzNeewAYHuQQkFg/9EwYs3g/icA2BmA2E94Urz+FI/D+1AFAK2JTH5tDSWlAgBObZ8TDDK11iazHqANsmCsAOYOSDEO5A1Jg4B9AZAOSS5SYJqdsLtzAEAP4GJ/6CKP73a90bTeWrs3knUB0lQkqoCB1GLyMBMAOBf4hyR5jz3B7F7XPRRCuJyi1IANzXoKMB91ofYPMQldcozUt93z+ot5NxyP7OzimZhZr9+8Ehuwiz0HLEsCOuRBKxTB0Sb2/2xN+oQtpnOb393bPWqH23uBgYChNEdY73KYYyJbES7nDS+kxKrfde9pBDnrr9ObWAN29xagLd0sWIp7T1nnd7nOCjJJPrlcP6Zqc9c12/Ysz9uWL1u2WO5ssdrbnOTedW4z9uT9xjLsbXY7Z/1t9wp3Q7pevB77Ndc+rFp0vbhWCQCk7kxhhOHD7DV2efaIYQYYKI/zTseenZ4JBPz622/1OTwdPFkZkOqsxj2puH6NBXTt2mIB0qDo0AjZrdWoAIh2BYG/Uq9vNh65ncIXX97axUXHfvDmjf3BDz+3i4tzu7l6Z9+9/9r+9I/+0D7/4Rv703/xh9ZubOx00rXF/ZWk7qwcgz4qjYZly5nG6cX5mV1/eO8AYAod47YxDGS/U3kUAEhlg/PrkgggKeSR3wPgL9fBOkPquJKNZorXU34+iNeLcwHP58AsdbA/pwOCZWgWf4f04EIRkrG5Bb7nZpudLTkHUQ5qv+CKdG236dl+27O72dZ+/c2t/exXl/YPX7y3Dzdzu1msrNH3JlM9OyHeX3Wvru898TNVAJA9kT09HkEgKgGmVIfVNNislf6hy73Ar0Fc38Nz8bHADf/5p/eBw/v+cUbfsWZV/Tr8U/3dpdQx1koGqba9BxkUSeFSZzRWU9sOlJzHx2n9s9THxWNj4Le9Br8HBiBv7figKBDRimS3XPxSEfDPwACsXszfBQD4fdHwYzcxTFir16W6KBx77rLg9oN8RL9HgX7sdQrE+mAAl1k3keBYLLxBgU0AYFD0q8wDdWeTbC0OmxSgMltNIOB3332ndF/5O2CKzYQJUDGBaFJZATglyRGLjy/MO3naACCFFEgeMxRAyBw5QKUU0irzxK9DGF77Jyok2r8DADCAQX9iH/u/CQAYoRYUvyw0+BjBRHFgq6GGNQckzOmhxHdbezHYRoQnELTAZ04eHt7BcBmUpGwyzIZR4SwyBy4dGIz3WgC1BW0+7Q0AlgCHBKWk+8TvIYUA/HMPmV0BACpBrN11CfByb+tty7a7jgDBZY6EdifgkPt9eXlp7y4/yEMQs1veA/Lf1XIpE2SkCYtlbl9/+01R8IeBMdIAL6qSh1DquIZBMuMkDlXOrPE0PVkPQPppN6yH1xTVCUUwUlcRh+hYwkrA2ye3Xmdv56OGvX15LrAVAM8TyUZiAA4nBKO0bHw6ttPnz6w/GVi+ya0/6tkZQAU3jgPegiLXGSG7fSYvsEXOZ3BvQx4u69xoM3c5XPJXk0+a4sJ0uPvDH//Uup2hOt89wD8ks3Tnkv/ferOU/CxbTm01J/luoUMH3XAKSS+oXaqKhEEHSyRl+I3RZS5SBSurRpJwAAIi2cPUut0dWG98aqOTZzY6fS4AEDlmD2ZWCvgQO5eud/Kb9I53AIDgaMgnkBltrN0hZMV9weTbZ7BhYRP0HfxDFgw9gLTWwYn7K3KQ1yEe+a8zN8QSrDNexPZzwKfYm4L9B+OrePB9CiCXsDgDENYo7AmX7HorH2QI8A8PP/cPlal2SksMBiDjBfBPgB2MD7Ex/Xrwdw4lFl5QhAropN1MHWlAERgX7nvHWJEnFF5T3DvkhXh2CnSL4qJc/6uGx2GRUKzlFc+banhAfZ+ommPzOgEWeuGXAD1J8FMgSiVgSmuigh1gMyZWaUqB7sBoTbYBPJezdvCSdINzvkaRKx+vLiExXet1ezaEeTJyBqCYfxw4u0NnAOINJ69HDsMd25HyCwAolqwDgMjUBQCm9yr/ugA8lBZern0arwn8Q9kA68EaGZxia+78D6w/W81dAkyy72rp3o6w3VOjS8EfHCwXKfgnAX4w/BhTSp9PthcCiiup9GL8VMopBeykw6bmbiEFTu+7ZsFyCAAiAwMAnBcAIAfOCAERINNqC2BSY45UbGR5RYhEsgnACL0anCbQ9oj3i+aJexDJvykCsxLz09nqQLGNFBhUgoAcbB0odtYRPwsgGP6/nV5bPsAhDyZYCBCoB1uJ8KXRwIG/TpPkMD/1RsOgzbgZm3Un+jclQVu34gXna+1BXRjyOwGASGBz6xoHa9YFGkieCmuLW7PVzO0e8pn+bOdThUOsl+4HiTcYioe7u6nNadSke6+1OfdGaMyxInwlyX4dCCwPXlqzE1jp4GBpHcH3ZLN2kGpbFHLpVR4/mNTZfwKX5UPrtYOvByVjvF6bVoM5AAAnyPTZ65gLqv1SHZLeSSSDX1w81/5HGFw0+yLwQzVmJUFc7OC0/yNvj9pweApDf2SdBAC2+gQgeGBXs9VPa8fAmYDsMc2h2Z69hiCMrtmOdaS2Isp8NzHGG8lbr0ldkdneMmvsAZfmtlsBAN4pQbzDHsI6z/oAA3hOQ25j+zWeyFjeAMrRnHTZLVMdsAHwjQfNW/xDqQ0no5GtNt5EBQDbtbu2Jp1WgUZN2ykQhbXHAcDmzqXJyDLvby/t/vbW5vczt+GBiYu/Xd5QyIaCzRVK4e9DIQeqQd0DFACQYDO+N5mM7dUnn9jJ+Zk9e3ZmLTVn8ORlLYZpy15bAQDZUnMPv+Fxd31rl999Y/OrW7u9vLV9XjIhc/a3BrJZX/TcdsCZc/JG2+JNR51xYoPBqTWaA1vlZjMarautADp+bpkTyOR2GZohQXRKUvuQAe82Xf1+tgDk28rjGvnvfJVZBnNRAODGluvSHIXh72vyYYhOANrRwFDzPJ1hHMBz1lcVqOffdGpKEm7+DusfJuz5s2dqIk0X906ISHOOsbGgqbjBi7FljHv3dvP9qrWjWtpaKzEA25ToaSyfnplNJn0992Q8kcyWNWk8HthPfvwje/Hy3C7ff2O//urn9uM//NzOz4f2Z3/+RzbsNuzF+YnG1c3VB4GMF88urN1pKvEaH1ukqXpUkufFJuUccUTZptqgSPN1JYV8IpN6RDYdNcXfQ4Dk+PoVpIYAdAL4izomZrYz2pMiRgqnw4aZf5+938vC3ZpzjXtFKjV63xYQv9s7g/jdt3d2f5fZN+/u7Ot3t/bd1dy+ubyTA9A83xjrELVofI4H5/naPlrP9NC1JDW9gxWAs5813qidGAupzqVu9DNESSaIz+xN1krKe7KFSDcv7T0eSFU+/DpX3291/T9YKSsNp7oVWv3zft8wkdpK/Ohf/zHYi2Z08d5rAGBRwx4SnIq6OM6icf6u7YsPPndhjXNYNx0CwA9xtH/053tKgv2//Lf/3cG2VzUIP3bV66bhdKAeexQAYIVCWgI1iUVU67zWEfH6+6m//mMX6OENOFKwpgVaA70+ER+5cH7AKSdHdcLWi+IA1eqfKd6bgKod+6bDAAAgAElEQVR09csDV70K+fhUqKZ9RZF+zKPp6LN8RL6tdV2+HqkzoHW+LAJDgl1djjlYQOMnvRV/vxlyqBVpvgBBXuiKqSeZm6dnIYuT5VTqdMvTq1KJUoRG5xfWCGwkFnAOK/LVqi1S/tmdZaDr/hSluMaAhJEX1zEOtVXT83i9kAQHwFCErcT9TAxAB0A44PrGHQEcsD443IScLwz9YQA6E5Cx4Z01iA1DWA+Y5O8b1oXk0Gw7+BpekpJRcPDi92GlcSBP6aii5gPO+FwtD3j+WSOJuAChOAg3PciF70sIxRxutSUHZYOk4GLzDt+w7a4tzz8YgGtS1pACr/b21Tff+jhqNdVtpXvGZsahl0MyxfH52ZkYKO/fvRcbA0+YKKr4ilxKh+aVm9RzOIBdwCFD72/nqdGS2So92kMxVKApdSsBtCktt51SymDaUbuyOcPyoZ/eb22tvd/K64TkZphqHtPqoRCvXryQhLg3wLy6baOTkRLLzk8ndjoc2wBGTQ4DEK+gtTU7EtdYtqaAI2DCze/jQVGFRxcF/8XzC3XTKaxkgj06sWa3b9s1RcDIrHditkuAF/6D7PXLG9tOry1f3NseD0A618uFzWREvxDwiBzxbnYn/ykO1nHNAkCvHu55X1y3OJBIdkDYSXdo7cHEnr16a4OTCxtOzmx4cmp9pHVh5JuSS1kHNNej6NCgQ+IO+OigqORKTU8EliE1TCHrGSxA2/MZSUHhW2787b5/PWcAiv0H+IMM2H8/DezywBaG/j7gS/mvpB1+6PEWL3MiHegBeFYLHeYl7dpu3IifQzdy3mCVbny8YUGwwd4gSYDzlXvAAQDJ52sFC9a9nxTegbQYUDEduDilKEUQFlDDpS8ccF3S4smiko5KzrMprA/E+kksy+reEmM+7kd475am18nTLTGKjn2/3CdqxUjaK1wC6kBffY8NX7ewJWDeuZzX/dvivQaIE2EAkfAZJtgkoLNGiOkzwI+TAJCJ/CAVGkPAB96QBDkwLhgHkoQjAe3bvjWwfXsgqZ8YXqSGpjqjCDNIQN/B/l0pBnWAgc2zX9p+l+mQ35I8nEUuyYAzgEAPAQAczuczhR3A8F6sFpbBAgYw3oXvm/tf8W+MCwUvCSjm++yFvh+qbqh06gMoLht/h0BM3DMV6LBsi0MNAGAzMQDbYlrRDOHgxetp3uG/td/Lp01As2RuSWLmLSXJ1opOMr50H/MBrnka67rjR5UYoAp10J+wdHDQjyVRnoQdgkJI8cY70qXjjJ+QA2sf7XSULE7DBea1GGPIxjB77bVTUih+fzQNxrbvDKzRJjwIEBDgeAgvJkW+RKgS+I+PeWKD+M//QpDDWuBKrwH0lrxd87nZcipJ+B4m4Ab579yaAMQA99nU1nkmf2NABgDA6T2McFdAUL84uwuv3bLm80ZXSnhN9iju3ZZ8AgF+CD6J5PciDMSZ2BHaEuu4J7SnR7FOH68pq6FQqv+aMGZdJurzd1t4mompXmGixDPSZGPOI90HnIWFr8+rQASNpgOAkp/FEoR7eH19rUAAHtRGXo94CIhkqek1aQx2W7DT+gKBGyklvDsZJgagrx28Px2Mm32x5xtaNxgDAMInZk3AwGQ1QcMp9pEUpqO/6+KzT6wSqsJ+kfn+QLNov1AoCAxAGgNtxsEmky/gGkY4QVBrn5PsC9QAVARhM6DrHDYgDdQMMd49wVVpyO2BUozb/YkFwxkPwF2TtW3j4Q/51MdgNrd8fmfTm0tb3E8VPMZ6s8UbeAWYOpTvG9JzXyfYV9wH1ZvQ1HlNa9JAxmKkuXOFRrcrBiASYBiB52cXas4ooIe9No0tgMXVGu9igrE2Uv3Q/J9ew/6bW3a7KN6XGHuAltxPJLQA/m0Yum4dRBMa0JKgsWW2N7Dyzz//iW22Tbu+nNqvfv2VAOBsTUAHc82D7QSKJhbr85cvVIfozMCau6I+pQELML+VtU2+WduStXi3txwmIuBjkvF6+UDT4tArstqkKbzPK40an3/lHuqN1xIU9HqFBivMzK2djif2yZs3BiDKHkKtFhY+1GJeb/jz0eMQCxpLjHZHyg9Yys8nA5teT+2TZx0b9Zu2XOZ2cTG2V69e2utPXitd9/WrV96UUJMSdcHcvvn6C5svru0Hb1/b8xcn9sd/8kMxnU9HfZEPFrOpxiuANA8snJjL3H+F9RWp9unzVdaz6l4hqw81At3yQqqIBGoWPrBiBH7cFy3WGq1JKRjEayS/PjoD8Uf2SofAjjOonUAiALL2fc4nWl9To3ezwTuYMdm0fNu2fNe1bNOy1bZlN9cL+/nPv7APH+7tw9WtfbiZWrYzu56vLIMIjIiAmyWPas56/qhek4c11ENFHb9TAnyJiUZxJfIL25175QZ7vmr9gsKG8KsIgzm0deGMmTyFk+1SyPnLHaLEOnxvOoZPlOeZh4Bf+jz18NEngKnjO9Tv718f3JfK+y1UkMkqpvquqpkJGotFk/z4NXoSADzWaK284PH7Uf7AY9kUxVj8pwQAj92uOgJMgRidlDpQ5pvj4UHknwMArL6v+sEnUnx/06FZgICVRSEm2G9Ksz0YgAn8cqDyOOhZ/Xnf/B8+6tIi+Ycl4255GSQwEK8rNl/8W+RxQnpstrQZfxdrzD0T4vnicxem06mDTZGiTbIwH3VmY/jTyFh6MLDRaOIAUko+rV+z2IwLkIs491rn+eDTPgIAhr8VnboqAFiAg0VYSNkR1+J+FABEMgHbpendXjYeMS2c6SMa/N7N8v0acxjygpuCDL8TpQI3m9bd42BEEEjbkLYK8BSxIlg3fp/EbpPcrWTu4Bfjj3TQOehaOAsirluZHk0RyKEPmQNy0LEK8zXm1woOyeWP4qEfpNo6AKju6mqrJGFKXtnkwX7ZIgVtelAFgNUWsLJlt3d3+kNQYMi3uR7cax6STCUQmX8bjUe+6SWAcDabeXGtA3T5+dzK20MiYLpwOVxihDTMmadc+/BR4fpSSCPn5HzTG3JA5RBL392UHCyfxr4DG50BPmVDOzud2MloaK/OzwTEwQJcrRf2ydtPbLUlTXmhArXuKTEeebofm/jz589T+t3YJmcTAYCvP33rB5M28tehy2IbGN7zB3bazCyb2m45da8hrveCJMprmy9IVXP2IWykZUqqjXXBZaEwXCqbU/LrUupfx0Ep/P4AXzqDsV28+cyGE5cBS46JL1/Rbk8HptDLyKcmJLQuqbTdwrYbDkJz26yXYhKJzapRDQDYt6aKbQocxm47AT0c5mEbJMAHgFDsP/6kdU5Mlcr/e7XlQ575GoEORdGXWH+y/+a9ZUnWt/A0X0zVkYAA2MBoANik0KShET5eakS4ByCJeTAxq/K+jRIEYfC5v5pkpWlORjARhxHmF/JGebSlwA/kvyHVlFhFjE0PDSm7sYCBPsf5Hv8OE7MsRJyRxSNAhGBaV/9d368U7sEW9vWOBgKj/5DBo8taSH7LwpU1mN+jCeGgZqH/dIsCEn9Tx5qvkvvrgO9dbv7uoI+nveIzRfBMrz+2Rgdwr2tbJmeTOdi3FiA0zB6BwiQBI01zyZwnfgIAtrwZkCTf+v/i734IDymmjzvADzan3GzjjN7memENWF8wAFeZ7XToXus5OYSTbk4jg9TfOcEAMFgUfMNB08E9Z/s5AAcwIPCPYIjcv+cHmWCGOmPuIJwlwrEe7FvepIH64QA+zRIH0ZwB2FajhX0FJqLGVRMPKhhQvr4ie/MmSwL5dKh3uZPGE39PgTj1iiFquAA2fPyxtqT1l8YWXlbJHCpCeyIJ2Js0gH8kxAL8AVaoV6jQIJhRrNnMmQ4s+CaBWB0bAgSmsIQmAUTDnnUGQ0/5pVnAuomPKH/4f1iAAoH4vnupyldPZK/EDNFBB+9HRTJbY7+2lmR1rBeeBozEk8AP5HE7QD9An3wuFlgDW4B8LnY4DPjpfG63MLFYA8Tocw9IwEHWhXj4/HR/Mf+5AOzLxF8FQGmMsB7w/zToknqi9G1J8z1YvHFoS4e579Fj9kuR2P6AQgQcsJOLNQojBUZ9KUXzsEzfXwl3olEIswkA0NnPJGMDLDsrvyqxAvhgT7+5uRVYxMODYrzREMCfJOOJ2cU4wAcS4Ig6Af9HDtu6/33/d8YaEnQayDDVGzQHaGT1TqwzOLFW5yQ1lFLCbCTH66Mn9l8AgOhIWzDLWROcBbxVKMxaALCHgMysGcx/9oNNrvAIQH7mtthpYcUS3lHsf+kgqbUR6W1qfnSxQ+gzlrE9mLiMma+ACbLB8PeI5BUAsrlBArxQWuv0+oNl07lLkBlrgBKLnWq0xQL5OYENyQ86AYBiznF/AFawVAEAVogOliQt20n63FATHsbaaHJqw6GHX2j/ITBjia/h2haATBtqQILhFnZ3c2e7bC/PusZ6r/ckD8yGyy7dK6/h/moAcPih6rNBFMBamYbyzj559Zlttm27uZnZN99dWrYkpA5bnVxLE3U2klyNX/UCeiYvwY4n88LGXc5hpGbu1wcTEnI/fO+GnH/1Ndm/+X7KundAJMC2owzGcSmhz4XSm7O+QrqXZzBp47vDXldr7rDft0/evNacm5Mqn3uoi9ibqtO05aiEoXQdDX1/xHKEmvfipGufvX4uCfqrizP59pFE/oPPPrUXLy7s5cuX+nlAXF5PMuN1br/81c/t26+/tNn81t7+4LVCQP70j39ozcbaJgMURxDd77SKjwdD3eOb2xvNde4/c7M8oXuwT5VNXQcA8WJnH1SNlHvzzEHvblKT1exNHl7G4l94bvdjdHsbsQCpZxM7jv3EAcBU36Z7yD8poCWxpcMCwVmXYUkCo65j7z9cWb5t2Tzb2Sxr2jxv2bdXC7u8mttsvrGvfv2dXd3c2dXNrc1WbDMtmwIsK6hFBZIrjiJVvbDQOGTYFXhAkeZb4iJevpbMPp3tAxiKIDhsNTqsdaV8mmvBuIcsEX7LCtmshJEobo55Jj911FDerC32pI+lvGrAPyXxPQQA47mL83m15vzIvX7sWx9rRn6fpzuGOfF7xwDAanp0cb9Sbf0Y0Fb83AMLvMeu2yHe9RSA958sAFiXnHoH8WGHoA4A/qYMxO87AJ76uY8xAI8BgAEqHUiIKiOuPtDrwGccvqq/Xx1gv+2AL0MqykTej02ExzToXv+4iXB8fqj/fK5gsVHYyLdtOnU/NxYRigpskgFj0jqi50oFYhxco9usTT+kv4lxoPoLvwuo0xVfHAoNDiwALjCmYI7wgF1DganNuubX5xIZ3yCOjoF0kCoPssGK49BTGp5HkaMDcfp3v64+YYv7/TEAEFCF39hS4GCCDCDkjIuQMksSqXrDwUE3ai8BQGASnOy6FMaSi0Y1H6CXA7peYLsk2DeQuI8l4OsG7oddyghZUfc5mfN7+psDcfxbdOs40AHcZhmH2L2tV+4xow4r3d/V1nK6aUkOzmtBpwdQpPjDJJruLAXJd99+Z/NFZm1kXOlRBwABfQH8uO+RHknBgccVYy9o/9XDaNw3jQ2uXQobkBS3Ca3fg1EEAMKu3Lfc141Uvcba2j0OpUAIsATNOntAQJKFOXjAViSLoG/PTs/tZDK0Eal/SERXSFQye/v5p7baAAB6h5rrVX08f34h0AB528Xz53YC82+M5+BEG/dw2LeXL1/b609/4BUth9gESglQMwfUVvN7GWGv7qeWzac2u79W4TbP7sXmA4hwv0R/dYowSc4ly3CAl/+HccPnGY3w4+sphW+A3LcztN7JqY1On5nh/4fEDqmuWHgJhBNrz9lQPgirvm+JSbGd2341s9V6ZltYgHv8kNoeTiI/Jk/65rGnQGcMAu4g6wsAELYXBxKS7BLYpIMLBxEdjqqsl8r/S84LEp3uQEr9lbE/DA8AQIDJ1cJ2dNwF8pBY6HJeQBsxuPB8S15ejJVIfJWnkwI+nPEFwK3QHZg56mozH5OkDIhToIh36nkoxZqiHlAdaRQ+gQlM9TXC/Wsks5bZuB+aBBqoKZPmOsmAiX1ZDQnyZomv33q+AAarzIQDVnha2wqfU97zYWhXjOXqfqc9KHn5DGHKJqZzJLlKypIGooOBMHH9QCP2c/p/hQF0O9bq9CQD6/adiarkVnzfWoAEHWs3/fs6HAPuNHu2avds3xm6XAeAmfeUAh2QtgPa+dIpepWfrBJ7BNACWa8EsEjBxayd+x9YXxmsL/f53AIGNPBwDaAXIG2hJhj3j4OtMw3MVqQxCjwuAyAYVxx21yvAP9ipHtikkGrHn/wAqDDih/VTpBiWa4rfM+R8MEiYKlm+UBDS2fmpmHawLpChMvZI84Z9ynjOSCZdObCkKyMjez8g+CMFcB0p+v2e+1ri4btuPREWFQVwUzngxN7pdhVtvTdJwgkekB8gU9mbWMwV2WK0ARG9+dVrtm0kRrkfIJk7rX7XU2BJKBVDNEBAviYLAYBBgGQSgUlHlaeTf76Dg4nAP27ASgCgghU2C4F/Wxqcq5UtlfCMHyDJ34klukH2ubTVZmXZ1pPcZ4tMwF/MHwcAvXmgtU5E40aR8uvz3WuDqGGUrskwTYddn/fsTD5WivtU2Jz498uG8tMAYNSjCocIYhfhA03WGq8HI7GbpHj9POMf5gxqDWtZr90XOCc5Guw3AO81az3jIbGvmVuwrRYre/v2reb+1dWNmJI8OgD7CQDUGtBuCvzV3DD2+lYhBZaNBgAg4M/QE4CxD+Ba9ySXgwGIfYcHBQEEtjp9a3bHstRot3rWAhCOBAN98JT+7fIUZ4mjtcQuZM/aPtc8AsBg/Wct2MP632TWpEmwI3nVwX7tAwn0cJDNwfHqQ+uRmiO+DuJ5yvhlfuJ9qrUN24PxqTPh5QHoc4wmBGA0TFVD5ZHNbX7zwbZzQGlnX95eTW12u7D5DJAfAMZDqGgU6DmSXYY33d2Tj3ETPnZaD/DD23qjmhphMj4tLE203SdZKk1emr85qb7bjS3y3G6vF7acrWyX722PPYyCw2gkE7KRiSULc1B7k8aYh14IVARQzHIBgc8vXlurPbTpfSbWVbakObezBV6sAMcoY7A18IwUMRcZB3yP2oa9VXs3Ub9qiqW5h6UKayONYo17DyY5ZPtUDu3ssVojCd1wn1Y9XzTVY8Ws1CLy8kyNPK43eyDWNNQG7EnPL85t1O/JMma5oG4jiZ6GtTffUILwGA97YnNPJiObDDq22+R2cTa0H7x6ZifDnn3ybGKw6LGGefPpJ5qL3K94f4Bf1OwA8z//+c/t62++UhAIAKAzAD+3bmdvg+7Oet29ZdM7jY9hr6/7dnV1pX1pdEKTepL8Civr54Owk7R7wFrlDKDX99APLA37yR9dZzcRgh5KUQ8mS/qL7lHak5TKrPPnOoUFOhjmtWQJAFKPbTdeP2m9TfVjsQYnT1WYoastCqavbbbc2OXNSiEfV/d7+3CX2/X1SmGHs9lcSrdFvsZ+0FYNk4xcsGObUtOT3CMcS1epop4IFvUxALD6mY8BZjrnUMukcESdTQ/AO9RjPdWV/GH8/xcA8HAk/b4AwHjVYn2oWNL42hmN+hoA+NCw+thUePTfngIQG//+b/7me/QDy+f/vhLgYAEIrU4ftlrAxoVg8VQ3hQLiexhMfl8GYP2K/LYAoBff5SV6ABRWvlf10asbZlcBwANqeGHwnICqAx2+D4yP3cT656oiztXvxQB7oMGPFNxAstOAcwDQPUpicRQgt987W2C5cCnTcqmgDwycYQLi/gqN30kMbiitIrYiH5ZRdTzvQYHqkqMACfX+VQR6Ya4xs2+Keg6bYTgaOSCZ0pDDTyLumQqYCgBYgK5Vg9R/BgBQXj1i+dDdcwkGG1j1flGA6QEACBOrS0e7IdIXB1dkwCThYZpb+FYl7zCfW17UxXWLA1l1AXIgwTuMPAQGVsBY/u3160+ilFEhC1jFJh1yRQ5nAvUAFqig9m0PAUEGvNoIAPRQERO7T0Eie7qAzkJBHonc47t373XwD+8UffQEQPL+IvCFsRXy7vhsfM8p/2WBxs/wfbEQkncRP4NkggOCCkxgny3y3JUzA2EU7Uje2wjA2+1W1uo2rNXZko1sjc1WJADqsaESh/0ecS0wcB7i90HhMPfUT9a99giJDEUscq/EoKhs0vPF0pYLDzR9/vxc9xuZzenZxAajvr16/dI+/fSNDknD8ZlYgepiYywOyJhPdfCEeYZPSw9J33olAFA+VLtMDBqwQ8aRpHTyXUvSSHy3ivlAMEpbACTeh3ivIf/tD8dK4VPwwmDs6ZpIcwsGXpIlc/2rAGBInQNokacecjmYEIRmIAVeW1Nm9264TGiDiukEVGn84zeUAEAOcYA6+8SA2LWSP5nYRXzIZEquJ0yVmFiIDvwBUGtqqavPYY4/wQBc2h52Iuy/3A/x7qeIv9vCgz2Sn18AgM5kWDkDcLMSc8gTe90DSYBdwiCd7RueS3v3b2FepDWfJEsOLIC1AgCRhW7TASNJiCRPUbHr4L1AInnQ+TqA5ENjP/E6q3sXgEERBpLmuYroGrCkNFxVJbFO+zoSkm3JxCoNPc2zxAIRSJGM+wF2YOMo8bVlbt+Ap03yP+L33NeGeQqIw/8DBAH2dPW7HNwlg0tJkHu+3x4IFHRmEMbkXWsIBCTt9dRsyBgFJOzavt2TV1bR4NFnS58r/p+hAhNLHn18dU9WwUKMWfy8lgCAM9vjz4TcD4AH8Ccd6GV/QcIzbNANB9qFWH8Cf8mUxkdo5eNBpvKw/fAUQrK/ds9S7qXcBuQlBajjqZMCgyo+cFUWsVhiIr4G87XaCCLRl1T2mXwVn52dCFRjzkl+tdvZ85dvdPAWILUCBGSNcuDIXxMP2JKVUbXnqNZY3rhqKJhD46GdWDLpWlMPhVF8CYK4/UIB+CX7CpeG04ygKeEAoNtauGcrvriQsnuslTTH8CQjFALzeMZEx+WTSo8GGGbtQjKuUJCu7fkqZmDXGowTrrquX60rLyk2FwFgBQAQ5t/UNstZSnZ29vuW+we7Z5MDadg+hQLR4OMwiM8UTEBn/XtoVDQJqIXke6blydNDVS8RAJD8yySJS6mUHCYFDMaey37F+OI9cCCsyDGr/pE+nctmiNLG0xyujqdgbDoIZA6KJDBQfPkWigSCGWDXtVWHOK8WphjS24HmLMxcSS83TWcA5h5SsdsuJKnf03Ax0wH67dvP9Dt4JF7f3vkapjWipX0K/0fGl5Lk00GJr3wG9nGpK7odMb+aPRpGzhzmOneazlREAswesmm4h1ej1bFG0328+H9AEqRyLfYZL7wc+FPtAFiFHzX1qINsklByP2FlCwBc2g4rh20uPzaaB6whyFMLAJCaIqVsxxpb3hIHy+X1BbOxTzPE7Q5gPbcI7ugNbfyDHznwp+AN9o+9S4CzuYcVcT+yhWXX10rgHff6Nr2+tffffbDbm6ktlxvbrGECuq0KY7TqlRvnA9ieYuUlJqorfnyv1T2pBLVESBbrBIxHmHoLwEWPULJZvrbbm5lN71En+JoGMENTBDnyfLmSUmS+9DoAcUN/1NdeyFineYqiJF+bvYLJ1h9Lvnt1M7VWqydQapm5pH5FWrf+Y1649Qx7nMuZvS7WflfUuYlhrbNK06gndimATdFpsReKvVr676phqYNRstVJ3tJFfV0QAVJTDrZajQFIY591i30Ea5DJuGeTPkqbvTwzWXoG2N32WQ+dwc6ewDqObP7Z2an95X/9L1Xrce/PkcDbVgzAYb8rBiDWNLHfcS0l/10CguLDuLUvvvjSvv76a8l83759bS9enQoA7HV31mlvbdw3my9vvUHe6ciu5ub6Th8dNuFwPPFQosIWKzHVqtYslY2C+kkNATVHV0YTwb2Pfd/A3frh4zhbat9spZAqJ1DEnsbvt6kZmh2tQZ6YzDkAdVLafxP7E5QOayOdf9Ch9Hti83397Tu7vLqxy7t7u5ku7Nv39/b+ammzVdvmy4bNF1tJ0n398OBE1u98mxMNpLVCZ1910SpKrWQ3FvUIAKA+tyyaaGKXSor6dfBmUKS/+/lcTU3qG+2dh2cgH59+Xqae535x37UXpHR13ps8N1MICwxA92uOOqLSQI839JStVuWNR10SvtXF3wuf4d8IfnowNJ7CdY4MpoN/irNh/efqgGvsldWv/I7vl9RZD69T1MLVr9Xzd1UuXKo1f88A4L/7q7/WHYg3U/WU0zb4j0Ugj8hQg30QF0bj9JE02rgx9Qv81Pv6TQdGfWAKWKqwo4r3UWMysigfQ5H5/YKNV0klqg40RbpjCFwAMN7xFbJfS9t7zDyz/jkfW0DqAzjeR+GNVLtPsaDp3vCe0i9QFCjRF9Dv5kbAXywobjaauujNhjw8KEr1HNDsUwR8tavoBrI7B4lSwavxkV6PxVueQYl5IlNnMZXaYgICAoaZvF/P9HrhmZNArpDN+HstO/3R8a5fR7ol7nflRU+ZTBWsGN+USo1/LAAlI5DPwQHGWWfOconrKTksXcuU0FsFL/1nNt5Rp4PdBrjp6ZDckEEt8gMHzTkERVETcmL9fqI5RWKgNphKZ03ePjX6tUsZgjHoJu6+KTdUSOna0fmUhKfiDSGgEWlWT/xEvJ+RkyHNUEqsAEAOCRyEkXwgg96qMw1QAnDMgVjBChtP5jo233S9a94eFDXVuVEdz5qDAULpwETwhEsM2bQpDJGf0I3kMegOZJW95XDMoc921h90rNfFPwZ56FZMj2iYC3zFg6ODDHhkg2FPnlRIRYPh8aMf/cju5/d2N703ZMqwfcS6i9DaYt45oCOQUuAH77Olzt3Z+YkAwNdv3opty4FCBdQqs9u7Gx2uxsOBvXh5Id8/vF0oKjn8k7hLAjFvGlCR5wNMRgLz4cOVze7u7fzZqb1589KePT+17TazZxfn9umnr+3i4kLBLeenL+zk/JlNTp5Zk4qUQxLm3/iE/ywAACAASURBVGLkpRTFuGFCLhLLMZJ4xVJA0pKLUYP/H6mpLkNx8FUFOcVIAumcqbbVPYLN4yAQXkQ923OwbHCA2FrO/cckvk9ybFcHqGIvS/uaJ4M3zbYUgrRlkeKzBgj5UbDDejW1VXZv69XMNrC7EgPw+vJSh28OkoxXEj2RBLsEmLWbjjYHXAcCfZK4hI/roLVMTZD0/3x+wCVhC1uBr7x/CjSSKwEDFvhFChgASPRDJm9V1wMLwVQwqiGT/FBDdoysNNY4Dlm+j/hgK73FPCAnLWDFXPP/SdKmwvMv7UcC/ZrecEjAehwQxWRI4Ta4y+v7CiLq6NDeTH6kjOt+x5O9tX5R9AsspGD3tRFwGpAfPyjkK87+61kTJgegH8FJ6X66ZLTnP59Yynhmkpip9jtMGZiqgNXyhCwtJUqiY9ppOJy5M77+iH3N/kXAA3K/fGoNQh6WU9tl97YiZRudj1aMlvY6GdpvlpZvFgL8ZTC+a2m9g73CeuiNHjrxHMZSOrTWwwSyhY9Ukic5YOsMTz+4JuZnun/VtdLve5Leis3kvqV5Ppe08PR0ogYILFVSRwEoX715bSsAAQBASYA3Dv6lFFpCVAQ0J3bpsVon1mW+AgTH4cL9yViDaLwA5rQEXGm/SvsTcxCwEHN5rdfJZkQAIIcj1U4cjHwtw0e0xf8T49Fs2pA/XQdwGigC+HmZ7DsEDmullxiksNRWzbatYQ6rmZlSRltd/Zy8RlnPWL+yjWX53JngzNcGxzoknTMxa2jwsLcpEAfpeQrlYoICyMR8DCDN/fkcvFNtCQgsexRYZU15juE9xv0My4xoeCpUZW9KsUf2DPNwfs965SEJaqglJQHvp2i46+BZHp53G98DBdRKLua2GKpT0nLggFQp/RYAyB2THyC/uxbjkj0R/70+fqxb7iuMmpY9f/1W805JvO2BGjqsl+6hCUh2b/nyxhbzS62Dy/VGDHdY5osZCcl7gUJrWO7YnQDs4WUMuJsaD7FgBSgBQEgTjr0iGLGSi7d73phIB1alBvcH1uz1tf9z6TzRlrXFU+lRloR00OX6ztqX1FLzz21GuP9cJ9Y97qfWA/Y3fH65TrIQaKgpRPALgWfsw4CRvNdg7fjnCua22a+//Fog6nA4sS61bW9kND22CjjqWQMgsN+38fmpAE3eN2N/MuzaoNOx5fW1ZbdTu7++suXdVKvTZplrv5/Plzaf0Zz0uc6D5gufi8/jTS1X0gjURTKb53Z1eWlZlgtQZyy6bQPXqq+vhe2Nwimw5zFXf2z2Njx9Zu+vZ/bVt+/t6uresjmsSVorgAy8LgEe7KF+RmD5Ckm+EsgTKM445GwzOTmzi+cvxfy6u7u3zboh9ZFsNASisG9qVqW9ONXlqU729cTXGd+qfX/W+YiWD7JRgd6+FwYLN9ZW992uNJrTy4QHnZ4vXb9SjeXNs+qDFGb2QuYnfqGrPLNJv2F/+pMfiHm3Xd0rZGY8atrp2Ujrk9jy1pCk9/WLl2LWUxd6UrlbAXUahIF4k4SPAKCm9TjVmQCLg95Q1+vqw639+ptvBQDO51MxAF++AAD8ofV7nF1W1h+SaTMrzqSMB0B7xh6AUqhuyjTVdG2KMIqKTYAaF74nKHAibcKuKkr7RgoCObCviuTldAFjXWSt5HV9Xd0pLZv56mfDsc4iYrpu+Pxep8oOpEXAGOfGjuwZbu6ozXP7cHVt0xlg3wf7+t2VXV7dWb7b2yzb2HTlzD48/vD3Y4vARlc9Q1iLCWbdt1pKpfakZvePrjaW6udFt1fBE9ftDqoA0cF4CTyiSkbSmPX9JJqqVaZh/D5zVJ6sWqu8FoTFzdjTfoHcvyBJuA1V7BslKasqo47xX8rgy/d6HKyt4xfFeTvSampVKH+tehke+bbP3ydszh4D5vT8YlCW7/eY9Vr1fgQu46/rv1dPYa6+n7im8Xv+NWkNKj7w8TmOWbY9hvs8dj3q//7k9XmKAfgU0PZ930j8XCE7CqAmggaSRPOxN/xPDQA+9jmqNz1uVPWGRvfrsQv/ECAqAUPfKA4R/ao+vzrAf1cAYDHww7upOAcedh4CAIwJIIIOXZbNWiAEwN/NzY1LL2NhTpsfRZj7xnlkvRJqtchwkPDFupyAiflIB0XeeK7GYp3SjynEwTdsl4p5d5gH15ZNcDgYyhCaw3+bPy1YIhyOna0YdPModl0Cl9KTwxy+tpD8fgBAZwByjR0ADG8vZ17GOCs8MvC2CM/MBAI6GOigQ2EUzrjS3w+T+2I8CRSoyJirYHMUCnoujiOK/nUPR/fNOvSuKAvZhg0HdNn76rLJTyol2IkJisSCDtyWLhbgZ2IApo6gZJXIqKAJxniqeJfVPc1KyvThRhHFqA41aWPVmoMXEQw+oQ0u+cLXDGaqA4BNG/WHKqaQeW5T17/T4oDaltyHwoXtUwwUpWduVVhxEBqOBvJF4loBBgUACIOS55+T1Ju53KvXgylBd5JDKIEPDgox/lkTGOcAgBQFSILo4FFswTJk7FPkuCn0ynICBxZTvZ/z81MvhHLkCYvk3WbyJGNs0Q3Gb4kC/PLq0r759TsRnk5OTNKP05O+TU4GKjhhIwIWsg4g9RmMJjoAePJvz4bjE2vh09Qiods9gdoDl5nsklcj94yDxez+1pbLe7FpVAACCsMGgSGXGKh+aGJ8Uwh513YHMxBAFDYEAEIbaZQf9IoUZEZWksgzZ51J7gAkx2musXvLkfrYtsa2owOrNn7hfxvbE9iQ39lycSsgEBAHFiDvlbmFTJPrrNROwGEKzWTgj4E4zE5nAiY2AIyl5OtZFAHI5BKwxBgJJm8x1mmQNMzefP4Dm+eZTRczAUia+7BedRhhbML+47p5IA6MWkBCxgPXUhL5CmtcYEiSZhUAUoXRVbd4KQ8qFfafCh73hgIE4Bozj9RwsZ0OgRxQooAVQ3gAIwtpXsPava48M5HxMQ/9va68WQQ4yNoui0ZkUfj6ebKr9o2Gs3V02MUeIDHMBFHA7gEwTN5gvJ4SI5H7UdjyOwA7NF44QMvHzENjwgOwuP6AdeG3JFAEpHVjjW1mW2Th+P2tpgIAt/nS9qu1wL3mHiuBjkv8YI/uFpbBzGW9EF7XEnMFiwT3HvKCHRaOkuzFfvU1MUBAydIqzRmBgCkYwg+YZc0QJuZRN0VB6mFDbgXBesE6wvrBtYpApWaHhG8kkX7Qd9DK2Wa8B/dIAqziuknUdLTZWa1Tyoaay94BSyQ1TpYJgN7+2YKh7usrAKAfmL2JGLLwYJu2Ws7+a7YBWBwAbO4IbNprfgCCSDrZd0BGCcSwViJkDjC81bE1MsCGH/K5puxneNYN+wMdjGGO0ISIugGm1xb7BKXAIlsj5Xsupge/34AFrbUkJXOy/qf5qICPKjszJX6Hzx9b/or7yThn74DF2O3Yvp1AiHR45HrB7m4x3xa55bOFLeceMEMgj+SviRnnKpQKQFFhNnrADE0ml5kCyAroTd59WjPDtoV5AlCTpL1KJG1trdPZK2x50Gm6tLA7sl5zZJ0ma/PEuuNTBVbAViO4ar9j71zbHhbqnibajS1mHyybXVmWTS1bb+3Z+QvtI/N5Lo+6VU4ojfslepPAgykE3HDwKpoTzuySJUmyg1FwRKOh/VWJmUV4A+TQrvXwWe3C0fOmNmsKe20oGggc4t/EBOSQxtxE+QCAR4ALzcrke837gzFDXbzOHDxrEBxVSTtlfV7BrM2wBFkLkGR8F0E9qlHifjWVOgpoMZvhIbwT+MfY2OCd1ujYHmB1NJZ1yWA0tP5wqIYm4WMT/L4A5Aipmt6LvU4tQ90CYxxGucIv0lyPsxj3P/6Nr+E5ynjA4ufy8toW2d4GQ/ewptEbwU1V0AKQeyHgfC3ZbrZu2PDkwm7uF/bu8s5u7/2SBjEfrnOxzjWcrVV4gKvBx/4iLmySozdt2B/Z6cW5DfojvefZdGH3UwBA7GQcAAzSgc4Ywb6vMasKj+vYAILBrtoiBAOJTJDOCkVzrHLYq8IdshlKe6saA2k9UzMicLE0H+WpzdhtkCO1FFcSH78//5PP7JQe6w5/5NzOzzr2+tUze/nyudY5Tz7vau7p8yUPSe13Wu8czFfIEl8rTXzdz/lCYx0G5eXlrf36q2/s66+/tVkCAF+/PBMDcDCgjsqs0yXEjOA23/+p05d5LjASixpXWXkjxB9PAYCeOF3d39hrgxxRACo1wNTHhT93WJ14UwoGp3tH+hjfOJOPpk8TGwECB6lV6MK2jYaWUtnvZzadL3X9vvv2vb377tLupnjXZ/b++sYur5c2z83W3B+UQvRzAcTZw3G58V6AwG6PwE48S+Y2+3MEaNZIREGcCAJGeII6yaW0zKmf9+Pnq5fFz3F+X2IPPgYAsmaqCdfpFj63CgZBDdWlfu/rzOzrQZyt41pHHVgmYFeGv+rcw8d/+gCg5k2ElRV2GceZiHVQsG5tFyqwqL/qAKBeq1LLBQB4zHLunwUA/N/+h39TfPK6N5Cm8z+SAVgdHLHp1bvIsYkcA/+KC1ujWP6u3lf9hqm4rqQWxzWo3uCD9/8Ec/HpQI+SsVG9VvF69WtVm20PEPCnGIAxIIvP8xEAUAwPLbj+Q/wdo3Ni4K9vbuz66toG6dAfz1sceAX6OQj42wCAocCoMsLVCW4BjHg6nLNHWOz9IEj3FjBCAAWJwX0Opc2iuKFAU6Js6uqqsP59AYCSunH4TLKKlLqkZFEAQHzTChAvseaS148Wb1hhAAEpxdW32tLXkOvM/HL2io+pMBE/NmbKTmhFHlfpFMIW1HqwXSfPMPyQkudP6ry4n8RWICyecYQYtFt9JatJ/iuGo5y00lc8XzggJQ+sAIN22wogWG4o1Q5QdR2oUqqrCyyFOCBMtWvDNacok+lvutYak4AA6QBEcc5D3X+CWZIXGP8PgAQ4wYMOP8QVhnY7SU9DtqNEPCRG+P+RSAdARLc8+RbJ85HGoJJRnRFKJz0O/+7ZRSecewpI6Acb3quHIlBwTSSPCg86XgsQk/RE7v2QFOJ+X6bjgFXyzmo2bIE038zOT8cCAXguQMMP7y4N+6ph32yMxdDQbHLC3OG1CP/w+cR1AUjq9Bx8H5+eKLCELiuHJQAXAMCu1gKAVmdP8t5gTn7xxS/s9vpKLD0CbZT2yVxOBwB5rjWYiw5WRWdyS2BMw2UZHHLFPOgCALonjuo/vMISA0i+YXGYYi4hC1Za3ijJAYfWbg6tses6AKj0WLq0udni1uazK2cBbpbyrIL1wXWE9bec+RjhMMWhSvdXyb4Atw4IVgFAvFnC70dAfmH26t5B8kpLQRTBtqDA/PynP7W17SwnkbHl0v8e4yBxGpAXM75ms3u9N4A0mjBuGp4XzHGBrYU/IHLOMkgg1uj6uuB/L4E//TUdtkO+GSnSMBc9iMABGBWRiTUNiw/Aj3THbUqRJCkbGSpzjeYRzE8xm/B70npeykwFgAMuk20oGwpFxLoxffKSBUANAFApsoRIIAfuAATh5wXLtmNtgEkYo/wRq8WvfgFUpf2POQ8Ir2uT0s1h0DZazEs8o6YKe2iyBoiViYdg21r4VorAiiRobuvNQkCgQqoE7LUtX8FKacp7qGpJwfgG5GWkcA89byDu20MWdOzDZQhM2UiL70UyPPNGUv92T+AibMrJ2bkO71qfWTs6DeuPYFgFA8jHvR9iec8Uyh1/z7vEIn3EpiXGFMzaaucbUNqtF3w9AxAsGLoKRNg7iPMoAOgMQGwMmq2NAEDYgMwv2MTMI3y0IjAmGFmSRjkXUB59kofRZAT8AyyT9N1N7nrtng163sjg+jBXJIdmHT8AAHOBgFhDqEHEflgBAFm7BMqzBySGMEwX37vKA6wsDhIbhU4nTZX+5MS6k4kCTLad9B4r0nwAwM5uZx+++kapn3i7RcMIoARvszCKr85rrwV8AzsGAGr/qRxSg0GHtI3PJ3/ExIYi0b4/gG0NA7DtzLPRhQ2H5zYcnVt/dG6tASnLI2sKABy6z1YCAHvNldn6zhbTD7a8u7Tl/Y3kgKPRmW1XDbu5urdFxiEeX1+ahOvUBEB+658h3ouAYnlf+bhU2nYKVAkPUWe5pMN5wzQHWKdouMHIp5lNOMJg7LUL+9yIZNPhwIbjsXw5tsnf+urySkwzGgfsb4CBNNqcNesNOYFtNDHSvlbYLaSgN9Ul+6YA4mDyCywMY959U55qgBOXl5f6iv2GAOtG09bNpo3Oz2108cx+9sWv7AzPuMnEw6nWK2ustvb2xStZlYBSYK2h+oS6MXk6h1TSwX682Jz5V6RT4wGqDoRfbxoCl5ekV5sNB05oAmulJomk5fKM0rQPl7eWQ6B1oYSwEez27mcOnvBwEBCPPcBQmMGkfrsEt0ywd1CntBDai+XKfn56fmZnZ+d6LvzonAGYF4zWh76oJVNIZxG9hwAqDsMV9HoJtOf/Y/wgfXc552FIhTxCj3iAR5hCgIARelSeI13SS4ARXsiTQctePevb//hv/tJenbZt0t9Zu5E7C6/Xkt8f8431riRQpOZ8WicE+FFXRCMl1RfREOF9ZvOlyBIOAF7bV792ADAYgK8/eWY//ulbG0+6CrHb76nVSbz2hrrGxGatGnI4dEaoPLSDQFFh22q+JgQWxqPAwthjD9RHLqHUtdG67OGHfl1jH/QwKtayAP70NUl71YyB+CEPaJpckBYIjeqrxoXhh18k4PTN7Z29f3ep8I6b61v7gET+/bWAPWr0RWYC/+QMnQDACIWR04MryP3B24saIsJzipCNUkpb1lXV1dkT5+OhQLwKmFf9ybj2odIqLNa+BwDI84TFmqxiUNWkwDXODJALQsERnsPx2gcMwKqfYvqB/68CgDEP64SWw7vzUN1Zx2WoQ3ycx3g9LuHm3kqNlzxAjwGA9df2+3ZEgl35wacYgscwterrNP7Dv/23eucFe6hmEF5/U78N8BagWhSG6pTUPtj/296bPkeWJdedDiD2CAT23LOzqpqtJrtbQ2tSalGUjc2fMDP/7HwZs/k0phGNNIrWlIZkN2uv3LEjNsSCGPsdv/7ejYdAorKLbNFGCrMqZCKBiPfuu4v78ePnrENQVzbWoMkXWgNreq4rLY3rBvRD38uvM37OUfbys25pEK4HjtOkWJ0c6z7b79vZaHG/oR/IeEUL513XXR3HHwIARjDCVUuwnEACDQ25I/kVvH//3s7Oz+3s9NSuRtfW6TgoEBNVLW0J9CMwLQLKpClYZQDynugKqQ04ASCKk+644ThQA/yTNgxir7AGpKfgJga7e7sCJWAHhj26Ap0EzuC8CBBIAJrPs/jYYABGoHBXC3DplrvaAhybQtECfAcAGK3JAgCj3Tq1/4awLXMuhLd1j2rBLedk0L8JghF+j39zV6zVkRQYEZTxoioarYKeMPmAhFaK61YFcKkNM4He0vBLotAKUAQA1pU4kuxiBCPgITkscmDT4iswLjkiih24cP2OOWwY7iHR0VcrJ+XGGveQf1Uig5h+uK2K4ecBptbRzAWsIzEP8V/+jWSPhgkFtAARCnZogXZ2SoP3ob2EFj70fgQQlgxSVeDbXokHzIoEEICo2Ec23dVRm7rej0Caqndi1dA2yjgQyAv0K6n5PrcbieXa0j1QxQQ0wBmbNTkaz6xZh+WzV7i8aT3LZGKs0GmnvyO3blpIep2WAIvh1ZnV6riFQZS6sVp9KQ2eNsQmfS7XAcPJHQD5b29/1548eWJ7B/vOxs2MI1S1h1ao+zRp1fz617+292/f2PZ2xw73DxQ8djHxARCXEU0CbeVwG0G2zwsCdplDAArV61ZrAOj4nimQpwljrCFwkfdsddoF0M7PNDsNMRj7/V3rdvat192z2mbL7MYT3JPXL20+pTXqxE7P3tl85gYlM1o4587YFCs2HOQwr6GQQMsXzJnUSs/fAQN138lwIjT/Yp7686ipNVFgJ4zSDXc3B5xpb/dsDui3s207BwcS2S6AQm/EE4g2HA7s7OTYrhDnXrqb9pREburak3yeKpPLTWlrFkFy0rPNAcCq7m4pwJ3OrtSqqVYiBempBTixLdQeXavJxTBaw7yVDmH9ml0Nr6yz3bWDgz3rbeN4jYbQmQ2vLpS016FAMGYVYCn2XwAUrV8egW3aVL2UAECugRoOwjqDxCTDAKIhwI+5GwCgKu9ZK1EAgAUuKwCQuRjmCwvblDkFnw2gM7Y5ACtGRGL4uMA4DCNvz57Z5PrS586cdkFakjA9Yi8E/AOkcB0tnXnoOIb+mxjgzoxVK2XaJ7QNRxEt28dhXOQsdj830t6StnuuqQXgUW9LmxUNz/7OgW002jaZo9GKZWHN2h3arQGQh94GPxsVLdACJDEBmbu5U5xP+dfY38LAxFuH4wgBXII1TZEOzbbS4MmLMJE8I83grWKhZ+QmVL53Aw7mDEAAwCgwtJoAN/4fSXeYavHv7N8BAObtjYDEMLNc02zLGlsukg9wDEikswud44kDgAB+Mlza4OtU0goAbq4tRczBXkLrVJiSucg9Z1qsfdeUCxDQGYP8vb93YJ3+jm0fHFm7v2Nb7baAHhiK0XYtp0zActb51cimA8Bo2JVTtZpfDS7sDFB9QfvmKiPDz9AAAP2M5Gxz8Mbbu9WOl17RUi4AUAL7AaC5g/n+g760GDlr2I+PDh9bd/vA+nuPrbN94O7baNZhsMHck0bd1BmAtHsBAo4uzS5PbHh+ZqOLK+s0eza+mtu7t+d2NcAR+0ZtobSjzyXFURKLgqHoMjCuEShW0gjw2s9OnQfSAHS5GK23FNbwbwBGb96/1ddvX76U1MXB0aHkZJCV6W1v2+4+JgvbukdAplevXtvZ2ak9ffpUBTYKPughDwfODPSCEMYfoQuV1ARSrsP1AFJwzVdXQxXPB8OBEvF4+f00dK6PRgCMSOg4ywsAAgbzj37yEzt4/ND+41//lR09fqizTuy9wVAAIBARbeJwximsfPvVd9ZCHqPjzH1iyYhPYm4GAzCKjyVg7SzZ45O5USMtAEDIqjI/o+Mma/FcAPzNXKN4Kj8jdfKIdYX+qYr25As+t4SdZBT00P/Wv6XYVPtJxIMYLEynOhcxwYCteXp2IkICYxCOtGIBZlrWRbLPvo0RQtKh9X2sZB2z10a0HJ9PEStyNJfrKXXY+HPeAqgzKMXmxEx5C7DrmSZChGJwAEDXbDa7tr3tuj172Ldf/tFze3rYtoN+zbY7W9bv1KxGWy95FeCz5liZPxfnWALnAgRUjJR0Cx008mvj/AXoDgDwyy+/ttevX9twdCUZmBefPrbPfvzMer26tGMB7PhM9mqXZ6DzZa41FsYiYShXOsI6q7V4til24rqld5rGUWdAMOXE6KfQF/m2xztFLpPJEnAW+Vzxc0mSFYDk8xu7GqFTfm3DAWZcS9tqduzyamynp1d2eTW0zz//UhIDgOuja9jGAJpmw6Ez/dCWdfMOs+slT8bZf4mz7lrV+Sv7O+JM5SsVLIpfqDLlKu+T/lrgIGHwk75f5KEppl/xWCjAUo9L4hX5U54nCQBMe6eeIbqivZ5ahFnLImxk8Ud51qf4qSJ5tqrZuJ79pzimQiQrgLRUXFo/GnfLq8XP53nwOhm5dS3AOdaELm7kNdVrjHmaX1sVAIxg5y4A0LGcmAvk46vs1+I+7gH6quNTBQa/b4do9X0+CABWRQzjl78vCBiAWkyivDL8uwCAzgwpH1hs4PmE55pXkpoVV8O7ptn9/eblwlwFHitM5dsfcJ9N9go1PCWPCXRcaem8+9JX/uX2xLgHQc5ugM2dShVtbWhFEFxysGqcaVFbLOxqOFD1cjQaFeBPPBNpMlUAwHkknUkkNU8+eV8SB3T7wpFW//7BvbLU7+P3SRJc/JTk2h1iFRxukdy0BQCSkEaFg+9HgKiAYbZQIHh6dipGD6BhvDzwqDA0gxETLQO3kP9UCSCYCL0dMZd8bAsGYAKsXOy91BoBDAnQTi3RKTgnyZZWTUYTZ6MOajfXTFIXoMTqPdyNUse8dhF3d+HS9xIghaaRNtYCEFx9L66R/c31YFIFThMm9Fiixc2DLXfgQgsr3WdiTQSYCBgM4OhgprMnQovRDxIPEKr7h0ACxjExAAv3tgTQBEAYgWHcBatD95Aq8b7m/JnTssi8aaEZiF4gzwNjhhSE8UwAA0g0eDYKYBKYmYOXCnzk+uzBD8Ec4wnLKRgMVDxzxiY/kh/gGs+UzOUV+rz67gvVNxQSCdiybrIA3ITxircdAlbQ7khCRyudklokuzcXRmcJOQl+Jv48YdV526C3VLv7NC1Wuwf71m43xRoKzSu2k9Au7PZ69tWXXybGogNTtK8QuAMWq6JNa9MiCXiP0S6k6p3A2MSAJCkV0C82ZtIZTa2juH46+4dqrzMAYc6pBayxKRfl/cMje/zgifW3D+1w77HNpkubTZhjC/v6yy+c8Te5dAbX9ZWNr2GiuM6X9pgMANzf31dCyH2SIGoPW+KY562HATJL404upokdBkNkAYOhZf1u13a2d2272bGDvT0lkkgX7B4d2rLRsKNnj60Jw4F5yAPRZKXaj/DMxOa4Jg4uVSVnbnpLLaDD0E5Oj5Wovnn1Uq6aqogn4CEYe3LHVDKItqWDFOybzD/axXU/tPAqiPeABcaPhNTF2toQ4AeA/fb1axeEl/SCAws89729vtrtcMDePzpUSzn7BGcHn4lGJcCDX/fELi/O9H3ek9f0GndVjCoCJPLWmnAPjhbeCG6Zqw4AOiOVRIJ5z7qEAVi+UqFNhqbAq/6Cmcb6Zp4LFGH/k8bkTC2yaG012x1rInPAumCnvNl0kEnFK0CBSxtfX9hoRLv/SAYRsE2lFySdK37OAY1gcYhlL1MoZwAvWJsrLSPrz++IwWAMxr6o+0g6gbQBco39Vs/62/vW6x+aNbZtXqM9ykoCOQAAIABJREFUs2uNTl9sM9pqBW5t4tKKczHr4MoNcNizrmkbG9vF+ZWcI4OBEJ8VGsh+rt9Io1JsjHT+gbwIlIH5y9oMhkicMRI+X9U8Dpd5ziNkLKaLqa5zo3aj5dDZdtOlLq7k7V25hLeaPbX4ap9nT9MgL8TiBZwHsIHZSFI8vByqEMj9SLu2CdOZdjHXjOK5xX42GF7aw0ew3Bp2NTyx8eRcjElaqilW0F4GYIHGVDjX8ix5/yhG+b7pLY6MDe/fbAKKH0nXNQDAeh+H1y2bqSEQ6CzFOqxBilRIU4wmtpxMxBSFVX1ydqZ29ZPzMzs+fmfdblfxDC9YbSpcwVpPRaQ4NyUVkUBn7XEFuwcgGrCGOIr2+wRqEgfY1JqdLdvb37ZnTx/awf6+XV6OrLu9Zzt7j6zdPxADcFlvqwXY9WFnzva9HlmN/at2Y1fffGPDsxOx1JbXM+BhO313Zd9+89a++PKlbff2bO/ggQo378+OVeAYU6QZDuVUzZpGM5V75R6Ronn16pWdnJ7at99+63tQxztBOGPZpwPQY2zQ4n315o19/fVXYpcjzQG7Xaz2rmtl0V6rr+22XQ0GXvC+ulpxvQVUpPhWMACVXDszWeuDpbXhBiaAyypEb9RsOBipiM455CZO8h0SGZ2zF0wtmfK6Dwlth2Kvmj397Ef2iz/9pf0f/9f/qbEAUIlWd5Zynf8WSYtT2G9KPjN9xCohQ2smmaHHPukyBH5tKgQEy0n35D8VOX3sRcxvgXvSpHRNX0BsX5PeuinwhoJ/vEcG0IZDvdYkLfFoVCK1oN/3CxhcX1hjq6VnxR4AiPr+/bHGAudnCg3EzLDUInbOY1yZxSQZFc5jrhcQmfNPP5ekimCb5wCeJa0yJHG4nrybRMAYeY90R0Nj0OVdKPDx3KWVWHFpVUEPV+zl2A73Wvbswbb96b/+zA53tqzXWFivubTe1tKaW/48Q/ooO8yK51vcIwxBzvNUWI6CfqR5xFdqAb5e2PH7M/vtb//R3rx+oyL44WHffvbzH9vzF49UGOIMY29RwRu5hOQ2G/GCg9ouIVCCKsGoTO7xSdPW5SScVc6L+eF5hgOs0gkXQIge8Ja10L+sEXMTfzAV6i4hNIUJ6u38ZxdDAVhnZxf26tUbOz65VMx7eTWx9+eXAv4uR+xbaGj6Pv369TsbDac2oM4FoJrmt5sv+bUxV/kjX5FlEftPC9rnfEFK1Pdug37588nP8pXndsdfVvMaANBoyS1xD52jMT9jHLXU78iLMrm1+FhyUWZrS3tl17q9rhuuJTPWEuMJYtKW0bEQMiABtoVkVLxv2Qq+/gZvAVUfAFBi7MIkNo9zYi3kwFuOL5XXcx+DLq3XZKCSY0eORazmu0X3gpydFWT4/4OFW2FwRv6qqZIZoVZHp5rPfp+5ko9Heb+rIOw6ADR/740PtQCva8ErPmiN60n1ogPAyhdBdUHcBQRWH2DcSEzMAonNnM38QVTQo3sAwOoDvm/BVq+3ugBuP9g8+Vj3WANgqgCLcTB+JKvxhwCAJNg0JI3RoKL1YTBQsBTJyjSMGggQYWFkRhDcmTamZH7CYymCAIjO2uBXBcx1EGgDpgoNcOtB0Ide6zaYqIZ4oO1VqgAF+bNAkKQVEy3D0TJE60+wDaId4i6GqrMuEiMl2nOy9hkBaEkkPxIgvpLUlgAgG4G3h4kSjxi4DjlndVQBwBh7ApQQu4/NJlzZAFSYt+juucZPuQlUAde7xjYOFZ5fOBv5/aKpkZJMaUM5jTmvoohtkfTXBDYtPRiSiHPmYskBgsZNJB+6FrTeMgevAADVspUCC4G8lY21MPdINxTtT/l5EgLOAv0KZk+qKKd5VjAe0/sEODmV/pprVwV4DPAHWAEDQKAI4CDMkVpdwANjIt2n9DxjrAH+AACdOUjC6y2PAieKaNoDy7I1paxiF0BgoQlV6nLkzuPls01Mk9QeocNHBhsOasScAvTb3EDCGPCPyN4TECr9eDqQ+4UjI21Lcl3EkCa1JAOywbzjhfupXBEFANYEpPe6Pfv13/5awAd1BJYMPw5oSGLV6bSlzwewJVBoOrXX311IDkvSbamYqaUmRzU/b9nSMeHj39td2A0OAmqNY5qzaVZv13U08zPoFR7sklDuWre5a4vFhgDA6+uphNnHk1Gh/YfG182SZ+Ut3EXQvvR7Zy9hjjDP+Ew52CUhdr4KhFSE6HsFIAAaUNJWWt4I+Nzp7tjOdt/67Y49efRIrVi4LR8+fmhDjBmePbbO3oGbhfAglI2JJufZ13xqiyGAzMS6+3v21d/9nX339VdKhhB1h7lNggLwAdjguproTrn2JkwpCdGz3yehewEetD3PASmdRU0A7oELc8SLZLw/OkQUV2DgsQ4BP3nWJNu0oHd7bTE0cHLcoC2c5Cn66OVmOrUlmlmsiSnFpqEAQM4aCk+ANpjEwLaVDqP0IVdfOmcqpkVqJ04u39rHAADRVcsEl5XULX1iFewJZCR4brLQ9JemGsYHjZqAMlo0a62uHGTnSafSE28YblNb4v53fSkWIGwKkieApuGA57BQ+5H2NEAPSzqYMrvyPcH1Idkvnd0Yr/v273XxE8lfc6MmPai6bVi31bVO/4FZc9duWvu2bPat1juwRrNrn372qRcCNia2KY27c5vNz6WJucQhFD288cQuzi+lH4UWGsW/4WjoGpAz5jfnDolsoZ4vYC009rhGAGIBZcjSRxtdcqkvRzwBVRRW0L5sOLsXJqb0/+pLa3dr1tlu2s5e3zq9fWt2jqzR2LGtVnInF2ICEuNgKIZIcwBANOUA/OZmL799Zcdv39nlxcBOzy+tgetqu62kElDw/OzS3r57J9AHR/Sf/+Kn9slnz8XupAVYe6XW94306kim0ZiSSY5Ang3t9SFHIYAH1+7FjYyXAB0ePnxiz3/0iT15/iPrbe9Y7/DAagCAMiNJKNDWpl28fqNkvqXixpaU55eDoYwd3r17Y1988YUAaZho51fnNhgObXB1pSHtb+9qTYrVKoM0l6SgACBm9xYmU7ScXtnpyYlivuPTkyQuQsxUl2mG1lCd9WTW6m1Zr1uzne2OZD8kTbG9Y7t7R2IA3tD2i3lPEwOfmlyDl7QATwAAb2x4emrvX7202WDsBhXXczFVz8/G9ub1qf36b//BWs1t623vWrPZKYwoAADZJyYz9Cwbtre7K8be8+fP7c2b1/b551+IyXRyfK7rVEFA7aVbkqYABGRPUxv4YiHZDET/eTa0/LHNHh7uaI1uYEqTinrs+eyZ7E0UWOVSnlhvvI/0fcdoRiYQj4GPcyuBZWw/KkhRkKMln89MGo6eFJYthdrDkp6b0PQEvrElzDfNHjx/an/4x7+wv/qb/2xng8tC3qMOSLI0a/AVcnwCFkOvTF0ZaVNxFrfH2gI0AoxLrH3tjRFvpZspjKSqorHpPZ14EW7lsXu5VI9StKRDGwZOZSt3KhZIUxYdVmIOLySFfA9nFC8Zx81h4JoAYIpxFGzevn0rsgJxMEUxxVvE01EcyTpdlIfIgAmdZ9jcbv7COhH7OBXYQ8NcnUaSDPBNOTRMPWfx+EAxb3J1y/MvnZciI/heFkV2ihq8PP6iqDK2/Z2mPX3UtT/9xWf2oF9PAODCerWltZL5VgF6ZIdh0TkmgNdfRH+KWxIDUEWydKbQtg5bmkLH8ftT+/KLr+31m9c2my9sb6+tve7xkwNrt2titnJfAjsTAMjfAwB0TbkwNiqBIt2b9v8UdxC8JD1Rvhat3ZqTzBtv99ZZl7R7JX+DuVbSz2XNYLrE+qF1+eKS3HRi55dDu7oc2LvjU7H6qLoORzO7Go5sMDF7c5wBeNlcB8tiegTwpzWYhRj8WbKBAv+q0UcC5dbwKlbAwYr+22oEU66R/Ptly7N/twTZc6ZaMmdkD6dMlCXNeTzgz6bSsl5hmtWSHqxMDNttL1KlLjHlKYp1MiO51HYdnxOZZhUAXn+vt5mAaMt+6BV4zq3OyzsYc/fhS3df13rwtBp/VeMtYtP8dVcLN78X7xV6mqvPfT3wcRcedRdudotpeQ+gsvEhE5AcAIyLvQ8g++DTXLMg1lY1sje5DxktNAbuaCnO29PWXdu/FABQh0vWT14uqNJVd+3139F7niPjH3omuTsVv0PlejAe2rkAwKsCAGSZ+gROQEWqDBfbWOpx9/twwM9df31z5+WAUFlp0c+6jEXxKiuD66+6CgAWWk6Zsy9jFyLicT0EEQSEShxxDVW1sK5EZndnx/b29p3ZAvqREP1gZAk0CSZjpYe//PzUopohUKsMwAgA0kGXnpuE4Emg0kFKG0/OAAywZksGJ2ULVbRPsH4IbAEfr6dzJZJRxYl7z0dyHU3aD5pUCaFVIFUxMVOQkYjXbwt2SbCA9HuJyZG3QoudQ0CXAgGNJ+29aocrk139bmIK/q4MwAL4C2Zwug/eWwBmYpfeYnKmQUHLK9/bAEsA8Wg15HdcKNfbdAiEYIlK6ycBgAAeaOyEq5YYRJkOoe5dre1ekWbsomU7NCGD5eRSABkIkVpjS8A3BaFZkcPX+e1DVKDCwgWSNfZhR5nWp3tkUmH0Z4uwvum/BPwpafFqLGMMW45EVPpKBQDYLFwENU/TWDJmu/2+dbs9+9sAACdU8tE/bKhdmmDD27S2CtdMxujVy9OiBVlYl8ta6rqIFZxx5E9Meorky5i9Nt0Z3JmCmwIA9cxuaG9u6VpwfmtsduUKN1MLtbOLFjNvnZ3OcUuep1ZokoENJddlawuJpevdsczZO2g9Y+0AgmEk4G1jwMoOAGouiSE51vPnnnu9tu1u963XahcSBLDknj5/Zp/97Kf24Mlj297vq00xwGfFGWq3RlPr2sYDXJTH9t1339l/+fXf2m9+8/eaO7Q6R5EDsMXnn88pBLIJ6rkf5i1JD8/j/PzMXr9+Y+fnp3Z8ciJ9Sgc3t+zh4ZEMbra7XSVN3Fm0WxOk93s9gb38HK1zfn8d6+7uInDkwB+sNz38VAyjtXoCKDq269FYwOXV+YVNAJVgbS1mNp8M7Xo0sPHVlRuGrJnjagNOhk985aWWYBlBePs+c1XFoOyMCd0Xfh4HRJ7ndrcnQCM05FwvzjUmYWjtPHhkBosOzT8ogdJ+I9OGIT8xUeUmA5tNSMovbTIe22gwtvfv0DnDiXsuAwG5hWKAAxgv8C+Av5CicFah75l+7nghJjHLK3FOHo/x/OX412pbv9OzXrNm3bZJV6y9fWRbnQdm3YdmnUOr9R5arblj9RrnHUjqxGxzbLZxZrY8t+U14MhYokjT8Ui6jRhPAAaen57Z+dmZgEDdz5xzh4SYNerJgrfHBuOPwpi3SpdtsGvkUTZgR3sBT4UGtHw7XTkYCwDcurHDo561t5E66Ftr+9Cs+9yseWCyqwTtzzM5/ixBspktxzObXS9scHxuv/mv/2B//1//wd6+eWPfvX0nWQG1EDfqNhlfCwB8925gp2dmjx+b/fKXP7N/9YefWH8HUDwxJrlWzGk2Gob0HG2dAtsXyYgHlujmlr15+0Z7BKYOgEWMIwyxRw8f249+9CMHLtQCfGCt3W375b/5U2t0emqbZx4THN0gbM8amC6kAXh1em4XZ2f2+rs39tsvPtf8neGoOxrb6cW52Jq8kIN4/vyFx3SDkaQD+DwSd9q+Qirl+PjEXr18Kd05JCLyZB0jHX6u2+9abxtdWMAODHDYRya22+9Zv9e1/b1DtQKP5xt2U8ettmEN9vcGQMTClpOpAMD33760c0DQm6XYO4xJp7erlsTT4yv7L//v57a50bJNjCa2aOWnqDbXdcNwxuRD1w0DsNO1R48f6bpfvYQBeKK2YbXbp7gSPAcz8ABm2c+ZVxQ8zq8w+DEbXScA8KDtGtG054vt4np1Dui6WhcMs3B0YO2hpwn4FwAg55TUBhRDJuXHTeayJ9eFxiQtw4Uhjp9nUWxSYQEGFzFrMgmCkQzZ9ODhI3vx48/szfmJvX731q6Gl14IgfV/c2P15YYMpoLbfMMNJD1uye8IAEv7C4zMxOAi0dYZHgzdxIjhmhUzJxa1t4RH2o8OZ25At+EM4CI+SXJAGhMHArX3ypBnVTqEtasCKJ7adLu0mvo7+41Y6skEScXzDbMec27/QEEBACDPk5gCJ/ZgqkXSHfEdfxfgFAVn6XN6Zw2mCDpDUsJctACHBFQwKdW94lIy/kIGJHWmJeON+Dy1GtuG5p4AxlQciJhNOqUbMJOHttev2dMHPfu3/9OndrTbEAC4DQuwtrQGZ1kYZaXwMI4z4n7F24lFx2fHOGpOVVo2ibHaAIBJA/Dly1cCAFlju3s9+8M/+rE9eLhvrRZ6vYzllrp2OAzDVI97DkmikBBw4CFat308ymfmTD/adMPhOZjFAH7SfkwakBQvpROu1uO6TccNQ8L66nJoo+uJ/fVf/40KM2dnl2InX0+XNrp2Rt8U0b4UDU8BDFPrv9QWwoRQ3UUO/nECRVwQPKIYV5V4BACW8i8l1pMKiAWknuLRNYDgvXhJpUPwllt0wbZNoF8wTCl2q0KeYv/oTIsOrpR3RPt8sQZSTBiadJIzQaNXZpq9FQDQ1z1MWApyicHKHDc32cxfnresdufp3yv3dxvvcb37dThPQXzI8507PBdua+qVkmorF3rPX6oAamAe8WtkTbFXl7OtlOSq3sfHAngfc62r15Hm4B2t1ne978b//uf/QdP2LqAtv4E8EL3rDfNEuwSxyqS2OiAfAwCWEyJfaRXK4xqa9ccM6n0LtjpOP5wBGFtWRhFNraMeEHwYAKzeW1xfoM35IRgBRv47ofnEAuJwGIxGEkg+v3KReaj0vFShSdWEqBDEYZO/XzgUEieI8aWNyCspAf5VjJFWbuE+ADB3uOMXqwyuQMCd0ZYYLLRY0RIgQXl/h2atUYAbYvEQ6La9rU3jlARZC3ahEhNv4S0q6FlLIgcl4zODRZMqlusAwGjtdLafz2NdW2KNAQCGKLcSwDRYcrTc8uqMP48EOMJSE5unJuZPUUlLTpLVakNVEzAGP9odaFnw/SCAutK1EUZSjtbGYaXfjTauosUrEtakHQUQTFCOOG+mAVIFAJkz3CNV93wvySsreQtwDgDePpDK7wQLKNZUcd9pK4nPEgCYngegMT9P+1+sK7X3pMCdoE4OpEkrTys5sa8CaPXnHAAg97RIWpU+x+T+y/sVeljJ6VCu2772ImDM979i3WYMwtV17a6joZFCABlrx+e0u8Y5AEECTzswQIPrvdCWj0QfrCjBWWIzODuB4A8WmAfOSdsm25LbzaYSNJxh0VzhWVJxBkqmBdZbgFP7b3LMhEHIfgMYxNxrNz0hmExwoUvYFwbOAJQpyYr2DdaUg5UpYME9ueVmIyQacg9mvW+1ZNwACO0aig5u89m0pLroNW2GG9bswFJsCFTQnhQagMsbOyLxMLOzY5wsJysMQLHVUlIE9uVAtJt0oCc2X9zI4GV3u2e9TjclPHV79PShvfj0UxvPp3b09IHt7O3JCIREKF4wG2azqRJ6GD8kPQAKX335lb159UoMzGfPfqRgHsCWBPPo8GH6dV/Xb16/FRtL4GuzoeIH7XP/+I//aK/fTIXZgXe32oy1g6rbnZZa7Qh+mJOwLHm2gG2tdtMO9/ZdE3JvLwGAPdvd61u727XWdtcauGy2g3HoztUw5GAoXg2ubHh5ZZfnFzYcDMWeU9vmGBfmqTW3NlyXR/10pVZusX6TY2ywfYKNyX5EQldvOLMvgnc/r5Nzupn93//Pf7Tt7Z4d7O670/budtIbJAHYtPPhlfX3j+zo6Y+sf/jQGp09W2zUxFTgehBqBzSG1biYcGYObDykjdwZgNdDNLEWYqChPcS/YUqhvT0DACOQ1xwOV0HpaXrCWbB2PwAAMiY8p+1+14529m2317Lr0bHaezrbR2adA2sdPrdl68hqnQe21ejbEtMOgAab2lZjZtYcmRmOx2dms0u1xNNuzvOBATi4GIj1N5su1HqJQQ6gLXNTiaIyqUzvjuwrAAOZSMU+tAYATMZBwdYHbIEhrCLEFkYgN/b46QPrdhtKVpu9Q9vsPreN1p4DgOxxLjjr04M/AwhN0Oyc2WJyYy+/fm1f/MPn9pf/6S/t73/zhdrIHACkBbjm+mVJ041E8fnzA/vRi6d2eLRjRw/2bGnX2vNgdOkcnjv4d3Z6oa+4vjtw6W3Ff/EXf2FXVwO15V9dXlu/31Eiy88A+uPm2ulvW//g0Dr9nv3qV78SkI6+qooJWzU7P6Gl/7VdsN+cX9nJuxN7//adff3Vt2Iq9vp9teui28zecH7FM3QGIO9H8ozEydXVyP7uH762fr8uBh2fwx7LXkL77NXVwtpe/ywS35PLhUDkg4Nd6/bbdni0Lbf0wfl7OfYyDP1ts/29Hetu76jlbgMmNNqsbbRZ/ZxZXE/o/rWLd2d2dXEpkKdVaymJb3Z6atO7OB/bd6+O7WZek2lOAJHsa+PZWOAsZGY07bh+WMise4osAu50zjjbejCC4ZWI0ypGOyCgNeJm9XYB5u3wvbHLHu5uyOCK3x8OJ/hqiIGjugsmQ6zNQhPOY1piteuZg4BS1eCNCwagg+FbG25MFI7snD/oFbJmPHZKsVz8IuAyRiKLG8kLeAywEABIK/Oj589UWPnym6/tYnChf5e8Ii2naBBKscXBPgpgM343MazyGCH/czWv8byMs9MLK4AAfh2rTBWZQsnl1jWL+VCcqSPvKArn8Wsp5g3AhbXNKz4/dF1rYq7eSB4D1pp/dhlksLYAAVmLsFens5k16nXNE/Z9Me6ihSAVuMXSS5rm0pxmgdOALikWl3mJTwgAMK4tbjs0niOu4zxU+29moBfjej8AOLfmFpayA9vtb9mTw7b96o//wI523QSkU587AIiZGzIoYai4Jl/Pdcb8mpHvKM85vsd5RmxQugCf2rt37+z1mzfK83Z3+/aTn3xiDx4eWjsBgLTeEidtAADS4p3GlHiKMZZ80dLjZH+Q5fOM7h9ad+fkYMlZHtCcz1NLLzIKcCEp/N2YrgcH6cFwbJPJls0mfbu6nGl/vRhc6d8BsFnP/DwMV/4D/MPAXjUm/qMWxPYPdsn+k0D54tmsIVxpTrJn6N8CaS3xBY8hVoEv+IzVV15svA9PqAJkdwGAuiKxg73AzdzOGr1Ks7YKAFjVwlThP/c0yEwwnaXKuVZKrcX8904gL55ER12ei5f7RwWPqY7XykUzJ9d3QObrvSBGJZbxuj2syA8ztm++r9y1733o+1XwT+8X5IMsT17ZRzO38dBSzPGS+NlqB9td+Nt9153/XhQi7vudlesNALD6SzlwtJp4lhpZH/qgXKQyB57uXRCVN72NqGbW8WsuwCnmLJYqHL+ealq9nvuurwpqVimwtxf06oKo/jvJt1+v690Ur2ivrdjXVz//QwhzJA3xnvrdTQdYxLhKIvZevaddba7EDJ0/Nlt3cfVAgleAR8FKyIe/EMwMwdcs4KDy6Au6pFzH78aZfgejN6s2egtaoS2U3iAA2HyefMgZh7TLN4ZVGncBGBYac74Jhtit2gv4O+yerB019ASDJQYNgs1ILpYbG4VjK8EpBy9gIy8OYgUIiCSnxF6ud6FllxiB8XyL+6O1NuYJIGXNxXip0PCzYbISDoHfdzPIN9CVYEKgrzNVguXlG5o/U5yZeXEfWudyRnTnRp80AcI6iOQumM5o0T1lDEDmn7PVkp5fpqtQjHnG8CueYaU92NdTCqrTv0UbsRhiWZEgxreolKldt9QCUwCfAEAAYLUGyWymjCACMNbtSufPdUj1PAh2UjtzYRKha/CDHP07fo7P9HFM8ys5QpcM5jJhLsci6P3VQ5R2GgceBcInBlEwwxSsUtFL1X/dr5xNeT8HA8OYI9r6Y52F1qGcBRMgKM3NtF8RIMCmAgwC8YVhNbmG/eKaotwvwXYwABnTou06lXBZK4CvqtLOfY2QcKO7xfV42yE6XSaHN3KIaFlGo5DDtS52IWPsTJwttOWYm7WW5h+JvrdqL8XopB11isMrujz1TWu1G0YS4q50aa4nvVEMZdQyO8bsYalEFFdCWIBovLn5y43r9ghInzv4R0vrzVzPuNNyV29AQkC2zz77RGyXwWiolkeAv2avY81eVyBm7MFoTmHqErpTMOgkQK/543uW3Lm5N/SgSMZrtEfTAgxTxZ2CneHneoxh6kTrTIS37I6MO4k6z2IyMoO4V6elGh22LvqK7p4pU5d2U4DFj3/8Y4E2/BuafNzDk+dPJLTPvgUzbgggcnpqI9oWLy5sju7aZCw25MtXLz2RlX7Swhqbm9ZuYjLS1LXkbsGMPUURGIiwGPna7mB8AWBPVdtZZIy/tA0FXvI80/Obzezzzz+3i/MLe/Lskf3Jn/yJ1iWtkCdnp3Y+HKpFFP2g3aMH9uTFCzt68tgePnlqO7s7WmOAmQDnN3PalgdiP56dvLfz0wsBxFdXYyVPPpcBs2EooavkbbMlA5A9Y2GfvHhhYxiRgyuBOVTaYWuqxZ1nMfdW4gA6xMpMbDmeA7pYmPz027iBD216PbQnTx5Za+fABnOz9sEz23n4wmqdPbkTtxpt29rpoLpodnlstjkzAwSantng9DsbXL6zN6+/FQDY3GiaLbbs9OTC5lPcWhlXN0SACejzinNyy11wYa7dbIn15JIbbZsvNvWsuG7XjXU9I48PkokOhTUxj9PpJaAVENDnM3Nuf3fPOrS4bj+wersnQLrVcv02aTdyTdOp2MbM31evj+3LL7+VC/jf//0X9p//5u/sq69f2ugq9hl35/ZYlThDu7l1ew3b29u1nd2utdo1AWF5Vwn3AGPw9OxMWnXMwcOjI2nQcQ3ffPONktY3b5kfZkdHrn9GOyeewrBMN5tbLonQbNkvfv4Le/HsuT178khsNlswAAAgAElEQVT79qtvv9NaBkw+QevsaiQTnZP3tLxNUp4Kl8j3UbV8UqfTOWv24tPnYsWNZVJBG3ASm0tD62dVKirO3fDLWznLhkIx/iG90hIPGEYhRrpkDqa1AUS7TWviHKWCr7O0wogFswONLR8Thl/SxAwziW3pMDbqXXv1+tyO35/baLq0TqOrLhKd55yLcjgo9Z7jHOT5xhkC4BUvYC9e6kBJ2LBCjqSkED8ZpBLquyqm1r34FGY7YiVrbBJzKJHdt+r8PAwm9lXiPiQ0cNxtZA7sSX4jtc5F0ux6eM7Mj/wowDUvzHkhyR2FRa3V53R6XXv+yXOdb99887WdnNOy7S/fN8skVc8hyZRJ0w7H0NB5zlpGZfZSOJdWAT7ikVxSpgSVuB7Xz0vSF7Wa9qqyXTgZesUzCR3pLCh187twmqa4lwwkZDLlWtA832qeE7E5e16sdd6W+EKSO1nRlp8tQAvue0Wva9PbgZMEg0wo8i6MNBzRVcPZ7o7tblwnJ3I6DkLjL2PcRYybMwBVTE1dG+gvNxu0yA+MLfjxQcf+7S8/s0cHTes3b6xbn1t7C51A9j8ftGq+U+YiDvjlHXFa27GFCtzEAIY8pCPNRFppX716a29ev5ZhH/vcs2ePBACyDihucr5h7Ndub0ubky4KN4QChIL9fK3YBhkV17psKvZmv8FBmj2Rtv0hruVq49gSGDiezpVfXl2O1a57fHpql8ORCgJIGQ1GfPaWnby9sdFwaYPr0tu5WLcJ7MvSjNSy62mH6lHknIkn54Yj5eRz5pn/Pce1byJnSClMAfqs0fOP3LZYIZWfuQ9PuIvAom6cIk8NMxTmgRNbnPjAflzmOcwF/t1/sTSsCSklAfoJwC3mTXa9yj2Klv+Ie92k0POALWthkgTwniQ9VjvgynVcxTli1GNvKFvX19Ams/0hH78cCMzJPbrdlTboDLS9G1jIPuXuP1ZBwNvYwmrulRPC8m672wzF6j67BpH+HlcYzzGXxguCTIHb3cGa1LjdBQDGZ68+gABy7n5oPKScNZUnx1polYu5b4GsAwA/OC4xoW/1ln+413zd/a77nH9OAHDl87KFXYAlWeXnLiCwTFYdZIjxL4Il2D0kERgZZMkEm73MCpZzG45HNpqMddBF+67il1RVVHCUDvV8UaYwpLiNAA/LiRiiwKttlx+e51nwEWKmOFJG5SL9cqmdlva/ChU2PiMAwPh7FScmUCrngs/l0Hoj2AgpK9+cS8c52mrk4obmHy2SBUMKnQwcIb09NzYQBWeATTBHpElSat4FIBQ6I/F7AunSBcT9EmwCUGEiEM9YLSzJqCKu8769pFpBKdZqWJdTReb6i/UbIr5JB0VVYOZctFmng0l9dH4QC5igDVisuKQjWAEAxSJJ+0S+N9wHAPLv4fpb1cGMMVClOquQ6XNSMBhBIfeneV/o9blItLuSJhp+qvhWQcZ4v3yPA/QjQAUIjIM4rtV/PloAHcwLwK1K7a+2+Wo8Cg0tZxL4yyEcuR0HCFgYKXilPv98yEvBFovWRK8argbdZeXLWckcdBoPkpSkGwkYAzCCOHyn2RYjBtF1wBeCRIFs6EGFE3Vq9cvHLYBYFyF3Jzu1HcMiE4C+pfkzQycOkGHm+pMyAcFpT9VR1+fDxEXO0DJfwFHR3fd4DgGa0bLoel3I7nt7toP+XuEGlMsBQEA93lMAzBjNvLk+l5Y6QFG1yiftITHPqNovZm4wMkc9DoZd3dpNT1K4r3arac+eP1YiQksvrX+1ZtKagmJD0rJBpZvPdfAnNEOvaTuk7Twl7ST70ylJhTNXGoWBzVKADB2Rnug6CxC2GYzXGMv82GSrkbA0QMXMO3mJpplqdPOyxbq+FQWPLWlhwoByF2CcQGsK8o8ePbJev6fPODs+dabn5ZUSO5xhmavS1kSrbTpx7SK7scbGhrVbDYGlnWZi21LZz2IIWEwEpIAstIvu7XgbsjMA0Wz09cDcE6hNS2tmWoNpwPX1XPpfgJe8RjATh95y9PrtO5vOb6y3t20PHz+yJ8+f2aMnT6y/uyOm93TkoNXNgvkwstFoqHsbolF0eSmgmTkjIfgtB33rW0hUrBYReA+YtbWtTRWNWDeMSX7G8GfaPAGASwAQXbJo2W7IdfvhgyPrdOoCAGFgPX761Dr9vg3QH6x3bPfouTU6O2IuwdTd7XekRzW4PJYkQKdVs+n0wk5Ov7N3b7+1N6++s8vzK6tvNm1j3rSz40uJscPmE+CckmHY0/53B5pVZFyigetzrV5v2mQ6F5uDfwdk5/MDUGMe+9xeCOx0FpKfB86mBcz34sH+7oG1Oz1rdLsCj/gejscAhwA36l6YoSs6UXL37vTCvv72tU0XdbHMvvzmjZ2fMucATtzFVwWRVOxCp5EX3KOHB7CN0Nl1fcz8pTmQjKFYg//qJz/RvcJkZk4CcPizcq03zRXmI35R/IfcX2tLeqDoze50evbk6NCaW3Vr1mo2uBzoa7DSAJFhkl5cuAYo7By1zM0c/GPflIh9Yr9tmDtjN6XpCbOOc3w1Fs5ZpkWslrGtdM3hShFf0zNpUyyhmNGqWa3p+rDucZXAbclYuCCdYh/FOvzn19iub1i73bdGq6d29OOTYQIA53IHBjzQKzTYCqkSmHMeq8X16yxNnRv6fgEAOujJPeTazFWJI+Yue1Z0FUTy5+dyOjejOyR9thh22j9nBegqvFF7P9rFiW0vBl3Jwo8EOXdK9c+L9txUWC3OdWdA01b98NGRzpv3pydJs9EBVl5+Tq9KiTD/SxfapZvkbTpweZ9ov940y6k0FtE1kWI+CkwhFULsmxeQdT9ZzLgu3yuvvlxZyjHUdZS6j9K45IAJz8QLWxRtYfS7IZ3rW0KoiCI1Gnze4psz+zRH5svEHnX9bA63nJ2TS8zzfnlxWAV7zrAwm0rxUL6GBMpkLcABAMokzG6s3dq0m9ml9VtLe3jQtH/3Jz+xh/vsAwvr1G/EEKwlR/Nc89Y7OsqX4ozUJs0750QJJ2W7JAM67rTeU4wVAPjyteQ/YA+zF//0pz+xBw8eaE2zvwAWMm9hgHbau9as79hsRgcFGtlOcqCYFfs9z4E1qz1vNrXf/ua3MpUcUrSaLuya/XA2FcjHmhlPpjaaTO1qCKDqTN0pkgojU8zBWordiqeZ/9n3pXIMijZewka1upd7YQDhtwHAMKQJokv5hhpvMWvzkV4d9wBZ47sxl4s1UtlHVx7aBzrYVgHAIDQ5M9jj97TeU54rU48KAKilmxlZCBjiHfK5kwiMhblaBgA6ccDP93hxlmDyRswlqY54r4L4s8qcvO1JEAzR1Gn2AROQuP7qmH3M36v40cf87vf7/NWzNPanuwC/2Buq1/W7Xuc6AFDnQNb9+KF7/icHAPXhqXc8/vwxF1Q9IH4fAGD+GR8CJNcBcd+XAVh8Rloo5SFRMgBXHlSFwRTaFFXgr/pw8wmWszBJ5DgoScSp/nB4BZOAABYGBj9PlRAAcIJmWaq+RnUkqh2xIShZFzCYt/OUG2Qk8/F7qvTpkMqrtB+uAOSVhAg+UGMJADDuPw7tXBNw3cSvAoDrfqY4ZLKAjGSE1kavIJcsQtgmSm4ABxHXpgpcd1HhcB8Otk04THpQ4M5jgAS0AtPax6E5Go3dIVei3SU45MCQ67kEgKPNncM5gRYEeYymGw84oJivwQ9uBBkrLqoJRTt3EqfPGYARZEpHTgeSt1/KHVMajEEjT+0gtACnRCUEyaVbItt5Z59SLVRbZgTBSWR5Zd2p+uVjUW0LjnGIAH7d/ZYH8+rGrYM8Bbf6Mzp+OD0lZ9mQKojqm+55DfMw3if/bJ4nzzZYFUo0eFYJCANQipdXb9wkpMr+y0HAvPJ31zOOhCI3Csnp//yesxyc8SFThnBoFnvQgTNeMHCisqTnG+5kGeOApGJ7e8eODg70PmenLkofYLREvpMxTNxvNSDP92JpISWGgTOI6grOS1099jEPwNH0BPAjEOLSANYYQ+YV7bdaUykgIkh17TLmrl+JphyJEqw3AYCAjQ6qRxGEMXDGoj9PACsxJ1OQD3uBZFQg+Yab8bBkYZ5NJy6FIIOTpllL+8OW2oBhFcHaYqwApBgnCjGI128263aTAMAw8eB6SbSYn2h2sdZ58ahmaGxKh4mWaN+LWFPDwcIk7yUdRgBAv9dwoRSDN7lRRrxHqCYwtcZ89WdOCxRMItQAmLYMG3se4wgbCEZMFEykt9V2va6tetPB4OGwMClRu3wCfUgE8JyIjhoeC+AiHiKdJq3GyZQkzdWYP4+fADg27OuvvtZ+CpjabOL8W+qTiqEBY3XL9Tjj3ANIE/NwgaZUT8wyCjV6tmrNv7HLIWwE1xE72K9Zt79tT548tp2dXY0rSZLWEXNiPJEeGcxQQOXJaKYxZaz7ve3UluZtrQKMaXOjBSoNeOgY8vlqjR6ONVbBMudzRuORQEAHlWglLBmwnDeMNXOp123IzbfZ2rDHmMrsdNVatay17eDosbXau3adWOk7/Z7amAdXx2JdttqbYg6enLyROQsOi1dnQ6tvdGxzXreTkyvNgdpGzR2XAcrYu7W+XRyfBFNnEM2ddcwkmvpZALOziwuxBmHOUiiLYNVbON0tnPmmIhegDUWGLQfiGSqYtjBu3UQI2Y6m5oechjcAL0k2nSU7uh7JnfdyfG0v35+KWUab6uXltcwfFtdo1Dn4V+yXSRaBzx7dmD3YaVin27JZipti7rm0g+uUxutnP/tUfzw5PrHvXl7aTr9kaKiglxJa9qLrpDNZa2LU0rY2zNl60/ZxwIQhRgsomptNnGon0hyVpvJirhZVzYEpbNJUXCM2SRey3KzpeeCBuWU1azQBR3H1dUaH73ku8xHFqQ/FB+sKUux7Ms/hrEdXGVMoSUK4EYscr5cAK4mSmCAw9g3WHCNDgQJH5Fazb41az64GUzs7w5gJp+S2TWYTW9pM4J2DQqt6mLlrJa2IUfSW+YjiUzXa6yyQBh1fOecVe6wnNKyc7SkOZ+yiA4CvJMz5XiIAMHPSdblWj1PURVBIcKT4uMgDyoS5KH4JvY0EOWeGuEbm3v6O9h+KaegersQFOsc4eyIO2xLoFXuLYo8U63m3/D0MnGTk4HPDxz4HAL391032eO/I/QRIJf3Somi8hgHo75oX3RMAqnbMpF+Y2lf52RUt11RY4czlTHYWvIO8AjgDNEQmAiNAnkFmCKX59BEAoO/zXqyXdncCAFXwp+OHArjwznJeabwxAUEqhrUiRifszgQAtjftZnpp/fbSHu637Ve//MweH7as39pIAKC4vSvFVo1DBuIEMBixFUWXiKOW0t0Ld5dNu54BOpYA4HevXsoZl3O4v7dnn3zyogAAKYDhik3RZjZFDxuQvmuT0cIuzoeSZxkhcZHa7ikwcv6RO/K98fVYLdzkmyMKfOQ0tP3eYDSJJrG370YrL1PNTTdiE0stueG3ugbsK340/7f0TZiGsc9VvWsKsDCAkjsIWDLU+cASCSmm4kzI5nJ89l37ag7oxs8UDLMVBmDqsEqmdOxd0XlVSJukDixitEI2bEU3udKJGFp2aYxKZl46r8z3N89nXOdSYUqSXAEEhOUO+F/mZyHbULb05wUG3x9CUiAN+AdagO8bP+0d9+xf68ggHz7nVv/13vevmM7ehc98iLGo5XkHU/FjgcEqwFgwLe96///t3//5PQhMOSARIK0AOClJdwvqsne8OhDfF5GsHkgfBQBWKborLMC7GYAfAwCWC9UncAE4VXU8snkkodYADGA8JWDJ7zVRfSsVnSrg97EAoA6r1I6Yj+n703c6uAi2o2rmB6FfB86HahcJZlJap5E862dSwlIFAD2RyQLMgjHog+FrZXWnjeT6zkWZPdPfBwCYz5JyvvsSiaAmv9bmpgfoAH76GZhtm7QKu/uk2h07bQlWyyk3OdMVeoObgH/580htOMkBl8Q1BFf1nFaqxLCa/LCXfkMFAMw3gxwMXLep+PxcPSR+CAAoIwQVArxVVE5fsBVoQ0otFL6B832SGAcD5JaYHNbyVo1iP1nTAuzuagRaBGJe6a1WYHz+pZaUZGaTP0eNVcYsImhlPodhx+rnr2pkVDfv6qHhgbC3s5SHpX96nojkB4FLGDAb04ysHJTl/poShQ9Q3eMzy8TP2Rixj8dBLx2v5AoLgMf+EG3pEWg8e/bM7yES5nDaS6cIhhsSpZ84i+n4+MxbeArGLsmQi/zr+UccULn+YCqSYApQF6Dn1UjMB9DtE1AznynALhmA3kbtYGHSThJ1LVoiHBzHEECXTo6RkXq4LNYy7XgCaFRJ9jkpxhytScEAvEa3EMaSA2BFp1O0jsTeiVYNuQkOh7gg0zbXrovZBnPp0YNDe/zkiZ2fnNnXX39l07kDi2qxwoSkXkvSZp7U1tHPgtFTr8v5MtiqjKebWIRrtoNN4/G1nZwMbDhI7D0BgG4OQxs1LzT/NL4zWt/85/ivXt+wWn1TjE4SHTkxopc4dcdGtj1IURwfMYy0dXJfMd8AAVlLaJHxPZiSsWbVRkuyMGH9+3SPbYhczfUIQ+d0S3pQ3G+8cLHlutEw5DUc8pzK58GSBnRtt7es0+5ofMTKnXiSEs+1VvP9++3bC+WIkouqwzIyG40cPOj30Xsze/qIBHxPv1sCgDc2HI5sPJ7YYophhWQBDfmq7S4aal1pDb58+da2t9u2v3+kgtFohB6iG7NgQsEYT+dzOdQC+JB4oU0fplXOOKNY5M7aJFH69yZgij+HoyMcuDE6wDV1ZI+foifXFfNid//Qjo4eWrPdFSN0MBiqbRUG4OXVqQweaHWFPXh8/M4ataa9fvnOLs9mVt+s24YAwJGeFXsXLbbstWLu4XoJIwfxftq6k/fLVsNZou2ujz/suOn11BlpStxTfJDWDWPHOlxZlwLSYSv7nNjfxcQCJ+pNnY+sV84/QHDtC9djMVG2YKh1eja5MXtzdmnHl2ObLjZtOtu08fgGfEptyr7dRsLoLZdMRtfza6rF7exqYgc7zTLB1x5YAlLM7f2DA/0OLq/v358XewPPCHkCzihcZtGSgwF4fDFieavFvc0cvJ7Zo4Mj6zYb0lfkvjRmY97vvVphtX/B+Jty/penmPbS0GrT4OERmcyrJIo/s2YNuZASHLkz7vrAP6wU3rLCoRK8xKB0T1LXlUW/UQxO8sPUgRzb/dYm7NCuddu0F27b5WBqg8uJWLg8z+s5uqxw+bxlPkwcogBcFH6ddpiumqydwcjOTrV+ujzLXQCgy3d4kSRanQvpEHUAeHtqAF2KKdArTgxqlx3w+KOM8TEiy2SLing2tb0XFCbPC8pi4O1znc9iLrDm2EumMzfgWfdi7AQ+AUohiSF2empxX+MMuc7wMe7v+8yRGJOygBmul27EFq97AUflRMlMIsV6yw1YmcnlNnuvYD2xD0fXRjzj/Jo1DuHUm5hScW8fCwAyR1TsSN1TbDjfBwAUOQAJkcQSdNjzxvAqu5kNbbdj9uiwZX/2b35ij/bbAgQbW7gUY77mZiIh8cFetU5DTPkKBQLlBEm72FegNlO+En8325iAzOzdCeY5r+3VmzfaT3b39qzX7drhwwfSQFYX2PJG7bijAS73Znt7j+zsZGDv313acHgt5jTFIPQ5OccuceqeOOintnlpwc9VbOEyao2yZX5KIcC7+iXsLL3JJSDlNAN2srbS7KGWeVoV2EpnSXL7juf8uwCAwf4LJqDeqwIU/hAAkPe7swVYi7XsGHOJpZgHpfRSFQBEM9ZB59VVW7oyO2gWzOPy8yvjiGtzyjUDAOQdA6yX/rNY5cTE0ZJMHubdUmXBweUUorPp9w0A6pmtMR1YYUFmQ3VfLlfdC6VNnb0+BACGh0Lswyu/l+syfkTbcgH0JwJLte24NOdcnydufAwAqAmQhKnjazzYoIBXTT1+VwQzBuc+AJANb/VVknH9xMuCgvSDdz2k73NIVQ+wW5TP1BZTavr5SpQLWW5Kkarl5X3GdafkpqIBKDciAfBlRXndRCqTfOjqqUqF5t9saiNEvMdXKYB0AFBtvUsE/1OrFA6MyWkr3/BiFAuTiQyIklNsTMCkbeIbLwm+a53E36sgmguvrt/Eq4vNH+cqXl0Fej64oVYo4+veP9/gI9EMAIU5j+RdJPy6nnQ5BPd6Pmk6rrjiZroi4YJKAEdCGlqBcS0ylIAx0SBJTiBJUVHExMSt3WMt0hbIXIsKI3+PCiXBSsx1Ese4jwBX8naYfCzyYLAEAb2FNdobwwn4PgZgtAkEAEiClrNFIjj2NkzmZA6WlUzLu0xAPMiFhYDWlDPECNq9FaW0Xtf8SwCgz8X04FbYqw7o52to3V5RanCUla64vnXgX34defEkrimfwzH2AQCW5iABQnsC4oY0ZQXsNtW+TDqkNQl7K6uW5QdHvE/52T6JPSFKeo2RnMc+FBqaRUCbTEK26gJ4JpOpAED0scRomo/UTsdVd6xpnaaDAQJr8ySysr+FuHhoutIi6wzgNB7FwelzHeBZrbVNgHM3p8k1LBHtjsAmn/PuEulgQjiRxr+T4MEMG8LOzcAKMUpIatnnItdMv+Tgo/9FelzMOUTi1X5rAmR6nZaSuT/+1z/XZyLs/9vf/tamCw+e+Z6AcYoKKh54AqqkND3/ko2ALpF/HjpMYszhorlc2sX5pQ1H12ovBRAk+FML9MwZkMGWE7iZ9nLN2eTeCMMH0DEEwDHpGAzmuh/yyuiKjKOW+5ZRSwIRw7QlL/4IbNTPlOdZrBOA8gnsgFkCA7PjYX+/q0SDuXN4eCjGWw4Anp0NCwAwmQsmQM/HT0UJfebtirhaya69pROMkWfYajFmJbhAC40zaEptLJ+/vlfPMV+5ntpsPrXlgsDXx4JraTa9+g3whmC5NMPCCRu3blqt5Q7Mmew6sWiLcbkY0rjoureUksgF8ytAC37OHbE3rdVtWq/fttcvTwWAws5Etoe7PtgH8DM7Pbm0/f1de/r0sTQov/n2C9vcnNnp6Vvb7nbs5OTEvvkKISU3CFesy9dw5k7OirGfxjPlGsdTL20CSgIAMn+Yw/l+WhTYxIzj3tW8qvHGeZpnzIcznmGgQ5jSkCnIpoN/uCGmdetgjbO7/JocMKL8gHHL1Oo2mC7tYkjLmZs8kMDSyly4Qepw94Wk91JxKc5bP0NLB9BMSzh95v7+vgOAo5G9f3+cOgYAab0YGEwkWFk8Z5gxjAndBbT9NrCvnbvOGmfr3uGBwF+Yb2eXF5qbrEveHxBCUglF8dgZU2JVE4fCzMM+ADH86UwsPRL9WyFzJi1Tjd/zPTL/c6m1XTLYmLTISMBcVBv3xkLOza0Grq6wn3wccwCf69np79lO/0hA4PByYZeJ3UjRgHZ9wD+eCbGN4sysaOTrORnlJbao0tQkkaH7yaUylmZXg7GMRB49eiQTJb0nsVI6S8ajkfa67R4mKV6gCNAwHwPXzJ7pGUujFsMaXMhZcObFAQponNXSIlWBzV2M0aaFgSzABs1KTGoWtFUmkf5gAFaKsl6EqtnR0ZF+f31+5V0hERtxX1p/ST+Me7idV7nJn6+bMqld1cvzu69qAkb8wNeIWWOcqvHOfYwa7QmFmyx4treuFoF1ZUIWcQwN30WHgZ/58dIcEfDn71PKrARr3s93aTRXNABX5rxYUF7IFQgvhjOmbrQYrzIAA2j2s8LPT5eg8XNH8hpLWHULW87HttfbsKcPOvYf/t0f2WG/btsts8YGFPuF3cxnXuBAdDKNvzoRAD7TmiAukBZjveMFGApcdNPokAX8qxlGghTkhxgFnV3a5eDK/vKv/tqGY+IaNzeE1UUharaY2vXNQqZkMPdmSPncNOz4GEOoiV1eLFUECqMdXVcaLIHzSWsxl46SC3B094idW9XzB+xL8UA6njWO+lbak2/Rle7OHQV0pXimNJdMsW0UZ2P7WsMA/GcBACu5btVEtFxbEVCiMUnnSQIAi3gprcU0HpiHMc8Bme8DAP03EyBUjOcqM1znRpbjxzoIAJC5zLwXABi6+cCZW8xBZ8RqbVLY1M8x/9HZ9eJTKTlVkmuqZ02eh911Dn3o+3n+ftfPFfFIlYD1PT/w+wKA5X4YnQZpPqccv7yOwBHWTMh7riknfEVO5WzotPet+f2N//XP/v0HGYDrDhhvfXDNBG2uSQR1XfCw/oC6+06qANvtg2p1YH6fAOC6e7mrBTgAQBf5dfHNSNpc+82ZXr6h+8/464cDgApSU/semlEcVlTdaR2a0Bozo4Lszy8O/WCZ0XpWBJFZxeP7AIA4h7p2l9+JEuNor0tfq+D2Ov2PD83z3ycAGKy5fCOipv59AMB1lF4cQGcSdiZJ94CRQzde/E60DsthFcOJtJEGsEUQ7zpnbNA3CgLyFmAAO2/FSkFtGvAIFPy5eLCXt3TG95XEBcNTDl8OAIUJyMcCgASrzjYrNQDDsU/gUqqOaz0IBFy6ttbUzTF0VKXKaawVfc2AominDuZfjEcACqWgec7yuB8AzOdhde0HGJIntOvm7V0V73JOlZqpPs55wcJdav2+aWMqNT3XtR/fdYCuHLih3fc9q0xxnWWhI4Eo1VOD+SQAztsCaYcEACRRRZcOhjGJlJLddletJdLpC9OTdPFrx4s2ruSu7ICXJ0vFnA19KBL+hYtyqx2t5e35DtK5GQptacHOyMdLhRAFi7Te+74YAHkwPAj4c8+3eFIRXKqFJbnTOfhVAk2+b7gGIWu61+5Yp9Oyne2+/eznfygjklevv5Ojb5jFuGFF2qNJTDL2Scw7b4dOGjyJzQcDT2Y1jZYS28EAFs1Sej7eEuxtriQ9sQfE2orxdxHtNB5poMAcCe6Ye3KypXCUQFB1/cWcgICT2PFFgSS9R5m8ezVdzMl0pLvTHImNiUEwlaac53/hxLbCK/EAAA5ZSURBVIzmH+AySTQAIG6gjIUzAG/s9OxcQJvOVETvM3mC2A/uWtcS+ccQRsLzDmwqsc+EX32qrU86MEDSHGNseLMbEnpvSY993vfl5MoJ6Mf9FclIYgWlC4R9IadQMcdKZ824vvyc5Vf4SBIFjpRGk2AcZhssZgDAmjW5n62ltTAqMDcwwbjl8dMnBQA4GJzYycmxbXdrdnIyl/GLNM0YG/LRG1h2PJCaLZacQTBOXJ8sTA1oTaTdmGFCz5Jr52fE7k5ASwSoeTHKb7sE8iWRsYnG1FyMPmQyJNOl5NnB92ad5KIUBJELt9ocUwyyubQFc2qzLhBwODcbTm5sOMb4x9+nBrPxVhR8u2Ok0DsOA6sMDIn1eHCQAMAhAOD74pxSe2DSLNO9MybBULtZOtOPZt350jZnC3dkp7sAc5Dttn5e2szXE+1/oS2bJHPLKc2ekdg/AvQ1DoldxtwUyFxqzVXPtdsi5+ujMbR+V87jSOYTM1zGOMu52EvsRzAceQHmonvsbaout8CehMFAu7Vt01nNLi8wjEoSNbQAp4I0e3d0jOQxc5yFAQqHW/hWAnD56j/PsyYWcRCO//xcYJ0ix4IhxFSgIAUYuTDDyE3XQsxM0bwAMRIznHHOJSPYW7kGgGwVdGsbromaiksyppnf6Hx0IJ/92EEowEDdz1oA0AtUvJ4+eWqXl4OVM8YPxLJ1WIl5ihnUfZL9/XZeVc6JDwGAZXthWl9pEwpQ/AcBgIl1pHcWQJ607BTvOZNtbatcAuwpjEfBMgcAY55y1gGOxV7q+SqavkjQuCa6t4uvT76jayJ3m5YT/B0AoD437RFeYIz2680CAKTgsrGY2EG/JgDwf/nzX8gQpNdYWn0TIzHXrQ5pHWfUeazsGo7JVIiY/wZX3Rtp1qKxN72+sZe4auNab5h5mVrrkZYYIPM0nto3L1+qEBIFKe3AfAaFqiVGRd6iKydd9PlgnfNfWGqn7YEdGL3RAkBdAwDyo4WmfOFuvbrxlkQXf2M9i+h+iSL0yq+UZ/GtVt00H0oJqnK84j7zr+t2OpzLq2dDThKRRl42Xar57K149gcAgF5M9M6dmKJVBmChzX1rClcZYOnvQaipSg5UpMpibLQGkxFTxLdlDgTI50WuILDIhK+GJr7LBMj08fcIAK4DMfNzK+6ruIePBAK/LwAYuURcz+18cjWmvItQUp2j+X7ogHfkGQGke8G7fEarn/NRACBvwsOXhhdBbErCQHd5uAr0EvhQHdj1YcTt7/63AACrLLKqUYkmTMHwWl1ItzaHbHfw6kOqAJE4pcnlACpJwj89AOjMzLItBU2GIeAf1Ug5MhFA8uxWA9yiao6NWFSR/wkAQFWIsg37v2cAUBVtANJk1aDwI1uPMU4kfGygMh0JSneiVeNQJ/HVFAhS/Y8AhI2X1iK5i9Y58AkK0LFLoOGmg4YEtAQ8rDVnFQXTMMC+xHhYcbQNBmCwwtzE4z4G4DoAkIA3XJAL19/ELI6WDALxssAQLY2ZtkQFAAQ4jbbCjwEAC75wOOVmDMB8d/qnBgDX7Yf/EgHAuE4Cj0jaFchWWvkZRwGANQfeABcGg0Eh6h+aOcxbkiH01sQArJghVPd/AGhAgWgLZ+6EQ7HyncyRmj/z7+FGh2C6QEbNe2fuuDtmmezE/UULEUleuEpyP1HsCt1UtQ4klkAegOtnpX02U2ANCKJW3JT0w4r08eN7NWtJ/7NmTx49sD/4yR/Y8PLCvvrqK3vz5o3WLSwn2p9j3t0lKi0t1wQASmtRzDIHHr1I4PeAVprA0I0tFX+cReYA4EoQEWAUgT96bnAcMlYUoATjCSimhAhGJXtMps0FE4jrlX5OYknDslKwnQY8jkmZrARrmhii0XQAEF0hWogIGlMyyK/SYk5LcwCAqwzAGzu7OhOTyoFNT+bQyylcyle0NVdXIfPqBpAKwhF6kGgt6hk4y0x5qe6nPDtX9gUSFfbMgmlMvTu1Y6Vxk0ae3BlhMvn7uEFoyYjU97ODIXTaKLCFu+s90jdKStBXa9RxT66rpbQLk3M5sfl4IF2paHN/9PShffoHn9rXX39uDgCeq2355NSsh8RfOsOXiy1bLmAy8dxhlbjhR/gzcl88u+lsIQDXMLJoIyJvNkC3cEJ3AaBxWhepPVFrJP1ZjD/FJ1OtHXQyeWGwIo03kiDas3kSgEiJVRYYbQH6ak65RvECoXpabq1h18uajWdm42tMM+Y+TykwVQDAAN4Jk/I9SfNpReO6BFz4RAyQWGdocwIAVgs1AVzBzlNcmUTme622NTdqVoM1CgCo7okbm28sbefwwBqtupLns8tzm6cWOVrtaBf3+LSgaAsADMZUAICsYcWGzLsfAgBWpCgK8C3NV8A2XyeA4Zgk3ChWQUJAJjdcm94DgHiqdvjjk/eKYR49emZXg4WAi8n1Qg7T6FRq75cUgwPnut+saK5nkkByTEjUagn4DySRtEDFwt3YkFv57nbfZSoSiqGCTI+W8pbeG/MWnMAVf9XrbnCQdM5cZ85fMS8AMOVorXhtQ7/PPT54cCgWMe71ARDiEs77YpDFz7EmiHUoanhrt8dlBUOnCJh9vhAf8Xry9KmY3Whe+sVEJLP6tTg/iuIRseCq023cS3SW5ABg3GOeQOY6wtXfqQLItzoe7tm4dF5pAiUWb+gAJLDuFnCZscO8sLfaclw8rPSHHKxx0zDX0g2W/4c0wkNbmjyKfKoAegE4xAB0fh95X7QYRn54FwC4sTG1zZtrO9yp27OHXfuf/+xntt26kfsvBRtpBqrtmHlH7r2Qxt7g6squF7PU4r+wq+HAGaeAyWjTTjGl2rDptG2Lm6YXmmxTexJdNm4ohr4tLFYzvb3YuTTus2f61xnyHunc1sxTK0P6ryiEedFG8YAYls5CVlE16Uz6Ge9nX752CtHS9HwKQk36Q54vRvEtz7kjriikuPJcM4Fb1Wd6q3D7AbJVxDD5PMozZ85A3Vm8R8Q5UYCqzvffEQCkiKA4JmlIRiRVMggToyzi8ogt0ucHYzvuIwo4IXvhHQ1JwzPplubPKdYdLE5exTpcuR+0YGsFccW7spoOCMJOTS3eHrMHjTu6vNY/hLsIFNU9uLrOfS6XGvrVf6/uI78PANC3tQTMVYCQXJIpv+f7GNPrOr/WjUV8r7o/fxQAGMwj3mwdA1CDntwnyw/8OCrjv2QAkFaDspc9UTWz0ZZWFC2wscn9ngFAJbmpKhmXBTOCQLHQ/CPJWXMI/w8A0EdsxQ6+0h4qwOwHMADjmQQDSYCJgOFoH5vZCKdGEl2q1ZleiTZnArdMbFmBLy0nKQBhoyUIpf0PDa4A93KXyFi7BDFhYMD7ODMl6aQl85H4u7MA/wcAmG+sP5QBuG6T/v8FAFh3E4hwRC11l3z+BBuik/TAAuCOYCMYp3nwoaoWqZ90Gf19IgAqgonU5uUBB8Ly0V6cWhlSq9VdAGDVNTnmPkkZgb40bRxdc2AtJZQOAiadmuWmTWgVHgxsOObn5wqAqIDWxWIFvPfWCBJlrv3TF8/txYtP7OzkvVhsp6cnAgUAAEmc62LQYlTgUg0UjXIA082cHNCDnZIDgCRn0ltUANZy45AlSYHfkwDAzMwmD2RlFpD2GyVjNW/dRxeIfaXbdi2xxQxG5lygWJEswp4EWIFdlSroBQBYablRYp/2XVqcak3XCxSQSo8r4C3JBK0jyUWT82y1BXiz0AAcTE5s0xpqEfeA1vWSYMEBkpTmOqW8gOYaQutpWgnvTKw3Ujpv3dryeyoCm2rgGgF4+r5oi7SWpkwmteYUZwCMObEf089L/qgEl0WwSkUegF252k6Z/3d2w5VbisAjfs4NFtr1tm2ja4kBzc3ELo/f6T4O9zu6BthEn/z4hX313Re2tTGzk7M3tt1t2unpwDCh1vgsSJTr+m8xx03WdYQE/QagmTFQJtcz26jVpb8H2+n0/NKuZzgieyuzz7usqJBa8zhnmGc4h09sao/2Dm0GA+sasGtqT588FI8ErV0lIkknNQDoBYYTYp86K1Fslo1Nm+HevQIAzsSW4fdkcFRA0wmoVodGYi2G6ReAUqzf9GwioI74ab/KAKwE+sV+lYB35hefDgDYwUxhsbSNOQDgjc1uFjbf2rDOzra1uy3D2IIxpLACWM04UWhgvQB46TmxVvMCbkrS0QULADAv0lcToaoO8K1zqqpFmz5Xrat0uiTADaaddGSv51p/oSH67MnTJPQJC3BqG1sz+/zzbwQkv3jxyAbDuVhGAICT8Vz7KY96HQAY1xosZoBu3MLFtJNeVnk9YgEuzY729+SUTYwEyMfzoNV3bx+dzJ7t7+3Lif30DD3MLZ0lMAJh68EUc6duB90Yd1hj7O/ILvBve7s79uVXX+oeP/30hdiOAgDbznTc3e1r7p+dXdjLly8FBGo/nvga5z+dbwUDMPInn5c4QPN68vSZdEILADDAmAAglIekgu5Kt4ez6G4BaUnCx8/dEuJYCwBmc7oEdFb305g3Hw0AJiQlCkMCs7WgfcyrrsWYvBR76vcEAMv2Q2+RZyxU9MPYIzQ+bk1870Th9c8JAP75r35qvcbCmhtzq9P5gGP2ZKbnztygwM+8PTk/01fW/8WAPZvWdrPeNue0SYIBYA92H2dGGG2AH8eIiSXNGZTYfQUwlgBASH4AgLN0RgtP03/OnPT//ND0wovvPyLLrAUAhY6mAyUNcJVoHbhQ+hoKLwH6xXla/XsVAMylfBRTVmCI7wMChvbfKmfKr7vs0/mXAwCyFjcSkaG0g4qJXAGeIi5JIClGPq6jnpiqm37wV9c/AGDeHeOa/6mQydrdch1juttciqftXW3/nQOAIdlUFmRWRRr5fnQg/S4AYF6g8X0yw6FWCtars/n/AyptiGq0OWUnAAAAAElFTkSuQmCC"/>
          <p:cNvSpPr>
            <a:spLocks noChangeAspect="1" noChangeArrowheads="1"/>
          </p:cNvSpPr>
          <p:nvPr/>
        </p:nvSpPr>
        <p:spPr bwMode="auto">
          <a:xfrm>
            <a:off x="134938" y="-1371600"/>
            <a:ext cx="5943600" cy="3343275"/>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36868" name="AutoShape 4" descr="data:image/png;base64,iVBORw0KGgoAAAANSUhEUgAABQAAAALQCAYAAADPfd1WAAAAAXNSR0IArs4c6QAAIABJREFUeF7svUmPJFuWHvaZmc/uMUdkDJkZkfObX3VXgyK5ILQR9Be0FaCtltJSgFqCBJAUCUHaiwIJgYK0ELQR1EI3i9U1gF1d3V3V3W/Ml3NmzKPP7uZmLnzn3mt2/bqbu0fmq6n5DEhERrjbdIczfOc753j/5X/6nwzxDkc+n0epVJJ/hUIB+VwefuDL/4MggO95mVf3PB9RHKHb7WIQhsjl8/CHQLvTQbPRkJ/83RxxFAHxEMOh9UcvTj43fx/G2a8U63OT59Lne85zxs5jDzNew5syenwePnM4GMhYVMpl+EEgzz+M0+fmC4y8kzVi5nndQXTH1Tz/IIrQbrXl6+VKGbkggH2N8fcYfQ5zH3M9z1cvzrniYc+Heu7R893x8Jy58IbqOuYYYvR3wJd78f7m3/LyEorFIvr9PhYWFpDL5eV3fj5EJGOcPre+np7XMAzBNVqvXyKfzyGKY4T9PtrtDnq9HnrhIBl7rsVh7Mnvyft7OVnDnheoWwz95PscV75/su6s8wCOSyzPpw41Tu46c+d13t/T9eKMv5+O27zXknnV82vPv7lHrOfYXqN8DznHi5N5UuvB2Z/OQ8TDwej823vZGqdkfYx9fp23Sr/r+748r6wp3wN/52HkV7lclv9zn5q/5XK5mfMVRzHCQShrk/86nU7y/7AfymeURyILOI5RLPvRjOX4/lDPnLW/x97ekn9vMzLDYbp33POT9R0PZczU+lXjFujxs9fLtPun+0lfxznfnBsNBmi1lfyivJQ9bq2BcTmZ7iszr0Z+jL0P97ce+0RH6PHLlL8TdInZ8/a+l/mNh/D1OJl7Ly8vi8xaXFwE11iQy8lHhXxe1tm08eO7R5HWj4MBuB6L+YKsr/OzM5yenuLq4lIukbxXlL7jtPngs8p5jl4z+8NLBLmWLxnrLGvcXDk3yQ7wfaULu92OPEu1VkMuKGAwGMg7xnEM36f8tXXEqL5w9fTUd7bsB/N8viWXRe4PtS7W85hc3/cSPWrbF56rEDMfwNFziR7Ufx/Ti9RFlBkh1B6NwXtxzIxe5K02b9zA5tamrC8znpRh1I/KBkt1qfto3CfUj5RZUTSQc/J5dc78x2T7wei7dIFPtzOy7mfkzbzP406Hu+7cz9N17txhzC7Mes/R87j/6/W6zBfnJD0ce8/ICS+GjwECL4SHAXyvj2DYV/9HjABqn8aeD9pKMXKIvJz+PS/2iDomzJl8pv7xLhjm1D/kkt+HQ09s7662g3xeO47RH4SgLRkNYgwGEcL+QOsyD0FQQKFQAr/LnwsLVfg5yu1TfP3NLzGIr1Bd8LGxuYC1tWWUihX0ukNcnneBQRWV4hp6XR/nZ000mx3s7GxiaaWMeNBDNGjhxYuvcXLyGvGwjUG/iVxhiGI+Rq7g4e/9vU/x/of3Ua3l8Ob1MY4OmkC0BETLQFRDbXEdr/ff4KS+j2HOw8rmpvzNj2roNSMUYg+lXIzAryOHNuK4gecvv8TB8SsM0UO9eYqbt9bx6NFD3Lp1C4GfQxgO0e7EiAacjSICv4R4WEAuKCHwK+j1Qlxc1dFqtVBvtvHq1SvkCyU8fPQQxUJZ9lWtsoB8Lod+f4BWq4uoH4kuPdx/jR//5E9wevIG9x5s4fe+/wAnp08waJ+hVhhioejjg4cPcO/uAxSqi/AWV9Fphfjq+UssrKxjGJTR68fohbRrfQxCH9HAQ68byVwHQV7kKddku92W/U69c3l5idevX4vfdv/+fdy+fRuVSmVkvRYKAfKFnJx/cXmGaBChVC6hXCjCo93b72HQ74rcKVdryJUWcHjeRG11HcfnDXz2xTf40x/8KU5OTtBpdVAs5lGrVfDp9z7FzZ2b8jx//Md/LDqAz/D9738fd+/uoZDLoVTMoxjkQfU06A3Q6YXoDYY4a/TwxdPnuKx3sbS8Lp9RZnMPRVEPnfYF2t0r9LtX6PU78pzVcgkrS0uoVWuolosIcgGGUSz2/+rKCnZ393Bze1vGJQx7asdw2w190F8ZenrfoYDTegdP3xzg4PgSvcgDKI9zeeTyRQxzPqKhhwhD0avyXNo/TP2ibNk6Zpvo2UhsR+t3124wOjLV3x5om7rnmvNcvW18Hv6k7uVB/WHs5Kzzpj3HPDLb2JXzfHfSd6b5+hOv6dgx4/bLqD18Xf0z73u49pEZh1nvE7h4imWf2viI7b8bv2fas43Z58593Hmy15t9XfrQZt1Nvt8MPTrTn1HnT1q/6n6OPzwFf5p3rn6V30v8wBnjLe9sbHbLH3pXPMH7w//8P3trAJA3p3IzACAfkg4L//4uAKBxpKl4cn4gIJZM7XAoAnVk8m0AcMIAuZNnwIzEqZgTAMxyNKbZ/785ALAlr12uVH7nAEACbRy3SCsvgnblcgW5XCCKKQhyjnOjwJRxgaqWdavVHgEA+bcwVA4mnR4qbHOuWlcK4Euupw1sEYCWsZ04/86ak/NkTRlBpRVKxjp7W+GS7oFxgcdnva5gGHfYfQVYWcLWFbrqHAUA8uCeMue47yVKSJ5LjW2mwpupoN92xNR5roLN5enE0KEpyOcCbPoqgHFdANAGhLi+aGzTmTLHCMCg/5gFAM4DoKgHns8xzRq1eAoAKECXBi9tg4LXCnwNiJv3mEPRKmNUgeZZB50MAwDWqtUU6BeATYGnNHSStZixr8bkgUcAWIPjIyDdZIPCnrNJz+oGZvhMfD4GGOzno1NRrVZRq9US4MYANFxf9v5y7zMJAMz7KqDTajVxeXEpjsz4+pq9Jsz4Gb1mjDblhHCcRwMXWevs1wMA2ijluwCAcRJA/I0DgDLxU8AbkbsK+GMQyQWqzPMTXN4iyLGwkICm1JkGAHQdOHuNfQcAUt5nmL/fAYBjACABQQ8MkBVQyJckKEp7rFIpYhB3cFU/wrOXnwF+GyurBWzfXEetRv9AA4Bn/WsDgBj2UC77qFVzKJVz+PCjB3LdfCHG6ckVLs/DEQBw6BVxdHKMq+4pgmIOSzduTAUAu90zAQCPTl8jGnYRRW3cun0Dj94jAHgT0WCYCQD6fhEYFtDt9HF51UCz1cTp+QUajaYAYru7u1ioLUnQpxgo+4Limjqu0+zg6uoKB29e4fMvfoFet47du+u4c3cNV/XXQHiFpWoOO6uLeHB3D7du7QL5KlBZQqsd4msNAMLPBgCHMYMFym4mAEiiBW0SHgTf+DfKDz7nzvZ2EpxSMiJGLufBDzw5p91uClmDcqWYywuw5kUDxIO+splyBXi5Mhq9GEGlhmcvD/Hzv/xr/O0vP8PFxTniMEK1VsXKyhI++ugjrK+v4/LqEj/4Nz/41gDAeNiXcez16+h36+iHXQQeUKuUsLq0jEq1inzgyfjng0D8CgbotrY2sby4JL5rEHhTAcD90zpeHh7j5KIlQHy714Pn5+EFOQyIscMXAJB6lb7hvACgDcAYwMYG72bp2XkC+LbszwJQaAf0QwUAcq5pq0w7z3xm+wBils5hD8r3nIBppmGY8cEswGzstJn+xe8uACjj6RJu5pwHY4fSf5s0pu48vY39b+TK1Dme6c98BwDae3fefZY15t7/9F/9F28NANKhImsvF+QkqkLBSsYLj+sCgDyXzjgBP7JATBSCjAfbEU8EqlnYEwDALNacWuSGMTLKFHMjxS7gl+VSTYuVSwQ/nsAAFKf6V8kA/N0EANVi9lXEOezLTwMyc+4YsSM7gQxAOjmMPBrHNFVAhmGklnW30xXDhgzAQiEvUVebtSeGiwYG1CZRM8q/2YCO/HGCwzYONBgAUBlRLlD3rhvWbGQXALEVsXqf67A4JjPOEpBARxzMmh0VQGqc3fu5TCgzxgIAWgDluGEz3764tqFgMb9EyTlMRXu+rwMA8jo0kBN5VSzKow3CAQbRIFlbxkAzciaRN47CHpNv+kUz181MhTl9pKYxAG3ALmEAG7D3mgxAY2C44+4+HYM+dE540GFQTF+1lpP1Z4/ZnAxws+bG9oZhADqM7LF95jxoCoim+8wGAcnwJiBIp5lzbQxpnkdQkO9lwJlpxj2vIQx5zSIPPMo/xcro93oCaJFxb54nsOTXtJlPZJvG1hT7WQVT1L/RwMUYo0tffBrgb99/0vrlc/OefD8z38IAjAYge1YcMjpXI0bsOwCAsc4gsBitfmIPaOb3FAbgmD4QuffW5lPK2nLYfyJPtSAwYpz3Se+fGsEEYMg0oz4kq53fESe9WJSg2TR98x0A+LsBAMp+JFv2N8AAHISRBGP5k7Isn1Psv3yeDEAVUPEDMuQucHr+GvuHT5Ar9LC1s4jdO9vCeisWy8IAvLoIMexXUCqsIuwFqF91cXnZmMoALOSHWFgsYGN9EYtLFdy8tYFcLhLAsd3qod8tjACAF1cdnF2co4cWyotlLKytJwBg2IqFAVgIKFcUA/Dy8g1evPoKhyevEMVdudet3RvCALx5cwftFkGzyQxAzytg0PfQbvdwfnkleuvFqzdCiFhbv4G19XVsbGyKPxMPhiKzybjk5+cn5/jmm6/x5uULYR2Wy8DNWyso1wi2HaOUD7GxVML7D+7g9s1bqK1u0KsC8mXU24oBSAac55cRDoBud4BBGCAKaT976HYGiCMPg8FQ7GaCffxJmUpbhc9CPbSxsSHg3/LKiqMuaCNxzvndMAkI0fHP+WTGxchjCA8MeMUIyaiLAgSVRXSiIf7iF1/ghz/6KS5OL9BstgRwW11ZxfbOJh48fCBsPDIDf/jDH84EAMmW7PUH6MUejs4b+Or5K9QbPSwsrSHshgkDEN5AGKT9sImw10A46KNUyGGxVsHq0goq1YowFgX4rNSwt7eL5eUVLCzURI9SD+XzgTAQKX49Lwcm8NgMwCevDnFwfol6e4CgWMEgBgbC1PYQUkaTQOB778QA5HhSH89zuPJ9cpB+/EpZACBtWaOPKyRe5EezYOYFIuf1c74DANXcvCsDMPF/DeN0kv86Y0EZwHkeADCLATh73r9dBqC5n+tnz7N3fhu+Y557DEeYAIz/ShiA/+Kf/OG7WLAjbDwqOhoJPN4WAMwHOUVb1kxCAoIqfc+wjBS4kQJ26YIywN80hsnYgCeRXjc1dXR5vB0DUDFCmGJBEEpSgCXtyQaG1H2yQMtZAtc8pRkPlQKsAcByRdHd7RS6sVTmGSnAetyNgBpPAR5dPu+SAmwAQDL0mBbW74cy9+VySV6TBgwPOj0JAGhSuJIURbNOFNuI6b50NAkAqhQnlXbHz8gsHfqKhWPGjxFTA1bR+VZpWONbJPm+c99shfwrSgF2AKAUaPvVAoCTBG567zTF1hWyv6kUYPMcNgBlBKoxtsw7vQ0ASMOJ55tghWH/8Vo0mg0AlUvSkDXQ7ABPZv+MAaqZkbzZbK9pii5OUtQnGYnfHgMwAcwceeLeVTEAlfyiAWqAWdEBBP8DAv/8v4lMGzBEp7skaS/je5bBGJl/u4yE3j+Z8ncCMOhpfWS/k7vvhEWnAcARxiJlja9AvGnsLDEKPU+uYQBAOQeKXa8Y0SGGWt+KI05wMGHaZpfe4LUTcN+ZALNOE/sjkS+THZL5S1SMy6NMAHAwEFD9txUAtN/ZfycAMHtnGqBagbs6XVtYsGmKN4EZExDjlbhOOK8Em80a+Q4AHN0HvwspwH7cUynAQybuKvkm/5OSG3mVAkygAXTOab9k6PqRFGCm/6o04OEwSFOCGXB1UoAFJNIpwGGoUrqYCqzWVkGzS8kOygnLikTmq/oxjo5f4PDkGWqLHnbvrOP27racQ7Zgr+uhfjkQALCYX8Ggn0OrGeLs7BI3b25hYbEo4E0cdfDi5dc4OWYKcBf5XIS1tQXs7W1hbW0Ji8sldDqXaHUuBeAaRlXkvDVJAY4HFRweXeKyfoVB0EV1uYbFtTWUKyuSHhx3gXwEFHIh8j51TAMnJ8/x6sWXODh5IynAm1srAjI+fHQfW1vb6HS66LZjdHpEghicKMBHEdEwkLGMohzqV01cNZqSAvz14ye4sXkD2zdvC7vuxsaWkCLCTog+bYTYw+LiAg73D/CXf/lzvHz+DYJ8jK3NRdzaXUazc4gwPMNiBdi+sYzvf/KJpPh7tRVg4CH2Srho9/DN81dYXF5DPqgK4Ndp9yUF2ACAnXaIwYBsQwUANhoNAf4IUvIfdQlZeNvb2/KT5Sk47+lBJlhXgZdDMuNoF6vsDa42AQADDznfE7nT6nTRjwIsrG/hotHBj3765/h//78fSHy+2+2jVi4L2Lh35zbu3Lkj1zs6OsKPf/xj0XF3797F7//+7+PBg3sjKcAE5ijnJMU5Ag5Or/Dk5RtcNnpYXFiV9GuTAgyvjzhqI4p7iMIWomEflWJB0n8XawsCvLYaV7g4v8D66io++eRTLC0vySsPeoolubhYA9MsDQAYQO0VzncYB3j6+giHF3U0OwPkSlW0Oj2EkYce55isSPqvbwkATrPTsj6z5bv4K9q+SUu2TC4JNAkA5N+4RgwAyPGyA5W23WA/j7E9ZoM/42/x6wYA05JM6lnsDB35g+NPTSthpmy06/lZZgRc4GresXPvlvoLtP+4N0ezq9KA7nSYZ8w+t/yNLAwiaz1MX8d/twDASWMz71za4zfPeuC9jD/0NrJi0jne//KP/+uRlTHPw9uRcPuBGFWiEkkcaIc+POkBCJBJRCocJAxA8z2yKMh4UA4TgcBAp/Cki8j1i8cYfvpiZiO/bQ3ArAGfujniodCp6czQcWVNPtbOGqnJN6PG2bwAoJm3UQda1Zyyr+FuPz8jh3kMkTYArDMQppaU+fOYOHQZTrHL4BivjcTnZdTRMADpzHBeacgoI9QCADNSAOmYEQylw8R3oXIvlVQ9Fl6L1+a1fK4rvU45N7ZTbq/zeRSwUgijDoc7f7M+n3djZ0U8bKbTvNeapMi4X1xAfdJ4GOfUViAcw+TvlnRJz2fa8CgDd0zuOBEQ+3P7ORRAO04LN99PIlU0yvRaNN+nrKJzYzMCeZ5EuclGnlED0Mg+7m/KL5sNZVKe1VikKdmUZ/YRSJWb9PhdYQC6BsN11pprPNq/c07oSPFg6qybgjJ2nzkZgO55qeGZDcxP2/9Z8nGiQa5lvC33KWvMurBlhH0+/08DlXKPsowBCwbI7DFJ1oveL/OWpEvuo5mc43pfa4pkfCcbblnBNtcwnmRXcA64J1mDjgedUFMCIv1+yshWczi6fyJHf84yVgmYmu/IXrei72IjGBlhtqWpBagXkH2uyE094LMchWT9vRVj1x57XxxiHoZ1zKCW0WmqbqIpYXA9BqCkduq6gfPv5/ESFOpcZ71MCFSNyoHJjtQse9Sd79/lGoAYhvDRRwBVA9Cj7WJKiWj2H3wCgKxLRkagAf8I7GWNn6r7JzUE4wDDmD8JJNFVZDCUNeOipAYgr0MZTECDwCAxIY4x7TzuVd9X2Rd5Xe+722sjyEW4qp/g4PApTi+eY2Ozint3t7G+ocAV1skLez4aVxEGgwoCfxHxoIBOi/XbfKkhmC8MpX6bhz5evHyMk+NXAgByPJjy+/DBLezu3ZQU3W6vjl7YQKvZg+8vo1beAaJFtJo+Lk7buGo2MAy6qK0sYHFtHX5QBuIqhn0fuRgoen3Aa+Dy8hUa9UM0W2eI4jYqtRzW1lmvtYLVtRUsLzEt1EOj0UU48FEpLSNfXMDpCdNLPRQLVRnb4+NTXNabsh9fvn6DWzdvYevmLWysb2BA+4LE44GqVc31zKypLz/7HK9eP8PPf/ZT3Ly9hg/ev4PltRxe73+JIGhhZbmI+3d38Xsff4jaxhbAFOJBDr3YR6MT4cWbQ6xtbMuchp0I3VYoLMsoDAT4a7cICHLelJxoNtXznZ6ciD5hvdW1tTV8+umnCjhgrXALAGRgkNkzURRK4I3MOAUCevCGkQCAUqPSG4ptzVI6teUN+KUF/PRnf4kf/Nuf4uy8jkajhaurPpaXcvj0k0/x4MEDkfP0i8gA/POf/ZkApExD/t73vof333sfxXxe6gyS/EGAg6V6hGkX+XhxeIrnrw+EAVirrSDsDcBnZQ3A4TAEU8aD3ADFAn3GIXI+Ad8ApUJR6dJOF61mE7//vd/DvXt30Wo3VZmkQSTjIjqIDHFZt3kUyEjnGBJIHQR4c3qJV0cnuGz0Eft5ASb7Ef28CAMyAKkvWC9WEoGGMPadXQOQ8pkye1J9PQPYjNkrJnCaEQie5WcYWzXr+uZ+tIdNTV4pvcRMK22zytxrnU2WPuWGqbssQW79bAaomEeHTNPX85w/Sz/Y15B7eSowO/PQ+mqWXp+WbTjtHinhxLVvpj+ZK+Upxe1jXvtv5vtbX5g2xtefv28HAJz5/J4iL5j1OvP71/zCrPeed13Ous41H+vaX39nAJB3NI41hcKIAfoWAKDrEH8HAE5G7rMc0L+rACDXGRU0AT2VAqxTwzIAQKYv8LuyPofKSKlUVEqhpGUzb4LmrwYAxQjSTrnZRUZhTKsz4UawxgA+hzr6HQCoUjlnAYBS681K1Z3HwBl1KNO6hPy7rQgMUCcpOVpJCBioDQOC9dcBAHkdE/wwxs93AOB8usjdD3+XAcBJRn2WHJc16wCATKcjAGgDyt8BgKP6caZBZQH+v3YAcAz8m8MRGdtG4wCgKbdg6uZ+BwCmg/a71ATEAID+UDEAEwAwaUSgGIADsv5YCxTMhCGEnQUA+ojF/lANRAgWxQICBpLWKNkOCCS4wGZodP5VCZYB+mThSgMrlRpvcHYPqtyPYpiyPhzBtL5K/z14Igy2rZ0V3L+7haXlqmKMeWX0ezm0G6y/XIKPBQzjojSs4LUJABKAu7w4kmYoL9kE5HhfAMBqxdM1+e7hzt42mq1zDAYddPt1NOodDLGAxeptAQDrlzFajT7qrZbgZUvriyiy9iqKQFyBFwUCAOa9HrrdE5yfP8fV1T5KZR+VSoB8EagtFLG0XMPS0oKUjGFFI94nyFWxvHwD+cICXr44lKYglTLfI8D+/iHqjbZi+kVDxaq7samYjz1VEskAQAx2XF6e4ek3j3F2doQ3b55i5+YKbt1cQ3UhxuHJE5QqMW7uLOPB/T3c2rmJ5Rs7ABuPhD5aoY/u0MPh8Tm2N29Jqm+n2UevHaLbigQAZMpyq9lFv0f2nEo9JgBI+5mgG4/V1VVsbW0J8DbpIPAnzPOoL7Z2oaACT6J7BCBTzWuOjg5kPSwurWBpfRNfP3mFH/+7v8DP/+JvhRVJxijP2VzfEPCPLECCbLw2m1j99V//QoBJNlz55NNP8N6j95AvpACgBGQGQ91cwxMG3us3R7hqdFCpLUtzGqkNz/3ih8jnYhRLASolguNc010B4agnL6+uBFgk8Png3n3Ualx32g+wUieF/Sc7gQE3BQCSAdodeHixf4LnB8c4vWgiRIBCsZoAgCHToTnXOR9e4Cs2lg4oJc2lpMmhl5TNssfegHPTUjCzgIVZ9rEBG7NSN81zmKac/J0MQLdRmQESTYkb8aHmzGiYtM5m6usZZuS8QIv5nqlcM/u8bzdja8z2yyA4zHous56ScXNq0H/bAGCWfWqDvfNZ+uZbfzcAQJtha2z1afs3a4zc9Z9VUsec79b6nPX9WXPzWwMAGuAwGwAkQDOJAeim7iqBnpVCN8YA1CPkLvR5uwtOZRz8WhiAo4LKdqArZBzqlOpk+zmZYdLN03ZMMiPJGlBxVtQsBuBIx0Sem3F9dVlT62so0WdhAPoeCnlVQFkxAGNhNbLbtA2+jc1frNLIqMAI+F3W61KIn4YrlRwVmBinOp3QZf9xTFIGUHY9jmkOvGkoYg+Z4pykx9wK0C1em1EHzYAD6XPNR1GftF/UXkkZM5MYUeo+7FBpusSqVET5OzsET2IAxvz+6HONzd+8AKDdpMUa10Th6/U+CwDkqTSUeUxjALpsLd5HGIAaBDTK4FsDAK/dPOZ6oMIsxpRp2uHWADTjO9NgmVVgwjGExgDA3PRU1kl7acSAzmBcuc9NOeCOxaT1bu43yzDi95KUnAks73nON8a2qd1ERqqwIkZqlmrJyb/N0vYT90dWBPq3gwEoaY92V2xHf7gp7G5E3s3Q5dVMjSUFTlj1E4X1nMp66eSoWQ3GHjBrwl3/CdA0leHn7s159qqRk6m8dBmAHB9mSFBfvg0DkM44WTYMrBWKubEO39dYVjObamTvn7djALrPZl9FGGsJY0aN9XgKsNsGe05GY8agvEsX4CwAkCCcAfyuAwASzxMATzP+CFYxlZEsQOlwqoFE6i4CKczGESglYoA0FIYPRZfY3bo5Gs9TACAZ8lxz7BbcwpuDJ3j+8gvkCp0RADDHGp7DIrr9HDrNAL0eO4suwhuWBTxTTbhyaLYvcHr8CjkBAB/jVFKAO9i+uYrbu5t49Ogu7t7ZwenZIfqDJrrdNupXbURhBQvVbQ0ADlC/6qMX9lFZKGFtax1+nnu6IF2AvWEOueFAuixfXLwUAPDNwWMsLhdw+/Y2Vtaqks5MAKlcKQqA12r1EPaGqFZXsHHjFkrFJbx8foCz8xaKxaoAQwQAm/U2elGIrRvbUvuvUGJKLclgyt4zcuj8/ERq/7168Rz1xilYMpgA4OJigCiuo9U9xsoqO/Pu4OOPP5R01OX1bSAoIRzkpMlGFJRwVW9jd/c+GudXuDpvot8eoNeO0e8Bgz4D3kz15RyqFGADAKo6d/kE/CuX2NF4XEmzg66yt8k8Z/ZSWrPWAIDeMBQW4/LqChbJ/ssV8YM//Xf4yZ/9FR5/c4B6E9jYKEiTIgKZTPM1jURofx8dH+HLL74cAQDv7N0ZAwBVgocvzNfHz15h//AEjWYP5eqidDumzFYAIGtUEgD0BAAsFJl2foFyMY9uu4Pjo2Ns3biBP/iDPxBAkqQAMlltuSA6wQIASeXrD2J0+zE6IcYAQO5Hgr49MgijEGSk+2TIsgYrbQpdkoTXVEFmpVP94dWIAAAgAElEQVRM3XzXfhkpTzJBX2elzLqg4VjXVm1vu8wzV4zZAKDUkRX/0fiYSlfSn6KM4D3JBjZ9AOxaxPPqjLn9n4wLzrI/XX1jMpNmlV8xDPZ5rz/v+2bqP6eUVNb1ZO9ZbFDiJcaXMmv3us+S9X27LrT5DueYNtOs+tXZz/DtAoCZ86MZgHyOaWvsbef330sA0HaIXIFDISEdEO0UlECn7U5ZkYyaMQJkzqODYx8SvWEdrUAbIrqBRibAp2tauZHfLMQ6y5GdBQBmOYsjAj0eSlTQ1ABkROW6KcCzNrNLsqQT0NY1tEjhHuvi5HqJrsPyKwQAlSE02dBPaePKETcAIM9hJJaHYgDGonAMKCjXdLreKiReFTsm4EeFxahwtVIR40cM3sFAnAMaoAR8xlINEwBQAYFZgmI6AEjh4wy48/5zK8AMANCkoNmKZRQgGN1P7nqaljLvAoCpMLVS8BPFpYzItNuvBowt2zJNKU7/mCmA9XVdh9sW6OIYST3HOLMDsYqY6DpKTqowDTJbjvE6Rg5xndD4sQ2pLCNLwL8JTT/sdGyjMCfJN3sMXEZXliEyaVyu0xF4nu5pSUTLWv/zAn+JwTBDgIlBaW0RgjOmCzD3a5BTTXuyDnv/JPopAxy3rzEJABRZYqVom1qtZhymne+OC69j12tzDZEsA9R+rusAgObZ6DDOc5j7uBHF9FwXAJyvKHkqh6bPm8gKqYer6g7xUA1ftMNs0oms9COZ36EqoZGsfwvRoVQZk6dOhJxOmUn75z1NfU713KpLsBZkI3LfBQDd+RN7413Av0nnJjXcZLSSqbEBQMNa5thJV3tdF5DpvKoJyPQAEM9h85C/qwBguhtGAcBpjoOSA2lAK1kbc2ystwUAmfpKQIU/yQAkoMHcUaZZUvyxVrGw+HQNQNYaIwcrZf+NzzMTIGh/xBEZVAT+PP1TAXqSbu8FAkyw1h8BPwLuTAWlg8/6bwQJ1VjoAEkCACoGIAFAAnIvXn6Jx09+iYUlD1s7y7h/bwcrKzVhUJGB1+8U0Gh46PQLCHIL8H1Vu44sLDYRqV8eYX//Ofy4i4M3z3Cw/xy5YIC9u5u4c2cHj96/J0zA0+N99HodAQAvLhpAXEOpsIact4Sz0y7ql31hbK2sL2JzZxMhQiAuAMMKvDiHPGL0O+c4OXmKdvsQ3zz9BcpVDw8e3sODh3fQ67VQqZQQ5FgKhI11yIIMsLK6jZ3tPeRLy3jzbB+X9S7iyBcm2sH+Ec4v67I6Pnj/QwUq0Y8Z0lFWgWrWZqVN+uWXn+H165c4PnqD/cOX+PSTe1haZm1qMtkaGAwb2Bb23208enRfGoysbigAsEcG4MCHny+j2e7h1r330Lto4OjVkUoBbscY9H10OyEuL1uSBtzvs552NwEA+YwE/Xb39nDv7l1lUzsAoKSA9zo6g0YF3Om72LVIuS7jQQ/1xjlW1ldlLZ6e1fF//d//D56+OMDRSYhGE9jdq+L99z7A3q1daeplSj1RTh8eHOLrx1/LM9y+fRuffPyJMAENA1CAZ6KoBLBl7WsA8OAEjVYPpWoNYY8lXBQDkIzRYdxBPu9J52imAOcD1kUMUb+8kvnZu3Vbag1WS2WcX1yIf2ADJzYAKGSFCOj2B2h1QrS6MS7bfbw8OsX5VUdSgHOFijRAIUjYGXDtRQgKeZQqZWHrx2TWMuA9VAFB7jMeJDAQTLEPsTPs+sTWh4k8yuiaOwsANLZE1vXNrVwA0LZbjF/B56SsYMYfD5MxY6cBzxKVc/s9sy50zc+HlKsSnNX+SmYX4hT0nHQL1ya9bipwVgrwTEAqg/GX+HGzAu5zjpcBFU2jJzP3LBXAlHkGgWg7Xp+BNivoeT2AcJr9Oqk0lHl91/6dOe7OuJn1a+rHv+313H0wazx/owzAxCG0HCx7I7gAoBFyWYNrjH8Be3SNIwoRtTm0waYNMVUziaRqAjKxGO6TjlkTmXTXs+oV2AZf1v5IcBwN4LhgxiSBRmFLAJCGFJUolc0kpsm0PTn+PnpcMijEgyhMmoCw7T0367RjfAEaICfLkZyPUZbc06kBaP6eKCwHaTUAKQ1Lk6ZrAMBOuyPKnuPIyBOf3fdSJqAN8vItTBdWVUero9ra53IyH1xvvBfBxDH2nywIiwFodY1MNrpefy6AltndeQrwOXkhZwnCyX+3HRYxYhyGXXIPl0GTUYOStSGNcylrJOmWqv7vrkvZjx7NNFWMNnMfOuuBRp0oZOc57JqdUo8wo9B5Cs7o6+g0XvP+pukIt4urEEzdPiNUZwGApkj22J4Rwy5Uhp5hlRrmkjbyTHo5SxrY9d9shhKdx/R3xwDJKE48Om6zlOuklWZYt+Pn2l1hxwAuA9C6NT4zhM1YcyDDrILpIq2aO9GAVjXhYpTKJUteZr3buBGtHmE62yoBdg2DVHfOljnQz6ZSKqfXjMkCRLMAQGlsQQNKB8cMSOgaJkYnca3ZDECThpV830pdmji7MwDBtLmWK9ffDQC0n2Waccz7027gOCoHQgOAiXOk97VWRypNcVpUN513t4apKuzuj3TcI2BqjNtJAB6vNi0ANDLmc9X3c9bltHNGAEB9JwKgWsaZmrhcQ9VqTUA86kzqRlXLb7SDo1zBrpmp7RNhAA4GyTkEDietx8n7anTVubU1pxofcxRRn2XPuddPV7Ee5zH5NJnhl2Vnpfp+fmCdzCLKH3ZnTnXF6H0Ts0d0JoORbGagapixCYgwmsislxRFdhYlAKhAPzYBgReoOn7cL8LmG7XzCIKpJmbEEemokQkYyE+mAfOaTHGU7sICwqsUYHY05e8JyJ7YC3rdEdQKfGHHCQDIVNFeHU+ff47H3/wCS6sBdm6uCoNtaamKcqGKgAzAXg5XV2ymURQQjSAgWVOVWg2BH6F+fojXr57g6uwAUa8JDNuo14+EHXf3/i3ce7CHzRvruLg4EUCLdcrYRdgfVhBAsQAP9i/RacVYYDrq6gpyRdqIA0kfZQqwH7OJ0gD1+gEOj75Eu32AZy+/wNbWAh4+eojl5SXcvHUDnU5Ls2nZRI7j52FtdRvbO3dxcdFGPAjQbg7Q7QPnZ5c4ODhCvdkCA+4PHz5UoKw0L9SNVxhoIInT9/H5F3+Nv/3sF2g1LlAoxrh3bwvlChmVERYW8+j2z3Hv/k3sbG2gWtYBEZ323YsLWFzfRlCoobKyimE/BiIPb57vo9Pood+mrsqjWWeacUtqJLZaisnHurr8SSCP63Jvbw83btyQJnluTXLVJVgFZbj+RZYUUqZ0LGuSbMMWKtW8XPPioo4f/eTP8Mu//RrPnp/j/BKoLQL37+zh/r37WFtfE7uQ9jevSTb769ev8c3jp+h0O9jb3cNHH32EmzdvawCQNfIIAA5FP3CNKwDwJfYPj1FvMj18QeodKnlIBmsPYOOYwhDFvA8/F0sTkH63LQzA9bU13L97T1KAaafSxzApynbmmc0AZPfmTi8UxiVrL/aRx+uTU+kC7OWK6A2gu3P7iHzVrIfLjbUAeR0TkMs5+3OSXDOyIgsEsAOybkdQ9xy78ZzRrbNkMa9Bm9g0WyQ5wjyTKbnkgpTmvkYnXVde/7qAwJFAseXPjQXCM2vVOnpjSo3yWeNs2y9ZgfhJTE9htGvw0pT9sJuAyBxIrda38QOUneMGu+35TOwkY4pM6V+Q2MVOw7xxu9wZrblsqHH7L6nrOOYnGYtg+phMappjN9VJ7KGMpp+SSUhmpDRtm+J/Z4ydWZ+z9oO7v2btt5mfX6cJiOmKmsXIuC4DkC9LkMYGAE1KjumuZxY4u92JQjJ05GQiRh2XWUU7TRTLndBZmzZdPmmaqn3OpIljJJVMMwMAsoYTEfSRtNjMCIS6+izD1DyDEQhUaoYByJp3dAamHb8tAKBxslwAkGuNBggPo5hoaPG96OxwOdgsh0RwOsVqw0FP1a0hA1AA50Ga6pnhKNlKNhVoo8wAd37c8Ux+14b0rA2ezlWGwJqR0miEdPbGV47CNFaVWncpy4aR6wQA1ELf3UcmmhnoGieZ+9BxyFjmfOr61MrMpAIm3zWOiRmPrNRyq4mBK2RN514bOLYZgALSWAwat1swzxNnyQIARRFoZSDjaJozaEBWKPu66DY/T4pEmyY7JoI3lvrrAjKzJNZ8nxsW5aRvG2NAIuxzFqHOaoqaVZtEimbrg+PCJLS2BgAJ2PMgsGEbDska5zhzBHVxajMf6nJvBwDa8lQYohbbbNIYTVOwxoAwDhb1gc2QN8EgWya4Bte8AKA9hvZzztKH2Z+b8Zu+7qZdfxLj1x1D8+6JfNUlEjwDQpl9TXnOvUbnaprhabFFbQZnAuQQVElAP1/StCbpWbOWBDuQ5gdmnRpgXv0+vzw3b349AJCAzcjhAICSjjWIsCQNCxTbh8CfCZJl2Q/mmrRPBGB2AEB7jEYZ9tmG9Kh8NUDtDMN7BkNxlgHrricbABQ56zAiTFMN97pj63hOR8S9P6/7NgCgYQAqAJDNLwwASMZQ2vSDepAAoOfnERMITAIYowAgQS/FABQi4UwA0DAACQCaw2QvKMbpJAAwQDjo4vLqCM9efIlXr7/G2kYZN7ZquLO7hcWFMipFVYOv1wtweRWjNyigXL0Bv1BDOwxVKrEfo35+hIPXT9G8PEa7cYawf4XAG2D71hL29nZw++4tLC8toNdto9MmANgXkMsb5JHLLWBz/Y4AgMMoh6WVDQQCXkSIfQUeYViCH7PhSReXjX0cHHyJq8ZLXF6+web2Eh4+eICVlVVs3FiW7urcEwRF2eQj7AGV2io2b9zGgDX2eqwJN0S/F+PNmwOcnV4IcLq8vILNzU1hDno52qxkU7IOX4Sh1EcP8dnnv8TffvZLLNYKqC7kUasFqFQ8qXVYXShg/UYVO1trqFbyUiuPcycdaIc+wmEeGzt34RfKKCyusjMFBt0Y+6/2dR1ANuUoSWr0xUVzFADUNQAJ/q1vbAjTTjq8jjR7S20Z1gDkQRCIjEHqU5sFHSEUoHR1pYZms47Hj5/gz//il/j68Wtc1QGW2F5YLuH9h48E1KtVq3I9siMpJ3jvly9f4quvHstY797exccffzwGAMYD1USF0Afv/+TZcxwcHKPR6qJcWZAmLeL8exzfPgLWASz4KOZZZoYnRiIDyMBkt2MCgAQsTWquAc6NXcZnNACggI6DIdrdPpqtHtr9IQZ+Ea/IAGx0pTHLtwkATrPYFCivu/zOsElsfWbkeDZTKr3rJADQ+ONkfNl2ctazXldeX19/OupwRhPNaWM6+bPJAaLrZNfMc89Z7z1pHHkO16Z9rt0EZNLn8zxLYpkIA3V0jUlZCP03ZWdbmQiaSGM3D8qyQ9PzZoGT82WaZPrZjt0/b0By3B5I2Y0GmxDZoAPIhmCS2K0OoWzWuGc9/3XXxaz9NvN6/+Kf/OHcpNFZAKAU7tcpwHaXo2kPwc9ofBoWQFI01XTXMxk5BvDTI5s6pKOPP6utuDtgLpDhdhlMjCFjhycGl1PDbAzIYzQuQq8bCghIJp5hm9kRt1kO2tgEJ8DAKLJtvhcPmNLTlMeuVCtCNZ92uKnO/tQafeM1/MbPn09AT+owy3dgpIxrwqRO8/+mTocBACvlsgbyoqQjorkrjS+JHPpklqhafwT7+lEfxUJRFXbW6S0EY/OM1GawJA1IZhpFKMU6WpPKnZ8sQDU1qmcJwEQcO9OmzpNtYTknZvwTB1fXtFK/2/WjzH01gJ3BzEwEuG8AQMOEVOfHmkI/alDESTqDMaQyBZOzYMbZQZMZXclps9Zn8s6jjvpoTUclMyYCgJF6F+4b2+iRdzfK0RR21nvepADTgGJk2wYO3VoRbpdfo8DdiF6S+jsyHPGYQysOznWOsRR09/z0htMYgO4tEyBnbm2irpACKyrYwRo6hgHIToWVClkQmhnJdU+jXBt9ojvEGLZYYXqhDCd1r9Xnyz6eEMEVsE8Xvc8yZNz3to1iGzCl0eTWADSNZkyTBiN37IitbWAZ58wANEanJsbHWF2fcebtmGHjAiLuOCSf/+oAQDXOdoAh7eTNzot85pQhZVKCyXiiWDcBGFW7Vn3Pko0yQcqIFJtC38eMg50iLQCRsSsy1gOvY8t/d11IcOSdjuz9p/SNw+CfAAAyELa2tioBsaurK9WlNTMFOL2fqYtqshS4vphyT1tlzE6akSqV6rfrNWWZZcDO/twJABtGrBa0SYBF/24CFG7NxiyHS7rfXsPJTABATzEA3RqEiXY39qRmAP6qAUACgtL8Y6jSgA1r0HTdHgcA05TfJIAhziA7xpIBqFLM+2Fb6sARALyqH+PW7ipWVmvY2lxGmc0cihXJ0uiyC3BjiNCroLa0gXx5UZhVYRyOAIBh5wqHr58i6jexulLGnQc3sbOzjhub66oO3RDodvrSXKN+1USzGaJcXMHe7Uc4O22jkK8hF5QkkCQHO/7SJogJYvloNs5Qbx5if/9zXDXfIMYlNrdW8PDhe9IYY3Gxhn7YVXZ7yM69Kg0455extrKNUnVZGm2w4y4BwK+/eYqrqwYWaksCMFUW2Lm+ILX/pMGKrsHXalxJ2vLjbz7HZ5//FR4+2JWOw+3WKYrlISplpstuYWuH4F8g7D923kUUYBD7CJm+jQI2d+/By1eRX1oGejFa9Rb2Xx2h0+xICnCltCRdi8/P2IG3g067J/q0024L0La5tSXptmzGwbqA1WpVAEqRc7r0Dv0VgpWUBcV8QcA6YZzGrLhKvcbOu0CzW8fWjVV8/fXX+LN/9+f42c+/xMUl65ECpUoOu3fuYPfmrYT9x3uUSkz9Hsh9nz17hi+//FIBgLu7+PijTwUA5P2KxbwEZwaDWOoYSndqDPH81UupudhodlEu1wTYllplQ36q1hJrAOaCGIOoh36njaWFRawsLWDvzh7Wl9dVCaBeT/wBIwOTMAsZrroGIO8bdkP0wghh5CEkgzZfwdPXBzg5b6DVj+DnSt8aA3CaGjEAoJmnLDvE/fs8wF8ikxwGoDA/NfDnMgCznnWW/z1mN87wQ2ap1uvI5lnXUvIiAwAcCyjPdbXML80mYIxn2knzRAcAnNQz4W2fTABmy17iXJq0bgMk2/Nr0sBNVsbY3Fp2evrZDH9lzsDbmJ9tWI9vyQDk89kZYsaWN7bq2H6bULPRlJaZZ03+OgBAg9dNSyv2vm0AkC9GFpeheovg0mk7kwaRC850DxYjLFmAOhXVAICC6aQpcqljnV51pLuo/nNWLcDkrLENPzll1mYAumyYiXV2JIU0RrPZkZoqpnEFjaesRTVp47r17cZqgunnT1ImByFaugZgtVKVCN7UwzHsA8z4vq7BZK7pEhRcBlCWoJu0ATj/FGiGUcVIbMoAZHv6rih8GggEaMh4kE52On1P5Lf+nQAgD2nQQFp71JP6fwu1BfTDvoDOBAppZGQ5GfYzGgFo3nscQJicSjleK3NOhGRMEGon11FEBEDUe2vHWKcwyu809B1ALG204io6x5GSFGBaQqYJiAFZRh1eN6U+x9QHmY/xfSTKywA01nMLyyZRFqOMFwOOpLihy/idnJLO9zeRGzWPrBVjAUXCLCOAHI2x/NwmIAngFKdRWHvMVQ0lrlUWRc4n3fL4naTrGgHpKEq6wiXnj7CL0mLhSeZmsr/1PLvLJ5i+nsbX9igAbNZxuk4tADBJBUu7NmcFLJLmSnMu7zFdoFlZigHYlvmi/GJTAhmrhNk1ytgy8ieZb8O0dQFAhyma5fBLzawJ6ejjgaOUAWbWhwH4jPHgMggp13ht6kdTDoLv5soZe2z4mQCAcYyCs7YUgMVaR6nMtp9zdP2rq9opI5P0QsKYyho/fdIsYMZ+r0ky0Dg0iaFlQHVHfhuGMBlPsp+slHox2gTss0At/X95PiddmO+eAIEmo0APyPj8pjUMzTja4+V2MZ+uZKd9Oh0AtJtmiS0A5YjzUDVxVUd7AwCys6bq2kk5ND0FmOtQnP4B5eBAF3NXaXpqXpRDICl4WYdrf+i9I83FrCPRT1ZNR3uNZK2nLIfSLhGh5KzWf0lKvPqPqblKPUVg0w3AGIfPteEMe9QAgFlGvWIn672l7RCbAZhmYIyOYcqm4gpnCnAf0gRE2H99+HGoSmro92HtP8WCykkzhKFXkN+VnnVtGF8CIzYD0K4BqGwAhp50c4/Y06VqhlKCQR1qbbCLsHl3k1JMu0lssIKPdqeB5y++wsuXT9Fsn+P+g5uoLZSwslwTALCYZ93rAro9D81WhDhXwsLyJgrVBQEA290O8sEQV+dHAvzFYQsvn3yJqN/DzvYyHr5/B5tba1heW0alWBL/gCmqbFrSaLRxenKJlZVN7N16D416CN8rCWtPlRZRzDDZ4gIAAheX7CB7gFev/wat7qF03r2xuYp7d1mLbwm1WkWuTwBQgU+BpBoPozwWF9axffOuNNpgCjDZZ1989VgYMouLy1hYWECRdWuZ+qs7M3N+uB4uz8/QaF7hmyef4+z8AB9/9EDAycuLfQEAV5cr+Af/8PvwghDVcg6FvKpVyggHU7/hFxD7RezsvQevWAHKNSCMcHZ8hqPXJ+i1uwj7PqrlZTSbPQEA2Qik2WAzkLak+lJe3L13Dzdv3hRw+vLyEgs1gmhqkSW6JlJ2d6lURJG1kFk2RytawmxsssL1S0BzZXUBf/Inf4If/egnePJ0gG4b2L7JJiM7uLW7i9XlRdRqZbkH36daqUkAvlKp4Pnz5wkAqGoAfg+3bu0KQ48AoASCZA5UbUrOx+v9fd11mU1YyqqOpa75zfkO8jHKRZaj6aHdbKDVbuDhvfu4tbMt81stVdHtcI9ByiYY0NMGAGUsmA7fG8g/Ac+RQ5QrIfJLePb6AG8OzywAkKn5kNTfgezNt0sBnqYlbADQzJUtM68D9GXdx2UAGgCQNsYIADgj9XMeAOTt9eXomfPUsr7Wva4JAF4X8DTPkvXcZuyy7FMGMO3Gm0bLJnaNzqiaZZ+Zz+25SvwcXfPbvob4v+LbWRz7KbW5+Z7c78a+S+fgtxcAVIEEFfBL7RWdsaXrHSb2quN322M3z3pz539avcJJdpT5W9a+N+WsRG5Eqe/rPpv3v/7T/2Yul828uJpU5ciMGF5S5JYKVzmLZMGMDFYGc4eDLo6RNtaTwGiSEqeBD40nqK43ql6UOtIFZTNBDCiUFLF0ENt0wpTBky52ZUxlbyAHcHBSWIzhaAzLTkc1OKHxSSZbYnQ7DQjGJiYj1zxhO5jPkw5NauRI3b8WAOjc2GdaiXW4DqUpwj7PIleKanTDuyk5LoOQKaTCnJQUjL5E9kwKcKfLIr+e1AZLAUDdHVqtxnQuLQBQIppRJEqMaRUmLZvOpDR6sOpkTUpVFMHn1JzMWh80kOxjrCagwx4zgmBckbiCchQATEAHI4gmrZcpAGCmA2XGwtT8SxguWohYCtI02LDBRzZttd9lZDxZq8hZOKqqhQIARV4kDC69u41x6mbCZUQO7XubsR0VrmltRzJfJrF7EgBQd9B2DRpzPXn/Ibsmqo7T/J5hAJoxsQFAuZcwitK5ZU3Akf2WMJ7NOtLz7iDriQIfSxUeHeAsANB8a8xYs+S0Lb9thTi6vlPnYV6ZMCpv1VkGnOE9DQOQDGY6AuoLeswcBqAB/sy9kwCA0QtmHTsAoPveiZPrRjQmvJSZPxcYEj1GloRmVLgMQFnj1AVWPVglI1OZ4c6XCYbwezar3pxHPTsJAHQNkiyAdqyZhXmUMQblZMMt2wDW+8yaL3vNmXQm8x6JHNQAoJkG43iyVpnULRupaRirGIdlA/hGH+qbufLcTbk3AYxJTT1sx9idF5dBdp21b383Hgv0GB1mgPr021K/UDu8/OskAPDk5ESYWWQAGqdtVMCMz6NpuEWwyjAAeY50erSAwInvmCF/CCLax3jQdDSFOhMAnJEi7D4TmxOkskAFFEV8+Ao4ch2SNLAw/nZZRr0tC91GK9yPAgBqBiDtixH5pW8T6XUqz0uQCn3pUOt5felSG3iqAYgcDLp6qglITCCCYxIU5Xd1GDAvfQfCirR5hPGnawASGFP7KQUApS5gDGFFSUDMAI46+KMY1wQBaaeTEQeVYl5kRosnNfmOT9iZ9RXa7Svcur2FSqWM5cWaAHalQllq4fX6sTRu8PIVLKysoVRbRCckiNfEEH00L89wevhKmH8Hr55j0G/j5s4N3L+/J+y/lZVFAY3CrgqGEABstdrwgoIw8TZv3BGA7vK0KUzHJPDpsakKx5ApuTGiYRfPX36GJ89+iRh1bGyWsbq+iJ3tHSwu1QQYEwCwpwDAbjvG1WUH8SCHanUVe3ceSaMNgoIHBydodXoCRDGwLHapNJXQ99djR1Zuv9vBm/1X+MlPf4BS2cenn76Ho6PniAYNwOvi4cNd/KN/9A9QqrAsARuwdASoIg4cBCWp+8exu3n/faCyJEDoyckZeu0eLo4vhanGbsu5XFVSfw0AeHx0mjDRt7e3BaTkP4Js4pfkU/tDsmWY1jcIJROnXGGmjarJLrXtGCyIh2j3uggj1WTv1f5zfP75l1LL78WrNhp14N7dVezu3pE042qVWTc8X/lZpVxJ5AobfD17/hxffKUYgAQAP/74U9zZUym6pvwHbSsCgJxP2lhHx6d4s/8GV5cN5FmHMihpHyOGz6YfeQgIGA/66HQawvy7eXMbK8vL4jPUyqyVGklKMDOyxEGOoyQwZjIA2Dik1yZRgOUfcggIuubK6EQ+Xhwe4/XBCfoDH1Gs9qSp/UfzNWJAm2x1qwbgpACTyKU5m3aZ1E9bb7rnS1MG106eAdLYGW+qZn1aA1B1AWaGFP151R1eAZGpvWLLW7cu4Tw6cd73n+da3+p3ZtjV5l6zMgCySuIkz+oQcOYBAEfeMwmcqokfC3BlDMq0+5hTTKDRZZDZ4BVtz3ebwxmA4FNVnbgAACAASURBVIxJdZtgpl+3avhrAsg868O1Z2c115n1edY9s4hBs8Yya96yakaq/Zo9xt6//B/+2zTpR9d6mlS02wUA3RejcSoMPGbmaGbCqAE1manjMgDdBSwbyGPTDxq/qqjqCEDnGNAuoGK+66ZuGqNsYjcgKao8rTaZxZKxNnDqMCtWAseDKQCMElOAShOKgAAXo+4KMGB6hNsNKhUu2rme0NUyARhsxoMY7X20W2TQzJcCPK6YspuGqPlMU/Dm2VBjG8Q5yYbLBJATB0ex/QwAaIwB/o33J4hH58aALqOX1ICSSWlgR7swFKNRMQdzYgDQ0KHwknptVjcu12Ek8McxMjUox9f96DoxjDz3e7OcibGxzGIA6v1g1m2S6qIvMArUEKCyHZBxQeB23VT7RLMArE7IvLyt7FQ7eLXXZb8bZo5Q1FOWoKsAA13jy7yvWwNQDDBT8N+KTLtRikSoGYBnAiCo9mPKYJC1yLRBLRBp8LogDp+LTpwBW1yH0Z4nNdasK8Ran6EEMaQ71oQagKZ5AxkpNKgN4OB2bVXjlTLuDPAVjAHLakQMgDAv09YtcTAPADitBqCZ61GdYcnHDDHqpuKNAoCaAZikAGs2hzJxRD6oBh1p0eK0DomW3Q6AlQIthqnrAPXJ+hnVU2PjoxdAChgaGT055ddeP+YcrgVhAOrSA1kpwIZFZeScWTPJva1yG2ZduvLcfX6XAZgAM0lAKTH/9H+0zMhIzZhWQ1CtiXF9kchCzfYfBUCVvDWOjKqBRzdjkv0QqxpfCeiTfiuxIxzBkQJCozX93hYAvCY+NSbm7RTm8b2p65dZZ7GrqBkvAwCSwUcGIH8nq+c6NQB5LSn6zwAZyxcwBVjXX1SR41kpsGp9uAZoVs3QWQbuJLtyHjvDfMd2SEWWm5CTXr82e0JJk2zjeKS0QMZDuO+Ty+VHAEBTtmSsJqneb4HHoBBLxEQC+gUewZcwAQANS48MKLsJiOmK6iUZG6P7g0Ce1IRnB1XWkeM4kBknzDTFUBMwOWYzBBW04FoYAQCF/cfU4SGGTMA0oKWUTaGejPFm/zkazQtcXBxL6my5UpJ6lMsLNdQqNZTzBADz6BHsa3fgF4pYXF1DeWERXQ0Atlp1AQDbrXOEnTrOjw8w6HclvfT+/btY21jFyvKq2H29TjdhbbFDbp/ssMjHyvIWlpfX0bpiIwjNwJO3VM0s5G9ejNOzfbx49QVOz5/Dz3excaOK1bWagIy1Wg0rKyspABh66LQHuLpgFk8Otdoatrb3BExsNXo4P6+j0eqgXK6iVq2pTrk5MvfUuJP5yBRcBuRfPHuK4+N9PHvxFbZ3VrG5tYp6/RBffP4alSrwD//+LfxH//F/iEKRzzwQALTdbCKSDOYCcsUFBMUa9h5+CFSXEHb7OD9voHnVlDRgMtUCvyJMxWazi4vzBq4uW3jx4pXU8KstLGBnZyexnY0tTPklJIwo1ixQZbsVcspf8QOV0cH34Rzy34BN9dikr9/Hz/7i58Lie/HqBJcXQLEA7O3exd7uHWxt30CxFKhafIglpTnn5TIBwE8+/hS3b98RoJf3FsDRAgC5l07PL/DmzT6uLuuSal0oEAAkY4fgny/gHwF1pv7yvo8e3MPy8iIKOcUoLBE0zOdSZq0JoBvgW/YDmYxt8d1orwb5IgrFKvxCFaf1Dt6cnuPN4SmiOI8em8QQeNPNP6RGLQFALS+MfffrAABlmU9zWyfKMMtWcwBAwyI3GX2mPrutr03ATfkH2iadCTqmD/KuzMXr6hN3CLLsu5QZPmtApwNYbwsAZuk8119gIMA+smptz6tD3UB/gp/YOIfViThz/Oa94TumVv+mAcC5X9P54m8NAPiv/tl/N7KCkq6mSeqBenIym8RASBwvY/iNvpldA2wWAGgWG5UPldBoiq8STGZBSxdNnwKZDEAKfOUUpilgoxvBrb2VGIgjxewJWKY1hdKab7M2fSo0pduj/rpJmZH3Jnii05sJEBAYEIUqXddUtyUa11SIKmVg/HCdTPUNzQjKYADGSROQGOwCnJdixCMiImFPCnvG6ugqQI756gTGJp9HdZNLx3p2CvB0gqkdseL854NAwDoqe9WhLNLRQIKCyphLawCG0GSb5AVN4WpzXab6GnBGjB42AdHRbtWJk6lS1nwaBpYDACcO4hhFfNzwFmXoAtOJcnQE9iSgWc7V+8uZBypcUweCY28Yh3YtwATUGukiqdi5Zg2lDppJITLME/18+hnYRS9ZEgYYlNptGhjVjFzpeCf7NY288HdTdN1cYwwA5HrSQKJ8R9gOaeqsDfTZI2f2RgJoGKVkPaNJXxLGMg0zS3HxVlkMQLI2rgMAmhqAlGEGVDYp6EbGkRFD2ZULyBBQACBHPKlByn04nBDB03NmYHkjDyUSLJFm/dNy1KcpZbfpx/h3bYNQdxWzKPGjBgjj+qZ+UJo65rrV02SEsGuFoaG6sxJQZLdvitRSSRUMl7qyVgpwGtTxxOFSzCgFRFOejuw/4/jPYJCm46Dff0bTnpQdpvaHeU4lI7Uh7DQRGQMAdZrktPmizGq2WhLEcI0zu96u2V/jBhz3acqcS/ZLovfUs7Lrt+zXEfFkGbcZAGC2Ae5GYFMdZNsF0qU0idDyOVVEOZHfKp9Kp/S5ICABQOqENGDhAn9jNW21DBipzcZUS51ibI+j/ZzjDpyxG2bZCo76dX519YQBAVNGtAaYE/BlFABkcJGgFjtbsjMqWVGKYcrUPXbSdJ/PSUVlvV3p+kmG/CgDUAqAzwsAOnrsbVOj3NGaVSPZ/b7L6EsdcMc+NLV83xEAdO/vAoDp53amStrMRuTasK+AqmEoTQwMA9AbErZT+tkFAKXJh2byKfnjBiJHm4AI82+Yk+skAKC5NgFC3aBIpc6qUh0qbVO9AQFA6ioV6NN14IY9PHnyGN1eE212zg3JhiuCtVuXFxZRq1RQFgZgIMARmynkSkUsra+jurgg4N1lo46D16/RuDpDIRii17nCxcmhMOC2NtZx/8FdLC8vY2lpVQViddMnMrO43i/rTQE6BQBcWkfIzrgG4KQ+NQCgtmwff/M3ePbiMwyGDRTLEdbWSyMAIOsAGgYgOwDbAODS4gYq1VUUCwvCCDy/uJR3KhbKAh5yz1FuhSEzmobI58o4P78SAsC//Td/Ioy0TvcSH370QJiIw2ELv/irJyMAYLWWQxx1BMDqd3s4P7lErlBBsbQITwOArJ/Y7ocC8DWumui1eohC+k9lSU9u1DsJAPjN4ydYW18X8O/BgwfybrRtlC/iS8YQ7Rb6KCagwABCpaQa5hkAnV2lwyhGtx8iyOdxfHaO45Mz/PgnP8E3T55hf58lKoD1NXYYvovbt/ewtXmDCcOIhj3kWE+Qdf0EABxIeY9nz5/hi6++GmEAbm/dlPqABgBMy6t48r3zywvs7x9JoIM2ZyFfUUQKHwI2EpRmY5pOq4GbtzZxd++2vC8ZgVJbMFeSNZyk1jsAYNiPJGU6ps/G6wdF5IqlBAB8c3IpAODB8Tn6oY9+SF316wMAuRenMXq+AwCn61v30+8AwNERMXaOsmPTmoD2OCW+F/31PG2MyeSueWZiJoNyFkM2wy5VBCxb578b0zDrXWbZOfOmqNtjOm3c5v2euYaZx8zn/9/++X+fjFJi8FopakkqjgCAkYAz0xyW6wKACQjIgt1W1zbDrkm6AHORScFk5ayI4+yR0q9ztuVvqVE+VoPGODhWyF6cRl2zzAyQStOaBlo5DBGHmaAMdwXgUHkl0fU8FaCqXcfxE/CBWnWkUUPaZMMws9S7mpRnna5Mw0Y2XbqolVKIpe6RYspBMw7tOnDqLQ0bUgERHobJ2HhWjbJxpkwCqFiondQ0tFaXG6Fw2aSTxtZWWpxWGkwqBTh9D861vNfQR7nC5iYqkkhDa7R+j2YAGhaZrvNGI0cVrs4lACANCM5HFgPQdvqS/88BAAob1vneQLPiVJrgUIOOo0IpBWDVXKq1r9J15H+GHWaB8wYAdFOPBYCS7ncpA1CxoCwgcMgU6AI8C2SUiIpnuq6SX6gADpOCoJyDoUrDtwrSquuoVCuTdi8nag/CFlzGKU+Ac6b2Je3TA9VFzxL8kn40ltqgB8EC9TyRWwSljNOsUoplT1rdQ02KJoE77hs3CukyAKcJZO5TmwEoxiXBPZ0CZ+RLwvjTjI1EVskeVnMizqDNROO86L8rWaW6gCWySshR2QBElvOunMppR7r3jXOg0mViYeimUbcYYazS9JN7cb3p9WQ6NxuQk06ke8g4sPC2TofhdZj6RPeWQL+pRzYCAOpabgY4NnJcyTadCpEEZtQeY/FyWbsJOKd+Z2DGHCJH+Cxm7+jU9EkjlbKD0gLqZm+n9cOUrkzAQq1XTdquYYXa+nSkvoue21arJfKQ3zPlEOSd4ljkII2w9B1SHaj0htr/wqDXe1b2s4yTy+4zMkddLUmPtb5rNylRskBdYxJTLAXQ0jIbo0CaYsvYssGkcCudwFpmkxiA6XMPKatMuo7FPFDNxFj8X40HZRbLyKuDgT+lP0fAZKtuqWnAYtaMCwCmzMm3N37lSVwDNgGeFaPUBQIlHU0HrKgPDcNsdXUN7bZaJzYD0C1d4TLRuFZ5jmIAEjRUNQDVe6cOwKQ9kC46NY72YTsSU8+d8WE2wDz5RJfRpySLu5atmrlT2CqunWsDwlmPTRDVrgGYZTfQbuWzUjZS1nlDMtdYA7AHxAyADMQWM3Yw0wwJzvGn6g+s9oYAf2Np9roGIJl7bB4hXYB1vT+PskLJOWNbmD0oJQtGAEAFIoozhUiDLKy9zBTZjgB/X3zxmWT9hAMVsKWeq1QWBABkCQemAVPf9wcDdPo9VBYXsLK+jtJCDf1BiEajhcePv0K300C1mBMA8PLsAFHYwebGmtTmI6C4tLSCQRgJgFMqVeS5mu0OmPLO91hZuYHVlTWV/msxAAv5IWJJbaXNBfzs5z/CVeMQYVRHrtDB+o0K1teXhQFI5iLBJ44Dg81hn7ooRqc1RLvFtNVl1BbWkQtY56+IQaiegaCvye7JFQpotbtilxYLVbx+vS/suv/z//jfsbOzgW6vjk++90gapjDd++riDeB38cnHj/Af/P3fx8JiEcO4KwAg2Y4Xp1fwc0Xk8jX4+Sruf/g9BKUFXDR1l986gULlSzAFOAx9nJ1e4eTkAo2rNr7++gk++OADAf8YJBAAkDqjUBC5SSICGeZ8Z7GHqFPyOZQKtIsJtyr/iqm/YTQUMLIbRXj8zVN8881T/Oznf4k3ry9wdQWsrACbN27hzt5d6Ya8uFRBEAwRM709RxsPqhOzzsaRLsCPv5b7MgX4ow8/wfbOtjRUmQ4AHkjjFe4NAoA8hP2Xo73ETuhNkFn7e7/3qTRTEcIIaxrmCwiCvPL5jA1tAYC04zjvlIdMEaYcLHHsCxX5h1wJr47OQBDw8PRC2H9sDuKmANsMQHOvcfloAu7zBZBs+/s7ADCVvtfVD67c/k0DgLQ1bS9wGrbCZ/91MQCz7B7zdzOOxn56Wx3/qwMARzPRjN33ts+Zdd7vPAD4r/9ZCgCayTVpKcppjtMEG3Z/stKuJhl8blcaN63F/n3S5k0dXCUgDWNILTQacqrbk/wkG0rLz8Shls41ZISkTCa3XqA9aanDqC7k1ja035EAmJvSZDc7cMEtNpugoUSlqjpbkYGm2CrhgLUBQwxZRNrUWWHKRZwXun0C+miwUzljmv1niplbzgONfoI1NDZo7PAdAy+ngZUUULEVn4zpLCzAAjhpbJpGDsncTeiGY4+ZbTRzbFVXxrSGpOd04GUqH50RcUoGPUXbL6kCzi4AyHoVNHBdp9LcX5xvXSSdBoyMf5ATNg0ZDzTc+G9aeq8Y6JLXbovp9P+T7q2YWeopTA0rBUwpsEc9lzb+ddMO/l3VDLGZOCZSOe5kSnqW7M8UVBEQRlhULFps0uZSdqliiymHWQFSPvw4JwAg696pd+TnqgC5RPqHuhYRGVoGnLLQODZREQdLj1Oaom93+Ywspq0GJvUkyV7k/XXnSdVBV7GWkiNJ8411Db0UBRsB+3QdUVPIXMZjBPgzXezU/NHwHZdPkLqQppnHNIVs5t5EqRUjS3UB5rqWPaibzBinWsbQKjEwjAmwcswHkvqjQFUgkJpFSlbITAaaEWpSrvX4uMCo7XhLqqyur2qDZP4EADArhZd7pd3pSN0g/p/rKwgIqlL+8pm5nlkfyqSLqbQygn+8j5K1KfPUAGLclzxMjSxhQ+eUfDEBjGq1Io6IfSgxqEDmEfawI0c83WyJd5b0NS13zP35k2NiB4oIlik9kwrFlDFp1uMokGgActMsIQVDU/DPbYIl902aWYy+n6sT+Zx02vjPlJIwz8y5ZbomZZg5uHd4MHVLDg0oBSzOmQB/KmWTz8p9K2t8QskB9SyKJW/vx5QpT0aQYrSL7tT7z7URlJ42LE31fHwHYW/rmsLq+go8530FiGDnR1Xkb6Tbr81ktp9bGEpWUELkINWrrBmVhsY0S0lJ07WKCaAL6KjXqshB60gyItxanSOZBCOnXOuX8cBG6hBSF0pNSYKsGuThfDMVkgdZMNSTHC8CgK1WU/aOAgDzI9F5t8mFjLHoodACAMkAzEndp9ExmBYQ1XJpBtPQyABXnk5qFmXfe6zBmrNOs1OeUnnJ6yV2nv7/bMfRCXRnlJpw3XeuawUAQjrKjjoI4wE/tU05v114zPcc9uChh2EUSkCIuplaj4CfgIAE/rh3NAMwBQA10G0CHLqWsshidv/VzL+kBqAByXRXaRUoSzNqVGqwAtHVnFEODFGtloRhxbTfq6sLPHn6GOUyu8TGaLdass1YE69WqUoqZ5mdVk0H2eEQq5sbqC7WUMiX0A37+OYlu+heCEOLNRDZBOTy4kgAQKYAk7lG+4/dVkv5qoB/C7UVAfqazTaODo/k+qsb6wIABkMNcIrdGmOhWkGn00Kn1cL+wWu8ePkYF1eHyBe7wgA0AOA604xXVpIavv3+QGoLstsvG4icHF9Jh+GV1W2x0culJeRzRWEAKnmr9EO5WpX01EFIIK2Cs9NzYbr98Ic/kGYj7z26wzZX6LQvMYibaDaOsb21jEfv3cH7H9zH4kIRUdyRFGCmobauGAwrYsjOxn4J733yfQzzZewfHkt3YHb/jcOhIhPEBURRDm9eH+Ho8Ayddgi+x6NHj6QOHu1f+iQqQJs2OaItTB1JII6HMATz7GTMd9eZXwzMQzXDqLe7+Pqb5/jTH/8Ez5+9RBgO0enxXA97t/Zw/95DrG6sSspvsUCSAUs4KZlP4oM59vcP8PT5Cwmg7u7t4qOPPhLgkGxKAQDZdE3Xp1SgbBcXFxc4OmK6sWIA+jmW0lCdy/1giMvzU6ysLODu/T1sbKxhbWUZTDEnCMwdkrcCKK6gNgGVOIwkE4lrVGpYMovKy0sTloOzOl4fX+Dk7BIdGwCknan1lG3/J3LHAI5j3eZHbfuxppXOQ45ncLjMprcPSLk1AOdJAZ6kJ7LK0UxSjKz5/ps8YivDadJzJOSAOTMgZqX8jumrKQF80QxTGq6I3Jmmmr+Fgc0qT2YunfiEc9/LXa/uibM+n/NG1nwZ/TXPmZPs71F7ZD7Afta9ZgG9s853P59kzyhfZ/p4ev/6n//jZAmZQq2y6FgrS5xnkwIYS2ck4+CYB1AvktbMG2eXuBt89Hf3wacBgFIs2R+o+ijEKwg6aIYcDXfDIjKOizJwVZ2vLKTZBg5nTbS8qwbrRiZgYoMTdq1ShZX5jGw5T/aG6co7GPQRxWR1qAK3UvuMhlqcHylinL6jmpOkyHkiOFKHVJz9mLXIlMHLGhl0GOgQmLo+Y0WvZ3QRTbsQGhaaZthpMMjUoEuYNZbAUkWorTpd/EycmlRqmYizcrxVAxAaJL1+RwAHpmaNAIBJDcCcdD90FaIN6PDeJgWY9hEdJxqkKtrJiLZiU4xvHu2wanCOhpB8x6krxjVgn2vScBQAopxWqQfD2pUsoBukLFUp2EsAhUvKSqMkIKz2gJ+k47lCXu1LM+8pAylJB+Z6ItNMG/l0HHiQlSggoNTzUR3+vEgX+SYrMc/OaAUU8hRyimdg9r9xrCVNVS9+M2fKmdQsH65BsgUMYG+YaxooNClpAgjwWjYCLYwFnU5JhoSj3PjM/FvCqDIsT83sMswrxYxQaVYJQCjGJBNWVVckiWpr8N2df7JEuU+TAu4Z0tgFAHnNHA1Sj1FuNR6KIu80Rom55kx3274qAu/3FCghacAEZCvyU2otESgjOJawgUcBmUmPZ8bC7L9EYTOmb6Wjq0YVNtNnlEFL4KnVbGFpbUWYeTRuCSYZdpiGm7QMo/yiLAvEYVWgo0k/NWwmI4810J0wh1RzDMonYTV57BhYQck0AdHp5WPqd6z5jV6dAnBxDaj3k/Wv2d2mq6kZB7v0g9Fn6gTuUc0kcwY5PddiAFK2abDR3M/8HNNzBgDUYKxdiiKZKw3SmMLsNNClm7zu7E4ZZurzpOeoGUkCYPoDJefSmp1JQGmCTDNyLgEzrYwAzqfa96bb92gARq03zboVdIvjb1h4KlXRlG0QEFazlPiYVAvG4DbpjUlNMj5nRhAmfXdfAiiU63w+qX3WVwxMxQxT3VYJAMo/2WyqFpq8D/XBvACgk0I9v8E2av+MAYDWH8giEh2mAUAVNPJAYJzHxcUlQjr0foC11VXUG3V0Ot2RFGADNLvrzwBrhrmVpgCPA4DT3y3DwJwAKE+6zm8CAHT19uT3c8A6K0tCna8DX06HZP7dbgKSOsOTx0lqAArQpxiABAB9/j8iUKIAQBPQG+hGIBE7AWtQ0GjjpHnWCACoGIAmIJM2ATEsbVOvjnajGgUTMCP4p4Krqb7g85TKOYSDDprNC5ydn+Lw8I0AndybjUZD0l9ZdoY116TpWrEimRc+m0n4PrZu7qBQLEsduU6njc+/+VL2IWv+NeunqJUDNC6PBQDcuLGCtdU15AslFEs1SaktF2rS7EOAqHoTF6cXYt8ScFpbWxeGWZo1EaNWKUsn2KuLSxwdvcHB4XMBAINcF9VFD1vbi1heqWF5hd1qFfBElhhlf68XSbdfAn+vXpwgLwDgljxHtbwiY8O0WJZF4kEbW7rkdkMZB5oXbFbxwx/+EK9ev8DHn7yPtdUamu1T9Lt1BD7B+zY2bizh4aM93Lm7LQAgYrIP2wJahh3qlAIi/vOKuPfexwIGPn31Gp5fQBTGEuSQ4o1xQToBv3p1gJPjC2EwVqsLuHPnDlZXlyUwydrjStZa3Z51jUfaRRK0ZA1knSZr7D4G9Nh85rLexsHJOb746mv8xV/9jaQbE+xkR2eCe/f37uPhw4dYWV+RNcFO0KqGO21gxVqnbUjbi+Dt46fPRMbt7u7iww8/xMbGhuqmPBUAPEoYgAIA+vRvVDZTv9vG9s4GdvduoVDIyfxzLzGll/dh07VJAX/KP65H+hQMYuel03UFhaBAdFc130EBx5ctAQBPzxro9CIBYVV3bo6PsvW/AwDnB3G+AwCnA0q/aQBwVqDs+vDtrLUx6/M5La3vAECdfTQDAPyX/+M/Td1su+i/OKMK8FPGc6QBQGWUjixMk7YiDgYp+CbtYpTto6Zu+pLJBAClkOwAPmukUKEEKiKpnBEa/YrJZZwTk7agClkr4Q9vUgqaBrYyUljS5ZYWM1cMPfuw3slKrYgGGmjyPFFouTyjoao7W8IATABAOs8BoqEGAJMxVOnOhrWQpIHaz6vr+EnXHt3KWqWZkcZufppnTtk4MhsOkJjOD7+n3ysBONP3TNPa0nRLMSBtAJDFhbXTbYAIOjX22klrOJoINiPPmgEoAGAOJc14oGHFg4AgnWAaWdMAQH6XrBkq9TAaSFczAQDJkiQwK0WwJ4RQ9HgqpzBdY3LzsRTgdC2IQyuggWaTShReuH1JCp6qnUcn3QXwVDsMTxhh6lDkcMWysg8FAOpxt1Jgk3RgfsR1JCBgQYwXAZk124AsLuleCNZ4obNM41y9G2u2iCMi9yVYo/gH6tXVPcVpIcPL1OWUn+oJI7Jah5Gk2yjWjxo/Zmeoc9XYGKawb8BJrhMiA2TscM9andlkXdG4ct9ZDC51YVMKgOaypD0xdUXED6PWCggUsIuf6T0iBq+8u9rbRtm9LQDI65SLRXke1uISAJvRaalTp947bcIQCJipUq4JAnZlvNkkhA5IPlgQAFCcQK4gX5U+YL9HVT9w3HCwAVO3yQbvrZhZBMYU4CfjajVaEbGmazAaI5YAYKPVwvLaCposjM15EWCc50uJ7CTVXAUvFABIZzMFi3RNVB2IUQxgLYutCKiMEwHAfkvem2wTAwBK4EPrJHsvpICyHl+T+msAQJ3KmDjs/LtOYU/HQK1vygTKbJGjJo3ZCCgnyGOPW8rqTeWdAfRMOrybipk0zXkHAJByjfvEvnayzkYCFsr5MrVzBVTWe1elwar6uiZwNgYA2qm1Vr1F824Jy0mz1BSbyMhWrTfZgEBYohIDSphFNgAYRawxTLamYXeS6aTmfbxW3ohITH7J+wWl84KCup+ub2a6rbImmBewnqJmAlp2BPcV9aZ9mBRnN/V5ZJwnP8rkvzrraCID0Kw9AUcJAGrZKh06h9JllQeBJq4B2hZsAsJuo98BgGbYsxmAIodn1RZydK4JeKTz/qsFAGkHCEP3HQBA1cBD7TkB1HUX4CFZtfq6afqvGjcp+iFgibHdDaCmPiUTfTDoCAPw/OIEzeYVlpYX5DMCgIo1SOBdyfdyqSK1qGvVRbHbtna2wY7e7PR+fnWO1/uv0A0J/p0Dgx4Wank0r04QDwgALktKbi5XFACQQFwKABZQv2qi3WxbAOBqmtosZSViAbKarTrql2SOHUjq7en5G3hBBwtLPu7e30S1xq6zfG+KiwAAIABJREFUORUgLpeFwUj2V68b4ey0gUJ+Ea9eHEntv4WlDayv7aBaXkKr1YFU8dFsQ+oNpjXTpiDz7vKiKTUA/+iP/gi1WhkffPAQNA/e7D9Bv1fH6koJKysFLC+XsXtnCzdvbWBpsQTEXYR91rFLAcDhsIDQL2J9e1cAwOcvX8MLilJ/cBgxMMpyBxyTLg4Pz9BodGS+N9Y3cfPmTam/R//IlAwwPpGxn7m+ycSTwKfUK2ZkOlI2n9gEKqPk9LKOX372FX752Zf4m8++EtYl7XABPQkA3rmbAoCat8oRov7JBaq8gA0AfvblV2KD7O3u4YMPPxgFAHUNSpOiTIbe+cUpTo7PhP0stpsAgKpxEW2BcjGPu/duY3t7U+Y9R1vX85HnvSnbM0pYcVzabZWtRfZfMUeWZxU5P6+w1QkAYLs7EIb6dwCgkh1uQHUetfgdAPjvNwBo4wVGA9nrZpaeHj9fnz1nAHKeNTrtO2/9fO964znPn8kA/Ff/82gNQHaRVY6+cjy9mHRoFck3NWnSguTa+YYBSXLwkU869pn0PmNwjbArJryAAQUk6q1rAxWlHg3BPgIk7HTF9EQy63rwPZUiY5x3UQSaaZQjGGjAG9u5ce5rGAduLvfIxDoF4d2Cyy5LTv2eE6XIDmBUsiqySDBGgU8smBxpdqIUeBb2X4BhREcprdun3kGlPicpwIkBmwJDRgGSnUM9x6goa7UwFUxdw07zcmr2kFk4zSAeAwBV4X3bkHYLgZrxsx1lAY7F4vTFceGYm665Akjprqr8jMqezjj/xrQP3q/X0wBgsSIK30SpR6fUYVjErMMYCgBIBibXMq9vIqFhqMHh5CIcU9McJnWOVQcsxWybJKDSWh/S6kGAH+m4p+vtKDKMAmASNp1JsdPOugBlBkkTxouqxacAQMXINcckADCpdSfLIkfzV4xCBQDqDoC8rgGp6QTIWtPg37CPGD14BADJShMAkMZlyqASmSDsUiHPaDAIknIWFNg9V3UIVPJCAYjKkVG3IQDI9ze1mUyKP/8udWyENqnSoe1jBPTkOjIfsoaGBn2kmRCBP91JeCDDb9Kn6EhrcEEDgYxCEyigYWjGUxmTb8cAjAcDMbbpbNA5Z/o/D647U7+P78X9nwvyAuLJGHHMg44AgCUGCvwiAr8ma4V1MLmPVQMkNd48zy21YMbLLBFTi5XyLWEqCvBpgDIyuHTqtaQqCyqkjdk0ks00rUarieXVVfnZl6YDpjkA50wz/gaBdEqMDYNZ0pxplGvZY1LfhX1q9lxs1TCk4a1YtjJu3kCi9yzsbXRRuhfSleECMYncpmzRtSD506RiC3CtU4aStFRdB5ZMDhY5V6lQxsHXI+rIwEkBEMo2E+hQqawqAEMQh2vABpmT1AqToms1IlJyVafCkqkqwA9ZJYMkwCXOpk4LHpVHGjR2GMsKkFeMeeoEpkzJ/xmQ4NoyZTN06j9Te22mn5HvBMIMKDYCHuuyBsLg1Wx2Ewjh7+yIKevBI0CuggdSUsJiALIbqRSi19iw6EXN4uQ7Tixw7gBqOZ2CTyBQUg+pbiSoEsr+gk+dSNCUWQTUQRH8nK5bSrb8vAxAA+hbALab6j3JRpN5t545GwAkO0vtV+OkU/8RWDCM+EaDDRAilMsVAQANI9CkAPPndwzAVN5xPmz2+qT5Sf/mRM51UzfRbFaQc6yLu+eN1ABM2UbzMQCF/cc04DEAMIeB7gRMJtYsBqCkz0v9Nq5/BfhJCjEZuALOa2agdApWb829Rmae/C4Aofmp2do+r0dbqosOu/VenEiZFjIAacuq1Gdf6qhF/VDsN9ZrrlUXsLKyispCDZub2zJ+l1dXOLs8FQCQYGIU9lEp+8jnIrQaZ4jCLjbWl1AqlZFn7eZ8BXmfjPBFrK1uYhD6uKqzTl5fZOv6jTVpFpIwSjUASO3faFyhfsGmFfvo9Oo4Pn2JIZr/P3tvshxpll6JHZ/n2QE45kBEZkRG1pDs4tDdtF60tNVCr6E36I02egKtpKVMZlrINJhJbSaZ2CKpFo3FYrEqq3KIzJgD8wz4PLv/7i47597r/gMxVhVLbLLDw8IQCAAO93+49/vOdwbkCjF8/sO7iMVNf0PGIu+tZNJIlFkzXZ43NIw7PDhHOJRWCMjm5o4AQIZwEMx0D+7ltWZdYCfBw7OzS+zu7mN/fw9bWxuYzkYolzJ4/uIbjIZtVFZz2NoqIZeNoLJawspqCXkCgIGRGJH9dgfegD7n9N+NwgtEkStvAOEYdg9PRHogwMpzFQ5EBfi1WyNcXlTR67FWDuPO9l1ks1nZdrCuIZjGoTjPl/q5Cb0RWa/a+sztB1b+63wojeQ8jN2DU/zN332Jb588x/lFHaura/JmVGjf2MPO9jY+vX8PhVLBPKHWXsMA5J4TT8S1t1GZc35xgW8efXcDACyXy3q9zgOQ6/drAODVlZiVZp/ksMfU26w9NzfXce/uHQGe/T4tEXpioxIYVG1glSD+e5+AN/sNYwkDgX/xKC2bEgJWaR/kAMBGb4y903NcXbfQH/B+WTAApTj5DRmA/tfhrw/81gdmUOxY9Df7D8Mw/jAelrFBuam88H/OfxPEdSAxmbsKr+NgjMCtHZT7QRd/n/wRALwdovb6DvOPTQL8PoDrw668G53cjYPyEQB8dxXyu371vQDgf/tf/Rc3Wm1uEqyaxX5i00YG1YAm0QYMYOvJxTmgRZddBf2uHPMuLK8EsY3sjuIkwTK7dMbcb3hX8xuDE+/JRP4gBBpHaqIJgtB/kCEQA0RCQCpNqZ2RKHIjc+lgNKkX5TxAsIkNjgUnfXeea2zcIktQx8mH3Ut7/cJn42MOlWmAzfuZG76TaWCBBVN0caE2TbAprMwzB4IEYiYYalJoGHjcYAZ9D944IL+PAI+hAx0lDzVgECnt2hgnRj7BRprFDwEMvqbxZAwCuDwtKmRSCf2M83NzAKJfSigj/RtBI29sW2yF6G73BRty4SloJX63Nhk+PzcVgnACjuVfyEbLPhcndwECHQwTMLJUB5rxl5LtwCknNyA2PyxyBOSFo0Ze+57YKzZl8tAa0/yYxsbQ9LnT6ci0ejIe6r2xETbAAJlLBgAXcGU9zNQAW4YsGzMnIzSNs2WRsvmkvEEJdTSCNizDBUPH+Oi5Y+ZkovydPK98UJLFr0fiRjpBMGQ0HpjihefJJ8HznykVCVaaxwKekoyJRy8tAk0E5U1DzL/eCDqW9G5xvzueoJcK5Sx9zKYGgJE/ZcAAM4l4QgCaCSOYIBKnpJ3nwlxfLOgotzQT3hmCEQM28GI0jEED/Mkj0K44ZmptPtExmdgUakodmS7skxoab8MFa801zmQsDEYeBqOhGotQxBzH/mCEvjeSREcQasDIcVmE8mu8vzKZHNIppveZZF4+DHvIAIAEA961AboBB9crNjy8zvjeWWxSckR5VDKdFshnhikcJXtIxlKIyhuJ759J1wMEQkMBgby3U8ksvElUTQSTcGO8FuQTaBYRB/7NX7MLvrgRFuOXibsl3g5srARakmixLa1fHdm5PhkLwXke15ZlABIAHJDVaFmTSpWcBJU8SK8kfpwMeT/wOEcEhLu1x+9h6l+PXOHOgp0gMm/qbrcte4Rkig1OCJEofaWM0ToZHf5zMj8WDohxHy2Tyy0PgtAtQGd8ERfSXbemc40mg9SsK4TvzbNTYsUmh/d0v0/v1jcX3c7ywC8bzqQz2NjYMB6KE09rkPaBuYecFVG/AVByPk1sULh20vPUFeHdTkcNFF+X1hfLbp/PJ3RPjjCll1jQrCfRGNe2CVaWy2LGttoNyfOMH55hdepeFSB4kwnnB1pvsh8ds5THzeyLhgHogCvumzyIBnxwwy2+Zv6/NxpjOrYDBhfYMyNgyNADThmMHyhrDJ0n531pFz9/ASpmp/UqFRObDPQJJYkzAcmsGybTHoajtlI4zZ4alKxRPmMRAobmfvC/Xw1mKE+365E+zhuyxZr0Lr8c93zu2uDnbJhduIvbe2j4z/2Dw0Ou0Ty/bj8U431GKwsjASbgwuACShdXKktoNpo2YIrrctz6Yt1k5d9ez6hEEJDsedb3dGEX8iHF522p+fxnPnAC//cvAb4JtN1+v7c/f81Uff4G3gwA3pZkvQ8AnA8MXVDNrQGiXwIcnBKAWACAoq/aIR2tUhYS4AUjSwMzH6Ds7k0NxUQdNfYyTgUw0fNRhWI8OFl7OsnsAgB0npMWzJ/LisnuZ2rsAKNxT9593mQsAJA1CgM5atU6Eom0kdMHwvJcJgBIjz6ugQTpuP42WnUxBgkANlpV7YOZTByZdBS16ilGw65kuZlEykr6o6qNU7EMlpc2MBhO8PTpK5RLy/jkk/t0sBNbUHWaPR7sX6beWK+zUb8UYDmd9XF2sY/JlEOtOH7440+1NmjIFphpHUglMxo6B4NR1KtdBJDA7qtjhJBCPJXH1sZdpNN5dNtD2+ewHjaBf61OWyEovG8vL6/x5Zdf6d7603/5z/GrX/8dPK+L88sDrK0Wwdv43r0Kkukg1lZLkjwzBCSIIbxRH4NOfy4BFgCIOLLlVTEADw6PBQC6JFzWw+FADN3OGLVqB/0+k3bTWF5ZVZqvQLgQzzkZnOwTOFAyHsjG89iEaMzJFJKfTwWeESRkivNFtY3Hz/fw1z/7BY5OL5AvlLXX870y4GUy8rCxsSYAsCQAkH2YAVdZF7H2IhvUzwD8+utvrQR4G59//lDXiR8A5FCYgCWHpqzXa7UGrq6utfZJSTAxNSefmz+3fWcTG+urIAGEtTT9H0kKMd7SrLdueXva82YSkKd6Hvm1U7bO43sLABzOwniyu4/ziwbGHHoKWDfpz0414aTAqmtvEwYs6cEMCrnPcF80vYa/LnDLkLPKmXvC3xqMG4uM98MwbjDpBwH1k3Zf5booAHDsAwBpWWXBVQ2TLADoXwNvq5M+ZM+43bf8pj/z9/n9H+wB+JZfugjEM99w2wPwfR59t/ej2+3sPz0J8M0D+buGgLz159+aDnz7RL5bIvu+a+19AOlbGYrve+K/p6+/FwD8b/7Nf64l5HYzqeaUi5v1sRtTGkX2EqfqdsFhs53MpBCLp7QIOd8egoKzoAGx1PhbE3FNK+a+SjffoVhBZMdQrjkaoT/qYzi2AI3YSKZR5nSUBX0iFkKUbDc7qdJ7cGzA4EyNohoGsoIcpcD+SjEffMwY8xpNSqJ73E4GNa97wYS66bnCZsM10mYhdSbKjmkWZNokvUUkkzQSYBnqR40Pi+jk9CvyjGxTLAknlbOsDPa0YTKs1DyYaRWnXkz0Mv4jpuGhvRgLGW1kcU6+3K6xeP0CbWxhx5/j4+0X60IKrH/5zqEWOOuz5TYXB8o5o36+VgcAEuBg0aLNxxr5u82HDSKbH+N9ZM4FJ4ycxLHAmVBeMiM4ExPAcAMwfMsNw9ekROExzZrpMxZArVZHo1kzzddkPG92+TpcIUTQyy3uBHB0ffiCHbghGpDcPHhkdf1Mpjo34wGBuxFoKOweRuK72MFnVi7jQDhuxizMeFyiBOQiJmHWU6FgGnT/guOSLp3pPo2OCVLIzFgsR08yER5vFpChUFypaWzCCS6xweR1Go4EkUiEdXmGAmPDSCPgPiVrhoWjaZD5YKHPUyMZdpw+PyF5wmlwEDQAkq5/sYuI+Bk2k4B4tx7MAUB19OZasN5+4am5zwwzyPhfuWLJz3p0AKA8dxS2M9THlZU1FeIEQHkMRh4hHcqfyewz91+v19N1xLQ5pgsyrdD5/Tnvv98GACSrl5KTwMxD7aqKk9MjSYqMfNWAgDShJquZ17RJ1uXxHgDBnszVeRySySyCobSGAmxsOL03DFAra7MpdrpvnK+bCwZyYKr/fr4hc7dydMuEk+zRAp2OtepAwPFkgk67jXqriXyxgHanaWTAVibrpL5k/hEAnHgUlCfUFBB85oOFt7A4sVndneL83Fi8Q8AUJVhsQAikqmiPGNAGbIoDRuZoGLw3A2L8QI1/TRFQZpdzvh8Hps0LYbf2uY8EQxm4wCtf1xyUeByaBuENRzKcH1lZmwEtzEDIFO/mFyltU0MgnicDoBWKBaytbgiocWwt/v9rQIQbiNij5II3+Px+ANCln19f03/rXDI0M0yxEmnbcMnDl+yLKWVdM0QTMURjAZxfnYslQcC/1ekgRlRMzFzzmozM/PWUcn7Nfxz5M/P9wg59DNuOzEsjtfd7oqo+YLDAmB6vhglO8/qp57dxcHJhC/LKviAqK4OZPT6GVQ1Mg65wM2zhOcMWRlpP6NZ54vIaY72ghMhhC6NxRzJg2YgQ9AwH59eXGMMEf30hH3zvTrqmY+QGRQ4QtF6xH1IMSi7mABUO7cTIofSc7E5e22GBMgYA5NdZMxnPNl5W3PdSqayOAZtgMv9yuaxSNJkCzGPMtTjKPTJC2d98+9E/PgKANxk0vwkAqGv+lmXIbQEXj68/BfhdACDLMnlWqq4k688AgCYJmMzwv0cAcB4CYhiBrKUmBAHnAIK598QAdAxcy84116tZX6ZThhEN0B920Ghea7iQzaW1/56dnsqXjzUGh7by7gvzek2hUC6BwxA36Gx2Guj1O5LltloNDXzSyTCWl3O4vDxFq1lHJpNUmIhT1PA+yKVKKBaWlb56fnYttt7nD38o6a2kq74LnrVLr9NGtXaFZv0avX4docgUJ2evMB63UCyn8dnDu4gnDFjEtYCvL53OIk7/t2gSzToB2ShevTjRRzIA19d2kMuWpEhxIUUc0HBYy5qenni1egPHR+do1Ft6fw8/u4+rqzM021f4+ptX2N4K4v5nG6ispJHOhrFWKWN5JY94kn3IBNNhXxLgUZ/WKDHMQAAwKgAwELQSYLGcTS0RY1ptKKl9mNJjWv1xwJlIZewxMaoWXr9ik3M4ylCvaUD7Kge5rAMVZGbBP17vuXRGA/x6o4sXe8f4xa8e4dffPkF/PEO5vKzfw7qLtS5r/PX1Ch58ysThvAEAmf5r12f66v0mAKDZVI3HokBLz1MIiCTAjB0OTNUrsj6lvU9lZQV37+wgmYpr7zP7n1HPuMdtQIbMU9aLfI+8d3n+k4mkgBwRSFiP2vRtegBShv3tk5c4u7jGaMqaxfS+LvmXH6k8uW1ttHgBZsXQPTW3i1qE+fnX59u1igmIW6hj7Jm6ucC/4zO+HxPCeLOP0L5gr40bDECRSxwD0LDjTa+xOJ4ua+yDX8Stb3wfQPbbPu+H/txHAPDdR+p9Nc37oed3P/9HAPBDr9Tf7vveCwD+L//lf6ISwNHBGfWuyaCmj5SRGsNhRwHXRNL6QXA6n0glkS2UBA6y8VOzLQZgRFN8sUBs4fkmijCfV5wvWU5MMeoPtJH2Rh3J37gxG4+skbwxMBshFpoiHguJaRMP0fibyDsbiQUoxtdFxg/fC6UI5uFkqy48ZCGX0mv1AYCvh5m4huemX5jM/OcS4UVIiivyz86OzaaSTCESi8pDazghu3EoYGc0IXBh4+cHM4y14RsWpd6TjwFo/JpMgiSBQP07aJqXVJoFC2UCZnGXZwqb5jiZRjfHRovzMMFEJKz3A4BaqP0yuBvm1wawWaQ/LmQ3YgAKABwJmOJHhZT40494TXGj92bWVNmcMzaQy8vLyGbzkmQQyOLkmkDWTQDQnNu3yZj5O3v9rr7O43Z5eY6Ly1N0Om1JLbTI+SQ+BE3Tyfic3cbzoGQ0+tlkUppw8/ridDTI5o2ySAKqhGtGI3jDAYaDHkb9npEyWyCN75GSesd6IwDIK1CSrTgl4kZXS+CPACDNssNRyp+dHM/4p8w97MaUwEOFkRigg6FAGoY1SJIx5VSb92VYRQwn6EHEZA49GhIYJWA8EYhHFkw4GkAkbAAX/WUqoWXFEfAzIApJvyEBgNF4BImklc1k0ghT5igAMCAAUA2TDRNaADWLjtRJoef3pm2udC05VtocAFRFZp6ThYzSXU0y3XA8UGjMeGiAwMloKpafkvwIMtgCLhSMwJsM0O0QAIwgkchgebmCcqksxh9B/98WAGSKIY2mw8EpRoM+Lo5PcLi/h0QyZtIc6e8XMqbYZBdECGqTkRjm5GMkANCb9AUuFHJlJFPLIGZNAFCBMUECgBML+C3k9wRl/GCFf5vwAzTz/3+Ll918I7cegDrObGa8ofwMi0V6AHZU6PMYd7td0wCR9ecZBiAbpADimIyD6HYHKqDJMOM9t2D9OR9NNiRjRGJkMXO9MoMKXsODYU/MXzaWbBrYJBsAMK57xQCfNy0I/EAgr0EyzBxIbD6/+f3ueDivSAUDEQQUs5uNrgH3k5EEOs0WamIddDDokilgmMoL/yzzcw7Ycuxv/o7V1Q2sVtaQzxe0TvDj/LXOQ4b8MMIC5H0TA5AsSR5/JigeHR2hXmMa4uL4LsI9jPSK3pvRWFDrSSQWRG/UFUsjk8/qeeJRgpwLX0/DAiTIdbPgWIDNi/TIORjiAEArH+Suxb3A7YHzIB6b7j7s9XVNUb43HpqgAzVR85Ats3Z4EwLJBUymMR+Y65JKpxYENF6lYh37GMYEAMlgpuyOQx/K/NhYj72e7jeSYtic8n1xeEbAQjYdUSMVmxe+dnhJZrDfz9FvWTGXkr/DRsMMq4wFgVEKsAYx7C35T3VaBmDmdUvGjQDACUZjfo/xcCVjmz/PJpoPAk1sepl2+cknn6iJldw6xIbeMABfYyjceo0fGYBv82B6nQHo9h7/nfE6ADjzpQBnFzXJGxiAHwwAcj/FTQmw82QTA9As1uaDA5f13061YuW/vPYo/6UPp2fCeOjV6YAINgus/+cAoNBBw25zKpQpxhgMOmi2qri6JgssLQagAQDPXwMAKYdNp1MolgoCAB2Lnddur9eepwl7kyFS6TB2ttdxfHKAy/NT1bNkYhkGLFleMaQTOaUAh8JxeFQ4zAL48Y++QLff13tXDWWPNdeDq4tzAZX9blP3/Qx9HBy9xHDcRrmcws5dDkPCGmwS4GBdk86kkUykJTeeA4AvT2SnksqUsL66g1yupHtUzs2zoIZWvL9T2Qyq1Sp2dw/w8sW+6tZYPKw02pPTA1xdn+DJ0zo+uw/84Md3sLKaRS4XVRDIykoekRjXX9aRBAD78Ho3AcBEurjwAAxGkUqkEeHviCUQCtC3cKZgjnAojkwmj2DYDModCMZ/cx8ajYZaLxSgQQVKnMMCXmf0/TMCcz6WS2XQJuf8oob/48/+Er9+9Bwv96vIlXKqy1mPU61Fz0Ky9Jg2/Mm9HZRKWa09ZLy754qFeXxZz3Kv9HBxcYFHjx5ZBqAJASGjUwxAqR7Ivp9Yb15T49bqNQGA9DvlexqOhtr/Cvk8Pnv4EJtr6+ofO92OwGkH8Lse6MYAnsdiPESfap3pVOs/zz+PB30VNeyZWg9ABe+E0RkDj56+wulZFWOwv6TVjlEH3ZYA+2szt2aYvcXVIoZMM6/fbD3gvtcQSRb7qOplnh/bzikR/OY2/dbPNIT3DYlvD07d2kGg1UmAJb230l8OXj8CgK8f3vcxAG//xEcJ8M0j8hEA/MAb+Lf8tvcCgD/9r/8zawpgFvxnL14uim0wMZVeVHElQLlGem56OpshEoshm1/StM8BgAL16K31IQAg/QPp10EvBXow9bvodRixzkl9T95tAv+CA8ymPSWkxYIzmcOno3Eko/TMIiBgUtPIJqHsjhtClBx7ydTUCi0AQDEAWYCTgGRBNZscaI7zrWRYX3FlFl+zaIu+fUMmuAAAKU1mY/L85TPJDGmUTNkkJ/3D8RDDyVDT1sOTfYyGBgDs98cY9TxMWfSLASgK47x5JiOLIBMBG065CIBys6O0olAoIZXJoTscIRRJICoAMKHf6Zq3G5uQZL9MFiBYswi7mIN8jkJL1pZjFTlpxS0WpwFynP+V8dnQ81iQz0iADfh3dnailzGXydnmj6bRktmRITLmtM/IV3jsiqUlpcmFwwmBDWxweG35pcLvosETgGx3WmL3ZTIpXF1d4PD4QNKQizN6qZgCyZhfk3kUQTGfRToZtQw3I9Elq+Lu/c+QTmeQyedMoIhkWia1lL4qo0EHw35bIAaniycnR0Zix+aP7D59tAw3K0OcA4CUnbIBjUYQS8QRIdCYWEI4HJ9fbyogyBxl4Q4IBJg3IfTQYuE46GI8NtLhsZU4s4EgabTbmajp7nZHYgE6+SuLYDbJiTg9wgxjjdN+Pre8WwgA0rfOeuRFEwYgTWYSKtiyuYKKX153bGIdm4DNP4EVNcBzsMrvm7NotOaMITuhNOE+lkXMht75lzgpPgmXMwLMQ0mGvFEP3/z6KwGBo76H0dA2NPMAlKBAwXarK7CKAOBSeRWrlVVNkFmsOubfBzEArbxfgBEZvRMmyBHE7+Bk/wAvnj1FOkEJNsEYz6QsJ+NIJFKIxlImGIiyzNBQACDXOSPn20Auu4bJlL42MSvLNUEIRiG/ANjN5zcBQX8ByX+TGW2q6cW8zhWhrkC2d/mNbYZs4kGvJ6losZDXMIb9FaWLjQan8G10mh0xFXkteWPKywPo9cgc7Eoum4jHxTbjveFYJK6ZDIU80MKITD8jAabn0oUaB67fy+UVrK2tKYlPjEmBGlEb7GJBo1spwK6Ypj2Fu7JMcrED0d3abRhtcwDQyvoXKdFm0p6KJdCo1XB5fIZ6tY7Hj57YYYXxyiJ7i0uVBmeUK1kPPNe03tneEQhIAJXrH1MO58ElvwUAyGuG9gW87w8O9nFxfmXATa3X9LTjCTchPoHgVACfji2B6GgQG3c2UFmvaB3kWpKgibpjIilgxjY+tyXAvuPsZ+K6xoGsgIUFhnLGuaLaFGazh/H+6Hfb6LY6aNbrAla5Dhkg1Qx8yPbQWiEgIorxMAdvEjfSbDY81u9ToSDuPVuLEMEcNvE3pNdDubZn2KSxEMLRmeTkRvYh7NycAAAgAElEQVRrWC9sSNX4xZKIJXhPJgxj2qWT23PklwDrnrKSKSNrXgy/3lanGcajGRY5pii/lwxhSiGbtbqGN9F4UqwW+f0NpxjythED0Ox3R4dMXTXsGoIo9BylxJzJm2J4gBJeMrNNI0tpuJ/Z/5EB+PtmAP6+AECfBJh+xFZxYwDAhezVf67FxrcA4U3/P5aVQTOwUB1h1T7ToAEA7cLJe9Dc37x/zVCQ91R/0EK1donz8yOsrlUEAPLa47XJ0AsxAMlKi6a0jrM+KJUpAU4J9OP6TsCMtSulwI3GldatZDKC+5/uYG/vJU6ODvW7WWM5iXJgGsbK0jpCId6vHMLmBIp/eu8+ev2+AkxYu8g+JGjCTE6PD9HpNuRrTKZfs3WBk7M9MYHLS1klxrL2kVoiMNNQjsAZazz+jn53pr+UALNmKJbWsLF+VwDgoD+ygx8DmjCRO1fM6zg8fvxUx4LD288++1SKkK+/+RJHx2foDYEf/SiF9fU8NrdLyBejKJfoj1hAKGLCiQhMcdg0sQzAydTYuMSSJfVWe4enWqfIVtTwIsqhQBjjUUD7Mc8BlQQaks5lr2ZtdaxjfuQgQ+tFlPvjDDPbR3FwROnsytIymq0OXrw6xn//P/xPeHl4hVYPCgWLJ3NShBmLHYJoHjbWV3D37h0US0wdNhJiSYC5x4TDSESpEFgAgN99ZzwAXQrwbQCQF6MJ7TMWQvVGA9cXVwIAOWQm61DhMpUV3Nu5i2KhIECv1+sIDGaomnlMbvhKa8BMwsnY9CV8TSmSNCK0wDLAN/UMXHcJgE6DIQxo7TMN4evHL3B23sR4GsLlddsSYgwrXZ2ETw58c721tawdMJHVTistN3BST3lrUOm+Jpa/QtDMu3H125syDG/vQaZEXAywWPOx57g9PBY47JMAm33E1PwfAcA37+wfAcC3VTwf9v8fAcAPO06/7Xe9FwC8+PN/MyPLg5T+8binidzR2QHqtSpmgRQiwQ0DAgosioAQVLc/lAlrp9fH9vZdpDIFMc4MABg2/j8BywD0SW1dsyAAyA0uRWmmN1pYLDI2z9HIDLXmIY7PDnBdbaHbryMaH2GpGEG/e4VcMoFiZgn5dBGpeFqbftCyBJOZJJYrK1heXcPyygaYTGmKn/hcujyTfMh4ahEI5IPLvR9EuuFN4wMAJY+zKYYslIKaqBqaudoeVyzp+T2cnhwhlUrI+4SpllyI2UjTW4s+gFfVqho6Jfh1+7g+v8bRwTGuT6+UisoN9o/++A+1uY69vhIyOS1Mp8IYDymVCxlvlcISkpklBMI5hGiYnMggHE8gSG85KxFzx1znwR7/22EC7kJznohuYqVwFQK1+nvzcpxPpGzKqCpIMUUX7MJ2u4HTsxMVe9XaNQbdgVgKzuNGErEJ0G53cXl5qYIqn6e8KWc8WWJpSX8pX2F6LY+LgFqWe7ZZWzAbDQDpaO0EHxrNqhphFqEsCA8O9nB2foyTo33JIQhQyuqXjFL6XigEx8PWxppYiPxbWd3E+p0dbG7RWDmvzZgeN2R4ScYzHWLYb6LZraPVqQvAJhA47JMNOMB0NETI8xCSzMKAB7oG6WGSiCEQDSIYCwkAjCTJ6MwhEqtoEm0AyLh+nwqAqQFzzk9PJdPklDWViAsM6w/a+t36/YOOCjwm5l2c1zUhPjy4QK3aRLs1AE2X19fXlIRHiX0sMZ37YrEWYhHlzLEp+ec0n8bKLLoKZU71cwLaxWqL8h4LG1kMrQLcPU7moE3j5UfdZ28odPwAoHqQGz4OLF59EnZTVqqgpOzWGzfw//77P0P14hSXJxdaTy5Or5ArFHByfox6+0qs0V53hl5nimSiiKXyOpaX1lBZ4fs3jDwVO5LOmYnn2yjwJrPZ+FkS3CUAyAs4wmCi0QhXZ0c42d9H7fJMzL9wZAyuOysbq8jkCkhny8jwGgoC42kPCHUEALKhLxQrKBW3kEoVVeSzKTPh6gHMHJDlYpUtE9KtqX7W25sYgJK0EGD1eeEIcNH/2fvGsiyVyjw1huFuoJFNp9Qk1OvXYqFRdtjrDdFq9tDvTRCaxXB91cDR4Rlq9aa95zLyN0okyHLlkCaIbI4MUsothwp0cuAgr6uD3QOsrFRQLvC+q6CQX0KxWEYknqGoCN7EBr8Yl1p7Hqzk2DGcfFIwuRQoDMY8DEvV/Nw8OId2C5bJxjXcCk2RjIZkg3F5cobDV3s43jsSyEyJWiqZxGDs4eq6jt5wJrCTjZjxczV2Bffv/wDb2zsC/tickBFM5pn2HLJ958Da7UXVBBDdlgBzHSDwc3p6jr/7+c/V+HKoJLCfILSVIm+sR9HpsrHhmwfKy3Gsbq3hD//FH+PB5w+RyaT1PAW7jqkp8Plu3k7D5VfNMTM+Su56c1YZLDQkidYeOJO9BIdVs6C5dsSAJZg2GWqPp0cmWW98DXuv9hGPp+Ysce49vO4DgQRGwzDabQ+1VhedrodEpoRAJIJao4XTizNEQxGkUwkU82mdq3BgjGiA9zebFrpumIFZJB7ScJBDIBnDJ6IolUrI5TLah7h+MWiAa4IJTDLMDrEXfcMsc887z2DuFQtZrRgbkscvQLcbe6PATSuxtDdqJpsVe+b09Ai7uy9xfsF7qiePX/kmBqICAgmoi3Frw9FYQ/C88z3cv/+Z6jAC0MGgscdgcqqzNTA3yJu5Iv/QDMD3+Ve9vv7eZOaFXGjWvCS5+fXbP3/7899UAuyXE+qw3rpt2cRLAhyYCvi6/fD/fv6soDxZ41BqSo9kegBT6WLULGbBoqomjImAv7ABwW3AmGMbu5psHk7kA//EaraWPqyfuM65IBCy6NzzSxrMr1Ee7NLiVdMtVAEEANkjtDrX6PWayBdykp+zH3j1ag8X59dWApySF16xwLXb+Nux/r2uXiIYIguNns9jnJ4dqx4sFLIC5D+5u4OXr57jcM/UZVmyXVnL8R6chbG5tilvvngsJxZgZWUD4XAUtKtQLcVewCaHM/zj8uocg15Xe06xmEJvUMeLl9+h06ujUEhjebmsYYDksHbwWCgUkMsWEI+nMfWiOD+r4+jwSgy71TUOdDaRSubmDEBZvowZ1jXFeOqh3+vj5z//hTwA19c28cknd/Hto29wdn4okH84Au59GsfdnQrW1nIoLyeRzcXETqY3oIav3lhJypNRAJNRxPQxszji6aKRAB8dawieTue05xBw1bn1SHigkiQm2xxjvWDsQ8xgxTDqjI+tWbu4JjIYivsepdgcAlFhJYVLIKBU4a+/eYKff/ktXh1eo9n3kMwUEU9kTX3CAf+4pzpofWMFO3fviAFIGyayr+fBcaA3KRnWixCQJ989uQEALhVvMQCtxzuHJ9zjGo06ri+qkgJ7MxOIxOuP9TmH2ZlUSrY5RtKrKtvstRpyGQCO67OCAWW/YFQuZJry5104FeskegBiGkKH1088hlq3i1kkif/7L3+Gg+MG9o8uEAwljLomGFF9puEs97kI9xBTs3GPNwqExQA2GIiYHuwWM1jnyN329jp216WxADJ9DT1xbzL6blH2fQvPm/o11RbW/32+p82gNYtenqxXaC3F+489qwmZDGm9+6ckAb69nr9rvX5tMVddeWsDuPVNv6vE+aMH4NsY+u5A32Lqv+kk6QJ/8/e9D4B829N96P+/D4B7zWruQ5/4A7/vfb8/MHv13808SegMaHB6eYjLq2OBJNFwHtEA06vS2oTJdOgPB2h22qg325LSbazfQTBMaRZ9KmzzPwsrnt0xTvxFz02JAhcTk7gYnEYlRQpMB0hEpuj1T3F2eYS//cWvMBh1kcp5WFtJopCNIJdMo5CsIJddQTaTNw1VkKbeI0QTIaysVlBZ3UIiWwLCZAESaEpiQoBSiy4LGuMJZwYrJqxj8XAMwIX3Hb/mmk2ZKPuSeg0Djl81zAt9DHAq1lPxEQxPkU4kEU3GFYoAGvCSgj8eo1q9RKfTRavRxLDTxe6Llzg5OMT12bkmVEvlJfzJH/1EEzBnYG4AwIhYT4bVlkO2SDPhFbR7QQQJAiazCEXTKK1U4FkA0O+J5d5rxDLJ9P5895o/5df4/LFQdCwiHjT7uXsifU6Zpv3Igo03HRM16X84aOPq+gyHh6/QaNYFfsl4PRgVFusYDpzGURpAGQVBQHq6saEh64+NmcA/ptvq3xYEtE3/2wBALqK12hUSyagkmdPpUK/l+GQf33z1pUAK/r/zTVRTR1APUxRyGWxtbauJT+XyKCxVsLSyLlBC1wxpXSqmCPiyOxtgNmhiMO6i22uKETghCDjoITAcIzj2QHYKjymlwTonBP4SMYF/iAXnACDPYyS8iXA4jyQZeG6a6Yy7vQl6zQaajZqK3lQigvGkj2GvjZFHuSb92jjlNQDg5UUDjVoPe3uUp56jWq1jtbKO9c01FcNMxeS1xaE7p+JqnDlFpfyZjMRwRPJjNtD8vFgqIZMtij0TiqWAEK/vhM6N0RAqJtj8nQN/rDrs9aSv24tODYphfRr+kH/RtoDD3IzcsAm5vsTCSUy8LoLBDr759U/Rur5A7eIKiVAa1euazM3OzvdR7xCIi2DYi2A8JJCaRSSSlpyoWCgrbEMJu78hAChQXGFJY3oY8PSBZu6DVh0XxwfYe/EUiVTIAF7pCEoryyhXNlCubCORzAn0cBJghMZIJpPI5ZeRy6whFMupkDdFpT2G9DZ1haZ/E3D3rgV8DPtj4cnoiuB5EWpHx/57RgWlA/g1IacM3L03k6JKkBrhGSadBq4vT8QIIWBB2VGvO0S/7alh2N87wvn5lYr7YjGHlUoJxWIW6WxCUi8eD15jmis4mwOW694M+wf7WF1eEwBYzFeQSOYRyxSAWAaIJCCTU/0VgmevMbsezQFAnzuJjgmvNf8BczQXCwRa2aoJajGSN71fsjNnHrpXVZweHOHlk6d4/O03Yg4zjIESq6tqDf0hE5yzyGaKatZ4LBr1Pu5/+lBNYKFYRDqVEjuB95XOx28BANIDsNPt6t795S9+gePjYz0fB0EEV1OZKFrtGjbXlzGdjcXe5DK1sraKze0tfP7Fj/HFH/4EK1vb5n0SqNRDSNbiWFqfVse+0bfo2Lj13R4/512oAYgR5StpkQmklk0yxcjIdKcG/Bt0GmjXrtHttCQlPDw8VMPNppTNOJlHZO/w8uv2x2i2h2g0+mj1PLR69LhN4LrZwun5BeKRMPK5DMq5DFLxIOLhqbEIiQcQjxrmH6XPtCtgg8e1rD/oI56IoVAqY3NjB9FIWgBgPEEJXhYIMWTDJqc7uZXPo1FDMd6Hc79Fe9x0jAjm+JoC90/pLu0xIrPKeUBJ6jZB6+IcR8d7qNcv0aBnWbMhNjyP/+XFNU5OzuQnxvAgrr/dHqWYwE/+2af4/PMfYn1tS4wuggCUSn4EAM1V/Y8bADT7IR+qra2VhfO01UdNM8xg1tyilrXnhhxWreFUOwKJyPJzicBWbaLPpwzmCYnxxFrfhRP4GYAEp7xJDyOvKy9AKlvIYuU1+urVoRJoCUglElmzt+aXBCZQKkwQTn5/sxE8r6/1YXfvuZQYZLFyQLS+uoaXL1/icH9X9Z88ANUfGABlvbKJeCyDVJID9TziHHSHogK4BI/ydpLXZwfV6hXazbqGu+lMHMsrRTH/nr14hFrtEulMQq8t4QMAuSYXCmUU8kWtCWS1nxxd4uKihVgkg63tT+VByLqVexUBHql6hkYFclmtolFv4ptvvhObjP6vrC1+9etfot64RiQ6Rac3weZ2GJ98uoGN9TyWlzNIZ0gM6KFUTFn7FXrfcesh5T6sUDAyABPJopLUDw5PVHvydRr7AgJflHzTe53DC8MYNoNyrjB2MHML/OOayz3FMMc5rBkhGKTlDQEwoNfua397/OQVfvnVUxyc1tEdANFEQQxMxvsqoGpEBYOHzfUV3NnZlAdghJYy1iSOVRIfsZCps7i+s85/+v3TDwMArTSVHsHc807PTjVM297ZRmW1gpXlZa3tASZw2IcZbHqqtf1eZfzdtBohSMgvMvHXKWH4M7qXmKwcpMR3hl63h2Q+jVqrjWk4jj/785/h8KSJ/cMqEDQetU6Sz9uRtkpm0L0gWrggwLl/PvdX6+1urJ1CsoSS77Udai7uP+OpbRY0Y4EhcFK7thuAvg4AviuQwlkwzaXRtm6KR6JoNBpYW1/XQJMMUDcYl+3FLbzrH7sH4EcA0F8Tv/7vtxEg3Hf+Q3sAvu/8zd/RRwDwjSc6MBv+bIbRANOxAQDr1TPUGleajGQSRYGAwSkBNPoBEgDso90mY60hnyd5bElOQPN0+u5EFDzwJg89LYh+jxL5po0Mq8wCgPHgFLk0mSF11Bqn+PO/+CvMgiOUVyLY3CzizuYKssk88qlNZDPLSCQLxgSdHlo0048aH450poxANAtE6DvCKWJSHg7qX4IEa0wKoIp5/n4HANpCagEILkDAxcLsktfMVFKLopUjMUDByCUobRrA8waagNHrS3R42Q6SsUHPsBGuL85lVNytNzDsdHDwchcnB/u4Oj/DbDrE5kYF/+KPfwJvypCALkbjNpaXckgnYyo66NPAQitbWEMss4JOn9O8AkIJ8/6jK5umqXtrUtS7EHbFGc8p8XavMcCua7TdhiAvRNv8OCTRAWMxgmRDoHGNg8MXmhwzOILMRW1kVmpiwkUCqNfquLg4VcolPWQ4sTbhIEHAI7PUTDZvA4D+jd//frmp0giaAGAmG9cEmq9h//AVfvHzn2oKvLOzY6bBNuzCMACnSMVjYlksV1YRSSRRrqxjFiB4kUMgahtFXdNMKGZBQb/KIRCeYtStwevVBQCOyegYDhEaT28AgGMyuwgAJmOsjoBYGMFoBOEkJbd5BKYbCAQJssXNeWQTSVBVvbaHSb+NVrOq5LhUMorJuI9Bn96GBAAN24jAFxlaBACvr1rYfXWCF893cXpiJn07O1tYXV9Ws7y0YgHAeBiRKBkuZMRRKkeGHA3qpyq8eJxKxRUk0iwCCfwlgQATRWMmCZyArTM5duCVmH9vAwCtbsIsEuZ+mi/aTsK6AGvU7CjBLoZW8wrp5ABnx08FvHXqTRRSZYHqgcgIZ+d7qLfPBSJ7owjCwQIm4xjqNSYeh8RiNJNhYwegZG0GDH0AA5Dp4xoNTLmOTZHneaSh+GQoNuKzJ9/I2Hx1u4zCchG58hKS+SVk8xtAMI6Qjpen9WsWmghkjcRSCEbJBCCYyjWDQLMFvCzAtwBOfeu6DwRUISpOq/loHq9v1/4JpZjYnJTr0MtwhjGtBijite1SKuM09mxh3LpCp1fFYNCVnJNMwEF/iqPDCzx//BJHRydi01YqS9i+s4HlSh7lcg6pdATZHGVixm9Nidp23R0M+tjfO8Tq8iqKxVWkk2VEojkE4lkDAIbjYqI7YNnxt01o1UIe7Rim5n3L/MYW0PZQOBn5vNi2hbRl5ei/AwOMvEtEYxNMW11UL85x8PwZLk9PMWi39ESUwl9V6+gPaR1A64kVJGI53WevXh5gqVTB8lLFhOZEIgJ8lZzNl0q28a3wD/+k8o0pwOGQ1n36EX711VfyJqRXIj220um4BnlHxy8lxaI0j2zgbp+AfQLZUgl37z/AH/zxn2B1c0vLbipNmZgdgHEPFFDKj84yw8oLRUF1aJivC5jvAxbU0nXDvybEgMw/c93wOhoD/RbG7RpajQsMOnUBXhdnx1iprGitSqQYfjNAu9fSOkM2aac3EAOw2R2hweTNUAK1RgcX11dqgNbXVlDKJpBLR5GJBqUgIAMwEQ8jlYoKVFQKMu/rSAS94UDNTaG4js21LxAO5YFEGogSYE6bNcwCgIYmYQcW79wqlWJkLzf30XWidk0zpmtmDXfHkv8XBiadOs4vjjD1+vDGPYG3PAZUBrDhPTw4FvulkCuIYcbBIa+BBw8+WwCAYxPuxP3xIwBob/fbKZyvpfC+7aS+2QPwvQzA4E0J8LsaqPczAN1rML7acwCQ7B3LUHXyXQcALuprO0yzQDMBCrH6NLw2ljgq1wj6kSFoAUDWWPQINgAgARTHzqalAC1DgojEjK8ofTS5jlerNTx/9gr7+ydoNQcCANOpvNj1yURK7KxkKoEZ14DASCoWDimGwy72Dl6i3+/gk08+RTabQTFXEAC4v/tSA/KIrSPM+wtqLc1miygX1zRsifGetcAI31UkbOTKBNsoUaYUlF0G953NrQ31ON999xVOTg8RjYZU/7C24aCU75cDOA5rchYA7LSGOD+vo90iGFnEzp1PkYjnxMalIoPH1QWA8GUcHB/JnuHF81f40Y9/JHCOQ5i//du/Ud2ZyydQb1B+HMTWThkPP7uD5Qo97wKq2dIZeuYZdZIG45MIpgQBZwlMGeQWZsKyAQBZO69UTEhePJJSfSwW58x4sfuHN7IPkc2FC+My6gXtQ2Q00yaD8umIUTFNJ4ZhfEoPxUYXu3sn+ObRS5xed9EeBBFNFjTAJGBKBRmtZ2jFtLZRxvb2OoqlLOIKFmEok7kWWWtQSaQ9fwIpfR4/fmwBwDv44cPPUVlaVl9A9pleB9UVDPTwPPQHPfTaXVxcnIsBSBLBgwcPQMYmzyMfUtX4Hs4v2pE0aF+i0I/BUL+XewMBbKeEcix340vLILAIuoMOyssFtId9NDsj/F9/8XMcHrexd1i3yjKzV/IedQEg6jNtv+vAQF2mNrjNvURDYDbHh2CjdGS2/lWAJQklss+x9bBV1ty2cJmvMz6bl9vVngHvzJri9x10r4tf97yRLCnu3buHfCaLdCYjtQAD0cQCvDlFlf/+7/L4XRlyv8vvNj/7bgbZ+wCw9zEA3/f63vf+PzIA33eBfWQAvusaez8DcPLdbGalgpQAkjlEnx4W44VMCVEx6KwHDZsChg30e2g2muj1Bnj8/XOBf932AL0BTceZOhq74Td1Y0G+AQB6mAQGajYDkziJJUiTqp8NIxbtotu5wFfffo1gZIrKZgZ3d1axsV5BKlFALr0NxJbpEmKBFyZpMoVrJIkQyJ5hAx1O08odmGWUpKUBEb8nyMKGTYpJRQqRkk0JlP5wO/CDZk4QZr53bvKuxdY0c87XyiSostAxTECyzQgOUO7AMks+D3RHGg8xnYxxfXaKYYsAYE0A4OXpMfaeP8fl2TGCGGFlOYN//ic/EgA48Xpq8CinoD8di5BImIyaJeTz60ikV4B4CbNABoH4EpBaBsKUoRBksCyY21fL24zLHWOB73dizMvnG4qYIgQkLBqhz+0ESgWnbYAIHnDzT8eA0ASgNPb6RP509HtJ5AgeMelzMemedgYqKugVQ2YImQ/DnvFEGg8pU6T/300A0G1g7q3NpWoqCIz0gZ5l8UQExSJlhKT/91CtXeBXX/5cniV/8Ac/ws7du/OUPxNvz7CZCJLpFHKFEkIFspBSmHb5vqIIxnOEAGyICj2q+LwdBMMjFXSgtLPfxIRNb69nJMAjSoBt6i3vpdAUs2gYwSSv2TC1CJjFKAGOY4Y8puNVBINFREJsSonqjDAbmWuJwMx41Eanda1rhcd0QjYvf9+oL088Sdt8AGC7NcLe7gmeP9vF4cGJil/6R21tryGdiep1My2UxyoUnmnTJyhFAIP+hCk26GTQxBPIF5cQjpEdzPNBgNKCf7zeeI405TRyYOdbZ+qHW8w/97kKH8uikUzfLe4sfmwTbYsqhzEHgmHUa+co5D106yfw+i30m21USuvod3pIlaK4vHiJevtCXoZTL45Uchm9dhgH+xeSqlJizgcbDoIyfL+SE/kScm/fNk4CHKYPqArmgdh/6XgM0aCHwGSEXreGo8OXWN9Ywic/2EZlYxXTSBJhypfiK0Akb44Ti7tQn9RBTdQF+s0cc9maoDvg1M8ueu1eNpeIHsTouLb5gEAHlr1tw+CPMoWZhSDXZDJVA5Ox5EjMGBe7iw0hr22vCXQvcHL6CoNeQ0Vjn7L+cBq7u8d4/OgZ9nb3ZX3A0In7n93DxuYy0ukIEqkIslnjveaCZRw4yX3l4OAIK8vrKBVXEY3lEY5kEeQwh2s6meWczDPYZu7tSBjWvHFXsLnQD/6fk9Do3/b4zJkyjjFjPxoWpD1CwR76o2OkkhNMB320ri/Rb17D63YFtjOgpN8nm5iJlmSv5STbZmN6dlLFr371rYZb9Gc1bIyAmNwuCVPXl02rf9M5eRsAyOuUv/ebb76VRKdULuoYl5fyun+fPPsGm2srWF1fkuXB0ckxLq9r8AIBbN+/j/uf/wDxbAGNdgeJNNdDym35lz5B1mKBIKv1ndOwRQzvW964YjGaA7qQT3OPNE0L74uQZf6FyPTn4G02AnoteK1rtBtnqNeOUb06webWutYYAg80cL+uXcm39fzsAu1uH9VWC+2ep+RFb0YJcBPXtY5CTtbXslguZpFPx5COA6kovUzDSjZfWi4hEjUhSwwpCkXD6HGAkYijUNhGPvkQwdAyEM8QzQWCHBbynnQesz5WpL8W9QOf843n1lmcs/9uAYBCYPjFKca9NiIc3IzaqF6dIRadiYHNe4Sgae3yArXatYDATquta6der0l+X6tVNRh7+NkPUVnZFvhHi4ePAODiPPz/zgD8vQCABBMIADqmEeWFRg5sgBUD0ht5nlnzeW0Zsq69P31sQYF7BIq0IJohtgMBJ/RxpZepNxMjib7Tzp6BACDXl3whIyArRcA9kxKIwz5gb+9Y1x/tWjLpEtbXNgQGmlAHWjcMBXB1uk2FYdBL8NXuM0wmYwVAlEplJGNJPH/OveMVRoMxQvY+jAajel1LSysolypYX9tGPres92Gn6iYtPgrVyNX6GZrNKi6vTgXyrK2uao3h7/ryV7/EwcGu9vnllWWtO04CzNdaKBRRLBflo1m77uD8/BrjYQDF4rISgKlC4VpJ4G005jHiULSri+7pi+fY3z/E1dU1Pi7l86EAACAASURBVH/4AzPEuKaE9mvcv7+NyWyAy6sLFEtBrG2W8OMffWJVFzO9bg4vgkGC+KZOCnhchzlM5V/WhHGEgnENBDgUJMOQA8xIJKFEXsfilBWTb+AnP1a7Jru7Q4oH7pwE5WaGpMAUYlkN9Ug2GODFqz00Wz0cnVzj6YsTXNYH6PQhAFAS4HDE2E8Mu/Kc3dxYwtbWmgBAnnPKgPVOeJ1NpwKSuOfxtTDM4/vvv78BAK4ur8gHmcCh7BJoPyIPwBEYHrW/vy/FAe9rft+9u/eMh2sivqjdfT2NA8S5r9PnUSFxY/pbTyRpJQhMYgafj8M41Qpatw1gKVn0zENlvYTuaIDrRg//+//5/2D/oI2jE1owMeiH1jcBAYvsL3nfuOGrk//yd9FG6zZAOR/4kfwg8C9gfjYwVRCnVBx0wGVtSAsYBQIuoD3H5BOg5/d4tnvPmxlaC9DktgUUWfm8Znk/0r+TEkVal9B6SLY4/oAsMhDfh8+8rdh0JdYtRuF7vv338OWPAOC7Dur7ANB//AxAU4f9vh7vA+D+wSXAg/6jmQOrNOGLALXauWjz3IyzZMdMF4ELk8EQoXgc0+EQ19d1TehPDs9QvSYQ0deGvwAA/ZfH4iDLI0jL3RjTYE+lDLwYQvQgiIewnKffWRv9zhmev3iCYHSMykYe2/c2cO+T+wjJ564ChEpAMGnkcdEhQLkWU0zVzBGQoHyAi3MSMwsAmsnMUNIugXLWzDtoCw0z46C89DYA6KYzxqzcgYCmADEFl2P+BSQvtkmqAfq6jFX8OFCJwA0LKwZC9FpNdK6rqJ2fo12vot9o4Puvv8b58RFioTE+/8E6vviD+2i1r9Hr1jGZ9VEuZCW9YBHCGHoHAAbTq0C8gNkoagDA/BbgZYwE+m3MoXckF85vCrexzBdr33l1vlDzb/btCIwxnfYZpWkAwGELs1FXxQJBJqQJzhomm5uCYcSNLohJt4eDgwMcHu2j3xmg3xuZUFqPm7WTAZvX8eZFyiTgaTOeTtBut1SQ5PMJ+cR40wFODvfw6Juvce+THfzkJ3+gJEV6mpG1RAkEPaMUcMHpYjJBhAh9gUQE1TIIkZUUjFmGlTn/oaCH8bStlLmQ10M8MELAG2A86Am4Cw0nAgCdWRdJjfQLoQQYcQMA6i9ZdSDAWMEMSd/czTKdxI5jAkYH3eYlBv0GErEQkomIZC8ssDuthsBsw9Al+BUSQ+vZ030BgKenlyqC7z+4j52dTRXnvDfCEaZm0jMrYL0HyaKJiz3DootFTC6fQ7qyCfTZ1EfllWKAZoL/BGn4byuRFgDoJL4+FEZ1li1c5hLgtzAAfb5tc58U+SeG0GlfIpubYdg8xmzYEQOwnF9Fv9NBIhdCs3mM0aSt9EwFGnlx9NohNKoj/Oyv/06MgnCEk3zDCGZgBH1k+O9wmFKY17c5Tv5ZMHJSTO+bidfX5D4dCyOdiMrLaTho4tnTr/HgB3fx4z96iHSlIplOMFZCIL4KRArmOI0HwKQNkD3MB2XUoZy9b00iuGHx8hrzHcc37VrvAgAlIVs8btdeXPMEgKlgB4JKWBnJaiARCSLM65MNYYQx8W1MGsc4OnqKXq8h82hiPL3uGIe7Z/j228fY2z2Qh+ednS384IcPcOfOGlIZGo7zujITZa2cc++BIKKhMPb2DrBUXkG+UEE0VkSQLG4ys2h0HoxjzDRwSm9cIewDplxBzHPzpunp7YmraxC0jtgG2h2hybSF6ewKiQSP1Bjj5jna3Bt7TeM3R+P6VB61q5YAwES8gBI95KIpnL48wM/+5hcKceH1wyaRwwgW0ExGpncSGyEnDXr9VBqwja+PjQsZKmQvhGNRjLyxDOgfPfoWyXgaleWyAPylpQKuqjTiP8MXP/ocG5sVsczPry5xeHqGwWSKh1/8M9x9+BmCqRya7TZiqayYRYEAE5y5+xkAkH8Nq8GlhJqm6F2POftonipPT0hKsAYI0wcwSMhhDIx7QLsJTNvoXL/A0cEzrbNknNBnlABgrXqFZreFi/NLeQ53BkOMvCC6w6n8FinHqjW7iMeAlaUUKksZ5DNRUEHAazUZDyMaDoplWloqI1csKsGdeAhZzLlCHvnl+xjU84jHNjTYkV1IkKxbBwDSg8+8Zwccv68gvi2RWrDmrYRaNhn2zpsYFQKyXCs5IKvh6mwP2QzrHzLeexj12ui26wIovOEI7UYTY88TK5Cea5NpCJ/cY3pmRewr+pRxfyQDUCFs8/XgP04PQMd0cdft7c/ffj7fxgC8eQcQOPE/6J8mD0AYP6037R3z16K11nrWsSa1DGtK5QWUa713fsr0o1wAgByuCbifGAWL7k5rRTMXYNihhhtWGYDADk7IBOR+YP2sDTuQnxs1z5jsI4GATJbmCzX3L4nom9sr2NnZEOP47PwUL168xMH+EZ4921UIBVl5hdyyGICU0ypdO8QB6RDJVEgMwNOzA7x89QS9Xks+Wtt3tvDg/me6N549fYpXL3Y1VErGs0pkTaWy2NrcRu26JWBxe+se8rkyRgMOpRYhSAQo+8M6qrUzdLpVHB3toVDMYfvOHaxWKhok/+xvfobdvV0FzJUtAMg1ls0a2cdklZG1yBqfVgvnZ9cKYru7c1+KIwKmVN5wvez2BqqLCCjt7e3j8PAAFwyyCpBduKI1+5e//AVarS7WN/Lo9huaiy4tx7G+UcLnP/hEYSQMJxoOWpIBR8IMI6F8lsqZqJX1GhAwjBSCgSj2D091f/Maq1TWJIvmAMCEurhzTMcGX4qzNjkzEDclDdd96ymtwLWJrDm6fQ4bzJDh0fdPEIkmcFXt4fCkirOrPjoDIJYsIpnKYRYMq1fk0DkYnmB7c0X7TqGYMTYycwCQDikThXLI+iIQwNVVFY8eOQbglhiAa5WKaky3Z9KGRP3ieIhut4t6tYbzszNdU2Sp8Tz5ewCCmW9jVQ37A3mr8pwo4CtN70Tjc/jaOsH6Z8Y+gSqrGZY3S6i36mh1R/gf/9d/hxevaji76GmYnIznVGv0+kP0Bn1JgBUuNmUojRko8/XKh5MdqVRGQXQ7Xe3t83pDFaQJJzMJvzNRVMgCdGFvDA1RcrCtSf1ejuZ5Fu//tb1IXzXrldur3fo137u9kQBAkgKofAoHaDGVMX6QDAC8VQt/BAB/NwTzIwPw3TnW76u3flfwztgP+R9/v2Dgf/AA4Gz2jBWpAawwlkluvXap4iObptdG1gYOkAUYFHWasqcxAcCrOs5PLnF5VkW91kGnPUQ4EFUEvZNnLg7tmwDAIaahDgKcdIyjCHlTFNMxlPNRxCMd9DonuLw6lIH+8mYRm/e2sPbpZ0A4B0Q2gEjRAH1ikDWBGadwY8OiCVCeya9FMZ2SJUimA5tGboJk6JExyJRAVyHTpYLTMMcAVBs8f/lkB8rknHIJSp3F77bNub6LxRp9sozMgX+5eVCSySkSN3VXjGvWw255NhHg16oaALBLKVmjgW9//SucHhwgHpvik0+X8Md/9FBFE/1LWCTk8il50wmgiGSRJgOwsA5kVoBQHoM+m/UlhMt3gRkTAy0AaHZK857mjcGHjHAs6DQ/Gm9qBP2goJVEe0NMmdxMsG82wKBVQ29AsGAgQ+hkIQ+EqX9yEk+ePh7HMIbdHo4PDnBwuI9eh42Q91YA0AV+3LqTVcCNKHuYjNDtdQRokXkUic405Tw52sP3332LO9ub+NGPf4ztO5tKHDMTRbJFzObH5pGO8l02oYGASaCLW39JJkZKYsitm4vJCONZV8y8mddHbDrAzBvMQ0CCwxnVwfrLySYvPzJWQ+xk6QdFI2Ki8PSLDBIgLQG6fi0w5v/IWs/ro9O+hjftixVKcI6SYHocshEZD5k6GcZkbOQhnNBzWs9i/eqyrlCPTz+9jzs765roB0NjBAM0zicIaAoXTknJ+AtFaOLMRNeppoMrK2QnUvprzJIN+Md1gg007w3HArTmyEobtBumrkPLBHTsVLdE6HsIBPsYgKpazGLtvDiNLIIhFR3EYmOcHH6FEI91u4eNpTuSpSTyCVSvDtDrMwQmhkZrhOk4jm47iEZthOdPdlEqrOi9yo+P+FvIrAMqp3h+bk099RosAKjwoIknRmnAGwmQyKcp7eW0uY4nL77CvQfb+OzHnyK3VMEESYSjJUTj6whGyWhjMejBG9bR7tVUZLHJoPXCLJBAAPRW9TGvPgSwt/e3k/6qGLUen2oIfDeKjqHvvvYDgJq8DwcY9boCvJIpnt8REPKAYQO9+hnOLvaU2s6p+sybYdidYG/3FN9/+0RSXhbZ29ubePDZPWxurSCVjiEcmep4E1z1F6M6rmNPMir65pWW1pEvc51PAxGCN3FMyf4j65YNsN6LGdSwUNXbfkNarX9duFkUmzTum/v/nP6nPcKbVhGPefBGLdSvjnB9/gqzQQeFbFzG4WSB1C4JAPKWpVSf6eF5HByc4Msvfy2wT0xHTu/ZEFimAeVbKqjlbaor7dby9ToAOPI87b28TgmKff/tt4iF4ygV8lhdK6vp4r5Dg/vP7jOoKI1ev4XrWhVn11UxiHYePMCDL75AMl+UtDYcT1kA0PmrvgsAvL3C3vx8AQBaFtLM+EZiOhIQGCHYNesDTCbvtjEbEvB6gqO9J8hn02L/dfsDeeLSsqHV6eK62jBgxIypzlEMvCDavSGqrbaGOolkAOVSBivlNIqpKEIY6HdxGJKIR9Hv95HN5wQoM7k9nctqu8kW8liqfIp+v4xYvILQXF5uAUDWCpRF2tRhXadvHTYtjsPt3XRu3aQb0IJ/bn0D0+67CGejwKSPTuMc3rSLfJaWChOMm1X0WlUNcnrtDga9Pq4uLtW8MWDg8OAUiWQW9+4+RCFfQaPelU8ZAYCPAKC9q26tl/+UAEABX8bTBuRAL/xcHfvPrvtiBVqWoJLrBTsaObBlCQpwmBAApKddACPav1oWoGH0GmltIDjGnbubFgBMCgB88uQJLi6u8Pj7l0qBj4TTAgCLxRVsbGxJ5EHgkDUsAboZyII7luclVRhcp+7c2VKYA+sVssL2Xu4pWIQWMJNJAIVsEWtr6xgPpgrtYhAHZcZkCZqHqQXC4Ynq5Gr9FK3OhX4PrV22tnawsmxA8p/+9G+xv3cgeWN5mRLgBQOQQDuBpVKJgU0jdDo91KoNsbrpA82BO21HCPANB2PVhMlkCt1OB0+ePhFo1u8NUKFVzGwmBvPTZ08kfyZgOp705OixupaWMuDBw3sCADmU7veb8MYdHatEjAMiBsyFZatEbz/WApEAwbEo9g9OtWfQlmVz4w4y6bzATbFCFR7kzq8ZhCtBliESQcPMdo01Bz9m3zS+t5lsFL0OGZpnOD05wbOXrxSO1OlOcH7Vxf5pA90+JcA51SmzIC0p+hgS2AzNxADc2FpGqUQ2fNQKP0zQo0INbRowB3TX1zV89+ixwDOeez8AKEsWqncUQDbFZDTSYOj06FjDEEp+7969+xrA/nookLk6+LsZztLtUUnlIUVLjGxWTEPXf7hmXaF+VgEUDHoioJRXMji9Pken7+F/+7f/Hrv7TZycMHwvgVy2BKbEc+8aEtCjLyTpLRPrPxhk/czhEvvGgJLe+eh1B/AmHDrbQaiV4rOTGHG/CAZArQ9BQP5bAZS25nHnzz/AvF1DuFrnhs3LLbYTB4S8ztxjNOhh0O/jwWefifmXy2ZV+7O+0sDyowT4RtHzUQL87prwfV99XwjHRwDwfUfw3V9/HwAZmPa/pK7SsOFCTOXal29QMkaJTFl+FyyEnccBKdRkA/WHQ9Sumth/cYDGdQf9zkgsrdFwhmg0idA8XMI1NjcBQDPlGAgAZIMwHYUR8mYoZeIoF6KIhzvodY9wfbWLUHSIlY1lbN7dQoVTwnABiG4AYU5/CCD1MR5coD+oYzylyXoEyUQeYfmDJIEJPQyzVqpoJMD03DK+bTZlzY74taCSjj2v5P3AlvVK8kmjjEzKFCAC/2wYiQGEPJycHqgZcbR2bbYugWs2RatxjWa1ivr5Jdq1OjpVMgC/wenRIaKhKTY3c/gX//ILgTJK36ydS36RzyZNAxlNLgBASoAnMbR6AURiS0gs7QAJys8sAOj37vuNAMA3N6imcnDg3e0Glv8/wmTYQijGyWpdUi96v/C4FIt5LK8xcdEEejgvm+mYMukwBt2epqnH+4fotZmi62MAIgamaC0o769L07TpzwwASI8SpeFGgsgV6GUXMF5Zh7t4/vSxklcffHoPa6trekvJjCkOYgQps2l5SjJlrtqsYzilT0way/kVRFJ52xXyp+j/Z1ifU6+rYncyIuuvr1RYymZnIw8BKwGO0K9lYsJAQuEowvEYgtGoAkCC9AFMkJFC2S9ZrM6Py3ceJJWdoNXtotOpy/w6W8gKHOCk8urqQgAgwwiMLMRI+jglfvz4qQUAq1hZWtK0b/vOugrUWWCIkBIjaahNmcsCAGSxyQWbKXLFfBYrq2vIF8oG7ON94D7OJSssRlXJyBTZSBds2ICbJLpgE18IiIC+2/5/YkIYcGbe6AQpCaRsZoxgsIcvf/GXiAcnOs73tj4RuyFdzOH8ZB/XtWO9jlZziOk4hl4niKuLrkIr5CUUiykcgBNZgjYCgEN0GDMyjNsPFmJsJiNkok3HGA3bmI0G8iAiOJSIBdAdXOH57lfY3FnFzv27SOTKCMcKCEeXEY+tStbKMJVgPIR24xh7h69QLBaQyZURixTk9xMmCCww1TxubIj+l/U6ne+14+Umy1qtrEzMHWfHcHJSMn4P5VKDXk8epcloELlMAkFJOWfwhk0Nilq1c/nyTMYT8N4d92fYfXWE7799qiZLDIXVZezc3URltYxUilJMGAag3paZcbtHh7LP8zPs3PsUlbUtrGx/YoI/FDIVhRegGb5lAAoYNeuAm4hzfKPjJPaanXZbyNO/Qjk/HA6fbjwI0lnD+WmQrJA2wmGm3l/g4uglDva+Q2Q2QKVcQDaV1IGk39+gRwlwAb3uRCbxl5dXMoLPpLg+p5Aig9hsE5aBQQAwLHk+fEFMiyL+7QDgcGwa08ePnyA4mep3MEWTSd79QVPN5p2tdcnSiuUcGp02Gt0uAvEoVrc28OOf/CHKq5sYjRioYYZYRvobNanWakjscMtQDyzQ+tptcOvQLe5PeU5Z0ICvJ0RzeZAN3cV01MG428J00MTJq+9xsvdcAOCIhuv9AVrdPmrVKpqdLvpdagUYKhYX8DscBtHsDVCnJLbf0X1G43wCgPlMGOEA/TfJhKNcMYJ+f6CQLJrll0rLyBAAnMB8vrqDUbSASLIs1lKAYDytFuZyOyO1FG9iPie8CfG5qsZdW28zXtf/O39E+nDNhxddhOIBDHrXuLg8wgx9bKxznUgCwypm/Z6RAV9do9Vo42B3X0EgrWYX52dXCIUzuHv3oTzRCABSgj+bkV3rGIDmnLytUfmnngL8Pgbg7St6sb7+B8gAVHIngWnup2bdC9j7MzjzA4Au/MkEBpgwqFsAoE0JNkwlSguNfHQ6jcCTByCZgFPVPSbVegEAbu9s4O7dTaTTPgDwvIrHj5+/BgBub92RnRDrIQb+ZDJRhKMztDvXOL84kVKB0tw729vaK3qdDr799nvsv9pFo9HSMGUOADJ9N5VFqbiMfH4JUd6rzj+akmcw1bWHwahhAMD2hZQYZEbf2b6L5aUNnJ3V8LOf/lKMxTTD8/K5GwAgewfaKSTScdVPPDYEAsvlFcmOeYyYDjzSYHWGVruLZMr4IP7VX/2V/ABZd/7pn/4rAZmU6jLpOJGMC+wPRZhUTAAwKwCQDEDKZQnA9focpPWVK5eI0oIlhOCUqb4EZwMIBVKIBskAjGP/8FiMcl4Dm5vb6tXGQ1qIvBsAZNqv6fc8AWzhsNmXBHgFPAWxdHsNnBzv4/mLZzg+OxfQ503DqDXGeLF/gQ49ABM5JFIFXYv05hMDMDTR2kUGIEFN7vWyqhHL1QCAshYJc98LiV35/fdP9DoIAD588Bk21zeQTCZU5zCsg4oDpVZzz2u3Ua9W5dlHAJB/3dDW3cdvAwDHwxG63Y5AQA6wS4UCspksQgEmUk/mth8iZlBZogRegrYhTAJ9pHJhHJ0cKojqr3/6FU7OBnj16kLev+USrU1Mij2HdAT+xlSF8N7he2AFHyL5xPg5JxIpHbdOp6+aifstAVsOwFjbjGch9D0PwUjCAIABVjL08Jzoc3kE2rPm+tXFOraocswwd7GOGSBwakguHETyuUeDuRUL/4/qIT8AuLG2rvMV5VBcfvk3V8yPDMCPDMB3V4Xv/ur7AMD3PbcLsfF/301Q3HzlbUDif/QMwOvT/9kwAKcTAYD16qUAE8apr61tAmF64tATyyxSw5FhIQxGY1Qv23j+6CU69S68wRTDIT1oKDiIyDzVHPQPAQA9TIYBBMdTLOdTKOUjiAab6LYPcXzyBOHICJWNEjbvbWJ95x4CTEeNVYBoSQV7p99Cp3uBRusK49EA8VhM8oBshtP9vGEDzmw6qevCFALC9209ftQdc8RimxjXlM5DQRxzznqaic3klwk7k1aCgJxKjjGbDLC/+wKpdALFPBt/H5OLr2M2RbdZFQPw6uIC7XoD7asmHn/znSZdBAArlST+9F/9BLFwQEXC9dUJMtkYsnkW+CYwgObEufw6gtllTAdBNDtTROIlpJfvAFmGCRBIcq/VeabYW2bOCPSx8EwH7XvwPfs/t+f0TSDpPF2Um+oQk0kbochYMsGTk11Uq6cKWFhdXUFlZQOhiPFcEsjM9LLxDPRV6/a6ODo4xMn+IfodepIMMR1xWmfkaQYAdODrGwBAFhyz2QIAHBIAhNiTZAAyJe7ogD54u0pavrO1YWQfNAZOJpHOp+X9x4RcpvTSQPns8gJnF1fyNdtco2Q2g1DEmBVT5k3PvAC9O8Y9+aLQg2/EqWC/J1r9lBLg8RThWUhy98B4pkxjeYFFYoj4QMBYIokAzaDk/ccG3DZy8lukYzPf/wzfP30CAgLxFFMtS/IOrLeaMlhutumjOTA+ORMz+efU+umzpzKpZlO5vLwqAJAMQAIJLAIJ8mhSHAwoYZSsv2ScCZos4jy9p3Ixj8r6GpZW101IhQBA+9F5hrIpsYnFus0ktbDnjMxPXWdWQi8PE99FNk9IcyCzAwDtR7EGPfTHLcSTvG/b+It/92+RjAUEqj785HNEwjGkcjkc7e/i8uoEHtmlU0qAOeUO4PK8hV5rPAcAe/2eZMAReR0SKGbq8VgF6usPc83RpJwJwONhWx6d4dBIavFEPIjhuIndo0dY31zGxt07iDG5ML2KYLiAVGoVwVBK/l+RVBTXVwf4/vE3aoKWlivI5CqIhumjw8GFW0Nfv85vFGQ+DxiT0m2DPFyQgWUxuTWZII0/dELv0Tf8YOPXbbfQaTVl6E2GKUl7NPseDNto1mvoNOpiJ03GvO4BbxDA/qtDAYAH+4eyKlhaKmF9fVV+bIlkRAbyBABDEbIR6FS48JlicuNV7RKfPniI1fVN3P3hFyb0g6y/QBgefXR4DQXJCGOKsAUA5a3KZcoyN1X6urX8ZpF2g5XlL5D59lmFO7LtbCJZEwdVzeo5dl89wfPHXyIWmeLOegW5TBrjwRi1WlvSeoIvBAOXyqtoNrpihOTSKUnQyCSWP5fHhtolAEcQIRqqvcRZSSz2lNsSYDYXsWQCg9FQ9/azJ0+BsYdkzADWlO0TBKQFbmV1BRcXZ0hlk+gPe+h4Q4QTESytreCLP/oDbG5tIihPTAPQi8mqAZHZ68XedYMu/T+PyrslwAs5hvEwUpNphyIE/+iFOx12MBl14HXbmAza2H/yCMe7L5HPMYiHBvYBNLsDsW6anT66be6nxlqADECGbTa6fdSbbRn8k1FUKiYEAGZTIURDQwRntBUx0iomoGezebE0+JHME97OBAALqxuILa0iFM8gEmGic1zyOrMX2Y/2Pc89R32MMifLMiWFuW5uS3r815rxRXQSYNNwB0gFD4zQbF/g+GQX00kH62tlFAtJBDwPs9EQFyenOD06QaPWwPMnz5GIZ8X2qVc7iMYLRgJcXEOz0UckRLuTjwCgW69/nwCg31R//vt+FwnwbKikbAUu+SXAWreN5x+Zz2Km2j3XAYCBqal3zNplGID69xsBQAsQWuCPwWtzoNsLYzyewZMUmADgTPYFYgESfgiO4QcAr64vxAA8PjrHk8e7AgBpA5TLEqBZxebGtnxPG81rgYD0gE1nY2Lp0a6AQR0PHz6Q+oJ1Rv26hkfffof9vX3Uay0F3BEAy2cLWF1hjVZBLltGMplFCGTGcdRjQCYCgByA9Ac1AYDd3rX8mAvFLO5s72C1cgcHe5f4u59/jYP9Y8STaaRSKeM9aqWYDAFZqSwphKLZqusjwz4I8pTLS6qluE6NhlRJRFGtNzXIoST/y19+KXBqPJ7iX//r/1SA4MXFpUITGT5Cj2ZarExmY6yu5rB1ZxmfPbxrmdseOl2jjqEcOBVPit1HefdkTDCMJLAEopGs6t+To3OtAXywT+N6RgYn69G3MQB5yZClZ8I1CKwRAIwJjKM1Bc8TQ17IvqY65pdf/hKD4RiZwhKCoQSuGyM83z0XAMhaJp7MK7TPAYDEHtdWi2L6Ly3nBBDrWiagxuuTkxfaYMwBQILGz5RKzRRoAoAEnFKppAll41BR4WMzjMcj9LvGZzGVTImEIgUU6aX2IVDL54+n9ThoVGskrvT6fRNgF4mgWCr9f+y92XJjV5YluDDPM4iJM91JHyWPkEJyKaKyKrOrv6HarMz6vV/7qZ/6vb+hf6TNOjulzAiFFKFZ8onzTAIgiXkG7gXa1j73AhcgXXSFIqqyMh1mMhdJEATucM7ea68BPtbXvG4Y/mZI+SWoRuA2TfrhcNgBfdiCwz3EefEcV7Umnj3fw+VFIAfhugAAIABJREFUF5tbZ4I/Z9JZ6QmYtDwY9sWjsNVuiNSYqcUSriYAoBOP3/01AiHau9hRb/SQP7kUVupFqYIhFXYjB/q8vnSbqB1GHp/IgvXREO3BQPZHs65R2860Us3qA8ifE+C07kny2+JjPxLgb9CjcohkEgXwla8u5BhRBh+Px3FndU32TDO85S0AON0JvGUA3tAa/YxvvQUAb6upf8bBvOGptzIAK7X/e8REvEG7i9rVpYBRjXpd0piW1u8BQzsGAxtaPTbbQ9kMCE5QSkjp0/bLA9Su6tB6Q2H/6X2KZV0WadPNH0DkaY4BdDSEaYKeE7a+jnSchfwIzlEFteoxSpcnwgDMLAaxfCeDuWwGNhcN5GNweCI4K5TgC0cQCvvw44/fCc096A8hGlVm7PRoUumkM8CXVEdmsyWmDZOHmUI69dZZqKvpmZIbXI9dN5sAMOVR54ZVw/7Btiy43CCymRzs0liRSK1ep9Osolq5wlXxAvVSHeXLKraeb6N4UoDLriGXC+Kj374Ll4ObYRe1+iX8QaeYL3Oq5HYF4PfFEI7MwRPOQOu5UK504PSEEF9YBsIh6NJAK4DNMTJkmpNd0xJHP0YIJqENhqROhTkYv2RtVom9mEbUsiFx8kX2Rx8jvQebswOHvSeb6KvNHyShttWtC30/MZeFy0GPQgZpqKRpTjy52dD3TwDA42MJF9B6mgCADAEZy0wN5sqU+a0BOitpC/2zLAxAtwIAnc6h+BAeHu2jcH6GRIISuhzisbhMXQn8eP0e+EN+BGMhBCNB2SzpG1M4O4ff78XjRw8Q8PsFDGdy1mDQk2ka2Y0ibZSk564UA5w6EvzDQPn/EQAULpyEgSjXLcrWxc/D5RKzepdbhW7Q444FJ72/xC+Mxs0SHsDLyImvvvsGHU2H2x+QhNn+UBNpH5vobocyVBXgwkkjCynKYg92d7C7ty0puYm4yQBUE3362Y2nhnZKRpQPIEEGt4vumLzvizIlT2czmJtfUEEu0mwYAOD4vlFNCf/+ZBhgSDWN8BwbfeB4XZnglbyGcTMK688E1o37zvIznuM+gQ3ebnoDf/j9J7gsniHo8+Pp04/lX3rckElaqVSleG83mL7tpgIR5VID2oApwFH5jALSarqSgHt5vCcSVSXbVw2WeMvxvNkJQBG80SXBTwBAZxduVx8uj46BRqPoLWTIXl5ZhdsbRjyxBE13Y25uCQPNBhel1W6gUDzG3t4OGq0mNu4/lHuDjYUvSAaoagDFs0dSh+lXd33jMJMglbfPxBtqtiicAIAza7PxmtagjCo9SZ/9gPsb6+KXE/B5pOEadDuoVcuo16sC0BMAZHqk3rPjaP8Mz75/JuyHaCyMZDIpTVUyGZcEXP5HsErIZ0ZYkinhanUbyOdPsXJnBan5BTz+1fsSlEKfOjP5Utgs5npuMEjFv+4N5NE/5QEoHlqUHXH9GpLJoSsW6JAJhDV889UXON7fgts1xOJ8TliwvGYalZbsh1zHWk1KelxoNlrI5wuSksnBQtDvlbVAsRXVdeMk81fCN7hYTQOAbJhM2TDvaTJLBAAMeATwL1er2N3ekXREL5PgQwH4/MZ165CYKbX+jTQMbDo02lK4gexiAk/euyegND1l46GATPW57qq9ySLh50DGDBpgQyZegT9lGUF2gdwhGJGxTmsPhw6d1hgEJUZkhHflPwKAw04L+5svsL+1Iw22PxCUZidfKKFcbcv5JqNSZIkjgvEudHtkD5EB2ECn04LTrQDAVMKHaIjrYgeOUXfcePo8fvgDIYQjCYRDUWF/sOGMRhNIZLOIL+QwctCjzPAslaubjEiy/qbZFHLfGZ9ffEgl+0qxA2evK6uf5HWZOdcyAthAvVVDNBbEzs4r1BoFbG89w//8P/0HRCJeYQHlT45RubhEvdJCtVJHtUQbEF0AZ15rHKARAEwlFwQAdNp9NwKAs0C/+Tm4P7K55r/05BTZIdc0g4E9uad+pjeO8fuvZdS9YV174/VmsS1QO+nkIQ2q5eezvz9ren/b25j9fXr8TZeF0wxi3rNWD0Dz902z77HMUK4ttdcKWE25/LAnQ1MJWhLGrDrm0uNL6JGSdppegLKO6wq4Hx8FGXwOVbYHQ5wYUmXUaKbKwnz/8n0T2OfvDRkAwhAIG7QhpcAEXuhvS2iDFbuytllansfaHVUvVGsVCe3Y3TnE7s4x+j0Ia+/+/Sdi7cz7mvtlvnAobG8OVBYWkxjoLfj9DkkrZ+Ab94hGo4bzfB7ff/8jTo7PRCKaiKYodEUkkkAqkUUuu4RwIAq3izJKJXM1vRIJULabCvyr1s9ETh8I0lLDg4XFZSzMr2F/t4ivvvpBwr8IVPq8CgDsacp/lwM4vhfKHQls8frn+p3JZMXugceFygJiWdz/mcTdanUlufjq6gouj1tCn1hX/elPfxKfzmq1icXFtPh3E3NqteqIJ33YuLeI9fUlUfSwhqzXy+LZymEOFUMBr2LCDYiBERPWOTAKyDp4eVlBq8Xa2oGVlTXEogk5V8pSYuIBKHJvev4Z8l8CgDxe+rArABX3N/4t/p1ut41Gs4FarYIfv/8a3333EtF4CL/58GMUr+o4LdSxc1BESxiAcXj8IQMA7KLfJQNwaAEAY9KTsZ4U1hmBNk0TBiDrWDLfS6UStjd3BHylVHxjfUMYgASkTGCONasA2gNd9lqXQ6lSnA4mDHOIbAxextYf0+sBg7p4P9I+gWs2zyWfIenA8juqrjT7MRlGcghOL2zHAB4fwfA2+sMWGq0GCpdXODsne7Uq3pD0pc3NL6rXdQxlr2u1qmg26uJbyM+r93W4vUGksotYu3sfuYUVuY9Pj8u4LAzw+WffS9hKuz9Cn8xbmxuaw4WuBtR7tBSCDD7ZE0yY6EYdaNSD473KQlgZj40l2IzMU5XIrItljSaqpHAwIJ6yfHBpczl4HXRxn+nKMwCgqjunl7/Z9fe29XT259Ou1D/3t/8az/+Z+5rxJ2f3BdN65ue+o9s8AG99vRvUSbf+zs94wm0SXHV//4LHlAXRz38d6/u7ifk3s1mrL8UOQdWx13/nL7sezL9zG+A2G/px2/G9/TP9/GNm/Q1bsfx/jbjRDFod1C9LKJ8X0a41kEokcffhYwz6DD4YyuLUGzkRimekkWXDc3XZxOleHpWrGgZdHf3eECNN+RqJjOiGJtX84woApL1pQ5ruYc8GrnipqB9BH1XJF5IQ2GqW4HL2kFnyYvluCrFkTLzIPN4InK4gStUWXN4APF4vvv32W0ltZaqnAIDhKPz+kDRcY+87K+hnsuIMttg4NcvKPjLf8Ph7N7BmjOcoppAdLo8HI70vxdGBBQBMpxfgpdE4G3SDjt3u1FAtVYQBWK/UUa90sP1iRwBAp32IhYUIPv7oMRgsQhCt1a6IuW4oTACQPlo+8f3xB/l509B0Ly5KDWEGZlaWJbxiICAFmztS8hUAyIZPbgCjIBgX/MYCP46uN+jiZiE5fU5Vs6QeynxWEuT0gWJO0fzd1RNZtD5q49vv/oR2q4reQKVMxZMpAwD0Yjj0wz5U1w2bYoJ+R0fHyB+fCPuPRZBNvw0AnDSo1wHAtkgPI5GAAA+UBB8f7uPk9Eg8tDKZjEy83PTfI93dYYc34EIg7BMgkIXhztYrlC8uEfB68eRX96Ww9Ph8AvxJAhi9rYa6TN3MAqZND7V+X9itlOs5yFqyBC1IfumY0W+TVDVOwp1uL+xEtiilE186U0ar/PQo5eCvff/ihQCALn9EAMB6r41Gd4BarY9un82uSgkkqMH3RlbqweEODvZ2BLyJROKGBHgR4UBQniPvTxp+9S/DUIRl5KRIUEf+9ASry4vIzGcQz2Yl7VcNIi33vLGwmwxA8xoxQffxAjwu3FRBQymielj9/4iUqqAYkRUaizj/kYZ+RB/AHv74xz/gonAqYR9PP/xQpH/0EaLZNEMT6FPYrlOi7USrOUT5qiGm5VwnTACQBSePP0EqNsImC2sKACTrwJCd8jqZAIBNuFwMURlI8djX6jg83cb8QgpLy3fh8YWQnFvEoG9HJruInhHqwM9VvDjD3uGeGF1v3H+AZCojjRulQ0aJO2FqWZreyQZiAKtmIqQBhJugoOkzM7tdmMDi7PfNo08m6ebL53j88LFIc/w0OSS/uddBo1pBtVYT2RYDv8kcIUh/tH+CZ9+/wMnJiYSAkAGYzmSQTMZEBu50ElR2CQjIolmCEAwJUqtXQz5/jOXVVcxl03jwzrsywDG9b8YgFD+nXDvqXwljeUMA0LzfFNA5aRikKaDf3HAAXSIVlcE8ZQK8t7/44g84Pz2E2+XAwkIWkUhUmppGoyXSZ4LJBGY4ACMAWLwoiL9VKp0UBi2TXLk3OhwT/z+ZrI+T5CfsPysASJ8gCf7QNfgCfnT6PVQqFWk6yargsQySFeF1y/CCazebPu6u3GfZvA9tHQwdXSyuJvGrJ3eRy4Uw6NcQ8dH7zwAAuSdwGCNAIP9Vvr9mEAbXemsCoRw9c0Bk3LNqIm4wcnjPymLCr3mP0ktRgYD9VgvDTgdH29vCaqNhfiSalPN8VqygUiFY6kS7zXPghKY7MBy50OmOUG92UK0qAJCBMrGEAgBDQRvcji5stq5iZGMkDB427v5gVFhE5poRicWRyqSRWpyXPUzdHxOps9oXJ48xk2+GYTJ8jQaKz58kTSurh6mHMG3taLbbco/s7m3KcG9760f853/4nQDHrGWKpye4KtJjuYF6rY1WneFCKu2XAx4OztbXFQBohoDcxAD8NwMAzjQM1wDAGY+rf80AIO0HuK+I9b+AfgyMI4OVdQTBNmPoJV65ZD8bnpSy5ikGNENAVD1prGPmv+b1aw51JIXUOvQ2wcWJj6rcZwOHrOMEAem9Sdb8QBtAoxfbDQBguXKFvb09AQCPjwoCAIYCCdy7964AigTd+Tn2DzYVsGIfYP3eogCJgZAbi/NpqUPCkQDq9QbOzs7w3Xff4ewsLx7Fc7G0eC5Ho2TFpjCfWUTAExbA3gzimwCAPbRbZRyf7KJaz8PnB6JxL/wBL9LZeUkNPjsu45tvnuP4uCi1s9flFQCQg0QGSISCQWGHkVlGYISzzZWVVaTTaZnva5RTG8EpTODudno4Pc3LMaAPIENFuJbwOc+fv0Q+z0CQERYWc1JzBoIuXJXOEQw7sL6xgjt3suJLTYYgGYdDbQC/4U8XCAbhcXDt42BtJHWD2GBoQK1CNltfmOVrq3cRJBu9bwSivAYAZM3I/ZYgF6XGrNM5gJVgN01DpVoWmWwxX8DLl89xeHSGWCKKpx/9B+kp9o+vhAE4BgB9Ebl6CZQSAKQCJpOOYmk5g3Q6gXDEJ4oRabgJ4lEOSx9ACwC4s7UrAHNufgH37m5gMZcDP7cVAFSLNgcVmpADaNFC8E+aabGrmTymEnJZw2oa2q22sAe5Hi8YNj+TGkDdf2b9QYamnUxXWxcOBkqKD3Ab3UFL6virWlX2+2KhhEL+Aud5YHElKOeX+3Cnr3zaqf5h/bCYy0o9EAgpkgZ9oLPzq7KnnZzW8MPX5/j6yy1s7xzgstJClwAg91+3Dy2CniMCguodTtQZvP9n7/eJGkrV0YYVCi09jEATYUyyNhgqGx+ec4a0WGXUoaBfFD4mA3BlcUkRDszXewsAqvZjptZ8CwDOdhBv+PV/UwCQ70nhN28BQHV+bPmz/3PMACQAmD84RqtaRyY5JyBNZ8AJhB093Y6BzY1QIgeXN4puz4mrYhNnxxeosJHuDkQGLOCSMM5mFqiZ60EAAwEA6R+lQe/Ygd4AUR+bGQIVl6hVTtBqlOB0d5Bd9GP1ThKxZAQOtxNeT0QkV70B2QbK/4QTt3A0Jqa8CgAMI+Cnaa5FjjxmuUy/P2WYP2kGJ+b4FkR41pfMstCqxoLmuk5pxMh+aDZreLXJmHtd3k86NQ8/jf8tsmhSxWvlCooX9NNqiCRxd3MPhbOiJCcuLibx8dN3ZUMSALCjAED6tVEiYLd5ZCro8UUMANCNYqkuIOT8ygocvgA5aQZ7ZgIAmvKuyURbfU4rGGUudLK4SeMzyzoyvJEsKXQ6C6ShJv+xyPN4aYbbQKtTwp+//D2qjbLcgL/+9a/FKJk+Z5RlYqikwJz2KglwFyeHRzg6OsGgQzk1N0CnwQCcyNMmgJHaIM0bexYAbPfakuwbi0dF3trpNHB0sCfnJxGNI5vNIBaLyzGlBJi9L+VZBAB5rOlRtbv5Cu1aXZJ23/n1A5F0+Dw0kO6BHiNk6fCNkmXAwp5HVBpwXRN/S2H8mfeB5ZjJVi2NNvd1Sm49kizHBDFzozevQmEFyYlRMp/N3W10OPkNRBBOpnFRK6PR0VGv6+hSzUDWJ0FHObfKhP/gcBcHe1tSeMfCEaxvrGN5eRmhQFBNaI1N3gQAxVPT7YDHMYJd6yN/djQGAJPZtAAwms1kYE1fI/Rvsfqamcyt8QZqCW1Q19s0ACjvZcy6tQCAwjIi45RNsAp6IQCYvyjAH/Dh6YdPEQqFUShQYtEWTyMOKQZtm4B+7ZYmDECyiyKRmIAElIkQKDVZarcBgPwMgnkKA7CNkfiPEgDUYLd10enVsHe4hfn5jKQQen0hzCXnQTJoNjsvhZfLo0DeQjGP/cMDCwCYkvNLSZIVZJ8NV7rOejO8nsx0ZbnerODYDGPG8IZ63XZ9dKS8gD54731ZTwmOCiuh1xEGaVWahg70/lA85chSONg9wfMfnguLIxojADiHTGYOiWRSvRseN7tdyVY9ZICaIKCGdr+uAMC1RQEAN+7ew4g+i6YXmxn0YbnXTRBKMelup9SPicwzH1r4AOKrZHheEejsMi1eA73SPv/8c1xdXcDtsotkicANG71GvSNMW90CALJJuLgoSFhTci4Bn8clqZZkLjicLmFuiAegsOqmi3c5RhYG4CwA2B1ouLi6lNRJpgOz8eCeRxCbawYbY647bPUoHSIrgd5ysDexshrFe0/WkMtGoPUrCPvtyo7AAP/G0leGZxlrvjr2hlvGDAA2XQgPDUBwAgBOAYLCiu6Pg2X0dg8HO7sCACbnsgIAOrwB5IsllKpsoNzotLmmOjGkhGxITz+g3uwJmNrpNOHwjBCN+Q0AkNJXgn89CQLh31ZMETd8Pr/IjNU+rUmIEa8vysxFIW+5dpS/583ePtcL/9dfbyNDFnx9imscT9iFFSoA4O42qvUKtrae4z//w98JAMjzen56htLFBAAkwELwz2QBMhxl/e5jZDMLqFfJfGToGVnsTJ9mfXCzB+D/sAzAvzIAOHturp3f2RCRX8gANJcc/h0zAVja+6FKkcew+3oAUJiZLgVYO1RNJ8CfEQKiXtu8V416zlhbREJ8g4xffd+wsxk5JaWeKcB9goD6CP0+2UIDDIQRrXzC5+eVpyuVEBeXBRwfHePkuIg8GVEEAIMJ3N94R65DYc0Neni5+T0GWhexmB/3H63C67PL/y/Mz+GqdCH7Srl8KaxpMgBPT88FZEnGUqLkSSZyEtaVSy8o9h/XhJGy+1C+dgzU6aLTruD5i69RrReRzoSRnY9JoAcBf/obFs8b+OGHVwIAOhxeGeQpAJCgD0PfFADI4SutkDjA2djYQCIxJ3uzuOWZyck6oA10fPfdD9jfPxD5L4cKXPsJDpH9x+eSBU+JM2tOSqjP8gcShLW8msbdtQVJ3u33qe6pSAiWz68GzlwXyLjnek6FFe95es71OiPZb3jek8mU7EUMS5H6hQxFethSKi6XgCkNJwPMBoeLe9tA2dMMuvD43DLgpY1HoVgUC5SDwwPs7eyi2W4hlpjDRx//J2EAHp6U8OPmsRECEoPXGwEdJAgAUlHDAJZUKiKJ9JlMXNYwMhrfBAAkA3D9zl0BADnAJWhKRYw5SBFyga7BbXeKRQv3T9WwvJ6xQ2Yhe0vW5QQAeX6z6bSlzzHVXKzXWCwT5O6KTJuEC5ujh+GIx4kWPk309YGEfJBBTsXW+XkBlVofGxuLWFtfQzDkQblSxHBEZqYmKfTZ9JwMnz2+KEKxFLq6C/MLdzEcuXF6XMf3X13gs8+eY/+AHtB5dIYOFXLmdAsUSbsTsv9MFq9ZH5t7srmezDIArUM7mcEZ2xlvdYLbLodSHnCPFIKC8XMON5mE/cCQAOfSGakppm1TJoXTWwagcRlODUJfV01f//5bBuBPM+5ex6i7iUk3UWhdf83J898CgNar0FY8+j9GHpcL/VYH1csrHG/tolWtGgDgfdhddmGQ6fBiYPPCF52HyxtHv+9G8byOs9OyMAD7HR0DhhwYRuJvDgCyedSgtTnl0hDxOhD0cuHOo1Q6FJmSzzdAZt6L1TspJJIh8fVh9LrHE5CNjlIFpv394bM/IBaLIRSMCJuLjX0wEBS/FFXYqUJHWf2pFY/NqLBLLFTaMc16anOxXlSTon+Wgkq/BI+fLDsdjXoVz198L4UXZQHZ9CI8BLzG3nUQkJAsmsuLEmq1FnpNHXtblJoWha69mEvgo6dPxEBdGzbFO4UygmDIK1Mw+pxxEkwT80g0BV334apcl1CJ+aVloY3L5FimggQbTJNzxe6YnVyYEpkxA1BAGZNtY5SYlt7IPK7WQpoMGoW09+EJutDvloXd8Nmffo9640p85T74zW8wl5kXIBdDmul7MaIMWHy9nCIBpnRzf+9IAkB4euzwCgDIidoYwJydxBhfWwFAYc9QPiAAYFxYKUwU29/fw8tnPwgoaAKA/DwMZnAyiMPB4+yWZLREJIL97U10Gw0EfA48+fVD+Hw87vTMYdozWUM0LVZbM9knihVHNo4NrpFNAMCxx6SZWjo+luoa5PngBm13KgnqTebzSn6mALC9o31h6Looc0umkS9XUetoqNcH6A0cclwddo+SAIgssIWjAwMAbJQVALi+jtXlFYT8oZlUVMU65JSQxEiPnQGwPRTOjrG6PI/cfAqJTFKew48hvkRTD6P4nPGwm0q1HQMLxsTSnGwakgT1cpQWmv5G9Fk0qxkl1TRl3n/80xcoFM7hDfjx4dOnYvJNo/xGsyfeXpVyCx1ZZ+wCLNTrbbnW4rGEgCdjANClimLpt2xMblMOTFYJsAA0Fv9MskAp3SL7zyURzz3UG5c4OtlHdj6FpaUl+Lx+xONz8okYPNPudeD1ekTiwve9v78vxtD3Ht5HWpiVNmmMpgBAAyB9LdvNYDhPA4MGc8sCjr1uYjn7umSZ8X09ffoUiXgcNkPurXV7sm6poJkOBn0IAMi06cO9E/z440vxMY1GY8IAzGTSYwDQXHd5zBVoZRbifXT1Jk5ODrC6toDs/DxWV1cVo8II9ZHfHctcDHBjPO2e8cN5gzpsltE2Gz7DIA2aebNB++Mf/wgyXsQofn5J9heyXEwA8DoD8ALJWAiJZFz8hphEbsosKR/jseZk3Szqre/lZgBwKAxAMgELl0Xs7h1Kc85jSN8kl4vrpwhwZd2gX5AY+zN5Fw3YRlWs343g/SerWMgGJXk6HGBxzzRkU/6rwlakwTYkvxM/MTU5Ha9JMwMw6cfkfmFwh5J+qXOtWIAE3thsaL0+ep0WtM4AR7v72NrcRSxFADANXzAiDMCxBLhNaSSbWSLtbrQ7QzSbXVTrNfFZcrlGwgBMJgMIBijLVywqrndkYgvj0smhihOBoB8Ox1CaXzblvL5yuZzyJnWoe0Tkk2PLgusXkHmOzPvHrBtuup/Mn/E1+bBanBo7qSQeszbY3t5GvVnD5uYm/v4f/qPIKwnqnp2fCROKfmiNehf6QAU5KQBQE2n0xsYjsRdp1DnAcL0FAC2nzbqemcx261n9awOAfG2rBFiGeHIPzA5epgFAmylbvxEA5AsoBqCyYiHLV/1LAJADvvGQZ2yloeoD0zKCz58wAA3gxGChSk1sJJByiEGGGRmAfY3rHm1EegIADoc9CfDIZpNYXMoKO71YPMfZWQHFwhUuClUBpwnYPbj/RK5D3n/NVh3Pnn8tAGAqHcXDx2viBZjKRJHOJFAtX8ogjxLaQqGAZ89+xOnJuQR2ZOfmEYtlEIskkUxkkEpm4bR75LVN1QnrSbILGexGBuBX33yOWr2AldWMgGy0nghFYxLUlD+r4vnzHQEAuabw6HH91Lhe2O1yzzGIa8Taa6hjcXFeUoH5fQYKmZYm/NuUAVfKVfFTpj1MIp4Qj9aD/SMBAY+PTuDzBbG8sownT97BxcU5mu0yjo435Tjm5pNYWcoIUEYwjkMNesZxgMkBBT2m5+JRYSKSXNFq9dBoDmSASWUHwVX6V2eyOfjFlonKGzPU5bpHOcNYnC7lq0efamEkMqnXOUK5XBYfw2ajLSxMhm2wFqFS4dciAW7i9LyKr37YeS0ASO9ZJrIvr2aRzSYQiwakNh57NFLpxXALgwHIv/Hq1bbsrwQx71Eem8lIzyalpOG9zF7N7EvIAORQx1p73bTNc83tNJX3Ns8rH9yDCdI6x3WqBoeT+xLVIZ2x3y/l0RzgEixtd8oCADLpmMM2M8yuXqng6qqC3Z0qHj5K4MHDDcTiHF4dCcjr9zoR8LmRzsbER9HriyCaWsFFqYNU9o7U5WenPTz/7gp//uIVtneO8XJrD72RAwO7GwN63tpdYn1iWp7w2lM+uepf2VMMKwrr4FOS6wn8Gv+a94nan5XCxes2a6/pno6Bb5QG04+RKcBziaT0JG8BwOmr7C0DUB2Pv7UE+C0AePMg+g1amzd6iq18+L+P6KtA2W85X8Th1i7atSoyiTk8ergBf5T+S8DAFsAAQbT7XqTnH4rU9Py8gZPTqkjp+t0eBn2VSkVGw5jJ8xpGhskApC8GAUBKqAgAxgMeeN1dtFtHuCruyYYeitiQzTHkwIvkXAiJWFxkBjQCpt1ar0f/jDr++Z8/FR83SvroyWCyACmfMAtuq0GyeYSsDY0sqrceOisAaJGQsYgg48DjDxN4AAAgAElEQVTnBrQeypUSnj//XuSkNC9mipjDrsJIzAlOuVJBvdZEtdKUxoZF/P72IYpneVl004koPnr6KwMA7KjUUwKAQaazkt3gkiKNAGAyOS/+YqVKXQIlcgtL4kkiAIJMjgkCKnmXQ4DA14domAuc2dior5nQa8qXrx+kEQEmInVjxpYGR8ABvdNAuVrEH7/4F0kBZuH4/vvvIxSOIxbNKgbgyCdTMU6gCcq0RQJ8KjLCTpuFFwtmMhiVVyCvLzGuNx8znkPKhJ5TbEoHdFCKS8N9AsM8Hiy26Lm2s7MjJv30syM4KIbITjvsLvV5KdlIRP1IxWI43N1Ct15ByOfAr379UKbYkphLaS0Fd+JxMp2UpdglDjiGaopmNhxmYT5++zOekgQAp5ptgmyy8SugzAQAN7e3JTHMaQCAV40Wqq0+mi1N7lHoTComaEpfExrxd3B0uI29/S00a1VEOOEWAHAZIX94Rqpm+FvZARK1nNDhGmkonB5gbYUATQKptAJUTbbgNZao4W1mMjVnzfQV89YqWZj2GJtMLqefpyT9QznmLDI5APjHT/5fkdQRJPngo49lEFCutHFeuESzQU8+u8hoqNRmA93u0OfFpdLO3U5ZRwgoUjbI0AvFAFTG/dcAQONcmgAhC3ceYyZMu5yUUHVQLl8gXzxBJpNAbj4t9yvTWn1eN1aWV6QxYkFKKQ6vc4JtDCJ59OgxcvM55QEpIPCErfw6nzvKl8aPa3LY1zMAJ9efKRmZPv4EJggAfvzxx0gkEoCLQT2aHG8zZZrWDzyegwGPrw0He8f48cdX0lDwfhMJcJqNmGIAqkKUx4kMQAKApo+TAqh3dzeFYbK6tozlpWUVSGMa3HN9ETtW5VNm3g9v4v9307J+vZBT15nJAGdjygECwbvf//73uLqidMyD+QUCgAlZs7hmiwRYc0iTaXoA0gA+m0siGSfD1KWaEbbk9FozhlJsaMTbc+YhYAXv+SE9iPgedAH+XD6/pAJelK7wYmtbjODdXo9YXbCwNwdc8hkM31dobejaFaBd4PFGBB88WcBi1g+tX0IkaCRMm95/tIoQQMHYGwTwJZhggFgzjN3xemauS5TkU0Jt/KsAM0NuyLTsQR/9/gC9Fn2jBjg7u8CrzV3E5+YRiifhC8aRL1RwZXoAtvsCANr4voYe9PocmrUNBmADdvdAAMC5REg8xZwOyswIAqoDSqaDMB7cNlmv3a6R1BRkDa6uLkswDUOpXE7FuObxng2Gtp6a2evlp667iQTYGF7cYJ/YqLdE/sxk9u3dfbEs+Lu/+4/wkPmrj4QFdXSSlzR3pyOA/sBuMIEUAMhh6Ma6AQA2OjMAoEoql/tthmrw74UBOOv5N/u1uf/MroOv+3rWA3CWKMr1wgoAclhgrnez15HJAFSBNUr2ayPvxwwCMeRK6gWYRqrCPySkxggDIfinQMCZ4Ydxn46HR4ZdghqGE/Dj35yARMIaHjmg9e3o0ftPI7ttCLKNBQDUaenSk3toLhXD/EJa1jSCdgSMeJ2Wyy0JAQkGY3hw74nyFNSHwhJ/8fI7GfSk01Hc3VCsN4ZFMOym3WmJDyDr5cvLSzx/9lICpC4uyshlV5GIZ0W+m05kEQnGJQCOACDZdfQs474Ke18ArWqlgJeb36JaKyCeDGB5JYOlpQUBAPvdEY4Or/Dq5R6OjgpiK8M9iPu9MLOpLPJ6JWSCNRstXgj+5bI5WbN5HGSoYngAsyZlbfn8+XMZ4PP7ZO2Jh+HJmYT05XILAm5tbNzFycm+BBXu7r1ELO6X48iE4lDEj8Ggi0atLn+DrEOyFmORCKLRsLDQ+/0RatUmmo2BAi7tbrE6Yp0QjyVlHRj0+3K+JvZLKt3d9AB0eVS9Sglwf9AUoGqgNdFsqUEea+KLQkGARAaZcP1hMNLDdz5AsdRC4aKFP3376joA2Oli0OcwRgGAqytZZLJziEYDIjU2GYCSissQPDu9Rh0ol0t48ey5rLlLy0vY2Hgg3vORYGgC8BnEDMVWswljXvZO4/qeDREw70ey/lrtNpo1VWPxNZNzc2hUqyL15tBL8rccA2h6B7rWEuYfSQv8jwAgWYDVWh7DYV+8dAkI05+bf5u2TQe7R8ifAQ8eBvDw0QbiUb8wO3lsGXijDZrwBEcS2uX2JZCYu4NwfAU+XxpwxXGyW8HFmQ1//vNLfP3tj3i5dQDN7hEAUBup+517OJ1C2S+Y9b/J7jPXlcmAWPUXJvDH35fANEsPzuuYQ+doOCSseBkwc8DZ6wn7s1GrSp1iMgDDIseeeNz+a/MAvM1z7aaaz/q9v5C498YS4NsYfmaN8Lr3edvv3/b5funPX0s0MOv4v7EH4N8EALR6OU+FP6iq+Zc8brse/9V5AFZ3/7cRm5BmpYbSWQGH22QA1pFNzOHh47sIJTl5JDk6jAHC6GohZHKPoY+COD6r4ei4hKtSU2SaBKKU7IRFhmlufrNERgGAlCh1Zeo16OgCACZDPnicjHzfR6GwhVq1iHjcKQzAWMwtBQMlZfEwN4qIeGaQpUH/kH/65J+QTCQRpadbOidswHBE+f5MBw1MUtLUD2e+NliCkwth5jP8hMyMRqsOD5vkHsqlS7x4+Uw2u1Qmh8WF1bEHnym7uCxdoUlJU7WFZmsgPj4EAAvneWGMJSJhfPz0fdmUhnobg1FTAED6pygzfZcAZDQ0zmRX0O0Al6WKNIXzSzRqDioA0PCMGYkXoFsSxVQwiOEdNm4UbgYCJo3OxCBcHVfTNJCIiCmfM3ygmHLosok/SLV6hc+/+D1qrQoCAa9IgJlmOJdYxJCgnoCAbvQHlAd60Gx1cHx8LAVho0V5JUtcJgB7YLMpr0ABAGdk2VMAGQHAoTK8bXf7IgWLxVJS+IqJPtlNhweIxWOSShyNU9ZgsGiYXAZ6bjkxFwsgm4jheG8b7eolgj4Hfv2rh/B76d/VMzxEiAMqBiALQz7MQlEYJgYzaxYAHAOsYx8ww7zboWTrswzAWQDwh2fPpgDAMpm87YGkZQ5HQUCLYzT0KBdpu5p0Hh1sY58S4EZVUkoJAK4YEuDZRoJ/ny2HsGlsQ7iGPVycHkqRx7TKdI4TQsPoeUp2qu4eE/hj02EF2gU4M4JaXtcgmfffVNExw/jUNSPhrd3EJ59+KiEavkAIHzz9EP5wDJVqD8enF+h0hujSQ4fXGM2WO7qAJwQAyVLjfcRgi58LAMp5HpL5RoBVNSN251BkjkxILBbPhOlA1oTbaUM8yURYr4APrUZN/d1BT651hjoQWHv8+DEWluaFvas8BifyrVnAQa6HG2QwYzbZzP19Xcb/09sdAXICgB999BFiiTjsbjf63b6YhRO8YCgDQVVKktj86ZoTB/vH+PEHBQASNFQegIqJYVwVAmySvczUQq6ZMlwgy3nQxObWjwIAbqyvYmVlUTW3JsBvkj8NYEnJfydA4C/ZvCe/a+wHBBgd/GwdNFot/MvvP8VZ/lwBgItLknTJhPkm2bYdSufsYwCQDJCrYgGLS/OSQslAB5HacNtz2mYAwBuQIUnwUwAgQ0CEjcPmyUdmgAPF8hWevdpEu0cZuQ++QECsA8xUZN5bTMmktHc0aEHv5+Hon+PBHT+evpvDYtaLYa+EQEwlIarwD4MdbjCKVKyyMdARxvENx3nmfmSqMAFLZQOh/JnIppFdVpiUBAB1dDptAbLI8nm5uY9Yal4CxnzBmPIArLal+em0KAF2jxmK2sAmzJRarYx2h163OqIxrwIAg264HPQPNpihtBkmP4rMFwKAbh1e7wi1elG8wTburiAaC8HjIpvGowY/I9pNvd7Yegpov4EBab3+xgCgIQU2f2ZlAtKeIJXO4eXzLeztHaF4UcPv/u7vJXmU6dcCAB4X0Wz3xfKEEsBOT61dBABpccLGWRiAjZYCAMk4d5oS4LcAoPWc/K0BQAISNwGA473Mcr9YAUB64w01Mo8IeJM1ZfqSmexRBQiMvf8cSgrM61v8aK0AoKV+NVn55jXHJFJVm5iNDvcXMmwVW5i2IbQ/JQDY04biU6sAQKowlG9fIhEWgIeKilK5jLPTPAqFIiqlFlyuIAK+KO7eeSRMQvriMVSCoJefw9RkEKt3FhAKu7C6lkMwoPY/BmOIB12zja+/+QYH+4cCduUyy4hFc8L+i0eSMugWuwKO5IZDMOSBljhkALY7VVwUT3CW30O7U0Iw5MS9B6sCptETm9LZ0xMCgAc4OjqXPcvrIWjjgdvDgbpb6j8O1d1ur5AIVleXEAqGxuFBZAqaPsas5YqFSwFAOZSgXQf/f3dnHxcXZIp78ODBI6ktCUIeHO6hWruQwJ90NoFkMioJwOEI/fu6Uo/1Ot2xby5ZykF6eBPYk96ATDTCQS7xRSTRIZvJwh9g8jcDWwYi27YCuyYRg2sgATq7TYc+7IiVEOWt3U4NtdoV6q06WvWGeHizfu20e2i3e3C4/Lj38D0B/y4rPXzx9csbAcD+oCHZh1YAMBYJQNMobTcsIcgAHJAkMQEAn33/owCUKyvLeLBxH+lkWpiPJmvPVMwIW55SVEJhYwBwosqw1orcd3jNctBEaTPZ8cl4QoBAMtykLpWaQYfDMxS/ZrJHG60SRmjD7+Mq0UWrXUa7WxbAVFimDgU+clBUK9eRP83j6IB+5jE8fkDGnB8DTUmGCQD2tSrsng7agw7cvhQSc3cRm7sPvy8H+yiEiwsNR3s1fPPtFr7/8SV2Ds+gOTzQ4VHSXwHlCTib1ibTQ97J0F19onF4myEdNgFABRAqNQ7rJe51DFqh1yTBb95HBJl5/bAmVQDgfemf/UY/9K+VAXgb4HJbPfgWAPzpI/QWALztCpr++W3X4786ALD8/H8dcarSKFdxRQbg9i7a1TpS9AB8vIbQHH0IKCeKYjCKAs405rIPYXNEsX9Yws7+BUpXTWPB1cSfYwICTlIrZw+jCQDSN0s2LgEA+0hGgnA5emjU95DPv0Lp8kwAwGxOAYA+rw2rS8tIRucFAOQ0v89EyloNn3zyL1hYSIk5eyabEWlfOBK1/Gma6E77RsgJszTQ8r6uAXzTC6+8hJVxY0GUZePyeGgehTJZGi+fSZJrKpMVAHBkUww2ZTjuxMUVi54uKtUOWq2+hDfs7RyicFaQZoTS04+fvgcbGALSEUNaxQCkTJEpoh4BDQgAZrNLAiRelSry/cXFRWm6OREaT45F6uUGyESkX6Nhfj5m/E3J6WZSgYXdZ3Tg5iEZF5IsjIQWZTSU+tj8vduto1wr44+f/142GAKAT94zAMDkvJL/CjPRi96Akz4Pmm0FADLtkRJDFXfP43YTAGgUs5YGVSSD0DGQxKvhGACMxFNS7FarNezsHQoASMlHOpsWIJDyX/VQvmR+jw3JWBDZZAwne5to10sI+2x4/1f3BQC0DxXzS5kWEwCcNPPkjSnAz5y08/AYDZmZ5moyaiwAoKpQDIq/uUPNMG9MBuCfv/oGHZojkwE4l0at00OVkumhCyOEoA/mMNS80lDwGoIhAVYAYBnBYEDMlylTCfmDUmSpU6xOsDT9nJaS3UpfrUEHhbMD3FlWAODi8hzsJgBobW5mwEBh11juxFlA8LXJjWSz8X7kaw9Z8Fl9AEn2YYPSQbvdwqeffIp6iwzAAD54+jv4w1Fc1Xs4Or2QcIZuj8mzfkkrFxkdAUAnWXlkaDnQ7ykA0EMJsNspBuByX9Cs3cLelIm65WsCBnwfvPdZZPLIkdVweVnE6dkhMqk4srm4sI/msymRlK+sLaLVqBgsxh6Ojo+xt72FdqeDdx4/lnuXyc9sUKYYgNc8ExUAdruUzWT7Tq/Et23wJgD49OPfKvk82eJtsv+acm8SANR0yhLZgIzgtPuxv3eKZ89e4uz0HPFETNh/9ACkx6YJeIvXpwEAmiAmAUBaPjAIYW1lEfc2lsVrkixM4n0KhFZsRjYRY+DvlxgJzwBYJtPNnASO7EPZnwgs/3+ffoJ8sQiHi+zqZYQjKdjtIdTqQ/TbtMAgO4sXBkNm2qiUrrAwnxKLAa+bAKFKQRwDgJLozVv9hkR5MDBIsU3UEENHVxvC7fVh5HCiULoUALDe6xkAYFAlSpMdIw2DE66RAy7dDgwaBgB4ivUFJ54+yWAl44bWv0SQAKCkbRvpv4a9gskyILgvbEhJa1asROtj9vqRhEwyog3G5thyg7evDnSFAUhj9r6Ehp0Wyni5tY/Y3DzCsSTc/iiKlzXxAJTU3+7AAP9cEhLFpGka1TNgi55aLo+GeDSAeDKIQMADt5N+p4YSQRYwu1gYUPrG+8/npfTfAADXFySB1+N0CBBPzyYr41ctgMaAzPjQ1xijM9LOaXBF/ZL13hyvgXLM7WJDEEstYOf5Fnb2TnBycoWPf/cPcHtCGNncKBTKODopotnqw+n2o9OzoUsAsKtsLSgfvrfxQKRzAgCSGUUPQAEAyS69eaD3egagXXnPGo//1inAt61Hs8OO20JAbmMAzqo/rjE8r13v0/qQa4wYx3QKsJkkbx5P6/0j0vtxCrAB+tFGAmQCGgCgyUiwEwBkk+9SoTz0RaVXJf2GhfE9K/lUgMB4YGhYKJjWKMqfUgEDPwcADIY9iMUYbBQXwJx7HAM7aLVBAJAety5nEIsL62KzwQEu79OT012Ewh7MpUNYu7soAODyCv39PBhoJgBYlWTd3//LH7GzsytDag6IY7E00ol5hIIxAb9kGMyh2JDgjQ3+IJPpNTSaJQG2Ot0KRsO23PN31udVOENPF6VSpdzF1qsjHBydSg1AIM0KANJ7j/t7IBjCo0ePxA+Qx5AgHL/PNcwE1fj3L4qKAUlLGcpwv/zya0kvrpTbyGZTePfdd6W+YBDU1tYrVKuX2N59JaqARDKKeDwqjD9KgAkcEwCMRkMyNCMASJ9FrT8QmwnuKfzsXm9QwlUIACYSKanZOOSWcAeNa69ijClZuNpbWN8QyPJ5HHKMypVzCRQcjcimpty3Jh61yficsCIrlTouLkkkCOPew9/cCAC6fRFoQwbqdcUD0O0aYi4ZxspyDrlMAhEyADXaTxCColrjOgD4/bffy/tbXV3Bw3sP5O/Th1EANynD1f3G2kpYgBzq0CLH6L9m6x4+n+w/1lH03nbZnQKQel0kDZDdzX1M1XMSPmbryjCIwR3n+QMB/FKZMOzo4uryFK121fBc98Htdwubz+P2od8d4qpwie1XBTx6sIrHDx4iHg2iVr1AX2M/3EJPr6KLS3QGA7jIAEzeQzxxD/H4XfR7PnS6Lmy/OsWPz7fxaucIR2cF9OESD0CycYcjJTOXnoHHwQirtIJ95n3MakEOF9cIAwAc2LmS8MhzzZjsy24ngzL9UqtS6aLrQwwI8hMArDcEON24e1csX7zsZf9NMABvZnbNAjLT1fHrv7quHLl5iHsbg+/fOwNwVplgPeJv5umnfsNUYqklQykVb36Y3rgGSeffOwOw/M1/GZGSzSCKq0IR+1s76DRbiEdjePzuXUQSpBHboY/IAIzC5c0hnr4Hu3cOu/sX2N0p4qpE34C+SIBdTk7QPLKRM93wdQWdTC/YXIz6igFICZkBADrsZMQd4fx8E5XyCaJRO9JpP2IxFzwOHatLK8gmc4iGwmhWS2h3GxJo8MVnXyKTjSEej0iqKxvOSDQyLuKtBZFZSNJPQV1BxqT1WtCFLH+Ta+kao2b6MmMzZ+Oi2e/iqnKJFy+eyTHI5BawsrYBO6c7I5eED/QGQKPZRanSQK3akSKlVGpLolrh7NKQAMfw9MP3hMFFBiBp6i73CP4g2X8OmVxyA6YfSGoug0q1jlKlLPLBhYUccjma3qoUOUmNg0956NkopyUHXklu6RslG6wVADQ2HXV8DHBP8CxTsqdAGQFnTN2UgIAm+DcEGVoEQ1j4fP7FZ6jXCToFRQJMCXcikhHwj9JkfegRBiBTP2vttvIkaXUFqOHLDvXJ+xYG4Jj99BoA8AYGYCiaFKJiuVrH/uEx9g+PpEBL5xQDkNMxo/KQa4LJt8lYALlkCEf7mxg0ywj6bPjgyUMEvCSxkvmlks4UA1BN68zGgsf1bwcA2vH5n/+EVpcAYBSB6BwavSFa7B1sHgyGAQy1GHTNbbxPFrFKAmwyAMMBH9bXN0QCTO8VsoFnH8pPi+EmGvR2HReUAC9nsZBLYmUtqxiAZExauqHJfW800JQJq1JCFXRGfTd7/5mLuSo6JsCp/J4RMKNYlgpoZkIhp71Mevv003+WhFBfIIinH/4O3kgMxYYCANvdoRiUu90R8apjA631NJn20zaA9xKBxNFwALfbLt6OUnRSfkpvRlkiDHmosWaYX5sAIN9zKBiWxqTTauPiIi9+dpT6ZDNxuJw67t5ZRCTqk/TDVrsm6x8boFMJ29hBr93E43ceCsOMjC6vNyAFnSnrmUjyZ4wKZkCwa42sVS5/wwDjxs1yBOxsbWHvYB9PhQE4h6HDgXqjhUaDpuVtNHtMVSZ4ynud8vkA9nZP8OLFK/FxoryePmvp9JwwGxRwR0K2S9h/BNPUVaHS+Fq1KwEA767MCwC4spSDQ5gLIw7g4Tb8f2i1wGtOMVlmmGlvAgiOZdXm2mG57i2sYr4+E/NoiP7//OM/oXhVkvedXVgTANDmDKNW0yStVus70e+oQr1Dllq9gmw6hkQ8DK/LIR54CgCkBFhJmn4KABR/Wqb5UgI80IWRowBAOwql0hgAtHsDwnp1kQFo+PdxWOIc2eClpUKf3lJkAJ5iNaPjwycpLGc9AgBGTAagMZAS7z8TGDA8gwiCmsm+Vm9Y672qrh/zGE6vIWbQANkpvb4m+xwHPAPNIU3P9u6xSIB9IXpoRXBZIsDXkeRfE1C1DSmldIoXFoEusoo63So8biCeoHF/GMGABx56gowfaphB4Jj9pNulIxAYodUsIhx1484a2Zk+Ya4QAPS4VfiHYmbxRUyQxDIIm02athaawg4yh2DGm7j2fMvbG5ExOoA3nMD+5gG2to9xdFrBh0//Hv5ATID1fLGCw5M8mm36i9KCxQAAe7Q96COdSuH+xvoMAGhhAL4FAKeWtllA8K8NAJJpZWUA/lSjaAUAOfwwbToc6CtrEYsEmEF3Ou0gDDsXkQCLCkKB1GQCju9B09vPMpjm52TAkcgDKRMcy1hVUNibMgD9ASei8RBSqbikuTPAgym4Z6dFNOs9Af4wdCOTWRbQijUc5a3Fy2PxU55L+7F+bwmhsBMLS0kB7wUAbDZRqVYR8Ifxj//4CbY39+DzRZGI5TCXmEcimhLgSwGAKvVdAECnTUL3GLrA0C3Wxh4vfZRZ67RlMECLDdZ71UoL5aseNl/t4+AoLwCgy+mDzxeA1+8TGTDZZ2QCzqUyuHf/npJI0s5ArGQUO87cwwg0cdjCIRk/J+uEL774szxf10dYXlrFo0fvGIEeIbx89RylclExADNzwgBMJGMIh0LoD3py3dBKiWFFtCag/JcyZA74yWSjZJl9VSScENsSvje/X0k0RV7L/+Tcks2pGlwJmnJymMl1oy6+fPThPi/so964YIYvrkoFSVQnADSXSEmgSK3WwOVlHbAbDMDLFi7LgykGIAHA/mgCAHqdMADADLLpOCJhv8jGeZ3LXm2wC80bslap4LvvJgDgowcPEQvHjLAxo3c0aj3u/dwvZT0fe7pb9xw1aGEPSbCWezatH3xer9g7MHFbMd374lHLPcHh4lC4jvmFJLrtBvYPX4p0fG0tI2qEg6NtAZWTcwRbA/AHg2i0m/LvSLOLbdPzHzbxYOMxHt97ADIe6+UCev0a2r0SuloFba2CHpmq3iQisTsIhu5gPvsO+gMvGo0RdvdO8GqLSqQ8zotlaCOXkuIztE6ifznQ0SfhjFYQUBh9vHdH8nwmVBOQ1UAfQScGNif6IgG3CQGEHuUqqNKGgNcvQCsBQF4z9OXlz3lOeC2trayKfcu/HQbgWwDwxhr/lm/eNpD7pR6A/70AwPHHvtYr/DuTANf+9F9GnKYw0fEiX5CGTx/04XW78MEH7yGUCAoAyGhyHSG4vFlEkmtwhrLY2c7j4OACl1c016cPBD01vHA6fQoANGXA5hRT2ETq0CswbqQaYDIADQAwEQvDOSIQxqJiE632McJhYC4WRCjogsepYW1pUbwi4uEAWs0S2s0azs5PcLi/i1CIhuBxmbglEgwCoQeaIUGyTETNC0Aa/Bnw3lL2G292FhSx+v5NG9HLZMrrAg/GJWVaz34U01amXD14+C5GNo9Ki+wTvHAIYFHIV1CttQQE46a7u3OM8/MLaULm02ncXVlCNOwVubTDoYmXCmUP9NJjAcSCQ2jdoQA6XRqkl+F0O5DJpJDLZQx6OCWlLoxGKgmY/y9eeg6V2jy+0WfYj3K+TJBUdXzGMTGZgBYJsGywookc+wBSVtnuEgAs4/PPPxPpViwSxgcffCATXZ8vJIxESjM1eNHr29AbAo12F+fFPFqt7pgGz4ABvndJbyM/ZjydNxvUyWpmTrrFA1AboN3twunyIhCKyJSsUq7h8PhUAMAIJcCZLKKJmHh8mA+ZndmGcu3l5ggAvoTeqQoA+L4AgHY4R2bhbhwWFovX3N4n7LcJnV89f5J6a35tMLVMDx/z2rzGAFSH+stvvkW12YHDF4U7MIeu7kNvSNaYT/wgB5pKkTMZgAoA3MXe3haa9TJCQR/u3b0jKbVMATalF9aFn8eBQKeDYH2nPsUAXFvNwWYnCMrCYlKQjYMDzD6YYSgGg2hijk9ml+GxZwCPY6mBcZ2ZgQ8s7ugrJsw7keipa4y+JQQAmUT76Sd/ELm43xcRANAdSeC83cbB2SXa9LXpUQYYNQBAXQBA8eWLRw0JMBk0CgA0Q0BMGaZ8DAMAHE+dJfCFJtK6+CVxGhsNxwWwaTabEuyRPztBPBFBai4Mu22Ad97ZEKkIp+OcyLPpo+ZuQlIAACAASURBVATq9PhQGoN2hwDgIywvLIoMyemaleorVo+kKwvoaoDx4wVtesJlNoW3buSzQIWB+W++eoXdgwMIAzCRxMjhQb3RkWuuUmsZQQQOSWhVAQRO7O2f4MXzLQkwoJn5/AJTAdMIhQLikaoGEg7YnC4ZFsl9IB6VGjq1K+xsWgHAjAAzkuhKKafBAFS/ZG7WfwEAaByvWQ879W3jGBrMSl6vB0cn+NPX3+KiXIHNFUB2cQ3ByBxc3gTKlY7I1bS+A3rPJvMPDmU6rSaSiSCS8Yiwtck+4HvmPUbfPzKtiFdZwz8mDMTJVJPMQRqQCwDo8YgsOV9iIuMm6l0dCgCMwOlWrG6eC+557pENgcEQ9n59DACu5Ib44FcpLGYVA5BDNTZo4yRQuaINZpA0kNOuKNfXq+nNc1aiztfl6ylJE1BrddHqMe1ZR0+3CROHElemADvdQXiDcVQqbZHuU1LN40nLBxOkYJ1A6TnB1W63Aa/Xhng8LI1+yO8RT7CJL9QsADhEKOREr1NBwG+TgIB4zCsyYq+HQSG8vsgOmVYFqD3Q2POvAXqW/VAGZq8BAG+4v9RrKubl/u4ZXrw6QLHcxeMnv0UyuShDi3zxCodkANIL0R1EuzdSDEBKgLtd5DIGAJg2GIAMcxgaACAlc7OMfnM9Nr7PRlkaZk0fB9QoBqAZ4HIzs+GWvmEi2R9/7p8urK8DZT89wR/v0bNzkBkPn78WA3Dy/sz11Xh/M/LuvxQAdNjUXkAJMPfZGyXAkkrlUOE8dtf4njXBP3VvWtUG9OadDrgzPQ/NOkRKO4IKQ67ht0uA3V7bFAOwUrmStPfzsxKGugOZ9LIMuUOhJMjyfvb8Jc7Pj+DycHgxRCYbwv2HywhF7MjmYkgmwpKwLozpSl0AwE8++QO2Nw/h80bE/y81t4BEZE6G3Ay/EJ9x4wKgl+7J6b7sEZrWRijiQSYbRTjCmrKDgd5A6eoS5WpDGNqUAG++PBwDgKyNmPDrD4bkFRWzLozF5SWkMxlh0gmgJ3s8Pa4h1hx88P6jpUG5VMbFxQW+/OpL8fM2B/LLy6tidcNrh8PVV5svkM+fYHtnG5lMEslkTAKilARY+ZiTycdBmQkAkrnGsCO+pgIf3UgmCB6mhIlmDkP5HjmsIpuLl6QZZESLE4dTSaTZN5DZdl44FCmyy62jWjlHvniKVrOBubkk1lbWxDt5a2sXpUpThvL3HvwGhRkA0OmPweOPCujEnkMxAG1IMwRkIaUYgCEqe+jHqtZTVdup65FesGQ7Pn/2HKl0CvO5eVHi0Iean9/vVR7YEig1orJArUmmpcysby73cZ6LXoc2IqzhvMJw87jUoBCy9/L8cfDUFbYiGeOhsB8sSajGOD7ZRbdXQSzmQ71axOVVHp12FavryyKX9YVDkgScXpgXEgSTr7/64gfcX3uMB3fXERG2ZhndbhGNzgna/Sr6vHZoceQIw+Waw/rGbxFM3oXWpHy+jRcvtyUA5OT8AvU6PSZdQoLo9cmYnCxuVoaT6QVI8E/XbCLb7g+Arka7EJvaa+0uSRHui3rPDFFTtTaPE4E9Wt8EvKwv1XCbP7u6YCCPLvVnIklvbM//oCEgvwzIuW1/e91g5zbG3yxjfLZVnP357PuYff1ZD9vb3vfP/fltfYMK+Pklj5/+/WsM35k/ZUpub2NyTu4f9ucWhuAvBABnj89t7/e24zl7JG97vV9y5OW+b33xv4zIWqvVqiieF7C1tamSTB0jPH36G4TiiQmlGH44vCmEYyvwRHPY3jzG0XEFl5ctManWNBaenKQxeZSgklXaZMQvj9e0oTSyGuVNGgHAnkxvErEobMMhSpdFnJxso9M9QSgEJMIBhPxOeBxDkR+mU0kkIj70ey0BAPNnRyK3owk/5QncQOOJKKKmB+CYuTfDTnBMV5DmV68te2cAstkTJMEBHg9GWhdX5RJ+eP6DLOSLS2t49OQ9DDnZ6dvR7Y7EbLne6EnxRADQ7vChVG5hZ+cY+bMLmXIu5bKSuBoJ+UC5NGUN9K4gwOf30UBfTb4ocyAg2Nc7wizyBX3C/ouSAWlMjQmemcw/EwBkSUADYdWYq8fYw85ItGVxIVs3N+FZefT4BlK+SYooaMiAATAdlQzAeqUsDMBKtYRYNIaPnz4VCQMl42yAaKbP6VdnYJONjAxAyu3qzZbImfgZyOCaAgAlEW8CAlhvhikAkJKAHo+dG95ASK7ncrmKk7MzAwBMSOoqCxAykkzwioute6SLBDiXDOL44AX0bg0hkQA/QMDjgMss3Mc46E0AoBksw+JnVkI3Lf8jaK4Otnre6z0A+Zp2fP3t9yjXW3D44nB4kxgggp4egA4/BkOnsEzl5TBQKcDDLg6OtnBgSIBDAT/urd8RVi3lwE4zZdYCrhK6EwagAQCSAWhKgOkFSDNpFmecqgqXy+yJLSdkEv5hSItN6fg4vEV9X0lruTZMGA38nppsG0WkAHEmANiXZtgEABmkE/DF8OGHv4MnksBxp4n980t06VHas8HtCguLiNN/ShG9HhcSiYgAgJRtEAD0um4GAGelv1KIESTSFQDIyWkyxoR0TeQ0+cI5LgtkwYWRiAekAH2XAGCcPklkwCl2EgNDTo4IAL5Ep9vA43fuWwBAlRpuNncih7Wwjhi8oxhw0wy2616BN8lM2SjMSNpMoNk4Py9evMDewSE+/IgA4Jwk01WbPQEAyQCknFrWEsNagMXrvgCAmzg7O5dinj5+6XRG2AwuhoiQrcIpvpthRC4B93gcnSMNvUYZO5vfCwPwwcYilhbTyuOJP3c6BQBUC43B2DaYx9cniW9WmLxug1Wp2bwWqcGx4/DkFJ998SUua20LAJiG2xeXRqlWJwCoACv+Cpkc/X4L0YgPyUQEXrdqZuRe+gsAQDYebA7p7Tpy2lG8nACADm8IPn8EDqdf2NQqMdcJz9AGv6bB0a9i2D8HBqdYmwfe/1UGC/NOAQDjEY+ADpN1fUZKOGYEm1LYmfVq1kRnqoJVQKImsiSnmJsXripoEvwb2oS5zICLs/yFsHxsdh+C4aT4/9UYrNJ3YNinn7ACNLkv9ds9NBoqBITevz6ffRoAdHKdmHj4cQ/lPcM+0Oscir+TNqjD4x5haYUAIEMANLEWoRegShFWkrUxCGbWDkYwy1TRNcMAtN5PZqM2W6SNdwC+rsPLjBYcHBbw44sDVJo23Hv8AbK5O6g2esgXVQhIs9WDw0MA0CYMyo4BAC4vZvFw3WQANlSa61sAcHzI/1sDgGRaTaUAz1rFWO4XKwPwTQFASfckI5wegEbA2IQBaEp6zT2WrHvThkQdkvHebPoUi1eKStl+EwCQ6bWUzacpAXbYJLX39PRc/Onoz8dwPq8nLDUd92UGuREA9Pg47OshnQvh0TurCIVpi8N9Maykh822MKpoZfP559/IEDzojyKZoP9fGtFwUqSp5jpgLjMMljo7P1L1MXoSLsKkYQUAtgQALBaLqNWbcNj92N0+x+bmPg4OyQDkvuNAOpVBMBIVhiSDA+n9l12YF6WKqDmGugBr2oBglPJQ44OqA55rypxpV/Py5UvZ+/lIxOckoOPOnXVhrPkDXmxtvcTp6Rm2d7aQSc8hMRdDNKI8ACm75GuxhmDNzsCKWDQi9TQDUsaMNl8AkUhc7I3kfViGkub7ZL3OeoGfjT0Wm072cwQA260rFIrHEm5BBly7WcbF5bnIuZcWFzGfnYfPG8SzZ89xcVWFpnmVBNgCADa6drj8Mbj9Ewkw+zAyADPJiACAZABGg14FPFrWUgEANdZKHGrpeLX5Sv6u+DB7PIiEojI0DLC3sfNa16VGMdUlVk9pKQMEJFS+szwfDJbi/sregq/HtVwkv7TAsTNAhd58LXjdI0SiYbjdKvSvUS3hvHAsrEg+t1LOo9NrylDo4cP7cLjt8IWDGGCEZDaNjtbH/sE5Xn2/jwdrj7C+clf6U7ethU73HI3mLlq9CrSRB/rQh77ugqb7sbL8HlKpO6g1RyiVO/j+hxdyLRYvKxJSA7tX+hypTzU12GQtpzOEhAxPAaPJptRVENDQLuCf7AmDoXgIwh3A0OlG32ZDf0jGr41HUfZiXl8Ekwns8d6hF6DZt/Hf8mVJvp7PZuXnfo/3LQA4u4FbmNXmj8bWNjMDqWt7/8zP3wKA/30AQPO8XBe8vVnfMD7vsxZCVrLUG1w3Nzxl6lt/cwCw+8V/HdHPrlqp4Dyfx+bmptFs2fHRxx8gQPTNRfafGz3dDZcvA39kHsHEkkzSTk4rigHY4hSZ1Hu/AQCSZaZ8mozSw0iDMj+fAgApi+LERoyGDQCQcteLiwKOj3bQaJwhGLQhGfUj7HfA69BxZ2ke2VQUsQglARrazaoUAfn8MRwuDYlkWDw0CAJyoqceRgMzc8KmGufbzsYtPzeBC7vHI4bOAgA+eyYTmsXlVTx+8p6EEbBGoCEx/e4IAJ6dl8S7z+5k+MVQJkLCABwSAEyLD1Y4zM2+K5uYw6mYU9zgCNhw41cAoBvdQQM9vYM4J3HLS9IwygIPj7APOZ1VUmAj7dFIDHU6WSyY0fLTvkXjj/0T4SfWTcRMASZwQ2+TbtvCAKxwwmYAgKEoPC42raShKwCwpSkAsN5uS9IlTZb9wTBcdpf4uPFzEGCeJJ1NezpOri5DEmBlANLk2a8mvVeVEk5Oz3FwRAZgAulcVooqh8uYrBtglEMbSQhIbi6Ao/3nsGutKQYgpQKUxpoPU1oz+doKUP71AcCvvvkOpXoHTm8cdk8Cmi0CDUEMRj50mXqrGea/9O+z9aVIPjrYwd7+K4MBqADA5eUVhAMmQ2viHSSTW2iSRUYWoNauKQbgUhaL9ABcSsPuYHE1MpIILU3GLLP2BgaudYGzTremGIjGpmkCcFL0GknT+oAhIAM0211hALabA/h9lM0rBuBxu4G9fEGuHQKAHjs9AJkcPoDeJ5PWLT519MjhFHs07Akr0O0x2VmqwOS9+DoAUORB4u82FNsBvjaL+cL5Ka6uLkV2k4iFpABfX1+Spsfnd4kskceNn+GYDMDdl2h3anj3nfviAcgggGCADGaDNcd7lWCZRao/AcLMyuImBuA0y8y6jL02VdhYt60AYCSRQmcwGgOAjWZPrAwmgUJklY2wd3COFy/oAVhAKBzA2uoq0pmUrFdut0rFHNqdKgCETZ2wAxQA2LcAgPfXF7GynLEAgNP+ZNPehzMb95vIgF+znksCrwEADrW+sG0Oj8/xz599gVKzKwV2duGuMAA9gQRK5aaEN/G6ImA1Gthk3eMeEImogAqPyyaNCBs6NjMcurHBUTJz61BqEkhlNje6pqGnDdDXNWEAUgt9caUkwI2ODrcnAG8gBruLkisCgIrd7RoO4dU1OHoVDAd52AanWF2w4ddPyLhwwzFkCJBN7uvJY1p2f03Kb3iVjlMYzcANE9iw7q+imyf7gOAfVxA3ToplNPqa/P9lpY7CRRnnhSvMJbMynAoEE2g2+mjU+xj02LBwr1LMJmEvzAKAXicSyYiA+D6vE26nTmOA8cdhG8zPQADQ4wJcNjLeGiITXFqamwYA3Ty0BAAnTavJQBYfUhFkzQxwjHNntc4w7ynxDGOzJuycGaDdYMNwL2t3gP39PJ69PES5CWw8+gCZ+TtoNPtjALDR7ikGYN8IATE8ADfurhkAYEqGDroAOnaRB5q+WQqInB00qc9xjQHIIBTL9fiXpmuPQ3t+JgPQvBfM43m9AJ6+z2cZEYpnPnncBgDOStpNz0TzFSbn1bxHp9dX0wZi/Hz7aAoApNzf+pje1xTQbEp/34QBOAsAyiBlyDXECAqQvYKPCfBnPYamx7X6HuuRnwYAGT5kTQHmHsbgHA7ZqT5hkNr5eVHWm0Q8IyBiLMprsYPz0zxa7S4uL/PCuBrZOsjmwrj/aBWxmBexhB/hiB+a1gMHd9VyEx5nEF9/9SOOj4qIRZOyLkSjSZGlkvHEh5IAq0/JlGUCWHPJCFyukeEzGEE4bAKALRSLeRlWCQC4c4rNV4cGAKg8AGcBwKWlJaSyVM6ovyWepkOb9Cm8v8yguGajgaurish/eRxOTk5kreHP+RqLi8vCJlQAoH8MAO7t7Uh/QgDQ7/PKc8iIY83AWoKqJQYd0gOQbC0CNtzr6FFN2yMeC0p/ZQ8xbCJkT9V1jIQBqDRMat1T+63DNRIvRmH8FY5QrV9IYq0+aIkXNHul9fV1JGNzot768stvZDDT1w0AkCEg5QH+/NULNHp2OP1xAQAJLtFvb9AlAxBYTCewNJ/EfCqOcEh5T5v7O4ErHkM+6EPHz9bpDyR1md6tiikZluCwUMAHu7C5uXbSfubmdZdrHcG/8XHSh/B5A/AHVJKwYnNzPe/D7qRPMwNtGuLJSxWGPMduQ6PG/vdYWH+16hXKlxdSoy0tzePew3uwe9zwhQPQHHaEEzFUmnVsbu/j/KiMe6sPcX9lHWE/WYst6B0CgNto9yoysGEgX6Opo92xI5u9h7m5FTRaupA9fvx+C8enRekDhxptZ3yiUCHLm5Jzs9Zj+Az9qQlS8zgyoZlkAWa+sJ8kM5x7Q1e3Y+QOYOB0YchjPCLJRq0H6hoZyvXkFQAwgSAVWBbzjlq5Kp6SmVRarsF/MwzA19WDt/S0U4u35Yu3DEBzl/l5gNns8eRw9nUPc9/6KRDsdQzAm5h2JjHJGtTxFgD84r/KGShXKmJmu729rSbmLgc+/u1T8cawe/xSsHf6drj9Wfij8wgll/DqxSGOT8qykLHBZnoYFzDFAHxDAJCTNSPJk4t4PBoVqdTlxTmOjrdRqxaEcRWP+AQA9Ng0YR9lyfAL+2TTYfoXF29OthxOTtACSKZiYjxPOrt5qfJfa6EuG/wtiO1tC4BVQmZO/J0ej8j6CDIRANS1IRaWV/DOu++j2WKiI2nzNKu1odbo4zyvGICc/nS7diUBPlMS4MWFHDjlpwQYI86fukJZ56bKc2QmwBEA9PidaPfr8px0Jok7d1Zp/aemmHCrBGIbkx6nAUA5LgRw5G6Ykd78VCDKDQdnfD8bAA0ZgJ12BzWRAP8BtUoV0WgUv336kRQ+HmGtkBVkAoCkskMYgExIzhcv5RwSAOy0ddht3usAoHyA6YVI6lp6gowBwL6wjwgmUpJdKl3h8Izys1NEGFSQnUc8FhNAwiySeWy9dptIzXPJAE6PtjDsVhD0TyTAUlhwujhmAM4wSq0hKVJw/3UZgF9+/S1KtR6cPhMADKE/8kEb+dDTXBjo9O8kZ4AhIKoQUgzAV1L4hYJ+kQCvLs8wAM3GTY6rJtI4AWiaFfEAvLOcw3wugcWFFFhjcs0gfjxu3CwJvzwPZqN1E2VaPPYMAGFWAmy9xOT+EuxvwgAkeMapL70iP/3kj+i0NZEAf/D07+CJxHDYqmP/XKUAa13A5QhA6w0FpGOBxUmzCQAyuQ1DmjyzgaY03khifUMAkO81FqbHIMN8aigUzlC6uhCT73g0JGvVymoOyWQEASkW1edhYirtC/b2tySNThiAi/MCAAaCZFMYYT0ShmJMhccm2DOJpWNG5U+HNZiDDzMNcnYQoticwCwASI/JUq0pBWu7q0lQg93uhp1J0yOn+NYcHJwqCfAZhzcBrK2tSAqwAIAu4/6yOwRsNwFAAm6u4QC9ZgW7BgOQAODyUloKcR4ryusmAQUmA1C9TyvrS10zf3lhwhVQAECeGwKADgKAZ/jnzwwGoCeA+eV1hKIZeAIxkfLUCAB2RhgO6LUzEuazPuiI3DsWD8LjZtNKAFDJtl8HAErghvF4EwCw1dEl4dLnj8HGYcqIBuIMzHCC5HaX1oN9UMGol8dIO8Xqsh1PHqWwkHXB62gh5CUfs2/Is6wBWObAzAAwxgx6w8PRYL7NXj9TISGSRkr5rx2ancmGbhyeX6LN/W8AlOv0ya3jLH8p4QEMNvB742g1aXrfE8BeDP/JAJRmnOndZAAyWVQxAOnVSTCCAKAC7dU6Zw4InIYNCYNAXBycjXqSNM1AkKWVlACAHs8QXjfET5BMLDIiJ7I14zgMDQDw2gBR3WemdYJ4ABvPMRkbJhBoXctknWN6q92LVlvH4eEVnr86QqU5EgAwlVsbA4DKA7ArDMCWSIAJAv7/7L3Zj2Rpfh12Yt8jMiL3PWuvrl5mn+khOTMSyZFl06Zs2YZFm7YsQBAgwH41DL/47/CDH/1i+MEGbIEiORxK5HTPTA+7q6trz1pyX2PftxthnPPdL+JmZGZV1zRFkTMdQKGqcr1xl+/7/c7vLD10W23cuX3T9QCcQ6NWE0uUv1/DQVKM3X3wSwDQnP1JIOFXAQDUfSQfZhPoMQrwcmvbv04AMBiiBDitPZNr7ObmU4FgVHLMzs4poTs7ldNA+/mzl7oXi6WCwPcBCABO48YtygtpgxFDKh2TBLhea4sBGBhG8OD+Jo6OCphKzwoATKYyiMcMWKNhHINPyIoaDLTXco+lxy5B/alcHDOzKWQIAPpaGAzbODw8RLlaGzEAH3z2HC+3DuSpl07lMDs7Lwkw90CmaW9cuaJBC9c2gSwDMsgC6PbIIGOgRkTAeaVcQbFUxr1P7wkAJHAuWf7SEhYXF8V+TyYJXPqRSMRErqBUeHPziWyKctM51RkckvF9EMDn+2NdPDM9g6nslLwR+bv4dQzTWpyfl/RXsl5P/zIaMsgn2QCAfIkFx/AL9ESS6HUqOMnvoVI9wQAdDJnS63ewtr6ChYVlrK+sq1/5i7/4QPYMzjCOO++9rxCQo9MWfv7JEzTaBgAMRdNa3y8CAJdmpzCVjLn+0GagQsYffzavYywaQ4iBTf6QjrHdbgloJnMvl8kimTQAIEEvXfNRge0qRdw1loAszx3l2QQCqRCIxeOqnQTuuWF+BgDsIuBvAb6urCOSyejIQ7hWqeo+efL0EYrFvOTJc3MzuHLtCm7cvoloKo5IOgkn6Ec4lcBppYgHn22inG/h1vW3cXP1BtLRABBsA619NGrPUW/mxczjIKdSYbBlB9Ozq5ibWVMfWCrW8fHdhzg9roqNysFd0B+TPRTTnqkq0T1Pr+AJoISeflzT+8MA2g4BQAeNzgAVDreHAXQYIBIMo97uyf+P9y/PNe+NZqupUJRcbhqZZFrqL9bUskqq1aW0+BIAvKzzNx//EgA05+GLSoC/BABffZ/9svjUq3/q+LO+zs/+cMjNI18oaJL19MkTLbxkxnz3u99REmUolhQA2GgDkcSSAMD0zBoePNjC7m4RxVJTCxjZID4Q/KMHoJUAX8YAJBPCZQC6Rv5cyNlAEwDkVG9n+6lSITk9nEkTAAwhMGji+toSlmZzyE7FwNBW+jQcnGzj+GQXwaCjVDBO2JaXFxBPJMy7vSS8Y3Li+3lPnLdJs/+2ACCj1Ts9MgCL+PT+PVcCvIF3v/INbQbdHgv4oaTAbKSZesgGko0b2QCbz7YMAAjg2vq6AgMobaAMkynAnGgJcKGcLBBGyB9ALBZBMGKMfrmxL6zM4uaN6wJlJGYbhl32H4FA46lE/yHDrvAAaGIZecCDNwQAxxN5V6LpBQB/8hMDAGbPA4B9+lZIAmwAQHq5HVsAMGUAQILMBAApMx953Vwy2bEAIIunrusBGAqFkcykZXZ7Wihia2cHL/f25f03v2A8SEYMQBbVAJKRGJLhAJamM8gfb6NTPzEMwK/eRjLKUrT9GgBwEhCcuMMmPRddCfCk9HckS7bNJU294cfPfv4xitUWAtFpMQAdfwJtJ4regCAgE/YCov9bAJAN7hkAUBLgG5JpMgU45ErBR02sn0BI35gmoyuJphcAZBJwKGDAGaabjp4F958EH+1zYSRLpoi3f48bVJ+KkMmN9ZwT1Eiy6ibLkQHY7qHpAoDNloNEPINvfft7CE9lsV2r4PnBCbpNEwJCAJATVoKG/e4AsbjxDKUHmAEAW6MQkNcBgDp2jyyD/2eoCpvwaq2M46MjFPOnSCRjmErHxWQjYLq8Mi/gkeudCYXw4/GD+9jdeyk58AgADAdlUK5pvphXY28ue5797gM3Om+vCQOZXN8s22cSALQb+2cP7+Pl82188zd+A1NiAPpwcFJAtdZFp8t70AwWCDhxTXEcP7Ze7uKzB4+wv3+kxO+rV69i1gMAmsrBB18oKFm+ptzoIzSgBLiEZ0/u4sY6Q0AMABhPhCU3kwWW+37HG+Mk0Pd64G88WTRfa5PY7H3JXyFmjgDAnnxSt7bJAPwZDgsVBONTWLtyE5nZFQFveQKA1Q46DQdO1y+pWK/ThtNvY24mhex0UrJyiGk3UKIx3zNBIwFUnjHkmwCA9x8+Rp1G9i4AGKD0h4MUx1wLre79NobdogEAnT1cWfPjvTszWJkPIht3EPG3jefYKODdPnFuo+UNF7jQs/RioNncT0au2Pf74bgA4Iu9Y7QGQKM9QLnWx3Ghiv2DPKZnXQlwPKtAlXq15QKAZLK4rKaBYS8YALAsj0V6RS0s0u83I5ZL0M/VrifmB+8Vsoa4pnFpIgDIRrDTqapOWF+bw/R0BNHIECTKUxZ8DgB0gb8RA9AFPs81ANaz1AMQ2rAFDUAmvOJ01rTHRFFv9LC9U8DT54c4LfffEAC87QEAK2ZNURPMQWxAa631A/M++3aPpz3JGQ/AyxiAvySjdnyeXv1cnm+oJlf+i79/sgExffL4a88xAM+lfp9l6L0pA3DyKFmXvUkICPfVz8MAND6afjXzvIv1NzE/PRs2BMQj3x+FBZwdco8kwO4pMl6A5yXAZBUxtKfnEIzooEf2keuPS89cruu815gATFArFk1jaWlR4TwM0iieFsWIY2ouPexYH/C5XFjMYePKMuYXckilw0gko/I3JXBYLtXQbw+xs3Osf1MOvLiwKrZbJERGn0l4DTGgy+fTYLnV6qBQOMXyyqwAwPlF+urFkU5zKmkUD5QAkPCA+wAAIABJREFUM7GetePW82P84hcP8PL5Pvy+MLLT85jOzSAcYypqHEuLy7hx8yZa7ZYAxmCA4XSmguK+TkyVgBUlu6VSEbtbe/j0008FADIcJBQO4a3bb+HGzRtitnG9MgBgAo8fP0S1VsWD+w8wM0t/8ozYggwxoTSz0WjoEaX0WPLLeFwBIHzRP5dDtJWlZSPt9fkEeMlWwq2pTD1ydjBm5MoDtNpVnOb3Uavm5f9XqRbUKwQDfe2v18kkvvMO4hHWR3386Z/9GM+eb8PvT+Nr3/yBJMBbu2V8cv+FAMCLJMCRILA0m8X64jSW5rNIJ6Lwu/Ywlq3vG/gQDAURjcakBlheWlVPUMjn5Zs8P7+ETDKlmol5YYOhSZQfWXy49bJlJnOIy+N1HLPuMck9Go3r3wrZkjrHeGsy8dcfaCEY6iFGNVmMwJf5+fVqAwf7R/jFLz5GsVBGu93H0vICvvLVr+PqrRvIzM0IAGxz/46GxACkPcPRbgXrK9dwdWkdyRDDvZoYtPZRr21Kbi27ijJlx47CW9gnX9m4oUHpRx/dRbnQ0Mdajb76G/aEJEQoqNFlcfKZtaF54/qaIUB+qaVKzS6KlQbKzR7K7QFajh9tX0ghIPlSHb5gFNEQ/eKDsoho1Bu6Z6azWZEx4pGYGKhMAO71HIGDBJvnZ2bF1OTQdTSYnyBsTaawv2n//EUBJC+by/zuy/aZS/YPW1u84YF/XgDwdZ5+rwN4XucpOHnYk6FWb/i2zp2/i5h03p95rj97w1/4dx0AHLvRmjf+uuv5uvM5efpe9/POxQ286fmnBJgbHX0suGEz0YrU/kQyjvff/zb8wQAiyYwAwGrTQTS1iERmBZmZVdx/sC0AkIbdkj/1jaF1IMAU4F8OAEwnU2LEnJ7sY3fruTz+mPw7lYogEwsh6LRxlTHzc5wURRCPQbH2hye7mmyxsGchQEr76uqypkFe37rLCncvEPGG53D05fZiUX7T6bdxWixoOkijXEqA3373a2jRf4wmr/R46PlRqRPsrGgiRLlmvdnH5uaW6wEIXLuyiuWlWSVqBQJM+qIcwDIcDJWerBoCtqEQXACwh/mlGVy/sYEQaQ12MkyvPTXsFwCAl77pyUf88kf+7GJlAJpulxLgFsrlAj78yQcol8tieb4vBiAlwFFJxBwmPCLgAoBD1BotnOSLODw51QQ45I8ocIDg8psCgCwa6QEYCAXln0JA8PS0gJe7O9jaPxgBgAQC/ZqsmkKa7ycRiSIW8AsALJ7uot8suAzA20jGKK1mAz0hAfacy7MPMGU5lIR5zX0v8QB0/Xok8XDZdNzCSM+3oAW5LgQAS9WuPAD9kSwcfxKtflQMQAMA0v/DACxAD8GAg+2tJ2KbKQSEAOCt69hYW0EylhilAI+YfH7jHxhgETI0IQ0nh9u4sjqPlcUZrCxlZf5MNioBwEkGoAUAvQzAywBAfvyc1GOi4PCNGLs8G5SwGAYgAcAf/fgvJa2PJbL4FiXAU1nslKuSABPb4xrFgCKmlXdbPTG1orGohgUEAHu9ppK2bQrwmwKAvFbJeFSNAu/3I3oPFQvy/0mnYkgkwgIA19dXkIhF0Ww2QU1RNBLBvU/v4uBwD91eHV/9yttK8OYzzSbeFIJn/VTPrGMKlpjwW3XvwTNgvue+PAe0TnDhVdj5Brh3/zOlZX/7/d/C1Mycght2D08EADKllQAzk8UFAPIZ7vmwvbWH+4+MByAbxY2NK5izAKAbssP7gX6bBNfYBLNQ5/1Fhunzp/dwfW0R164u4dqVZcSTYcP+ewUAeDkgeH5hs6w1L0Cj9d99Li0DUM9Zn6yBkNgQ/+YnH2HvpIRwcgpr199CdnYV0fi0PACr5bYp4Ns+OF2u7W30u00sLU6LBSgAkCAKk4B/SQCQYSBhTrz8Phyd5HH/8RNN/QMMz0hQApfAYBhF3wVjxeLst8YAYH8PVzcCePt2DqtzQcxmfAg5DYRGAKB3bXeZbxMAoPVgsqCpZb7Zs+xl2DtMH3QZgI4/ir7LAGz3fZIrlWtdHJ7UxwCgL45EIqd1nmyJXodrFqVhZt1k8E2vYxmABgCMsYlcmVcKMJkslPBK8iX2DocSAaV7MmwlGBiIIdhpm8Z3ZWUaszNmiEgAkINGegz70DWG824KsDcEhMCD9/Wqgm4MNJ+XuVgGIENzuPdvb+fxYjuPk1IXt9/+hhiAlXoPB0e0qjhCtdmGP5xAs8s93oSAcPBx+yYZgLewOD+LZq2KdqcpwCGeiEkeSamY1ttzKeCuBPhXDgB8jQT4VwkAFBBowHETBPKmAKBVJJwPAfECgAT6CABSqRMK+zE1lRIIxvuPdVQ+n5d0c3VtFeVKAYHAAMV8HgcHh2J8dXsd4+c2dLCwOIfVtUUsLEzLskYMQNcDsFapo1JuoVSoodHoyPt5YWEF8VgcAV9QFgoEeqh2IdBFFnCr2ZGvNK1IEskQZucyyE4nkEnRY9dRPVwoFMSgDQUTePn8GD//6T28eL6nPmVufkUKEwKAlETOTM/h+vXrKFUrI/BcwKMYUqy4AojHY2Kz8fc/efjEBQB3BNKQHfmVr3wFV65eEcuNezyBQXkAPn6McqWC+/fvI5dl2EhKBAWCgEwqJjOLNUQ8npAMlgAZ11nu7WQLTuemMTczO1p+aP3DXunMy+MJaJnAnU4LldopCsVDVEqUmxbFAGx1qshNxRUWeP3GVTC0JB6J67r+yY9+jKfPtjAYxvHt7/6OGIDPXuZx/8kO6AHI0LlobGoMELNPC/qwOJ3G2tKMLJqScbKQzdDLDioJVXM9NgnGcdX/BJiLhYL+XpxbQio1BgBpEWXqRbuGjq2cCGaRJcf7h+B0MBTSfsC/zcvY11gJ8NDHtbErz9d4MqBgLn6emXKNakNJ1n/+479EsdBFuwXML6bx9//Bf4ArN24iu7CAWDaNFhmJ4SBKzboBAPcquLp8HesLq0gEeXfU0Wnuo15/ilbtGJVSFfVyXc8m+x2mNyficRQKJfzio7vodQbqm3tdH5w+/WnpxUlYgRZNLL7dNOdJC2ey/+BDpe2g1OggX22hQBZte4i6AwwCUdS7fjQ6TP4N6LrymSU+TKYpX0ybnkpP6X6mZ3G5VMagbwIlF+fmxQIkueRLAPB8DfklAGjOyZcA4Nl68HWA3d86ALD70/96SENWTvF2tnfwdPMFaFsylUviG9/6hhq0eCYnAJBAQyy9hMTUotgP9+/vYG+vKgCQC9jACSoJ8osAgEwi5WJ+ekwPwOfy5SIAmE2QARhUs3J9bcF4AE5ZALAg9l++cCCfh2BwIABwfX0VsagxOR17AE56AbqeLn7Kjcwmw6bZ++/zj//FH+H3cFbIjbvd66BYLODuvU/lwbC2cRW37zD+nSEgNPJmEhYBwK4AQMqA2LiREciNl9MoHunVtRWsLM3KKyXop/8DJ1nWVwMIB+irNQYAJQEe9rDgAoDyjFJhyEaK00z6Q1kAkBuNWzja1D9PYrL3XY7BvYsfeXvjjyceLgOw09YUs1Iq4IMPPpiQAE8hFImpSSQIOGYATgCAySwCAYY0ECb0MABfcWG8DEALAFJykM5Oa4p8dHqC5zu72Dk4lASY8gcLANoUTL5nuibGAoYBSAAwOKwjFfPjG195Cwl6HA+aZoJ/qQT4bPNHIogNVdFdOQG8+C9hAPYHjphCdgHh/9lg/+yv7qFQMR6ABAH7/iQ6g4iRATMFWAl/JinWRyAv6LgegE9QqxaRTkZx++Z1hYDEolGEifR5KO5kJLFIogSBEuBG+RSF4z2sLc1ibXkWS4s5hNk8h4MCq7wLHJ8FMVAmJMAXAYD8nXx+JhvsM822N2DGTetkYrkkwM0Wfvyjn6DdhVhZIwlwuYKX+yfoNAfouQBgt9NHr00AkAxAFv5ZJGJhdHtNOP3GOQCQ1yvAJDVKUdxjGDEk+/2RMTPBkBin+X0HTEckAFgrlzRpJgCYSkUFVhBsZWBPu0EAEPJj+ezTe/IwpfH01772LlbJXo5TQuO5HryW/AbP9bGT4TGD72wDfNmGMwJq3J9/HsgxZ/7uZ58qLZshIAYADLgAYNsFAM164lMICFPpBtja2sfDx0/UAMbjEfkhzS0sqNHhWqVrLQDQeABaHywbAvLy6WeyebiysYCb19f+PQOAHDqE8HxnRwDgwfF5APC01JQHYLs5QL8zFADY6xoAkAxZMdUjrh8uKTGujPtNGYAWAOTUjwDggydPxwBgPKsQEPhiWuMNi2DgAoB5eQBSAnx1PYDbN6ewPB/EynQIoXYF4cF4/ZoMeRqx70Yeuq5PrLtXegcSWs9cgEWAP60nAqZRGfisBDgPAoCUsZZrPeyf1LF3UMIMGYC+uPw7yYio15sC6nWvg80/n7MLAMBIACurCwr84r4nAFBWB0Y+FQxGTHr0BADIOmFpMYv5mbgSgQkAMiQkrKRM7rFkgI6ldCMvwIvSfC/Zh15VDFoAkEnHDAR79uIQWzsF5Es93H7nG5hfvIpKo4fdwzz29k0KMIIRtHtBAYD0ziJb4+a1m7h14zoW52bRatQEAFLSReCdMkG+BYUC/C0BACfXo1HdMAmsnjPnuZjBYa0K7CUw12z8mtxPJgdMkkh4XucHxBczEe3X2c96mY5/EwxApfvymXRl3ro/Vbu5f84wAMfnZMQQcb+Wy5HxAqSXNFnwQK9L5p9PDEACXxYAJPhGEC+TMQBgu92V/x8ZWJStXr26LnZZo1lFrWwYgCQX6De4ZRABQEpkFxbnEQ77tA+yHqs3CP41UC9zLW1KNcNEYPqQMf2X55dgkOqQUACtJtN9CwIK6/Uabtxcw1TWyIoz2QgyaYZL9RSIx6Ez30s8NoXnm4dnAMCFxTUlxiZSGdy4fl0Jv/TfpX83702CYXx1en2z//sCSCSSSsxuNJoCAO/du4fNZ5sC6ni87777LtbW1y4EAI9PTmSrwYAPAoDRWExA2EUAID9OAJHnlowsegBySOtlsFsAkHWk6sqJUC+CpbV6BcXiMfb2X6BWy6PVrqDRKCsNd3V1BrduXhcAyAAUAwD28Sc/+jP1Ic1OAN/6zm+LAfh8q4CHT3ZRbfkQjE0hHGUIyFAsR/VpLgC4sTKPxVnjyRoJmUGtteiRlsEFAFnTB30htFpNyYgJjCXjKSUmWwbgqwBAvt0e91r5CjpicNISYgQWurUrmaBc02mNRAYg04/jCfo807rBEZjbqLawv3eKP/+zDwQAUok1v5jDP/xH/wgb128gt7iMyNQUOgQkwwGUWg0cHuXPAIAxDvm6RXQae6hVHqNZO0atVES9UtezmUmRJbuk480XTvBi8wXKRa7XMQT9UWPR5ATUR1uP81H9NwkA+oNi+O2fllFp9ZCvdlBsOtjNV9D1R9DxRdHs+VUP+wJhMTsjYQKAZxnK6URSdZkAwHJZtQuf7aX5RSzMzUlS/esEAL4OoLl8v3KBoInn79x+M1ErvA4w+pIB+HpW3UXl10XX0ZxrkwJsX1/UA/DvPAOw8+E/GbJhJQC4vbODzc2XAgBz0xl87ZtfVYMWz0wJACzUuohnFpBMuwDgA3rVNXF0XJW8lI0gKcxvBgCe9QDkBsfJ1ilDQLaeq4kSAzAeRYYpwD4HGwQe5ikBjiCdpow2j5PTPZTKx0oaIxNgZnYKG1c2Roldk40N6dC6GVQBjVM0eeP8dQKAn9y9JwbW2vp13HrrHTVnLLLon0UQsFhqo1hpiRFoAMAWnj57gYODI92jV1botTaPdJrhKsYQ1/oT8fMhfxjRUAjRWASBsGEAGqmFYQBG3ZQnSX7pD8XmULIm/p8sTS5cRlrIB8Q2OnxEeB7sgzReyM4WxDSVPVNA8xlz/f/4cXkAegBATpmY8vX++8YDkAWXBHf0pxiGxQBkqhVTRo/zBTW6yZQLALYdBH3hUSrwq+YPFwGAYgBmp7UBEwB8ub2L7aN9TGWZArysAqvPqoLSAT9lYyGwfmG62Ww6hXrpENFAH+m4H++8dQWpGOfur2cAsjAbg34stseg4KRJ+CQAaM9uf0j/Qx6XqQR6g74BAH9xT15a9ADkVHYEACKiFGDKAQ3jiU3gQEUPE4CfPH2MaukU01MpvHXrBjbW1vWshFwA0DTyA+Pd5zMSYEo068UTlPMHWF6YxuryDObmMmI3hSJBGU6PPNpcYMlI0M56AF4KAF7AADy3uNtz5wZHGAZgRwDgj378E3n9xZM5fOf9HyCUzmGnZAHAvgCFUCiuqStBQ14Tsmdn53ICACm/NUnbQ9AzjIWkbSA/LwBIaS8ZgIXiKY6ODtCsVyXxEQCYjmF5cdYwAKNxTfxHAOBdAoB7ali+/c1vCMCn7Od8wWG86fhs6h53AcHxeRo/j3x2LUAzTlU2zRg/ZyXZ/N5zAKDfhLl8evcuNl+8xA9+53eRzsyIuXVweIoqU98d+iLRIykEv9YXAwAy+fHRk6dqDglEsKG6CAD0836xAOCwj5DLAHz57D6uri1gdWUGd25fPQsAWoCJm7lHljh6pi6RKl7kdciPMd2Rr0m2lpUAywcQfiUh//gvPsBJuYFgIoO1jbcwNbeKSHzWhIDUOmi1+i4ASHm5BwDMJMQwFaPsCwCADAGhJy+Pld6oD58+1/XwhxKIWgAQcThq7oPGAL3fgtMbA4DXr0Rw+0YGiwtBLGeDCLdqAgC9Tbp3XRWwfMamwKz/9nxNDjAsY4F/iwHodwFASoAZAnJYEABI03ICgGQA7h6U5I0U8EURj02LAUhPMJO6yabbN5KC8bySwSD2T6Ou9O61FQ8A6CPAagBNysa8ACADDMhIsQzAhbkMFuYIAPoRCw0RDQ4RDQ0liR7vYe5+d4mFyEXFp/3Y+Wdz/NUGAAyi1xui0/Hj6eYe9vaLyFe6ePu97yI3t2y8AXePsXeQR63VxjAQla+rYQCycR3gxtVruHn9JhbmZtBq1dFuN2Up8KsMAI6aIhdIt2d1Uv6rdW0CWPzVBwC5Dp99Ru3ax/PxRQBAMgC5GlLiy72eAODpSUn1FO1T6DtdqxdQbxTQqFexv7cjAJB7jR2cLSwsYHVpWUAZ7YWYDM/90qQAV1EpVQQAUuVBtpRqRCb4yKrB0YCNz2a5WJBnGyWWJAy8/e4NZLNxxBJBgYDpVAjwd9BsViXJ5jqUTs7gyaNd/PSDu3j+bBfRaBLzCyZsa3puDteuXZPdAFOAC6WiZLmtZltM4karbcDMIVPHswKbCHwd7R/h3r1PsUkJsJ/gYAK3bt3C4tKijpnedFwjuU4923yGvf09PHr0GNmpNBLJhGphDiH5HsiA4z4di/G9T4FWQgTLWJfymLJTWZmB2PrJpP4agJIsQ63h7iDV+o6yhqHcN184ws7uM7RbZfR6ddmd9Jwurm4s4Ovf+Cpu3LiGUCiifoKs4T/+0z/Dk80XSqt9/zd/iOM8+5JjPNzcR7XFWUQGwVhGgFLLBQBjAcMAvLq6gIXZjPY8AYCyLDL1pB8MuvCLpUeP0laDQ9eB/k85KvsP1j1kTJp9xpUAu8wCq4Qwe4IP7RbDJ/tSn9AGiXXbCGykvJ7SX7IABy04aCIY6CIc7RsJcBgIhn3yUm02u9h6cYAHn73E4UEBna4Pi6sb+O7f+x5uvvsuMrNLCKanVW05IT9KdRNedXJQxdXlG1hfWJcSZtg8RbuxjVr5KVqVAwGAjXJV+zHtrXht2Z85vTYqlSqePH6BWDiBWDRjvM0HQQwcV/HhBjTyPJAXwOvOfsvP9LhACL2BDy/2TuX7d1BsodDoYeekgq4vjq4/itaAIYAB+PxhMS0tI5xgK1+UqDMFWJL2dkd7ar/THwGAc/MGAAz6f30kwF8CgJ+PQGD33H/fDMDL6q8vAcBXVabjz/m6P/mDIScgYgDubOPZs5eSWk3PTePdr74HfyCMxNQUej4yANvIV3tITM1jdnEN0cgc7j/Yw9OnB0jEsxg6pDJTqsUEugskwBPHJKCNcfBuCjAnjfSukQcgj2frGQbdFsIBB7lEDKkIQxmGmMulsLpI4++Ypn7V+okAwEajCGfYhuO0BQDS1yLAlEnPS8b73DxYmIyCL9wiRZuoZQRenE7zOskPjb9DUXqEOCYF+C4lwH6sXrmBm7feBYJx0Li9WqWJ/gAnx2V5AtL4dTAMoFyr49nmC+wfHgiwWVtewfLigjzEuMlx4udl4wV8fkSCxkg3FPG7AGAb80uzAgAZQGAcrYzPC0FAsjRlrO7ZYCxTyzZ3YymXKSy4aXsZUJOTi8sZgF01JqVyGR988JeaMnGjtwAgiyOyTP1+mi4zadovcLRcbuG4WMZpoYxUktJcwwD0E5RTQeh6VI2a0/MMAR5Td+QB2EUwTAZgVn4cFgDcO3ABwKVFpROTWaHiJMhiIiAGYJimxTwN3SZigQ6mUiFsLM8hl4rC6dYRCQUQizAMwSQye0FRHoM1qzZgM6VoNqlv8iE1DD9JfunxR7CLzwjBDvpwCJikRMAnAJDy3r/65DPR/0OJjAcADKGLEF3V9DU8VzYNLRoJ4dnTh3jy6AFKxRMZHd+5dQNrqytirsrzg8CBC+CZhoESUwdBAoCFY9Qrp1iYm8LK4izmZtKI0MuNAGCIfwyobO8n71XxTq7tO3/dBGzSQ2PkRcJickgALyBAoFCq4I/+6McY+COIxafw/m/9NkLJKWzun+LwtCiPISbUphJphRVRQsffzQKHbGEaQhMApFcMmbZsNihboUsXQTQmLarAlj+ceanIdj0ABZ5TehcNyx+oWMoL0CM7gR8jAJhJJpDLJrG+uiJ2X7PZASewLPzvfvyJGhUmmn/729+UpI8pgAY49p7F8ZRfzkT+oY7VPLf264wkWJNbJc2af6uQdJsxHb/X6tNlahrJtk2iHeDBo0eS8/7ef/KfIZ6aQrnaxGm+hkazj54TQN+xwwQDAPK87u7sCwCk91IkHhMAOD83o0aHjQr3BhlbB0MK2JAPlgcA3H7+QM/X6jIN45mkGEcgbN6DXZfsNO9V95G5B43knuEM9v17v0fJia6s3MpavR6AtMOgRIh+SH/y53+BUr2DYGIK86vXkZ1dRyg6hWK5KcCK65PTJfjXkfUBwar1lTlkCQCGQy7T0aT58TlWIyRW78VllH2Oeo5JAe4QAEzGxWY5PsmrQWu2jAQ4HE0jGOZaH8XQlQAbBmADg14RfTEAD3DjWhTXrySwsRTFXNqHULshYP/sczY+nvGAyDQg9phGgyF3IDFixLprF6+vXGpdCTCtJwgA7h0V0en7FGZBD8DDkxr2CQDOLAsAjIRTAvGbDdPY2XXEML3oR9YSW4jM2kazKTkg5fIzYgA68skd7eFMwQxwTQqIARigB6Cvi26nBn+gg7m5FBbn0mJ0EwCMhYGof4CQz7AI7YvvwT4v3oRfrQfWk/XCMDELLp99hs0aZlj5rJcom3/8eAd7B0WpLL72re8hlphBfxDAs5cH2DkgA7AvFiXXdAaIcWBICdyVjQ0xl+ZnpiU7b7fr8nDmIIJrMZcEC1zIE2vCo5B7Fc3fOQS2cmmBupeECX3uddu9oT6vx/LkM3CpN5CYmZP75vj/k4xA+5nJus0OPC5jdIy/b1IxYj4zDq063zCdYQB6/ZQ9NgO6FpSpuzJFek9SScCQGoXy6P4bM6cu9AB0vQB5PAENdMf2JWL1jUJAPAxAu3fZoAh3WMCa4iwD0LAAqTQwDEAjvyX7jgwtpw9Uq3XUag2tZfLRjbHGbCmMj4ETXAMZfMQ1nyw7goa8V+l7msvmEAxHFRJFAJCMX9aGm0/ppRdFKpXB7My86+fmhjmAjP2IQC8m++7sbsnPjFYZX//au0gmIwIAp6YiSKRCcAYthWo1mg0xrNKpGXx6dxMf/uQTpQATANy4eh1BfwSLS0tYW10X6BaJRVGrm1AK1oN8HR0e62/WhfQ6JDBJL9KjgwNJe3d2dwX20d96ZXlFAKdCKRiw4CqK9g/28eLFC2y93NLX8XPTM1k9p/YlNU80qvfJ80U/QIJ//KO04DZBWLMW0ztRdYoGfQFTew0h4JLXjNeLDLpS6QTHJ/vyAKRfet/hkGCAxaU5zM1M4eat61heXpTXYqvexvHRKT57+Ej7S7k6wG//8PeRr/Tw8MkBPv3sBSrNIfwErKJpOM6YAUgAcHl2SgAgFVqhoGOY71QsuS/VU6xJgiGdL4ZtcL2hPJaeiArxiMUQDLm1sDuc8q4HBAGNB6JhaGqQGw5oLwgw+Ur1EmXHrOEok+6i5zQw7DcRCHfF+I4lhggFB6rNCHzBCeHp45fY3S7g2fMD3ftXb97Crffexvvf//sIxqcRSM4AoTB6PgeFah47tGYotnFl+TrWFtYRIgOweYJ2bQuV4mM0K/uoFU4kAfYNIphKTZn3NeyZcBQM8PTpM4QDUUQjKUSCMZAAYDgIpkfwKjU6Pe6JhqEXDEfkx1yqO9g+quLZYRH7pRZOKl20/XF0EdGf3pD9QsDUsKzLlWrN4C+f1BgjALDbRb1SRbvZcQHABcxRAhzg3jmufSfX3i/qAWh8kccv/yW10Ggvnvj6y3eCixnjo/vQfU+2rr/MKufyn/9mn/Huu97rOsnYfbOf+st89dnzMtl/vQ4AnTxPJpDxi7xefZ1e95Nft3+f7y8nft85wsCrj8fe/5PnaXR9PefDu/+er29M8/VFPRtf1z+/7vz5Wn/xh0MGJYwBQKZZBbAwP487774j+U4ynUPPHxQAeFppI5LKYWp6ATOzG9jeruDu3WdI0A+iR9pI+AsBgPTkYlFqGIAvMOy2EQ4MkaVfSCQomU4iGsDCTFrJXwzHKJQOUamewnGaWui7vQamZ9KKtbfeWCxuedG46bJnsYwYSovMy7AACQrypLr98rnz9zoAkIbBYQ8A+MnHn8EZBgQA3rj5jgAKTvYZ3EDZGL2jCBDSbJmLswDAZ8/6cWcsAAAgAElEQVSwf7iv3032nwDAFAMaaOptUz+tT53ZUClzijDIgAzAYRfzy9MCAHNZpiDTS4JSYPptkWpOsIqMTdtQjxs+LxNG4AZBjoFhB1qA4YyH3UiiOJ4Sjc6nPAANAMji7sOfGAAwk53Cd8QATJoilYlWoGSDIEwA1XoX+QJZNS0USmUkxAAMo01wLvjFAMBULouOC3iTASgAMOdKgHNZNaxkhVF2IrZAz4HP6Qn8ovw8Huwhm4piaSajZGr02gKhlMIciaiJ8t4jtsFiMcmCR4lybIppPkxmnAVeXDNiE/bAiZ/x/1Az5qeUjRNtn5F1yQyb4SY+/OLuZyjVmgIAmcomBuCQLQQBQHq0uSiPK2kjw+/l8008ffwQlVJRQPmd22+piY4EgwiT/usWHlqcdH3HAGAtf4RmtYTZ2TRWF2aVUE3ZBRmAZNUaZq1pOnn/9AkmOYZp6w1bsA/W6xawSQq8XYANQ2uASJAy+joKpSr+6F//CL5QAqFICt96/+8B4QQqHccAgI0G+l2Zo2jiTJkLX+EgU0RnBADSX3PgtAQUMHRC75v+iWTCDsz97YVqLgIA6e3Ha03fof2DXdTrJbEWCP6lkwksLcxhY21Vg45Oo4W5uQUBmB9++CEKp8eSwvzm+98RKDmTm1Jj7mXUWjPsUXiHTtCYwWwuHq+XebYpB2QTzn+T7Wa81LyMVPdp5XPOz/FvmE2d8u+Hjx/hweOn+N3f/YdIZaaRL1ZRrrbR7bGQpNE6Ad9x81kpV7G3d4jHTzcFAEYTcaysrIwAQLMGEwAMwsei1E9GgPHiCQ176DUq2HnxEOtLs1icz+L6zTWtEwQAieGdBQDHy7N3TeJHDVhozoH9MwKl3WeN32N9APk99l4cBWLwPEq+Crx4uYs//fOfIF9tIEBp2tJVTM+tAcGkApzarZ5SIgkAUv7b67XR6zZxdXUZ2UzKMADdhp/Pwi8NADIxsjfA8fGJJFqtNskAnOK7AKCP97HxYxSQ7zTgdAkAHgsAvLoewbX1ONaXY5hJ+RFoNxDkcfHevqCWs2Ee44GQWU8ogfO+eJ9paGFBZT8NB4YjeweHjc0wjMPj0gQAOA4B4d7k98XQanYFcJHhYRkgZoBhPGXrDUoMaZtR15rL+4vPigEAx8xQHnOIISAc6PgHCglRCEi3Bl+gg5npFJYXUkhGAwL/EkEgFhxybDKy2ZCM2Q1c4vubvP8uux/tc6j7ih2dt9Dkvjs01hv0JXV6fjx89AKHR2XkC0188/3vIxzOiPH3bOtAknv6BCrgxRc2AWItehH4sb6xrkHn3ExOAwwyAMcAIJu/Xy0A0PCevUX6WfD81wMADLphILwFzH0UGKX/jqXAXxwAHMi+xgKA3McJthGgatJ3LF+S/JcsNqYCD4Yt+Wc+f/EIR8d7LuNrIAZ8IpFGPBrF4tyianACPgxrYKItWWQE8orlEjY3n+vjudwsZqYXpMTQeq7nn/Y+ZDW1BABu77xUcEYyFcc3v/6e6ykYEQMwmQqpF+j1Gvoa1rsEAO99somffngX+wcFTGVmsCLlQwxzswtYWl4WG5D7Ixl/rW5HQwzWDs+fv1RqLT2kOdAiGMcgonqlpnRfyp0JpBMcJUCYzeaMosYFXlj7HR0f4eWLF1Jakc3HtcNYF7DfYP3O4aVhZLGe5EB1ZnZWgSAETPlxho4RBOL38LqQZax1jrUb7TUGZBR3THAL96B+F6enhzg53UWtURQDkB6N0VhAKgPav1y9uqFBMMJR5HcOUCiUce/BAzx+8gKlah+/9/v/RLLfR08P8Zc/vYcycwgjKYQjaUmACeJRAmwBQNp3LM4S4OwjFuGiOa5PVE9JyRKUp+Kw15cPczKZkfdfPMLgEGN1cnbI52Xqm3uc+yil4vx5ZFiy9DRpua7vH0E21hR9AwQzETqRGCKdCiIaoRevI9ZepVxDIprB40cvsbN1iqePdzTYvP7229i4fQ0/+OF/CF9oBoHELBCNoQsH+dIRtnf3US93DQC4uKoAEnTyaFe3USs8RL28h/zhARrlBvyDKDKpKQGV1pOQLMx6vaFgmVgoaZRz7Dnc8A/1Z1aj6PfpmvKayzsxElOQ1mGxj/18C4+2T7FbaKLYHhoAcBhDzx9Gb+DXMzwG7sx6qY4rFEQybjwo+XMZAtJqtM8BgKol3eH3lwDgOUjgc33gSwDwstP0JQD4uW6gS77odf3z6362r/6X/3yCAfhMC+ry8jJu3bot74tEOgfHF8ZpqYZaB/BHU0hOzSKTWUDfieLnH92Xf0GrQYp+5gsBgNrkhkOFkuztbqPbrCLiBzKJKJIRP8JDB4mIT6EYlCDGYn5tcPS1iCUCqNeLorfTFPzWrRujAoLADIEXTspYM9mpmyngmaZrmRguA9CdlE8Cfq+bFPQcM6FhCjCNXj+++6kAwI0rN7Fx/ZYJ+mj01URTNtZsOBJnkmXCYqPEIuj5Mxwc7ovxxyQmCwDqPYyatDEAKIaXnymHVgLcGUmAczkCgFy9I2LPMQmNBrNkaXoBQC5QapRd4IBMIHpDstjg3wY0GHeIFlQQ3uBpsnV8ZyTAHUkdy+WiCQEplZDJZRUwwyLKFPOGDTH0MbSC56CF45OyzluxWEEyxah6AwCy0bSSEPeNuff45QxA4wHYVQhIKjetEBAC3i+3t7F7cCgAcHFhEVO5aQMAcgocjpkU0E4Xg25H/nfBYRexQB/ZVBgLs1nk0glkU3GBUGYqR01BkCfEHFO/j26brAyygwgA9kCw3YIzdipgpdYqjFwGoPzzBkMBaJaRJSaXzLRZ/JGBNcT9h09RrDYQSqQQjmXR98cFAAr8I6dADC3DAWUR3em2sLv9Ejs7O5KnJuMx3Ll9S0UtJ3308tMmT4mpy+bR8+FzdA6q+UN06lVM51JYW5rH+uqyvofnzBd0UyddppC9N8y9ZYz8+bJAoBd0ed1CZZoAe8UN+Mf3RMCyWm8gX6zgX/3xj9AbMB0xhne/+m15SvZCMRyeUJbU0Pnnm2L4h/X2yaTT8gBMpWJw+i00akXE4iFN4NlsDOjxR9kFk/c8AKBlQhFU4/OhIp5m39GYrnU+fyIAsFg8RSwSRiaVkLTl2pUNbKytacrNcBw+A7w/Pv74Y4EalFN97ze/K0ZFdmYWhaMDt4D2BsfwOR0nJo+TgEfcxPHk2L0XCdicAcQuYKZYz0auSEMXsPjZRx9ha2sHd955DzNzS2LmNpmgLHk5i8ux5xTvMkqm9vYO8GTzuUmHTCQkh2KDQXmUis+AYf55AUDeW7xju/Uy9l48kr/k/GwWX//GeyMAUGxhrwTYc9NMboT8v3eAwWZBHq0u+GmZgfq6EVPGnGMBgC7IwGvD5opyn3/zk59h5yiPQDxpAMD5FQ0tuJ6T+dhmI9Rtm2AahoB0OriysYy5aUrMI5L/DmVqTikqgVm/JIqflwFICXAslUC76wgA3Hy+LTloIEiJcVp/83iYJs/1lM/HUAzAMvrdUwx7R1hZDODaehJrS3FMpwNAt63n+jJWlTnfZsik9cn1+SQ7xfuyDFObSkYGoCNAkI1aQAx0AlhHRyWFYPG4y/UO9vNFNePTs4vam8hObzV7GPCbQYYpfccYDmSAPTYq5wHAJczk2HA7Z0KEuJfRxJwMQO35QYLpLgDod5DLxrCyOIU0n/fQEPEQEGeiuc+kCPP3CW7yQQmsWs+stcHE5Ht8/50ZEVywrNnPm/2bcmdeq/ufPZGVCs/Fd777AwQjKQ0L+f+9o1PdY2T/cY+kZyABUjbRa+vruH5lHdOzHBb00O81ZV2gACFGHw85bDLSxb8JBuC4XjJr/flU3bOA3UXSfLNvXKLAmAAAbSiNPdEGADj/uqwBu+zZsz/hsoHvJAPQ+3X/7hmAYwBQ7NShJwWYXo+uv99FA9tRCrDWPNcfeEhwnuwgrwegSQA+CwA6SGeS+vmsyw4PjhAMRbC+Rv+9DBrNEjBo4/HTezg5PVBdwNAjfs/c9AzSqSn53TJZN5FMCWzjvxk8QIY+AcDt7W193fz8InLZOcnczcsAgARzyAA8PNrHzs4WGo2aCwB+VQAgQ0DSmQiSqaAAQEqAOWBjvUsA8NGDHXz8i4eybZibW0JuehapFP3Ec2IB8n6itx+Zf5S2hqIxKaMe3H+kvXpt7YpqpVQqKcY+94rHj5+MAECui9zvCNhxTSAoyLWe69bh0aHYf9s72yMA0LL8uRfkcjmBO+xNCAAyLffKxhUBYwRp3OJplABMpQHZ5BwKa/js96Pf6eq4uW9Rsk1f48OjPRQKR2i0ygo5S6bCSv69efOK6hEOf2PphK5rfv/oDAB4Wu7iH/+X/1Shck9fnuL/+6N/i1J9CISTCIaS6l3GACCwMpfDjSvLWJjJiG2diBurJQvaa79jLRXwq65iujq9pzOZrKTlBKa0ltLiRb6GZlBrB0FmcM6vsT7tbr0eIYGAZksG/DMJ0F0M+h31g7RG6vcbWFufVnBkKNhX4BqvX6vVRi49ixfPD/Ds6R4ePXwpBuD1O2/jyls38YMf/kfwhebgT5ABGKeAF6flI2zv7aJV62F9aQPrc2sIEuzsFNApvkAx/xCt6gGOtl+gVm7B78SRSeUQpXyXsmQ/iR8tDQwD/qASr9njWMsCu++OegSfAQCZ2B5PxBGKRJTGvLPfwdZJC0/3CAC2UeoAbV8SbR8ZgGTB+mXFMfZGHbP52EfRc38MANbRarTEPF3lUG16RqSTXycAcHKfmNxJvL3LRfvM5CB6tE9cFh72hRl0n6dz8n7NrxYD8HXv/ksG4KvPkK/0b//HISnjJ8dGAvx0c1Mb0PLSEm5dvy1vLTIAOcE/LjdQ6wwQiqURT00jkZxGOjOLn330MbodH8rFBqYy85d7AE4cy0USYMovedGYCkXKfLvZQNhH1l8QyZAPHKAkw5S4hNRYkVlRKh9p0Z9fyMrottmqYprU9pvXRgDgxX5xA5nrmoLTXRi9pvseCvbrCkL7eQGA0RBI1yYL6BeffCxgb+PqTWxcuS3Zb71Jv4U2qnWyRQisGbkUX8VKGZubj3F0eiT50vT0FOZn5wQgkM0w2iBseIfjMrYoV/Q7kjdxg1mUB+AVyQhN+WS8JSgPM1JgIxexHk92UinJAhcrAkBi/zkKNrEBJyrqXcDPNoPe5tCANCzWDMW912EhVUelSAmwTQFOSwKcZDGp3X0sI6w3aJBbR6XWQTAQMdO5VEaNZ7NNiaYfARaWo9cY9Ji81QWUcWLqAQDpAahi7OQY27tkAB4il81idmFeyWuVekO+hAL0fCFNKKl3YUIpGYCxwADZdFQeJ5T2EUSjBNYUYNxwxxJgnlOeT55DAYB9M60l2DwCHTypbeY+ZHKmCUmwjJPhiM1FANt4+pkJ7wDbO3so1pqIxFMIxzMeANB4cEl17LL/eKYqlSIKhaLYtfwZ9Ex5584dsWg4d7UhDfY4BpYJ52Nz3Ufl5Aj9Zl3vfWV5HjPZDCKhsPx8VICSNWqZZl72qNiOXwwA1L3n9neSTlECHAygVq+hUKwKAFxau45WF7j9ztfkNdbq++UjSdkg7wMyEYxExkjpp2dmMDedRSIZRd9poVbNIx4PIZlKIBIkg9LI4z4vAMiJarPRcD1Vt1CpllTMM908kzS+QfRbJABIb0yafFPCT1YAzw8p9b/1vd/E7HQO8/P09WqbYth64EgSbljAhr1mfEHFbvP4I9pnwbsBjpm8hnnqfY2YqPw5DFzgY+mDknzZuNAraXllA/V6WwykTpferT70+gP0KTvqk+nJwUpU4DIZE/RRolfS9Ow0lpYXRwCgGgDKf4Nk9YUE7pABSCCq36hgb+upEqYJMjOhmQ1kIBRyQSjrb/X5CpnRuu4yMezaNXl+RvJfrn2uzJD3B5s8Ju+enJbwwc8/xvPtPQTjGcyvrCE3u4whGVntnmTfjVoNvQ4bL3r8dNHrGQBwaWFenmxDnSN6EhkbgM8LAFIK23V66Pb7iKVTem5P8gU8e7GDZosNBIcPSQT9cQFEQ5vyrmaphWGvDqefh98pYi43xMZ6CuuLaWQzQVlsKOSHPddFDEB3P7THSyCZ7EU7hBnvm4Ypp+Xcrl/c18h2ZoCOJIphHB+X0ZHlBQHABvbzeaUpZqdnBQAyqIdeityjFF7kM+xzgadDAgB9PV/NekNsN9oWLCwsigGo4RXZ6p4wr6DPHKs/MDQSYHTR7dcVGMK00BV6bSb8iNE3LwT9CWp0YppWw2r0C8y067Pe4wXPz6jGOOOZ6H3KzvoJWsCc4Vyf3n2E03wVW9tH+DYZgJGEruXRaUnnRyFhYBBRVCEpBAB5LVZXV3Dlyhqy09znaafyKwwAjoJZPLv/mXR0ywCarATGUm37mTGj9dUuRm8KAPK+eFUIyOj3fyEJ8BgAJORxBgAcMQFNqJbZI8ZeztbaY8QOVC1oQHoBgExVHYWAEAA0KauUAHNfJ/jAV/6khJ3dfdVOrB24RpfKJ+j36mIAlkqnxjYk5BcYtry4JIsVeoxRDkyWH1N+CQBx7yAAyOEwrVly2RnMznLNzGhYZ1607HHQatfgDDo4PNx3GYA1pJIpfOPrX0UqHXUBQAKMIfQHTVSrRdUHAV8E8fgUNh/vC+Cp1XtKGJ7KMZU1iUw6i8zUlBizGtj2B6D1Ao/xs4cPcPfuPQGA7737FRcATOk6E9B8+uQp9vb2NAjkesieghJfvswAKaSak/3M9tb2GQDQet0R+FtcXJSCQmy+aEjf9/bbbxvmn1tLWdN57jFiAA55jo36hHsbwTitjy2y3lpotWo4PtlBvVFBvVlEv1vHteuryOVSuHZ9XQPghcUF1SjcvzutLkrFMu7df4j7D59J8fVf/cE/h+NPY2u3gP/j//xXqNT7GIaSCIVTAoh7bSa2kwEIrMzncPPqigEAhx3E4wS8zFoapNLHlaGyNub9GQ7Sxz2NVDKt2pPpzoY5yT3SWDLxHu73uZ+SzddzQ+3MQIogsuyPQoQOx+Afe6DBkMdVQ7NdE/g3HDZx7fqyfABDISZYHyIWiQiQnMkuYmfrCI8f7eCz+8+kcLh5+y1cu3MH3/vhfzwGAIMJ9HwD5KuH2NvbQbvRw9L8CtbnVySPR+sEjeJzlPL30Sjv43BrC41yE/5+EslkFhFKgP09+INk0nRV+7AGIqOP95r1yrT1CNd4qTh8PuO12O0KsAsoaDKEzedNvDxuYXO/hO1CA+Vu0PUATKA9DCj191UAYCJpAED+3GatIS/OsD8oUJ/PNi2Bfp0kwF8CgGdTbSd30r9tEuDzO/3Zj/yNAoATvbypEyctQs7WG1zDvogM+AszAP/t//afD3kQpVJRqY0ErehPxbj5TDKFGEM5EJR/DwtQAoAMreDHEpmcJmSBIGU7PRTyNU3tgsHo5/YA9EokucBbthCZcEdHR+gxj33oCARkyhKn9IlIEIlwAFOZlHwXuAlyysOFlVRvyoHDkaAmW1ZCcAYAvKBAPytx8gto8hb8/LemT65k89yD4UH4yZ4hQ4eX/vmLZ0ik0mpwEsmcZFBsntlEc/pPIMK1htONQCkBWQ+URDiDnqLaM+mkqPEmmMBMyBg/Ieafz/U4ZKPkdNHp1RAMOpjKppQcTCaT/G5UGDIZMmr+PQIATQE5Yja4b0wTOk3w/QaMct8/wcDJ4A9+i2WAWADQSBUZcU+avglq+OSTT9S4cQp2584dhMJBgTECAMlYoXckm8B+AM1mT4w/+sAkM2m973qzwQPSZPSyl2Wg2CaNoBsZf80OC7GwPADp+XFycor9w0O0Oj0VHrGkkV5wE6b+Wz/HoTRRSIvACf+AUuAuoqGBAGj6m9BwffTyJO+N7idXfjnpFXWugfQmULusEwsAehcI/VwFYJjfenh4IviEAD3lYfKJ8lEqZiR58phwAzPY1NJzrlgsyr+m0aiaKavrK7K6toxoKKyJOX9nLBGHjymelCzy6R8OUDjcR7/dQCoWkvE8Za3GZ854/42Ytq5E0C5/ZIJYBqkNRBk1Ie4i6T0n9vzRY8T+2z5/MiDSMTEV29F7IQBYpW/PIIxhICzG8jAQ0b/9fnrD0BvHsE0NaGZOINPO5mZo6h1Fz2HBXEE8FpRsSQEtDmXbJkVzkgHI76cExem7IQoBv8I9CDYeHhiJEkE+hYnQj48W2CzoMA5z0bPjXkv+Pnr+0Myaz62RAXGyTXCfTSy9c2jqbCRDZn3i35f7WpwxgPdIzs+udwbQ4LPINdh4Bxnw4/DwCM1mA8urV9CsdxGLpRQsQ+YfzcJJLmKTSC8g3gdkbLSaLTVyTPcjcEewk++LDAs1x/TwCYbEXGCzE+Qzwh2FTLReEy82H2Auy6YgisWVRRWoYiO7b9Myjvn+rQfN5Po1BkfHMnvvmjECS93nzkrUDUhq1nnKw8NMH+91Uao0xLStNBjGEEEoloQ/GEGXjWLP+EnyOnLNNmxpc4+SIbu2uqwmVetgtztioKuwlxz04tXMGJ2TiUMmdg+dfh8ra6uoNerGS2pnT56MWtf9MbHw/Zr6hzDw8Wfz1ujBN2DzU4cfFWSTDmLhLqazYawu5WC8x1y21oUS4LOp4K8qkM8UMu4ASdxj13uW9wzBq0arJ4ldsVpBpdMSuEApOIFCH/1pQXahYSeNrqtjzivXcwL5bFgsO4TeUbnMlJpnni8+j97UXt5nkgAHOJjqyie432+JHfP2O7ckW6RVFcPG4v4Bwn76QxnQgcw/CwJav0gbTDJ51YztAS+7YedSGq/BGu9SMiL1OXq7ju0QUsmMmq5CoYpavSsZ2uLSBrLT82JltToOiuU6Gq2u2JFkd/a7foE0SmtcnsP6xrLATAGADj21oPpHnlR8F2LMmGM67wGIz+kB+GZSHcv8u8z7xp47uw5PAm2WATjeXT1MMM+Jn2xXJhmI9kvPMQDtoNe13LisnrgMALRff5Hk+FUAoPf9mvRz7uVMGj/rASgww8OcEpDOe5EewGLTuoA7kZIh7SlsjTeWAFt7Az1HljntAbIN+9kw/wQCOj6FHzCYZjTYGZIx76A7MEx4wyT3iQF4sH+IhYVlMNgjFuPz28aTx5+o/q5WGKTQ0HOZzaaxuGh88cgwMqCNATxo6dVmiJcAwCoa7Samc9NKpA2HCDa6+xz3bPTQbJXka3d4sIdypSirDlovfOUr72AqS5AljKlcVF6AzqCJSqUwYgAGfDE8e36Ew/0Smo2+PADX167I+44MNAJuVFXIP08Vr19r7ZPHT/Hg8WPVjxxckwFI4KRRrys0g5Y9x8dHo6Eujz8zldF54rBGiqBOBzvbOxqOeRmAJAtQOUBwdGZ6egTm8Xt4vjZW17RPSr0gBjLBMO7TBhBjfccaQaCQH/JFrVbL2rNrtQrKlTyqtaLYbvVmCd12BYlUGCsrC/je934DtCwJyT+Pioewrge9HT+99xAffXIfjTbw3/y3/xI9Xxyf3HuB/+v/+RNU60P4ZDkR131IAJA1IcPyVuayuH11VQNyDDtIEBX0+IlyvyaIx2s/PZ1DMpnS+yITVLWQ+2AROOb14BrGoU+9XlUtxe8N+IJinnIoxXCLSCQs2wOlv7uhHwN/F71+HQf7LxGJcS93EAj1sbKcgzNooNngOaGHbATTU3PIpGexu32Kh/e3cO/Tx6DV4o1bd3D9zrv43g9/3wUA54BAjEG9qLbyODjaR7VUxvzsggDAQCiAfmkHzco2ivn7qBa2UTjYR73YgM9JIsrglKAPgdAAkXAbwbCj96frF+bzYEL0eK2drrEL4vGxduKrXucQu2/2lIAfXSeOx5sNbB11sblXwk6pjVI3iA5VQL4QetwrODTSvNhVtrm9L9dDAsf04DQMwB6atTratabqEYZLcV+1AOBo8D5RI9j66yL7kMvW1DMfn/Bge916O7bAMj/lXO10SQjc5ev7WSuTX3sA8DUX8tw+/UXQK1OdfK7b5Jf9on9XAOBo/5c43vM64wE4ti04X9+4K92EEutN36fZp375l+9//5+/P+RCwA2Dki3S37kgpBIJxMKcSPjhOAZgGAZi6Pb9qDTbcsdKZKYwPTeDeJLykyGKxSqm0rNigXzeEJBJAFCbgM+nTej0ND+acomB5TcgYDLEBCef/AuIv4hx4XRpEY6+00C9UTbFRzZngKkR4DeZaDjecsYN8VnzVe+CoKbY44U3edopm+XLXBQjWXi5ww0oKh+7RCwtfzI2QgT/XNxA7CLJLTnpckwaGKVkkiCE/JpS0USeEzSyIAwdgeCfiYs3x06wrSuqO5Ov6GlGU2aCCGqiXNDPpDVbAJAAgvV8O8vg4OZDNqP8X+Tl5owYaewwJtMf1VycfRJU3Ar8YGsaich7jqlffJ/r66ua9tmUUgGAvjCCPobAsBAjuANcv3EL6amMiogG06sChvJ/2esiAJBFA8+lmINDP2r1OvKnRRTKRW189CTzBw3zUUCIuyyZpp6+lgZs0j1IL8CgowaRm1Gv31GBbI3iLeBClgx/HqeYZKbY8zUGvSYYWDLlZoHnNm0uk8Y7IRh5UNH4mRZQbOpIjlFSaRADP0GvqEAvbvy8H/1srlkBEERnoRcKq5FmMUHAh00z73Gb1sdilPcfj4agKAsNFtxWQoxuC+1mDZGAH6lETL982KdTqDG79oIzatgFhpiG14Iun2dqweeWIBdZsAZgNKxJC8CT/Uc/Q4JHbTdFsOME5AHoD0XRD4TVKMkjiRIpd583x2fksLynWGCTZcsUbfqLUSIjSXOEv5cXwU2h+5wAIFm6LFS5lu7v7xuDaY9MXu9LPjhjJpvdc7kGmMAOBhaY98y7cSDj4zFoaQEmevZZH0mCIWfOq1sIjdOnzf1i/0wCgDZF0DzHBmQWoMGk3P5QDZJhEHOqzJPJJtRlC1vWF9c/SQ4JuhupKwFkXb/RfUYmCUz6r2W2yrfNsFEfPgIAACAASURBVGyZ8v7i6UPM5TJIJmM6T9yP6DVkGYwqG9z7ScE6LrDp3QxHLGU3ZGNycjm+Fw2Ybpph80ya82iaXV7PXs9RCmuHfkPBKHzc30IReZfaPUGSUbdBG69NAwGA165cFduZoBVDLAjicg3jz37V+M8CgAQ/OcSgWT5TgBvtlhIwyTopletG4D/kmuiu65T0KfTJNc9nsECA7OkmIyQQ8lPm0zGJt0HK+y8vIibvkwtDHS4YqGlodEZmSMsJN4l+GNCeUuvU0Rq0XbsBd2/m+xiafW3kheRaGFgJt9Y9gs4C3GgAb8zM2UDZ+1VlmXtc8ib1D8AUYAGAPp7LJoZ+w9YPB30IK/xjgKjPQchP837DWmGDawFArmWTz4+91mbvMCbrUg9r6OamOeqJ4t7tft4jcePPox0BmbWsCWgLMj+3gmQio3WNgESj1tbfZFDKB7DHdFFoT716dQ1rGwsCAH0+5xIAcMwC+xIANFfMrgfWc/eyeuJ1Denks8Pr+bkYgFpnvygAyP3BWDAYM/uzdgy6Vz3gr9ZNt87U/arPkSlo6kmu7+0uwNwL1l9aWn0c6pj70Ky/Zp1rNNqoVupYmF9EZioF5po1mkU8f3Yf7W5ZYVZkn1Gav7C4iKXFRQVwMTSEckdarJAJyK2tUqmhWCgJqGOAHhmABOW4BrCPEPuPYHy/Kxlrs1kRs54eoLTv4MDp1u2byExRRjnAVC6OaJzAdxen+UP1NJRZOk4QOzsFFAt1OL0A4vE05maX5EeYTKT1bPOZ04DBcbS+HJ+cYmt7G/SL5j70zW986wwAyN38+XNjd2F7l6mprMAT3mOsn/l9rKko/+WA3wsAUqqfiMeRzeX0dbTJICBEVhwZgbPTM8YChrWy/JWN+oN/xDikGpeWNZGI6haCfmQ88h4s5E/QaFVRLh+j5zTRalUR8PexsJTD3HwO7733lkgFNniEAGCn0UG12hQD8MOff4aBP4Z/+s/+B7ScMP7q7ib+7//3z1Fp9AUAhsMp3U8WAKR/KgHAm1dXsSgAsHcGANT67QY+xuMpBZvwPKkHcK0KrEegBhguAMj3Wq2VxWoUa5AKHff+CXG4GzTe7SMAUOy/lnqh49MdRCMDRCNDxBMM//DJ/9WhNYZq+QiW5taQSMxgZ+sE9+89wycfP0CnPcDGrTu4cefr+P4P/1MBgIH4nIZ/g4AfHaeGQuUEh3t7mJuexurcsgDA9ulLtGo7KJ0+QCW/hfLJIaolSoBTiIZSAmkDoR5isR7CEaYfk6HuR5S+j5THE+zl88br23cUSpNOG5C0XqurFrHPsTNM4uHTJrYOOnh6WMZe0QCA9ADs+NkDEARkMKG+w2X5u0o3FwCMEwCMRdHvGACQAL2vP8Ct6zekWiEhQGFyVnnzJQB4ae+pkmNC0vt3TgL8JQD4yut73gNzDADaftxLupjsdcf1tNv/TShLXvnLL/jkFwYA/9f//qvDRCKuza5ULOpXcKMJsxGlkTixAxauaqZj6AyAWqOlaSSZWfRPI42em0ej3kEqOeUBAL3o6Hmklw8HN7Zur2uAJpdJwca3wlSwUkkbnQAUen4Nugj6HMQJZNA3IWQCEQT+URbn62vh5z5ZKB5rYzPAy3gqOj6HE1RMG77gAmLWW8ZbAI4AQBesmbweFnyieT4b6F6f3m9kS7Jx5JSN0xZOBsMq9snsEABjU5bcv41E0fjGEQAgEyWmFEm/Jn9DBgOIGXUWAGRB2es3lDLFZodTMQt8WJadSf81/n/eBksebe7lkvKKoBClvwI0jYmvlXap0LHmtO5JUAPNAtGVgFrQIpNKiwlEptjp0bE2tEatgqmpNLpMAAtw0seAEhpZG4/CUDAmPwyyhGYXZpCUVyAkaaD3BYudy67jZQBgu9WFX5JOIyFjIVprsAigLJfS1b42XF4TFcMslO10gymikjAMEA2yZWBx2DYgAaWvrgG+NgCPzNUb8jEG/s7LYL0bxySTiY20Pj9aKKyMzMj2zHoteM6A9AwB8IcwcNM5yVq04B0BMzJ2dW1dI2kr89a1c1kClK3w9zHAgfctmS8swKlwCGGIVq2KYb8nMFHX270fJ98Hf4+Rh4+Zq/a6CYjzyO0npZm2uZcE3W28+b0CqBiKLGB5nO4qwJhhFIE4EIoYMNQ2RCMpP5m5hvFqX2vrSzLZZvFMSeFw0DkDAPLcifFj7Zkt8OqeK+uRqXUzEETfXcfEMj3OCwy82H7AHIFAMreo4jknS1HAqbzPrGTcAPy6tzwTTnNex16ANiDEuy55NyDTEBoQY7QRjZiEXItd422XNcomiOc/GuH+AMQiZGSQjUAA06SIC6200nWB5+7PFuNp7ANmpOvmjfJe5bOt7xPAau4vAoDpeBAvnj7CdJam4Akjs4rGDdOSTEx7rlwW53hNFlQ6eutkS+pecVnT9v3a+uYyIN4C2KOwlSEZjrwuzI8hOBtV8IkaZDehWQxNH/8YYFfNtdIIgdlcFjdv3tQQg+sXfQI5cKN0lfLUV6XAWdYsGz3ujQRVuU7x72KxIPYv1zICZsYLzA52DADI+1bY6rAnzyGf05AsC8MWAv6OBkVsmszI4+LX6Lxd4olrvmv8PI1Celz2olkTjOUE/+Z942PTFg6iN+ih7+th4J4rMdUGZOhai4qxNYd9ZsdeRm5KOn2kxDw2g4xJs3N+H1kX3AsNAMj320On10R/SOYmQ5mGZj0ZdkGIjSnANqVxJGsmB9odBpDJPAmEmlAxAn1kQpvhj+YulFZSguky9u3nRh53ZO67vqQcCBLYy07Nwh+MKhmVz1O3TfaPkVKH/eYZZHow98HltTmsrs0bBiAbXyY6+4YTDMDLAUANHV1vWg6rdB49e/sIMLyEWeH1BdadMDHR/nVjAP5tAAAtoGeePQvEmydV/q4jqZKxCeH9aRiAJpSGEn0Cfhy66L4jM1whdWYNpt8pZbus2whccbA4RAfbu89werwNZ9jAwOlgMOhoSP/WW7exvLCi4LJapY4IU8vDETEBGc5xcnwqZhxfDM/IZadV//He4t9mmM61nUEau6jVS3Ccjjyy6S1LMHBtbV02C+GwH5lsDNEYa7qOvt4LAB4cFtCocvAZVQhIOpXTH4Jv7TYVNMaupd5q6G8CfwT3SpWaGGtv3X5bkud4PKG6lhJmLwBIVhpBLcsAVGhDLC4fbAsAEgTM5rJ6zlh30HpGbCsqUWIERsMCx+jDTonxWGFgCAAcBLFGswCgBf8IHJpgibp6ua3tl2i2KiiX8/JDJCC7sjyLq9co2ab0d9bUtaGAfPhCHGr1/S4A+Bgf/vxTNHpB/Hf/7F+i60Twi7vP8a9/9AHKZACGkghGqf4IoNdpiQEYDwzkAXjzGiXAWTEA46QFejzBSQDgPUV5KRUBZFWaQohAlSNSAM+LPExZM8BBu9USAMhhPffNWCwpADBEcEpDSBv85DIAmfTeq6NWPUanU9BeF4k5zO9AKNJDIOQgEPYpcZh969LcBqKRWRzunOLuJw/x8599Kmb/2vU7uPHet/H93/nHBgBMzGNIVh23u0AP9VZJpIZpJj/PLiIQ9qN98gL10guUC49QLeyidHqKerEuADAcIkuboThDhCIdgdQR2Yb7dJ3juvZm3+Y55b1j/DI53AmKcUrFmCmcAmIAPtys4/l+F88PK9gtdlHqh9Ci/x8DQGjaM6SllvEAtL2C3el5vxBwJgDYcxmAvWYX/VZHwYCZZFIMwC8BwHFt9LffA/DNGHWTtd/rBl7nGYBfjIF2aeH51/SJcf/jOS+vZIm++vz9ygGA/9MffmeoKUwwqGaCHl569R3Cf4gwOEJJXAE12JSklGp1efsQmOGiNztPDwkyaBwk4hmToOpKAj2PzrlLymacm5sYb2SMqMAwTWi92dZEsN3pieWn4nJA/4c+YiGT7menrwTZRj4TYR+mp9OoN2qGbeGmiI1BwLMNiz2oERNOhTobj7NMQH5MG9QlEmADRJIxQGYC2S+OSRuWDIdMqKEWc04/WcibIopJVJQDjmVW5py4nnEOPSIMey7qhjNo8kcvOco+3EZDTSvov0Xkrg/foA9nOJZIjR4CMisor/Ikxk0yPLwm7gIkPKxGgrVsgmQqzj3bc0XtJmGZVTIij0Y1QaIkMhFlgtlA000WTgRv8/k8spmpESAzVGItJ3/0a0kaj5hIAMkEze0pFWlhKpcbgRfmOp2lcL8KACSjh0dOUMYmalnpcqtJTz2GjFCeaFhjI3TdBUToCUfwmcbW7VZNU2Iy5ORnYv2v3K/1nlcLCuicjVhGF3uY2e8bp2l6RFCyZqQpFSl/vM7822UtDn3oD3zo0/eDEtNgWIVRhAnCgaHM8E0aG29KI0Flw8fnndJqetERjCboJyAefsR53ikFlxHzAOGQH4HBANVKSeBtgl4+LMLEZDJNpgGZjDfdmDHrMqs8MucxODgOFrCyVj1rHrYaf55lFwpQ9A/F/Bv0zNqhc0oKAqXPbNQJVrNxoaH0qAHyMOjsNfABy8sLyE1Py0Om3aQ3GJmSYwbgmwCAarC6JuiFBTqLcEqsrLyFAJuOyeMf5t1QxPjzs+HqotlqqMBncc7rRABDjFIa+6vRZjMwlqt6GYLehXYycMXKnycnUfbc8/6yYCzfA4tQyp3I9qBROhs2+f2JBcjzbF72WlMubtjJrnWAWM3G907H7fqHkkHH80AGrYp+JeT2MZ1J4PnmYwGAlKs3mg1EogkBX9YqwcsyvWzCahmCdr2enMSNwEgXsB8Bhi4rMeSR9gtIpGehPyLwstt3oPWizybXMOgsoGOAbf7frAlcu69fv64gE7L4OOzi3kUbg7OAlTk/XsBkEgAkM4DNOH8n09Qp5WdTZEBYy6AzYCCBJ+45NMwf8g+4j5LdRhDVMCAEcnG/sP6SE0bV5njcvckOqSa/5iI7DQ8grDVP0xQa4ffR7ZAVGkQiEVPKtBPoY0BQjvcJWZ5UG4hpathJds00wP94rbf3gPUnssMW/n9UpLrHxtqGg7ARADh00GZCpivXNpA0AeieagwTMEQ/KXdYowGMCdOwv2eyEDbSSPo1hc2+zHqJLEXXG9MAfzwODrnsmjc04KQY4vTgMrJ6ShNZhjHciAMGcw58CthZWFhFnx5tLgMwEgticXka0zNkHLlgOtMtmczuWmUQSLE+cJMMwC8BwMvtRLz3v3dN9f7bGKWMX28CAGrowcEBrQ98XXPPDTsIomv8zCYkwNzX+KyL3esO/Xhfimlqgz9cNp+R0BsAbxQGwhqVf9z6jXuTldqz7nL6PhBf6Pb4LPI5NIzxPn0Buf5KDkzwqav7lSy1MIcZkaCApmcvHqJa3kcw4mhYyrWFAMK3vvlNAYDlUh2VUgWxaBqhIME6BtKFxIqj/RB/HnsRevKNlSmGZa57Gz08e/5Q8v1gyIe5eQZLhVVHzi8syE4iFo9qrY3Gefxt7B9sq95jjeL0fDjJV9GodZFO5zA3u+yGLxhQiQAL16Zms4N8qYBmo6kwKw6hmFS8sLSE9TWGZowBQNZfXgAwHAoL/ON74XFz/+QewL2U/n/0Wd/Z3RXoR4CLCcaU/xL4s+AflUsMEmG6Mq+QrX90PUksEADYMnsPzyDZ5KwTgpRDN1Gv1wRabj57rDqiXqsocILg4Dt3ruHGzQ1EogEFgdCnkZYj7Ndo95SMZZTCfvfTh/jwo3s4KjbxB3/4L9B2GYB//OOPUG04CEQzCEcNM80AgFUlqJMBeOvquvEAHPSkQvICgBwW8/cszM+LSZnPG9LJRQAg1RCsHXj9yGykkicRZ5haRj9Dibmu7c4AHHS74R+DFrptMh8P0e8VEQoZAJB/ApG+wD8yTRPxFHxOHGtL14FIGoXtY3z00Sf48Kd/JfB5+dptXH3vN/D93/0v4A/OIRyfhTOMGNJ+sINmp4bnmxxWEgCcRyACNA830SjvoHj6GNXSHsrHp6jRA9BJIhKMq5ZOJNkzML2a4R8uABgJCQCMxkI6XwxzEfnF51MvxOvDgRD7Rj3vtCbpR/HwRQOPtyrYK/SxX+rjtAm0/AQA6QUYkAyYa7/qK5csYFcr9mImUZhSfAedVgvtagudRgtv376NbHosAdZaOIH1yDfYeuf/sjjQlxLgy7aWX/LjXwKAk/ux+b/1D3rd+fk1AwD/l3/xe2ZZsMEO8qcyMjA+4AQBNTnQomOYBZwGMiWr0+thaWVFjY78ssCJRkwAIJteUyRffkLZvBFs4AIvf5EQAxNM0l+nOwYG1fgGAmr6Oa0f9ruifcsDzJUxsokx0fG2CDYr0lmAy20OXuEBSFntZYXf6zwA1aS4ja9uuUFPYKCV4amocaVNtkAbjOLuudGToWQAHzXkbsfLIsw0OmMGjAU2BQS6iy83F26EBAD1HqhytNfVTXPUMbjFovH+O+91yA1O8jNiTe7TpCGxRyInhoOH4CnWi+uDZZlLXraSmhxuGB6GgAobZVSQPUhZlylIRyl2fp8xRI7RJ4X3Rl+b4ZkHfEKC7wUEVbyS1dc3CZ1s0hTE4TJPJX9x35O3oWP7x43NZECar7GyyBCbRbF9DNPJHLI5CCuvsT4VYkW6Mk17zBf9PnOtXGDH3VDt108CgqYRHst/7VSP5bFCP6wPISf6ZFa5z4OeZwF/PL0EaOwxu5Jj9zzyfcn03hMAI89H+3Nc4JFNMgk1kWBEDC1OMK2/lWXvTT5Hk/fPmedzgjlij28SoPYu5iqOyfx1n2dBSLxuPA8CQfhevPetbabd60oWMT1WEgmtJ61WXQMGO1G3YBt/Do/H3N/j9Uygv2SIrixDDFjjS8jvkaeOmi1zjmV36QE29bFJk9jR8+h6N3rWUDNYGP9+Actin40fAguc6r61QP1Eyi2PYfK8TgIaZv0y74fPrjyCyMpg82mfG91rLkNV94uV0JoAm9H/1cza9+6yDM88xfptCAWMZL3VoF/dQNNp/k4LxFvwchLMO/ej/n/23qtHtvTKElvhbXp7M693dcvSVndTRKu7WRxgIAxmZEaA/oL0IkB6GUmARi8SIAMMpAe9SBCkAfSgVwkCRiS7h2TTliGL5c2tW9ffdJEZkeG9sPb+9jnfORGRmZdVTTa7bwC3sjIj4pjvfG6vvfZaZ/hDnLkUPpfRVFYe5xVZGwj2S1CtJcPCmuQVOoaMjmPXvxKQ4GyOuo5ldUAmuCtakCINYMyw8IJ9QMGcs9nHhKXlEkOU6zAjDgaDfc73NqdLQ7O/ESTwHLcTZDADaYKTY5qUtFWnlgCgW0Cm9YF43wqe44T2S5iosPVIHZfp6BuOAQb8xjAXl+3kAI12XRqgWJ7XUj2hWDDx4EpubV309BJ1LlNTJL0mx8iMu+oFDECWE3KiJZChGlqc48iwVn1Og1S0rC7F9nOMWJFSsCSdlUJNAUsj65JLPGiFuiUfPKakBU4B+OrKyTnVSsVFdF3m31iCTJag6VTyfEyykTVFEwbZAyWpEcWyQIKN7LM0Dgmjs7jGUdC3uI+KMABD9u4ZhlPwkTjj7ywi2P46EJSaTZQiuRL7WKAZnwumsaB5/Lg78BctAbbzWhLav46zlADLPYuQjhogJWkM8AUBQCsxtz2U71MjeznHyB5wDXH7BPHXoUs3wT0C0APquzoDsRHBQO6fWB3BvXb4j4lsaoULo6mQxeHRLj6/+wGOj59gbiGDTGooJbqvvPSCGHqUC2UxrmlUOygWF5BKZiWpRFOuRw8fC2uNbEI63pLlpeXznjb1uC9mfweVxxiNeyjP57C5SeB7GW+++QauX7spoGSxUBLwjcATwbDHTx6I9AJf1JVmiX2z2UUSWXEaphEIS/BZBswSyzw1kmlA+GRXgL333/8Q2zRIS2cE+Ftf25SfXJvarZYw430AkONRTC3m5mR+IrOKcQ0BwAf3H+DO53dEGoRVByxxpUkfP8/1lccs5QtiIkL2HxNvBPqkr7h5jc+A8RFljyyxLIYZUgbLxGNDXNL39nbw8ccfiR4gZYXIHByNO/jaV1/AjecuYWmpKOYYXHNZwt3vDrGwsIJSbg6l0jJ++KOf4mev/xo7hx3843/7P5Cfb/36Nn7+1gdodRPIFZdRKM3JOthttzDsNJDLKAB468oFYQBynQkZgBqLcL0iu/Hc5paQTlg+rC9lmkqsQ8kGp19qUkhdSYhyT1AUwxYCtiYDIWNPkkjUFhyiUT/AUeUJeu0KMD5GrtBHrjBARv4lkM7nkC0UkRyX8NyNbwOpRSmlqdy7jzdefwN//dNfSD5549INXP36n+FPX/v3kU2tI1tYw3BEnW12zzZqzSo+v/2pmJWdX1tBLg809+6gfngP1YPPUKs8wtH+AVpVltWS3VfEsNeVMvbNzSKWVljpNEQuS5JHRsYRdcWZ7B30CPaRrZ8UsJNVUdTZb7U6wpBnArXZS+OjO3W89f4T1HoF7DaSeFjtopXMBACgyrWEMaL8v6ybTpollRanX4nNRmO0jhpiZkYG4NryirAk+X7A7PfmX/7NtPLja0QsLJu9hMTm+dP2drNc3u0E/v78LOuWSTcF3z9lXf/9MwBPA7DOctfhZ74oA/C31n50l3Da8366u/E/HcbukWOcqhH59wwA/J/++X8UDOkQwNHSIZmWKe7u/p+UawY0Kk7dl9IolkAKY8q9GCiRwn5WAJCLGTNt3CiSccRrUN05zbbT/ZUgEBcLapnRoVLZRqbUppmJJANhlvnI5KYlqqKV5WmP+YGk3yn8TEaYeQyZOtZJyW6xQNH/vk6ECgYp4Bbqe0W1uZQVwyDHFm9li4RBdMAwkCCbUJTTFUi4UkR/AhYwSIsTpUxRNnMa4OiSGgUA9frcs3KgCa/DPhcXcecxpgGA00TQDQCU7/BaPNdSAa1iJcNyfZ6uBBcfY5CxFExvQFlPqgdnLMko48/AN7//2f/HAUD2S24uLbC2jUfkWRoA5wVOogQlp7eMvVU+hoE+rzPsXxJ6hyWPZnLhuQTFg+3TAMD4/QmIE5QAq9OXBMGiNaWfFu0/YWpqKan8zQFKVlqsLADuM4zpo99VBh0Zn+pMKywZp+fIoIfli4J9jrT/EBwhCBKew11DDPCV92UM6AZfTUOUkej3EQFY3Hjjxi++UNjvBphQIsvan22hT0uNeELg0dxzFZBQ3cOUZIM5d7RadZlbuBljAE3AOGh3B3qdBgCaHl3Y3loOGGGqegkIXqPfZsp2YDmxndm1aVKZlQbwBf3HLWgBoOtFfcF9TwEC4wAgN92WLNAxlxK2B0ua+ZyY2OGzEnBVtMwM7HP9JZhnHTjmA6+OueDEaAKTDX/ccT4nK5hskk6rJUArAyC2GxnP8jxZDj6FgX2ChJ1/Cu3XxtS1cuQgaRFliBrILt9xDFQJmiUJpeXrY5o8GOPP9Q9dH8JNBP9P3Gmdjo4lB8K2js5nvqZYHADUfpLUwIDJNpFCYLm4yhYELw8M9DesTCIRAKQ8A12KuWYSgDsLA1CZRPbMVVss+opKathYtvJoPiMBzIWVq8wizuvkxDYbxxglR6LDRaaOmL3EwGXrr8Ga4cp+KQBPpoiC8dQ7naQiiNmK2xfYvNzr0wiEurZ23Zpcs/ZX7Ve7VpXA8O9wGliq7RHOgQIaO/1X//M6t4X9zd9TWImw/M2BiNbusn5zfie7KliZXQKHbcq9EeeOdEIYQc8AwLCH/k0BgLb+EOS1lw8AzgyQpWojZD7TBEQBwI6UoocMVMdCdSYgSDh9T0lQUqpEE6bsrwoAeglUby2wdVCAQO6LZTwnkBhyPueyR3Yfyw9Zisl5noD0WAyQ+uL4Tp1tHcPUTM7mCiDbTZK8iQEeP76Hu/c/xnB4JCYcac4rySGeu3FTSnozybxIBPVaI8yVl0QK4LjWQr+v0kPc3xMIIwtO1t0AANS9R7tzjIPKE7Q7VSl1X16dE5O/QiGLN954A9evPyfHzGXm9DjU3es18WT3gcoM9XqiK97qqMM4K5VWaMxXnJNlSYwQugORSNnd3cWdz+8JsFepHIkW3ziRUk2+1Q1sbW8FAOBgOFYAcFc1AAlQzc3Pi3EDGX5q+kTN745otn525zMBAAmCkYG1urosCci8YwBurK7JeywRLhSKUi0jcZCsf2rUxWOSKcw1WrbVCWpp8+wDdLoEAGly9wQff/IRHj9+5LqlMpq//e2vSwnw0nIe7U4DmfQYKytLaDU7WF5eRzE7j9LCOn70w5/gF7/4DXaP2vjTP/+3sHvYxoefPMJPX38X7V4GhbkVFEpl1U1sNTHsHqOQMg1AMgCjAKCtd7wYlv6yT8gVk9Emr3B9kb0IzU5Y4dFrC0mE+uZ8sZyaLFGaf4gxGPcGrsSY+s00gawe7aJdr2A8oElLE/l8H9lSH+n8COlyBvliCYUyS9fXcXHjG0BhGRi2sXf/c7z55uv44U/+Gtl8Euvb13D969/Bn3733xMAMFfYQH9IyB6gyUi1tovbn36MlaU5nF9fxFweaBzeR+3oPqr7n+P4YAfV/QM0a11gmBMGIKvS+r06VlfpWM3E8xCZXEIknsjKVGNBYOAkoAwApCEOAUCC1+y/NGBpdFN49/Y+fvmbu2iNV3DQTOJRrYdWIodOGsIAHI3UUCuMFZQEQ21m/jTGPPXl0+MEOtUmGtUaXrz1vBiBapn0JAAYSn1E132bA58BgNoSX74G4DMAMLbxnPHrMwDwLO2U+N//xX8RAoADtym1Uj3bTI9UP4ALFgFAbkzp0Nrl5OtYDNyUijZOIiUaR1z8Zm+Sw8HBxYwMQC5y1CIQIGXAsiD9DHXG5FgiKm4AHMEw0y1y4qbilMlNLzMcBGhUu8zfXAcATVyo08sQnwUAjGcBFEBU1kscAPT1y2RC8HXRYqYJdq0WXCv9PwwUAuaXA3Ms6Kdao4CF4kKpZYGypLrrsvJJub6Y652UILvPTTD6YrN4EIhMBopi/QAAIABJREFU0UCKAIDe+z6oYEGPz74x0Nk6ayR4lvaMLjDxkt84o2EaA5AbBQbN6TSzbHlhOvjBrD9QDKyx8xpDS5mSoWC+fC5gaI6knI2vAKiy32N9zd6fBQBO/H3G/QcAmIh/OwaMlGw7JiGfqS9KGwB8Wp5owCkDcL40MAjZWdQDFO1K19e4QdD7V3awli4RfGfZmhp9OCgw6HvW38NnawDCJKAXH1MGEIpRhAMM/ecU9EXX12XsiG6jlj3ZPUVFUp2OngPgeuIsy5K7nGw4WQLE6wgZgGawo0kG7avRwN1YeRLUEwD1ypwJZoipRzKqq+WDNfH+EOjIEZwhe0oApXCu89s07rTpj8Fp40naxF1f/LvTTH0s2OBxlQGo7C0f/JkEZg18dVfg01A8UFrfJf/ZMY2kils3p126fXOzTw1K9sM4gDkF5DnLYud/Jt7f/DI5P6tpn3Nwt5u/CcIoqGsAoI19c1y1udySRnYPVjQd1/q03/U8BiLpvG4sLY5bZuPF/ZHtUyyqS3usjQPGqdNk1LWB6yI3/GZeRAaJsUwNhPbmWs+5UdvNSgrdXBNqRUxt+tBUhuX7YUJEQS1NZnFsDDFAgzqGIAA4J6VNLD20ewjHR9ytT5kMWQfSGwNwWoZeS+gdA9AlqMgKsrXZD04N0KFXN89NpjN/6nMhQOgnUoxt6TWB124CGgoAGLqw+muEjsXo8xPw3eknKqATAsrKNnfMQJcQIEBD4JPBsowolngnEmdmAHIfxdJy/mPgzecWGHPFStJl7onhq8aStxb4+8YA/FsFAIreZGjq4WvdGhPemID6u28EwnJLjnE6TadkjufayLJ9srYkCSf7OrKzMlLlQwCQY7t2XJHS3IePbqNUGgq4lEoNxKBmcW4exdIcRj3g6LApGs/U3KMONQG5o4OqMPDIQpOSYs/gTfceCjAeHu7i4PAxRqMOJX6xfX4VV69dFkDlzTd+hatXn0MqSfPBIubK88jnC+h0m9jdVQCsIe64x6jVmlhZOyeOu+JEnKSBRkFiEGrgUfuQAOBHn3yKjz76WMyvVpaXpfRSS3PPi6EJk1NixtEfRABAMv/4j7ptjFtYfcIXjUoI/NEx+PGTx9jc2EQmm8G5cxsCehKAZFnw+a3tQA9Q5wrX7iy17Q8wokEEpWqoo0rUT/RTPW3TbhONVhV7e4/x8Sef4PEj3r/TUEwA3/72K7h6lQBgEe1uQxiACgD2BABcWthAen4Nv/zXPxMG4P1HR/jK17+N3cMuHu3U8fPX30NvmEG+vIx8gSYgI3TbdQw7dRRTA2xtrODWlRAAZDJVpWcSco80/6CWIjUUhZnpJTlkf5U09/KRPK92pyXzISU5RBuQBpVzczIfk5nKhA/XMbqf97rHODzaQat5hGGvgUyiK2ZX2VwX2WIfyTyQmcuhNL+M5ZWLKJdptnQVydwSMOjg8YPP8NZbb+Bf/+gHyJdzWN26jOe/9hf4s9f+KdIsAS6so98jO1sBQDJSP3j/N1hbKmFrgwDgCP3mLqqHD1A7IAi4i+pBRQFAMgCTeZDJOBq2sbycxeYWdSD7yOTGKOQIACZmAIBz0kfJoG3WCcQnBACstYBfffgQP3/7c3Swhr1mCpVuCq1ECt3UJABo63iQTLM40u3cCQCiO8TxwZGUALOPsp2fAYDh+v63ngF4KsMtul2L7x1PxWxiDMmnZVzGN4tWQfS0+/fTPz89Hp/83tMBqidpAOoGLNwg+THFzLj+9+0C/L/+9/8suGIDgnS7ry+f+svJgB2my5JKal3RFTHFTaMK9TKbzkVJGYBnBwDFdGA8dhsKJ0ZvmkPGRPRcPJU9YI+SzCR1rfTZfoGIe2zDHt+gBhvXoAwqFLWPdxYBsLwNuf++X65gD1tBgWjJm71n7A75jDDmlMVnL9PkmtBd8DblEiw48M4yhBK0eCYl/nXJ85wh5j4x8Kd0TB80m+zQUW2zMCCIMiLlfqU0LBpJGHMjTiyZLCGaXqIdloyGgaKVopqIvpXN+X0gaI+gBNecbPU4Nj2kUlai6w9wA4SkkDvC+jup9F2ew4RYugWWccAzisKaOY31FWGqeECfQUVxajbLfvX5azmb3RcDRp23XEkjdTYFTEsFgLYw/Hi9fGau3FUdnhkmKwM1WEiIgcWAMOsLvkOWAM9eX/R1EoPPOzbVrDGrN+Su330pDgj7/Snat5KB2x+dQNku9SYBQAW7jAEY9I+nBADNxVg0wYTBqqYXE6+YHIGcz2W02aZDex4BCBgdw9NAwOkniv41Pn51XA4l0BOGgYxR3bhbCTATQCph4F5uYx89cth/JxzRIiNqSlNQm63TQa1WlXVHy8FUJHzafCNvxJjFT8MGlHETS3JMK3Xh5wz4saDaXG4V6HMmScICit6/lNt5iYE4AGitEI6FSQabDwDy6MYAJABI0OaklzF7rQ0VAByLo6YlNazPRds4zuadxQCczgDg+dh3hZHO+SAGKPJcDCw4L4mRCdkz5bKU2kVMDEyiwWnzBl3PAcPDPrVbtTTeGP/xuZfnkeSgOaxTe5J9fDyWpKaAdE4qg4kOXlsA9LnnJ+6UTEQ4B++wreL3Hz7v4Joc49F/TtO+b6BxvMzfvsdklLCafcA3qfcggA0TGqInd3YG4B8SADhtbE8EMDNqkv4QGIAsmUygi+SIJapkbJkOIAlxqsHt7Mhooy5yDIKVs1c6sz4x83Blf35/MwmXCABo5eZ0difzj/qbAv7xd5Zk0pSGjtks/VWZAYJ/1GamiQeZtdTZo9Pug4efYWf/cyzMp1AojbEwl8NXvvaiADQ0++g0h+K+m82UsTC/JpqgZAA+ebgjWpV0zp2bZ8InHE9qZpNEo1nF3v5DOVezfYhiKYVr1y/h+vWrqBxWBAC8dvV5ARfJACwUCCRmRB/1oLInIGH1uCZj5P7DHdFk3draFvYYdzAs/915siPA23GzJZqE773/oWgLEvCjSy+divn++e2LUp5bnpuTeZga5X4JMNes8lw5YAByTHIdpJbtk8dk5X0sAOP21rYw6i9e2FYZkrk5XL58WVhXBLmEBOHWX85FXJdFEy5I4Ln4ygMA2V9anZqYfezuPRQGYKNOeQUFCPnv5ZduCgNwZbUsTEFhAC6vCLNsZekc1jcvAfklvPmTXwgD8NPPH+P6c1/HbqWLamOAX775AQbDLPKlJeQKcxgnRmg1qxh1asgnR7i4tYobVy7i3NoqUgmVx2BCgffINufcxDZiMl7vxyUM3X6DIKwCp11UDvfFDJHfFYBM9mVZ+S7bQWWthxiJZnJN2I+Vw4cgExDUTycAmGH571AAQGTpEVfE4so21jdvYHHxMtJYQTK3APRbePjgHt566xf41z/+AXJzOaxsncfLX/0z/Juv/VNkBADcQK+j6/Mw0RGm4Tu/eR2rKyWcP7eIhSLQb+4JA/C48hjHlQPsPt5Dq05r7SIy1E/uk73ZwvJSHlvnlpBM90QHkOy/bI5mICpnLQxAZ/7EEuA4AJhKl1BtDvHmB/fw83fvozlYwkErjeNhXgBAMgA5m4zGFC1Ku2S9bJh0P2JbOLe3EoLPCEgNEgEAuLW+qWtJWI4y4Qb8t6kEWKf+pwN0/s6VAD8DAF3PfgYAnhgY2Pj/P//Hfx4yAF1Zob+p8sEkUcoZsxxgICXApKFzQmGQa4EUMzicpI3NMe0ifGBMpH09918Dxgy4EgYQN+QOgCErhSBj1EVPWQb8XHjtZ5sIDAoJgQMDSmKZ/kgpYRikBUDMFGBNRcPNLVJbwtgGIUMiPI8PsE1jGU4LIKTEyosZJXjywLUg2+MZjUx7JpMMoMnAzke0z9K57H7ts36/mmSt6Kfs7ypcrsF1pD/GNBrjwIABZLIUiLC8stNYRmg6lf51WdtRP0bADsuKiWBU+BJcxnOuDXS+grI4FbI/u9jo9BacmSmwAesAGGsTluBqu1l/j193yIbTQ7jPmbuwOXA6AFC0YthvPYCO37KxbyzUkH2qAISBgBak2bzhb+hn6UHNAqWthYw9Na3FjHkZB/6mf1bvxF40ZaA+DrPUDO4JAHL82EZT5hlvcEniwfXHoJ+O1SnXgncpAZbNqc5bmgihQHes9D4OXLm5y3T7LKERlpJH5zO/n8RBwGnzRLw97Pr9ZIUCFnRe1GuVeb7ddowiCo2TyegzsRQgjJzPtZc/l9k9CYHJ3NZnZL4IPtKhm/ftA4DBHBJLHJyWkZ0+ysK/ntZv7O780lN/nrIjqX6Rc073AJ/omuSAzIiTs+rv2CtY1zwjDbYl10ibow0AJHOE4I8/PsJ5XFMB8WQH+/O0NXKWdto0oFgnHJt37OKnAYHUtNU5cVbCiIYqYmTiSprFlGlCz9B7XqdkTMPKAP2OXxovYzQoXVfQ1tgp2laaUNNZwgGg7nd7z3cuP61vneX9iXUwlhDw348nx6Q0PkE31jSQTokmGfuCAJoZ0wCMJhYnEiQxBiDNoswYK95/znI/M/uL+/Lkej25z5LzugcRx/NsfQnm3xjzPjh+LBD6sgHAYLx6iRn729NoAJr5UTIwAXElwOLQHZZ6iy6v9Fc1IpJSejp9O6d7LeV1pggeAGhakrw2Y8OHUgqsWlHAz8x3qCFsJcBkM7P0VxiAA+e2nSIAQ0Bd90sE1w6PnmBn7wFq9ScoFqjl3cXiYg6v/tHXnFFFFu3mAMe1DjLJIubnVoGRMgAf3HuIuTLLcZdRLKmmIJ+tsZPLcxkB/x4/uYfa8R4uXj6HXC6J8xc2US4XhaH45htvCwCYQA5zJToI5xyTeIharYZmo4nDo0NZ24+O67h86YroZnKsFLLU3puT8lyuN4e1Kt595z0BAVntxJJfXs/+fgWrK6u4cOmylLCSrUhwlIYon93+HLt7WgJcnjcAsChrvwGANMIjyPjhRx/i6PAIV65eEUZhqUAN5bxoAl68eBGLS0uSqJCyV+d6L2uIzJOU49BEhFQViN6xA4kdwNdoVzEctdAfdHB0dCBagCyF5j+631IDcGtrHZnsCEfVQzEOWV5eEwbgytIm1reuAf0UXn/9bfzs52/j9ud7uHztZewdNtFsJ/HGrz7AKFFArrCMwty8OKkfVytA5wjFDHB5exM3r17C6vIicnTFbdaF7UdjFAKN1Iu2/QXbyxKN3GvwRQCQ81er1UCtdiT3x0RXMZdFNscyWpfwkrJnlrb20SPrsX4g7L92p4bRuC1SF+nUAIUCkC2MkS6OkS0VkMgXsXn+Js6ffwVjzCMxnkM6U8SAepEP7uOtX/0Sf/UjAoBZrG9dwMtf/Tb+4rV/B+nUOtL5DfS7SgLhOSpHj/DWWz/B5kYZly+sYamURO3gLpq1J2jW91E/quDJ/R206yOMugWkkQcTVsIAFABwEdn8SEC/fC4hYDefSzI1FjM5GoZZCTABwE57IM+JLMRkKo/DxhBvfXgPb39ygP1GDkfdIo5HebSSKXSTogaPsfjaKwBoK5s/j5sOuwCAQyA7TqFWOcJLzz2Pc+sbkgiT+Nsx4ONrAAkAMl+fZXGY+pnovtYqQmYdzs5n7/uSKbJuT+ZPI4eaUC6Jn+jU/cXJJ5hIenvEEv9UwTr1hatZZuAcZwQCJxJop2ggTqzfMQ3zp+0Gf6gMwKn7GE/iy9rhrBrIT9tu9vlohdvTHyXxNACgbJhFiDoEAAn+MSNjGiOiqZXJPBUAKNkuB6SETAgt/YsDgMHGy5UHyIMIOnu8tPB0EPBLBQBjm3ctMZoEABlES0ARsA6j02cILoSTzcRGOBioeo+cqOV7ZgIRTPcxBtlM5lkskJ8yEfhB/dN3tenf8AdSBAB1QbRflqoLjQIQLOmaOqHGGDgcIHaMaTqEwQLmgDW7Hr8MSs43DUD1JlkCZ78bAFBhlAAAZBeRZz4dALQ2Chc+AwAtYGf5sga/bCsDAA2oDsdbMmSWOk00ZZ+q/pC0G8EjAvY+oDFFAzAK6P72Wwcb93EW14l9kwGOOyU32b0hXfoUAGQJMEuov0wAkGWOOtaNuer6ryUMPCBQkgWBxp17Tt7cNr2/61+tf8bvfRZ70vqLr1cq48tjYHCeN7CJSR3O6+F4dQBJbGIyAMsAUQPwA2DYjTPLHMcXUgZ0pwOAYd/9suahWceJA4Dxz4UJC117fI27aceMA21koESf6+QG0wBAC5x8AJAMwDMBgBMlvTGG34wN4+8cAHTjJADqY2vqrH4ezHMxQObLBABtndVxYozwKPDpa8H9Vn1zikEZjxOf49gn6DauruUZJNNpNJsUyh8+AwDlAUX3fn8IACDrZAUIFAZgL+KeqgxAwtLZAPgTZ2oH+mkppbptBwxab63zTdzEpEpK+lnmq6XA/J4YzIyzYjIghmJDEv5dCfBAgWXu91X6QCVBaPRRO97H3v4DNNr7SKCB0lwSa6slfPPVr0qsAGTQaw7RaPSBfhrlsisBrjWw82gfy8tLwgBkQsOM/BQAHAggsrt3D092CQDui4Pt8koJFy5uy/Cibt+bb7wTAICl4qq2gQNGK5WKsMrpms77pcbf4sKyuvQ6Ri/X6GqtKmzqJ7u7+M07v0H1qIqNzQ1xZu31htjd2RNtvktXrgUAINcqusHfuXMH+/v7Mv+X58n+mxNwUjRzxSSM7dTE7s6uaADy2DdukoG2KMaGZBayrHhtbQ2FYlH2cgRdbS/FYwxJkvASi1ZRQJa1z/Drkf2W6GGMHnp9df6tN47QaFTQbNVw67krUj5NxtlBZV/kcBQA7GJ5aRvLi+fQag3xq1+9j5/+7Ne49/AIV66/gr1KG432GL9+51OMkUe2sIQs3cpFw7WCVL+O+WIaz9+8iq21FZSLZGOmxSF4eWVRypvLpbK4oMeTj5yzTNZCjMbGIzQax8L+YzKCLsUEajPZlGjSBXt0Vn1R969zLH2DAHG3X5f7JwCYZWltKY1sMYl0MYEsHYSXt7C+fRNzC1cwGBSRSZWRTefkXA8f3ZUS4B86AHDj3DZe+dq38Oev/RMBADPZNTFL0bm3hcOjR/jFL7+Pc5tzuHZ5E0vlJA4ef4pWbQ+t5iFatWM8ur+DbmOMQaeAFLIYdDtSbiwA4NYC8nl3nbmElLazDJihzbA3EHCbY43jQgFA6uUrAJhI5lCpD/D2J4/x7meHeHKURbVfQG2YExOQbnJwIgDoRwumD0gGYGaYfAYAnrBwn5ZwfgYAPt2u5+8SAGg+DH58+wwAnNIf2EBWGqugg/7um0tMMAAjzJMwQ+wzAWWjHJTHnA7+CTPBNKiE2iTFjnLFtshMAlShFhI/FwUuo8FAAAA6cwQ7LsErAQU8owyfuhzJ+hswGosL44F4AAAG5aB6LeJe6/5Pfo8zdmaVBE8rAZ6CcD/dcJ/cmM8OqEPgzkoh5LMuQDIAcJJZEgbUnIy1f83uCwYAWiAeBHYxBiA3iX6/8EFn7XdOg8kC0BnAzWntNfF8pjDFoiCvlQDHjxwLTAOczQJ/9z0R8VbGnzJkWGQWmobYUQ3819hK2bYCAKqtcJAhDBiUHnPGjjENQI4/v9PaJ/q+gpcnv6Lt4DMiKGUQBwCNAUhzo7MyAGX+Mv1E0wC0zGkcAIxlBBOO0Sp9yAMAA92/MwIzISARB/Knl2jOGhMRANBpZ/LaWBKtAKCP7hqzKxxflpAxtlUUAAw379MBwKRseutStpTEXDksAY72od8lAKj3Niuz/GUBgAGgP+Vx/WEAgNNH4VMzAH9PAGAwfiYYgAZ0Ow1At56G4y1egn3yvmMSIIw98BMAQB+s597CGIBkEFHTlQBgULb/N8QAjI+D+Pw7EzB23WNq5nxaif/fMwZgYtyhh/0XAwAd8y8KANo6b/q4LM2n+Y1qBZ4VAAxMJxLKaDcAsHK0h1rtAPuVB2i0Kmi39nH56jounF/DCy/eFNYa6wMIAJIB2O8lUSouCkhXr7bRqLWwurKGubmSlBcrI1dLR2lq0e4eCgC4f/AIY3Rx9foFXL5yDhcubItGXK+LEAAc01W16ADAtOxLyOwjC4+lujz+xQuX0Omp3mW5WGQtJ1o0nUoCZOndu38f77z7G+mtV69elr2jAYArq+u4eu0Gzp07j7m5MoYDlva2cPfzkAFYmisJAFgqqWmWxjYKAFYODvBkZ0cBwBs3sLi0iH6njfWNdZzfPi/sP44PMgs5vkW7lCAn9Up7ur/kMcksDCsZdP82HHUFMB2go47SqQFrq1Aq59FoVlBvVHBQ2cH21iq2tleQL+RwcLAnbE4fAEwkaDYxxK/efA8//eXb2N3t4OqNrwgAWG+N8M67tzFK5JDNLSObKwkA2OkcoZDqYnW+gK++8iJKrGllYiKVEFbn0tIClpYWVeKJpl5OokhkF0RVRtmNcn+pjDgn1xs12X/RzIgJ2Xwuo1qAQeKfyHUfg34D7WYVteouGs0DDMn+ywyQlrLaBHKFNDKFFNKFDFa3LqC8vI317eeRSq6hXqfu7KI4Uve6dTx8SAbgG8IALJQL2Di3iZe/9sf4zmv/GJn0KlLpZfR7AwHHybI8rNzHT378/4ij79VLW1iaz+Dg8WcKADaqAgAe7NaUAdjLCvhNw5QAADy3pABgfogCy38LSeSLlNBKBQAgn7OWALOkXRmA7PNADgfHfbxze/cZAOhtPabt03xc4dR44QsyAGfFIrPibr9a77RIZvr70f1GgB1MJHynf/sZA/AsOFHYdiGRIS7N5X6PaADqZtIkgvwn8MXi3vBIXxoDkBfEzsABFHF5jZUzscMO+kO0e11xz8qkGSg7a3THQGOpGEuATyqvsvJYaiTZIinggpUmOpaROtmpS2ikAX323EywZfrDTTiQRsE7F+DZzOFAwOkAoD5kH+XXY0y/V3VNU1MOH7AyvSFp8wBsCa81iiBrJ4rr30SZj2EJpnY4BTP5mbh21QRgFjDboqWkcWaQf9/xSeOpJq5TqMkKpoTlv2YcElz3KQCgL3wt10xjDGfWYSCe/U4nW3sFAKABNDHgzQcAXVGtA59Ma8A57hJsdBpueuxYH+QG1wWZ05hrk6YncUBHr9mecZBBmQgcTwMAlTlLDRe5SncaNdrhJjx8qjySMfykL4o2jQHlej1WImCAs519EkCPjh8Z7+ZIfRp/f0pHoyvsya9JAND6b380QKffjTAAvywAUNrJM/wJGYCu5M36mccAM/afXl+cARi9y0ngezoSOmsOjjOu9XpDgI7PhcxsY5tlDAAMnpH1ey3XimT12a9cueXTAoD9/lBc4VnORvYFmYfhvU4zvJgyxp5qQjr5w0GCaEY3+6IAoGl42lVMMUuXtvRLgI0twcDIL6fiMQL3XUsuBUxTt47EmOOhFumkMY/1Yb+Fgrl/ogRYPxVZGySYj5832t4U0bfgj/fD0kJ9uXE7TSPzhEemwEH4is8/s0qAZawauCfGWG5f4Ln66jwXTRBGrtVzfp91iXEAkO7p0dd0wN5fRXxjGM7XZA0l0ykBIzhmJTlzRgCQJkYCMAyHUuKfoXGR734eM6GaBQDOSkBMSJnMKDGa3JdovzlrCfBEe/+eGIC8D78EeNpeyfoA+xhL2AT4Q28KAKjOrTKuCJyIA7DHABQNQK0IUMdqVx1AINBVgpjGlRQKuLVyYEnKcVJML7R0OI1hnwxDMghpzqMMQDWIodwPwSeWnbK0nOsES4fH2Nt/jKPanpTp1pv7aDZ28cpXbuDGjfO4eOk8ul0tY+x3hqgdtdBu0mSrJCXA7Qb7XRLLi4uis8eYgSAW54xUmu7mbRxVH+Ph4zuoHe/iwsUNzM3ncPO5q9g+fw6Hh1V0WiO88fpvcOXyC2IskhwXxA2YJZKDwQj379+Xn/3REKViGS+8/DIqB1oOTN29XruN2lFVWHj7+7v46NOPBAgqFnPY2FyT6yco9fjREywvb+DGc7dwbnNbyobJ0mu1mrh3954wANnXQwCQDq8aUxEAbLUJGB1KcuugcoDLly4LCzGTSmDz3KaUx8r8l1KCAdm9Mv/y/8miHGqyzT5D8JGvwZBlwcqWTCZHhEyRSPYF/GJJKUGl/rApDLlqbQ/zC3lsba4inUnhuF4VluHi4jJITKM2Y7M1Qq+bwC9ffxu//OX7qFR6uHrj6woA1od4/+M7ohOZy5eRzuZF43U4aKJcSGF9eQFff/klAeZGgz5y6aSwJucXylIGrGM8nN8MAOQen/eopb8dp0HM8t2CsP5UlkDjwIABSPbfoCvsv0Z9T0qAW51DJFJd5PJjd/9AOpdGKp9GrlzGjVuvIDO3gfL8eQxHi6gf90X/MZVMBwDg62+8gR//5EfIFbPYvngRL7zyNXzntX+ETHpRAUCW5SKJfreJavU+vvf9/wvbG3O4dvUiFsopHO08RLVCI5Iq2o02qpU6evUxhnTlGCRFkzEx7GFlvoDNzQXkCgQABwIAFkrskxlJtg57BJ5JUEmhUCQD0AcAGWPkcFAbPgMAY4HxMwDQmBexCo8ZG5IvDgDywE8HokX3k6cyOE7Y7Z30VhifuIl0xoef7tr/7gGA/+K/lB4TlN6SCSRuvsYICiMfceIdJSQYoSsWOw+dISVzJ9oh2pjMXKWyfrlYtO1lUXSlbhQj54uAoDp/KqBgQYGWEzPrGNUaMkHvwPHW16YXnQw7Z9RBU66Rul1Dc6CMMqLka1bSaIBkEOw4jRUPdAgD38mSVOqm8L7I9FNnZDL/tFzTro9On37ZnAwnHn+Wi6wbL/q8ws4bmojoBsKAPwIPGtwou9F3s5RbNZF1Tz8xAkB6iLZtXM8GAE4CX7qTjQEyzoTCrkXc5mJOq/754sCsMagMwLafPLu5L2pfUgcxLhAKaiQlI2ntbe0VAFkx0wZLPPJZ+QBe6NCq/Y29ytfuiTMFZaw5TSzuu88aIFm7BaK1sT4ZamdYgBptZwFpbK6dWjLvPa8YoO4bIwR8UvY/71kGz8UNu1lMD39cs/rvAAAgAElEQVQmsGclPNVYfz7rrD/ZFzkP+WiNA7a9smmZfxI6x/RHLAHOybikGQEzKup2TrFzlgaHx9IEiUtYBNqPCpiaQRDnFn9MBeMvxiA14HMCoAhKgLU3Be0aXMc0ACJsrdMzS9F+YUBHOK4Y5HH+1MCj22vLwbUEWN1vZaz6bOCIpp3OSwIAEkTxDRA4r8ZK6X1NF9GXHelzsYCTCaYw+eOXuus9T+AJZ9Q+mdW/wscdn7/cOjKOzvO+LqoP4MZLQex8cfOfadIOfBbxfmGgn/QKY1Akk8Jksc/736FmrvzdaePKewlnmOWVevtMUJuLxOjKAWnxxEscYIsDgvHSy9DReDKRwfvoDw0AVKF4/1lH14tZ/X5GBjw2D2l/VAsFMm3VAEXHmMzJTmuYGIT8LhN+eGzTGooDXRKo2zw4pe9NzE8TGn9nnelCgJ4gHwENMpd4H3NzqjfWarcFAFTToZQAeeEcO/083AfRqdQ0cjnnmX4pvxHXXAr6sRt4cUbFpMZgFDmflZCIrx9+6bb/nCbvYsYG/owAYJB8igGd8fuc9ZTMlMHeZ9v5AKAY4FhPmzAEGiFN12YHABI4SZG9FZQAhwCg6P55AKCU6FID0ADAoZUAc/9HmQsD0MlCU6a8jAEmRF3SWvXXuKdPYkAt4XEao6GCigYmEjwjI82Ypel0LtCzJQB2sLcj2mt7Bw+FgTUYHeOVr97Ec89dxdLyvAOweAygUeui1ewjMcoCoxyGg6QYihBMyxfoakuJlwESySGyOS4dbTEXuf/gtpR13nzuMjLZMS5fPY/V1WUpvz06auHN19/F1cu3gHEeiWQe6VRJjttud/HwyY66zY6TAvKtn9t27sckL+TQ7XTQajaQL+Tx4x//EINBG41WDQsLZPIVpMR5ZWUV1aMGEsjgxvUXsL6+JY7lNEehbjD1Aq0EmHp11BIk801MjsZqrNXptlA9OhJgj/tPxgL83MbGhuj/EeTh3EeNOz4nGpTYnG9zF4/HPSzNV1rNNnZ2dzE/X0Y6nRQDiQT30omuMCUXFgvY3FrD0dGOlMEOBk3s7N2X9pubJztRddNTCcZvWYyHGTFoqR93gXEOP/zRz/GrX3+CoxowP7eNRGYB1WoXn95+IHukbCGBdIYEhoGU525tbOPFmy9A7J7HQzHnKJbyuLC1jUJBy6HjL96XPz/x92qlKvefz2dRKpWQTfPaWYvuNCjTauZEgLHbaeFg7yEGowa67SP0h3UB0/LFEYqFJFLZEar1Ki5cvoTL157H3MoWcvPbGCXKGI3zwqTL58pIZjIYtlu4//AuXv/l6/jpL36OYXKEGzdv4fmXXsZ3vvsPkUnPA6l5gABgIoV69QDvvvNzfPDBT3D+/CKeu3ENxWwK9VoFu48foHlcw2gwQu2wgW69h1GP1zxGt9GknTOWFkpYWS6gXGbp71CMSgqFJObnqQmZxaA/CQCy37Rb1AbkOC4KAPju7R28d/sQO9UsjnpF1IZZNBPpM5cASzWPS7RQAzA9SooJyEu3buHc+qYwLnV/Ed83unVyRmJ0FqxzWrr+tNXQErLT4gue04/HTopTg+/7pnannfwM7585nrP9yRmOGf3IyfudmWDcLEbgjIqDmetdjCGZCuxkpn/jNKzgtPdPa57Z35+BP8QOGO9Hp11PpAJqCjErvv897XhxPOS0+/2y30/8y//hP5cxGQaAOtAJhFhZm88WMWFgOhTx5jLZvATKAms4F0kGJamMC0wC99FwStCsmAnna+kvv6tOfboAcrLj39VRWIVv/Vf0esNAWUEfXVgi4IuwUoYYD6kbMRRgzjZEPK4xJ+Ji72HWSjVT+CLramICkgA/nCT5PpmSKtwLCW6YYZcFDzQOUJDPJqwgYLbgOiZuHWwi3d/joqzRhTQhpb/8m5Qx0uvMNItimlOnieD7E1ok6H/anmgb8hkAoLH+fEMFXj83T77uU/jcHZPKMwWxwSallKJrp8+j0yGIwdKTkrRDs9kKAEG+z3Oqlp0z+hhD+qH/MgKqCceH7xnzz+i+HuAcZ6ZOCRBPB2xCdl4gvE8QWQAYBXW1T44tlJXfJ47rIw2naGaGHsF6l8GYGHvu4D7y4gE71i4TG4YYwBe9vpB5dmK3mhZgB+3gG8jEtx9RdquxBglw9QZkABIATAiDhgES5y+CgMo+iwKAbJvIWHWAnwLXBIdpohJ+h1o9PLYJ68cBhEgJMAM1ASqGgWOp9bdJk57fNnM2fSMXPjcbVxx7TPRIvYm6ImfS4rproFEAGBkY6ljb0h8N+PNd04URpucPSsU9+WgJfCiwLeZJruQyRRCWgEbYzyfXgbMt9meZsma7CNs5YgkM794tcRHqOE6eMf78jTFrTD4LinxQT4AyZ5QVP6J9TpjyDsSS/mYMeZJqZAM/nYnnM+4t0NSfWnIWjmNrf/375CsKqAX9yZ1/2ufZR7rDfhCgG7tFJzQ7XghkyPVMlOjEN8TR3ycY1SN3XzEAMGhHt3eY0Gp0wy3ejnENm/iGLzD1cQ3gj3edt8/SK8PP8H44bxEAVNOPgQAbnKueFgC0wI4AD8skCRpKH/LaeJb4u12RucvH54/g/dgNztpwB+PCCAxufQnac6YUwqwINA4MxvtFkMqKzEfTxteJTygm4s61wwcA/Xk72J84djTXkqQodSkDkABgYtxlwazTAAxdgNUEhICfMgCFoecxAGkCIk3tNAD5+XC/qgkv2yM48hgUj9TPmftvr0/wT/eysocdsOJHS1KFgZVWlhpf/V4Hjx7ex3H9UNhl7c4REqk2bj1/BVeuXkS+kBZwiPmKfm+MTnvE6keM+ywR5T+yCfMolYrIZpX9xzZg+SqBqkbrEPfufSLHL89lcenKOQEG19eXBTxjSeTB/jF+9dZ7eO7GV5BKFjAe0xiJZiJpNOoN7B0cyhpGDbXlpRUsLK/qnslV+rBMlUYmvX4HP/zhX6HePEQ2m8DyKsdUGu12Q5x/K5VjaZeLF65jbfUcSsV5KQ0mAMgyYzoGc56eBQAykUZDEsYe1CQkqYHj9splZQKaLFA+k5X9KMFVM/2w/kcAkHrr2sca2NvdQ6GYE6CSmn40j1D9vw4Wl0tY31hGOj1EOge020d4+OgOUjnO7X15NmxDAjzkYAxpIjNMo17rI5ku4vs/+CHeefcOWq0s5ucuIJVawEGthc/vPkF/1FFn3QyTpUmUC3M4v3UdVy5dEWYcs3f5LJ2dF7G1cW4q+Gf3xD5FUJSJi3ang36nL8mMUrmAYrGAVCIl6wP/WVKDS1un1cbx8aFo7fU6x+j2a9L3coU+SqUx8kUIQMkE76Vr17F14Roy+WVkF89jDOos5tUcI5lFMpXBqEP35/v49a/fxl//9Cdo9jq4eesWXnrlK3jttX+IFDteegFgQjSZQv1gD++//ybef+8n2Dq/gpduPSeMx1ajjgf3PkezXkNinMTRwTG6zS6GvTHG/TH6rTYSgwEW54tYXiqiXKIupToVF4oEW3OyH2UlRL87luvjMyYDkP1UAUCa9xAA7DsAsPoMALR4xNMAfgYAeivXMwBw6jL+9x4A/F/+6/90JgBoga4NJAWZyABkaRhFaen4lYsAgMI+MwDQq2fyG/pkAFDLvCIAYHoScAuAIBcf+IGVsh58KqzRQYfC3vJF0y2DbQFmwHYKSqdCppOKJdN5iwzJqCacMheiAKCIBLcJPo1kUucCrm2ooKe+QqqqtrMy4GZtoM31dAIAZGDumCE8jpRNE9RyrEr7vACBEeZWNKA9abMbD/yfLnQJlvzI16wE1YJPA1L8gEKBzLD8z4I1P1AMGR1OS81K8kcjeQbcalPzhd9liaExAuUJSEmr6pEI+0kAiigAGLo2ewGHV+rrb+7ptyevidL0SbaCf92z2tPjeeotE2yPmX6E/ckF6tO0AyPXpH0vqgXn2DAxSrfPAJSQwbT/gk46CeDFJ1YNKsM7iQOApwHR/ljx28lK8KVdAjBmFgCo48t0ExjY9AddZAgAJhNoc3OWoBZLXsYOWYA+3sA2VwZRWPJqYznUAIwyAAkkC7jsgqY4gO3ft88g84EGgjkTEgizSulO0TCJ9zFhsHjlnHoN+pzICvJNQBQANMfpkGnp9327PxvPygC05z4FAPTuQxMyIwyHnL8pqxCymKwEf3qG9XcBAM6YvzxXWVnXHNPM33xOjIXAQELnHHvfBwFlqDom4FkAwAkg0CvVtnVFjjkjkSZtH0gvnB0AnGoyI0BvCCTz/42pGLSLMy7qEoR3bodS0hzMW3EAcDqzGYloyW980x9v+4DxOgUAFPDVMQTjc3dKgOvofU2br+Pni34mvtbSW32SGTNrHeCzY3uLedGgL+sa5x8CCXQsbbdbUtmgpZqJUxmApwGAkmTyGbyRHY6bzWf0p1n7l9MAwAjD3NNYnsVsMKB7ss1OAQDtuk1+4rdlAMYATo7hswCAso5yPRz1kSTrzbkAJ9BDWsqByTQiAOgSjIkUBizPda6eQ44fsFTXVayMmLDXPSgBPd0jhBUrZgLC/e5AJFHcfkrGYQgAdg0AdFUwfM8AQLnmhO5h+aJxwu1PP0an0xAApjc4BhIdXL12Hlvba/K5hbl50Nhh0E9iOCD9MAOM8gEAmEllUcgThKH2MEtHOwLyDccdPNm5K6AVdexW1+bw3K0raHWqWF5mOSZNu9rY3anivXc/xVdefhXFwgra7REymZKwA2kmtV85kH1BeX4RGxtb4kIbAoBM9CbFKKNyuI//73v/Lwa9pmjkETwbDPuyb9/e3kLlgABgBosL61hb3UYxTwCSAGALjx49ChiAZOgRWCNoI1p9sp6NhElPkzGCegS8WPJM5t+FCxek1FXYmOOxMAD5eZZd0x3dkjpMghP849+5F+C90VSEYcfW1oaU+xLwIgBI5qQBgPmFvPytXnmMO3c/EkMMgoULC6pTmE1n0e0M0axzPhnh+LiLVKqA7//gRwIAJrCI+fltBQCrHdy9/xADJk0LQ6SzY6wuzKNYLOPi+WuiJdjrtJAYj7BQLklpM9ti5nzmdKS5x2DyVZiRCa3UKZfL0obcn/DvfZaSk5iSTGLQ66NZb6BeP0S308B41MZoVEcq3UEm30OhOJJ/qSzLavO4duMmltcuYJAsITO/HQCABIkJ/iGVI6KIx48e4f33PsRf/eiHOKpVcenKZXz91T/Gd777msyvgip2WpIEre/v4f333sYHH76NC9sbeOHWc8hmkqjXa3j04B6ax8cyZVUrNbQaLcpZot8dYNTuCgC4NFcWBmCpnHIAYF8AwLlyVsA+Gn2wBJgJZDEByfP3nrBaBQCEMgDfv7OPtz/ax369iKN+AdV+5u8tA1CDo3A/EMYDPuNfe2OwDn3JDMCZnX3GG0+fxj+ZARivSAvv0yodY2d8xgCMPJmTQGPtN9GE4wRhIJaoPO14v3cG4P/8X/3HEQAwYGYkmBGKsl20fJUMZgcAkqqdKwqzjYsqFy5zoWMJsJb0ulIkL9AzXTcVg9USgyDgcRszbi74OWbhtJQlOoICwC/mpCvnmwAA+d0ouCGBi+eSppby4TlCN+IwU2wMOG6s9H1P1H4KAMj3nzx+LOW/ygAMS3KC0jEXQBrzR+awKSXG4ZUNJZurAUn4UmAxBBBZusO/WTlPCABa9jM2EbpDzQoQ/euaVd7mtd4J82D0um06M8DAd/21vmPuo+xfsgkQDRr3XAL9uPC4xgDUTWpfdFoI3bCkgN9joMRNsoinu/Jz/3myH5jLWtBvAgAnxjhwIGAUALTb9yZrf2KYUjp70sIRL7PyHf20Z0e10czV1z/mVICNOipTbOgnwlTD0t1PY0pG+t8pgeBEID6l/z7t4hkfK6eVqIfjQ2+EgbSUz3BzB6DRaMhPbj4DNlWsRpMAgiUQNBEwdmxinSutVFD6FYPx3woAHLrSYwUcBMxPTWdA/zZtFukXKgAh1y7i8MbAkzKkUdQFOJ0JzGKCANKJ3Eo/pHSE6wf8f27eAyAwmF9CJtq0fmTAiwCePgDo7v93CgDO1NX05xpj/oal4fF7NhZQfDPA9ZEMQF/HL5zHw00q+ylZX/57PKb1Q3+N5f8L69sx2Sgx4UtKTIpRh+zYALycVgLsnt9pAFt8g8S5ms/SD2TlUC6R1iMA6ATuQwAwBv65z/PHBMB2yoYr/nkrWYmXAOtcMsJ4qG7ucRMewi3++ae6wsdctKddr0mcBGPQMx6ben/eYNXSfJeA7feE8cfZnwwiATIcW5f7DdVNjrL5ps0V3OMZKMF9HEELMS9w4J/u1UJ9yNBUzB2N/dCbmp62BDiuRRrX2An62x8IA5B7FTK9eN18LtwP2yu+RyBQkkoOFQBED6kEmd/REmCZBrkXl0/xl5yw9bT8lz+1CiDJsl/n3CulvLJX1+SOzO1QgInPSmVw9O/8DvMzZBWORhn0B1EGoA8A6lpEZ9uxuAOTkfTpJx+hP2hK2ekYbQEBL13awsbmCnr9Pkr5EpYW11RXcJBCcpxDOllEAjllANLYgfviZF8AQLIhCVi1O4eiL/j4yV1sba/j4qVNXLp8Hs3WoQBYfFUqR8IA/OD9z/BH3/w25kprqDc4V5KJ1ZN5ZfdgX8bG0uoKtrcvehC2zjH146po/9Eg41e//gVyOQJqK9g4tyJ6bzSvOH/+PCoHNTEwmSuvYXlxDfkcGYBjHNebePx4J2AAcg4zAJCluqap3OsTkKwHsQ77Bo9L51+ONybbxPjD7YtMl5NjmMQBzqFsf+5lCQTWanXs7e3J+N/ePofyHF1yk0Cyh9Gog4WlgoCYBI5Y1sx2/PT2+9jYXsbK2ryUDnOfg3QR/eM2KpW66Cke1aghmMcP/vLH+OjDe0gmFzA3t4VEcl5KgB88foJ2tyEAIL0+Ll3YxsriChaXNiWZwf0P91PLi/PY3DwXlItPm3t4b6zIIiOSY4b3XMqzLLYs5cM8Dudjsv9Gg560D2NFsv+ax3UpAR455+xEgtUbDWTzPWEB5vNDYZFeuHwe5y9fQzq/jGY3jdLKRSBRlnGERF7La7J5oNPF3qPH+PjTz/C9738Pe/v72L54Ad/69rfx2ndfQzKbBgr8XEMAwMbBHj549x18/OH72No+hxeffw7ZdBLV6qEAwtRXJIn+6OAI7WYHo/4Yo24P4/bAAYAFrCyXMbeQ0rYs8LrHKBXTIQDYpRFMXhmABAD7HQG2CdIDJQEAP757iDff28FBqzwTAOQ4C1+xCgZXApwasfz3D7sEWPcVTwcA6vz527/ORlyYffxnAOBTlkDEmnI2wHY2UsCshOSsJ/Z3DgD8l//dfxY8gRAx90rYPKCFCxWZGCwX4UTEn/wkTUD4YnaK4CAn9mw2Lz8VrFEm2rRXp9cONqBcqLl5VectZqIgk58CZ9SsCMt7g1KyGLMowqybwsAy0fUQgIsF1u4itWOw7CG87hBgUJ1En/GnDAon+usYL/2e0v254eLGQHW0tCQw+EfBcaQjzAxxrx2xTFjFcVWrRTu0MQDDjhuCYmEAMXIlBWOkHQjL+JnlB+o65MBBYwn61xNDWv0BMh3kij9VF1AGbaEaabYZFW2aGVkHtg1TmtwMtNsd2Tyw3fiPL/YtDXA9s4JYCXBwvc7VttXpiLsbz1mcK4v2imkCyjMLXFlVOFvaeJyQfi7nSisAIwLVwqDRsRGUjFtpWEwb7eQlJcoUPW35Ccp3Rlp2P6ADpDM2kTXPlfcYWBkaejhwYgLkmzy/AsXOOIYbOZ+9a8CfjQ2PtWTX7o+TsB+Gd3aWiVbB+8mEwUntY31yEmB0bocWzBPsdE7jfLZ0lWO/bDaayFELMsHs9zHodlhi9jmb0fmNejZunHD8Gw5n5xsOewoYuDYmTiwB15CSBkkpsbG+pO0SMoclAHOGGXY87dsyDALGEfscgUYBaMhfnALantaH5FycU5woubWbgHDs90G7m+YLS2/6aDaZXWciJot0mv/SIikQ1/Jj3xHwPsYYCgL6YJxFgRQ/kaHasqo5KGBQNhmwmaRv8xmaK7rHMPOZWTpIZ+iCndBI9gwlIHaBs37cmGdeyaA3f/nyBPw09Yo0U892G0rJnIwlD2wXoNgBYzQfsrWAf/fXBvYf9iOuIdRpo9SGgYv8nG+QYv0nYDO7JJgCONoX2aekL3LNkVLuECAQOQqvX81i7M4CAK1/8f4NNBIQ2MZPUsebld8rk0g1f2V8JZW1ZnOXmYHYeDGN2zi46j9S3+DDSuosCZn2tCf1GANl8rMJnOautb+s+wK8KGNSwTQ9E8difB0U0FzGvAMPXTuqzEi49un3HTMSGpRJ//E0h08ax9x/EQhgv2Jii8GwrlEEGtQVmPM4QTx/fzH5XN29UGLD9VeykswEhOuuzDXy/MK5zb82u4+4CdNp8/ys9+N/t99PL/mOBxBu7E/MAb+bEmDOW9VqVcaAJRyt3eL9RrSApfw3BADTqYFoAI5HHWEAplKUQFFzDpYAkwE4HGUU4PNKgA0A1LJfp+PnAD7bt04CgHQB5rrAPp4RQw4e2y+R5fzD8sxQo1tLNjknMWH28P4dcetl2Wky3UezfYStrXVsbq1iaXFRJNPy+bIAfuNeCokRJYMKyGZK0u/Z/ZPJoYB+vN9Meohur47q8T52du+hWj3Aue1VXLh4DpubKyiW0sKmOzqqgDJEtWoXH37wGf741T8VE4tancYQY9SqTfS6Y7Q6LTGg2LpwXgBZSzbwmfC+jqr72D94gtff+JkwDzfXF7G8OufYl7rmvPTSK6geNkS/kOdYmF9HNl3CcJjGUbWBx4/2HAAI0ZUuz5dQLOTcuNT9OwkNDWoMDwaythH8W15ZwbxLSnPe9OdWk3zgOFBJEmUGGsi/t3cg7sMrq8tYW1/B0lI5wgBcWCpKqXRhnmYrVdx/8Cl29x6gtJDDxUtbWF5eQCpXECCsU2vh048foFRaQvWwg/4wgR/9+Ge4f28f/UEa5fIGkphDtdbD/SdP0G7XUZqDAIkbqyvIJDM4v30VzWZHWK3Xr18XVqKUjZ8Q38s+qdeXvmQGRoVcyP6jji1oMjJkaTxNP1hR1USr0ZC9GsHB0biHdHIAJDsY4RhI1gX8W1xIo1BK4frN61haP4dRooAeCsgW15HMLCCRmgMyJYxpnpzOA/0hDp/s4pNPP8W/+t6/wt7ejvSZb33rW3jtu98BCACW8kBLAcCWAwA//OhDnN86h+eff14AwMPDAzzeeSIuxoPuEPt7FXTbXYw6Qww7pAGOBABcnitibaWEhQAA7AvBkKYt2Vwag15SWICMrUulfAAAtpodBwAWcFgd4vajBn72qweodRcEADwiAxApdJID9ERuSkvtQ3KLi89sO8OkrewBzwYAnubTd9r7p+1TT3vfLjse/wZA3FO6sJ7qCnzaBX3B9wOTzqc8TrCmx6TC4u3ytOvxaZcxqWF98l57NkB32pnO9v6ZAcAZh4tLvZx2vXEA8LSrPPV4Xwz/PO30p76f+D/+238WAoC+sLv7qu8iGwS9BCAGDpRiIOOCMeqFmJYfFyxu4m0jOouBRDCDARMXAYJ/dH7kotts1UXfhm5V1JkIjBViG7v4Awka3CvPDNl/buMrAayxEyUEcwGIASOkDCsAaEAgv+lv4OIxuIF/GkhaiYTeF7OoygDMIJPJBYCBBE0MQAwssxJep6WlgZGBdQ6cCgAnv+eogYoFKBJYiAi8AYDKTBIQ0TF85H5Y+hoT9J/YiHvMrrNpACrAp0FWAiPnKhsEmxL4xMBgz9mXAtTMlDKYIkOPQS4p8HzRkU03RGEZStwEJACa3XXTrVpcRRNJlEslpHNZubZOuydlVBLgpblIamm3FOYIwOX6hwukAxMQd+lxt02f+TRxf/79xsDPp8kgsXTVSk6lfb2xoIC2gcTaz+MBR7DYRRiIzMr7GqBpV+IbAuPxEmDpZycAxdL/4u/HGIJxEMs0OQ1EijO9Zs1kdo+R63FmB3S4lPcJlgoAQ9kCHRMss5BZZTRGuVgCtYC4qeQcVi6XUCrknQzBQJIAAUAX43xr/w7nPW6AOZ/RUISvYqEoY1+E2IVRzYx8lGUUAA+8bmHtEKhRIEtBUXPaZQ/47QBA6w8MBv1Fyd+wKXPUgPAkBv0BOh0yCgg20cSImohkB4V9wz+WMAi9+U/6gbFHnSarzafGwPKlDNRxsif3K5IJGQdmyEGo6xleewDEu9L96EI+fVMyzXVb5ngHAvHZqB6W6d/q74GmX+AQr46EurYZkKVtQgDZNI3YFpbAMODIWJJkhwgoF5QgKvAogI4T3jaWX7PZlD7D+ZCfEfMaT5jf1lg5vxhcaH/h37mG8jsK/hEETMnxQ/MQTa7p/RjKZbIUbj6JZ9U90wsbF9OYhWYCY/fEfjRiCT51eMk6kkSXY4naGmjrGyigr/NxCMzpvGNt788JupaafmS4NlpCwTfx0OO6vuTOr07WrkQ9wfVUwT4bf1qCHpYAx+cjCWat/7O9Zd3WvZFcs2QGPBMcBwD6x1ENZf4LQUb/fQJ71ieUtTeQ9bFcKkuJGtdMq9oIALQT5mHpH3ETELoAewk23/VY2zg6f5icgl3nF2UA2nHC64/tFeKMT7dnCtppIunr3pnYN7rjeuNv2hozCUBGPxU3AeEYPTw8lOdIJpPP7o2vxwQ1FPzjGqMMQIIZ1AAcDemE3gn6nGgAigNwVnQAZwGAogEoJb1u7oI+MxkbzgTEGIDCGBRJHCsdTikAKIwhbR/eh801TJ6y//UHA1nfyHLa23kkYBmvldp9rXZNmGdra0soFMikz6KYX0AyUcCozzGQRSFTQi5bUuYinwtLnQUA7CKVHKDTraFa3cOT3fvo9VtYXVvA9RtXBAAkE6rRPEatdoRms4vm8VAAwFdf/TcwP7eKRnMoTDaadnDtojs2gbalFXXZNQCQiTuCcmEdg+cAACAASURBVGQZPnx0F2//5g2c21rG+tqCsOl4Pfk8DUryeO7WC9jbqeLosIGlxU3MlZaRzcyLcUblqOkAwEOZe8nOExOQIgFAJ/cTAIANGW9Ly8vY3trSz1kVSlBtpfOQX+3CtYJjkiAh4yomyO/efSDmI1evXsbS8gIWFksCYEoJ8KgLAwBzhQTqjSMFAHcfYHl9Hpcub2NxcUESeTT8OK518Mknd7E4v47acVfMMf76p7/EzuMK2t0EyoV1JJIlVI87ePDwMYY8/nIGG+vLWFrks01hc/M8Go02lhcWcfPmDSkxZuyjhIPpL0k+dLuyzyIwylcmlQ4074T4wT3tsC9gnzDgmg0BnskAVEMqHTtIsjS3hYPDu1hYTGJtlaXYBbz4lReRLc4DZJ1mlzFKLyKZnkc2v4REuijmHEmC0YMRqrt7+Oijj/G975EBuIMLF7bxjW98Fa+99hoSPgCYApr7B3jvPWMAbuPFW89J/HpYPRJmZq1+LPe1v3eEfquHYbcnIOCYzr7DEVbKRayuFLEwn0KuSA1AAoAsXVbSQ7+fEBCQDtQs1aazMe+fCVn+fZwo4KA6xudP2vjxG3fQHKzgsJePAICcWegafiID0CXBZgGAwj4VPXmdD04D+E57f2ZnOOMbXzYAGF+/zngZ4XIzQ4rnrMd5BgCetaWmf+4ZAPjF2i/xv/03/8kEAOgH36YZp4BOCG6Zu2V/1JdNKDevBqIQ6FLHW9vETyndcdfNAWhlKNwks+SXC12leiDBIBmAdEVieYDS6ZWVo26rHtBgQYnb3AeaMW7j5xsZhGAdF2guMDqthJ1ppMywwDXRAiEr9/I36MZ4s3I3bqgo0qpulgIAjggA0tI+6/QS5cqViScaQFaGZYGJGUsoYCDPI1IqRKBAr8UYgVYiaCVOjFf4GRLXhFEkACAd2LTUwO6Xh7HnHQRAXp+Ka5Tp92ag/p5wewQQlcBMS6aZtZ4FAPLvBOWYDaS7NLWNlpdXJHPLl2U/teRcXz4AGBkKjtHUHw5VGymRRIGuYhRL73SkfISLtLABXfm2GJE48Wx10XMmLQLExJhLTrrJRNAtYLGgNbIQMvCThtNn7r/OCgCOA1F/BaYVzIhrRT4tAOjAZa8MlH0hEQ+qPLejENCJ3kccEPztAMDQTfeLA4AWkHPOUMl0Y0OxzCaXzyCbzmChXMbayqoITks/6Y+1hEdEl2mAEQ36/RJfeQIeAMiNOjWdatUaDo+OBMimqLWOGY47Bci48dVg2hkSEPA3XTgxPBo7QJ9gDsuBVXtCwD+Z/6Lg/1mWgDijxtdu4zPljCqAzJhztgaPLAEeimI8HbPJ6GaZGFluThrCK/EVBpQAm+Yg6cZnUKJv40fNjzgf6SxoiI8+HwbUzPzz+TAAEDBMwNCBY7qaOYU7HtvGaXdGmX+Tc9T0bK+yFEz7UErVnLOmstSU8ahMYXXKDNedEEQgUCAEa1eBogmwFC5eOi8ATTYXar1ZSSyPw/STzmPaDmFiQZM/bBMDAJkI4fzFfnV4dIj68THabWWgGrDqA4Cc/0VTFcoAFJMHYYhRWzHqHszPhn0iBnR5mn6WyNGLnq2Jx+uR63J9m+cVcFXWezVeEkDQGb7Y/iIsyTFGaULXq1jiJJhvPQK/jQudO5R9Zww/MzYK5yUnCeICG5vf5X32z5QBqRr8kIllz8kAVwOx7ZjKmtOxQaA1BIn1WSrzProGTAKnrp9NGdQcC/xHUIYMQM5PmUwWK8srWFldlfNZmZx93bRHw/UyWvHAayWznmOXfUIZy8Z6TQYVBPY8dQ8Yzj/xDbgx6u188ffj64S9Pyuh9IfGACQAeES318FAAEDRgXOvuESFzwCkCYg44JKSNKSbMwFALfGWdcYBgKNxRgFA6gHybzZXSQmwJm+iAKCOMc4CAQDopFSmAYAsA/YBQCYzIgBgSisxWIp6VD1Eq1FVoDIxQH/Qlp8EXsRgIpNGIb+IcnEJaQKAoxTSyYI4rxZzThtOdA5VA5EAYL/fRLtbQ+1oFzt7D4QRtba+hOs3LgsAyDhAAMBqDZ32wIFX9/D1r/0J5koraLZGYjYiAGC7h1ypgHOb51BeKEs7amktZQc6wix7+PgObt/+CB9+fBt//Cc3kc8xAUNAcoDl1XlcuHARV69cw73Pn2Bn5wjl4oowAHOZBQFp6EL8+NEBDg4UAOQeYG6O+nV5pNO6V1NHX7LcmhLrXLp8WQBAvrjP0H1EmLwwpj7HM2MG9iGT42Ci+cmTHew82UWr3cS5cxseAMgEAw1bWuLAvLIyj0RqIAAgzVT29h/ixq2r4g4sIFOPcUVa2pAMwIUFlm1TE3GEn/zk59h5fIROjyYfCgAe11q4e/+B6A2ub87j3Na6EDZGgyFWVzakX2xvb4tmIseBVD/FNDL9fTGfBSswmMgQ6QFWgCVpOKY6eIwFs5kEhv0u2s0aWq0GWg2ueU006nU1S6MGbILEgA6QbGCvcherazlcvLAsRi7XblxFn17m6Xmk8msYJucwQgnZ/CLSGZqvFJEiAEhH5/0K3n//ffxAGIB7wjp98cXn8d3v/oU8hwQZgNTzSwK1yl4AAJIB+NwLzwvBo95oYa9yILFFq9VF5aAqJcvjbl9BwG4Sqf4QS3N5rC3TBATISvlvF+lcD5uby7JG97sp0c1k1UUIALakDwkAKCXAY9zfG+Avf/oxOuN1VLt5HPbTaI5DBqABgGG7x4gkbi6PA4Av3rqFzY1NZD0XYNlnncJYOu39s+xVT/rMaQCg39/ChEuoPR1fB2cDSGe70vi6dbZvhZ96BgA+bYtFP/8MAPxi7Zf4D//dPwkBQC/jboe1AIUbC07UvS7d4jJiW8+SpGs3b8hGh4uqDIaxampxM8mXloTNpokyNOeLiySPwUC82WxgZ39HhHkH/R5GSQaHXdF7GIrLJv9/hqilozRL4K5Lq/yXTAt/cgpKi9TyQYKjYKOWUFfY2QBgNAsu9xmUADP7qkFzp9+TTQjfIwCYpWEKLee5IWOWf5TCQDRXlHFCxhLvUc5LtkbAMGHmVTcKFggp40VLFPhTGWqOMcTfCYCxdJDMD7kfnk/BU76ElcHMjpQ4TddqtM9ZuwSDzZii0VjCfcwAUTWMUdDFQAENfky3JmhwK70dAp1eF+1OD4V8ESsrq3jxxRcDAJCaLHwxyxq+4iV6dhkadA3GqjFCUex8qYjhWEs97z18gMPDGh48eui0IJX5x/Zln1TmjzKuFGyO9regu3ilZdrfrcTLXUfQ7wwwSyIxCsGzeAnhtOHMMyujU909JRiLlb7Ls/EZgW5TaX0zetzw/DYOtA+SIWpMNW+lZ6Dv/TpVAzCWCZsEAKOAYdwdU/raDM3QaW0S75PRhViDd2M/hQBgXzLSHCv5bA65dAo3r9/QcpzFRQkI2o229DeWCLME9mkAQBnnmTR2d3dRqVTkZ7VS1fHGsShMS71yZYQRoFB2hpkKsVRRPitB+CwAMGp84APBQVvFGC/GSOKEIGM/JskgPZ3M7r4kw3XsClDDeYglSDn5SWFqbtwFyBTWgoG2LA0jA8ncJ924dH1dExYOVJF5yoBA7+mOBtIHyPi2AED0zGTsDWQdkH4TuAk7924DaSP3HDJi/f4zwQJ0fVvnbx2/Nv4HIyeo7+YFlS8gCGosNk1eMZ4eDWjOwDWMc3FWAiPew42b13D+/BZK5aKUexrzz67paQFAgoBkgNB58uiwhs/vfh7M58KSlDakXIayAAMGoJPjMC2poATYEl9+CTAZcMIS5LMg+yTttJzYV6OTvg9+SVsMWbJl2sFqIqH9jcwk1RxTsNV7Kl7iSKZPB2LInoAgtMxJChpKv4sFlaKJayXVvG4Cna5knqgs53FjavkyIrx2ftbGm8qM6Lgj4BcwAIXB5wBrj9Gn9+VKuCk54QBxC0ICR/sAMNN11pyDrXRY2mU0lD0Qk1Bsxyk5GHkmYQkwGUx9XLp4GVvb27h69Qry+UKgMWat+0UAQB7DZwDqvDV10Q9AwS8LAOTz9F/h/B7dS04EALMYgHFjq0Cyw63Xs0yVZpiDBO0bC4hpHOWXAEcYgDE2VNwFmABgo36AxLATMABNgmKcpOFHyAAcJ50bsJubuL8NTOpG1Abkej6WnzpmnEapaQC6vYoyBdnWLC0n6M69VTrYZxIANBMQAlrcexHMIguLLLxOp4Z0mnM5NQGbMjcXCnkBmLi3WF3ZRCG/gHQiL/tdlv8W8nMo5RWQGzuzE2ogUkew0z0W99/j6h72Dx5hfiGPrfMbuH79KlZWqanYDQDAbneIo8MO7tx+gK9+5Y9RKiyj20ugUe/J3m5AoGV1BZubmwJIsXRYjb96Yv7V6TXx0cfv4f6D29jbP8Cf/8U30WoeCKBZmqNkTxIvvPACLpy/gjt3HuD+3V2sLG1jeWkb2fS8lBofVbt48pglwIcybvlaWFyQ+Z7rGJ+faKb32uh02vKZm8/dxNa5LdnvsxohBCoUXOdcoKzhcK3mc+C+lcmf/X3GRX3nHpzA4lJZGHeZLL8zQL/fEhbm/EIRw1EPjWYFdz7/REqdv/qNV7C+ockCGjkO+gkBAO/f28FceQmDYQKtbg+v//LXePL4AL0e17JlJMYFHNWaePLkCXK5FM5tr+DWrZuSNGXVxMryGoolOtuS/bkqbDjR7vPmaolnHNueSdBWu4VWqyXzmkiMJDjbDJ1meka0HvOZNHrdprjqtlrHqB8fijNzs16XeT2d5H6A4Dl1vmlGU8Hm9jyuXjmHjXNLyFI+KJNDOruEcXoRg8Qcxul5ZHILAgBSyzGZKgN94Piggk8/fE8BwP2HOH/pnPQ7lgBncwmkiwWg3hBt4powAN/Dh++/I/vHWy+8gEy+gHqzjYNKDZXjOlrtLg4OqgIEjrtDjFlN0R0iNehhaT6P1UWWO5Mc0kahPEA238fa+oLE1/0eJVioj5lDsZgXncDBoINWuyOuzQoAJvBob4jv/+QjdLGOSieHo0EmAAAHZHg7t+14vOTvn3UrpvvT9DCJ6uERCACe29hEJkldR1ftMAUAjJuA/T4BwJDI4mIkr+9ZAmtWLHESRjHtO1PNz7wPnkaIsI9OX01PingMU7HSmlnSFtPxkdMSciefWdd/PwGoe/PZr9MA1i8KoD4DAE97Yie/n/gn39oItjASiDLocQNHS1EUDNGBnZTgkDR6BiLLy8t49dVX5SeDQjJEqI/AcjHftVKz+66jxDL5RsE1vbtsPid28Lu7T/DoyUMcVPbQG/ZEG2ow7CCR6qsz5xRb6zHLZ3oDmbCYfCsxCMuwbI1gV1L+TsaJ72SmeE3UxZS3KrGeY9twoZHNirmMOjak37TGniOw16V4fk/FzW2zT9BLdYxCMIwbIivZ0AmKJalarqjxuWMLjAlQqpuoaSbxd2kDLn4sXQoAjyEywqBh6bQGN0qT14CbDEFpjyCz4yZ3T8dIg9rJCSTI1ptxyazZKyirUXYjgzhuNoQkKqwaV3IiG9NQc4vHrzc7svm0MomXXn5ZmIB8qeYRWRChfpIyC73lzW3k+ecoAAjky0WQEXjcqEsAfefufXz6yW10+nxWQ9n8JFIZJNPcvFpgwMtxzyMGsPnnFZDQNuH+9ZD95zbp+ucoEH2WhWe2ToUxAe2E0cnYXxAjbWSAq5R8xh6ie48sLGO6kPXmB5LGqoncfyy4iQObkwyPkxmEZ53W/OOG45MZ/BAAMgBJwL+EupRT449zAzc6t55/HmvLS6Kz1m13xKGPQB6ZNhaA2XmMARiyjcISYI4bav+UCkX8+te/wY9/9KNABD5D5lWSJS5kE/GnMo2MQWpacMrYJTCh7AED+Q3gV2fI0I0q3jdmLciBLqRrWPvd5j8z/+gPWfalTtPGeBNWHBlbfG9AlhGBmZj7KoEzgj1Dlgg7VrPHeFXGnwKaqQRLpQh0amKCoIsCkiplQOCJ4JlKP5iwM5Mj1JoauLIilgTbnOz6fST4n/a3aAbbb7toAkcB0GQqi1QqJ/fNOWLQ1/lLwVGCNdpWnPMJfJLhkgRlL1wyKTHCq3/0dVy9dlFE1xnYhWCaG3ucc6aw/2SmmMIAZCDLoOn2p5/hrV+9LWAg242JpVR6LG1H9hr7C9ctZdipfq6xAGVcOy07ve9w3lAQ3gHQHsMvYJxHHLA10RWMOycoHsxGZA+xtGusTDJjANpWQHQjMUK/r6Ay2zkpOocMTpnkU53DTJolj1rebMeIzD3CcLcECdd5dw/isuqAO4LtqaQENEzq8PgE3FRnNjTpos6ejjmOs7AP6TMKGY+hK3wUQPLnI01+hYw5K3c2lqgCon77a38n61acL/uq+Rr0Dz5UJqiEwUQWIPDqqy8JSEGQg6CLMnZDB2krgZ42n6qpG9u+P8EAjJd8nXWj/ocCAHo7hqC9ZrXRSWtRnMHBMeabgPjfjcteTAMAm40KMCBQFC0BjgCALOtLKAvQZwDK9lT2IMpiVuDPfuoePDABiQCAXgkwGc7yT+d/BQC7qgGYgjLlO9Rgq+LwaB+DXgulMmtPVbaHSTTRu2bCKJlRALAwhzSvd8C1L4dScQ7lYtElvghSqhMyAcB2p4bK4RPUqns4bhxgYbGAa9cv4fLlbTGGSCSp20sH2Lokow726wLMvfzSN1HILaLXSYr+X+WoJusRGXxb585JIpwGDbrPJvh0jP2jXXz88Xt4/OSesAzp/ttsHwrzkqWYL7x4S0C2y5eu4tNP7gPjPGqHQ6yvXRQAsNUYonrcDgBANUEcYHFxCQuLc66aqSt61gQACVxdu3ZNjrm0tKyl9lKCreu8JaFk/FKW1+R/kjofEADk3Hz33j0cVioClG1tbeLWrRtod1rOMHEgJh38ez6fxuLWKt748Q9ROdpDtVrB17/5VQEAuUaRnMAy6fpxE9WjOrK5srTZca2B9z78CA/vH6DTSqJcXMU4kcHxccvpKHZFQ/DS5QuShOKcubSglTrrW5vS5YW1ONS9ir1ESxVkyuv8y/nt4KAiRiiLCwvotFoY9ntyPJ2TWUk2woDgaftY3KYPD3bQ6TbQOK6LdqQmejoY9I8xGNUxTjZx/eYGbj13CXNzeakaSGQLyOSWBfgbpublZzpH5/QF5LILCgD2Ejje38edTz7AX37v/8bewR1sX9rAlcvX8N1/8GfI5AZIl9IYHtWQQg61vWN88M5HeOfX7+Di5Ut48ZWvIlsq4ei4hYNqHZVaE812D7uVOrrNAUadNEadHhK9OhJkaM5lsbqUx3xphHxxiPkF/hxhbj4n69Sgm1UAMJ1Dkc7AeZqyEQBkG3ENK+GwmsCjQ+Cdjyu4uzNCpZXF8SiHhjAA+6IBaABgsNsOdM51nbC1m3t6/kuNkqhVogCgxIsOvD0N4LOE0Vn371/0c3ENt3jJuQF/tn4pE/pk0Oqka5p1/7MAwWDtnlUqHE8KzUiwybOK7L3sHmIAYCyxH0+czQIAz7q+x9vmiwKAX/T5n/1ZRtvJNOut//gA8TRQcTJ+nQV+nJKgjN3whIvwF22Qp/x+4h/9yULIAJQsgGNCcUliICjaPJq50Q0BxUlZmlvA0tIKvvmNb2JjY0MmdAKAnHBpAGIgjU0ypwGAJoKbzLDEpY+93V1haT18dB+9QQ/dXlO0J0j+YqDjB8I2KDnJZZJpAf7KuYIEAhSOHfUZdDrGm/y0ki5tLVkkEukAy5bfWT5FUMeJqOt9hEBg2Ekc403EznntYwz6I3R6A3T7ZMooK5LsEelkrj0N+JOfIw1eeEYBAJ0IuV6cbsS4mYqWFCkAyNIRY9YwQOZDY3DNErp0hhlbBnsOMDC2IEFQp/Pj65tx8jRGj7nD+kCO/Y3C4HydNo2qnlg6CgA6xgQzzioKH5YMSuDXo+A0UC7NYX19Ay++GAKALFPiMalfJZskljzFyFABI2UGANjt99HqtIX59+DBI/zm3feFudOWbCjQZxMyAy4lxCqcLwEzm9sThY/fu+iRTAEAxWDBPUcD0f0xehYA8OQxPfspzAIA/eNNTvx6vVaiGciCxWaq+CQZv4/4gnjaBHqa1tKsNvCPaywfHac+A5jjhGAA54GxlLlxc5nPZPG1r38FX3npZSkD7nS4udIAhgCglQwbEMprOAkA5Pgp5jXhcPv2bfziF78Q9imfO4E/AjME/tIszee4FPxEF5KUMwJi4oJtwWy4jetgPnDjV0rHxBlS567gFWNqRvqZ+5wPBEow6B7wiQAgNaUM8BqQ+cd/WtpsfVvKzoYGAHplZKbvKQkIJmeY4CBLTUEWJllsJmGfYvuqa7r+K2RzgSOyJDAckKgnJuzuU3Ac29sDTu1z0Z/hpQcAaCBxQSCPbauyC0x4dQhQdQfo8/4SvDctzRXgjyDgIInRUN0z+X6CAbpMUCN845sv4+bNa5ibL0sSS+QxBGT67QBAfp/lhZ999jnefed9SWTIjJUlcKprYypFkNsAZL0U343XjLnCGTxkURs4aMYlOo4dI96ccm3+t4SY61R8fv4c55ejKuPQWHLaGQkW8Tucf6cBgGSWyFxEdpKYWLlSuZjWqbalMzAimCxg4FjK/gPmn4DLqjHFc2pCcSjl0DLeuV6myXR08/UpAKAlRGQj6Wv7eRt9YfJ5mnkBgBlIcCigGZ1LVetL2TkEAEPWMP+foB+VCfiT/777XQUAt7a25RkHDHRjbQTmPrZP8cDeMwCAvkanP58EQz/GxnxaANCOE18f/qYZgOG9RBNR8XucFRhNAKRe4Eaghi8CIicZNsUBQIzJUO9ICfCYZcBj6kdzruTeMIWB6P9xn0rwLyNJGq2mSLvE/d8AADgg84gAIM39xjKPNVmCe1xBpXKA4YCM+aLMdQQ+Oa64/ycAyKqXYmEBxWIZ6QQTKWNhANJki+YX4f4kBADrjQr2Dh6iVt1Fq1XF+uYibty8IsYi3JOTWacAYFNKWPd2q3j08AAvvvANAeXazRGODutotrsyri9cuCAJZO4JaMxgaymv/8GDz/HRp+8LgETX4mI5Izp6rfaRmI08/wK17BZwfvsyPvrwc3Q7KbTqCWxtXEcmM4/jagfHjTYeP95FZf9QQFKOZX5nfoHl3865td3WuT+bFn28/5+992qSLEmvxE5orVPLypJdrXt6gFnYArNY7C73N/CBZvwDfOQzzfaV/4NPND6QNFuKBbEYYNAz06iW1V26KkWlztBa085x94ibkZmV1T0DAlh2mFVnZ2ZkxI17/bp/fr4j2MSJJ6igCiq0VMzBiZn/dGPvvP/YyOFnpuci91m7u9soFktqkN3Y2pJKhvY+0VgEwyFBoibWN1bFzCQL8LPPfm3k2q067r9/X9JOzl8MUWFAHoMlGo2WwCb4QmJPPn3xEns7x6iW+/JWDEdjWgODobDW5GQyjniS3qP06Q4hk84rMTlClpy1ZrrMxoXzsfMd5VcD9pmGe6/dkdcfj82t/wSGB/0W+r2WmI0nx3sCAhv1qtn/jEfoD5vod6voDStgrsmdewu4d3cDqXRUhBRfKC7AD6EcxoEsRqEE/JEMwpEMIoE0fMEE0A2gdlzEs8ff4P/5v/8XnBSfYn1zHhubt/Bv/t0vEY52EUmE0C1WEBmHUTlu4dHXT/HFg6+wuXUH73/yCaLJFMq1Dk5qDZSqbdRafRwXa+g2xhh1wgYA7JcRGDaQSwcxlwsjnfYjmRwjmwViibE8LrmPFgDY5/0SEfDNhGBK7FlPTgHAMQ7KPnz7+AyvDgc4bUVQH0fRgA8d31CZ2mMyAK3frJeI4CWzyPtZgU8mBbhSKuHdd+5jeWFR6yXXANfomJUBX5i3f89U3cvWmDf9zAsAqlkmhun5Nc7799RzeR/XMdRm33sWALxufbhqfXM/v/B6b/BKd0Qq7zFfSKX9kQDgDz3vk+O/BgW4DqCbDY/8ocdx3etPX+8nAPCyc+v7r//9lAFIDZRLE+OTDQBoGA9m8ghqEWf3mRInAoA3b97UIsvUQx879WPj4eCSgV1ny7z5tNiapPAy2Yxd6H53Ik1jYX58cozdvT2cnDGJygCAZLLR1JZhsa5D76R1fHVOVolwVMa6sWAYPu7emESljRsnMW4ljHG723ir92YZBPw6tNJfeq5pQrHJmSy1zjEAZzQ6RsZHFgyZakN0ekMBgK5Daz4+ZRZWAiSwyJxTAwDyPBMANEwZ0v8nDzEAjYG4GHzsDlrJr2MIaSKQhJjsGuNx5tKTXXExTRA2jBBzLpypujUod/Je++ZeYGZSzF7SQZlRwuivjT8fNzQjFRtS79kEURWvHtk0vzcovE/MSaZn5rJ5bG3dVnfQvA4BQCtH8zBJL5vEHQOQ54NBIAKmY1Gx/8gCPD47xeHBER4/fW4BwKGo9WRAeQFAB/6YsOHpJDLLvBJgwIf1k3S/dyb/buzz/vI+3tbr7odOjHz+dLxeDRJeTWXnJxqYrpP12/R+/tlzfsHr5ZqQkOsAwbf9vM6HS5+X9zqvklJcTHFozrYEUbqXCWyGA35JgMPhAD766AN89MEHStPrtVsYD5l4GxA7UID6jOyNr+k9t1MPQCMvJqjIbv/r3T08e/ps0gUPB8ii9CEQomzFh5BHUiiAX2mw5j53AIbex5776UJvPovYxBeaUG+G5CfgnwMDyd5y/690YI5/Iz+cQmkGuHGAlwt6GlgAUNOV850im00MQAsAeszk6VojANBP2RM3EpyDhvAHOe9MQxO48Sd4pdCkAIE1sti4KTAgDwFAzVkuWdcLQDhWOK+RNwTqSlmgBVBtAJApsAhSmcaXYcvQlsAyuuV9yHNhWBsKXBiQDUhWFo/VmNwb5qSxkLhzd/ONACDtALy+f95x7xiAZPw5Zo0YamM/Xr8+wKPvH2F/77UZ6yGCymMEFKTO7+24p6xKjO+wYQCKgeqCHkzBzCYPmY1k7bvzq/VxEroyHVeOtWbuN8MTUFfeTQAAIABJREFU5fnybiLECuRaOqT/lQGK+doG7JrKiA0j3jTMFGoxIns9rOepITPgmmHWJzHJec6dJ+4M+O3maX1GjRF7bFxTNTWTwcT7TtRIbcjJ1vEHgzaohQ0zsr850KbMW3M9psw/12By67Obx2a/6q8mDEBz/lgb6PxZqaCag/Y57n6TH6djAA5MaJFbg3leeJ4IAvR6NIUHfvHHHyqBcnllydgIeEItdJ940t2985ZZn431CMN+nA8Xz49XvfETAHh5p/8fAgB0YSBMAR4OmhdCQAb0/yP4xxRggX/GB9CkfE6tF5yPqWEA2lR6BYjZxq0df2yTmQasNwSE/29ZgDYplyxe+Uf7IEDJhHAUUSqdyreQP+OjXD5TEizHVTgURzQa19dYLIEgGycgsBNBNp2bMAC1P6BHqWUAnhUPlFZbLZ+KDXjv/iY2blB2mwHXnEIhKwY0ASvOt4cHRRwfVnHv7scIBVKSs5ZLNZ2f+flF+f8Nhj35yGkdCfE+7Cv449nzR9jdfSnZ5fLqvOx3yEIkoLSysYBPP/1Q99PCwhK+fPAI9doQ40ECayt3BTbS/6/R7KmOpCyX8xPBvUQiLjYe1zXa1lD6y5qAclJ65PH+Mv6AUL0xraU867csGUaIJxIC7ur1Gk5OjlFv1LCzvY1i6Uz2DAT/PvnkI3nUZTMp1Bt1NJstMSa53g7HPTx48Dk6naakyDdubZ0DAMmkbLUYLtEU2BSKJFCp1PDi+Svs7hzg4LAoFmc6nVVdnsstIBmLq1lCi6NcwbD3CHYvLy+jXKtfWbpRNcAGKx+0j+JY4HrGYyBozrkvEg7qHDoLEI5yskz7/cYFAFC+yoM2ev0Gep0a+qMO0lkLAN5bEwNwFgAc+jNAOAl/NIMwGYBKBCYAGET56BiPvnlgAcBXWN/Iit33F//VLxGJdJFMhNAUABhF9aghAPDBg4e4YQHAcDIj0O+s1kSx0UGlPsAZvSgbY4w7AQy7fQT6FfgGNWTTAUmA85mQBQDpUT4WAE0AcNgPyQOQEuBYnMA098gtE5giBmBKKcDHFT++eXoqALDYCqE6ikgC3PYNxQBkyrM3BdhYBVj2H8HYiYqCC9b4SgBQa4n1Aj9vpXV+fvzHZABO5reZGt27hrrB6dbr2X3LdZLctwUA3ftcBTC693+TxYYJ9LpoN+a9wf6QAOBlAOPs+XLrnjv+6xiA1wF0PwGAV06X/5/8wvff/bf3DLfPFgrckJj9Ejc1UwaggAyyuYZGAhyPJURjz+ayWFvdUIdKExdoXEsGoGVBeIAz84nOd6LHPr4mDYRpuE/qOAt9oFyq4Pmrl9r48Hf0F+GGkZ25SJi36cAkqIkxx02PSfPlP9q2cyMeZPquPyj5Eb1LpixAwwCcbH71AmbDxz3c5DBpSq8WHZkNxqtLhbOHiuuuEgc6BzNZML0B2X8DLZBuI2neIjAjAebsSwBwGpgyMSOf8cAxACDZQYYlaEzJzT+BGyrmzWTBDTS9L2S8Ph6CScsqNsCukPkMzv/PgYA+nj8PS9J18r1AjRcAdZ/bTYiXyVTN31ICPBYAyOvqfA31+pIzscPMDTsly0Y+R3NnjjMWHUuLy0inshPfRDIhGRDifbwtABiKRFCuVVVymrSuMxwenwoA7HRZTAThD0bhD0Q0jl2iouSP5INaOZ2Yi+eYRyyk7djgBs+NcbeaeDyuHJP2ugXiD3H3T1Ob3wwAcpy4Takd4GIeuBRd4yP25s7Z7DW4DuC7jiH4tp9/dnwaQMqyaG3CqwECZdTGLRNCVmLKIv3dd9/Be+/fRy6dkc8MmX/hSBDh4LRQ8h7LdQAgCURkEh4fHomdxWYIz6UUv/6+vGToJ+YAQG3uCfDbcBwTnmQkmoaRaxsRVoI4uyBfOE8z3n+67z3j8BwI6AHRBcRI0kofPwPo8KyJwKyEU6N3FQDIr14AUDJQn+TBviEZaj74EJEcVvM950/2XNAzjGUCgSHDAHRegJq/2HAh+zEYQlghLUHN6zp/NsBC4JXSbI1k+PICawYAvJarbD1crUcdN16cVQ1QRs9WIwE2siXOE8awfcKK7HLQBSVxMwBgUJstPtbWF7G1tS7mCv9e6cYeBqDzA70KBDRsta42seFQeMLcPjo8wYsXL1Atl4wnYtAEVwQCZn1Qs8dKeLnuGP+40AQAdEnqZJpqvFE6TPDM2WEw1MTe994NqhuP8nK1jD+BWhoDJnSDD91xI8p7LQCo62gChtyaKHBpRGaDYctz/EmiO54CgI4FaFiXvK8JdNgNjJU1u3WPn8N5+rkwLK3fdp00EmDLAKQf2ICNpiBCUbKV6HNJANCwy02zzM55Xim0lXdPrpf9wNPC2OMlLAuBKfBi1g8Duum+5JpB0NxuxPQzgqSSyFGWa/16WZtY0EbsEEqre/QA7GFzcwvv0K9pZUn3hVMcTABRCwBeNp++DQB4neRr9nX/0AxAV3PNhrdcuT68pQfg9O//CTEA0RUDkAAgJcD0b5swwzi/8J8vYpKAfyAAqHvUrgNuTLKZT1bzxJOZ9f0oNGn6C9gfjTTexNT2DZDJpNFoVuT/Vyofw+8bIp/P6l6h722pWFbtTxYgk37JAoyEY1LdcLzFEykU8nnEI9HJZxvR+mbcx2jcw/7BK/mvVSunAnY+/uRdrG8sIpVOCKRaWlpQ8FGz0dJxHh4SACxPAMDiWRP1agvRRApzc/OSlxI8I1BE4oAvQJVJE89fPMa3330p0G9peQ6JRETgy97+c+QLKfzRn3yCGzfWtRZms3P43W+/RqXURTiQx/LSbQFH1Ur7HADI88QAEMNoM41TfiVrKxD04+OPqWbJWpWNCfMiAOhmzMmYtKFzWjN9PgF61VoZZ2cnAspevHxmJcABfPLJJ/j000/lu8jAPJ5/psWuri7rvcl0/OrrLya13OraBhYWFjTXU/7LYyOY2mq2FDgRjyVRqjTw6tUOdndeY3d3D4uLK5grLGhvU8gvIpvN6+/I+Ny6dQfpbAaFQkFKsL2DwytvzX6nq7/jOEjEE1KRsT7iOnZwcKC1487tm7YhYzwYvQCgJMDFAwHDZAAOB330uwRXKQeva981twDceWcO9+6uGQYgVWD+ECKJvBiA9ABEOCUGID0A49ECfP4kxt0ASgfH+PrvP8Ov/up/w9nZLpY3oti6vYl//e/+FKFQB6loCI1iBYlADNWjNh5+9Rhff/EYmzdu471Pfo5IIo1qeyDwr1jvoNToolLpotUiAOjDuNOFb9AA+lXkEn4UcmEUMhGkkn4lF8fiI4QiYwQDlMuHMRj4BcpGY0GEwsMpADjgGuUAQODhsxNsH5EBeB4AZJ74mHWYYS+IjT4LAE7WIfME/f4yBuBVAODsxZ6EutlfeAGe68CgywbOVX8/+bmn3p0NWXKSWVe/uDWR7zNpqs286Q8FAN+0T9H9fUkKtntvkZJsUsFlRAwH/jk7Lh23s4uZECze3PSfNCadEM3u42aBPC/4Z4g55yk97pi9AWE8Hh2/zygdLntcxYCfNjUvow696axe/rur9p9TAtMVDMCJ1ZdRYJ67Hzxvdd1+dvrUH8Yw/UeXAP8P//3Px0O7ucGA6ZMhBMYBU5RqU8eADiOHCvhp1MrNDf0KCADOaSFfXV1HpUxgxUhdlRgZdADgjE+ThwXIk8qCl95bJpXLLJgs8mu1BtqtluLY+bNggF19MkbIIBkhGCLg1jdMQDsJcDAS+GM3LMLC3m9S7WYDDLQptVRZI4ODimd1Q7TxNRMEGUOBAVkShkXAIsgQ9LwpwObSa3NjQbguJTz9nhYk/c5jOC0GBL20xDKxflmWKWPuIW4iuVkzKY36ext3T78/f5CptZT9ms/NYiOTTOncUdqq8BB/SACVT1T6GAIC1khzDGBMxo2bREjKmWzYrGG79QL0ngc3uKeAkvNV8gx726lwxaUDxNQ14jRBQIXXum98qeQXacNfHODgmDM8LwRQeexLi2tIJtMY9c15499JqjAZR2+eABUCQiCW1zgUQrVR1/8TCDw5PkOj1Qb3qAQARVZhge0Lq7NOYJIyLHZsuUkke0ZJwZwgrX+eAWs4eXgNUs1YmoCi7LpZr0l+ZvmGiUFkQEXv/7szKsBXrz0NaDESMvv8GenVZc9318IlU3qnTu+EpvQ6ylEcY2USejLdAM9Ou7Ods8sWDK9kfXaBuw5QfNslwPs55GNC2bYoXMYzjpTO8bAP/6hv5CWjgZhl9AAkQ3br9g3cf/ceYtEgSqenmC8wHS4gANBszN34stLome4iwUZj5s8NzFDvPeh1cHJyJK+eTJLsVULOJilxHOgr2Y5G2gIcbDqoZIRsEFDsFSAYwcYF5wcje3QbYJciOrsgTc/XxQ3t9A6Z/d30e47FvoIIDItY8kWfCeUpVUvY2NgQa+P16115vh4dHxn5jbzxhuh1CIxxzuScS0aIYQEGxvR0Y0HR1eeP0L5KSYVkfA8RCjOQxbIBwiF0un30RwMk02ksLi2heHKKQNgwRwLylTKWCLPNiAuFxqUMwKtH1TTA4bws0zUoyBo2QVdmI+vmrnaziXara5MzKekyG2iFPoXDiMUiWF1bRizCgr6PWIxhIJyjrXccG24zHoDeo3TeuEo8tP50tEI4Oj7F3t4eBl0GHFnv2EAfwTDBPLJYOQfZUCgCgDZEivI0ji0ydchayaaYsO7nAiiQ1THAOF97mW/mmFy4h12XnOSGrHeNBXooGIbbYDTWz4YK0jENOm0iPAWX2IeWScixxgR4sY1IW3IeZUyo5feSsrL2YJL9tGhk7aAjs3IyytP4YFJkv9fR+/F+luQ/xvrFL7UCH5RWcV7m92wOZXNpNS+1dnIDbwFG/j/PvcxDPN653uvk3WS4n7sNh/G8IqPRbPpdY4zMO3pOkHnY6w/RaDZNI5Y+y0yMHA4NAC4g1fiL8XO6pgHfJ18o4O6dO1haXhKrZiJMYPjUBCg37NnZxz9lAPC69N+r7+Sr1qyr6oQ3A4CzYVbea8v/d/WTd6Naq1sJcCr9Rr8pI+AdiEWnxsi4Cx9BwGFbacC8r1n0SC0hv0z6kLA5SU9McqqtB+AlDEADyJta2tUruqcc65Pz2YDyySkA6EMIQ87XDKdToNG0MWKkyCOxkSQBrhZRLB0jHApgfr6gucGEX5UFYITDEQQDMbEAGejmR1CNW0pWOa6V8B4Miq07Hvfk8zYYtbD3+gVOTg9QqZxqvfjw43tKY6XklMww+aP1+2g02ppzj/fLOD6aAoDlYkPAHOfpjY0tZLNZsX15LsmQbnQqOCseYWf3BZ49e4JMKiYAkNZCBB+T2SgWl3J4/4M7WF1bMcfui+DvfvOF5LDLizcRi8whFs0hHExie/dowgAkIM/Ed65VZlM8RCzGeX+AhcV5rK0tK6jHJKAPTMNrMpedbzawiUOWINdXMi7LZUqui/osDJ/Y3y/jxo2CAMCPPv5Yw5LJy/TzY53KUBAex+HRAb7+6qsJm3tpiWDenNYmMyeNFejCJhMbb5FoAuVyFTs7e9je3sHB/iGWl1cFpA7HAeSyBTEGE4mE3i+VySGTyyKXz6kOIqh42YNjsN1qy+eP150KMl7PSr2G7e1tHB0dqd75+Sc/U6hkKGw8zHl/DPus0Rtot+solw7RaJZxePga5eIpwsGAxg2bctxTbd4EPvpkE1tb8/AHhqodeqMxKvU+6p0g7r73CwGAgVgWgUAGsdgCAsiC5QkBwL//7Ff47d/9JxSLr5BfDODee1v45V/8An5/E7GQH61yFfOpOVSPWvjyd4/w8Kvn2LxxC+998seIJDM4q7UF/BVrbZRbA9RqfaVSD7nkdCkxqgO9OlJxoJA1QSBkA6azVG2NEQzTzzcCjKIY9snWp/8fU4x7YkDKr3UYgH+cQLEyVBLwdy/PsH3Ux2nDLw/AJgLQiJdPfNTsvyzBx8wHUxWL6iaXBCwZsB/l8vUS4MvWO+98eHV9Op1T9Pwrw5euhuLOgT2eLIBJTXjBp3g6Ir0goJkPz4/W6wCZ2dXi2s95CQCozz2x/pl6QDtPXndEatrM5A3Mhvd5VVmqg2ZTtz311mX35ayCyr2n9xi818nt6SavdQnh4LK66Kr1mvkFP+YxO/6uAgDdsc/WExMPQC8AOJP14D2uKwHAf6TP/2PO2aXX/3/8D386ZlHNBcDoH30q2n1WlsqiwCU7yt9ozIjyESLxJArZAiKBCLiokDZOOQFNvIPhHwYA9giW9TrqXLGzTQ+carWJWqWK4bBnDPMt48/vJ/DVVcHEiHuyHriwU/5L9gzBv5g8Nth9JGgzNWTXCZh4Uhl2mmNrqdCeSOOmAGBoMBRooBuNFGmzI58yT+zrGfkuO/UMASGjoYNW1/xjwaMbi91UbbBNpz8UiotJGQiYyZ77p16XoBM34sYbiLIlFgJkzIxBX5iavgashI7nP5VOq+hqdciiDCBApgj9jCJRRGMpXRNtACwAyCKQD05mIhJaKQi/0llG3zsrJM8E7W6yc5MMNxoeg1I+h3w574ZcPxNjZoB+byTA110L95qGcUcwhTJpoNsnaODDxsZNmUYPewwh4IIY+sEAoPylCNhx49tuCeg4LRVBFk2xXNF573Z4jcIIRVIIhKIqrjkOCVhyDHGDaBiVpjvixoqbGLxeYjylAlCdv5o923rOTAjOVd53k86Np+PjFoPZyc47Qc92iC6TGE+BQZM4NwswufRoc5Eu6VB75MWzC8X0e5s66M7XrFfUhe9/3EJwbmPr5P7y46SfnA8hddnGCDIJe0AAkPOJHzGFTASQm8vivffvCaApFo8xP5dDlNdbc45hArmNlO6ZNwCAhjrHDVtfIUYvnz3TfGQ82QjI9wEWpUEYjxvK9BWYZJhyBLfDkZgCluLxlABCV7Dpc1qQkD+7tPCYGVuSh517nP9+UuxYWYhhUjEAyLITfCPUmjWZp9NTiIX5wd4ukqm4CnbnmUhwot9mE2eEQQfyriEQRpkisWQlyhJjCg4RCpr5mvOZJMBWmilmXCgiuT43pYlsWowC18AgAE9fKZ9lz5n5xRazVsJrPqr7jG/LAnSMdGf5MA1m0NoxouVFT/N4p93WJlcPu/D3O2206pTmEAgl25mbZyMdJmNvY3MDy8srSCdjksRy4zULAHrvX8cs09hz8lDrQysZtN9spPb3D7G3t4NOmxs+AvhMTwSCET9IvveHrH+pY5ILEKLcKDEJVeJmLRqg911EjSEWlyGBhX59r+OaoYBNu9qGARi0ADVhDPrtsicn5p89ftYWAubJQLTefKbpYddENYTotmvOs9ngDKwPXhfdVkf/74BfATJk0Q0ZLGUYJQr3CTJhNGTsR3xjI/sbUrY4FuBpAMCYXscAgCOTohkM6H1DsZA2sqxdHADoQEfea44xyXPoBTLdeLvMM9dtNnj8vR5DR0zgh7foDo6ZdBlGrd1EuVRW/UPkpdem/NnMPTxfZNCrNhqae9OtIysrK7h956ZCQPjZeS/yd2J9ErS8YMUwnQPeBgC8NI7YM6fMSnj+UAzACwyBKwrti/PgP38AkAxAk4prPJ11z1FJocYkGYBkAxpAUJJ4egBqDjRsctkYiIFrAu9UNzj2n2WTqhZj80ZJwcaqRRY/lBmPmEDKe9AB7YYNq0a0j4CUZQCWjpHnPL20oN/v7+9LVcF1jKy/YCBqAcAUYmGmokewvLKi+olTK+czTjNkk/e7dTH+jo53cXy6j0rlTKm27394W2w23r+8d7kGcb4gAEiW+fG+lQDf+1ASYCYA16sdJQ0vLCzLzsOE5bGGH2D/eEfyX4KX5fIJopEQCoWMWFZMH07n4lheKWBjcxFLy4votLuSMf/9g+/RbIxw5+aH8PtSCAWSCPjj2Ht9ggMrAeZ8xAaPGICyECIjkMBlDEtL8wLlJjUkA5osAOiAfldrOfCP3zdbxvtPoSulU915BOYqlbLW5A8/+kANAJ4PhiWxfuZ5IoBGIJCA7Ndff2WblGMsLS1q/k+pMWnIHWQAcm7hHB0MR1Ct1LG7u4vt7T2USkXt7wgAsrwh8YMWUAQAySSMUAlWyJuU5W53Eno4U3horDExmCGNsvcIGSbz64N9sf+ajaZAQfoxE7S9DABkCvDpyWv0Bw1UqmX02k2MBvRKbaDZroPbn4VlAoBk3ReUiBxPR9GlKmsYRHcQweLGfSCUQShG778c4rFVBJDCsAOcHhzhwWe/woPf/WcUS6+Qm/Phzv11/PJffYqxr4locIx+s4Xl7ArKBAB/8z2++/oVNrfu4r1P/gjhRA4HxaoAQAKB9RbvleEEABz1GALSxLhXQSoCZFMhrCxmkEwEkM0GEYmOVBdxHfMhhtEwKPZeOOKHL9CVB6CCJakYGydQqvZxVhniyXYFrw5bOG4GzwGAQzL//DGpq5yHn0K0bJ2ndYR7mYmVhwEAmWJ+/949LM0vTDwAqaLz+v9dtgdRvWCnjNn9C38327T1/uwqgMX788v+/pwHoFMGePYWbwKGTLl4HgH8oQDg7Dh/2++9JBxv/Td7vNdZK7mA0qv2YbP7Qfe8yfWxRChvEJz3GC4y8G35e46cdPWnvs7iyu2n3va8zT7vynH4lhZUrs5gHWNYjJerimbH52UM1Ms+gwl4uvpxnYT6x56Xt/073//8P/03Y5r89jpdcDPTrDQUAz7gZCUWR1iSTKlWKBHoUZLURyRGAHAe6UQaq0vrJnVr7EMskVQRzTRV54NkDuY8k8YNevna9E3KL6W+40FfSUdkZ50cnWrhU6njozyYGx2aefc1ufNrNM6036hJ7oxEsLSygkQ6hWw+h3iKxxI2gJSVRE09cgyTxDcynk2zyLpAEHbgx13zlSXXcIQg2VLsmtruqnu9CQA4GojJ0Bx2xAJkGID7/AbAYUFnCrVgwCSl0cy41SQ45sOgP0av60OzwQ0DF8sg4okIEklO5vTCqGgxSKYojwPC/jAy6QJiiZQWhz4IgkYQTWQQS6YRjVsAEGEje1atNwsAkqFmGIfyT/Ib9qB3Yrp0AudGwybGecEpsv9YvBpwxvhAUb7BzdrR4dFkE8ObV5spywbkxp/JZBxfYgF2+ri5dVceMhx3LFZYjBkJsDu+qynEbvPE6yFALuATwNDudnFwfCSJw9HhsQDAdofHHDQAYDAuBiCPhwAgr5EACsv+kASLbAwxpcjm5PeG2WjJKwJQzYj3+KxZAFCG9WSXOKP2ydfzAI2jgLvz5L0eb6KMu+ebDah7r+l5chtTAdY8QseG9QAOCsDx3rczGzA38U48DWcmOrfhF2NmkvI6nZYuMAhnAMG3m8CsN5f8cgg60aPHMP7YTSbwF6bfTmCMCMe0GIB9hP0+xMTAC2BxZQEfffy+UvvqlTIy6Tgi8ugzHm7GpktnydwPLsLTHuCYYJllABrTVBr3D3F6/BrPnz9Fp9VUBzfGJLdEWF9DEQNIEBzkpp3Xw3g5+TG/tIxkIotsviAQkBs4AkdG+mjHk6OWeq+JR2buzp1rbkzP5fnxdR7bcUDY+QCVM5seuLG5hmQ8hp2dl5KzsgPfrNXExuC/XseE6LRqPZydVtBsDtBu9REOhLVpSyWi8v0L+MhSGyORCCOejCBB+WU0ZDaMkTBavb58CBOZLOaXVgyQQVZ3xPyeDRExte01cWDIBKTVBDf1iHVA3Wyn1DzJevXZzqnYGDYIia/HQjwU9KHVagsEpVfR948eTu4LrgntZgPlYlHzFtfK13snxlNr7JcM7uatW9jc2FDIDEEkB2Z5GYDe+/oyANAA9iYdnvYOlD+9erUrKVi7WUU8GkIsFdQmNpaIIRwPI5aIapxxLicTz0z8wNzcnIBVBRQMIJm1YcRbKboLq7IWGbMeM655oHXPbhwEVLGA4to4MhLdARn1Q9PsMQCgs39gkBjZbZQWDpS+SJBw5ON1Z2CX8blrMvWx3cHrnR3Lkh5Mg8i6A7SaTTRbLTXL6NdJSRnBdAV5+KGxxtACbYZDITG4xSASANjUuczncpIK8rgpOU9bAJBQh4AssQ4NiMYGm1ur3LzqHT+OVeGdl3mN+Vyu4/JuIgDoSfXl9YgGDGOxVC7h8OAQtUoFVGSwFpMyguEz/PsO/59WKAxkmCZf0YP51q2tCVjOtZMmKAE/6wOCviZsyz0uY2K/yQPwhwKAk6nJbRBm5vUfw/iwE++lS8LvCwCqFnsDE+VtGYDu4Lgx+H0ZgF4A0FnPOACQHoBTAJCbFuMHaLyGDeintcLaMvC4pFqwigV+zzHIe0/1DX2mCCQSLBQDkOsNWXaGyTtZp9UIo4EMgyPIACyjVDrG8uK8gDLOr7S8YLAaa3o1bvxs2sSl4MiksgKekkmC8KYpr2Rx1k4ENjoN9AdNlCvHOD7dQ6VKjzsfPvz4HSX0ak4ZdLG2tiagk8EV3J+IAUgPQAsAspHe7YyRTjFlN2yS5FX7G+uJx8++x8PvvlAKMBnBrAM4b+bzabEbozE/1jcXxQRMpRI4PS0iGc/j4ffPMegF8Oknv8SoH0G/z4DBEA4OSwIAuV8RABinf915AJBhdisri9PkdetRLABw6Jv4b2ocyuKHTQsf2p2aZL+tTl21M9n3XEuVkD4cYmVtGZsbazonxWINfl9YewrWpwwD4VpDqfRXX3078RKjnyFTijn3KTV8NFKgihiAtLxgM6LWELv81atttJptLC0vY35u0TZtzDrBdWRlfU17vvx8QdeH8mSueZc92HThc7rtDgqFvI7x8OAA33z3ENVKVXPVXL6Ajz/4UOPEeZh7GYCNRhm9bh3+oK1R2Lwe9NCon6FYfK3U6HgC+PjTdWxuzWuf5AsOMSbTlEEfoTT8kTn4ozmEoln4LQDoQ0YA4PH+a3z5m7/Fg8//M4rFPRQKwMatAv7sX32KEWqIUb0wGFoAsIMvf/MY336zgxubd/G+BQD3jkta55HjAAAgAElEQVQot3qSAFcaXbS6PgsAktUwgH/QwKhTRTwyRiYRxPriHFKpILIZAwDysxEc9SNhwVwbTOWn1yF9a3lfcu2Nolwb4LQywPO9KraPOzhp+lAehNAch8QAdACgj+SYSTOYTUpauBg2Oec3rUkWCGRxxetIAHCBTFFaZzE0Uv+MVdibHrMA4OxzZwEb9/2VDKtL3sz7Gv+lAIBXndPrALTZuvYqwPO6dcytC1ov3mIvNnm9Sxpz3r+/Sko8WS9/JAPQ/f1VAOB1v58FqLUH0+d+OwDwKmnxdeN99ve/LwD65rvx+t/6vvr7/zBmd6bfbWLU6+OE6ag7u6izw9IFGrWRNnJ8Djtv/fYQ7TY9AFMyhN1c3cLq0hrqzRb6Qx/iyRSC4Th8VnJ0cQN2vgNtAMCONeXuyQSWiwQXoMPX+/KZkE+dTIJNWhilEvC3EaQnYMyPdCqGXDaLeDKNjz79ORK5HBaWFpHKZxVMQmum6Y1iNkJ0OzKbeoKAzlPKTHAmZZOTrAEMuOlnWcVJMiQHeMcAnBbWYzISKWcYDtAbdtHpd9EddPDg89/q/RjMITZCkJsSghLcrDAJLCb2WaXcRKPex+HeqSQM1bLZALAIYWFSmEsgFCKQVZchbDYfRzKW0OK9vLSCdHYeg5EP9XYP8UQWqdwcYukcYkma3FLWKnd4gBsDC/h4Ozpmc0OvRHMu3HPUQXbd4wsdFr82fKbrbM4Jb34TtU6A1vxht9PUBprdTBoYt1oNE8xBhiMXFj+9bUzoDLuRlCAogXMwwubGLYEDzmyf54xFznkA8Ar/AcuecAAgN3UtXpd+H69evcLu6wO8erkr1gQBwD6N/Gma66PHTlDFMcFBbqZYLBGskWdUiF3ykTaJLtTEDCojaZeXpJWTazR5mKVThpK5Oa/aEOlcWikmN3yGdWKujbtW3tvbPV+gJwFrAX/stBOA80ne5+4B51/oNoadfl9Fh/d4REc/N7m7VF3zrtOOETcfVgJ/SXEwAQoJCHhAwqsKgeunLBeA486fAaz7PcNiFqOVyAYNxcZDFT7y/RMDsGcAwIABACkNfP+j+/jZzz7GwlzWgHWUm8qjzwJiHgDQfM7p5puX1fgjEvy1cq3RQIys05MDPHnyEGenh5IvpXIJxJNx3LyzBX/EeNxRCuMAFmfmvry6KY+d+YUVpLIFiEpF9sckfMJ4iE0WVneNLgCA096SV37uPb/ebifhUl1/YkFjspSM7+nR8YE2Y5vrq0gkozg6eK056fBwF/UawQpKU/rok6HUH6NV6+P5s23svz5FpVzDXG4Bi4tzmCvQc4eWEk15LTE5MhE3LEyOUQHskSha3SF6ND/PZLGwtIZktoBgKK4UQnoUqbFk5aH6OkmktSCtOw8TCbBnbriMRTRhcE8ZgNP5fYhwvoBRpSQrikrpDN9//1Brke4l3wAn+/vyzOFGi3MFTelNCIoBAFeW13D37l0sLy5q3qCf02Rulc3E+UbLpQAgOWnWy44bWjJCnj56gqfPnqDZKCOZpHw1JXB5eWNN4F86n0EkFtX47Mlvwqx1iwtL2NjYlGQ0GIxiJNY4GctWMjj0TZoYZjwovsU+DONSBR7ZqBMA0CB8bj7X67G5YD0ADQBowDCOK3mrwmxAZLFLVrx9B75mp9tCuXKiNE7eR5QcthsdDLo91Got1Cv0giqj3elp00rpbi6TMBJfeRkCsThZJvQ8NKFRoWhAACBZMQR0+Uilclhf25LsnAAhGYD+SNz49AoApJuwoSpNGxmmUTYpIOWNPJWkq5BkwrXmdja46HNrADzjpWZrC/t5Q+OAPv/R0TEOXu/i+PBAgQX0y2KaZ6PeRLvD+qgvEIDAJ1/HPe7euYU7d+5gZWVNjTJKAAlaErA0DMCp5Msc08Um008A4NXr8HUbp1nGyI8DAHvwE6BirYmuPAAdA9ALALImEQvQ+QHKh/MKAFBNEjNOFVzkmfhdrdATCEjvVbPGqMFvPQBZEwk4dBI2H5nhPVk20IuNcxCDKOby9GmeF2ucNTulo9zTRaMJzS9shuQyc2qAEHjiPWoehqHNsU6wqt2qCQBstsoCACkxJvPp/Q/uIptNiSVIS6A7d++qdqaFwUQC7EJAggmEQwmMBmQgJtQwpnqG6/xw1NJ8/eDr3+I3v/1byUlvbKwIsON6zRTg5dU5Ndoz2QSiiYCYUHwNgolPn++K9fcv/vgv0O+G0az30GoNcXpSxf7BCU5PSxZE8ynl2IR8jLCwOIelpWWk0vFJqJhpGBrQheeYt7NLXQ/R946+5r6BpMqnZ4foDzpiz1HOy30OFQJkFS4vLyCbSyKXz6N02kQmU9Bewnj7GVkvSQGPHj0VYEiiBb38CLBlczl9pZ0E63I2XVjn0maDey4CuTs7u2qwrKwyhKWg+Z2NrkAwhJXlFWze3EK3P5TiSs0KhfSdZx27NYD7R6YFt8mgW1pCq93G40eP8OvffKZ5jdLp9bW1CQPQCwASICbLr9OqIxbl+Q0jkYiKvTnstFEuHuLg6BVK1dfwB+v46Ge3cWNrXnYrxcqpaodQNA1/OI0hkkAohWA0BfgziMY34POlMeiMcbr/Gl/85q/xxed/g7PiMeYKwOp6Av/yT39GUwnEowyZjCMTy6N+1sWD3z7Ew29eYWPzNt798OeIpPLYP62IAVhqdFBt9tDuTAHAMUk1g5YAwGSYAGAY64t5pJIMcKHUlwq6gZp8AV9M9y/3RvyeAPZg0FPzx3kNl2s9HFdHeLFXxaujDs5mAUCEgUAEBABph+XmAl5zXi/6TwrkH7FODhgg2hdSo/Odu3cFyEaCIYF/DkC8DgT8CQB8mx2Mx8vvGkD1bcA4Lwj4YwFA79+9zXv+cwAAHR7hZTe6q+NUGF5LGgcAXuZneGVYyTUS4OtGw4+VQLvXnbXSuu79Zn/v63f+9zE3cb0uqcldPPzmSxy93sPp8SH6HT9SsXWlQe0ePgc7MFywWvUBEpEMFubX8O7d95HPG/CJhXQwlNRGjgCggA91Dkd2e+l9e5f6aqQ/JpWPAKBf8jsCkOxAPfn+kXArw8gxrL9waIRkJKCvJ8dN5PPAyuoKsoVF/OJf/hILq2vILy0hkkxiHArDR1lyKKbJUEyIMTdo7ljsZk6bGoeReNiKKvA9x63PZIMG5D9ovL3I/NHXbhOIBIFeC+2zI3z5959r00wW33v3b8s0Wf4fAg58yGWX0WoM4PfF8ezRNr795jH2do5RqzQFiK0uL+H+u7dRrR0jEOojn4shHB0iSuZMOCB57OLiMpLpPLpMjYqlMaJXVjiGaDKPQCwp3xglxiEs6rjPZ9gMinWTlyB3aCw6jKzOMDd5nmxhqM/szM3dBsKaFVEeLYaJ0BF7ouzXUMBojJmCVitLOvL9o2+06TeSvjAatZpSpPmeO6/3cHZ8inq9gZNiCc16C/duvzspJNn5ImPTMQDN5sYyDX3TTZG368ACpMs0SYKSPqrcjdysWmvgm28e4vvvH6NYrqNaa7NBB38wAX84LuNgPyXvoOSLiyclZkH5noi5FYoiEOYG03xkCU0JtFFKzs0vN8TyuJ/Kby4yst58u7pJ+aqbnJ+fRR47dgRhCKLwn5iFAl+9zI9poASPm39HTxkm6iVSSRWtks8RqON1tH8/7ZQYqTe/5/16eniKwlxBRYnZWJoQHgIYnFwdq9NNsG5RmXQa7UcnO/dtHgrAsQxVsW1dKAZBFD9lLE0BMU76q/RuSu86XTAzKB4OIBr0ITQm07YlD8BcIYWPPvwAH314HwuLeYyHPfiGffM8GzIxAWxduqYFMR2bV14/vAck/R1gNOgaOVGthKfPvsX2yyeYWyhgbWMV84sLmFtaRiyTQiwRB4N3OBpduIE88wJRbGzeQnZ+2Uwp0aS9HzlnOSTZsJMmGyltplxDw92CPGH2/92c5T3RXrkwb1crBzHGT/afiYG33/MzdgCGNYXZg2miWDpBvXom2aZCfsRk7uHbb5/gxZNXKBXrKORy2NrawvraEkIhw94eDLuYLyQlHSNbK55MYkifnkZLgN/ByRlu3LqHzOIqwEJdCZJhQGxtvjlb8Z7PL4aH057Y8TQjh542otz5sfOFZdY5H5zJV1k+kN5r5sd+u47S2Qk6baYc0u+RG9A+9nd3xADkhql4VsXpSc3OGcaq4NbWLaUu5nI5jVlugAyAb1nYY0/a+yVsXMruNJ9ZQJPBNZ12TRvmzz77NbZf7iKXj2BxZRHpbAp33r2PVCaNeDYpNj6ZOGT6iEHWG2FpYRVraxsIZTOmS2EBQHNWDEiof5NEWfoIufnfMSbt2NK4uezu9cowOX6cZNpdG8+4YtCBuj9sUPG9uxh0i6hVD9DsnOL05AVq9RK6rRE6zT6a1TaatTa+/vp7bU6jkTiWVgr46JObaLRO1CDk5vLD9/8I+fyirDBGDFVAQw1EekseHJzAP4pidekOUhkyc2iZEYUvHGdUPOCnebzVKHLscS10Ump339km2oQh5wXWBADK58OcHNtZnpwpXXpjyYFhH6NGE40y17safvvrv8b8XBbxaBi9dgfbu7tiBx4cnaBcKqkRa0LTCLwP8d4793D37jtYX99EMpHGyXFJNhkCAAMhAfrTeYKHcp4NyGHF+5ebPzJeCZYSNDWHzTXjuhTCGQnVJV6DZn04/7zr5nzH7LjY4T+/Xlz5uhcK86vWmVmbBLueX3G8s4DgZRtersd8kGU7+/BKh+gtPfEAJACoMAwLAPp6ajyzvtFaYyW/8gD02UAQ2vNYYN9JfxWWM6nDrPqAP3NNXJvOLTsapqj2DWOQzD8TSBfCcEhfbgNOTccBJav0QzYhQ/FETGBevVpENBoWaLS9s42D14cC0BkmEQ7F4PfFkMsVlMjLxhFrP63f1teaLKPd169QrzPMiEFAbRyf7KJSPlZox527t/X6BLNZL/KcZrIZ2RDRJufooIyjwyreufshQsEEIuGU1gnKmNm85i1GBj7BVYaW/Mf/838VOJbLx7G+vor9gx2Fcq2uzOPu3S2EYj6k0hGt6VQf8UiTiQxevTxAJrWIjz74E7GvGO5QLbdwVmzg+KiohN5ut6f7hb6cPGY2I5aWF8SWY+PGBGfZJHnKUntULJjQB4I8JtyPDU0qSpool0/lh9jrtVBvVNFkgzLC0IiUfHjn5jJYXV/S9et32ExLiKxBiwiynNudNrZf7U5qNl6jZruLlZVlbGyuizXMOpB7LzVP1fgPoVZtKGWe/yjHZRgfzz2bXOyrvvvu+6Zm5+7BzidsOquJdC61nEnlJqyI9zGJD6x1ePxffvUlSqUyvvn6WzG5KTG+desWPnzvfa2VBABFmqAH4LAjiTiDXDLZOObn+PmzCMai6BTP0GlX0O2UUay+RrGyjeWNJJZWUkhmEzg5KyESTSIYTWAM7gHjGFMWyxCaQBaR+A34kVRz6XR/H1/85m/wxe9+hbOzshiA62tx/ItffKpwyvnCPOLhjMgIp/slvN45xHffPUJ+bgl33nlP+62TSlPsPwaB1JtDNGiJ0gUG7T589K/tOwDQJwbg6nxWqpNUMoRYjGoH+r6yvLMNecZyWesPWlroPI/JGvWj0ujjpDTEq/2mYQDWgcowjMYoCArkh5T2+2OygIrIT9EQFHhNXCIz9w0EYOPxhNKq45GEPCHv3blzDgB0YRUXUnBnJrgL8+MVFlIT4GVGMvymdeE6tpebq37Ia/wQ5uFlr3sdI/K6dc793h3HdcSIC8f7lvunq47D7+lgXWUX9ab1WyxuV2Fcwhy8KgRk8rlnJNizx3nd3/+Qa63nXufZd0X4iXsfhWF5GqkXrv/M618nAX7b8fEP9TzfePCr8XDQw6DTxLjfFmOldHKozlwQEURCJllq9/Cx/Dm4UBCESUQKSEbmEQ4lEQpGJRugjSALaQTZdbAAoKAX5hFdKIVsR4ILYQfdXlvSvWiYaUghVCtn2H71As+ePkY8TqPUJJLJKJKJIOIRH+LRgNKA6+UzFQWchNOZAm7efx+ZhUVE0zkEoglT0NNUNUBqesxsHgkCTrQqLLzsJpeHKAaRO1YHhNki0dRKZhBp48jNITuLBEHMvxEp6gQAu010T4/w/Xdfy7g2EvJhZSmP0bCDIH3AAmRlhRDwJ9BqkIodx5PH2zjYPcPTJy9QLTV0EHdubuHm7U00mkX4/F2MRk2Ewz7E6B8W4rmIY2VtA/m5FQx8QcRS8wgncwjR4yOeASIpyBTKxw10FBgnzDmYVITcCFsAU+/oNoEsCO33Kh65CrnfOxDUhC2cu6m8kwDBP04wNAZrVcVWaTWqGPkHYkCZV/NNPKmq1To6zaYAQHrzsctL7z91pgcB44/YMUEg+su3BAC5yBGeIXOeoAs3c+VKDU+fPsfnnz9Atd5Gs9VHd+DDMBjT+HWgKYtIvr8xsQ5IXk4ZRjxuzJ4nASuTIUMGoCm8XRDKhHFnJcBvezO7CflNKD/vRxZ2psMalrzCPNzGzX4VUGULeh/QoHSxZLrW4Zhl0CYoryYLwEhf9Sq2wJtMdEzt7PVwdHSqwlaG1/YxMbS2zAMzUZoXMinWVpLsYdC8zaLuXp8sOyOht+CNnWxZIHHTxeANAoHq+lvPErF2mT4YDiEaBEIjGo63EI0EUMin8c47d/Deu3cxP58TS3DU674VACiWGME7nVfOIWazRsZGIhVVwbr96jEarTOBi2vrN5BfWER+bhHhRBKheBRDCxQYRhFLrJDk//MLa+be7fQBghLa5FmpJk8Gvz8HAFqAxgt6uY24Z999EauxmW0WAJScmWwxpdTQ/kBUOzM/8N+QKZVtIOQDujTkPkC1fKa5Wx5l/TE6jR4ePnyMF092UCpVkU1lcfv2TaytkgHHcUAZWRf5XByLiwvIpJMyEqeBXafdRySRwfbrIyyv30C0sACEkwb04+cfR4ERzwdBKbeiWK8/BwhfYER67rZLQYEZr0AP40Vg4KCHcZ9+syN06mW0WxVg3EOQVhShoZjz1TL9maoonVVxclhGq9kVE0NJ5om0vJLIPtOm24ViWHmoYwBOpo8ZOf4sAKiNIgMCRj08+PwzJWdyk0YAkAy2jVs3Ec+kEI0z/CkGny8OZlG1Ga7SI2M+q804omyGWQPwcwPDjTMjY540hHiTuXGoBpE94nN/y3PpFlEL/Fmmj1lYvYAYn9eXrYWhS8cN/RRNoHeGVm0Hzc4RXr58IDBdAGBjjF5rgHqtiy+/fKjPlU6lsbKWw3sfrqLWOBBDhCy4u3c+QTY9b1h8Ckdp6XoRHD3YL8I/TGJ16T4SqVUgkDTNwSABwLj1TSIgqdhQy5y365/b0LgGgWoHTXTTgebsRibF5LQ5NZ0sbR3BtblbQb94ima1hNPjPSwWMohFw+g229g72Ee90cBZsYx6oy5ZtJiALSML5PJ67+59rKxsIB4jAHiGQCAi8JmemrMerj8BgLOr7z8HANB6+gmYfxMAaBq4RgZsH3adkG2CbUaaELKhWOWUpau+GptAOgKAo5GxP3FKc65rXHPlDYu+6vN8nnJeelfTUqWF3R16xr3C8fGZAAo2psnCS8RzKBTmxWqn7QVBHQMAGjCMXrxat1tlhCNjscMPDrdxcrwnsHFjcxPhkPHv5FfWGwwfVGOjP8bRQcWkAN/7QB6AAYI7avDTP43+h0OEIz41TE5ODvC3v/5LefDmsjHkC2kcnx7p+5XlOdy7dwOJTETeg+0OgyXo5T1APJ7Bziuy75Zw++aHCIfS8hqsVTsTAJCBSqyl2ADN53NK5SULeWlxEclUYhLC4QBAzsX0wx71x0ZZEqL6hjVjV82ldruKRossy0MpZii7JnhK1h7luwXWXtGQwEpKfzFKotvm9fTJ45SgXql8Ji8/5893dnYmWyIyBm9srmN1ddUGMLI5RAWT8Yxk3X18ZFiN6XRKViRstrRaXcwtLOKdd97TMXD+obrG+zBaKfOgdYkS7Mk2s9YHbC6QWfn111/LX5DzFQFABpPcvnMbH7z7nsDNywDA/rCNAhmPhQTmaNcQjwKdJjrNKvq9ChqtUxyVXmJpLYV4xo9QJID+gEqPpLwz/aEE/IEExlREMWnXl0AksQa/L6p1+WR/VwDgl7/7GwGAczlgbW0Of/KLP0YinsTqypb2voPOCLVKHSeHR/jyywcCSNdubCGcSKFYp/9fC6V6F/X2CCSbOwBwTD9cywBMhHzIJcIWAIxaAJCqEAMAu7rZ+AWbOloWQ9YTlEAsg01OSuNrAUCFu4RoC+FXUAqvNb0Y2Uji/3O8cA9NZjy9OhlsdvfWbRRyeVmEcJ81YQDOFJGzbZ2fAMDZ9eXtvv/HBgCvYv1dJdGe1qv/dAHAS8/8dQDgNZYlXgUYX/86APDtrv6Pf9bvCzD6xuMnY0lq2WHpttBulNCuVSRVJUtGZfqwid3Dp3j69KE22rn0PBKhRWCQAAYxNOtDNFuU8YTh88fEfmIKsKlD3gwASlZMD0ABgF1k03HEEmFUygfY2XmBF88fYXGxgK0by9pIp1MRRMNAImK9fkhP9keRSGURjqaQW1hHIJkGEmmAACATKf0G0DHAFwsEx27zblYINFnwz41pMR88m52Zpc6w54y3CJkLBADH3Tp8UT/Qa6B9Ro+5l+i0qxj3myblbcQUrLG6oVF2pvxxNBtDUb6fPWLqVhFff/Edzk5LMm5lQMGtW5toNop6r3arpILGAYCxUAybW3ewtHYTgUgSgWTWsGbiWfO5yXz00xWem2cCgO48WMaQ0jG46XetGFcQs2K0YIPOA5+nIT8zWq/iMNuNNWlMBEhostGtYzBomE4nAUAGLXB1s4wD7Q+HQwwaDRUJ3FQXT+ivNUCzQZbREKM+mXjGt9F5DBo2o0eO7WE5jJhQOpgCgNwYkxVyVq7i2fMX+Oyz36LVGShZj/6JQ38EIz/TIRmHwo64OU80x+X7MKSBLMBkKiVJgwBF7znhQk0/LFdwW0+F2bSpt7nl3WbtTZRsgnGVahWUcfF4KDfRw4ZXGMBsuvmWyT75MI2mCjD6xFAqmEgmpgl29uCmDERzjU2SmGEAHh8fqWgjGDr5/BMfkanUzBUETrpswC6a1JvS4W3o5u7zCAC0wJs5RBZEI7EwHQBIr0kTJtRXwUMPQAYEkQEYC/gQGtGrrmkAwFwK7793G/fv3cJcPgffuI/AsI8InzfpWNjxPsMAFDhECZPkmTwubpIGkolwY0Q2B+/9YKCHuSUyADdRmF/GiDLWUAyBKFlHAQRkUm46C2Q1DPsB+XcKuGeIhgAIM96n40wV4fR7ATL8fpal6xlllxJwPPcymT4MGLAAIMFivaMYj2wQWABwTABwrCS70tkealVufAyDwACAAwGAL59uo1isXAoAMgU4l42jMJdTYycztwgkUqQTAMEYtl++xvzKGhKFRSASswAgwQzLAhQD8OJ958aE+To7T80wgCbzhfv5LEPIAjsEm/stVfEEjtutsuR68UQIvrhfoOig1RCTtlKsoVZq4+S4Iu8omqkTAOWmzVkkEHIl00L3kwJqrGehvVTeQlA2Axpf1gOQbl8BmoQDsYgP3379AAvzBWTyaSwuLwsAzMzlESL4x81RMAWMs8AghL4AQKbIhxDNZKbgH49F4J47ZxxLZPq58eUY4VPLjIvn1uJMAr68zSG7vs6e60mRxWTommFacm3SNe0IAOzXttHsHOLrr/8a9VoJPTEAyWmIolZu49tvHsnrqzA/LwDw7v1FNNtH2hCT2by+eg+xWFqgZSwWRDw1QiwRUGDWwcEUAAwmNwEkDPjHGoENTG6o2QhythlvYgBOAEDPeHMgqO0WKwnH+3DnI8iT3gcGDZpnols9Qb9dQ7KQBSIhoE0VAe+vPhot49PF5hjnOm7mKcOslmrY2rqJufyKLEWqlaYasmKoc65Ryirfx4zvC36A8rkd/MEYgO5jzkqNfygD8OpO/T8sA/C647yKATj93MZDi4/flwHIZpJhHDAdnk1FbuApA6ZlCi0eTI0i5h6l5fLy41ibjsXJ7OYYgLQWIbGZPpfsbwxNaIgAQJtgTgbggF6e9j51ay7rtsGgjVw+g6XleYGA8UgYB4f7+Orrr+QB+HrvQKRYAibRSArzc6soFMj+S4lFpXAMpRsbUJEhRgz8IMsrkQpjYTGL7Z0n2N15Jm9Ahtww/ImAH5UX8Vgc6VQWc3Pz6HXHODw8FQD4zr0PEWQwh8/W9zovfu0reNzFswPs72/j4fdfo1BIIp+j1/MYlZqRGq8szeHuO7eQzycwGHVRa1R1DZvtjuYRAoD53CpWlm4ilZhHv082dx8nZzWFyXG+J4uWQRZiR0ajmJvLq/nDhiTrFN6DmtNH9D1lMNAA477PegFTqszr0UK3X0etfgaGXjCYpFw+0x6pUMjK70/gX8SwFOP0Bh+zWRBDuzVGNGI8Aru9Jp48+Q6np8cCIgnWcc6gj242k9FxUdpLwI81oAMvxS7rD8UCpL0Q1S8897Tm4XHfunMX62ubiMVjmou88wlnGS8AyHnFBIOQrTlEPB7T12+//QZPnjxVkBhreQcA3rp1Ex+8R0VZfmLn4GUA8roUcgnkCwkUclnVUFqbx32020W0OmWcVfawdmMeQ5gwsXA0DfhiCAQZ7pe27O4IfOGYan4qprhXRb+D44M9fP63f4UHv/s1yqdnKOTCWFlaxp/98s9QyC9ifvMexjXu4YLodyk9PsXvfvMrHevc4iJ8wYiYf5IA17uotYbyAKSVlhiAPQKA9ACswwGAK3MZZDMxpJIRxGIEAA3D1jGgjXWPAwDNOsKxRLl1tTHC8dkQ24dt7Jx0cVIfyQOwPgyhw0aAn9ZP9MEMI0q1kmw6YGq1rgnbcmFaAgDbLXmJ0oKLAGAuk0UkZAIkZxmAE2XQ+ZVtUtfP/Hjy7WyoxA+VDF/1uu7n19vAj2EAACAASURBVBEKrpLIeufv697D+/s/FAPwqve87vN4GXw/5Lin58uMKSMPv2ovf/GVJ+ukI2Fw3+tZL666HhcYjP+ADMBLz8dPAOD5UnQ83uVuDujVgF4H414DrXpRkef+XBwY1IDYELXDp/jiy99oEdEiGJ5HrehDcFTA2UkL1RqpWZT+EgAMWQDQLHpvYgB6AUDKIbKZBGIxP2q1Y+zsPsbO9hNsbC7j/ffvYHNzSSCaWILRoMz6I/4oggjLd5C+DoHkHEAQLE7paxgIU4bBDTQ35WT+zQKAPB+OmXAZAGg3NLMF/ESWRRDQAYCUANf1VujX0Dp7jUb9CBg2RVNv1U/RrBcRj4WQyzGJK4dEfhnDRh8BXxRPHu/i268e4+njVzjaP5ZZ+s8+fh83bq6g16kJABwN2/JhiYRobh5AIprCrTv3kbp9H4hlgQ51rBbwI/gXZvcxYhY+gX/cSFspNENeWCgRPBCLwcq9zJQwZUI6AHAyS3pOhgMOvednIikkKGql0TxH7SqG/QbGoy6ClGWEwxAtaOAYXZRO99BvNlSwlMs1AQmtdgeNWk8AYMjH4ip+DgDU0XpmYm9RQgCw0+uagjfoRyqbwcgfRLFcwrMXL/HZbx+g2xsBTP71RzGyDEAW1pQEm644F0B6OY2VQsrijgUtO9LsxJGWb4Atn/w2jH+UKcInzfhrJrrLJquJv9kVSULsDnIxr1QrFgAkA7AwfSkfmaU8jqkkj8+l1IuABbvWBPP4eVgAEMyjvwzlNucu54TJYkBQ+lOxeMsVCioOzy2IFoTyeiuY62OSO11YzHSBeEsJsDUxN8b604WKmwiCi/V6VZ+H0heXMjroDhHykylM75YAUuEggpQAt2sCUOYKady9s4F7d24in00KzAmPR1MPQDF9PSwo4ar2eD0AIIFDsiP86CPKeztDlm1fxtQ+Xwfz8wYAzC0so88Et2gUQc5PYYI/SpHReOaGgCbmsUTegPhimxsvsnMA4ATw8xzbZQDgxA/vLUoDK+MfD0bw2eRmOkfRFkJDiGxFzUEDKPq1V8UpAcDaCQaSEVkGYN0AgK+e7+LsrIRsKo3bt29bBqALcBqq0UP/olgkgjw3NLk5MxcFotjZ3cfc0ioSBAbFYqLPlWFuM/mRGx4FVElG6UI/LmfyTD/5VQCge4a7rjPyVUqA+W+kKh4Hey+QSgSRyseBGMGxHtBqKgSl2exi+/k+GtUWqpUaDg6OBQDGE3HrwWndFhiKY0HAHwQA2iRLNueS8Qi2Xz7F0sKcNuQEAOl5G04k4CO7L5kw6wHmFLSBbh/o90ziN1nxkvkzLYMAs00scg0vnhInTXbjfwI4O8+DGQogT5sD//T3/I8X+PKssbKZILjNBN8iLy8w4BrF46BmqoRx7RVqzdd48OBXKBePBQCSBUjrkWqphYffPpa5+jL9qQox3HtvEcNxVQAgUyVZo4RCSYyGY/0sNxdBIhFCMpPG0eszMUlXl96DL0H7CbLkbZMwZBuG/F4MQK6lzi6DQ85+bicJdoqB2Uah5g4jF5FawKwG5ovO08jabhDwrAPdGkbNqhqwCQGAAaDTQr9cEmDDJhb9yMrlEkrlogz0i6USOs0O1lZvIJtekuyRLFr6CitUxzIAfwIAPef+wlR4ft74xwUAu1YCzPTqntjkDgAUs4+CYSb10guQVh0K6aNHp2siMHjnIttUPV4fJYFmkycAUE0FjkMjl2WNQ9CP/nlk1hpQ0Iz1SQPCR+uarkI5KCGdn8+LJPD8xVN88823ODo6lN8cgaJEIiX23/raLbH/5L9p7ToIALLZTwCLtgoMueBil85Gcev2Op4+/RYvnj9WyjztbUIh2sXQqy+kusuw4OakBNnbPUSp1MCtrfuIRdjYsAofCwASJOdrHx1u49X2M+y9foEbN9eRSUXQbtfQ6ho1wMrqAu7c3UI6E0WvTxCuI8Yt15xwJIHd3WPEo1kszm8ik56XtJlBKSdnFey/PkCxWNL55PGZeiopKTDrKjdVaEYkeMMa16YsE3AhA5AyZTZ3Gs0SWu2KvjLUgnLlas3IrOnbev/+fQP+MZAwxGvPcCCg10yg3wvLB5SvT1D16bOHqNTONGVR9lkpl+UduLC4gFQyiblFpisTSCQJw/j38drx2rdbHTSb3G/QB9InViADRBaWTCAI/Ysb9bq1fLHjhH6GHGP2HuN7EvAjA1DjbzgS2+wv//I/oVyuGNmxPzgBAO/eu4t7t+9gjuMqRs/fGQnwuCeAtpBPyvc1FAlh1KelBuXpHTS7FewdvcTa5qJCDDu9AaKxPALBpAEA2RBTijYZgDHJ6v1SUtGHtYPS0T4+++v/Cw9+9xlKZ0fIJBMK8PpXf/5vsbS4jvTNexgfV+ELRVWzdSqn+OzX/xGRSEDrymgcmMh/KQOutcfo9oJGuSQJcBfjbgPjbg2JoB/5ZARrCzkBgOlkVNYxDLc0UvDzcxaBWBf+RBsjBmbVG2Mcn42xfdDG9mnTSIAJAI4CaHOe8DOMhl64YQH1DObjtZQ3ZIf3n5kr+D3HaafVxnAwQq/Tw52bN1W7MWCLRJRJcM+MZPc6BuDsdHsVAPgWFepbPeU6EOsnAPD8aZxltL3VSZ619NA+8/8vAOC0mcpz9V8AA5AAIIvuhrzaTg62MWzXkEtFEV1KA70KkPGhevgYv/3d32h8+P0xzKfW4etmUTr0g2tssz0wXUQuwFysQxGMdXYMi+Fi2oktvCiLGtAnoqOJjww/mqHWa0fY23+Go8NXiETHWF+f1+KcTISwujyPTCqGXrOJXDKrJNrROCyD5Gi6gMWtO4YBx01MJG0kPgTFxAC0QOA5hojzsLPD38sAdAW7987wosicRCUFtjK5GQBwZ+c7+IYts7EZNdGhhMw3QCaTUnpvNER6PRl9Wbx6eYjnTwkCfo9dmSmP8POfv4f1tQXA3xH4R/aM0pB9TKcFbmzexsLiKiKUDYYSQDKHcbWJHkKSAvvIgiAA6DwAKaHjJlpFowMCLQPEdpsmmxQViI7VcSmFyHr/zUwbbvNHzxNukCkFpsFz5UQMGhY7ZEAiZuW22ifZzSglUbUa2tW6uqpPvn8i4I/eJlxIA2OGcTDN0RW91lTd4wHovTFZdDTa9C4ZIkyj97l5SYEpqXr0/AU+//IbNLsDycXJvPKHE+jbLrskdAQfBmMVRArCGY7l/ccChSbzKupg0ow1VFhE8bMEjAyY3TOv/87bTrCm8DYbRifdnf1bgmHGA7AuD0AWkuye6m+td9hEQmg3o+yg00umWaujVC5LUsYikAWAK15dIMhlx8pz36E0bW9PjCMu6PxbvjfTYIlleTdRs4yJP2T6LzuYfASCfvneFEtFNBtGOk+pSTKeRCwckZ8fgz1YgFECHA2OEI36EAmMxCy+d2sDqWRULF2yBNlYoDcdCarGt3GaFju11LLNDTIstaGhPKqncJHCfBoY9nB0sotWs4ibN29gbYP+QklEk1ml0gWjMfhi7BQMmRCEQaOt8U6pCn3a/Cnr0WaZWPriCfow59jryea+t/eSBoHHusBdzDc1+ZwP6qQTOEK7Ukav20ZmLoNRp2YNyvsY9Zsonu2jWjsx7LIOJU0+KwF+glfPdi4CgOGRsT8IDlXwJtNMTAzJuyzBz+sPIVpYxssX21hYWUFSEuCoMb0XK43AX9R47HHzK29Aj/zyCv+xyTi+TAJ8LoXMyVbtX/D5Xc7bPQGgh7svsb//Epvri5hfyBj2dzSAUbOJWrWJermFUqmJRqUF2hkc7R/JDD+RSCAaYgHuBwFW3rfyymRQj0cuP3u/ObN+wwI06wzZpiTmk6H68vljbG2u49btLYGobKaM6eMWjxsGYCSNYZvnO4ZWvSUfuXgsgZX1TSCRAFq0r5g2K6bvL5+L6bcOcPYywN0YueCVNuOZ6/1Qbuy5cekn+HWEavEEmaVbBgAc1I2tRo0M0lf47rvPUTw5Rq9N0/QC2o0Bzk5rePT9CzQaXQGNN28vSwLsC9D3qqo5cXFhU966qVQGg1EL+UIU6xsm/fhg/0wS4OXle4hmNoFg0jAACfj540DArktqjllGpFsbHROeu3qvYmDCkNeMbW1CbLE46wHoPALpu0svyV4D6NcxaNUw7NYRoYUIjd/7XXRqVYEftSa9xk7FvG40m7JvYFpnOBDByvINxGN5sYcZnPW2AKBuHXpC9cxGXaEpQQaITFmpP9Zk+g/PALy8UfSH8gCcfZ1Zjyo3jK8HCM+nAM9WTdO/N2Nk4gHIJvyYku4u/PzH7o+1YTA+wgT86OMcxEDeXoYVqGgulwCsxs00GEnH7JEAm7rAefwaSb8SRScS4BD6PTJCmaFl/MIMU9COY98A/X4LyysLmnNoO8Do9xfPn+Pbb7/Fzs4OHj16JE+7eJzBPHO4ceMeUsmMJOm8hWQBMe6L3ceguFa7gVLpxNT+mSju3N7As+eP8OzZ9wKLFuZXVOv5qWaBH4V8Xn5xmUwWHTYiX7OJOcLK8oaAOQKYUxAQKJZO5b9NO46//Mv/Axs3lpDNJbROVyqn1BCIIUyP2tu3byCeDouNSBUB7y9/IAy/P4zDI9o/DLGytIlcdkXqHYYx0Kpme2cH5VJZx0l/QjZYacVy9+49BSqwJjQ1CZvIIzSbDVlmBEMhhBlSFPILRKKdw1nxAPVmEc1mSbLoTpeJy2eIxeP44IMPwNRvMccFAHPN7aHfDWLUz2I8iEn+3x90UTw9xOuD52rSEUhlcBDZicvLa2J+McxjaXVFVjb0gzP3uRkbTIOm3JcSZzbAee7lLx2NY3VjU3Ui5dGcNzSHKPzOTO4k8SvhnUCS9f7jnMtjfvHyBR59T9/tR/KZ43xDIIvrIj0FCW6uLC5jcWleIKoBAEe6HgwPYwgN2X+5fBK5XFLhLmO/YZIORpRN17F3vIuNG+vyGJcdFWLwkxnKOd4fg49N/rEN0uH6GwhIUUWrj+rJPl4+fojPf/MrvHxO73kftm7cwJ//m3+PxaU1pG9+CHR6QGcIdMibqeDV81+jXN4T+5pyY/n/1dooNfqoU1jXDaouGpIJ2W0J/EOviXjAh0IqipXFHPLpBJKpsKydmALMe4FevwQBOV5039qgPaVhOwCwPsZR0QCAO6cNnNTHBgAcMgXYAID+QBThMK28GIYV1P6FKiACgC6QimMoQwZgs4lhz8i2b9+8hWw6jZhCQKaKnQsMrpmi5arQJPe02frfASjXzauztdFV3/8EAL7tmTLPu+58XfVqE6WKram9DELva1643jP14nUMxus8AKdpvD/sc7tnz77+dQAxa3Hv4wKu9QNDQX5fCa83NPDHnAErAe5g1G1g2G7gYPsZBt06sskICosE0ToYBTrYOXqM7x59qYl7PAgiHV5AZLSAYTuHbiuMdneMPskS4xD8oZgJAglwQTGbF5NJ6S3iLgKA7IAR4KMXSKN+gr3Xz3B6uisZHYuD+bm06PEba0sCKOkZmIomlaTIgAtKI1JzS7hx5z1EC4vGx8QXhy8UV1HsoxyYoJeVdZrC6SoJ2FueTjEZrEyOQAAlwDG23BpoFF/j0XcPEPL3EAoymZUsthp6nYYmeAGA3KT1mEqax/arfbx4todHj57j8PWRCqaff3pP6WShIMGVNgJ+suoGMsfl5LmxcQMLi+tILawDZC+M/ai2ehiH4kjkFhCyUmAuemTREEAzG2kXiOLYRY5JY0E/bQA952YyU8+cFy+g4P1/nhOGI8i0b4hOq4Sz4wN5aBkPmTziKXovxaCYZl4LaiAsAFixAOD2i20VpQQB+ZUGvLyWZuBPr5+XAai61x6LKbiaAgDpu+YAwGK5iodPn+KLb75DpT0QOBOJp+GLJCQBZrFNc3iGMmjR7JDlZGQF3MCbREkW4g74swCM2yhaAHAy4p1p/FsOKz7N+e9dNUlz0nUAILusNGrOezwATcFvJiw3UbHo7LZakinRu0wegKHwRNbMRLdgKHixs2HZjGSWkD24s7srKQmPgd1PAoAEIYWHeyb52Qn6ugn3B5weFbK8viwk+TnITlbXHkA8mkAqkUQ8GhUASNu64LCP0Lin+5EMwGhwjM21Au7eWkcyFtQcSKZgxD+2AKBhXbwdANgTAMgQI4FDo548U1vNKm7cuoG19S1EYnFEYin4QmGMw5SfUJ5vwoca5aoAGl8grFS5SMJJqzm3TdmkZiwYJuZ5QJBpzA6edLLlS87mdSz/mXu4dLivlMC1tSUVpmLCgQEELW0yyLAg07LXHmLYtQDgd7MAoPUAJJkqMEQkNEI8GUIybnySuGGKxhOycCCL+8XePhY3NuSZqFRWQ0E096RlADKgxyt1u7aAvDYU4BIJsIIchhi0W2q4vHz5CK93n+HG1jrWV+fhDxmUuNeyoF+ljcpZU0m1tXIdhwdHSEQTAp2i9AulBEcm3pxDLgKAszIMLwDoUocDgQGCgTFGg55YMjc21nDrlgMAwwjF41MAMBrHiBsWf0BybEr0yLi4d+9dRPI57k4s+/SScTIL7HkZzLMBKxf+3AsCehhWNvF4ct18PYw7p3i9v4u1xS34GJrABlqwjUHtFU6OX+IVfTQrDfTbYwR9bD4McXpcxZMnL3WeueFYXs3j/vtLGMEkiZI9vrR4QwBgIpnGaNRGfi6KlbU5XYvD/SJ8wzhWl+8gV9gAYhnjFcxGmWMC0ieKrAs79nhtHJOKH1epnW6p1AQ7y0C1QTpaB12NYItuJxFWc5SSsjZ6rSqqpWNUTvaxtbaIUDyMfr0uf1c2XeoWACTYQI9DMgHrtQ5Wl9axvLT5EwA4Owavvd/dH0zl+OcKe9fQm5kvr5tnZlOA/0EAQIHSASMDtg0izidkiJpN3dSCw1mPSJUwsbe2TUmFfhiPY/5jfcieGmutbm+sYCayAF0COetcSktXVuZx+84tAYD9VhMvX77Ew4cP8fz5czx7+lSqgEx6DvPzy9hYvy1WGuc+MvfJXqZnLll2BG0YtNFsViXHzReSasgx3fzZMzIAe8hlF6z/q1kDmD67uLQoMKtcqaBSrOgzECjM55YuAID0wZMc9vHX+ObbB7j3zg2EQgSsOmi2q2pAxeMhbKwv49btTcSSESNN7jQFQPqUZOzHCdNdiw2srVItsCSAk+BpqVLBy5fbuh9NA5YBIHEpMSiz7XXJ6DJrNecqMgBZe7F2IRuPEkseD9dWHufxyY5kvwQAm1QNtcuy2FhbW8EHH36o12Q9ShCIwB2lxONhDBhmxWrmuSAAWDo7EAB4Vnptzm8goJq7UFgQ84vee0tLq0hTEeMUHgqQMcfKhjsBwH7PLzk3fe7Y9F5cXpV1Cdl9sw/Wdr3BSL6CCgWjnc9gIMCWNSN9/54+fYT9/YOJ5YA/FJBUemNjA0vLy0jHGQ62OMMA7GleZ6M1V0giSxAwl1R4SygcUC0i2fOgi8PiIbZubSEU4X4vItafn3sMvwlDNAzAMPoDY9XDdZVpwiRo1M4OcfL6FT7/u7/ByxePxL7Nz8/hz//i32JxeQWFm+8BXWpox0CbtOwKHn3/V2jVj9SQ7Az8qHWGxgPw/2XvvZrbSrMtwQXgwHtDkASdSNFJSlOVmeXrVlV3zy+a13mbt3mZ14mYmJi32xH9MN3Rd6a743aZLpOVWZWZlSkvit4TBOG9OThnYu3vHAAESVHKzHur+rYQoaAkEiBwzPftvfYydR2NlhPtnlfC0fqdFoxOE/1OBY6uGjSnwkGkY0HxQ2YSMKXo3N/ZB9MDkYDx0IZHAav8tzr3SgKcLQCHp3Uc5BrINgyUegwBcaPFfs/Jz++/EQDk+WPoE+t2sv0oxe40FDtw5e5dRMMR+Nz/PADgTXX/bevtlWvwFhnrbQDPm/6+//4lwLc1BNefmbcAoDou/wIAwD+bPaMt1ORurYLdjSfiURAPh5BOp6B5NRTrFzg428bh6b5MtNjo+Yw4EoE5uIw4um03Wm3SnennzUQrxq5zAVaGv0oedxMAqMsm0et1ZOELBki5JwCYF7r+efYQTkcPHq0vQBilsKkkE8ZMuExdPKTEm4yyCIeGxNQcltYfID6VEaYN5cj84yD4pQXgFH2u8gdR3m4CtQw85EZv6FEv5au73ajnj/psnNp2OcH3O2H26ihdnOLzz36HkE9DOOiT4qfTroupOeUP0UgcPm8Mva6GgC+Mvd0TbL7cx+7WgRQbJAh954M1zGQS0NwEVxpwuDgd7goAyAep6ZPpGSQnZuDwhHBeLKOpm/CEkkhOzsEXjEEXcFT5Zw0baEsqYR8H25PNak5cl1I1ybKzud83SzblRy41jjqMnkpJLhVyOM8e4PzsWCRr09PTiMcm4PEExQeF54TBMQQA25W6MGjIiDo5OBFJCtl/BABJ3+M02Z6qDpgGVxiA9MtywejpwgDkpNHtDyKcSMBwOXBBAPDlS/zl6QaqTR1aMAxvkABgCIaVmkwwRlghTNHsKKNkMiV4XUtirsZwEBbiQ9Br8L4IfrOWsr13bgEAr5ucvU4ICKd5LCjJvpMCdAwAZI3D17YnLby+SfXnc8oFpkp2RSLAqa7NAPQQiL0OO3JApGVkENJcmlIcHgtKh2k0zKKWkuhLAOAYkPB1J07DtzO877hu8PXIWOl0OyIB5ucSqVAorABAb0DAPHIn3IYuAKDP3UfA45CvBADvLkxJsJDerCDq0xRYKNjO7QBgH0xuZCos00y7YmKeSkbRN5q4yJ2KJJkeXZQAM42OieS8Dsn645TaoTlgdnWRT+0fHktww/LKPWF0dXmtsdET83cVzGIDf3aMvX1c7P8fHB16Vo7s7VddoS43wCPd4SXg//BwG/n8Be4uzyM6kQTadXkvbODyuQtUS2UpcMnQ6necEtLw7OlL7G4rBiABl9W7S5iZnZRjQwaz12Mi4HdJ8+XxuOS6JcgRiCTQ6Bg4OsthfoW+pnNweekla6XSDgBAe/22PoP4XV4TtHDpGn49CTAZB8OHAYfXBb1RlbCPjRdPcXC4idXlOwK6eQNemF0OGFqol9uoEAAskA3YRK1Uw+lpFolYXIzUvW6fsgiwmi35O70wLW9R/s7rAEABAYW9yxtLF3sM8Txq1PFy44liANoAoEdDKBaXQYeTmwdZgPQo7PZwcnKGvd1dCa1ZX19HZnZWfcxrJIPy/6Mpy1Lp2Md6lIl6XQrwCAgtDDl7UGO9yAAEVOiZ3izh6dPnyEwvIj27oOSwWhOd6j7Oszs4OtyH5tBEAtyodCQk5+y0gJ3tI5SKFTEpT6aCuLMcQ7ubh+am8XoL0+k7wtihFJH3ZjzpxczshEjzBinA03cRT8zAT/m5l76SHOh4BQhhPdFzugUA5PUn52ZknRdzdhNwEWyR0PRxqMcQhs4wjGl4Vak9QV1nvI8oQazkz7Gz+RT57AG+98E7mIjHkM+fi48k7w16cJEBeHbGoKOmfPZarYU7s6vITN1BMBgX8IM2AkMGoFrHb5IAy2n+H5wBaO/Xg9Vw7DyOrqH2PXrt5mj9J7f5UQ9AK2Zp8JRLDaZD1cWKBdiFwyTjqj1gADro6yeJ7OoaFMaf6ZKwNxsAtJnhA0a4/KaR2tRmAFrvQNW09lCJHqZW+q/UxB50+w4GU6PV4cCVzCquP8Mhd7tTRyYzOQAAG+USdnZ28OzZM2xtbcnfySqjZ9rc7KIEJ6h6zSH1vUb2q0MHX4d/8vmc3AP0zU1PxcSLb2vrJTa3tgQA5IBcAZRqHbm7tCIhGxz4nmfPpa4hUzGdzggwZ/YtdYskxkM8ADe3XuDhV59KsMb6/bsoV85lMEfwPZagFQ/ZwdOyjlKGyb2k1W1JKALfO+vPXK6CUqmO6ckFpCdmBQBkgEqpUhNmGxm5fj+DraYRjzM5N0K3V6lB+VXueFE7KQYg66VYLIx+jzUDa6c2SuUsSpUsao0LNJolkQFT/suB+bvvvIP33n9fwDiy86h0kBRh2tM4qTjgcSJY6ZI6tZA/wvHJNi4KB+r4BiMCrLEuIrB5cHiEZGJC3q9aJNQxFg8/AQD7qNeU9U4ylcZkekrqPTL1CRjxdwijTLyuLaUKJb5dlSrLY8PPS+CQfsybWxvY3NzE4eG+FWhC4NONUCSM9XtrEkjCoTr3R4KctgRY9oh+W7wnCZLaAGAsEZQ1lOw9qsdsALBar2Fh8Q40f1ipvijXlSR3An88txzuD3sfgmk+Wfv7aF5kcXqwPQQA0UcgEsDP/83PxWJjdmVNsUvbtEPpwOw28OiL36JWuRD2Z8dwoNkDio0OSvUuGm03OgQAO070u00J2jTaFWEABp2KAZgMexGLBhAJuWV4zPrIBgApTZZ9RuSVykJHAYC65QGoI1d0CAC4f1HDeV15ADYML1q8Flw+YUGKh6abqdSKASier/QD5mvz/3R9AABy2NbtdLCypABAr/Q4//QMwJvW1DcF5G7rL94CgJeP9G3H67bzYt7AABytZUdZgFdDYi4DkONV1FsG4KuqDc6db7M+evXzHbr5Ky4t6LWr0BsV7Dx7hF6rjkQ4hMmJNDS/F2f5LPayuyhUSrL5uE0vnO0Agu4UHJ0ADN2HZsdEk2op0wO3J6AmMNxTvgYAqGmmJMaeHO/jcH8HgaBLCodQxCtG7KlkWIJA6KuX4CTINGQjYrE+kZmR5jE1NQ1/mPJfBSyRzUUqvz3ttAs/TmwVcHUV2Ho1Nj7a2NgHmSb+LfHr6HfbKBaO8bvf/WdEQh4k4zS8D+PijCy4lvj7sbBngaN36WkYxuHBKTY2tnFycIZ6tYdw2I333lvC3DzTlk10ehWYjgacDkpFVMPLomdycgYT6TmRFW7t7aPNZN1EWoJBfEEa4irauzAAHZYEmhsZF3YCXCMPOQqi6TeFfm83KophNwRKb7qs5AYfAVWNXgf9fgeFfA6Hh7s4OtzB9GQai3eWpAChT5MoOU0PXPSQdLlRIp/YiQAAIABJREFUr9TE/y+XyyN7nBNTaYJ/EjjWp9LNaxVVdhAI3/NVaq6kBBs9NFotYe65/QEEImR7uAQAfPjiJR4930Sp3YUnEBbJtNMTkskZwWTT4YLL6ZUimL53bK7ov0HJAllL/CreGExwHWECyqZFzzsb/LOkwK+6Fa/b6IbTv5tBVxsAtCXAdgqwyAt5Dgk0CKNNTTsNGj43KBuuolzMSyFHACZCwMzyr7GlzePvlw0IpSD1VkNS/1gQ8meFDam5BPzjex79LLdJgF+9PF3z3RH2EQFH/j4yMYUBWMijUWvK5yHzR4zIKQE2CdP2KIqA16EjqAEBrwmfW8dMOoTlO9MDADDsJQPQlgDfDABSns/7xGAACAOAjC4MtMWfNBYPoK+3Jd2w02qIbIcAIE3RHQS7vH6RajLRVeNCpvewu3OA7d09uN0BLK+uYSqTkcAGFtGKhajWuIE0jdfXyOHh9Tc6vFCNqwIp5G/2PXntAR8dZtiBOqpR29zcQDZ7hPUH60jPz8BotuSYU1Z0wQS/agtmhwAgGYBOYWo9e/YSu1t7SgIcjWJ5RTEAbQDQ7aFZOe9j5c9IBqrL7YHXH8R5oYpsvoC76+uYvbMkqdtkQJpkz0lmOBkaym9TeVOpdUmBZK943MAIEo/MkZCK4V6g1j6X34dOndLyKp4/eYj9w22sr96V9OhQKAyjB1TKdUmopTSVElUGMdTKFUnEjIbCiESiItWUFGzDuidHAEBZcq8ASLb3lgIAbQkwG2XTaKFWKWHjxRPcuTMvEvPERBKax4M4h3b0VpWkLAUAGp0Wdvd2hH2hm12R75FREgoEpKmwr5XLQUXDFHE7wEea2JEwgXFjcBtcUA0l/fwUW3Xwb3UlXgIoet02/vznLzCTuYPltXWg2wScHVTLRzg73UOpUJChAwHmUl4xASnh3dnmkKwCHz9zIoDJjBeN9jmCITbAfaQSMxJKw8aXxy4a92JqOoFQKICz7Blcpg+zc3cRjiYRT04q30SnS+xoJcWdnq8OJ3Qn/87zoxjyqm7gum8BgKNS6dHLzwphug4AVGxWtc9yQBANh3CePcKXn32Mi7N9/E//5meYnkzi/CwrZvxsLmu1tgSDtdsMxGqiWKgJAJiOzwrIEgompPnv0PdU81oegG8BwOEpuUlCfNnv9nVCPl61zLw2AChrjhLxjgKAKiiOFv46BgDg4CeVBNgGpVl3cF0cXpdDcN6uR+walgMjdQSUNYmd6E3wzGb/iRS45xQQkMMnykT51Q6wULV8G1NTk7KGpKfTqBVKlgfgYwF4yDJmSAcBuZnMAqYm5+GSGtNQ+53lcUa5ZqNVlb2FjMBEMiZDoolkQtapjY0ttFpUJ9ie3Uqpsra2LuAagb2z02OEQwGpBSkBpqe2aZBprZ5DNUK708Rnn3+Cly8eScjIncVJnJ0f4iJ/jkDAgdRETAbSC7MzWFicFWUO3yvTcjnoZMAg15HzixLKpaaAf5mpeQSDUQFIKQHe29uXeoq1ERU5BLO4nnOIzbRcNsAExAjc9Do6Wu22DE05jNAt6yOCdNnzfTRaBVTrObQ7ZRki0qpmciqK9959H/fu3YfHzdDAJkrlqjA1NYI8CEgKsC195rHJ545FQXWe35d9PB6LicyW75FKiYODI/FmnMnMQdO8AiTK+aeHHz3kmj0J3ms2upidmRegkM/VPD5h9g1Av5GOnXtJs9OVWkx8JvsmpiansPFyQxiiu7vbaLVVenkg6JHzODGZxve+933E4jHxFGQIGcPl6JtLCTDPBXulrtgf9YUlGk8EEYvTz08XP/SurtQ53V4HjXYdd+6uiHWIxCoLo1vdNwy5YSDIQCJu7VFOL9VQBhrnp9h4+ghf/OljYQAy4G16ZgI/+rsfY2ZuBgtLK+JRLHOddksGg3/58+9QrZSE4cr2pG24UG50hQHY7LjQ7jKt2gmj00a/VRN7LQEAXSYSQY/4AMaDXkkBZn1E8M/lMsUmicNRkgyUNyMBVVUTKMJMD1Wy4UsG9s8sALCho9z3oGH40YYfhoOBhz5oHq9YkGgOl2L1kjmqq5A8KoL42qxT2s0mSvnyKwFAe+2z65Wv6wFov85tDLq3AOAtKMT4hOoNG6q3AODl43sbQPwvTgLc7PwH0+8JQG+V0Krk8aeP/xtqhRwyEyncv78uPn7H+TOclooo1TgdgCSxGnUXHG0vgt4kPFpMEvnqdTarbHCDAgBKuKDZF7abarKuAdlIZ6angcUADPg1kezR1P/s5Eh8jjgB8zB8we8R7w7549Pg8zvh85LppdJ4TacBp1fD8toKZhfvwB9ksh+LJLWI2lNELjosqkcn+rfZR9n3lTQ5I1I7pmjZoCILFIJUAS+NeHUBAD//4j/BcDQwkUghMzmDg4NjdFsd+rEL84oAHI1XWWyRZba7vYfjfdL2e4hHA1hZXcDK8pz4INZbOehGVQBAdSydiIfTSKQmMTmZgT8Ywsn5KS6KBYSTISws3YfXP4O+adHfCfo5/eLxoUz0CYmMPazzJAuvfc4cFgPwhnM4+goDwMECDw29J34qlVIBf/rzp+h1m5hMp3H//n1hQBL003s8hh5oNK31BlErlKXZOTvNIZ8vKWNi3QFdDInpUcRkKjWpvMkDgKDwdQCgl2w1nx+5SkXkv4+39lBpdaAFI/CG43B5QpIOJlN2ylYIAOrKF4PnlIAMmz9KKviHHiK8tvh+uKFK2IX4oqjGcbRpvtQfXtPwj5+K2wBAfj4CeJSJUQLM68kGAMU/xQL/2KjTz4Tnhj/fpr+LSIALMp0li0aSjUNh+P30XrmZAUhmL71CKAEmAMiiUNiQlCCJAdHlicRNG/ibbuzX7Ws8FywyOdm0JcCcbvO80PvL7w+BKdlk6bhMWqb34SfLmBJUrwm/1sdkyo/lxUmEPIoBeBMAKODTyF7BYCMZPFD2Dxoqd0Xi73EbCNOftNdGPncu034CgPMzCwJwhWNkL1hye6cDnjBtCYCXz17gIsdUZgPLq+uYzkzDJb6KBBaHTNKB/FeWIVUgj4KCbBqHjyEA+Lp1gTovCvzj1+cbj7Gzs4Xv/fB7mJqdsUBwA81aC+enF8KAM9oEyJUEuN8Fnj/bxPbWvngyJqJxAQBnZtLQPJS+9uQrVTdU0CsA0C3nkHLfXt/A041t3F1ZxtLyKgLhoAUAqgZFbSrDa0yAQEvmfjsLUO7GS4diMNiw/vfyoEOHx+dGpZhDo1HD08cPsbe/jQf3VrG2voxoNA6X6Ub2rIizkxr6PTcchge1cg2lclEaGq/GwKAI3E4msjoG3Bx7cuc01dqhmvhhOa3M2C3wz2KScT2mPy4tIGqVAl5uPcPiwjzuLCwgYRmnx1NJYeVyXdLNPtxkAhptfPLpb3F49FJY5N/94AFm56bQ7zMASNlGXGINWdcWZUZ8DwT4+eCawQEC08bJdrE/w01FpAJo2VBaDJHBxxt6ap6cZPHo4WN88L3vYyKRRDDkg8PUcXF+iqPjA+iSxKRJs9us9QQIZIjH7vaR7A1kitAeJJbi9dSEW+N165SkTvphMRXT5XJIWiYbRzZWZAqzkV6YXxQAUM6jm8w/QwBS1jz0lpJzIjJwrqVqn3eSSc8wGpuZa214QwuK4bVpT69t2f5gL7CuX9YSBABpaM9rK3t2gLPTHfziZz+UISKbNKb89roGSuUG6vUujJ4DzXoHtWoXtWpHfBEzGYaApFQISLtzGQAkEDkIcbqcAiyf7xsyAMe9/l53nRlvJK887xYJ7/j+cWU/eUMJsP37bVD7ps8xUEbcsLczLGyUATh+bw+ItNxMBiCgzQDsSPiHg2CHSX/L/iB9004Bpg0CFS0DCbC1ogzDhNRvoEyTD/ve5Jqgrr8hIC9A94gE2DTcEogmeUEEzwgAWjUPmcNcX10uA+nJFBbuzAtTq1YuifT34cOHeLHxQu4tm1lGUI6yXKeA5wZcbhNulykesGS4kd228fKpAD0zM9NYuDOH6fQknr94Lj5xlLoHAxYD0FLtvPPOu7L+MDgkf3GOcDAg7yMWS6na0Mn04YgMjMvlssiJX7x4jEarhNm5tEoJL52IxJZASywaxtz8DDIz00il4jKU4rrGoQvluxwcE1Sn7QAtB5LxaWE2RiIJtFs6js9OxeqBg9jJSXqMxgQAJEBD9i7ZilSNcFhJ5pV9PMOhiMg8GaBFj1KGdpSqZzjLbsGpcc9vSE/TaFbx/vvvYWlxWda16al5NBs9FIs1NOtdYSKOepszsIE1UPb8RFko5fahuR2IxsL44Q+/L/Xrk8ePcXxyjLXVd4RRyteQfsDygmQP02x20ah1RMbN0A+yOoVBRsjaoDKB6i41lJTrzOBx6ggDUKkyVCAJ2covnj/Hy80NGYgWinmxVZ2YCGN1dRnJNPvM+/Lcw4NjkQvHYgzOCkp6slyzRhd6vycAYDKhUoAFAOS7cRmggo2gZ6/bQbPTQDDsQ2KKrG6fKHjIzO8bXgRDCXgoBRa2o7IQUaojTfxWS9kzbDx9jH/4j/8PGtUKHJqJxeVFvP/Bd3H37oqkHzMEUIILKREvXeC//L//UWo9+mGbLjdafQfKrR7KDRIPqEzxQ+9q6Hfa0NsKAHS06wg6DSTCHsQZGsd0+qBPSOhujzHwAPR41XBUAECCyCQDm6x5++hwb2j0UCib2M+WBwxAAoBN+NB1hKDDB6crIMNV8SCmbyg9BHX25H0Z/lElw+H9ZGoCpXwR2dOskB3EA5B1C/ubEUuB8QHJbf8eX0fHPeFuW29v6hPGa45hr6SK9Jv2h9sArzftS24DMN90Pxz/+dve720eerf9/tte/9bnjzAAr/vZ8de/6gn4aoDzynm87Q294fdvs6Qa//3fNgD4hm/3yo9/Uw9BR7ny92Y0koDeuEAll8Vnn/4O1UIO0+mEAICkwmeLJRyVCqg06GFnQm870W+Y8BlhhP0TCAZS8v/Vqi4AoN8bEAkwN9LXAwCZIEnqM1VLBIIcCgA8O8XO1qYF/vkkcczvdYv5q1djWqYDvgAlmR0JyYCjA7JLVtZWpJgIRUNinjza4PCCHMgyLJbWeGLp6FG+1PSPjTuUNMhqTK30MRZRUoB0DPHf+NMX/xkmWkjGWKgvIHeal7RIGnbL5M2kWW5PJIycDh7uH+Lk6BitelskAvQmWVtblLyMSu0UcNK4vWuZjDsRjSYRiyQkoSuWiOPgaBf50jlC8SAW796Dzz8Hg9NBUuAdXrgcDLYgg85tGetbBSELPNURWAvosEDlRqskh0rS9KqHVWYOWJUEAOlh0qhV8MknH8tGTwnJu+++JyAN3xMlJzCVgbHmCaJ0QQCwgJPjHErlihR2DkpT2IsZnCJbAKB4oV2e4NvvTQBAnpp+D412Cz2aoweCwgIk2y9XqeGzh0/wfGcPlWZPAEBfNCES4L4lJ2dCnmkBtAoA7Mrv57GQZp5AoMetgD/r3/yeUPata4Vpe1IgjV07r7PR2Iun7QU4ftzJXrIBQJsBmLJCQEYBQP4u3lN8sKGmtKVOBmCpBL3bEc8/TgBvAgDt987PRGC/OSIBZgPOwoK+iPys4+fjdQHA28yDr7vmyEwgeC6+hh2yTPMi/+P5CDJYIkCmsB8uwwnNlOxE+DUFAIbIQnP3MJW8DACGPC74XFcZgLYPn70eEACUmF5hAPakSOV9SQAwFPTKNS+S5FIJi0tLWJidEw9AAvXSzFnXhZeAh+bCk4ePRPLuggsrKxYDkCnTlNBbzCsha4yERvCYy715DYBkH683HRAOXlM+n4HnL59ie+clfvDjHyA5OY0OA4B7pviP5Y5z8MALo9tHjwzArikAxQAALBSQjCcsAHBCpvWUuLDmJsubxTsZk276IZIR6faIh9CLl5u4s7SEu6tr8AVU4rd4bTLxUhgvQ0nKYD16bfPda7z+Rp4rVge2p6uDrBWgXC6gWa/h6dNHONjbxdr6CtbvLQvThUDS4UEBhVwbnQaZwUFUy2WUShfCdLABQM2h1iyRi1ohIDxHBABHC1b7XF4CAAmkydpLxgPBfB3VWhHb25uYyUxgfn5BmleySuKJ+GDwwM/B4COGfP3x01/i+GhDBkgffrAmzTCZFbwmh/vjEOTmPc+GlddpQM6BAgBNhkV4yPplCJJmpYkOizi7IOa1yuKE+9toETg8+mrfZFLyVw+f4qOPvi++WWSF8Hnnp2c4PDwWUIt7qXjASqi8htPjC5GYX+RKCATCwu6LxA1onpayBnFxSMhmPgivJyTrAYHTaJzJuEChcCGDizt37sjvE7mei2zbHrk/gIvJ9V2LmTUKAHrIgQaogCCIT8kciY4j0uBRIFXYVQMQxt4ZhxJpHjWuW6FYCM+efIWzM8V6/MW/+rEwkSj7IsuxVKyj3qTsuydJyM0GAeCeyPQmEtOSAhyPJeX9NFvttwDgSB0z3DduqlsuD6xua0j/aQDArkr9hQ6XoycSYEqCWRjZPG8J75BQGtYkTO6mNQSZTcpqhPuGutiszyPsqZGH7aM6BsIrD0FN7GH6fQc6XUoqafFAGSyD1zj05DVuyCCf6/ZEOom5uRkBa+q0DdrZwdNnz7DxYgOlckkAo0xmFsn4JCJhpruruQ1BcrerLzJ9AnIM/3j85EsZTs7MTGFxcRFLdxbx/NkGnjx5LOzXQIDJvrZPtZIAB4M+6P0OSqU8IuGgMNu4FvO+YO2tWHId5HI5fPnVFzg/P0EsERBvXnrJKfAxB7dHQzIew8LCLCYnJ5SVidspgKTyaHWg1ugI0Me1hp54BBoXF1YkcKTZaGN7bx+lYllqkIkJft7IAPTjUJbqBL6OJOL2VJK3Uv4E5Hga/bYk/ZYrOZRrpyiWjlWN72wAzi6CoQDeefBAmIW0MfJ6wmiR6VVuybpIj2pRNonk2SnBZc1mDWfZUxwe7qBcOpOhRyjkx09++mOpS54+e4SjwxMJBHF7Qgj4I/K6BBJ7vAZaJHNQju7A2to9Bf65PGogdSk8kR2Buq+4V3AQ3e70BPgj85rM8c2X2xIMQ+mv+AX3VdgjB1AL87OYmpkS/z/Kvan6CQYDsh4HgwQceU2r644AIOuF1EgKMPdDw6mSqQkAdnsttNs1uLwORFJB+CNh9A0nCkV6gLvg9yfhd6vP6bAkz5onIFYvtMLJnpzh6Vdf4v/7T/+Afq8tAO3dlSXce+cB1lbXkZmZkc8qqo12SxKs/+E//HvpcZPpSekrah0DlZaOUoMSYCfa3aAoI8gApAS416zA0a4i6DKQDHgR9zvFfzoadIv8XFiAGu8zqm3cA/m8pHJb/sGKMNOXfjxf07GfreAgV0OubqBC+a/DLwAglV8kfNgAIK9DYWaKqoTDRQMT8aTIgyeSKVSKRWxv7kBvKQkwz8M4ADjor6ya8y0AeF1n8u39320A3VsA8Jsd6//hAcDc+f9tTiTiaJaLKOdP8fknCgCcmlQAYKlaEfbfcamGSqMtDED0PHC1XXD1fcikl2TTpTdPpcIkM4+ABDQCfi0A0OgJJZn0eAIJfg+j0F3CnsienmJzcwtemsT7fLIgi5cB2VdcIP0mPP4GNFcLcLbgcLThdZtYX7uDhTuzQrFXDdXQSF+YWtbiZRsj21Ps20CZcYmUIWl+1sMyUiYA6OXx6OrIF7L49LPfixdQLJ7CXGYehXxdvDX0HptYTUIMCACyWex1usif53B8eIhGvYFohEmFaayv0ZvEKQCgz8eUBRrwqt+diKcRCIWRSqUwOZWWiWqhkEUwHsbd5fvw+ydhmJRJsBH0w0laOAFAYTAM0/74WqpfsYQituTX+vc4U+am204AMLKQrOk2/SVYdNA70gYAafb73rvvIsTkTwdNi9kMeuFy+eH1BFG4KCv/v+OcTBCFecFmS5gkTgUASsE7WuReLnhvAgDJ/hMAsNzAZ4+e4MXOvjAAKf9lgjQZiLqD3k8sthVISlYSTY17NIPhb7U3P2EC0ltDTY2l7xj0d6rSfl0A8Lprb3yqNX7M+RwVAkLzexUCwo2cDyaICeBgMcRYZMv76TKQxfIALJVFgqIks0HxhxHPPMoCRpraUSkzfwclwDYDkCCb/bjcCKv/vQnYGwetbrv3rrveWAhxouS2GYCFgrATyaql/DfktwBAtkemAY/Zh8/VHzAAA1oPMxMhLC6kEPY6YbQaAhC+PgDIMkqlGvZNNnAMAVHyDTJ7CrkLSVpeXlyUJoWJsGyOyGDgtUxWBoMkCFg8fvRYGhaKldeW1yShz+12oiOox1B6abNNR4/tqwDAN90eFdDPMp+ovIEXG0+xubuJH/7oJ0hOTqFlONHtQeSH2ZMcgs6AsP5oHE0A0Glo4gG4s6MkwMlkHMvLygNQs6bbZF6wmGfDS3ZCIEDw3yVgut7ri/yLAODK6gp8AUp2LADwkhRzXHxyyyd9JSPIWsdHpMA2A5KytXKZpuxVPHn6GPv7O1hbX8X6+ppKv3YHcHRQQP68h3aTXpt+aYTKxZw0JSE/Q0Bigwadw6evAwDa6ylVTWwQyJ7Z2XmJZCqC+fk5pFJJmebHEwlL7s19woDPzwl+Ex8LAPgMhlHBdz9cw8xcWuR8wu67hgHIo6kAQENSjPkQr1Fdl/WCz6P8X1h+Iwyz0bPQN1TgiTSOo6eLQK41ODs9KeCrh8/x0Uc/FOYQG3kOek6z58II6ZsEAMmU04Vh6nUFcXyUEwkwm/IQAcCYXwBAt7dtAYCUU4Xh0UJwUg4IAwEfEzr9wj7l/kjj98XFWUSilOIpn1DewxLK4VQAIK8BWzipGDLD8CwO0uxgGln37VTukQMwAAANeyA0lF/acmmu37yOHj97JADgyekBfvGLn4n3Mpu+w+MsmkyU5J9aS+qvTssh4B/ztSYSGSwsLCERT8p5aFi+ZSLXs1Lq3zIAh3XN1VXi2wYAOQhXQVT0/mQte2mttq2UBwoLXmO6sMcl2A1duKD2EkkBtuovYV5x4OyklQvVK3Yq8BgAaCXDkwE8+hiEgFgFijAxRu5DYX/pGjo9BbZzyEMAUO8p3zobAKRX3SgASPkj7UC43tP/j6y7qakpZKZnZThNP0r+HgJr3CvJACTIwYTb3MUJtneeC9iRyWQEAJyZzuDpk2d4+uS5pPCyvhoFAKenMojR59QN1Bs1JGIRYdiTyUzA0O+Lyn3Jvef4+BCf/umPsj8/eGdNFKEM/mg0CADmBQAk85A1NhlyvGd8PioaGMDA1FQX6vWWAIC0d6C1QziUxMryPflsZMi93NpGrdYQRvTs7Lwwkrkucj3gumfvzWSJtVttqbtDoYjU/twfHEZf1vJi+RSl8hk6+oUC/6jycXaxvLSA1dVVzM4vyfrTavTRauoolVsC1FKiTBBQamSCUw6gVq/g9OxYLHfarZoAS6GQFz/+yY/QrFcltGVja1PAJUqaqbwJRyeUB2SHDOMe6s2uAJoLC4viscwwGKuiA6+lcWCi1WxKOjkl0dNTM+LDTKnxxotNvNx8Kew/evVFYj5JPGY9wGM/mUlLcAr3fbfHJ/UbE579Ab/0eWqQRJBPFxsoBmbEExHE4iQ1MCmb6zRJBg20GGRptIQRGIx6EUsnUWvUREatGwxdnIDXAgDZb/CY+dzsibwySGe/+cknn+BX//iPIlcPE1yen8b9d+/JOSCzk3sJg/J6BAAvivi3//bfST8ys7CEYDQhgYIEACkDpgS40wlA7znQb3fRb9bRbZXERzno0pEIeBByASGfUyTA3KP8QU2xAB2m5ZGsvIOHA0EyAckmNVBrdlCoKgDwMF8fAIAdRxgdZwC6SdKHGqySAWgDgKP7cTwSvQQA7m3uSh96986isvixEuGvq89FSXcl1fXVddlfmwHIa/hVoNqb9iFvGYA2YejyebfXv/HjPX7+x9Mmx4/nWwbgq/uab8wAzJ3+X2YqEUOjUkQ+e4Q//+F3qFdymJ5M4cGDB1KIn5WrOK5UUG+ROuyG1vfA3XPD5wghEmTjMYFuzymSFBbsBHG+PgDIhYoS4JowAF++3BamARkHEg3vUsa6/Or2keHQhsvVgAttOB0N+N0d3F+dx+KdDGIRJVMale2KV9aAMWOBNmMMmiu0zyvMP6ugpDTW2R96qtB3xPCK2X+nqyNXKOHTP/9JNs9YYkI8UaqllhwnhlqwCOAkh02AAICUDZTKOD7YQ61WRyQcQCoVEwAwQACweoFwiJ/flugBsUQKoSAp8VFMTk1g4/lDlMoXCEQjWLyzjEhkUpkD0ydEGhgyABXdn0WkfFaR0rI5GWETDe5EJd2Wn3sNlo06dkOvQG7c/GxMe/v4jx/L35nk9u577yIcisKgd0af74EyUgKAYRQLVRQKJZydEACkFEaZ5avFg6bHtiTLev9jvlK2t47IFMYYgAQAmfibLdXwxeNnFgDYg1sAQIsBKOmPBAApedAUAEiphmWYPwoAsogihX4AwvzNAICWB6Awjii9pDjJEACQLDnxABQAUHkAsskf9wCUgmFQ96m/uNxuYQDaAKA/OAQAh43wcNH65wAA+f5tCTDNsW8DAP1k6XlNBFx9zKQDuDM3IQAgg5DeDABU8hRhORM4YMCI1yFpbs1mXYrecrEsE24yAIOhEFLJtEy5CfwTVCcQyGLzIRmA+Qu4TQfW791DZnpa+UjaQQJitk1fTsVRuW4Ne5PiZSANu06KbtsAmATjnmNzZxPf/wkBwAx0041WDxJ0QQDG5/RbDECyuA04DJfFANwVCXB8wABMS+MnoIrlc8P1hIwsDnbYZPA+4oR66+Um7t69g5W1Nbk2pYgYSaHlWjAuP30l01Q8TUcb/TE20MA/1P7/4QCDwHm5Vhb2wqOHD3F0dIC19TWsr68iEk6I0fjxYQmlPL2dXBLEUG/UUSmdo16vCiBPZonN0Pk2AEDuOWwat3eeSTM0O8cEzLgAgKlEUq4QXpMO9BAK0TuxhU/nVv3IAAAgAElEQVQ++a84PnoOOCr48INVzM6loBsd8RlSB3h8oAIZyhE8kuvVMFAhG9skg0UBgGyQedzVYObqwzYtt1ki9k8oDEQBGGenZQEAv/fRj0QuSB8v3XDi9CyP/cMTSSPlgIjNLpkU3B9ODgkAHsn1F/ZHFQCY6EPzdoTpx9pAc4WFjanAA0gTHIv45BosFE7FRmRpMYNozCtNqeYkI6IlACBZWA4X2VdW+Iowa1TDaIdoOWgsbw39Lq97oxJgewhkMQFt8GUoBEer2UEoGsPTp49xcnaKk9Mj/OwXv4DG8BvTgb2DU1RqbVQqBBAMGRwafU3+TnJwOjGFpcVVxONxYYg0m20BIF4XAKSVcM8Kt2KdRdCQ9+LgXF2yFLh6jt9KgC8fE95tXx8AVDYSDLdTQW/GIGXQ9qVkQz8OAMrdZNtK2AAga5+RuvW1AMC+A72OQwJA6P3Hr+MAIL3qmNpKxh6Hzo1aTVJdDw4OhLHLup1gHsF8MsEIAKowDHrCceDgkNRbJt1e5M9QLudk/yO4QgCQjOnHj57gydPnqNcaI4NepeSJRhOYmOCaGkCr3cT05KTUk9w7yMgjEMg1iwDY/v6u+P+lJxNYW7sr4RPinVYro14vCcAyvzAnYYe255ywh30++CwrFL4mJcCFfEU8AMmWW11+RwBADqd3dg9l/aPqKRqj7UhAWaLQgkHvSd3FNZNsaxId3JpHXptMQDIC280GypU8ytUcCsUjOLSaxf5TSp+/+8mPRVo8kc5I79WodeXer/Brk3Y0HngYdEE1DAcxBhUedfn8ZKuTcecnwywWxk9//CMwFZnAKENbGq2OpBqTwOEPkM0ektfkoKFvuLC2+kCGE3zYAKAdiGRf9VxrWUsy5Zd7Qbuny5CTIUWPHj3B0dGJBMax/ue+P51JwB/wYCIdx+rakvQciWQcoWBUgL+jo2MBeHkeWePYYKMNAMZifiRGPADJoKQsnQAgPSXFjsVswe13IBQNoNGuoVyuQu87EAzH4ffG4KA01uGTtZweil4tIISNo6Mj/ObXv8YfPv5CwOJIxIXpzBQevHMPa2vLmMnMyHXMtZVD9MJ5CX//9/8Obm8QC3fWEE5OCvhXIUDb7KLdJqPWB73rEAlwt1lDt1kGOlUEnabIf4OaA343JIgm4KOqjZJsetaTKetW/shOssFtOw16AfaFNNIgMF3p4ChbxWG+aQGAPgH/Og4CgG4wyJA1O21+rgMASaghODiRTKJcLOH86EwAwMWFOyIBtuuvvxYA+Gr44yqYd1NdO/r+7aHk6GtfAZpew6JJ1t2vF6J728ca2X//Nj0AB/XBDRLgtwDga5/ib/SD3xgAvDj5P81UOoV2mYmrO/jDf/sVmtUy7sxMSuw8GVLZShW5VhdNSrz6NNV3w6974TU9CPrjMlnR+xoqNZq/skj/+gAgp2+8eOq1Ok7pybCxJQCgx++TxcguTrnhs5AgC9Dp7MCNuvwJak08WJ3B3TsTiEYUS4FEdQY62I/Rg8aNWhVQNpikpvlKCqceV0RjwvyzgDHWJfxRYVHQaNYLj48mxQbOC0X88c9fCCgaS6QxnVlErdpDraqmity06bNE7z8BmDo9aR4P9/dQqRRlU2Dgyb3VJWEAVisqEYwAg/LHMMQrIxILS/JoOp3Ay41HUlCEwgFkZuaQnphX8gCTU0Kv/N00NDgl7XAooVWbrSkedhKMMgBFRxag64JSbohd58RYeXQ4UW/WUSoV8fs//FamoCwQ3333fUkU447K46No+V5hbjBtrVqsI5stSBFoM1TYEPF9DhZr25tphAlof4/t5XUAIME/h9uPfLmKL548x/PdQ1RaBACjAgDCExQPQAkBsYIHlA8M5Rv9gc+f3fRxUszr0/633RCNymb5vdskwNdtsG/EALRSgOnlIdezdbnbkiXBbxmi3OuJR4x4AJYrIk1hARkKBUV2odhYvD4sL6GBp6ESI9EHZtQD0B9S7CD7YSfe2f8evY+u23C/CXtNJpmGId6HIgEu5FGv1+W82wxAFuYEX9yGAc3Rh9/ZR4AegB4HAm7FAJyfiYn3n4OJnC6yBF8tAbZljbbnHJkNKum8g4CPE1cT9UYZ5+dnqFfqmJqaxsLcjDTp6WRaJJUsaHmvdXptMXp++PBLYQzy8Z333xWZPBlYtg/O6CokKlVrkMHCUN0TY5Kv27YVu8C55v5VzK2+sBPo77S5vTsAAHlv1NsGqnUOMhrC/mMQRo8MWRLATQKAG9je3kWhUBA51PLyXWRmLQBQWH/0geI6y6+G4vJKoI5qYna2N7G+toL1+2sjE2bLR46f91Jy7vWf214nlEfocLChbtRrZMDjK/3A/9SBRkutX59++kfkCnlJ0V1dXxcAsNd14OS0jErBgZ7uFfkUG0ImTdbqZUmppyyMITy81h0SSDNcw8ZTvFTauvpMAwsASmktIJiNCUFUMli2dzaQSEYxMZEUJlvIHxAA0O+h1QPBYh3BAFnALXzyx1/i6PgZ/N62JQEmANi8NKwZ9++0C2WyWsiQKBaLcv9fYQDeABIR5BbvoqEoWX0ua2slkEEQ76uHO/jow+8jGZ+C35eA3nfh9KyIvaNTVJs9AQS5r5Jd7x5hAObPKwgGYojGAojE+3B7e/D5aemkQXMS/OPAi/WEUwDAcMgLv9dEsXCKgMeFpaVpJJMORGK0HWGQTBsMYXA56TfVg8vRF5BeBlDOywAgxEPX0v+OXlMj/sBy/ji4ks8/DGEYhKWYTjH0D0USwng6OcuCnog/+1f/Gm6PFz3Thc3dA1RrXVRqDLJyis8kGSVkAuodA6n4pMjT6JvFprDVaSmLFK9XMZH4Fqz3oa6py9f+OABoM58G6/mbriu3rTtj379xaHHLsHH4vOsZCDff45ffgHg4jzzGU3uHq4v9e8bXm8vhYxykjnoAatbxG/+cMsDhZ3TQ/88G/GwAcER+bisw6ANmgeYSaCC1yZCZRYsB9bDWDqsAGPchFuat/bCZvxxcMwpQdwngrgBAU4bUnR7963gP8yutLjqIJ2IybObQgUBI9iyHo6NDuXYJsKUn08oeweOD20WmrJL/EtTwe/m5dXR7dUmntRNPg0GqhrwSlvTw4WM8e6Y8AAl+DIKDTHoFzsHvCyIaiyAcDsmAhQEMfHBgwbWe9giF4jkODnZwcLiNuflJhMJB5VHXZGCEqoEos8/MTAmjMRgIChBJkI5gYCgYUh52tYaAdaViFcVCAz5fSAGAEQsA3NuXwB1/ICBDEXswIveaQaY7AUD6tlGuq0LUCOq02iosw+NyInt+jJOzPZQrpzAcZZiOuih9MjMpsZtgkAZDAmmvJMC/7hJQiWAw1zgGjHCwS3/WbofpxRVkTxUAyH08FPFJUNSDB/eQPT1B7uIMz56/FJbk/MJdBIMJeH0RaK6gpcbhWpmET9KcU9bgXVk6iPfkSM1Ahj6BMw72uQbRT7WQL+HZ0+fSuxEkJROQ1w57F34msv/ox8prYn5xRkBSHpeF+Ts4O8uJrYtLsz1zqVRS9QjXY/q90gMwHovIdaTrVLA4xVucsm6HS4dOANDbhzdA1RClxUVhtPr9EXi8ERkMebSIKI7oh+4PxWF0dWxub+MPH3+MTz/9Et0WEAwBM3MpAQBXV5lUPKUGK5qGerWB82wB//Dv/wtc7gAyc3cRiU+iSQ/ARg/lVl8AwHbXAZ1DrK4CADuNEpydpiUB9sPrMuHTHOJ9SwDQ63fIcWJvKwMZjfuXvUYp6xj2jFQjUQqeL7dxkqvjKNcQALBm+tEWANCHPv1qGWToUQCg1Muk148oSijxJQiYTqZQLpTg7AOnR8eYm51FPBJDgD6KIwPYUYCNW+MVvt9I33zdVjDKRudzb7NcuG07GWfzvQoAtNdgu2/gwIwPGwOQdWo8Bf4WIPDbBgAvKSVuYSvK8f+mb+AG9cZtx32whfyVAcDbUoJf93MMPs9YP3SFDDb6fRILbhmQ3vb7b7L3uu159ve/YQgwHOdH/4fJDbtVLuBgZxO/+/U/ol2r4M7sDL7znQ/w+OUWzsn2aHfF4LSve+Chz11Pgx8+2Ty4GRqmG/VGB7ruEPYfN0U2dcKO4aJzUwjImASYACCLllq9LhPxly9fikeWbKxeTeR+IjPVmJKkvKPcTl3APw+qCGtVvLs6heWFFOKc+HtUoaXgKFUOXRdLLWmuUqioJe3KiR89I3y9SwWqlRZqElxTEuBWjwBgTQDAHlyIxScFAOQGTi+RZqMlnh5qmqOKATb8zXpdJpcMaAgF3UhPRLGyOi+hJ5yiUarEwoWBKAIOaCYSibD8XDoVwd7uC5QrBfH8mJqawURqRooE5V1EIFDJmPi7xVx2hD0nDbhlFi2AwuhnfM2JCAZyL0Omey63U6QB+UIOv/3976RQmKYE+L3vIBSKigGv4dDgNCx5lcOPcqWBWqWJ3HlR5BXCVrRWRhv4sJmLdsFrb5KvAwCaLg9yxSq+evYSz3YOUG0TAIyJBFgAQIsByAKLx6dn9EUCLGwtXnuDY0SgmED03w4AODWRHhTcsrlJErBiA3KvIABIBiBligIAdpWk7yYAkCw0uSes+4Kf9+sAgK9kaN2QgnrbImgDFKMMwHq9IU8bBQA1pwZ3n+VzHz6nIem/owDgXCYqDECn3obPqQoy3mdUTSvPmxELAWmoFbAxkDeahDh6cBgEXGhhYKBWLyGbPUW9WhOvJDIA2WiwYQkKAKhkHpQBsQB59Ogr8QxkiMcHH35HAMBOSyUa2/ehvdlc8Sy1781vo1m3zKENvSvvcW/vEFvbO/jBj3+K5OQs+k4vajS5rjXFKLwrvn+GpADTPJxysZcbW9je3kGhUEY8HpXEyBlJASbTuC8+UgQAxcrKqUAW8lOFTdbrYG93G/fureGd+6sDGbu6FsgwfLXJs33NjDK91XqupM2XHq8jC6aDXqeBi2IRf/j971GslLG6voa19XWEIwk0m05kT+uoVNhA+9BsKYP0cuVMGAkBL4N54gIACvvPAi8H69TIDj5gT8ubHPpEipfeCABI/0mu8QIAJiKIJ1SCd9DvRSIWk0RvL9l5lO+6WaQ08cknv8TR0QYCga5iAM4noBstaehf9eA1TgCQ63Y+X7BCf5QlBwEmYSbcUERyb7tWAjwiayzky/jy4Qk+/OgdJOMz8HkIAHpwnC1g7zCLWov3FpnYDDNR++sJPQB3j8SYP+RPIBYNIpIw4PbRFN9KTjRV2iMlk2zCKa8KBThA7KKcP0PA48TS0gQmJjXEogQMyXYki7cj7D8nvdiciqUrA0EJ/yAbVcntBqCEVVmIHygf1wCA0nDYwMzQI0L+j8NABgo8frKJk9MLnJxc4Oe/+NcSRsW64eXOPsq1Dppt+mCRYeoRNqTINLsm0ok07q/fF9ZMu91Cu/tmAKDRM2UIJOwkq+FU3lvq8caDhdsW7bHvvwUAbwYAue4PQp2s8CNl28IaWNmTCOmLtiiStDty/Vn1rG1BMrTxeBUAqDwAeW11dO5NVwFArt/RaFj2MrLDus0uTs9OxVOOXwmkxeNJ5QHn1MQ7Tt0rBjxeB/x+epN04fGSSUz/V3qaqkR47oMMl/ryy6/w7OkLkd8SRBxYFJhOzM0tIBQMCxNQvOJ8QaseU3Yc9NMju5Dg3+7+c2j0+Z2ekHWLtQ7XD0qFCUxxH2WgCQcoZOfzPbAWH/rQRQSgJwBYLtVRLNTF8mFl+QGi0ZR87/D4VH6ezD8BhyxCgc2KZr0oOxeDMTTVv9DzlgnHHIbnzk/FC7FYzqLTLcHta8GptTE/l8Li3RksLMzI63LNIehPNrSDvm5aUDyzJbilTX9Qegk2xNO5dJETAJADyJ7eweRUEmuryhf95OhAAqo2t3ZEYp1ITg4AQJczIK+fSmYQCMbkvAX8wwEvP5Oko0vtovok9mHZbFasIejhyue8eP5SpL/7+8dynLl/MdQoGPRibmESmZkkQhH6JDcQT8VFAUDAeGnxLo6Pz2D0WR+wH3ANBoCm0ZXaIRR2I54MIRFVAGBPb4nlit5tCvGBQxwDLXV9MQDY2RcAst3twecNw+ePCtPR54nA5Q6Kv3golhAA8MXGFv70pz/hiy8eolqF+K5PzcQEOF1dIwA4gwCvN6ayV+o4Oz3Hb375ezkfU7NLCERTaJsuVAkANvtCmCGgTnCWLOtOvYpOs0APBwRdDiSCfvjdTjB4OhTwwxfg/cD7BHK8OMjh9T/sddQwh/uq3umj2e6hUGghe9HA4XlLAMCG6VUAoNMnYUEMnCMAyHrWZuTL9ciS3gQ8mlsk76xLyQB09EycnZxiZmoa8WgUQV9AMQctpG8cYLsCAn7LAOCr5LrXbTWvCwByv7PBFyG8jL3v1yUmfFP8bfwzvAkAyOeOe9K+4fbLhemNnzL6BPb4qk7460iA/6oA4GCs++pchFcd4L86AHi09b+bU+kJ1KvlEQCwhvm5GXzn/Q/wdGML59U2Llo6WroL/b5mAYBOuPsamPQVDMakSK/V2+j3nbJofV0A0O1VlPlKvYbT7KlEyDtcZPopD0CXm1Rmeme5ZDOm1IcYn8eswosyIloV762ksUIAMKqJJxc3CrIOBn5skq6oLnzbKsWmrErc+jWsmMuMLvuEWww6NiaUjNJImRJgfwgtLqSFsgCAOlyIJBQASPkOvUTqNRo/uwYpfD29K9PTVqMpDXC5mBcwYXIygrvLswj6PajXK1IQ0sOQIKDHT0NoHbF4AFOTESTiQZyf7os8TAGA04iFEgoAtCnv9AB00DiY4JYykR6dMPGTidTQmlDbn3uUdXfpgh5ropW3oGLZcHHgJlZr1McAwAzee+9dYQDShJfvQyWZedDtu+T4UGJIAJDeIDSCZ1EgBQcl4DYLcMS76k0AQG6MOUoUXuzg8dauAIBMAB4CgGQAUkJzGQDkdcEp7uhiJ+EFVsMkDB+rwftrMQCZoieHXxpXgg72Aq0AQLPPBL6mAIClYtEypWZxFrjCACR7byC9HADjTjQaDZF10CMkGLksAR5nVNwG/A0bzTf0dBuZjhGIUAzAAhoNspoAvy8gHoBkAI4CgAEXE2h1+DQT9ACcm4ogMxVG1EdP0x68Dn7v9QBAKaQkiVgNOOjlRKCBRSdZCKenx6iUixYAqEzTBQAMWgzAKwDguci+PvrgO5jOTKLdbgqbywaulCRsuNmOg0g3NtNvsMULYNNXYDcLxsPDI0n0/f6P/w7JyRm0ew4BZUq1pjBFOK0n67vbpl+UKTLgjY1N7GzvoVQqCetx6e48MpkpaQB5/5AB6JQ0SFahnOyra5VfW40adne28ODeCh7cW5dBxwD45AhHCmCyvq8WHKMf017PpSeW9fx61t+w8LuJFUgAsCnX1u/+8HuUygQA17F6bw3hcArNpgenBACrnMz7JOAJTicq5XNpSGYzkwKuM9n+OgBwdPqsCikrNIjpudY+NAoAcr8yzB7KlaJ4AAZDHmEBUhJHoC4U8GF6ckoNzOh7qXeg9dsCADIExB/Q8eEHy5ibS6FvNKAzbfQVDwUABgRcugwAqhAQOR83scCFAXg5BET9KkPM2/m4IAD4KI8PP7orAKDHk4Le9+EkW8DuYQ4d+pRxUGYHFeguBQDuHIufbsiXQCwWRCSOSwCgKYx3TZpk7nUCAAY9MLsNlPJn8PtMLC+mMZH2IB4hUEFwQKWvKvafsvcYAIA02hefrVHPRMuKw6FLaqgA9SMJ1fTwk+uPic4DlYDsYpYtiYZqrSVBCY+fbuL4pITjkzp+/ou/g9MTQhdubO4eoVxvodNXXrl6l2wXBdIw0GkqnRarFgKAXJd7vfYbMQDfAoDfLgOQZ5cDTz5ozXKTh9brMACvAwAZSiYANO1JZEhLnzTFKhagzb7+bADQHnpb9/g4A1AIQRagbegMq3CKOuU6AFCx1vvirZ2aSMjnI/B0eqoAQFr2MCiBYA4lnDb4p4a3BpyaIR6dBACTqZD4uIXDfmGHiUS230e1VMNf/vLlAAAkmWAUAFxZuSfDvViMrD0COcrj0w5uqtZzaLbKePT4cwnCyMx5MTWVhOb2otXsIRRIIn9REeYx7XcSybAFAAZkoEEgi5YNBBc5VGk0WgISsSYt5GsiaRYAMKIAwEK5KOsj19vR/ddWGXGoPmqDwvqVaz5DL1rNFg72dqRe7/VrAvwFw+x1+pjJRLF0dxZTaa7ThtjQUJ7LMabPz5TcODy+EOD0olVWLDsGu3G1PNjeEqZfi0m17YbIn1fXlhGLRURdJBYux0cCHDIl1u8PCwOQACABMiYdu71h6Qsk0I41gQSQKSYzRzIyrCMLrU2JdEeOHfcfSn45ANzbO0D+oiyMS/r5EdBKJCPymWjZwDW2VM6J6oheewwxXF29hyJZaASuyFwjMcDJHqUPk3YU6CgAMBFBIqY8AMkiJbubAGChmENPr4sdCwFAn5vAjinHptMmCBmCzx8WAJDHjvY9os6KkcnfxfOXW3j41SN8RgCwAjAfK54M48GDdy0G4JwFAHoGAODHH38Ch9OL6bklBCMp8UguN3vCXG92LACwR3VEWwDAVrME0gsDThfiIT98tLfSgAAZsLSvcDMkrY9gwA+3pADb15UVLsi9tk+mJ0kJJvKFhgCAR7k28jUDddOLroMyYAKALjg1j3hJ8xja7D/ZgV8BAGZPzySNWwBA0iAHa8flQkECzcZZgH/jAKBdF+o97tmW3/1bAPANOoTLP2oDgOMvMFp/j37v2/YAfAsAfu1TJ0907D3738ypqQk0qyXs7Wzht7/6r+i1msJYeeed9wQAzFXbKHRcaPRYgDqg9TWESJ7WNczN0Z+Oaa5kenWuBwAN20vn6ps1xxiATBjkYkUA8OTsBC+3N2Sx8vq9asJGqZ7NAORC7krAze+jCo9ZRshRxvuraazMp5CIknLfk8ZcEjSpd7EawnEAkP9PmQMvKMVauNwQ2sj8AKEfyCfYGDDNl00K2QZ+md6TAXhaKA0YgNFEGjMCADKWvi6JZZxwSbpTVwVMcENl8bi/s41yKQd/QMP0VFS8ioIBD5r18sBzgPWdy0N6t4lIzIvJiTAmUhHkz49EKhwJKgCQMgay/yT8w+GD2+kXGRULBzWZVSCgejhhGgb00c9+ZUG/LIGxG9bBJmFNPGVhICiiucSU+PziAr/97W/ltW0PwFAkLP4ZdnPH99nqmAL+seDK58sibzAMFhsqAIQMtAEINwAAL8u3rRbrRgkwGX4EAB9v7OLR5g6qXUMAQH94lAH4LwcAVMCkBSywkGw0BMj45wQAbwOnbvv+dcucDZDcBgB66AlmKAYgAUAPZb6XAMCoBQB2LgOAdqPO+8Jq4JWkbghqXAIATRU2wKJTAMCzQ5SLBSSTMczNzIp3EqUWDFzhw+VyoNGsiQm6SIAvzi0G4HsCmJF55mcDJF4jikPEAcBgOmmzMl+RAvym24NMeznp7xPY6+Pg8Bhb2/v4wY/+Dsn0LOpdE/V2D+VqU1hJhumS+5MSYCqw2FSQXTAAABNRLC4uCKORpuuUtpC5TADQ6eZXldZN8I9NbKWcx+HOJu6vr+LB/XVQGmZ7espnEVaZkvePPm66fuy13F77Lx8P/u5xINF+XbV+8XU5mMnmzvDHTz7BRb4oASDL99YRCqfRaPlwetJEtdoXo3GuXXyODQAuLswjEgoIECBMMgvAtd/vVfmJ2ne4L9wOAG4J+yGRiEpaJNMxvW5NwqDYnAc4LGk14e538MkffyUMwJC/i+99dA+TmbA04iq92trrRsAr+zhxn6Qnlu2xact/6WM1XuSNF2PCGLGaR/WZRj0W1Z58kSvgxcsK7r0zj0RyHoHAFNoE+c7K2Ds6h+mif63yYuWQiE3P2UkBe7snKBQIAMYUABhzwu3TEQhyf+CeZgF2FgDI0I+I34dus4Jq6VgkdksLKaSTfgEA3Rr3/rbIfyWJVdPVmmldAy4LeBH/XHu/5GDRZGAIwb+hX+Dg2A1SgNX/8Aq391m5lKGJjMvji+PFxi4OTwo4PungRz/9EbzBJDq6A8+390Ry3+k75bMTANR1J3odgu19ZKam8O79e+IB/BYAHLm7X8nuHf7cty0B5iu/OQCoQj9ECiwegEoCrOTBFqhsMQCvBwDtFOB/egCQ6zUBG+5ptJ9p11s4PDqSwB4ywVZWVoT9RwBQDWU59mDNzjqOTNOGsLQSKQbcTWA6MyEseA67KM1t1hrCAHzy+AnKlZoQCSgDZtAFgcQHD95H0B8RAFA8Bl1uBUzJPdhFLn+IciWLl1tP0GwVMZnxIxoLSlAD2XLJxCxy2SqyZ8ouJJGIIZGMyT4jh9g0JQxN2IWhMHodMm9NVMttlIo18akmCGkDgG1aqNDzb4TpJ72E7RfNoLiR76na1SkDFQ4rjw/20dXrwvry+gxMZkLo6lUEAybuLqmQIrKvWf92eg7pLULhFEKxSYABbIYGvVRFLnuBaqkAr0fD80ePcHZyJCsMa+/vfvd9kRKTNEB1UbPVRLFQRI9BL52+9AO03gkG4ojGJsXCiTZGPO72gMcGAOksaxMECJYyuIz+0bQ1IcORgNjB/oEM75VtjgqRImuUgVXTmZSsra12BaVSDtVmDfFYTELSCLQRpCXoRxCQ50zAQCsFmGttIKQhmQghboWAkAFIP1cCgcXSBZoM2TAJADoFXONghpJkDkx4vfiDKriL16dL84OfJxpLoNul3/Emnjx+gc+++IswAGknEU8lcG/9AVZW1jCTYZAbg6XcqJfrOD3N4rPPvxAAcGpmEaFYUgGAjZ7YCvHYioSe/Z0AgHUBAM1uB36XC9FQUDEA3U4BAKnykn3H2Rd/yuAAWLbUaVRskaBiQNK5250+Lgo15C5qIgNmInDb4UfP4ZE/Bo+jmyAgmcI9ee54vaM5yDK8zAAkAEglESXdoUBQ7fPXzOT+awsAACAASURBVOfHAUB2GOOvP15/jtcIJLNYrcm1peq3zQB8CwCOHeZviQE4fvJeHwC0MgPsymiMkHiFWTj2i94CgG/a4V3+ecf2w//VZLNJ5sX25kuRAJMWujgzh7ur63ixtYMcfet6PjR6bqGhO3QDYfrqODSkk3MS5kAQqd6kpEjRlgeTC8plXwEACp1Zp7+ISgEmq8Aw+8IaO8meYHNnG33o8HgVAMjN1knJpYsLJxuroEBYtgTYjxLeX5nC6vwEEhGneB45maglDYgNAKqmkw/7AuP3aFYuvnFs8K0CctS/aAgJKlmgMAIMmnV7pOHQHR54PGGRkRIAPDzPWwxAN+KxNDIzd2QjogS422Gak5raUtbG6Qw9TBrVOvZ3t1Es5YQBaAOABBaY6KUox2RQGMKeYSNNAHAqHcfURAgXZ4cCAIaDfmSmpuXcwEHJrxeak5t0QNIR2Xw4bSNzshdNnie1udtsydFUV7UB3OQzNjwyA7q4JfmmP0upWsTpeRa/+fVvxMsxk5nGO++9h1CYk8eQHMfRBo9NNGXABAEp26AEgwxAvjf6O7EwUaAWKzb7XFiBLpbn100egJovKNT4s0IVTzd3FADY6sMTjiMYTcm5003XJQ9AYo8ik+ozTICgxfA42J5J6v0Md0l7wzQHgOj1N+rXAb7sV+JzBynAlgcgTbHVda1+augBaFvvM8GVxshllEplMKWZ91TA7xcZjC3toxR8ADRZn00lA2uoWyEgsSiZR0zdG3mMSehvKgi+yeceP5K8xijdIeOMTTCvE6YZkwEYZJNAE3/TgNdhwE8JsGbC5+rBp/UxOxnG7GQUIR9BwnEAkNIHS8Jjb1Ajv5ybD4NhbJCJZRqBBqdjCAAyJTEej2BmekoKKno0srkga5QFOQFCAmIPRQJ8JozNDz58TxojNkWhQEB+owBHJs/n5eCi0Wvh62wF4yEtMtkncKPzvuvj4OAIm5QA/+gXSKYzaOoYMAAJACoGIL3HGVDgkPuV/n+7lC6Wy2I+TgBwaiotbD7KrCQBWNPg9FAWZV+jhjS7tXweB3vbeHBvWQDASJCfX4Fx3BccVuCEXRja1g3XffZx9pk99BkUDSOhR5efPwwxEs9Zh4H9oz18/tnnItOmBHj53n0EI1OoVIM4Pa2JTJNMSEqDeAzJ/quUilhZWpQwJxbabILpCTZknTvlnN7kk0mmoy2jVe+PnqpqH2MyMVM32ejE4hFhAAZDNMDrI51OIhqJwEdpXbcDV7+NP/3x1zg53IDfo+OnP32AWNQjjAN6Vw7ZkZfXdyVTJ9tceWzSA5DXC83uuRf3egzAGVZsNsA3AC4tefCADW39rP19/n82d4Gz8yqmZuaRmlxEPD6HWsvE0WkRBycXcLp9Vlo9d3kNraaBLP0Bd85QyteFBcQGnwAgmTP0ypX12fQq2wtLhujR6FfsQ69VQbN+jpC3g9npKFIJL2JhFwJuHoU2NFcfLpcujEDF/rMl59wjbba8slSQa1IA1GsAQDIXBfC0pNz0AhzdQ8UbUBNPv77pxt5hDntHFzg8aeK7H36EWHoG5XoHL7aP0bI8/zgc6/fYBDqh9ygHNjCZSopHVSwWRbNZk1R35QFIHykFVsrxtsHdscCW2zwAx++rN5UEv+k6P/7zg+vrRqnRDRIm6+eH69v1Mh1y5y5vX3ZheP3Pjw88x/tiw+gJs4sPCZYYCVThXmh7XqlrQbHGhx6AugKgCQAyhdpmto1cd6pOolWLUifI/jTyfdsqxTYBHkjPrX2ZIs7hYEHVn2S4SSKw4bwiAe5yXdfpwkYlhgpw4lrDoQNrBTK/qQbY3d0XUIkBScFAGD6vAgC5NygZo4l6syzMLwKAVK0sLGQwk0mj02lJTcI1hqDRl19+iYcPHyKXywsASBZgIBDF5EQGE8k0wiHaHKSE1ce93xT2rQIAy6UzHJ1s4eRsBy53B8urGVmLWWOS+RWPTkuYx8nxuXg1UspMQJN7E483wTrWpWT/Echk3UlbI9ailAGzflYegHElI3YR4FOqJftBYIwAIL10qRAZvab586z16UHIQA4GoRSLWZF/zs1PYHI6ionJIEJBDb1ODZqLv18HfajJAA7FJhBPZeAlAKh5AUr4S3Xkc3nUymURiD959JUAgJR9tloNfPjRd7F6b1XO3/7BLurNplgQ9XpAu0W/U6+EK6VSM4jG0mDCOdUvBOLoDWnvPQMmIENNdBXux7C++bk52Q8ePX6MP/zxY1EBULlD+x6y7FibxeJh3Lu/jECIthEtNJplWa8qlZIcOzIAP/zwewj5o/J7+TwbAOQ9Zeg9SWkPBjXxReeeR/sKXkuahz57TZTLF2i0yrImuzUqPTR5H7QioQQ4EAghFIyJh6TXH4DLTeIGPWBTUre8fLGDp0828NkXX6Fc7cIX1JCcmMDy8iqWV9cwPT2LgC+KaqkhDM7PP/sCBwyBMZ1IpKfhC6kQwQbBWkq2e33Um23xyew06xIEArMPr5OSfa48JtjK8jypBGqPsCXtNdbv8cj/s8cQ8gPvJ8MB9iO9ro5WpydenQyJypfLKNY7qLb7Awsjncw2li9MU6ZRM1/FyYRrl9QcEgzI9yHqBMUiNukj22jC63YjEU/IvXBTkJ/0GRYL8Kba8zZA8DYJ6m0ADwHEVz1G7z3+nfcq70ven/Zrv+o93rZ/vakEeFzi+3Vq9m/rOde99yFD73q7nPFrgdejXFevOA83KUTU9Xh5/77teI8Dwq8Cj1/nOF3q2cfq0+t7isuev1cl2F9fDvw67/fb/hnHxuf/izlDtkmzge3NTfzmV7+UBWlhdgFLi8vY3j8SALBhhNExfDD6LpjdPoI0GNf8CHpjsiHzOmi2OpcBQDm5LJKVA991j+sBQFMAwOPTY2zv7aJn6Ar883GjYuqqR7zqmG7EFCw2926zCTeq8BolvEcAcGECybATfl9dEoLlRA8aPrXRDx6Uq9pyK6swG08/vXLjWgmAAgBCMQBpump6AoDTL5vAYTaHj//8pbBk4rEpSQGu1btoNjmNcQljRmoXWdjJJjBRq1QFACwXcwgEPMhkYliYz4hBbLddlwWXjQmlv+rYdiVCPp2OYiodkyTneuUC0UAAU9NTksbmIB2c7EQH0w4DUgjB6RMDXGkMpBmx5Eps2izm08D3wS4Bblhr7Xt4cIwGfo/K+LhYKeLo9AS//tWvEYpGLgGAHpF4DAHAVpMAaRPFcg31Wkc2Og5TCTQQmCBAzOLgEvjH92c1OPZiTsaU1MZXUoAZ8qHhrFjFk+19PH6xjVpHvx4ApATY4YRuGDcCgLyuWOSzsBsFAf+WAEB5X9ZJ4hcW2wTL3hQAVCv91wMAb1vYv8nCdhUAdFgAYFAAQA/lJKYBn8OEj9NVTZevfgKA6TBmpkYBQGMkBMS8BgAcyv9vBwCPBeBjsUopDyU4lOxROs3GgGsaJcL0xLsJAGSyqxx2FlpWwSWF1xuaFb/O8bWl9QQ16RVJ9q2EgGzt4Qc//pkwANuGU9Lgi/QAbPVkEs0imj6AbBb4nN3dXWkIy6WqAIB3FuYxNa0AQIKe4v1HL1cWp3SdFhN8rkA6GsUi9nfJAFzBO/fXEYtSYm47uOoDD8ABg/sWF9zRgkGeI8DMdZLgkSM05ldLpuLOzhb+8tWXIoOl/Jcy4GB4FvmCD8enNVTrbWkWyepgUUCArlQuYP3uMqLhEDQyl+nDSbajhTmIN+cIADg+Nb0MAFpylQEAWBYAkM+hKT8tH+ixZLr6mEonEI744WVz0e9B63fw549/pQBAN/CLn99HMMCgHBd0Mtjk+F4d7tgDD3pWsTnnmsEHZd2ShNjmYG24rysg/DJ7fnRftdn1dpo7z0X2/AKFahOx5Awmpu4iMbWAal3H4UkRRycXcDDh0gLLyFbnAPL8rIT9vSyKlAAHmL5pA4CmBQByP6ABlFv+sKH0uPwIeNyA3kSnmRcAcHrSh4mYB7GwW6xCyMJyapT99gQApD/lQH4/YDNZCblyjVjfFyZgf0wCbF9nTpGsD8IZBp67aoDYN9xodRw4Ps1j5yiHo9MO7n/nPUxm7iJXbmBz50RSt/m5ux0V1EAblr7u4MwO6dQE3n2wJg32WwBw/B4ebUz+1gBAtabZ657NAHwTAND2ph0NcxPZOWshSwL8bQOA3KvIVuKeJr56rS6ODo/EKqJWq2NxaVEBgL6Aum8tALBv9FAqXQiDiwA7PeAozbUBQNqScI0hyEHw7y9/+YswrAgABgJk5CUwkZpGOjEhknm/LyYAkTxEbUIgnp60FWzvPEU2RwBQR3oqJCAYWW2p5LSEDB0f5XCwd4JGsyHyXwKatKfguiR+yEFKk8PC1CcsQqBMqVJawgBcXbk/AAAVyG69DTKlTDJzqejpCdDH748GPRF4ICDGJOJC4QKF0hmqtbyEWywtZySdPZkIwuPuo9Eow+Xsizc4U5m5ViTSM7IPe4NxAeloA8CgsVK+jGa1hl6ziY2nj5HPZWXYxmvs3fceYGllCZQ97h3uCkOVTH2CXuxN3FpIkoDp/RcK0cdPUwEjcnXaEmbu7/QyVet7s8mwkaawkDnY5N+fPn2KJ8+eylBUAYBNxKIMGHGr5OjZlKytfaMl6cSG2UU2ez4AAD/64AfwaFQqqWRjt5v2DVw/DfR7LQUA+l0iH0/ESDrpQjcZogboPQUA1pslGHpbLDfIbCOgLABgp4dgkLLuCAL+kBARmMgsEuDoBHpdA883trHxfBeff/4XVGpNeAM+JCeSuLO0hLsEACfn0GjoODw4kWP++PEzFHNldHoGQrEUHN4gWn0XGgzPMdk3mKJ4MmVI2gWRO6fRlwGxDZp4GGbpcsClUa2mvPPtek/CLz3Kq12B/Ly+FADItGUe4w5B3G4HlWZdAEGqm7jn0cJIl0LLlF5ZZ6MpqhMFSNteyiS4qDbdFFDS7dSEjEPm3+REWobVtwGAo7XlOKj0FgC8XHn/LQGA9nU2+g7fAoBXk6VHj8+4kui/ewDw8cf/s8lU1usAwDtLqzg5zQ4AwB7YyATgcbrg63fhNgCPk5OyqIRiEADk5qFpiqmnmtQ3BQA9wrRSDMAzAQApjXX7VEoY/zhdHjg0JQeVKbvZGwCAbpMMwAxW5yeRiNALrA4XNwkBaBSDjAuw7dt2XTNoB3woxtOIAar822KcEdQ0NYmUp7RANzWJXSf1uq/9/+y9SZNk15kldnyeI9w95iEj5wEJkCAaVUVWdbHIbmknM/0FaaGFFr2RrLWRtclMa2mvnf6AatFmtVBXk6zqIqkiCSZAIIEcIzMiI2OefJ5H2Tn33ufPPSIykASKRbLgMFhmxuj+/L57v+98Z0ig0Rtge//IpgBHkCcDcPk6GrWuWIBMFWTKGjd0j2k16KNSKmNrk/5ZZABGZeC7tjqvZChOudgkjwJVBui268ikoyoaFuZyqBWPUCsdiwFII9eZuQUBgMMAkyETYgKyiIlSejvg9XMsOmUlm7U+DKLv0o2tX4Q+fA6KwA3eofAjmrgFfCkBDgbVDAsA/IkFAJd8DMBYwku36/eCaFZ7KJbrAgAbNTJMAh4AyPcqHIno4B753djG9bcAAL94uYXfPHqOaruLZHYWyak5IJrU+ygPQPkk8vAcqGhzzewk+OJnATpG0mUegP6i8cuAM+d9zWUMQIGTfB/p6WhPZjKQOPlmM082E6d+vKYMpiADkHI/3iMsGvyFq/eaJwBApr6NbZCXeLO5r6XxLh9f1QTVFFJBvT9knDVb9OwJIM5k48RZADARGggAjKKrNOBxANB6AHopwOcBgO4VWD86y9zlR8PBgNLWuO2xwN/e3kDx9EQg2NLCnIA/Siump7MCssnSaTXrCIcC+PThx5YB2MW/+vB9zwNwBAAGPfk/f9fXBaj6CzQHYPfFuu2qkXny5DlerL/En/3FDzGzsCwpIqfMpUpL+z0bACU/q7KhNLGHjc1NMQC5zrK5rPxkKUtNJLl/24aI+wZTF8HoYCOjpGddtXgiL9r790wIyPwcGxILAPrCVybvh/MA0clpocc8u8CzbvQzLVgQGKgppVT7xcZLPPj0ASq1Gu7eHQGA+7sh7O3W9fEeWeQDwxKm0XqlWMCdG9dMKAcDloJnAUBJYM6ZnrrnyoZRkmwGzWj/Mw1RoVDEy5ebOhtz+bwHADLAgmnwU5kEopEBQsM2ggMDAO5tbYrp9m/+6qYHAPYH7VEq78SAhw0s1wdTK8UAtAAg0z9HAKDvqr0BANT5Ye01xgHAIk7LbUzNLGNu6TpmFq+iXOtja/cI2/snCHN4ZVlOrC3oE3t4UMbWq0MxclLxhJrnqWwYscQIABwSAJR0OIhwKIZIMI5oOIjIsINO8xTJeBvLczHMZcPIZsgOMgAgggZIMP5/fgDQsvXd+e8Bnwb4GxWGo/PIvIdkVo0AwLFziwDgMIJGO4DtvVO83D7Eq70e3vv2fcyvXsdJuYHNrSMBgApmaDFwJ4QhAcC+YYLRvuW9d+8jl0vKToAMQDaV3zAAnb/TiMF03hn6dTMA+30T6MaH2PRhH0A0xgD8mgFAnrsablwMAHrqDseitns2mX+GAUgpJaXmoxAQPwOQa5wAYCIZ15nGQIt6pYH9g30cHhxrIEApJ5lWSgAOx+Shx7836jUcHO0gmzX3ayoTxfxCHquWAUgwjteN4OGbAcAFpa9riO3UH5RKB7vyiAsG23ix8QUODjcQitg07xAUiHft6m1gkMAnH3+OJ49f6D3K0T5BCcQREKQkYEfwj/+LqR+KCMS8GADkPqNKxrNE4LlJxQj3T8mDw0a6yUetXrOBSkcolo5xfLKLVruE+cUp3HvnOm7dXlU9T6k0Ja2ufqMHIAHA6fwiFlavIxjPaIBPEI+s8/JJAfVKFbXTIl4+e4pKqShLCA7c7r1zF6tXV6SO2N59rYBFAoA8u8PhFLKsfRM5pFM5RKL8uXHVvgJwXfiDjyRBpRQD5Aj0MdSK62pnZwcfP3iAeqsp5UCzyVASBv4tY2lpXmErZJy32hWEwvQGNx7ApWJJa3Z+jgzA7+LkoCCwluxOrh+xEAc9hYMxtIoAIEMP87m0ZK2DQFusVHkAUlJcPdHXegCggjIqPgAw7QMASdwICgBk4M3TJxvY3NyTBLhcqSOWTCA1FRsDAAkC//rXn+Lk4FTeyPS8J6kjksiIAFLvQjYp3WEQHVtnMOmZezIBNoKBDPFyD7IAaWmls4lgccDIrnmmsK9g3+rWuQBAywDk+04QkF/LwWtH60PVMIYBKphMDzcIBTAMk/XW1TkfoZetKbxH9hxk+itNyNiw8DGTyyuskf+rf7A1yptSe89jA/4+AoDsOVRX2frmvHPBfeyyOvsPmQGo1TLR1P+2AOCbruGbPvcNA/C3vXJfz/cFHvzdvxtevbKGZrOGZ48f4e/+/u8VMnHtynVcvXodp8Uyjitd1PpT6CEtqngqFkOGU7d2D+hzWpMUAMho+68DAOQBIgBwfw+bW9s6TCOxhA5TThZVVHFjDBIcIpuuLQAwHKggjireubHgMQCTsRpCoaakV05i7HzkzmMlutCDEYPLnoBOyknqtJ2YiJaNCHr9MLr9ILos5rvwAMCtgyP8+uPP0O0FkJuex9LSNbQaNM5nkRZWmh/BUmO0axq8UqGAna3XKBRPZW67tDCD5eU5gYH0uwgFHOtgIFo8hh0k6QOVTWNhdgrV0wM0K0Vk0nH5Ay0sXhFLki6JTKsKgP8zTMX86QpG/2SCr12eiUpBtefFRHPopkKT9F5vWmRZNBxCEZjZ3tsWAJjKZLBkJcCZDNdTQg2efJ56YVQrZJrUUCzV0GwadpGYEj3z93A4AqUU2uLPbNAj7xtz4NjJOn/uBAMwFE2CrpAHhSqebmzjwaOnOrCZ4JWcntMUTxJgHtY2BMQPAPoPQ/d3ric+Jxk+28n77wsAyOmiNnrHAIQBAAuFUwGAPPTN1DuloleSgwkA0ABDtrENhiQBdiEgU1NMixs9vNAQ+6HLDtCvYxsjAMjmgcEm5wGAsVBEHoCSAIcGiIa6BgCMDbEyN4XV+WmkEwGEB5MA4Aj8H/H+3DM+HwCUxDMc1jT69WvKog4E/BEAzOXykgDz3/RQY9PRrFNWRAbgA8mBwsGhlQAvKHwiGYvrF4asVM2B7ZMAqvv3l72e570vAvNl7m0YgJT5PHr0BM9fvML3vvcDhYBUOwNUmz2UKyYEhM2RwoxUSATRqLew9eoVNja2tM7or7S6uoqF+XljdB3j3k0ts0mG7IHAet9I4cgsKJ3g1YtneOfuLQWBrK4segAgf4NjmV1WoL0JVJsEBsfW7xg4yKFWU8mO65vr+PiTT1Bp1HDn3n0xADPpZWxvBbC310ClVjUsbrv/UNpUr5Zx/coqctznGBbEvZverT4GoJOwTD7fSQCQP9swVMgWH4jVQGCW7BRJ8TP0YYoowXZufhq56RRi3PaHbYQHLfzqZz/B/usNpKLAD75/C4l4X6zyAQwD0Oz54yxA+sGyOeHrd1YDvFZsjI0EuGvZ/eYKmmbENBbu9fiHJnrvrC+g+YYw9g+LKAgAXMHc0jVMz66i3Bzg9d4x9vZPtAcHZFVhGHMcYJ0clfH69bFkefFIVAzAzHQAJB1JAsyzmh5IYrLw32GEEUc8FBEA2OucyhpkcT6KuWwE06kQ4hEy300ACIYtCwLySZJdRJDbMP8mPeO83WBs3Zjr6OSY3qd8CcHm/CI4lJBZ/NZBQTLgrf0W7r//LcytXMNJqYHN1/sCZXgWNhs9AYA6twfmmrC5fvfd+8jmk7JxYSPMZMdvAMA/LgDQ1TgOmCET3zH9VLvZesisOQ4vzSbj/J1dfeeGvA6UlrUKB8GUASOMnrwmLwcAWbuxJmjW6wL/TgunWu8kE0QjESvPjaDbMR0mh8A7u690f968fUUBIPl8CqsrS5IAkwHYajaRz+fx0UcfSQbMQAnW+5TbMnU3n2WI1qIAQFr/mGA4s4eRVSiAKBnAy81HODza1F5YqxeQTMZw9eoNvPfud9BuhvCzn/4KDz97LCkk/ekMAzAskI4e5JQEc4+jdYcLpGBad+G0IhXNzRt3kc+TNUYgZ+QZ6xjc3BcNO9pIOx3ZgIADa+FCsYCjI6b+VrGz9xyDYQMrV/K4d/8m3n3vtvblVrOMcvFI1hHcU3v02R2EMZXnoGQVwVha7LVWvSXJZum0jFqphNLhIfa2ttCoVcW8y+emcefuHcwtzKFULmFnf0fnMpn7ZJClMjNYXLiKdDKHIP3BBayGzwCAbHrEbuz3rFS7rRqm3ehge3sb6+vreP7sOeLppIAVBo3weiwtL+Lu3VuYmZnGyekBEDSMvcyUqX94ffk+Liys4l998Gd48KtPkIilEQ7zuTgGoAUA+20kE0Hks4b1LY9MO6jpdhuyPiKgyp6QdS97KwbaMFiEoTa0Q2KNm6CffCKBcCSKXoeM9hnZlzx7zsHlLh78+jcoVGuI01M3EcW1m1dx+/Y9LCytotsJ4ic/+i/YJVt761C+icVSHQMSOhBBPxQzfq3DIFpSL/U1tKP9RCQUQrfVBgMfzflgyDG8TgQsORTmwyRIG5Uar7nuWSvz1xnbNwxAnsm85+TzR69EVon00B9A/QsdpgahIIb0AJTVh2EA+kE873y2ChN6OkaCIawsLSv1+Pq1a2Mlpasz3fl+xkJmQhL8+wYAunuU1/0bAPAbANBfd38ZgsDlDEBbM37ZRuyf+esCO1/870NOKlsNJh0e46//+q8FClACvLqyhlK9jpNyH7X+tAUAU0hGYpgOBxDi1KFNinhEQFG76wBAsrTI1OMGZoCtLysB1sRtMFBDtWMBQCY0kQFIoIKbOjdKyn8FALLp6rcQthLgTKyN21fyuLGSx3w2jFS8jmCAsqwAIhF+f8ikW9kCyW1gbiF4Pj22GXYebmREadMmC5D9KyirpCSHVG9u9gN0OA1qD8YAwM8+f4JOd4h0Mo/5uVXjocjmpB9AgLJc6xFCmj+bbjaOe9s7AjN4gHNKShZgKhUV4Cf/LMuIoWcWqfGUdc1mM1iYyeD0YBuDdgPTU0kPAGTDQPCPXoDDgJHcklkh6fEEsOcHrgQC2gU6mgSOr9hJDf4YC1AMQAMA7u5t48c//jES6RSWfQzAZDqjJo3Pib5G9WoHJ4UKSqW6Dm9Np8WiMIUtp2JeCrAvvMQ9K49NydAEptjSV7HZVIpahEbFsTTaA+CwUMWzV7uGAdgdIjE9Kw9ATla7MB6ALmGvN6Bsg82uW8vj1+BNAOAkoDx5v38VgMzPAKS8g8UrJabmYeQnnCCbtW4hrMFwDADUlJqAfsbIXhS0MyFpVpqwnQCysVCK3NZrAQ+pqXEPQE4f+TgPAPin3OtYdLOwbTVb8vhIRBNIxZNKAU5EoogwBCQwkPQ3HuohGuwhGQ1geS4lAHCKAGC/jQg9AhkaYoMpvPAf++RHEIkDAEcFGye8xFk5dT8tHOPlxjNN5RnQsLq0jLm5PKYzU2py6K2SiEcVesFJ+GcWACQTiR6ADM1othoCOFS4TQCAX/e1HBV0NIw2E2EWml88eoL19df4LlOA51dxXG4oBKRcbaLL+Q8CCOoe5SOofYtsAEqA5bE0N6fQHzIAeB24vhzgxATAIbrGw4nskmEPnUYVL58/we2bV3Hvzg1cW1u21g3jwJJ7/Rexcr8sAHgGDJwIwmAjxwZODMBPPkGxUrYA4F2kM8vYfU0GoAEAWbhz+dN4vFoti529NDeLmekpxCKKfFISJpno3j4lgMpswuZj45Jaeqxw3+H5QB8fsm9oh3ByUsD6803tm2TuMmk4kYwKuCIAOJMjMz+qVFt6W/7q5z/C3tYTpGN9/OVfvItYtCuGoAAvDwA8u6qcJy6bDdfUsl4w76NJwXYPSl3PA2j9e4H5vP0eAoAHRRQqTQ8AXnDrBAAAIABJREFUTEzPo9oCdg4KOD4taXhmUkoJ/hng6+S4gv2dgnxiuVcxVTIzHRIASKa8AFYnG5ZfbAiRQAIxhglQNtY+RTrexvwM/aQIABoGIJgCHOwiELChDNbCRNYhFgB0afP+oZPqAsv2M0WCrRUcoX7kJ2IuledbSzl8egIALOP++3+ChZU1AYAvt3bQ7gzREAMQ6LWoPKC6YhIATKNZL1sAkAxA1kmGfeaxwswbNvYmBwb07eyItcOv51r3+9ZNroiLgOqL9qPLzrczzN0JBvmkB5Rjsl+8/43Yu9qRPHbt70YCzEGlGIA8a8imt/WK7m9bU5rnblUSdvhxoQTYyvNHlieG1WrMQAn0OUm6CdxwdZIn/XVMe1vn9e39Z8B4fpDAl/EWM5L0sEA71rNtSU/JlrFSRssA5PnGPYeDgWqloiAfSkAJ1s3kZ0zYkb3vyGgi0Pb555+hWD5GODLA9773J+aenYpjdXkJnW5LZwWv2+zsLH7+s5/j4ecPBSoxoXVhfhW5bB7J5BTm84vI5eYFxDFhlgmv9PGLRIYKz8ikQ9h89RiF0j4yUzHs7G0oYfi9+9/Cd7/7lzg9buCX//gbPHz4WLJPJvgmxZQz5yzJBWQ3khlIDzReJ74W+tkxOZh70PVrtzE3t6CPdzvOE8oAOaw9uh3KazsIWwknLUr44HCSr/Ng/wCHh4dK/i1VX6E3LGFpadYCgGRnR9BullGrlnUOE5zq9oFuLyJv0OzMIvrhmFQyQe2LQKNQRvH4BCf7BzjZ30en1dAaS0+n8eGHH0qyvbW1hc2tTZ0nqqWDceRm5jE/d0US4FAgrj6BgxPuL6M1ZNYrPcq7kvdSxjuwFiZVPHn6BA8/+0yBIItLC6jXanr9HHR+69vvYWo6iU63hl6/jmDI+DXSooLsQPaOzWYH99/5Nm7evI8XT16gcFrX+g6Foqp71EMO2uj124hHh8jnUpieSiMUYg3WFQDsAEAqp3q0veBAPhBGvdFC4aSsHo1qFQ1f41ELAIbRqrX0XvI1k9H39OkLfPTrT1Gp1BFPxjE1k8XNOzewtLRihkr9ED761W9QLNRQLLRQb/TR6YbQ6jEdOSoQUCowMvkC1v4hQKak8e5Vv+QCirxz3/mX8570UbLEumTys1XL9P0DUJ8XtHfeUB5Mv07zPRrqUfkWClpQEbpndX/aDdS///K58YznmqNqgX3a9Rs3xrba0cDyfC/qMxLgCXXDZYy5SZepr9MDcFRjmbrlotrR/4IvPb/eMkTjMgnwZZ+/+Nz7cp+57PqPPBkvOC8n3s83+ft9qWc0Edb1Jrm5dqEJ9c6bGKlf5vd/ZQDQMma933UmfOzLPIuv8jVfzXMwsPmb/zBMpZKSAHMD/5u/+Rv2Yrh2ZQ3LS6s4KZcFANb705AEOBRHPBDCVAiIM2GPZtsEkgQAmokYWVpfBQDk1IQpwHsH+2IAOgCQh7MSojgtocQ4Qro0N9WOAQADFWTjXVxfyeDG8izms0Gk4vTtaGsD5vfQN0SMJsvok3zNVyi6ySnBRU0L2NTb4Af/pXbSLZ6lDKlodPpo9QKoCQCMo94bygPw8ZN1JdumEtOYm10xAKAaGYKQMQGA3IxY/BDEaNQq2NvbVyPNooQA4Pw8m+eowE7ikE4GHKCfxKCLaGiImUwc87lpHO1sqsmZzWextrKK/Oy8aRYCZBLR3JeBIJZVoRc+mmD6QT6+1kkW23mbEw+oMx6AvgKXxR+9sPZ29/Cff/JjSUw5FXzv/W8hlZnWgWym1GT5hUWnZ9oa2R1kPRAoNQ2geZ4j4HYcaHKfHwcAhxYAbHsAYDCaRGcQEANwfWtPACAZgKncnEDAcCyDTiCEXiCssBAex6TWcw3y+pviafQwxS4Tyxhu4CTio2v35QDAs/5b528JE82bLwRkEgDkPk2gnLLUkZTXpLv6GYBcc/E4U9o4HU2biXXQFgkhsn9M4Ip78PWw2H+9tYXp6TySmdTIYF69rV8q50/+dE3P+Cu77IA1X+2M2sev/egnGYZSrVo1iXkCAGNIxdNIxOIeABgDQ0D6iJIFGOwhFQeWZpMKAsnGQpJKkiVIANAQjAMmbMcHy1wGALJ44mT75PQIz9efodNsivl2ZXkFCwsLel75GVOIJhJReX3SyogMwJPjfcSiQQMArsxJRkPmmH9/uvQAP2/hOFDrnMNJRZAP9PK/H5T3PPrimRiAf0YAcGEVR4Uaqs0OKnVKcljgjsAPPjeC/UyF3LQS4IXFBQGAbNIIerJ5tC9IrHECgIax20do2EO3WcPLZ1/g5o013L19HasrDLXpe6E2FwVmTL7sNwGAxpPtvMcIyHSfpaTZAwDpAXha8jwA0+lVGAmwAwD7CEaCoAywVi9j0OtgLjuFmWxaiYRkAJ4HAJp9zYGA/lANk4DOPccNIMhWoXSLzeizZxuIhBNIJBIC78kYZ3M1O5fB/Ay9eemfZxmAP/8R9reeIpXo4Pvf+xbCoTYiETNQGgaYyHu2kOAZqabWghpMqueD0j9jxUHmkLP4MMWZAwBH4Rncf+xZSvaCBQmdf9n+YQGFchPT+SuYXb6OSCorSezeURHHp2WFEih5l+w/eht1Qzg9qWJ/t6Amjc+PYEI6E0IiFfQAQA23BJSwEQshGkoiynO/3wS6FSRiTSzMRZHPMo0xrMaS14oAoJJY+V75vCBH68lagPgS6Ee+kuN2FALexPRwq8n/eRMCwnNZEuD9E7wUA7CE997/U8wvX8NpuYqN7R2lPTZb9BYjAMifR/DHnIkcFBgG4AQAGGcN5kJArCxUG9k3AKD/zv/aJcD/RACgA5w9YGbM449FoVkPZq0Z7za93XYg52q5vs9GwQGAsoKxAOCANjYeAEjvY0oL+8bLjLV2YChvOYYVMDiMiaGsVXkPkDXH4BN/KAn/zsCLL754iHanjmhsiL/64Z8jnYnKtmBhbg69Htn7RZ3htIz46U9/iufPn+PZs3UsLa4ofXVmdh6RUBwLs0tiAFJ6yRqRfsazc1lPXpqID/Dq9TMlASfTlGee6jrcuHFLDMBapY9ff/QQX3z+XBYzBC35nGlzQGCG9wzBMnrW8fXwvqcCqUKZrVKJyVq8Jm9tkhUIjpqHua/Imhczy/oJOiskN6Cs1qoCAAlcdvol9Ib76KOiIf+9d27g9p2rGtx0mjXZg/Q7ZOMHQHFVpxtAjmy97Ay6wbBSkvkcIqEomsUKTg+OsL+9g6P9XXQ7DSTjUaxdu4aVlSWBd7v7+9jZea0eKp1mkjJfI0PJ8giHUgiGSBLgmWE8ubmHunXT7TKgpS02GgcFGhp0uxr0Eajdev1aoWUCmIJD5GdmsLpKFtmCEnr7g4aSjh1rj33NldWrmJ1ZxKtXu1iYX8a1q3fxemsfpUJNa1j+7gox4oCQSq8OYpEBprNJTKWTCkDEoK26nL+DLNNKtaD1ROCdz79eI7GlotdDENkAgHFEFUgWQafZwtzsAkhL3Nx4jYefPcGDB5/I4kRMwXQEN+/cwtListjouZkl/OIfP8bhfhnHx0z15fsSQqsbRi9IAJC9Q1Q+4wIAfeQXM/ga7b9OVePUOaydxfDzncXesEyLa3TGuj1M/Yet3xy7VyA/fzePH555YeNjzgdrGV5T93A/3xE5HABIX8elhUVcvXp1rFBygAvPfv/DGyBfkuJ6Wf36Tw0Ajl63eaJ+tcLYC7L/uKw/cV6K533veR+7DOC77PNf9vdc9HWXXf9vAMC39AD8QwcAn/3ifx6SBs9DmlOpH/3oJwqmuHblGhZXlrF/eISTchf1fg6dYUqHRzIYQWLQFxMwGaVPRlQHBVlWjqXlzG9HjIDzkcqzISBRsR1K1YoAwFevd84AgJrKRUIIW5/BANoeAzCX6uD68jRuLDsGIAHArgEAI3HLAGRDMmpEebM4INAdepK1iZ1B76aApih6WMCMolV932AoH45Gp4t6D6h3hh4AuLN/hEfPNtFokbmRk4kxAUBO8E1DY6a4va7xmOMklP+zQGCxEYmGsTA/q+Y5mYyDZHA2bE7iSooOm+ZkKIB0FMhPpXG4vYFEdKjU0ZvXbyCRSiMk5h8lwPwZNJm18hEP5LOpwtbnj5uQkwCrtLkg/GNsk+E02vu6UYomAbtS6RS7u3v40d/9WIcvC4N3330XqamMpnJqoAgA9oNiABYKdbE7RgAgG1HzfunAcwnA5+xyIwDQyF4NA/BiAPAzhYAMBAAmp2YREgMwYgBApmdRnGhTgCXDYyLJxEPJWjxYCbb5EoK/TIiKeb6/HQDIxppFGYtg3jP0nyNYzEeYniJK++Ik1IIL1o+TAODpqZEAc93RFJmFNwteFsJc70oHEwBg17/7GYGAUuTI8pJXTnpqTDooxtA5BYa9Wc5cu7Opku76+gqMNwBYZk2MJIpiKdnpNAFA7lEJBsfwYz4AMBbuYyo+xHw+KgbgdDyEUL+LqGUAvg0AaICPvjxe/ADgkydPBOqnkwnJKVxC84wFAJOxKOrNspJwCQCeHu8jEjMA4OrSHJqtlvGFoSUM1/xFuJXHQLrw2LefuGhadP76I7Pv0aNneL4+AgCPi3XUmh2UGwQAHbhhp8FDyFvy9RZTITdQqVawuLgoWRilzwIALaPRSE7tPhHoQaE96KLfrODl08e4eXNVAODsbNZjAPJFXJb65q7AlwUAPUDxjDxTm73uD0q6X7zcxAMCgIXiGANwf4cS4BoqtbpkNvQN6g46aNTKGPRbIwAwGjSgkoYEPgagO1Z895f/XZTpd6/nAYC853jeHB0W8OzpBiLRpJrxTJoAIJvYnq7Z3Ow0plNRBOUB2MCvfv4TCwD28K///F1EQ22Ewn2EwgT1eh7Q7f/duvcJAEr2xdRICwDKv5LyLOPB61iAug8swGeYWoYV8yYAcFcAYBvTM1cwv3gdkTQBwKEFAJkMypaDnWNQQCDtMwgAHuwRAGSjCOspFkIqHREAqHtF+7Doz2rcoqGoglgYAhLoVQUAzs/EkJsOYnpqFALCWoEsyjABadeIKTzMnvdjqfMmmViSuTEgfVwCPIY3j62zsBJ+HQBIv7+t/Qree/9DCwDSBuUA1VZbAKBUA/2QUkkdILS6vIL7795DLpdGo1kR61QegN8AgKZc+yNhAHoSYBvOwI3Eipx13pr66M0AoMB67rs+D0AD/hn2oICfLwEA8n7mkCuZTGF7axuNekMgWi6bM3JXHzhOrzn2FQQAY/EQMlPRMQCQYQ6dTkueuWTvMwjhl7/8JV5tvcLmxiauXLmKtSvXxNKi1RCTgPlno0b2X1FhG9zvOPxotooIBpoCAIulPSTTIaWkc0BCAIcy0247go8ffI4vHj5HrUb7nCkkEvScI1hORmBUYV2zc3n9aewWTjU0Zco75aLz88s2IZhs/6gY85RG8k8OYo1vrAn5cixc+u/t7e0oeOTwcF9+fN1+AfF0DX2U5OV5994tXFlbsAAgJdEjAJAkgs4gingqi6n8IrrBIMqVmq47fd3qpQoKh0fYfL6O1xsbCpwi8Pft999Dp8ewjX0cnhzLOoJ13sryqvqReGwa0VhGvuAkdzAs0ACAZv+UY12vh0a7oXOA+ztVPHyNrB8/+fVvsLG5oQAigm71ehvLK3ncuHFNSdHhCFmRBP+Ckn8ztJDrYO3qKm7euI3ZhWV8/OAzTE/N4Z1738H6s1cCdvt9CVq1llxQjtjsIbIHk5jO0MKIXsWGGci+yQMAu7z+JjzjIgCQ0l6mpbNeYwKxAQC38PDhF3hABmC5aRiA+SRu3b2FhSUDAK6u3sE//JdfYGNzH3s7ZbTbUQsABtG1ACDZf/xfLLwzAOCIAehqXy9ZnIoygXd+FYDv744B6DtQ1JtaBYZnG2J7U9VY8loeAYDqCS6qzwEBovw5BAAXl5bk6en2UQVQOi9ACwC6mvQPDQB0dc6b7GBcv3lRVe36/zd9fvJzl/XSl33+bX7XeV/7DQA4flW+KgPwTJ/xO2YAsm/6Ko/A5//w74bJZBK1akM+Hn//dz8DzQNukea+uIzdvSMcl1uodJNoDSKSvCbDIaQRVBgIKfl+AJCbLg+C3xYAjEYZG99FsVLSxGpz67X+TQ9AMZq0sRtvLvodaOKEHiKo6f98yjEACQBGkYp1BQDywWQpE4HOZsJ6pHjMCws42MmqmgjKFywLwmNR6XttY8M/B0O0uh0BgDTrJptsQAZg1zAAHQAYT2SVstX1MRoM643yrj7aHTZYhg2zv7+PQqmkYurK8pKSyhLpuHwCCWrRK0uypEHfMJbCAcSDQ0zFw2IApmJhXL2yhHv37slHg9R1yn9DYbK1mHxlmyMHC1img/P++zLS37OLzg8iuEU5EEukVCxie28PP/nJj1VoXb++hnv37wtAMiESBjQiA7Be66BwWhUAqLRk9l3yv3hLAJDHLxmcBABbVgKcSHsS4KNCFS+29vHpk3UBgGT/JTMzCCYyNsxlHACkvN3Qxs/ecPKUFADoWICW+eEDTi/c2F14ySVx9t71nthglChXKalII7hCrzX2vnw+el6TIQP0oSmXcXpyoik0CzkWyNlcDpm0YQCS+eNf9/y35/nItO96E/v7BwIepnNZgEEy7uGYCT6/L/8h6yRcF0/WzPV17/ek55ajgLOZ4YM/OxwOj3kA8uOJSAKJZHIcAAz0PAZggvdLggBg0EiA4xHDpg3AGjYbmf/FDEATaiAvEQsA8pqxwCLQcHJyhKfPHgtASqfTYuPOzs1I5j8zM4PpaQPY0LOLYC0BwN29LcQjQXz3z/8Mq0vzaLbrnom8H/g6G7pjnsub78nRZ89+/1kAUF9DBuCjZ1h/8Qrf/XMyAJdxVKyj2uyj3GgYAND+WldY1Cs1gX/Pnj8TG5D+f/x/aX5B03e+V3xwSs17QsEYMsVmEnAP3XoF68+/wJ1b1wQC0svOAUn8vq8DAPRfK8+jxrsPXTNsrkmn0zcegBub+PiTT3F4XMS9d+kByP1rEft7XeztlVEWADhAaiolnyQCgK1mBSsLeeSnUkjEeC86ANAX/PS2AGCaDXMPR0cnePpsQ80wG1gOUyhtoicSAeaFmREAGBo08Muf/wSv1j9DOgX88PsfIhxmUiIZiTRxdEnAk8XRBADoZwDyfpkEAH0S4LH73DEAB4bh4DyNyFKgBFgpwHl6AF5HLDWFRmeIvcNTHJ8SAKS3EW0r+FyMIf/JcQm7O8daX9xuskwBtsEC8pgUsMz9LywAkH9SkUBZP/otoF9BLNzEbD6O6Sl6SkUNA5DSXw4L0UMoQCbg6HpwLzBr3McAtNJkr9Ebk4+PUoDdXsXv9nwWNfSKoFKnWf4Q2/sFvNw6xO5+He++/wFmF1dxWqriuGAM7Ds9NuJD9NtDgaC63YchXL26hjt3bslTrddtotOsqrH9QwUALy1mJ86/s+fI758EWKvGAfzeorLnnN33yD7Vugt2ERoaCfoo7G0UBEAQQmvIplI7/z+pcGwAiDz9tHaNWYzOSScBVoqr2bTJLjb+fwb8oycla0NalBkJsI8BaCVzvK/D4YC144kosI51j8f+02ulTQvlxEPUa01sbm5KAqy07uk4fvhv/kJ/UmrLsDp6opXLJcMw6/WVAMwB4+7uPm7evCkv8umpWbA3WJxdUQgcLWK4B/JBBiDxO3rqDYcNbGw+Rqmyh0QqJO85MvrI8qLMtd+N4TcfPxEDsFJuycONoKOTvVOuyudFBmB+ZkqKgoODAw1Z47EklhavCATkftLrGxmsqVcC8hQjIMnXwLqbZ51jyxFA3NralK1HuVJQKEqzfYTZJXYThgF4585NrF5ZRDIVQ6dVR6veVMov2wICgPQaj8SzSE3nBTAVy2Xk8znEozEUjk9QOj7Fsy8e4/nTdcRjQbzzzm188MH72Np6hVfbr1GrNRT+sbCwLGCV7LtIJKUgEBMQSNmvAZLNnkbpsQE0uwyRoEdvq6WBHq/Loy+e4O9+/GOcnhZUy9CiIhgK4Pbtm1hankUgQP87IBxlOFNYNkaU5/LPW7duyUc3FkvhwUefIZddxM1b7+LFs1cKdyIAyB5N7DZaCYn+1pVXayYdQTrJAA+eJB39TILIhcKxvNPJwGdPynuiXm+hWDAMQHpJcp3GEzET0BMxwRvz8/PqCV9ubtkAmt+gUukikQBu3rmGm3duy0udPdTs3Br+9j//DOsvdrG5eYJuN4FOJ4JWD2JlUj1E9h89+JTO7avLyGT09wEimNhekh/nHmFYfFZ1QuK2vVd59pCJ6wZsrt5ylhSs1yY9zAT2h8wwzDEAWZ/6h+6T/cybAECzo5iNhH201r2t//5YAcDLzqNLAbWJH3AZwHfZ5y97Ppd9/tLn663Xfx4J8GXPf/Lz/9wS4D94APDpP/5PQx5W5VJVqYKcxoSGMdy9dR9Ly9fxeruAw2IVhVYPta4Bq1KhKKbDEQGAi7NLiMWikhrwwPcDgO7ivI0HICn5PHBOiwXs7O1ifeOVmugoU4CjMUSicYETxhLOeI3QOJ/gXzRQx0ymh5XZBJZnU8glgZlswgZnmGldNGJCDpzE1zGkSL82rD8/eEOBiGHeeNMaBY90wE5kSLP8Qdf4YpAJyFQuRNAahAQENrsD/OOD36De7IAAIKdcZDMw6IIFF2n4/H18vWJY9NpqIjkh5Ovn48a1q2ro6FOiDZcFWIiSpZiMbgf9NsJ9MhYYcNDH6f42ktEQrqzM4+q1NRnfMhae5tFRJnwFkjIPpuTDsDP74H9MppI8yx8AYotGTwo8dveNpMNvYrDxoGWB8PDhZ3j06JHet7t3buPeO/dw7do1Sb3dxJghIKTenxwVFZDChscZPfN9cuw/HUQ+pp2pcMdBDJZV5wGATOtq9yEp48bWHsgAZKppYionADAQSxsAkOljQeMFSKCDprvyAOQanyjiWfQQJDAJ01xHtsAeY076GZIjxinbYb2vnszVXeRJUGa8sZFv15Ds0w6qtbLYOcl4XIVrNGqacwZS6Mi2LENu/vr6ag0npw4AbErKM53NKgiE95+us/MKsQCiAcRZFDKhuynwkE1mLpcbMT+HlH/wypuH85oR4GJT5DymrXcSXTzBIAhofq8F64dsWHweYvod9D40KaVKAW60BBLF4/QATCAeiyAWpAfYEHHrARgL9AWYZ+N9AwAuZJCJxxAckMU3AgDdXuA/lN3TdnuaAA2frI6/kybUh4cH2Nh8gXaTTUYKVyiHWV5BNGabpRjTAVmAhnTf/+L/+zkOj3ZkBv3DH/6VmhpKpGjw7RoMb2XYouu8YsFjwBL81v1trpl5OKaeZShdMK0aMQ2D+OhXvxLb7Ht/+QPEUjkQOG8NAmj16PZsDMpdkctrw0bn+fo6Hj9+jGKhgOtXKUFawfLKsvFUMlF1xl5BBS4BqJ6GOEF00WyUsLn+FPffuYk//fB9BaSoEbZgq/70sXC9wnNCkmKClawk1QcWa6vw+bWZe3V0j9DrTR6xds31emzyEni2/hK/+OUD7B2c4O477+L+e9/GdHYR29sFlKsdFMtVvd6F5SXUGlWcHB/Kn/XG2hLy0wnEo0Hrx2nZnGfSsq3Fgf29/q1WDEB5cfV1ZhgG4AmePn+hZjiRSIM2HhHJcoGlhXkszueRTScwbFdQLezh8cOP8eLZp8ikg/j2t27h+rUltMiYsZ5MWh2XTBPZ3LqEU3mFhnndRsAz92TuEfQoZKPJlEhZboTMea1Ed94vOlDM0IfycobJrK5dx9rVW+gMAyhUqgJaK7U+Wm16XBnfWr4nbOz42nd29mSmz/uHYHp+hh6mcYSjZt3zzNO+ITl/EDH5/zLlkNK1itJCs9NhzGWjSMSGiMdpC9JFlB6NYArw0FwP7TcB1URkpESYjikhgAnQ0uuy68sNDHkdBHBbeTTfN3plau3ZM8ExbOgP3Kwz9fgAr7aOMAikkMktYDo7j0KlhVqDz5f1BdBpdXVdyQR08uJr15gcegO57BR6gzbajcoYABjwJ8Nq7Y/vt7z9aG9hPADp1xY2IVsXPCYZ25dKpL7sYOvC3zjxia8ZAOT18T8ufD32906GLbmG2P2MyRRgd45KtTF5LTjEFXusozU3DgAarzQNe+29oj8tAMh7h0DgqG5w/n/09AtYFv4oxdWdFdwTR/ui8aMmAOjkwEyaZbYcAwyYjNrumRRyAghS3tD6Jx7Xa+FesLu9oxqAwx2ucwIpGiIihEazJY+8hw8fCvxyDMB/+199HzOzU8jmMkglTJiQkwDTa++LL77A7u6uapjZ2TlJgJkOnEpnMJ3KicXGpOHTEwZ8pHBwsC3gjKEfvU4FhyevsX+wiVrjxEhr797DwsKSau9mPYDPP1vHw89eoFxsYiozK+abCQ4aYG6OtXYCs3PTyOezqNVLxq+v09ewemXlith/shjo02fa1Ci8NtwfXX1IgJAgSSgYwf7BruyVKFNlbc+wr0ajgmQGWL0WR4SBRIsLWL1Cyeyi8XkloaDZRLvZUWBHS8B/GIlMTr3E3t4BYvEkpvJT8l18tbGBrY1X2NvaRvH0VKDnBx98CyurS/jRj36k/TKbIygXwtLiKpaW1pDPLkrSLE9RBRIxldzszW6o0e6aNF/6yvERT5r68Je//AifP3yEk6NjE+zFEMhmTSxG2pdEo2REEpxr6H2PJcku7WNxcR43b17D2tpVTE3nUKvW8fLFNtLpGVxZvYmtrQMBgGI7W/9v82xMjUDf5nQqInmz/P8G9CM0IGWpbMJV6PnIHokszGajj2KhpNdEAJCkA9aLtCIiGYHPnQAg+QUvX74UU/UffvprZHPA9esriCaSWFu9juzsMoaIo96in+UGfvbzj3F6Sq/BGbS6UfUUTN7thcPoUzmkQbgbAhmgzF8zuv3C7cee3yI3ZJ/qyj88F3N3ov6dlPO632NmAQENkEmUoY85H+p9ZUthaiOMJnJiAAAgAElEQVTna+72BPc53s+0b+HwVued7QMc4OJZaP0zA4CXaacuO5++7LFz0dddCqhNfONkzT7JQHxbPtelIStv8QKNT+VFMiMrIZ+QvH7dHoBv8XTNep6U4L7lD/gXzwDcfPC/DskgoJxmb/cE/+n//bGMtm+s3cX83BpOT9vYPy3iuFlFtcOQjyCSoTimQxEkImQAzqsgYDHCIjVEo23LAPxtAEA+Fx44J4VTvN7dGZMAy5+MxrAeAGhAIQMA1hENNLA6F8eV+SQW8ylMJ0OYSlJ6ZdgmMrkmA5AGrZaVoKQl/t2ynBy70K0jBwD60xp5o5hwVRMKoUmLKd9Q6wRQ7/RR6w7lA/jzX/xaAGAsPi0AkCnKjTqvYwTpVMYAgJ2mAEAjhaji9ORIZvMEIxaX5nXAEwDkpJXGwnwd9BJTTDxlc90WokNa0HZRLzLFqYeF2RzWrq5hZp6gI3VnLDQyMvolzX+UUMgGnMWd8YFy0l/e7iNJ74i5MNqgRgCg86A4e++ZhpAeMU+fPsXTp09QqlRw9+5tTXaXVxa9SbUm0AwCGYTx+tWekoDZPNJ/RQfQbwUAUpLmkwAn0pAHYA84Oq1ic3sPj9ZfydMskckjns4jFE2rFBfwFzJmvgR3W0q8tGDdWCE/MIWe9QC8KI11bOP3e675gYCJZmQErJ4F/8y1NtLxer2mKToBPMpNycwzEl6ms/rYnsOgUsgoQ+F7QsCM6y6VTNpQirjx1hQAYgA/09QbxhI/Ri+gWq2m7+X6y+bJ4PQ9PA9A8/1+43MBUraAGU0rJyTVttHyS/L509lcG9B6ZN6rO3DQ0/7DApDJxo0GJf9hpBJkRnFoEEYsGJD/VyzQUwhIjGBgsI8sJcAzEAOQjQgZtQYANOEpk3uB1qEz9rcHpQB0HwDI1F4+l4ODXbza2pKkgswspgAzEIMTaCa2phIJhEKUd3YEpDz89BMcHh1pr/rBD74vKSOZFskYfXkM4/hND06H2ZBoP+Itbfc3B6AaI3LDJKFUyVkzuJAmUwyevbu/+PwL7O4f4k+/+xfyxyzUOwL/DABIlgeZAQRLzLOrlMp4tbmJFy9eiDVBHxmmfi8uLEpWQgakHnatGxmwYf8xfKFVr2Bn+yXu3rmOm9evIJ/L2IPe/AI/A1AMTAvy6Uf6wA15V/qugQFsnO8LqYsWDOUfAkmYCgf0+gZgHAUnmPaDXrSPHz/HyWkZ12/exbUbtxBPZpRU22iZPabT7iIg8/EAiqUCet0arizNIpeJIxEjAGjZ5/KgHX8/PT+gNwCAfP5sfAkAHh6d4Nmz53qePDMTKRewAjWuBIQy8QjSYapei9jaeIr1558hmQjgxs0VXFmdV0BIUBJgFyz15uqJIFGvx5AMSgA5SLMAoL1nHWuYg5t2m0wY7o08r8M6VwSKwYCApskMqzGtVJuYp1fk6hoGwahk1gWmwLcIMtBLKeZZZrApLpyeYm/vUGAzAcB0JikWYCpDVocBr+RhxfIwbJLZY+GgwEEyq/i+YNhELhvDXC6BbCaGWJxm/11EyIhEzzBXAkGEqQIAvajiAgBdGA/Xvu4jO9jQXtTn0KprfJ98wS56b32BW34Q8Pj4FL3uEAeHJWzvHqNc7mMqv4BUegblSkvMn26fzT9l4D0xgozU2jTqPEcpt6NckX6ajUb5DxoAnGxAJvc9b2A2sR+Ovu7tGIC/CwDQnF/jjZXAQA02bAI6qw55TzKCjIDg+H3pAGMC2y7dmq/UH0rjfPwU6mHDP7TWuOefwwDkdmnOVOspyRCQYUgegO3uEG2CgD4AUK8jONR+w7OGNUSlVNLenkqnUK/VpTxQP9CHbGwI6D1+/AUODvbEApudm8K//a//EtPTZAOmkU7GdQaW6AHY6qJWq+LZs2cC3TiM5JmZz80ilcpgaiqLcCAisgL3wWKhLNCN9fLa1WUkUmEUC7s4Pt3GSeE1Wu0Kbt0mk/wmZmfmFeBQKfXx6POXAgBLhRamMwt28M97tC8AMJWOYWoqLcYi6yPWOgxYo+/fPCXIUYJPzt/T1Eb02KP8l39X+FrYKJUIir5+/RrHx4es1nBwsINiiSBVG+mpIBZX4pjORZTmTW9gvl6mFvc7PYWGcB8lI7PdZp0RQirDHiKF/d0j7cHLV1YFvn766ac6c+vVqsICZ/M5KW0ojSWodXB0gngsjZXlq5jJL8iPPJPOIhRMWksgU1+5QYUDAKlCoAKLABLBbDICS8UKPv30ITZfvUKlWFS4F+fxrMXu3ruBXD6tM32IloYqBABDUdbIEPPv7r07WF5bY2IT2kdlbG5uIxafwvLiNexsH6FQqFrv76CtX013RYUGXS4yDG2hLeyQ4DR/T9+m1JdwdLSvekxBdsEwGnXWhVWdCbxOJsE+YQBAgmOhoLHNCQcU2ra+/hQPHz7A/OIUlpbnsLR4FXMzK4gksqi1gP3DBp4+38VnD1+iXucAOotOJ4z2YCBZdj9klUMkZ/gYgOMAoAH1Tc0yThaYVHL490O+LlO3WfG/j5ji6h/3e9ST9o09B/tb9i78LikwxsKIzJnv32dJJuBAcWZ2VgCgA//UAzjAz3no/5EDgBcDYua6vS0A9fsMAGodXOiP/bsBAC8LfZmsm9/2+k9WuP/iAcBHP/33Qx6sPGRoLP4f/+Pfot0aYmV+TYBVqxPA/kkRR80K6p222TzDFgAMRzA/M6uDiAUHp0dfFQDkwc4i//j0RAAgDy5/CIgreDT9tKBEMNBHCC1EA03MZyNYmU1iZSaDqWQIEU79A30VQMHwyKtHC8l6nbmgDwd0uJvUAH2GAehNPpSgNBAASJDF9NVks4TZNqDWMT6AZEuSAfjZ4yeo1btIxOmXxmljArUqjQDDAmw8ALBTV7FBdlapVJShLg3zM6k0ZmaySKacFI4pfSGlIpMtpOZtwKKxjcigg0GrikC/g6kMU7bmkZ7KmiIxEBX4SB9AM/GzFG7n1RQ0nlx9YgQeS8F/u4wz2CYZd+ezAIM6mOl3wmJh4+VLgUfXb13H8vIS5ufn7C9wEpcwev0Qjg5Lou6TvWhANwOA+KWp3o3rYwS4Saw2MvVgBgBstDrypwzHU3qf2r2ADOYJAL7c2ke10UY8NY1EOo9ALCUgt6sQkKio/GJ3kiXhmB6TDEACs0qXNiDKZYfGWOjCVwAAWYzzkG80Gyo+E8kYCEBRjiFmKwNzPNmaKfa77bbCJQiys4FmgUgAkOuL5v4sEBwTVveXfo4pclXoDgao1Wum+SZQFjPJ2u6hEJChAR8JHnpAJO8RD7AZXaM3XSsPsLHMYvM7LHBjG0AWgAT6uM7IaqQfESe/9DUlG09TXk5Cg0MvBZgMwGS4h2kCgNkIlhcNACg2YTD01gCgwDNbyBE04LVlA0PpE68vg1hyuSkVn3xeU6m0SYgMB1ErV5DJJLG1uSFglj/rww8/QL/X0n7AovXLAICjIo37ohmMOMk6CXO6lr60uFHxOZK1u+s96lUHkmKxgXn3Ox8qFKdJeViPiYsDeWT61zLXWr1BloMxOR/0+mJtq4nLTkkKPQkAejI3sWB66LQqCkO5dnUZWQI7uSlPJmO8EA0orb1Xe7EBmR345C+w9PrFHOxLHueKCz8D0O3rvEaG6WKZW8KlGTZFFkEbewdHYkI22135AeVm5tQsERBkGAp/dqfXB0Ok+Fw67aYAtpVlAoBJxAU+MSDLvDejwsOt58sYgCZgi823AQCP8OzZCzTaLSQTKdDGIxhh0xPUcIhs4CjBbHQFfFcKhzjY3wCCHTXhczP0fiJBjpDcObYGk4Ngng0WYOZrGAMALeTGZorvD1mTRs431L1oAEDLioMFba2UlmDfabGMTCaPuflFxJMpsf+qNXpMUtpvpb82hZc+YWZ4UZRHJvcZ7ntsMmXaHufvs1I2D+QlQzswBgAO0cb0VBzZTBiZNFmAlEp1JYtm88o+iZ6eBByCiCA0pBenDkkDslt2hxjzXGf2T7KZ+Hk3PHAJ6n5mtO49hgsNg9g/PNb9ylTto0N6szaRzS0hmcqjUm2j3iTjj/I/qi/IMHLAsVkvt27dwc1rV3WfDAI91OulbwBA08mY0+ISD8A/dADQFKCsd7gH2WRgBwB6vsw+AHBsYOIAQBu0RnuYQQhdgn+ypTkLAHJ/IQBGGxB6wHFYRpCA+wHvSwKAtCJhUBjBbSYEP19/imLxVMmvt26v4S+//z0kEmFJMdPJqBjw/F4ThDfQAKlYKimUjKAbz3f2KGQB8v7zAMBiUcw6WqDcuXsD07kETo+3UakdoVo/xmDYwM2b1+Vjlkyl0WoMUCn18PjRBj7/9CWKp01MTy1Y+bMBN5MpgpRZxJOUe2aNpLTXQzY7g5WVVaRSU2Z4wXqSdY8Y6SPpL8+mWJR2RbQyIrO2hxcvOTg6QK/XwtHxNuoN3qN95GaSyEwDSyuzSgEmO43pykmyIi3gz9/NmVmnzbOMPqcWACQDMJZQ2Mbc7BweP3si711ZkAQYhmTqwM1X6wJmC4USguEo3r3/gUJUMukZAYlhG/rhVDguSILbP0FNni+sLQn88blRSsyAr6dPn6sGpEKBXn+8dgRPFxZnEYsTDGwiFCGrOKC9meuG0urvfve7WFtbQyCfByfxg2Ybrza3Jc9eXLqGV5v7KJyWBUIbYgFBwBEASIl8Os79OoKe7BwYUtNFu9vVmVBv1LRPSn4djuLwsKD1wgfrLzItxQCMJVUbMshkfmFWgSIEAMkm3dvfxtq1edVsqytriMcM+Hdw1MTuUQPbe1Ux/wMB9qqU/wbRYe3AM45+e6yLpIQxDEAvJNE3gJwcJLv6eZJRNcYA1Pk73l/4Q4xGA04LKura9GWD4YUX2hrBgX6qG52vfTCo95n9N4f709lpLC4QIB/VK98AgOMQ0tsCUN8AgBMQ3ASj/w8NAHQhn6NX9bYczklI8s3/Pst4Hf99b8tIDfz9//M/DDkdI/uK1Ou//U//gHqti9nckpJrKR3dPz3FaaOKNhMuowlJf6fCZABGsTg3j2iC4RJklvz2ACAnedqkM1kxmg6OjrB7sK+Di/5r/L2kMiukgyi1m7ATxCOfLtBFFG0MOyWBf8uz08gkw8Cgg2GwrwLdTepobCuwyHqdOTagYz353wLyCDwTfl9BaQ6lkVcD6d9skAehFFrDgFKBm70+jk8KqNVamr4l41n0ekEUTioCAAkGBIJkDdDEtqGCwcmBB0M2IRHEoyGkUmkzFSTNnHLj3gDReMwasROkJADK/KkOwv02Bt2mPKcWZmckT6Z3EqUjPPADwZRNAbaSWnoK0pTeMp4IAPIxuYydp8zY8vRNlh04M74AgwZk6nQEJGy92kIgEsLVtVXMzs5q4kmWkHmE1WgRcK5VWzr4afxMij59D+XbqOdpgF822TrEfL9wHAC0EmAfABiKJjHkVLDD96WCV6/3sL27j5oFAOOZLELRlGTcMvG1jSunn3wNjiF1ZprP5tKCYGTJUJZw/mPi9qWv1RsBwDdtlgM1vywYWq2mpugElWLOoD9kffx8rEIWqj2GzTDRuNcX4CTpcDKhteQmoq448ABAy1iaBAA1ZSXjyckv+bt896UYOPZ7DQPNMBb8BcVFAKBjqHG9e8AU33crTXYACt8TDwA8OVHjIQAwmRITkiAli2JKgBXwIQagAQDpAZhNhbG8mEc6RU+ZIaKWvfw2DEA/AMiCgAApg3zovdO1DNa0ptaGXclrTcCR4OrJ0YEAsuPDfXtv9/Det95FpXgqY3TjMUQA3ID9Fz1MYWhlr06mTgNtK/8218uCTJZNS8DGALz2nvLJ6p3PKI21119u4p1330NnYFjOlC0SBGRDwT2Z43+3RxL04z3fqNe1tiPBsBobMj0ow9Teouhgey/Q34cT7SCHIj102nVUK8dYXpxTb0tA1vidDrX/6U/LdtR6mpAsuCvkLALcOpFJu/3kaM0Ziwf30PXzSYRl4D4M6j45KZRQqzcRCEWUnhhLJFGhj1Oro8FXOBJTo0hmGFmA6PckP79za00AYCQcIMlAzBB3vd2eae6LtwEAO4YB+Py5jOC5zhPJjIBRvjbeI2Ib9nuoFk+QTYTR6zVQLOwjEuUZTh8vMuKNZ+mk9PcirqlJASXDxYSA0GtODHorW6IVgmG9GEkWmYBhJt1b2Sw5CGwwdW/btVhr0GPryAQR5WcwM7dg2H9tMlqD6PZsOEGA+xlZnOZn12p1Nahc3wzL4hkRj8dkik+fYJ3OZBvbiptgO5cqff66YgB2kUpEEI0MlSCakAS4bxiABKM54GOZQfCcPmn60/hjDPsGUDaG7dYL1NYX7p7ia+V+S9YG1zvTV70HWYP2ItfrDdmaMPCqWKihXgWyuQWkMzMoVRqo183wivs1r7OTHLp7+c7NOwI5cnmG5fRQqpwYAFABBIYB7gHelunq30N+3yTAf6wMwPOrKr6LRuo7Yv45JmDfAh+2xpT810iAGTzjMQId455DCC1Gw+QSS5BDj3MZgGb/dWeslyotf2i7v3dZ8xjgx0mAeXZx+MxHsVQRAMj6f2HRDHIJNFGhwrOeZ8DhwRFebW1jY+OFBtr01/vOB+/hwz95Xwx3goBMvWfCLL++TXbroI/dnX1UazUBNtnpaaTT0xpycLfmc2lRsZFIiZlH2SZl15SeMg2c8v5G81QJu8EQ/VCzWFpe1hCiUe+fAQDT6VlgaGT9PF9T6TBy+QySmSQyGaqROIiPqF5lPcogQV5fN3TieUeQj3WKq5vSqbTO2oPDA5VD6y+foVYrKaSnXD1Es1lGLDFEfjaN2bk0llcINk1rD2NQFi1ZWJepJxpaS4U237MoUulZ1fFkQLMnGvYGuHH7Ng7296UaIiCpPZne140qnj79XMAdGerJRAb33/k2EvFpeceGQnENNkyIkdmQHEBBCInqm2abvUkHAfu+f/zxA3mz05+xUW3IOoAWRRzCXL++qiFKOMxBWgPxRERgoDtn3nvvW3j//W8jkcsDlA23erJR2n59iERyCnOLV7HxbMsDAHkNCQI6ABC9tqTy6TgtkJjA3JGlCPfFZseE4bH+IwDIfZjDR56TZCzyTMrnZwQAcm+kbQYH3vye+YU53YOvX79EoXSMRqOI23evIkWJdSYvxdThSQOvXhdR70RxdNpBscDAr1mUq110ukF0CAITD6bfntghZOGaM8PzXLa1SsCntJjc775OAFBnNYf0kYiR+vKMsjZF7r32M6BERmGoIKmNgAB4EgPcPe/v7f6lSIAvI3N8AwBeJBm+sFUZ/8Q/MQB40fvn1v1XZQD+rgHASYamH//ghX1rAPD//j/+G5a5Zgo2jOLF89cIDqIIqJAIqbnpBALohIB6k8AMJ+MhTEfiSISjWFhYEPBgGn82lEZm6wphfr15E842r4alwsm2OexY5GZSGVRqVQGAp4WCGhwCFpF4DNFoXJuR8//T8x4Yr55IGJLBJiMDMR4SbJqHTPSjtLUnZhufF58LmxB5RNmi3YGD/kbMrVIHAJrT0UnIepIL2iNTGyunP4NgHINQHP2wkY7y4wcHx3reyWhahy7l1bzWhpXDyWELg2Eb/T7TrHq6BpxosSGkBJAsBCep1lPos8GLeqnEysZgATnsIDBoIdRvY9htehISU5UQRKM/VAyDXlT0+qBlVDgGjltIeqd8HeCYDPhMWu0kHj3+75HMeLRJ8DW7obwYbPY9kMcTImKfMpkul6UJMz07CFoO5dFhgCPT4Lom2gEP/ubKFXP8HJkTakaJMURNgVtv9dRkbm3t6XqysDYzxgh6iArkkJEvuTEMm7HgKA89gnvjm4pp8ghKs8igDOLNj0mvwkm/pTe5WozfQ4bh1fO8B7UBgGAkmZQdPU9Og0dpYwYsp8SR14WABYsDTvQNY8f8LAeuuoLWvR7+HF4PA1K3BQSQEeiXjpIB5X+MGCvuo+MMvhFAM85s4X7hBX5c4EvhgGA+Z75WFn58DXrdMfqBGb9QTel7XUSGPbFkg8MWQoMmEpEBbt9YxvLSrAAq/s54JOoFGPkPh4veUxagXqqiBV8YsHJ4fIAa5fynBeNhSmYEZfsWtDV+G4Z9xedLoIy/j/c8AVX6e3q+UfaQpIeOmrYxH0rzzLzneqGM3K4r+/lJU/pxby/HCjPDiVqjjsXlNUkRu8MgTss1JNNTxheTQBNZoxaY45/+9WCK34Ek1WRTy1LBsre9dcWzgXtYiKBJA4XiMWZzGXNfWc9AvUZbTAvstHvx5N3i7pDzvFHO7Edkqo6l79IOYvQTeZ/Iv42AD3dUpWgGkYindN5VCaD3DTjL/UP3/9BIwJjaHo2E8M6t65hKp/T6xSijbYOPMTu+xkb3qrfe2AD2jQcgH5TCsdFmSuYOhxfNhifxc9edPrc8h8Vgp7S6x3u7geGgjVCEgyWuIYJcVlZN5p5NEvQYzGekIKO9x0irzRnq2KnuZzlQwQHOLumeEn7nI6X72q5pNrEHh4dq8Kfzs7rnJV9kEmU/gDZ7YIUaGJk2Dd/de++XeOte4XniMV3J0jG+g2IkM7ggZpKY6w0OpeoCIaIR4/3H9Wek6B0jXRuS5W8b0IExxlcipY9R7TXLjjE/gZw60G+yCDXXyAB6fPCcUaMIsvoZr5ayPr0h9Ph1kuZN2k+YdXp97QauXbuCnFg4lGUaX0QyITnQ4cPPeB3zAGRzPQhYphLZOibN3gUinLfnfZk90f99l3395H06yQA483l7zUZn0iRcfZEE+PwdfDJZ/bLne8YDcOIHOPCbv81Y1ljVia3M/dffhMlxKzHs5yDaCNs1aDzPGEjjAwBhBrmuXuF9MmIAsTYxUl635vl1qjUZLGCHtY5B5M4RNjAmCITndhjDfkSy33a3h06X99vI/y8gWSWT0fsK7aiWysbLbYq2BB0BRazP+bPJ6GPtSyb4gwcfCSBiyMW9+zfFFCNrjCoVpsKyVqFKRL6hnQ5OTgr6NxnjuRyHcxkxDTWg6Rp2MdlvBP+ePHuiRFlKfQne0c8zw/C/NIcbPd0LrKu7ZDO2hiictD0GYOG0IaDdBKCYc4o2ApT+su6U12FwqAE8AUB6ABKA5xplf0NGNG9LWgFQPWAG0MYrkM+RQ296G54WDtHt1VFvFNHuVlGvFxGKANPZKJZXZrC0PI+ZnPFQlG0JFVUU9MsuwzA72y3uEnFk0nkpeQwAmNI5PDs7g5Pjos4JstvIiDw+OVQy7+vXr2QPIPZ4fArf/taHVgFkhpGO+TeSkpsrQeCXSoZaoyGPPJ4LDPbaOziQ1Hh/70DPbzqT1bVi4rCYk4kgjk920enVJPkm03p5eQHXbl7DnTt3BejyOSIRly1Cr97G7u4RMplZ5FevYeuLFyicVNHu8Yw3Da24dPxHry2SQzxmLB3Uy1ECPKTlBIGrmixgKCPnIxKJolqpiU1KtRXrXCoqODCjjyP/vbZ6BfV6BcXSCYqlY0Rj/JkdhY/Ruzgdz+Lxk1d4sXmMSjOAQDSPQDiHYrmHYqmLeqOHfoCEgaB6TP7PkHYpqdSfOrnueCIwBzMeCOEYeNa3eLx+Hq/5HfA2qqZH9faoXh59j1PiSA5sB1bue73ey36AtTL7glK5pNqLBBUX2ua+Z1QvjdfxXj05gQdN7qeT9dqZ/X5im76MEfambkk14yXWOZcBfBf9fncuue3/jL/r+cfNWG89OptHX/y2/LGv0wNQ1+tCCbB5jpOAJ3uSr/Lg/up/XOYpePl1Hl1Bf/94Zh26ut8XwjnJoD3vdbmazX3udwkA8vm5vtGrfyaun98T9Mu8L4H/8D9+MFRx0Df/9/shJf0O+T8niLRmDxh/A7ot8ELGyOqIGgCQByMPrfMAQNfoXQYA0mPCGehy4iMPwGIB1UYNZAiYEJCYGDQEv3RUe3Ufi/IBQpyOUwo7HCDc7yLKA5lMkSDBP5O+FIy4EIERg9B7Az3PntGWYgno5hAaS1kyCbxOOiX5j/ONCybRD1GCFESn10W305J5eSKWQjTCQBIWPSySWCyYpoNmtvTvcV5i/DivnZIHya7xUbCVjiqmFTf+gVJKCXBi0Maw1wQ6dR2Uw37bNFn2a4OBGIJhAoBhvbfegS8GjvWosR6AYweQ/YeXXjha+RPr6ywY6Ixm/ZusdyPaBlCNjaP6M4WsHxb9n8Xf7GwOi0sLhgFFANCyFd2hJgBIgIKvCfAmCrZwZjFrAcBAJCI5MNkl5UoDe3vHWluahkuiRumvAQkF4LKwCwwQJmuNLESyW2zBwRfPYlgsCwtkm0TYEWPt3BvwjOn42wCA4z/RSBwHkpJqjdgDjw0ci16uUQGlKjDI3jENLEH33w4ANIBou22YqgQA+TCeXuYhhq4fQB7jvJs7iswcd/iZZti8V1onbi3oveZAgdfZBqucYwCvsJOQ8XdjQcrXxeKZ4B+BEIRiBjDodRAiAMiExUFb/8difYU0zM9lkYhySjqw6XAEzEcF2ps20kkAkOuJzIhi8UQSRScPitIbNUzjcCOtMRs53wwD6LGwUsq3XcuUr2uNeTFro7Rhft/kgTb69zklkbfmRiAgr6l5v8YLOfNa/QBgUwy4xeVVdPoBxNJTKJQqajyaBAAJxtNLx14kP6DmXh+4F9MrkWCZJ8m1r88ChAJfBAC2USweYYaSRgGAznTRFNAKZLIG1nr+EwWnW3tnC7+RIfdonRnA3K1be8Htv22YhO4cMz3ng2n03JsIdJM9oHRwYkx22q8vCpl9gczTm2uryKYzNgDEMC7dfWN+76QXoGtG7QWdAAAZwsU1Rok511m11jAetAQhLVjKxiYYNOdkSMbhHQWS9If0m2Tybw/9rhkQ6N4Ty4J7yMjv82za8nhhNfKONA2Y/JisqfhoXbmQAv5sw1bWfW5Dgfh3MrwpGScjg36iBJkd2EbmukvzFZhh16a/SHRnC68j7xUxxMU8NrJOD5IAACAASURBVPeaATZMKjotNSghqzcoN2wKEJSH55A+sxYADBgAkDWFJOYWGPH2Jbcc7TBsEgT07xUO8PQAS++TBqwcMXu5DiwTp58ABgxVc+e8WR+sXVQT2OGqq4OymSzW1lblp8Y6gmDKNwDgeRJg/zsz+vvvCgAcBqy5/9gwiyCzSUEPBk0IEgFoqTkUjNT32Lm8vxlhQ2af3wOQzDZzptpgGOulLJCQH+P3cQtwknUbDOWuAM9usx8aAoBqIOv/1+n1ZIkgFuvQ1VkEAAnY0aKijbXVZa1JMt15fpFx1Gw2xLoisP/q1aaAOjKvrqwt4f67t5CZSiKXpyUEB/oDMQAbDfPz6pU6yqWywEQyABncQMCGUnzVWd2BWF68H9fX17FzsIPr16/ixo0rYvJeuTKLKQsAUoba7bZ0DtNLj7Xv8WEdTx5v4uFvjAdgLDFtPPCsTyNlygwV4v3E/UIBadPTktqafdUEvXEP4rB+xGuwHlkho1IwEuhDnBa4R58KEOt2m2h3KqjWStripqaCWL0yh6XlRQGAfB/4OwgAErSlhyr3MF77bptncgyZFAM2UtjfO7YAYEbMxJOTooaffgBQ4OPpEdLpDDKZaaRT07iyeh0YGk9Vv22PU2bwOXDwVW/x2nUV+sG9c293VyF+JGbs7O6gXGogHo/gysqa2Iu8ZrJhSIZwUthTIjMZnmRlXllbwZ17dyQV5+sTAEjSSCSKTqmGzc0dTE3NYenmfew8fikrqjcCgNEIohyQ+mwpyAA0LNI2To5NXU/2Gv1i+XE++B6S1cahkwGXc0gnU2IS1upccwwsCYipmp1KyoOyUmhjfX0PpyX6IKYQSc4JBDw6bWJ3j+8r/cIJABrQ7/cdAHT3vatnNADg4NqCkLzXqd7oDvqmFg7T63ZUZH0DAJor+A0AaKux33MA0NW4k+FlnoLwDwwAJHt4rP9znvm2j3hrAPB/+e++IwYg2Vc8CAOImsQ9ThvlbcU5pKU3swGjoX4oIgAwSa+hRFIGwAIANdVgCIjxDWOzo4JfDf55DEBT1HPTliyxT0q4oZ5z8sTmiiwTHkQEADnRNsAZJUT2RrS0R9HEBwMEmTxIltyADEB6//XQD5mAC8oVHUPhIuBvsiHjhncWACTgZpFv+wYIKKV0NBgz8lGWdWQr9Dpi9CSjSUTDCZO2pSmtc081jYcaENcQ8rnaDVkehGpuHHhiJkujxoMgYE+MjkGvgWC3rb+DQAfxBTHsaIgfRThEmVpYU0svPU5JdARZRizNSZ8CPq+xj13IMrJvypnP283CM7F1oI8JHTFyFBZOUYWUsFgjg4VFxfxC3qydkJEqc0n5AUBPnu3RCt06GwGAxr9PDriSQvDvjUZH/jQuwEQN9JB8GcMA5IPFsbg9ZGGyuVRRPWIAugmkPMas3GvSo+P8tsPXgFya/jv5E/wMJUJdfSuLNR8XyyoUUhItn5+TsjofRRZNkgJbtimli5S4GAZgX8We5Lo+/yz3DNy94RiASvubSGP2M6h073u3vXvehuVkgkYMkGWAXUK5rig1nmpMpu4NCTAQVCVLx64Xd+9bKTjXjdi0XUpxLANQAGCStE+TPsrXRp9MCwBi2FYy611KNKcyEifSD4aMSBpE/7YAoNLoitaLxqam0reMbLBohA2PYeWMcD0DeOjflAaOMdt84R/2c7wm4wxAc4HNAXfBPNQfBKOv9k2fxxhw7p129gYDdPtN+SoSAKTRNX2hTiwDkCwRjwFoQVoB8vTkI1vEerTqnRXg2D8zYTQeXGQADuTDM+y1JMNhQ6RQEwcAiglh9mIX/HER3X1ysu1e1diEz7K5vELO54nqZ4TbncuEWCjtnanABJaD8srh+pcM2u7d7n6QX1u/h4W5OWRTKeMlq3uTIU4jkM9jAXgAl5MCjxixlJjR48h56/F18HdXyjVJn3iJ+JzdAInrTGwdB1YNCPg1xWyg9xSvc5/nhNikJhyGDEDjB2Sf52S6mg98l68iW1Tdo+5Pc9+JFeMBmwb4M3WBOXv10Bo377kBAA81RMzm89r7BWhwoNYboNWyeze372gE8QRl/b7z09se7e91wDbBEg41LQBIJkOMkuegYQAyeIu/m/s6h2/m+RB0IQDY9nwntT55XlvPQk/OZd+viyb2Ggr6Q2d88gzzrQNrX2HucZ1Dw6hAisHAyDwF3AStjyUHfdaDcTRQC2JpfgHLKyt6Ld0u5cT0caXv1tsxAJ1x/jcMwIsE8GahTTIAJ/0zz2cAmkGizsMJAJDnswtAMqy/DsI8o4KG/efk+apPuAYDlLdTXWK4gecBgC4ERNi+gD/jRyY2mRcgY/dRpXM7AJAhIFxHxv9PjG+pGgwAaEAv1g5UDwwE5qQTSYHutCDhI5GIC8CjH+/z5+vyfS6Vy2KpkqV3794tROO0tYkjkYxKCUrgkIAZz87jA9p41HX+zszMyBKIDH+G8Yjh3IcNL+vi0ReP0Om3sXb1Cm7evArmZd26uSIAMJkOodero9msy5KD7MJQMI793YoAwM8+eYZyqY1oLOuzxgAyUynVnZnptO4h2lfQooMBVm5wxHvEgH9D3/nkGNoJ0DaD8lsm/rbatImoigHY7TXRbFZQrVdYgH8pAJA2Cmw1+j3upQmkkzlEoxkPAKRn6szMoq45A4gMAEh59qHYh2S3UQK8tLiMXHbeqJCGPJF5Zpk6S/u13TcJIhIwJXmBNUV6Ko2Tk1Osrz/HkydPFc7I95P7Oq8JGci8ZtFoCO1OHak0Q5z2FMCSTEZw7caKLAru37+Hmbk5MTzDjgEYiaJbruPTTx8JALz7wfew+2QDJ8dlNDtkeo8zAOltTuuGRMSoo8yA0Qzc6c1brVUFXu3u7tmAqLD6Sl4Pfg2BXAJ/TI6mGoPMVYbFsffi4ISpxfl8CovLc8ikEigWqnhF8K/QxgAZZLKr6CKNYGwWOwdFPHm6iSg9w0ke8BiAA4GBul99Q8EzzB0OMn1qA7O3mHvM/3AJ8+5jvw0D0DBTRz7V2ofsNjcJALIvYL3aoYWJBQD9z8ftfxczqsae/pl/XCZRnNx9v2EAvvl6fsMAdCXlBGFCZaYdbp0zaB8xVkcEiLH+4MLLPqHCO1MuvC2H883v73i9wJL5qwGAZKv7H4H/89//t3Ysb5pvBwA67xhOsZWzFARalCJxA0cAmVgCUTLbEiZ1dAQAckpNBo0LDjDSnTcBgPQwY/MuIKVLw2umKpKxQGp9AN1Bz8gprGmrTxVmijKy/iivovyKzeYwiIgkQzRl76HHIjpAppRpQlyYg4ohFeq2ODtHWkdE1Wuk3MUTA8Wk57qHSwGmTxaLdz7oVUUghj5WiWgC4TD9vExBZpJ57XWR/M2w8Bxr0nlYud/tNnFzaHM2zCaMFaBpptTEDOleZ9g7YZqMe6eGCYQIU56sERV/j21CLQAoCdcEw2rsIPIv9MsAQJ0wfsbN6Lnw9fG6mAQveiNRMmi8mgjkECChrxaLHlMkUrpMhNKARbIE83nBOQbgJLPQbgsKIiCQLAkwU0t57UNhmU2zgWZjHrHvCxtpTfO8sARzbQle6Hcy5EP+T26z4fMxF0brqmf8ct7mMSm9MN97GbHdvjrbEHJdj4CEgMJhJIUlg0AMQPP1TqbH+4wFLO8zvnYnAebzZ6NswOezzDA3RXEAoAqECKWr5mvPAidWgje2kMZfm1iw3sOAEbyC5mAz9wcN89369F9dAU0cOPglwAQAB0P5akWiDgA003rCu2QBBoYtFY6U/xEEpB+f89/8KgCgWwetZlOpzAI3bRgHJb0cBEjm1KW/k31PVIAbtq9Z3wYg5Voz75m78VwCHO8d5wk4Yrp4X3cB+G7ez9G196+XESBor67z5SPzm8OYZlUAoIJ0onH5PyXTGXmcEgCclLQ6diPZsmLx8drbvY2sOHf/6vV59S4TYwcY9DoGAMzm7Pe6xWEBQIHKI3n45J3i1sd5UoGzkvKRB6B3/Zy3KItmgVsDA3apUe7rDKLPHM87+dARmLb3i+6boAkMIkDXbXe0tsgykJUDGd0XMABHE8o3AID04+qbJD/uN61O2zLmzICGdgZ8KMnbAs18L2gpQcYfhxf0/gtF2Lga/zwN+yg/17cSMLMgtF8KMnEuGKadYwS5gKZxVq+upwX+JBzh9bQALkFstz8TuDIS4ARy+TyaDdqMkOlkk5nd3uK+w/feu/vN/MnzxICRrA/kg0Z7Bwtwco9gk0pmVb1pGIA8WxiYYvYWDuLE2/fOdsMO5Xlu751z7q3zhmVuL/Svt8nGx+1nDuCRlNOysOhJ1rMMIwJKPWsrIa9idxYp4R06L42JPf2bmua8IgBoPRpH18ju0ZMFYJ8SYAPyOHn6NxLgi0/wswAgv3Z0Kr0dAEhbAFM5SgIsKbADAE068CQAyNrSDZg1uLfp7ibNlzeCGTCLMTgBAGp4zvvCJdjymet+4heSAUi2D4GzgAKN6B/tAEDWT1qLTH8XWMHgs7DuHzUpATLzmvITJhjFe5oeuOvP1zVUu33nJvL5DN597x5iMQ5BKFMPyYeTDFzul81GAzuvd7V/Un44N7ugvZben7wXeW4SdKNEmGF5nz98iGQmjZWVedy+e0PsreWlLKZzMSSTJtSHQ3gFjLS6iEbS2N0u4tmTLfzm4ycoVegtnvEG8pFI0LL/kkikEwJAFhcXkc/n1eeYGtyoiHi/aLjBnsEONNgpJRNx7O3voFw5xenpsepyMssYAEJJbKF4hEKxqPcqmwuKFbm6uozcdEYqKCMb5/5nmleFU0mdRRKAAQDD4ZRYcqznY4mMUn3JRuf7Q5IEvREZjkI7AO6LBDAXFpblZ0dw1+2JkwCgSRrv6LU5AJC1897+HjY3NrCxsWlZdh2BaPy5d27f1nlDkLPdriORCkkCTDAtEhngL/71d3H/3bt6jfKiYw3BAViMLMAkeqU6fvnRJwqc/Nb3foC9p5s4PipJpcM6xy8BdgAg5b8h1ofWG5jrsdEyAYoEAff39mS9QkCU75vO6V5X76er7/hxgruJOHsOhn0xXGwo+TcZ1axC9/YO8PzRNmr1IbL5q7h+8zso1Zn4G8feYRmPn2/KB1nDwTcAgJP9o1f7/R4AgFzTtJkgc9f41VJh0FVtwbUYpQ+y7/ENAGjrdjdotPXr5dJUW/FMAEaTAM/bdY8j4P7iE+vtPvOHKgEe9eQjAP1fBACoJmpEFLmMAXgGAPy//rf/3ngAmmPdmww5rxvWvI7eTHaDDkH6CbQ7+upY2BxYzvyfBYk/lXFy+fklFywgeMARAOSm42iZoiRHTZPjJAoEbrg56ee7ptjehGKasBhmg9WnbML+VlLEbXEy7mU3elZ8ruMzF9/n3FU57wt8DZL72XyOXb+pPIutAYGHgEAKNr9OSjT6LYYJMQmQTloXGIbeqN0VcKam1DXtbLbp99QTs4BhEAymULGiV+iSdo3cyz1GjYmZEU8+3IbkTRo8xpBldHhyvNE08W22HO/nWk8MJ936/9l7sybJriNNzGPfct8za8kqLA2ABAl2k81uSaM2/RK9yiQ9yaQxmR4kmaQHaay79aBXmWzUY9b9pFdpZqxXsjkSSQAkmygUUFhqQS1ZuW8RkbGH7Pv8+L3nnrgRkVkFcOlGmJVlZUbEXc49x4/7559/3um7RhosqXDgqOvajE2Ic85Nfv5IdNY0GAlOa1dLQx0ACASxBW2VYZZ6bwTgXBSHR6qBpwavZGSx7FDLwVSzR0uxEgbfW4B272GGLPzd1pt9PrERjAVx4pEdl63g9eEu+Jxsbtn3fCBWg9vR600yDH0jakxHgFRaDuMzfNMg/kkzyj2+8COZrstOOgYn10bQgZqBi85pE69OdnjVDCxJdRGQ6ARSoRlKfVBluQGYQ6kPnG/aIMk57R99xmDg+C9joOFvaSXu9j670jpW3Ajg5T1faHD5r3htBq5AKJZrwGlUTp3U4rD5FjcBSWcIWgmorSUw1PBsARahox7KYyD0Pb+4QFAJOrDGRgHQ0nFrAqwsawbj2xSCmt4Nkm3sySnoW1o6z//1O9LvtBlcqgaTMj/4nWiduiCUWfR0xs649adAnjPofccm95haxmDzbQtBaMQbWSSMMmzyoSA59pceA2jbA5Qp2CX4p+CnSInC23rOYhYyFrpH2r2r/TLgL5YEsHuA/QIzjvsimH0Ft+7IBHej65V0my1kgsuV+VpTF9UwAbXM39TiZI2fcIofG9hq/jiHdsSfq+GC9vYapzPoz3cw8cAwhfg9GymhzLxUYQKwAHoQ9FjdHqf7XQw0+sexvyeBcG2IoHYONhHJpg6ZKvi9Wi6y7NwcKEqJWBLODQSZi9GJDETTv5jTaU6VlkAHGdYUDSJjrZu+G44FX0rBBezZsW3WSgWdX2SiAxwgOKhdoaHxCt8Cn4FeJwAP6LCBCcgmNgHrLKEBiCRl1FgMemkFflePp6+RDHR4P1P2qvR9L35yV2cwTAuRAnsdrLOEsWUCIjlfp13vVAYg2LrtNhl/2lgLoFp8TSEDMCoBznQJAIKZnh8CDAQDEMCg+y60Y8H8IwAIuRLIcViJPWwq/Dut4olLflXChx3QHYiNEt/IjiIByyZbzg5C83sAkGaIHDET5VYCDDDQAEDsKWhmBG1rANl2T9YoDWDUkydfyPvvv8/1ALDlrbfeILhy/caW1GaqgqlZKubZqK+DEuCLOoG6Rw8fM6m4vLBC7blSAdq8cUJ5bmZOPv7oY/nhD3/EklJ0EF5fX5M337rNruYLS2VZXZvlTzTzgd/87NkOGWW1yoJ0Wnn5u7/9ifzsvbtSP+8RFFQJGFSl4rva0AKJCVz37du3WYpM3W0n9UL2nyVILZEHn7tUYBdudJE9Od1nWWm/35LjkyMmGgHUn54eytNnz6BIIkvLedne3qKGIQC1i4u66v85lgfGGM03YBOAfaJpB7rlZqUkjTr0wkWqlXlZWlyW5gWaaKkfjLJXALDNZp3d4QFgLi9BqmmGLHIkkSzx7O8RlGLqK9kCzxAltGDU/fjHP5Z/uPMB/3ZyIjJTEdna3JBXXn+NIBr2FDAde/2mNOqHZDqimzKam3zjm78jr7x2m1qOsY43mvgV2Dgjly3JnQ8+ktm5NXnjnd+Xnc+fyv7eKRl9jPdMAxA0lL4mcJFM434KXy4Hm6sNa8D0Ozs7pz7lyfFJNC9Z7dKHf6fJHXYBRgmyiNy4hrLkvBRLOTZPWlyYY3fqxvkpQdb9nTOpVFekNrsh80u3ZZhfkLMLkSe75/Lo8Q5BcnAqyFhnCXCSAZhB8IznEhge22fxvUng0TRNtFCTLc1ew8amHYfzmf5Kj4lNAIDYV0w33crR/YRz0q80Nn9oVT37PkaDz65zHCMwzQ7bdyKwh9JVkxnb469M35kGeE3bn0IJiWnnC9/3cYmrftfW+4t8b9z+PrI/TtVQfDkNwLCJxfR7cWQta6gzDrzxDsQYPrgPH2uafs74E5Oa9FzlOC/y2dB3wzFGGvhFlUSXO0PmL/7kn3tDGGvDZaGDxsBGO/exOyz16NBhqi+DTk+GXbBpkgGIDwCmTdA0ABCaIWAAYuOPQAW3riMdnSiMRDCSZCcxyCTrj+5PVKahFGwDEpwfETYUGBNA2vCNW+Cx4dBrseDE10Mj7bqvrD6Af5Fj7XXA9KZW4omF4phh51kF9eIXmFSqmaVixNQ78kqe+clQC8yVJZlQPydUMG9CADAMhuIOVy9miP2ADcaWOnt9EejPsNyW5YQAfV25qFemxlvyNAj8RW7BVRIAVO1EiFjjxQyX05S0Ow+bVuAZ0gkBA9HbcKJAwGn7hBoDlwMA4xEPN+5pyzcKhAPR1qik0dOOS2ffpgCAQTBkjqgZHoAjBGOyDgB05b+Tafo2o2J2md6b/p4YJ4Bc0MR0gLiPjUUsnOQq8eZ0cn1ruRRslz7rCNiwJhgAlMAWlB6ZLxQK76L4Wzto4h6vCgAqWKzXMREA9O7BHET9kysFDh/+CDPXA2Bo38YHxYmSER94NCA/km5wjio69xZQ4oQugnXnEHYJAKIsv9FqaVAJh5ejBydcm1vEa9mshAHRekPUmUuYLe+6cY9s1qJdqhMAYF+TEzbP/E3YtC9HhmxEW88xdVOYzIk/Bcy3aJ1ZCR9uwNszWNrnStOthAeJGGqLOpF4srodYAstq5cFAJnYQeIKoCQ0wZgQcWMcJWiSQBmfjbsHfQYRV1JXo7NzNo7hfjPOUQv3qXiPsSMFAItjGtq7KDdCoGoAICoAFABsSr6kza4iwOLKAKAK6EdXkgF7G/qlF7QzZbI/zA6pnberNYmQ0K6H88wHd0YZpmkBiq6BKHBzz0Qzt9apWv0svMj6004RapOskZkL1PoolXNN1thQraeNGL4GAJ1F/W0CAMGMBQAo6ASsJcARAAhNS0qQ5KTHBnN+iSH4oy65TG03laAhuEMAUBudsakfvs9kioK71LYmexC+KrqZWtOdJAAIcABJMjAAUXYMmQGtPIgBQIw42FbHx0fy0ccfyge//IC6a7VqVd7+1jfYLbZaK8v8/Bzk36RSyrGhQ6sF5tapHB8dy87zXZmdmZWN1Q0ygnlfuhD4o9VsUfvv7ocfE9jCPIdWNLQFAQCC/WcAYK6o2aYnDx/KRacnczMr0mpm5Ad/91N5970PpVnvSjFXIwMQhIOZmaqsra1IuQJwU7vX37x5UyosE1XygyZBFTjHiyXcqA7JY5zbqvt3/FzOzo+k062zizBsDUpKoZV3dHwgjx8/ksZ5lyXA27duyK1bNwk+1htn9D0AxMHnKpcrmgQZZqVHiYayFHI1lvC2L1BxkqGu3+LiChNEWPcAb46PjsgyhKQJrn1uboFAIBotKTs6JhPwuQ9UJxvnhb2FLUYjM7DlwPz76U9/KvcfPiZrEfdbq1Xk+vWbbJKRzaNTOzq+o2KrJeen+7xfdDi+fmODwO/W1oaUXJWYSRsZsxrNCb94+Fxm51dl+5W35PnjPdnbPXIAoDZ41AY5GtvgJ1IyGHP4/rge+KTYbwEgY/7hXqhj14OUkBIVtGrlQsGuXJ7l3RjzuVqNY4RnDgbo2hr0FPdkd2eH8hOFzIzMzq7J7Px1qcxuykW3LGcXWXmyeypPdval3W391gOALB0vlaSLmIsJgaE0kYArIAlbSVSc/CYBgPSzR6DVcIee/PvXAOBkBG0awBo2xbja6GtcfbXX1wCgP14vDQD+X//bfxs/AbCwvODG2GOgo1NXyWMAwvHsd6HZZxzYGJSzMpW0zEYIAGJzg8g8G314rKIoyHIOsHUXDW84Yh4iCIJUHHTi2EtAA6TwNTWjfcnZGB3HC6qVLZXM9oLybppYZDh4zsykktvJARjK0uLHZg1KVIeuqzqNhWJUKhbSPpMTKP7tMmsxBB4jB+2S4xZ+THXf9GXzBg4WG6ige6VrPEOQ1xOpN8PkG5BJACAy5iyrzqguCGarlVvo99JYkXpd/rjgGvymLNG1jwEcxr0/bV5OG85JDEAdS9+wjgJE4T2HJYg4hjkDdi6WCIBhm4OenQIZ/NyYLr3Je7BrSAKBsY2I/256SfbTPQU345OAgjEAo3OFjJQAPDOCDpl6KFHtaZk0ZAZeFADkkraycGMEREC1Atc5Vyo+Ijo/lgHoj17AuEKpYtTFik8glQnnMxRHn7dvHJOagAYAwglEEIGgYn5xjgBgs92ONEgj+wrAwenaqW5f/KxtP0Egauy/eMEH8zIVANSy1LiMJt1hmAa4pzsyMfMtfb2NrhvMyQSb3JtfOAfK1QGUQ+sITJEIh58CAFJ3U62N2kKP0YxABgEMnifWHjttcp9We2a2M9L55B/SmGiOyZwYwiSrLQLKg80g3I8iuzZp05hYjq5HQNCJbpUItiEdgvUIkXaI0BeKBQW8wKQfKZ1J3l+CATiMx1LLIjUZwKrkgQaCBgByXdpYGdMU+3iQGBwHBKZlZf25NPI9gOBe4mOEcemxXLFv91zHa4TBBACzrvulk6JQNqFjJELaYaCl3VcFAGHXqbX2NQNw4tYbMgBJ8fVesH9s/iQqom9JWPtIUnNNWehIDqA5DRh/AAC1CYgDAE2eJtIALCQAQEpRD7OSRzMQp1fJklFK4KhMjGkAomQVDD+0r8NnoeNnTaywL1IrF/qT1PtTmZke5xT8StMNHpKVDekQX/rB7g8ssZ2dp/Luez+RLx59QZYe1vY73/m2LC7OsRv34sK8FNjJFfIrIs2LMzk+PiQ4dnp6LivLK7K5tknm3cDiC2dL7n96X54+fSqHh8cEtSqVEjtgf/Pt1wkAQv9vZRUNhcqSBwCYE3n84AEBpeWlTamfDQgA/vTdf5CLxlABQMlKuVphSSv0/8gIqxbJQMTfUB4ZsSQBkECChx3G0bRDASZ85+DwuZyim+zxnly0j8mEg60B8291eYnxzd7ec7n/AA1ITqVUyrE09tatbSYjoFUIFqECgD2WQRcrZQKuvT7WPvTZS9LvohEL2FpZmZmZk+WlNe45WPcAaFEGi+eAfbNWnWEXYxyD7EJXwmz7MsqqDfzjtuEAQDTSODo6ko/v3ZOPP/pIdg/OZaaWl/m5OXbU3draYhONTh/l22ci2Q61VVsXJ3wO166tyyuv3pJbt2/K0uIS7SkYxmYvTZMymyvL8WGDAODqyjV5/gyl02ds1gfbzXhvGK8F6LrTj3AMQMR7BKed1l+9jqoFnbN4IRGL/xsACH8GcQDGAs+1XCrw2ZmcDcBAlK6fnRwTON1a25Z8YU7ypUUZZtH4rBoxAJ/s7EoHMUrIAHS/0y909nyk0MXtwZrYHv+a5ltfhgHI60iJhY0B6AOASPzi741mMwIAzR+hdxLGOXYfl4oBUu7TNK+nxE+8B3eORFOSrwHAifNn2pvTiCe/LQBgwv9LuemReevm27T7Hzd+vyom4DT/hd/oAQAAIABJREFU8qoAYHi8zF/8yX+TCAdihB8ZLdZNagkOs8+WBRtIDyVOoMIbA9Rj5cX6QOMNBgaW5RGDDEV/YwBQDSIComT2u+AYD0nHH9cI24YMOjeGqGRiMiPN7nPaxJm6gJyBZ/DnCa1aM4hUANA76PgFFgRwUaDlEPCogixmeuD8AADhpGJsY4AGzsHoRpPGbpwUz1G7j0GUakBxY3BlXdZVNG28rOur/170eefYkYFCDTSIt/dZpqv6R6YxZZqSCgRaJlEbSLhr8TYRmwdgRGBTGwUAtUQHDqmBI2n3Hv4N4ZuJ5fv382IARHyEqxqiqQBgYkMNgYwY8Jl03vAcygDUMnw0DjHQYpqT4iaKHyZF/ycVOwFWJAFCNhyImD/BHHZl4/GBJztT4dy0RiiYS3AaUWqJ0hjOC9NnSdHFjJg+XjfaaQAglt9l5te0kgJjyapTNozcnzQ7QgaId416/0n2tI2Jv4Zol/t9ZoETAGAuJ60LlLfFJdkoUSI475IbfldkH5CyUtW0MWB5qnPwBtQhankMwMkAoAFD0b7lAbCJ9TmG6e0ztjk6Kfhi5HgSc/P2FTc3Ipb0BADQ7BESJmkMwHEAIM6NeYnGWD4AaM47dai8EuJIbzfqDpbClvcHJqF3Gr8RZmZfCACctnmKEHQHW8MAQGTksf4AAEIzl/cZJbvAYgr3/+QDs5J3PXVOFNjQz3C9DLtsAALhd7A+TMMV7zO54eQFxneTvsRNeR/xE6qcW1FzJX0uIQBoFRX8aELmI4saQNol/N30ZsGKsRe1XSMAEIwWk2jwcryBBqCVAP+6AMCrjeY4YNs/yhg29IiOpfMZJpQAp+2NoZ31y7hpwwZDBs8AAFFCalrOdoVh04XMAM2tANr2yfwzADDSBbTnxRJgnE01ALURnEtguC7eKvOCEmBypBzzT9l+1kW4797HPGTCuoc5AzRL5TRYAkzwT7XuOgNt7gM/DNUsAJWwR6pes84v3CPnan9A5hlYY7/4h5+xuy9YegCKvvn2W2SOwfYtLS1Q/y+T7ZMBeH6q4B/YwOfnDYJua8soWa1xfWhTOFpO+Zu//VvqhC4sLlIzMJ/PytLyAgHAmdmilCpDAoBgAhaLGUGvi0f371PbcGF+TU6P2wQAf/yTn0uz0ZdKYVYK+TK1BNfXV2V2tiblSlkqNQUEWf6LvQ0svB6a+gEMjYEdAICwISi/f/jogfQ6TTk+eS7dXlP6gyb3stdef02ubW5wrJ49eyaffQYA8JCSB2Acbt+6xZLUev2MIDyOhb0TNrFYKRK809Jt2LOCQB0HKjZ41rMzi7KyshrpBSLpBEJFq9Xi96h7l9eGH6xscPsFrgX+HFhuTC6Zjcxl2TTkyZMnBP52dnbk8ePH0my3COStLi9z7DEuYP+ovmGDc/j0bF96g6ZUqgV5/fXb8uqrt2R9fYPjiW7uuBach6W4eJ7ZguQKZTk/68jiwrrMzCzL7u6JHB2qZqMC0Z4WJv7v1oPJ8fBhYJ6CAXh2LNBfxjnokzjfBHMWfgw+oz4eZE6QXMpQn516lAAEC3nqCB4dH1HbEgDgreuvCtZMt1+WzrAijU5Z6hcZebx7Lk92nkt30I00AFlOi2ZNTrJGdThHIb6Ej+fKz8fZwWm+9ZcBAGJcoN2JhmJYw5iDAJCxvitVsF9jJvvXAGDySU3z16ftb//US4AnVS+ljl0Yj0USSFbJkR4DjuzbAeA8bZ2Ne45XjdunzYfw/a8cAPzzAAC0C4jCHBfwoLunMZ+YDWxr197IoXUAE5kLkUD4ZADQBIwb9Trp2siQQdOGjpQ7nw8CTpoQFNFHwi/QRLrqgF/18wAw6QR5IBQdJtdlFRMLTvu47nrjNazCSDQARlIyLjoZ9XPWxdRnG6Td22VYfwn32muAoX+3AHN04WHypoF/fL7R9cffI1Mqiyy1Nu4AKIPvAyy0eWCfMYZM2CwhLnlUsAr6Zdj8CRTmCjwOHB7cN7KtxULyusdrUjhg2kEuIwYl6IY7DtiNGmYEgdhVDUkEzoUlwBEgMApURM/Ra9CSAMJTwC6/vNdEgl8IAExMPpQRu+tzAtrjACw6qtSZs4B5FARMzuspGVVvWNjQBbqZWTjwfSd87QT0oeFntih4Vv78NZAtOadZac4XHTR29XbB0oRyXTpaYxjxqRsYmxbEN2RAduL6og0yeeD4eEmACLYKjjMABgQRFAXv92UB7I1sVlqufN4Hwqw5Ac8blND658EVpKVlzKk3YAOBI+wlGTQug2/3RHa3p+kRMsNGGFVucoxbj+O+b+dLgH9hsbXHxPQ7D1tJkjEA/RlJPdgUDcAYANQLjpiTA91LoHHE5jbQACQTTIsD45J/9xwjgCzpEIX7TLTuvQHwndFRADDKOCWW28i4RjZkfFm6fwDML3QAVQAwRykPBGNoKAB/APuLsc4B/uF9P9EW7mnxPqzMHN2fCetRDwwBJbrl4new5HJmt8cBoS+pMRRe34gWlMeA9/0IW6323OxZMyEC/wtaXtQKizV4sN9qcwJlAALID0s0w+uh3hvsYAoDMC3JNPK8X1IDMM0nmfi3CY3KuG48A2p2wrcXI/Ml+MO4fWhcgi9DCl78gu1E8AzmHBhqmNMG5I7sEUheZwEQuCYgKP0dtCWTQSMQ/Rub0/C+AOrlpYNyXa4J19nXNYNRppE28mCDNwB8bq9B8hNrgI08wPBzjXHM3up1aYOQIQAmAIDUQ3ZNKFABRBBQ9QLVB8NxhKWvYHYBWIEf//DRI7l//77s7T/n5wD6ra+vy+3bNwkaQZsapcAowRyio2stJ8eH+3J0fCitiw79spWVZZmfneNxC9migNXF7r+nJwIG4IMHD2VxYYn+2zA3jDQAAfyBiba0UpXFxZrkiwOW5LY7bTYF29q8LR/ffSQ//MFPIgBwvobjVKQ2O0vG38LiPBsSoWMsSpDxf9xH0qdXBiX+Vi4iASZyenZAdt/TZ4+oMyrZFpubwLxs39qW3/+978nBwQHZZT/60b+TYh5dunMEGbe3b1GP1NhrkL7JFXPsUovSWcriQJIJz6+LhiBIWCrYW6vOydrqJkFY+LVg9KnWHfxmbf5HP4QxiDZ8sjgOPk+9CZZim7JK+DueFQC/D+7ckec7OwQr8dzwLKCxd/uVW7K0CJ3ECgHck5MDGQ5a0us3ZCAY54EsLc0RTF1dW5bNzet0higZwiZWsLtFPo98oSiztWV5vnMgK2vXZW52RZ58sScnx3U2K1FJBLcOyJSFnrpq/8W2CX8HSNwmANjr2npRxjT9MxIjYOPUZlrMAvAP65UVII5BiDi0kM3LwuKCLC8scZ4NpAg+r/QGNam3C3J2kZGnu6fyeGdPutLTBDUBeQCAGoFZiX6kARj4deYTTNslp8UF4/yacTY0sce7vQ3JRSQr0PgDoDD2DQKAeTT5TAKAY4/7ggxAM9fjGFr++SJfzDvXP/US4Cvvn8EXpnVZnqaBeGUAb+SCp62AcIOOyQJ4J9RcDvrqRF8eG49fQm9/0hhPW58v/XxSYs+EvxE2dZuiATjKAPxTrwTY6ZnR4TCD5UYUxs0WKQLCXkdFWuE0KBjjlS5dAQDEWoYIOIwQy1bd+RTwocBGpIGTNph0oJw2m19iBgDxV/NywEQAAKpeinayQnAXAoAjDuUIQyVcGEkA0O5tdAJa4KehBoFR73mMOMBXLcEfcZjjEt7w2AYATlokfgmnOpaOso/OvSzP1OdvAKCx/wxopkaIF6SFACAYJqS1Z4faLVbUWcALTmgRIiLeayoAmMI2xNdjbRM92K8MAAw2XgOBpjkG4TOJNoIJAdbYEuAAhJy27owdy2tgUOE3K+BoknGMe6DwvVcOqc9nwtqeYNAN64ia9tAh7Ekmj+y+AcUZ6qHADsH+jMvA+MFx2ICEV2gAoDOk9jyM7aaTJKmRl7C77n0by0QpIcoIrQFSOqQWPYK0a0vOz1EAEGsINj4GALt0iLE22675gJ5Arz8E0ezk+Ls5aOmfSTYeApgB4BHOONYqyqIA0FhjDgY1DmT0gZHE+nW/jAvYw7l5GQDQWKj4brI0NO4irH2D1OYaADjoKqPMf10VAMS9I3DS7o1JANB/jmxMFKFGbg+w8hxg0J6N9MHKEc1Th1B9uQBg+t6F60egQQBwRkuAsdZRAgz2qTVRiMbPld35uj1h5jbBACTLKZYCsW6/YOVg7ankiGOzjrEbCQ3NaYYt5f2QsXhZAJANRVD+awEsQG8kwjwAEO+x/5rXjOm3DQC8sgOdWtoeD3wIAHLNpoiA23oI16e/Tvwk2zgAPSzBgd2CFhnAMpRwml8Q7T3Bfh1pnKFhhZUAD9uuI3DcBVjQDIkgXoYMQAX13EYDMMqVAisAqNUyZPh5JcAEjsgkw10rOwnzJW6kpQxAtgki+0o7attc1LWmzeTAJKO2KfyqQp5dfAFw3X/wgD+Pjw8IRIFRt7WxKTduXJOlpUUCgKury/S9ev2W5HJDsv+Oj4+lfdFi9/fFxQWplau0WdiHwQY7PT4hK+348FiOjo5lfW2NwDXynWvrS3L7lWuyujYnmRwAwBmZX6iwFBXXAV24fLEqi/Nrcu/jL+Tf/f178v7P70q3PeDfYG9m5mapVwg9wZnajCwu6U/YCFwHzsVKEgOQPAAQOn+HR3sEAff30RgC9gX/egT4rl3bknfe/rY839mVe598Ij/+8U9JdMCxATLe2t52AKDq16H8N1/OsnFGpVbVBDhYn4MsmX/gXfS66HIOPyBPPT7YSjAokSgynWY3QfiDmsT0pwoar2UzlKhAUy9ov1HH0JX/f3LvHnUWDw+1YcnC/Dzncq/XoSYimNMKqqFrdVMy2Z7kC33JFeDLdWVuviorK0sEDldX1xWMdo1rcG4Cu6WKFIslWV2+JnfvfipbG9uysXlLPrv3QE5PLqTrZEQihjM7/vZZ+os1E4FBDoDHuAGghCxVmg2IbKnTu1SAFJIHeWIYaBpyfHIiC/OLsrCwIItLC2QBAuiUgQKA3QzKf3MEANEF+PHOcyanfAAQ664HX8BpdP42AYAEkNEN/msAMNpQpgFgv24G4Au4JImv/LoBwCtrCFrVTVAJYvZgrFZ1AIxF+/y44OVlB/ZL+v5XzgD8iz/97z0IaBSNjZgCyFK6QUS2uNPtMmts4rgvCgCiBAvZfjgLlZKW/ESBjdu0+Leg7baNr4mQc1Pz7mSaePeX9HwiMCJkAL44ADgOEf9VAYDTEPmkyzxpnAkAugAmGu8g0PIDAAUA86rZEQGASudPAICuFJ0OjdeYIxmsKQPQAEDESCgXwSsCAEsFCh3rhHPMySmAqAEaIcAQlvp85QDgRGZXXOI7Os8dw9ZjjliQlPzs6Dz4shiA/loBhBL9DrDXlclZ4MsMDzO+sQ5c1GggDaxMbbCjd2a23u4Mx+bx0XzUlQDDzlgTkMsBgGqvQgDVnn80Xxw6EwGArtHJSOYz8RDiZxB3iVU2RwwoplmyeI2OBNhhyVuQeMhl8mQDQEpAdXOQFe7SKUYQgUDIH/9xJQxRWayBYmmXCQA0Wm/q1LMZCwHA7AgDMG2ejl9nSaglTY+Wc2Js5joGX/wxNC1afehOfN9p7Ni1mCYRExjBfb8oAAgwkWvAMRZCO0TGtzeWOK2NrQ/4MfD3AMEokLLhsvmRG8cYTdqFaPxTG9WEe9aoTYkAQKcBiPsCIwc+gTZp8hJMBlZ4CQffgU0kEkwbEWXA1I5FwKcM+U4XnaxjADAtoRCXAL9cInEk4xqsP23+Eb+sO2c0rrY+LRGGwNuBwphftF/WoMZ1D8XRwLL5bWAAjtinKQy/0IyMaCV7QLefpBmXEPiyAUD4EycnJ+ymOjMz86UBgFrCm5feUOczAEDOUc4nMKViBqCBdFY6rzIHBv5pl18rAYaAjjWFoGkfKLuQXYYNfBZISdj+qQBgxKIqFMh4AoCH8taPPv6IawyNfQDIoPx3a2Od3X+X5hcIHqHstVIpsny0ieYfJyfs3ArAZWN1TebnF9g0j/tzF11pK/LowUO5e/eu9LttjilYc/X6uQyzfVlanpP1jWWCfigDXlyqyfyiAoBnZydyfITnMZRqdUEefL4n7/7kF3L3o/tk0C3Or/D4aHwBABDsNrD/FpaXdP9x16FJmB59EaxRLaUdsHMsQEbq/50eSrNxwvJfMBEhM/DOO98mCPjGa2/Io0dP5INffkgAEPcHDbra3LzcvrnNcWmggUXngixllBYvrmipbT5XVA12UfYmQL5moy2tix41/27feoVjRq3YFmqD/YRPTFAwANeSCGQMWwdoAmJZOTw6kjsffCCPnzySw8MjArvQ/MPYLC8vcGywrtC0pd/He1nqLtZmwOhDe2GAgRmZmalJrVqTatWuXztWZwuqRWgA4I2tW/KT/+/nsrF5Q7bf+Lbc+/ldOTttatMTJGdQgg577wGACT/AVQnBT8F86Hc7Khvh9rM4AWr+RV/jCccMBwhYPz3jvaLa6LXXXmOpM65x2O9yDWOe9MAAJACYkVMHAD4FAEiZBt1TjflnAKD6hSY1kLRcv0kMQMwbbT7TIQCIpGuj0eTPrxmAaTUrac7sb+ff/qkDgCMa8ld8jC8LAE873ZcFAMYJyMB//4s/+R/o6SvSnXwzWV6ipXIMmvpwolEapnRqvylCFKiOKYn0GVboxoRMDxgAYH5Qe8scOMcAtFJWMgHRCY+AT8zMsY/bQEWi61dshzztQYx/35WGOro5N5cXKAGOHdTLAYDjMud4ZsacwjXbeI4D6jIBkj6d0vvVA4BsQ+/mF4K2EAA0lmgCLE7pKIt5aplbAwDhBCUAQHayi4085+eEMjaVcE8pbR8RjU9uHASoHVOWrKmglDruIBkG2MnxNvacOUFR5sMd3xyOeH4EIc4YgCycTzomHpsUnU7ZZKZPRisCTCufm7yJjAbQ/r2iK6p/7qzTlKRN8hZdVNo5AiAnRdjHrVOfEUEbBofN6RuBnYtseBtd45ChLqMLMEpDIPadLPHybY8/xvp/H7BzDNwooeHKEPkZciz0Ui2j5TQwRzcU9wwco5lAltesyQDTsfc9AnBZAOdOPxUAROe8fhIA9E6mHZu5IhKXMBUAjAD3eBxoNyMGoAMAPQZgwvF3Z7s0ADhGAzBVosAAlWHMTuXpwPqw5huOCeM3QQJASraM60pocydKooGxlVICTPZeKILtrtfAnlQAkI0tjOk9mckcMhctofbVAIARxJ6Y45zzAcATawDOKwNFNEC8QBfgQoH7PXXHWPqNGjjdX+2VYOJS81KTTrFfot2p9f71/L1u22MAKsCY5KLGUzlNO/cqvsJoA67kcxoHANpch/4ygU3kQNnRUst8tZxN7YglvnDvNh4GALKQc0IZCfaLr7IE+LJjFT3TSwKA4/yl0B6M85OidTOmxNv8OD4HT/PY7se+n8YABPAFABCsqUklwLSa1uU0YABCqzLqfgoGmNP/g5Zdjw1BFMRTu+sAQNcBmHaKWs0KhGAMqEsGbUAAiEAonEYgGbIGEELSm+ssBgDBcCLby0kvKHPQfT8jBHlgs3d3d+Xho4fs/FutVckWOz05JXN8Y3NNbl7bYnltpVhgU4xKtUQAsH56wu+C8bu5tk7tPwJvBGmG0nGA1oPPP5WH6ObbqLOE+PXfeVX2D3YlmwfYVJXVtUWZnSvJ7FxRVtYWZW4e4N1AzusAdw6lcdGVYn5Gnjw+kJ+9d1fu3/9CslKQ5eUNJp1rc7OysbEpiwsLBLtQ+ssu5Ci/hRa1A9thh+hfO6kVNPpAmfHpGc5xItJvy/HpnhRL6Mw+kP/wj/5IlhaX5ca1m/LowVN5//2fyU9+8p4U8mAfFwjwoZtuuZiXRuOcmoGwUYVygWDk2vp6ZJ8AVuUyRZb/Hh+fysnxKcumb7/yGkFGjlcnLoH19+V4fwGLECxB9WsAjOKFebq3t8cGK/fu3WMnXFQA5B1gB93GW7dusyy0edFgp+Hjkx355ts3ZHauIIvLczI7W5az8xP6TdZBtlzSBiSahFGtvWKpRNAVnaRv3P4d+fu/+XvZ2NqW19/5nnz87gdydoryabAVwXpMAoDmH6kf3Ccga/utMgCh8af2UhmqOo96Q02WoFQ96piNrtKtjhwdnVImCOzd3/u970XgH9iBpQI60YMBWJRuBh2AM3LezMizvWOWABsTl4w/r/SX68114qabN6YEONQgvqy9DO1QuB+Gx4l8EM+p9mNVgNFIvgIAxPNDAg7+PdYix3GKFMY4OzvtfkbGZcp5woTtr7sEeNr9/aa//zUA+HIA7289APjnf+wAQAJmyW6SMLDQo0iCFeqAIltggsC6IXrMPZZEWic+FwOkBGCWiUETEBgQbA664aoRUsddjY+J8vvlgOok60YWXeMlS1qnGbRpCzf+vpXQJcsF6TTBaXDBCjZOAJ4+Y3HyOcYAgZG4u2MeRQLnKAmAOrEyNbEBW8Dgnyd0WF9U/HL8huOxj1JZaiGAOFoUpQBzS50UJ3wegVGOJWalh9S78V4+owh/xqaG4ykACIcCx9YsKbKseCYhC9EHAEcYXAlAJz7xuAA+3Kh9IFDnb/ycpzEW/Pc55wlwqsOHsgrb0C2jr+ceAwC6C4vWjQ2cNWWJuvvEwTyeB0AzgPIoX0nrAhiNSNSJ0/7igNMAwFMWsb7YCMa9H427+93WTcj+s/JQo35PckQ0kEnqx+C8cPQgdg79GIwhAECzN8aCiNZ72FXYBU8GAMYJCGvO4LT/GDkAyDAQRH9aOWMoDh8C8Zi/MYCsujVu0CaWRCfGw2NuhPPS5ooBC7AhaJADhpYyAJe0BJgNFOJmBnGn5jFMqcjup9izEGjPaAdd0zACK4IlOp7WXdp6ildh8n/hekn73DgHSOdTEtDVbGEcABOI9UTV7VkiIEaCTO1OAOAPhrRDvCfYEs+em23wr5NyGz10q1abhXXOsninLRkDgEk7GmnhuoMZAMgx8YTH7fvWpMXObdLl/jX64xGWbsT7iGNSB89dy2/xns9YG3KcOu0e76tcrpIZk3gm1iXQn3NuzwufLxnnLikZzxPfD1EgETaM5fd5rCO1mxNlBcZNsJREUPjRkf01sH+j2kdJv8mvUDHNPwI61jjHO6H+XR0gdLZkggbdXpnkSwfq8VkrbTT9T1/OYro2U5igGscctQvV63jRgHHkUQT+kJ/onAR8xpqyySNeNqFgyfA0fwqsKQC30NUaAQAj9mqcEFKgD1pnKKlsSaYH9lhb0CDE7IcCCigDRhMQZenF7QWyBMZNA1BLLp2uX9RMBnZLWYAoHbWmH0iAaBs9sOABoLtmdmQ0Yb/E79rYgGAg39ckFM4B7U7Y64cPH8i7775H9qM1B8HarlZRArwm165tyvLivJSLaNqxSMYbwK5Oq8nSXqz5a5tbsr6yQkDbmst1220CeJ98fFeePftCKuWivPHGK7J1bV0ODnZlmB2yzHhldUmqNSQlB3LtxgYBwHanIRcEq06k0WhJr5OR/d2G/PKX9+T5syOOxcbGdd7T/MKsbN+8KTdvbqtPFvmd0E2MgXWLdcwuXjRw/Q/l7PxIJNORQqknDx99LicnR/Lmm6/Kd7/3XZmbXZDNzZvy4Z178uD+F/Luuz9j4xEkP5eWVmR5eZl7bbN5RlAUez1AzeWlZVleQ4MP+PXYa4qyurIp9XpT9vcP5dmTHQJYN27ckM2tLTIKVTtPNSP9FwBL+Lq4bm262GWM0O4NqH2IhioffvihvPfeT+X57i6T5IhZcB1bW9dYlo3nhQYhsBcPHj6Uw6Nn8s231+Wtb9wmAxN2tdfv0meA3ajNzEmxUIrLxnM5KZWrBJUo71Aqy/b26/LXf/kD2Vy/Lt/4vX9f7v78Qzk9aZB1h/ObTYu0Ngn4qRzGEKvAJYgwBxUAhIamsmMZgyKJCy3wbo8JXtpQ11kaNgCaieiajKY2AFFfe/V3nMesvhm1NzMoiy9KP1MkAHjWGsrT3SN5+mzfAYAK9jGpTKau/VQJCrxGmgk6Mxn7TxM2mQlv+fYq3g9jzeyRrxqJx0uiYTzhZ1G33v2dOulRNUw8l64SN/vXM+4WxhF20io20kgSYQLtqqM4TQN/WgnwVc8Xfn4aAPeyx3/Z70+//3GEpcud+dddAvzrZgBOY/hN85NGuwA7kt4YXDM8XubP/uf/zmMAuvbqLjhBRzkYWcuA6uLXsrkIAEQokqL5NwIApiD7mp3RDQkvHwA0J9EykHHGVSdW5KQak8SOf0k9stCQXcWw+VPbAChjdfkPlCUMTsvCNADHayuFC2YyAGif9q+bm1tfO6YRoHGMFP+hh13rXvS+7fwjE9QLcGwsEkFQGACFwDC6raHEvNNS7Z6cNiWwAGYk4xMCzYEOlgEa6PhFABBdNTtwsLVMyjWyiwY/yZQcOAalY9o4xk1aoB4yLMdtYD6Db2QzMC08v8tyoC1JNoib49Zoxu7FQF+3QtzhJwOA8Y2rkxk/V9XHw5xCOSgdsUGPAA3GjPMrHLzEDaUBQk6nzDvPiIaX0/iLGX/pG0m4MUEbBq/oOQSBYWRPEvoxAJxUH8cHAGmHHHBjzr+tk3D9xk6JO7+bf3EpXwAAQufJgSC0qwZwuE6KyFDHwrYeAOWYsDEI6Cx8qGExwpAM7Yh2NIzsR7D+AMjinnEelMwrANiThYVl2tx22wGAzk1WBuAY8C+hmeeAnxEGapItZnsLHAN0D7RgMlxf8fMYn8Ebp3/oz6hxG7ASyFMAQGo/xaV3Zv/ZgCqbJWsNx0SAxa6yKNl1a9jAZLPLeh3pdp6seo8FOOipsLvO8YyEzY/AVEuOBPYCZTBaCaCtgbh0MC4VCwHATFZLwS3gVTPrJyuSzNjEPuDWHsBL2iuTG+DfFXyzF1kZnT7ZF9VKzQGA3p14+3lU0mxlaxYMOuDLt426JaLZAAAgAElEQVQATghoUehd/2/3H3WddjppLwL+TQfG9A4n7Y98liFzHHoE3suWtzERzf6E2nKx/xEDgCqCn3H2ZBQARDIMey3YL1jzaQBg6B+M7muWAA0Z72P+HkRc0xzcdOsf/3Vcd+rIvk1hlISW67IAYPQ8gvULcATBM56baVjSL3PDE9+vS7irsp+y/YbouNuSTP9CMkPtBBuNdwaNFPIiYIBBogHP1bH/OI9IP9ImIOx+TfbRIGIAEqBAF9lhQfo9ZQ3C90aDLbsmNgOGvXC6ZtZIhN2HsVbc+5xT7txgykFj794n9+TOnTvUofNfGIPNzTV2wV1cnpWZakmWFuYkn89Io1mXbksBPtj6GzduSrVUdmCJSho063V58uih3H/wCUG2pYUZuX5jTbaur0uzeS65AjqVVqhTVy6XpNU+l+1b12V2riKN5ikBQGgyXjSRaMjI40d78vlnz+T8rC2Qs11ZXScTDZpv0OpbW3OMOyeToH6PgWpgpak9t3XYrJ/J/QefysnJvuSLQ0HPhCdP70u315ZXX31Vrl9Hc4sFWVvbko/ufib7e8fy/nu/kGJhhs9gbXldOw3nMB6nAkYhmvYC1GQX4sUFZ0jwXLNSLc+SyYlSXbD1AGAB/Lu2dY2dbVESrHvEKACo3YBFGo06GY21WlUaF23uWWD0Qffvgzu/lJOTY34OQB0akfA65meiPQ3nPjo8lGGmIddvVOWtb26zrBt2Hsc6O6vz+7hv6PypIVQ/vliqRABgsViWza1t+Zu//oFsbGzLO7/7ffnwg0+oAYjrz6Npn7PtBgDanmZxlTIEB1xz5/V6BADSK3HNA0HEQIdb+FZshuMYkNrMskeQemN9k2D27KyOt8ZJWclZyT0YgFkFAOsX/RgAdEA890+ndahsXVcWPAUA7NMfHP+aJmUVAoAWX4zGt87SBQCg/3k/QY74XpmcKiVxWXvq38lVAMD4+ON9SU6jgM3+NQA4bYd8ufe/BgAnj9/LMgB/7QDg//E//dcKAAbMpjjQtRI0LcXEywcAQdO2IME/zmUZgP3ekOU+OAvbxTtmky52zWgnMht0+rUzrJ4vCPxHSlrTH+AIYDOmRGza8oGuBa/DUc19h5adp9z1IPuGjNYkzRo90DREPfn+KADYoyNPgXOACl7HLB6eHVUDtqb9Th2p5PGntSmf1KQmBEfSAi0bv3ictQFBDACioYJtCgOWiCU2meC5GYPMglU4bxrcCJ0TlA8jOMd9mdZb+jN2TJaoDNbNs2jepQc8dqwXAgDdsyLwGTwjf37ZHJsMAKbdVcrmGgKy7nc4JqqRB9APIYF2UUNSAMwSNOxRBuC0+epfhzUqiK8jFQCEszhl4Y0D8MN4z9/AAMgoIKHPkg6gK2lm+YNjAGJeiNOLxD2nPQ+7vIFjSiYZyFYyETPErAEBhd5dZ0ccg0166Oyqg2/gcmh/faaYPzQmMj1uuJLj60bVe+ZRN2Z3AAC8yuwGAKgMQAQVYADAplv5fHz/9qTGMQANEfVZSO7bCVun8wjrletz2JNyuRKxTMcBEdM0SHnMCR3qxgEQkZ22BBOCasd8QRkdX2RlxBl+v0kDGcyOAWifsbnHLsBe2a8l0LiPBgkNJCt8PVmEFn5Jjm8nfPkCHsv0UWHXnd2yskB7fmGgGLOK9BMhs8/Xm0vYYRvjFEZWHDADBHYAuFt/qjPZJdBbqdSgEqUAq3v5zydk10YgTJAkCb/rl+FiP7QkmJVH+oB4ZL+ReMIzMhDUY3L6wLJvT9Lm0mgJcHKlZoP9bJzDHc9/54+ZofO0GuEX2TVEDU5+6wDAq+wno1bvqgnNSQwQ7n8uYTRqfxzA+ZIAIJsaRAzAHoG/3BBMQAXKNeFpDKOsDLLQ3Mtrkw4HzLEztivLjUFACE24fc4xl1E+DBCw59iCBphHACAq7N39KpuJEIgCgrhKW5emO8gyzawcHR/LnTsfyKOHj0YAbwKA6+uytbFKrb61lQUy9cBoPjk9kvOzBu3b1vomOwXXG3XaANwT1vvRwZ58eu8jefbkIfX9FharBPfAACwUslKsFMhsM/IAtOlu30ZZakXqjTO5aF5QX7DZbAsq/+9/viP7e6fS7WQEpOrqDLr/bsjyyhIZdwCBwhd8A5M5wrm4b2MLyAwIpt375I7s7j2j7h/KYdsdMMpEtq5dYxnv3NyCrKxel48/+kx2d08IAJYKs5IZ5GR+TnX+kKBuOgAwFwGAyyyhjkq9h+hWiwQsOgY35WB/n/6XAoA3OAaRpEWo9euatuBeMCaIRaDnd3RyxueHjr8fffSRHBzuS6uFDux5WVpakpmZWanVymT+tVoNMjw/++xzNiNZXinI7VdrjgEIpqJ2jQYTDzMHjZ2mAYBLK2vyN3/197KxcUN+73f/UO598khOjs8lmy255J928o06/yL+o+6flgCD8GCau/VGQ/odlAC70nc05Oj1pdNXPWNjtyGhCY27zkWLzwaNTVZWVlhyzEoaN885B9l3OC89NN7JFOW8JWQAPts9lKcoAe7Ha3MUAFRJELzGMQC/CgAwzReM/KQUAJCujPnETsIEY4TXVQDA0Eba3jiRiR1U7E0DPH/TAMCX261gQi5Zspj2UH8Ff/vHDgBGzbQuOZZT49IrPs5fFQA4rglZ5n//H/8r5dwEwIb5lwxIHfvEQI0vswR4HACo59VOwH4ABc06zco5w+os61VLgOMAKAmGXXIeeB+zTLcxDGL6tbW9p8OQ1yB/XJea+IDJrrYj15MCEPrA7CQGoAWIiaARLIkXAACjiTup66pXqhUFRymOSTJgyzJwRgaV30GXZwZfamp9zS38PrphxGAh3gcIiwwg4moERSgxMwCwiHI6lJz5mlIGIFsgawhnFNimmwBjmITzyn9+caCffgzLxvmaQyEw73/G2Bv4jAG+BliNn8eTGYEZ93zA7GJJbtbKylRzKlEC7Eraxwe5o9tjDNCOXqEuZQeoJ4KN0c+GhjPxDFM0wnAEJhNcQxFzetipNgtwB2xA1c9EKY3F5S75H11A6OSkA4Cwp1bmidpdMDlcCbCAfQqpBS3F5NNgV98CdYUMcBgHAI6ADAzmxr9GQYnk8x+5H7KWMQ4oAc5JHQAgNADnlwj8hgzAWDstyTiIriiicoYAYDA3PNZYF+Wzw75UoAXll8t6txkBbxMYPqMJiLR5lL5jjyZqUJqK0jewiOOSUTaXiFifrnyOMgMtx5ZN7l8EoDwwybfFPtDMlZDNqf1yZcD4WzFfcB0d3b6T2LeD5E1QKsupFg57oJVrTEBf0sN8AH/0wnkV/55kmpmAe1z66+aBsy/9nuoyFfIlMkPyWQjd+0zD+PmoEzN+/kaJQucbKICjDYT4Tadj5ttUA9y5lwTJJEuepQF7aQmatFU4rcRnlMmcbGbmH1OTiTFjizbN8wc04NJ7VQAQc1YTHbp/JsfOWINaqeDYqp4/oPtrkOgy6QG7sCmM49Gxc0D/hOY7Ew3alDfHAfrjvjYJALQANtzfAAzb33KB+cU4EmwQlbQBe2YaAxCsWICAOdcFOCvaERhbBjUwsUaNAZgtsATYGHgWwHBfjRiAjoHEBgUa3FOPbJCTPhiA2DPIZFZ7ZXOUbH9BYwhlAdJeWEEkyiX56JRNi/N3uwPp9bqys7ND9tizZzuRLrCB6goArrIRyNLKnFzbWpFiMSutZl2Ojg6k0Wwwmbh944a88sorbCSSR7mqa+p3/7OP5dGDT+XsdF+u39iQQrEn5Uqe/wdYV6yU6d8hkYG5enx8KNu3bsjMTJnHRodeAFIXF21pNQfy6OGuXDT70mmDNdaXSnVWbm3fluXVpajrbzS1HRiKpBjWKe47BAAvWk258+HPZGfnC+kPWzI3X5RyNctS5eWVFYKLM7VZ2br+inz4wafy2acP5f33PpBScVaG/YLMVOYJAGK/b7Xr0us3JZ8fyuxcjZ10l5aWuabxrDodXDckWPLSaXfJnIT/CpYhGIDQ1SNb0VuTWPsAtWAHOC/xjHt9zs2VlWX54skz+eyzz+Tx48dy//59p5Hak5nZmty6tc1mXGpTBmwIsre7Jw8fHRLgnJsX+aP/6DV58xu3ZWNDNQh39w5GAUB3PWDLF8sllsZTC7BYJkvwL//67+TmjdflO+98V+5//lSOjlERluWeYFqVZrup+YcqBfcPDEDTpG820ASkR71XbNGUE+l3Wa0GTXHYQ8RkuE40nmnUm/Kdb7/DEmi7JsSjuF8ml1yTLy27z7MMuN5BCXBfnu0eEwC0NcH1OFStQ9PrNN1p23t8G2R251cNAI5rBpAGACLGrlYrXpd5p8fu2e5wHwx9BH9PSrPBIYPqawDwZXa/L/+7XwOAyTH9RwcA/tm/UAAwfuktJgANr/SRBvkqTUDM+Kd4WnBAwS65aGrZQLFS4U8ItqLEiUGo1wmYAZK72sjZd+VFNlENUZ+WCZ72/uWXUlzqEjqf1jQBxwL4h4A6jFfNYY9LF9HqPhk0Jq8l1mnEPfhBI41tHxkwMAALrsV9zAqgQ++VlYwEMZ4m1bT7t+9GDmhwY8bcjLNA9uDCJRQDpwrqolRFmWf6UkA0AkSi+RQDt8mpFQOAODcygNj0CQAWwIrMseSJ841BksswjtywBipwhTluEdPUMX5cEG/PPGTujCsRs+A/bf6ZM+4/02hee+OrAGmXjDVmp1nyDWBAAQMrj/BvyeKUkOFjgF/0Wa9EU3UWYwawllNjLB3DlGszTOH5CIP3/6jpQ3Kgk183hqD7zAi4HLPNwvJOJgXCjtOOUWZn5Hc8lgyDIy8otnEns9FNKjtuDIgo0BUCHiNMRteUBVpsBInIGDD2Xzwu2YECSmRSe2zi6HEHOnmhvTBAlVlvp43jX4s/D62cOTG/xrCBbcygj0MG4IIyAK0cSrtOikD8mj+DUuRofkfAuWnA2ZF1DCzQNIAfjj0YCAAAESTM1FAqpa/YlsTjZ3bTgBzMTT9RZRIAaWPif1fXeDKaj/cYtUvQ0MJ9I5COAEjYU9wak2Rqt2Fv2j00ydKOhCphgDHSQM7KyKKRQHMQ19nc/qbPU+8TGoBk4TrwEPMktgs6/gbm6DiNagBdJkGRXJnxHA/nyzjbFX4/8bvp/0UagApkITiDcD01AEtVZa2PAYfSGnWEnx33DG3+wD9gYiNkWI8Bkqf5CVcFnMIxGgXYYkDZ/2xkJzODBKs/2agtBm6wH+ieFIynJXgiJDiJCFvZ97j7Hv17vJ+nldyH4wNmL9daCCRGN3s1TsWkRNDE+ejenFbCM25+RePgmDL2Oz5/0UITAwVetBOz15XU5jaeA9YEvw/5jY7IsC15JIiG3QgA5Pn52YJ2/82oDqBqjmmFhzUC4eesEQhsq7F6wCJEeSIZgK4ZyEBtkpltZVQ5cMWVAFPvz4HuZAC6R4MGFjgnAKVmu0Xm32cP7svR0aEUQV9zzEQc3zr7bmwsy8rKgmysLUmpnJOLi3M5PNqX9kWL7PIb166T8Y2SWrCB0XyhWT+Xv/6r/1tOT3Zlcb4q166vyFDaMr9Qk5vb12Vra0su2l1pNiAX40quC/CF8vTtwFhrtztSr9cJXjXqXel3C/L8+YF0O0OpVuYEgM+NG9uysDjnus7HiSxjf0aMeCQ8IzutkhaN1rl8ePcf5M6H70u705SV1ZqsbyzKd7//XVc6qUDW3OwKdQfv3Xsg77/rAMBBQSrFOZmpKQAI/T/cX6GQkdm5MrUSAaxh/wXwh6YcsJUoaUbzD3bTLeR5/evrGwTUTFPZmN3wf1FZBSb5yekpfWB8j11fux354vFTefe99+TB/fu0ixgzdBS+ceOabG1tEkAlS7tzwZ9Pnz6WRqMj5QrKp2vyne+8QgBwfX2Fe/aTJ8+kfq6STgDVUF6tyVDsjRiLolSqVfqruIbqzJz8m3/9V/KNN78j3/rW78pnnz+W4+O6agDm0IRFJUtsDwLghzJ7a1w0dBUL2EcuLuquemAgvSHA6T6b8WDvhN+C8wMMBiMUc+369Wvy2qtv8Dos0WYJWCMaoOKIjNtsiQBgsydyetGXZ3uH8vTZnnSZgHWAfAQA4jsOCDQGYGDfYgAwtHeBPZ7SzDJtv0vb/80vgKa+bzND+8auxgCJOW4DdkH2bZvvn6T5TL7NTfpPY6xxULH3qwYAp+0R0/b/ad+f9v7L+g9yyYrHadcx7v1pTdCmE5omn/nKGoDucHFSzsXpnjxO2hl9XWP/fVtt05h40bwP0bLAj5nmT4z62JP9nWnz47IagGMZgH/+p/88hQKR3vVHFycAwD4bKZCKjYDGBbtqEFwZmzETTNMmhbkGxgs2N2xseJWKJTokPgDIAMo/fni1gQZgXCY0mRkTG7JpmK7/yEY/6wfkZEixZNCVSrtJycwhGYB+KVYYECen5aTMCpsHjATuEPtWajxI69akgRMooBmz81zE+jMg7SrjoNeqnbbSx1nBLGNgeCDkCGPAAQmOvcAA29eNcowHHwD0NSdHu0AlAUBjzyAYQskIgnHTAJxYAuwBL8zEux1bgQYtDbMxwE+f1ROV3qVYomkli6OAU/x8bKytTFJ1OPtkj/lg5khnMTDQlOc7UrA7yshLMijVcBhrA/p0fhOQ8NmbMXM/I9Av/D0eGLMptB3uGhPDlgICWuwagsvUNPI3xOC7BK+8MmveGUFAN58BDJiDHzCL7Zqs+18S8EuycvBZJi6y2vU1k9UmNFr+6GmggfnnWBtkMER6qjGwagC0PQPf3tgzVbsbryP/9wgY83ToOG9pm+LrHrfRnJ836HBTAzAH/RzV0TGw3tbAVQDA2PYQufKuXdkz2A+wviAUT9DemxBpQKt/v7FdVwDNWJ/hUmS5rvdH345FK8AYdI75pyAgn64LyrGu+l4jDwMAO9LudzhuNv52qjQAMLQfdj82vw0A1IY3CnDaccF20BJb2CQ0fjIAFGyHuOQ9Yaej0sIUAxVYiFGAys2zCHiI1050tHDNJpp/GBtNkysIbBGIGgOQnR/duI/IW0aAhQc6BWDhJAAwWvspGqtpkg1p8yptxKb/bYyT5/ZxP4FFspc3Me29SP9QlMFicyOpy/jlAICT7ntkvx/Zz5MO2ohdCfzAUf/hagDg9LGf/IlpIvBTj2/6ls4G436RwOj2+5FOLu4x1AC0BEqG9qMnw35b0PkXIGAW+n/W4dnZGzYiAAtpCO/ONMbcOnAluQb+Ebhz+trKAEQ7D9UAhHwBEhj6WQMJFWDB/oguoPx/1D2Y1onfNwAQTDP8DYn7g+NjefDgvjx6/Jha3gDuon11kKGm38baimyur1ADEBp+1VpJ+v0WS4C77Q5BrpVFNJEYSPuiSVBr2O+x/PcnP/k76XXrsrw4I3MLRSkUB7K2viTbt27K6sq6nNdbTnMuK7XqLJtpgMGP7rWd9gXjlEYDzUAu5PzsQga9ohzsn1F2AB1qZ2bmZG11g80uCgDNPcAF/rStM9hVALrx2lAAcP/wuTz84nP5/P5H0mgeSW2mKDe21+UP/r3v00ajKUc2U5TFhXV59vRAPr33KMEArBQXqH2KEuBeHx2AO1IoZthRF511tza3yJAGWw37IvZHlEkjbqpVq1KpzLCL8Pz8IudbCADq9UL2pkM5j/mFeeol4jjPn+/KnbsfySeffir7+/uO9DFgafDG5rrMzlXJFgSbHZ+HLI92bG5KpZKT5dVZ+dbbt+X1N27ymcCGPn26w/Ng3ErFiuQLWsprgCRAPQMgMY/KtRn51//Pv5XvfPv78s1vviP3HzwlAIg5ms+iA22yAYUBgBgT7IuwldhnsYdAfxLXSg3xXpfdjvtufYK5iXs4Pj4iCAh9xm9/+x3KTuCFmADfs+drnYLxcwD2babEEuCLfiYAAGHvFPCLGYC/uQBgJHsxxrD5ACA+At1IlIv7r2mJ09jXcSziCRIsIYD1NQA4dcdJfuBrAJDjYX7GODziawAwxU/H3vDn/+t/OQoAetpGVjYSl+LCkVCdJuqr9RHDxYyICAAMACrTDko62lkZdIeRaDKCPQMANcjRIBoPNe4KGiyQCAAMSgcvqek3zeAkzpZS7hoCgGTZGDvGsj8Qh0cX4HzI7Iud3WS2JAnQGQiq1+IYWSkAHqnxQ5SSaEmodaBL6gxozzdbKDET4uoA4KRAQR0nlJS4skvrKhuCMs4zNsAwKkuJHGsN4k303sobjAGT9xw2PMtQPwoOjLHkCABmc4ISQ4wjAcCgcjGJ4OtYG8PH7pfaUI4BaE+QHRfdi9WeI8CoMXXGj7NlnNNKgH1WKBzTbkdLG/D/HABAshvVkU8DAO3aQhbNqDaJXl/EDIgwPrD/0BEcpRSuCUh+FAB033anc+MXgQpu7nqLiusvmhMBA9CHfrzPcM25rLA1CVLRczAY/BWrOkLRvfsAIAAMlCEygasfskw/NwvYD7zvBiK2W8nn5wNScbmjagSB+adMZpFsHvdu4J/NmqyAAZjBvwyCDwN2LFHgA4uW6bL17+aTu7+w2yzvB9lxCMGnOAm8R5Ymxwzm0fWcpUYTgCR0AQY4YxqAZuOsZDSyX+6ZJZihBDoCYMDZA5urBnQOydhF8JyX2kyNHYjT1lMsWxAf19gykzT//NlBSb8U5zTBMnelcsZE4H7o2TC9bjwn7b4Ou9TvAQAEU6GTaJBlY8b9zBrouGOFzy8G+8Fk6EkXHTpZkh835tDnhbIja4rlg4MoPURCKMkS5zP3EkAj7qbbTwEz8PieDIeNr8kQ6G7kEiEJ+25MJNO0tXmfBL9xPHYB7gAA1C7AfoOUUH/WGLuqT+bmbVCjHyaEEusTFQQOPAsTaOMcxy+FATBW11f3ed9mMrmEoWfHcH06CRtNBqADaXg/ClKEgd00BqA9d2PkRXuXS2xdejx+xQDgtIz4RAB4ZLKrButLvQIAEGsOQER3kA4ARvPRKhkuAwCibBfdnDN5GWaKZF0bw8jNEMdQNmAvmwQAHZMvyf5zHaK5zrWqB2OL5Lv5EPTJHJCIc1q1B9YpbGCzeSEPHj2Szz//XPYOD5gcKqOBFsuFYRezZABurq/J5voymXvVcl4WFmcEREGUbHbbF+y8Wy4VpAkNt25biqW8XEBb76MP5OnTz6SQ78vCXFEqtZzMzpUINt28eUPW1zZk7+BEzs6aBF8IAOaQ6IW0i/B6Ot22AoDNtpyfAwDMUwMQTDoAgFtb1ylvgWQTKigiX8HtmzbfYJ+0gkftqUkaHBzvyvHJgRwcPJWjk10ClLdeuSbf+/532V0W5wUAODu3IjvPjuTTTxwAWJgV6Zekkp9X7dMcGJpdBwCiBFgbk2xtbRAAZCOTiybnVvPigg0ywNQD8IcmHTgGm9y5vR77ggW9AD9hY3HtiAuWlhYJ+P3iF/8gH3/yqZyenvN9LP1ypSTLywts/oG9DX5lBAB2W3JyfCKtdlPKKHFenZM3fueavPr6NVldXabP8/z5PgE2rAMkdQwAtMQOktWFfF5ZgIWSVGqzBADfeef35Zvf+I48frJHDUBo6+UyqNBR0NV8EwCAfK4OsINt5P6IMl8kD9tNvtdCY6OelgNjPuA9XBeeXbValdu3b8ubb74hnTY0wuFPOwCQzUriZnUhANgaZFkC/NRpAHa68Md+swDAcfbMbwo07jM+AIgkL+aU+Rzci1zC1pfmCvfSeG/xE1Vjzvg1A/Cltp9fNwNwnDZ5eFPj9+0XS/h9VQzAaf5F2GovvM8XQ1HGT4Gp1xNo+kRxQyhN4n4Pj5f5V3/8XwwpfOpKlxDEqu4S2A4oN1VmAV5wzhHEIFMCg2ot5y8FALp79EXnNXujZUA8fqEg/azqtikzRIMdZdGoqPnoywJi120zqjS9nGN3OQDQf6zJRxxtuB4VNHoITqeC95bLReUg+D1yItwNwTEEwOJnHMkGcAzIsOvxaACjwCwYWrbRpwOA8WbKTRXjDIYbnMopDUji8Y9ZYuOYEwboGUATU33D8YuZS5HgdlSmqc+WjSfgqOP6HDj9YgAgNjOUnbdV662ADpHJGRUBzQCeo3LzPp+f/Y7PEGxzJYyqI5cEmyKAFevHCXlzHriAwxaiz3KJ9OlQ6ufpMkYOkGPT+gzAvmSYYUX5h5Uzg30QvxzIZc92gmYjN3j3Pq7LZy7A4e0PocvYlWxuQEcSXWIZfHrlZLHOZFag1xnjs+kBrY5TXNrL647K1GzB+0wHrB29O45hLqeaMChuZzmIu3MnIu5TuwmEJUqAB4Bu6PjiBaAYQQDBGBNLngQAsqzKB6CUDWbgH5gdaKoD9mjEAnT6f3RO+yKlfNWVlEL63Dqqq2YoXpGmo7c2fYYpxo82AgEEtIqcdiokBxA4mD3x7YWuneTG6ycgfDYfxMZ73YEDAMEk0BI++4yW8MZlhjYaiUA8YizH57Rr4FwFKAWWdDYnrWaT4t7s7Dg7I41mM+rUjXVEINwAdhw3KMUn+yWFQeZfjzG0DUjBPXAM3cUj6YTyoYwlcgbaqMV0pmy+mk2D3TTJAttH2yjbRZvJUFvO2a9pAKDNb9gEzEsAgHjN1GpRqTuuJwb8DQBXlmAMWHJVazCIOeQa0BjAl9SFc52aUfTEvceBjdgjwCu3MvuBlptzfkaOhdkcAAtFkYEygaKy90zHawCi4IPqWjkAECXA0HzMosHBULS7tGfFXLl+Dz5I1P3UAHLnA7AUOyjj9tjvBv6llgCPSRh+KQCgW2sj/ovH5KfUBZnmto8YazsJBhrkGs1ddMFM0Xr8GgD09ojETEr+8msBAL092BiAMuiKDNpkAOaQTBgi2QaAV8t3fQCQQKDXAdiSErRrKEMcYP9y1TrcJ5WBGAOAcdmirwNIBiDYgiiTN+1A6uO6a3C2HswuTDkw0t7/+c/l2c6OnDfqTDQZA7Dn9lkyADfXqQM4PwPtN5GlpVmpVAtk6MHmL86j8YbTfe6DzdA75bIAACAASURBVNWS48NdefTgM2nU96VY7EmpMJS19QUpV7KyvrEsr7x6iw009g/O5GAfTSOKBJxQdmqgBcoYO502tQCbjabU6y3pd3NkAGIfm6mhAcQtluAWiujuG/umVhKK2YLjUUfPNWdTPwuJqq5cdBvS7qCRSUNa7TPp9Rtyc3tDbr92myAbwLV8rizV2qI83zn2AMB5GQ4KUsrNSbU0owmhDKoruuwmjCYmAOIArEFnEM1G0LgCmryIu6B/CFb+4uIi/2/JE8RrjNscAIgk94EDZyuVKkGw5eUlefjokfzt3/xAnjzbifTvAOqBCVmbRTNGTfiajww2XavdkOOjY+pzl0oFWVqsyRtv3pRbr2zxOvHZPacBCFAObL9cTnW2AVhyJ8qqhi2uC9dcqtbk3/6bv5RvffO7LAF++uzw0gAg/BtIrBgAiNL7RuNMmZI9bdyC7n9IKAIExj80NkHJNMrH0fQFcaw2gNNmIowvLNY0DUCPAdjLluS40ZbHO/uys3ug+zLWHNejK833S/StNNHpz5rfZXsBAHd7aSwaEzxsvk0DAeLvx75PmslLAwBHEiZOO1GrB1RKxGdPafJSy7mnJdHM95x4/b9BAGBaGejl8IEJG8yUty5dehqUgtvYoyv2V/maVgKsPt6UvgUJyaS0q706CPg1AKjj+NIlwP/yf/nPh1bnj2ALwXS5XOPihnEEHR9dp6z0CAYS+mPQoCBlOsoIOAaeU8+PGVE+Y81l7Z24MYwgO3GinBh6fw4AhG4DMqjIIhbYaEAzMpPqq8NulsYIQkbDDJE/9ULDF/+ehuF6fxuT8Q615HA8OERGKwdIoxlEr+kG2EFeCRxYMqaNw6YBbnHxx5ib9+8D58OmGAGAyN5gE3RBEASe/c0G77HPlZVYT6mHiQExV5Zq7AMwU6INzs5gAeKkxQ2QKAZQADxj/jXO69IfdKVaqVKzUIFoPa4yquISOGTo0o20al0AYIaDQAC2gE1LpNttSSaLeV4kw1SZX+463PVgTBhsOTZGNAedODV+x51hTH2mSlyCrheMgNYAC/zF13nD+wT9XMxqGnYWqOpzt4BWO5LhhfIPsBgVgB9IrgBBZeilQJ/MlZ/b18AYwaey7jlg/rpNN9yg/Y166MAFHfWBSA4wSZfdCSFSXSipPmcCbHSsFb/QWLvc4pnldA3b9EgFIpNAnzHXDLDRK9HAhsbPMfVw3SwJQclHUO5u84uFhx5zhuM46NO5B/BA5rFbO7B3oT2JQEkCBQ7wYgmv4++QOaHlXGCa9gZtdvVDaU8+BwBlQMC0UizQ4WTGfYhuymUpgK3LeaxBCOakX75pjqANHTpZU98rqzbG1gNYCja+bOSR0pk83H7jRhmqk6MAWobBJwDFC7BZCAAukOnd7uJzTo/PBYpghvhNpAimYX248U53AGEbO0w6ACDVcnydI1j7tUqZgcmw16X+EO/RrUdzSKO1gft0wZl/LoKTEaDtMyYda22gJZP4jh1TbaFKKOBabHyAdyGgNE3RaNwiIBrPROc5PgNxfIwbbUAOzxWBtF5PwoEOgCe/5EkZnFqaZ9eIki8AiyhhQ1CWZYmOJuh47wSlwezMu3u3ZjQYo64MpKPzNHrpeoIjwa6Kgs902TVd55WyXsAyVmBOG4kkWJZ8hqqxJFmUbFckM6xxLg2kLcPMhQzlIgIAqUrRA1ABTbKY5YrzgCnPcjsGGbo/ogECAA0VY8/i6hCeqpafXbeTuhgJaBIAPU6c7OodMmDD9THu9xBoDM+rpdgmh6Lza9SzSDrO7PAcpYjY49WdXp8NA1TMCQjdY+a6ZmjGIDRmNHyIIgANpwGYuIcguWJszlF/KMkMjv2GAGCdVN51icH0NYTSgMzph7ha8BAGXEi7fFkvgv9gAEIDsOcYgI41Fm17psvHTV8BdzrxQzCdWzIctCQLMJBrdEAAkNqjrhGBrQGIS5AFawxip/9H8I8luwDsHUCP97B+aM8gDaAJHCTN/GQbAQLofzmfma4EgHp3HtoiAmIlaXd68uDhQ/nii0dydHLC/Uq7m0MDtU/fBL5NrVIhi219bUVmqkWWjq6uzEulWibbr1oGSASfBIAn5Ez6gka7jx5+Knc+eF/yuY6UCgMpljMyN1+WuZmivPratmxvbxPwOz69kCeP99hUAzZ6cXGZfgmlXrra/RWgENiKF80uG4CcnTY5RosLq2QAEjR03X3pY9g49NROVmtVrl8w6XB/tWqN6+/8/FRyJZHZ2YoUSsISYJTwLi7NyOzCjBwfH8vB0QkBokplXvZ3T5MAYL8kxeyMlEo1gmfwHXL5visBrsji0qzMzFZZegt7j3mFxh/YA9DAY3NjUwrZgpQrFbLqdA2bb6S+IuwptP/4/1yeLEK87t79WD7++FPZfb4rpVKRXX7ROAUNVvCv14O91kRvpYLuwj12VX7y5Av64mBMVisleefbb7Ahy9raihRKeTncP2KDjV4X8yFP/xd+PQBAsPG41+RV2gN+FxLXf/e3P5JXX3lDvve9PyQAeHqCqgPEJiCm6P6FF/1b5+uBOT7AHBtiT1Z/ilqPDdUsNG1hYwtiLoMpiTFbWVmlz4U1iphME8cDJZ64V6gB2Of6K0q2PCtP9o7l0dPnsn9w4sriL8cAZHm203CNTmT+qvMDjJBgMc04gMj3c3zbDZtPAHOMNFNYHYGSf3tZBYp1VbZEWax7qZ9M+HNB89D4WV3SrrrT2/2G2rz+uTQ+0gRFdJ5LVvqNuy4/5LWxDv1tnXvOZwwYV9BUfJnXVSUoIuAv2HcvCyRe9VqnAaAjAJQ3HxhfUnN5wh49jXQ0ooEZJIZHjj3ZHzA/P66Ksueayi6bOlxXfX4jB5xy/1MvIPhAAg8K3gsrajiv/+W/+E+HEFoHUHVyfMzFja5UMNSgmmMzzUP7ItIZUaYZghsuFDrqVgKsmQG8RkXHPS0HAoAK6oHdxW654L84APCi15HTJgRd1SDTMDnQUO9pdNH5m1/sNiNAhtMyOglDZDvpAAfHT4AVMQDha2iNBQAdCwRBGh2khMEaRc7Vnri/+zp0lxApjwDAbIYbLDZ/LYvVEYmDfQXR+JwcZMDn5sCitEmXcPuRJcPG4ZUpAWjR8men9xeJvuv9pL/ccdybCJGQdWw1L+gQLS3M0YFUAEkZgOi6Z5R0BqaTAEDES31l8yDBCn0YBMEAFAaDjuTy6I6njqoFIso2HbITnZ4P57YAzsCWWMuRznI0OJp9tbGm8+4FprhWDQzj8gwbFwPj/DJgLlCbL7b+ADqSNdtzDK8+M61waLAuAA4gK5lgFlqpq2P4mUE2A50WeMXaYnr/wxxWEUoau1LMixSKecbleCWcEStbI3NVmYz6D8yWuLRi3Hzw17cPgtnfdXRjG4Ng1zovdsGqc6zltOMbK8EYDpg/AJ5mZ+c5XigDAdsZjqtq/SUBSd6rex7KtjAAUMEIYzsBIL1oncvp6SGDGpaeu/KJIsCajHbiM2DegJaI6eyyrhHQzQ6ELsHinHxzhqP15gIXu298Pu46HX9f56aOYvzcDUywklEEnQqMt1od6rQtLC4waERgp53ysHIQLLo57gl1J+Zt6oN2awS2H3BOPsOOv3iWHehndVsMLsBGQIk/2XUGLo9Q3ke7D0esNKQ3AJJGZaopBH7PYVFmpc7RgfQYYBjop0BVctxwa1YWxzJcB5gRACQ4n2WwhkDHWPSXBQBHARltHoJ5B42xs1N0uLzg+c1GWEMAdWBdOaCVGhIk7RLgw8/4FQOjAP4QwCKoygG0jhItsFsq7m/2LVrzkb4fwFx8oiQyqIgM5hQojgDAhkhWmf7Qd0IHzMEgBi4tAWO2vcDzO7sPXUA0OHIgSE8UvECjBUAjamN1DqcBgDFL0TUB8mxEGHCM2ahG/pz2fPwP2fuW0AsZlwbu0c7SZjqw2BoB8Xf7p1l2OtsW/GQGXBulckFqZeyRsK89x2C5PACodmB0fzY/btp9poP7lx1FbZ7j74HhfjL9SL/NAKA+d3T8BQAIBiAAwAy04FwTNGUhA4RTDUACgFLQMmAH0CmAr2CgsfwI7kVdfPWzBP2GOer8aRLLpDS02ibUAPS/r4kF+DqaiDw5r8ujhw/l0ZPHBMaQ4Cao4lUHAViZqVbl2rVNAoCVSl5mZ4qysrTABA+ArVqlFM1t2B/4ZWj68fjRp7Kz+0gq5SGbhszNlmR+oSLLSzUCimCcwcYdHjXk8Re7bLIBm7K4hL/rfqeNIZpyfn5G3TqU49brHem2UQY6I6srm2S2Uy7HKwUx7T+bi7Mzs0zaAdDD/YFFhj3r4qIhpUqeJcnVmYJ0unU5Od2V+YWqZAsZsu3O6g3p9TJSKsySeRiXAC/KsF+SQgaNMqoEzyARksujydrAMQDnybQDIxL7LhI+0AIEkLW+vi6LS0t87gD/YtunnYrxO+5fkwSanMG4gA0IZuK9jz9huS7AMuy9AGShO1iqYC5oIjOb08QctAAxT8/OTuSzzx9KsaAAIGQ63vn2N2Rza50AYKVSlMPDE8aRiN2U1R8DgGSsw/dFoxYCgDhuVn74wx/J9o1X5Q//4J/J872TSwOAJI4w0abgKLQHETtgr87mcwJ/EPeK+15ZXZXtW9uysb4pM7MAi+HbqNawjlG8v1NyyOn8sgkIyt8dANjPleXhsz158GRHDg7PpNkCaxel+brfknjCdWqduJ1dj4AMnxDjSRCYH+IkryYBL/Heomvc9jDdO9P1+5P+Xmwz4yZsCrBaI0FIfBkDUAF1l8xyBJZIsiSqlFGf0Mbx0vsCm6jERAeTHLF7spg1BDSjMRgTF6ftG2lxzjhS0UhCL9DQjo5/RQAyvK6rAEhGEPHH9qsC/uw6rwoARt9z5IOoqm9crwCTjnFfHB33EOv5xwUAXrUJyrSuzDZ+oVeUBv5x3f3ZH/9nQ2yAEJZFNqhWqzoAUJhRwWTDhqLOP4IIZPsLZAYyKCCDTQXsLfDApEkCgK4kyR4y5bcU1IOGDYwQK5wANlZKcnx+JrtHR3J0Xo80vcY3K9CD+gCgudNwgtiIggBgEuEdZ1D0aOMAQAs27f1409DgzMtMuK6cCAbxogZgLh+xctS5AvgUMyCi0iTTzEoAgOmZhgTiS2C2x3Ngg0V2C/fpA3+2EYx2UfWCjQleN801y9gUMPRLaDQQ0/vRiW1wTTwdQ10jY3fp3wfMCiO7N1eryvrqimzfuEYQTjUAlQmIe7ZA0QBAFcJX4MKeIcA/HwDMF8Cea8l5/ViarXMV32ZXQrcpO+APTB4AsTgnGFwIUkg2c+8TfIk27LCZQNwlluPRV4CEzCKBsDHGbjwAaBmu9I1PwWfMKQKArnwO2W7oqeA8YOYCnI+02VyQYEEw1lEECBOsjcsGuH5BInKllbzvHMDRvmTyeK5d/h/AKXR6ANhrs4sYHo6eL0E/dU4QMvCZ+WyF1DmWBNz8rrVpG6fNfbL/OrhvOLzJDqh8Vk4zbID5QE1K7coI4BSC1wgCUFLV7rT5jJCVVralyz5zvuv/rUyeSx0AoGNxEjyB25fDz54cnezLzs4TskwjnQxcGxqDZMEGzkTgFsfdGoa4ecxMLsfQ/XRaOGbnkgDgKDBFgA62j9ltBUfiTV3BJGaKCUhr85OYDaLPE00n4CR3O2gCssTjdVrQ38G6QTCp88d05mIGoQOgojOOJjSM/QK/GWAyggfYFJSFdTstqVRLMlurSj4PVo2W0kbOklvjxl5KOHYIVEkac/My45gREcPDAV4jXWDdujDhd3bB68jAaYj6nbX1fHEHzphpqKXjvd5A+h0AytphslaDxlPBJRocIO6eb6hBYAzAUeAlBjpPT07l4OCY3QybYO075l80DsjNkAGo+zb3xyyeFQBAdMzsR4zgqOyZmzGAVpTqKluVACBZGCjh0gQDjxVNJVcyDNAQQB+y8/2CDPs1GfRmFejD3+VChtkzPTb3D4j8V1y5opN2sL3CStjNnmOOgu2ULQjKf3uZIhmAAD5jPTUT60egO8pQiwHAOEEVBlHTHN3Q/kwDxqJ91rEWQkc/ZIrHz8EFdQb+RRrHuv+ZFq7uuwO5trUha8vLBApou8lmRRdVZQn7jFId+6QfgfsAyG1zJw6sfvUMQBuzce5HPL8993akqUjy/sIAaeQ+o4TVyzE5uC4ykMfRbq1I8KCpBFhX/v5o/ontzwYADgdtGfTaMug3RcC+suYF9LCwjsBAAtBQkEHW6QB6ACAbCVuHcikQIGdAbvaZHYNhs1G1EK+RUK/aEjomi8DmIZbsYjdj9eX39g/l43sfy+HxMQEYJDlMa40lmC1NMlTLZbl+fYsAYLGYlYX58lgAEPan2TqVzz75UJ48/lSy+R67/9Zm8rIwX5Nr11dldqYgtZpWPOTzRXny9EB2dg5lY+2m5LIVauLZHAdYd3JyyNJZXNPR0Ym0233JSlFWV9dla+um6tSlsP807skRAMO5GvWG7O7t0t4CfENyCsBcuVaQjc1VWVqqMcFxfLIn1VpOuoMu2XoAAKlnl6/JyVFDPv34oTYBKSgAmM2UnVYefEIwgNuUC4EG4PLyPIE2lqn2lKGP8msAgCsrKyz9HTiWuSUarEoEwCcZ4jkAhFq+jLXw9OkzuXPnA/nkk8/5fNh9vVyWWq0oc/NVlh93u3VqNKJyoVory/wCCCHiAMBPpVgAS7DIJP033nxL1jdWCchWqyU5Pj4jUIrnj/UA5p8xAH0AENeEJiAANgEA3rr5mvzB9/8DOTlrEQAEbyKNAajkE2X8oRINFQL4P54xAFf4gQCjO4O+NOp1AoAYq+3bt+Xm9k0Cv3jeGA/MW9/mUNbCfFSuFwB0SQDwpNmRh8/25f7jZ3J4dC5IKstQAfkQANS1kwQALdFl8XHMHXCxC5L1nq+WxuQLwa9xyZpxdtT/uw8A0ld3UjIGHtMHhSYiqjMsIej8RnXK4n2CAKIHFF7m/D43xORuzEbHcWvs04cJu3AfnnbOEJj04xX1k9z+G2hD2XlGgM2XBAAnVTWG92JrOPTlp93zy7w/1S9yvrmd49LAr31hSlOw0RLkrxYAnHb9I35fUHF29bG+WgLzSwcA/9Wf/idDLNqjo2N58uQJBWKVASjMqGDjsfIuKzdH2Ro0mvATAQwYTWRaIHGEMjb+zWNmMICOGTUK/MUAoAaTA+r/FaoV2T89lcfPd2UPGwk1pzQ4BYMo+Yp/14nq6JxOmwgQFBwuK/PyvzsO4dfPjAMA7e/x+9oNE2VesQ6WOYMIoOGE6PvQANSgVNk16KAclyeDxYTAzLSxNGHkcRkvoVEEA4pNEfdGB4klGTHgY5M7AlYIAMWC4tMmf7Rmg87M0OHg1Rr4h4DCieP7guYW5Pjl3ASUjaWCArWLJgP+1aVFubm1Ju98622W/iHwMVARtpnBqccATAUA2ZUZ2m5olAGNSTScacjJ6YGc1w+lP2iz3JCBlWO8qPaV6gNqAxoHzkS/awCvOpn6gn8c62Q4dhocfwfgAABDAK25fA3d0gJVv7ujBS5JA6zH1pIHlAFqx1Rr+oJ7bTRV8Bk5TFs3JpqPcScA6LEUuamY1hmAKH2Syu7LYT66f2BLokQwN3Sag3nJl5AFRrnsaPCkgJ9uqFoGHGskJj49QZMwWiNujblZFi9jrG0ANRCA7rRZGse157Ko9mwEnQ+zYD5gjWmZtJVP3bhxgwzATC5P8BR2CkEBgA+1A872pAGAePbszGrlk+2IBbi391QeP3lE51pfWmaCMcwXcnSWwZgA04lBoJf59Z0NgJYWgNEy0b4WFAA3Z8VrHuKvUbNDOiYBMBKBaGq/DCSkTXIsXmUAYj6hCcgC2aWNpgZ3Nm+IPQFsBKGxh4SG2oFksx4FPm0c7Cf+BuYDwAuKsIN5iSQAyv+r0E3Ssev3jLHmZo6znwxwo2uNQU5k3zOwfTntvp6BDpHTxNIFOzpf9VgoIUetLwARqkryJ64JjjxYzrCxAPhYjek6vuMZmfYg5hUP0Va25MYGBNLXGQhhDSBxprbLZepHHE0vgcDyCVcC7NjEWG9HR0fy/PmeHB+fyN7erhtXJKAcEAxGc8Zj7bvECRi8CtRBcsNYZW69U6cSa11BfgMuCAAKgAw8i1iTl3OKTW0caDiA3Ya9zcuwU5VBd07BQOnIgAAgEi4xACgDNBIwgNKfH3o7OSQWsVey/FcBQAAg3UwRPBnpDlEG7OZu1AxDA4UI8KP6hRsTx3hVUMTTWA2blcXWZeL/LOAO15v9zvO4LszYb5ONuGIQ1dZ6rD/pAhBet9v/PSY69iekHWgvZCCry0vyyvYNWV5ZkQI3Rk3KFZlwjBMX0XU6hqF/3cZypa12LJJx93XJ4bn0x3wGIJfmhJLirxIAvPQFT/ggghUCgBfoRNpzPpiVZuoXo+DWZwSBbSU9yQ46cn52QP2/XAbdY9EkCg098FwLZP/hJ4FAJJyBnUNvDMugj0SMguv4p0Ae/GpN2itgrsxZ2Kp4j4n3Bdp+a6ZlGsBMOCpjEDYB30f3353dfXn0xRdyeHzEPQ4yQvB1AZCBEWh7BCo4jAFYymdkfrEyAgACfwN7Fezkvb1n8otf/lSOD5/L2tqMrK3MSbmUk5XVOXnnO98gQ7LeQIlpT9bXN+WTT79gU4/r116TUrHGxh7mh8JPgmZevYF/dTk6PGFDDnwGNnltdUs9MmeDrQTUnhEbE1XK7IR6cqLxEZpxqM9Q08Reti+b19aoTwjb2e3VWQ580W7K3t6enJ43JJ8rEQA8OmrIvQ8/TwCAGSkxOaQJFzzINsugZ2YrsrQUMwBxTWj0gcYfy0tLsrC4SOZfr63gPfcU7HHDrNuzwaxX0MaSiY8fP2bJ9t27dwmMIc4rlytMtqH8t1gaSjaPIK5DmRdoD25ursn8AjQaRU5Pj9nwBaAo/GMc/+233pSl5WVZWVkiIHl2WifL0J5/IQ8igsUiMQMQcwkALnyLv//hj+TmzVfkD7//R1JvdliiPQ4AxL3Cv9WuxB3pdVr0gQEAAvTsgwCRyVCTEn/HHLi5vS23X7ktyytrWnnhXr4PruCKEgbo37sYNs/O2xlp9ZDWzcvzo7o8eLYnj548l/3DE1leXZdBH1I48AGsOY+ChiZDxf3MAfKaiIuZ6mb3rVki2yY6H4x7bErcZ52eI3tomsdOtiXNRNlxov3G7XtGZOC5XKUO9kysLzu++fewaSM22ru+ELibalNZSaZ7ONmikEqhvA2aZsbSJeFz8o97WQBwBLhx120SED6oakAo7kfJT3H5+aT7n3q/KR+4LAAYPrfweb7IuS/znasAgLC7Vlo7ClIn4w87d8iAC5vhfQ0AJp/Slw4A/p9/8h8PKfDaQgv1Do1fwZWPmqFSLRnERQOpsxNVR/KFPLNRoHFDMxAv1X1AsODYAl7nzjiQzrGMhaUN/KkGAJlJwkaFnBycn8mzvX3ZPzmVw6MzdXwSosc6KBZ0IYuFTclYFjCmCA6QnWE5FkGuKyCt44DG6O8xuGnHNUNhZbemgWVGExsehhHG2xZJSOkFG03HHI1Y1MnXlzJoLHjxneTQYTZGoTkEyvBRh4+MIJbpGuNNjW2U2ZlCp/bLSm1a+gs0ovs69h/o+ewaOuhJHqwn5LJdKXcscQjWmdN4JBDSl/rZqWxtrMl33n5LXrl1nQE4gs2IVeiaBmhpuLIRRwFALXmGg4SmHxh72PLBsCUXF2dyfHogjcaJgn/5rHQH2iUNzizAB/zMl5zzjtJoiOOi+Cafp+OEsQQgwnlX1CY6PnDM30PGmzWUcKWGoZHkk3alCPZcw82PmU9kQF33TJRBYGzB+AR4NaA+WJsOGJiA0CJr97RpT78zkLlajc4fsqVY16vLK1y3BBr6fWrnoGS1WM4RnMHPYikrhXIhKiPKF1EuMiPlajUCNCLRcB9AcllnW+O+FqLZlIh9mTL3kmPhmoh4rFjcN8YHTiDup91E+WibU5OsUa65uGkAnMGLizZLgbR0Myvra9dkeXlVcuh21waDKMeyFTAtkgBgDBqZVhLXKuwKm0Ao+If51R905OToQJ4/f0bgBwA05grGCKU2lRoSKMos6A171CjCOLAJQj4vM7VZp98lDGrISGSJiSZS/KZLl9nEw8/4dkSzrnESIP6sarN2ILRNkFKkWq1wPZ2f1+X8FGLbHX4GASLml4KhyozrOgcd31OtH8d6Bbssl2fpIoDQYhnjkNP1Bh0kUY1OzI9ipSzra2tqASO2i4KuBH7dT2qtYnwN2AZAAoZ6HmzOInXyjMXu7xvq9OPZWfkKdqAey0mNmXN2fiIz1Yr0O105PDp0oruajNKxA9u6zLEgA6GnXeB77YG0W30yAFdX1rXMzGkhXRYA1GvVJiAA/HE+2BsEoY8fP5VHj76Qev1cx8fdgz5LDfKhFQpgF/atWgUTQ8vpoFmFMrOLVsOxElWbiOX9JXGArJYtF3IVqVQWZG5+mfMStgesnk6rLSf7z+X8fE867RNpXUAHrCsdVER1qiL9JTYCoR3LtkSydVdePJRyaU7arYycHl/w2pFMBAiM6+TzMBAINBSU8g0yctEdEviQYhW9KQV5wQ73SicB0EFTMuwRYPxrUgYvAwQjndXAD72SX+AtpNF9180hF0j6Djvtnhco+WxAS5TYoTk3Ukp/tWQY2o5YYdYgZCBb68vyjTffkK2tTTKKh2hkBA1LAwDZWCjZudq3BwjiAVixbA7ai5B78V7h/mN+iH+9L2KDouM6e+4f90ogoPt+2n7J9RMAipawtWtWrd/RhNzl7yneFwgA9tSXJgBIP3ocAGhnsOfawcKRi7Mj6q+B8xdpMw8ht1GiHwwgnCCdacAClAezj7p+Of4zX1vBP/gtpg0aA4ARu8ZLdutYxQA6fcZhRv0DFPezw29OTo7P2Dzigzt3CBiDYVWbmyVhoHF2WlBfOwAAIABJREFUTumgDpNBQ6mUSrJ1bVPWlpe0AzDKeJfjEmAkfiqlnPT6LTk+3pfne0/lk4/vSOviUK5trcjG2oLkcj1ZX12U27dvyOJyjUDUef2U+/hFKyNHB+cEACvlOTK8KJECjbj+gCARbDiSJmjIMT+3LCvL0KzboK6pAj7K1ArnCu7fNII/+OUHBLbAGnvrrbdor8ACzBSGsr6+JCtr8yzf7faatHONlgJh9UZLZmcA1lXZBfjOB5/I++9+KKXiPBmAedG9HbaPUivgN+cGbMSxuDhDdjx8B/gx8DvXVjdlcXGBnWxtz7UqH1wrklHQO4TfhwQj9oHl5WWy937+85/LJ598JPfvPxTgYLOzRdnc3JBKtUjdP9h/gn8FMA2z7NoMoPPatWscxwcPPpfd3d1EkP/222/zM8pInJFGo8VGIIgRyeEDAAiJGia+tFTWEuiwN+1uT374g/9Xtm++Kn/wB/9MzusdaTY6BNMAbvs+tZXr/v/svVeTJEl6LXZSa126qku0FjPTA2AFAAMuLv8PjY985U/gf+Ab+cgnXqPReK+B2B29090z092ldVVWykotIjNp53P3yMiozKrq2QUImiHXenu6KkVkhIf75+c7gvcX1WkSRNlty3gT0N3qg0Eg7ZZifHK9XV/bwIP1B9LAdNYAvPvkvDnWA55nadbQGsavGrS+EX2PLdRaPbR6IxSuW9g7uUCl3kIwnJB7kWBlp0sPSwL1GqyfAQAaNYg9f9rW41qlxlpS6iizfjnYuhN+tpP7WQNgmj3lxPpjPN6nzIdOD0DzmeP3mrwnxFbGzbCf4QFoe2hPabY6FWlKkTSpzrvxGQ7A9OZzZ3u3Ob+H2+t3GkA1oWTSDRoJ63P7CN9SB9x/3VDPvNUfz/FmzuNX9aMaF2b94n+rhrS24LrjQNzffxrTVNbFO4hHemtgH49Zx28ArjOxBYNFTBZmE8pFsejSjVF7vdZkL1Hw3e/hVkI664Npx+sG2OX5Lsaf8/w7j8J5fk29P/UoHQxIW9Hk+L7j95muyHC+5/h42ZiafP7Yusp1r/3v/8t/PzIdFfHc4oaDnRWLnRQmKKlJUQ1W+l700Go1hd0QCXOBSCOdSslEzU0KQbiAn/IeByNP+5gIg4AdaHYgHQCgsP9k6+VBrdtFvlTG/tkZLosVFCp1GwBUyWcydcv/K/nZECFNJ/fqroHcVGIaroAhkYRpKeD9hspdDMDxu5hBZVO6tXTJbEycISAEV4wRrHNQmEJPeWaw9OM5N4CXCgARNoTj4J2+T85bx80iM5t953lwDxqn2b2c11tO0g0QcEoHSFFByXqgF1YfIzGE7sNjDeHjpdFhELIRYuKtTmw1Zti9ThNbD1bxN3/1OZ49WhdphXgoaWm0kuRq0O8WAJDnqFwoqhRhH8MyIGltBP4KxQuUyleqGI3Ts4UyN9WVJCjBAi8QDknAhoQt6JPMLiclIAS/eB/QH5Nfww0AKomyYmDy+hIIMkxAGcEEpuxNu+4+CoNmchJ3TkzcSFKWyDFF+S+lkuzU8bNMCAgBwH6nqzukCoAVCUlXgYaN6xrOT8+kM87x+GB1DUyMlI6n9vpgd5eAHyU7gUgAwbA6F7LxGAbgD0aRiCcRisbhI9DCxVJLBiknlWMWc2XNyjK+kARsmHTtKHBsmbhZIBwTolrQHEmfDvCPY4dFMwF3Sn/rtRqajRqa9Wt0ZUNrIaA7imbOGPZHqNUauK7WxVSbxTFZBOnsnMhR2OBgsSqG1U4AUNhODsanNgkXQFqPdQKAZFf5AgN0ug2cHB3iYH9fJEk0TefmiX+iiSjC0QjCsRACoRBG3qEN4rCAJri6tLyMWDSug5a4KfBrSTJHUMDeGN64F+9IeDa3tWJmqhRrw8CZWADNppySodNTYedx7MViYfHFazUaAnapDvsATCKTzYgAzX20G00BqejHw/knFqc0Ky0yXwP0CYsgGBA5Ewtt+hARSOeD6xHZe9FoQsYd2ZnKjP7mvGt+Iouf8/vLPatfw9fa85RqNsi8qJMuzcLOuVxSOYdKBktWDhMeGdzSbNRRzOfRqFVtCSzZC/2u2pwRXC+VKgoE7FrotxkEMsLr118im6VEM6JtMcZeOnLOZzAAnd9LMX4ViMzP6nZ7ODk+xc7OjrBMzGOym6wASuX/pNjP3sAI6xvLsmGl3IshLGTHiAcZJew+C4EQQcKAXA+/P4JQIIVonM/PIRpJySYrEg5i0O6iUjwH+hXUa3lcVy/lenc7I4ysGDBIY2jRPJ7rVhfwKQBQWDXhOLptHwpXFWEMKakdWTCOpGF+KbKoA0F0Bx40uwM0+x60uiN0BiP0h0xGpX5cydvY8DBrrZmv1fg2nGYFCvKcT/ij/soQi2mbFgHzbJmUAiYVg3OSASjPk0RrxXLkv8lEcBb2BvBT3pfKUYpNMLGl0M1MAoUbq0v4/OUrrC4vKqaqRfaYAgDVGjn2Z+YpdXf0uTEne4Z1HjfIXEemFbKq3lKVgdtmQb3v9A7/rFLi3xsAeL+6cMqznIm+Xo8wjAzzSMlU7wsAsoHCROw6Bgyb0E1fBRaT7R0aS4DFB0UxYwkEinKRfQstR7SliFynRAGimX06+EMY8DZryAkwDDHyToYuEACUtVL8TDmH+WUNPTm/xPbHjwKyLC0uyjxNkK1Wqd4EAJcWMJ9LIxILIJOKI5ejt3MIPYaARMk886PdvMZV4RyXl6fIXx5hOGhiLhcXyXAyHsGjh+tYXp5DOOqV9fK6Vkar0UOzNRJvPQKAZPZxvWVqvZLN8u82qtWyzUpbW91ELrsobDUDlAroOQEAjsEV1lcMAfnpp59QLBZlbXr9+rWsY5ToEgDMzaUwN5+A1zcQH0CmAbd6Knm4Lz6IWXi9YRwfXuLNjx80A5ApwH4EvAy6U/eoXFayr/0jAQCTybg0xzgHkKlHAJAedkahRbBLVB16s8c9CPdE/DnrQzIX+W/+/qpwiQ/vf8b79+9RbzSkqTe/kBPpLptCBFn52Zyr2QSKx4LIzaWRySSlHiHAtr39UVifVBapZF8fth4+FCCUrMRkMo1Wq4t8viC1C4cYm2MCAFJVQQ9ALSU1fnU8P+IBqAHAUrmBfpfnnzXPJADIc2Qk9lxn2602Oi3lhWv8z01dYsblo0dPJCnZNJwnlGmmsahva66vXEN4bOEAm5ZBua8arTaqjTYqrb4AgCWGlAgz0Idefwja/UqzDX4EgmF4/QTr1f53Yp0w9iJOMopRYohHp9rj3CYBnuWJx6/gVG+4Zyoz395orjj2b07JrZnvZe64LXTjLg/AGTWp+SzlcXrzYca02ScbQNHdwBmTZG6+hwJDp4eGuNdBd2aB+f7iB2r2L1MA1NuaVfdZUz719e51doqr9X0+1rGWj9f0aS+cxgB0emGzNnF+B+d6Z+qfWQCvgI6ypx+DVZNgq8GdnIoNF7A1EWh3+1e3ra+mALru8+r0XDc1mrMGMp/ktECbVTfdWh9NAIBj9ZUN/LkA9tsYmc7rIp1ix0MsCqYAup7a2f86ouGnoVS/ffsGJ4fHQpnnQtPpqNQo+fJSpKoOIyd6Li6JaBKZdFp+xkJBTfihidAQ5fOmu9CUKAgAqAy5JfHU61EdQ58f9V4PR5eXeL+zj6OLKxQqDRcAOOlVxQ2GAgBD8BO04aLHQkx7fRn5L0HG+z+m+cHon81IATbIt3MAG2YKP5c3hmIFapmiC8Xn67ngEHwhYNVqEaRQbCYJoWCKhfZekA2D3jhK4qMDsTMdAAP8qQmc7A6z4b8pBRRyjSMNapphpJmnnfIqdWyqY6zkxkoaS5kSJQ0E7fjeVruLbqOJYbfD6FVhAhoQkNffM/TCLynPnKzFPAvPnz7B3//+Czx9ugQPmNqrJgEJmiRFXAJV2P0es//MNXBe53LhCgMxtSfTbygFZLVawNn5EfL5C+kOLywsILcwj2iY6W0ZAbVCkZgANdF4Eh6OKRJW4cXy0qqARiwgKTMggGEAZvW5GpwmY5AbcMoFB5Qwq41ewKs3WMLKUExVu1NFppgrOdVMBNz0GTktx4cNAJLdSLZU0AdKsSmDpY+a3M/tDpot3SllYEC/j7PzE/z89ieUyyUEvH48eryF5eVl6dSbJFZuChUA6MfS6pKw44KhCIYgYy2AoD+JWCIDbzQhG3ClFxYNqJiZK5bpCJYk46p7XHkqUrwmu3DAbyg6RuZmxuVY9sbES6ki7QnbeI4ZzzsW3Krjy+vYajdxcXaCQY+MU8WUMeFBIkMeeZG/uBIAkGbaPNcEMucXl+W7kx1IQ267UeFoONhMV22GzrAaBTrxb270FQAYiwfR7tRwcnQsACBT8VKpLOYXF5BMpJHKJuELhxCOcWzFBQhsEzzzsCOfQi63gMXlFcSiCTSbXcQiDCjR8y6ZIGQLsDg23oYTk5oOWbljohOgyCwQpORKGqXr/GvG0eXpqSQ18jnJOJneQ3SbLdSvqwIi1xt1dNs6ea/fF6bB6dEx9vf3cV2pCltibi6DxcUlZLIEkLoCmpM9zmKZUqwALSXCUQW2w4tOz4LHTxZqVBIDxUtHDs8s/pqBbQJZ7O7g2CaC34rjzw4pcTBd7DRz3qOOyU4BupZI8FR0CE3Z+akWrosFnJ4caABQzblsgnXFd9Ij4Bc9por5K/nvZq0p4/D3v/9bGwDkNzAMbLIhFABozru7w2eaXCrF3ACA3KCQhXx8fIoff/wRb/6kvJwE5JPGgkraFkzeB5kXuH6w00+7qIePEth6uCLJjcGQ2lwKAEgpr68v8rVQyIcIpW++GDY3XyMSzSGRmYOf9zt9kzge2m30C6coX+2iWjpGsXiCerWCoRUEhnEMLTJcIpL2K9Jjj5IAM20yGk6g3fKiVKzi7OxM1jxhUpMBaJK6OZdRtg8PGmSdtizUOmRiWGh2LDR7I2FD+UJRuYasPcQUXkoNHWqgTy3Hgg0AuwujWe7Id9xDbk9hw+znnMBNg81K1/O+kbZI8JlOnRTZPf9bGiNKGaCCaHjgeq4T4E8FgIhMlLUAWetspAH4p3/8W3z28rkAgNwuD/ptAQCZomxM+J3NKXcByeZPo9EU6xBh5oZ4D44fzsL4XxsAlBrzPhJgXdOogT/pf+ou5N3vN4sBeP/a0PXMvwQAKBJgNsYYuNTEoNN0AIC6kc50cTJgPUEtCZ4EAAWAoIxG1oig1N/k7SlwSzH7JmXBeuNn23/o83gLAGjCjMi8uywUZX3jeFleWRELH7LDSlcFGwDkmQoH/FhenMf8XBrRWFAAwLn5FKKhoACAiURUrmGpmMfp2SHy+VMMB21J/o1GuVdo4uHWA3z5xUsB2sgUZKgH/U87bQvXtQ5KxRYerD1CJJxAOpUTJj/nA4J11WoVxdIVKtUSIiHOZ49t9h8ZzmQL2qn2hmnk2JTR+49sOwMAEtz9zW9/g0w6Jd53HathA4CsLwfDFkrlSwEApaEcDEtCcbcH7O+d4u0P7/H9d2+lsTJkM9Wn/IaV/F4FpzkBQHrgEphnEMfK8oqAbLEYmXYNFW6n/bB5rqcBgLzubBIdHx/i55/fSj3I857JJLC+/kApY3ysLZX0l/Uxgcyc/H5VPIwp8SWw9vHjB2y//2hLvjke5peUH2Iul5X6ptXqCwBImTg/m/tB8Yz3K1WYhIBI0Jq6j6gu/+d//qMw5f/ub/8T8nkyyXkuQvI8o/Iyd52kOreacjwEWFl7sHlhgkD4cwP+UarNWt0G/zj3u/ZvbgagRUao14tIkIAl5e5dXDeawvird4fo0V/TE0S91UPluolWqyMNWtYuZOmC94+Xcn0DADokx7btk7rXTCPSfDczV30KAGgDBSakwoWnued7N+Pd+fsJAMFYZjjAL1VnuPaPtmee9vnWLMHx86bbrdhzvXikT+7NzTEZW5oJUMjFwHJbSDhnZ7UH5h5k/P7mvWYBPub149ATVUu4Q0nG12xyPbiNPDNtjfkUAFCsS3Tz2ryXE9gd7/knQc/bPne8pmtrFHl/JwN12vUbr7luANCMEScOYTCIibrCZqipM+bcuzvrDP5u0rLl3wYANOPTAODuY7LHyY2UYtd4cOAqU2uMewKAZp9wHwCQNY4EzoonJxvBHngclmUy9xgm5aj3f45GtqdCXxbWd+/eCUDAqHmRbsnZUBNasVCVjTL/3Wi0BMyLRbUE2KK8yyQeGqBOmQ+P5XSiw4SH6T/ay4myk1anx50HLF8Ax5eXePPzDvaPzwQA5AQrMmA5Bh25riXA7CDIhjIUUoBNNAYfj5mpu+yAS1gJo+dvpkVOL/qmgX9yysZPdywizhvY7a2nAEC1AAgbieRHbcxvBpiz88hzze9Rr1+j02VqWVs2BiY0gBfUAInGI+FmgavTmXVhYMIy+Fqj0TdSOeO3oLosY1qxHJuTbWM2UvpvGwzkWRGmpZo0zE2vzMgH4m/mpRyw00W9XEWn0VQsQAcA6OWCOxpqafAQw35bNjJfvnqOf/yHv8GLl0sYjZoCnMrmSnsqKjBwEgCU43YsECIBJkvOaovkjQbHaw8WUK5c4PhwT8CwZrstQPfW1kPx89h8/Aw+Ml8iYYzosTKEStWV4sWLWCwhoEU4lkCv20UwGlHjwva8NOPEnEDHkiDHpn8v3Y/Jzb+8D0EICVPRrzMbVs1qlZ09uVv9jvyh5FWksNIp9gJWD2CSaqcrY4hADdPqeB7IGGzWK/j++++xu/1RrhnlY5ub65jPzSMaidoyMAKA5j6ihDIQpNwhiP4ogkAgiXgsB58BAEWXZo5X6HL6oVMrnd9JWAoEHNjululdnz8XIMif2x1TDVKR4eI1ixPZepwS6OvYVhLgdhOX+QsZdymCVaOBzThlP5lM02rpGvmLCwEBKSNJprMiD+Ec1Gl20Ovp+8f2ylLXiz6n6vqoDZUbADT+arEEWR8jYZ5e5vM42j/G4sISNja2sLC0iEQ2I2wJzlUMPOI0WG+35H1j8QRSqRzSuXkgmAB67D4qc2mZPEwYichMxADK9ZjepJiQnQgaosbXgJJlzTQ23WM10ynQwep3hQ0udgSjISJJGp0DaDbRqlfRbjZkjuLYIuhMAKaQv8TB4QH2tj+KZ9LjJw9FQrS+voaFxTmERfKrLRsCESVxDkQRCsWBgAqGoI8PkTdfNA6EYtyh6DHikDLyOzi/vwEO9NxMwMeZzu0s+OxgBBuAM/csAWeC2CbAqKcZei10iqc4Odi32VhmLJgLQMCvkL8SBsx1qYxKqSSS9GfPnsvmiICn2AYIy55dz08FAPvCUOUGNJVI4vj4GF999ZX4RHG+lYWemyufVxLMbTPvPj2SWmh3qsJOCcf9eP5yE8+ePZJUzVq9bPv4eXx9Yf2SAShMTX8a4dAyYvFlxNI5BGMJYZh5QwQA6+gVjtG8PkG7cYFWvSAsG4yCwCCBkZXE0AprGTIB7rowuTMZSgFTCgAsVHFxeYWgsfDQaZayjsit5kO7P5TNV+G6gVqrj0ZvJGAg5Vi9oZJEkolBCRYVCLT7ULepYsyLN7G6gRUbUBdsqsgdr+kTgN49mLS3Fe4cayy6CPSZdX7cyNGemdrqQXwltXcT31M6ynayspbHaAagAICUhup/8+9/+DsCgE8VAMh08f+PAED3THTXv8cd7tkbgGnvYRfiprD+NwAAb92kOQFACVSZZAAqHzbnONNjwnw5Hr+HMLcFJgcRALQ6bTUHax9dYT+LBybXzKCSAevwPeXZpyTABAAV+EfQXbPaJMyAbGcdAqI9AMfnUU2iNjvCwVpi05mYIpsPfD/VIPTLfVaqXEsKMBuhDNLqDwdiLXJxeqYAQElBp4WFAgAp4aX1QCpF5lxSmkq9Xlf5vHqGuDw/xeHhNi6vThGPBpCIsW4nKN3HsydbePHsCVbXFiXAzQCADPQoldool+rYePAcsWgSsVhaGIDSnOl2Qd+7cqUoNcLS4grW1zdFksvvwXVg0Kc1joN5QV9asaJQftqVckUxAN/9JPMbmXC/+93vsLyyLOm/jXYVc/Np5HJxCS3xBYa4vDxCq9uS8Kd4Miuy7Hqti739U7z5/md89+07JQEeBsSTkFJkJb/nWFEAYDQeEmktm7GRSEgY9GzWEiykt6dIXLnJ0/OHmuKUzyObw+Ldzue1e/jw/j0ODvdxcLgjbEs2hJaW5vHkySM02zVZ5yk9JgCYTAcRiQawtJBFbi4rx8QGOT0Q37//gLc//iLswHQmLXVznH/iZHVmkUpmBAA8P7tAm/u5EQHAqFhC+ZjAx3tFlCb0Q1cbVDLo/uUPfwSZmX//d/+E88uCeOrRN9Hviyimvr7XOUbZrCA5xTAAGRrIR7PVQqvZFAYfGakE/yh9DgZVfS6bYDZNXYwz5z8JIvKjSC6IhNTrLi/zIuMuN9uodQZYf/wCjY6Fs3wJ5Sp9JSuiiAlHYhh5g+JZ3xM24CQAaMKb7HVArz03QhT1vTi2yJk+k04DJMRXWIefjRl0pn69P0N7GhNw5nw+RSJq1j31mulkGrNPm7XbdgKbQiIwnoVT5cLTyT1qPzoZgGdPuy4g0y11nXX+3I0/d7/qXxMANF7C0wDiWedr2nUbr70qj0DIRXrcUeFj7jf+zA2UOn8me3C9Tpk6xxke4/xst8R4PMY0SURbnLmPzV0/uaXABHjv+3CCneY1Zhy6r78bWLef77rgsxiAfL7gLS4G7Y1jvacE2C3pnfadp80JBAM595k7xF3LeEaj/5soCSz6KfR6ePP2rSxy3AQQACSgZmQInMAvz4qyaavXWwIAGj8Gbv64qRn0lI+Wk14/7rrobqakZ5Kd4xWggpuj61YX/nBEAMDzYgVv3u/gT+8+wusLwaK56oByZA/6Fgeten9StrsEHf1kLCgG09LqiqSTKm82v3Th3Ky1+w4YdVdMn8BuTgRjKqscV7erzJC7BGgoZ4shQp8jvWjLAHHNyZys2N0iAMgkLTICKZEwHof8t3ha6Z2vkTSZ70N6PLti9GLh8wyw4ZxAZUo2vhOOz78BJLJZ5gQBHccroXBGQsdB7pDSyeRhglEoB+WmtdkSNlDruoZ2o6V8Jv1+RAJBRMniIAA4JDBooVEtYSGVwF+9foUvv3yMly9XMRw20BMgj75fNMceH5hXSzONnMoGzgjUkKWFAfoWGYQDhCNexKIeSZPb3fkFp6cnyBfyePXqc2w9eoLs3BLSuWUEown4Y3G5aQgA8o+w/OiJFSBTJaL8Jm3qsjj2OCQLim0p4RAir1P/LUxL/RtOnc4HRWEy3JyxWIKlOccfdT4OxhYnP3rdUBo4vsWJgqpN5MDCsNMQ0I/SWJHZ5M/w/fffYm93W87Py5fP8dkLdtfnRL5kUuMk/S4SRigSRSAUgz+UgMdLo+8I4InIz7yU+lMyRmxMNjJmU23APfMN3Qv0tAXb9TNXOpSTEeMMx+l06wJwcKN1sL+L9Y0HGA3oi+jB0Ooh4KOPmU8xa8i+afflZ0zoOzw4kp/1Oa5EOq0TbodKoqce0wFAda0s8dySIoMMDnQQjYXEu8fqtXB4dIR6pY7F+SWsbxIAXEI4EUMkHoMvFYXQrYYjdHv0TrPEa8bnCyOZmocvHAc4z5Ex6pAjcxS5iwx7JE14rjpHl6MD6pBRm2eY5YH3tIwj8cAjm4jScSWHDVOeyyYKxxaLbnpK9nu4PDtCn0EhZGI2uSbUcLi/K1Kji4szPHq0hY3NB2IEP7+QgT/gFcYANw8cWz5vFD5/FAilAIKdA8o6o4BPyW88wbD6t1wGrwRF8eEsTGQ+0wxn57cenyf1ovFZGAN+46VRjQ8jr1Qf0gIGBVj9uoD9nMeGXXqFeoUVy3lZPBn12CIrq1NvoFosY/f9LyLRXVlcku/KJpVq/jBoQ1lhyIbEvniTnU2bScwmBqVJZLgNLGHbE2ylxPqbr7+RBlE2RYblosjfaMdhS4E9Q/GXpGz3/PIQJ6c7iCf9+N3vP8fTZ1uyYY0mfehbdXR7VbS7NQGEaTafTi4iHFmEz78MBLNAJA3wWnDu7bUEAESvDHQvMGrmcV2/lLWcvlYDK4xuK4JOayjNhwGa4gHo8w1Uoy5EY/8sAt4UTk/ITjkVFjLZ1Hxw/eJ5iSVSqDXasuE6vizg6OwKxVpTwL9SvQfaTPVHIQxHAbS79DwdoCeePVo6ImnQPmn+KYYNg0P0PGsXcubfjvmH0uJ7PoyHz02z6vEbuH1+7EaZNEANA1ytm0YWM57vFDOeayQZ0ZxvAh4yVAII+z348vVLfP7qCVaWGALCUq41yQDkhtAEQk2RAH8KA1DmPFcBPD2s6u6TZ9+/Dg/Aae8/cT8bCbJTrSBhY+PHX5IBOBX4uwUc5mfTU84ZAqKA+SkAoJmHDQAo6UkGAGyOAUDOicr1UXlgMg2bYJ6wopX/sSoJWISpABDxWtMAIAEhscoRiaEJBRk3IsfNeQ4vlQlqvrc0jWkDpAEN4+PG8UTpZrlSkfqf93Sn18VV/grnZ2cSxsD7kI9oiD6uWawszwnrLJWMIpEIIxjguepLQzubTePi7Aj/zx/+KwrFEywvZQVksnoNZNIRvHrxFK9ePEEyFUezdS3gD31o6bGav6qiUm5ja+MZ4rGsqI+GlgJFm80mDg/3xS+Q9fDKygrW1tYFlCLDjNlSA8uk2JMFBywt5SRkRNazdhOFqxLOzs9wdnohdgVkA/71X/8NNjcfiG+ehY4AgUwBHmr5bKF0JiEgnEdz2Xk06h2UKk0cH16MJcBsqA788HuUdznXElphkARAUQX3X7RFiMYiMqdvbq3L/Mg9hWIQK5axlHlkDsvYG5vwcy7knmz/4ADff/cdLi7PEU+EEGPYR9AvIWS09pibS8v5YY0cCA4RDIywtJzF0nJOvAaXFxfl+hLcJQvyTz/8LEBuJptBIp4Q/1YSQAgI8rseHp8L+6/P3plXWQqoACz32im8AAAgAElEQVQl56UHIP/N9ZBAW7vXxR//8C1WVtbw+NFzpTLpUUEUFtsMYbJK0181ZinDNgxAjj3aDHGcEgDkmkgQcnNzA2trawJM83zJY5YU1XFvKgBwKCoy1pMEM/KXBTTbXXSsERK5JQTjaVyUajjLF3Fdb6PV7EjgljAAWatJok1QbEvMiqJCxMZNY7K+bV9s3WgWzre+rgYglZrFHezhAtxmSYLdYQrTgJzbZmknI8s8b+p86JQQa4KDky1n1jrzHgw1GoOCStU08TCBkHcAdI7VdcrXGKuIxsc8yRR3v+i+gI9TMTJ9vZoFad6+JhoCjoRwiX3UTcD2RvNLGpzjzxMVn64nnEDatE92Al9OifNdK7eNHei12Ow7bwBL7uvnZo7adiLq/hWbFPl7vJ7bIOEUD8AbHvJGDaSxByPbVTYouv53kJTG51I3IF3j8PbzP95Z3B9Wdw1zQ/CxG5iT43MmYHeL1YoT4JyhrL/ptzka/fOIs7UBAIVi3WnK4kBQwMYvRMLrx8hi18mPZqMr8h3KwEixp48MD6DdoO+ToYw5bnZXIIjZaHXbPcSiKVSu6/DHEhj4AuKz8OMvBAB/QZ+fxw6SlymEfpEUifePdCqVfEalPXKx8SOWVOEEAgCS/ecT9zh5uGWsdw129fv739AGDTYAIDuhCgD0IRaNIhwMCTtpVkeZP2+1VHR9q92SxTNGphAlqQRkNAA4yWYZD0EulCx6DACYSXPDrSLvJwe0g/GiT4LzmBTbbRKgdP7bHv70qzCsQP0+amFTia/setE8n5I4MmM4VrhJlDAQvx9heg7Bh6AwHywEhhasdg2ZRASfPX+Ez149xLNni+j3a9LBFfBPfBLH18QJAKqFXh+dmMtSksEQkDY8XguRmAcL80msrWal4GRKa+X6Gp998SU2Hz5BKj0PT3Jeimz5w866xzBO2b30KEmi+CopM27l8ye5i5oFODlepLOqRp8+PM3qcFGHDSBoAEIzNvlzdYqNHNYAivyeA9ANn0CXGqnCxdSfpTYUg04DDQEAK2i3rlG4PMMP33+Nvd0PAgC+ePEMr169kjAQc36lGCVTKxDC4so6QKCPAI03DmgAUBhqIhcSmBSwmXn6np81M94A9ozp5PQunnwxJyPG/LfjnA4Gykds/2AXy8uL0uEOhxhAoBLhJu5horkMHKrVcHF2huODE+n0c1xyrHLuEobqfQBALiiSeM3uOYGHvnTPyQjotms4PjgS8J+G4+ubD0Uu4yN7imAaZZT8w6KRwEV/KJImMp0TZFdGCAByHPI5CmDWV/x+09bUZznP8c3zrZh/ukFANhGTpjtNAbgEACQzwgYAKSnv4fz0RIy4yQJstmpoNWrY29vBx/fvUSjkhV2qAMBFAQCZDxVPEACMS4CUAIA+DQAS6POTZUgpDW0kOL7oC6iuIcE/MiZlSOiF0NxtBii/ZRTpO3Dy/hwD53qU2JYK1FjyXmNASwcYdtGtN2Qu41iLJpLwBrScXxz49a3AzUKhjO0Pv2BveweJWAThiGITEMhTCXMyA34aANijp5WFbDqNfq8vkrZvv/4Gr15+LubrZNYRaKSUX50bJSctli5lbBbL57i4OAC8Lfz2b1/h2fNNwE+/ygq6g2t0+2XxruJmMhZKIZVYQTi8CI9/FQjOAZGsBHAoALABdCpAvwr0r4BWHrVaXoD4oRWA1YsIAKjYtH35THoAen0qNCkSSiEcnIPfF0e7OcD+/rF4UdGriawZbu75iCfS6A88KF03sX14iu29E+yfnAsTQwDAPpszEQw0AEiGJBkgzvXeeLsaJrxp2oyLS8OAMq+6/3r/a2/ECe9X7ZOqmC4q+MFeL/RcKfYPBJkHyj+VLUA2EwmifPHyCT7/7AlWl7Jye/a7zTEASHkfmU7/BgDgp54L2/dH7yicG87bGHdOqxJZ7v8NAMBJ4+/Z40MAQIvpqapWkeAfLcUx58cu0u2GGWcsxbim/Qmvn9WeZADaiaJaCWNqElWTKVY02e1SE7NpxOan/jlTe9V5Up7ZJhVYNeh1o14fnMjQdUq21BMaABTPQKblSqo0GWiU7w6Uz2uHwFFQWH/5qzwuzggAtdDTiaHJeBRLC/NYXZ6XdTGVDIvnnEja/ap+5zU8OtjB+w/v0B/UkcvGEfIDrWYFD9YW8NnLJ3j+7JHIUftWVwOALfGKOz0volpp4dHWKyTiOQH1eA7IAiRQeHp2LL7D2UwWi0uLmMstCABIMkG3w3M+3qMEAh4dhjEQpmGzWZfADEpoCQSyliebncEXaw9WxEM1FPVhcSmDdDaKIYPkvH1UrwvCAORcx6ZMtUxZcBMnx3lsfzzQDMCYHCc9AAmISWMkHBTAj9YMfjK5gz5kMxlJ2F1aZiMpPga0hGFCv1Xd7BhxG6frQDKnWx2x53j79h12dj7iulaR92ewRywWRCLJROEE/EECpVVYgy7iZB3Gg1hYSgswSM/fXCaLeCIuQBiDUN799Itab9Ikh0RljJPAkUqnkE5lcXp+ZQeAENgUwgLrROMJL4EnQQnIEf/RThtff/WtWOs8efIKgyGBNwKRUUQjVHF4pUFr6ud8/lLGmnj9MfijpwKMCN7xsyR0a35emKm894xi6D4AoLFi4LinjyLJFBIa1+2LGiE5t4RW34PTyxJOLgqoN5k+3JEGrQL8FPDO/ancf44alXWGmeOl0cpmo1Q2qtkk5ABhYymmLc8P7zc3g8jtWDELAJS5yBUoOG2OdoL9zt/fCoA4m0C3AHgEp8y6q0BBh0XLDQBkvG+76zgmfu/0v5r4goqQMLmW3Az6cZ+Tu4DSf00A0NS1xkfYfWwyflwhH+7jdZ+Ou77PzYbe7RxGd2qxeGZPebg/dxpmIT+jBc0MD0DTOHXiFyawyfxtGgOyxjnAcndK8qz64i4GoPOruUFDc99+au0z+fwZ7FUDod0RkDP1+HQQ3m33u/mdZzT8mrnqGOrURprNtrtthCMheKI5UmbG8t1hEAgw8CMsLICLvT1UyyWcn5+iUi3Ie1IKxYlXPfQkONF90YwaPc4IACbiKVxVrhFNZOAJxVGsNwUA/OHte1TqbYTCccTjGQQDMYwGAWEEGhmXoMYsIShlo+RAM5cY5MAuDpkhqpOpjuhTKbqfcnE56HgDKs+mvpjTClXfQwZgVHwlfH7tf+h4Y+fgpEcHAUB2rtidlwTNAFO62BELibGvkwHn7KCQ9s9gCm6g+FrKBsi0c2roJ66LgxPjZDRykyQdY32MbgblGF0eMy3M1zFsURU0QADQQqfVEi8Wsv8YGBCkETwT8ih7oB0cRgiw8zbsIeQZIB704PHmCp49W8XGxjwsGiszsXKkXmsCQNQIU9JM+5zMAAC9/gEiUR+WFuNYXsqgWsnj6GgfjVYLn7/+EluPnsGbWgD8YWAUEDYSt1oMg6AE3e5eih+gkmSqRDMFAEL8eRwFNce8vQCZm3ycRu3W8jtDXZxjzr6+UsFT56M2DNKuJkVKGIA9xeqUDaPa/CspIwHAmgIAGyW0mzUx2P7T919jd3cbg1EXn714jlefvVAAoM0ADGkAMILFZQIFMQUAeghKkQEYAoIEavidpXKxvZjk2M0e9r7tkbtuytsAQC8w7LcEVDk82FVFbdgv3n7q4Z5g5UTBur4Wr7rdnY/CcuOfoTWQMemnlNIe/bcwAGVjrrrTQwF6yZ7yIzuXQrdVw/HhAWKRiA0AZpYW1QzEnXqIIGBEA4BAt0+2FClvIQUAkgHIcSgAINPz9Ldxe5lOYfTNnrOmLTbODa0DACRbsm9JoArdpGYCgGcnDgZgTbxLyS795ZefUCjmsbW1gc2NB3iwrhiAlEgxBZkbEFXocgMUBoIZIJICfBGgRQlwEIhmpekjkYVkojiaEm5JgZtRO+0c3PXt1WsGmiHNMc1/c1PVA6wuhr0Ozo6PZHORns8pQIwABDco+raUe6FQwu6HX7D7cUekbmQ7kI3BgpzNCzY/TOF/XwYgfZvo70lWBteWKgHAr76RIBUJl4lEVXCHLZdW4RE+3wj+4BCNZgmF0hHS2RB+9/tXePp8E15/H9e1K/Ssa3R6JQk84SYoFlYAYCiygmTmJRBYACJzQMgBALYJABbRKu2h3Srgup4XCVa/50W/G0KnGYbV82sAknSQhjAOFQMwrhiAPlqHeLG9/UFAYTJJyLrgxpUbNkr10pkl1MkAPCvi8PQSnYFPAMBKvYN2j6LYIFtH6HUpWaeRvUfLIzXwoYM/6ENlP3RzSDURVQHrloZ9SuPvU2oE+SxdxHMD7/Q54s9ZK6hCc8xiUH65Q2HTY9BHwOMTBiAxeQKAr8kAXM4h4CMI0JI5STwA7wEAmhAQNkHIfLktBMQcu/P7/toU5f8AAMcejxMAIO072g2bAWgzgRmgAL9uSPJvhy+qBleoklGeaZwNNQihw5MEELDlvxxbCgAcAxVkICk51oS6RVtPmOcRUPZ6Amj36PdaE9DpNgBwPpfB0kIOqyvzAiplUjFRYwwHyv+v3WmJP93HD+9Qq5WRSAWQiAcw6HdwXS3h2dM1BQA+fSIAljVQNkVUIA36XhweXeK62sXjRy+RjM9JE43frdls4/LyUkBKMukI3C0tLQkrj4EU7VYfAzlfBgBUUux4guAm2WQVlMoFITmwdq3XmzLsV1dW8eTpE8zl5sRiJZ2LYXFpTgBANpqHow4q1SJa3aZudiRQvW6gXGwI25lJwMoDMKFSm0dUw4QkYEX8UcnMC1Myq4Cg5eUFSdhlXWPCGJXXH/c8nA8UaCue0DqwhGtNuaxURH/4l39BqVwURiObkwyAokqBYB/lwBx7rU5dWIfpTAxPHq8hnUlISBSb7vFoGPFYEoV8Ee/e/oTd3X3E4ylk0llEInEBvjjWuCayoUe2HM8VZb/cg3DtMw0IGZseBreFBPyjvJgWPN988x0WF9fw7MlLaeaQ2Un2H/eFPD9cE8zcQ5YpyREiAW430Wk3BXCOxmLC+tvc2BLfQQN+mfCIcfjHJNN+3C5SDDzOg7SGkSCfvqUk8NYQ6fklBGNp7J1cYvvoDMfnV6iRAcigM48COZkCTIBowHuO95/UagrgVuQQfd/Rr1EXyZzvnY9IKCoAZpSBOzy3buaUq6Z2A4Bmb2YkrEb6PNM7TLOp3b+flgrrlgarjZe7IaIZ9drLd8LT3BEMOv5ehhBhvtj0BsssIGt2CMgYGHfuA25rLsnWZQbDyhzV4AYDXtMz7rvX+dRiwfF8A1Y511wzftwMRrtBfkc4l1vJaJipsw7zLwEAOplqkwDeZADO+PuOCUyCsYhdmWFJ3mSRupN6nd/FzTj99w4AmmM39/VtgO40gNJ9HW/4bY7633AlEUlXt6MkvVyU6YGWmZuT1Eflv8c/QfjJ/AnEgFYX5ycn4rl1cX6EYvHKNvwfA4Duj3cwtxwAIKU+xfI1wskMvOEEirU23n3cw48/f0Cp2kAoxgVnDtFYFj1aPtBniAm/fnYj/WIsL6EHQ3qGMMGUCZukY6tUXRPSYG+ip9ysd00MM28IpxxVfyd2Url4cPMsNHVJ0FQAINlJbkaec1DS3NcJAJr00EhEsRq5cE4MaMfnjxmADgAw4LfptWoV1Qugocy6EXz9ewEADejg+ntiA+BgdKnJYQzwStHZs0QSIhLgVkuYVfGo2uzx+UEPEBhZGgTsIRHwIBYY4sFyDg83l7CynBQAkMUINzYEAI3/oUwENmVcf645uAkGYFeMjSn/zc3HkM2EUbg6FoCi02vjiy++xMbWE/jjZLkQ2CLblGMsiAH/FiaS8i+RYkZMNRXNX0A/x8JmA4G8Lk4vP0OldXv7meM1hcANgMexIPJ38mcgcjAB/EiZNh1SwbYcDMBRD/32NRq1ovxpMf346hTff/+NZgD28PmrFw4AkInCPgTYnQ1FEA4lEEtkEQwmEAilAQ+73CEMKV2hPIMAlmFB2ZKmP2OFu/WlOj7amOMbo/xeUxhofOwc7CBKoDwWwtLiPDxBbiQIzDnGpJihetCuVnB+eipMLY5R+i4JOO0l21gF2KiHKRh1U2PEon1M1zYMsiGZTh4Lsbhf0gGZTnd8uC8b8YXFBaxvbGF+aQUjnweeoB+IMG2Bkkqf0NpY4zabLHS5GUghHM8oBiABaeMvKWCrDcurw7PvP3cn7jYunLOqcE2G5u1p1ch03xbP7QChgPIOkgfDXnptMeAuFRTzi/6SZC+3m3VhHPzy8ztcXV3i4cNNbG2tYX1jTQBAss6iMZ8kA8vcFmSyZAi+WA7whAF/FI2LEuCNIP7gkaqZjf+i7Rs5MQP+BQecZtkaNE++7wjockPQks0GvQ2zuSyWVlYQyaQwFL8uXduLT2cAo0IRO+9/wf7OLmLhiMg02BSS0aQZgMZT8lMAQDLLaetgaQDw66+/kfdko4vgjZH9UBbFh2qK9STVsdu7RqV6gWBohN/9/hmePl8XRl63fw2LDOs+5XwNYZhFwimkE6uIhFfx6Pk/AuFlBQASnOV9Z1ECXJQE4O1f/oBW6wrXwgCk9ItzvmIAMumXm1JK48kAtCXA4TjCwaxsBPv9Dn7++Z0oDrhRVx64dbnvwgzAGQUxRAitrkfqgnq7i1p7gLKRANMHEH5YfQYoqQLeuXmxA5pkPXDe07oxqEO53GbzdwGAphD7NXWDU/bLQlaUDHrDFGC9or2LlBeP7SYlfrpkTnHLHfJ7pY/w5efP8OVnzwUA9Hr64gH4KQAgN4psGnKjNg0AvOvm+ksBgPayfUcq879vBqBPmmj3YwDqSYPhO5oBSH/NXqeOnvYAZDK0WYOMBJgNyYHYHWgJsGZ3CktPygOynkY68ZpNSl0vEhinHFimOJOYrqTF5mF7Fjn9VKVOVM8jI0l8aL0eYUXVGHRkWQLyNLkWXBVwfnEhjYBevycsNgZlLC8uCACYyyQRTwRU4MRwIEw0MtPevfkRe/tMFGaibgzRsF/UCuViFZ99tiYS96ePHwpIRiCLskuCTAT9Dw4KuK62FQCYyAoAyKn2+rou/n3cy7BpsrhIAHJBWbcMud7SNiUonnlqDCsAkHNlu10Xb9T3H36Wxn2j3hIQiq8l0LW+vo5sNiuBV8try1hcyiGViWAw6KDVrk4AgFzbatcd1KodnJ0WULi6VinAQcUAJHmcAViJZFKAH4Z+UIHhD/gkPGt5aRnxZExqErLcTPou71cqOLg/YwiG8RonE497oat8ERcX5/gv/8d/gZc1h3ck3ovpLH0FWXqQicfSsYu+1UYkGsTCYhr/3X/+WwkyswZtVEpFIR/QA/HqooS3b37G/t6ZnOe53CJisaRqhDOIURRKYRkXPFcENYUBq73+FDuV9iVsTHi1zNYv0vFvvvkGi4urePbkc2HPCQAYjEkoGh8GACRATdk5wT+CmzwftB8hE5N+f5R3P1jbEBCP7EBh2glrdVzD2eb3et/kBAA5lovFkgCM3L9JQyYQRCgaR2p+EeVaG9+9eY+d43McnV2iVK5LQjB9NxUQyoYtbSYUE1DucNbqHtobjaQO8LG57Fij3Cmufk8AD9YfiO+iNPTonXhLuTYLALz3+qT3IzcaqrdIUCcbBO7N9CTAag7dVuLMCNHk8z4lj+sGgHjDi3BSUnnf9WUawOIEvWYx5mZJLu9aPyeurUmEnhFYOgmcqVcaIJnHbaTD8t9GIfMJAKA7YMR97G7wj7//NQxAeZ05rlssQGYBgM7Xuz0epblqn8ebzBIbKJ0iGbbHiENyPO36TaRif8oFnvrc2xmA9trsUj5NPS7bImU2o+YmAFj/v0bgJNPtonVdEcCs2WnBHwwimaUckhtfBf7R12HQ9yEcSQCUAddq2N75KL4fZALKZN3vKZnmxGgZf0klVZCpUf5fJMCJFArla0SSGQy8IZSbPfyye4i3H3dR6/QQiCQkhZDeQTTOpQzYSBzMBpiyZfFXoumy/iNMC1kAGFKgOxM28HUX7ei+V3byAkrKn07040JMEJCDkhtBWRAp6dSDXwF/4w4In0faeaFYkM4SO2hCsQ+FEI/FFQPQBQA6GU4KAGzbDEBKgLkAugFH9w00+U1vZ//dmBRcDCvl8aAe/H4GAKxoAJAMKxZPSXrsWQOEWAwMLfE4Cox6WMulgF4dy3MpPFjJYm1JAYAsioeDPkIMB2DAi8NDz3k+hQln5DCcDOiDx2RPbx+RGCUVQaSzYZSKJ1J0Uvbx+ZevsbH5GCECgImsYl4RZKYMkYs5JSXWUIpGFjJBXodIRNKBZaPIYoxpvywYKLmSNDC9cGvvJh01p8hyzq6ZPRHanN/JU+yUhPE3PL3S+e2JFJDeiJSNERT1SaGnDKx5Xwx7TXSaigHYqCsQ8LpSxvc/fIW9nW0MRz188ZliALKjTY8xBgg4AcBILI1QKCkgIHxRDPsjtDqWSnFNppSP3ZR0tTvvnhvuuXeIN0UvISZt6q0Fj6PpWkvYWQSI//jtV5IXsb65gY1NSpfJ5FQbGPvhU9elVSoJQ+/k6Egx3QgiDgZgAaYAQMXmtceyAeG0P9hEspjI0MgC7AqDgIW2AIBH+1L4LSwsag/ARYDgH/+ENQAooK1XGAmlQg2Fqwq2tp4jPb8MkHEtqdFOENh5UGNmqXNOHR/0HSDgNF8c2Rzqd+B8VK/j+PAIz58/EbNwHxlVjFjucp65RrPeQLut7k925AkAbm9v46e3b3B1dSHG5Y8ebYg3IzdKI28PobAHkSg9WwOIhlVQRHR+TZHtEMLJ/ilWVh/Cl1nS4J9mmtoBOo7RdUeB82njUJ8vw2hl8e4PYtgqCbORG1Ve543NDQl0ERKuJrz6OAT4ukBIA4AfBAAUKQ9Zw7Y3Cw3QJ2WZzmMcF6B6vdIegGQAGgCw11cMwK+++UYsH/h+9FZkEc+NoDFxVtYRZDB30bMasHo1xBIjrK3nsLBAT88+PCNuYDoi0yWfjpvsTnuIaGAemcwmXrz8JwTT68LGHPW9sr7yQg1reVye7+D8bBv1Zh7NbkXkVv2uT4C/XicKqxuUzXiv3xaJ8WDANS2ICNfzWE4YI5TtX16eIp2JyyaVIJRiJ9FnkUnRKQkfanVHaPRHqNa7mgHYQqszVHYgnoDMz7c+NAAofmY6FdUOrppIOnQxEBwNMef7z5JO3TnezNo4ZdyqpHiZ4AXoIKtHJQBDUs3pMcm/g16//O33jvCbz5/jr778DCvLDBsgi5nXcSgeqPdhAHK8CQBIaXFQyfLMhpnnxwCUN5nU5ptOZ2zc+zzol09IdG5JznNvwNwm4IbxYz7fnfrrfv1Ycn3ziJ0bifEGb/L7jutZtanhOCQQTiDQlgA7NqfmPVWY1Rh4EongwEKXKa3dtvIV9SqpoJL0+oT9JwAgQWMyAE06uoxt5Y2tAD6VdqrAb6WCEQsF8UBSxu9qTXGEKknDgJJYbVHjSicX2xPx0VSAIoEeKk0IPrHep2KFjeury7wA+Ewdj0YjWFlaxNLynIRKkP0XCfsRCBKs7AnDjuvFhw8/oXZdFGbaxuYSmq0q6tdF1K5r+E//+KW8duPBqvic8jM4v9F/nMEap6fVCQCQ4BH7H4VCCccnJyKbnZ+fE3CNFgmUBqvQFNZqKphiKM1ZnYTu6aHRqOL84ljASdbwilE2EFYbx8/Wwy3kspy/wvAFA+IBmExGMRx1UanmBQCkYoXXn83SZqOHbseDq3wV+YsyvnMAgAyYo6SWMl8eI8cQAUB6mi+JL2pO6hEDutDvnA82VgYDpVqQBHKCXR6PSHF5zDxP+/sH2NneRaVaRjQaUB68QZrC9wWEZTCe1W9Kk4isv5evHuPho2W5DgOrKdeHcw2DVfKXRbz5cRs72+dIJ3NYWlxFOjUPS48X7rN4DJxf+fCHKPNV3oZGrcWxJXsezu1cAz0e9Ac9fPvt91hcWMWzp5QAjxmATDzmcwUA9DBQ0RJGp0iyCwX5OQEI1q6bW5vi8SjBlFpOO56jld2GCd5ySixHvnE9xfuWjE+ePz54/R4/eYZKrY7L8rVYUBxdFvHzziF2j87R6Q9FZWVCd3j/iWemrEkmuEzd42Y/zMqSDzfTyhxrLBzDxsaGXHuyAJ0ApT1D6UCTMbA5DnG8b0NqGpjkrkPGz5kE05xzqnu+vSm1npwvOWc5wSp+plJRKea+vaqYPbJDHqpPnAPg0SELei+hmmgq9fcGo9HplWf7z6lrrxpwk8Qc9/diaoF57uR5cq0Hej98z/a77YE4DYBV8zGP6+b3MaSh20IoZJw56gznNbfHiQnYMd55Dg895+vN+XRLjGmzNOth5Mq3jUmbVKDfxF1X2d9T9rXj7zPe84/vXwP+OT/P1BWzmHNO8tVdzMFpvzcj9rbXzjxBaiKY+uv7guH3HWezjsEzKv5vI4TDAgA2SkVc5PNSeMaSKcwtLCGWVDIsyiHpx0cGUISG4KMg6rWGGJ3nzy9Qq16L9JeLvxSeNuV58kuOB9A0ADAnEp/rThfv947xbnsPTaKxoSjiTCEM0Tg3gMHAdFhUscwbpd1tygIkpt+U/VICQw9A3YEyXoAmFfAmkv9rT6UD3NQLD0+20PI7KgiE/00AUBh8tjxaXRLOS6SKE3hlkdFsNG0GoHixBZQMmJ1HxQCc7AgNHTcgi85mq41GvSHSMAEAWTxog033BG//2wxCZ7qxlts5pdM3ej32vafOgSmGDfYrDEDtS0gZBan13KwuzCmPDnquRX0++EaW+AAG0cdCOgaP1cRSJo715SzWlpMY9pli2xWpq58SAqaIaamUm/osBf0tAGAy6UNuLoqrqyPs7v2CQGCI169fCwOQrCsvAUCR/JJBSl8/At+W6gJLV5sFURKBaFi6gzRdZWHCIowMFMpH2f2UNiuLZU6oZNHK7+kVphZAt2n8nRJgk7akAUCms7YIuLRbstjRr4VjTEAvnoNhH70WA0BqUmT3OpvovmoAACAASURBVDXxtSkW8vjhT9/gYHdHAMDXnysGoAEAyToI0KMlEhUGYDSekm4sQz8IiFodSiTobxNBJJ1RISA2e/ETNoM3AMA7AHkxwSKw6frb6mLU78km9quv/iDdbgKAjx490hLlcRq5jAu5ZkM0CkUcHB6imM8LaMLzyb99/B/j090hLTYAOPkdOY9wE0opAmXAkYgXc7kEOq0Gjo4OZKPObq7xABz5CWwE4CEDMExw2ZINXbVaw/nZFXpdjyTiscAGJZI68EjPFgr8nbpo3GP+mrHYzF6ghqiUyjg7PsHzl0+laOU5CoWDGHa42Smj02yCtgXsxLfaDQFTP374gHdv/oRLAoCPtvDk8UMBZAkADjxdMRsnMEVJEj3r2K3PrWxg1Cbw4cHh/jkePNhCNLusAkBYfJkxJizITxhnt66+035pNuWKEYJQEL3ahcxdP/74PXqdroytBxsb8IfIBh3JkPTzZRzCvjD6hSJ233/E3s6+bIK4keAmSOZh0N8pbG+K3EdwGwDYH1hibE6DfQKA33z7LZoNSmsVAMg5RMmWFOjN9Zjz7WikwgUGVgPBSBcPVnOYW0zA77Xg9/fgJUNPA4CUEvdalnj0ZTIbePbid0jObQCRebQ7KnAr4LXQrJ3j6mIPe/vv0e6W0R+20bX66Ha47gXR78Qx7EfR748EzCLDkCnEXOcCgQiCATa0IgIiCwCYjdvMPdnscp70BTAY+qXuYPBHf+hHz0PjeKBcZ7IxN8HaDoQ+aI5id5q5OK8VzfG5TjL5k+fKGL+Pr8P9AMBPHlYzXkCGDNcUrutibSGhRH0B09nc4frBzSN/Lk0ynwehQFB5AHqB33zxHH/9+asxADjgBvj+ACA3F/TUYgE7DQBUm56xJPlmIf3n3YsuBZwkZN/2+P8DAMhkdNY94kNND8A7AUCCvGwikrmk5lKTAsy5xYB9/JtyQwkD4XzigX2vS1KwzfBTnn2qKFMbJ/F1FnaE8aC+DQAcYmRvmA1Cq5LFCYLxoQDAugQMcUywzmVAQ/78UtZij98v4RWrK0tYXswhl2EtQcuHodhkMAG4VM4jf3EmXsyjQQ+JJEGvjISVXVeLaLeq+N1vPxNwbGE+h7lcTuS4vE+ajTaq1Tbyly0NAD5HMqkYgAT3rq6KyF/mJXmewBr9RTnfdDvGk3k8bsVPit0nD2W0TfFLLRQvlKfpiH50YZm3xHAm4BcZcDqdlXPBZtjCwhwSyYg0AMvlC7UudltSR1mWR8KQBpYXxasmLi9K+O67N0oCTL/hQEiASbL9GBTIe5D1PtPdedyxONc/9SADk4on2gYQ/OIYM/7P5jkM5mCdSibb3t4ejg6PZf5lunsmm8Rw1JbvyUR2goAe9KRmebCxiGfPHyKTVR6NrWYZ+atLaQjzvJYLTfzy8z4+fjhDMj6PudwK4tEUvP6wsBhH9AxmiAy/E6196CFNz/JA0B7/AgDqtE8jUR1ggK+//k7qnWfPPsNw6LclwJQaExyi5YUBAPP5PC4vLoQJyEc2nRRGJuW/vN9qNeUfK/OWgCdq16K8upUnHY/PZgZ6yczzyDrAvRdTo/ng/onpxtm5BZSrNewcnQgA+PbjHqqtPupd1gcM9tLMWu6RxStT2UkYcJ51odoPqXnNR0KB9nSV+9Hl6TaXmcfq6gqyTDAOUIE0WRcbYMC97zH/dgIoBLGo6HEywuxz4wLB3HOu+/3lfE55zeR6MH3tdL6303JAXZhx4JbTamrW9zO17zQmnlxvsAGqkk+ddaIzFMU5DtXkaIBAh9TU2aATBqe2FNFrocEx3OuhFgTfm83ofv2076XG7+Tu2/zbnSJtQDfz+wk1hE7UngDI9PCyn2cAQBuAVZ9rM2ddA8VYqLjHz23/tseRXC/Lbm44w0icpB65b/4MAPC2Y5m2Nk8DLGcCiI655lPOwcRzp+zLZgGAbgbfPXZ9tx6WZ3TxP48QiQLc0BUK+PDhvUxeORr3rm0iFuemjTIcP6wBQRGmWM4Bwyga1Q52t/fGAKA3IBHtRHWnMgBp+Oja53NDFYklcFWmB2AOPU8A1+0e3u8d4e3OJAAYCNEHIyBdNZVXSSmE8i0h1Z8LEIE+KaQJ/PG/RQbsHXcXbngWqPPjTuq7f6rf5CVwdna4SLcaTdn4UUrAhV1kwA76qRy/Nn+lB0W9VkO5RBp6W+TMpiBgkSAdR9nQOVHvsfSPDJF6i8a0DWFwihGu3yfeFnan252y5B58LgmwsysjE4Hj+o1959Q5lGJVElT1v3UyGQtCLtgMASGlnZ4m6URSAXpeIOShu40CABeTUQEACQSuL6axvpIWJhsDB2iCzoKELELpkLsmKZkoXAAg28FMm6P/FD0AwyELufk4rvIH2N37STqir19/gY2tRwIAhuNZ1WkX0NsrSbi8JiyoKD1gt5Zyg3CMXjJBVYTTO4dAtZSIOhmUDDIWyzxfNLp2dt2neU2YCd4NjDkZgBw3nAj5nRgKMLDEy4/XmQUuCxZPKKQW1X4P1VIFLfHK6YknID2+yHr704/fCgDIyfvL15oBOJcVA30yOMkCoeyBLL9giEWp8p/kgkqAmYW/GD9nMvCzQLWP3clUu2Nj+KkAoBRQrDT5Z2wKPWCCudWVEKKvviYACGxuKABQfL90MqJhPPgoqR0OUCqVcXBwjGatLl1rBQRoCSFhGs10MLOn6WIr4/TxQ1KryLYUqQdTfK1bAUCZk0J+BMIBeMJeWN4+On2VNnd8fCJhR48fP8f83DIC4RRGPSPXkrvPlh/bxyUAofqduQcn5YuO+WniXtfeZyaFyplKaX+9oZioX1xc4ssvXksoDDd60RD9gboi61fp0pTos9lB7yovPrz/iDd/+hEs1p88fSQA4ObWhjAlLLRBFTalVtFYGD7PQF67sryBbsdCo9ERmdGDtS1k51YQjFEGxA2vGU9q4zpLcuFeXz5FmqHmM83Kpn+ntwNPuI1KkWFXHfzwww+yAX3x/BUePX0i95uZE31DNSfBF0K3UMH2ezIA9xVTVhIewxgOWGASYKYVxPSk2VkAYJeJzAMLiVRSgDbKz7799lvVcPMTQFKNBfoVWSaIyReWpoxi5tHTqAaPp461B2MGYCJKEVIHXg+TRy3xEiQAGA2mkcmu4unLv0ZqfhXeyDyaHXoKErDqoVk/x+XFAXZ2f8Jg2EVn2JRER1p09LphDHtpYBhHv+cTdq0CABU7Q0CEETeHnDuGuLg8QyadtOdz43UVDEUQCEdkLm52R2jTJ7NjodbuoVIjA5AyLVXo+8m8ZmNFb3hEruh86HWNACCZHpQRtjs9ObaJgu8GuKw7//8KHj/qeDnfUvLHxlFA1jZueMk4Vf5Jyj+K4B/Tzb3DgdQQiVgUqVgIX758cgMA5GvuywDk/EXDe65PymNYbZT5cFodOJUKkyf2zwMAZzMLJz/F/OtGcX5HU+MuBuBMD3nHhpefbW9OXZW5W/HA+oesXCcAODEMDVvFGQIidTEBwJ7YDPTY1DMNP7kQyn5EQAVaDLA2IRBkN0OM95+qvyT1dwYAqIDCmwxAm60hr58OAHK8Bph2SsBPJMA1YQBK/d1qo1Qu4fLsQsCpaCImdd7CXM5m/5H5F/CzgURQRwGAezsfUb0uIh4LIZtNIBzxot+ro1YtCQDI+oR+dKl4QtYLs9YRrKmU6RM41B6Az0WaSmkw73EyAHkfkf23uLAoQRY8zl5XqTicDyonOIcRGGu2mPp7hOtaSeareJySWaXCYZ1AVhqDRMhe5nxOgIYgI5NxGQZWKl+gWi1LCjDrQyqm6O1rAMBKuaEAQKYADz1IZ/naOCIRyj2Vl14sFsfS0rwwHp0bbGFg+hSAxDWTLEA2ep0PGwAsVAQArFTKMsexMRqNcx1lvcRUdgV40hYnnY3g5atHePbiIYbDDjy+PsrFS5yeHcq4JNjXanqw8+Ecu9uXCAdziMdSCPjpAajqwpEOgTOhD+GoIjyo5pcBT8YAoDpmhggO8cc/fi0MwJcvvhAPQIa7EKydAADJerT6uLy4FKCZje9A0I+15SUsryyDFkm8vp1O1wZ+nICVEwBUNhwGIFcbmoaTeKHBP+63GPpXqlTx5v02vvvxZ+wcnYsXIL3qJexDyigGUypWKVt8BgBUBZkhR5g6TDEljdxSGsgadOGalYhSCj6nannx7ZzcMN9VzziZSNMAu/E8Osnqs8eQXv8kqEyvT4Yxad7PKQG+6RV4dwNNWOXam5fXxd5j6n0xv+NYqq3rWpdk1ByvE5hRYKoK+rB/ruv1iVRkTcJQa5y6Fu6GoQGoVX3H/bM6DrKoFcyrHlMZeBNBhdPXsfHxj8+X0w/YDTg5j0eGlT4eN4PdvT4638fp8WqfXz287NCMGwDg5Pm/wQB0hXC5r8u0Pbo6fg0s6jd01xxOdqtcA43biMezlui6pb6KATrpIzjNy9J5RZxMUVPvuH0R5fNnKI0M2WkaaHj7lTe/nQ7hjeuN24kxbLz8OQ/P4OJ/GnmDIQw7HZQKBTEuJ0izvLqKtfWHGAxUx9EiE4rgRjCLaGIFfk8axUIDB9v7yJ/nUa/WBZxhRPtNAFBN9nIiHTcPTx4XsvsCgH4CgKMArIGSABME5ALJC8ZuncVi2atAP5EBe+kRqLo+ZpJxAnvOyfSGNtrdmnac5cnnui6A8XjT3hWUyHGgigdgJCKSNx6XibsmcGAmLAEAr69RKpVko83NlhsAFEaH4zOGNK3Xg5MbQ/FHaZIBGEQ8qZKw6OtkUpimTZyTRbi64e1z447HdgOAcjebRY4EpbF00tysBIXpx0Jzd3a12N1KxeMizWUISJDSLw+BQAtzyQi83QbmU1E8WEpjYzkNDzeOjHez+sL+0xma9hVxTnJOoFM2hw4AkMVlNDJEMh1E/vIAB0cfBIj47POXItEMRzOIJHM2+MdzwDAZbrbPL05RLl6JQfP6xgaicYYYMMRBLfjq4YWHQADDQejUZMBIp/eU2WC6JxRznm2gUL8ln2eDM7JqCgts0OtgZPXx9t2PAsQx4S6ezChfvsFIpOfFqxL6jMocUlrHwrojAQ0/vvkOh3u78r5fvn6Bly+fY24up3yorKEAgMGICmnwM7naT7mmYp9SenFdqYgkPZlJI5agNFh9dzVwnAXAdJBDnuf2ubjV+0n7Hgr4x4JJF716oeW90mjW8M0338rvGDzx5NFTDTSQzalT6EYESsJScJUKVQEAu90++gOVHipYnvbP+LUAIOWWuUwMzWYNRwf7CPp9mgG4JbJRSoY8IR+C4QC8YQ8sbxedfgdHR0fY3dmXgIQvX/8G2eyCAK+UNAmzVo+b8UKj0x+1B5Sa13TKmhvEcCUnqz3s2IReDV+1eKq3USAY0xMPD/dFcvPb3/1WwKxGo2sDgNVSGQ2acTcbsunjxpVAxof323jzp7cCAD5+/Fj+8JoQACQDwecfwh8YyMauz3CLoYXF+SW5xcvVOnZ3DrG2ui6+QDEJAuFcrwB5xYKht5UZc5PzL+88czeyWJOhNgHe3AQsJr1N9PvJBr0DT7CJWkOlQP7441vxVfrrv/oNnjx9KgmNXFd4ffw03ifDwRdC66qM7fc72NvZkTkiGomL350xnP+1AGB/aMn9xr8FAPzuO2EAWiNumEIYaQBQTMhFnxyAZ+jHoEeGa0cSNjFqYHE5hcV5buDIWFWAns/b5TYG8VAY3VYP0WASmdwiHr94iczCMjyxOFo9elBxjuuj3SijkD/B7t42uhbHcBttMuqYAmxxc5zGaBARQFCsMPrX6A97aq3jmB354fWGEPL7pbnCQABuOhRTWl0DYfGTRUOlf3cgm6zOYIR2d4DrWkMBgHruNQAgN8iGKTONnUA2d6vVxXW1LkylGwCgCxww992sjdevL/zUdMn7hfcu1+lINCKSO/Gwoq9mn6nkA2lqMdCFTHLKRCMBH3LZJDLxOF6/eIwvX9EDMMtoI5Hu/QcAOC7W/rIAoNNHUq/4LssTjkeyhQnWR8I08p9cA+1N9F0AoJYAqwlMAYBK+ksJMEPI1HxoZLxO9p8AEGZ+NJtqzQA0TEFTr9jj27CR7gAAuSbxMQsAvDg9k7U0lUljeWFJPADJ/iPAR1GEx9MTNhpZaZXSFba334sSIRELiVXB8uocOq0K6jWuLUV88flTxBMxnXqtApVYy9Lqht5/9VoA15WuNM2SiTSKRQJeZCc2xS+VXtOZLNl/IZH/EqRxPriv5B+Cd32rics8vaHP0OpU0e21xc+XQBABP84nBBmzmTn4fCFRhnQtS2S6DLWiByDlv9c1Bbqx0aEYgANYlk8sPoqFOn569x5+H339/Fhd3wCDF1m38BjT6QxyuSyWV5bEA85Zm8u+Ru8dOKeK/NcFAFKSyrWY5+Hw4ADNFpNsm7AGHcTjYWUFYTWFrejz97C4mMT6xryAf+lMWNblvtVBIX+M49MD2a/NZVdg9WLY+ZDH8UEFfl9CWOxeHxmuUT0+1SJrGM2RmPIsFwBQb/LNPmc8ZxIABP7whz8IAPjq5esJAJDSY55zk25MwJN7iGqFqcWWMCczSQLDMZVYbTNcJ8Et9bljBqABAKlmaLSaaHeaOlm6Lg2w3FxOal2CxawdDo5O8G57F3/8/i3qXSCdW0LfG0CHKfdDrp8BBc4L/Y8SYM0Dc9QdZt+rAHqV6j4NoKOCiOAf92+SSuyyWBqHwbmYgS7fMzeDyg1g2IEejr2kPSdIk86v9tHCmFR76jFza/zFZjGjxveYaz/pCOK05yhHjWavsxM2WU4GHOWwmtVpQCGXzJUscttmSdfCJAGZ7ydOQhoA5jl2AoCsH5zkEvM9DKHJOXZlvM+0oJml1JmYfhzguAKCDQhonmXvR1zriA2g6WrX6W1pvACnhTpNqCSmYEuGwHQzRVedv/tKgM0xTKZAO9Zls98zBIQ7xq+TAWjOiTlGN8txwqPvhjfk5Pl3v1aW2xv3xE2A2LyLOR+fWgfSckUVuTMAPNdxm3A/t7R9AEsFoujn330/usbfoPA/jryBALrXdfHvONzdQzaVxurqA6TnV2B1R8IA7Hu96Hqi8ITnEU9sIhhZxdlBAUd7+yicXWkJMBMATRS9Gl1mc0UU3X541ARoWaSxj24FAFtkTYSiiGVyIABIEJIAIIsh8yBw0eq27I41b2LpZFNeqiUYY0osN8la9z+lqz+L+cfX33WRnbHVPDZKjOhZwQfBv2Q8gVB4UsKrBpzuWoyAcrmIcqWs0oO9XiX34WuFARgRhoDze/OsErDhxMmFslqvSbIWPTi4kDCdShiGGnU36ZPOazE5JMw8OT45fO9xp2P8+eo8jhmI5mZwThJcaNrNFkrFomKOhUICALLriYHFnBYEPR6qIRHwDpCNBeHtKQBwbS6JrbWsAICegQUPDafhEfmvmaTN0fA8SEKQ7V+mWQwD+jvQ36WHUMSDdJpsHAv5wgFOz/YRCXnw4tVzrD3YgD+cQDK94AAbeC7U2Dq/OMHp8Z6AFgw0SCWSIEPFdEA9HuUnY5BT5fU4Lv5VSqk2DXNvMp0X4FYAUBf8w75s6AkAvvvpLVLZJBYWl5HIzgGROEYMCai1UCurlD5h9fk9IrUkKPXm3fc42N+VDePr15/j2fMnWJjLag+jkQrSCShDfgX8hREI8bwFxej74vRcitRkJoNkikmeei5zLyh/rlTTsCVMUqfuNskErUEtfySIerksXffvf/gB3XZT2H/Pnz8XAE2BZybEiOAAmVheFIoEAI/E15EFm6iz7UJRWpBq/tLX0N0pMlIquQe0ByA3ERxnqXRMEg0P9lQKLCXADzY3FQDIhD+yfQi8hLzoowfKYN5/eA8m3HFT8Pr1byRlj/cuNzPqO+ixZNYNDfjZcLgZfxrsnOywOYsRVXTLfSsp1QM9ZLk56ivJk8xRQ5H2Hh7uoFgq4u//7p+E0UCvQibV8bjKBfpKVmWu4gkUo3SPB+9/2RawLJ8vyLUgAPhwc108iLjJo/ecP0CAsYtYjEwBym1iwtgsl2t4//MHrK6tY2NtQ7HEeP3IQqdUy6s9sOhg7niwQFMWkWp+l3mVYDGvDjcG+npO4ytxzpgoiG3AvSebJMqWd7c/4Jf3P6FSLOPL138lqZKUaNFmgnOqbCqElexH7YoMwG3s7jIEJIZUKicgOk3r1Ybhbgmw8ztQ+tul4fnQQiSZAP9db9Tw7TffoNvrolqrIRZNYOT1oU8fJjITtHcpzweN4vvdJqxhC36fJWmP2VxM2B++UQ/BgAfhIBD0eRDzBdFvdQTkzczlsLa1iuxqDuFMAN1BG8VSCclYEla7j9JVFdsfd4TBSvCv3fegb8VhgWwb+mZxE6V8gbvdJnoD5a2kGiN+8eDihqfRbMo6zTmHBbApjgjgkkkl6aXiYabYTa1OD80GGYA9sV0Qx07ti2TWfqZoOot+A3QQ/Ot0egIAkkVCoE09JkeGYVDdXPMnn/drJDDOccv5Ve4bP6V2SWEB8t8iASbrXdZupXdQdhI9RAJ+zGeSWMgk8fLZY7x++UwAQK+H8mbWQdYkA5CAkZv5rw/CaZg/ZgCqBsBtjA97E2aXCzfvLLsemlJQ22uGq9D91V46U4qYaRvs2xgSZs6QVd9RG0685s41zSt1DtUYkWhU2dFM8WGS86t9ABWjRDEAey0yABkcN97oquHp8gBkQ0TLgG3LE+3/p0BxAzk4GKxaJiy/MxsuRx2t2EiTRbE0EuTEqCa6ND3p3U0rEH5PMufpFUsJcElJgAlwEMhaWVnG2sqy1EwM9qDn3JA+oCEvrF5LPOYO9j7CH/CIRx3VGEH/QGyFCf4Vrs4FAKSPH1mv9I3lfMD5lvdG/bqPetWP60ofjx8/FQAwzzWpQfCcZIAANrfWpVkpbCoytOxtCL+XsqIgAMkgDAZ/nF/so1Yvot29htc7ENnsw4cPxY+7dt2QZPJ4PCPBVTwHJB3wvqVUlwoLsuBrtWtpevAzhwOPNPEMAHhynMfxUV7WgVg0jo3NTVV39fsIRyJSK3DN5HdmA8AeO2SJ6nFEgJVzBMELpYYYPwgA8r0IAJ6fXwgYyTmObEb6LrIG7vbqsg5H4148f7GJh49WsfZgDuF4AFbnWn6fL5zj/PxIbE2S8QWE/Iv46c0p8ucMGYoodYWHCb9jNrvUTz6vsPFIeCBwqgDbcWFomo1qIVBj/L/9879gcXEZrz//G1iWF4O+B8EAU5GTMu5UgNZAxlinzbWkq/ZEqbgAVbP2ZcrbTe3bZB8ojLZxsq4ER/Y6KJRLqFYq8nteD4KWPPdk+/PzLkiMOTzF7vEF+t4gmn2AffV6owN/MCqNUa6z0kRmI5DXfQZj/EbKKtlM+roOLHU+qPJi3aIAISUTtvmDep0jEGyvpfry83lkDBqCiklKdXoe2vOuYWDpH9jjzDW/sZ4xD5sR7vhyUz0Kp8zFE3OqUcBpma4N1jnWgpm8JhdgMouB6GaeTXjGO/YppkFj59sNB3b9OONrTIJgBoR0e+ELE1Hdm1JbzgB6zPEr8JrXe7zu2kAXx4QGLM01Nd/vLkzCfIfbmO4yjhw1M/9tgE33eXSfk7ved9Y5dM5r7nE86zXusSuSfk3YMPWfOmfO2k+9alb6r3nPaay/247Dfd7vIpCNa1H1rqz31PeetiO5+clcZ9RDrQNmHAToA6Mf6md3WGm53trTLfwPI94EzesaCueXON7dRy6VxtrKKrI5sjI80nHsev3oeaMYhZYQTW4hlniM3Y+nONs/wtUFPQDJABRDO/kIE889DQCU8mTEyPWeyJVuYwAaAJAegL6wAgDpBaTYIOrbkAFh/DrEK4cofsAnnQsnAKg2aLogmpG0M+uCTAMA3TrtaQBgpVqRDj8XLPHxY3SfDEjXRmKothzFYsEGAHk+lWm6AgCjYS6849eZjhpZany0Oh2Urys2ABiNxwVQkOdpmrMxoZ06uJ2JvnqBMHP9NACQ72HHaJvB6Rp/POfc4BEsYGEcZrp0Jisbfr6WEuCAd4RIwIuId4B0NIhRryZMwAdzSTxczcJrtUX6RABQAi/oM2I6H/ZtMRsAFGNYdjwDAyzMRzFEG1fFI1xcHkhh+vzFCyyvriEQjCKdWZLNsxlfTNK0rDbOL49xdLQjxezm+pp0pVkMswuqUoLVJsv2QeSkLSycScDUvdF0X4cxm1D9ZmLiko3zSFgyLKCtQV9ACcrnmDDLoBxPjP5zPVSuGQDSER9K2URSttNq4/z0GG/f/QmHh3vSmX35/BmePXuM+VxWCg/5DuId4hXwj0WcbAxDQYQDflRKJTGXpjyFHXaOaScD9LZJ81N/N7mBc5cE2lMlEkTl6lLumR9//EFSawk4vXz5Uo7bI+CfAQGDKtBlaADAE1syJSCRLt5kcfqVACCTVTlGqtWisKN4vy/NL2B9SwGAfkp9gj5pBAgAOOxxtcVPP70RxhzH1Oefv5bNDOcIFoXyMEnTw/HYV4udX2Tnwv4DfcRMarUZP8a/awwCkjZuzPMNgMHSsUc/xREtYcMYei3xZzs63hPW5z/+w3+CB0FY3aGwFAkAVoolMUqnjQMXpr5lwTMcTgCAD7cUA/Dh1hrm5zUA6OuL9Hc06iOS4Pw2TjivVGr46e07YQA+2nyIECXbvIbeAAj/D3xBDMlqFgnc+N5i2Ar9vAO8hsbGgP6KGgA011PWJsdAFL8YPY+Jos72WFTna+SxEAh58e7N9/j48b3MY7/57W8E/GO4i7DUGMrAFEDeN0MvKoWiMAB3d3eQjKeQyy7C74ug3er9KgCQMrtOv4/e0EI4EUd/NFAA4LffKvP9UhmJeAoDb0CdG5m/VHiRAIAWGwacLzrw+waIx0PI5OJIcMPXa0geTYzrDFloHp8AgGSfZOZSmF9KY3Ezi9RyEANfT5gSIX8EvboHhYsK3v+yJ7LjZm+Abt+H3jBFIbEcULvowwAAIABJREFUQx8+WPTu6w9lc0zgUj1UI4ObSM5NnbZK8ebYV7JXtYjI87Vk0VxrYQO2e2Jz0W6zfnDIhbREjs0/FszGMH8cduAVcIAbv3qN4F8HnW7TcX+NB4b5vJuAlKkfzEI3Q0p1z8mO95ph+zMci4xANmoIABLcZT0lBR9lSASFLAthv1cAwMVsCp89fYzPnj8RANDv57kmA/A/AECZMqd4Vv1bAIC8RwhaxMhMmgEA2tId3cgiCEgAsNtqok8JsAMAHLOexwxAlQKsZMFmRjMBIBMSRGNer+XCyhPt0wFAY97PxFpulmYBgFwTeA9n0mkJMth8sCbef+EA/e4g8w0lwAoAzOP0+FAAQKozqMaIxxii1sc1f3eyjxfPH4sfXiTEED02CPT9NmRgngfXZc8EA5BzYbNJSTukYb6ysqjY0QJuKgvd8Rw0lLWa6eeUIfN4iuVTNJsVDEZtRGN+aeY93NqSOqdapU1CSABANnFU81BJ57meMySLrEHWuRIqxqbFgJg9wzZ8KBZqOD0hm7yCgeUROfHqyoo9TrkOMgF2ZXlZAEX6K9oMVl2b07+UoD3BP2GSuYAHgp38falYweXlpTRGrWFX2Imc//mdGs2yMP24Bjx5+gCbW8uYm08KADsctAQAJAsyf8VAjDYS8RxSsUd496cTnJ2QRR5UDTWyuKHWZ7M/4s95ruLxiAMANGiYaj6qh65HvB78t//6z1hcXBHlgxMAjMYSMv8TjONaTG9zMj/ZKKIXrtR39F42bBrXnHsbAMjzyLTfAoNoWi2pfWPRqDS5Gb7BtYFSY65t+WIJ2wfH+H/Ze6/myJI0S+yE1kAIaJ1IVaLF9s50V09vz87MPiwfuEbjCx/4QBpf+BNpRppx1zicsZ7tqqzKSlGpFYCEFoEAQkvaOe4eceMiAiKreqZ3jGGWlpkQEVf4df/8fEe83diVRVWjF0K9FSQhW4xc7QO6ZLW2TCiYA+ZHrAF+ANCbAsx1nntXPc9DjB6z1x2kxw82WQ5IcQARr78DB8QmGwq4unhAfryA6qXhl4dwYr15vXPodQFA716ZSgVVAQ4I7DfZrVR8DHg6CkQbuV+3SeX8DC+ANYqg4j3XPlbhuwID8fbF62cayz5rMxGcBnXMZU1CL5Bn5iijCPQz1/2hJDcFAC/cZzuE3PPoZ7K5ceklTo0qacbdqqvKH/O+gz3dVVJd//tdJtk2Y2t4HI9jwLr39QN4Vx3/RQBwGPjwNv0uO54LXtVjPrh/pWzTZDC2u/3n6JMAwNPt/73HQrlyeoaj7T1svn2H6QkDAE7n59BskQEYFgOwHkyiG19AfPI2Mpl7ePXiIz6+38ChDQEhO42dOpdIpYO012WAFHPRcgAgF9AuYolU3wOwHYpZD8BNPH31BgIA4wwBmUIwnkGTGwvKmsgGsaOPRQEBQHkAWgCQrDgnAfbejHGpOf6JZByl0nvjxfgeIV10g4keJPTg4OeTjZdOZxCNDTNXBJryUbCVSfH4ECcnRbET+ErG4uokOw9AF37hxgmRZKbS8lrUmw3sM0G4Xkckxvj6RD+57HIA0MujM+/cnzj7C9FopFrn6tgFHtaABr316aMPIhdTFkYcH+wOkwFo5E09xKJBpMJBSYCzqSh6jTMUMnEsTGWwvpBHqFPT5ifIlFYyAHuWbWMZf7x3FyYyx5TSPSKrpCbfk0KeUrkaDo+25PXiAMCFxWV187K5WW2eJTukv58AwAZ2dj/gw6YBAFdXF5BNmVAWAYAWMPRKNQneaKz5O2pXMAgu26C4Iouyjyalk+0mnj17imwuh5m5eQGAkQkaZZcFALI7XytX0W23EQmFVegc7O/i8eNv8f7DO0TCYdy5fQv3793H9BSLWoYJRFRY8tlx8nMWRPx6NBpSKMSHt+8EAMp3MDMwqdY99xWkV02kl31/yOPhQgfNygQDARwIACzi0aPvxB7yAoBm828ZgAjLkJvJdUeHJXx4v4FYjEC0W8YMy0HAmgtxsx1Q7xzCe+SkHNygGx9SA2iFo12kM3GUSsdKOOU9Yld/zTIAowkyACMWAORcRvllAE+ePrEAYMwAgBMTahwQXDKvAZjs5jB1vTjK6FnZ5d9MMOZ4HGwKzQRsAy3cxRbzzxomkyFrjY3JMDMAINMOO2JEbG5+wOHRPn7/+38voJFMhiEAsFRCS5sdJhOSSdESg+/Ro6diIZA9cfv2Om6trmiT0aPfXIgJjGSOtCSx5+cxDIReS6enJTx5/ATLS0u4tbYmT5w+ABiwACB9sCwA6DbSagoEeojy+VIoM5lw5nxYpHq78t6upWuOaMw7RrNHMu0M1B89/h6vXjzTPPbrX/9aPj0EAI0nXtQAgfSb7QInR0d48eKlJN35bB6F/DTCoaQM6h0DcHBfh9eQ/rxLNqOVNXEjSACQwB89N9loOqtU8ODBN2IpHBydIDORFyDKNZIMQANrGkk4mcKtJueBuliX9KvK5pPadPM+kAWYjkWRDEcR51pfrSEZjynNOjUZw/KdGczdmgCxWAIbwV4ExYMaPm4c4s3zD0pDpD9ftRVEs5dAG3GpBhwQSekWQbd2r6Xnxpwju7cEJ7tKvOfLSN4GiZfGy9D4mrlnoNWhZyStLipihJC56026VyAKgzXUAHRr1iAI6M8NAOQawmvDdZyhXQ4ArFarYvmIvSJ2q0RmAgBj4SBmswYA/Plnd/HlvTsCAMnkFLvnvyEA8MesD6pTLmEQXgcA9H+++52xku8rLHcIalP14QUAvZ/RP6Yhz1UD5HCtqJbP0a4NQkAMEOBsDwwDWg1KSkFphaDjMeN7sC55PAB9AKBbG/wMwP55j2EAOkZsMmEY/wQACXSytiDziaoT1rrVc3ped1Tjzc3PYXVpEfEEGyQMECIY5gEAiwc42N1Sg4XBIGT+0ZqAUtzdnfd4//YV7txeQz43KTk1AUACN44Z02pGUToOGA9AywCkXxu9+kIhAxLRe5sgrAIzVGN71kZ0kctlcHS8g5PTAwF/ewebqNWLiER7yBXoxxfF55/fF+i3t3uEbjukVFwCgCSmEQA0oRIMhOI8V9N1IRCour4DNAUABiQBZnCJFwBkbcCGLusr/pvMcu4VWGuxBnOggAs7JLuP82mf5eWslcT+MI3bPgC4v4NKmR6xtHXpIRTpCfxrtctIZxKYpcf22jyWlmeRTEXUpCEA6wUA2cjMZecxN/UzvHx2iNcvdgUAkpdtGqsMhRnYEpF4QRAyLS/DpOykzIbCArd6Zhm8YddkdPBf/svfY252Hv/2V18JAKRCg8z/BMeaAwDl02e8hkmI4B/H6hs3hwzGNOtZd30MWMn3oS3Rzv62JMS08yAAyzHMpgy/z7W+3urg4PBYISAEAOvdIDrhBIIREgkMUSDC/1s7K5JRLmvy+xtKXmDCETqM5N/JXM0eQgBgX6bvAQDtz7m17gIA6AsZ8V+rIWBojP+t+x23Dn8KANh/D+v9pyHhmNE+NuO4uXeUX6wfaHF1Qj+11uMTPw7gc8fm6kI/WOYFL73fM/bDIwBAnpv2wtZn26OSu3D9vXkAFgB09/k6a+N1GfP+3Xv/PNw48zMALcHGjwNcOP5L2P2XHb8fABx9H6++Av7f8xOrxgGLfsbfVeFj4+qE/rgeY2F14fh8knH/8Y6dy7zf0P5tuBBx67kj3l195ey0fLDxv/UIDhgAcBdbb95hOjuFtcVlzBSmJJfhZosAYBVx9FKLSEzcQSbzGV682MHH95sy/qV3HVHjdNIAAn6TyU8FAOvtiwBgozcKAOTmhnI5wwD85wAAeZ4sAC4ODnNzCACenBxr8bkKAHTvQZ85BhQQAOREy2RXBwBKjmmLAvfzTqrJT6w2atg52JckywCAqT5FfjwA6J8aBsCKJumrAMAhSSJ3a8OSBHpyEfjjdWDgAs+BMoUUJX89phVCG5d0JIR4EJhMBtGtnyOfimBhOo3V+QLC3QZYcjgAkJtsgiA8ckf5HQcADgCaloC/yYkoEKzj4JAMwC3EoyHcuXdfkvdYYhL57IwBAHthwzANMCXxTHKIzY9vkc0lsLK6iKw8TliEkHFlPMrMhts+WCrGzOLtXdAcQ3DcAzo8MVnZhy2eHAAoULJRV1H7/Idn6rZPzy0inZ9GKDGBk7MKKpWG8d6qcJPc0nHx/8cH+/j+0XfY2Pgg+cva8iru3b+H6cIUwmGadEe0GeUCqjCQWEQFUjQaRpwegPsH8oWbn58HGSuJhOmuu9eQefl1Z6ExP3cdBiDH5/7enqSJDx8+VDF+5866GIBkm/bZf/aelitMRCXT9hRbm9tIJSdtw8Igfp8EAApMo18XAUAglYrhtHSIjc13YiTSI2hldUUFfjKTVEAPC3w+Cy3OWSHg6dOnSi0kAPCLn/9CACDlvexIkwGihcRu8lToh8zYN0Wj8VSjTJYMQPndGGNGa9ox8PszJ8kOo3lOuaFwL27k+JIsqtsSALi1tSEG4O9+93ttehTeEE2JhXV8bEB9jiu+HNDzww8/4MnjpyienmJ5edWkAK8sYGo625cAM3CCm4BwLKyCm40OGsyfnJzgyZNHWF5cwu21WxrbuofW+4oNok4wip5kMkFGo5o5gOw/BglJhs/ABCP95+ZKIS2eVqWXCc7Nqlf+wKLNrFXmmtHQn02bR48e4+XLZzg9OcFf/iUBQDIAZ8zmLxJmTJnmWm6IyZJ9+fIV3r/7AKb65XKUAPOaWQAwzMYMw4LM/Rt6flzB6gEAjYdeE91QAJF0Ek2Cs+UyvvnmWxydnOL4uIhEZgKBYBzBRMqw/zQfmQYcvaLIuCEAKGP7TBy5fArpTFSbvXg4gGQ0glQoIgCw06gjEY4iO5FEciKE9fsLWL4zhUTaNNXoZbj38RwfXu/g1asNtJsBVJot1DpBNLQ5pG8wxy3vSBANfr61+xh+1IOyySATg694LCnZnrsezq/L/N+sU2RkkBFCAPC8XNZG373ElAsbD8BLAcA6PcLKhgFYZyrmoIllH5pB6MNQgTvMvh+cy6Dbf9Mpj00WJwHOTmaV2sz7PQQA0k5CLIOurDDYQ3QA4C8+v4fP79zCwnwB8VgI9cYZAt22TP85R1ABIBnXn6kE+KbXy//zfx4A4GBc8Pk4PS0qLd1YsPgl4xbU1nzkwqO6umcMuCqXTtFkaAOTxS2TiOOa8n6Fk2keJEBgfMeGmldW+jvkAWgvmGoZjQEzL1wPAByobBwASNkqn0cHALLJSMZfuVqVNzCfKX6fgMri/Bzm5meQSsQRCnXRbJyj1alhMp1AvVFW/VUpnyIaNQxAylNXlmZQrRTx/sNrWWisLi8hO5lDXBLgJJqNBqJRI0PmvHPGEBB5AFIqnFXty/Ok5UImwwAp02AxQBr/570fbbEOj473BIxR9ktViNh/yTByeYarTUghwufo/bsdBANxpBI5eQASqOJ14XzDmoxMNM4nZGfzmeb9NSnJIYWA7O2eoNMKYn//pM8ApIpCVj+xGNZv31ZNxTWLzy/XRQcAkrEv8K9Nn0+zdrt1j/OX8xElyEkf9pNjk+Jbb5yLcZlKRRBPBgV28tqzubOwNIv5uVlMTU8iHA2oxl1fW0SrU9E12d/fxnFxH1P5JSxM/xtsvD/Dk+/fKdikEzDNHNYdnCL5uY4NSQYg6xeCdAqP08GajQLrW1e/KHwFbfzn//z/YKowh9/8+ndaW5jsTlAtFk3p/MUABDS2+Dn9dG0r/+vP/x62rbluttFpP5Ofy5rdrTn0Nj4rl0woYTanevHdu3diAhoAsIgmg0cOTgQAvv+4qyYXogmp0QgEs6HkfDF5nAKaeVlGJMu6sThepeddX7rWV9ACp2IABgwb3MPy64OG9iK0TSqJueQjPPL618oBEUOhD769oA8QdInK3jl41P73qjm9zyoLBgaJvXY8jwf/ht91FLDite/qA1c+wMU1fMcd4zhBpp8FqNrNU1NeOB4yAJ1lkUe+6f9c93tmjhqMV+8+0Bt64Q0QNffYsiavAOLGAYD9VOmrAMBxIRg/CgAcXI3rMuGuGlvjrq//696a+6bvqefYd97j3u8qYPO65+2F+9x65t0fG7Yz069vKAHeefe/9AgqVUuGAfju+WvMFWZxd3kNszPTKJdKiJGOHgSKNSCSvY3ExG2kJ+/jxYs9bL77iJ2dfZnBc2IjYOVN4PMzAPV/m3qmxewSBuAPL9+g1ukhKA/AYQZgW4bIZlizAJEE2G5gSecmMOYi3703wRhqewaeT4PtgEt/+q3brLlJ3L0DU6zcy03G7mH2MgC5KPIPO2L9CZDH4kl749cZxEIAsK4kua6KSC6klMw6D0Dv4ItGgojEaaAMVOo17B0codZuilnD36OJupv0tPBeeJB/HAB4geHmGYCGUdNT544JcewOc8ND9l8ymZLnFNlPsZABAFNhIB0LotsoIZ+KiQG4upA1ACDTmrod87fEjobq7go69d0EkrgFkMWx8U0y0fAm9Wxy0gMA7m4hHAlidWUVCwtryGWnMZmbNeCfLZQjkZCkIZtb78QCLExlsLK6gIm0NaYWA9Aeh5NpckBYJhn/ObSoXdVlc8fvpEH962n8QeTZ1u3KA5Asgxc/vEA2W8DM7KI8AHvhJE7LDZl0V6t1yfnILJCxfruDo+NDfPvtA3z4sKEO7fLiAu7fv68iSGwmpVIa6Tz/ZuEtn7a48QSkZGdzcxNLSwsCQfjzkmAQZNEENJB7aIHydzzGjj//Euul0DsZq2eqts8d/QkZzMBi7sGDbzX39AFAyyjyegAyOKB8TonMKfb2DpEhcAICG3YhdV5i/eLJPB/e8zDPN4sXnrNhmBqZeRP0ZCCb4fTsGB8/bsojr1DIYWlpSWmBuUJOTAYm2DH5jxsFfvYPT55if39Pn/OLXzgAkN5I6YGhuwyUCex1/GHEApQYjhEKJgT+ccNojtv6j7BjNOD5o2elRG4R4bc433Ah4TzTaTUki2L4DQHAv/zNV4jHMggHEwiFEyhX6grGoHyRUii+WFjX6jU8fvQYT579oOeewPrt27dwa5WWEmkxAOkrJACQ7N8Yx1dKfwgA8rMMALiA9bU1TOUL5qZzE8UwKm68wjExYHSOrgNun9gIhxGlowSdOmRQGUnFIJV+4Lfqna/dXKXn1bIBOabJ5mBw0aPHj/HyxQsUz0r4y7+0EuDZKSP9FfsvpOAp+p3ST4gJjB82tsT+y+WmtSGlF1SvG0EkTLAzrvnK5NoMxne/cPUAgNz4EAAEw3kySdQ7LZyel/HHr7/FSYmskgoC0ThCsSSCUV7jQUCA/A0lATYSMAJEXgCw06oJOCIAmAyGEWNrpUOjjZB8WadnM1i7NYOlOzS6j+la0Pdp48MJvv3mGU4O6bfVU0BIvQ06PJr7hKj8kJxvX5tzliTAnk1Ol5s7k8rLlyRdot5ama3kS8Peu5zXeL0IAOre2FACTblMACYL0xMANliczRwtBqAAQCMBpmfX8Msy8t0xXGjw+QCdG6awDdceXP9CYuxwvpUHIP2YBQCaYB2eK9c7QQ18hjstAbazkxnMFrLy//MCgM36mZpwXFf1eAQZMuLGw8X5+CoPQB6vxqenCTU8H5rrMco7+ToegFcX3+O2ZHZa8BW8V6Vg+gt1v+VG/5h92ia3hvt/36QAjwAAOx2kKQH2h4DYjQOBj4GkjZKxjuhipeKJnlWelgJ3rN+PaYCQoR4BdRAuFXgQhmQAAhMGYmW+fdDPXCsTDGSO138efUBQtTEbmu5lnwd7Peg1Kglwo2E8AJstMQC5DpROT9Go1zVHsJ4gAzCbSUtGS7/h09IBZqay8qo8Lxfx/v0ryW8JUCVTUUxk48hNMjjoHG9fP8fW1hYW5xfEOKcnKecG1o8uHZZ+nucVJgFXcOe2AQDFxmYIW4DMNNoAhH2yX3dehhVPaxjKfktnh9jf36LzrUKqqPTI5tK4d/eufOEOD0p493ZT6b3JeBahENdIA8xK8snAhg7XvzrK5yXZG5ERSAZ5IpFGKBCV/JfBRwd7p2i3uzpegnq5fF6+0tNT03r++T6879wrsDYwXnAm+VfhH1Q6ERCmN2ytrhATAomcP7u9tsA/WqKQcfnm7TPE4gEkUmwmdtFsVcTIZOgS5xsGteTykxqL9EFkU4hJwAT+CAAWj/cxXVhFIf85jvY7+PbbV6hWzNilx7o2nmI50su412f/ybJIScBmH6b6UPWFAQBZdxMApM3DP/zDHwTMffWbf4doJIVuNyQAkGumGIBMB2NsScNYlHAMDIB1E1TRn4M88zHBOLd+8Ge4VvO1u7eLaoXAXRSVelWNPO7N2MDkum0sN5paJziudw9PsLV7gK3dQ8l/e6EEeqGo1rYI113eJ+sjLB839GRLxc/3vygB7s+pnm8OnsfB88b34jtIxmufP+fJdxnA5d7LzB2XizQvSCld49j3/Ju6iIvB6IbG1fP46J+46vhG/Rafif68aH/gYkrusMzY7d+9Mmp527s63wFg7jr7cBS/3Zf/uIfDQKx9jPUqdwobMwcPn5FfkTgE/I1ilfXP3TJEbwjA+cHnUZ6UWt99oRLj7tOnAmn+97upBLg/i18aHjk+vfe6v3/TcX3V9fipztsd1wXl6hXP+4X5aOvV/+xhAO7j5aNnWMhP497aOpbnZsUCSTHhKhDEcaWDeP4eEpO3EZ+8j1cvdvHm7TaO9k9Qr1aN5JbbaWtwqIHkkwAPaLjGA/AmACBDQCgBJgPwAgBYY3fIdIrGAYCm9Bl+Av0X8F8KABQ4Fwzg6OBQC3iVSXLtjhYmBwCKAUjTW89Dz3AHFlyczMr1mvwq2LUiKBhP/ssCgJrwLABYLBYFCLDAcQBgLBhChF25UE8AYDoaQCoSGAIAV+YnLwCARu7HTRG92mxHewwASCaQAWfIBGoik+auiAzATezsbqpApN/YwgKLnDlkczNiOTkPKBYwlJhufHgpT5SpaQKA8xYADCNKiYMX+HObAdul628cRiyo5kv+BdUxKE2BahLUHCvThNeIAciCq93Bs2cvkJ2cwszcEiazM2gFokrH5EaZRvksEHkNZEaDrphyX3/9ABsfNlQEriyv4P69e5iamtEmVDKzQE/gn/xQ4lGTgpcIIxGNSDq8tbWJ1dVlFU4CWG0y73A3cphJ2p+w/KlMLtwiYIslz//9Me+jPECSyQy2t7ext7uLBw8eqBi8c9cyAAUAkh038ABsNLsCTAgAnp8xaTtqpNw/IQBIsJQS4N3djzgrFZHPZ7GwsICZ2WmxAfl9MgDJeiPTh8f89OljhTCR0UQAcDKTFkAkGYzIGzb51jJKB+OCPnVmzpMpNwFAgih8LuQX4fEqc/8mO67d0vghMOxYqQQF+ZKfUbMu/6DdvR0PAJhGOJhEMBzDWamqzjjlmM1GR8fAQp0bAbLlfnj+TCzmubl53L5zC2srC2KdccNFtqQBAA3LwbCjJ8U4JZD79PEjrCwRAFxBPkfW4CAFsx00AKAYgJLBGcNi43wXRISIbKeNHhlz3IRZpqPAEy9Yc6GDZ0MWPN09PplkOJKx+fjxY7x48UKg0184D8DZGYVyO/kv5af8PiWA79+/x+bmRxTyU8hOcmMXRbNB6XgE4XDUGIfzPjGxU9QUH/PaAwByE0IAMEhW90QK1VYDxdI5/vDNA5TOqjIjpzSQrIRAOI42mUIeRnKv3USraXygyPhLZeLIiwEYRwBM/I0gHgnRzh3RHuHwgKTMYTQxOzOB5dVpLK3ltEHnWsPN78Y7ziMvUD7newdRbREA7KBFIJkyYm0Y6Ldp1gAyBRwA6F2/CAA6BinBPG9wktkwEtAYVOPVRlPjhgAgGaaUJAoks0mFxpPRGL57G5Fujr4cABzMxdcOAfmRACCPkxtFzr1c65U+2Wx+EgCYjIZAALCL/x8AdLWH92//v/V/H+XkRgCgx/PXrW99BuB1AEA1dOy6R1AHXdACps0ACfJ4bYAdmx89MWo9KcBiBw6rCxzwZxiAdizbDbsX/Bt1HQwASGDQnMl1AUCG/imEzwLyrWZLwNLc7KzWOjaoCQD2Ok2cnR4hEQ8inYmhVjvHm7cvUDw9kcyWfnQzU5T6BqW4ePv6FXZ3djCVn0Y0whTeNKJMnQ2GVXdwnmDSL6XHpdJ5HwDkz5oq3/riih1PINVaabg6QwBsG5XqMY6Lu7KEoe9dZjIiNiKPmQ279VvrAur2d4vY3yOolkI8OiFLBwZ88L44UITAUblcQaV6LvZ5p9OUTzOBJjIGjw7oBx7Hwf4J2u2e3pcAxOLyAubn5lXn8z28mzsHbMhCgVYOLfN9zhFcm8junpjIIJsl444NlACKxWMFshBkZdBdMNy0EuCOGI9k4hOgjUYiyE4w1dg02egVmKFCBm0UT/exd/AReztbKOSWkJu8j5MT4NuvX+K8bNiNoWgIoXBAYJdCT7o9Sa55/wUAJmgzYcE6CwCq3ggQOAshHA6i1mzgm68fqDz98stfYiI9JRsTgr4EBTmWHQCo4JNutx8Ypf2lzz/OS7h1km/HmOHvOxCVX+MeiaAgG0YCVjtdNZNpocR16eysjMPjYxxRKnxwguJ5HYimjAyfTHXnE6N9r7EAcc8W92CmoerzBrNWT/3QsRE+pU7yy/dyHnuapkbYB30KgNYfYBf+4W+2jGi+/IQAoJ+sNJ4ZefGIXb0+Dgh1+3oHgvLnjc/3wBLG+67XuY6jGH/at1t//eGjHEiAnd92XwbvARn9wNe443CAp4A5FwTjCa8bf0+Hv3OBIOarg/syaI90Ws/ZmDTd60qQ/cd3AXi+IXDl3u+q8I5PBRavez1/7M9dNwTEfM7F51HjxZszMOY+jTvOwJun/2MvEgyjdlrG4fY+Hn39EIuFOdxfW8fi7AxazZI8gwi4HVd6SObvIDZ5G8nJz/HsxS5evdlE8fhcQACBv3EPdT8cwQHz9Z/zAAAgAElEQVSC5IG0aNLeHusBSAZgnab3sQSSuSmlADcRQbNHNojJxmMXps8AtPRnAYDsynAzYMFIdVS1qRq+iO6B88Zo82INbIeGAUO/oaf0+kNUYDPJ8A8XFXbi2OWflDFuuu+JMUj1MRfEdRCYMknvicr5ua6Po9KTAXhTADDBDnR4IKky53p5R31QfNgOQ38iGP17w35ajK0flrRRjk3D9mLxFNVqRQsu5b8pywBkAnCCEmmBf0AmFkSnPmAALs9NCADUlrZjGIB+AFDdHTdJ2TFgNo4Ey2wKsNJzmojGOFvXsX+0id3dLQEuS4trWBQASF+7aY9nnAFDDg52sPHhtTqi9DFbXZ3TM5GIRSTZVHCGHdeu8OY4I4vUjY3+eLouA1ASxBbMcDXgBcEcB7ax8KbXDQHAyewUZmdX5AFI+V2z3UOl2pIZNhMF2QJ33nx7+/t48I2RANMjZ2XJAYBThjlj5Y8EmCj7TSXo0RYzQGAijI33b9WZZ8eaHmgE3XVMHhbTYLIZJNeNnoCG2RP+nxmZzNr/IQOYUJK0vb2L3b09PPjmgZ55xwA0nmIsnDwegE2IMXB0eIpKuYZw2ASdfCoA6J51AzK3TMc7TOYYGYbb2uDkc3ksLc5oQzE1lReQSllpIkavQKYNEgB8isO9fRXQv7QSYAeQaQHWJpAdRPO3AMAANwNG3irpZIBzXlzyMMVr9xmAxqfEtKnJNOmiy/HDMBl5utln2xYDTB6nDO2keIT9/V0BgL/97e/kkUlwnL6XZ6UG9skAJADY5LmbTj2ZXo8eP8KL589V3JPBcevWsgEACyl0e2R7tcUI4TWn7FOSofSkCvujw0M8fkIAcG4AAGraMnM+AcA2ZZ+c1xj2FI7qWtAjVNYACkpoocuCvt006eHWL6PHTZ/PsFnMWPty3dB+B50BRuWqgHCe08sXL3FaKuE3v/0NpqanMVWYUpKnwCYyzkNBAwCelvBu4wM2N7YwMzPXBwClTuuSXRsDzfTpF9Zttfv+r+Z+2XlXVhZkMfNZrgoADCViiKaTqNHkvVTCP/3xOxTPq2LBcEPC9RGRuBhCkgFTOi4GIBsGNUmA5fNkJcAT6Tgi4Q7i0QhifPa7PcQoaetC8yzBwUI2huXVApZXmfgdVxgQWaAf3hXx9dfPUK8aM3QC641uD00BgNxMstDm2myYA/xDj14/4NJs+wBADwPBMGyHGYC0JOE1IihKuTgDxNgUcRs5lwDn7WDrGbXMwvJZRaC1YwCycTn0cgEydk2/2NG9GQPQX9CP2uTwM9y62AcAK0zuJIDNEBCTAjySAfizz3BvfRWrizNiBtZrp1orImRCkngjibSRKnrHlztnx1ri55gUYErMHAPT+DUPUtcvMgjJLhz3+nNiAI5j8PnH4zgz8JG/P9T4syW6lQCzucI6h7Wf9zXY+LetrxeBP8Mi5zxVPNgX+5r3UGF2YnByzjegvsAHpaEbANBb/Eui5wvNcd+/LgB4kVByOQPQCwAy7I2MQCoD5hcWMDWVQ6dVR2Yirr/LTKStnQnso13G5uZ7fNz+ILBtYXEGi/O0VOCzWcLLV8+xt70vkIxssHg8iThNSBGU/zD/TwCsVm1oDXUegEZyapLZh/7u1/2spQi6tuUJvbPzDqfne9jd3cDp2S7mF6bU6CD777PP7mGqMK0QIwKAtSpBvTBikYwAwE6b6eNOAWLu8t7ergXpyHhuqiZoMeU7FBUDnBYdBACJ87G2Zw01MzOFZCqp8AnXDDHPqrn2WldbxvuQoBLnCK7JZKuxAb2yvKzaIpliA6Un/0F691JGTdZlt1eVryLX3umZSXzx5V15DRJ0i4eTyGanzBzRbaMwRTZgUwAgG94vnj9BPjuP3OTnKJ4E1PQRAMhwLDYyE7zOBgDkHpAyWp4Xa0t6AbLOYX2j0oP1uJodlOKa2plWFlxbeR9nZxYxM70kX+bJiQLSqQnVPUZObSxs+B58P16DofXSBUs4T3XiJGT9hUPaA3BdPtg/kE+xCyGE/HtD+h7XWDYs+e862a3lGnb39mUTQ3Z7pdFGk0m/PTJxubbymTTenO44XA3Je+RqK2+qq0pRW4sMGLfWEmAIKBxI753EdtCnGL1/HTsJ3/AbF0JALqQC+/fD15Mcjlr3/DvKmwCA7rTGMa78wCDn4f4cbseG99L8GABQ5emFNFfaO5jGrpdB779aVwFU7n0dkMkGp5OA6/g99esNb7V+3OEi7nf7wOkVDMALTPormHj+Y7tQF30iAHjVfbvq+n7KNfspf+cnAQA9mM5V1+PCfXj96H+QBLhyWsbx9gEe/OMjzOdzuL+6jsWFafR6ZaSScRUbpSoQy6whM/0lEtn7ePh0Ax829nByWjaeJZGI1lbv4BgwAG0B6gMAaQweSyRxcHKGZKYgiVep1sTztxv44eVbtNi9iyX6ISAUJ5GGbQDAsFB9AwCSAWi6qcYD0FDP+wCgPXN2avwyHD0IvgHfn3BF8bA+DHaQ9xM0R7CrHUjjAMDj42OxzAgAUubmJMDOy4G1tpsIeVxc2MkAlLxC3T3jpXEVAMgtOCXA+8cnfQbgnxoA9IJ/Lr1IACBp8BYYZUHGTTTN6umnxWtBaUw6mUKEhQACYA2RjhoJcCYOdGrnyKcjkgAvz2UR7jQQDnQMANi1DBXKopTWaq+e2zhbJo0DAClPYWFDOUYg2EUsyvFSw/7BpthNPD6Cfwvzi8jlZjA5YRLeWHhzOEVjlAAf4M2rZzg53kehkMbqrSVMTCQRs13MoYfK67VE+YaCe3tm8RkZAOLkC64t5AAJywoiyGNTW7kRNAaxHW0OW402nj9/LYBhZm4RE9kZMYBqjQ5q1ZZ82uiZI08Z+9xRrk8JMEE8jq2VpWXcv/e5kQCHbcKslR+HwkEBf6lUXEEtDGvY/PBevnAEAGfJANSxGZaiV3owyrD34sR5OQA4MB2+KKVw70XwjgAgC28CgJyDvB6AmhKs9xFZAQQqzkp1AYAs8lzQyU8DAHYQi3FT0EPpjAzAXW1OmGK4tDCPmdk8pvI5gcpMVOaxE2Qj8PXDYxMCMpmZsAxAhoCwUDYbjL4lAQtPdgAtMzQYNJ4zApOCPgBQaWgECi2LdAQASADKFAL0MaIXlQECmnWaug8AwN/81e9kzN1qs9Md1zUkA5Bjrd0y45uANOfjx08e49mL57JlYJjUrfVlrC7PI5tjOiw3twaUYyFDBhcTbDOptK7D8TEZgA+xvETgcAn57KR5hgj+BYLokAEYiSEQiQsApAxJBRFBIP7ptiVhpUdmjxuHTgvBzkDC6MZlH7CXhts8gw4MdIEg/BoZHRwj3z95JAYg57Hf/e53KMxMK7TBWUBwnTEA4DlKpVO8+0AA8COWlpZHAIARAYAKb2kbedegALs+APiHr7/D6VkVJcr8AzGE4ykgnDQbFKWEBpVO2CUTRfNAHc1GBZlUHPlCBpk02a+UW/WgxPlASFtneq0yUZnhINlMEEuLE1heywnAjSeT8hp8+/YEX//TD6g3gui0Imh1usafT9CuYS6wOUd2COcfsy74PQ+DWqvcppeyaDJ83EuJwD4AkOAdXww04rMVS6bNms/NHusPa3MxBADyPWyYwn+bACBZBoTwmDpgJMDTWSMB/tWXn+HO6jLWV+cRDvXQqBQld6cHIsE8CKD70wGAVzUUP5UhMFgrLm9Ymnlw8BonAf5JAcChdXz4+BwD8CoAkA5ffQ9AKWUMAHh8aABAIwFmEIRQXEl/9UwHo/0QkMG1d4CttbFg89P6D5srYwEFD2A5WgLMAB7/Kn0zAJAhbwQA2SCZmEjLe5QSX6a+nxztoVQ6wPz8FALBjhQYr18/x/RMAatrS1hcoqKghbPTE821XNezmazWHTL7KLfkfMZahQAggSGqSmh1cmvtFtKZCTWWhxiAMDLS/kYrwMYTa8AGAqEGXr95IgnwSXEPzdYZVtbmMJlNaK1eXVkBFQa0OCid1lA+ayAYSCAaZiOfDECumWywG0ki5bxssNKjj+0Pgk3dXkNhRYyEoyUCG0DFE6ZEkwE4gS+//NKy4OkpHTPJwtbjT2wl62PXbLQFZvE8aCFCCxcqHqi4unvvrmw2CFryeWi3mtj6+B4Pv/9GjG/+qdQYTALcWk/g11/9SkFp56UyIsEkJjJ5MRP5eTzvQLAlAHB3fwNPHn2PifQcJjN3cHQSxMPv3uDsvIkumoinovKF5b1s1Y08l81Dgn/ZXFYAIJUknIsHElnD4DMAYBAnpVN55e7vH8mPmSBgJp3D9NS8mvECDa0yQSzIDu/faABwaN9ppfe5fE4NuY8729je2VbC+ueffw5+naAQJdsE/ejbSeslNqnI/Ns/OMLR8anGoLwUwnE0KXVmneT2n3rc3NxqGoF8yaKn0zaejQpsGTxUDgB0X7vAYPLMLZQSqy6xf5sq4acBAMcBI1o3vYyiCxY+wzX7ddNT/eCenyh0gTh0cbPQ/8oFZZD9ztD99xy3agKOB498lkAaX6MAGL9Md9Sh9AFGH25gftbhBS4ExFt/Dr+be5/hvdPgZ7yAjhrNVDd47aVsAvZ1veR0zlZd4v7tPaJxwNzFFGJbM4+QuV9y6/rfcu83CK+4XKo+fIyDZuZV1+0yRqV7T/+5Xef4x/2MP7153M/d+PwvAPHmOfQ/fzcDFIHAm4f/fS8SjAgAPNo+wnd/+B7zuRzurt7D0uIUuihrg8BJodGOAdE5TC38CpHsPfzx4RscnpRxVDxFr8XuVlhMNnZA+oCaPFIG9lNMJXTTJifHcQDgizcbePbyLRqkVkcT8gCkxIkMwFbX+EEpCVidq64mci6coQC9JejHZNIA2QbvJwJxU2M9AJ32fuCt4Ots2AfbTMIDE3kz4IYTWPTIBwcSLsMKMsyGk8MjbSC5seeGX3IAApN6mLlBN0PETZCHe3tKAT4vWwBQ8jjjA8jfdx1l03UwPj9kO7LAJQB4dFyUR5SRAFOuNzBJNxOeP+Z99BAddFB8AJX7cVcpOko7F2oQoAr0GR88Jh4zUx6dr2EwEsFEKqXELXr/xQNAImQZgAQAHQMwbTwAxQDsMASkp40pJWqSp/HaydfMMBb6HoCe0+FiLqkjJYEssIMdJFMxVKvn2N7ewdHxgcAtyhTJ1GFBlk6kbdfZFGMsYMjm+uHp9yidHSGfn8D6nWVksylEwwRDRk9cYiXKDNgWBf0fG7+hGVxzs2CIbaq/W9ZDhWAP0/TCtvit4vWrt+rgzs6siAkYjqZRq7eNDLhaR9MWZmaBDapwfPz4kWSzqXQaqxYALEwVJMkYeFIQoOkIAOQ1I9uRhfz21uYQAKi77pJwvd0ovzTuEvDT3LKL12VU6ph/tLJo5rkYBuA3er4kAf78C20SFGxhAUCm2DZaQclXKQGuVGoqujkWnXmqCwHpe4PYB9S7kLhFxxivWlDDJgErQKPXEON1b29HxSWLzWULANJvxzEACajS84nA0TN6AO7tq3D+5c+MByA/k+fjfW77nUAnDQ8Z8I1AGCXACCe06Q/QP6dfKLiknpbxyOQz0WSITBtdajY1/1hD+U5XAKUDAJ0E+CsxABNKAQ4Eo9oE7O4dodUiwETfm6AYX5zznv7wA168fIlK+QzLK4u4tbqMlWUW9EyoZegCWYddFWVkcDoAkJuX4+ND/PCEAOAMbt1aQT47ofPT+zPNMRhHj0xESmiZuMJ5muzYXlchIKFOC71mA10mvdA7iLQ7sqg8G1sHuLm0ev0tr7PhRg+vSx8AfPwQL16+0Dz213/9exRmCrpHJm2XjHGejwcAfL8pr0wyUyjRp79hq2k87cLBmNnMci7uOAmwXQeuyQA8OS1JAnxyXkepUkfPBwByfXSFPJmQZERKCmwBwEKewGtcACA35ywgCQLSW5VnxCU/3GsiNxHA9HREDMDZxTwmCnltel++3Mc//dNj1MshJWO2u2SA0tTd8Dsl+aXtqPVglEeWtd9wrAYupbS5GEiAo/31ygsWqulh51HK4Ph/AoB8tuiv5TYzxvvPMkNsSA7nFfN9c5/I/CNgUK3UBR7QSkHP88j5iWPCP38Pz0Auhdp91RsC5f1Jf6FvnmkH2FA9EbY+mE4C7EkBpt+tBQBdCMhUbgKzhUn86svPcWt5AXdvLSGEFhqVU8nh42QiR4xKYggA9O20WDOxdtLmXRYj9E/j7zgGw3BD94Jn0QXmw+Csx23URlcc7quXA3796zzGW7afvGhTM/nzQxtwO44uMhjss39hvfbdb08gzajzYA18WjzVujPSA9DOMXoG2DzjU8FmiBcAbBJGN+t8IBg2XqeU/MJJDwepwBrXBLicV6P193OMz/66aus+p1AYAKUWPHRSRLtUjGMceT0AK+Wy6guynfg8kkVVyOXEjM7ls7K5CPQYXFHDeekY9do56Dm6vDqrmoaWbK/fPJMVEOXCt2+vgeUUm+Avnz/H1uYWcnnKiA0AGIvQssBI5ekvx33G+WlJlgq02CCLjqyxviVLj+0ML0OPNQ2vaw+VWgl7+x+kBjk83sZpaR+5QhLpdAQzcznLymPjMyWg7927Tdlf5LKzYv8RBGw1A6qznO8i55PT0olpeLDpzKzcdlPkBDWiOwGxCRnaND01K/CPKgWGrJGJxhd/rg8OkaHfITs4pGvLPQDP7dtvv8Xr12/18xPpJL766iuk08azkNe1Vj/H9s6GQMCz8yPE4kCldorDozNEosB/+k9/hbX1ZRRPTpGO55BKTiEUYA0U1n0IhFo4P9vVezx+/ATRcBaJ2BqOT4Dnr/ZxfHKuFGDKhZOT3POZObzb6qje57pYKGSN57mCOcx8wnqc0w/JGVSX8HdOz89QPDmxTL+e1pJCYQ5zs/REnJUU11hHdEF5Od/DASFOcjuqNiPAw4YQwVfel4ODI/n38hqura5prOzt7ok0IoZ9o6H9IwHco5NjHOwf4bhoGKZK+yXhhCFfPc6yRlYu2xOfpRTfj/WFCwShwsI/B3nnfm/zzzufqOlJIgU/VyFzf5qXHzjStbxEUuj//jgG3nWPti85tb9wFTDof9/rJOa6pqCr7c31H+xrfS4Qw57tV5zISCC1H3jjAQDHvI8foLpMEuxq/6G6whcydZ3r7r3GfqbkBQmwT1I6qo7R+L6hF6H/OG8CYHrrCjcHjK8LLuIXgz3UwCPzpsCZ+7zrAuD+8/2xz425Bh5iiHt+bsikDLz++r/rRYJRVE/LONg+xPOHTzGXn8ftW3dFyW93i+rpE3TpIIkOpjAx8zNEc/fw7ZMNFKsNHB6dok1vHnXiabo7CAMIXAEAtrpNxOJJHBTPkMgUxPAo1Rt48WZTAGCThr4eAJAUbMMANMbWLHDJMvhTAYBGPsSrawCuwWQ+7Nk0CgBkV4zFjJJvMxP6WwEAknZQosPCjsWfuXt8+MhkEgBIf49uFxPXBADFAKxVcVwsDQGADAcYmjA+EQAclbanR8uCPsaw1rA+CJpq0x5gwi8BwEofACQDkmzGAQAYtAzAAFLhIDIxoMMU4HQEi4UMVuayCNoU4FB7GADURB40i2OvbwQ8AORYLHRalDoOAEB2pblx/PhxR8eUSEYwNzeNwtQUJjJZJONx5HNTulf1WgNkwREw/P7hd6hUTjE9k8Oduysqtvg9Ey7gCYJxRD63uaMfz5BMfPQG52LnxYSXGGYdgUDDZOQn0T+FHWF2Kt+8fodsNo/ZWeMByIAGgX8yMDZegdx867B6Qbx/9w5Pnj7F7s6uiiACgPcYAlIgABgWCKAXF7FAG7FIEIkkJcBhAUO72xtGArxiZCdiNw7JgM2z4l6jO40jrsEIafSQT8oY6XQkEsT29kc9N998850KUHa3mQLsQjb6AGAghmYrIO8/JrxVKzUkkomfBAB0gC0LW0p/6HlJX0KmjRL0W14kyDylcaNAlUgYiXgU52enAvENAHio7vnPf/FzZBlOYrv93oLFLV5m4bMSA1lhGnkYIjGlAQ8BgPK/4z1l0mRzBAAYBOdpyVU6ZDHG0GqQAXiI3b1tHBwd4je/NQzAdoeJtwYA3N81AOAgdAI4K5/j+fPneP7qpeawtZUl+UVS0psnANh1AKBhuKRTZKJNKj2em7OT4sEAAFxfQnYiY6RyZP8hinYwjgCDpmJJMHLZNXAo/Q3zeWnXqUcVCCj/PwaU9JN9XddyAPQJqLcAIOeLwfxuxjHtC+jf9/0ThoA8U5jR3/zN36AwPa3GjCseOedxTncegO8+bGBjYxOff/6lWMUEAIlHcrrknGxCQEIKTfem6/ULskskwI1WC0clAwAWz+ojGYBufRTzot22AGBdAOBkMo6pXAqUABPU53lyHqVzljx8uTbJA7CO6WwE2VxIDMD5lRnkZ6fQ7Ibx4sUO/vCP3+O81EGvExOzhfs0bojIkFAGXqcrAFAWpG6dEKNh8HLJ0fyKzN1tw8oBgKbAN0xAvgg28H0p1yI4S5B/kIzIUC0C1EHiJdYc3qyzwjd6QSUH/2sDAFcXZ/HZ3TUE2g3Uy0VJf9m4YfNKISy2UerWS2898GMBQL7/Za+bF7p/7gDg5ef7KQCg5vFeR8+cGIBN4wFI+XaALGcCDsGQGNCc2znTuRAQB/CZBobdFHAe7zNp3XpuAKY/JQBIsGV+dhYL8wTj4kr+ZsAQvegYJkEJcCIWwPqdVQRDLdVe5+dnapgRmMlk6BXYxd7uAZ7/8AybmxuqxfiMs45k2AL3KpTKuoTcs1OT4kpZMNdyFxxhgFELANICpK9qMI3g45Nd+eMdHG2i2Sojm09idXVeSbkzM3kk01Exz1za79s3GwIA79z+QjYY/ENJLxnwnL9Zj0nlUj23a4iZ5VizMQiEzeRWsy3mH0Etglu3b98WSMZ5jzUDP0+4sK3BCB6RVc/1mKxy/iyZaY++/x4fPmwJGJyZLuCrr35tAcAJga3V2qkBXcvH8nBnCAi/dni0K3bfb776Jebmp2U1lE1PIRHPIRyY0LnSooQAYPl8D1tb7/Ho8VOgl0EsSsAQeL9R0l6NxA1aQqToqR1oiwFI0IvreDY7iampgu6n92lhHesAQK5ztEfZP9wXKMrADTItHftvfm4ZhcK0zv+6AKAhXvREAAlFI6hVa9jZ39XfbEax3qUqimOn02atQV/yknyyCdrSX/bjx4+SCnMfxeNpcs22dlPub7O+sR7Rqj+0L3TgH68F/83zNEE0Zh3z1nKm1rhIJtHXnXLIAfpjpp2bz6/Ds/U4xte4Od1PIPmxn+8Apz7w5EM6/YCg/7hu8vmOTeu95t6r71/K/MDgqGPhs+r/Obd/GgBV5qhH/n7QVPH+0A1HQHDnKxBzhNfg2M8fcQNHH//wwPI3+C6MjzGpwze5D5cWDNf85gUGu21g+a3cvNfP1D9WYeOzNvtUqfA4huE1T+OCR+h1f8/9nMOkHGh/EyBV1+PV//s3PSZnVU6r2N85xNbbj5gpzOPO2j3ML06jUt5HqNeWjKrXi6MZmEIwuYh49h5ebh2jWOng8IjJZU2xSAgg6OZYyU0f3LJAoJ8B6AcAu+E4Tso1vHy7iRev31sAMIl0toCwhwEoOVggwj61fKcEAHbaMmMVE4BgBuVhEcqhzP6XDwAHOI/Jee75GYD+GyqAwz4jrmvbf7CdF5fnrvklwAz1cF0xLvSUSLDLTp9CM+g85vO9Lg73DyQBPquWBdxMpjPykmGBlIgn+kaz7mGmbJP+QaMAQC523GwOPeJjmA7+geeugzMhHnVdTMDoYDMtOIJdMi5e9g25YFSqFRRPiqhVKirQtBCTAagEYDIAYVKAfR6Ai1MZrC1kEejUZe4fsgxAegByk0oWEYHXywBAFqFcjJU8HQQyEykDAG7tyEMqFO4JmKFsZSKdkTSPqWwGAKwJrO0DgOUzLCxN487dNeQEANJo3p6ph/EmRpYHAByerMZvcOhZqPFGQMJKz12IA2tCFik8XzI+1T0t0Uj7vQDAudlFSQ3pA0cGYKPRUVHFwpPv6RgC7959wLNnz4YBwHtMAfYCgDbVt9dBNMwCNIQ0E93iIexsb4sBSHmMAQA7oCR+iGVBNsOYToRfYtAPZhgB8PWZdrbbMTxGzXUMhwLY3tnC7u4BHnzzrbrpLKwp8+AzQ/+dPksiEEG9GUD5jIxUevo0+mPxUxmAKvL7Rs4EzyKSZ3O87+zuSMpPz5mlxVldr+xkygCAVlJdqZyJtUwPQAGA2Un88mc/twxAI/fxvrjgqwNOZrNktKYMDUViuvc9AoDBKAIhYwiulArJyAgiU0LY0B/HAOSGRB6A7GgzHKTbkYynQQDw9BC7u9s4PDrEV1/9XgAgi18E4zgr1wUANskAtIETHPd8tp6/fIGXL17j7PwUa7dWsLa8pFCPbI5sirplABqrhlTSGIbTEoDwUbE0DAASsNc1ZqEdIAAYU0MoGGXibUwBHHwRAAwSiG7X0WOqbKtlw29YwRselMzx7SbBX3iLxXrBkLuLcqWsDdqjR4/w/NVzbZr+7u/+TvMFGdb9F2VOwaBkqTSlf7/xQUD5/ftfiNXJeY8AGRmjBP6GAUCzcdeCfAUDME4PwFYLJwQAv36AYzIAq7ymwx6AAgCtR1in1UKnwWvC+17FZCqO6VxKUmAvAKi1kWOLmxbCur0mprMxAYAMAVlYmUF2dgotCwD+4z88RKnYsBtiWiYQ/ItYX16Cfh2tzWzQ9dm8tjFkvMq6aHWdBDiogBEC24b9MJALDwGAVhJWrRnWBu3XXbqjiuygsf8gQ8U02cLaULtrUS6Vwd91DEDns+cFUrzP249lAPbXUedNNWLDx3E3jgGosSvVQhch+mZ2OlJkkAE4N0UJ8H0sz0/ji8/votusoX52LP8/erfqOnA9EZxkx5dvF8A1RfYplgEYtcmzvAZ9JpLnmFlfme+Zdf8ioDQ8S998Y/CnAQBdnddn5DEgzPgAACAASURBVPs8i/rs35G7ucE5ecF6c/7D5xsKhBVOQ6Cali8EI4bGkycEgOxR1+RzTYoTegCSvSzbU6ZaewFAAlkEAE0okrmn5s8AAOSz8+kAIN0SRq2z7muXMQBZgy/Nz+He/XsK4jk9PUZ2Mo6j4z3sbm9KAjw7k8fnX6wjkYyqhkpPJGjFJpWIbG9aLWxv7+Hp0yfY2PgoSe/kZM40B/S0h4YAQNp4rN1aU+gIFQ0EokYzAE1DkyEYzVYV2zvv8f7DSxwcbqHTq2NldQE/+9ld+RMykbjTaYnVyDZIpxPE+7ebSCZy+It/+1fg7aHFSq3K+c2oatjs4txv/OoGsIIBAE34BH38jOdwUusHU3/ZRCLAZcA/AkaD8U+gkCCSAwDjsZT88n54+hx7e3uqb9bX1gwAmIkrCITsP7Ls6VEdifYsAMgavCgAkGDgwuIUEskQisUTZJJZxGMTCAcZbJJCoWAkwGflHTEI//hfHyLYm0A0toqTY2B7r4IjAYBtZCYSiNMWuGPOj/eOazkbnqypcxPZfqiJ8+HlPpH3knXjy5cvldHGGrXZ6OrPVGEO09PzmJ9bvDEA6NZPznsMhyH4RzAvkU5hZnoOsYSx9nGef6wNSdAg65LHf3ZewYeND6rdeO1ZQxHkFdHENiFFOOm6dHunfBgon9hQUWiJlWayxpE3viUomL3B4B5fBgAKNPRaCPkfTR+7ecS3r/zSzedn3/z+Y5lfnre7IAMeQXv0/8xNGFjyFJaa4OIbXwX+ucO88PmXhC5crCcHSj9v3eit+9zXB3XD8AJzAai6IQPwgs+i7/gv3IMx+7hxANyVA+4n+oEL9btdz68C5Nyz51f7fCqDcSSD1nOO40Jm3Y9cFWJy1eUyViKD102ZjIEX/9dve9yclEs17O8dY/fjPubmlrF+6y7mpmdxWtwRAEgApsuAAWTRCOaQzN/Dx8MGiuU2Do4NA5CvMP2H+gCgkZapmLkWAJhDL5LA0ZkBAF+920CDAQvRAQDoGIAmBZglsdlg9BmAXgCQnhlhGrZa3bsF/thpHaKNewAb7wM46gHuI676QRZavgc0SEbUIATkmACgNcblBidOmU2Q/jzcmBgAsF9odzv9FOCbAoAcSIy0PyqW5KtEw3hTgJqI+v7rugBgHykf3pj2r49HAiyWiXy6+CeMjmpSx9hgcVdBiSEg8gDkcRkAUB6AISAeNCnAZACm40DXegASAFxfmkaoXUOw3ZQHIE3qHQCoO+CAN8qA+16NA1CShdwQAJjJWAbgRwGAvP4EZvL5vIoxJrPmCwWBtiwKopRfVKp49PBblCunWF6Zx527t/oAYFAA4CBhtA98Ogm5gHPPDfB6BPoW8D44YXcVZOWo82NvoCaLIBN6I6jVmNJaxNv3G5IYzs7OI5c1AGClRv+/lgBAbkS46eHET4B8Y3MTz354IX86SlBXl5dxTynAU8Y7s79h4eakhUioJyNnMQBjMexub0mas8IU4FmaRw88C4cmZXsvLkxI/vHn7t+IcTmYpH27LM/PkoWpFOA9AwCmMxkl992/fw/JZMoW5Haj1AvLB+f8jID0uQJ6lpdX+r5hYvFZ2ey1JcAWUOJY5H3mNeUmgAzAnR0jAebYWlpgCMg08vmMZQAGlZBHAJCbpR+ePBEAyC7/z3/+c2StBJhgrwoEzzzjUk41LrotKwE2gRggMBaKSzbGjYkBAYnU811IN6vJR4w+UyxWCQBqfma6sGUAskCXBPgCAJi2AGC0DwASUHWJsxy23AgNAYBra2IBkgGYzWUMAGgDDdgEGQCACXHDTk738eTpt1hemsbttWVkJg0AqE67BQDpxxOkhDZMxlgIYZ4rAZI2ZUj0/msIKBHzrW1CaiRx7gN8ng2aJ6lv1GLM+8N5++ETEwIiAPA//J08rsg4cS8ykDlmisUznJ+d4cPmltgEd+/dE0BPBosk10MAYECKbJfeqfs8AgAs16qot5rG1uEyANB5AHLTynmY7C8ysskksQBgt1UbAgDjUT4bZMWYMxEASBYgQWWGgGSiKBRiWFmfMgDg3DQa3RBevPyIf/z7b1E65YY7jEA3LBmw88SiFUQfALRJwLqPFwBAjwSY+rSwBaP7QK2PAegDAAP0hGXglzOBpw2J1nw2fMLGZsOqBfj5BADZkCIASE9azvF95hSBOJ+k9V8CAOQxUbZGyZtUFZJlUynQFtAdC/VQoAR4+voAIEERbT7/lQGA7pkeSJMs88punN283A/j8iF2Q2uWZ47wFtX9Z9y+iXc9Hy6/mUAdFBNs4AE4DGi6OcZZy/T9fWXVyvqPHoAt4wEoJit9LY0EmOneBPoFulqA3zFyhgFAp4iwn8310jbk+16I/U3wsAT4UwBAyvLprcYanI0eSlu5RjHkY6qQwfHxHrY230k9cHt9CZ9/cUc+e7NzU1hbW5Zf5fHREV6/eYNeuyt7lqdPflCtQo9YrukmNd1MHmxQsRbhs02cZW11VaEjBAvZZHYAIKW79P01zXaqUxoCwGr1kgIyXr1+inanDvro5guT+PLnd7GyOifwj6w9Mcfa9DANY3NjBxOZKfz+3/0HVM4ZVFITCKiwo45Z9whgMvXXK5NjQ63ZbKBe53v1kMlMIpvNYnp6VkAmZaryuFPIm2EwOxYZ5wEyx3murCO49jD07dXLlzg7qyCTSePO+i381e++wuRkBolERMy/dteEfRQKk0MA4NHRrpiO8QT9CBnydSzLG8qcw4GsEo4L+TwCEYZmbAkA/MM/fodebxLxqJEA7+xXcVw6V+OGIGMsRkZ2S1LwVruB6XxB5zc3P4Ps5ITWHrNV4r6I67Hx8GNSMec42QZ1DfhHL+FUMouZmQXMzSzJOoVr400YgKyXGD5G8I/Xq9lu4/b6XXn2EvCjhyzXZd4vXvv9wwN5ZfNYGCz17t07MJiKVhIMt5LPI9dQehyTZUvwD/RytEonHp+a4Mb6ygSdmHM2jdqwmrUm0Mc8h6zlHODg6jr+3w8m9ANAnAegpwy+DnDnPsOFMY2e06wFjMeOYtTP+b92cd79NJGyV3KqhGff+utvB7mfv+nne/f7RkXjm5cvJ3aPvSSXMccGxIDRLE8zRi6CwUNkiisA1psyvvprmX1f7/i7zn0frIWfdr/9v38VYHfZmPVa+Iw79lEAMa/vqIb/p4Bx101xdsfnXRu89f51nmfvOfb3Mo6ReU0A1H+dAm/+j696BGXK5zVs7x7h4/Yh1lZvY+0WvYsmcVY8kbF6pMdEuhBqgRRq3RTqKKDeS+HkvIuT04q8pAxN1TBUBi8LAFoJjk7afpNmtZzc2ZlhCAglwMFYCnvFMl6+2cTbzY+otyG5lxiALgWYciMu/gFKXAgAttXF5sSrFED62EQsAzBsUzNZUMnbyHRLvY//KAruqIHuJlT2hOyq1k/Mcz/PAWG6DCYZ6/DwqA8AxiMRxOOJsQAgrwUXLYIHXKB4kzOWAZhMJE1aqWW8uImQ+yUuLiYEpIrjkxIa1gMwkUwiQlDAM4lcSHka8+T0N6IjPND6k7aUooOJwDAATdqSYDHWax2oKGNRTOYFwWbHZoxGgogEAqAKjSEgiVAPE/EQukwBTsckAb63NgM0KwiwKG61kQgGEOE9tqOoX89zPMh+3jEXzD1ioUIpBTuOBF2ZskpmEosAMi0JeFH2wM4lmYksLhlukUqlwcKW17ZWOcfD779FpVJSWt3du+sCM8geDAlNHp7gvV0+MiwuZwB6FgAXnmJNpQWU9JmAA+oyC9parYzT4hnefdg0EuCZRf3NVLpqpYFKpamOM4tO9/kEpgiWvXj+Ejs7uwL2TAiIBQDDIbFH3NhW0lsoICkZwSqONRbnW1sfsLqyKgCQ33csxVGTWH8cBekxZxgP153shpPSfKWABQF5DtsfGQKyj2++eYBcNo+1W7ckA+aGwHTkBwAg5dFkAJI9eVosYm1tzTIurbzfAYAWCO0zMD1zmhYQsk89jDG3qBAUEgBoGYAKASEDcGHOhIBMZ8USJAMwkYiiXD4T0+Ppk2fY398TaPnLnzsGIK/9cNpdf54RrbmNIJl9XAQo+QpHEIqk0AsxGZcNBttkIBhCdgGfj25N/kQdBkPIl8i8owkBoYS2q9RbJgkWiwcKylEK8Ff/3jAAu5SlUbpcw+7+MapVhjIYOwa+OAe9ePFSICA3Letrt7C6uoTlxQWB5l0yEAVmQJ1xnq9hAMb1HB0ebQsAXFmawdqtJRRyWXuAtH2IohWI6vwIcpIdw7WLMnzDAOwg0GTqtUn/JfjtAEDJID1+peYemjVrZKfW3m9uDBwDkIwFxwCcmpk2nkyOEWUBwKOjE20mtra3ZTOwvn4L+fy05j35A5HdS9aaDawggOVNIh2snQZM4LFVq6MAwCIYAjLEAIyn0AsmBP4RLFBoAOeUVscAgAJIa5IAiwFICXDUNKFck4Hrp9k2B9T4S0W6mJnJYGW9gJn5HGKTaZyUG3jzfh+vX24pDCaolO2gmDJkiLJOIDOGJDGx/+QHaJsykqMOXs2OaVTwJb9LzT/W94jsNQG0g2fNmMK35e3ENZ+NRV5L46dLdmW4b/htGIDm+XHj0w8Akp3Dz1AWTLdnPPDUVR8GRtwRXySIjS/uvQXe0HNr/+NN23Vrk5jn1pieG1Kem6Q/1gOQdzUeBgr5CcwUyBYmA7CAn312V/e2zmCUIGTbYBiAzqN0dCOv0zPgDe+RSQEe1G8GOB+Wqfk76P7r5L8a153r/fVi//9XNSx9a6/zAOwDXW6OtkUnAXhTI9gjte8/mANG7wQHwNk1JMBDAKA/Bdg8DwSoXXiWxonkkV0cSQJsAUCyMckCFAAYGQCAYgAO5lzN32I485zss9NPZ7brpk0jds+B/764yzFocI9mYjIUg7/L2pYegA0GjTXrGrMcc3durdumYFCy1lSCjMgDbH98JwbgrbUl3L6zrEbY0vIcbv3Fr4DisdjSuzs7KB6TfdUGlQqvX78WIMZxSdac5sYO692Q5gr+PzeRx9LSYr+BSYaZucGc+8zfrJsJfNdq5zgu7ircolQ6lnpj6+M7JFMJLC7O4v7nt/HFl3dUK9IfWudXZwOVYOa+wjLu3v4CyWQOtQqZs00FH3U6PdXrbHBzTXVzOOepersh4Im1Ped5KU0mDOudNWZYYXOmhjQ+gEGdvwOkCPJxjdzfP5TH8ctXbwRM8kVmOUO2fvvbX8uaptttyt+w1igrgGV+YRoTWXoCM0iOEfRNNFrnqNZKAkE7Xe6ZGIyXQjjIZOOUvBVjiRBOixv45sEf8ebVDtDLIx5dxhEBwEM2Bqvac6XSMcQilOg2xbyk3U6+kEehkMPc3Bzy+azAbDO+u6qLqtVy3yaD14DDkgzAbjuIdCqLdDqLRDwj2wwmQHMulu0D7Xza5m++aOtgAnIG4Rv8erVBf1daIZ3qc1ITGSMPT2UUynFWKav5fVYy6zrZesVSSdeXtfHJccmuF8TcGSDDRprdy8jffOCRx+eg1eEfW2so8Mo0uRz4F4kQ+CPhg8drG7Ju/re1xygQxMv84+f4152rgJP+fOamuRumtLr596r52823niX92v909TPXbu5popEI2k02bAeryFXJwN7951Uf7N3T+q/fVddz3Htfdn0Ga8r1AMChdcl+oP/9/fvyUb7VV12HUd8fdx7XDbW4apz4P9MPhH3KMXvHqKvjr2KE+o+T899Nj917rDf9Xf84u/bvO19J34W6cL43ZYTu/J9/3eMszCTfze1DbGztY3X9HtZv3UM6k0b9vKKNQNzK/KqdKM47cdS6E6i0EzitBFCukPJswD8lcAlhd4WSBwC0C7MWBHrqdTpothuIxRI4KZYRzeQRSmSwc1QSAPj+4y5qre4QANiiByB9htTVB9pMRu0SAKxqkeXnUhIUjBgZcIBBIFb+y+MLW7nEqAHpnWR1Dhbc8t4kfzfFH//tBiJ/jkXSEQFAa4wbiTL9MWGkSVwQfGbb7VZbrKQfCwByUxVluIEPANRG4ifyAHTX1AsuasMZMt2yvmy6TR8tk9jYrNXFSJSHi7qfTJ4MIBbsIRkjABiQB2C3fo5CKqwQkM/WFwUA9upkAbaQDEYQCXgk3OymaU32AEy8b/aBYaFyAQCkBJiSlOMTxCIRFArGr4Qb+mg4gtm5WRVoCpUJh1GtnOPRw+9Qrpxhdq6glNlc3gsA2i6nhw/nOitmA+tA0tEg1mAsMoXPY0hP4MZHwTZjh8dUkYcJpYa5bAGzlAB7AEBKY9hVdQAPP4NdaJocv3j+XAAgi5OV5UXclwSYKcA+AJCcX96jKBNro7qmux8pAaYHoAEAY4PQzpET6QAA5EbUgH+DTsu4hXHA4DSL4ngGICWylAzt7e7jmwcPUMhPY3V1Fevr6/KabNLExfoBsa4gAHh+xuS3snx1yGTUWLaVRp8BeE0AUOdj7zHP1Q8AEqTN53P9FGB25Y0HoJcBGBQAyHtDFqoYgPIAvAgAurGkww0w9Ig7Im4oQ+iRCRVKKKSDzBFu9kwCn6KS9PM9Fv1dMkNbtgtmR58No6AMmNeUEmAyBPb2tnB4eIzfSgJsGIB8//NzIwE+rzaHPABrjboSHF+8fqVnfm15RYDsyiIlwAQAHQMQGsepZNICgGajcnD4EY+fPjAA4PoyZqfyZi7RhpfAFoM/yPyjIbwBdyhZZQBImIBFx4B/vQ49eNrGjJ2Fud0Y8+cdEOhAQP6fz5XXkNtJdi4AgIcnYgDSA5DsFPMyZrzclPBakVn2cWdHqYOrq7dQoJF9NG4k/FbePwQAep75qwDAWDKBRqeNk9Mi/us3D3F0XlMICP0f2SDrhWIDAJAblk5PQRtdAYB19NoNCwDSezEO4ssEht3nSm4a4DppAMBEsIfp6TTmVyaRn55ENJNCpdHGxtYJ3rz7iHKpakMIGAYzAAAFPAkANMAa52FdJwW6uNcgBdiM9ZgFAE0TZ/BsjQcAWXdwHuOaz/nLgd6Uhjv2n+65BfSqZcp/K6hU6gJWuSk1m0vzeWQA/ksCgGTtE9wssWFWrQr8UGqfhLxGAhyLwDAApzL4pUcCjGYNzbNzrY8GALQegDKR/9cJABoJ7eA1DgB0Y86/D/aC7yPXGvvWRpZuPfYu2UyzvmLqKOcSNhTdPOLdrPDflKibz7MMHDYv0MXJ4QHaTYLqVPly/jYMQDK6Fewj2xv+bRqtfTP7fwEAkABLs8qQi5oYxJR9FnKTnjqAYH1N0tPi8R4a9XMsL86KZccGKkOe1n52H73KuTx8KdfkSRH4fvHilaxKyNTlehSPp8y+ossEWBOYw3otP5lXiBuBK85zztrHJP+SldVDOpPUekd/2dIZbS22cHp2hHAYYsylCAAuzeD+Z/cwM5tVnXJ6eiJQj1YqDKbY2twV8LcwtyYgsNeNgOS2Br392gawcwCg7q+koG005P/HoKGAnuX5+QV55GUyEwbEtP6o/EzOVwSYuG8giMW/CQDyb3r+Mbzt6LAoSTHXTfpW5yYz+NWvfonZuWkx/CkYqFRLAwAwb6w1AHriNtBsl5UKXG+cyfuQwCilxQIAwwnVi8l0GMdHJmX47atD9Ho5xKNLOC72sHfcRLFUQ6vTlO9gMhFEq1k1AGCnI/ZfvpDD4uKCAQBZf/EkyZRsN3FwcIByxfgk8j5yPWT9lEhkJP+lB2AknNBaQLk5nwHui64CAEU+CQTx9sN7KY5Y/7CGj6eSaoRU600BumTSc30mAMj3LFerWrNZ05ZOzwWIkr1Alq3WDAarUX3ARHsx2Qe1KJ9dfb3VQpPsRsl+7f43RJuPsJGus2YXA5CBX4bxOAByzPuRJeh9uflGfw95iA/92Hirnb7HmUmOvgp4GAckXWgU+OY+2v986su9N8c9m87829nQuPf8KQFA73FeBABHNzyuOrfLAKcBADieLXfVfelfh/79HGYv/lQAoH99Gnfe1wUEr7puf6rvXwWojQNlr/q96x7vVe/jv35X/Xz/c5260bcVvnA/LpGkjzqHQOnv/2OPXYyPe8d4934H7z7u4db6fazcvo2J1CQC7S7CNFinoTo7LL0gKo0IitUoSo0wqk2yRcLqZJFgQnYDNxHsJHoL6b7yxEkgPQAgExFLZ1VEUjmEkxPY3i8KANzc2Ue12ekDgKF4yqYAB8QANEasHcsArBoGIF1CrP8fWYCUiPEik9VAAJAeNiN7uP5UOUvT5s96b5Lpsg5e3HD4JxazefEwAC0AaAqZRN8TghNzrzeIiedCXyqfS5rKgoLvQ0kgix0xAOVhMQyosuDpMwAVAlIEAUCXbkoGoAMypQQcCwAOT4DelCSe36gOifOV42+q2SogzjAu+eLXeE8IALJYpNku5VoERMWEtAxAegEmoyEkwz2lAFMCnEsbAPCLu4voNSro1moIdFpIBAlShSwrgkoYKzV2CZ42lXYUAMhCgEWjPAC3DQMwFmHqmBcAjKljODGZHgkAssg1HoATSrELRzi5ewBAe+7ueklWOUICPBgzvoXfoB39b18EAI3EjQmrxycn+LC5YQHAWaUBU45ZrbI7zwLSJeCat+PG8vjoRIW1AQCDFwFAPsfWMJt3cAgABLArD0ALAM5MaTPqXzz6HoZeSaO6nT4A0J8U3H8nPwA4KqXTXKNIOIztnR3s7u7jwTffqcO+srKCW7duI5NOo8kOtG1M0KOsUmuIvXZ+XtE4GAcA9gERO3G558HfaaKxMAtUvvhsctPHjj/BWTIaTk5KQwAgi2b6rjEEJJ7gfSyryH365Cn29g8FFg1CQAYAoP8aazPEccfOPmdCJoGT7cTUyEBEIJ2eW7sgBAnACADkfENwzHTmXUebc4TGattIvpVgLgBw2zIAf6/kQwGAYgBWsbd3hLIPAGQH/uWLF2Jv0AtraWkJt2+vWwAwAybSyo+Tkl0BgEzdTstj0gCAW3jsGIDrS0olNBeXnldkOpvzDPAcOZf1wmIDkwEoEJBACcFNjjV25sU4NSnumpftefItzXNpgD9Oq2ruOMsKO8+OBwCNhMv5SxoAMCKTdm4Et/e2JQFfWloRuM75mACge90EAOSGmBuXcCwKsuVb9Io9OcYfH3xvAMByEwhGEIqR/WkYgB2tLQYAJKOEoAL9EWlEOEEPwOwAAAwSAPRYPqiJRp/VXheJSBCTkxEUplJI5eKIJONodoM4OKlg88OeniPnIam9U5fyMsrYyJYwVkguIErXnNfbswBTbsWx5lgSBLLdvXEgoFtP+XUFi7Rb8gwj64gf4gUAKd3SnCkA0DBqzFpkPAfJMCgLBGRqaUVeT9y4kQnC4+RPK3TBvvwF2miLuEs6/Jd47HjZdAQwOXdMTmY1fhhuwPsepWmZZdDwPpFBy4aZGIDTOfybz+9ieaGALz67j16zhsa5AQCTSbL5In0g9Z8TALx2UTtYOjz/uqpJNvxLDgAcfKa5F34G4D8XAMj5g+vKTQFA16ShBPgyANDMcAMAkM+NpkcPAGjGuxvDg/Gv52pMavOnMAB5ntXzqmH/JWL45S9/LrWEWP62eX5+doLNrXeolk+RnUhiempCNipsBq3fXsHy+iq6jRpKZ0WF39Hjj42jhw8f4fGjR0rtDjMwK5YUSEDc1KTMTunvyfSE5le+ZNlixzyZwFwf2LwkCEP7loPDHaXi7u1/lL0FAcBUJoZkIo6l5QXc/+w2JiaTHgCw0pembn88QjyWRiIxian8glhzZL43Wx3VGFwneB2UhtvpCPwj8MfGB+sBHgtZcaw1edxcDyTxtr60vGNG+muYbiQzcF4ic4xqlZcvX+HBg+9U0/BFn+r5uTmlCN+6tarGNK8pPa9rtTNkJtKYnS1gcjpjAMBeXQAgwb9Wp4pWuyIQMBIl+EYmYkoAIJOBU5k4Dg43Zany9tUJAt0covFFHJ90UTxr4/SsLkY3a5lUMoRGzQCAfNFjm+fI68lahmNZ47FtvF7JrOT9ZdgZrxmbFIlESuAfpb8SIbSAZCItuTTXZJf+exkDkPMn5/O3799pvZuamdX1bnU6eh73Do9ManyKdb35WvG0iMPjoph/bNQ2m0xcNvOLAQANi960X+j9ZwBAV0doPRLY2+kDgLzPYidGQtqXcc/n1ja3fnkbja7O5H32vv5cAUD/lP1TMQAdUGoAwJswAC9n4I9cYnzSW62vN0xPHVcfeD/vOuDcVZ/bbxDZxuwwuWqATfy4Ndec/6j3uIpRN+76/rl8fdx1uVDX/Ugvy3Hne9V9uer7/ff9UzEAa//0P/XYHfmwuYOXbz/g/cdDrK6vY22dCVWTiIZiZnNluxb1bgilag+HxS6KFUo+mewYQ7Brujmy6ZUc08irvB4lOhlusGzyLRkaDW5swjGcs9OXnEAsk8PHvRM8f/UeGx8PDQMwnpIEmFJgxnw0XTx6gIo1IwEmY4USKwJyXFg1oYZoEG4mVh6HuqrWGN1dWG4WxPoh4Oe5i86nQQDgJYPDdYS8D6rbsFBaQ5CGi306lRIrjxJUHp/+OLmw7QYLADwzwA43AXzR/4RMJsoZVTTYTpHrjIQDhl7OBYO/v39woGvPn6VvCosn56ugMFBtDP2TJjtEIzogHjk3u1fel/v8PkvSadGHGB7ssLa02eKiT8kEpU4EAAlqatJnsEcogJSVAKejAXTrZ8ilYliYTuGzu8voNc7QqdfAlmucLDUusPZg6AGnYdVPmbTF5wUGIDeKLDb8AGCkLwFWSjMZgAQAyQDsNC3bbuABaADAdesByHHm2IbDG48hAHBo/Piv8xUAoGczKrNvywAkcHR8coSNj5vIZXOYmZkRA5A+XPSm4SaXEmAHaPAaEQA8PDgWOMOikveOIQ13790RcMaNdMSlB1oQMBq2DMAEAaWuAMCNDxsCdhYW58Vk8y+GQyngnrQlmfmLAejtGo5ZwOnHN8TAHb0x5DFTlry/sZk3UgAAIABJREFUfyAJMIvPlZU1gYC5bPYSAPActVoDi4vzpuCzacaUXFFidBMA0MiM2dGOqDPP55AJ02SAsbBUCvDCImZnpw3451KAJQE+1zP95PFjdcdnZ+c8AGBIgS/DRYUZb+b4DCuIcjIynpRSxyAQdnzpJUQ2E/+tB18CfZax+rd7XgwbkxsRDwBICbAYgMUhADAcTQrgofSWLMrd/QMBgMZfzHi3EQDk+KJPEQFAblI+v/8ZllcWxbLtEoQSAGhDQFJ+BqAHALy1JGmTXhYA7BEAtBtgec/R55DMbqUAUwrcFrho5gQHALavBwB6huJFBuATnRd9Gv/2b/8W02SdEAC04DJTN7nuEQCkB+DeAeXTuxpf4wHAkK671g6fN6h71vk9LwDINYSsdwKAX3/3CAfH5yhTphaIIBRNohuMGaBUqcnGa4gyLPpQdcmOpHdTMi4G2QQlXDGKfTmevItfF5EefecCSMVCyKRimMhGkUjHgEgI3WBIKdC7u4cCAHV76J8mc3RKgPm5IX2+YT06GeogNEL3JwClZwqkF8nTyh3tmmvmCnN9+qETBAA7HaUAUwrH73P9G5itGzmwNtfO16gfwNHTZrxWqapJQuZSo05fxo42jc67yQye0RLgoYeR/xnbxDBFtZ8BZq6VeRevBNixYbO5nMIHDABIdYQXAOyi1ThHNNRDbjKF2ekcfvHlXazMz+L+3dsAZf21qp4DhoAMAMBBbePfcPwpJMDXLmovXExdneGvXiEB/ucFAJ18eDyjg2Pf2beQDX5dBqADAI+PDtCi2kEegOG+BNgxAC8HAAeX7k8FAKZTE3rmCHYVT05QOauodqQaYH19Wan2rOvNGOji8GAPb968QqdVkw9sIZ9RkBrtIBi8MT8/Kw/A8/OSEtcJKHLt/OMfv8HDhw/7KbgEiRQe0YaCKhYXF5HPF5CKG9mqWM7djmnws9YPmn2AqbeB09IRtnc2xAAkEFgqHSl1noEf2XwaCwtzWFlZEjhJUIOAJJuotVobrUYXO9vHiIST6HYiWJhfEQswGIyi3qBfoAEANU/XagL/eH3oPc21mS+qnKhMcKm/br7ifsnMcR0xychMZj1AQIvPKkOoHj96jOfPn+PVqz0sLEyohqZXH5uXbIaLeVnI6dhp3VGvl8V6FAA4lwW6DWP90eExldHqlNHuUjFVkSci6/FQMIlQOIWD3X1EomFZcXz/3Q94/fIEAeSQTM7jpMh9XwPnZWObQOl0OhNBrVIWAMjjZfoza0mu91z3+D1Np52WbFGooiFTkHJPNk85v01NzSikI5edwt7esdYPjrOrAEDNr1THW/bf5tYm6k36JkYwmZ/SNSqelbC7s4eD42PUqnUFdxlPxbIadC/fvBbzr9FgbWrz0lhLWeDPNKysDyDLaTHbPesRv0fAVjYVXTUBndefAQCNVJ1rFJ8J4xM4qH8JDoqg4ogdzjvcNihd43J044n72fGWBMaKymd5YKeIcWEBVwFS/inbz8AeOaWP+SJrUK6BYv+HTXhXlzJvT6P0Kl6eUbUNszJvcgwDJuZVnzR41+t+3nUAQPeul113jg+DpfjVlT8tADjquv24tfwmd+Kf92dHhYiMO9ebPhOXncknA49jGID+9+vdEMgOHPzf/2uPNOh3H95rMjwtVzCZy2NREr8FRGmgaz3k6bdTrrSxc3CGUjWISLKAQHhSACDNe7npVHKZRwJsJEUE2QZSXHOBTCFPqjxBuwrZYfEMMrlZbO0c4cWrD/iwtYt6NyhgMJnOSOLGjY2Md2E2BjRK5b/5PnpQbFS2pBNiZZARYwA+lZddYwquApzH5dhqI4JArvNAeCdzvSfLbwt0EHAhUMPinptFw8pjkq9lOXR7SpJ1TAclUZ2d6Q+LCR4fAQWCgCxyIkxJtB5lbjJwk4MW2V4Pm9sfNZkasJAAglmAjEn0AOXvb44cO81XaJvvj58U+xOnrYUHacrDDA9uqrhROy2VBIzweChz5MJIsI33i55GZJooBIRE0voZ8ukI5qYz+PzuMjrNMlqNigBAMvYIADoQ2QvUDNFhHWLeMaa8ZAJxgYlHjaGy8QA8VvHpurKUfxH4Y5GWzZkuLQuYg4N9gW0nJ/tiK929d1syBwKKJgDk02nwQyawlv3H8UMmiylszPPE/5tNY1hjmYAqE1opayGYqhCT1ARCSi5rGX8aJgAPTBJ1H/b298Tg4x8Cs/fu3raJvjPqVObzk3bYd618kt6JASQoAaaJfpnd+e8xPz+vABF22N2z5H1eXEfJje3hhc4jgdBzOZx+5352aAGld6cF9Fk48hzJBMqkkroWb16/xeMnTzS2lpdWsbBggD3DkDBdXCZit1sBnJ6eGdlSIIjC9KyAz1arKWmNK0TsdNUHxp0XoH9OIEjsggQ4XphEyA38wcGRrjE3BmT1/H/svVmPZFlyJma+RoTHvi+5VmVVV1Wz2E2yyRYEQRjoPwgQ9ChA0KMgCIKgB2FGmjdpRsujoAfpZagH/gAJ0EwTAsjhYKbJ7uru6qrKPTIyMvY9fF+F77Nj9557/F53j6xqdouiFwqREe5+l3PPsWP22WefbW1tyvLyoty7v82ABFYLZR+lMhgjV/KrL77kvMT8+8EPfp9lTQBxAfzrc481IHEttAMEuhTc09JKW3tIsiQzykUmOdTRxPfROMN/qSMJNhzKprp06BHAfPGLn/P+PvnsU1lb25Lrq5qUpmbYMAo/zy4utbTT2YpqtSbPnz+Tp89fSq1el5XFJfne9z6WRw8fcO1gvPwiUAAVS0vLsra+zG7TXz/9pfz5T/5P+fGP/1A+//3PBAA0799pYeWhpScA20o6twdIPLGZoOT7XS11RiIIZZ0DdFfsMkEUMoTiTT0JYGun4BgJRBkmAqST03P5y7/8V9Sa/JM/+bE8evhY2R5ubul8zwnuH2LwYBdgXiKwRKAK0FdttM51dmcHU96zyf464p7rWOhklnQ7UpoqSw5dofMFOT47lb/+4ldyeHIlnR4AHnR/Lkl/UFZ5DIDBbk9AGTRE7ZnQkBzXLLpRL0L2YAp7ChxMTcxRp9OVM6Esfn56RmbnpmV2rkjGRxmgdb0hl9dg0FalBT2qaO9QELgPFqATSkcJntoAlYbAPLFuzFAEhTyDsaSt/D5e//Zdp88J/T+KrCtrEME2fjcNIYypr7dkx7FOtQAj+b16g+wc/LvT7kZ+CEBA02n0r2GUH2CBW+iIWRMhfaawXR6r2wBAT3gdSQewYgBYdFptdpJGAhFMV2W8K3jfqF9R63JttSLbm6vy6SdP5MPHD+XRg23q6XZaDWUATpXZwZ7j7UB+vZYkeAX9LswvfAb2C+fK6pSXZuf9seFzvmMmPaxIsHEMA95Yg8/NhYwyXP85aPAcr+VQSYLX3ksG0ENNXzy/yMYx6x5trwMTCZ/xKzbC+RT5nS4ZBnsF2wUAEA31LLBFKSPtBkqAkfjAGkeBPiQRXGdS/azNL6wvbSigTQQ04Uu/lLdqCVO9onCcR8lt4PPYn3Cf2JuOj4/l9vpGdnZ2ZHtrQ0oQn+xD7051AaH7/OLZU036dZvUOfzxn/xAVtdQJjrLJiDQAlzZXJPL01NWikBw7eXLVwQAwYrHLaBh3NzsPCVteu0eE7QPHjwgwFRE4qNYIAhDX7wPFldZisUyE3kEFfp9ubw8ZdnvwcGunJ6/k9vqJdnzi0uz8uDBPVnfWJXZ2bJ89v1PuT/Bz4GMCvSUAQIeH15KPj8trcZAHj/6SNZWd2jH6nWU+HZZrg//qtGqMdGKva/RUgAfY7a+uUGG78riKp+HAXyWQMBeC7mS6s0NfRDcK2zLv/nX/5rgH6oDkAyEb7q2tkrAE9q6WM7wxQBkPnr8QLpd6DHWPQBw1TX+qksXDUK6Nen2a9Lr1yVX6MhMBTq6Oel1i3J5ccMEDobx9OxYfv2rl/Lsm1MpF8C23Jar2568e3cttzVUEPRldnZaFhYqclu9ZhMQMN/ASARr/+FDdPFdYydogDzYey4vr+hXwBbC34BPy7FZR3O0Nel1AZ7X+PwA+JrGrl8CbOvbYkybv5hr0OfFC8lwaPSCHPLll7+W62qV+xLYf7D5tzWAf8f0z969O1b/grYi1u8DEx2JK9gnLc6HxIXGUJQU8poMYZ1pHIbqM2UAmq2kv0VtWpR3O5JAT/1ffgdlRG6fTtguDwDk+xk433CCKZm4iuxp0PQnttt6TSHBw97PAj++K2BIq9IQp0ODWvdy/xUClfRSvXLYcG+mrZlA7zA8xrj7jIHC2A+355bmH/jv+TF6OK7m58V/D+8/llNTPykmRnCOZZR8mt6kxpAAyrGuVYIm7dn56yrrfvy/DwFPXpIWzww2LGww4mumT3KOceM7yfuTnkePpWOb+ryM4HRH/yZtfiYn+GgZrHHXn5UYGPe9aL69+b/+kwFYWvsHb+XF61fURKjM6YaFjQalSjCenJaDolRvO3J+UZdauygzc2vS7ZWl20PJWIdBjRo809HRxZoFACJT2EWA0BdptLosYarMrsjx6aU8e/VW9t6dSbM7kJn5JQabXQgn001SJ5AdpLwSXTw41SHEJatYKyYhgMkIoHKd3sxomyEnoBiU944aRMveDxsGzehgIjELiMCtWKIjADo4NX0cks+Jlo8XJIWVISTc6dCJQKCDTRCbPrueGXAYNh+w3/t9eXtwQMcTn8c1AADlGPRdl09bqMY4Ye3IaFZa2jhEwJsBgIEhwrhyo4fj2u3SISJQ0lfNplK+rKUd5SmZwU8CgCKzhb50m7eyNA8AcJEAYMcBgAhMy4USHRbTerF4BkMzCQBYypccAPhWzi/O6ewh8MKYYfOZmZohWDs7D32TGYIscC7OL07JitraWpcPPnxMNpN2VHw/CrqNqZ/Bs3JMcya4MTsgxwBZzH+ApwDv4KQdnx7I1BSC8zmZRplMccY5KdD/U3F7zajlCSoj6wmm2eHBIZkKHzx6wA560KnDC/elrxAAnFbHGF1ev/mGTjj+X5xDiYnLwnlsmKhTrVv/PoBl64ObtSsXMtA8bZPhZkMAULVU4OhjLsExnKtUyDR7+fKl7L5+TQBuZ3uHHeQUjFBdFo5lviioQAVwAScOwOnG5jZ1+9C9D8cEY5jMVIePxaW/6awPOLYWQGOtAixCMICS5L29PR4TIt7Ly0tkAgJEAegMW0PB/fyAwdKLZ88JQi7ML8m9+/cJSuMVM5id4+Eypjof3Nzzxj0qsRwCAN3Ius8WgvdTAcBuV3Z3d3k/Tz7+UBYXl6VWVc3Ww+NTKU/NytWtZvhNYw3sN4Dre+8OOP/QVAdsUXSHBDugh/oe98LzXJiblcWleVlahN5PXw6O3shf/sufyB/9we8zwCm70hgEwFgLWiKqSRz60wOUOUIHUFnAZLM5PS1jonD+R2OkYzYKAPSdGzw//I/7efH8lTTqLXny5GMGLSjX4r7i7TOWxLmtVgkyPXp4n8mC7wIALExD+xCsoLwcn53Lz7/4knvlQMoEBQD+sfyWwT50CVViAgAo5hjXQq7PfWSWnennZLrsxMmt0zjAPwJhaBgzkJmpkszOzUilgp8qxI896vIaIHqTzb/ilwKApplkJcgG+LH80HWjte9Y0wE4p0yMefuIOWMWONFeEKAccF/l+Xv9yC6o0DrAYRWID516fNeeJ0rsUFrGLp+oIgBQjFJp6Ed6AcS3CXTYgd053EHz3ShRSV8FoEWxqI2oKhWyIOq1BucXgG7sWRqCAtCuS69Tk7nZIkuAoUf70YeP5cHWFsHyZqMGb0dm/38OAMYlwI4NnEWU+Y4BQOiKYZ/Fy8o8U/c0Szz7AOAA/TBOpd1SBiBBDgKAYHZDAxDNP4YBQBw/rolQABDryNjdBEGDpiCGi94VAISfgesCawoM94W5edna3FQmcb4nJaerB6bX4cE7OTk61kRXISfF/EA+/72PybhbWZklu3tpeVE2djblaH9fq0RqLQIzf/PXP5Nnz5/T5mujqCX6wmDMgf2HBBl8FkqLGljSh+xDn/52sVQmkATbU6vfshsu/gez7eLiUG5rFzIYtNmY68lHj2ijYX6+98nHBMlx/dAfJABY78vJ8RV1/zrtgXzw+GNZX7snnc6AiUhq9tXrtIsA3/Cz1qiTDQ/fEgAputDiuawur5JtDB9YrxuN2tSfwf4PiQIymAsF+ql/+Rd/wc60tTr+LrK9sy33du5RwmNre5sae6hIQVIH98KqqlaDNpsMwHvrImi8BeZftyq9Xp0AILoAQ10ADEDsJ/VaW64uqiK5KUrHoFLkm6935dnXR1Iqobx4R26rXXm7f8lrwVaCsm8wOcGWBAAIUBPzAc9le2eLnYlxD0h2qt1tkI2ugI9KAS0vr8ra6gb/DcYzwNRyCfGLEibos3kagCFQgcQYEsFIvOEcGG/ES+1uR84uzuXF6zecAyCQMJF3durAv3dyfn7ORLn6A24e8SeIIQoAUtIIHX4pp+G6AKOZl8WgXixGDe2iK+32Ov3a+k/dS5yjCV9BOwgrQzBqxmP7oYv9It8pg+kTJlSGgK0w1hvBYPftVta/v83+yJEO3OrweockkFyiIw3As2uZ5JqyAL3wPrOAsSECzZjBis7nKv/MPzEA0E+6+R2hfdZf2v1lAZcGkBN/IWkorvyjDE6o5ehhHwaAhcdI7GMBEOYDi/geEi/hGMXXnwQxGT946yhtv/xNzT87bjiOBtCr/+YlEf+uAYB/8b//B1yCZ5dnDNzAjCmWy9qlamE26kKJ0oNBNyfNWk+ur9sixYosLm1JrlCRbg9CqBpoI7jA/5bNnwQAhE5RC1qDxYpIfoYNSfYPzuTo5EKqra7MzM/TEWoP1DCaULnvvBhAkpykyLJgssXen2aFjcat3ZXMSVex+MleIQDoGyTLQmBDwguAwhQccoj0exkOW2i2MPB5BA0AxgDwIMCB7gnKh7MWlC48vepWq01WBJwH05yK9RSQhXMd6Ph5x6yxzPEdQcBxhhrXYwAg/m0MTf4bWicI3MD+AwBIEDAvlZJIpdBnE5CluSkyAD/53iPpdqp0HqDphbEpQxzbskABm8J6TNojR4DoMwDhIBoDEA6ACRfjueDfYBeC2QdmJg2TCzSbzRqDZ5RaANBAmYSWjNmMmZxC7s+woTbwDqCmc+j0YWLDSZoqs6Ngz4I51h+0CCRpWTnE8MHo0Z94IYhEdhnPG/MJAAYcbTSbgbOKLqsAM+BcozyOOjuOVaYAijZCAaMEr9vqLe3ENkogZyt8dtzIfUDK3aAxe3TeGfBiGVFNDMT/69/TNhn7rjEALZBnJtbNaeueDduDLs6VWe0AjPvVl44PnLgmnNViiV3Ot3buk2ELUBmfxzm0o6gTZ4+yjfa7x+TJ56TTAUNAAz6MIe7HBwAx9tSerID9W+F5bKyYlevj/QIDJWbNckWyF/EZXA++w/H1GIBmU9MsFe2ZJw5vn4k3NDiYg1gs3X0gckAcYAyHHo51s9GWy6sLufcAAF5Feh2ImSsAWJqekUZLAT1NpIA50WBpGH5a+SLGZXN9lWMAMXb9AjK+HaZzELwggOyh07y05Kc//Sv5/mcfy9wcJAyg86egEr9G2+3YZI4BmHOlJAkA0DEkEw6cc3YxlGhGxEDEMdYxN/T4cUmujRm6l59fXjMgxD2iEybL0dx16PzXeYOu23hunY5qHz158oGsrC7J9MxUYg3chQHI4BAMIcpa5KVQLpER8vNf/orauQLgD+wgdCzsawk4AVkfAOwAAOxqYozl6gisK+zsjTHQfUnBsAGBK/0fcw2fBVOTjYBEON9rtQZZN+pcWvRkz0lZfhhLYK/8GTn6DiQMMv14lOas4hxhYs/mMXX8yPZRMA/BEpINCL7Y/IvBs+r/hXsUrgMAHxJsOAbst80P/A5QEfeUBAAn9QiGV2O832plgv/CSPkOMvYdJCSUsSQENjDXkcBjKSjKy8DQlKY0G9dSLPVYBvzkgw/lyQeP2WW8XCjK9dWFAoAzM2QA4qUdmHX94D3/9XeFARgGfb8tABDzi9qUdwQAleEpbAIyCgBUoQNoW5ciBqA+15gBSDsWBVUa+BlDO6rqcP7eJACg+anYr1C6Cd/3+uqG0hsfffABbSGkWMAVKJcAzqOD/Ln88ldfkPUH4AVM/dkZlM+qVt3K6rysry/Tn0IzCyTw0G3++uJKDg+P2BRr980eGfDYd1DdgH1kYXZBdiinsSHzkGlpq2ae2m7YLm3ohD0KYAyexcXlmVSrV3J88k76A/x+KLfVCxlIm2WzaqMVANza3iQAiHLkRqPN8t9arS3nZ7fS6xak3RI2SNxY3yFjDaCVAYBgAAI4ZDlwqymNdotAJTvBr68RyCoXy1HSAtcM0M+3YzSYgkYedfnpv/k38qsvv4wqDHD/3/v4Y1lZXaUPBwYeEmw/+tGPpDyFbsdl7q9geyPRuLq2KMsPthQAhPZfFyBgTQa5BvfZXL4js8tzyJzL9dm1XFzAx0UFSU+OT67l6ddv5Ok3b2WqtBgBgCenVVaBYU7guYLBCakQMPswD7Y3Npk8X15a4PsG/tXqVSVYQGcVjLg8NBF32OiD7L9ej8ApPuIDgCBvwC5rMhtVY93IthNsbzZJlsAYAviDL4vx3wf4fHYqN7UGdYanK3Pcl5+/fE2A+fz8MgL/dP92pbIREKgAoMpoKBDIRlG8BTRdUytq8aMdA92qEedZssqSQOHuENkrBwDCTxwFACKZl7hOj/Shc9/802RlxxCDbkgD/v33N/+8w7vfZH8ZSoyNaWKACoZRryxALPzOEACY0T3VJwWlAXDjwMY0oNH8LbyXBQAOXW8oweXi9lEAYMLfyGBN+tePuNwALwMetZFaXEFpxwxZ8IZ54H34caZx7c8RHwDMOs5ksyb+1Ljxn/R4QwCgA/D9+/ou5vvw9WZLYE1y7d9u9Yrk/rd/9O8NkI26va3K8fERjSQePkp9KCQNtoorHcj1i3J7gdKbvpQri7K6dk+WVzcF4vpoJIJXFgCIAIlOPj/mytbQRr2DTmF9Cqyiu2O/V5Sbm5Ycnl3K+SVa1rekOFPhNdAY+40FonLYJC3XHlQE7JnOkhN39Q1puECzqNaZBty9YQh2pOs3GESCwMjuQ7tJabGuW22AwGtwAv06BMRlbgbY2PA7sq4AYXhfLti1ezDnDL+zG1VbdesQfAN0CwFABEychCZ2b6VJPvDk6Ox2z6OM6hCAFTAyzVCQBg9tRtetsVpvquOGDb9YIADI//M96QEAnCnK5uaSfO+jR+wkB6AF1w0ABc6DlVRxPjkGjs/Gi7Qzooxaj+OCjGlUAnxxQXAMYDeujQxFBLUozWPTmz5LouLkG9gmOeqa4X5QohUxi1K1isaDgv7YmnGwbApYMQyenWFmE4F8UWbnZjkGACWxD+D6KI7fQTYZ5SVlOl8IHKFP02lpmhzHAvDBrnW3t2S9gOGDLDwcezJqXJdS3Jd2UHUlwFNgAAq/B4cP7D/M9bYDuUNHY5jKn06d9+85a41FAGBeNT0t+Odcz0HDpsx7AiCKtQPtF2xA0PDBGjLJFQV58tJt91his7y8LA8ePebzBwiF9WfgGp9LpLUXl8759wlHFvMSzjpeYIwCiLi6RBBzInt7b+jYEmgqYu4jm6wOPpiPtlkCGKvd3JK9eHR4IjvI7Pf7ZGqinMW3V35Gj8dxDDSsgyjozZAz0LmkGpnhzIwc4H6O42AlwJhH5+cnsoaOz8zIl6Q0NS0nx6dsSkGAxxotQNOtrQEwnGY45FpejdJ9aLxAHiEGWHBOAFDYYzCHW+2aLCxOyy9+9dfyvScfEhwlA92VjdKeu66JZMtaV86+A6Hc2NJOuBs0h9GveI4cEQB4fQVEmfxxDSvsfbBIyiWdW9AWov4mGAkAjyB5AZaNm7RMCJFxaven73z/+5+yvEzLmfQ7dy0BRiCJeQQAkOuzWJDj0xP56qtvyMaAGD2Bgb42RaEOn+tMTIYJGICdOvdQ3AOAQNhPC1SMFWhzQJMoMTMOvyMxUJmaVtvYAcsE4JuyCeO17gBAt5eormafpYjRdof3yICPZyDmbXRu6OJaEBYFOSFopfuaBU3+vsJn5ADNIafOlV0Z08+6MfKeHACoHePj872vg6kav64CwWkBhsGOsdgx/+AjIJmiYwZQsySFgc59fYHZhPeaUq1fSW7QIqMW2qIfffiB3N+5xzV0fXmVAAD5JB0AqKyyvwcAE/vMd8wABFiBtYE5ZcL2/vki2xMwACnR0uvK9cUZWZx4TOyKCSCbpb+qvfnbAAC1SVI+aq6H31GqieYJ33vyEdcyGlphfpZKYNxdy+HRW3n18ilZawvzkChZlIW5GVlemqWkwOrqgmxubVCnF6ytb55+w5Lik8NTOTu7oN7qwcGRzM3OySzAw9kF+sHrK+uumYbuR92Wk/6B3XAMQFzrzPQsk8VIDLKjb/VSDg/fsMPt5dWx1OpgTndYNosmGip90pfllSU+OyQ5sJeB8VevdeXivCqt5oAVBAAAt7buEwBEghWAU62K0l9oXQNYarL5BBpBgK34+PFjmZmdVWmNlvMHmJwBWAotUpT6w0coylShSJ8FDcT+7M/+TK6vuzK/UGC5M/6H3wVfBSAW5tfayor8g3/w7zotPCRcOjwmOhuvrS3J4v0NlmVL6yZiAKL0F+Bfp9uU2ZV56TVacnpyKXtvDmR+YY0g59HxlTz7Zk9ePN+TUhkA4KZUb3tyeQX70+b+jvHHuF1fXnDO4/of3X/AvQ7gpMnDNFta/YN9Huxy2Gf4FR9//An3TIBmRpYAkQR+GiumSthvkgCgJVQJSuRysvt2j3EOqjgePnzEMd3deytv3+2z5Hi6MsuGg2g2haTVz3/xC1b+NBvQfHWaf27/oU/hfCptGoV4U58TGIA9MKdcQgusSSbhfPxgAAAgAElEQVQIARR4+wWqJIy5bsBlDM4lyznVqsclu/5+BU1B+CRaxp8sAba4VjsoxyxzXG/anhfZnyhOCj3t94cR3nd/tCsYD+gFnqppvY8o81XAKjv2Csk6o+Jb//5UUzE5VuPuPzy2VfFFuAPJ2jGo6X8+ivs8zchQB3CUBiTnlxsn/541Fo/L1O1ZEOxy8UHUA8FrDpfcx4Jx8DAW+vUl14wthd3nYxYEQT3JODtHVmlzlnZlOKMn/T1k94XPM3x+494fd96h+TKmEea4433rEuB/+B//ceQRRs7JAJl9/BndAS1Qhdh6Udq3PQcAzsvq+j3Z2LynJYeuSYihxZaBN0Ptl/ZoRKtoM4IpABfQDULLdegZVWsdubi4ldtqU7sxOZ0/YwlYgxE/MB5exHH3Vb9TkZmFEPiziRU66eMegL1vZUqm9YB7gxOBDQtjwRJeliilGyYz6jheGDwg+2ULUhd1vPjMoODvCF4AiiCYUAagv0itDDKZKTaAkMGvY7/wfE57zsbJP48/JhF1N8oexG3uuXG6jKYFZbi3NphzKGnBd8DMgqaZdKUEwKlVFWnXZH15VrY3VuXB/U0Hmui9mMiuMVmoXRGAb5gncWlZTKnHvQDYANgNJwAsSzALUZoN5hWziygrp9YUHEsNhKnhFDDCYkAhzsxh3ExnUSnepocJ4CB+7iHoFQnc2+YGYCNhGFQzJMG2ceUjuD57bixJHAzIEGRDBgBTrnTWumOGDBmOvTWjcWLUBBpd0wjYAb9kXbUkIXicDCSN8UMgKtIeMu2u+LNZhj1tncVNQKyJRWLm6XxARpBAXfIIsf6EvQENlx67kqrGzAz/f/j4Q5mfnyMwbRokCi47xmJkEMLSUT0fHG6f8YGg4/T0jA48GA0h4xe2yMaOXcvB6KxME1gFyGKONTZiS8agtNG3V5yPbkhNfdJnOfO6nEZqpGnhNOUso2cOQGJEHXjFdZmYg974uxJcO5/pq7EBhBszjG9p2roc6nqi3YKTgKYlLgGBsShg/qHyswBtnQYDE5QCc3/o6npigxKntec7KwT+vWYNYKvis7h+HS8EEw54xsoO9GGS5fW0vNol2M1tsq+cdgrfdf8GQAowF4EF7BCYkrDzYAjY3mbzByWam1ubMjMzHTWrUAaEswde4sXfz/hvHNsBXbDt+E6HrGORi+srefrNU0pvaCdilMbjHsvS4zFVA6w/aEsfazkHHVR1YH3hbhsnfx5wbjnwm8kWrvkBkyF03hJLP9jPPD1As3MWxOg58iw5Y8BrzXYiTSid54rtqjNKBrfndJutwpFMNsB3qszfCB1F+6wdj+CKe84AxbXDpGoQ+TZqlN5b2j4Y2rGEcx+8Cc1ZXK+Vf0ETF/MK+waZ3LBuOWsChOfWIfAH9k6ftY99stFRAgzmC17QN4RNnKtM0wknSxUAjntmsPf+C8GzJX7gMyhD2YJSVz7r2fpRwZI+k6QO4Fh7H+zd0d4Y2PNxGoChYx0yAMPnEtmRwIO+qwagf178G3aAAGA+x+SBr/1o40NbGFwQQHZ0SL88P5M2tB/ZJAkAoErYoAKGnb0xH6AH7BLqQ9raAw3sYv1DnedZDEDzo2KGtZsfnl21dWGAJnU0m21q9j1+8FhFeQYdyRe7Usj15OLyVPbevmTJLbRnobO3uoxmdtOytrog+cKAwBHYdguVeTL5vvn6qRwdH7PJ0unpubx7dyjnZ2dSKk0T+EMyCUDh9oY2VcK/MRdVgkDXERLgMuipvnSpLK02mnGdyv67XTb+QLFCvtCVTq8m7XZNur2W7OyoniCSoFgL+ImXapOiSZFI7bYtV1c1adR6/P2jjz6V7c0HERv9+OSUwB/WMZh5XG/Fomzf35Hl1VVeK54lEmE+OAz7B81OlK9ij0ciEuv3+bNn8ld/9Vfy6tWhoABgZWWJOrKQEYEECjT3wLKHH/uDzz+Xzz//XB4+us9KEHQBxv9IDqytrcj8xiJtv3Sr0m6hO3VLCiUkdPIic2XQuel7oPlGrdqUQW9Kmm00b4Gu8q68ePlWpsrzsri8JbXbrlzftAiIwq4AdMO+Bp+ayfNBn91/Ae5NT6PB1BTjSJNdgK8NZuWTJ09ke3uHuo7GUqatR/IRmvCCeGmGACCeLTu1u30Q/haeNTR2997sUf8QCfHFZZWwef1mT7559oLPYvveA1leWiETE2A1NO6fP9uN9fQ41T1QzuyeazJpfqzq9CpJxRjtSGbiWfiEEVwXwEzGtdAdd0x1W+oKjBS1EaWL4/xUrPnZbErFTtKdyE745/EBQPhA+rvGAcMlwEnm4LCu+7CNz7KVaX+Hz/VtXjFzWY8yar/wm6+Y3bXtLPQBJr0m0+PP3h9GA35DgE5woDRA1gcnUb3C+05pwulr0vmHjWIBl0z2z2FzIZ5zyecfAm7+eJNlG2gEhscLx8n8I7/3g2oOqi8d+tz4fhoAOyngF+In48Z/0nlgx/E1Fv1rCkuow+udFJj0AUe9tizwfTJQPhMAnLC0P/df/kf/jppBF0EjK63OuXaYxOaB8gR9vyTt2y4BwKmZBVmD2OrqVpylcN10cbw7A4CsIQMIk5dGE6VkTZaXwe3lRh/F8UnPMLnAgkELdJ+sPNT3gf3vR05yUK4z6SSyhWwASRoAGBqELAQ/7n6YLtoZAph0WjoKAAJopAZg1D0IY+YAwKDkNwYTbSNRB942krTz4FzhwrNNyX6mGT4bRzqn1rCASJrONXTwLEtHurVrWaiUZW15QVbpkKHLKcoj1dFj4B6JqrtgxaaFc1zZGMY0o5BJA7DX60ur0WQZK1iAqvmGzLY1igBDVTfSEABUQDwOdpMMNzV2cJQ1aHXj42XcsgOneM7GRsgmoHvPm8cW4NpmCUaHHZsSXywRRtlong1oUJKogsvaVQ5ZWj/jYhym+Hl6QBe6tbrFEl1/ICacvK8YmPLniB9E03Ba0DfGSNn3IrAxKuFUcIdjAZCH4KhrZOAmGYEEMsKc9kUEtCgwixJgOOWbW/fIvKON6QPYAejz/gAgAkAwJK+uLikKzg3PawDgJyOQ/MC1w5GGHiPLSp0YPxidKMk23UPT6LPnbzMRzqk5gf78DFlUYaY1LRFBNpzrhmybEzc2gkE6J1X7BvPdPmFgATLk+n2sJzCemb1vAxgzBqoC1DFAjIBRs/BgL4GRAGF2n62H64auq3UZDm2xab5qN8C8AFTBi13g3RwhTOyadNgGb9n+aM3RWXGSEZY1dR39DMDEdZpenHUzR2ILzxwsQbtPA89xHQjC2GG7jFJOlNNqI6f3BQABGgNIBavi4N07BcewnhzzDz8Hg0LUXKQ7AECI0l/H6oskL5KNi2ythHujjqd2icZzta7vieeQ0ak1AnO8kilb+5HGkTuQ/R7Zk6DkxcYrdh6TIFXo8A45qi5pwTnudAO5Nh0QqAAgNPcKEwKASV8jS3g8ut6UEmDTSWUXcScMr8knSFGgeRfCIy1V52NAIJ9raSdvAEY5MJZW5P69h2RJ9doInnVrhDYq7IlqSsWVF6G/8fcAYCA74bGAOIfGNAH5LgFAVCcAAGw1664LMMr4tREBAEAwAH8bAKAlPDSJDXkaNDnJsfx0qjRN260lpXB8WvJ2/7UcHu5Ku1Uj+Le8OC8LixUyADe2lqTTblJPFI2x5isL1Jb9+uunBP/A/kPiDEx4gDwAwbE/gymIUuGdTXT/RcMoaFyzC4o+JpIJumR+q+/bI1B2dXXG62k0wbAvSamck1b7Vqq1K0qgoHsxQHSAbwAQDQDkMft5abdyUqt22PyqUe+xPPajJ5/KvZ1H2um8P6AkCliG1lgIa7gCLeIH92VjCyXFOUo4UAbHrXPrXA5NPACA8CcXFudkf++tfPXVV/Kzn/1Mrq+bsraGbr5brAQolfLUo25QZ7DKCpT11TX50R//iM3cIGXiMwBRAlxZmhUpDAgAthpX0u1D/mQgUzMlkVJeWvW6XJxfknCBSq5Wq0Btw5PjC3n54o28ev1OpqZmZWl5S6oAQq+hi9jmXskkanmKFQOqYdiR+/d32AgEVQ0mWwR9ZYKzzhcCAAgdQ4wLOrKb34LnR58nD610LeGOAED47pBIGuBYXZYLA2xFcm15aZnT4OjkVF683JXLmxvqRi6trEplZk4OT47km2+ekjV57brWqxJC3JxSn7fOJSbKCNAZA9DiBwDDavdhWynX4G00FkcwFrDqHVSAeHsZ9SmLAA9dqa7rAsyrcQx1jGMTMhUoC3bsxLjJYrKSxm9oyfENSnzDuCNKcERJnd8uAKhVHJO9huMjuKaTf98/y6j41P/cOIBp3PvZcZ+eJZQGSTv3qHP40ko2h/yfoVZi5CellFrHhIt4TLP8GjtOuP+pLY6bOo7DD7LuLet74xiPk82k+FNDRJYRzFIfJIy14YerT0ddw/D9ZgB9EwJ42RWrkwGIuX/8n/37CQCQZSIMqgcEZUAXByhC4zIoSr3ekXa9K1Mz0FuA+O+UsozyqqenAao5LrHG1ygGIMqpSFaDLhRo9UhYdcF+MPBLu1ziFT6wxIQIWFPuG26l9d1iM9K1+7NHHTIAcNSiDB9u+EDNiOPvViZljDz8tPejBTQkphkbZAbLjlkXnjfNsGgnsZgBmAQA7X6TGhG26cULLqYG+6De0H1nGF7b7EKAwb9elICh8gZBPdkhAJoGfZku5mQq15Vm7UZK0pPFhTlqzwEEQVdnGjYEz+j5CU/PGpmQNZJkogAYAXtGx083cBg4lKxqBltLkI0RZ7qSRdPCYqmiYwD6rE0rnU5QzlzZmSuHA9iG4I5Ep5TOiMbkUyOiLKXE+NAI2QJ27Ck2y1D2jjINY6aSbQKqhZOnthdeYAAye5+LOzL5849AbwDmKsCK60myEKP5QWuhGlv+S593DAAmzjPEIInL2iYxlrrmYzDUro/jSAo9mum4IxHoA2M2eWRjYxpYhgwtgFqUsc7PzUcMW4CC0dx1LCh9TumdnuFwW/mKdSNkAx+v/D4EbXWDhq0zBmDFAwD7MoVSQKdxhudMNqk1NXIgeIKx4e7ZBwBjx9BppjpNC0sspNkPK19FiaiCDgouY6pjXAj/0XFwQvME8fFcXJkMHHjn8DL7LwUGB9Yp3cp/I/YgwMIcGhWxwk3aHWgTQYIifp5WBmkafZGNDjRNjE1mACBKrs1ekCkYAYCwA3HQn3BgTN/HZwCi7M6VYIClCBZpxACcKbPRRrerwY9pURl7tz9A5/EiGSAYUyulQ+BwVwDQSsn5PJhsQBB0E5X14xmg9JcAIJiAZGRi/2hJ34F/7MEReYDp8znnGERc5VHpqrLwoVM31CV0xAL2wVX7WKi5GzXjcplnYyTZ/IxK8p0NthKcsMQnadeGnR+zlwoAasMRPAMLUrEWYwagx9bOaAwW7vvvCwASQG6pALwlIVTHrIi+5clEHAHANgFArE3sb2CUrCyvcXh5Tf2+03ecJbMdxwIz1Vid+UBDCYAygARcvzIAAZbr07J9xb/XYbuRNLTjAqKh6fK7zgD0LtjsRtJmJAFEA4HehwF4FwDQ7wLMtWoL+ztmAOLYSG5YZ1r8TsB6kJfK9LQy8JkW6nBuAgB8+uyX8m7/lUzN5GRzDY0+FmR+bppNKtaWF6VauyYAwsZYSxsyP78oz5+9kKOjU7m6ukkAgGDCQgN7aXlZPvzgA1lbWXf2VLW9wQDH3t7tKOuyVID+H+RM6nJ4/Fbq9Rs5ONwl8IdOuWhaAWbi2fmh3NzeysbGugMA52jDwTbUF1YKdN/QIKMnN9fQT+4QDPz0k89le+sB1yiagABYgs4g/C1qKXe6Mr84Lx9/8omUZ6a1osRZXqugQPLPbDnYlFpinZdf/eIX8vSbr+Tps9cyPZ2jfASamgGgRMMxaN5hL6Guda/PTu5gAILFiEZTbGbkMQDnoPEHALBTlWbzRhrNquTzPZZsA8SqNdEY7oj3hk7A3R7uuRADgLtvZKoMMG1DqrdNubqsMwbE84e2Ho5hACDmBToqKwA4ow0AewAL1bYsLS3J0tIyQbvZSkWqtRrZg+bHa3M3NOVAWfC0TJXR0A6aurDNqBRTtjJKrjGmpXJJNjeU+Xx0eirvDo7l4PRMFpaWZX5uUVquucrzl69kd/eNXF9fabUZl2zcJNIvw6WMB/ZNNqjT5Bp9JsQrPWUA4rnhvmErYwZt7H8a+Bc1r3KxEn25Qp7sVDQdBBjI0n5P6gLPlfHJCABQfTOng87Y29fSztYApD2PGINJksGd7ba7Xfg43+Y1KYA3zLhywMvvOAA4DkAbVXEY7b8j7tGeWxSfBSW7wwDwaMB0OA6N/YC05+yDhj5pKXIzzZkI9d3dnB/rNwWlXeH9vG/FZuSPpkixZc3nv5MA4P/63/0XnBGcbAAECLohkwcApE0QkGLg/FBe6rfQAOySdg1hXmpyebph2vxjGAAcQipR4uVYUwAA2TEQ5So9LV9i2QOzGbp5EmB0gKBPoxyiXgasP59iaQxAmv+oJEZLK6mLldFZyZ8QVg5lDjc1ILwFasfCNbbb0NrI0Xmy8gmMY6ILj7WX9qi30Xi6ExuAwCCBPr4HEnrnb3faCgC6JiAxABgHw8YE4mTGZuDOH20iANcItMVahT7YFN4/ondkqnB//J4xSYtgoniln97Y8ngsHAGLQQgCUra+35GNlUW5PD+WQadNfTpskgT9XCkUNwJXWmulHwoux4EIg0yUEwQAIMEtd0kEJlw2Vu9XWTkYH83Ogc2kpbBRiWxU5hzUJ7kyW5ZmEjDRMbSOXgkQ14ERBDUBfkRNCLyg0zZVv7srGuDAkeyqQ+WPtQGK+DscZh8AJCPL6ZPZffrfHQZUYmaNlav6zzHSVHNNEwzsUEAQJZnOfXZlxbZOhjaECbyG2OBamUFMl0cAjLFmxzwCRo5u7poPGGPNLwE1mjoCYuj1ELjL52R6Ch2ddR0D6DLwy8ZpUgAQawDfxXNiMF1wAFiQBdbjJgHAqAR4oN/F3CRIjXIib075QKY/thEwYwA1GZ/azMRAFIyn6oqkZ4fYJMJKaN33lFmXY3mRbgGGDrgyFjdHKQPBzLVqyOIeAH6BURmXY6tj7QMLLAHG2iugOUtdteqg9ursBRl+dHJVvzFKRqV0xcOxUVKBdReX7Dt7Bo08x+41W6F21e8W61jQzr4aSBQzALWrNIIalP8gSEFwhcDRdOV8oNqAegSFEGanjp8Dnd4HAKTWnWOs4VmhgQM1VdkpFDZP1yCZKS7hAR1FAICUtHQyAgrs6QIMm1n5jCc8N5bEYp9wOnUTd8ly+xyvywPPw5nHdefZgqxSECsnMV2cNPPhl8ykZXa571AGQEt9TSuXzVu4HygwmOYEh+cL11BWqXDW/cDuMkmEMm90gET3UldWxoYyYKfQJ8J8427iZBm0KgMuFtgyTXQURSDp2DXw3zBPwIBhp1HHRomqG0YBgNNWgpxkV/49AKhPX59xXDqufxsGAGG3sb/TPgQvG8u0EuBuS0uAW82aYwCC+acAFwzkoIAGP3+7JcC4fJ8BaKAVWFqUTqE/2mVzjXy+JfXGubx4/ms5Od2XleWKdvqdn5O5hVn56INHlHq4ujqnvwhdv5XlVf58/WqXurnVal3OTrVTK1j0KAFGcxyU/X7/s89kfnbB7Y9KBsj3VRsb4BGAP0x5NJcCyLe7+0KarRuy/cBABINu5942NW0Pj/bJEAQ7GwDb/HyFesnW5AR+WbEwLd0OOmv35ea6zhLg29uWfP+zH8j62jbXHbQQAQCenZ9wv97a2qJ/trC0KA8eP3bNsZQcAX8A9hvgH0A/Nq6ozKtUC8pXX7+UL37213J8ckRpmrX1JWrpoZsu9lM0NjMNbO0UnJd721vy8OFDnZ9OwgXHBQMPDVbWNldEIKnRbUqrXZXLqzPu5QALy+WCXFzdyPn5lfQ6eTk8vJDllS3pdoSagK9e7skrAoBz7NZ7W8OzuWUTNTx/AwCVeKDkg0cPHxLcQhUK7A90mbEOMM4PHjyibMbcHPQQUeV1S01uHEufoWP59bTBSMU1QENcQ73XnrByB9USsKvr62D4VeT45FjeHR7Lxc0ttf52Hn7AeXNydi67u2/J0Ly8uJKqG2dbkiAgJGw9fEfEI2g2Emn5uuShAwARo8JfQQVJCABqsl9tdnQOkA9ckxpjm7Mpzrw+U3YXjiRSVPbFAEAyRrEHI8Z2ZmYI0HH6x3FMECTmvbhL48rk+wbgvS8A+G1LgCcFcCKJLvPPLQE8AQCYluy25xMDZwFjwH0g1Pyz74UxWByrjAbYwnGehAEY7iF+cjS8D4vV07CMNICOPmCKBqF9fxyAGY6H2iCHT/glwB4AGI25Y7wmzu9wh/C4af4efZ73I4BmHW6ostH/YATUu8pKnj+juUrWCYbW2W9MA3BCBuA/+5//m+QQugWFQAvBgww6WkoqfYFbiu6FKCtEeZuCGI4x5J6EdSuKe0sMUyQTiyWHrn6Ag5B9so69YFTFpYqDgumUWbevuOwxXIjRwA8NbKyDE07AWB8nAHYyp0n8hk74JNClGwEEfjsKUriyQn+ihwvMQCbbyP1FbqVCMfAXP1xfHwkBgd8EhAyvgF1mz0sXPpxZvZdkIBzT0e16/KHwxw/XBGajMVRCg5T2ff7NDTVZKryAvpaZEYgGWwblgQAG9YN5sNisUxe6PloGzEqJ7X7c0NhzURAwzlLZWNq4qDC6zVEHavRNA1MZgLw8tz9YFi3BQAFAETACs6dOcmHquS3gcmWWKQCgjmPczCMt4PSZhfH8Gj2n830HDjtwALpnCox4d+DWErUBA4DNAlxjBMbPK5fS2l21LIdeY0oIIycjZU1Hpa0REOWbM9WytFe8jtAxG11uu8z2FotTEcgbM44sq2pga7qDADDIGIBgE1lpR5ZdmlQ7ItxYcB8RaO80FhPj6Gmv6Xr2xtlrZhKOfXJDCjeNPsvlcX8o1zLA1D9GmAEf10SJ1+U9x3gDR4Md7bpdr99y3SHgsc7NVuo77EClrSffPqfN//RnaUzBUWbfukPHkyqebwYeYd9kuRIYxgUtF4Jdho0s5JR1ZgCgiYxHc9RsnPsD7hf7COyYNbiIrw/sXgQQCqLq9WvizJ5/LwLffE3c5BqJjxePS9Jp1sSIzqtkAJE1VsnvY92nj7mvZzty3FM0ctQmOoa0sSgyMrq2J7MJDhMlMTCteq1JVqi//yqQrgkCk/cIHewsDZhRgGbifofEzWO7bJ/TDtp9Bvf4SQaN0xG1zxijAgwcME0mAgBd8ydLWtxNAzBjLY16mN57IYAWAWTBsr2rBqCdIpofGdtg1vnDNaFJxWEAMGELWYbap7YwXgjyw/kd+b5W0eL8bXTLVQDw1CsBVgCQyQ82AcHPckID0NhL0VMY6u7rfIugS3DEuorGJXiOCW3VAdc/7Bub/iAhBJ1XJ2fQ7TWl265KrXkhreaJvNr9WurVCzbcePL4ESs50LxiY3WNe+75+TkbcEEvbX5hiUDI3tt3LPtF1/mTk2M5OTmTK3S6rWhn1wf3H8nW9pYU2W0dyRwlDOj+AT+2y6YTMzNFqdWu5e3+Szk8eiPN9o3kcj1ZW18hODczXSG4uL9/QJBtfWORICUaicFG4/kAuNJO79MExtAFGOWv9Wpbrq8a8vuf/0iWl1Z5/Wgycnh0JOdnJwKg6uOPPyZ4BU266cqMdmqGD+oAQOh8QtMO9wn9VpTqY684PjqWv/mbn8r+W5Qr38ji0pysrS3K7DyAsCkCdgCdKpUZjiUANpzv4b37PB/KpjWpkScQqczzBbn/YFNyaOTYbQg68QIMhW+tyba2tNpgDCIxgg7HYFBWpNPOy8nZpezu7snu6z0pl2cI1N7WGnJ4eCztNhIoBZmfW2BHekqZFPIRqGUMN9VkzLM0eXNjQ+bmFyOigM0/+t9GgoC0BRqodADmTrEkGna40aix5Pfi/Ip/x364NA8guCR771B+fSX1ZkuK03NydnUrDx9/JI1OV7755oXs7e3J5cU1v++qd6MlC19lCFBzlUM4B9c7k5O6r6qmuq4TxHSm0RnZGicjgj2Gs5L69Qpq4gWwEvN/cWmRVSd4oXmmxScEHp2GKBiA/Lsj1EQAoCNoxDF0cl8HcSb5SiYsohgqKAGe0FwPf2zCUsVMP2EMgGNxnPlLCnwrex/3ArtkvkW4JxPwciSQ8PyjQEH/s+M+F/qjxEocsKX+UrzxpFXzjas29I+Vdl0Wr4T7UNp4p1VP2t+G/ZnRcaO/ZtPObRrk9gwi/8T5gZMCZ+H4Dt3DewKA4ToYXhfpMzYsuQ5/H7eOJtcADI+UQdqYFLLKWKe5f/Y//eO4KsiVLFq5CMVjoKPEUkHNmkNPCUas1UaZGzqrOjBmDAAY3k5swKxrYl567CSsBovi464EiSyWjADCBFWHBj4FLEhbQNaJLyyNGfcgI6MfBBy2YHEP5lAooJIEQqMFkHFf/uf972eNI/7OLsBoOjLEANRzmwEyI0UDFTH+Jp1JegWhYczKOOCzQ6i3u4mIhI5TswzYHdsFdcpG1c6lxq7DJ1QcHeJhyfbkBDTHAIA8jiupjDYQL7iMxHR5McMAoI1/fL9eoJYBZEXPLGURJgBAKxUYKjcNg9xhYxBlyNxci5/P6ADNmijEBtlKwIOZltPSOQSUiflD500dQj4bY275DEDL0mUCUVnZN50QaByRfMX3nw0AGlswDQBUpwxlwGCT0tagoytZwO4+okzj3QDAUaXvXDcBAJoFHIwHAHUlJF7e/IvPY+Nwx53SzVUIvWOstre3FNRK8LWGJWwzAcAMe+xrE4YA4CwCjDyaW6CEMQu0G1OCMm5N6qyd0NynlJZ6ZhPXD2AJTgqkBsBawN6FBAn2zO8KAEzYXgs2IgDQaYa5dRgDgLEdHg36DgNPGBwk/9Lsvg7c8OkWycQAACAASURBVPiF3WYz8Dsts5rglbVOIoBnDBPAAgmThEAAZ69wf/XtmzLjrYTcukU7wNW77kwAcIKqAo7r0PJMJoXwGbC/MZ+o8ZoD0FSjtpjZHNMYw2cBAJI9PwATvRc3ARliALaTTUAK0Bx8fwbgBI8yabKGmnC4JNjvLACIdZTuK2mivEBtMvx7bt7KSeNbHgUAohySAGCjri2PEOxCNgY2hc1zwP5TAJBdSgFK2n5lp/gNAIBc4Q6oKbExUp4alWC0odkTure3W1dydrEnteqhHJ2+kbw0ZWF+Rh4/vC+rq0uysaZyQajwAVgF1h0bPcxMs9kDylAPD46lWqvKxfm5XFxc899LCygZ3SIAuLq6wg7kLM2F2UDiNbLvfSkUc1KZLsrp+TvZf/dCzi4OqE2IzsQAETc3t6UyPS9v3hzIq1d70mm3qEm4soZS1qK028rSRsXOwsKSTE/NU+MPzD9okter2g34D374x3wf+nK4F/x/dX3J5AD07VBGPDs/T/80CoQd2IRx7PcAFAP4gQxfSY6PD+XZ8+fy/PlXsvfmrcwv5OTDDx/Iw8fb0mjcyNS0ayJYKJI9B91PazCzubpJxh2aXKD0Fo3EAEAjLltYmGNTjmIJXc67Uq1eS72JhF4jasyB7vbodIyy336vJDNTC9QAPD69kr037xQARLff5WWpVhuyf3DIklzo81VmK5yfmKdLi4sEIsHmA/gIm0otxMo8v7u0tEL2X5xAckCaZ4+wNgAAws/AXAFIDLCyWrth076ryyseh1qUYOp1u/L0xVOpNZpSnpmXtfVNubytS7M7kP2jM3mzuy/nFxdSrzXIOGRs6e9VkT/qESpExwqMRoZ2BbD9NKlmCQCuB2jFwtd2lRH0UwMA0P5mjRAh14DPoHEJkgOID29csgCfZYOqnuq4Wwlwx1VlxAzA7BJf3Z/j9+OEcazJFu15UeXZtyvhzW5iMNlOYPF32qct4ZaIN9zeZAk5WGJj6fl+TRQ/s0JouDuyv/ePutK7AID4LMBJbeQ1DPxZabh/vnEMtqwEYuhvZF1nVuydhUfcFRDMimc0YRY3qAzPF455jAclHaGs64+e3x3DmvC8aaDxqPkwRECY0L+LtuchjcHJ/N9kU1DPn5gYtkk/T+5P/8cYAKQBsYyky65bUwTtSqZnIwCIYBCMhqIrE/IAQC4E59EOaSS4a/cBQP0TwBumyxQAdCVeyvRS7YS0V5bjPc782IScFIkedzzfsFq5UgIAjGrzk09sXODgM5LGXQO0R1QD0DUB8RiADIA8Su5dEf/w3FmaDPHnshgnwZHSAnTXIRpTyAI338CxQApZFpYGx10L+ZlIb0P1/6wRSGjwjb2KjDJnX9QJ1y0U1wU3ZADacdLHbxyQYDqU3hh45cvDayI5VjEF2Qn/64Llh+LyY8dcS2Pa4YPBeEega9BNmfMyAG0iANAr0dTn0o+Yb6MZgArkDr8yAMCI1TMCAAwMsN9kQ8clXm9kaAk03RQApOadC/D1ecbXYRlGBQdUZwUvgFH+K2QA/uYAQC0J5CO0TSQV3DIAx9D09wQA3U3W6g4A3FIAMOw6FWpvqibgqFfy/SjZ5ALemAEoFH+PAEB3yHEO0zgbmfr+RCBh+pFVX09fWhqk3c0jAJDl0woAUgNQCgRmbD/DU/KdCrMrNsvwXsgA9Oe0fTcrYeQfO8vJSruz0KGMjz8ZA5D34c2FcQDeuOc27vvhukw7Hu7fkmBIkiUDiwwG4N8SADju/tX2IFjrM5DGCzIGptcZAZwACXM5V4LvAEAwdGyOhgDgUBdg7K0BAOhLnIxlgI7bA5N3+rvPANTrNe1K2t+EEUzeb6lYZhMo+GGzlVlqNPqvcQDg1YU2AaEkTSGvTNXfIgAYsWucQYLGKsAlAIBY4+VKmbIN9dq5/Pqrn8pArqXRPJe52aKsrc7L1saabG9sytrahtRqDSkVZ9joA40twMYDixDMtpPjM4KAZxcXLPOs19Gpt8MGIdC3u7fzgLJDrXpD9U17kDYp0Z5yTHN9KRYgt9Mn++/g6JVcXZ/I3EKZ+n9rq2uytXVf5mZX5PnT1/L1189ZAnzv3rosr6IcsxSRGsDYXphfkpmZWQIqkDwiA7DWlvOzW/mjP/oxmYmQQDo6PiIwBUIEbArAndWVVQKbrU47SpixKR2ApaZWVKGSiqWv/YF8+eWv5Itf/I3s7+8KcpJbW9PyvU8/kA+f3JOTkwMCgKpVXZD1tU2CR7g2AGFowgFQ8N27IwKXBADrdV4LdAPv3d+kJij2n3q9ylLlThcyTgq0tTpITGFOl6gfOz21QN3D0xMFAF+/3uN5AOLd1Gqyt78vnU6fACQAQCtnxTXhnrA0kFzptLv8Cebg2vq6zM0t8DsAD30/SxOA8RpCZRns2vRMmWXfYP9dXFzI5eU5bffa5oYMej3OkfMz7RhdmpqR9Y0dmZqbk7Prqnz19IW82juQ29uGoBEjzCbjBa5b6BZzRXNZGqPf9gLut9ThUwAQMa8BgPw8dVm1DJi2wPOzQwDQJEC0OYg2aYQ9+PijjwkSX15eynW1FpmHSQFAs892Hcm93wMAUxjL4b4e+suT7EOJz4z190YfcRTxxva0ENiLY1mVLcv6HJ/XmBLNcQBfVuWC3VVYIkyGNEBAT+/fB/5CAGmcP5t1fZMSCbLkfsIKsiE/ckKiQpafyOSU06nnGDmiU9hc1JeHSfXZgnhrHN41bjzDcwyvh3El3GHF0R39nSH5pXHxkl3xb4oB+D/8t9Ed+4NHZH2grCwax4Fj+bBk97sEAOMB5yR0HVShFYKXlXrahB+ecHd7ADacf5sAoA9eTnr9WdeXlRHAfaUBgLrJuc3qdxwANCMU1tr7RpOUb1eu6o9RtCm66cRSrQAAVDAn1tzAZlw2LTvXYCYymHcEACfdOI3pYdfud/dKBujhglcxYg1AvLOlAICJjS8EAkcBgP5hXYMS/74YgEbaKMObKzD7PP4LwLKRmp0jBi5NhD7MOIYZxLsCgGhh6Hd0NpDNAEBjB0bPK8jgQHDbLwGmo+lpRIT2ZtKNe5gBqMfl8x9XZ0vH5/0AwBAkgt6OlgArAJj3A1rrzus/wyzgOXZzE0/c12Vll91eh8wmvAwANFD/rpv7pGvyTp8L1g8YdqZZqA65Ng2BLUY23//b3xYA6K9//95+MwDgsJ3COU2z905jm/LhSMNzXAnwBFpAf1cAQAT5eGkSQ+dYGgBI8IjMQchpqJ8UBlyoGkDTInwfwTzYCwAaTE9R7U3ccMoY0qE9jP2aZDn1uOfvqXM4fVBntwLNoN9eCbDeQQIATCRgkv6nlYWCyeTrmPEYkQZpLIFiwDVKgMH8u7k6JzgDmwe/EQwr7E/UK8tPDTEAWZroQyjfMQMQAXBcmaH+eLFUkmIOwGZfylOQf2nKyemefPGLfykLS9BsvZWlxYo8uLchS4vzsrW5pY06un0FAE+v2NV2elp1KlFOTADw8EDOLs4FrHOMH+JGfM7Yf5j3AAAVsMIeV+Z16H4L/V7obt/Ku4PXcnK2R/2/xaUZ/n1jY1OWl9dlYX5Nnj99I19++RUBmJ17G7K8sihTUwXpdNosZ4VEAxo3oflIoVhm5180wEADkPOza/mjP/yxzM7O83+U7gJkgsYrnvf21jaZn5AWgWyDMeaxJ4CFBvATx8dnZ8ozbGjxk5/8c/nFL78gW3f73pwsLaPz75Ls3F+XWv1Kx9npC+/sPCCbEQxErF00+UHDi3cH7wjAQfsuAgAX5+TevW0PAKzL4dE7dmFGMxFIBqEslt1u2TiqpAAgNQCvZW9vXwHA8gzHqFatyu5bAIAdPrvF5SUCg5DqAEgIn6nWAOOyRKAPnX6hE7i0vESWJ6wPmI/+y5jltmeBvegDgGBHAuzTZnl5WV5bFegl7+2+llevXsnc4hKZf5W5Ren287J/ci7/6qc/k/13JzKwxoGCbuoK3Ns6VnsVkxRoG9FDK4c4ChIeKMEVai6OAgD93U9tMMBpZdUZ8AMNYOz9jWaDSYGPPvqIACBK4a9uq7FnFDAAeU2osCuYlwTbOhzvxv61vp+wzVGDuHjUba/QMTef8j2pVO8JAJovYvtRCIzZvmNXbXuczZPo80b4SGnWZfc5DuQb5S9l+fOhX2W+hX8u6rt7WvrhPfH5jhn23wQAGHb7TdP5m5QgBB1l7m2IC51+OMZCNahjBqA1gTUAEH4yX1H8mqyQtPG9M2D6ntM463yh/xICpeP8m6zvx3+fEADMWGcTfnuIzBOtq//jn8YAIJ9HcMUQVeffAQC65gh+CTCcFJDzIpDJ1eYbA3CcZpAP+kQBCppd4JhOX9CMs39pMbKvE3CSRZ72sNJKV+/6UMPrMoeZGhjcWNJKpMaUZvrMpREUZv/cYIogazrUBMRrFJJmaN9n/IaBjOGVd5eAMzEPPBZfNFGjAEb/YkwrP6NANqB3GX7AZ/eIeYINHi+WEgTdbK1JgZ4OXqYtsdFLLWseZWk8ZAKArjlO2hyEo4aXAoC4wPj6skqAQ8ZWQhMPEidBCV68jmJmoeS0TB+dR/2uXfEaVGNOfY4x5ZQW0E+yxiw4YjAaGab4OaRng7KfE7JyeMERh/OL0nI8/4iN5QYL9xoBgAiInRQBxz4EAF3XNryHgDt8ZWXIonmdkWmbdANOnC/BuLISdqev6RzerHH3nUI/4IezrQDgDn+yDM1eCDa9btxkcWem6DIo6F6ZPQPdbkdqdQUA4SSDccIAz61rv2TYWYJJplLmZybAUpPfdV0BbS4MsF69kn173phjkZyAdSCGxqkDCf3Ozv6ciuaLe5Zs/IMOiK5LrGlMjppnluhIu+ks+292whxS+z0c7/fZZ7POaTZ5kgcY2o2QpZZ1DJt1EUDmWIC2f2RVAAyt26AL8STXzPvLkPiY9Pv+5+BQY1/C/o4X9nusF7tWshtd8Kl6fgAAIUKvDGp2TI8y8QoawpcD2IJ/4zsGNNj8DsuWbP8Y5wiPmiexn6cJOd9P8I/r710h4BjOqaw5liXibrYjlDTIauYS235PU2uQBxc+8SgB7EAXzgBA6ypLLSpPpzI8L2paAQBWb66kgWYFEQAI/7ooA3ZjQvlvGaq1BAT5CvyXLG2/uPQx6XdaCbGxsOKmYMnPmR1AEwuATFiP7GSL5ny9urzZeyr7b5/L7DzYHnXZ3lqWH3z+Keff+tq6XJ5fST5XlpPTS7LXwAicmZnjXC4AADw5lsODQwIiSABhr8Hf7927x70HDDO82gBHXaljTsCgs8BxIIViX64u0BDitZyevZN290Y2NpekUBiwYcnW1j1ZXNiU3Vdv5atfv5TLq0tZWgWItUjGGXxnJG1KZTDXlgkCgqUHMKhRbUnttiPn5wAA/9gBgLNycnLCOYxGJWC4sTtsqagBsEvWwYYrq6wl9dsqm7QBzAQQd3J0JP/iJ/9cjo+PZXVtWjY2FnnNy8sVyRVQ/nrFRiBo6oMS5tXVVVlcWCbYB3Y+QC2UxR68OySQh2vwGYDb2xsEbKEfCh28oyNtMNJsNshUx3f4fxdNyYQAYLebYxOQvTcH8vr1G8cAXCNYuf9un/YEzwNsvOXVdb5Pv7oNDfIexw3MTdia1ZV1lihr5cVw0xzfTpgtQOk32HLw0zt9BWVnZso8Lpi1L1++lMN3+/z3R9/7RKZnF6XT7cv+0al88+K17B2cSasN3cW81KpgScc2Jmq44eykadarrVateUjD4FnBzyZAXYIsgs6zoSYabvXH+4uW8pq9AIsRkgAWc+AewBLFfAFwjCYslKIJSoDbZrPZbAQSAG65A/B3uvNhkobX55q/mVGyUlm9nvi6YnuqYOUoYsnovWpiCCJxmCEAL0VKC1+w5Lzq1eu5/CaZ4zT0+PkUcDDcT0bfY/xu2nzFu+iUzgop7wUg3D6PRkq2F93FJ8iMK4PKJ1s7vu+u8zUjShoqRdWS3VBP0QcHcX+4T7zINnaa5xZnw5fIIieEcagNU7hvh37DOABwiPBxRwDw25YAR+tswlLgYT8luX7uHI9kTdwJgfncn/6Tf5QYslBTbzwA6Fh6BjJRLyEuAZ4EAPQdIxqqFADQqNox6GAb/+8uAIgNkVlcz0kbJxqZ9r4BoWF34PDZIyAA88QHAGncA4Fz/3tZNf/hsYcDorCUebh2n4G75+DrJpT8nG+IVTA02SU0XGCqReM6teK+IHzvlVf7AasZJtX/QDZPAydjbCnjQTW7YoNkJehwGmDs3AKlXkh69m1UGXpWhicaT+/aOTYBAJi8Nr+E18q0tDtkvC4c08OaCQSl5yEAiG7f/ksNog8s2jPsSW+gXWLjIM3pf1pnYwLVxRQ9q/gM3yUAyLmdagCHnRI8I2RS8TIAEI4Xxi0JAlsJrTUBUZ3JLMABOqg2n+AojgMUxq+j5PMb2mBSDXt4v9jI0wDArN3Cldp7DGGzQ3Z/W9sKAEK0mi/HNEEXO325+ZgFAGeJ0JLKodc/BADOzknJSjXfCwAcxw73geXssYmNgx7P36/A8UAnPZtbBr7hJ8Xf2cUVALrrFu86TVtjKHZiT+uWPgIA9HXvDBAcmlcZpS9/mwCgD+xMMLqJj4T3Y+Mbr4dkmWrW8dMAQNuXOGszxul3EgAcwF7FDA92eHYdJjkvAQC638nIAbgCeNprFGJMQJunGAsGuw4AtNIlLvEo0Iz3x1H+nJW8TdLYJfYzY3tr5+S9eBpC/nrLBPpSAhoeLyX48+dKCODdCQDEXkL7F9sZjB+YZVYCXCrHCRN/PQwFRL0umU+1mxtpBQAgSoABAOalzC7AAAAJCHICByX5kzIA3SC8DwCIuYV77nQAknSlVruSt3vP5ORsV+YXIT/Tkfv31uXTTz+S+dkZmZ9flL3Xb8kCvLltyPT0HIEhAIGwg/DLAKShBBiNPwBs9bp9No949PCxrKysMtgkiGKNGKzhkfsJwkEu35O3ey/k3eFLAoCt9q08erwlC4vT1MObnV2SyvSivHlzJM++2ZWry6pMz03Lygr067S5hK6DEvUGFQAsRABg9aYpl5e38sMf/CHLf1GSjAYUkHRg1/uygjWcv2pclPXW60m7q42hsC2jNBd6gwD9/vxf/N+yt78r6Ndz7/4Kx215eU5y+a4MpCn5Yo/desHyAxtyfX1T5uYWWQJ9cXFF9uTqyhpLgMGwBNMOwJJqAKLL8pICkgAA6zU5OjxSjbkm9A7RBC3PElkMa7+bk+mpRQKBAAChlbjrAMDl5TWp1apyfn5BwGp5aUm2d3bYxAUsVRyz0UDpcVnu379PUBIvPHvuhWRtJtcK3g/tLI4NFiBYfwRuCsLGJ8VSgcDju4MDvpfrd8mCnF9ckU6vL+8OTuXXz57J7ttjaXQg/VPg/7bvosGk7skAajQ5B7uC9J3ZQl6w87/xzLA3AKi1hIter0rImK3Cv2xdI1HH+3S2CHMW80HZrJBuQEfnRVlZWSEIjL+jszLYmJwzHgMQACDGAv4WbFKWBqDZsmEN72FGVdp+HGr13nWfztImm/Q4wwld/WZU0eWaWIbzJLrvOwI+k16XjzOQBW0SUY7VpqY3rh4yiRfft7Bmb/gbbJef3LLryLqv6P0xCcS0SiF/XaUdP0y4+XtqWkM0uxbzZTEerBRw14a/G8BNWYYUwlPIlLX1oz7GMLAbnTPY18N4OgQAxzEqxz3/cV2PxwGW447//0EAMM4eRxqArvMlsjSxBqBmBNEVKg0AzBo4v4ttNDGhleRKgG1AXdI7Gt9ogRojxTk+75/JGPfo0t9PC7zMccaGjw3AZ22Yg562wOmseiWd/hnHGQp8FozDbg/6InDCSoHBsYApaTEzJ/yYUr7YQOrxwu6YWJi+oTEgMFygPqPABwCz5osBgGbk2AdqBABoxheft4wMHCS8QM2Hg5eqk+CVABsw5wO59myi7xKIHAYcwvuNM+xajmAccIxfPP/hmATivAQKFHjRz9m5dM6kAYB8tgDmByiPMRF/rykGyvtd9jFi8PqMRx4XpUiuDAyCxA6k1WeOkseiFAbxsamXR+ueDr6E83gURJPOAEyuw6EMYEazCaxDC+4wLix/6en9JDdM1cDKAgbCeWlyCDgGsv+gxJtuZ9r6/dYAYGQ4fGZqAAC65+azV8fZDz/Y9zt3AbxqNTvswAgmRIdZTvfUwIAJAEBjqQ5ZywkAQDgUg26bASBec7NzUsZzG8sAzJhF47T94OyPy5QNHcMrxR/0uE4BADJwGPSpERTaBluvcPDRdAfPwoCWMEESPyd9pl1KGfSkO+hqF2Bnr7Bv4rgIPv35G+8rk5VU2OcjhoH7g/0eltiPm0f+c08LONJ30eG/DgGAgW2dmAHoZQjMdqUl0sZp2k56vvBO3lejOH2c4nUesTk8tgnvz7EQtElAQaDhjPlj4zkKALSAddQz+m0CgKbfOCqoCa/9fQFAnzkTr+ewXM7sX9L+XF9ds9yXXYADANKuPQsArKPrOgCwHipuXNIKax5NB6TEMuAEA3BIk9H5eZH/FiZmxjMALYj1wWazA2BkGwAIJlkxn5O3+y9kf/+53NZOZX6hIHNzIo8fbcvnv/+pbKyukIH19JtnqqvWRyfbOVlcXGF5KAAj+KsKAB7IwdEJgREEkR9+8CFZbxhHXBOB6h7mMvZysFCmWAKM33Wv68rem2cJAHB9c1GefPRANjbWlL3VnyYA+PzpW7m8uJVcsaAA4MyUQM8XNnamMs3GJREDsNmRRq0hAABvbqrye9//Ia9JQZx2BACyyQNApZ52/UUHZ6wXsGagB0hN8K7I8vKCnJ4eyxe/+EL+6i//gtTcpeWSfPjRjjy4tya5PGx7m+Df2vq8DKQjs7ML1EKEBiC6E1erdTk+Oifgt7GxwyYg2KfRWKVRR9xRkPmFBZmZhgZimUkoYwAqAIg5pgBgpL/uNADBADxLAQDBzENCEH4Tmn5sb+9IeXqGOngA7fA+ru/ho4cELAEK4FrV7jrwb8yeDLYcGLTQgAQAXJ4uEQDGszk4PJS37/aZ5FhaXpSd7XvSaLRk/+BUvn76TPYOjuXipiY9MmTBmiu6hoHqOxPwcwCgdYP3GTe4Tla5sMt1gfGClTabf4S5zHJHlxwBM9/2OR7TYxtyvy4U+NzxE2xggLJobgIGIHzH/YOjTAYgQdV2J5pPus9rRYrt+QQvo/gnboIY+QFBg0O65n7C8dsiJhM28craFxMa5Ckbjw/E+X5ONAa/KQDQ61brJ8u4vt34seLJfQ7ry9jyds0JABDsOKum9HyZcRWI4/ytrPHJ6ow8qf8V+YU+Oca7fjAAzXeFfbMqA9hk07z0zxXtd17CW9eQjxMMk2zC2DyM975rAHAYoEuO2FAX4gmZf2njqX/7nWQAemV21gmYDA01PEaRBgAI4MLABTg7xamy0+2zbqFOpDeYeTZxLZDxAyEslFEAIDdXx/6KwDXqUY0uBU6jV05CIY4cwBS6UbiA+btj0hgziAK+2AzYpTb5wH3QiDXzDvjxF745YuMmJwDATked/alpr1SPG4cGplkO8RB4NVSa6AArN2ntvmkAvSDagnVb2PZcaUSRyQoQfRPUxqYK8ITZLrfBmnE1hxSnDgFAMgBtQ8xrW3jfYfcBQAA0eCUBwCQDxxZlDMjZBg9WlWPxeHNZ2WHGRLwbAEgNEhwT8zYDAPQBRtKr6UBBZ0fHXQ2gXpu/QRpl3uY8hLbj92PwEM6Urws1YFMD978BgCWs4R5LRnyDjdGmPgquxTl21pXPp4L7Av0+AxBrj6LiIbrvxve9AEDepL/GdFNBMMWurK6pBwBALZlv82zWdbyALpiYR9ByozMfb1BcP0MlwDEDsAwGoLsXcyCzNmibQlmagCNLgBNl6TFDNZ6WxgCMN5hxjoQ56ebg2LwDw0FLgO8pg8HNowjgNQaKe/4RMyWw92nd4rT8PH5WxXxBuj2IrSsAOI+yKqxZJwnAtR80a0nt4DsO+IsGH/Y2nC/BhU8IAIKNBXH0brdDx97mHAWhCwBjUGKFQjzt0suy8gIA9AwGoLOzaQAgmQZgF/b6Lhgf3veyNHOz9pC/BwBDRnv4+2SMw3Davz8AmFJaldhnHQvF9UcycMwSjFg3lGeJmofoHIlK6Z2dgv0zBiA1izIc2qh02HWDHlre7g/+fp/1GdvPDRj356SxBy2uMw0l+8nleoey6rsCgGnXHGomxdebly79lXiu4DlANxXjgGAftsD2Xd+PGWqO5xiAAABRAgxtN+xZ+aKCSAYAogwYpY14siwDzgAAcX69rMkAQIJqvuZ31PxK7RMAQAIjubzaZJTjNlvSbFXl8HBPLi8OpNY4l5m5gczNFuTDJ/fls0+eyP2dLe67X/7qK+n1ctLtiMxMz7NEFI00ECxijaCT7uHBgbw9OKRdQxfrzz77jOWuCKStizoBbucDIdgs5RVggng4uABnJ/tyeKwlwGAASr4tf/Sjz+X+/R02pmi3crL7GgDgOzk7v6bPCaBvZgaVIOioPZDZuYqsraEEeIlMRDzfZq1J/T+AmJ9+8n3tAlyp0KZTSxrrDRIW/T7lGtSpcAxA1wEe6wysPZSFvnnzWv6fP/+JnJ4dy9R0TrZ2FuTJx/dkcR7MXZfQzbXl8Qeb3CfAHgPgtb65w2d6eX7JrsnF4rRsrm+RAYhrA7jabGgjQGjoqhRAnr4O5iXGGb4PWGcELHJgMSE2UB/OSoAJAO7ty8sXrwW6lstLKyyRRik1fi4tLbGMu1AqCthqYBd2O315/MFj2drcZHk3gVyUr7tmFG5QMpPDeP/58+e8RpwHzUNm5ys8F4717MULgoyddoc6i9CWfPNmn+Df/sGxNNtdubhB1VVBepjPOZBRDDBz1R99gBXwZXUPpe/tbB4ILABFC8W8VGZmHKtT5zrBQbDy2L05BgDRZDALALT1rozJZT5DyhCDWgAAIABJREFUBQHnZWlpmXP65es3mQAgvgeNRvpk9FFzLKXm1HIsK6vIMbsLv9uPsXw/MtYQ9xjd3xIAJDsyiP+y7L79PQFATgDg+ftF6E/7l2/HNcAuvI5x8fMkn0/G5U6SCVIaPbA/dU6lAoDfggE4CiT0r4fxmQdI274z5JN4nZGjZocGZLKM16+IG35A+I6fLIQd0fJfsGlhT4YbxcVbZBwj63k0cR655EGV3XcFAPpx1iifLKtpil2flffH15upeTQUK+I7qQCit35Cr2/cnM2M68YRG8xf+9P//r9OPGE9oDb/iJ+KXpYxoGAkVUdCqcvIMIGCjwmIzQSlcOErFtrHJullUn3j4YFjNg8iZplzdGjoPKMdGwRkffyzDpfSpdWh38X+TfJ9Xo8HAPbaHRrrKXR+JAgYMPBSjCeMehqgExvQOOtkzwQTF+W/9kw0S+s9QgPJgptAeUH40mRdEszC32wTIuDkBwqJZzggBGfv2/jiJ5kXAwWQrVzINlfTywJQZaAMtEOMem3XmDCGAP/cG+akpy10y06Y4wrRc7xmUAJcKvJahhaSYwCakcLnYeTj63Cl7qZl6jZmY1gMdduNgA5dSzxfTjPF9ntsEG19aPAQAn8gfcAR0OYDDmh3A43xsc62fXdOrLe2Y/pFTVScQ192unXROhJ8S0FFdHTF+oMOC14oI4Ezj3mMTDM1IBygwXvoW5Aci9JHJVXWXdwBlTYv8H3YDW02pOPhl2H5GwdBKhsvKRBQx/3rhu+C11Cz0bEjkbxod9qRTgecWJ2HOv4IRLBx6U8t26dwtwNahhaJ+0PfNUTCr1Fg1G7TeTT9JwsCoyDd76oZAu1uHoXzMcmwjUE/mzParCQuZ4n3YH9LGQaobTyV9ec9N+cEgDWAwALi5vipYK13HLt+sAHpfAQgeQojk8+LHbxV2w+/07nN5aXdbEi1esvRRQBdmZ5RRiUSPNgfEHCjLMY53laCw/N64vzW5ducQWOvx/Mp3GodoOLml2mB6ph4x05k7HyN0DgpBTuBYA8JGeyFc7PzvEcFBhGQONkKJM8CZ8nsmzETwUjAPARzQXUDtSQITheu0bLQaUCygdcMINx9RcFKmIgZ6k5mdsnto26+Z5XspK2PuHRTQXjT0rTnn7Wm7vL3tJLN6F49fyDcu8P1FUqfWMMGm2d2TWEAMspBs/dsP7e5yPnuHJxMBw523yUDfRZZtPIcMA3QnHsE5yk0AHUel8vFCFzBPDC/A8+B88kxlXCNVvroj/uo60p7PtHnLRE0ooIA+5EfrEXjlFHGy/MhKeMkPHS/DJhsGfM3ay75oIQ/N9Kuy47B95wd0iZjKvrvdwWGb2z+BRjM/istkLVz45k06w1p1WtSrzekP8A+q3tapAEIf6cwxW6tYG6hA3vONTGLprolYsyOma12YFQ8j53jElXOaHI6ns+6B0LzzyRUAMpgvvFZs4yyKxfnJ3J8si+N5rUsLk3JxcWeoEn1D//gM/ng8T0Cb2jqsftyV1qtntQbfZb+Li2sykylwsvB/Dw/v2ITkPOzM8YTO9v3qf+Hc+JZw+9Q+w9bgsYo0KCqSK6Xcz5vTypzU1K9OZP+oC6N1rVcXB6x/HdxaVZmFyD3UpZarSt7u6fy9Ot9OT+94bnA5puqFFlC3G3XWS68trnGUs36bZ2ah2CaHb47kUKuKB9++JEsL62yggTALG2wq1iK54JqlhlABNex57Sn0UzjZz/7mXzxi59Ls1mTh4835ZNPtmVja07e7D2TBw/uscvybfVSNrYW5OGjHXn44LHMzi2ITM8LUKHLo2M5PDyWfLEsGxtb1ADE/ozyYACd0C4EywzaeXgB8Lu9uXEdlluugZBWeCirFwAgugDPSQ8agKfn1AB89XKXzwt7cak0JdMV+H3TBKfRjRzzEHqCkNLZ2NyQpeVVAo/aCAQdyR0BxOZlwMLod9ReISl/dHRM/073K8yTGVlcWuSxa+hajCYtvR4Zjnhhj/3yl78ka/Tqpir1Rke6mCvw6XIlMgBj7Uud+UioYT4jUYeffkIa+zPeB3uac8LFUAYW2hw00E0lZJJdd8P9Ans2xkXLe3tyfHIsf/DDP5CdnR36A18/fU7QES9cD/6Hb4qScfhTXXNQo270oSZ1LFWTbpeTdjL0E8Yx0MbtxZABCG3cqO+YfTHfwNcUV7seEjhSEmFjLoq+BtckbFq81+Br4fMZB/jQPrl9yR8rI1jYT38/xXegHWnvGbDMOCfQ88/WiE/iF1kVCt8V6Jm239tYkZRD9qwC35BtYFl+EVWGKnMTrQ3TuTVCChrw0N/HPhID5/EjDAlR2YAan5+PHcUFdEMzImu8Qv8tnH/hgezzUbxhsihBPJs2JdN8U9QM+a+M3nbRR8YlMMd9P2uc7e+5P/0n/1UKAAim1fDCM3YLsmIAAC1zjMwGAAM4kmQ5uJb16rwoQwsbgr6GAUATn/Rv9s4AILJvKfpTiQxIGoNvggyEDdZdAcCuy64jaJ4pqyaPAR16zBgAioyTM1jRRI00EGIRVE5GY8VYJoiC3h4byXUNs2uPxiHolqhOdfys7XMQMfYZldiY9XdchysFDRYDny5ZB3DWi8rWM/FcBwBiwSlVPtm+3Qwx7gFaI3jNzc1TQNh/xVoMDvgCJd9javmGzCjYFkBhQ8fYQWsHLzgwoDL7WZtoYZCRB4MVg35Wru5T8A1o4PcGyvJMeyngFQM3dp1JAFDPpUY9NpbcgOhAFV0JsGYC+TnHAjQtDwVWFATkM3PPu+McCcCGPrhczpcjKjfODdFu3jPEvQHeoOv3AMw5BR0UAESJ+ZSUSuWIcYm/4T+Oh4FYCU25uNQWc4DX7neJIrDjAEDP9kT+omu+YA6iOV7a3y2F+esBgQy4C0KH1OYCy3GijJUGO/icdnxTB0IBu1i8nfM7YMhAg8uYvmwqU4BmkJb+gyHAALvjRJ69zHE0z0IxXxu7RACt4v/xK16vqlMJVoy+G89NZ9gwDiksNjuWDwwZiKDgl845CIrHXYDRYMixBdwBjMkSdWsnEKvOl76CfSRirbru8tTJi41wr9OO1j+c8OmyJjLALMX8yzmQMkoiJYCtuDQ5mUCJAX6dT9nsqmg8vODewMCh8Q/ATQMldH9sMVgBKxTBE14QSEcZWlSOT6ZpclOKAUC9TgLQ0HpDsIJku9MWNKdSwVOAv8njGJtL53IO9H3PtkC7LLnxZQFZvv3GAcKS4DRbZ3+LnH2n6xo5lB5rYtT3J3nPnzv+522/iq4l2PuHAPYUUW36Lx4rzvYtA/Jx7Kxxi5sIAfhUH4iBLUC6AAAbuk83r2zv8c+hAUMsUVDCenSdHrlP+ACg6+hrAKBfxmyVF/E+nOyIOcnYp38moxw/44BZz88fW94/5SZU73eUTt+k1x3NzQk8aB/IVf9V92m99iSDF/6v+ReVmUqC4RsDnXGpk9lPHLNRb0izUZNmLRsABLABP2DAJAIAQYAcnhbuSABQ546+Ylvpj1lcHu+kCtC91wEU1ExGYgyMjzbsW1sO372Vm9sz6XTrUp4aSLN5LjMVkT/+8Q/k/v0tWV6c5/53doyyzrZUa12CTIuLq4Lx0ZihKxeXYLQdEDyFvby384BMOQNao/K6AUwZZHVKkpOy9Lt9qVXRNKovlbmyTJUgWdKV6QrmChIwkGdoS3cApmtHatWuvHl9It98cyCnx9dSLk7JbKUi5UqRJbet+o0sLc/LxtamLK8sS7vRpj8DAPD05JyffwhdwuU1AlQYf7xiLTXr1IqOtwooMRHj3MiL83P55S9/LS+fPZda/VY2d9blwaNV2dgoydRMT45O3srW1rpUppak222RGbi1tcFGKNNzi7p1DfJyeXYh5+eX1IDcWN/WEuBWh2BdtwMmI0qtK1KpqP+MOXl1ecP9vF5vRgBgnMxPBwDfvHkrlRktXQW7sDwFPT5o2+k+X2+2IvBvc3NTpitzkc+vFRdOMy8DAEQJN+b90fGxYGwq88paLM9oQxUAKWDdNVsdaXbaZIZ2Wl15e3Akb97sshswNAFr9Y506Q8XpJ8vO/CvSIkSX1e9OwBbCf+Dqa/VUrZ3EujO50gKwNzE+WGvwRjU5LFLErJUWP3zyNd1dsn2OMRV8JWsKQy+CwYmfgezdXsHCdWWfPX1s4kBQJ1nWnpp/hZtgGPrpslfZVWShPvWOO0zsxFD/m+gIZ61H4Z22Z5J1HQsBWSjjQ3+btVwWYAVLRs06hB/uuoK3+6azFToo0y6b4Sf869DNZ8xp9ApHUmKAueJlc1bIjABJI7AH+Lrzv5QON7fxd5o9xglwQ3Us2dBAkjcQJNalR1NVEcvjxjAeeu6IfvPlHt8IHU1LvEY3m8WgJfl3w39PcBDxj7fwHcdmcC1cfPOEWJIIG2Meo1bl9Zsd+z8zZJg+tN/+p8nAUCjGKccUdlmKGXSLkma4cnL7CwyeWhz3uTmowG3ZS9HA4DGbKFz7DOsIg1ANbomAm4DaCUpdpl0sGEMh7SCvIxCGrg8ZgIknKOUMUnTSDKAg0y2/oCbmHXK6rVV3HVooTgRWC4K1zxDF06ytNMH/4aNqrIwMRZgAPgbQhYAGIrAkqlnQbVlkaOsnJ6RunAuk2ENElSfCoE/YCD9Iu4T90vGAbJbjuml88M5mAUFoNgsJZdj9gsbOl7MsJJereOl5wy6QfVjB9wfN36e58hHAA0Yf3iB1cTjVyq85sR4WyAYMQDdRm8Mu6gBiU9ljgvoDJAKnw2/HoBS/md0/mp+wNiQFgBSV80DAGFnLbOqpcPKBLT5QqYNxKgL8UZobdhhMHStacAHZhWdbIBvzLAD+u2y9Aj6nsUpONtgyAGAadPQKwPQCYE3WwrM4JyAADk+LisagLw6d7RMW52WnGPxuTJqNyC8vmAOcl1QDFmvN8ksTCvjxjcc25JMq7y0O7hWHSftAoy14jJUASMHDlwi8I66wCWNiA8AIkBCdgwANpx/1QmC0LkrP3FjPoryHgEuIQBozVk4iD4AqDR63m2kqZGWNQ0C8zBQTGMADvIs7YGtTzIAubr0aUXrQkunOQ+8rsnDItFWtu7AkxAMGSAQdhqAQRdgVaPwyleG2OBJVksMOMWOic6r7KxyDIgCaHCMxkjDaLi8PFzDtHtd1asynUmUmJkdQvdGXyQ5ZDKZ7TSgUtkHsKF9rkcCgGAJdJSVizkHHcDQ+WeTEd9Gu5LPqLnLHQHAqHT0DponPnCi4Jclfb4rsCnJFvafBZnEd2AAho4cQTsDnQLNRg3AdK5lNbywuUew0JJergOxZtRdVUUWAAV2uAP3fTukCUTHRAOj3tlFMNFgh6WveyUZgJ60ArTa7B79403CgAj3stG/3w0AHBUw+pUiVvURjWsQGI5zlMNrjjQUM5oWhX4G9x837lnXjL3EBwDhbxgzJPq+O04koO7mKFhABgDiZ6+vbGvdJ5lSVcAvD0ZXDABiBmCux8zcKBOk8zPBAIzttpUtZ3Vt1FKuPBnaKLnEC+BLKQ9Ns440G1XqyO29eSnlMpKwTWm2riSfbyUAQEO+bq6r0mygBFekXAKgtCSVmVmp1aEr15WLi2s5PDzgeba2ttlIAgAW9tGYXdKXYg6yI/AZAXwXCdBdX1/xTsH0W1xEx9yiVOaKgtxRZbYo1dq5nF8dU7+v1y2TAfj11+/k9PhWpFdg/FKuIDHTl2YDTMZZ2dhGM45lmS5Ny+1NjQAgNPbgLwGcRDdelMZCEoPPCPgZNyiXaOlrZYMBgJ1mh0nxv/nrn8sXX3wht1e3srQ8Jz/80e+xcYrIlQzyt9LuVFl+urq0xVLke/fXZGqqwHJbAICtap3ah7V6Q26uawoAbmzJu30wAFsER5FowvOD/4zuxniBNQc5j0a9yTgNYCH2lTQAsN/Ly8nJGRmAR0cnQwCgxXY4bqvdJcMN4B/18oplZVmxe736V7ZudA0ECa9Bnsy/i4tz+k4LS4tahVHC89Cx9AFAMBAvLq/l619/I8+eP5fa7bU06m2WynLvxhp0+n99KfnuQtT0wwBAAH6+3QcQWICMi2OPabLTdVv3wL9E/GYM2qCbOb5Xma1wb8ZzoXxKIS/r6+vy5MMnnD8ABJ8+fxkBgJrUS2cAWuLbNMBje2fzLR1IyGL8jUuAhfbSPk8AzpEMdP9LapVn20Z97kOApLts+154XeHfda2pjxm+bExYycPu4qrX7LPGbP+w737b/c/33yJQM6okUn35iAGI+RZc+ygJskkAwLvtzXf/9JBfhGSzF79bXA9A3a90MA87XO9JDeE4FrAr+84AwBQJM98fjUZiHAA4YS+EtJFNO9/vIAD4n0aWA6aED8ArreSNmZFz5V/GcOh0NfsDQ8fNoNXiZ40p6A+KlgDHgbBuBq7DqEOB/TbUYLbo4koCgHpMULfTqc1hQHXXCXXXJTIcOCgjDfdG8de8aqYYANhqNJn1jMbVm2DWQSrOwjrdHue8G/g3ymnWrsMAABEUxndD0M6Ch2i1BfX3wftWXsdn5dlbGC1eC6uddfpouZkrIXQlzAbyUA8LFGA4BMiSeCi6lUzYXEDAVK0aA3CO9+FngSwDZGwAwI14WYmZ//zwPZTh+WXR+F4EMFZmIq03n9XH43kMQJbaFTSzZKWWfnbJL3VLAwBjkD/eLNOAagbJEQCowKOOlQMAB5r1H/Q1MNB54IA8nkQdGmwyvHeWO6guBf6NFxiABr5io0QGNi6XhB412J1aAozGA/g3g9UcjqUlwHDCMZ+nSyWW0GCzpfMbAX4IRvVZ+4G/PiedSP7mZvOy566R3/HA53iz1jlHGSDnZOo549LVaF15IBnnfh5lRG1+Fy+sTYzNkw8/dvMncEyd82mBfuwAhQCgJkPwsqzYxeUF5xgYppi/Vqbva8dESzCFeRQ55Yl7cN8IMjlRIEstKt1QLTudsGUZLMCY8ZYs/7V1GQOAqgEYgwpJAJCJIQd2JOxToMcIZqt18dbSXmfjHEu8mI81OhEAYm5Y4sBKgG0eca4D5KdTFWuB6hqJs/QGwuiDTrKuwzGKAUAAN6781xP2HrU/2BzxS4BX19ZkbW2VdgYsDAQEowBAtUMxe1I7CwKc7yq7ulCkLhUapVDztavswCGHHjbAAc60IQmmJBiASRB0nOMeA4CTAzz+3LREUcwUHV3qMWqc/ffSrnsc+Ofboax1aIGCMeT8bHgCQMtwIP3EnQGGZpttX7R9a+heuWZi9nkodA3WH4Fk+BbFEkFgMB6ow9PVpjTU/nKAcTT2qnipyyBg0qWxRyZ9BqPtzOijjPJl4j0iloaInsuocuExF+7v1+K079L8Rv/8OKQx8c1X8U9jEgboxApwBS+sdTbw8To1++OPfxsTFwAg/JRmvUYg0EqAY1uHTlxodlHiT9VazctgSDLCAQKu+ZeVQDJxwCUXA1S8J+vqHs2LvFZueM3VTDsXMjaYa6hsub29kWrtRt68fi6ra/Nk2V1eH0up2JW5+TJ19wBeQdMQCfB2qy/1ekca9R4ZgPNzy/SLDRxBE5Dz83MyzVAeCZtZLE45GxcnzAmFEhgt0w42qk1B4wj4awDuNtcXCf7NzZVlZrYgcwtTcnl1JAfHe3J+diGl0pzsvT6TX395IKcntzLoFAlsTs0UJVfoSKd1KwuLFZYAr64uy/zsgpydXjgfkilOMhM31rd4rehAS4DWmUWMG6VDgMWjNI7PtU2AFiy3X3/5tezuvpZ+pyfbO5vyb/3bP5RO71KanSPp9q+lNNWnXNDy0jZLoB893qafMlWeYZdflDGjsgVzDIAk5sHq6oYcHhyhoIIAH7Ro8cKzinWv64LmNPVGi/fC7zr/kWvf6SrOzixIzwGAb3bfkWUIrUY0FAFgC8CTpbNIgkA/cXklAv9wXvg7ZmWQuI7tqBEZtHuoVWJcnl0SmMT8RMK06PQle9KLyihbna40cL+dtlxeXcnZ2YW82n0tL1++lm5LZVxo89H8A4C4K4/nTyRGvOAFqr8KKisxweIJrtcSWKAxccKAI7tW+MGmvRv7gxZ/xDIheE/ZiyXGMijpn5pCqfYG9SYfPnxIeRj4iM9fvk4AgCDQcE1Qngaj4OIrVGQ558S3P2xsk1YBY+s5xb/0fW/zz/HxUewx2x+ipGLkx08OAOJcFreZvUWMENnWtAobL9EzLslj9wUfgwnQoATYr+ixeG/cMRM2PgV09BNFtp+bRl6kCeo0QH0marQPZBDAhoDSgAjkX9eoPTRrK0xLBvqfTYt38LeoLN7taVqhoixH8ytoAx1pKLw2k2qKz5/UsB9mmI5myE0q4cb9z+veHd3rOAAwg/iRNj7+uorj8+QTGJaiGX1/455t2Hw12/VJJz3k/pd/+B9qcSIWWteBONQicEwkTwMJBnVrc1suL28EpmluDgFumRsNnZmu6knoIreGFz5TSjPX/k1B44jGx4GBoERal6p6oxbpZkRABwNFBSBglLqtpmOIObaPdSHNMIB2Ll/vxDeo6qRrMGkaSn7tvr1vAGQaxRrHg+GOmg4AIHHtriPwwm1KRiHXX/Mxw8UZdqLtHvMtYlG4iWsbhB1f2WDGAFTQj4AC9MEI3CEAt81YB8lnihg7i99yWbywEQKOg40nmswO9MW9qCOsm+7/y96b7MiVbVli2/re3cy8dyfpZDDIiHiR+TIjValECSXloCQlBAE50kTQWBNNNdBI0BcI0ifoCzTUpAolCS8zqyozXkZPMtg4SXd631vfm7DWPvveY9fM3J3x3ksBggyIcNLpbnbvuafZe+211ibw5GQQ9sznASn4PE0OwdRCZ7WklCsVlVm4MeC1xl3F1QFdAKPs+nUDDplbeG6oLhvgapWhRrNJo2EcwKi22suuUQFYldcGADSSKefZpZ1xwYQd8r11Y0ypJ57LlNXPY8BAj8CPqyD6kt9wsXpt5j1wLExUNEAj0DVEUmEMEOs+akDgNAU7+DxjXJqk3M2BaNMURFMxBwDavOG4gnUnAOVFMklltKbce9qaUjBOQT+OpQGC7vuUlTuGKp8pK3XOrwMJjbsmchCdSTMCaPVCCVlDU7nfBLjlPLHsOjyvhh6CRTensWetVFbYWQ+rgQTNQG4fMtms4jkXAOwr2wsvMn3TOTk+PpYP+7tycnxCD5tZByu+hyDU/C5VPoz175qOMAuzTTuUf4bXMWkJEDyDGxpgEECKawBPiSrkV1aECcB7YxLqwYTniEo1JE/4iuq8rjeVotAnkuszZKvo/YZyd12XVswI2cNc85ESKP/qgYYGqNu+ZGb0wTjMiQCCANM7wA0IY9DrLs+1AWGSjkQCEiHdtyYBQOtujMubAAaMwTiG7CNFQBIJFt4DHkyU+2ys8t9arQYlwT74bwUMf474Vhacrw7EJ+CTTkuvN2CnxJ03b6Re12LJvFc0gDAPkgDwmBNYhuMbC6wcdN9XFnZ0rdhc4dgSeAyl8/412F4efY/J31ePuru8ZjEBOPucZQXfdwbWGE12Zn2eDzZF1/9tAbRdu/3cvHuZef3u3IGvmAau/WCPob+ya/6yVK6w2dejTz6RhXxR6s47E2c8/drAonFnqp3/UfbrvPG7y9j/oX8mPP9sL/LPAPe9j1BwTF9vnHHaLEDPD+CD9c49I4xnfdDQnjMANRQA7D1tLYTzYRJAx3okqOA607cbLbKuAfjzPZ2FA/z+APyhEzC8zULftkkPZ/7cBMfZMfxtDVgTsRkPj/eJWG4OoEC1DzxZwVe7uqb3X71xRcBMYl25uj6RuPSkslSUz7/Yls17K9Js1ihLHfXHcn3VlHqjJ6XiEr3qCGD2B/LmzQ73CzALtx9us/t7oVhgh1ucUTgnbTyx/wMARK5Rr0Mu3aV/XDIVl2p1QVZWSlKpFKS6XJRCOSeDbk1a7Ss5vzqivDiXKcvXf/9cvv/+g1yctmU01DM7nYW/wkDG0pViMSMrqxUCgDiXAYKB6Q/QHZYU5XKVTC4AgY1WJzgPmBPQqgLnuhrjwysZ9wGG208//ST/7u/+Lc8HNLa4/2BNnn52T8ZyLe3uoTTaR7KyuigLxZJsrD2U7e1PpFDIauGc6oqk9Icae6I4hfMKTTZypUU5OTgiOHh5XVcAeqxnRSqt1ksYI8S7BJnhp4eOzO7s17mr114qLQr61lycX8ne7r5cXtYJVuXzJUmnMvSdxO9jHwJgd//+tmQzSgBB/IKmIv5ebr7CYREfDE6chU3KlkEWCb1yC5LOZdVaKgYFUJ4Mx+4A4N+AZ93rVzsEUD8cHnAOdJq4D2W6jsYJfuWa5t9RQNeJb3mSNu1Rrz3u7y4uMcmuX5zzbYqY07jYjAU3z+PMX0qYmxhzEGNMJQeAuZDXhmYAADF3ML8vzi9k98NBKAEGYNwdMP9BYxV2lhXN/wiogFjhLFawXoIYx3y1o/Y0MySIdt0hKy6UNds+dBcg0O45Wpyax6gzEkjUxiHYlty1Rs/LaQDJ92O++QSKPr9ZZ/E8gMWPfyxmmReTTEh6pxj9k/t91NPtLnEOYy6Hp0SltP5n3+W9oiM27/yf12hLfawVCPTjI/4Z+xSvMwy4ogqJqPexWWDPyq98wC767Ozv2kjwlnngxZJTc/s2AHAOkzD4fG/N+diMX1A1ZiT3xeilRggds2zmbrq7WVZ9t42H/++x//6/+RNek7Fw2MXTMWyw6+Bhqo9CTJLprCRSukEn0gmplLU1vaHCSKoUBEIVZdpjRDcHZQvZwpsAAOPK2Ko3ruXq6kK7Vh2faDiDRJMbYAgAplyAHBhsyCiUQriBnReAz1r4vmedIftMaAgI6SbsJ+AYN24ObkQpAMDPkcmlwICZuGqgGdOuTs6wW/0b9OBVw2AAPNb1Sd+Vie8MBmCQgDjgUANWhJPwmRpLChIgZtOaTlIiOsMvzu4Bv49kmyCXk2ga44bPzQWGerqbzwmGqOeXAAAgAElEQVRnjgKBNMdGJQDgjeKYBtpYkm2MQt6rscNcsmh/bzWbrCxurK/Lgwfb8vSzp1MAoB0iIYPI32Q9iXAguQyXnXZiu5CjoyNWnI0daEGLfbXx0kerAIzNQ2NoaROOGCv9SMTS9EXBfND5DRkPEwAHphuTVoOOkBELWQkTPW5UCGBMNuYYdGx6oGtxNEq5xhW4T62e8Pl43moMeJzcDIAGgx03d+Hhg6VpkmtlYCkASQUFgDeBPx781hwYRS/EAcEpzCkAnQiEITOz7nfa4Rk/pyw082aYkrC7fcHWk5+Qcq1pDx0GbLhu9sU20/qAbapPRdewJwH3EjRUS/WAMrA7JgYAInCGt+RStSp/9Z/95/pmzmTZbx5hYAfXyBygBCbWIQAIVk5S9vcP5NWrF/zaqGtDC3v5BwOlAQMF0CifYUM1XcOK3FuTCe2K7jf5YALokrnAR8Wtw3kHgFX6EVhSotrvc5y5d3jjZX/mjB+PpFEfSqWSl3q9FbKKnLzU5pUBghP7rQ9gMoixJiXwoQz3t3Af1bHAHPP3WduXtRji3oPPwzWXmAoCfIm0sYdUkoWCAIJq/1C2TpoozjDhxHqjt6gbF9oM6DyaYEVbwxMLXp0hf7fXZpJaXizLX//1X8u9+5tcM81m3RWuvDDA21edKNR7fHFnneC6ywnkagVpNtuyt7cnr1+/llc7b/jz7FCIhGEwYLLKKe154YAhFrKLFfTAHsEKrtuvfD82Bea1mIdGACiecK/AOjFvT/6usxTwgD/TXYVA6aRs2563rTv9u5P2u8LBvDk89f05Eo0pFmDkFydASY/Rbj/mMxUsAdAzSu0SJopF7vZmBW+3AWx4b8PAJ4DKGFQO6u2Jc7UPUJn+Z5CkieTSMakuVeXLL7+UX//Rl1KtVOTq+lr3YxlJKgX7hxSZ6wq2+qHnZNA88/Pv/ABQHHL78S8gdXJs52C9swBAu6xZc+sjLtldcMhE4vnrqxxmSPo0sdF5Gi0w4A01CZouoEzs/y5hIBvFzV1KwvGM+wNpgTHUbMkQTUAYE2AtYyKo5BXgHyTA2t85jCHsM6x4YAwMK7hzbs0A//z9moCQi0WD88pLaPGcCrkc97br60s5ONyXVutaFspZMgBr9QsZDVpSrhbk4aMNglmI7+GxNx7E5ezsSpqtoVQrK1IoLPDsgzQWACAAPOwxn376Kf2zIHPFmahgmhZZ+d8IagwASB0WQXqdPq0WCsWsrK5VpVLOydJSSarLCwQAL8/22Ql4HFfLhKuLlvz265fy7Te7cnnWk34vSWArlU0RAISHIBiE1ZWyVCoLrEmiaQcmB66nUqpIuVImSAnlE86Ivt/pmTEaniX2iTEBwIuLy2C//umHH9hk5OHDh3L/wYqsrOSl3TuSwfhMkumOLJQyZBaurjyQpepqwOCzZ4fnC6APY4BiHr0QMzk53tuXRCItNYCibQCm8DPW+AyxIVilBgCSPQiQzc1jP5ZAwyrcU7OBphwn9A0EAzAFD3NJ0mcPzwPsfMiSwYTEC+cF15AxTK1JF9h57s8615Sdj2s5Oz/jdRQLBW2YhqL6cCjNdpukkvJShTlRo9WSs4tLOTo8kYODA/mw/4HPHtfd7wIZg9cfYl7NUxn7smmhnuOae2kcYCorBQBHEoNUNJmYstGYBTiYksCAD42PdKWoR69a46CJCO4LuYUBfvgdMFXxHo8ffyKbm1vcL/7ht98EACD3kJHOJ2sCQlsrb28yxl+wNwZNEaaBkHnn71QOGzlD/xAAoN5bWFS2awvOjo8AAO+6z4cAVTg2Uab3bRLg6M/f9tnTeEMEAIxar3iNT2e9tw/q+YDbbddx27/PA9Ru+r3gmXmWKOx8POEROM+OafKdwzmocyJQ4HnKTgNL/TGIxlM3KXQDBcoNxeSPaQLiA3xRNues/FDjgZAUw31iKkaKKHEi/z4PvwpGMyLBv+25R/899l/9J8UxFqFa7mkDB/xfCSg4zBI8ELDBIvhIZrJ64JZKsry+zACUbLwhflYrUuYVyA+b8khAUhM2O1CppTGYUD3tyeXluRweHcjlxYV82N3jAaYA5RDboaTSCckAgHBBA7Z4Xr0FZvx5xwicmiGhXMqCz+DhWSLgd+E1T8S4HiwGCNpAMiF1fzEWEROrAADUTlM4nDCG2tbdOsc52do47rxCQE9XdgqVGWN0Og390vyDJwiIePAqG0dBoIHE4iPJpiBLQOVQWWwGBuq/6wXb71iCw/YN/Dxh0qdjqs+QXocmDSdg5Sp97uZp9svDHV52WqnsjQYy6A8og/Ap7XYf/HwHfvGz4jGCvqj8bT+8L48fP6YXjF0fq0gJrWiaP4jWq0Pg1QJ0LrYZACCSZ8hN3r97L8cnJ84/RscjPDDBkrSsREGYJKWGqL4qmKpdRUccJzAtwADEfIzHwaDjp4fv5xIHq7IGY2/X7saAVUpUkPHUCEZoFRD3gcBLAUCYcDsZD+e4fQ6hsnBfMEaWAyUplcTGjecWmMwbK1RBO7AUAUDJuE+gBwA7vP/wFbIz/BvmEe5Xm9pgPqO9XSjrVtBQ5xjnqAN9wi7guEVl/RF0s393flUAIYx3aRJzS4wDOQQ+0knONShz1VkbZ2NLOvYyx1sSzshZJcTwZ6ouleUv//IvdcwiAKBdb7TKGt2QowAgEpe3b9/Kjz/+KG/fveU+5b/8ypp5zCFwx/zhEBBE7bMjoT6nge5/CchuAJypwXc8jkRf5WDcryFlm3ka+mBYjJIlAH/KABwwwSSbl8UeCnQD6SvXxGhMZlG1Ug0YgLoedQ+wokhUGqIbTMhgNBCCXQexjoyZx7NGuygmub6x9wDsdHsU/kyQeuz2Jtf5OQAAFXAPX1bRDqXQWogwewIFlyeqlJCVDwA4696LPRrjFEqAExMyIvtdEnE9jxmOHROkDn2lUOn/i7/4c9nefsjn22g2JJ9VTyZ7+cF2INHzWJxqy6ndqDHepeIiE4lXr17J8+fPKYUK9xMF6FjIiUjtuSNRlhE2oeC1ErD3WLvuwsIALfTpxHPAGREGa2HHcf/583l5EtNZAZx9z4pDNh4GiN0GnAXjNycCjDYBsfu3bT1aALTig/9cAsaHx1rW4hjmqWNa+dXliScbzl//21GwyxQAdn3BzzoAkKSiYV8AKmsxCc3WBpJLJ9mkAH5SX/3Zn9CjExJz2DSArQ0AkIz0pC+NZ7luxlXqt+5Sfb5JcvNLfn9egIvPiQKA3KYNbLyjhD16s3b34fNXnzu8JmxOZgGAvveiAXku/gkkTxOddO0MnFSUTM69MEHEvtxooAtwyADUIp+Lt0z6SyYg9hEtHk/sJ8YAdIwhi4esSOszGHXf8BU6FmeHiTrnhcnwAABmcyzQXqFpx9GeDIYdSm8BAF7XzqXTqkuhmJS19QqZgbl8mnshztzzsysZDpITAODl2RWZYACAwIp7sP0gaJKD+WsxEEBHyty7APLicnFxxSIuOifjtby8KPfurxJAW1peDBiArfoFr40A4Dgux0eX8s1vX8lvf/tWrs4H0qzDLzMv6SyY2UPJZeNSWshIZQU+hUUcDDwr8ZiXl5ZlubrMsxAvqD/gGWcvAppOfptKpnlOt9sdefHiZ3nx4oW8f/+eCNSDB/dl++EWOxQnkw05v3oryUxDNrYWZWW5IMVSSarlDUkmCmT92XPGGYYYG6BisbAgCSiv0gBfk3JELzmoZ9CIpUdwFXEF1FJ4oflHowF2YFd6XS0A+gCgNW8DqIgcDmEdOgE3Gi3N6QhAxykBxnyoViuysXGPZ6SBf5wrNwCASbD9Bgr+1eo1nmv1ZlPWN9bJmDs5PyMYBiAcXoDrWxv8zIPjI3m9805evXojjXpLjk9PCCSnU5jkruGHESgc4Mdo2BWAEaOy4OXiaz+PAvgHwI6sSu8s98+viWJR5FwdIsF3BTH68aZSjK8A/gF8hTci5ja+t3+wz2fx+WefM7dBDPw3//bfBfJJPZtvBwD9s1nzQF3DURuHKMvPX++/FPia+owpD8D558v/mwCgFRijhZtoHDCxl7oz5mOYdVNxS2R/jr7XTZ/PM8mPL4Kmm8q00+cZEhzmHuy/p3+YAABhw+B19g2vVQH+X/qKSlqjBaromEQVRBPPz13HTc/PJOjzrtfmix8jGxDoj38QE3uMQMOK/H1lKkaKWjpFLuRWaxa/8covGPTYf/kfIgNXc124N6RcEwdUe6g+GCH50f9QjQCQBT+xylJVNu5tydOnTyWXzckYyZOjpOPgiwYneJA6gSIAoGt+oEDGUPKFrJyeHcvu7js5PT2Ws5NT3hYCVzIA42NJJ5RxRY09PJBGwwDwM+lmAAAGaFe4MU00IQDTITi0XCLkPJXCpMbJ3cBwc8wqnVSurTevMGRZkb3Errx9VrViiZRKYh0AaJUqgl/OfwOAGWRng76CgEhCDZA1sM8HzvA9HtZOQsmkHJ1bUTmOD5UBCBABDR0g3UTSzaAaAIIuUJ3cSmfn+6nzi/p7gP0hMQJcgewr2My8pAJgSwzPVK+7P0RgBKBBW1posq1+dDiI0Y3W2CqcD04SbgtMZaEJdkK7f/+BfPb5Z8EmpxLeuwOAdjD766LfH8rh4aG8fvVaDo/UONlefsUsygAkICMj2bq3FoCqYKv2+h2C5zBqBgBoP0eZsI2xB5jimRLMNu6zG1MDYVDdh5SBPiUAUZ1XHeYG5w1BQAVlA+YfJhbB33DjpSQCjCcnPVevE2X0KLtHmaXKMAWriqIJBqiQACfjyjpLxpQtSBN5NHGB111KK52YYwjqeBiZ/xsgpFE/6FiaTGpHWLy/GmKPKNnvE8CzQoAxJhUO4Dx3XYy1+hl20USSRpCcoIgDed3eY2smkEs7sN1AZshyOE/H6o9TXarIf/ov/6U+/l8IAMKDhgmC830BQLOzsyPf//ADQRqMz6RszC/xaMdkBI2UACfxDAYyHPe4hgn+xdGFcEDmDwF9AIAAyRJZysHiMf2KvcD2knmJOOYDWJCQ0xgDEGOtezPmltvnR6FxtzIAGwQbAM4jUPflnyED0LrR+TQaHwB0DMb40M05V1jA3yCfRcMZeFKmFADE333rApVBYHwwd32GoJvzEa9Bk85SRoN5y4YhSCKxBtChL0XAA8UAPB+ylgksK0tbAUCw1VFecusuOCf0HnU/1qCdfx/FaLCOna9SLsv6xpp89dWfyr17m/SDhGeW2WVE95xwE3LgvivIgakA8F99/hJSLpXJfnj58qU8e/ZMDo+PJwNBrxELT6VoxdmrtGttxwWQHpDGc8I1baKNQbSBk+/l6X6P88LZMujZFFaC/WvAfmPnGJMyb3+ygIr7UsTj18ZnyjT7Bgag/c6s9RANUqOBeBBYB/IqSMomO/hGg9FZ8dckwDUJ1uj9Tko49T1c0Y5eZ8ok7/aa9PeD73K/A2YRGIAVSsy/+uorefLkCYHnMygmYiNJo3AzAwCMSoB/Qcz4e/2VKAA4ATDOkLDZCEalVLclUvPmgknwsUfwebofnAUA2GegIB4y2MMRJcRgne3Nl9SzlYg2hLFYwK4NjPB2u0XwgB1J3ZlOaRWLvGCpYU5gFWmMrc0w/MZojqnsPJiMIR9Gv9OswWAvQnztPV3Eaf4cx9pDAQNrHWzTw8NdFgMLRYCRA6k3LuXq8lQy2ZgsryxKNpciOEiblTG8lxsEqVZXNgli9XsDef3zG8Y4aCQBYG19fT2wUDD/Z6xVgH+YK/AfhH/d+cU5JaoAAHHEbj+8RwCwWEjSk7C6pAxAKWZEWtfSqCmY1WqM5Jvf/ixff70jZyddaTXgr1dwDMCRFPMpKVfzslgFw60qjdoV118+k5P7D+5LKV8iQ886w8IzDvEqz9aenqsA7XK5IqXFHz4cyG9+8xsWBNFE7dH2A3mwfU8WF0vS7V/LYHAm+0c/S2FB5PMvV+SPv3yiXniJkgx6ODMzTl2jRSvIYdFAZXlpVaS0KAL57TAuhz8+k34P+2mCDEACgO7aMI/AKoVkmoU/VwB0gQ+/cP6P4/T5g+4If8bPg2mJBihgHVJWnMvzOaC49XD7kVxf14P4XHcuK067hk+jGAuv5oOMc/f97i6fcb5YCN7r/PJSvv/+O54NxYUFWVpdkXsP7lOqDJ+877/7UV68fEVQ8+yiRdkv9sBEXGXCGuuDZKE5B2JNzTv07DSpv+UbuFbGwq5bb3Qvx3UgTtWzzylhvHMPeyvHbQAygFpSqT0Huk13+Wc8RzAAAf4B9IQ1DAgNn3zyiWxubXIOff2P386VABP8NjVWcI5PAj/BuTjDn87PZ+b9XAgghSCi5b23n2dKyvFf8/Zhy2E1dlQMgHusBu3Bax6IGVx/RO7MfXIG+Onvabgmk3abpzf2Fs7XG9hhswgks8bkpu9Fz/epwqPHAJwlu7VzLvpvZkHmg3J3ubZZheHo3J/3Pv5nYc5jnphyL3iPiMXb/PeafO6hRYDDJiIAp3+NGBP7+RsBQI+ZGI0z7F5u8xCMApAhjqV35v97EEN4TVyj9z9tRxMZh49kAJKw8zu8Yv/1Xy2OWdkHCDgGx0+BopSTpsYkI/gPrdUB9JxdXxIIxAa9ef+ebD94xG5YI5iqEgDUypdPK5+1QYTNH5ThYnLG8mJJTk4P5N27N3JycqAeRzFlVQGggOk1KjY5MmaUzYSHCXgSiwR5IxJFmMmrV5vrWuNlDv5DJ3AWAaynO/OEgbtJpXFPcGjwJyaYbkxqHPDS6UFmN+S49eF/Rgmw0tNxWHHyMLBzIIGTeCDxpOEzk0ydEb5Xm0qSHWvHSS7xM/EEgKCBtDs1Vj2LeYA02vgBgRrAPGVmOZkvNmC3efIwBJfIAYFg4xgQaJt3NH0BWwuJcq83ZlA2BIsoltUgpNuX3mAoPdfBF0eweruFibNuwJMTGEAGNueNzXXZfvCA5sP2QuCp8nKPhWL5f1DJDqviEwCZexMEaaenZ/LTTz/K5eVlIAGm5CtgWypIhnEC0JzNpiWThsl6W3r9Fjmh+D5BrWGPrLhMNiHpdFyrkjH4JBgAOFmhmaAcO0mOBk0I5NMEHQig9uFjgvGJETBt97rKUnIBQSAntgMM6yCg2Ds2R7AZq0wba44Sf/cyNhaAJQDn6IKHdZOIgekHTzuYzCsY1Gm16GeIcQB7LgAAk2FXX26I7vetiYrOYWWaaYKE+/K6svJalA3oByxMgWdUbnXOuDWBteOaHSBQxNxSkDM50cBBeUsJPutWq8ffh7/k2tqKPPn8abCRq0+JAzIcw+cmBiCDw/6Qnji4DuxLhWJJPnzYl+fPf5bDgwN67xgAqfM25UAozGUAeA7YIlo8kPGoJ4nEQLIZgFXI9/qSTmK+6d8JCIJlysYmYIJkJQEQMIaCCEo49nxVTmPMN5svBLfgqeM607XBFsDjAKskhup+golEt6OyU8ixDNzR5xvOZwSwCLSxdpDkIeGgrDjo5u6nnTDGxwMakD3IjuFkLqq0lHtcIiaZVEzyWRR4sFHBD6crQ0jAjCmKAoWzfpi2ZTA7BvXV8ruvYS4lUhqk49XttjlfIJEHoNxqdrlvJWIZGY7jNB1H/YaFr4Dt7HUMd8Ub3TPC7sOQR4GthfFQgOZzWV1dlmxODe1xNihorh6YlDVzX9a/66avzxDJC9j23QGAczzzJIsomOu7u7uy8+o1TdFvek0FPgFjOwQKuAK9BMI//6K/b38nAzQSABGUd4Br1GPXrhGAI89cd774zMHoZ826Lx/MU6bhNKjGIfR+eSYA+AsZZNFruu2a/QoyzeqDTsCRc8HM3F0wYoVMPR+dFQASUrCrXcEH1wLgD4wSnJfFfJ6WA2nnkYyh0T1gOkiMevPcFUALz47JSNW8fW6cjN4/zppXE6URTxrNvcFBU7cF7PYRgVzH7zzN89F5g6EoAJDaxY9I3HFNiGWxR5hPGPYN7iUm//bkjIFGwNlr2LkWFFX8WohbX9NNwsL5y6YR3S5jXj37nH0HEwrdK1A4xD5PZhgYgZ66wNjzlBTbfSPZnmBkzF4vek5rQTYYQ+ddjHEBkwygRyGXIchxcXnOAj26zGqxBl7LXTnc3+VZBQ897HudrtoeEDAZx6VYrASstmazJTuvdjjeaJBQKhVlZXmNaxrPxvxxAza+KzSenZ3T/mBvb5cxycrqkjx5+kj+6I+eSKNxTmbd0tKiVKpoTgJGWUfavbb0umO5vGjId9+8lq+/fi3Hh3XpdeJSLCxKMpMke7ZUTMnyyoIUy3npdBpSLGS5L1cXy2xOAgYk7gWgEMEEV/jQYnBfTo6PpVJZlkq5Ks1WR775x+/kb//2b6VWu5L7D7aopvjjX39BduHB4Y6cnL6Us8ua3NsW+Y/+xVNZXytzLMbDjNRrPcllFwWNIcAsBKGg0+/RgxCM33h1TSSWZp1w74eXbLQSi2e0wy8EBK7gSwlwu80CHuJ0AHJWtGQ85brK43cqFTSsgk8wzsQOQc3LCzQPgTy5LCtr6wQ3IevGWjFmlc0b22sJxg3UIgcNqypLyyxcwXsbnw1At7K0RIbcmzdv5M3OG85ZjCuKGuubm3Jd1yYZPz0He/KD1OptaXUHKvnto0iYZczAYrHzIOPnMs9A4UzVM/Sedo1CGMM4Mgq+kuDgilX+nmTNPmg/M0OmibQG2FMmnaCdTD6X5/uAaYkYCF1+MV9QaP/555cEAOEZad/HV4zDDz89v6UJiCsuuvVpsa+p6IJz1SOm+MUti9eiDKUQ+Jvcx287B6aBlNkAYLSAZqCfgXEoiPJZRMY2CshFGXVRVngYj9h5On9/M9BM4z8wYBUYnFdsnHeW+SxCyxnDc1HzpVlxgRY+rVgMvMJhAHM8V6Nxmc7d+fd31zhwFqvsLqy9CQDQeYFPAICexDu8linUYOIyo0zUWbfng5bRwl9o/zZ597OAu1njM08RMi/O8deb/35hcXASTIquu9skwNF/v1UJ87tKgP+H//bXcG+jbCQ5HkgcCeh4JAnIeRFgoOmApGWIrluxuNQ7bekM+7IAhsP6pixVV3gQDMmu+d0BwEI+JecXJ7J/8F4uLk6l3VGTc/Z2GgsBCeuqi8NUAxetJmiHUwUhAgDQbfDol2ZSYntw5i3lP0hNfnTShsGmN4mjJvseA8EWA5I0ADUICgQeHejc6AxpNeEEE67nuoQ56dkQVZG4DIYa2CmDMqksL/7NByFDCa5eu5OpJhHA9aXduWZABi8TgDoQDsCnLhyjhKSs6QIA0nhMUq65BgJUTDoAgHpARppsmFwmrsyXHiRJqHx2ECTDRw5sx4S0ekMa2aKKhl/RCtzQAYCzDeJxJ3adkFtsbW1SDoEX2X9JrUx+DABIaatX5UEgBPnIzy9+pgwBgYi9v89sAuhB30nnnRiPIRBAV+ehAhXZFJlKALcASEDil3TjP5Y+GVtgcakJu7LoVIrtHbiOGUhfHzxzyBkGMA8eSqvTU3AkCVAwxg5oZG2Z/5Sbh7MZPkhsjCWoMutAXjj0JXwKGCPZxP0BWML9oRiA+05D+osuv5LQxB5AjJtLrHhmtImHAu7qC6mdJ1Gx1/vl7ARzLWaNQUJDb65dx3QKAknPsNnvYqrr3OSdmqhgfjLYc800BvBhgU1BDCxK800EGIrVk2QwCwYCgPpicUGWl5bIYsZLD3KwZnVtQTKt35+UV0QPdux7mFOo1mKOVpeW5fDgUF693pEDmFw7XzhlYKJirSC2NbNhzZyBAIBRBO4tlfCnwYbDuA4klcZ8w99R1cdqQtHEdUZ0Ephwz8Cz1mtWvxvzXtHvmc8dADAAS+ORAeYp/rnXjxP867ThAxlzAKBjKkckB8bgwhywrmsTwZTtlZhP7prBcOQ9B9YQ6EStaxvjkEmNJJ0BwzQliRSpaGqI7wGABiDxHiMVM9u3g459rokG9wC3VwddepHU01MLYCnYJZD/Jimjwhh0wcZmhUQLNPZZPJS5DymwrHMiTCR67Y4kkjGplCvs9FiuLHJdtLodPgMCgDMaaehh7/Z5WgEYqxrNa5SlinmDBAPJFCRwjeuaf3xpx27v5e99fmgSDQLnBZYca/eLJvfmGM/ojuabbuNz7VoCYH8CQNb7NGDnNiBt3rP2C2MTNx6RdNq/hQlqOBrW1T76+7P+Hq3gct+4QfHiB3BI3ggAem9CANSLKXSsnE0J1o1jnmOPHhL8c13Z3d66sbZOVsnKChL3uLSbTRr059LalAreahPBsFsv/rz4mPufWANugKyT913Hj/uGb8/BToIhg92azdj72fvfFfzjvu2YJtZ1mvPHNfexz7KiH4oYTAhHY8aWKHpYV3E+36CxmWM1uXgzup6YRMWUdT+9vqYLuXp/YVwHwASFNsiAAQDipUljmFACAKRnr3kAWqxIxr82NQiTTPieRTyZopLhKQaMXyB0ihDGiCjQ6KGC64FPN66T6iHH1sa8Pdx/L6lMUqrVRSlXStLpNOkVzE7VCYxtRiCPRQx8eXkl3XaHDRLgZ1kpL7HpGwqeANPMcH5iDQ2GtECAfcs5PQDRtCMv24+2ZHt7XTJpEbhulCtFqS6VJBYbEfBCPDXojeXg4Eye/fhWvvtuR06OazIapNmQBNeMM3FhIU3vwnwJXudtAp75QkHWllcoUYb1ib14ZiUVLLaGDwB6Nje2GLOhS+2/+lf/hqBXpboon332RNKpkWxsrPG8Pzx+K5dXb6Xbr8n2J1n59VefyOryglSrVRmPMlK77kipsCS9nr0/iupgACJ2WZV8CVJkXE9S3jzfYf6QSOYYPyoAGAIMkJU3mg4AdCw1zj4nfcXcY0ORXIH+iwARwQBst7qMBdR+oiJrG5tSKAIALBIYVYUKQDkXczjmKYvVoxH3JPwMim9g25OBOByw2y6eNUCyv/u7v5Wdd+/oqQgPyE+fPmX8Bcbf33/9tbzfVfCv2YbKSvMiGUgoeE0AACAASURBVKHxpIsxjSkLwJwy6bBpHNY24x5vsfoAjnmsc8+IyvfcHmXnGAuXjFPgw5h0RQK3ZziGKtYGnh/yCjx3dAEGCxDPDN/Df2trq5LPFziP3+/thwxANg7UZjh4znpAIia1rqrK0pwH0vkF9GDv9O6J+anzJAv/fRKg+VhpMBoDTsQbXtM9HdOQsTgBIDnQdQSWowcCRoGo2xiBwX1EPLpnASdWYMV1YA5izt92v/POtGi8FHgGs6gdNu3w5aIKUitYPQ2QzghkbwAG7bpuA2xnzQNOKys22xk+g0Eavfc/BAAY/YzbutpO3a9rIjv1PhEkcS6Q9hFNQHxJffQ65j2HaFwbzVeIL3iv6fjyFsAX3vy/wyv2P/+PfzWGXDYxVvZJfNSR5HAoIJPFB5A+ZaQ/TslQ0tKHN0RiLPV2S1LZjFQrS7JQqBAABDUfh04ymQvkCXooRDcYveHAg4nSLa12ItgdDbvSrF/K2eUxO4zBY4SSL1wPQMqUAwCzKQWx3OavHlEAANUoXr3awBZBsuJ8oyIDFQUAo4Bf+Gx8r5VJMDD0MEISaSbh6qWFg7MDZqTzn8Bmg8oUjJEh1SUnbqSsLjC/AP4oCwyfpxIPy+eswk62Jj2xTDrkEr7YQFJ4aIKuaHUyAPNFsDG1imw+HQQhEmD1wB8oyYMWhxIO/xSACSTzY2WoEAAMKs9hsxMbRpU5AwAcSrsH8AIAYJqHbQdMmL7rhMugQBmA1hVvAjH3glIASwj8SsWiykKqS3odlDM4abmXgNozCjdkfT5m1q5dX7XjGV6QQkCKAp82VOsQ7NuGaAGTzhtUcgBWKQAxHHclERtJKj1iQEvPPwQDibg2AaH5L8ZSmVwE02KQayr4NbtwY8/XOvylYTmjAEwHQSuA1b50XAAIMILMKYCyARA7wZtwjwZwtxsHsEk9UMHkS3o4Q/ID4AqVWgMAYbit14uAHx3s0sm0ArOuUYh14cY4AOhQNppS+9W4Xr8XHFKuUyw/07wlJ5g7YRdk/IyBmia9CKXC2AdcougYjzQJ76OrXTeQSQKMZDJkTRzIVkKwqh49SAYAxCEwQxc7bMoAOVH5pmTfMdMmApgZTUB46I9iDPIwl5DULC1V5eDgWF6/fiX7H474d32fCMBoTTQcG1KB5gHnD1ikmQyM0BGgw89LAUAAY+m0MuBC4RlLI+4Zu2funjfHzwUc+iy0qQQZgGACwHIA54dLIgGANZsa8GP+QS4NMAFgblgx1n0nWCvOu5HNJxwzOTz0bK9UABDg3yiuX+36kXDnM1kmWfQtw/6TVOatNpkBy1PBO+5dnkiNwZVLOPR565yLVvUC4NjNOcwZbdCkkl8UL9pghg6S0umJ9LvCtYfxoTeiG187vA3ws/s0Y+4UvITiMUEnTwSYSEwR+MPWAuySRqvJtYtu0faaBr48Bo57jmQBU/agax17Fq4fCQQS6AmQb8pkOlyH5gHoz2u7jnkBEtey7TUTTbAmAY1ZPkRRDyIFEMP9mddxB5+WcB+JHOARZnz0X2/ypLtrADf9iZPfuQ24DNeNgru8f3hp+fuJS+qCJiPsAKt2Jyq513hmTIVByOhDMQlza6m6ROAK4NFg2Jd0XCVpWLsAAWdd4/T9z/dumjUG0QTotnHw34PgsDMPN4CLjDdLHiOJj8Y70aLszU/GgDsD+RA/UcJtHeqdBBAHFvY5rCcDLKgaYeMb7EVaFMI5r3J1r8MvKbCuQBs08dLGONHxMCB96vvebeD+UTxAt1qMh56nth84gMX5mNl+bjG2va9K+hUg1P3RAQZzusPfJIHDfUNxwzMZ4OmwRwAaYwE2Gu1TYogt9Wr6/a70Og3OQTADaWvBeGBMABB7H+JW2DDgrESDCdxVpYKOu0sqpR0KATsk5xPnjPMUpQS42xWwByGX1usbSWkhJ0vLRVlcQOfgJv0Hq8uL7KLL5irYz7sj+bB3Jq9f7srLl3tyedGh5Q6KzAEAWErL6npZcoUcmdzFfJZg2yoAwMUKPTgn9u64erZ12m1+BTMO8uYPewfy7bc/yDfffENgC2qWB9tbUsiDpgCvx5rUGicyGl1JMt2SB58syJPPtmSpmicTEgBXB/aGozTjGAMYfQ9ASJfH44SkEjl59+5AkvG8JNN5qo4AwAVzRESarTpjX7P+wBhjvuF5IDdAwyAlVuT4DK6v6nJ8cspYAMVSeA5WyitSXCzr3pJAngIWnBZ0qSBGrM3mbcg59NNx9uK57x8esXCFOB6xZH80kFarLclMWl48f845D1upP/n1V/T/Ozo9oTz2m2+/YWOTdsv5p1PCBDapFsb5iU4FZQVj1ZpgHboCKI8qdUO3AjxyILwCho4ROTxAICxAh88c+ymUHmD9Yc0hjmLxN5EQdPvFv2E+tztteff2HdcvGmUiDkChGLEiCjYACZvNprzb/TAhAcZzA2AKAJB7tAMAzarDYo1Z+4u/I4bnTnje6nNyft0RoC44Yz8CENHnG2UAOkmuB/zZOPuAtOZlsPUKySB8v8jnfywAGDKu5gMnzMPRgI+M+huqd7cd/p5HXxALIkJ1ajIF/Cbvj16aH/G67Vy9KwDIPdwjUETf9y4M/igQjvfwG6KFOb0XS0TPnYjnXXQoqHy44RV9XrCrmvW6bX0Ee/ht8z1SFNA5rwx7/3VXAHAa4Jt8n2mAcDYwHF7/7ygB/l/+p/+CDEAkZQABE+OepMYDSQLMG8EMFuBfVgaxrIzSaRkmYnLdrpF2DUp4NpWVheKidJqg1Mbop2H+JHoCTIKAQZUiyKa0cQUbfMT7Mui1pNm8lqvGhXR7dRnDDwugnvPFSbOzFQAYeGbZ5qZUcwCFisR7QKCTV00irX6VUz3ZJl+RzSO4h5CdoUllKNnC33Ho2SYLEK/Tw+GE4DUpQzEwqSf9YVt6g07Q+Q3J66APyjwS0iS9PwAIGkvIfGrYrIVNWrxqFUt9uJYB/bNk3JFu+5pgQi6fEui7cSAzdcYhB6/HVIYHPgx9Cf45MNCMi7XVvErb2P3RVcGjo0SPDfi59SBRVcAAv0MvLMqfwbgaBC3sdWw0gA6o3N6MV2ZMkgAFnu/KMrqkrfB6ccBa4s0A18xP3bOLAoBMMNCEBJ/vghRcPyq0kELAkBnj3mGUBbDL7tlJ1By4rOxK9WMjMJFGB1kFAJHIo1qadB3r8vmcFApFUXsJlTsCiNXnAzBBg6XQNwxAlcpyMWYcOzYRGEgXY9pG0ArZB74OHYNNEX+bs9YYIzzANQEwL5aAGaa/xcDQJEHw8oPXn3nL4VoBWgK8HCe0UQPWM7xsIPtA0INAHuwS9TxxAKBryGBNO7jsna+MPmtN4BQA0HGO0u5neS4Zo1bXmjNpYzdwnfMIPiGR7HRaBAFhQ4C4I5B0sLui7j9xSQvkrggma9ctjgGe1dMnn6mkKuHWAmW1Kk3FayrR9Ri/KaB1BACblN7RFDyRlMPDA0qU9j8cyvrGhuDnfEaKvq+TPMcQIIQyv63NLQJhAMDg3429jMAYZLGZFBMrgmIE8t2cdQ1erPmSLSlLqv3DKWAAdpDA9dUvyJ0hmIfv3+0KvBI1IR4SgGDV27HTJqrn2DdSKQaVWEdIFtjBrjfgPUNai4CZLFmwmtBdOm7sRaynJANjMCsqC/CMQlANsE8ZgAiokcCBLcDx8qT/Vlmd9tXSlTAd4IDNqEkOXsr4QQCDxkMdub5EcN6RZmMkndZQOl3cE7wdk04CbGeNbjhBASYIEADOojFLjIE+5iOSAT7HZJLJJPYdzA+snSBYcmLVILjiaexeBPvx+SFzE2OKJBMvJE23BYDRCnf059EF0X9F469Z4+iPry8JN5brJOttOqAL9sDAf1J9Yn/Xl58sIDANfWUAmodnuu8NG3RijYDHd72WaOOdKTsRD+iz8eF544Ad84INOky6cwsprHpUgW2CQhNAGO3E7j/DLCwZcjmuQZxtg35X5x2SdJh0z2E5GHgenBteQHtLDB6sr2jTjGDa3uFR2nlgvxMmULPXrz8P78IEtBjDkjCzgqF3EXyuERe6BmrY56yAxLntSbNUoh6yzTVW9QE+86DCGR769s1LQAjqRcbHQnyboiyms5ji7AGYTKtvVuBl5ooD/ByvkRr8pv39iY3ZnPf2rDl9W+ICT3AtGsE7bkAYhU3/kPzR6xfnkL4zzuNhHz/X5d6uagC1NsDeqL+DeQ37miGlzlCawCsNcQWuJWTmaLdfO+f4/rh/FNRdx2Ssiyw6BQ/6Ek+OGJclYrCL6LNYBhbg1tYGz6MO46eRHB9ey4e9E3n77pBxQLPZkWKxIOlcUoajrjYRWVqQTD7NwvlydUnWVtelsljVexi5HIP3ApkpGFsKSuIrZJ5Xl9fy/PlL+fbb7/l9APRr6yuyvr4kZXQmvjyV84tjabWv5N69smRyXamsxGRjqyQrywseAAjGFpj5CQfcDdm1FvEY5K86J+JSzFflYP9MfYGTGWWyg2Vn+QkBwAabUPFcp5coCvYA55I8ozH++A8AIFh/Z2cXZJkDpN3eRjO+BwQBCb6RbTpp2aKgvnq6GsiE+YszD+tp5+0ufYTxPCGXBUB2dHJMFiiskoqLC/yMhcVFqbfa8ubtW3n24mfKg5ttgMvE8BTQpjcvxgXPYEAQUON9FeGDgGB7E1I3I9bjs6Fowku9mcOXnR3wpAtyVLcn2tmM+8J7YP6b5LfZ0uZMKCYjfkG+BKsZjDP2b/j94c8YB3Y+PjuTX/3qV7RuAHD40/Of5wKAUCrYsYjGeVxLQW42CQz4gN+EQmoGgOGDF/Mktnc+/24BYHwJpPrVa46DgjELLq6ga9c/FZ9EmGm3xTt2zt8kncS6VmsMBad9afDd79sRmTyfOcZapmzxPOxwzfYZt3kC3vXzZ+7lrnnpvFjK4i6fcfkxn2djz3XkAHQSbbwxwPtNPKOPBACjjLjo9UXXpvV6iP6cHwuy0DHHK/q2WGdWLKsxhT3/mwun0fzx990EZN79Yzz8dT6P6Rr73/+3/24Mmnu/3ZCrsyMZ9ZuSGg0kDQBwCJqzAoC9eE46sbi0+m1pdNqSSCe46SEBXq4sS/2qTuAvmy3NAAD9x2PdlnCAaGt23MRYupSvDvo4qK6k1rwiADjstx0LBpUzBfpokptSNgsPrWyKGz5ArcJCUfJ5dNdKslU9DwXnzWc+LoFFFavAjsmACR0YNqtRfPhSppZWuUBt186MIbvROt9oF2UG16OENBsdaTQUYCJglB7J0eF7iSW6vCccXmAOgW1Dzy1IgDsijXqfwQoO+lQCPmHaqU6JMDFW+Fndh0QTfj/ZBIHTy+sTjheCH7CGCByQRZOWNDwXxknpICEgQyAnyXSWn4F/42dlc+rrAS8x84CEx1pkdflJH/7JXyTDfs8FRKiI9gmEYCybjYY0W02CgvQyaeOQ7Aso4FbpxuZYyJfk4vKCAdfTzz5jQAUWGkAI7Zg4CShHJWA0xTbfOQBEA2WGmT8PKq9XV1e8LlD0UZ3FHEJwa+a9KWcQi8McwHS7i8R9zKryygpkEJCqZDjnUFUul5dkcXFJFkpVJudIMALfJid9DBptGJjqQGUCf+wmivUAr5e+dLotjiEAlf39Q/4ZLEsEdQhAcYD1O12CLgBa8aLcKwkWIkAUm7tYIwieLMHBHB4HEiOwafPZpJQX4HsUp9F8IjWUTD4pKSSQGXgfAgAsSDa/IGkAscm4ZBzjMZfPSKlYEhsvY8NChmFySya4SFCQSLhGJLjeKQBwRtfFcNo5kIyAbidgwlB+FEc1rytnp9o4aKEIE2tNxNCZHAw3VPn7PaGk5fjoVC4ur6TfBkshK3/21Z9TkoT1wKQFSQdlnSoNNY8SH/iaWA4jZY+wc6NrcHJwcMj5dXCwR4CLxuBocuEOTSScdo31ektgj7S5uSrb24+4b93bekDgGyAsuzGnsH4zZF1jfQJ0tmoqElqA/Boc6l7GQwbAYtCdWVcwPp8JHQC7FjyRBnJ2fqZzDcbz/Z40GzVea+0KJu/73ONbzTb3G9g9YM3aS/04AdiDAdHlfZ6fX3Fd1WsNKRQW+PubmxtSKoIF15Hr2qkkIfGlpDnF9YIK+eoqOgGmCXbTqy+bkXy+KPlikXObiawX807JS39hJRfz4OjonGzN46MruT5vSLMB5i2eEeYDElfX8ZzeWq6jsF9Bd0EOPWlRKgAbksmCesxgn1fpE6wBfFZPFKh0DDEnX8U9ExgP2Lw6AEzuTELjvMzmBXLRgNkP4vzfmVdpnlUp9vd/A0NsPtp7BgB3JCCMvp/vr3RbcH9bsGpgAb3UPC9KPBfMIYyZBv6epNJrinLb+88ar3nj6Y/DrD9bxd0kL3ZNTI5GOP9hAYHzW7uf4pxTto36JTPJc4UVni3GpHQgFM/lG4A4Wi5468l/LrcFxXq+KvvWXr70/C4Ane1T/jOPejNPBMseY3ymdcsdJEzR5wtrFtw3EiLzhAIwQGVE5P2wt4aJjsahwQsdm71/R4FqLgDonls4J1xTMCZSzm/MsZn9Pd2uU4GW6PvrvsE1575aMXFq7rm96rZEe2otOKUNxh7jQLAS7D/HDg+YG2RIapHSrklBQHc2eT5RlDmPhsHa9PcC3T8UAA3mmANg7NrJ2kdBnMVaWLGM6JkLIoFaZAzk4aNtNs1A7Furteit9/zZG3n7bl+ur2tyfX0p+UJO8iVYmgjPqWIxQwAwmynIvU007KhKHs02qIAeSjaX41jjzMQ+Q/+/Xk+L1isr8q//9f8p//7f/4M7AxLyyScPGYs/fHRfYtKVD/s7cnZ+JMnkULa316RUFlleS8rKWk5WVxYJSIIB2O3gWSdlOIhLD/Yv/SElx/AZRkzVbgHEi8vy0qacnV7xHmnXhCaCAwWrbKxaLY2/DQA0dQWUEJl0hvfEokEyTQAQ/ti16wbBUwCAOJ8BADaasC4CyGeNw0LmvTXhMIk9xubi8pJrAzHB0vIyzz8U/J69eCE/v/yZBcQHj7bl3v1trrt6oyVv3r6Xb77/Tl7vfFBmJmLzjrL5hs4f3dQdWgjU81b9/qC+0v84B9kwDXIW2JQo2OOvTb8rOuJq7KP+2ohaauienCIAqGC1NgFBTlooFPhndLXG/oxiLuYD5sne3l7Q7RoA4IMHDwgK/szuzZirqiDD+aQMQLOKgjIvtC+xWGT+ee0VuiKML7Md0aKGrsfo+9z1DA7PvdmHjAFx0bg5iFEdE3vWXu5f17zriwJB/j4XjUUmzu05QNDHnP0h+DMJAup7hJJn/+9zm3bMYWbfdj3R/RR/n/R6nX6HYN9kTKrXHvp13/aJIbBncZb9/hRgPsMzM4gVIgzAaKxxVwZggDk4AHrWevCva956mRerTJ/f2mhLQVRPVRMBP6dijCiAHSH0RRm0kyqj6fUZPc+tCchNvo43renY93/zv3oA4IFcnR8RAMwORBIjeAAmpR/LSSeel0E8KfunB3J6dS7D+EhWl5YpD6wuLsnVuR5AudzCZAOQqQk+DQDqTXRlNGjJoN9ko4Xrxplc187l4BCmwip1AYiGAAfMsFyxwI1yY3ODY2KPZOvBQ6lWKlJeqvJAMw8uTlaCLADnQkYSAzfgFYbYu4RrcgKobEcfPth5xmDzN1s0T/G6lY4S0m4AGIB0FF37IOHDIqpLs3EqV9dHcl27ZADSbSsA2O/F5MO7I7k8rZP9lU5n6c1HXz4E+wASHYOkmM8JAJhiIc1mHwBvLi/Q1bYpuUxC8kUk0cpqAoMulVGgL57OSwrvC7AvV5JCcUXy+bKkHSAIUBB0A02440GXyMD7h2CV370XVSrHihn3ZTzqEoSEf0p/0JPzk1OpN+o8/A72DkiLR/ChzASVdmNMrasrDI9xEG6sb8rTp19QGkJwxgEzHwsAIulGpZoLLaaJ4cXFmbx48YISOvPoMOkxNkQ/6EQCNhh0JF+AN0xFHmxvyoMHW7JQWVQ/llJV8sWqFHJlyWaKks6hg5tW4a2bozIBjRqvO0A4huiuC8mugkKjMWQ0WAOQcrekh/8QEPR7Muj2pd+Flw3+rEDru71dznP46LCzVUIroyo3UzamBqhgZvXk9PRc9t7vEpAFOPzrP/qVLK+UpVBA84OuZHNxyXHuZAgQpzIlSWcKNKNG8MkjjgytjAaMmbQz9Q695shSwGc76a1ejvqYxNBmyCUpEwfzDQAgZb+i8iOOE+YZkmABmNymLLh2dSYHhx+0GzjAP5MtorMtmLUAAGtNNk04OTmWVr1NBufjT55IEo05UpB6aWMhMl+dN1zUpDha0Rm7gI1yKEBGyaQcHHxQBuDBHpOgdNqAIXTDU1aPsULh0YmEf3GxzDn/+JPPZOPefZqhY8wWKguSyuA5ANzNSyKR4TMms9MOFzJ7uanpkLq5Ng4Yp04ay0ZJMWRwrMDCHB1AIBiU3U5Dev0G7RdSyZHUry7k4FD9aXqdPoN/JAE0ZrcqJ4oT8SRNytH9FnKYk5Mzef7zK7m+qnH/2tjYlEePHsrKcpkJ2UA6KmUmAJjke0JihbUDlkZ/iEoO9iuAzkXJ5HDPWuBBvTj0cHN+kDONh+cHMzzwHSOXqut4TA52D+Tt2105O76Qq7OGNJsD6bQAskPeg6RAuwDbQaoFnuhnTDIEfR837RjZoexEO3BHg8TwvZRx6HkbemC+7Rl+UuKDWbPu+ncFAO09A8DKEoeIJH5egHXXhOL28HP2T0wASM6byRhdKOpwTaacYiCecIxw57HnveW867/tum77vQlpzZT8JfT647J1iRnk4rafINlk8ysHvKgEFb/nJLEu1bXmEqOIJ9O8649Kfm67j+j7RJ9rAMjfUG2fOT8jzE/cFZaWAt/uFHXS8XmAJcfuFyR2WIdg1KAwTAbgGJLrRCB7nTqfzK6B0kmL5MNznWsRAuAZJvAB0yWScdhf7fni7vH79v1ZrNbw/b0mS7h/ev3O3lvC651UtwSy68j4TTNolOkRXH5g6wEFgcY6+AywTv1O08YcDzzivAZg/B3nmzg5/7Tjua0Jew7+nGODixEK7squx9lCABAexokQANzc2pDFxQrjoeurNj3Nd958kNc7b+Xq8kpa7abkCwk2/SgtZKSYRzEQRIKCLC+vysbKFotu9EF2PpX0KRwOGTsitgJTi/eeSEij2ZS/+c3fyosXr1hYLhZK8vjTRwRAIS2+ODsg+AdyA/Kara2qVKppWVlPydIqVC8FKRRKBCp7XfjSoogJCbDGcFDrENCUOBmMYPBvbW5LvQaiAYpxiHdQFHVqHJcgt1p1Fn45z+kjqgzTVEobugWNWkQ9+6wBCIgBaAySzxXZJGxAr3KA4R4D0OxW2NU9bMB1dXXJ8cC4YOxQ7ANQB+ALcSvGP5FOyueffyHLq2tydnFJ26Dvf/pJXr56JccXl4wBqDBynY2HsEZyliWay4W+nMwr2GyR7eY0Vk0qoI+vSjTQdWvAh0kIldih8zEK+vlnIIgIYFiDVIE/oxiL4hLyCjD/8b7W1MZkv7hfkA6w32xsbLDxCUDQi4tzefN290YAEN7ffF4W2jEunf+KMp/wk/55Yb9pP3dXBqDP5PPXZRTACIDFyH4SBQJtLYd2LSoJ9tn50fWv92IKDAdgGoEn0gwsGqfbOHCn+oXFYn/Uo1LjEFCdtMixZp8+8Ml5GZwf0/ucf5+zGtDw9yMxpH3+bfHWx57z/j37Y2/FbgLvDvAL4uN/AgDQruuuXYDnrZh5HtK3AYC/Lwmwf1ZybkYAwtue17z7D+ejixPnFEhjtd3/YwwWUK9Xl6szAICHDgAcSWqILmMp6cey0orn6QF4dH4sh2dH0ht2KaHLxFOSzxTk7PicifZdAUAD1ODVoDTGrsTGoKfjQE5JrX4mex925M3Ocyks5qRaXZDCQknyhUXZ2Lov5eoKN4PlZfXY4sCN47Kytin54gLlyfEU5B4KWlCuS2aMY5GxasioO/xKYEslixMvZ/jODcmj1VuiPbExkaeOaD0mnWaPnmPI98F4iWdGIsm+DJu7cnwEA+BT+bD7ng1UAAAOe3F59fyt7O0eS7c1UJZeLC4FHL6QHkiMJsToILZUWZSFxSLZW8VCUnrdupyha3LjnAAgOlBmCzBcTkkM/h6ZgiRzAAELkkBXNrKJliVfeCTJ3DIoiiKpDEEHgmz02uBOpV/9FwabhlIAY4JOAyJxPMe2yKgjo26T4EyrUSebaHf3vTz78bm8ff2GFVv4wPAgTWbIAkTAAcYbuo/hAC1Xlxl4FPKLvzcAEEwJyCfPL07ZBATgK4A1GPVTapxMBYkXxgByPZB6yIxLxmRxsSQPHt2jrKRcWWBlcmltU1KJAoGyWCwrksiLxNMiDizTYfPQAluINC8DsIyvmLtA3IFIQL/RFOk3pN9tynDQlj7Avx4YWn160IwBBBIE7MoPz78nCw+eIpSCCWT7rvEF5AKS4BzEfSKw+/6b7+X5jz+xKx0A5L/8j/+FbG6u07RbfSMzgiWTJACYl3QG/jiQ6CyKJDLsQgofiwQYpZDAer6MughBk1WpOecRfEPJaFIPJmvOEd2Q/Wr19AENOFr3CTJm4LEI+r4MCFjBM6/drpEFyAYT7s3RcRdBK5iA6KqMQKzXacnBwT6Zb1hT2/e2ZcQOe0P+3YBAM+b/GAAQQUelsiAHBwfy+s1L2d/fY3B4//6WLJZLDBDz0JA7AAqEwFEcgWOTYwWT7c+/+FPZ2NqW5ZU1MnVzlaoIZKuZgvDBoAI+SulXNo9x6zQIagAEujkHySBlCZhg7itNc9Hi2bFUB20ZdTDXrmXQr0m/X5NMsi/161M5PPhAxiTGZWl5lczEdguNLFzQQjArzfmlDMC+7L7/IN9+/6Ps7R7ynn71xRfyYHtbth9uSS6HJ9YLGYBpMEgrsrS8JZKuiPTg/zSSWKogSTDJMzm972DP9ZNX+aSjYAAAIABJREFU26QDmGDeGT/j+05SDrCk35KL01M5OTqSg71jFmBq110Wb3pIOsC8RTJlFVMWgcK35FydV8V1zCAUQshIg9G6AwD9wHsyWHVeX7bnusRezxjHovHQx9u8W27r9mqBgr3PTcmPH4xEGQTzAJjfh7T3pgc7AQCyox+8zxTQMR8xJGosBsbiLD7N6pJ4W6D1EZNr4kcnn08ENfZAFMYW7myA1xpYpLhO7EdkL5L9YqA39kEX2Lm5YN5Waidw+yua+H3s/U8DgJOSGCbbM4LO6b199vUaCO4zFf0mNHaHH3vd/siA/cRQxnVBxXgDLMg4BqCNtzFmLNmdYki652h7BO1sIkGTPZ/o9RoDyQBc/fdIszB30eYxHQCAHqBse4ixhacSGEvI5zQBmU54oplICEzqM7S5rAU3e9ZRBkfQrMTdw+TviigAEwLyxoidGiePYalvhXdOSGKs8T1ZsPAyZtMcMKRR8B2QdQYgBnu0MgBT8ubNe3mz846gTDI9lnw+JcVylk3zFos5KS0UpLq8TMlquVjlGYcYAtcEdQfiU/i3oQkJ9hVj/9UbDXn1EtLfH+To8Eo2t/Sz0dgC1wOA8vWrn9ikr1jKSGUpL6ViQpZX87K6kZallYwsVXNkvss4xw7FYAFCwUBbmE6f8RQAQmM0Xl00ZHv7U+l3Ic0u0OsQUlycWXpm6Fd4ADYdAGhyMMS3ADdV+qs2Oyh4sVv9EKQ5KLrU0xDfB9swhtjWAXDqj6v7qSpYxmywhliq2WwQIIU6AOOGGBVEABTdf37xggAdvPByhbw8fPiIzbbQ9APqI4Cz+ycn0up06NOL+6e9SB8AIxQlqs64CQAMEmlTdaGBYOQFFlQM7EHn6/ixAKACp8oGNR9o7Ndg/sEOqFarM+bEq1CEkiYjuVxWcrk8AUAopF68fO3OKZX4A0w2BiDOL3YyRszhrj0qIY3ekx9LTDTNcz8Y3bej62wegDRvf/ABQPvdWQWQKDDo+73aPDU/OV+uOFVwd+ddFFC8KwB2G0B2+8mpPzEv/jF8gPYNztPUGoTwPiPei9YLIfp+UVBt3nXd9jyn58fkvv4x56cPAFrzTADe0WudNcZB5BMpgk5bptzsHxLtAnxT3W/W/I+Ox3wAcLJQZhZVs1iAeM95oPIUwD7lo+3Fco6MZtdoDXtu9OmdI9cICsRzmL5B/NQ9/r/H6VxKRp0ruTg/kHG/yQ7AKXSUAgNwlJKBpKWHRA9BZzouJ2fHBAAzqbR82NklPf789JJMkAR8KJD8B4GG30BDD25jMuBrFABcXEzLylJR6o0zefHyW/lw8FoWKjlZ3liTxfKKVFa35N69x7K6viWJBEzXHZtmHOdhgYkGKWQ2X5BkHLIzACIxShDJiIIEA5y6pDItgo3DBYLWPRJeFhZo4Cs9Y1yjA/yOBWoh20YXFhBZbopjdNKE/DQp6QQYVQmRFBLyS+m3kGR+kGb7XN7tvKSvSb+tDMD93RP59rffEwAE46e6WJbFImTVKulZANizWKanSLVcksUSDGkVwL2+PJadNz9LpVKUtbUVdp+k8S6km9mCxNNpGUO2l0oRwEkklyWZ3JZkekkEyTZAKwJSGBgFFkaOueUvHF20+lw18dOEOpaEPLCnIOCwLjJoS7dxJe1miwxAAk8XNeehkZNSoaDBRRcd4a5VgptCQJLns0TAMxzEyCT6fTAAESQWi1kCfy9fv5DLi0tZXVuWR4+25eHDh1IsosoZZN685Ww2LUdHB3JZu2SQuQovl411WaxUZDAaSy6/SNlFMp6TGP5L6NdEMhVI94IDg501nCmJrZGgU+qAeI5KV5oivYZI+0q63RqBwH63I4kRGovEBY1gB20wLXvy7XdfE4xcX1uThcqSdHswP1aWXTyWZsAIULUPRmZ/IL/5N/+XvCT78ZIG17/+6k/lwf0tzicAUp1uQ5KZpKSzaYlnspJOOwAwV5ZYKi/wGIJ3ZBzADABjA/o4WpgTpFU5wB33Gsq2IdAA28I1OAyYajY+YQAxmShrF0hdW/T3xFd0xey1pNepsVnGaNCRRrNGtiyYkADwIN9k4xg0Meqjq11dYuO+7O7uyMHhAbsaVxYqZMGhmQKuCxJZHG5Bc5lINesmBiDAByQc5+cn8ubNK/mwv8sE4J//87+Qp599Siko1iObYECiG4MJcYfymGazLal0XpaW78vG1iNZWtlg93CCrJmsAwAx3lkF/4YOBGT3aFY/yOwL9iN6JKqRtAVpQwAL/QG7O2dyGZEMJhxc1zHfLkT66B7eFEn2pH99JMeH+/L65SsyWjc37skn248Fnjf2QgIt8VQQoAMAfPnyrXz3/TN5/XpHIG/+8ssv5ZNPH5E5u1ApyNX1uaSy6vEHuREabmzdfyrVlQciiYL0+zGRdF6SANTTeSDRbj6FLG8GUi4ktkP+rlVd2iiQJQo/K+zHbWlen8v5+blcnF7JD9+8lKP9E2k3lJXNbsXDkO2gwWro9RJ+btR0OpzDYHQh2NdOi9pQQEEFlRWYbYG/x4Y+gMrmtSBZ/Zd85k/0cydDnGgFeV7AaBXleT8ferDOCYDnVBh/XwH3XQJgbdzgAYDO6wPXPgEA+n53twRI8z73rt8PAMAg8I3sbUEEHIIgkJZhnWLskFCyEYgx7yOMDmO0WiB753XAwmd4LR+TCIRzMRwFkxRp8wprCBWtHKoFxcRrhim4sn0t/HKgtzFgfE8rL3676/PgWeN+mJ3ewZobqY8bxhugCJn0rvGFnU2+zHoy5g4ZgAEACP/GKABoXldRph2HA4CfqkfsP3ueun/rmAHcnVxP3vNz7xsABVMMHHfXdwUApzKrSWZikPi7Ylb4uLzni2Y3E/GB3oP/Mj9fi6f51WsaFr5vKMEOPKDHKY3lGXJoTEAAEIAkALe4KodgQ4HrgBoHXttvXr+Tl29eyeXluRRLAPyyslDJU+WxvLQoy8sVqSwvSTaTl1waAE+KbEO8zL8VsQS62qJ5lTWM+eabb+XZ82dydHjKn4XPWzabYwEQqqZW+1qeP/uWXt3LywuyvlmVfE5kbaNACXCuOJT11TKtSSAB7nUTAocXnJGw68D5Gk+qbQ+u6eIc13Aqjx4+kUQcIF6B8R8YgOZH7gOA8ClGh1nz7QKQCcsdFI7xZwBQKOZh/wH4h+8jFgfwh1gctkYoQsbF8wF0AKCdS+1uV322G3XmTBgvgGOIgyCDff78hXzY/8CmKH/25/+MCp9sPifHp+cEwwaS4J+v6zXpDobSaKFRC3KjMa9tNMb+rsVz8iwceMdGfSMAZmEHYGMMB57IzvIJe5BJJgEAcm3RvgWV83BNGZBlHVPVukWc2kYZgLgOgCAs1CRTQcffi4sLeffuHWXBADrRGMTmDLyNP3n0CfOaH58/mwsAYi1AIg3VwDwGYNTb6yYA0PaSX+oBOMv3TOdXKI00b2Zbt3au+AxCFFkw1/i7jk2NPNKepe25/BrZh6LyW5Mah0zQMWMte5ntDq6D1inBeX9z3HTTeRKNOf09OREDIzncy2nx5HnK+iAaPuOuAOCsOCo4F2Yw7uZdf9Tv8GPOff/a/Xgxeh0+EGzXEbL3I/GPncURRn10/gTvE2Fvhoqe+U/sphh0FgBo7OiJc8op1KLzO7iuOR7WU/PXm9Mh6OspCswbOiDLGMN5kvkanIsufph397fF37Fx67uxCCjzLTK31EEWruMwmc0powl+WK7RBNGH1Fja19dytH8o9atrOT86lRo8AGNJJk1TACBnesDL4bUC4NHEBrRrbMJdkM9ldakgmxsLMurX5c277+Ss8UoqaxW5//AzqS5vSyJTkeX1+5JZXOVli5P5aMiIeqp2f4Kxv8RyEhtVJDYu0ljeUki/OjSx2QC8m45Z588sBiqmNdRKJDopj6UtQ7lmVSwVW5HYKI3yPdmNiXRbJFWTTv2VHJ28JhMQLDl4ybXqPTnYPZHv//En6cKjLFOQteU1WYEMNpWWTrPFP+czGVko5elJt7m+IssrC/RO3H33mv4inXZdPvvsU8ll0/SEKy2UZRRPSbs/lji8PooLks4XJJFelfFoQyRRVbZNMuOYfQraQE4CFtJU55oAAATyAm+UkUi8JYlEUyQONlNDRp1r3m+qkJbLg3158eMLef7TT1I7r8n2/fvyxee/kvv3H0ihuiytC/iNHcjFxbXEhvCWVHDt4qLObmoAGgBizvYAjJj5eu12If0F+2aIOU2PGKHUFYy+169fytn5CYOz/+CffSW/+tXnPJBR2YVkWjudabfNq3pNLmsXUm82ZaFcUj+UxQVKZBMAwlgVhXQ6JyJ41giQtEqpLyfPhI+OY6pqJY9GOjotsb4YvHZEhi0Z9muUxCfgZzPuy6jbkmG3J/HeUFLxmLSur+T04APvIZNMyNMvPqN3WiJXlN5ApN0dU1IJQ2TMgV63LVcX5/L8h+/lxU8/Su3iTPL5gvz6qz+Wh9sPZXmlSr+pdrdFY29KTrM5KSwsSw5y1HyZ2C47JvbGklu5p50JuF7Ul9HYB743pnWotW2fgArlyQ44DqTRCoYYM3hi0Zmk1ZIHsBAF/ittGfabks0gEOtLvXZFcKVQrnLIu7U2/QvDvWckkhGpnxzI3u5bOTs+IfAHJkEbwBYasiBoTSUCAHByo530ZMDmahXzXh/dk2NSWSxRUvv23RvZfb8rT54+lu2HD+Tx44eyuromnU5T0pkk5T+Sjsnl+REbiLx89UZKpWVZKK/Lp0/+SAbjuGRXVkU6HQVaybh08wtzzRiAIzfP7GAM9i8312x8JzSr7mlgvo36Iv2mSPdahv0LSSQ7Ism2DK8UANx59Vpql3U2S1kslZVN4V5IEiAB7vXHlOggQdnfO5avv/5Wnv/8hgHvF198IU8/fyKbD9YlX8rKaMzWhk5yBDPtiiwsrki2sCJDyUmiUJZWZ0gAML24KTLqOVmbayKDjukG/kWkBzcddvRQxTLjV/WHioFtmxrK9fEHnmU/v3gt9auenByeS+0CnZ3BdlSZmc7LMHgxoMyM1md9ts1xJAjmSYcClPkAsjEBgB2P9+83lZjwWJsAAcPVoetp/mseA9CSGr+zW/RdzCcqACVcQyiemfMAhrmXMhn43RqYzAAUZwWW0SANezYTQUrcNREAg44sOrCQ0Yka5veu40I0APdBsRsH1v3jbQzMG54M/8kYT/7P8fpdXAPw0qrtuP+wWYz+xjSvRb8/L4yZgN/g4Rb5yWhTk9vGwH+OlKq5QNhvqjUPtJr13rzHSGGW9xOZD/i7L5eJSqzmXTeBdwvZ3OeA+UPW02jEsU6jc3IcDSk04Q+SRoL1sOwITcWNbx7guBGAax7T0q7BGICWuEPxYQljyIhxF+yBpdZwZLIg5TPpdAb4e8uscbRxmpcITkkKJwBbZebrK5LY8Xl5MT+Z6upfGXyml7xwnIJYYL5p+6RPZFJiI+fXSBaiSrAZk8MfOBEnAAgQJulA3VqtQbsHWHRcXp6xezCUHbBBARgIBv/q6rJUl5akVIR/L4B4zV8w1pA4g8mPvSWfy/GMA8sN4NZvv/5a9g8OCJzdv79NJli1WpHzizMCgO/evaK9RqtzLdVqSTa24CUtcm+7LJVlFC57srq+oP7II8iMU9LvJGTQhywXPrvoLA82IxqVpeSnH3+mf/j2g8eyuAiv7Iz6iA9g8aGgDBuzDAfsmgyfYtsT8QwwLmky/NRTGHumeQcCEEQBFUU6KD6GKIKNsFuoBNc8+KwpDQAdk9EDGEUsAFsajM9ieVG+/f47FtzxKi0s0EYHoNjK2pq83X0nZ5fXTOWumk05PbuUZrvHHLHWaDLMVLtIMAyVbYiiNmeda7yIeUXrh35fz1pECY5g4nvo6Z7rCmquiQtAf+xdsNXx/928Nq1xGIsEw5Fsbm4yDkKuALATnwPyAEgE9E6s1Qh6whfw8ePH/AplxA8//kBP882NTZIIEDtB6mz7DK9hAL/qnnQdiIWYHnuSra7oues3erltr77Lv0cLSPP2r2BPd2tWbVFCFrj5DZI443kO4vfUDxk2UFDy6P4KUNDG+bbYwL8PzFl7GcBp8lR83//3aBHT39vnjY3NFd1LTcEUnqLRa8U92SvaHEO/P2nREAUE7XdpTeaKPzeOhxf/3WXcokzDeZ8/azz8n43GYtHPVma97vX4t+nz250Nt3QFvgmgZOzsAPy7PD//Z/C+oe2GzkEdb5WhT8e3zgMw4hF6m9/x3OYjgV+7X4SN2HN4Hp7z125EVeL94G3xMvc6AoCxrgKA6EDRactoBDloVcZxyBrzOmXHSIZ6IujimIxJu3bJpOni9EJOj8+kVW9JJpGRVhudE93h73cAngAAla2nrygAmJOtjQWJ9QAA/lYao12prC3I5vaXsrT6UBKZJamsPxRJl0T6Tn7lggtlwHDGqXR1VBQZrogQALQSsoExjlLHUbB/M2+uu2yVDrQxNgiSct5OR8axuoxi56xYjfsAIEuSjCUJcMblWiQNOv5LOTp+JmcX7xQA7I2kVesQAPz2H3+UXkskn0lJeaEqG6sbZCa1mi1ZqlQknUSzDHiBFJnMPnp8Twq5hFxcHsrRwZ6cnh3K5sYyQcNqpUo2USpXlOtmRxL5oiSzBckWFiWWrorENiSWrNBzSxIOWBjFZRiDPAYyaQMD3fZlsSjGDPILBwDGks0QABw3ZARAYVBnM5LTw33Kf8EA7DW6srWxRe81dEgtFRfl+vpKzs5wcDYYZCwuVJhInJ6cS63WpooRDQM+GgBE4g0AEAZwziQabMnhsCs7b1/KycmRrG+syp/+6a/lydMnTBARaFkXRbD4EEzUGg25rF0RACxXK7K8tkofFngpAkxVABBsOzRayYp4MgWb49htgoSewaSlbk6KSRAVgFpPZAhvmQYBVBmjW2lXxp2ujLo9ifUGkonHpXV1IaeHe3J89IFdRp9+8bnE4PWYW5DOYCytngGAkForAHh9cSqvf34ur579II2rSykU8/Inv/61PHj0gIEJkmQ0IAE4oP5+KckWy5InALhIwL0LcLEvUt64J8PukBVKynu95izGENUlroBfcLC5rrxW6Q8SBzadURB/SjYYBBl6oNBk3TVXaTWvKHnvdyDJOeE9QM4NafKgCfYrAGr3+WR+9eTy5EDeAwA8OaLymkFJW4M/JGBochJtfRN4MvkMlAgACPAQDZUADr1791bev99hF7iNexty/8GWLFWrBFjZxTybkEQaSQ+YiTV59eo1AcBUuiyfPv2CUpcF3Acq3DAPJQAIE1HsM5hvTgpDGbmTkvubP+X4ur8G+6z7UygnQQVWAUCuVwCAo5rEE11pXx3JyeGBvHkFUKwmT558TgDQ756nzIcMzcmRnKD4g4YaP/z4Ql6+fsdAD8zHT58+dgBgmh6XuCZYGQDUL+QqUgQAWFwiAAj2X709lES2JKXldRkDeHOgOY8hVOIi7L/bDjproBR8dQAg11q8L5fH+7KzsyMvn7+WZm0ol2d1adbgi4iA3IFFzgM2YFo58PE2ABCJid+UIgoAAnz2K99BV9oIgmNAQzTQ+kMDgLg2Npxw7LoggPz/CgDoJNzhfnTHs9/92D8FAOgnNL9XANApFvw7/l0BQBrp+x3KPW/Xyf1o9jibd5fNMzszZwGA/jsEP3+Lv9PU+zjmiXVFRbKNsw/MaEvMg2IVx0s9oIPAPgrA/44AoH/OhPuaz/TTuw6kUFFT9QhT0mwDbKxuG8foU5lKwKYkXCoBngQA/UYLdvZOA4A8y12SEwANJqeek1mF4+MKiSNToSDEnwQAwcgCAIiGDamcMrTOLy5kb29X3r3dkavraykWc1TKrKwsycIi/Pdy9BiH/BdSTTRwMLULrhdKglYTljBJsr3A3oes9dmzZ/LDDz/I5UVXNrfKBADXVhEnLsju3nva4RwcvZdcJkYwcLGck7WNiuQLMXnwsCqV5aQk0+gY7OKVUZbqq+EA6oWEkwAPpVRalEEfXazT8t23P8n1dV22tz+hD2A6lXOdcWFpokoLNMHDPQAANP8/3AfiJABT8AbHMw4YsGgK4jwBQ3sLFMC8/6Awcb64fYD+DvyDBBqgGJr8gbxQKhUFDdFq9Zp898P3vI6trS1KoleWIK2OSw0WQY2WtLt9GSeTct1qydHppdSbXd7D1TUktIgJ0awH9+M6uKIDsLPj0HWiXmRgINL+AV6A8AQ0EGUGgxjrG5JlAE/m4zcaTFsSWMyDn0d8uLq6ys86PDzk7+HvkPQCbMI9orEjbYzKZcbVAEH39vb5FUAhAEB0PMaY77x7OxcAROHQ8uR5AOBc+5GPO8aCn47GF9H1zwLKhP/vtJ/uPHCIoEvAcNJu0cYAVD9Wn+U7/wb0GsI9xgcYuTd6Z8Bt93MbA87+PSgCRbz3/Pe3BmP2PYCBKPL6IKTlIvM9AfW+rVuysXWngdhJQtUvfNxTwNxd3yf6jKcky8EccYAnPH1ndM6dVQCdPNdvLnAreWz+ywdwZ/2UXwD9pwQA7VrgWjoRf0U9LiMKleh8jnpw3vX5BfHAuP33Y4kj+cVBN5D64Ymks2XJFDZFkvDXA6MJZRb8DAzgwZoYS/f6kps7upSeOQAQUlds2kTaLTENkm9/wsIPzPyMwOYB86dDgGylnJZ7GwAbrgkAXjbfSHV9UbYefSYVMACzAGAeSnxxTaQXE5pHBJ/F5e9WEAAqdNNaEpGiUj/4kSP1WtPow331TfQtoLnDUDL4AwvOMcD48R2RWF0kdk5WUbuRkbgUpZQvSyIVk37vXJLJutTqr+Tw9Cep199Lo3Ulgw66szoA8LfPpNcWyadTkssUPACwQ/kvzP0hoYP/X61+Ib/64hNZWi5Js3EhBwe7cnS4S9N9eHusLa/IytqWZPIl6Qziks6XJJ4p8r9ktizJ7Kokk2WJZ0oKAIK9BnCBDLYkGYC8LT8hDYJemJMDJFRgReJtkQSYVA0Z9ZUBiO4LRwcH8vynZ/L8x+dkWy1XVhgIVKvLrDK22m1p1Jtk3IBFisYaAADPz67YCAPfY3dWVu8nASW838wNg9IeMABRAcXcRXdRSDjgAxUCgKj8QqaITqSUZ8IYGcAeGHCURQiDmqvatdSaTamsLvHAh8ckGmCUllacF1tSJAW2GeYCxtCu09hWNv8cG5YSYPOkdAG0AYCjujbDgQdgHyy3rgy7HRl3+hIHQIkq9PWFnB7sye77N2xm8fTzzyWWzkkytyCt4Vha3TFZgJBMpNJp6XfaZP19ePdK3r56If1WS6rlBQI02w8fyjIa+qRTZK/h0KJkDj6NhYIUq0sSyyPwHElrECcAuLpxT9q9vuQLZTc3wkB/AruYSJAAVPF4c6C7V70goGzUjFk+ENgjXPdc+yoj6bdrkoghULyQw/0PbLiBuZUvLCjNOO4Cal7HSEY9yGaOZPf9DoP3NBpMOAAQh20KAfAvAAAxzxDEYM1BjvL+/Xt5936H82rZ5sxikd2v0dkO6xeWfrlcSuqNa3n18jVB5UJxSZ589iUD1+rKCgHWkAEIANCBzVGQmdLryJ4VYWuERjLu5zjmAADbMuhey6hXk37rVHKJvlxfncjpAQDAHXZLfPLp57w++HXaC0AxqtiQ53Q6DgA8PJMXz1/L+719BniffvZYnjx9JJv31yW/kJbRCMWmgWSd/yfmT75QkXx5TfpjNJxKEwBEkaKyvC5xdk7yCzNO7sytXOePHYo3yR8pE7Np5STAylweytXhARO4b77+XuKjNM3i6d/aE+k7iRFdEXx1Gw3xw+DkpkoqPJHAwgDDiIGc86rjn2cw+Gax0MPmJ5MSO/MWm3daTVVmDbg002xr6OICDf/nATZBtmwAIKWoLpC7nQE4ozI5wWCatcbDu/glXc2YYCTUYoT+SUP10UOSxr18unMLiz7ha3419Q7RwC/6kWgAzGt3vjr4M/YUYwDO6rT7OzEA/0AAIAYC12wdNycTsogENAIkRwPi27wKowncbSyIWQkf9inr3A02UCaTZoLZ7yEmDg3Xp6WpOnd8rOquDJooAzCYPNGmKFHmY1DLmr2+glp2sJ4nD4U/HABoofSkhcr0opjcs30A0OxkGOfZfUY8vyYZgBYPGktz5I5A9QoOAMA8mt4B5EnI6emxHB8f06cXnXHhzVYuAwBcoac2iqmQpQK4S6YSum9jylLqOZB+p8t4FUDO8tKSAPTa292Vf/j6awKA+Xyeks/1tQ3GULCQebPzWgbDjjQa2mALzbbKlSKbgigAuBwAgMW8ayA3zkoMcoVRljY4KLKhIAVFA5qCJGJZ+e67H+T4+FQ+ffy5fPLoqeTzJbLk8AL5ANcLMMzYf/Q5BsgyGpL9RzZ/XFUuWAPYJ+E/CAYj1hGYaBR5MFZ13n/03zNGfIyMu067Lc1Wi6w3dCvO5fOUT+Nz3rx5I8+ePZd2r8vPe7i9zfHJ5zL0YDw4OpRMDgzNjAxjCblsdeQEZIBGi2y/y4urAAAcgAF4AwCI++7BT7yN30XhbRIAtCYuBp6zgUFMZd2zAEADlgzcABAIUgV+nmBjp805tra+xqI5WKD43qOHj+TRIzR+ifN7mGtgLAJYbjQbdwYAwQKHDNquk3tNlBl/iwLgYw+lW/cvD8hRwESbUlkcFo2DQsaZLmjImdmNGf/hXtB0Bc8KzG8Xm9wFlDMQEO/5TwEAzgMCo550/vjNLkzfAmhFAJ/5wJ892Zvf77bnf9tY3xZXBrF3JBY3wlXg1fj/A4AzhzIa79gPhetGz1OzC/LzHf3z3Tyf5z3H2HjwGziKEbRBhnP89oPk8ytSWnwkkl0R6VnXIQUIKRNOinTZJfJQdt/v0QuDXTWxqCGYiqlHhO4KDgiJMAB9AJDG/eOOJAUAV0rurysA+PbtN/Jm72uprJfk/sMnUl69L/HMoiyvP5Di4hoPyIRAhgYlbnqVAAAgAElEQVTPLwNW3K0mEzLqIQgFiInGDE5yiK/MBt1XJHjB3/G7FljdMrBIoHAYDvWQplya99sRgRR2fErA4v3OmeSyy7JUWWfHq1G/JpJoSL3+Vo7Pnkmt8V4azQsm0Y3rruzvwQPwORmA6BycTRVkbQkMwKR0210p5goE3BIylmIpK+3mtXz69IEgcLi6Pqb89+ryRNaWK6xSrq+sSmlxiQn1KJ6RdH5BsoWypPNlSeYrks6B/VdSRiXAEjYYcBJW38tt1gziMwU4rJ5akuiKxLs6Bt06q54AsD7s7jHBfonOaMmMLC5WNeBaKDPB7vfA1Buw2xckHYV8kYEHKqvoeIvnq1W4ODvmckFY96cbAUCPAQifHWenBk8uMgBPj2RpqSJPnjzmIQ6fEwRwOKAoG3OyEQR8qBbXmw1Z37znrn2BnXJL1YrOA7AA4/BoA3sAa8aaz7iBi1KdfZ9MAoGDkAE4bokM26wUd3ttgnf9doe+f2AA5sgAvJKTwz15u/P/sPdeS5JkV7bYCq1VRmpdWnR1Qw2AGYy495IDvvCV7/wCfgT/g3/B50ujDe9gOBigu0unrNRahdaCtvY5x/2ER0RGFRrAYIzXzdKyKkN5uB+x99prr7WDQDiAp89fwh+KAuGEAL3VNlBrMQCiaHUUnToBwEtcnh7iaHcT3SbbyXN4+vgRVteWhZ3G78xgkIFLLEKtvyB80TDi2Swi6RxqzTY6/RAqjR5mF1fQogZiIjPA8BvSJLUDFDvnH6UZNg4ANK1C2skZrPrwepKu3Wa7dEtaoY+ODiTIX1leQD4/q9irA4BsD91mHRcX5zjcP5DfrPJz+tPFloYfkgBSpMdyEpbAy2a+6lvKzc+0AHP8Gq0xBjJ7BwfCAJyZnxODltxURsaLvJcwLNmWSGCrI63LbEknG3btwSM8f/5MAlMyTQM0AKE2Z0icWdRaI+urNgARZMpet+z+PxtgHZEwyhxqo0cAsFFFv1VCrXiJMNooF+5wcXaKT9v7uCuW8eTJMwG9xZ2UQVtPud0RAKRAd4saPU3g4vQKO9v7OD2/lJb7R4/W8PDpOpZWZ5FIRtEHCz1k2QZEwzWZzCISTyM9tYgWx21HjVtfJI6Z2UWEoppZLffbYmt7x8rnOLvJHmGulQbdOx2cHR7iw/sNvPnuPUL+GEqFhjCyCQB2jNOgYRBYWmyyDnlsu0YBEmRFGQCQ+5DNpjNmM2Z5HSdBMRIAlBbQcRCQ3o4818VpXf5MANC0ohJYIzN6HAA4vD14x9tocG0cYGNadO339er/eD9TAQfqRn0+ADguNPrz/F3X15zkRzSIZbyo+EMlS8NBvlmPfigAKJqqem0bZbIx6SoMAMZMuDVg/h8VAGSnQUzWHFcX0NGZHtGK7GXgTkygTYJn6tRW66ywbS2heBPnCLBtXncfAChxkVrfXEbkXy4AKK1huq3aZRYNOmOb8eeImnv2YbN+GvMRw9wXADAU0AxAmt4pGQAW/66uL6T4x72MLD7+MB6lURfvAdt/2d7L+FmKhl0FTggjTbex5rJZ0ftl6/jHjQ28ffNG8iHGUSwQEwQjA4ix49bWR4k9KdVzc3Uicd3MbA7TMylEY36srE0jmw+K/EY0qrTQ/L44QkFVUGY3KIuv3JOCgRi6HaXv/Ob1Oxwfn+Lp0+d4/uwVstkp1Gtk2LP1kcYhLc3+q6BeV2A2zfc4NghiMS7h3s77IPPV58P8wpIUTWgax/O3AUDRADRMQARljaU8Dq+jsO66lNWgmVlSWoDPzs/x/v17Yde/+uYbTOVySCSTwgxs1Kq4vr0BezmyU1OiK10s1XBdquJCGIB1yQ3YkWMYgNIeK4AsiyRsceaPZhbp+JqFUzkfGucJg06to9QGNHufaU2UeRVSraeGvScawaLTq64TrwmvIw/eUzKG+H+CmQQy+W+2/BJULtea+MXPfiwMR57DmzdvhDxA5h/vDQvTvBYsCq+urqPdamPvYH8sA5CnbhjR45jQ3hb/Sev1pMcnrl9DzP/BQp4Negmop7X++Hf+8G9sC+Y6y99iaihxtNK8lTVhRDFy3HkPMaI8engTGYAe9+BRMYUTm0ksqM7XHOZ6KY8ABW7Kvu0nycnVb3Xf9/MAQFOYHAKCvNqsPxAA/qEAoK0Zba4L5494hOrrZDPmVVu90sHmMQnAmnR+xsV73PgY93rnuhpTFkvjj+81qvBoEw0M6C1yIKNyWX1CozQ5ZV/XFa7emBZouyXZfr75ng6DVDMIvUD0pHnu7Kv93v/JXRiokz12jnq1j1R8AZncE0Ti1GAyFSnqBLI9sQnqANaKRdnwTg73BQCsVxrSHkERTAKATmCkAUDj0mtaAg0AyAWb7XwOAJgKYnkhDbRL2P/0Gjd3W0hNRTCzsIxELo9ohhqAywJqddt+UOYnFokDmSxO37wXUKnRbmF6fhGtehvhEN1NmdBrZ1tu6Y7GjEpKBqvwX8AC4Gboi6u2PLIAJXirwxfh5nmG45N9HO5fY33tBeZn1xAiSBQjaFhEpbqHq5td3NEMpFYSLY9qsYnjo0u8/v0G6nUgEg4jHk5iivoeAbrl9gUIC1FEPgBEQj7RP8vlWHHzodEsolK6RbNRwYP1ZWG05dIZRKNJSagD4SQSmSlEk1PSuhqJZKQ1OBxJK5MBtrDaDqMEGWTB8SxaBnWWVmvdRugAWASJW+ICzPYDTg7qiFEcmdoroWBYgISpmWkkE2nR+hNxX0keVELNimNPnM9awjjiYijaOHS1NQwyPYK9Gka2S5ZiU7RBV0UGcspPIYBOr4FPn3YkGMzmcnhABtz0tBhGMEhUiaSqIHOs1BpVAQCrlYpoeijwMoloLCwuZj5SuQwo44vp8abnjTPTjGuycohWbecmmuc/lWudzDG25KMlTLJmp4E6WySqVTQrNQcArBYKotG2t/8JgVAYT168FAYgW7cbFG3uBoSpR1FltgB3yAC8ucTtxSkOdzfQqVcwk03jR9+8wPLyIjIppT3DoIl7mGKokX3mQzgRQ3ZuHsVSFf1ADBs7h/jmpz9HMBpDkOMSfhcgc7dGNbcc1tVnLEmG/eAFczTYJ2CzsIUZFBoApy3GJUf7n8R4IxIN4enTZ1haoLYl2ct26woDjr442+4fHODygjqIHPPKeU0CYb9f7ru7QA6et824MoELkwACgGQP0NSGlWYCgAzuUpm0JBTpbEYCzWA4LEzLaDiCUJjuxWU0GzUcHe2LczcBaepREhycXphR6xYnO9cOEd/WLcAGQBbtJC1HYJ+q13RgCIAm0ZcmTF0B6Wk002/W0K6W4W+1USrc4vz8UsA8JgmPnrxQgD1ZATQtarclyOU1oHEPNYKo33l1XsDuDsHVC3HOFgDwyQoWl2eQTFFbqyMAIJ3RCdakM0p+IDe3KgyHu2oLO/tHWHn0VMB2jkN1r1locDJc3S6u5R5UJPEZA8wliKtxRIMPFmlYoNjA+9ebKJeaCCKKTo+ufK5URVeSDW20YrEOvQDA5wKAKrnwa0azdeo6wPPgimO/mxeA9D5xEkNqwNXe82JqKikgrSv7jojTew6vq5378P37qJso6Lb+ERpvA8PZmByMEVt25quuNMvcJAOwr9Zxruv8Pua6m+f3JmjITBpUf3gLMKc19zSdGPVc0E/ABhEsVwmFYQAOrKeeddb8d5ImzdD4sF7AMTfEMJl0AfTjJtkxyTUTaNEyGzo8WnFekXdPRXtiQuoZN1/KAOT+ZBiAMlYIAFKYDT00W5TfGNQDmpSQTEo47esrTSn2DdP9fl6RfpsNy8KvfZjnegHCcUn0H58ByLOxW5TN+Q3fe/XZah3lNSeII+IhwnIl4KIKyjYI4B0+NEsZWBesiqNIPMj1VF08ZPAlEmHE4tR0VmvA9fUlrm+ucX19I3s+YznGdfz98uVLAXa4f3Ps0uSBxTrGpjRQ435HvV6CFwQA+VzKH5Hhtb29KQVrcbaNR+Q7FAtFXF3diBnYwsI0YvEA0qkIdj9tYn6egGNS/ra0kkeKdVRfA+w+53mFAgkkE1OiuUf3W2Gjt3oIBZPoslbsJwD4BufnV3jwYB0vnn+FmZk5FAtl6a6iBiDj6nqdbbmq/Zfsq6CshdS8U07pPn9QOl7YDpyfysuaxM8n4GiKEAqAY1dLWCR6+CPgVLePq5sbWauMjIUZqydnp3j75q1ca8YK/+W//A9YWF6U63JzeYVqrSJ5G00+cvlp6TS6KVZwdVcWE5ByVTEAqUMu+ovsFmVLs+jpalac0eyy9n7mkzxv5oCMywj8cQ7TTVeBhi4ow/EYCPsd9h+1HVncNDkA4zk+X4qe2gCGjzOOY77AMXNXuJPHj4+P8eqrV7J2cDxTC5CMSF7PbCYrJi40nuNzKQuzvv5wEACUjiW11yoNQO1WL10WAUfv1J3n9wP7KiRSunz3dkZ41k8vg824niqWnWq7HdgjLA1AG+wbtc6YPYHnxTEh81wXVO37Ys9vo7vnXQfGteTeF++4gJS9Xt0PyI0DViZdU4KBXs1A8x3tPcIbf40zPbHjm4FrMQYA9AKHXvOPSeZw92375r0Nw98813wv3lsvAGgYgWKcYxXSvBq43s/1mtx4P4vK8/cdo+IZW5uR+d6Q5NRIjWsDWKr1xKyNNPu6L2byaugOmeRoft24uMJcU+/9dMfQF+BVIy6Ur1v/P/r+oA+V4g1OT69QLQHZ1APM5J8jnlqGnyYgAlRwESS4owHAQlFagLm5UUy/UavB11UC5woA5Ke5DsBmIb8fAKwhlwxgdT7rAIBsk81NRTE9v4BkbgrRdBrTC/NIZXOiC8FKE12IqZO18d1rcQCmeyY15lhdIqijzAmMScGgK/G9PeIT0XXNAhQtPJUctXpVhGNt1FtnOD8nC+gc66vPMD/7SFg7sTzNFMqoVo9xfXuIQvESlVpFAMBSsSEuwN99u4kGGYDhCNLxHDLJGYQDbJ9Tot2sTIYCZJKwJcCPXCYmACDNLUqFSwG41paXpHWUGoLBUFg0tfyhGKbnlxBJZhCNKf0POo+GQnH4aQIiAGDAZQDyutkB+kAbsAZjxLVWt2eaPju6nTabaLebspl+3NwSBuDR4Ym4yPLeTednEUskpUuTG7psWNT16PTRF4FYlWzTsVMarXXgZyq+ZkL8QQBgt4VPewQALyWIW11dlfMRAXAyrkxAS+wIQK1eFZ3CarWMZ8+fYTY/JQBgPEGXtCgCtKGlUQ7ZiXRpJVBD0GZIH0h2O6cyIt/F2YAJ/hkAkBFeB11/T8SAGaAy8GyU6mJ6E/UFUS0SADzDweGhmH88fvECvlBMWekQAOwH0ez60O1T1NwAgFcoXp3iYHsDjeodpjMp/Pynr7C8OI9UKiEAvhHIF5fWiHL9DsaCmF1axvVdWVikH7Y+4Zsf/wzJVA59H40MNCvTIwQubqsD8LFmcY1bsU3FaASYQ6YA4SqVQGjZAKnON1CvV3F8eIDdT9sS6D999BhLS4vwByPo09DIaZsNitnO9W0RJyfnuL6+doSHW63GHw0AZNCpAMBDxJNJTJGFSwAwFJZKN+eEtJgHA2jUCf5XcHK0h+k8wcIMXr16Jl2/cwtz+krJDFDjiqYf0oZjMUzFQMZTiTWAnxcI1O38rDz1NADY6TRFI7JHp2m2nDRbKBcrOD+9Fi2/u2IVj58+QzKdRVcc+VoSyDIpkiCaLDRhBoTFSXd3a18AwKC/h0ePV/Dw0TIWVmaQSIUQpDsjDTh0ojaVy8MXDGNm6QHqtbYkAHtHJ1h++AiLS0uICFLYU0wRiRwcCszgKJoADI0ccgy6Oz4c7h3jw/tdvP7+I5oNztEw+qBTnR9dXXpXWkI9p2JtNuBhCYLBwFwVIYYZgE4QRdc40/lumR/8JQGA1Edj+y/dC4cCtHHXfYK486QAZsit7jMBQDtA/EsHAE2hiecsbV46WRXtJwqk+30CXv4pAUAWAezjhwKAhiHxHxEA5D3g/s89XRiA7dafFACUvdECsJhYcHWzExJvQviXCQDKCFaJnem08RaNnaTPBQA5xgMEnUcAgGZMehOj+wBAviYg19MAgD4kElHE4txvue8GBKQjKEUGIIGuubk5SeYI5jx48BCxKPMddUiCqzUiDcuNAA2BIbr/kilavCvh7OwEJyfHqFRKomvN+ISfw8+gdA0lPlbXluAPdBAMdLC1tSFOw4wfxchvKYd40oe+r45wqCcyIXT0zaTzAgCqFuA+Wk0fYhEa/imTwzdvXqNUrIgpxePHT6XrQelo0ySDRbquSLoQ2DKdHVKEDKpOD7rrMi9jDExAi90vfC6Bs97ABqT2dgJ/1CPscl/sKACxWmccQHKIuq+8preFgrS+Ugc5Fosgm5+Swnk2MyUtsIW7AhhzxGJsuabRZBDtnh/VegM3pSrOr8kArMpnOGaRojlIBqBy6zXAlHF/5f0SM5+eApAZgzFO6RBoJrDG9VVA586gE3lAAXoG6BNQ3kcAtSNFXR7GnKLZbIkBI5l87A6iqQljSIKnzCEIIPO+87szt6Ae4PPnz+VxAsHMgahHyWtBjUi2Kh8eHSkG4BgAkPdH2ECOhqEXAPfqvuix6zCGTQvh6OdNKhCOAiAMQK8ALa8zuduSK2ChbvU1nyNt2LqDxC6oeuOKIQBrSApB5xyeltnPAgCt/OJLCzpOfOFhGtqGHaOKUN7v48Z/400sJSf2yJYMmj4NZldDsZmwXkexEAd1EtXnfGYBXX+I9/necSIAoKX5N66DxTWRGhmhjwTn7Gd6tdrHjaPha6O+r0mbpCjl5J9koQ/OMzsu4vO4RvI1xrRr9NkPm5cNXbcJFdtx5+EA0MYg8wucoAeu3+3V/94P+QMoFYo4O71BsejDTO4ZVpZ/jGz+oXY2NRt8B+iqFmAykLjxcbG7optmrQZ/t68YgKxaCDnMmAOQ9GSANwXGjWYA1pBN+LE0mxSQ7HDvDY5PXyOTi2BuYR7JXBbxTBzTC7NI5lKKYttpKQpmr49/+9d/FWdWAh4vX75CKBpBgML5CkJSi6zo27kgoOvGarUry4zQrcvj7qz83aCvdO1yAcBIrI0aAcCLA3F/Wlt9grm5J7KJxrNT6LeqKFbOcX17KuBFudYQEX0CgKfHV/ju2w3UBQCMIxXNI5MkA5CblHKgU+w/mlm0EQr0MZVLiqsomX+FwqWAImsrBABbYqhBhhhbgMkQW1p7iFgi5VwnPiaut2ECgGxnJgCoNABp7uBUkgf2D+3mxsRcmzGYSjmfz0pdo6UCAwUAbuDdxw0FAPojAgDmZgYBQIa+0uEpBm59GUvGuZNAEpF6Hq5sozohAoDjnHb4OFvYCO6QjUTGFYNA6rGQis9NmmYEq6sPMD2dl5ZX0ffQBgokWXHh4j0qFu9Qq5Tw4tlzaZ1l4EbQLBlPwEfKnCwYBhA2Y2cQbDbgnywCGjRTC4tms/k66FOP09cBARoCgI1uG5VKTUwJaLRDADDiD6v5d36Jg8MjBQA+fwVfOIxmn/BKAC2E0OpT7yWESCgqbcQ0AancnGPnw1t06iXM5JL42Y9eYHV5HulkQuvDqIo8mXQEAH3hPgKxCOYXFwUAbLR7+Li1ix/95OeI001ajCkUA3B4MSdwowMSDzjoTCt73xnreqQCegYbNhDIv/U6LTRrVWn/JQBIZt3jxw+xsrgEfzAszDQJXgUEjIq+W6FUw811EZVyRVeqGOz9MAagYQ2EojEJNPcOjoQBGEtnkMvPIJ3N0clGNHekxTockTbYRq2CVqOC46NdzE4lMTWdwNevnojvx9ICZQ6ssWT0Rvl7ICAyMgb2mkTdTtcARE0erdVCk3cumQQAfW20BABsotdoCbjcafZQLtRwen6Nj1t7KFWaYkwSo8YQ24NaLbQaTCAUSKGqmEH4e0HcXBWE8Xt5PggALi3nBQBk0cKsGRwzBN65N8yvPkSt3MDZ1S12Dw+x9uihBNphCwBU0gduJU6+rV6XzMbq3U+HWtKdtZ3/CEpCc7B3KgDgd683XaaD7BdBAQAFxLPYBibYc4pc1h4xKgAlqG7AKAmKLWYUHRbN8Ye0YP4pGYCmUm8zAHn+dhAzqnpqj7Vx2+c4ANAbKDuvN8zILwhURUuv21WGRmQAkjpjCWyrAFDNiVH6gPdu/frBH8IAVLNVMf3MmOA44bwScIQsui9kAH7OOdvP8WoQ/v8NAGQFX4ABOqB2u2ptJgDoUy3AdruSLKH3tPvI0uIZn97ne6/vlwKA4nBrHzrJ+vdlALondJ+ou2IRqaSWc9PLAFTC94q1a44/HADsjGAABsTkjKCNDQBSD29mek5aet37o2Jf4xDNscBzFrAypCRpCG4w77m5uRUJEsaZNPgS8O/6QtaeRDIt4+nps4dosvBfLuDdu9fSChsM+qQVeGFxGokUi811+P1tAY6o9ZfNTIsLLwE9AoCNWk9YgQ4A+PqtgHzT07NYWV4TIM9003BM85yNBiCNOZRGsSriKJZfF+FYXDQPk4mk/L1BE0gnPjXFNq0H3g3JZ5Opz9Zc3j9KZMg16rJjpSesx+1Puzg6PhAG3NOnj7C8tibvTUCPLdHGRIXXPBxJoFJroVqto9MPoNrs6BbgijAAFTlAxZfMGRWQ57qLegFAtghL5xDLxRoQVGYaZES2xaDEyBQICyrQV3rXfsV8ZO7B7++sB7pdmufPa8n7Rr1sngNbnKkJuba2hh/96EfyOEE+3j+CqdIKHovi7q4gACBbgdl2zRbg2Zl5GScn56egNqOQHzwMQGHf6xDOBQAHgbxx6/WgUcf4dcsLMDitjYZwodc7p+WQurRaakPNTe2Mrt3LDevbACrq/rjMSydO0zEQTVe+BDDzrgvjmIDmeYOxitnr3fVl0n43juk3CgBTgKhqEzbEIpstZ+8fznlb8d+o/WXSfjLUnWftDep8FAjoPcYBeF8aP3iBPxKG1DrvxokyFuyWYHt9H6HLbJ/DJGByEoA4kVlniu+6+Gr2cO/rvEw+Fgd4bYPsSrwnJpjE2B3XAjzpPnjj50nXadz7+W72/rc+N7JioYrT0yIKBT8WFr/Bg/VfIDO1CgRiqsVPgxQET4JBP0rFW5yfnuBgfx+3lxdo1OoC2tDtNsIkVzMAjXvh5wCAoX4N2bgP87NxoFXB4f5bHBx+h2wuhPmFOQH9EukEphfZUpcSQIABMxcxtkj+y3/7Z3GJZFvfX/3VzxGNxhEWRzcFxJDVYZiABviTm2dMRBx2iU66HQTbnUAaN3ZvOkEwMr8IMvgYzjcQinZQa5zh4voQB4cHWF97jPz0mmgW0vGSwFypfI2r20vZ4CrVlgCAhVJDNAAdADCURCKWRzoxhWiQ+nxq8ee9oFYZum0xtkgn4wIAEkigKUiv0xQXYF4fOneS4k+2nz8cxfKDh0ikMsJEMtXASFAJ20JEh8lY0W2HOllSH2ptPBqMUZXWjjimyqInixlZM2xXUA5b3Fg/bm3i3YcN7B+TARhGKkMAcF6AyE7XJ86yQvPXlPAg92W+tU7Q+H2FAWjpsplJNxkAbIm+GwEttlWyDZjBCgFAMlf5PgoAnBbTi2g8JgCgbBVsJwMdThsolQtoVEp48ugB5mbyyGWTUl3OZacATWsGHcQ4Zmy9S4sFOEj/dStYkoQSzBIzlQ6tLeTfHV8f9Q6DowZq1aa02ffaPYQCBAArOD+7EICZbdxrj5/AFwqjQwCHrbxUcmMrSD+AaFC5AJdvrlC9vcKHN78HWlUBAH/yzXMHACSOaYAsBwCMBBCOBpGfnUGxWke52sDGJhmAP0UqlVYLoAYA+R1sPSmTXEvOosGnIYDG0vswi9hwMq4AUgZnTi+Idh7k2GDl/fBwH7s7OyIu/eQxGYALCAZjwgDs+6Lo9iLo9YO4vKrKd+B6x+o1jWJ4KACwI1qbf0gL8CgAcPfgEIl0Btn8DJI07wmEyX1D3xdSAGAwJAzAVq2Mq7N9TGUimJ9P4sXzNSTiQczPToHFGVdH1bD/OBe0e7QpVDmJoZ448q0U4NHTOhEmOSOpjcPSMABbXaXh02l2EPFF5ZqVijUcHl8JAEhTjsdPXkiyQFCMc1sAwE4bdA0VUItujH0/Cpe3ch+uzi4QDPTw+NGSMACXlhUDkC3uZi/huc1Qq7Hvx/zaOqrVCo5Pz8Drtv5oXQOABNcV83NSe6OzCVoBz/jXBLmqoNsOYW/vXDMAN0V3qWcYgGx30nvCKABQlggPy9cOBlQwyESEya5q6TGGGuZ5phDmBuzjWudGb+F/KQDgUKA64Wb9dwBQgY6UeWCbGNccjgkCf5Kc/wcGAJlYGx2t4QRrdAuwSRi8mkB/6hZgLwDI85BYiPtvu60YzqIFN2b+TWhB/vcCACclEJOATG+i7byfh9k71IExkdFgt7wPtgD/0QBA3ZXCrTOTTQgIE46o/bLVbuL25gZ3hYIAdGT+qZ85YX4SdFGH0vAiEKT08LoSGylzOLLyNAjV7YmxSLF0C7/fh9vbK5ydnwqYE48npN12fn4BX3/9XGLI05MDvHnzvXwW78Hs3BQWFmYQSxBsrIhJSKVaQjSSRH5qRrp3/AgKAFittpBOTcPfZyzjw/t3mwKqzc1R8zgvn8dzM+3V7XZLwCejz0e9Xp4/116CTgRrGJ8Q/DOaXPy+iv1nCtpuYZuMeHZQNJrMu6jvRsad1kfUACA7H7799lucnh3j+VfPMT83g2cvX2Bvj4XEqsj8sGsrm0ojPzUnBoVHJ6col6vwB6JodPq4ui6KtmCro4BG5mocVgIkWCC7AzJZzB2agEiBkkilLhBKi79ueVadC+oxYQP61D3lDx9r1WlEqOa85EeBgICWvFZkffIxMgs5Nvia5YVFafvlz7t379QY6nYFjOU9oQbg737/Hdp94Pmjh/IajjcWPsm23D86lPMhpimt1DxXyqsQ/NMmIBJH6FE52XzLnXkNr54AACAASURBVPkm/pjUrmqvFbakgBR3rdZfAyjxt1uoU2fGHJxj3oBgcu2NfrIF8pDNTgYqW/55GA3AUeuVt4XWfo4DrDlMx0FGoHnunwsA9K6XYoSqi73yWzsc29dHXTcvA3C4g2TU93b+NqZL0RQU3ft0//v+wQCSlb8JoC76maZIr8aGMD5HE1CJFty7VU06Ly8j/r43s7s9TWu3Oa1RUjaO7qwH0DT7guwSE4iT9nw1c0lepwHwjpagGQdEe+eulxE6SUNxYhxQe/+/9pmY3habODqv4PrWh4eP/hoPnpDhs4B+OKGBMwVQ0FGVHY9kRJ2fHuNgdwd3l9doVisCAEZ8IUmifwgAOD0VAdplnBx+wKdPvxMG4PzCNNK5BBLpGGYX8shkcsLO4DofDicEzHn95jUioT7W1lawsDAriy2F5tUKpZl/RjTdAFq2GLo9SDliNW1cFrwBFF0BikwguakyKebm3yMYFuzCFyJgdIZPB5vY2PyAx0+f4sGjZwgF4kjnF9Bt90U49uauiHqziyrBnUZHxOdPTm/w3bcfUBMNwDSS8Wmk4jkBM5hkiwaZFp5kuwNbsxKxkDiLtuoVVGq36PdayGXTUo2MJ+hoG5OfQCSKmTnqO+aFHSmaZaGwOHLyWpHJQ8FjBdyFxN3VETV11ikdwGsApttTArluwEC3RVazVAWA4AIZgG83PmDv+AT9gAJBCQDS/ZMAVbvrk0SaQGqQLFK2OnPR1G1/6rcyfhDAT4MdnFx2ADqqmtVqtVGrVZFMxhEM+RHw+wQA3P/0SZirXLRWVpUGIAc2Nf2If3akO5ffoyMVvVa1IgzLlYVZLMzlMZvLC/DK9/XFyILrg33bZGUaJ0qbRWq0HlQbq1kAXP0BgjMEkAXU7rfRQkf0TuoUkm600G7SdayDPgFAfxTlQgPnZ5ciAp1MT2F+eRldbsIBP9q+oPy7w1YQmoDoFmACgPXiNb7/3W8Q9LUxnU3gJ1+T7TuPbCrpbOoMnDl2QrEQAqEAQpEw4skE2r4+CsUyNje38eMf/1haG4SlaQGAgwQFBdrYf/NWbLyAiWwYI1k+FIHRwYaj20XQGaiWi8L+29jYwFQ2IyLMy4uLCIYi6HaDCIRTaLaB65sqWt0AipUWrm8LEnRSx5FHl0LPvq6sXSK877ScDy6h4zQAmRwwuCHQzkBIMQAPEU3R4GIWyWwOPX9IPp+/yRQkuNeu19Co3KJ8c4Z0gqy/DB6tz2A6G8XMVAZRbqa2kRJBdhM0GPaoabsyyaisY2wrYdTclWq42alkE1L0bNEA7KCLVpdMgbYE9wT/qD9ENvLWpyNsHRyLozQZgNT6C/ijIkbeaFL3kDR4ravWV+bq3Av2tnZwdXGCgNUCvEIAMBmBj67DBHN1gYgC7DxW1lZRqlRwcX2BvcN9PHxIAHBBmLvqGBRfVsGTWmPsaqMxKLl/c1ZM3R4i6LaD+LR3gY/vP+H195uIRDMCAHJtF9FzYaWYxEO3r1nj0wsA2qPlPgDQeZ5xgdB/cFzTPELY4xL2PzUAyKSErd7igMg9wtOKOylAM99zPDNojDmIV+xav9Hnfp6MGBHs7knrvc0AHNgnaCj0A44fwgD8HACQa4rZg0efpgdQ+7JOHo/+8Q/TAPRqQBkhffu8HbOGsfdXOUKawxsYfykgOHTNrDhOBeRqDWHSLWs42e9SDCVLqi2Jm20C4n2/Sa36XwIAyt43QcpAtbhah9c1WGckw61i9w/yseuLl93gAQBNAuS+3m4FHvWZLhuIzBSKuHtbgO87U+fzHBb14PhX40vFivz3VD4rZnlcZtkOy1iOsTfBHoI11Oyj9h31TSXes/JRs/YRFOMYEdZeIOAAgrIH9SFst1KpIOYetVpZ/s24ke+Xm5rC8+dPhPVFxtfO9kfRxosnKL0T0O23GUTjfrTaVTTqBfj8XXEZJktM2MsBFnB7ok9LAJCa3s16H7u7e2g2O3iwroAlag+S4cd5aLTkzi8uFAuIBjME0vwBWcP5PfgZlOEhICNjTzOYWHxwulmM46+AkMqUo9Xuo15vCsOP11PAzAAdlq/wX/+v/yrzNzeVRWYqiZ/94qe4K9zi4vIat7dlNOptPH36QkDENOP/jjLyaBDoC4QkH7q+vcNtoSRxb7/DYoI+PwIMQWoQKmaTOmeXQcbzp2QOAbqGBvl8QRVjN7uMb5qo1eqOqYdy1+0JQMw1lsBhjZ1s2nndjiv4OL9nIhZH4e5OAELmDLP5vBisnJ2dyfXI5pQ2ZDaTkc/a3NyU85yampZWbbY/8zlkPwZDQXza31cALdudtWGGAQApgyRuxiJ/YwAu/dtZP/V8G8FCMvvfIGCnmK1mvpr91IB7HCejAMPxTCaLHHOfhI/+TAe402YZJE3cB1BO2pq9DEAn3rAZaCKvodl51m+Zv1/I6Dbv79UGNNdRpC80a9++xny+caGW++K0bA5q4qn43O0SGWcG4n7P+03gJl2/L4mn+F72fufsjVxxpdvCXYvN87z7twGVnf19AgNw0tgY2g+tLzyUG1j329wbGz+w54KZI+p8dRu+VWhQbexuTjruOpv3tMfZwJjzSLB438d7f4biA70fTxrH487P1/j2f+n3g2FcF7s4OGvg/KKLZ1/9LR4//xuEk/PwR1NiLGDayQieCAOwcKMAwK0t3F1dDgCA0YB25WVbJ0EJGTif1wKcjvUxk42g1y7j9PgjtrZ+pxmA08hk40ilw5hdmBUAkLTpVhNiXX92eoG3r3+PYLiP9QdLWFlh+xgno3aOdQBAfSmEUeZhtnnQdAX8qYBlMO5SCaToRFGLS7+u5+8gEOnD72/irniJ/eNt2QAePX2A1fWHCIVjmMovo90JSBsitbWqlQaqtbbDALy8KuK7b9+jVu8hEmJ1bhrxWFaSb54DB6xsAX0FBpIJmIhFEI74RauuWS+AoBzbU8niovYJNy6yIQkCUnSfrlvxVEIYSGQeRCh8TddXETxWmlXC+CPjTleAZCJbLYU96dftOuPCOIT5aFIgGmXqqLfqeL/9QQDAT8dnYsyQzM4iO72AWHIK8LPq6hP2kDD/On34KcQL5RBn2EKq15/AIBN+DQR9JgBI/Tw6vDEJZFDIwG5/VwGArNYRfJgSADCAsAYABUwj1tppCc2fQA2NEuanM1ian8ZCfgaZdFLGWDSVUM1ctaIGAGWptFrN3VZqe4OSf9tC6T6Cfwr4IwjYZODS6khQ1Or00WywVYm+HHEBaOi4SkOLzFQe+fk5wcc6Qb+Af5yzrM56AcBG6Qa/+5d/QiTUw3QmgR+9eqoYgGm3Csy9OUQAMBKELxhAMKzGUSAUwm3xDpubWwIAppMpSZjsKoj6tw5KdIXEnjuOZsNQYiEccXV5JgCABObNZ5C1R8fanZ0dfNx4L8H8E9EAXBLDmX4/gGA0jVrTh4ubsrRG35UauLy+EcHs6XxWsbRoYevryZz4UwCANN/p+SJoUAYxEBPjC1ZB2/UK6oVb1CoXSIa7WJhL4sHSFOamk5hOxxDnmNXzXTEpyYjTFfohAFCzxxxTEAUoS3AnALMOeEQzkEuIMgEhk68uACDkhyAY1yey//bPLtBq+4UBSD1Y6oVSjJzPHwAAOTd7QPHyEnvbW7g6P0Mg0FEmIMIAnEMqGUGv13LAP44VJbgPrKwvo1wuoVi5xf7BJzx+uIrFpQVh5crX1y0EQyK61jgy67UBimV6WfmyE7wI41ut3d12BHt7F/jw/hO+f70phkh9EAAMoU9mNws8erSZVpYBgOIenVgbYCBjxAQkA66u3gqwBYx4RctHbeJ/KQCgN1DxBiT/HQAcvnuS2BFA11p/vGZeBuB/RACQgbGwHrSbpv3N7ZZXmVejDJ+sF/y5AUAWgCIRVRSiS6faolX3gdqaBgE4MqDvO/69AEA3zhhkFE/WlBr8NsOJxSDgZgpinwMASvKiteLk3v8AAND5fh7CtBpfOlYMAKl0DJlMSj6XnQJkXTFO5t7L4tOD9QeOuZFKrtQbclwSSCI7i0k9QTW+lvef7Z1GN67bbuPgcB+FwjXqDQKLVTGN47xmgX1ldQmPHz+TdlAyD7c2NsQZN5lMIRxRjLypqYyS8GlS966Gbr8p8Rhfk4inRNece26hUEcynkMqmUe10sLB/rEU7mh6xjyHnU+qjbQtgDaZa/V6TbeXuveNpIh0OiUF3JAGu831VO3wBEy44boGaqLV3erg4voGlUpV2HnBQBiL8/PCMmSR//u3bwQce/jkMR4/eYhQxI9g1C+agBfnl7i7qyDgj+Hx05civcG8jZrCAUpGBUk4CEg78NXNLa5uCgKsia68ZuCqOEZpAdoAoJmXfJzkBbbn0QVYjoBf6fu1VTs0QTlj6kHSBgFCsjSZB5i/82Vch03LN2MUAxAytiB4SvNAjp9euyOGHzyYZ+VyOaft99PeJwEDp6hdH43L+1N2iAzA+flFyb0urq8ERGU7tgCAjEWpr2jiBc0kk/xZ0lWPpt89AIADaHiMjPg+XgBQrqFuf7bXuEnrl72vm9eNbZu1NOGczxjRZXfvgup50JzfqPO0zR7sMXLf9/N+9jiAzAsA2t/ZAIA260+td7r4MaDX5gJ4pvPp/uvv1YD8MwOA9t4cIKFGnQ+LxGTUGo1H0zE4qRV9UgvvuIKY874aQBwFgNmA3sD9t66/AVjteSWxi2YxGvDPFANU/qF0LGU+6usx7jwnAZjCmrjnGAcAuszC8QWAz5lHvuL/+z/3ff6oAIBHZw3s7tfw8kf/GV/95D8hObUEMCEyYAi1ozpkyfhQLN3g4vQQuxsbKF5foVWrCgMwipBolBG8kXbbSQAgXb/YyooWwv4G0jEgk/Sh2y7g8nQPb97/BrlsRGjy2WxMAMC5+WlZfHlx6K6USMRxenYiAGAo3Mfa+hJWVxUAKEGoCLsaN2NTSQkKKCmT1LmVRvPCADZ+zTgzrq3WJRUHYPbRsV1EBw2sOvJjAm2Uitc4PPqE91vv8PjZE6ysPRbDjXgiPwgAlhuo1drC7mLSXa608Pvv3qNRpyB1BrFoVgDAaCiqWi0JyBldtT5lxUKIx2KIhIPiKMoghABgJkWDj6AYVDDIYOWKAGAqnUZuKicuZmImQqo7QUCyJYNBAcg4aCVxZrBmJotxe9LMPxmYVjXYAIBdcY1Weot8vEEAcOsDXm9s4NMJGYAJxQCcXkQilUcgGBexfX6nIAHOTh8B9tb3CSio1lgZS/pzFQDoboLq/+7maNodzZ3iplssFJDPzwirjefNzZ0MwMuLS9l0CQDmZqaBcAB9gjJ+BaLJok1toHodrUYNnYYCAJfnpzE/nUMulRT2ZCpJALCDRq2Mbq8u1eYBfUiyG3Wi71ZGhinr0vZLBiArVuijDQYuBFu6UnWlQUGnHUDQH0OpVBcAkE622ak8pufmwOZhMgAVeOlHW1iY1D2MoksX4LtrEAD813/+v5GI+JDNxPD1y0dYW1mUQEXmiix+igHoD+lqYUCxIgLhgLiebTkAYEKCZ2Fo2uuYbgU27L+RNGmHraaBPyUOpG7bWABQB7HCbFP/bjVrKBeK2NrexCYZgPm8NgFZEv0can6Go2lUWn0BANsI4dYCABcW54Td+0MBQM4ZbvwMqJnYGBOQRCqHVG4Gscy0MP9ozkIjlUA4Li6DdGeuFa/RKF8hEe5iOhPAg+UpzOUJACaQDBnna8W0NBVCO4hzkmo9ZsW3IqBYa4pZqsA+jv0uVFtq388kXf1fOfq20WwBDRsA3N7F6fUduv0QHj95Kay4UJAAINDUTsBSm/Ypsx7O29LVFT5tbeLi7BgBXxePnq7jwaNVLC3NIpWMqpZHzf6TOS/6mT2sri6jXFEsioPDHTx6sIqVpQVX489KzJjkmA3ZaACZ/9uAgXfc2QCgyEGQ6deJYm/vCu8+7AgAGAwlBRhUxZ2gM295yqMC3HEMQPNck0jwtwEAmfCYg+6H9uEN8E0FclyF788BAHLP51glk24cA/CPBQCa7+llVmkvli8Sq1bBqGrxohYt13oW9AYPz/8Ny3gCM8C8xw9lAN4HABrw70sYgJ8T9A2Ot8EAdJIm0rj35/pnGICTAMDhxMy9B1JntEC1PzUAyASG52PmKfWr/yMBgN5552VEjNP4MvdxElPwTw0AMgHkZ9guwPeN4SEJkXsAQDoCk+GfTsdlj6EGG+cbmV5s5xQgZk4ZbUnMa815rh3Uw2P8yBZZutaenpzg9u5WXFwJzokzcK2Gk9Mj3NzSXfgc3W5NZGP4OTSxIvNvbXUV6dQUTs/OsPWRAOBHAd8YY3Fu5/M5KdY3mkV024MAIOOycDgqey71i8OhBFIJtpYSADwUkO7ps2e6RTUmSTgLemxbZuGb31UdfqW5SImkRByZzJTkDb6QAtRMKisxgrQ7M8aisR21zf1oadOPs4srXF5eiO70wvwCEsmU6N795p9/g6OTM8wvzeHnv/wFVtdWcFe6wcn5MW7ubnF5eY3CXQW57DyePH0lcWwinhRWHvXH4ymyK0MolCq4uLqW7qhyqSr61RISSuOT21I43AqnHmMB3bQAC+Ci1xJqkn8pAMjXkx1JhiDBQALAJGCQ1ZlMJARolO6gVguJOK9pBvFoTNp+6fjL60iGKYFBxlc3NzfCMKQJCAHAeq0urc7GkMVhALa6PxgAHCrA+QiEDhcxxgFcw683OZcHgLImpG36MGoO24DMKADQ1s773H1sHABo4kGVTrh73LjvNe7zxgKA3kKQ1v4z6wjzcidGtZ479H5WAdm9Pq5WoYDeVsu1u25rOTCPhuDnXjfzPK8b8KTXmzhM5R+q3Vdyas2gp1TOqHjWOW9PwUzhROOPSePTdREeLsQNAYAWE9R8omEADrfWD0vxGODPPie7I2zkmB/D6DefZzQAx8X3QwCgvr5DBbfPjFe95+i7/m//SB4Gru56ODyuYWe/hK9/9o/48S9/jdTsGkAdLR/BMkX/VMmAD+WiYgDuvP+A0u012rWagJmRvtIAHAQAFZvKbolU2kfsAO+i2+bC2kI02BEAkK1w7QaFU/fx9t1vkUqGsTCfQzYXRyYVwdx8HrkMTUBU1SaRiInmxJs334l4/oP1eaysLkjLZ1APOLppGTFZ2ew0I1A2CN1iR5q1QnjpZhwE9WFYEabM/QBTS17P76M079wfYl9kjfQFADw42sPG1hYePXuC5XUFAPr9CWFlEey7vqmg2eyiXm2hpgHASq2D719/RKPRRzTKKmEaiXhaNkIDANhBEKuD3MhpKFATAJDtB9QKSQhri4GVYgkqx1oGPQxoUgSvojHRDGGFk63AImwszmeMl1QVlQOQ19kAfpIIazdWViwCAQYQqlpIwwn4Iur/vJY+oNas4sPWJl5vfMD+8Rl6wYQwAAkAJtPT8AciAgByIgW7QLDbFSAhLCAkW3/NAqFAQPb8m6oTJ4GagJZrj6dFZQAApEYeqxSdLlidYzWObLtlAQBnhQHYCQAdYdAZALCLTr2JTr0sAODKXB6Lc3nM5bPIxOOIhgNioEGwo1ovoScAoAuO+jnO+i6QYDRMnI3LupkEU/i4gDSca9IawXbLvmq7aFJPTLWE0KTh/IzB2DVyuSnMzM0KYNjmfBLQPaDuUt+HcCAiQFOlcINK8Qr/9i//hFjUh2wyjFcvn2J1ZUEAQN5LYb/5WRUNyDw3Cz6DVVa9b26vsLe3j2+++RrZdEZc3tjGM7Do6xZP89UECLSfYLQ2pZ2dTFIDvOsAZcSiKTqTVouB0Rdk+y9ba3a3t/Bx46MINLMFmCYg1M/p9yMIxQwAWEKjF8BdrYGr61txzFtamJegjgAgweNIICStGV/aAmwAQALuTB4O9o/EzIJOyanctACACMYFAOzwM9jSH/Cj1aijXrxFo3SBZKSLfCqI1YUMFvJJTGUUAChJEtlo2mXRjB11jpqla4nvyvNE8cAvbb4SiAi4rFzylONoV1i+fIytJgSZCTY3mjSASSoG4PYnnN0UhE366Olz9HtBBHwxsEOo1VbGFgK4a7duztvK7RV2tzdxfnwgt/XJ0wd4+JAA4Ly0y0NagF3tPKMPuba2iHLlDv1eA4cHW3j8YB1LiwvomrGlAyUTEDktHZoNMOSWpSt49rCTJEJ9upK16EXhQwK72yd492EXb97vgsUwGwB02N0eEWPnHhgH7HvMMbjZfy4A6ABgulqsAtjxQZIZF5MCN6M5YgI+x4hkDIPRBK92CzDnvx1Ye4PrgSluXQ9VUXUfteex19TgTwEA8rwJAHJeik6rdQwxGEYAgOOCs0nXXEaax03Ofo3NAKSUh8zFbleJ1Xc7ihljaeqM+jwTT6v3ctvhJ52zs74ZtvYIsXfzeZNAQTMX7RZgw/7znocpVthMXiPqz88LBFURyhze108Emu8JhOW1Y1qAed3JLOc6wpiIBzW45B5OYAC66/FgEmKSwftamr2MyFFaRAN7q2ctMOuhrPkSDw0mYJ8LAHrF/8ddf7ewqZ7xx2AACgBIppPsR/czIu4DAPkdxC1e5Fv6YrJBll00Gka700S1WpacgNeY+mziMq818cz149jjOkFQh+w5xoosKhYKN/j48aOYHv7yl7/E0uKS5AqMP6g/fH5xhEr1Fp0uOwk6Ene/evUVZmfn5Ycg18XFFbY3tkUrjoCRdKT4gwoAjBAApINvXcXvmThm56bFxI9MO+65lUoTAV8UsWhK/n10eCZdDmypZR2NoCa/Mw/Gvbe3d/IdCFSadTuZTEj8n05nJdZzxfld3S4xpOhSI08ZqPHftWZDflfqVRwdHol+9/MXz/Fvv/09vv/+e5xdXsi1XF1fw1dfv0I4HkGhdIt3Hz8KK5Bx6s1tHYsLa/jq5U9EXoOsOM59vi6ZSCMci+Kcz7u+FQCwWqsiIDJLJJJ8PgDIlu2mxPlsKw6IBu8oAFBpltEckLFtSPZogncyj1jMpf6i3zegyZqhpEs6Ldf3/OxMgGDOQeZQZIaen56iVKpiKpcRoI+PnZ6e4u62KPeF4CvdgtkCzLiVDMChFmANAMpeMKEF2GiAjQK2bLMOPq5aT123U3v/9q5hXubWuPXAXm5HAYz268z+ZK9JdkHOrJe2Vpu99nlZd4P7uJcZN2hWxu9nfsweYggP9+3j4tB8zzEAamqASZEo1N5t1mfzPJlzmiHPtzWSA8w5ZK/RHXfq3qjWZe5D9vrs5o469x7R2nrvSY94cBzQ5n3qIACoWP58rZhikGka9DuSJYId6DHnjIMvAAANg/K++MO7fw6MFytfdK6Zh0E7IOmkHZO9wKFbsHSZf7JfcL/Scmxq/xhm2/Nvo+J38xkGAPxsoNnEpwbXmrBfThoHvtt//nW/0w3j9LKJg6MKDk6a+PEv/if85Be/RnLhgTjDKgCQegncFLpyg8taA3Dz/TuUru/QbzYQ7PcR7vuU1YZmeTDy11K/FmGSIBKBJiZGXTRbVQR6DSRjfqTifcQjfbTq19jafI3C3TnCIbplZZDPpZBOUyg/h2yGJiDUdysjnojh7OwQr99wYwXWHsxibWVOXF9Nh6UsKqJVZlhNCpQR/EFs1tXjTIYF2PITwQ+I+QQHic/D1JCJYDkFK40G9UMq+22xgIPDQ3HEevz0GVbXHsEfiYMMObL82P7b7VFQv496re0AgKVyE6/fbKLTo+hsBn4/AT6KCUcRIFRhAnWduDGxIbBHgKbWKA+1AAuoR2HrcExYgAQACf4xCOBmJkK3TDII/PkImFptgjJ6XK0N+a9m4pm/i76YNlkhAMj2OdU6oADAcrWC91sbeL2xjf3jU/ijaSRyM8hOzyOenhJNMd4DwqyhXk9+CCSQ/UcWoGIXuZ9rt/9KACqAoAcEtEa9AIBFMgDzwmBh2yLvMU1Azq8IAPawtL6G3MwMemGlnce4p6vHC12qCAB262X06lU8WJ4T8G86k0QyFkY8GkQyHkYkGECzXUYPTWEDsvqs7pXAyDKWOMlNhcRh0miAQ8YgoVXtmCQtF10CLX00Wj602gEBhfs+BQDSpOHs7BLXFxdSkZyZmx4JAPI+BH0hdFoNAQBLt+f47t9+g2jUJ9qRr14+xurKkrScsI2EYDGDSCZiKijXVOeAD+FQCNc3N7g8P8dXX32F6ekpSTgGg3LNBrQMQQY0AB2Sn27j1poXNoV65GIobFT9Yt1KxM8t3F4PAIDzc/OOBmAoGFFtqxYAWG72UKy3cFcqiwFPMh4V0K/dakjVnozOLwEAxWFONr+es+krF+BD0QGMpXJIT7kAYNsXRpfOPX7VZtZpNYWV2ShdCQA4nQ5heS6DxekUcqkokqwkCpw7mBS7WhqcI2pNI6DoBDoEb7lEaYq5AgCV86K0+dDCPsj1JIB2x6cAQDIAW2wBTmkAcBsn17cyJx49eSbt1OgxIaC+pBGt1sw2zdqtFgvY/vgOZydHcj2fPXusGYALSCUY8Led8SKdyhw/6GB1bQnV8h163RoOD7bx5MGaaAAawEo0NHUri1tpNroug5VtSXas1noD/MlvuYxKv1XYDb24tP++f7+DzZ1jBEKuCQgLNWToOQGB1cLisI4tAJCJhqz/Hl1C4+pq/j7QAmxLAFjrlgHoJgVm92kQjtr8zf5h3tfRJtWVZrk6GnTic9kGSTCKABVZgBKY2iDKhBZIFRgxwQ/qtgo1/pTOlHrMdkU26/uga5wLgHpbLe7TYLMDfe6TajtzGeTufqYe4ntzBx/VzuGtEI8LrCYBb8OvG2zhMEEzx5JxBx73njLX/SrIpv6OGn/qmKQdZJ5n9nsmLHINNJPBJC5qXRndZmRABQP8ETjhv3mQvWift7MuMWHQLon8rdhSLuhj4pD7QLWBa+jVpBsDAJogngG7EZfn+5gEwDCJRXtYx3qjAvchhkNA6STLnCGbkEW8EeyQcePFMcrynPe4e26nGCqpJ+PLZn1eLgAAIABJREFUXHPGeorhbQ7vuLUf435vDvMeaky5e81w8jVYjKA9oMxjjybZqKRNXRe3kCfAL8c5pVw0AG6G2ihAQ8a1Fx+07r/sbewm8rMzJiDsPwJr3IeYJ9Bcg1IwBNbn5uaEnUemnH1wXRcAqVUX8zcesbgyeDg7Oxf9wL/7u7/F4uKSxM6VUgHb2xvY2f2Aq+szyVNYiP/665cCDuWnZxGPEphj10YFu5u7+P41TUDiMj8Yo7BtlAxA5kHcC3u9hgMAplNZAQkJmNF9l5Gy3xeR97q8uFUAoGEA6tZkdvKQmXZxfo7t7W0BEgXoJPA5PSsAFkkDUmgw19MyriMASBIEb0+9TnmiljjyFgoFVGp1KTgTMKtUq3j9/RvsHx6i3mqKJt6PfvJjxDMpFMoFnJyd4c2792g0Wjg6LCE/k0Y8msXPf/63EhPzu3NdVmCbagOmOYsCAO/EvE9IG9IdosYZi+NmnVK/tdGZleyzg8a4/UohXQOAZNzxPY2JB1/PAibnrWkz5mMynnU8xX3LtAYnkgnks1Pyf2OsQian5LC6vbfd62MqlXSYf2enZzi5uEAsHMLz58/lu8ZjZAvmJBfhNRoyAdEAIPdIahrKWuzMM5cFqVd6+eWuObrEqU0nbBDQHufeuMIGBk2cYj9/nAbgJNMm8x58vTLGUHm/ObxxrbNuedbDAaBtRIeQN66xx4iaZ0Fx5jV7lh23jwMcZX8Ys/eNKkR59zF17cm81UV3xt3druyN3viLMZasbx4QiVgEx+C49dyvGYBq33Q74ybFIZPiyoFF0frPOA1AAoASB3ji2VEagHJvDJDlEHwGP9G7/4+Lv1jKH3d4gbxRz/OaWDn3xSstpAvaEp/pNmAZH04T8NjTGPmAiS28AODQvBxi/H3Z50x6tgCAzVYQJ5cN7B+UcX7Vwzc//7UCAOfXgUB0PAB4coqPb9+gfFtgyQkhHwTAMQAgkxNJoKSdSrMA9RkNAID1EtBvIpUMIhsHoqEuKpUr7O1+RLFwIeyq6Zks8lNJpFNhLMxNI5ehOQmfV0IiGcbp6Qlev30DdmOur89hbZUiqwQyBgNsMiYYcBCkU661WkzeuD3S3YrJvI8MQHWDTfA6sIAOFHsZ+GldwB7fNyS6F/uHx9jd28fDpy+wuv4Y/nAMnV4QpUobpWoD/V4IvY5fhHENA/CuUMPr99vSuphMUiA/6ACAqjpgPli1zSoAkAyHAOr1Cqr1gpiApFJs+aXzbUjAgzCZgvG4uG9Rv4IgIP8di0QlIDITTAA1YxQggZ351hYTT1iAXLAUKCwOy9JnyJZLAhtKO4R/KpZr+LC1pVqAj88QiKelBTgzu4hkKoMAGaZcFOEX4E+BgB1K8IsmoACAWtNF3SsNHOlNxLgAuazAQRR+EACkgQEdFvvY3SMAeI02WzVW15GdzaMfCqPHiqEw6AwDsI9uvY5OrYpeo4z1hRnM57PIpeJIx8msVCBgNMIzabFpV4Bp0x4trb+GYaoBQHuS2wwUYQf62MZAtzoCf/xN8M+PJgHAJsHOGHyBCCpkAJ6fi45hdiqH6flpCWZ6AZ9z/gbUZhWVAGC1eIu761O8+/63CIf6iEUC+OrlI6ysLCMrLcBqLnDMEARkHmQAQZ6zP+BD4eZWAsEXL15gYXYOHa2d52z0mqFgazs4LeUynzwsCasa5lRFhjZ4A/C4YLSYwaCH0l1BgsZP21vY2NyQoPvpk6dYEQ3ACAKhmAMAnl8VUax3UG6pdnvS1jn+CfoRAGQyxX+HyIr9TBMQLwCokrJBAJAMwHh2Gr5QQjQIyQCEliTgfXEAwHAf8/k4FmcSnwUAmvlgAEAbFGRl2xRtpJXfMEs10NOVwELN1U5bAYD1NgQEjETT0orzfmcHZ7e3Enw+evpMkhBq91AilPu3EjV2GYDod1ClHuPWJk6PDtHvdfDs+RPH0COZjKFNkUEnkaOjNXv+Olhfm0e1fIN2u4rj/R1hAK4uLqj1We/xYgZsBxiedk6THJg13QQrkpRr9p8DAnJ96kdRqwbw+s22AIA7+2dIpqbR9VHWgRqAqnjlrWybIEA+h9UC6zCt/gT5xCVRM4752wTWgy3A7usN6CJMFjP+vJo/nh2dRaH7jlGBqgRgTru9xfzQfzMJEfcbmwFokiSbsXVfoOkCcAEpJhBA5HgxAKDjFmvd0z8FAGjWNBF316w6c83sBIbny3VF3V/XrGBUsDwOoPD+fVKg7dVG5FyWz9YBsnETHH+PFfBHppJi9roFATMP5PcYoJaEIQJ8UuzRa5cRKzef+TnJBIN/c1/5nbmHeAHAwfMxEhhuAO8G7MPj3yQSw+Cal9E5XpNPGAqapeHuV4NXdlJLzzAAqNpXjW6sWC7d03LmvY9uh4N6ZFJL+YCeriQllAdRoAULnAJBWizB+xiAYghhTFC4PvUoY6EKwePv/SAA+EMYgKI13dNOy2K+pWJzM07E5E0ntk5CKCROGwRyr7e0v7Zb8hrGvrEEY2NKcrSlhZcmIDOzUwKGsVOAxXBb982svxz/NDtUxhk+YaL95je/wfnZOZKpFP7hH/4ec3PzIj3UqFVFe3hj4zXOL8+QShN4DOJXv/prLCzMS6xJ/W62tzbqHexuf8J3372We0VwKxggADilAMBmVXKdbt8CANmZQQ32fkAMD32+sGjTUr/4+vpuJADIcy6Vyjg/P5MuFzIYmQ9Qc44xt8i9+Kg52Jb9zc4pTPeOiek70vrbRrFUFfAzPzMnrD2+LwkOr7//XowWl1dXsLS+Kvp/17c3IoFyeHaCj5vb4mB8eVHHwtwMIuEUfvU3/wmBQETyDrL+1A1X46pWrYuZiAEApYNGNqzPBACFpML7pxx1paDOdu52C7VqVYBR3nNnHTHSKDqWsHMsex6HwmHEolGEAgF5vXRVsaCp2x/JtqxWa1heXJBWYK7H5xfnUkDjmjw1NSWsUc5VAnvZzJT8bXf/kzA0hXUp+o1ddCwGIMFMHkYD0MuQlbxr4BjMd511zgOojSpSjFp/vevA8P42uP6O61Zw4hk9vx1A0YPfDBpkDO963vO+TyJC9nHtSG/kNHj+JmZ3isv3sMY/Z++z9zUXKHVxAzvesZ8rw9pTwbyvYCOv1V07zvuQ1KTjp1E4xfAVHPzLpPjE+3r7dLnOms82ACAfv09WYqgw5OkeGzfexrEAvfunfb5/CABog6j2PmSYfKZQ6MyrMfij06FkNANHylopaSb7GLdfD3U46THrnQ+T7rf3cQEA6w2fAICHR7VhANAfcUxAFAOwI4ufMABPTvH+9WtUCkUqxILeaWHtBsnK5ucBgG3UKiX4fS1k02Ek432E/S3Uyjc42N/CxcUx/P42ZqezyOfSCgCcn5IWYJaoqpWaON2enZ3g9ZvvEE8GsL6+oAHAvgYA1UYuN5QGmGRjaXcXNalUhcUwaLjxM1kR519NC/W2PhhTFHVBNaOESaUBAO8q2D86xu6nIzx+8lxagP2RmDDkbop1ccEiG7DfJQDYQb1OUKKB60IN795votv3g/phTNJjsYRUG5lc2gsSxw4rndyYyNiq10vShopuE8l0Qv5OfT8xD/H7BezIJFOOgG06kfiBACA3JroasKrPjZqBChmAKrhhcFGs1PBhc0drAJ4hEHMZgOkM3Yhjcp0FJjYMQHRAT2IyAJXLLNs6DGNscMIIg+FzGIBT1AAMi4sZK3YEZskA7MCH2ZVFZGbm4QtH0A26ACA/skdGqACAZfjaTeSTUSzOZjGVTiARDSKbJEPTL2w6Fmp6fdXCQXCaWnBKrk5VVLkgMSBxFl0xWbG+D4FpsmJ71GKj8Qed4fhD5zm/tAD7fHH4g2wBrugA79xlAPo64tjrApiK1Uqgm0BTrXSH26sTfHz7LQL+NqIhH16+eCJC1WQACmuD19tPExCTtCsmIMFAnnfh9k4Yd2QALszOoNWsW3qH6q7LnGIiYjERzN9H6gHqVckwWIY3JZfhpRKWrvLv6fdQLZdxc3OLT9s72NreEKbn82fPBQCkBiABZpsBWKi2UW61USjRDa6DZCyOWCQirbjjAMABRoR1u+R+ehiA9wGAbAHu+CNos6IvZRJI6/EQADidUgBgOoo4W+JGMQAdpoY7N9wkmeY8am6q+FBp4ZhYUTYNI4HQC6DVJADYR53afhoAvC1X8HF7B7e1sgYAn2gWAhkmijGt7hPbkzlRunKeZGTSBOT06Fjarl68eIIHj9jOu4RUMoZqpexqmPJ7BRUD0AsAPnmwitWFBQm4VQu5ywJQA2yEdqRVDXS+K5+m3cuEVabjZXH5JQBYC+O7ty4AGE/llbETmZpiFmK+56AGoANu6dZsN3BxXd24n5jq7SQA0CSfjo7agGvd+BZggvv3HbbGix0QfQ4AyD2Dz/MyALk/eufoqEDEbluh0LoKFjUDtUs2quomGASK1AQbZADaINHgtbhPQcacoxcA5Pu710JV3p37aRUozD35QwFAV/R7fJXa1tG1A3gnXnESpmFNGuMibIBmnidfJwU9D3A8toIuYLMqLBIIlO9sxMoHgJbBUTYqMRLgRDM7vQCgebX3Wg60YOv9wtZj87aieV/vZaBMStjIx7cP7370JQCgnAuZ7iKZoQBPo7HqrAfelidPsmkYgGYMmjE3bk7b5y97IV3cNWuJ8Q3f7z4A0n7MsEbUPtYRMMMeO2qZ9QAMHsalo6HkaPqOBiDcOWYxALmOCACo2sZsAFBdB9c50xZdt8c24ydbl5RFJwMAEogjC1CURvpt2d/n5mYEoCFzy3w/c004flkU5MF4mu9zfXMtzL/f/Ob/Ef22hcVF/MPf/z3m5ueljbfVaOL4ZB/n58eo1e9wfXMqxiO//OtfCCOuXK4iHIoK0DcIACptvW6bmnKqBVg6oSwAcG52GvnpvCIq9FkiD6Hb5ZpMPUALAJQWYJqAJMAWXzLKzs9PcULN7X5f2I505SVQzXNhq3CjXhdXXwZ26nrqQpCW7zEAYL3WRKFYRrFUUWaC8YRoKW5sbor2H8G6F89f4Juf/AjTBDx7fWzv7uDjzi6Ojk9xdHolPTClYl90fiOhFH71q3+QvEYKTdJur+SGeDQaTXlPEiiouedoZ5vzs+Nn7QLsri2KkCDAnwYBbQBQDGCq1QEAkHmcWvt0wd/a28x6ylZtjgWRZWCeyFwqFpUWYYKBBEbb7Ray2SyWFhYd8O/q+gbJhOq6IvmCz61WqshkM+LwTBfmvYN9Af2kY0oDgO0mmX+KGc3vI62QutBnyx+p763O2wVIPPvjOOBhiKU8KLHjnffunPO2Oar9c9z6Pm4dc9ZHTzw9bv0bfz6D65O9vhngTdiHwaDSm2bMrZl4IvswcO2Gz/Y+dqCsaRqgNc8bXJvUvirjkaYy5rkD7DJvAXn89zHr1SC7f9hgclS8Mu4+fMlz+R726OKcsU1AOH4VADi+COcFsnyawfuHnt99GoJ2vDvu/Yf2L/3EcSYgcg3sjoUxoZ0xDDTM2qG4R18jarGb+2r/9s6nceP/S++f9zqIBmC9DpxcNHB0UseZZgD+9Bf/iNT8A2EAGhfgLwUAZXGa2AI8DAAGAx1UaaJxsI2j4z3ZFGemM5jJJZFNR7Ewl5cWYCaelUoNiUQCp6fHeP32WyQSQaw9WNAtwGQt6WGrAxdD2VQAoHK2FeMLkfnzCwhidLUYTBibchPsOTdG/8MRczSsNwKACIng7f7hKT7tXeDh00dYfvAYgXAS7Y4fxWpTflP/r9thG3APNQ0AXt5W8HHjkzAAI/GEuIAJAKgF2AcHQk8zAF0AsFYtSsWTLsCxaFjaG3mObGWmzl8ynpAAiFVABkGJaEySbPO+SpSZi4ph2pkRrqe+44anFk9qOKoWYCWqrwBApY3IJLtUruPt9hbebGxi7/gUofgU4tkZ5GbmkdLuWAzC2Uoa7HVUC/AAAEggWYG0aoL8kQFAvx/TS0vIzM4qhiaTIGGratdqunM16ujWykCrgUwsiKUZBQAmNQCYSUcRJWmIrshsAfYxmCYAyPtL3T4GukwyCZxo+rNupbYTIB9ZQ1TD7CjTj3Y3gFYrgAbHStuHRoOU8igCbAEuVaQifXV5Jq7ObAHmvYgl44q1ZH0HggRkuLHFkgDg1vvvqRKDcFgBgGu6BdgAgLIpWiAgg1MRe+0qx7NysaQAwIVZNOs1Z1twQwMF3JrkjHPHAIBDDEBrMTXMIrWo2VuNBgChzB9MGx+HBIPR2+tLAQC3d3aQy2Xw4sVzrC6vwK8BQDLaKu0+Tq+LKFRbqDQ7KJZqaLW6SBEED0cEyGQiPYoB+McEANkC3GZF3wsAiglIX4C/xWnNAEyPAQCd9nI1H6SAYQXG/B4G/DMUczICZc1zNFEVM5v5Dkl5ZJcSAKzVgXA8hXK1LkF8kY6GbAF+SgDQJ0Y0XgBQ7hfd8fo93FxdYv/TDs5OTtBpNvDyq6dYf7CGxcVFKdRUS0Wn2s9klTINvU4Da2vzaNWKaLfKON7fxpP1NWEA0gVZpvxQ65cBAAfE5Qb3NwfsU+u77AQaEFT6s3H0fVl8+3YP74QBeIo+9zuEhWVrpAxk3dHugxL0Oc5jRPwHA267Ii+JhWZ0jXUB1veDgYK0UOo2SqMhI1VW3WI4Koj5EgagvLcGdxxgcIQItQEujb4LgXnTAixJCZk7pl2U4EFPO01b+iR2IExQQQpqEvS4AOCowMdmAJpztIMcL8PgSwBAs3bY78u90rw/CzaUwzD3TYAxfd/HAWjj3N8EVNHXxVyvUfePAI4B4Oy93QSgdrDvDfYEAJREt+20/xrdwHEaTt5zUNvqMGhj1hPT1ssEx7Cx7ODUnLv9vvyb03JtPWADLebP5vq712BYy4nAhTPehjSsPo8BaBIVA6A5CTPbvnViSPBd5F60pIL5TPu7keEnf+d5aAa0MNUIYPmpu3s/OD7UEqVjG6+swcixIvuoq21l4leCGkxw5f54Cm+TWoANs4FFUdmnRQP6y1uADXNv1Fiyx4vMf73nc79nTMHvwdhDACFrOR9k+ql38QK2lL4xB+ebTxtEiYlZsCcMwDCLmVIp7oGmXwRkyIajS64ZF3wPtmSy7Zfnwq4aMgV/+2+/lTjr7fs30jabn57G3/3t30qLJ+PnSrmIaqWEQKgnzL+3734Hf6ArRVWOp1QqIy27BABp9rf1cQvff/sWoXBUgXq+oMTjjLFogBXwkxhABmAMs7NzmJ7O65Z06ZGRIjtxi8Jd0WEAPnr0RMwqCCjRsZZg1PnFGQ4PDpDJZrG4sCDfmcCgXMNAQNpgRQLJaWEzxS5973XXysbGtsSakWhcuitYOK/WatjZ2cLmxiZmZqbxs7/6CZ4+f4lEJo3Xbz9I3LC5vYvjkzJaHcoBALUKsLa2hHgsjV/9zd8hECSoFkCIgbMV69F4xQUAm05eYs7TCxDZsaJopmmtXtmnuKeym6bVEgYgAcB6rSYsQHcMdhCMhJDL5gTgNKCpGVOJZFLAtVq9hmKxjEQ0inx+Su4JgT/+8HNmZ6exsrKKu5sbiUn5GRzXdABeXFqUz97Y2ECl2cIvfvJTKYgSXC4Ui6MBwG5b4ixqGErsbbUAD+wTIlXFdm26yasCmzvfhteiwbnorjJebcChfWIcqOMpCNzHSFLsKU+BQsd1pl3WxAT3AX7e59rnau+RZFoaQN+AuKYlV9pyRV9x0PzH+70nAYBDz/e04XoBQBVb2ACZd78b1pEb3Fu9gN/g/8cBqKP2k1H7m10wHvkaq1vDlrJRcUjnMwBAD+A5gQEo32eMkYaMFTnJ0VEg1zuu5WbdG/V9IkEtDaMfNOPXYXJa99Nc288BAMddb+/fVTzhnv/nMgDH38/BazHR5IsAYLncFQbg2XnrHgBQm4B0W8IALIoG4Ck+aAagr6UYgErDzd2oqR+onIBNy4fZ4ZW2Q6s7CADGExQyZqXkDkeHO9jb3RQAkLpr+akEpnNJAQDJAGT7FQFAVrTOzo7x+s3vkUyEhAG4whbgsBFFdhmAsgHq3nxhxgTEKsHZaBiAMBBhUE0QhyCjINtmoNoLHtlVjo4KAbCA0PNZsbstlAUA3D8o4NHTNaysP0UgnEClBVRqTWmlIzWev6m7xRbgYrGBi5sSdj4dCwBIACOVURuTVHfZkqmHvGPOEFQagHRsrVfLqFdL0r6QTCUQj4aFAcggh4GtAICxuIB//MlksqKBZgJso+fi6vy5jC5TqVaJtHHlpVEFBxwZgKoFGD4V2KhG8CAKlSrebxEA3MDe0QUiKbZDziA7M48EtU8iEQnqCIlw7IT7XQEAQ8IkFZ6OClqsJEUlZprtYIBKywlYTQ41EVh14yabn5rWDMAWut0+dvY+4ezqWthy+cVFpGdmBADsBukAqhmdfBe2VtUNAFhDOhrAwswU8tRni4aQTUVkXDLIaXeqAgD6/AQCucFQi0QlvEYbzExclej2xK3VHNR64Txptgj+8f2oK+hDs+NDs+1XGoCBuAIAi4oBeHVxLq0E03OqBTjGtgQ93zjvWFkkSMDWy3rpDjc3p9jdfItOu4poNIjnzx5iZWUJuUxGknxeW5WUqutLd2k6nrFTs1GjS3UJ5UIBX3/9DeYXZqWtRu6PadP0aEYyIJfDmTeqRckkHrZIqk2bNvdQkhJhgNL92l3czOexPefq/Aw7OzvY29uToPzrr15gaXlZqsyBUBShaAa1VhdntyXclBuoNnoCANIgJR6JKwBQGIA9REIhGSemTdPeCNS5WOwhVvYsUMUkseNagMkAJADY0jqhojna5n2hBuANkuE+ludSYgAyTxOQVBTxkE8YcqpwodcpfS1d9oPVrmicrmwGIJ+vtUBNy4/RFepwXNFopsGWczJ2u4ilMijX29ja28VdpSRj8jEBwD4BQFWtNkCXaYmT+dnr4vr8HEcH+6IB2GzW8errr7C2ugyyGWKxsLRMOfPT1xPmbL1axPraggigtxslBQA+WBEGYDwQ1kZA46qKQk0d3A+dp1rMMf0MlxlIADCKDvICAL79oABAml4RAPS6APP6K/DJE6AxSLfY5N6NeZy4vnmeGdKqfVM7NJtWXGEQUl9MJQGjDi+gPvz5brucgFK6VdN9ntmXhyvRBrxUe6b7PL6PrBMa5BLAWeaCmusG8JOEXjNMTOuKN6BThlJu1dgN/OnAqAXgKTLdY+uUrthrZqUCKF1AxLi0ucmdy0izXfkUcKMYypIoelglsl9aGnbm+9rn6azjlu4e/+aAiVYL8SjGpOxQRi6BDCgNkJrr6hTkPNfdfp38u6day83n2nqKA9d1TAsw19ZxrVB8T15z6mkR4OJezXsiibXWLHKBXg2c+pWmo1oLBwWwTbJuzlW9v2KQOJqBltYr70sul9V6WzxP1WY8eNgJr2aPetYDuZ/c2wjUeRieMl4NM0Sbfqj777bHDulOmnWfLFaQNafGiy36bo8FOym1AVO5dvo6euetPTacx7iOa3M2Z/z5yD4MCuhALeB+pyXXKxaLS+Jjj137nJz75m3JGyFkbp+bN8F3JFg8r3O0g8cwA53xbYopRtJFxyBqTKi1j/ed+m1sn2QMwPtlWvpcl1uZDQALr0TIqFnea0mHDHX/WAyn2cPi4pwwsHgo8wVdVBT2WQOtdkPag3lQq+/s/BS//dffCzBJdh1Nw/7q538lBg+Moe9ubwW8o/kglT1urk7QalckPuXjZNCVSjXR+mYr8MaGBgBDSdlLqPFHAkM47EeXbMgAmYraBGR2VsBBJdVB5hlB3iBazT5ubwu4vr4VAJFahtnslMQ+LLryntPM4ub2BlNTWQEFJaYJUA9RzxFpb9bAumPCRvkBtQ/wvC/OL8W4hGy1SCSG09MzaWV+9+EtPn54J/fm5TcvxdQilc7i/OYGO/tH+LixK7lPsQzpZmHsWGkCqwtz8rxf/ervZX5x3tCI0D7qzTaurq/EOISgGSWkzCFFMpP/GFDAISS4RAVhjmopI669vK/8qVRoutiUcWTWZLbgKckbjrO+gKf8bY5sNiPuvZVGC8loWEBZnjsBVM45Hmzh5rXnexO85GcxJyNgyrHGsXt0dCJApMq7cvJbtCZ5PnoNVFIOfXmeaJXLvSKJRsMcwgb0AEYSjxrSxiBwbwPoXkDNW0y6z2jMvj/mdcMAnZESGQ3GOC2Unr3WmDKZfYvx9qh4x/t5blzuXg9HV81irvM+m4KmWdM5501HhipqDZ77vSCmhxVvinve9dSs8zxPxYwnsN8diIdkPfaYOnj3Ae/3dtf90fHw8H0djI2HxoHV02vvy5POw9wvyuuYmMXJ37RWt/0ebjwzeN6GFWlfC8MsNO/r/U58rnk/FpDk/yPiG8bObK832tXe7ySfaZnCGUaod7921h/r3pvP/5w28lGf6/7NLabb32vca7zzz8TP93+G++jQvL36p/+xXyq3hQF4ftnG2VUf3/z8H/HTX/wa6bl1IBTXDMDJAGDYB2njpHabkMp71ABUWnD3AoDVAo3mkc5EkYizhaWNcukWJ0d7+OQAgGnM5BKYzqewRAZgOmMxAJUL8Os33yKZCGJ9fQkrq/MIhQgyDrKJXI0RVgQ7ugfbAgh91MaiMH5LtRr2VWuEt9VELikTYTOeDetNKgoB3N5VcHBwioOTMh4+XRcTkEAkCZoQlCttMPGmpkevG0S76RMA8K7cwOllAXuHZ+IUzMU/l59xTD7uBQCDQQEAa9UCOl3FAIxHogLgiCgydVEEAEw4AKCwAJMxqYaawSftfPIfhUybHvtBAFCzu7QxjAIE+HQmzoo5Q+hOGIAEADd3BAD8dHKGWGYW8ewsMrMqGKC5CZdf4UT1OwIA8rcBAMkMlLbUPyoA2MXO3j7Ori7R8wcwtbCE7PQMwBbtAFtoDYBJALCNDgHAOhmANcUAnFYAYCoWQioewlSWjm5AvVFGr98QAFAACARkAAAgAElEQVQxXZicqQTVBFvq4urWX15ju9ouAGAQLbKy2j60uwT+CAD2BQCsiQZgHH5hAJZwdn6B64tz5HNZDQD2PwsA3N/+gHqzJNqFBgBkoBKme7cVsHPMc8ykEjEBvsqVItrNOgqFIn709TdYXFxArakYgA4AyHHAJM5qDzVCzfz7OODPbAAqmXVBQ7l2DPo1e8gsZSaRIwDICv3uzg4O9j9JMP3q1SthAKoW4ChCsRQq7S6oAXhTUQAgNQB5bxJRzQD8MwGALd5f0H1Pmw61W7oFWAGAK/NpLOTTmJ9KYipNAFABoAyiZdw4TFjFpnLnKtcSdd0kgNEagGZ9YiVZHtPsFmGO9YMyxsgArDf6ogF4V2qBbbC1dhvbe/u4KtxJVe/zAMA+Lk+OcXJ0LA7xjWYNL18+FzbEbJ7aS8psRe41x76vh2Q8gmrlBmur83Jl+p0ajvd3oVqAZ8VRXr6yxVQa2OyMRtDI3d0EP24QZMJT0dpEHI1uFr9/+0kAwN39UwSiKQEAacIkJiDC3KV2mBb314w5pZVFkEPNGcOOsg0TbJBpaON1mH9qA3GAKMeJzLCyRgN/zjzwVObHBfry/hqsNq9Vz1UBsAmoDWvNzEdzbqMCXOe8La1DuRa63cawkuxbMxTMeRgENgBo3p/n1CbLTeso2i2Xwka1qvj2earWWDUnKAJuO/OZ91a/XVYX/8/n8fk8jLaNAXntwF7duNEugS646ILzo4aofJ7uPLCNX1xgTY0PRxvwnha4Ue8/LoEwz1WacYZdP9x+RICu1WoLyERQib85jmxwyYB9fE/+mzGWE6CP0XM165RhrohIuwjXd6R9zwBXpjhJIJJAkCSH9pi3xo+T8FpmPeqc2NnBFlOl62wOE/ATHOHBZJzz3L4fJgmxr62t6cS1Uelbfj4A6CRa1L/1uNt776F3HCiXX1cj0RQGyAJkQbenAcB4nEwwV3fUvK/3Xnvff5IGlXf+Gtfh4fXNS9keXM+chNDDPpXxY1gXmn3LOUxQhNedRD4FZikAyXswXqP0BGPgPsgA8WFmJi8SJ2Sgz85RCiakE3JlWiNAdFcZOTBWScQToiv87t1bvHv3Brd3VayuzEkczs6jr1+9woOHD5FKpkQOhW3GyVQI0Rj39CYur05xe3slXTuUGWk2WAiGFM8IBH337XuEgwQAg9I2ShCMLEVTPO71CRTRBVgBgNQyVmZyyrSLmnwE/+gsy/rDysoaFhYWpBBMkIv7Kou5igHjE7dhY0InS5bMD33tBuzZFQBowD8y3mgAwmIqP+f4+Bi7u3s4ONgTMsKDB6v48c9+JoWB0/MLbO7s4/KuiIPjC9wVqbHMdkuVx5RKDSwvLYte9a9+9XcyF1XL96CG7R8LAFStswRVu8LqJJhIwI7jyACAAjTQfMTvU0Ycsj8OjluONd5jPjedSgvL0uhG8nvzhwAr4/Hb2xsZS+aemo6W8/MLyQnXHzxQkjx0Hg6GZD1rdjoCJvKwAcCWjOOOdAMJO08vzUPzbAw7yjuPx8UFzrowBogaKn6Y4qQ37phgBuauM4MFRyfftApi9wE+95lb/X/svUmPZFl2JnZsNnMzn+eIyIjIsVhFqiqbRYJiEWo2ukmttdFWG220lSAIEAQI0KKlhdDQXxC0kiAIWojQQi1IkIBms5pFVmbkEBmjx+zhET67TW6j8H3nnvfuu+89M4+sKKqK3ZZIeLiZ+Rvuu/fcc77zne+EAJZKZKhEg1UwqK6x08xls8+4+m0WAGbjlJmYcXs49xpfw9TZMgMAbU/zn0VeZYGdb97+Pfe5Bvtv6vtuYqX8jSzb6qpH4n1eo3Jfl5Dx24wmVLOu1xiitl+HCbVM/yaH/RfO61zfy/vA1n6ehu6sLtd5x8+ay8nvhoy9/PJp2u4U2SGsQJoN+Kbsx5v/5x9PT88H8uqgLwdvRwoA/sGfye//0Z/L8vZtmYYA4GggEEQ9Oz+hzhMZgCenMh0NBaoWFXQBJgA4+V4AYKMOBwyswFN58fSJPHp8T4qOAQgAcHt9iQDg2hI0AKfMtjQaNXn5El2A/1YWWgAAwQC85gGA8ZDHzgVd0KhLpk/DhGMxBniDfBPKgIO67+ho0G2wLrh8OthAFQA8OTlnFuzV/pnc+vgjuX7rIynXFuW8P5V2ZySXYP+NSmg3K5d9BOBDOT7vy/4h/k4BQICm0DSrNeoEYrAmAYQwmKPRKUi1BMejTiPX7bappwhUHAAgu6BVsNGKVwLcYAMQYwGiM6c5wHTk3wUAxLighp0agK4JiqDbmGv6ImWWEiYBwA1ZWN2S5c3dCACkBiBKgD0AsFaYSokArGq9lTwmBAMlp91BgDDF/tNna059mgEIAPCxvH5zKJNKWda2tmVpY5tdmieu5N1Ed+lQdrsy7p2xBHitWZXdjWVZaTWkVSvLYq0oK8tNqVSn1HDxAUDOL4fAZAKAuEBjAFLMFbpj2pX1cojgtajgHwFAIUAj0qAGIBiA+6/35fDgDfVdUIKAuZhgALIxC1g4aPQwkH77VI4OXsiTve/kon1E9tXvfKYagHQ0XcMYY3giEIPD3VpYIAB7cYG5NaSz8/s/+Vy2d7YdAOgxAD2Kv64fH4CPASrqmrjA3WfsKABof+PYgiyMdgw4Yyw4Owdn7NWrV/Lw/gN58uQRg9TPP/+J3EIJcLEiRXSaAwA4GJNdCwZguzeW04sunVs0MsGamsUAtKAE18kukpYJymEA4nN0AX785Bm7AFsTkGmxLsMiGID5AOCNrWXHAFyS1aWKNMtOTdMFfpED5AGBcam1zvl8ADBSYmRCALqdmGuDwSQGANuX0lhal+7lWB48eSKHx6dcSZ/8wJUAYyJ63c99BiAu8eWz53Lw8gU1iHr9tnz00ccsMUfH6AbKnOjsGnA5klazxtJ0AIDQga0Xx2QAfvwRAMAdqYK1g/0EtokMj5DtB+Z1GGw6C21sh4w9VQHAuvSHS/LLr5/InXuP5fHTVyJV7QI8BDsTSRgQHq8IAMZOYsy6s0073Hjj4DXJrDMWIMvjZmiw2blCTbOZDlZUeqcAizo8ytKyc4UAy6ySCHP8DGjDNRMALJbYSTur/CDNNMhxgDxmB45vDEBcJwJHlLwpOGMJFn3IEbAQZd4dw8zpOKnOXRLws3u3e8WzQdCMF0qI4MCbOLwPBPJ8AQMwngPJJiKzyliikmvH8mSzCi+QsPsy2+gfa14GeG4A4T37rLkD0BVrFnsDAl38xL4AViDmj4F9KSApYFXEHliSsYcADX+L8dY9Qee9AW94FnguOJ+NSyKA8iRBwvUSlS9fEQBkaeAIGnLa1EPlYNIva7pCaY+CMgh9tqq/P4S+o+17Zhd8ADZrjoTzgIw75/v48wIAx+LS0m8MA7Do9qeYTaPP3Qf3eP2RnELM5PVHPJrz7nsVgDbsGltJdA+P7CxYVEjaT+AsjdhcAwAg9h90w222Fsi8ArjCZ+MAQDx7nAt4FHyKZ0+fsfz32bO3srxclk8+/YhgDyRzPvvBpyyrhd+M7y4tt2RjY0UWl+ty2TuT5y8ey/nFMY+P/ixgz42HRXn79kSePdvXEuDyEgHAWrUhDcjw1FB5MZRC0RiALfp0Wq4MABD+flnGI8gFXcrx0akcHZ3IcDiWjz78hP/DHzs/P1WAqjAhyGT4WthswABAI2ZYs41Opy8HB2+oMYgy5YV6i+DX8dGJfP3NN3L3m+84hp9+9rF89NFHcuujm/L0yVP56pt78t3DPTnpDOS8jW67mKeQBIIPqkSAG9euy/LaqvzJz34WAebwTf3XYDQhiw5SM5jTdgOYPToX1G+0V0jMiHwht+cbAAj9RoCj7wIAGlNcGy3WyYZGIgH2DxqArdYi7TQARoCEvV6XzWHQNRp7Ft7DOWG7bly/yfJxjCOSBZhLAIgv4Zez2/G/3gBgoumW52Pbc472l4x9MZ4Lgd/lZBq0qRk0zZUFHjEAKf8Ql9Bexd/KY+zFDMbYn6PPikS8S5BmVQLM3Z+vCKyGYxD9HgDE6QRP0m8K9/EsW2z7Dvdo1/TDjmsgXvzcAsbqDE1crSRxPqSTtKCfmuffs/Ism3GaNx7hbm7uQyxhod/IGoerzI/w+GFCIfzc14D298fU99wb6bEIAcDZJcApCZLX//c/mp6c9lkC/OZwok1A/uDPIwCwUGslGICDQZ9aGKfnJ/J876l88+UdaZ+eCMSkagWRGgAHp+kGBiDF4im+bh13/RLgqQwmA+m2L0TYBKQutRro+yPpXJyyk+Sjxw+gesES4M3VRdnZXJTrWwYAatZuoVmR58+fyi+/+Gv++/aHAAB3Sf8HgOE/UBvYklJqZMxutqopH01aLFo6EDGzSQc+yDhOi+zYGgvFq2g6Js8pAcCX8vbwTG7c/lSu3fwwBQCC/TcF2NOfKgPwvC+vjy/kydOXCgAWitR3w3iDycfSGhdwGJMHmmXYnHDOXqdLABDMMwMA0Z02ZgCiay0AwEVHRV+UxWYrAgAZmAcAIP046CQ6Bg50xPCyjdYHANHVGI1NlM+nZbTt7kC+dl2An7wAAzANAGLMKo4BiA7ApelI6oWJlFyGnCXCzpMhGPMeAcBptSKrm1sxAFhOMgChYzbpd2TYa8v0si0bSw3ZXluRlYU6m4AsVsuysgwNxik1XCyLq/MLuggKGJWKGlBqBgllLEbrd2WFBOqqjgEI0A/sEy2hUBBwogBgoUaWZfuiyy5jYACi9AcagDiPdlUzzRBlmbG0eDSUXvdM3u4/k6dP7sn5xSEBQDiz1ABcWSbIHJdIAYAc8Lm3FhoEX9oXFyxZ7fY6BABR4gBtFWP/MRiN2BcOxItKtlwAgICOxEftdqlzKS5L0VLIkWMRKmCIuQbAilqQrrTMGIEGAD64d18ePXrEuQ0A8PYHt7Q8v1SVag2l9wAALxQA7A/YBKTX7VO0GSAyAEC0t0UH4LAE+PsCgI8eP5WF5TUCgPWldSmUoTFZVw1AFyBDQ7F/fhKXABMAXJKd9SYbzNQKIykXoU2mOphxYOwYfVZGWHRzyzWtAMOOgtiYZsg6m46W080AmwBOPwIIME47gyl1AOHAkwE4UADw7SEYgFoCzEB8kLSD1qUOpwE4+uLZM5ZkQ4Oo3+lQ/+/GjWuysbYm0GUa9i/ZTRrPBkmW5cW6dNrHcvvmDtQvCQC+erYnH334Ae08EhhmdVVX8mrMuKTjEpd7Yvwsm44S4Mvxknz1rQKAYF5Py9jvqjItVJiAAVOSIvVwdjzALHIwghIKf4O2AMK6SfrOF1l3zLIq+84cDnN4ZgFG3K8CIDzau2YIMPvZQ/s35oEF2XYNKI+J7i+DHRaV9XoaecYKM3ZDooTSD9hCxsIMBiBLNlECOJ1EDEA6SQAYXXkgDu3rp/nlvBRVdyUeLPNyLFhjBfoMTbXNaof879r7vuOUAKByMtBxIkOvzx/TcGwRmCAQ8RmA4fM0SQI/UNLvzHaA5wYYDnBTHyjNAESwC10uY7v4JcDRHHqnORdfryWAjNGpY50UZtfO0ao7aWVb/p7hawKnAEAXUOD7ZOhhvnq5gpgdgjk21ZJQlAw5AFjL0TJYZq7cHcxI2DECmAED0Oy0PUdjGxqoGI1dVAaenfn3bQbnOZ9Xen1Czw5J3YgBeNUSYI9tx7UVPMsw4AjtUj4D0GPWRgk9P7ByzQs8BqAlPXxg2ToVq98HOQwk2DWgD58N1xy6rsNvKUGHUpgEv3ZthzInAK6qNYBoI7KAsP7BkuR5J1oKij3pyZM96rV98eU3LND47Ae3Is22nc0N+ewHP5C11VXXNKXIBOz27qrUNlbk7cNv5ehkX0ajS6nWamTOra9ty3BQkHvfPZR73z2Wr+6A1FCXgkAbEDEPdArhLw9IfhiTAdgiYLmzvc3P1REqsnFHp9uTt2+OyAAEG/DTTz+VH/3o96hLCADQSplND5SAsbPztnbi8l9lwFmX3cePn0Tg32ILWuEr8vbtkfzyl7+Uf/XznxPM/N3f/T357LNPZG1tmfHPl199I3e+vivPXhzK8YXIcAppIJFateYAwKKc97pyY3tHVtbX5Gc/+5lrLAemtbJv7fW+AUAwmLGuAQCCAQimH8pr8WL5N+xuSTt5w9b5ewbt0WRCzT/MrcPDQ/5EyS/WGubg82fPyUw3dvT169cJYAL8w6vZbMna2io7JaNcHM8LuoKYP/BVDw7f8jp4PV4JMBiAmsjVMvioksOaB9ieGrCd430jtltZe4DvC+icuJpfZcnC8JjztMbsHP6+yD3Hs8dx4iSd0M1jNPrXEdp/02lNA4Bu/f8KAGBi0nq/RH4Z4hUXq1jCyGRSfE3gvPLUq5SW4t7NL7BL8P0M8538Z+37mXwmgf8aPh87rtnaEBjzm1Djb1XvPv/5hfPG32/8JmJxQtBrmpkx6O8LALTrykpo+iXieeOTNR/CNZY9Z35FBmDg/4X7dQrwCwHY/f/rH06PjnssAT48lkQX4JWd2+zaqk1ANJiE5hcaSZydn8ne4z359ssvCAAWBmNBCTC2qrIUGKxTL8sZr7gEOM74YNCxWbc7MQBYruKbAzIMUUa29/ARN+HtNTQBWZLdrRW5vr1KBmABAt6TkdRqJWbdfvG3P2dJJpqAAACsVFCakdY2UmPktIciVeFkZtqC/vihabCmm4KJ7jswzC0ishFc9v749EyePH1FptHO7m0CgCgvO+1OpNMbUedtMoYGTIWlAd3eRE4uuoImIHvPX5I6j8OC1g+GI+6F2QpbXI5Kbo45QJ5eu8syYOgXsglIsyJVlACUC1IplaVaLstCrRoBgHAyWouLEQBIZ473BgfTATbmoFnFgAMCDTjV8bFyuZJMxwictckBfl70L+XbGQBgqVLTBgLUABxJVcZSmg6kCuzG05Msu7Iic/it9CXu4uMcykAlOtYABACBkgxoAMYMwBgA3FQGoAcA0qBd9mXU78i4CwCwy0Y0W+hGXa9Io1KUpWZdllrqwI3GlxRwRgkwgAsANtR+gDfkXpHj765Tu0mDxwPGDDRaqtT/A+BnAOBgMnEAIKhQGK8qmZVv3rxhExA4JBEAWAWIqHNVs69FOllYJ/3uhbx88VCe7t1nhpoMwB99SoBmbXktZgC68m9qVhREmnX0ZFYAsNtu00kGAIi5aYGNgjOesXbMWV1rClz5a8mYbD4IGGuJQbtIdXx0vMAAjDtV0rY4EBiA0uuDA7l/9zu5d+87WV9bl598/rncunlTxZMLVSlW6gS03p505PC8J51LdNxuS7fTk+vXADxNtZvxeBRpAFppirGcjLmRxwD0N0ps3k+evZD7Dx/J4uqmtFbWCQAWq00Zl+oyclqPuDcAgL2z4wgAvLaxLLsbi7Kz2pLVpaoUhl2plEXqYPI6EM/fSFIOkHWtRaZTlCnMeRAYfmOOoeQHAHMXjYgup3LeHcYA4N4zOTg8cl2AP9OujCPYOAdeBwy1wmTC8t83b17LwcEBExIoE4JuEhmmJZQvXVKQHSzyZrMuxelI2u0jdgHGui+M+3J08Eo+uX1D1lYXZanVVAuTE5iG74djQ8BvokLgGG+WFXAsEEpWpT+synf3n8mdu3vy9MWhjIuqAQjgWFx5L7rZxxJ8YE76TonfJRjOTzzPcT4rLfIdJ7/JAOZXCDTYevEd2rTD7TK3ga+VpwFn69CagNg4ITEBZhdexoIBe89eWJNW8qQ6tMUoYMF3fKAjLGHFvSXYahkaKrM0AAn2R/M2mSyIri9MyrmgzWf5IEGG0lUE+zgm7iMe25gNaOAhAjpz+lIObwCIGqc227mLwclQw9F3Dn0dIRszOPIRO84BhKHz7vsxeeefBwASofBeWYGh6bCRHcrkaLZTnlUiMytA47pmnzjtOB/ukUx4egAc2Vqwal6AkdAQcsk1f934ICXnk7deYjZakVqEYHtOoY3mSvSywD//GnG8oRs/Htu6KWfYKtMZtK6RJhUwL4BJJhSQYIuZwbwWB6CjuQFACcxH0wBUX2dEAAHzHy8DvFLdGD2x89nzIVkubgBgyu5EDHUDIpD0jEHuiIWDzqpk9en14XoBxJi9MhtjjL88wNGueTToU3sWyaal5QW5cX1XPv74Q2ks1OgXo7kHbDJYWRgLAC2YI9iPVldW5N7db+TnP/9XsvfkEcs9Mf2g9wfbiNLhhWaDJcAo8wRDDbHQ6tqybG2vSLlWlFcvH8vx8T59JAA8SLBtbV2Tbnsgd+9qt/n795/K8BI7cE1qpRYBPvj3lCSCBiAAwGU03diQ7Z1NabgEP9QMoFEHlh4BwJNTGfSG8tlnn8nv/e6PCQCedc54rZjLqnuZ3CAiH41+Ati3qBCq8Bxo7vHo8RM5OT2X5kJLdnauUwfwm2/uyv17Dzm/oTf4wx/+kHHD/qtXZLjdvfdInj7fl+OzPpPUl2DNI7GFMleHEJz3+3Jja4vA189+9ieRBmAl0AAcDZUBeHx6wiYtSFJaZEZ/HE1wfIDBSyBlAUiwo1gPeFamAWjgCtbk5QjNOuAjlwkKW9MI2BXq7zrtUyRBwPRrLKiGOsbu4qJNUBEEDbxHDc6pXn+73eF43b59i88B/hAS9murG5w7mGvQrj88PsoFADmnnVZiXgmwNQHz9yuza7Ad2bqp8b4U7aNBaW9WaSoBtZyqhFnAjn8OnX8e6BGARaYBOK+EOQJsPFsbXhvP5fYq8yVgpwyYy9oz87QQzTfwj0l7lVEBgOOb5nBcchx3AUbCz15Zf6+P3RGmgpJigHq4Ri1jjju32/EsRuBacZ2H/T3dT5bq35j+YU4VTTBIMVCmf4cdOXq+lO7IBpJ9XzCvxDbeW2OJi6xn5L9n+4E9ixCgm5dIj8gFQfMWi/98ZmCM+yQ7Zs+6RlzPLBbgNCKgOfzC8yOy52fanvvfy4sT4rENSoRf/p9/Oj086bAE+O0JAECRn/z0z+Uf/Nt/Jqvbt6TUXFZNNKdBBUO61FySs/aZPHrwwJUAn0lhOJAqmgZIkWAOAnbsPdqQgMI6vAY1VEaTVTHpdgedIUfUAKyU4eAMCQAevNqXvUePGKBvr6/JxuqSXN9alWvbq7Kx1JTCdCgFGRF8efb8gfz1L/5KNQA/vBYDgHAsvZKJeLCsDM2MURoARJaM1HiAbY7BaIsmoaPBoEM/0eCtJMen5/L02Ss5Pm3L5vZ12b3xkRQbi3LWHTkAEMFiiV2A0Q2411NdMoAUBABdx1h0NUULeQKA8Eacc6SiwEUGM/X6QsQA7HfbMQC4UPMAwCIBQJThoUEINqyV5WVmRS3DqFpb0I1RDTs1D7agnePnHHIfJATFn4zFsZYVmv4fYD10vTIAUDUAN6QFDcBNaACuiQ8AootoeTpQIBAMQJT+OiAZpR/qYOt1mDaQOfRRGfC7AIBv38i0AgbgjixtxAAg5uwYTUwgOtzvKQDYa/PnzsaqrC+3ZLFWdgBgQ5YWG9TTG1OovqcAYL0i5UKJrIVIuNzAGTemyZbpCpqCQckuwKOJDJCRnEILcMKS4Eto+hRqbBBz3u4yI/n24MABgFuce3HZEjYKPM+yloLIRPo9sEvvy5O9+3LRPiUA+MMffio3PtiVteVVqVbrjgGo+mwQpcY9oFEMS4DbZ3J2fMrxBwC4sroS60dhrXsbAPUzuSCSmh+29rMAQDPe3LTRRMUB0VxTRW3AYeCJAb+Xgx7LoO/evSvffv2N7O7uyI9//BO5deumSJG8Ujqi3cFUDk/bBADZcOeizazw9Z1tKRbHMqQG4PsFAO89eChLa1vSWtmU2uKKFCGnUG7IELqobJIzIQCIBiDaBKQg22hytLks22tNWWvWpDTpS61cUBFzV5bI7nAZGixmk7ApM2GDcXRC/NOAyYLxI0A1Hkl/OCJACm3Ei95UFhZXlQG490zL5B0DEOfVJEcMAPoOHf79+uW+vHmtAGCn05Xbtz+Qazs7DIYwl+CMG+OnWJpIo1aS9sWJAoAyEBn15OLkQH74yYeyurIsq6solZo40C7NUsrb2PA+HHxNMilTnBpSZAJpl3I0LTrrDOThw5dy59s9efbySMYlAIBlmXLuqN2HjYkcDa9rrtr7gLmT6KqrjpoFFWq/nB3zuv/COUKw4Wca/QYKaQDd9tF448kD/vx5YhqAPkCCxJHZfxsjG1N1lsE6UcaEAYBZoF7WfAwdmLTzGXd3t+/Gx3H7zvcAAOn8jkcM8PFSALBCkIfO/4yymtBhDEugo+s0x3xOCcos5zDPwTM2pQ8A+oynhEOfo0GYHs/sK5kLYM4ov0k9X467smiMuYV9mslUBi5xF8j0c4bvkAR+fD1NK5lnx3MXNMZBWVxuDeBl1st3D/S6FMDHGsVaNQ3ArBLTcEwZ1JCNG+9xeaBhXoBsGst515x81qqHmwCPWakiBDjg0+FzVsUsNKjdiDlvJfP4niUAchMKGSxQ/9pCgNgA5HBNqfa2Z6+dD67zQJl3bCSDJKMDAHFNfoLC2Eb4G2r+wQecsd647odogtKl/7W2tiTXd7fl5q0PCACiW29joc7zsvkC9OBcEA0bCDLCnV9+If/yX/4LOToeys2byzzO7Vu3VAcOTSsaDfnpT3/K6geMOXS2V1Zbsrm1KpV6gfIqp2dvWEHEyowNMPiacnrcZZks9P8eP3olvQ6YjHVp1JakBp1iaACC4Y8S4Cm6ACsAuLm1TgIA4hDMTza06EGH+VxOTy9kOBjJh7duy+/8zo9ka2dHut0OQUKMXdzIyK0P7t8xAANAEfuXge9HJ2fS6aAzcoXlv+2Ljty79yAC/2599CGZkEjaYl5BQuWLL+4Q/Dtx4B+8PhJG6N9gvun+eH7Z/V4AoHgav98XAMT+ZSAgnrn9G3OtVNEYCrYEWnxkATvwD2Af5gWagOC7AC9R3ov5iPkAgIUagAsNlvNetKExqOsRSTX4PNh7Xr18SdkcaiSeCMkAACAASURBVK4vrRAwBPiH+d5zDUrwNyEDkL6Da1hlAGDYBMTKGcL1HNvLZImnreVwHeeVtoYJHB8E9O3CPKZRaDujxIzDI6Lfc9jkIeAXJuhw/NiviQEkH/ibdb322axyUz8+yRpHA7Ys4WIgEmJAJDzm3aN/fVkSIAaOcr9CXOmSVf4zSj2vQJMvvAZjAofzJ883SQFsQROp1B45Zz/JOm+Wv5u3P/oAYBY4ndqvggNF2vUZWtq+n8z16eLbcE/Ouja7L/P5wxLjeL7FCdhQmibvGczaj98ZAHz+z//R9PCsK/uv+/LmeCr7b0U+/4M/k8//6J/I6vZNqbZW2SmVTV4L0J/oyerCipz2zuThvXvyzZdfSe/0VEBbqk5RnFiU8lS77yoA6BqAmMMMZ8kDBbDpdtAjvjCSxaWGlEojmQh0xk7ZZRgMQASrBABXFuX67rrc2FqXzcWmFAFQlMdSrk7lydN78te/+Etptspy6/aNFAPQNEniwUsCf+gblTAQTnAXrCxlZ6mYbTzBFdBEkRheNvDYUPFvaAACAHxzeE6Aafv6Lak0luS0MyAA0WearCrjcVl6/ZH0eloCfHzekb0nL5S9UxCKDmOzwCbFyURdAzXqcIiwAWkJcEl6nTY7tUYlwOgCjDLo8lQAoFXLRQKAoKVDtwSsHDAFNQB0HE1uOA4A9LJrUbc3lHBSk99ztKdlBf7GygSkdhY0tApl6Q6G7AL81V1rAgIAcF2WN3cIAJYr0AzECEMDUAFANgGBtg6bgRQIBCIYwP3jOrQ0zEpIkiU64XPGhg9B5/U1ZbjBGYgYgA4AXN7akpX1bSnW664JiCuhRelWvyfDXpclwAADd7bXZWOxKc1qiQAgmqgsL7YIAGLch+OeFAoKAGLMfc0f7ZasGj7csKCfwPmjoPh4VGTzDwB9AGWw+RMAnEAzckJgcCJwVkpy3mnL4dtjBwBuyOb2Fo+Nrs/6KsqEzEN1cACcXva7svforuw9eUAG4MJCVX73R5+RAQgwr16ux802CnDQUXpbiAHAiws5OzEA8MeaCQUrxJWJq4H0WC/eguL68LTjws5b8bqymn0cS5mokcF1eoIFLyjF8z1881a+/fZb+erLO3L92jX5/PPP5ebNm3RkCUOWawS0AACi0U6nhwTDuXR7Xdnd3pByaUIA0JqeINMfORiOeeozAP3NH2NkLEiOugsowQC8e+++LK/vcr7XFtc4twZSkaFUomYcMupK7+IsAgC3Vpqys7ksO6uLstqqSbNa5DwDcwGSBspA9AFAl8EraIDNeYVNH88fPzHsCBpDALCg4F/3si/9y6F0HAAIEJAagIOhPHr8TPYPjrwuwDqfZgOAB3Jw8FogfA2AdWdnJwEAghHBUojxgELtK0sL0rk4klu3dnTtF4Zy2TmTn/zuD2V7c1WW17VjY8TWyXEQs5o00WZAbxFi2w4AZCMA6g6pZil0IR892pev7+7J8/1Ddga2JkAATwnYfU8AENeNcxv7MAsAtHsjWyMo7/EZVemN3a0TB5pcBQA0580SEvqzyOAFL5RGmVNpc/k3HgDM0nd0XWp9ABBAFMqB5zmXeeBgKsCxjPHVEudZvlzme7i+3yQA8MoX7uwO9gDrEIy/hY/h28swgKDWciAuTn8qtFcGsjkA0GcU+I6/Srfkv0IGoGpCKlM3YlR4XWazjqTrOMn4U6Z4suux/7d5jLu5AGwgzu9r5nHNDlU/jCXAiz4DsMFmBwg8LeHi25dcADAAx0NAPAyK8gDMPABQwXmdI1iPhalenwLFSV/OZ5OwSQwAV9cIKO+5WAkwGk4trzRlbWVJdq/tSLPZECQL0WwD57VKkD6Su86G3r//Hf2IFy8OpNUqUzsQvvHO7jarLTBH4Ev98R//MZldOA58Hx8AfPjwSzk/P5ZJcSS7O7ty/fYn0j3tyev9Q3n86IV8+cV9efzQAMAFqVUXpVpBgqJEPfK4BBhNQNYIAAIwgv+G59lrg+F4SSAQFQy4hmvXrsutW7dldWNNgVWAvq7k3ZcIgC8ZgfBOzgJMtUqlSnYb2P7QHEdnYjQZ+Ztf/FLu3r3H2OLD2x/Lh598zL9nw4u3h3J+3pY7394j+IdGYpABH0mJCTRrcmYM73avL9e2t2TVMQBVwgHxS7ILcMgANACQ8afTAMxjAJrvE9kb7AMoqx2P+exMBxAdkgHeYr9bXkWX5RhcxfcQWwD8s/kHph/m38rqKq8ZQCFsTrO5QC1azAlUxxyfnERNQQD+4bvQMtRO0TXZvXZNK3Iq5SieAwBN3wSaxAR1hHMTCYlLJLHI4lWtUdrF0P/xKg78+zf7hJhHmZ7Za8u3zeHxo7We02gkYd9maLvpcZPaePa3kXyQVz1kVUH+8VPdjzMYy75tSgAwM5tSJS3JPMZYaHeywCC1t/AzFRt4HwAgKng0YaX7lTGlw4TmPCAvBABLDqif93c2t8IKEqssSu1vgVZjOM/s9/cJAGauj5neQKxd768dG6OspiCznn9yvzfgHUStNGEjHo8Yd4r9mHxZl7z9OG8805qPAQPw6T//d6fHJ13VACQAOJHP/+Afy+//0T+RlZ0bUmmtajCJcryCOho+APj1F19IH/3eh2BuidQLZQKA4E/gFelQuUyO79jh4UcAoEyk1aqxmyqcwouLM9nffyEPvnso1UpRdtbXZW1lWW7sbMi1rXUyAAEAVsoTqZVF9p7ek1/84q9koVVzXYCdBmCCAegNbARuWdY5CQDGDl6V2TcFapwRxgMFQOg0irBB2veVnaMMwGfPXsizF69lfeuG7NwAANgi4wQAYKcLMf2yjCboAjyR/mBC8dw3x9o8hBoQAABXltjZ1LoYyhibuKPuYwOtVxjAIagdXF7KBcqxCwVZWcXfNVyGVaRSgo5YgVqCeswFapcAxIGzpK+JoIxPOxsqC8xexrgyICFBlSazrUS9OpQu499aAlwk8PLtgwfy9f0H8vj5C6k3VwiIrGzuSGtllRoophuHkt8yGE9wCAtjaUCEezhg+Sk0AA0AxDXlMQDtmi1gw4aOjRnZu2KlHJX67D17Kq/fvBGUAC+u4Xq2pFpryARafSXVMGSmBQBgVwFAdMC9trUpa0sKAGIs0SF3BR3m6mU6p+hAVyhOpFYruxL0pMixsRx0XB2z1AFjYPpBhw2d0AACkk0h4wwAsCDtdlfeAgB8cyTo4LuztUunxFhiEQA41e7PYE4M+m2Cfw8f3pczMM5adfnRDz+hgwuxaZaZRg4GKOtDjjtKNRF4dDwA8PPPFQA0A46NXPUfMjoV8T6dBzPVdh74nU6dF+CYFhrXEgI9V/7Ln47KzwDP/RvnhLOEkou733wrd+7c4X384R/+oZYAOwCwWHIA4FlbTs670ulfyskxtHK6sr2zTo09aBvOAgCjte85Q5wfoNmjNM0FEXAccU2P9p7IvQcoAd6S5fVtabTWZFSqSQ+an1jD1DECuD2SfvtEhp1TqZcLsrWyKDsby7K1tixrrZqstNAAqCgLAAARBLlSa98eEcxCcOS8RGX+KfBnjrONt92HATttaONcdpmQoF0iAKgMQJQDPX95IFIsy0effsJmMgT2qeEYC/bHmasCG0OhJBsMQAQoYEpsbe3K8uIS1+xwAM3BIbsB9zD+mytyfoYS4F0pTS+lXgHr9kJ+/x/8W2RvrKyv8JL9eRYb4iRrO9yctUwcQaNIb6AMQJQ7qW6KAoCv9o/kwd5L+ebuI3l1cCKDibJGKWNgAsffEwDkmKODrbFdmLTRQNZ/WQlwnpOeBVpF3w0AQAP3fM0WP/A3gInWnusVWllq/xEs4bt++QkAQW3ccnUG4DyQzXeawxK12CG8IgPwCgAgAjQ45AYAZjlq4dwJHaqsZ8Z5+Z4BQHsuful41MEwYt/7khLZXYjD68+7v3kAVN7fZb3vgzsWrGDcjfVq4IP/tyFwHwVuAQCI9/Xv0+XZ3EldU6lQVDt0mP0w2AfxEHDDLsGOWxdon4GYmg9BAGrnDwHOcJzCgGfe+KcDNk2A2nF6vQ5PcRUAUEuqdcGkAe2Qqa9X7q9V/T0ZnEQlVCmblmYA2vEMAMQcx/2bHmrcWd3K0uJu0FYiDMBwVpAO4BE+AvzixcWGNBs1ufHBDjX1yPDE59izR/CrBrTNAIJOT4/lL/7iL+TsrCOLizXq24E1CNsBJt6zZ8/I1gJQ96f/8B/Jrdu3dQwnU1lfX5b1zWWCdw8efSvtzhHLgcEA/OD2R/LqyWvZe7ovr/dP5dGD17L38JV0OyBJ1BUArNa1qVFxzP8n00vXBXhTdne3WM4M3w7AHqo+4G9QDxMJ6tGUPs/Nmx8wTlDpF23OQ/sUISz6PvdgzPNpgezHs9Nzjku306edRxkx8sYo+/3Lf/FXBAJvffgxy6BXV9dl/80BuyS/fvlavvzya3l7dCH9gSqMTNBNV0oycvrlfN7OV+v3L2Vnc1NW2QX4Z5FmJqqX/NevAwC0hApAU+hEk9mOxhBglVatSkAZVZBqgJ4f7AGeN34CzAOgijJ7gHX4HQ1XEHcdHR/zueC7mA9o9IH9FN8F8eDo+Eg21zdkbX3dgYcjlocy6QaZFnRUB+A3BVCpmuF4Poz/Iv1sp+WcIJq4PQAyUm6dmoamyVDhfaybcD+OgbIkMIj7MPtgTL/QnvnAmv/cshiAYYdns7e+/YHkgr3omziG8zxAKuwG7NsqH0DMAuhsXur6SDoQVq1hY2fJrDxJkJRGqzsmdX3dHvb+AMA4jsJ12XMOx8p/3v51+8892leA2md1lw02rvAcJmmBp0f9TCT1XWOlcM/gOLv9G//2WZZZEj6mDRzunVm/h4kmzAt/nmVdi3+cpCawJoiT46eJPexN9rJSYLxnchVZ14a90gDbvHsxPd+Y8ZmfRMw8x5wmL/OA/8Le//HvTQvFhty991L+37/8RporH8vtTz6X3/uDf0d+58c/lXG5SuZRf9CTyxHEaVGSJXKwv0923usXL2XQ6aF1lpQh/CoFqaN01rGCpmCmmBi9lwmwm8Gk6V92CTgtNNHAACUkIzlHExB093x0X5r1BVlfXZbVxRZZIdCF2kAjhlZDitNLOTt8K6fHR9QnOzk+oibHtWvXZG19xWUe8CDMac4o/YVgPoytBwoi2EaAjs3XHPDcCRmVfRUJgmETPjw+kadPnjOABgPw+gcfSr25KgdHp9K7RGv6gYwm0H+qyQjgCYT4e5dy8PZEXrx+TZ0PbBAY7wV06gXI5zoYgi9nzlKZQIIyFNl56vSIJZ/I5DVbDTKbWD4pIwJpkBrBgkV2E9l56gC2WtQ2gcECEAIBY8NrzDxioRLoiLKIDuDloBgrCAF3hYE1y2gLZQKhAP7uPXosz/ffSAXlzI2WLK9sSmtpRSrlerTRAWQqQYun35HV5UXZWFmW0aDLMmCUD+L5kAHolXHFGoDm8CSfEnSDkIVbXFmWIpyf0Uja3Y683N+XN4dvCfZVmw1ZWl6TRrPF0uveAGUYLuAYD6WIkqaxdipeqJakDtCwXmNzDIB/AAHxGQTMAWBjzgBUhZYW9M5oPN0cUYMUG5NYMwyaMBWW+2pDmDNlDqEUFxp1IzgFEHOuyGhSZBfgN28OpdtFU56WbG/v0jGxjmIK1MBZdp2dMbcLI3nzel8ePPiODEBkyNGkASxTlILDWdYu02NW7MOJrJQK2kUaAOxU5MWLF5w3n37yiXxw/UbUZY7lhVG3KwUX4p09dugxrqZjiW+Y4WOHLjA8qXmi2p3xJpXMkthSVtBxLI8fPJTv7t2Tg9evWYLxyaefyPbWrnQ6bZbg9GBjBtC5G0q7eyln5202L4Em0M0PdsnUJLA4HXPtgAEYazTpXdgGpqAOgBOUSOs9+ixAZLjPTk/l3sNHsvf0uTQWlmRaakhzaUNKC0vSHRWkByYnpQ3HLHsFT3ECrT+ZyurigjQqJVlfXpStDdg8sASK0qgiOeLsKkp5fL8lmlv6JniiZOn6ei3O0YmaghQLZJh2+h3q2JyeXVALsFJfIsP06PyCOpOvXh9wLYMBgLVUbSyyEyHmGRI11MnxgnWUJu3vvyZjAs7y1vomGQXLyytSrlRldDngM4IDUyqD+TFlKXq9XpA6mMqFIZMVYGbe+OCatBoL2oQIwSu6efKnBcDxHNMsW/yZMTHVuVGeCn6yPBogtWPdHh135NGT5/J474W8eXsmlwNNXkxZpo3mHy6QNSWioAQ4qzGUb4EoKu70WmgpsY6c7p/vFMWA3WwHINzQI+2JYHPyAUB//oYOEQIOv8EEHCj/eZp+Io7BEmDHcLXT+Y7hLGfLv1e7Hl1YSUDh1wEAAoRC0PW9uvAFTRLsviNG6jsCgGHFeJZPYV128RPzGkGc2kXUG8TNk3RuzwEA53QRnKdBl+vzZHwQMhf9MlofhA526DSrxftCyAQ0hl8ciHrJJa6v2V0Dw8vGc0QwAxve7faYAJ0HAJr9MfaFb3esMkH1t1y37THsvU6UVKA8p4lLek0l1wuePwAsfK+K5Eacp07odYUJlBhoTScj/DGaF0B8HwAQARTsP8fHNRwymwO/Fp/7AZfZTQJbSGrllAHjc608mhAAbCxUCeJ9+OENWV5qyRi6fxgrd27oWMP2dbod+erOV3Lnqy/k4KAjm5sN+seoktFkOVhqEzk5PWHH3tsf3pbNzW36ChhH6PSh3LjbP5WHe3el0ztlJdIqqioWmnJ0dCavX57LwZue7D18LY8fQh8Xvj8AQFT31F2JMxKfYyZeUQK8vbUh1z+4xjVOgHoAoPJEdXQrFWk1W3L9+jXqF8LnxHHMzprWmdra2N9UHcMmG308ffHclWOr3h1AKgCBj/Yeyzdf36VPAIDw9sefyPrGlh67WJJHe3vyev+AOndnJ31sphrjQZDJgX9I/qsMCZ6xlnxvbKwTRGQXYKdrulB7vwCgP3c1IZFkAKKcF0xA9SfgRynoZyA0YiMAK4gTFCidek0SRbqdDseJepvFIhOdxrhsLizws5OTYzk9OeVx8cy2t7dlcXmJx4PPDv8ZIGOpioY0ykbFvMS/UbUDf8G0KSE+7Dd6CAEr0wCctY+En/kgnm9f+EzmNQHKaAqWZdfwnjWkyEqKGHASlWB6esEhYJl1b2GJrO6FrgIm0Ygw1iC34ypAng18+frHo+FIdcQ9kGUWo8q/zyi5FHQdjmKawK9IAZ4pRqVffaixUQjG2vl9xmf4rPU73h7iAOSr7vPhdaKpD9YE5rnO4ThBZxIO/hzzwTm/ysp8Qts/s65HAWLXf8GII64hVl7pdjjepv8YjUuO/2YJFLMTfsWaVjBBBgEVqOhGn93Ai2vAgaJ545vSaGVjGkjP5R8Tx8r1JzJKmUObmNjff/4//NkUoudPX5zKnbsvpNLYlg8++rGs7Xwgu7c+YdlafzyU3qCndOTJROnLkynLTTvnbRm2u2yWUB5PpV4oSg1lgc6xAQDIxelAwNChAANQQQu0Vm/IcKTCxWAAvtrfl1cvEUTX2K22gc2rWmFnL5SutrDBlwoy6Lbl8qLPjYZaC8st2XBGmpoM1B+JSy8jWrxrdqDGw5W0uoCkjE2hOFaWDkCQDAF+m7Q2oITZRlMpl6py1u7Ii1f7cvAWDK0N2d79QMrVBXl7eE6QEEAPuwej2yT+OSkQADy9aMvbw2NqcVRqcAzK0gAA6ATYI9QfIGBCMLIoU3b07NM4QGgWpcF4Dii1KwqYU2jqMKazACcAIBUyWfgJZ92yowBgo2Yb7ua0lA4OrYmAx2WsnJBEFhwAyLNWWDp+3gbY9loePX0up+2elGp1OhG1eosdxspl7ZTGF8Ye+iVDdIRuye72FsuW4dAZAKUBuW7a3HjcAo6CVvf8/AV7fHQsreUldvyC84Ty2ddvDuTg7Vsplqt8H2LEjWaTJayDoQqB4w4xxoAEsCDBTARI1gCF3wVkAMjqAPvw/dGAcwaOIRxQAqpjZPLcDQKUo7fk8xC0xFCbEiiAPBhAJ/KSHdbYzXUKsWqUBGNuYU7Upd8Di+2MItOlak021rfYZIHOhNO+ok5kZBAU4B5e9uXVq+csuwfjFiUmKC8FAFyvGsNMM9HIrhBwIYCM5zuR47cnnFfQ2kPmGWXntvkqQIzAJy0yrJlp3IuOpTlcVs5NcKfi9Ards7VyaXX8dYpEhs/9fnp8LAevDygXoAyvMgWstTR+gQy4ywFKqsfSQ7Z/jM7KymbGM/zsk4+kXMEzQJCWDwDaGg8BQDqZTmwX3wGYfnx8LI/2nsrLl/tSrDR0jRdrUqw0XQkwC5sJyIPFjKZHlDMoijTKVbL9UPbbqFVloVGm3YNIN7UcOf2V4ReCTyYNAPhPmX/WRXkaaegp8KXNmTDmsL9gx8HxH6IxUbHCLn7tbo9A+EW7xwTQ9Rs3ZDQcS32hxTnHshVmzF1DFh5VQYqDN28YqIxHU1lqLUut2pBWq8lOeGOW2ul1MTM6RlfgidRrAAALctk7FZkOZWN9WXZ3tmRjbT3er9BgCc8OEGeiW3n8Fb9U2MB2fLfANsquzBYXDZHlaVFevT6U48MzeXt8LoViVQZD1TCF9h+G+u8KAAydOX+TTmzYQSlPCACmHB4PMM1yxH1bhMDaL7XBNZmIOq4B6z7sOpcFAGYBgaHjGP3+dwAAIqiDo5ZIStiWM8fRmgeUvCsD8O8zAGildqZdyG7qPiKVOanzy13oEgRMwChjHqyDvPmUt47sfdgLJHtx7dAsnY6hSYf5giSrsoOS6y9m3+EzvwTLgED7vnWXncV4eBcNQLcDJq7HBwCxP2C/Nv/WL43+9QGAer5shiz8bm/8TPrEY867TFgqmA0BQPPn1A/InjN4dtxTC1P6X7U6QK1VuXnrmiw1F2Qw7MplD/6xdgCGncI+9vz5U7nz1Veyf/Ca82BjY43kAehvwzcCoQCJXDSRgF8BVvtCoyn1eoMJSJANUAZ8dnYk3z38SvqX56yugG8FAOf8DHrNAzk/Hcm9e/vy+NHrSAOwUq5JvaIAIPdS7MkAAF0X4OvXd1lVgsYm1K6DZEe/LwsLTQJqAJOoA96o0j/Axm/ggA9U26QpVaGFOpazs3M5OoIMDLQiByxDRjUAfJa//fILOTo8JpjVXFiUpdW1qKHHWftCHj54LK8O3ijwp+RwPhECgEiQOl+WVSgT1QtEbLa2uiara+uuC7B2Pm/WtcmXvX5VBqB/rBAARKITz/f09JQg4OXwkszwqMM5kkQTkDOQ3EQVT43+DLsI97QTOvww/ATYgdgSSVEE7K1mk0QMm1NoGoIXEn7Xru3S53z+/Dl9p210Q15bZcxlmoRWko6EHK7RBwD9NZTWAMy2cLZefD1W/5t5mn2hvQv38qtoBdp5QkAuS6ONFWcZxKAUIJZjyLMYeFfyP3JAm9APs3EK2YzhPZJs4YFT0RpEXOh1sCfz1FWz6f6Wo9GI/qCUVAoAu6CcmnMsaISSdf95+yAa3H3fF8fKsVgxf41BG15PeI1Z55ulveiPtTKKfXLJ7ARo6A/bscL9MLymkPFpIJ/pAJov6QOa4TGi+T9DR9lwlnA+5T2Teesi5a/MkfQo/I//1U+ng7HI8flYjk8H8uKgQ+2/5soW2X/TcpngA4zg5VANI5wMsDq2NzaZWWO70suRFMcTMgATAKCJnbty4BAABIqqXQYVAGx3OgyoYaxf7b+UXq/r2rSDjQQGCNhgYL05dgYBozE7eMIZh7OPTRuBODJjcBgV0EI9V1L3L966XPbAAwQBeuDhAPzjQw6aS2ROYlHwBs4BgMAD6GS0u7LQWpKllVUG2Cj1RSdNbMTlUoWMs+EQwAj0XLTRA8o7sWFUKjUZTcAqqzCI9pFmKwGM3CvXYGICFN61pae4L5s5jBREQ6BdBdinLBTcH8vPSpqpo4A2lIFpZJJ3qMCHdrSJA0mPyUbxNwU00Qea7JlKTUqVsnQvB3J4eiYdMuvACIVjjee04AWUeiyAaLiHlcVF2dnekq31NZECmFJFglAGAJrhDBmA9oz9eXZ0eKgAYKEgF522XHQ67MgFBmAZwGpZu1viJzZ07EkYfxj1IUAt0DPHEwJGrbqy5DjOcGygGlat8L0xywyV2QQnAeOqmW4HLk9Vlw1OBRvMoAShoJpkDHQKYCKQA6uPAc+ojDIBZf8NLnGcIrPGAGJ73T4BRcwFzHeyQJlFHBPwAYihjCl7znAORzIAy3MMp68qNdcpG4D3eDqUfrdDBqi5dD4AwpITBzCihBz3CGfS13yKDHnGxmLzBteHlxlIAwXDQMl+jzpfW5MdB/7h3tDhms1aXCb1+vUPCLxCn4YOHHT3RkMH/k2lUCpLpa6lPZVKUT79+GOpQyeFGqCTqDwjKpUKMkSYQwQ5HauDzEfn5OKekDVsd9pkL+8fvJVKuUFdHDbGKdYc36+sQDCyz5M+y4CnMmRShfIJAKThmFbKsv/yOUvNCQBinriyGo5fEAQb6RIQGV5jp2vqZwvjbnKa6QbIjKwznE7Mo2pzketgOFLdQJwDbEkAzHB6VZNHnWJs+NqcQJM8qjVZkk67zSBFNyMwysCirnL9GoMY30dGHAxlMFPRDARyDpNxVy77bZado1kR1t2gj/mI4XKbf9gJ0+lExhlCl5xwN0vWH4JOlqdP9CdsWaEoO9duEPgrFlVbczzSn3GGzTEAc5legQMVzPt5DMC04zE78xfun/7ZzSnxn3ecwYxLhfxz+l2Lw2uh2PtQ9368rJmG72SkAMCoc3d6//DfyXNkQocodvBNqiP5ICBNkuV4+V2AsQ8yOAMQPIcRl/c8wuuNGYDv5kD/fQMA/fmIfYCBwESBn99GANACZmOB52Xio0DRTccooJjDoHn/DEAtGcSaB6AA/9h/RUE37Kf3QRTYhgi213RB/cB87TA25TLJ3lRTqqAE2APtFJgZyQR+u0tSWQLXfViEnAAAIABJREFUT+Ak7YVL+OYyJifaiW8KAFerMMoVdGH9QLZ3NqTVrArKpXudiwSAiJLar7/6Ur668y3LdsGqW99cY4M8sP+KJWX4tVoAyi553YutZfoJ8PORTCYAuLJEWZUvv/6l9C8vpNFSFiF8YlR0dNtj6faK8uDeS3n88LV0u0jGY78sSxV+MuIZ1+gO44O9b3tri8cwABCsNKvwgKQNNOXGZKiBQd+QWllLhRP2P+gqORpP2XlWm1iMyciDn4S465tvv6XmHxL2YKghwbu6vkEfAPP75OxCXryAX4MGX9DAQ8IZiWL4GgoAKtvesf8cAIiSa1QtgTW3vpoEADGG/ms8SHYBflcNwMTeFjAAswBANPCAr+V3oYZPS9vlkg/w57AOEJ/ifbwMuEO8udha5HyArqABfwBoTXMcGo6dfo9SNcvLqxzXJjpEO81dja2VBYj92BqHaQOQQLNrjgag3X/efhV9nqPZNxcAzGEAZu3nWQBI6nvG5Aruax4DKr5PPwZVXyALTMqTPMjd7wNgLo+ZltCfDQA7SwiZDwj/A3Gmxn9JyYUUs5CSLNpVl36td6GxjENwjIyGG+oTx4ldJXL4oGHSvr9LQhPHho64n1g2QCyL3Zc8r95Q+KxmgZcG/vn2zRJoV5kvWQD0FWCdaOT9+zS/OuV8em/8VgCA/91/9DvTy8FEBpOqDMcV6QxLMq00RaoNMrjGRbDaRmQA4ifozDB0iwuLsrO7K8utJgFAgHDlkQKACMwJzIC95IC/PLFICNsaAAhBWASPMK4QXoUGoIJ4qv2CzRjgH1hXcDKVGYYF5ToOT9QRQgZQDTXANpRggZmlDKa8lz6sZBmwOkDm4SXBw3Ci2u+Xl0OCo7jf42NsshMCDrXGAht9oGsXtMkWWovM2A2p+YBQHaVp0EUrku5PgAit6RGtFuFMozxaX0ChoceFCR2DI47ZA3Hl4TBqQ85t2ZV0wjlU5pouPHZfcyWq0EMjfdcZhxQAyEwGWFLoAmr6bHZFqi9CABBgAJqCAKStVAgQ4BZOTs8JwhTKFUHWE46Cij87jTxXsgogF6+lxaZsbmzK7vamlj8BPiiiu7RzLJ2BflcA8PjoSC56XXlz8IYAIGj4ZFeWdWPHHCeoY5J17hbxKzTyFuoNlrp3ex0yYnG76ASHuYnyRmibwcCzCzAy8mVlu9nLDLrq5UFHDf87ABZzFZsEGLQATWplMpcAIA6GY+l00QFuQOAYzEk4o5hLuNZGbYFgrm4uAHW1EQvXQzTvlbFFJpmBvgALMfvQtZeaBdpxF/PeBLcxf2i80Zhmgo7VPc4fLf90TXACbaGkRp3evQE0thEosB6XbsZj5Kj8LtPDwN19aBlIjCicNsxpAnCXYCeDwQdnukyGJF7QdQSQBWAdmxWeM+yMlWh/+tGHXAO4fzhzsDcs7bH7uQIA6DMA4ViDKQAWIMpNqhWISaP0tEp9nHGxxp+qMaklwEijo/M5wNvxIG5UwGCO5VCa1KiArUoAMAkSufY9kbNIcNErD7QN08AHLQ1HEKYdNcfOCQNjj+A8yrExx6pVqTXqBAAB+Ha7l/yMG/8Q68S6fcYAIOYEkiAUSEd2EIC2K0WnPXUAGbsaggnIpjgKAIKxUS6OCABWawVZXVmVl89f8F6s9Ne0QENHUkvQdezUccK9xaARAHGdxK5kkPOupGLl7PQO9mlDpLjAf0eME6Vc5mi9ZYA/AQBoYvcGkpsGoLJg02Df/Axf8pyzAEAf/DPgOuWUzMgAGwBoQScAQGtGZWv13wCAf78BwFTJebSTpf9B9gykAVzpMpoLILie/frNYgDqnmoJvPmlOCn8bE4Jzq8OAGI04zGzsmusa6zNWQAg7a97GO8DAMShSu6AaeZBNgBIH8BjhRWgOwr/3Zq6ZYj7+/MnZEzGjKgkAAi5DLiWH398W7Y2V6XeqEi3fcrkJnwWzFU8u19+8Tcs/z14cyFbWwtk1KF6Zn19lbIgkEbZvbEr6+tr9MOwp8NnbTSaBHJevtiXnetgAC7J2emZ/O2Xf0Ogsd5ckLW1Ne6naJDX6Y1lMqrI/e+eyYP7z2R4ia0Ici763Kxc3jSYW61FAoAAzVDBAxAQcxPsNOgMo6nd9ZsfyEW7LdWKAoBYa7Tv8JfcONo+w/dLJYEWH/QM4afAni+vrDH5/PzZc3n8+Il8+909vr+w2OJ9Lq2skYRwcdGRV6/fUBPwvA0fFL6Vng8JxKHzmcFuAqkhBq9QZQA/5zcDAAT7D/4Z7g1zrt6sM+5BzIlYFElx+I/wowHEQcuv3qiTcYlnBIAvYjpBqgYxTKWiBBk2GtMqElRYYR5BCgUxLRKtrcVFaTUXKdWDqiP4UOpLQfM7CQAiaa2xq34na7/les4p4cSaMgZZ6Ffz73Ls1PssAQ4ZyD5bOrohb6766zysNMjbQ1L+B13m9J6S10QkPG54PAPQ7Huh9qB93weHbHwtvomlkeLrCpl/Kb+PUivx9/0mfmGSJEpGBT6l2Vr/HpUhDqJU3CzS//xdATHMUwP9NOaIExAmd8N4dI5dn+Mk8GNdL6pbaTq42D94P2i6kuFP+wCjNe9hGGDfdbFPFsMz0tT0pJRAgFJZlhLtgTEC8yodokqlnBsMm5bOY0LOAzrz1nWWDeA8/S///c+mCIKmpbo2QCgv8Oe4WJHBVChOCmNuQBPAGJbXLSxIa2GBRq4KsGo8dQxAgDXG1AIGod1ss7oYWSBpWRMMaLvdo0GEfpd1tKIxcywqAIDYiHWjc1R+5J9ch1Bm+51TAuaUTkgVN+cNO/2lCLhwLBX93DMcIVsw+D0rUDNR9ajk09N6I1DDZghOpIVsOV0wCMQRmOKW7LqK1Bcpy9gZgWIBgF+cEcK8z7wGiBsDAAQzikV5uuArBKJUI4Xgjluo1ApxnfAYMLM8InYgYsNn46fv+EYHQBMNGn7C4XH6WoZT8FpLaHgidA50Q9PrCmvk7dlC93C5tcjM6gK7HGvgrg5uXFoSZk6yAhYwAK1hxZujQ9dBrSsoZ+DYVNDBV+v6VfhfG1TQoPkVLAINQrZ/iYBSvRa9Ni3J1s0a5bjEFtx7UUmL30SCzXVYjxmNh232eB9OQgH6RNARG8JJgfCrlqNjTOHIFMolWVjQEnE4GjAQptOJsk4aRxejKgNmSoeFDg7ZewCf9H2dLw4AdH8TAa6OZQWgDY4OzkeWo9MES8yHDHFdjqXHHs36voF7/vyLs136IJjhhhE2Jpw3Xw2E1jHX8i0Ya8oQQNMNbDcnkm3z+oPr1yL2nwEcWg6fzcQKHQTMX5NGwPmRZYZzDSYlLKFeExh/0MepyEDK1MYcCjZFbCYjluXr2BfIXIRQNjQRkUxAeTMBOywvNIXhV5O6V2pXYs1EAIC6UXgaeZ6IbbR+3botTlxH86JeJzQ9sCcsr65Kpa5lMdgDmKhA50YAZxG4pg2JooAD8wG6k6Y5CGHrkZZ+68vK0pGLROOcqQNgB9QpnUyhKTQkI9KuM3ZKVB+KR/Ez2LQ76edlHQhVU8rpOJr9LwH8c80DOH4VmYxwbQ4AjDLAplOnYwng0n8VnIhy4k33izpgcRMQnY9g/uoYZF3zPKb5PEDGfMYIwHSsEq4/t3b8gCKlYRjcCIMTxwDEejcGhH3NEjB2fCT9ksfXb+Y5Jqn3A63e5LHSxw6wcJ6LeyokEyj6r0kRBHWJ5zan9DfreWbdxywNpsw5MZvgyT/5TdAA9OeZ2VFcW+jQ+s8H9hWldUxQksWMxkVWRjsb6Msd76AEOEziptZQBiM079i6nuMSYOynBCtK6uOy6ZJnV7OefzjX5zng/ueY6u/s8Hv3x79F4zGPAYjkuPkvdm0+8zXS3DJ/2O0RFlhMC7PXSXi/YROT+P5caV9kp+NkDPcTVCqgW63zFejrwD4GjEo7X3TcUDLAJGC43WEnRDmyJrchY3L71jU26UCTtnbnlHsoKmAArEAa5s4XX1DX+PJywA7BP/n8J2R0ra2tSGsRXV6Lsr61zgQY7CAAnWarxSQ69kFUucAmAhCElMZf/80vpX3RYfJsZWVNqrUmgb7zi568evVGOr2h3P/usYzHBUE32oWFltMd1ioU9V0K0mouMbbSxh7O75kiuT+RtfU1go9g/8H3A7MM14a/Y4LGS1qCDLCxsaHVVb0upYXgnwCkQinz2dkFS58f7+0RzITPgfJUaIhDN/vNAaqYLtgh+PD4VDrtbuRVmCwRKsQ4BwvAGOHzFKQPX5WYo2MpSYmNwNaCEuBQA3AIBiA03U9OWHb7vhiAACrgmwH8xLoxhh+Sv2iwaPMMLDyAgMbCw3fVFmjCEslvaP3BV4x8dcdoNZagAQ34iRcahCCRiucJvW7/BV9tFgDox3yZ+2jWBuidAOCTvYwdmhXfRf7bHAZzaj26g8N+ZEkO2LkN/DN7qolnkHhcjDSnVDF/f4g3VD9+CL8f+u2+XZ9nw/P8Bj9xYRro+K7pmIdNQJj4cASXcJ8IgR0AfmYL8FmUwJ6xmRmZwv+KVVtFz8H5Yky+O11s//tXAQDtumivXYKP/0YVnKf9nlVxET+jZEVH/Ayy/QRKRUG2J2hYAjwIn2ENZb38Z6vN7RxZyeatxcYzynTjde7FU5RqGEcN87J83qz1mrrGYD9LNglN31EoiZKSAHrHpiCFf/Yf/il4PyxTwxAOJ1CLK5D5N1FRCu2C4jYm6owAbS2rdgIo1DWIDwO8YgmwCtUb6IASHZWHcwCSZ2AwaMi8IGuMf8OoHrx+S4NJoduStlj30VkuOnbCHDudK2WMmd6VlSyykBIP1QUk4YJTSq8GoXxQmaVBQcmw97CyHD3cg15bXDaWDvJcqWtQC0TAJ2JwlShCz5ddl2NzxQsgg3nAzOqYgAQyoFw0LudLCSyCVMpqNHRb2Wa6KLgxIJPndNqShg8H8IC3ANHX+7RAXPXsdAG4+wXI7IBB/7j+woHzzfKh4pQOCgwpSh9RKowCYKDl2tgzBhjShj49LifHx65EFgDLOf8E8w4OG1lzKJ2AWLAZL8cW9fdW0wOqOBF/A1ZNkyi6DwMo2Mxm6th1nkeGTc+jfys4FY+dzRdMDwCzcIwVfBlSdJRlvShVnkwIACJT1mjVyVzrXrS5TmMAEM11Yo02OjVs8KJABH6ac2NrCBl2097De7aeVHx7SqadAYBW4oBNLS8zFj5rGydjJykYkmw84DsoNh62Pm1TIQiLvwNk5f5eAQ7TwHFAjUkQFJGJ13G2TQj6nhYMQKsR9gfjcVUAEPeG54DxMCCb9qzTZSl7BeL9ChUThERiZeQSLdpZHTI60ABU1qmW4VYoHI7f0RX8u+/uaoIAYDnMUSQnqfY0YgOCoesmLMcY9+0lLSKGBf/IORc8LDQ23U/XHRdNcjD/qC/UaJAJgbUCEJom1We0OhNpG1MkTRB17dSu5fYi65XPCExiFYbl9RZw7AHBUHTRRvAW2RuvyRK/awmH6KC+1mU849A+J5rXBohiP3NdNFXCxNkSsP6kQmF2SBjI1JitPjMca/fdAECwNrh2ASyw++DfLQDor58YgLfnEZeihHbUfgeQ5gOASB74r787ADCvBDh95f8GAIzHZF7Jc14TkBBoTvsxeo7Q8UWQHZfRKgNQ//a3AwBEmSWSyNgLrgIApv2P2QhvahwDhz08XirjHwCAUzS28JoVqH/iku6eKH7IaI/sAswbpCjwjFjBEZSEZZSV+dfovLvoreT9hdqAKpdhjRmwZ8JfgX7yPAAwMS7eGMQlbUkAkAmiwohNA1fXFqVRL0i3d0H/xbTXAIR9feeOK1lXoAdltQuNGhvoATSDj4AyXOhDKwB4EAGATJ6UUNFSlXq9KYPLidx/sCen520plmss9ywUVYu40+vJwcEbAmMPHz6mpI8yxgBIVnhujB0Y89gvcTywxXBeX38c8RAamwGQBEECx3j58iXBrTA5gzFbBZtxY4PzGXEW7hlJRMRtYKLtPX0ijx9Dr/glkybVRpMays2lRa6D12/fUMf88ORYup0eE/j2og+HRNp0KJcOUKBQDwLysTI9o2ZUUsouAQ6agPy6AUBUlqGkF8AoO/COLqlNGDb1wH6N8UR5NWIR/G4VBgCA8RmIK2Bkwk83UBBjA+AScUa3i4YymwSUAZTAX0cSH3+L82F+wbcHqAiAUs8RNwGhV+Y042zMU/Z8ThOHMEFjNjsdvybLSSPXKgBGzJfL2h+ihINjaflr1s6HvUEZwCodRGl+xr0uYW+JgCsm6MLqKpxzXglwKDn0LgBgFgNLO+AqWxMvaxpqZcPaBA7xZaxXlwYAk3ZXNby9pEmegxa8nyolDgGh4HdUoCXsea7UTfJE0f6BJikeYWjeWMZzRE+ULsvNAQBzSsTn5VP9Bi56B65SMmL1WYyQPK9fom14gw8w+3M9b87xbHPncfK875wQDJ7nvPFPrfv//j/7D1xcXJIJsocoLS3hf9C4xxFjCwsVmzUCmPF0LAOInzoAge3UpyKVaRHy6e8EAMbUaRVdhYE8OTnnZqSMA+1sFRnABHgSt7k35pUBgSGTIv7cByKpKueAq2TmM0LCC4YsZ09MK7eza8TfmTYKxixqLuJuwJiUIaIPJhdehq5b5is+fhB4ukA0oY8GXSunhQZ9MwTldl0xAAh2XzHazAjAABwxsVGAVhlaSebEp4CeANhNMBzdIrPGFygLDieozyjQTp7ahdZKcbEBNhotMn50bJSdaJ1yZi0YM6AozbBMKuYb2Hm4Z2y6VoYM42zZMj4bAMeezSMYB2fViZqjFFGPH7ObCF7iGaA8ltlQLbHWTdwZeI8Fh7FACUhU/u3AV2QBCABiUyxrq3EAd3AOAYpjXRgAqAxALc2DY4OAXAFAZWOYE2FzC0ENwEJcDzYuX4+PzyYSs3WsNK8LKvXTLpURZLoz+KnHnq1HYY4Hg3O3EUZG1BmxJKss+3i22VhCAgGsZb5wfepAx41WbH9DabqBZXZe2q1SgffT6V5EjnhY5pjlyNh4WgkWgD+7RwYZ5SJLxk33jqw5lB4VazIGwAQ7yhmmOpJ4wbkulWosW253+3J0ciZffHFHS+/Z5RtsYXc1bt0BMjRAT+/LrbGASWXUf9sEo8AJDpgDAK3sAl0RMW7UtqlBD/BS+gAAR1nsYH1O1nVQmZc659WmpAFA/Q52CvCnlG1JYXaBBg6CooGM2JQpTjiwVDdKgoSMvxwGYNQExW3yGHEmGJwuJrF3A8NhE6pSFuw32iBEJ7aucQNTUyV8MxiA+HOA9r9OANDfG23eJ0SSPRa6P4/j/XR2ieZ8ADCWyIidorQwczrgSCcEOdyBVEe8X7wfADByXJ1PEe5HWWOUt/7x/t9XBqDZMv+n2by8MYIt1CZU2FdLrrTxtxMAhAaasRffZY7kAaXxegtCFksYuvkY+jNzAcCh1wUYJdf04eNCWbt2sp09h4Y+FC/KMfUiH9tVJbgLDkvx/LHQfSMMnFxiyu1pcbdNtQk+AEAGIBqNUe7GdUefG4Amz8d9zNlo+t6uHQUkWQAAgvm3tr5EALDdOZPhpTZzsGYQnfOLyJ9E1YyWgKJ8WPcw/AQAWG/FDEDoBFJChQ3FwDZEs65FueyP5fWbUzk760up0pRGHaWeKM+tc69H+TCATrDQkFzDWJ6fn0Z+B7V1+2gugQR+jSAhpIP88jIkxJeX13iN3U6XnYnBSoQPA7/PkjU238DyAwMQ1wCgCfcHeRn8G6Dhk+fP5MXLfYIXC40FMhnL1Tr3rWOUy3bacnh0Ku1eh0xGyKhYEE1/vKT7+yWlc7QBHFxdyP/gc9NIRgUTAMdQA7BeQYfl+GVNQNBELGQAqi1SCaLoNYPxS1/TdQGGr4+uxdCU73S7EQAI6SMw83Bt+D6B0PGIbCNo94Ec4Eu8YO7gfdwbro/xRKVCALDq5pUBgygp3tra5thj3DDeFxdd6ksClMXzgiY5gNlfNwAY2qV0k53s/Ti0ffZ71n7ugzt5+71VWpk0itkkakmbL+ZivXl7cbgfheBS3r5tMUQYf0Q2eoZOcHhfOIaV+FpzO9oP1+Uax7RqhKiBZ0b1R6r02lUH2v571fRZ1vUlxuE9AYB2zJCAOg+ACsfcBzl5zJz1nAdYz2MspsrBnV8fXYeRBHKYc4bHAPewY2lc42SWgo7T4Zyd5w+E9zvP10gdLwUAZgOZdl2p+OV//af/MWwq6eRk/k3HCMMc8w/UU2WxEMxwQb41BYGuATuoIpBmOJcEAJXg4S4ohwFoACBQcmS8sMn0uj06X7rxKUDHhQCk3TTgXCfRKdgiXukl4RQvyKMmWgQsKbgF1FsHwgBAABgWCDngwZwbluell59vbAxkIJ/QZTJQOqkBmZYp6/UntfNUa81pxIVGD6WL2MDcccjlc98xVpEdMzISMEauJJEMQK/2nllW/q7lgaaTRXDKtTpXTcFki/HIKBoQFD1HV4qXAn4MqIzBPhXcx+atR6PRzECuOcdK6Mg3ijT24IyAdWIlc9GCdK2yrwIAIusHx4kO6GjE0iQtX1VqNQALavOZIK0LQu25xqXMTpDV60qbKLP0MhrGrEgB0eF9o2Sae68xQ51hwTsEZxWoAwiDcUO3NmiSABREmTwB0laDjl0XJcHGACzgcwUADXy0Z04mEpiFLgtnwBjChtjAOHq+s7C4H5wf7FJjAOKc+iyVhedvyFmGzzec9hxtTvuGyWeghsfVY6gmG9eXAywVRFIATOe5zn8wGpRC77qRezsWHDdk+FHy2u5oIKBZX4hzzy8B5lMrFjkmA+p26hpDkFGv1th5EDbBNPBG6DA9AaNTbZDPjNbLKspCc4WNl45P23L09li+/Oob9MGg1YNWn5UAGzOYrECXOFBNSWdjgtIr0xYyYMvGG7bENlHYLry6roMdtIZK1SK73fWdBqw5T/GG4sqHCaoD6Ia2js8qTgOA2h3Q2d+xey6OBQgdSrIBXVCniRJtRsL1655fPF/iEqPE5huVoipA73d+jIJeMI3RWIodGOGAVqXshNk5Tl5TqO8LAIYlwCYXwGcGhnbIuJnj0cwqAeY+4zHFdTyU8ZrIDHu6f/NKiv0uwMaOjcdZJRFsbHT9YbzT+2WeBk9qneUGdO8AADIQRUbeJTGcTlNifnzPX1KBFP2Tq79ChzmTUYCyeTaPUnuM9RQFSBTajyU6LOGZdwXflwFotjrUkZrl0GrArfqf2MuhM/TbygD8/wsAnDuTUiXAWh1A3wAagFiOOQBgZLMjyQRdU7CgBGsytrxZACBtWAYIGN2DVzGi74EBGDOADADE/IYNtuqe2WOQAQDyQlQTHGx6/pvA1EgqJZHmIgCaMjUAB8O++n6FgvTaffWfFhbIcrfGVjgcPG+ARwQAt8AAVAAQHe4VACxq4zFIYkhFGo0lAoAX7YG0OyMpFKEbB4CnR6Cn2qjL6cmpFCslQeMRgHI499HRW8Y5cXMJaOCqBjh16igFZPGPJoWhYYznDZYZyogvnJQNADwkzgHe2WtnZ1dWVlF6uiDdy5589tkPWOb76NEj+fqrr1neOxpPHPjXkEZzkWXCb48O5eDggAy1TrdH/wNA53Ayog9C36qkscQEMSOBNvVPUGlXcfIwuB6M428CAAgADhqAAFiNcUmWojPheL7G6MPnTHhDy9j5gvCftdxbQUv4ffgeXsry0maT2iBGwUP4lgAKkUAFExR/C71GzAkAgwAAkagHQAg/z8Ai0wD0WWOc5gm/tMSKrVmvELCL5IpSfscVAcBEjBSfOfa/Nc5NSzPpPhY1tcAe50qAaYNcDBrZqECyJnd/CyoKuXYzyjn9cXtfAKDF1/AvsxmAOrHgQxk4aDFdCogJmy15muoYy+lcJpmO0FwGYDA2aFbqv8IkUd5+b2NMjGdsJAzteOy/8q4nBP7iZ5ZfApw4rlUgzkkYpeaC833tvkyDb55f7ZfP+/PbjpPXJGaef50CAOes5/deAvy//7P/QrfwgsgIpaGsMoMYvJtQXkmrZULoHMJYiXZWhLOH//CqgvmE8jw3k4zppgGd6mb4LwMAEWSCrs4ukt0uHQIVx60rQEXnEh0cTb9OxYPRrtYHWRRoslkRAxo2sSOQwL5igFYwkRIBi1/6GnzPZ9Di2Aj44fSCno+OqdwQXO16yoBnlRS77rxc9LzXWNvLxs00Pkyvju+7wG/qOh5D14KTxfQS+SUFdbIMRTRR57UFDzVYQmpuakFmlCp7E8DP5uGe4SzAocVswThGWgUOIDGQBZsrjWiI3LvBMaAIP7EBg8avm4Nq9uHYLC0Psj1mmP3boGMczd9sYCga1wAsTsfzcfkdrgfAu/+K55OVTrvA15WIG/BlgRau3xp7EEzz1qsPToaG3O5TAdT4GcXXq6ynuMTP6W+59WfHMwOft1HMo0DPNZBucPK6U9nxw6diowrQDE4dGGTq+GNtotxiwNLjShXg8lSdf7TqKCpDMu+6ww0NzjszuAMtLWJjH5RqgxEN4BqsRDTL4AZflJFjsgF8VltbYGk85hj1MaUsRTRD6g2ZeUd3QgP58JPAubdGYV/Jjou6AydZtqEDSBtluiuO1W12Sd8HOKdJD4BijWadzu3Tp4+5Fpuu452BpLYnpAA5j1Fi9onOpytbHqEDJPUAsQ5dWSntrJbN4/wJ2+qA8mjeRftIdumKrnUD/pSVi5cC2VqKhnNUKyroi2ALpfUlXku8HuKutC5YnmcfA8YdzgsGJ0oL1fHUoIl2jEmeNFsutU/M0NCzpJzZttQ8cJ3Hk6XLxphUW5h8JX9HAHc50K7gCgD6+7ehz0mnzZjR/nGvus7jv5kX2Dh/wl1ukvVo2rpqs0yo3YKUWKM33eU02mOvlADIZp4GA5r5a9Z6iZxqT6sxcjBNS8slOuz9uQDgjMBhXvkMnHkDAkNH2kDeWAojBmhVJF+7gluTsauMSdb0fG1xAAAgAElEQVR35u0f37e02M4F+wk7jXkOMAV7A8BWACaU/XB+WN71R4mV73mDcWXKXOqbs1/JE42nCC7VtkBywpjX/v3R7vnzIJJQ0Oeb6U9e4X74d4E/mGjK4dst970pyxyhhaX6wxCGQeLJAMBZp418rMRQmR3AvhYDgBxXljZPpFLF+wOo8BIgJNgZmV2rzFB2e2RH7Xrdx/ARCmgsggS1aHd0xLpksUNfeFKS8bgs40lFBmimRcka1b3GT5TEokEZ1Dzga7BJm3sxKY/1PUVSVkH0iOjgEgysnnEJPlw72GVWkoqxxDFtHkQ2o1yWFptRrMryyrIsrSyziRyAsEd7j+Xhw4ecM2D94TOtLCnIm8MjMuFOzlEuPHGVCaD1QSoHcwZEETgPKsmDF+Vl2BTMVby4+8M2C/AD74Nlh67DP/uTn3EcUZWAJHL8KrIJGjQNj89OpdvtcWyjuRz4qrPmCuPAyZTNNwwUBREA94UXADoAdSyXdwkXxh2ubBnxhQHCSLhjTEFMwQu/A7wDEMyEL/QFz8+VDVitkt2J4yO+ePnqJfcf2EL4T+VaTZoLTZZY85i9nvRc8xAdwynnll6z/m+VMTh3ys+eowEY+n/xnMsG/MIxzQLT/O+EwBo+80kZkX/u7E/YbMH8aZvLOF+UxHb3a/5S1vOelZDS8Zodf6bv13CK5N+FcU5kK3IkHHzJolnzNCypDgkRIcElqNida6VTcV+wzcwbPztB1veslBtkLeslgLme9fztOEgW+K93mV+ZNxsmjAP/nOy2jFdkI43YlOEn+c8YIG5Uoea6OeetA//9eP7HcYofQ5r/ppiazr1ZpCb4G2Epsu83+pI8V1kvhf/tv/3POUZR63bT7GOw5BzpqCxQGXTqFOrhTRPCFppfaorPrwoAQoQXre19ABAGGownc9yZkfGYWrwA1B4HhtG3ieZgxQCgM3wREJZ2vCwQvsoDDiczrtUAQHaJRf8rCpCHpRbuLwNgKW6WYs5IcgKHQEg0vzHxyXwYEvjDOenARqrwFsDqecMFHf8+z2CGwV5+BkHPZMdLAl+x4548XwgA4ggsPTRA2jG73gUApMNlDLDvAQByURZznp97jN8XAExRqKMJlQQAuZYAAtqadEwLCl47hkscFCoTJzF/AyQyAgCDCyhGBvS3HwA0pxoOGhxy2BN0ugVYZwAgGIC0Y+OBK91WAfhZgWekp4TNbjIhwIhzWFMUOHA4Kp1brG+n+0iJcgdko/SJrL6pdqLFv7U7cAwAHp+05Ys7XzFYwXf4k2xLLaujXXSMRwaqrhGPD2CFG6w1UKENcHNJp0YwX9zvvcsundCnT/dU4wQalBXtnG3MuaQ9CQA5T7+Pjhw7XmNN64YH8C8BTrlki2pCxZ3QnFxgrDUZMa+yAUATVEeHeDJLnBwCAIupKEsJY1Ovqq3k/xV0/0tq3P0qAKA6sqoPY/qiKDMzXR8FAbMD/3z7rKs6eq5eCUIcwLqO7JGGjGs44nQN+bwyGPkJg+F+SZQAu87mvrZkvgOXA+BlMfyyQNUrNnOYBYBhrfgNKbQrtYG/2fugjcG88bfvhZqQWWOY9V4MZDsNYq/ZRAhm6voKApKohDkbQI7uY0Y5E3fnGbhT7Fimn6U5oXZV9jtlJQgEKJsa8/2qQcasccod1yvOk9y/d74S/A5odMGOA5wAUydLAzA8zjyHO++8kZPvrj8Ua8+93rCCAEw1BwCieoIBgpdUNP878g0ibWZPy83mQIqxl82mSfgVGXsHPtfqnZgNTCYhWNk+ADiCdjBKaAti2sqz1g/9cp7PXwuayIEdDQFALBloyhaLQ3aXl4I2muLL9IDtWFGM40DRiMCgXzeQjgk3apcDdHVVNdgzplWZjACMVTSRZ4AdJTmQ7MPeUpbBWHWKs17KjtIAzycyEPhzCUR8hjkKDTtjCGPNUYeYOtFJe4A1eO3armzv7rLhyPHpuTx48IDaf4dHh7KzuSVLrUVZXF4i+Hd4rCXFRycn0ute8jpI2ogqlBwZw+kM6/6lcRnWkOknxzFbIRcAZBfev2MAEBqOIGcYAUD3Y9XlxTpCog4v+Ij4HXGGsfwAAGKcAQCiCzPex/fRKRhJYBz3088+5fND6TTYhjgGgE+UBw8A0k4LCh4uL9Fv715q8pjAFyQUAI47ABDjGe6v7wwAztEYnccQT2uoJbXpfF9Ek50GyCcBxlSlQ6Qhb5Ud8b1ma9BfrSInXFffFwC0xJcPRmau2fcEAObZvVTibV7WLjhQHgAYVVbN8AMVlFIfNu9l0listAz2HvVbkhdsckd2vKz5ldhf5vgv6QRg0k/Ks7V2XbDrat/TuIeCmvq+JnzUtvr3eVUgOM+ftPPbPacYfsHAm78Raye6xGvUeyD5B+nzBn7k//Lf/KccAYKAlJNKOgZ+UEEjFTEr3IlcUGHMKu7zXmATOR4zGIAsMev3MwFAm1hmaKwkNjGBPMcF1+9nDNIGM+nxZpUdvC8AEFk6nD+XAcjZlFxcxgiLA0N9YBGSnOewRwxAlA9oZyvNMiZZGhFQFSzM7+ukz0Pwk1paGWYkCP4QPGA+YD5Z6S9LV6Og13UDtrLg1Hh4TASUm0Bnj+WZMZgwiwGYOw5RRvj9MgDnAYD2/PzvYcyNAciuvmQ0VmKw3ZXiJQ1pANSa5tC/NgAgWsXXtGyHAKBqzNm6Go1dGVW5zBKNqwCAmCvaGa5L5w8OIdjKpgeov5dZpkFmnZs6tE+RxVcAEJAhu2RLNWIAAgBECbCx/qg5RADblc8ak8x+dzqVESjh2F9JQHDsEjtJu2MbSsFtctbdsVTVLtRP9h7rBgiGpNORxJwjc4P23qhYISBnG47KLVhSCR2F48y2OYFgFDhGXk3ZeJR9cJqYvkMRJiyyHL2UvgjHXAM8dqGcDqUCiQs2g6kwaLVmP/HaSY7TPM0Rf6wxpiwPRzDhsnvvGwD0me2hoHLsnPgAUvL5zLP7CEJUVwoMQDDyAZDGe0oo5ZCw8L8qOJPrdsYfzAMAlY2mDAzcK9keXplF3v2nSnRyHFFrenOFS00OTSSZEGv/JgDc4IB5DmToUIfXMe/55s3nGKB0gVxOl0YfAMS4EoRgJ10woN8DAJjqAhze4Wym6NznUkTJHnS+xq45APS/SmySAL8tK6jxj/mrMgDnMThTzzPwd9SWKQOQSV9ITvhVBfbcgueXnBdhknbuqGkglMEAjLa1KLBSkAySfHiZ1jLKf7HnogSL/osb62iPtAS956fSL48cf1+iQZOV1AN2JcDs0ltEM8KJlIpDKZUGCQCwQOkJT++Qga6CEBbLcLdwNowMQCQQYNMnIxlcGgAI9gsAQOjGlkXQTR7d7VMAoHaaJ4vfNfUysM/WvUq0QIoGgJ91PFfADclDlXNAEmMU+cjWGdMqqbDf+PYNYNNHH30ky6srWsJ8eCQPHzwkuw82bmNtkyxB3NvJ2Rm7AgMkJBhOCYWiA/9ixqLFgYjFtIROGz3ifdMrtHVDnwWaesUSgbC1tY2IAYgAu+Yqc/SxFmUynCQYgOkEyzyCgh4piwGIkmnoAKI5h0kbwE4hzjA/xtiUuBeN3dAxOpaSwPtWNo7PAQoiZsE4LzTRQGWB439yfMImIfAlV9dWeU3QbOz0+tyLAACyGY3XxIeMKiZHlW3EcQar1QMnfhMAQNxLFuPeZyLZMp3H4M6zr/77sxhRVzn+1ayZfsu/h6sAYHnxb4R7ZJQj+9eTAvhSTVeSBn9Gvi7zNlOl2O4A6RLkdFyr8y8pW+afxNYH15vp1wfXnwIA3zcDMCXPdkUA0O2HoFxwL8vw7/wGPEi6ROB2BtA5bx74c8vfX6yrY9REcU6pd5hwDMd3nj+S8iP/53/6n2gODwbcAwCzHMNZAKChoygRYkDoQMCIaRQFA/qAbMDAngFQBgBwdXWNTQ6sBBjZl9QEcvM0Qo6DMloDAGNHJJjYpmFglORg2RjDbl6NftbxbdNACQkQYwR+mFi6uWQzVXwAUMX+dWwMAESXYoKUjj2TtcoNEIATO4VTVSoxSNdJ7cq8zJHJcKy4AK6oMRCefx4AGCHwecFgQo9K9dLgqNChRVDuNPDM8MVZV6Dzqj2ZfKUBwLiUybEgi6XcEuD8jJg7bpahMKMaOsSZ2aGQCemS0d5NuJyEe8fRgr3b9AFAMMlgqCzzGmeO0wzAUN+BoL8HAOrnmKfmUPvzAvpiMQNY13c+u+Oq6+eqm3NeCXDkaAQ7o90W9iMCygVxTNyiZljHmnW1eY8mK3hBu28eAOhvGKbFiPIROHYA/UyIWxkwMaPMH5NIph0Zk6l2Xh9OizIGu6+yIJ0uRLjb8vU36AKsgB8FlKMypWDem66TdbkFm1ANejKLHGzA4bo37UoDAMs1lDVN5MneHn82W02uS2MARkABAvVIW8rmTQz+RdqDjnU4GrlukAbG8Dp1zuLY9QU0/tF7ZoAbMYDD0hWzq9mBgWnO2Dxh93hqtjiNNUGAqNqjqrNmDkEyKDaHNJyHaQc0vg7siZh7CMooaM59zzFQHKsrjwE4y0HzwRkGxTngTOzMKiNLLyAAAOdkWAGUxgCgdsj2X+ly33cEE+aUcMyzD7MAMGP7YR5FAKBjqOX6B+6DPMZdeD2hpMm8643sVcSA+BUBwJwS8nn3F32ec8EIOjHPjDmbN8dCANCYSJSloMbq9y+T5m401y/51QDAqAR4PJJOOygBRmOKDGffH7LvywCMGRhqb/IZMkk775f8cznDPjqmEBMYXokQ9kAbv1R3X1v3gSSP2f2rzuOowiT4A/UNYrkDvW6Vw4A/pgCgSj2w+Ua5Ql/OSl+zEtXcr1nZi33bAClr0KTlvwQAYdNBWitBkxs65WB1ogQ4ZgBC61ptoUs+ReBfEgA0cMvGka2qCMA5rUskkEooY00CgKiBJ5AXMQAB3mmyDwCgD/5ZoE19RNfEzIBH16ExBgABQA51T2EA7uwx9ev6fddZOGYBbm/vyM2bN2U8ncjTp8/l8PiYGoSlakW2tnZQ+kAwrN3ryvlZW9rdHstSL4fa1Czu+hvva1hx9pyiZJBrnBd1/XXrBhUXBgC2Fluysb6VAAAB/MavIjKc3xsAjBJgAHMNcAbf3+kiAvzrtLULMPZlraaYuuQfCBMxC9DADcQYiFHxWlxsRaw/vAeAD59DuqoFlh90uLsdgoyY//AFAa5CTxQAAjowX7S79EMXqK+MipQRk7r2Qqk4km6WHKX99Uk5XjMC/E3BdQHOi9/C+Cz8fV7clxXfpZNDSRsfJbK412ZXjEWSLBn23fADBePRNHB29VW4T/iAYZ42W559s3P5f+fHCSGwNw/4mRcfzwI3ad9DQPCqhtn8mDDx4+Kk+BkFAKObi1dhCEY2kV2Q1Z6HTPbQj0L1TdJ/nA1pzpufvyoD0BJTeeex/R82zABhrruAOZn39z54j73PPwbH4R2T5JTX83wSxCy+JqERLOI1GjD+QuLX//RfKwDIycZSYL25mG4ff6YAYLqTq3bf1IxFsQyWALpfusOWtOusMi9iirudExsXAEBkUtbW16VSriYAwNABDLvnhhlUn2XD8Q0NTADKRI5GoAV4VQDDP74tKmSUATJgg8BLM0xpMJMbrOtCEz0DbzPAuIWIrg/iwHiwCYvnBEyG2mYeTUCwwUUOakq7b/bEuKqdmbVAIyPjl6QEdGIAnP7LAEAYYuipGQU3vB4GJ04gPetaOScti8a5GW9EoPznaQDGm21WYKFip/684px3mmp837Nn3DiCxi/htdp8tXHMZwTGf4njRsKyyHyjjMkBGPG3gutnhjx5dp4rYGAm3TzvfpCRxr2AUYOMvguO5s2TeRT8+QFe9hlS2hg5NHXaLDgQU9Wmwcs696oh10HBesULGi5oGDOvNMJ3BJgt57pDx7+GBwBWHOiYvgc/cAJbAHZ1OCnKAJ2Aqy256I0JAH5z9zsZjzRQYUkjkwMWvJjOXbrrMQMbMgCTAaQFeOG6td8NALSNCU4sNIP2njzmuEDDx5//9nyjrnIBwBQz4pyTiGtyQas6C7HzqI6WduhGV0gEtAhwmYUMAEAb0bh5k76TdV8R+KVPP8GQAePRB7Ot5NfvvKhHjoF70+rAu2HpgD+fTf8PDWIQdD1//lyUmWKlY5CHCED0HK1RkzAwdnvqPlMMHx/oyyjhjMqDdf7nOfp43xit2FdCjTHtQu9EoNmoKvk82dE8yCL7AQRcg2RAYQnCmI2Tcpq85TTPgZ5nn/LsTypz7vkRJqSu161NhuweDIyZd95o/npNRLL2y3ieJ9dxZH8C/yE8r32PjZ9Y0qJ6a1a6k9i75oJt8dHtWm1P4Vx3gDdYgGkNwDygbjajJ+/5xM89Tvhddcz9MS1VVc4AyVN0Pwc4BX8KJcAYOwTjABDyXnn7RGRPHZA6L0DPs8f+8elLsIGUSxHieU21BBiATK1SJZCGMcPvAH3CtWc2UoNsba7kr79fHQCMEwB2bm3aBVCuJJOpAq3wIwCoNBbqTFbzullupaBBXqUKZG4499w+Y11/2VCPuyieFZp/qLxCuQIG8IgAYLHgdABZTgK/Uxl1KoVh9sYYL5bwdU2qnAYz9l/4XvAX2NyL+oVVlgDjmGD/qZyS0+zLAQB5bi+hiucCf3U8cswvV9UERpiCnYiotJwY9pjkAgCAZegPqoYx4ii87wvx37p9S1qtFvefB48fSafdJVC1urHO5CS0eAGIgR13gYYV3b6yz0SbzzEmZIOumAEIvzETIIGP6CWFmbAcoRnTKNIA3NzYngkAAhyFBiDKZ6EB+C4MQPoJJlEVAYAamw7GQ847+GoRAIgmL9QARfJP4zOC0y5QR1IQMxKAK14A7ayDNMBW2AWMLZiNmNsYY7yPfxP8a7Vkc3OTzxlNQOBH9fsKrBbtfG5eMVdLG2rNH3X+IQYKY8zEXu0CBrOTyb00ua/b371Lie08AMv3g30bacwxi9Pss6vs17afGvCmtkptsX9c/3z+/StoqnYItvFdXnHX8tgvyorx7Zh542O+XxR/BBcRPqerXCPXE/ozeBjGVeOUyA9wAFJYaur7tP61hPeX97zN78HnVrXp65zSx0Qc5pjNKWDT7skkMdxatrWYN87pfTNoyjZXszt8MGk/hTbB+bB2HeHzu6ofGZY844kmxntGyX5Ep/AJPy5u5fiyKabuX+G4ROsjjBMAAPoxIm5fw82gdtsZKMsI+TRG65bEE5fUoTJkNdboU/0qbLjhw8SmBYbE+joYgFWKMUcadl4JCIPBRJMP3bgTAxgQY1KOVzDAIcB2VQZglsNm92UMQB8ADA25XfOYXYbzX2GG2QdxeD5X3oQj9Ls9GjwTa2fmjQveyiXi8+Q5nFcxRLMMhH2WtUAMkPOfv4/bWAMCbKLYtLWDYDK7lHCIvS7H4XWbHoUa4FhfghvSLAAQTnUmKp+dhcqbP7YgDZHPG1cf0Oa1Bl/M0jDF9+LOUlriBmcFYqzxK2AAZnSy5jUGTQsiADNgjFrpJDR8rIQ6bzPAcdPz62qlG1edf6FBywuwouN57d/V0daMjnWAA4AHO4bgzzrEzboW/3xkjoyUAYjA0WcAmkMRGWgHQBoAyMDDAYAA/wACFipNaRMAvJBv7z6MGICcH8bqcPcTO1QuoPBK5bMAQDBG/Vdqowg0Q3/TAcCkHlT6iaUBaLeOM0oAdCz083R3Xlf2EjXVcIkAd0o7TwgA4mMAIvuvX8uLF88c60BtMhMYqSayIXM33tCMyew70aHjbyOQPG7cDMscP3P45oFO+HwWAOg3YWLgyP09bi5iYGeWE63ntlK3eHxpP5y5MOc/b33PC1Dm2ZO846YSgDksyxTAHpXlX83e+QzC+FmkndD3oQEYOp9RojdiI2bLW2SNYeQIB4wCfDfWAEQCxO3fV6gAyDrP3Odu0hxztK6yjk0fQbRsEcEl/E7MYfgdYO1Y5+XZ+0A+8zgBSOSUgoUBRZ7/FO0fXkIRY8NutVYCjESzNYRyjzKLaWNrSnXd4sQ0xzojUTh3DeWSOOKEKY6B5BICxW73gtILaJawu7vDZDW04IxtinvKYwCGAKBp/1nHdm30MSEAWCxBRmZC/b9SFey/S20EEgGAJZm6clzOW+iXRQBSNgAIfw2glpWEId4pFhX8I8NPytT1VbDOCBOOCegxAA0A5HN1c5cBPtmB2Oc1EqP4zf/H3ps0SZYkZ2Lq+xp7RkZuVdWF3rA3ZiCNhjSHQqHwTgqPvPAP8DAQnnknKYK58EARXskhZTj8BRwhByPEYAA2wBkAnO6uqq7qyqrMjMyMzNgjfF8o36emZvbsvefumVnV6AHhIlWREe7+FntmqmqffvopfI5rHobNGgApMNjop1z3VAMArSO0PbNHjx4xHnlxcsKGFK1mh+Af7BvsOpqCXA1uCI5Bjw7SHHyhIYlrmMXClkrdS5gYqJOL8diQLPgaS7QC1AQbE0DZ3cN7GQAQDWDCC6CpvDUAaCQUNvkywjuaq60AAJsNVEvBTinblxqmDgRk0i1isBmbDTGigYGq7y60HQBRcQx0+N3d3ZVer8d9LJ7JcDImyQXMUR7H+ROf8I8Y+nHCE2QSrh3H/DOAU8esSoIB/WViw1fF5vHnvb0pkVooA4bKbALmrv1XdF3rbEnO/rnroq2z6pdYwiPtZpxqzq0rwU0YiuuAsRxwtcKue9CooLNrmdbbqn0MxxV2KiazrGlykhJWShMrmz6Y5HO6XgJjlbbByQIZEJiJ/RzglcYiflyjOCH4z3KWfz7+S/zxOwCAHO8o4abz2mnEJhqWm8aROQD8DRiApt/uqzIw1pHvpV2J4gPF20LCUO1Ikkj+J//1H2R0Ev0EiVhNvHF+r0oGihlYBWdQaqY6a5gM0MQx8WcNWpxDsRsteCAxAIiLiUuA7YJDSV822jCqfNn8zTmpXNfYMCBpiWR8zFWMADV0oYQNbCwECEYdBwPQwKz0OuOSsKJ7CCUfbuOaYZihfK1B1hJeEKNdzOaqRdYEnV07Jccb29TArnMA9v567Sv3yZISM1xDWoqr8yPckDlgAoBOgDfe4GrgqhsKex5lIqIx8MfAwBkefNeaZhCcYdASRp7ni8vKFwlTMrEvZQCtXd86g5sC2psUNOHeTAMQ3bWt4QG1JksMSlmpDsCnzDz3j0OvJGYE0vih5Tsb3YTMZNEmPA8Abr653MQXhYBHr3A9k9BKfbQrq2UTrRmfdYDDZtDKBVddR7whv70FA7AYAKzU0pLJmWOJBt0izgGBQHhFxsu6VBtduR6iBHggP/3oU1nMNSVDB0CJBQ2U4xeACAsQ9HkUMwDfFQDc3d3naW0TSXH3WENjQwagBQ4xg48s3apuSE2Pbx0DcB0AmH+GBuTrfLDxMKaxZwCWBMS5DbUF4LSzCurpS8+Dz8cAIPQizY6p/Qu2qWi+xeso7sqaBvyBKW0Aporu27X4z7uNRtxJzK4zPT/uBdePcjO84GdgO+P1Hgc0WtqWzUDaPIkD3jLwMfUF8TwrC5jfdIOS3mPZcfMVAElC1PmtWELB7FAsjbBWuiBm1vgNTh5RSeMPHxetKQEOn1MmtIl6Y6z5bJboUhqzRTexvsFv+w6ykUEq7gL89TAA4f90Ha0uJSq6K8axkBqp1ZlQg0YXQA8w0qABSAbQGlZkWeDP+CPaDJcJqds6zMeX2WdiiUS7ZmNu4jzQasPPhnNmVhJk1Ty0c0mmgfIKadzjBmndnM3ZCfeHGIBJ96WwqwArxpOhTEdjgiN37tyRD77xHvX/4HMx7mRihRa9HtjA/Zqtwb1m4iqn/ycVLQE2ABDlv40mAN6J1BuBAcj5grhu2fDHwaaaTTXchslmkzbfcA3YYA8BKLlmEbB3qHhCl991ACAbgzgAEEvFWBexHWaCnO9pok/tsv5DiRfKAGQJsGN+lAGA+L5VHWF/BXAKZb3o+Lt7sE/wDyy7m+sBy38Rc0OPzpiVbEyGONNrIkLXUK/J2/QUdHKSQzY/DAA04AyAb8oALAIAX78+lcvLC5Yi50X8yxMrRQxAjAOrimYzubm+JgMQ+0uVGVpIq17zUkMxAAjfSdDJ6f/hnsD6xNijCcj+3r5P9l7fXHOvhX0XQE6UOm/1dzz4h3MNx1OeE+OcAQCdDiV9rWMD2hiz6Z/zD35/mVQU2fiY/bD9SAAAiwkmufh8DQCYViat8hIeqCtgIm3mXQKgaRUWKZBlx8mAS14eJ/iCIqmw+BpiME39d3Z+pe+XAlclN7YuwZObzSWAld1nqHB0/mGNhEvOP6VNpN7Cb8a3yvjcdLrdsazawOYxf/r5Zf46Gw8E/73JDrh8Fq2zF/k4ofx8wX/jM4FNb7FT5v5K4oRcCXRRpdqGICD9enLrOUJYZB/iWK9ovfD6/5f/5g9CCbDT2CgDe+bMRwXHYKVomGTohqR0Wy1JRVaPBpTUehhTu4TslGf7egRfgyG1FODgbm+hk4ASMNOx48rM3Lqf2NHFGrV5JcU5yZiUBTN5ACMBSpIHbpslHA/XDgdtDEBmmFzTipTCXCYCHRv0GMCLr4KAAET5XQkwnYtjANYaEK+dhU1prgS4ZDxL1tYmQaEGywFoKQrKi1gIWYOi5QyzGQSiUbYUAIa4/M0WVrHQvx5RAypjALoOPm6jjjIosCcrhgAlpXf2/ENXXBf8JIsjDkRpGNxqCt9XcLiUqo3urZFRTh1tmYNDUKPdkQOjiWWLJcbEl3Ymz9cCXL86IwCQgbZoqTWOS9BmCoF3dE7VUiO8imj96xg0mwYCZZ9b1z0q/70wL02vIm4CYhn9uGHAqmuMnws0XzBfUVqDjaNnADbanGMaWFj07IBV/rpgl0Ir7xnPhQBgpQkG4EzQBORnnz2R2dTxsqGx16hxM/d1AIC6sTJGll4n7icuAd7e3s1og2UAwFzwElkrXLsrXebGwmmVKsgAACAASURBVGUOywBAzwaxoC4pAQ7jvxnTKjzL1QCgAXdpKYj6sgL2pAPE46AA54rtOuzwy5fP5fj4udzcXPtNrY5DEBeO51sO8MEzd8w6s4NF8zNoCppd8FtZfjxsDLL3EgftcbDA5J4rowGbAf6mDGzhxtCVAXMMCsp/42sIoGQexNfNXHEJo47vmwM+heNVGrgF/5g+W94nfBNLMHVe271od+kQVK5LnOXm/4py7Mz8MGAi0pQsvr/s+kjZme9aAhwAwK+nBHgVwMZ54AHAN984wC+zo3mjyYTQDZoDRAxAAgIo90w6q8bjXFr6Y+CIizfW3Uc+3tT5lzm+sdPc3DebZE1A4LuUvaSyIDym04S1ZhHx2glr3oDhsjVVliSMrCo3glPfZVuPHRiACkws2GQCuZHd3S157+F96tMhfm00GwRj7Dqdt/Yn4L1EHSnTjRVKf00DsIpWWpBFcQAgyn+VATgUgIR8WdOOqCLJSo9pe9yZ527L5eMyNP6az5gUoR51rU3dcispVvYfWIDwF9o0RH/CHoIhqCCebVQtYYLTUSPKXY82sVBQiJ83RqFrAmJz0uZHXAJswB1iROxD0LSEc3mpJcMHh4eMVx4/fkJgcMBy1inf55xyZA80eMKOTxtRBKke2r9I9iBj0+P92GLhy2cRw+wf7MrB/qH88Ic/5HVQuiYCnsgynC/l9PTsbwQAZERmnWwjAJDyMBUtYcd1N6poGFaXdq8lz54940wB6+/+vfvS7fVpT1qtjnb1BcsS2oyjqYxciTafuWu6SQKNm2ssn/ZNe5Dkxb456RJPnxhikdRuBADQAddr/ENappn6EF6rq7wr8i+r/vYuPtrvn5yfCwlaV3lR4LfjtWTXZXao7DoJtrtGK2nDFZ0PFq/b/qHYz2SZmdkKKDLtHYPTA5ou+VY0Rume09aXVf/Ea6/Mr/gYLlpfID7wfG/Bll81fnYPcddqXBekd7J2OoxdWUIs1fRb1xwjN36RDnnwdbYWXFKeuIn6o1Ul6WE+hSSjrYc0cVz2HFY/n8CWLhrf9N789SSMUjO59n4RVlN6ff/4v1UA0JcquixYehA4IDojZMCsW9Fi7kt159MZN77YAMChN5uO2h2xEPhAnCc1QwewDxcOZgSMKAJqZGigAYXjhOx0MdNnWYvQ/oginD6guBQvE8CVxDxlAdk6g4fv4bqRKYLhx0sBUTXkFqDZcerJ/tWXIEPTxDHeYgebbihYRuaMobGYyNRoNGSORgeugQjPl2mYshrQtOtLz1dJNvnxOHHRV6DzApH97EbIG6Q1lGWWk0N3x+lu2BiEzaIy+AwY1EWeN8rYgMclxxpIafBHbUUco6F6Y3wujJWztfPxvVqpb97BBkCB1wGUniLVWUdVqoUXzV9eR1qSGzk6BnZQgXAgjTE6LFuJkqXwco6rZH4H4+IcW+oUnFaDdRjGlWF9A2DOlFCXLIg8APjVbNjT05k92URbxOaK6TphjoSN+8yxQVYzAE282zM8q1WKPhsAGJqAVLWU2DUBIVDG9af/kXlWwaZF5wk2DeOFAwBZAgwG4K08/uJYRsPQcRCan18XA5BAh+ucbePc67UVAPz8sXQ6bZa+4PlbgqZMo8fbhbTLt9NGKgrWdG1q4siXyMR6V6xMyuXAVpnk3Hu+65cFlo6p5/2MM3h2/bZObLOtcyh0RjN7EGu+6PuWcNDPQh8IICA2XPFLxYX1s7HDL/M/+b9n7XgKNBujMWYDrhqw9BosQMZ3sAlMx7/qGNK2HlL7Zecq2wysC2DLvl/0fN5kImzy/QCQ5DVVgj/L1nCvA/xy/jRiANr5NkqoOL+wrovsuvHdJLG3alzThKTqe8JHAGzAWraMWAlAt6ZEJ1eS5S4mAOTmf10yakOieXi24bqYZklKzqwbZzqOsZ7sm8w7+2waj6bxQphf2QqVTLzlkoemv4SkpiWY42uKZURie5bzpV6DLJTl83ylOsFqswLzL475rIupxkNmf5jUXSpg8uDekdy7f4+ACfcMdWhU6vv6iuaMK002cC4unQfjTxX9lAFYQ3d3JCmrC2k1wPAEADgSqQ75GXYuXzYJyMX6Rxwb11TBa7Ixblz4K0HFBMA3+Huwf6l5Xm+7ZltWAqyAHSqK50xAA/BxTUCo5asltul69xJJEfBnQKBp8THEZGdd9RkxSxvxmZUAs1nJdKrNPeBzqhXZ3TsgwDQcjxnLgWE3GAxkAh/k9mWo4TIbr1qCgFOzVTrqpx1AjaRUoosdzyucBwSI4XAih4f71BAuAwBZ6rwQOT+/kIsLdNEd8V6za6884WcNHAjGGIPSMQAnsxnjGNUAvOX9Y+xQKm76f/gdFS7x3EOzOIwT5mR/q6cx3ULLpwfjAfVUwV4Fu7G/tSOPHr7PuWGNDKeTuUADGOxLsACRUPA+EtVH5vtdA04CRXbtbi+A+QdQSMEHfIdptsx+zkr/FTBEfKkAR/C7Wfu7zv/lpLY2tKupTYnBqiI7uco/2bVbk0N8Py1xT7+fxhl8PyFFxH6dcdcKTb1VFWa0UBtoKdt64fObR03nYOuw3pJkZhEAyHNFDNF1cVWR/7AKkrisPfUHXspmxZqO138cF7MTsBtLBf9Cwwp9TkX7dLUthc/tHZqTZscn2Az1V0lVaokDNyZ9HGOVxbFF4x0ftjBup67++sRlfE7u0TJVoIEN788HgHNN5YK/3v/JAYB4PAQu6Ksh2psdFTpEZGgErcoXMoUg/XxJNgqyd8vZnDp+VgLcaKTaL4aiZi0JAEBcLL7b7/ekWm3I4PaWIqkAzXD8VPctvrK0BLhsItl3csDEGlxiXQAdXwsfzgYAoH0O37UStOBQ9Yj5EgpzuNnnEt+PacG0Wg12mCJzg4KoepNlJR+2oIs2A7kNC1drWFDx+WOGD4Ik097LBK1pyWkCcBmYp90/XZATsahwLDYJcH9LDbgfnYoT83VZc99VjbpvYP4FA4XrxghlSrcMIFB43DdTSbUxM3MTC8+VqqwrIdPrdBmJnHPNGiy7J2sYE8pGktJm66i2AaU4HMMBUDkQVYMHAoAoMa8sNCCLGIBgAq5bH2WGf53BLLHJuT9nBEw3+BKMOYJnWyvmwCywWKUBSDAk0TjDJhdBJbLEGCc0AlEGIISgsTlo6Xo2B+hAwEp17gTLbSYAAKzIeFGXahMlwHMyAL988lJub8cqVo5sMYOAr6cEWDUkssB9v9/NAIDtdpuZcHb4ZIlcKmKXBOiZzaM2O+GaLSjX0HFSADCVfPDzLBeYvBkDcB0AaMFiUYAcX7OtH1vnnBsuw6qfyzLwzs5fy8nJiZyfnScbv9CgqCi4WLe+wjpKgEBvuF2AkSTiypbK6vNlywbpv6ImFmrR3ux5bLBkV35k0/EpO8iqQCkuOSwfr78DAG1slG3/yw0AGjDgwZc0m/4LAgBL52NJKV6RvzTfhTgPsTuADGv8Ycs/rShYtYExgCH7mdWJYto900bCNfggMgCA+Iw1FzHgc3drW6BPd+/+EX0mmoCwKsOV/9pZfSLFHdfbYJe4BRBCFiuBP2UB1lDaycZoM2k2UKY7knpzLJXKSKQC5l4AABWIczEQ9z/OP5nmOUAUzGsPKKm0DrTc4JOr6F7sugCTvec0AGEHtWmXMgHRRIMyHfg7w1o06LLNr4sD0QHYMwBjDUE9PyUWrElEMm/BSCQLkMzEcL3oWIzmHo12R46OjuTzLx5zXwAwCvHcaDQg81CrEETYdMT06cAmdaXA6fyLAUD67RLAANekOsIjuXd0IDs7e+UMQKkJugZfXF7+jQCAvA8PBtn8BdtzygYz1Fa3iiE3IO1uR3Z2dvkeYqNup8f4hQAgn+dSZix9H5NpORhNuHcOfkf1CrmWHQjI+IjApcXmjkwwV/DPVwJEe1cC6xktQN2LcK6v2A8U+c8YaCIoGjX2elN/vapaIZ43Rcf1MRYaXbpEOitHMhIBRfFGAFV0XpYDT953Jd1v078ztnGNTuMEXRacyTKpAwHFYR9ubqHsHdiGzYF0350DAKMYOk6IMY+QEdHP32dMPLHPKutf925aZRcqGHSPsxlZI/5eHNPj+3gvJumUzZtyJqB+o5Q4U3DAVdWA9nEkqzSpF4g7+UMl45ghTr0lEu6JAzpH9ObWg39FwGGelJW9gzeJwCv/4x/+wyUOyIyCAzBwi6m2mXYI1g0AdFLgWLAOMYHYRQ2MtyE6U+F3aN5BIyyaSF6sOQEAB7f8DhiA/V6fJUYpA9CMY/Ekso1WEqgkG5NSw7XmIbzJBqMQAFyiJBpluo7Z4i6E6HhU2ex/T7KfwcC4+0xuBGCtvWCgcJxWu0EGYCgBDgFBUSAZG+J1DAZ9pMVTDDAZDaVD2Vd1zwu3EQABo1HHCxlGJAMgOmakfT8PQPjRyDAAzQnMXRtysgABIiILE81TMziZEjxHK8aVGgCYAT4diEm9Rvc8UuNXaOxRVltYyhbG13dBQhBajRybK0mMNYQYQMPZxXPamkUkdsvPKx9kpEbfdfV26xvHtRLzmAFYXTNhvl4AMN+RPD83s0YW9415aRqAePam00bAs47yjVakWRFmqpYkasbO5iR0dtBVzjQAYQsJAC6VAdhotDSp4pkwYKEiax4AQGZbwQCc12S8rEm10ZPr0VTOzgfy2c+fRgAgmHHKJF5VAqxXrF0I440G/rpKA9AAwNjEpAzARqNJZo/qvKIM/O0AQDtHuiFFV8X4Ze//TQOA6fUWAYC0o8aM0EyaB37Pzs/k5OQFQUButD1zJs7S573Upv4nVxJXCgCWesKN3ljFUPbz7u1jpI2uIf7QpuNTduBV3y8DqTPnj+KMotteG6z9gjQAS+9/s1i/9LmkGjRssPRVMgCTTHaqgbSoOqZtlFgsapyV3oDpkqWfjf1/qpeYnXfZsqI3nrilX8h1BSr9pAKAM+o+Y66ya3pUHhgiociHpTIGcckmN7gKMPjXKlkH2DsHkNnnYwkCs3N0fdZUDJtO0UYJAADfe3Cf8jht7hdUR1tZWEYYCEzq7Pg7aRh0jUeHYf43g5Ku1FDGDQagAwDr9ZHUmij/HREgjAFAK8lVn7oeAASgh9iBzRwAyFXrUqtAgxuAnzb/QBmwl1ZxHXx96a/zy6btF8e6BPdKAEAAuwgt8b4x3ejlnU4rKma8xhyesdO2RlJqPJ1Kp9eXRrsln3/+uQcA2U14Di08azTiyo2xQSU7DQ/ONSJxg59K3HjJDO/3slYQ5+h2unJ+cSP3790RSIiUlgALpJMWZCxeXl4y3kQDkayNLt/eelA/KuFWDcAF9Q1xXCRrweizxlaIhwiE1CCtUs0yAJ3/5t5tKWxeMxkpoIn52+v2pNfvSbfT4eggJsJ7eLaslpmq/u+EgPFUBuOh3A6H3D/H96RJ3aABaDZJ9wYW42JvYQCwNtkKS9d1eDfdfnfdHgAsaQDIeKVAQw4rLwC6qpP+tn6W+9oVbKRNEnBWel0kOVT4/VylWxEwlp2nZQC2jwG8/EJx2aitQ9oRrw8cNHfNdmGeWVWVjcubAYDhuhUAzGMsRfFRKiVhyaP0emPGe9xsYtUztO/YTzwvL0GxxjGuSkhxfm7IZDNfowDm6phamYo6J4qvsxwAfBc/rwm2UD30JsB8PA5rY8o3uMgcAAjqMAHBhKml2QlkrRQAHM+myhCq1aVWazAIgcHGhXJziEkQsbSCQ387BmApVppot1nGwUoEchvMHOCyGoV9kwlo2oPMxCLLNhpxg4yNMppyYGEoGODYfAQBow6NlYrU7XLAYHMThs8TRt0hxzEoGDPSTPsFACAyJqCvA4mntkRiZVKxU2+MVk2egmAwHl/Vf1JNO9+kIjPeRYCNlUPoorUOrbr4tSQk+wygR+IyYk5TzAef8ZxlCasaYM3EaLkn2m5rxlNLs9NxyTg+C7Ccg8a6oCZe4hDt+mp419ljgovRi47QvWfZ8FUzL958MpM8h65PBW3ftMzaaxvqQXF8dFyMs126WSoOmIJj04vMlw7p1SEoQlCD+QeWLhiAGH+yc9Fpr5CxEFhH4dkV322pNmLRPPTzLwJIXZlKmAO6MVCHYJvD7C53NkeJeii9xOehAYi5AsDOmh2kl6DOJdvlNGUA4ncEl7A/nWaLa18dDZ4/wFnoycwIAFKDAo4Iz5MlwBWZSEMq9Y5jAA7kZ59+KYPBSPWGADZwvLMMwLCZMO0itzn9CgBAsLJROvP488fMcKPMHDafNt516Q7jVDDXEgZg2nU6N8a/ZACgBQp2nTkNU/cGNxGRNpLeBoBe/cC5YwAeHx8rQ4NAiYIlRUFQ6nfK/FDp3/2jsHVXvP5UC2Xz1zoAMG0qtPmR3+6Tm/rnsqOv+/66ANXY8N5vJIBaTrIjB7hFtuxrbAJSev9/ywDATcA/rky3AXhXAPDtZm34Vp4BYf5rE3YA5o4y2skARDdjlJStYHDk5nPcdRGMpSSzlDa5SeOJVFs4AICqg+oTOA4ENBu54xiA7z14SL3wlFmF43KTijuiXc2WipmdqSyU+VSXuQKA+K+iXYBrlak06gup10ZSb4P9N5LKEoAXSj3hl9G8A4CdMa2yACDK+7jvcSW5eGoAZVD5BB8PcAr2sFptaUkvm3zUuUdSO1kVYZdlPFNtoKg/EUNkZw59gmMAMhZzjsOubRMAEPsv7Dm0mVZVZtAApFb0TKbzpYwmyhBEsnI8BSg1IZGD64EMwyygYPEjrtv8xJsCgKiMQNxwen4j94/usFQWACDiCFR3WekqrgHjFADAizcuAV4HALIE+PaG3XhNp3m5mPmmgAYA4jiYb5i/tXpFtkhMWcrl2YW8vLqV3XZVDg8P2ekXQGATjWtMVqhadwDxRG5vR4IGccbMRLMeNlqJpExsj4zpwJg18schRg9MQItB/R6IIDy0M9WPeIKCcys+fombJcWMshKAxUrguWd6Sw1AfaarAcBVDC+zRZwnrhqQ95jsrew8YUWtB3D8ftcqvRLJJh/vRQs1fEe1GtNj8LlGXWJj8NA+jz0BKmesieK6Cju9jhAjpPFK1p6XA51+/foYNZvA8omvgoo8A9eKfB1siEkimBSEPfN0D2zfXxdzvY1PtWvUfXGWKJOfHyITVmmJNFstb9vsvFaWjzUGW5kCdSkpKb7esngxxnz855OOx+l9F/nxgAE5QpjzI3bedQSu9ByVf/yP/mAJo05aKEkLoPFXSMn3As9k/yktebacs+sYdCPwIp0VAOBCNcL4N9dWvRgcyG4S0XkNg5MrAW7UqS+IJg0WXBfFqrZ98QaxZCEXLWh1fOmiseszimhx6W3Rg/YPoVql46UmYqVGjRNrAmLXqT8BZhkqpAARAEC845s7xIxABwKGJifZawfQhefY7qD0UAFATt6oa65NkFDr/yaE0awxMqcdL2wTCzY9wuwGGlnS5JpdUKTGU4EZ6pssFfzLLYoU8I1EP43WzO+4zwE8Q/YNYw0mJha3dbUEsFWtOTDRGz6XGYhLjEG8ckAXmLExS8AWZAAB9TkWAYC8LOh5uJsqCvFTkDfuJEjDyuvSMhSKRrsFgPfgWBAwG/Dlg9ASi8rvWsmL64hoH7XAvtqoKwBIBuBAZgS3AAA22N8iD9ByVelhmIl8G3Ne9h03cizbMYaABtV8cc6gQYYCazrXAMIEkJQfW6iQ92IRwBdlq0IbUrtq6zhnX5bBif/aqDUyJcAQtbYO1gh8EeDadbAmhAxNBQGpOQnAvFKTeaUu00Vdm4CAATicyfnFQH78k89kPNagEfouKgau92oZersn/vTjHYOA0RWnXdATj2FdEO0bva4rAX78WDqu/JdC2K5rY05EukTTywNDyftpCXeqMee7eiUlRrbe0hK3dQ7QtDz1++S081ZTxq4df10CCSkFvLB50OPoT51zYe6dn5+S/ffq1StuyLAx0jkYlQREMg05ALAEqAv2PF1oYQ3G8/Vdg68ywMTO8e9CCXAcDOu6KjdS6wK6FBDJZ/M3t39x0if9VikgvKZcZ50WjM3fza8y+8kcA9CB2qYT+s4agCUMQLsKi5P8/NvQ33iwIPl8Gkd6ACu5jo26+200qCnjOSR+LVaKn33m3668TfWWVdqEDLECzTb6hqTklPYqCap92WHpOEabUX43G8X440VxdVhDCuphz7C9vSWPHjyUR/fv0ZcYWwnzBffhWyM4NhPBwEg2ws6KcjkSFowBWJkTBKxW5lKrojHXUhrNqTSbI6nUxgQAZ7OlVBfQAERFU83p8fkj8qn5kl8aPPMSgFsRo0YAIJLUVW0CYl1+MwAg/R0Sd4hLUImjyTvze17qwjH/VOPNNANRHqoNv3BeA+gAQCpIhZiv5gAnlPQqsMU4GhqAc+zVtNoB7DP8jntH0onvoZswYiArK3YM0DiOCHp0OpnNf9rUTu1SrnJsuWSy8PX5lRzd2ZO93QP54b/3Q1435aOikloc610AwHiOx9dtDEAAgNA8NBYg/DAYgIhhEOMaAIjxQnIb8SuA5GazLjdX+O6Iz2Jvpyv7B/uyu7snW1t93TvjMVPDUIFVPAdUsmF/y7JsEA/QYZykg9BshfqdUQIezwZAir3UHinDj/AevwvAMZBILAHM9bzClwWNxI0Mk18DRhZJY63UdxbZlxRYSoEQ/I7xRwdwvDAeGMOy73FtsjnKKkO/OQCYzuOyeM/iupDkdfFewT7B+6aIwMNGICBPuYZqRgaKzx/2fvpXaoe6JkI2Z/T8JdJLBdWMZeOUW7c+brU5lu6L9ZrSuBhrhvrXBaw7P88ju83nbQ3U3LxfN29Xzda0HDt+fnatPKcnDelzU7a84g22h9H9HZI6ShyBfYKME3ycNbm1/TgIbijHBsPaXkX6u+n8ypTEF/rIcLdmB2JwL3N/abLZfXUTXUF/Xf/zH4YmIOxHAABQFAA0Yw4TxeYfKJ9bzmVE1kLYOGESwLgYsAJwIMMATFgg8QNFNgavdQBgWaI6NQPrAt50Mr0ZAJgHBeKFZCg0gBg41tFwxA2+dgHWLJHW3xuDTbVRGNw4411D8g4ZRHdjJuaqiYpFTvzVmQrHKpnz+UEDEI4GAKAy3xzN3d08mWwZpk3WoKSbvNTw++t3jD8b81pF2U4EWNBVjAGFZlHjRaIfsgyEh3BddlUzlnR6rrwhfmYeGPUixG7DHTVMUUul8xPHAtoPVma7jW5/6M6szVm63Y60XKMZAwSCWLV7BlHpihmboBPitDuYIa0SPC8qEeblkAGWD7jje+NzTwVh0w2QyxSDsQYtThsnGts6gkdtZhFeQXctnfvcvEZdCv1mx76OzmcRAxAAIIJGnIsNekhIgyFMV2dgHWmJcDZbkb+OdX+xdRcDgAr8hSybdkyzLqUw7POFdm+zZ6vzUL9jmn/2fe+YCQC23woAbDWa0m23eWzMh06no+PkGn+g/IjXwzKkOZMPdEKVusyWNRnPqzJZ1qXaUAbg6cWt/OW/+Sk1ZDT4qzox8WoGAOQ9RNpFOppfDQCIwPiGTUA+ZyYfwTzWUhOdG6MmTeEJFpewBeZfakOzv/9iAUCsRy2ZL8vqxQzVoJsZzXfHMjUAMLbtKQD48uWJnJ2dMmMKX2mdp2MtKNN4tPFcHeiGDVksBWA+IftTf3sjxm3BskyTFunx1jE81630N31/3fgUHS8GbzQgLQ526aYKJRrCUcnKjV65eGQNwy4+vj3DjZqAGCC8BgBcNz5l3eE3fQ7x6jVWOjbQsH/UCPW+oYzRtjoBmV5/GovkNKDfEQCMNw20omsyWJs2nyofz+z9W5M4Np4omHtZ6RGN2zTOgx43NACjEqOSk67aRHi/ESUWM4dJm8BtAgBGcxSMKmy+yAB88IAAIBOMjrmB9znuLHnFGGiSLp0HIAYw9kECmInzhVQXU6kuR/wpy6nUqzPpdqrS7i6kCQ3A2lhkMZLlDBs9Be1Yqhs15LD75zzD3x1DyGYvGJamAchYqIa4HkxC/Q+fZwmw97+4Gy0NBqMQ3l9BVuef/eBqotAqDNSO1tg9GC+cVzXItAQ5HhP8DsApbgJCgG8xI+MMnYDRgRaNKABeIvGE2JF6nRFjRuN15zXc8zfzheov3kkOCM8uuBQAtFjx1dml3D3Ylf29O/KD3/8B4wi81zTdagcuTKfzTAmwah/H51htL1JgnylgVwIMAPD65pqgnJIzwBJF7K5NzfBCJRubBAD8IzO1wsT37fVI2u2qbPf7ZP3t7+0zHgKAyXGcTwkmGPjHZwHmpWMQKWCAvVGQ6NF4LrDkuIdwHWPjZkQG/MUxHSsIuNbTRjwrklle7qeM9JI3GLjGMstt127fwtiTNVviM21/nDbdsCYfHhyMWE2ZKrj08nxsX2ZdV5eCMh5K5nMeADQiUNhn0j6hRH5NPBU0A0H0CdVhXEeobItiA2uOFOJHSxQEsD++3lLmZAIClvmv9L6LmlIZqFcEqqXjZKQk+v06ejeEvZnZK7NZ3KsmlWNl1/mu/tXAMDtfXEbOLtsJGKkyTyrfo0Cl2u35HE2f1GaCAMEEhgMRfTWB871F8z+OKwwEdZa2NDRIG8yEJJmucSMjpdUn62LWTLz6T/7RPwwMQAAYc+0g0qq1MmgvbAeAwMlipuW/ro05FgImM3Q7mOmoFDEAw8Y9zZgDAMQNoBlIr9eloC6bgCQMwE0AwOwGbbWjsMEvBwD1Ex455gUkRqCAbchArF5n5g1aE7rYa1Jr1rzztMnALGfEkoJzraGkwd+sAXMLWdbmDIpM1NRAl1hQEs8AIBQAQHRUw6TVxeYAQHdcZahFGxcEURHDJDb4Bt6VgYAmWEpniimJjCUBFrBbkM0BrV2ZWHjp5NSgS0sZXTCEUgzR4AQBljk9ClRGL70eNw5LZIpNCyb7bPgpx/6DM+50OwI9M4CyBgD2+l1pN5rKfDWxWLCzcHwmpMxZA5XVzCwBXN/lN8zrTexnTAAAIABJREFUAIo6Nm1JoGS3UzQ7cR3p4k0BZjgVBElsZOECa8sI4ZrBcERrEB1sZLhdgFvSfRmAGedIklWi8otjazZb2lkM4wigH8Yd81kBQJ1f9tJ/hnHj9RuIumYzXGoJdSX6e/LAX6aTHv4aAEBsijwD0F2DBYNanu4cq1sGmHcYL21wEQOA4Ulphih7E8oAHJDRBQCw321z3QPgA7iMTTB1Zqj5h+5sUx0vzjNh30KU/86WDZnOajJZ1KTS7MiV0wD8y3/7E91YYLCXaAKCNbMaANQ54xxwZnOjCZ6MAyhgAKbPQbsAAwDEGoKNRglwMQCoXejCy5eU+b+vBgDN9njWdxD94kHTDfq7MQADAIh7yo5LAIXosG0jGAW4mA+wyYUb1AIGIABAdDfEXNENwlS7wjsRfS5Zv/HOjlMZkGMbsly5wJqmH3a8VfamaD3G7KL4eQQDUKzhaO+vA6RW24DV9nHdd9NriO1e0TPk81gDAAJ0ybyS9ZXmRnKAafT5tClAZj4m9tsHzOsAwDUl3uj6XfgcNxzMeBPDDSBLDsGgUQAw1oQrPuTqOC3dGHzlAGByUfZ8iqpX4g2szYt1IubrhjFnL9GHaQMQz54ZAFaMt81fLS8NNj6NH9LrSbf3Jp1TtulP4/f0+2G+Fx+h0URljwKAKP/94L2HHgBkEs4qPBg7fjUAYKsz9wDgcjGSCqb8vKENO1BvU0BQoC4vm3ro/LR5pwAggB5NVMcAoGcALqrUBuTccE1GvAagb+5QDgCqH3BszjUAoMXaYP+h0sUkJbj/mIyp/6clvxOCgKojCCKHJufR9MPmSwwAqtRIxIR0EycFANP5lAKAKPUFAeLk9EIO93fkYP+QAKBWlUgGAMSa+7oYgLh/MP8uLi5INsEzBIDXaTV4/1hDjAsnKm2l81ArBK6vB9J1Zb+I7/C9fr/vmavw5dizWqnvHKA1Gf6YwzMCBmimhoQpjmvAAyVg3H4G46b2ReMBG0cFetyzQJNqAn/usy6hHcgUsL+pz4r3RcE3Z+zqik7ssIerAMA8AysLusVxiQKE2QQF941o2INksu2nIwDQxqTYjqoWYuGLi3y9/14HAKYAVOZ+Crryxtei9isL4Pn9n1WMuC+k4CfXnuv6rOsz3j+v8yrh/bJ4K41DUomFNFay32MALb4KsyHcG6KBKwBvx9ouaoaSP3/xc1znX9PnH9+vdlVPAFQXD8V/D3sN/SyfeczOo6TZhGsP94/7A2PV7s/uPa7WS59QvG+JWYCr4uEQY0R7No896F4I9jhmy66rgMpd1//2h/+FQlucYwoAAlRpYOPKYlSXfeIUXJD9Rx0DBHjNhqc0xQCgTQCjLetJi0FAA2MMAASdfjgYsPQX3YWtBHgdABg3kNCNurHs9Kd1lM0ERPaQwXTygFi68VID7AfWgWW6KbROsoFBpwBghWMEIACTBosBgAm/48AmLGcV5NcyMZYxQEdi4TIDzigrOwGOYkYauSwDqy+epFzAoI4DeGi1pFmvkZ4K50NUPgKkCAAmWluZhWPZv5i5FyeWuKhM4FSbx1iXUmyI0EkNm1xAUXp/ruyRmmcK7smiSeBDSyEcoMHOv/geAEto3aFJR5a1YvPAFi0BQJYBF9OiqYsyHEmv1ycACGASDWdgnKHtQYZkBFrVKnNZVGdSraLnrpZsKtDlMqAsAdYMRzyv/QKnTmA+s1Rk4IsWa9gELgk0BqNiwaSWggCwgq4LXqq9CA0glP9oxtzxcxnk+gCiQA+QHZXZsSmMH+co2Ygz/mQHrgoAwCGfabWuax9LplqDEzZkWUvQ9aUgoL0X36tNpXRNl+Uu47Wn96Jlvvi3jddsinMhK9NQqQLfhRpMO70ejgsSGTNlACIgw+94lgQAHe2bACD0FBPNwTwAWJVGtUFdGQMAu+2mXF4C5JmyRJqgLvSJKnOCgPUqdFNnOi41PKe6LFAeJE2ZzesyBzOh0Zar0UxOL27k458/kTkAv2oTvGy3MUBkg3L2aLMXMQDfCAB0CQLvGBwgZb8jUAYA+OWXX5LRiMD3FwEAcl47jU97bnhOfp2ZI0892hpAJFsCnAUA46BEwaEA/GF9xA7ZMt0GAOYc61sAgHafKctnVbhnPtrWgf/u3wGApcMW+zpjfv5NAYC4yJT5VxT05pq8mD//mgHAtYBtdP53AQDXMe28V0mcRBEDsAwA41gngG7ahMv76RIJCGV1BHbeOoC4cBJmujomN+QrI9Zny+xaTcoCv6cA4CrboVF5sr0vaRpmx0nx8JwGoD9hOC4rX5w9RTKxwRJgMAAfyvsfPKJWLtwhYj82NXGJFdpgF/8aE8OeoZcvQSfeTAnwNFMC3Kgt2AG40RhJrTqW5WKo8So0AJdNLcnNxEUB+MoDgJqkNgCwiAGI4y0Qw1fAxmREwbJR66arrK0IdPQAfWAA8h43AAAZ1TgtWWjNmR7XfAmJJtVkN+BPy3+hc2x7OmhjzxlL2hpQsMXC2q8GAESMhT3IyetzOTzYJQD4/d/7PhuDwIfGDMAcADjUJG6wQetJHX4z7paVJX0NAIQMB4A5zEcAee2WVi1ZExUyABcAARW8m45HvP6jwwPZ29linAzNSjT+QMIXK+j25oasxcHwlmOM2A5xBpLxuB6UEG9t9aTb60qv23G7atgip7+4wH4DezQ0rtEGCth/6+zRG8GcAWtzwiq8hSYOK1V5fXbO+B/nMXanlXTrk4zGLCJ6ZOx61OQwF8dgPqcmKvoQbaHtFwsYUFbG6u1qgZRLHXG7MTCdJIppyQdNdsS62WSVj9FySa4AvK2zz/E4xIBO3ADKquWKusziO0Wl0RgiMt/cHs78m6+Ws/2j859+f+n2sZlrYbWl7l94Pxt26WUMXcJgz/89HN+vISPwFCRBU3DKfrdngp9YN/ErZQLG75Vd55s8P66XpEv3Kv8XdwK28da1puPN0mbXNdhY9sZW1QrXbLIbeIuBnfl1VLy7zeBRyTgXAYDpeCxJlgoYie2VV2lrZsb9f/8f/sslypFQJjmfzKQyA9MMwrrqWDmRkZ1wJcDzSlVuJiNSuLd3dyhaajTzUALc8oYsGKAAAGqgqANsXZ5AywZLCwsGjgtGDiK2Rif1XbXs6i2IMq03gCKuuydbhUe12ZwYbjKa5h6BlQjBj0sCdTOggB00vGLAB+BW2csWqAGA1OOoLJjdAIiSYdm5DFPFjNpyIXUEMg4ADMw2BQoq7A6C5gHaQdRYRJ5xhWxavcqMFjboQWtPWXIGCnCyEADEfRijMNtu2xv06EYzJHwDzMgyUmCq5oCmiqDkURtVAJsDdrRYjmQ8uZDpDA4dIGZDFnPomQHUaDsmoAYkAHIwp2pNoOxonqKaGZ4Z48qO1dCg7Da0NFdPmQXmcL6L8yvZ2t5mkww4VHQYg54HglE469lsIoPhjcynI6k3ltJG2UgHmWodIwZ6dQUZ8f1aJYi4agktnDbuWTs7lxm2HBskYvzp3HGO3bJGvumLC6ad7huDvhk6cSMzEc6GLAVKEWCXWgg0KjV25ka2WoHA8DLjh2dt4CnX5XRG9kYb4w7nNZlJG6UQHYDxFam3ajKvLmQCfcmaEBBqNoHSLrTJhYceDfzV5+ENk+mNJo7TZ/+ia7TNlnUnj5mjBChRTAvpgakxIAAANsl/ZJkLQGink4j7xGcByo+GY+n0e7K9te20DKs+I47vh9LWGATUzaMxXqk3yCx/RQaDocxmY2k169Ju1OWTn30k48GtvPfee/Lq5IWQZYPxIQAIzQmAqHOWGVfJFl7IcDKVCZoHL5tSa/RkUWnJ66uhXN7OZQgpz2qbYCGEyxnEgxW4RHY2q6tpdksdmZYGxzp7MdBBgMuzinXgEfTGr9vbW47ZkydPCKJ3Oz0Ga7D/XJ+uZCt8xzEbPMqbtZdmx81BpR0nLeONW7Q5YeAstFTBuMjO4/UbZfu8Mn0jdgzXl5b/QndKN6n6furcYwCf68SL5YfMLP7uGRBm3935oAEIBuD55TmTEPANge2sbOU425wCImWaY5tqbObL9Evd2Jo3NmMmbnr0NPBbF/DljvuGTUxS2+wB5TImQcmN2PfixJoP2AoCdM8siyRAuEZtQw47tYJtmI6TXz+uq33ZeK8KBFdli2MGHO0EmCBJEzJ8Pw5SaWtd0IykGZoFlZWc2/3EG4dN50z8uXjzFSeB7e9+nPwmVddrhrkSHTAwAIulDDSBGTup1fanuCHHeiCjbCwMrPJzBc3iIpbDqjkEW8uyw6jRRzw/ija4IXmoV5Reufr84pddC2yillNio68gx872tjx88FAeProv/U6XB0DJ5IJlvFYWicoUK//N2lmLBXhPKAFG/EyJnAl5fU36DzTBg/zLSBqNAYSGtAswGqq5BDR9KuIqr5vogC9foqtJxrgpBwHAqYrfIzuMmJf6vNAUdC1J9Dm5BiOuEgNsO1vzJkdiI+djbqfHp9CsaTpq6S/iIcR78RxEY49OpysvX75gAxDswbD/QawD0It+xu2lVG/WuvsCoNBSYMaeWN9zjLV7ws6uGuM7BeHs2eZiWtfV3D7PZmEAAF+9lsM7ByydBQDY6/W4X0MFjr3wHTAAr69vfRdgvSYDwbDWMCaRDy8xYp6x6faaGAskMhUAROMPbSyBbtGWzAcwOBuPNHacTRgboAT48PBAtrd6JFU0CdBpA0EDLAG+Dq5vZDLVJiuwfQD9aENdKTGYg6alDXktk2lCJQX+rlVbutfh/MdcxjVCZ2y6kNF0LqPxWK5HI7kdjWUwGctghIo7fV6YF3j2MzSmsSUZVX/4/Z9jEGXjiyixmpgzyjDlki7Reo9KOWO7En8ntjG2tnGE2Ifav4kLoJLNy2SFSowYADRcoBg4cmW7riHlapuYt9+KS6g+s73Shnc2fvn1kbeF8fkNl/B+0QOA6m8CgKOVU54JGs3zDJlibQmzI4mk4sTuMm0/gJ+Gm+heVONRZbxpvE+w0yUcgt83mxZIIPGzDWu7zOeFvxvwVva8QrVMzHBP/XTWH8XzPCbThLgjW0Ho5aqQTAPZDVWtmYaSygAkqQvkKjf+Vqq+rqlfiDdjm+bGsAQATFm28QyjvXDXQPCxpANyWE+61v1++5/+4X+mAOBoLHNoV83JJ/INQejEoAHoHFK905Gb8YhGa3d/T6rNltefQFkdwIN6HQCgGkgNGbJZiBgAhIHHywBADDg2nGiXPhijDbx1qUomUAIA0rFxcmrpgE1CAkXIrmQo7XkRUQPvDIgxIIllhVEnIwUA7VqSdu4OuKnXKzKe6SZPAcAIMHJlXpa5JgMNW/sFwD9iffzJRc5yTvDQJtR3A4BQq8+lis5mdQUUtI09SgyrpKWiAzA2yjXoDtaaBCkCQBemThCrDwY2nlg5sXe35nBdAAnMWGC8IUoMstxiUZPqInQ9U5bTXGaLWxlPz2WxGHNjXas0RZZtkUXbabGEZwsnDECk0W4xS9zpbmmjBDWPDphVQDMFAAkUes9jYqY1On0cC+9PhiN5/fq1nJ+f08GjYQquC+DkUlQ3ptWuEQAEuGE6Hd6QAcCKun0aMKjXA+ftmILuu6aFic0Q56TbNNk8UzDBMg0ug2ABPbNHRql3wIrTbIGjBxFXBaH1GU4mIxkMbqh9hzIbLnoDgFwnOnzOuhzx39ZlD2PM8usZRboRkPDxzebSaTWl2WnokmhVpYqyCUwEBOfWYdqVsvumCk5bzRueaP7ELFg/ri7gjJ0bDD6z9QzyjYUbQDl288P5wRauAvhWzRwEQ5iXKIPh+GIY3Ikmk5ncDAf87O7ugRzdvavBL40nMkgGABrQFJ9vNQDYbIH5OpTPPvlYrq8uZHd3i4BqHYB2HWLH0JsBGIhSpwmbEFbrKClaslxnOhdp1HrSam7JotqSy5u53ExqcjVEaTw0PR2b0/SGHAAYb8KthAu3a+X1sUNNteJMbN0a7hgAZs8NJTOwx8+ePZOtrS1pNTtvBQB6ZmvaXd7K2B3bj4LqrvTInBR8Al7wOSkAmA+3sn9JSziUdR2CFtMAovA8NXgsYCoOWGx+fh0AoIl0x0HtOmZU3LFMfV7xdf8dAJidF+nGIW0Cs25e2fsZABCbK7fpSL+fC/gtaHOC/vFmw2KX+Bh5jR7nD94BAKRHLcGv0kDVr5kkSEWSyIA/A+DwO9joFDovQaitpD61/5uOu30uDvdZ8mNlZr6UXv8RABa9YW8zk81tet+rSrb1wGsAwByo+2bgX7oZSpvsxO9r59Ls9aRs0ncFAGP9Y87T0gLBMMZIoiM5hoQRgeF6TXa3tuXBw4dy7+iu9Po9Fcintp367KBvZPeTlZCxcaiAIYYqBST5lzMCgPgJABBNQAwArNdvRGQoVZkIiFeVJWLQukil4Qo9PfVNH+tGAOCSjEtWvbCZCCBIPF9t1pUBACnzoQAcYz9npz3wYQA139fEHl7K6AQoYmy/7DO+GQxkZ3dHnnz5hJUtJtNCtthsymaNFLZn6bGe35pPEVDE3g7XRYY7Uqou7vmKAED4bDz3lycncnh4R/b39+V3f/d3GUsgsZ4FAGsOALz+2gBAVGv4xhzLJQG+WMt45jolg/EDEO/e3Tuy3e8psaKOBjbQdMeeShmWAOEo+cISYuiEzdlYEPEzYz7oZdeq3JfBJiK2xhoA6xXn5fg0tQkJQBaMB3KqmA5gxllTOSTxh9OZ3E6ncjuesKPz1QD7ZCQSoSkM0BLxe5ZhmpqnINmk8yu1dz7B7QysB1/LQMASB8K4HIQJaN1F++cQP7kdnVt2HhNwAEbeP7tEN3XJlTFoe6oin5HGO/Hx4niZaz0aJEt0kS3rtEfTpqYZG7smAZmz34l9TkvmMwAgqwT17nxcWgDQxvcfV4LYuNseLW7UYX0B9DMOyDIylTXtcBp5iIsxNwGhEGOJkpW23877HdvXqk/W94uSRTEAqDeXxuzh/vLfJ9EoeqXzJgO+kpGb6ELmmhKGAaZ2KAFA14ne9qhgAUPf2M1tjx25fXss6ePjm6jbtGJSDgBMKijS+4/9dzpv4/WbiWlWJKDD9Tjc57//r364RDYLwAgmY6/ZJbVZK5g044JSM1LbAQZWqjQ6rU5X9g72pVpvkr0yG8+I3NcbLW4SG2BrUJ/NAWbRQBcBgDCiAK7gwC4uL+X04owZLau3XscAjIV89YEADLISyvDQ85p/2cwiHja/SxFizcaYIQilwEGbL82gMnipV+l8cS9wvDD0NdcExB6A19ZDxzJfwuCAQGYzcTYw/gBgzKTaALiqzKFGE2UN+H0mwJXgUNiIRVuJSK3Rkm5/S9rtnoJtrntUrHUSNvxZR1BkTO1v3ta75gUKZrnxM/BPcD4FHZHBWMwGMp1fy3h2SiagUt1bIssuAUCAhjFAPLgdytnFFR3ivQcPWTKgmVOUA9cdwKhlw8bI00UfB9bu347a/vLlS9nZ2aEjurm5luPj5/LixTOZTEfS6wAsBV0Zh18yU91soTygJc0WxIFR5h4Ax9DdNy4DyhsWzAFmTxxVGEBgvPhiYDo2WkYhRknCfDL1QsIUJiaoAwOsZayLeUUqBFxdB63pVIaDS5bqMphGST+ZTegUp8YbGSiWJjjgD4xYgrJ1R7GngHuFpRFsBlSpSq/TlUa7IXMMc7sqjW5bGt2mVDBo2PBaGTWEU40R4JxJ7OAMe8HTIVgbBRUcj3Qv5cpRfadle99AVupMaQZZm364Mt+5dsCjHXAapRZQo6Pu+eUlx6/b7cuHH37TZ7/hzLhWawjCrHQ6zCUcL2UAYkxhp+ZzJEUaMrg9k6dPPpeTkxeyXCDTXJVuqy3dXo9NaJDwBot3UQWov+C6RuA4HEOrBwzBLgHAZaUh51czafUeyMn5SK5u5jIcQqqgxVJgrDHwUWEXs04vZMitvD7uChXrVNCh0JkH+2jJBJur0LZZBQBSmjASaTcA0tu3KBWMz6UlaubUNBBBZ0DV1ojLSjIAoAMIV9mpTECQBGi+u6T7EHUZa6pLpWvy7QFAWimbo6Yh5Mbn4uKMiYiziwsvFM6NGEsKVfs0u5nPRtxlQGAKAJaNS4oL+sA+BXTWUApDgsUC0+x1rgrA0oCl6Pc0kEzvJ/f+OzIAi7TeNplbft6W4D9Fz0tLG7NlqJa8SZlicekT51Uimv1VMAA5/j5ZmgWmaJ9tIxCxvHLjT/mPAEowtkNH1lpWViId09wG7w0ZmHa8mGliLFraffcBG0dPivH35DYbycbWZ8YL9J3jINvfz1cNAK7YkHBzUFhJFBLSqzSTYjsdYpHwZDZhAL4rAIjkOGJ6BQAfyNHdwxwAaHaUCV5vUN8eAJTKQBrNW6nIUGrLiQ6iAwBRGUGmnR9XHUvV7INEh/40wA5NM8D8g0/C0sH7BgBSA5ByNhqUk5TAUl79u2cArgEAPfvP+0tUfKiPyDYsEbm6uZadnV15+vQppUgASiHGA9ioTRtdozH76ToY6zplNjskSZfQuAJxI8C6qearxdneDkQsKY3SlfVr4INVCqQAIBLyRQAg7hPltNgD6r0EVqLOzyDFoTO3mIGaMgABmEEDMAYAWV4M8oVj8zCOBAA4VfBvf39Xdre3pNdpSRMM1kaVACDiqeGtHgvMQq4rb9e1eUibewfEFEtWErWbLVbmIDmPsUkBQPudjQdQ2wJWa7UmTcybGdiccxnP5jJaKhA4mEzlZjCUa2oPTvkZzlMHIFunaOscHeIsYzzphA9ag7YA8n4gtt05+5PkMzKMbNsbRjFGCnD5PQGYjtBYc5IYwf8FANFAJNOXNVmWjE9y+w5jQgX9uZg1liW9+PJcp1/HeGw6VS1Gp0/oSz7degn2M2uQ09mY+sv091xTHXeZloj3TUCdjnmecZs9fzaeDmwvjKdqfCqhyppfeJCQ3ZiDrJn5OryPPSSwGcT61ggjVAPoSKT3pccN0g/09wVdimNMIsQb+aDKYvNwvTrxDAAkiYaSBtgfu+ajVpLuErOxrQjxbwDizCbafoi/Y7MddaK3WAysZouR4q7d8VqJ/amdz+I2azwXg89F/jce16LxCcddHYfHzyizz/g//9f/fMnORcORzODURjPVAowAQG7aYJYqdXl5euYBwP39Q5FKTWZoTDAEYg7gpCvtVs8BgMjLhQ20DQ4H1gQyydzTbEqr2WKXptPTMzl+8Vwur6/85nYlAEhtg6wlso2kPSQLfupsaBAmLEoO7MVSCtcC2jpuwcvHgVPNAZpG744ZNRYIw/CjUQpEeavIVGCyUFMmXKPP5LrusDW0iAdgwCzmjP8GAHh0b4+MIbD9wBqq1Kb8Wa3qz/fev69AmwNndw7uS3d7T/YOjqTb2xFl1LiFGAWXua6VbxCAL5ZwONqunZN/Du0+YAloPFIlSKeOGiW9NzKZXch4eioT/Hs6kcoclqTLIAzBkYGF+Pn06bE8e/ZcGq2OfOtb35HDO0cyYeQEhmObTDBrIJICgPGmxcYaf3vx/IXs7u1yLqHpzMuTY3ny5Au5HVxJq7Fgdq7bQwYOrL+a1Bo16XTa0mi1OJ/paLi+qvLw4UPVzCNjSEvLDYD1LJLI0KUbHRpf62BsTMKINZJqCNAARxk0Onk33giWfv7ZlwGUqiwYwIwntxQ6nk3AoLUUm/Yn/vnPP/UCxzCI3/jGB4LLUSBnLosZSoAr0oZYNwKQWpPlGmBkQoWy0m5Kq9+V7s6WtLsdqbdADXf2wnvF4AatK3JsGOMxsL+zS1byIWRVufaMJYZbSZwISpAvzs8JrpxfXEi/1xebn3xieJ4ECXX9Qa/l9eszlkY3m2354IMPdY2gTGcxJ2t2IwCQm/I618FodEtWbLtblcVsLCevjuXps8dyea4NH7rdLucfru3u0R3V86jOROozqTZRyo1SHdiLufzOb39fGvUeAcDLy4l8/PNTOX5xI2fnI7m+mUq93uY6w7rBWqOOj9de0aRHSGBoQiB1IrHTyAASFKjOOl8EDihxPn72TPpgALZaDGy1tAdgaQAcfeAPTRpKg2aBATwPFR23YDUKymAHIVZA1rIyOxnez7X5DF6tVifXnTldX2VaoDa1YgYg/qYMwKpnAdBBFwUq7gCrGICcbysAwFevXsnp+XkhAIiGIPlOvuUaLmGplJc8ZJaTieuvsfNF9ioT1JQJ3rgP2RyIfX38/fzzKg5gU3tRdjxsYN/mte4+172fAoBx4F1k3yzmgC3LBMslkiIp88w2O7mAb8Vc1etYzTgzADBvn5URpLFaWKe5QD+xFxpEBwDQu4Q13UPT86cMwbJn/DcBAGYC6NUEwIKy7jUMwDcGALPHsw3epusvBVDS52txlFmZtwEAMXcRTzRraBylIvF72zvy4MEDObizRxkRMgBRUltRn2+lgmH6GgCokjO2H+DnXAkwYmcrA0aLj2plKtXKSCq1odTrA6nILeNr7G8qgiYUkMrRJJq3I6bBCADPA4AuWbmssqoAyVUCgKg0gFRSFck4jbORuqcmm0vha8JLGX3WcENLsdGBOJrVBNxtMwqMUoEa69LL0k7E2ok/v7y5lt2dHQKAAM5IOuB1I9mm+6y5W8cEBSGVNFV2k8kgqW1SlqABgPS9bp+UNfmOeezbBUf+B1UaBG0V/Md/BAAbDcZnh3cOZW9/T773ve/J7u7u1wIA2vy1a6YQDcqhx2OCpc9fPFcGGSuRKjKZjFnqR9/NRhwq13JwsCc7W31pd9rSBKOvofeFJ4txHg216UfWvqEyq0opJlQR4d+w19AMbFFOSAFAHN8AP+gQNhttaWKPaA19Ztj7qZgStTFR/juF5vdcxrKU8XwpAzABh2OWBaMZoGeWcj+tlUGa8Md0j1hPbn77PQiqHmyLgOmXdvku05AzkDjxP6GJmc5l1RbX/Sf9UaR5S8AjSR7Z75kY1YFQYayVRcw5mjbmi5s3rGnglfM5UUdYNnBsFjmvAAAgAElEQVSJ9JUg44U9M5qTxq80TgjSE24tu2soiydKGYAukDRCBcA5jt+GDMDU/vvz57oEZw+IfaCBbB4zqaPpn5YAY79vTHuLaeKf8dioNMX6TszpteZ9kM2jUFXgKxh9os4BglHygeMV9z4wUJKkEJ0/RqyxazWWZBz3GFhnx+Oe3M3rtOTXMIgYd8Kx7RjxuuP8japViwC+MoAwBRSNmGTPrmi+xffm19Lrx//dEgb6NfSJXp/K+aszOX99xnLgg9191bly7D84t//3px+5MizQ+jvclEH/DToFMDb4Hf+xu6hzijxZQaCLG4bmg2lqgImBcuTj58fy+Msv5dnz47DgXJdYm5TKFgEIoz9Nh82X+vpNcQRGwKlbR1In8my4oZ90jt2mk3ouS8ekMmBQS3Otay40Ilxpp8uYwxADdEC2BpMLfpx6UgQYlAGDa2Vm0YESGsBo+UK7OpPp6EL6TZGjg23Z3m7J3Tvb1KUbDK9kPL2Wre2WHOz1ZWu7TXFZOPbJoooCVqn0dmRr/77ce/ih7IA9N9eFAWcX07ttY7BuoxMv6JAlDew3ex9sNGY6cb65Zj/RkqJaRVOPa3l18pk8ffZzOX39Wlo1COjuSKe9QxAG4C8aJ6Cb6pMvn8nl5bX0elvywfsfyuHhkQwhgiZVadd1rsG5GestZOxdZstlCf0Ery4dAKglwIPBQK6uLuTTz34qP/v0x7Kz3ZZ+tyl7ezvS6XXlzuGRNJptaXa6ZFKiRGSrvyO7B3vS29phKXG316EIMBw7DMB0GgIBtdJhzhVtwIoAQDMuqfFLAZkAACKoAeNvyjJT6ya9mI9kcHMl15enDFColTdfcIyn47F88fPP5cvHn1PoGJ3Jdg92GOzs7m0LuiJv99DkQSnK1UWVa7nf25ZKsyUjOMRGTfoHe7J3eCDd/jY8MaxY4kujTUkCzKdON/d77I80esFCBPXRfTT7czoe0H68ePmcOnVgGMBZImMHp42SCgRA0zGC9pncXt2ynBU/cW/37z9yDWfwLFVrp1F1pfOuOY2eGHqT+d0e7MNoNCBIT93I6lxenjyVjz7+sTx59lT29vbk4OBAHjx6X77xjQ+l19tWc4gyYDIARaYL1eqZTBbyrV/5ddnfu0uNzJNXV/L//OUn8vTZmZy8upGLyyHXzHSCoBDO2IYH7AAV9DbmMqUQyPZUHY9SIABZV2PVRbYvnqMAkzMAYE0BQGO32jMMQHUQjvZlgZ6To9donStjoB7f167UVQJ9DDjAWED3Qmicsgwh6boKzQTn6PF5TdCUA2cpAEjbS5C47spVVu/oV5W8cZZkGLBoIKQJLtg3AwCtWyBAP3Q8x5o2NmCsfbjqPrx9SxgQZfa8TFOwqERw1Rq1z+eajjiwKWWu5QCjNUBQUfCX8UFJUF/M/1hrZfwH4uAu/tbGQGVRuUXJpmlVBlfjjQL7YhpBLl6xAK9IM3Xzuw6NR/JdYAMq4TfT0XUVAYDxWNE/uYy7XeuqcfXzeA3ztAwQ3BQAtPOkTT/SMcs99whgjpmOm451GaDmv79CU7poTuTx9ywAiCZgmfVSkNCJ348ZJX5+onKmBFfP+cBkQxlvUO14BAAbdfpjaJ7BJ29v9+Xe/ftyZ3+fiTHMQ3YBduuAkJljpWTvR1e815JFFQS02mQpSKKD4UcgsIbfJyJVNP8YSrV6I7Ic8D3cQwUauijVrWBPoF179eQO4GIzj4VvxmHnQ/wOmw2fBAabagBic6wlwAz4jVXomn3gO7OooydiY68d5vYPBrYR4CNzUC8H1Vdkh0fagPGcurq98QAgWHPwLRg3Le1deo0/6KnjBd1o6z5v4xrkOeA3HbDi3vRM/oQh6dcty0LsWvHMlBkD2SOvs4cuwCwBPmQs9Ku/9quyt7vHLwH4shcS6AC7oNUHnW5UVizZ3M1ARwVAMyWC0QS2zTRBISeMzyowMPZQMnt1xTJpaPAqmDGT+XTCfRr1wes1zs1ut0NpIGhbA3chaF2FPuFIri4uXbn6xNs5quE4zVN0uUaVh1YUqaYw2dDYB7J/A2SbKmRUseSXpcAKrvB5g1gBjUrqAIosGbeig/NMxtD9lgrjcDAPwQRUcgReboxQ4j1D6aJq2JkMjH9GuSy7SuvAbxf50jINV9rCFbk3D1C4UmAfTxrYaMCY/90BRebvIgZ2rNEca7RRbsNp6AcbEe+9sh3RYzvi52/kd2IZDr8mHAuQJBrgDDVNDGjDoij2ND+R3G9RPJbZ/4Ht6QkhMQlC78P8s2fueYZgMVNznWRM0FR1VViuEoznYmPQ7CwoYpSnpd2MuxO5D4yNybEpa3BNpsw33yiOg7JAHp6FsozxikE1u474PdojZ2fs7/Gzs7mQxmdFpeE6TuHcBhTGGsnheHFllV1r9rnF8WdgVcZs97RiZP04Fs3zsr9Vxtf/dAlNg8HNrVyenslHP/6J3Fze0DDdPbjDTbJS5LUE+LPPvyAdmQwP0I5nMGxVNstYgG0UieOXlQDHAw4AEBkpE3pHbTWyWZ998bm8ePlSnj5/4exbGDg8RGbd2EJcmy/oxjFYJE5SBB4dbdsOY4sXtcsyG8TE7LnSLX6WpY0qiKnHXvhuuqFrj14e3leBXRW/nszmcjsaMkhgsxHw+tDNk8LAgNmVdWQOtw5tg+VItjtLmY/OpN+cyb2Dvvzgd39DDgEAdqsyHF3K9k6bLem3t1q8t517D0RqLZFGR6TRl6cvL6W5e092Dh9Jq7tPbYqQe4mmgaVWVwbeSbbaD68TwvblvxhTAHPYWDSkwqAAmSWIGU6kVkFZ92M5fvGFXF9cSKuOMvMdaTb6NKowpre31zKeDOX50xdyewPBZpGdrV2O6Wgw4lixpBk5OMy5XO1/DACaQ9QOyy9eHBPgwjOaTkZkeX759DP56Y//SkbDC9nZ7cjdu4eyvbsn773/Lak3u9Js96WBcvjOlrQ729Lb7kur06PuJbqhdrptWAId0JwTikDAovG1v5F6h8nhjkPNvmSBpyLbmGDIBMPJj8cyRum9EyyuVcHgG8vg5kKu0GxgNKRj17UJMHsq//rP/0L+7V//lZyenrIJyj/4938o+3u7HB9k4nvtDtmNeCFwbdRb0tvak1ZvW6ZY3miB3utLZ6cvlSbGAHM5AvhNI9P+Zo7R5k5R0JDaNPtdES2WqeqL+dwMg5Hik5Ul2XYvjp9qOTcNPgBAJ147F5nAxozR1W0ipyev5PT0nAAqSpEYdFNTEZsQZHHrbPTCoCpqKmPMhLCKUOI+IwAIhm6nV5NuuyY3txfy+ZNP5aNPPpJvfvOb8uj9D+Thex+ynL3f21XNITx20wBECTCbgCzkvfsfSrO/JxjsFydn8lf/5ify5dMTOX5+JhfnA9nducvPjUfaDXrp7B/sqCZHtPs3AcFECzW2u7RXGFsA927OAaiiFmYE6EKYHV3Znx0fy1a/7xiACHKbBFm16UjWNvM8rlSCgIBjFxg7D+dRBrGyOYw1pgCiK8V1AQXucVMAEKcNJS3FTJsUAETIpbq1ymb0Ha1LPOabAoDYWMC3AQCE9ujrszMH9k64ETMA0JpQfV0AoN3O2gBxDWOsrMTQJ5SSLn+/7ABgWWCUAoNlwOo6Dbiy46d/N+CMa6UACEScE5fW2fWkJUQbn882Wi7gLwJ0i46VXlsKCKUAoB0jDdbXXWc63r9MAGA8p0vnhbvBX3YAMPf83Lz4OgFAxOJ721tydO+eHOwqAxB21fS+6cfcxjhtxux9lWkqoWke7P4C9AQwAKesnEE8XZUxAcAqAMDKQKpLlAADAERcD5kaLdWlP+Z/jjFPAFR9v0XPvvlKtea6AKtkh8rDuCoWsP7g1KEFiJiLLCzeiSsl1j0CN40G8Blwg9CPW5GaMrbc+8YaDKW/SiSw12A0oLwN9kwAzeD3NXZTv2tNPgwQhL42uwUjaRy9/LomCBBggLcFAC1BiFgKYODJywAAfuc732FFBGwaGsN43/QVAIDGCIsbPBoAiBJg3Pt0OpGbGzD4htTYQ+UPKhvQpXenjyZnVZnOkNRfkLmH9xeI0fCd4Sh0o0WS3IF/AE8gAQOtQCShsb2j1rOLWavQy2aTGgUDsSetVRvsiO1Z89a0w80RrM3ZUKWkxhMAgHOZoEkmqk6mqnHN+WE+2+l9Yz9FAJDhcwArGHPm9iMhTiqCFsoAQB9LlgA7BIC8JE9ocKWN2Bw7EPt2V52G4xGoSQgDGFfT+2PMmiQ4crezQQlwke/JJX5c5RWZrGCLugSBMUrjBm527fiJyhXGsT4OysehsS9kuXcMdhrAx+ZHkMvSJji+OZ27+KLr1etYw/ivKiEgXHPcCFQxjvhVlJTU6wmkAgPEsvhLFpxbd10cu4KS8TR+0M/pIMU/8W+Af2iI1GigQaJjwDIBkDTuivCf+P7S48bnsOvYBMjEZ+MxsfEqOn48ZkX3RVucqcDQ55OOZ1kiu2iux3+rTMd/tKw34bREbs9ey/hmIIPrgWz1+tLrdQWNPWYTdYhwJpeDGzm7vJDbq2sZ345ZUje4uFInzJb3uonLdmONJmWiBYjjW/dgGO9Ou50BAHEuvgD4kVruuvPWVCyeGzKAjklLZmUFOqpm1ARES8vyTUD8oJh2k9ZAk9KOn9zsVpcCJjcG3yjIhtljUanzUbQZACAyTteDAZl+7Xaf2cEx7ncGQ6YdPZUlqQLGjeVI+q2pzEavpd8ay/2Djvy9731bju70pNupyGh8KfceHLBRBcRra9WW1KodqXf2pNk/lErvQBb9I5l3DqS1dUcarS0+E4q3pZYyBqFKZ0mZMWG+Mmso8CRYzlv3ACCA01plKtKcyHx0ImenT+lAmw0FAKFnhhc2wRDdlcVMXr08IeBwfYls3ZDalOp0K9JtdbU5TZR1DE0PHPMnBcwqM3n1+iUzzpgi0GFDs4aTV0/lr/7qR7K305Gjwz159MEjuXN4X+7c/UBqzZ402zsitTbBWpRjVmttdiZuoTSYKT7XvawI/NOJqa903DH/PSiG58KWd+6zCDoTQNo2gzbcBMQAAKKbHUqx0SJWGYC1ClqBjWVwCwDwlEzA5WRCABCBFsSI/+JHP5J/8c//SM7PLlj2/J/+x/+J7O3vyt7urvS7PWboTV9xMp3LotqQrd0Dae3fFdDV2JcDmmntDlmBWJdqjRXc9v8hGHEBRxxEFmUNc7R2d68qE7BQ5p0LpsiwcmsUEtbUMGzUZDS4lPPLM4KhyOKC0YXMLYF/BFLjCUuiwdiF7XpxjFLzF9TnA4iHrDACeiz7AABmmcsKANqa0Oc0nyI4G7Kzb6/XkL2DHrO/z18+kT/70Z/Kb37vN+XXfuO35P1vfFOk0pZ6b0c1MvEfJiRKGWATUAI8xrl70upt8W9n5xfyxeMn8tFHn8izpy/l9asrMgDxufFIO2ZPQMln0xNXxuLYfACUygBAYwRqSUsQ6tegDYFjcJi3g8FaADA2BKlmkAUbGnyqTTYA0ABL+34MAAJct6QKGQvIxLNLXrhevl9N1suaTGOsAUhwHMy/es0J1ENV8atlAEIPCNcP1jEAwNOLcxkNRwQ1tYwM2VHtNG4bwxikWwcwpIBk2efLGICp6d804E+ZfnFmtSiosfOUXV/8/VVBSxqQFjG63jYY0vNagJXNVKTX7TPIX1FCtig4VPeRDaRtbHzJxxoGWdlYGrN8FQOw6LsegHF+qYhBZtftkwwr7qPs+jZtEhI//1UagHaedYzRTeb/JgBg2fOMZWAK7/0dS4BR7hm/1gHw6fP3z7fkwbw1A9A1AUHiCDHG3s6WHB3dk/2d3XcCABn7ew1tAH9TVtNUAQBWxiKVEcG/enUIOpU0lhNlADqZGgMAkexk2axj0VvpLqWPyCjDHgPBvzKAIO+DZGEMALICxmn+2ff5k4w/RMzwaYHxRhDQMw419APjjyC6L791Eh4OHAKgGL+gbQfg6uWLl3J1feXfKgIAsT7Gk7lPQDFss+SfqxQwpqPNokzsxs9mNYe55/NNAzQBaZIaAP6wjrExPz07lYP9AzIADQCE740BQMQH89mC+yZjACLgNLKF7ePjJFSWAazJE2On0XZCHmmuDEAwC61RCuIaAM7Quu52tEMvmtEgBkZMCX1w7QKsOpSjwQ11/3g9Ud8BxNYADBFnAgBsN1X3DzrPGpc7EBCxOaI+Vx5t1QwWi7GxAuYJmnig6oyVyEuZGABItt+cDEDMEbABScIxco57YGzy4gBAqxAxsGC1fiiAxPyiXxd/5OxL4g9ziZyU3xAlu7APSOMUapi7Sj8cC/Fp/Pzzzc0ccy4BwmK7rr0BAjuL6839l14v5i72AyBCMN6H7BX3q2i4MvdAfgbEy7DT8ky9lQCgjz9CB3SdIwCQw6ssnlubwLamjRnmXMxOy4JlRQBgPEtWzQ+vv7gB+y+2RWWgYxxDxlIzMaCZVjbac7fK0DQOXecfc/HxOoDV4jU3B6wqCteVApy69dckQtH9xyxUuw4fd76hpEpZnFUZ3P4xel5rxg2ZMdDEB3CYEH5sSwUbfOfYgLs0Wk25uL6Sm8sruTg7ly8/+1yuTs9leHsrlQWaB3QV/Y6YMxoQOqtZAACCAWgDAGf27NmxfP7FY3l+8lJOXr/ie2g2gsGidgONQrZtdhpYmROyCepFtF3JWJgI8QJ1wCCCB/j66tIh8NCIUjReS8W0Jt0LmrqsBbttLSH6WieYAA3DwQCdb1uytbMry1pLbgZjuR1MZcrShZZUK2i4UnXafyNpyA3Bsq3WUO7facg/+OH35OhOW7odlHGeE2CA3hiZfYuabG0fSnfrSDoHj6S681BuK3syae6JtHalUutLU+rsLKwTLcvUUbZJAciXBKGx/qI6kZChDAaAXBqpIqvKh4lShhkBwGoTRuVUbq9fs7FFu96VZhNASINgFgwFM701kcvT1+xI/fz5sTx78iV1Kce3Q+re+eY0cbcyl0E1RiAKq/2LJY1zOTt7yfLWemMpu7sop27I9eWJ/PTjvya4ev/BPfn2t74ld+4/Eqn0RJrbIp1tkcYWihRUNJp+parc/kLWZAlYWqRRZWtBhW48fd9R6ZK1ap7d/RmRgQMAF4sJ5yj1IZEZw8/pWCY3FywBHl5fybMvv5Bus0GgC6zeH//lX8v/8c/+GcEHZI7/o//wP5A7ewfMyJJhibnsnv+8WpXr4VT2796XraNHIp2+jK4HUmt1pQamIEqkWcJiTEguGg8G+uDRLt2y3kmgkRO29QbRBcMUrtU8eswAxDrQ0g2Uc0zl+vJCKij/acBpg73YkCqSG3BA44nMJyOpdToi47EcP34sn3z0MfFXBIKYZ2ClgVEDZ18rWBdZAFDXQQoA3n94IFvbHXnx6lj+1Z/+X/Lt735H/v4Pfk92H/2KTK5Gyu4jAIjmMgABGwT7ZqO5DEaww8q4xDMYDG4FDWw++snH8vTJsbx4/louz7VUGAAgNhwoU2dgFAGA/B0SBK5bF9d+CdMXmprxZjXtAnx9c+MAwGey1VcNQOj0qbZP0FM1O0CmgRfdjTLOcSkdywMCY9EmvAGAaj7cJAELA2zGCrBSBNfK9Lb/YgCQoEaqsZasppgBiGOgLA33oR0qv34AEAktlOMjq0/mu2NC/rsEAMbgXwpQpQHVpgHW/98BQEoueLAvu8nOZqk1xvCfTQGjNSWfPpBMGIBpYFwWMG4KAKpGTr4Ea92GMtiCZONUovVodkJL/cLmJU1ErAW2NtSSTMuAy+6nLJtfJIWTHevsfaeM23QTHwNKOM7fNgAQYIzuH9Qf+OcYsZ5SABAMwBqF2yGBMpRKxZUBOwZgFZ1avWafVeWgTBdgkZXOagxrDEBt9oESwDrXH0gLIC/gdyM8UJcX1T1O74+JOSqYOAYgE2DKmPfPsQQAZHThADf1qXr/KQCIUlD45NenrwlweSICGYXWBATafwveH0psB+MRE07GPo/nXwwAEhShlm+I95XgARab7r/KAEAmUdkATztmXlxcUA4FceZ3v/NdagDiM51W258e1w49eQKAF5faXXceyBpWMYC4xtuxKJYk4OD8P67b67QvlzKEBuD1hTw/PvY6ari2Ths63woAsmy5AqkRNPxAZRlKPccyHg5Y5YFYTxl/CnIi9kayGQxB7RSLjr8KOgIAXKIE3SrKfFMwrchBjInz23zGfhHgn9fuQ7mNI8eMR1NW3VEPkhrFdZkTrlZdSZ0aUQkwmIGumsWYq6ndyM0/A3GT2Dy1b2myPvXvYU8cg0pRmeaKhBmOlWri2dq3mAP7OczlkORLUzrhd+pjcz5kLSxx4YgNqfGxI5AkfkDjTH3e+AzWggKAqoFvZzNNuTg2LfKhPFdUJcEqOfdSHXT7vagyMWhM556LB57WJLCpeR2ejeqRunsv2COUAU75OC97vYbP0AY44lZZTOHXckHTsRCX5IFUtYeoznRz341lrLnnx9bhRWX3k8Y/adM1e77heHbO7HjHzyUAy/kxNvwInwHWFsdK1MLNMBzzacsc0LmykrN85CvT8V9AnU6qyFDQcAzZxF7Q/ZR106ppQQODgQZSM53I6atX8uknP5OXT57LyLEGkR2BLqAtGj1tBA44IDAOjrQ7qevYuViyrBV6EV88eSLHL19QB5AP2jFAjA6sYvRNluiqnlSgRmJDh/fjiZVuVEA/53EdgytbU66dfEnbdhRcdIEC+882isRJMGHZlly7PGkHUd2g3t7eyMUVdLuu5c7RA+lv78tkvpTT8ys5eX0h14MJN/u1WpdNMwDSgQFYmV3IfPxC+u1buXenJv/gB78mR4dt6XQnMhydydH9falTlLZNwwSQttPfl+reeyLdhzJv3pVh7UBm9X2pVrrSXNakxtLjvA6jMrRsYaWfCQvONyzxqySakGZMkCkDkFltCKBNkLv1dSvXV8fS7czk8uKEAcruzh2R2pYsR0pv1nmmzK45NDpGY5ZzPnvyVC7PT8kABHBI+rxrOGGActACtBJgu0g9HhwG2DeIM8D82z/Yk+V8IK9fPZfXJ0/l2999T771zQ/l3qP3tYy6syvScABgdQsCbSLLGkHubQCE87ECcHz2USqwSOPSMIyCzFp2SYZOVzps+J99ydfDIrx3zEuwD4dyc3kuy/mMpbwNNisGu3Ah49cv5ezkuVycncpkcCO9VotjenV6Jl989qn8+Z/9iKy3O3fuyPe//325f3SPQRBYrV4PDsEvmK6djuzeuSf9+w9F2j0mAwbDibS3tqWKrBiZkDYOkZFGAErRasLFOQuE5x4HJTGQ7DMiud2OdkezuYLhR2kzgrSLy3MCZij/Pbp/II1OS2Q21gCS6XT3PbAWJyM5+fwL+eSjn2jjo8VMGYLzOecYAcAC7UIFALO3QgBw7BiA/YY8engk23sAAJ/Jn/7ZH8tv/c5vya/+5m/J1r2HIrWuSKsfGICYM+MZ/3v+8lSO7j+Sq5uptDtbUq20eD8//elP5aMffySff/qlPH3yQnq9HRkNoP8IqkKdACACbLx8kITAn7YcZUoaQMM2pc6J33HJgdihx58DWIWsOXQTt7a22AwGjVJY4lN3mzIH+CmryM2BpBSU58p0FnVdCN1wBoDSsQT99FctJkyFWOtVRcbBrIg2/Q5UzGSIIyCXG8UogjUAEMAixoeZ5mTD6U2elZyVdB30n/PXo2B1lgF4KhdXlzIYDhwACNapMjXfFgC0DbKd/11LfDdhQMVzzQLeME5Z0KcMAFwHnOQMhvtDCqykoVEqtpw/zvoSF5ur8XfLrtdP0w2z3GX3ZYw+C5zT8+UBJcd0YGymL2Pu4rPx9zVbXpygqkCUvuBV9PmiEh0vIB+V5egmRzdMvK6U1V42CNHfN2EAMkiHdpXr1hdvBnCo+HrzwFkWUPIA0wpfnROcX3MfMbOk9KNrNQCz89Vr36UMF7cBADsofqVjnxvXyJ6tKsGyq/iqGYBoBsISYDaoCHPR7Fpq3/xcTwBAlleiiqYy5c+qTKRSAQAzYSOQmgzIAKzLRKrQ5mYJsEobWVMR6OQRrAMrm0w+18XXNQOh1FAdVRBOYw3xDSQ4kMhzJcXUCMQ2HrlYx85nUy4Cf2AO2OZb163G1mEDG5cIc/44BqI91xQAnMynTIyBMXd7O3Clb5owY4yFBDsaablutVoCjIZj0L5DCWkoASSITqYKmojo/oZAkwMCzb+b36SviRYW7Y6rKDDgD/s1zLnb21vqZ+/s7ngAEO9Bczr2HYupVk6RATgckJGpa1mBWc/y9fY22qew4YmWPjNhTMAWpdgLVmlcXJ7JixcvWHaLmLlGTUqNZbBfpN0SlKGKNJpIompzTJQDL+ZjxokEAF1zEzD+oGGIJDTuV20IGjZq9dhSQGwhr9SXAmsVmYKi+Dzuj88BSWCAgPgoOpmifNz9bTJypb64LZSgE92s8KdyE1R6i0CtKx+2OWil42kTTa/la76jpPLhXQHAVMPcP2srA7aS1xUgVOyPU80/0+YPNi8Ch50fjP1hCpzk45NoT+cPqnPMM1Exz0Aa4MPS+BpgdgoaxdcdJnkClDH+LgDtTFs1F1cYw7G4QkFXblHBX9bf2fX4xpWJgyqLd8r8WFGcF8f76ffS48caeumxisaxKF5K4570nGpDsuOfxjl2XXb82DYVXceq0ua4m7Bn+7lKUewz7XrZKyKaAuwe7ruKB73morE381s0ZmvCE50n8/GPlguUWM1GMhpey2x0K6gC7Hc76OihLBWUdhoAWK/KfDKX05NT+fTjT+X4ybEsJtoFGJqAFOx0qLlegEOXHUgAJ5gCgPZg8BMAG+jiBgA+PX6mR4FAaxvaa2gy0tKMTa3G0jl0qTQQ0IRn8b6BdUUGgM4r6dZqmxkaaUf9xt+wKWzCkTmhVzo3Vwpca2qL7A4zSDXHUqnIze2tXF3eyOXVQPaPjggAYuvutNUAACAASURBVM9+en4tz0/O5Pz6RirVttzeLKQGAHBRZXlCbX4pMwKA13L/sCo//L3vytFhXbrdiYxGr2X/oM+Nd7MO/TwAPzVpb+1La/c9WbaPZFA7lGntUKr9+9Ko9aW1bJEYlmaefRe1KJCKn1cA/RKAMN0AO0SEWmQOTMBxdCONxTaWV6dfSKMxlLPXz/mZg4P70uscyGyq2gqmOYfPo+R3Mh7Ki2fHcvz0idxeX5IRCIAG7B6yMAEwOvAtBQJDBkkBQGyKbm4vKcyLRiq7e1sii7G8fvVMXr96Kh9+8EC++a1vsElDzQBAMADbYAD2RCbI9s7k+YsTuX/vgTS6XUsfheYXRUF8Av6VCuZaVy6feTIDnjfYDEAASCMLPRvL2dkrmYyG7LDX7YHh1yBueHt2ImcvX8rl+WuZj0fSa7bYAOTq9LV88dnP5Ud/8qfMYh3cuSO///s/kHv37hIARDmGBwAJKNWl3u9Jb3tftvYPZVFvymhaleF0IVv7+9RKJAswo8foDCwBQAX2izSt4tLQ1LDGTNW8EbMSYH0MKK+8vr6U8/Nzubm8oHjz+x88ks5WR2Qy0XlPAND9xKZxPJHjx5/Lxx9/xI0HmKrI6JOJigAQLN+1AKCuC+u6zBLgfkuO7u7L9k5XXr56Kn/yf/+x/Pbf+y359d/8DdkFgxLzq+kAQDJlqyKTmUwGIza/2b9zT4ZTkTt3HrLj+quTU/mLP//X8sXnX8izL1/IxfmNbPX3ZDQMDEAwMDWZkQ3kDQDEHoXNkhBwFrBc0g1dqnGBIByZeA8AtjoMdppIdjjgPut4ywFAjFfsqOJ5EQOA+FyUF/WlsQzQmY3VLn5vCgCaXfJZascA/EUCgGCFWxkSNmJ/GwDAeP2mQd/XBQCaXUi7DtocKw9gf7kBwHXNuULslAcAPYATMXBDAPuLBQC5wXX2Jt4EbgoGbgIAcgPtQAFsxuIu2rnnX8DsiH2LL5NbAfC/CQBIgXpjI63sRllSOeAuLt1Apxv59D7/tgGA5gnSxIYfB1cCHAOAFVEAsAoAcImmGCO0TggagNQBVOANTStUkxdAkSMikLFnzL26giomZwLNQACA0F4G44xNCBUAhJwPG36gIR/1/7QxFzWGfdWHS1Q7maT4eep8CRqB1gwkbhqSYulTMmAqlGJCss5YcKYlizkLgAklsKwKAEA5n/kyYLALbQ5pSWMAAHH9ph3IaN71Y0M8gVLuFACkH7B9XiSvgePj2lBBABDwO9/9DpuAAADsd3p+GWLTjUT/9fWNXDqmfBEAaNUD8X6FMQOAMwdYepmnKjTXoaM3JAtxNh4xbgHLj/EbxJhqCgAS+KMmH+LKsQyHt5SUAUBDhUhqwqtEDMA/7jFdwzwdw1Chgu8gXkcJcAAAVVde2YPKpFxM9fkAAASoRNYoWH2YP1M0yZzLfIpxxRzEvbgGL25fjftlGbAvw9aKIvsb55MxBwsQgbRKJ/1IGjOmCfCcf39DSYxc9c+60kbT+MvY1HynWZvTtqc3gMmA5OAXizI+a2wy1lQEAOJ5GuO1YIizf0q78BoxoeSLmfFJ8Iqs/1I8I/aBRf5tHQBWNi5vCgiuG4d8CXOkRV7gL4s+X3SOdL7GAJ3Z9+J9hx5t3X2WHT+eb1b2a3tfWyOpXIqCfHl2n+Io2ZLhHBCfsB7XjXfZ+5Xl+E+W0xE0117JZHBNYGR3uyOHd3al5QTyFcRD6SMyrg2ZTxdy8upcPv34czl5fiZzBwAqmc5R5f1CzgKAdIaxiCMzF2o14HAQOJ6dn8sXT7+U4xcv2EkTLzBPAFKg+6oHAMFqWSyZXcImFQ45ZGfAEFRh9/jB5gcy0GGVBagOUdthKwsQZaXU3EP5cR3aewgcdLKgJBqbYWhJkAHIzk9VGcCJXSsLEJ1luzv7MllU5NX5jQKANzci1Y7cXiEYaUoDAOBiItXFlSwmCgA+uFuT3/vdXyEA2OkMZDR+Jf0t7b7ZqkGroin1Vl1aW/vS3Xkotf5DeXlV4c+t/fel370jyxm6udaT9uGqz6bjooGQbSe8U3UabjnNGgO7nDEK42ldnMwYqwZGvTaX5y8/E1neyMsXXzBAeXD/PdnfeV8WczjRngcnMfGZcRsP5fgYAOCX7NoLkGUympLNhSsFhX5TABCGGvT9an0mnW6TDT9iAPDBvUP58Fc+YKOGWr0jjc6uVAHSoAS42RGZIbgayM9//pj6Jf2tLel1u1pKCpCIDROgfRgt5NinbMwChON32daM6KelyPAeAtuKNNsNNgB5+fI59exQggBm43YPc6IiV6ev2Oji4vxUqvOFdFstmY2GcnGmAOCf/ss/YTTnGYD3jzwAaGwyzg2Ay52+NHs9afS2UFgjp5dD6gLeufdAOr2+NFsdV7mcN2QoiVcjWGDkjB3i52EYNN9J1XujEFj5IIsXqILW5+ev5fj4uZydv6aI87e+/Suyd+eOEibZBRvPSTP+MlnIfDKRx4+/IADY77a1PGYyov1gNu+NAUDTAGzJ/l5ftrcBAB7Lv/qzP5bf/p1fJwB4594jETAmPQPQAZKzhdxeXMsnn3wm3e1dqTR68uG3f5UaoZ/+7LH8iz/6l/Lixalcn9/K7e1UDvaPlAE4QrbYhMtpPX1JCYIAlD+o0LdqqKQMQD+0KzRZ8BkE4qsAQCRL4pJfKzmJHWLsfNKA0X4PdsSxhmxeOI0hLUVC6aN27GWWjCxSKyVWtkPMBg/2TUFQeqco1Ya1woTRL4gBeHZ2Jpc31zIcDP0GDFqApimjzJOsDs66gASblqJAL3X4+cClmOq07nzp80uz3rmNehLMrdMizOg7FXXFjTrvuQfq/VgZg8nuSa+9GACMk1BFwVIckGXef0fmnx0rLv/lPE27H7gPWimgvwZ3fpvf2PBZvGPAfFF22Df9KGHnFc2DFHzkiQp8FW2oY0SUrXe7/hjgKrvnOH5Lnw028LYZWwUAVl0XwHUbibLSYZy3rEFL0XxJn+uqz6x6L5M88zFZJIBupaFey+3NGICxPSx8vu7ijGmQYwCmXcgjf2LHw9xsOQ1ASkdQA3Bbjo6O2IRrFQNwHQCIiNBKgLX5R2AAAgBcyFiqAgYgtAARX0/ZMIRmE3sP19wQv86WBiK7mJhdfOvKuLLGXY5VBwCQ0hTUxHPa15WGdu0lAKjMu1gjkHMrjqu9brIOMmMlx+Bi00XrQgzAwa3reD0R3KihyZTq+pmkBJel8yMxAKif0SZnVzc3vhswgXR2DXZ6wlhTDli39YDTg5VGiA+AB/Y6ALIiCREFWwKDCr4VIB9e8HFonpcCgC2n5W42bz6ZyfXNNUuAcb2q04vGKE7U3zQaXXWJtyPufS25dna+ok1QoC+OY93cXDFex/4RMTM+NwX7plLRv0FOBmXIs7kMR9e+SQiJxpDYqSykUQV46ABDykIZkydU6gDwwz4SYB/+HVhrCfuoqh17EadpIlDHmMAvioxmyg6kAg6bR+q5UOav0wF/Cw1rgh1xTTvZqTdoSBZX3Oi3yvx+WfMlf663YHe/rS2Mv+f9RiEgmNXONe3pmGi08hoKCR3u2bn5jjU3p269Arq+5H1DKQk7f1wCvH5cwvzJAbOuV4HttXIJtERCwZ+/TBpoTcJs/bWu/kQRDpPBhZKvl+E2b3odBgCndvRNj5OOH5u0ueYvBjrnwOaE1VcGM6dVWXGZ9tteZ9n3KsvJP19Or87k9NUzmU1v5MvPP5HD/W25f3RH+ge77nsOAKRwfUdm06W8OrmUn338RE5f38psVGGHTQAYqwBAHXSju6vBNNFdeyBg7QEABPB3/OK5fPH0CQGvZrvFzA2cAZyPgYBt1/EFICCMPF5moLUk12XcSrryYENpA07gj2W/UZ0+NdaW0kSmh4KvmrmBmCsfDDaPRin3G9MluyqDAXhxfSP7d4+kt6MMwJenV/L6/Foubm9lKS2ZzhpSXTSlPq87BuCVzB0A+N5RVb7/9z8kANhqX8lofCYgXGHz26r3pVZpSq3Tkv7WngKA7UN5+moknd2HcufoQ+nsPBAZuTGPjRrZj6bJ6ByXKdtmmjmok8m+3O/p/hEbcThTCqyq82MH4MZCjp9+LJPxmTx/+YXMpzP54L1vyb2735RaFaWO0ABx17JQABDZwpfPj+XFi+cyvBkQ5EFXqwAAho7PxQxAY6EpVTsGAPcPejKfDuXk5RPO+buHe+zU+uC996VWb0u7t0cQptLuUrsRU/ry4lo+/uRj2e3vSqfbJQDY6/el0++pBl68UeXYRhW89K7ZEYw3ZnHpumm2AQiwF9eFd3Izgh8IXsajkZydvpL/j7w36ZE0y67Ero1ubmY+xuTu4TFnRmRkZlWxWCyyCYlEg73QsjeCAC0ESBCgRa+6N9If0EY/QXstBUiCKHSRXU1IZBarSRbJYlVlVmZkxuQRPs/uNrjbKJxz333f+559ZuaRWVUS2QYkIn0y+773vXfffeeec+6Lly/o4Xfz1nVKNNHE4OToSI4PTljxBGBYrZRVAnx0IC+fv5Qff/IJpe/o8v3d735XVtduSa1SdR4mJikbsLnGbK1GABDgVRudaQ+OpVCuytr6fakvqCccPU8s/wnGgglwxPoat/EwwPsKV/L89PcDANB3VtPvAwg9ONyT1xsbcrC7I/X6rLz33nuyurYmpTx8Q+EzCR9H152vPZR261I2Xr2Sr776SpaXFwmWdRwAiHf9egCgSK02IwvzVanVymwy89d/8x/kt37rY3n89AO5sbIqeYDdxYqT/ShjFm7PjYMj+fnPP5NydY5y/g+//T3p54ryDz//pfyff/yncnzckN4FnBfycm1phU1AOmjM1NcE1oNoAONcIyL6n7jxNzlOuIn6TmxTAECAVhMBwDiBmJI4ZIERWfHFJEx5gecSqtwaV2IAkMRO52NiVhJIpu2FPSAEKOMmHwYA2t5ipZAYwLRKYmyaH2+saveezFnIg4ylirE8a8JTUQFA/BcDgCEjwyqJkzb9/z8BgHq96f3iyhXnDLZYFuBisZM7E5vApP3ybA7YmJnExeQYZhoeV8qT6x4tVjCEu4PeSMX2NwwA+qYBLs76rteBZ2Z4vePir1+HUYe8qwLANg4FShRdoSfoOm7Ndcat9xj4x9dZEqpx+4XdI4pwuBYrnvnvm2zQPEEzLAmy1lUsFQ6v3w6Q4d9lsdttbuq1pAvQk9Zy1s/i8VNmT7KvmuSPEYfFtn98ACB8v5EBZkmA3xUALEhH/bTRfA4MQAKAHQUAwQocsI2Ct/IwCS73Fzq76IbIsj+ZgMoATKTX2qhBu8n2HTNQAUB2/xWAgLRvIwAItUbIyNLnk/gsh/m1Stmd1NURJazD6yQAEHMfewlyXYuPoTQMeQD2mYsuuv/q3MH1N1pNgocGJIbMRuxDkESHAKBJgGmVAYCfktm0ZDIGAI3tNgkANJASsRrWNK1mizJgXLPmYwkA6CWuUdxSD1AAfu7s4QqDaBoBYBQMwEazwZxIfX/duqTaC52KS/o5aLRx2SYACAYf8gdVe0G664DCcklKZXgcorCsz8vmqYF9JgPGv/jMlFQV9jrO9oqszD5srAxQBvinEnKcd9AUBWiugQkE/3wXacRelQEb81JjiJO2O4k5fz86x8VxfhzQN80SJCwATYpt0/aVd4qLBjoHjLgsJpXlfWH+l+wnY+AXU2SFeW3qcxQot6ItHpTtdVEf0vG3RJ9Q6i8jYs5VRsEkwOnrDz0Swz0w3j/j/WTcc/lVAW7j7igLwDTwMks2ng14XmW8kt8J35/FFScRT52LvqaXHnAmA/7GAYDcV/CZARA4dnxSdkmJh2D4++O8899lVHIXm//zEHLXzc1XsvX2hWy+/lLWVq/J4/fuy7UbMKzXgAIG4EAqIpCttoays9uQtxtHcnyi3SvBAgxbjicV7aT5h00+TdbUryBJrHXjBaBwdHQskP5u7mzJxuZbSnmLM9oEhGwNV4EB0AcTVrxa7bZcXLQJQEGSS3p2uey79caJmCWbuGaTriqCi0MmPB3wrummIEVKz9QLANJbVs5QTcxBkqseUvr3OWm2GnJ2BglwQ5YCAHBz/0QaF11pXvak20PXqzIBwFI/L0VQxnvHkusdSG32RO7cLMrv/vY9AoDF0om0O0dSLPUVBCrVpVSsSHm2ItXastTmb0qhPC8vXh+J5Ovy9OPv0wOQPm3DknqQKG3RPdLEO0gfscpHk+QEu96odDhJWKKDEoKkHYa4OePnHZFCVzZf/1LOW7vy/KvPyOB89PCp3Ln9VHKFRZGO80/h4hBpX1xI47zBjpkAshqNplxAAozEpQ85tl4/fVeCl22A8OANX6j+AQAskAFYkpWbS9K6OONcPz7alpWb1+TRo4deAlxfvCGDXEWGhTKrt6i+HR8fyZdfPJOFuXmCfw+fPJHexYUUK5XshiAhABgBIhZ4tOsXwOWEsWEBIsWoYgdcG2t4iqFZQU7ajabs7W/Lixcv5c7amty8eYuyBFRkkTwdn5zK+XlLAcDZGmXUkMm+evGV/OUnnxCgvXHtunz88Ydy5/Yqq7OQucPIWAE9VIrzMlurSm1+QQb5gpw2L2Xv6FzyxYqs37nHJiIzFXQNpmZBu/V+TaaEPrMs4E+ZfgkIqJVY+30kd0fHh/Ly5Qsy+lZv3ZD3H78vt9duS7lckfywJDIEAFgWGVZkeJmX05O2vH71iqDh9evLrPwbAIg1zcr1GAmwn1uQHnkJMBiACgAuL9alWM7Jwe6W/OwffiLf/s7Hcu/BA7m5sirFhUWRAfjEzrMPb9brycnernz2WQIAfvTd3yUA+Lf/8Jn8yZ/+Ba+31ejxPtAFeDgAqFVi8aSLCrEDiW3jVB+jPj1w7GWbkn3tD+BXYQC22rK5pU1A6AHoJMBImnXzDJKREQAwGxBKjHtjD7KEAUhTZFeoUH8m7TJoDEAeGGJJhZP12jxEd2fOLHdgiAE8PMWQ0TDeA9Ct04jxMuqplQ0AwoeUMvVWk3uVBwAhPcehAzYclDDpA7GkxEDAMAFKwMm8wMMtBN3GJewjCb81ropYdtMS9RiAS8VgPK/o+ceV+hhYDRlrFv/8HA3iiX0v1QDDmemH1xwCgCoVB5MmaRBBD/WMpjgxkJPlpZjVlS1OwtK7z1W+0ljmx2UKUGXrwV9fDEAOE0B0OtgO4np6/V3l+YcxBfePz7EDrN2LHYosv0vPk1GWYvzsp12HX3dFeLWN6s48kGMHZjfP4+caM/7iz43HMG4CEv99ODap5/o1DxajzzCU+ymskCooRp5sjH1B05j4+mJPrXGAZrxv2NcjbP3gQbMwg/JuHjk77GqKbOSGvH1hYU5Wbt2SuVpd6rBV8dJNfQMzwx/nAWiAGPYedg91HoCFfMIABACoX6sfYH4AMBD7aFdyDqyG6QcBEwLZ+tkm+fUegA4AxNwA4GIegADclGGPHANAIcpLyirU7r/KxKMM03XPBZ6j+6WCgDHATLzHAZEEfUwpETR58GNPz2ew/RUAtGaK4X5g4DiYcABY6U0Ithmtt8FuHHLvwZ4E2xAUu81zFz/zkloSHpTBiCYYOIfxvIOvU16fxrTXOJScs4a0bwID0JqAgB2I8xsYd/2gESR9hxtNgpTh+LAJCC3ykrOHNQRReX4ClNm8Rv6P97m41EYeeD/r7AoyB9YzznRc91BO9PvS7VxIv69dgPVelfBB0gkAwSIICG6fdlJ/KiGcT6HlsWwiCVDRKRPUo1S7QnchIUUjFmOFIoYil3P3oN6NQJJ1/ihgqDkQO5/zbEaquFdQYe81Rmoi7dXztykzRgkdbv8Zw1wbF4d9/uj85acBS0nTjtE9MWzaMC3u6824dRPkfol1TZJvhrlK+KlZe/sI4JUajzQhA8A+1xL2TswfnJsKsLJy8WOi5UNwpkaz0XjrmuIJG9qWhfuLj+tTEpJp+1u8P4z7evQpvtt3shiKNocmKcamXc+k+7P5oM1hVC4ddhMOx3Ma8zVrnoZnrND+ZFIeZjGNe0uAXYR5E2NWxCLiZ3GvsjP3qD/9VZ5Irv3ifxrCEHXj1XPZ3oTX1DNZW12WRw/X6WelHgbYIMvSH1ZlKDU5Ou3L5uap7B+0pdUsSKdXlE4bTS20ZXb4Crv/WuAOkzNWOoIFgyB7fHxC8A8NQN5sbXGzKZS1QoNDpzH8aETvBgbG6hftC4IQeA80EymVAAC6w7bvsKej7E0e0drYJeD60ADogdhlGjRd/FoFgjRYKfBoEhIe0qyTC4lM+Zy0mucEANMMwJzsHJ1Lq9Pnf71BUXqXBckNZggAFqQn/fa+5Hr7Uq+cyvpqSX7nt+7I6q2y5PPoHnlARh3GAQAgPNgAANaqC1Kfuy75wqy8er0nuXxVPvzwdyRXgEy1xCom+1vm4cujDEd2d+aNu6hlX/uuZEk31/REsgCbPrgwMHkA0EArMHEAtnwuZ80tefXqS6lVZuXhw6dyb/0jyZWWZNBBFQ0grgb1i3ZHTk/P5fDwkF3NGudNaV/gkKzJB8ZZn1dUeXSVSDbh8nRnPVhfdppSKAwIAN66sSCtxqm8efOlHBxuCSTAIQNwYXlF+rkyAVN2gOsN5OzoWL569rnMz9elWq3K+0+ekIE3w8QVr4xqUrCYw6I8N3YGn1HfiuyAjvcOAUA8w4K0zk9ld3eHUta7d+/IzZvXWZVFAnF+1qb8/KwJ4+u81Cp1JogAMl+8eCE/+hEkwH2CX9/++ENZv71K5hw7meHjcpAaayfsWm1W5hYXGANOmm3ZPTyhVPrOnXtM5mYqYNACMEQ3H/PQSe7tSht6ZqQKAOYUAGhgoAKDAHhOT4/l+fPnbOqxho7Ojx/J2uqqlIsz9OUBcAaZvQxnZdCdkaODhrx6vSFbm5uydO2aoErc6V5oXzVn0Px1AcDFhZoUcn052NuSn//iZ/Lxhx/I3bt35ebKLZldWpYBkhd3AEC61m815Gj/QD799FOpVGsyd31VPv7O96WbK8rf/ewL+cG/+0ROzzossuSlKoXcrPT7SPpKSjzNq1SIDXTYPUrX0bjkJ1kbLvOIQJb4MA05Diry2zvbUq/VRwBA+h8FLzCy0vE/jciPJIrmIRqZevsufu5+AHRypeWV1e0lhvD5DA64JiO0DZRjQUm0q5xmSNY0ngP01c5//Jxov/AAzTsCgIVCjgeu84b6VDbbbd8EBAcdmrEHAKAlASOfHySkCYiWBgDjZCZrWY0CcKOA46TEIQbgQnlC1ucnzzsCunyMHi2AxJ+fOiRHYA+6wIaHC2MdWyzFPm8AFZ9rQbvtjhsH++xpiaT/vVHsadLwjfzMGInxD8bFTet2b7+vZYjAS2baASL6oBgQn2Rqnfocx27D8kXCDgAQ/2GsTRJlnYAtyQ33tyR3coCBM+v34+oO1uMG0xJs2yWy/Ab1ehN7mfTn6+ei+BN+f9znhSBb6n3dH0xK8sP3n/Z7k+a+/iwdX2NmjwHqvEYX87L2AisOwVYkfE27vnh/SLpWjo4c54I1TUCjsmKJAAoBwMU5Wb25ItUZNLhD40BjUun7fF0AUNl+ygAMvQBzYP8NL5UZCCAG9z1EAUnBOKpbOWhu/7QmIG7/we8ZAAjWnHoAAtCB+X/SBASQJ/Jt82BTVqYCMPhd/RxtMDI67gocKvijDUmYO1Kq7C4vSCaxvobY9wMA0OSONkcNACTLjjkn2H9dSoc5/x0wqOzAnhwdnai0GZLfCAC08UGeqQ25cikAED+38KzFO42zthfDwiluAjKDpiqwvujB31ob+mBfvGy1uTdaTEmtOTQF80xNGxc7CNuo6u8AzGtfoulWm/eHw7+eCZXcgYIfn+tAYxdUTMgH8bWelYYsuldKBZ4rNUfQc2K4rrXhIApNbiIB3HEAKJYh8m8CXTllMxpgizOGz1W8B6RKlyHgyOF86s4K5GMSBFRVEa6A/s8W8x3bFDmhxleVCCsjMCRzJGc4/l5URA3n5bh9yOKE+XXH3tFxM65J7xPGnBBESY2vv6i0gtC+bezUdBRKqwNGI1TynTCnCv20Y8uQwUCbtgG05vrHaodlkMsfEU+nFVHCGB765tv6iq9zUkxOjSs7n49hNro3nWbRYp89zSpj0lhe5WdZljQeF8oo6F3VwiYeq5H9CiA5LJ8ccSKJUVa4SOejkxmwSYdyP27R+cfOYoyNGc+G7OCItGTqp/BeQlzXFKsWc7ijWPHKMQyv8gy4vhqf/Q9DMObebIAB+Eo2X39BBuCjR6uycmueNHrdDGoyGNZlmFuUrZ22bLw9lWYrJ+3Lsgx6ZXpSFYplglPxIrSJzQDpvCUY0APTW908hjJbqRAA3Nrdls1t/LdF0A+oHAE/59ekPg4AAPU9zVgdA2Ft3fX30x0yQ9CO1bsAWfWbFlh8/jY00NtGkRwg0gcnY6YlAGCTTKwYADxudlIAYLdbkkK/7JqA9KTb3JVc/0DmKqdyZ21Gfvtb67K2CpklukfuS6mMioM2ASHDqViS2dm6zM8tS6EwIxuvtthc5KMPvyf5QpV+bUhIJAe2jjIU9T/XhMBtIAAH0wHIVSnDhxkfLhBwTALgNkBlBJhkE0nWpbx8/bk0zjfl5euvPAPw7vpHUiotSfcSQKMCgINBwQOAB0eH0mi0pNloy+UFKpbqZWYbTiL9tQUL8GsgAABZdSQggk5NXbm4bHgAcGmh5gHAw6M9WVu5TgDwtmsCsrB0i+wrsv+YEPTk/AgMwF/KIgHAGk2MUU2s1Kpu842CbrigkaQFYxh2BrrKItX5mjDjCujOnc/L5fm57Oxuy+vXr+XOnTty49ZNKRTUhPrsvC0n5y05b0ASn5fZSs0BgMceAMR1XLu+SADw7vqKzNWqjl2Iq3IAYA6+LWWpz9UUAGy0Zc8BgOt37xAArJYpAmNVncGWgMu7A4CTt61wpMYDgJ9/8ZmsrzoAg0UqCAAAIABJREFUcG1VPUDpz4iEXBmAg25FDg9a8pIA4I4sX1tmsnfRRcVX7QPwX5YcLbW5jGEAzlbKHgD89Oc/lfcfPSAAeOvWqmucUvHVWCQPjZPDAACsy831+/LRd74vvVxZfvLzz+UH/+5Hcn4O1mOVnplYK0PKmWfUdhKdkDHeTA6TKvhV5hZ/ZwoAiGZGMBhHZ3awRGMGIAy00yEivZtNAlL4d1HyafHETNdxuGJVPgAAwSQBu4uJc2iMPAU04Melul4mlTVL4Ozndt0GBF8VABRjVDEZQ5wVVvobTe1s2GihqYp2AQbbWaVbfSYkSAZyQWGJe2RGNTlMVsHACVnE8XjHX2dVvzkuJlWc4mEzKp2NEqaI6TQCAEbvH0vIvDed72qaBmRjFp7NE5uD9nnhQUIBQAV6vMUHuzYmcspp6yVhrNrBzyWM3xAAVKNSt/W6/AjXGxcgkmeeBtzjgn8sAR3HZPQAs5OTxv57V2FA4ppiBiDmMN6LfsmFggMykkGKgT+790n+f+OKGVwfMeM0Wi9ZBwD+ncU9F67ieWfXFX4/i0k3qQufSdiVZaTzJQSop8257PVvBVC9cO+56iX0UwouI+szmX+6HUye0HE8+iYMwNVbtwQecL8pABDy4NzwkgVLBb4dU8+x/wwk0XvUnwFcUZandpwGcGcAIFhAKEiZByBZgPQUTABAvgUYhAQSSS8gsBc35Ut9JhtagOmGTzZGfOSdzlhGczoCEQSUesaSd3PDdb1k/LPCM67Bec3iecNCBH8PAPDysiMnx6cjAKALnLpds5txUkSx+J0wZtLzM4zDyvxcSDUBQYEdax/eevgXe2Gz1UwBgHFst4ICz5Mc3wTkRzMNHUstigJARAdgAwB9wSrn5r1JidkwUEkM1rQD5yRIhXHWnAUBxXnOaxwwBmCyXgDOqf1Rskfgf6FeYqEPlpAO5NR9H12L0yo48/mzcwLniVMBKQAYsNFIdlCiBvIkjjU8FZPDK89nGqMUBFTg2YAxgJS2v2Zn4OMKVD4PMMLImO6qPt6PySu0octAi9huTmeDWJGSJBKg2fpJxVSw4a/oyZdWCIL8YM81rUoiWD3oMgaYqsQAQOSkcUEluR6aHKQub7QBSri3x8z27FwlPVZJLjhub5maj7s/nJZHXmXvmvQ7WXlplsLC3uMqeWz49/b7WfkzvgdsgE0fCZZrF2+Nb+l8duJ9OpA//J1J4xs26wljmgF+/nvWcMoXL1FUddflpqXOnTQzlddvP7/iA8q1fvGvh9hINl69lp03r+Tt2+dydx2gyC25fr0muXzX0eOr0h/W5aRRks2dluwd9eXisizdfkVyMiutRocABKol6ZdbuK6ypgHSqjVqOmtf42cItienpwQAYey/vbvDRQwTZ/zMqstm5AoGoAGAqBxhYHBQRcdgHBSzAMAQdbdKCYOPkf7IKtC7sAAYAoD6k3QE8p0lHcMOrJmT8zMysa7dSDwAWz2R83aXICBACQCAlAAP8vQuuTjflgIlwKdyd60sv/XRHbm7VicA2GjsS7Gs0sxyqcrxLs5UyKqrVefYxXVjY4PNQZ5+9B1KNQH8GQAohZLzTQKLEYBIQQQHePiX4OZTkoT0c0ueqUou8IoPXwmY4AIdm4D05NXG57J38Eo2Xn8pc/W6PHz0VO6uf0tmAAB2QNsHiFCk90W71aUM4eDoWBqNtjTbF9xA0W0NyUfSwdO6qY0CgGo8jM3/UrpIbDptDwDOz81Ks3kibzZeyNH+ntxZX5EHJtEsV2R+8bqOGYIC8Kx+T85ODuSrzwEAVmVuDgDge6xSVuCNFxk5+3GyPNwS82BRJPM/6cA2bb3aPMw5ALDrAMBXr17K+t0HsrJySwqlsnR7OTltXsh581IazUvpDwsEtLBhQVb98sUr+eSTH8HhRW5cW5aPPn4id2+vyfxczcnalb0JqQwq6LMzBanNoXNtXs7OW7J3fCyl4ozcvntPFufqbH7DQ8CwS0NPW99W/R9X+QsDYBi4RtiUGaBzvP7QDRkMwK++eiZrK6vy/vuPZG3tliZsYHgAAByWaWGQy9Vle+dYXj5/K9u7+7K4tMjEDwxAADYV12RoKgDoqi7oEodkDoUBeP/NlNBwpyv7e5vy+Wefyr3123Lv7l0yDVdurUquPONZHBi3xsmB7O/tyC9+8QspzdZl/d5j+fbv/DNp9XLy08+eyw9++Il0OiXpD0py2UG5ApJ+AIAAAuGBZrFUE9fQE2ranNIwlsRirumo+gYAEEzcw4MDbRQTSYB/pQBgKF8kkK9JLZJ4AID4/0JBbR1CANAO5uHeMi5hmAQA0uPVEnuXCPwmAUACHQ6YStbHpA53iFH/tAFATcqSRD6RPOj+G3u22e+Hc5/dOL0/nTX5cgDyNLlOxiKyA3A6bl1ptY3+kvm7shiq9zQJ8AKLKHx9HQDQ/l7vI5vxOu5uRtgaABQALkDG5xjglqPh/e374WeG720ezZPi7a8DALRrmAZ4xePAQ3ZwqLQscIR54HNcfa52UDPJ4lVnSxyPQ4afHvhN4RLma6MHg3Hjn/Imy4j/8XXG93llBmAZNjZFSj7hYQwg6NbNm1LOF68EAMbPKZQ0hhJgMACRt0D6q3LfSwHwp8xAsAA1r/HPHwQAgnwJQ0q9/6wLsAJ2zHVdQ6pxACCsPZSROQ0AdIBikNukAUDXiReiCgOonfdjyCjJAgAZkwI/VYJkaAgWAID4f3uph/BALrtdFqROT8+kg260Lg7hlMJXoLz5ugAgzoaLi4seAMR5BbkT8wpIKPN5svRCABDsedvLLYaHjGJlWCY5DFRX8Lcmg4/5gkqGYfFCZiN8U1zMxe+h63Bwe0oIccU7/C3mKgklZSf7BQBkigP+niX61vAOnn8KxCqTE6CmAoC2dpGj0UOSNkBJ8Q2SX/M6doOugKFTwGiRVxuF2Qt5UH7g2JaFEuNBqI5KGMKOOUfbLfPFB5BJONCNQURF4t4bFARCLzzmicFZcIyVyAiQlGERYmM1LkZlnQnCQp+pXuzvwzG98vnDgB9vwZEwOfV9Xb4B9mkfBVv12OaeTUUKGt4kzMqx8T2jC3CsZkuKA2m2o7GGQxA4BgBjIGskXo8t0Kav+F0BwHGF5avuc2ExNmtPntY8juEbayNSP00CAG0dvzMAGDzDUaVQBFS7nI5rdgiAOI0bZVmIGK6i7N30y5WD+M1wafq5j9gUYVOTnkGu/Yt/xW3o5ZevZePVC9nZfCXvv7cqjx7dkLk6DrRa0epKjQDg1mFHDk6HcnAylGa7KDmpSS5Xk/PzphSLZYID4SuVLNGUPu9p3SEQYhsbgD0w59AABF2Ad3Z3GBQB5OHwiU0DUgJj6gAARFIFo3qAMqju1WpVmZ2tqk9FYM6I68Lv434xwX0gtYNnDo4gCRJsoAuSZF1YGvA5YUZGNaGE43darXMPAC7dWJXa4qJc9nPS6RfkrNWVRhfAapkegLleyTMAAQAaA/DuakW+9fS2PFhHM5amnJ7vSKkEBmBeSjOQNxalWqmQiYUuxeenJ5SaQXYGYCdfLFDKisRkiIYI+Qr/AzOwkMffV+hbApmwVooc6BVU1sC4g8THmHfcLF2b6lHDbP0ZNlYLmoVKTjbffCFfPf+ZvNr4iknfAwKAH8hMaVkBQLKz8jLo56XZvJSjk4YcHALwbMtlV30xdAGpJxgTEHZsRpXEHRAR2Fzlr1xWXzoAfz2Y7Xca9PCABBgy3mbrRN68fiVHB3vy6MFDuX17VRaWlqV9eSm3Vu/ITHlWQWcYOXcv5fT4QL589ikBQLDm3n/ynnQuWtocA+On26e75WCB45pj2m9gmB4ebEYAiwwPOn5AWb0J++ensr23I8++eCb3HmgTk/JMTZqdvjTaHWm2u/yvS9OZPL13IHl9ufFaPvnRX9A77Nr1Zfnoo4/k7vqa1OtV+vRQ/usq5EiUyzM5er/hddY4l5PTcymUZuTe+h2ZX6graMh7MhmwMz0eS0VOM2eQ3CSH2GRVqVGqDmlWELflh3ixtbVJAPDNmzdy48YNefz4kdxeBQAID0dljwIAxDzLFefl1caOvHi9TbnL/NwizZa7BgBWKgQBTSKTLPNE4h4euiFdQTKHNVetldlw5aJ9LvuQZ794Rk/Cu3fvyVy1LvcfPtR5gojrfBa77Qab3fz0pz+VfHlW7j78QL73+38oB40L+eKrt/J//elfSn8wI50uOgvmZdjHWp3xLAKsB6t4M5GyZDiDVq6DmSQVWXYh4QaF92o2HAB4dJhYL5TKLK4QYI26lcbV26kJmBVdfGISxF/XVRCHAjDk2GkLiVYAkoXvr4yAtDRnJHHIKNzYoZ7JdAYjKiUZjSXEUULlGTEuaQcwDAYg4jL2NTAAsU/Br9Z8ACFjx/3x8RD4dL49Yzu0JmOUKmYxJo4m8eFWlSQsYyr+9vcZXd5tLYZV0tD3NwTGkkNWOokZSRTHSFZjRmL8nH3CEwBnjMKRAkFVBpoYWpdvvJf6OKkcBK8kT0knaOmDxvhuiXY9fmwmMA9CUGcScJTKo8Y813BfHklJxnxDc5ikohw+k2mMibRvrc4hb2BvPpv0XlSpHLyujCnBcXb5U+oazNfXsWPCyx4X+w2YH8cY9fNjzMHU555RF8l4/YTPf9rYxMMdPmdvQRA9x3cFIHHuxnvZdWpssrWcSEWT+4+oMtFFTtpbrzKf4kNIsqe4wgX293yewB/2Y+TkldmyLM0vytLyEplf1eosQQjbx/xayqNQraxESmLht23r25v1a6xE4QYFdA8A5gCWXFDyC+8/8wYEAzBkndNvip15TZZrRywHwjnGngGOJtFVRpdabhRyrqhnHYNRcHTdV8lFcxJgYxUqa81XiN3tJt1a6fnmOr6m5b/pYhDmAFldQ2tKgj1EC0IWdc1vHbEPYB+7zLq/wc8AZuBSDHiDZzk7nLqDtMnTEqatgk2+MIazgIt1aNgVPjtb73w+OGEUi7IEAPDxY1lcwrMvSK1WY/5kv4t8Ck2ydI+8oDTYSBwGovG+3fXZIdnylka7RcuNfh+eun0WZnGOQ8dW+gFTnaIAHX7PJMalsvq44XypPrHqDQhfbCiukOcmjT5CX+5wlai00Bj9sC3qdR2Q3Mf5RgvkwF+NhWlbPCT5AAoJYGDCcEyd7Bwxiv8BmDXLArUfx1yBykXnAqTZOOtZccuxC91c070ikcVq3IBqKlSzpUEsxpnAczvOGcOCRFa8uAqQNB0ADOXL9ilx/jLKmEv2Gy3ahH5p8bXG+3YK+Ax+mf6YTkKK+UQZMNju9AE0Jpl7Xvw7i79JHA4VG6EVQDJWCVgb7mMsRAT5DH4W5nPe3utr+s1mPr8xecw3B/yy89Rp+9Gk/Nb+dtKeah6+YSHFchE7B4Tjmr0Hjkp/fdyb2AQvYXHHhcPwvrg/WOHHxer0fTu2bHBxYa4xqSg3Mu/bP/tvyaN+/vlrefXylextvZIPPliT9x9dl2olT5kpDs/dXFUuBxU5aRflsJEnAHh+js2tKsV8VY6OT6RcqvC/8JUFAHIROZmgPQj7F1WiRqPhAUCAHKRqsnMTTIRhJuwAwBIkwAUPAGLjwM3X6zVKNbFJhQAgglfM8DB6tE+o/HnFgX3O+8/yDvu9pPueHcaSIIrfabXU/w8bKroAVxcXpdPPy2W/QCklAECAcZBPS18BQCQwrdNNMgDrs6dyb6UiH3+wLg/u3pTcsC0nxztOAjxkUxS84KGytDDH+4bRfLNxKIXCUJ5+65HkSzhNOo+IPEAtAIA1yedrUihUHZCgnVKxjYBdMHrQgs+UJkmpJWsHN4vDbMeZMBh0Rx9IrgQA8Jn84rO/kpcbz2VtbVUePXwilACXF6TXwQzXhAkAYOMcMgQFAAlg9dX43xbMJACQgJoMtDOtDOTisindi7Z0updSzMMDcIZAV6NxJm83XpER9+S998kaq84hEenK0jXtpkv5aC4nbXg5OgBwfqEit25ekydPHtJUuEIPwMgrcQwAY2uCG787KIXBzg79fnuLvdRCc/h8QS7OTwmO//LzL+X+o/fYlKM0O092KRrMtC/79E687CnduTZblTcbb+TN1qb8+Ed/TpD2+vXrCgDeXpO5+RoBQFDYUTkH7D8YdqVUyJP1iBf84E7PzrgO7xoACEai6wLM8Xdd0cYfDPQO7efo7zrud3V8AN6NlyXRvuDNGwKA29tbcu36dXnyHhiAK1IuFaTbvfSynD4Ad6nIi40d2djal1azI3P1eQKAvY6aPqPaOwkA9AmQdZnr9Jmo4nHVazNSr1Yo90QTkI3XL2XlxnW5e+8uAdinH3xEz02mdgRZe3J50ZKd7W35m7/9ezJ27zx6Ir/7B38ku0fn8uzVjvzbH/6YncLRMIgsxn7iN4RxTJoouO6B7wAAcqOLhjYLANSmMseMu2Re/4YAQGUF5aXbgeQCbOKiFFiJTw69dhjwhwJ3Q2OlrhMAQB5s3AK0SmoMAMWStxgUMOtYa1zzdQDASUmOJrX/cQOAYX7BvCFgrY5tQgKgyrFIMTdwGCUAGHSu1ffNBgCTBG8ywDoOADTpF9dscL3jEt5pibDfJ97R80/nTxoAnJ7wZqfBNtZqip5IorT5igKABBkCxlEM/BHA8kb6ySGNTyJQi8RX8E0BQL8fR7Ks7Dt1e9YV5WRZ7xF2ZJ/0GdN+RgDKZHOOiRQWXWKfoazumPH6mfaZE8ck2j/GA4Cu02oxxz0WACDY98VcnsV65FojACA9t5VhakCNec/R+8JJUukziCI98xbHAITEE+w/MAEDABA/TwGAXO7qy2v5hkYBBQQTIE9jbhoAVF/qApqAMA+Ex1+SzzI2vQsA6OSZ2gwqaSIy7nllAYAGAtgBUiWLjgEI5lJgGo+1ieZakO/CKxvnLqg88P9fCwB0clQ+l6iZEYkX+bwsLy8TAFxeXGKMwFxA7MDz1Sch9HKnDyB883raiRcvAoAB64DxwR2Q+Wyg5Oij4+8lGX9sigIAuoA4jxyiK0MnkwYIiM/tdJQpiAZ6IJUQAHTWHRhL9sRjMw+dFcpUcsU6k+gFbF+1HcL7qm95jwV45GywOFJfxXCe+WfLnzvmIOdNssezqIl8k378AQCIX+GZVlmsAKJUNZEAgLrfwKvRRhdNW/RrjRt918wlu7jlcxEHAo7ki1kU/GDC/soAwJhyYwUAi8mBeo3nEGM5Rj6UHI+JtiqODTnGSw+esdYExCT3yBWhUKT9mTsX+KaFXAyYAwEAGMhMwwJqdpwNGwVpASC8fp9vRKCfff+qecS4GD8uF73Kc/06+8q0670KADjpPXzhAMUB559uKoQ4Nxm5/tBuyFtzOUKLJzJYh2eHhaTWh/Nrd4X+cXORkQYenwEQqNcSF/OU3BP/jGt9gq9neF+507/+r4bDQV6+/PyVvH3xRnZ2XsiHT9bkEQDAWZGZUkVwcAYA2M/NSUvm5KxdkoPTvpydizQbIjPlOTnYPyIDsFqFXDD7ZUadmiwmkzkEARHsz8/OZHtvVxmA+3sKmKDxRbnkvRgYrB1Ig80jYQAKAQvIgMEUMWAFD1cTBVvgzicjSuoM2PMHPztQgl0BVpgLKEhcdKMbBwA6CfAUALDXL4v0SlIc5KU47Enz+K3kBgcyDw/Alap8+8ldub9+C9uinJzsKQBYGpKajktDhWp+TruoNc6O5Kx5JPliTz766Inky66ShGBZmJFcTgHAQn5W8oW6kxNCwl2SfLHM6hFgPo5RQZlFZMHBvNYY0baRWMDxwRRAYyJH1IkJ7mZXNt48k5/98q9kY+OFrK2tycOHT+TOHTAAF6TTxXNQyUQCALbk4PBMWhcdsk/ZydFNqRgAVFagPht6aIkIfNg4Hs0zAjvdXocMyUoFzKWCNJoNeft6wwOAK6urUkclstuVSnVWVlfXyKzEXDg6PqAE+Mtnv5D5+Vm5dWvJAYANNgRJAEC9wGmH96xqF8c5AvwsKNlKsvdF1RK/i2RtZ2dHfvnFl3L/4XuUAUNCetbuS+uiK+1OT9oXXbns4nA2kFqlIm/ebMjB4aF88sknlMZeRxfgb30s6+trMl+f45xi9zN6O8IUuc+mINXarI6nYzGhkg/fQTJPS1r1tXVjDNoYgAkTB27QYw8OesfKJI0A5YywgvcyAHBra4ug5vvvP5Z1xwBEdzkkiT0YcEtZzi76srlzJLuHZ9LtDGVubkGGPQUAcYhQhsJ4BqDdBxIxetNhrNvtFADYbJ6RAbjx+jmbs9y/e5eFkadPn8oMZPkKa3KMG2cnguv+27/7mUixIvcAAP6nfyS7xwoA/tlf/EQuLgH+oZP3jAx68LqEF6CCY8lm5yQKUwDA2Hz8qgAgQEAkOr7D+q+JATiauBWlA3+jfo/xPl9S+a+9QnkdN9R3BACTQo6CIgbwxZ5v9nnjmib4wpAzFVf2ONgYAODha3SuTY3arYDhoCxAdkF0DMAp+bSLMVcHAKdJJ7ISOWuGpYl0InEKE5Yk8dRnMcIs9MyqdNIy4u8TJ/I+zqeBtvg6Q2DWOrrxOiJGapgM+kOm6xTtQePUgSAbAMySqGZlOZ4Nk5GQ27V4lkck1wvfLwTNeF9jGOG5q0yYjAv189WV9d6V3aZ7nWNLmSTKS4AVADTfu0kAbbzO4t/F115yF9xHAjCkmSAx4DXOA9C8+IZ5S9SdFDqaP9OAu2kHFh+nHPBylXEeLcImN26SPuYRjr3qc4S8MsfCVzwe47wspwGFWXOd34ssI6YBgPBUgz3P4tw8AUD8fXU2YABGhyzsycYAVEaXghvGZDdbGFr0BABgsYCRSroAFwt9FthlqPmNedZZUw7v9eeBBOcBGDRSMA9ArE1tUAFACEC389Om17ACgVkMQJUWO09BD9wn7E2171AQPAEA4/md+IjFACB9Tp0sNQQA8Zi6A8dMC54XZYwu9gH0w/40DQC0/TlkADIWRCzALAAQ17u0vCxPCAAuqqqrhCYgmkvhhXNVp9vxICDyRJz18MJemWpyA2Z3AOjgPdqdSw8A0vqHJJAEAByABci/sTOoApMxAOgLePwE3cc15qnnore6cQVv+x7WJMayy/mBvd8d0k154bzWQ+afXpACgJAEkmVt1kKk+DsAKQ+JcFdtG+gTpkcuk/GCpVmEDDjwA+VaCfYIzLHEr17PxLTYCJic9BS0855vtpihGMDZK6NhQxgrRvKLjCIKY3xUJErHm1G2n495QSywWByrEgzYSX4+SiiIgbQ4T/HrydmJwJIG14w5TEsaV1Bkh1mA7m5fSQGBwU35fCkofumPk/wjLIjw+gLJedqz0P2lb8KY3N+7MszjOD/eM3pyfjZ2v5jyg2n76VUBwKzfw3v7fT/I+Qw/SCl9RliUUR47shxMeTQOADRWZ3oAwjw2/ImBfz6+FeI5m74eU13yHqJ5NGnIc0c//i+H/c5Qvvr8jWxuvJGd7Q15+mRV3ntvSWZnRUp5lc51pSq9woL0y8vS7tdk/3ggx2c9OTnsSK22JDvbBwyk9dq8C5TjKuWKghoQEgOBkOY0zs9TACAOf1hgBgCWnFE/Ng8EKoAiOIS3Wi0erNmcoAr/QgTEpAtwFgA4YnIaVdStnTzOnDwgusq2BwC9d4AOswWbVqupEuCzpizdvCm1hWty2RdKgI/PW2QA5ouzMhhWJOcYgKVBT84OX0uufyj12XO5t1KVJw9vy+N76/RYQ9faWr0k+cJASiWt4pQLOfq34eB61jiQg5Mdmank5OPvfCi5fF/MMigHyW++IpKvSCFX47/54azkBExAAIDwVyywAsbN3QGA6IqFgBoDgKkKgwPhwgBswazXa8urjS/l0y9+IlvbrwjQPHr4VNYBAJbnKG2keTISo35BmuddOTo6k8Ojc7nAgIH1ky+lzL6RhJh5pwEAuB7SsYfigLkBZXedizb9QMrwkKzAsDknjfOGvHn9Wo6OjuX9h49kZXVF6vU651G5MiNraNhQU088+LOdnOzLl88+EzAAV28tyeMPHsrFRYMdcpOAlRzKJ22AcfUmlKWFfxcf+Gy8kQThcIVkbXd3Vz774pk8ePie3L7zQEqVeWn2RM6al9LudKXThblzT4ZdTbIBlB0dHsknP/pzbtx4Fk8//FDW19fp51cuF1gltS7Aw6EmG7UaQCsdT3TcxbgYAAgZKNcVzFQh2XFdzYoBSMN1EXnNeR9JF4hjIEolwCGgPD6MbbzekGdfPpOtTTAAr8nj9x/L7bVbBIzg0YdkHI1d+jIjx62OvN07lOOTtvSGQ1moLZABCKk3GcLOazRLAozf03vRhAwJdLuBuNOgTKRWrcm15QU5OdqX3e1N2dh4JbduXqcHIBmAT59KfXZOwT9q1/tyfHggO9u78nf/8HPJl6qy/vCJ/M4/+0MCgC/e7MsP//wn0u0hhs3QMxQMQADlo96TVwAAUx6fOp7TAEDEYniyQgqMOajWC2qIbYBc1ny/qhTYEiud36E8xVhKCQOQBR/I1DNe/mD7DQBAvC0MEzSOa0KOl8n3dLziRED3OW8mDCYKi0TqyYh/sX+haVCj0ZRGu5mSOOEgSbbArwkAjIdqnAQ4TIBDAND+3iQxcfyyZJt7YyhHvCIAOOJ/4z4wC5gM7yVOnMYljuH3wwYmJSbsaqydSpJHfI4me/LF4/urAgAnJW2p9faPAABMx4eMg2TwC1kA3q8DAPSNA/xB7aojnv69aQeWae+ayqMy5n78/iEAmLUeDAAcB+j9fwcAqgQYBcPqzAxzdPgAEgAcIwFmHHbxHEUUn+s5v2qN0+oLHTMAofjI5zqUAMP7r0TQT9mBzG8cW41doNllN+nMS6Au1bwj7QGIgjhZ6T2wx5CLoiCnIOA0ABDPh75PkYSZxbwBPDOTrsE8I0XMp9CzkXMHAALlrD3mrxgvso3d8csOvZMAQBRN8LdoUnXe1O674xhDPGGaAAAgAElEQVSA3wQAxPNavnYtBQBaEQb7H+Ym8nR8PtRc3ctL5hxQ4+DV66HRXHKuTLz/dM8GKMNzYLvJ/RYgHPIynNnA2oMsWGXE2JedBQJARzIRZ6luAJijuZnrCkw7o0TSGa4rAK4KSiasLOuGjvHsdgEyKkvPxo3doEEmcQzWZB9zTQcpEdZciPmGJcoAf/JYA5qTJx71GgXY99A1D1BWNeZTOifEOgnBMV+0d4Uc1Xi5+EwQUC2X+BoBrN23wS6cEORGC5Cjv805OhEAHC8BTt4f+VpyXrDrNlDn3SXAyT4V1lTIVh1qg0lcN7AI5MLqOw8sokewXV9hrhj+f5LnpvIxa0zj/s6wB/CBmV86NSLmbuxNbWOoEuUE2P9V7U/xIx73XNNFYzdH3sFneRpgOUl6HMcDfHrYTM1sYOIcVtePrTcXF0IAcIRNF3VbTgGzcQEuifUJYSOYW8G8tzH24J+XAWcx/4InknF90/IO+zkBwNb5BQHAg929EQAQbcjZrCKnAGC+ekv6+SXZPxnIzn5TDg8vZGF+RXY2dxgkIJ/UjXkUIQ4P9GYYbZpsTtzhgIdKSA23d3dla3dH9g8PuDlZE5DZ8gyBHACF+A9BKgYAF+bm6S3BzSMAAHld7s7t+hBMwysNu9oy7jlfOZtIVoGMARptLZ8AgI32OT2fjs+bsnxzVWoLywQA292BHJw0pNXtSqHsWHj9khT7RTIAzwkAHkt99kTu3pqTh+ur8vThfTYW2NnbkKUlAJt9paXnhgQWFuo1JjZn50eye/BGlpbr8p3vfUQ2V7GiTDw0thhSqlCRQr4mkpuV3LBKNhE8xWAeC4N9AwCH2EDg7Qa5CSpSbuNNmFsx4JV4MOiY6ed2ui15/vJT+eL5T+XoeI9JHyTABADBAESsDADA87OOHB+dydFxg+w1eBgiwfIegMHmaclOaLCNTQ6SErwajXMCgKicEAAsz0ghl5fT0xMBaISE587tdVldXZFZmy+lkqytrLBCDaALQM4xmoA8+5QA4PrtG/L4g0dycXEutdqM9PqJf0m46Gx+hOvAqpzJvHKgsmeRJjPxKgDgzu6u/PLzZ04CrADg5bAo+ydncnHZFXR2xr+D7kBqs7OysbEpB/v7zgNwSLnshwQAb/N+wQAMAcD+4FIwrau1CuU1AACPzxQApAfg/LyUXXJG4I/Nc5xHTJS4Uq3Abl8OYIkqh3FaoMmK29AnVBkBSL148UJ++fkvCXDevHlT3n//fXYDxsY8hOwDAKAU2Vm3cTmQjd0DOTxqUF6+OKcsBACF+Dz6wADgcuvZP1NfXdPiBZJEJHsAYpvNppQLeanWqrK+tsoYuvVmQ7a2N2Xlxk25e2+dHkgKAAJwd0BSbiAHe7tysH8oP/vFZ1KYmZO1++/Jt7/7e7Jz3JDN/TP5kz/7MT0AJVeRXr9ABqBKSvTAYUmC3zxszKIdgJuKW5eWGHLjm2IYC/Dv5OSEjFN48AH8Q9KD4gtiNUya1I8zuyI4DQjEs0ntFwEjzNaASYANcMyq7nk20oh3XXogzALCvhsyAJkwZACA4TvE/hphQsJKOljPriuzSon0cABJEgpU582GtOBX21aJE+VKXciFHNjoZEaTNvBk73JSnkBuFV5PVkIU/m06XimzJmFuOEm5S1CMkWwFO8Yw7AtuzWPdJMwDve+sV1xpH+chNA0AHDc+ccKblQDjvTF/WTQyI+8xb5g1hld9Nql5E3QcDgEt83SK3zNOdOPE2B8cBmklwqRry3weXgI9GZib9CwpMewZo0aTY8wXi6FZpuXjnm/4vLxVRobEe1xcGX3+kxmoA3fo+qYHpXcdd4t5AKKQ96rHnXlNT3i3qEAdAj0EIsgiS3cinXRtXxM/9m+ZVbjTgK5xkDx17hvwySqyYD07M5sAgLkBi5MGBIXxVb+ncTE+tHmmeF/3HSgVyADMoeEH/u3z38IQ4F/XswPxfQN3+L56hc5zz6mCnOe0lwBjTAmuFAjeDfrquYc5DzYVmu5pvgspMZQwjgGIM43zaaM1O9h9EQPQA0OUdgslutapFdc3AgC6/d0Dxw7ATljkal0Uzguy0gY9Xi8Jae6F9QVfQIAX8ACEzUejdaH3ZgotAxL9Hu8kpJGSyt7TfABjpqvts8vLsNB5LEsLi4wPiBPMp7CXOGsG7IkXzSavAzuqxRGVRpsMN1GHWLEY1wziRaN5znwFEuD+AB6CehZBbgspMJUtAG3y8G9EzqpSZOSSzF8d6Afpra4lzJlkHoKsSMAFzclQYHfrjUzVXt/t5wAck5xL98vkufj56xnHCZsux5gexmPn0wfgGo1stCE1ASHU2SHCQe5uMRHPE4xGALscMxT1ne1OGIstx051Dg2AabAQwW5lXpCYo3jAU/0zCyyIhyBoet9L8kL1o0wsOwiEunkUspkzWdIjVheOUeWNwt151YGxOMvq+V/7AOBfz9ocA0j5Jlwur/HrJFD6sQGIAwBBAOC4sus9mtiAhAIWdrrb70j8pa/+KLkB+aLm0voXfc5VAMIKKIYef3Eh1+dVkfQ+a18LvRDDAui4XClr/4h/1wrAXnHpmI0J5hODWNm70lUBwCzv3xBfsv3V8mr7tHGM+HHjp38XXXsG4GbWFIYPpS1KElA9wUb0nbPGnDWDgLg7jD8v4/N1bifx6qr5TG7vL/6L4elJQ55/8UZO9o9kZ3tTPnxyQx69t0wJMDwFjAHYlTkpzt2WQWGZEuC3W2dyeHgpS0srZLEMukNu7Db44wIBg6cdqD2FOgEA0WwAEuDtnR05ODrUjcAxc2Cyj0oNTeghCQsAwItWWxmAc/M8jOukTB8wYwAwPhDGAKA9/GTBaXUlBng8Iu8AkIZnADZk+dYtqc4vS2eQY/ffw9MmGYClMsCAWckNilIcFClRODt8QwBwfuZM7qzOyYNbt+XJIwCAHdnbfSMLS5BjooqJ5gkDNh1YmIfsekAAcP9gU27eWpTvfv9D6fZaUp5Fc48+waC8qIyQnwkW4LAiMkADjrLkizgQFT2DCzsMJpWneHsj2WSrTz3nlAeDadOx6V7KF89+Jp8++xs5OT2Qa9eupQDA3gBJkwIa6JjVOLuU/cNTOTlFAgCKPwAlNKdImm1wQ/KHVVR2XeLmGFqQf2MDPT9vSPeyzd8FAANgB13njo6P2C0Z4M2Na9dldWVVZutVPlMkAWAAzte1wcXe7racnByqBHihInfXb8pjegA22PRBK7KjpqDxvNOArh4f4YvJT+DJZD8D2JJaPy6wA3TCzwCS7+7symfPPpeHDx7LGhiAs3W56OVl5+CY8wxdgZlU9vtSq9QIkMFv7pMf/ZjPFU1A0gAgugirFx6SZ4CbBADrZQUAz0+l0Tzh4RkMQICGSKTwMuafbeomBbZ7QJIQejrF0oEsSXAc0LO2DDzTly9eyqeffiqvXr0im/H9xwYAIjnpKQNQZsgCPLvoycbWHiXAncueXL8Of025EgBoHi0EPmDH3O8T/Gs2GvwaVeQ7t1dk++1b2dp+S/ZoGgB8wo7dFAKhaYqIHBzsyeHBkfzisy/4/NbuPpKn3/me7Bw1ZPe4KX/8Jz8iSxidsnuDIpuA/CYBwOOTEzk5PqFsHjHOs6+L6smac0Cptan30SH2sIyBPveLkwBA25TNVBsgEyTAWfvKNwUA/bqLugAT1AsS1UkegJRudSFXxjrv0zfImHNYS2AneADQeRwZCKhAFKJJVF3MmPRXBQCZukTxZlziGHaP05iUAIAEzBzQH8YwW5+ImwaoWVITm2iPY8Yp22F8o58ssDcekizQ035nKgCIQ8mYAoMli5O86OJrGQewGtvQnoldswGA05gS4xK60Hg/Kz5O+94YnHban/kcj2CD82izApd2AU6k+jF4My4vjOfBrxMA9LEl6AibNQ890DLm0HiV+TluMJEjYN1h/kE2aLnAxMGPD8KBpI4H0ojlHV9fLC3/pgCgATs+7lt6k3PdUp06AAAF5gSAOgMAcVYoFnO067H1ERekkoZyI6ve5R3KACwwjKBjrAKABdqYdAkAFgWdfw0YVF84BRYVlFP5r/MgdIdz9QRUya52XgUYAqBQGeFgl0FOBg9ynJHUCgb5tZPFk9HnfJwc8IfPwn/GANRnY9IwrKMIACQzMX3fIwdvpMbw2oSPMeeQstvCv6NkuQfGYjYAiO7MAACRF/+mAUDN1RMlAq4Ve2Kr0bgSAGgSdAOgWpctaTWbcnZ+wiJbs9VyAB7OJH3m9KbygIpLJbA5BQR9apEw/qypmJ4DFVADoz+0nbDzbK+LZnJdyn4N7Eqenq5zK8TqnHFm/2DamYSail8FAEPVVR6kD9fdmnJ3TDeCQiKwPK9WCzI7W9aOxTMzbLSD83GxqAV5W1c2fxJiYbYHNxvRMCdRZVWyRybnaXbfdhKzcXEwBPMojXUgBe49PJ+H3dGz3ysqUA3jRmk6vgkQCUWZNicMzxHjgEruy4FKCcC0P2c6kBihghJfdr3vETzn3DUAkE2scvTV1Ff6mq3YkNpn2CHIVJH94Izo1Eb5xIYFuUIWiGpzGHPLMx7tTJyxb9l4hDJ2vaZRkG7EssXd2TSGub2fjfc0YM/WyTTgatx+bM1RbGwBRKoC1FlG0AO6z+fG5xd5P4f4js3NkX14AtMulGRzXrv1rHPK5kFo2aTvnpV7ht5/vpDDfWA8E9DOKKrEAwv8agXd3Ma//5fD06Nz+eqLN3J6eCy7WwfywQfz8v6jZalURaqzNTIA+8OqXObmZKZ2W/rF6w4APJG9/bYsX1uTnZ1d6V302N0pawDDRa2otgYV/r/r0IdJhYPGKcANMAB3drgpYbNFdEZgq83OOABQWTqo4OCACFbFZavFwzwSC8jxQtqvZzZExIRpAKBRsHH9HqyZBAC6iknzoiWnkM81mrJw/brUAQD2c2T+AQDEv8WSNuLID5XJWBgMHAB4KvVKQ+6sLMi9W6vy+OEDyQ+6crC/KdUKdnxNZpDIwNduMQAAAQLevDUv3/v+R9LtAwB0nTGxIBwAmBcgu7Mig4qCgGAT5RIgh1PNTSDfFdmbyKbp2HkPzNlhUxMmfeEwK/Kzn/+V/PTnn8ju4aY8ePBAHj14KnfvfCDl8oL0+wCY4Z1SlEEPoF1bDg+02+xF1zUfyRWFn+OrU8pU0TmVgG+U01ICPMvfBQOTktliUWZLszykFnMOAHy9QRANHW7hAVirVhnI0WRmdRUAICTARdnbAQCoXYA9AAgJ8OUZvfFQ2Q49QixoTAIAsxb9SMU0BgBdQMcGRADQSYA/BwMQHoAOADxuXcrOwSmZfwAA0bEXXiRgAAIA3N3alR998mPO5QQAXJf5+TkpzxSldwmTbCTMKpkA2IzuycYABEA4Uyx6CbAxAG2zxHokaBIzwoLuVcoodUzADE+QWB487oDOODMYyvMXz+Wzzz4jAPjee+/RZPr2yqqUyjmCmEziHQC4f9pUAHD/ULrdodxeu83wDGCVUiJ4jZLSn5aaqmdMn2xBJnx99WLEeGGesRFIQeTa0rIc7u3K4dG+NM9P5dryNVm/vcq49fTpE5mdAZvSAMCBHB8cysHhgfz8sy9lZrYuKwYAHp/J7lGbAKDIrPT6RQ8AImZ4xoGBF25zymodr+s5mwE4zSwWMnkwZZvNBu/XGoEgucT6QOXT2tbb3A8Bs0nrIUySbL4Y4yHcRI3dYH4r4cZs3QmTRMW8OLKFKeMYgJY4kMEXVKlDY26mdGMkwB74AbBLhpkaQhuQBiZCu91iF2CwFNoOAMS8QYErAQCzmXPhPV8FABzHkLK/jT2aPCDlE8YkcQbwa0B/+uCjY401Y5JaS/xiBmCYIKWqwkMwQMZXh8cloCPJ2ZhvZIF44+4nfovwb6/6eSMAa+TxMxLLHLPka9/nN0RwQonM6P1PnosW8w0ANDsLxE4yL6giyDYtjw+iWcWe1DxxFxd7H8X7TFaBLV47lsvp5E2YGOY5e5Vnbfv7u/xN/L7jAMA4V0793QQAMIyn8WfRVNwVGVIM1CvKs8Z6QcVevv6Dnc3PcMjCEQBAqEvQVAwgBZRC9BAGI3ACADh66PE7Cv+HLKUJACB9AIc9yoA1Z4ZiA97UCpaabFc77+phjXPIgYL6rytoU1aZBgBVApwAgHbY88Bh0EU4ZACalBV/r/sNABdIfuEB6IBBJ022/Vtja5oRqW49etjTfbLD/EuvWV94/06vR3DBGIA8dzk2E/ZVgIco9J01W+pL69ha2o0Ww2EWD9Z8JZHQhnPtXRmAMQCI9zIAkDmVZwBqMyF/ILYDvN2jy8u6g7602w02RKQ6o9XgmHCuECzT8yNJJHmcbtQjGxJkMK0sppnvXhhebV6ELHi8L8aVzL8OfBYxztkFrRAA9NJaNDh07FID/AjomAQXOSnyRY7/pYLZeXhhqpytWhOZXyjJ9evLXE9odAgSg/mdgw0IVYPB0qMAoPpx87MDgAPgKIguBMKgNvPnEQXVCERB/us8Wi1PiuNOGMvC+MPQGxAfUjYrI/5rMZiRfB0CLJ4BhevyJJGEsRoCX1kx3pQxik/oPRpgZKCeNbWC3JyemyA/OACQa3mQE9oKBFJqvw6J2mpDGL9POYBI55R6YYZ7GO/DwCQnlQ73VLIGXQw2tnF4b4naJ+2bzZjisBfiGk5xFacT4+J+DOjpNaVzZw9WTsjv4ufwzQBAHYiE6Zlcj4F/9D2lT2Pi6amxIS39Hc3HprEAfQsE64XqYm/6DuOhyOKKpkE/twOmrTz9myZenWoBoKQDjXVXeeWe/dt/OTw9OZcXzzbk/PhQNt8ey5MnVXn/IZqA5CnZBDjTgwR4uCDlGhiA1+XopC8b2yeyf9iSpeVVOTo8lsvLLgGVcEDtIlKJGoKGo3N7hJjVgSEPlQjcAP/Q1RMHUGxOuDMENTRn0AYgkOqVZaZY4kJF1QfVHjCN0GEMDRrwUI0C6g8+YcKSQwUvW7pm1513I+z/3oEbsdm4LZS886vDAQ8egOfNlswtL0u1tijdoUiz05ezRlPa3Z7kYNgK+e3AAYDDnpwcvJV8/1xq1a7cW12S9eu35P0H99nFdn9vS4pEdy/Vy0QGMjsLPxUAiWjKckRvupu3luV73/+2dLsNKc0qSIbW8ADRlAEIo1iAZGD/OTlhXoOXLR41N3bG+OzgZcbL5j+mIxQuFD0wgWqdAICFQk7+7u//g/zN3/6FbO1uygcfPJb3Hn0gd+88IQCIDsSYXwABUVA5P7vkXDo+bdIPBddnna3CCW3PA++v15FTT5bBUGZmtKrYbOrhGglauThDcBn3dXqsjRcgEUYicOP6DZmtomkMTInz7AqMRjLlYl5297bl9PhAXrx8JrVqSdbv3JQPHisDEB6Atbo2yEgWnDsUB12o7Lo1IKpkwL8CUDO8v3FNQNgROw+gVEHyL774kh2A7z14RAbZ/llDtg+OHQA4I5VqLQEAN97I7vau/OVf/iXHBR6AH3/8ody5c5cAIAD1fkc9AJXhBjbTBauJxgBEMgIw4K5rAjICANIDMKlo+s0PG13U+MeeWxyoLKjFG3YWWwXJ4suvFADc3NokAAgJMJrNAIQBg4B06mGZDMDt/QN5s7Ur+wdHTNju37uvSb+r5mEOML6UioEvifNSwfUzye5Lt3fJuYPxAkAGEJCy2EKOXm+sQLcasriwKLdXb7FT90cfPpYiErnhQApDyJJETo8OZXf3QD7/6rkUKzW5uXZPPv7t35NdJwH+wQ//WnrDqvQHkGdjrZa5fn9TAODBwSEl87gnMDgwNuqVowAgmNnxc/zHCAD6NYn5EktA+mBV6I4aM1Riqb79nM3XycZwgHEGAGidDn9dAKA/zEQJzjgfQL9WCWJqRRj3jb2OHe4iP0Qbs3dhAOI94kp9Ikm5egX6KslNeD8hi88AQMs9rsIAvOrnZQGA4foYTXCvJo0Z+/m/QQCQYxh41hhLAveEvReHGJsLenB0a8ZkXt7SIZHv+cOLAwrD8QkBwGnAX/KsRxn2cd7wTQHAq1bXp80ZO9xh/oFVxINYdPgdmS9jAMAkD4sUL1Y4hHQ1Ut3g+q7KzPhVAYCFYl6qM79eABD5CxiA3GPRCXgIYKcj+aFKhM3TLez0qx58CgAaQ4/sQH7tCtEjAKDmnQkAiLFHnFQvQDIHHaBIG5IBwB4HijupdswA5LnUgQSMt7Glu8lSg8If9mM2kGDHX5ULvgsAiLwYDFQAgKeN5jsBgPB6xhw14AK5OtaHkS9wFsDX2l03R+AX+dn15WvMl8wypkjllO4zkwBAW1Mx8O73EOnLRadNABCqBeT4AHvxOaRAsLirjHb8PyxiAArgMwH2aO4SgGHe412bs7BJS+Abaw0s4PenzUwSFlq8r3C/oWejnqtIPvXnBNdMi2Cca8pB1F6tnkoF7XJdRG4ONqADAB8+qsu163OyurYiy0tLmpeW1O8coB1kpLguKk5wnII83oVINv6wQnzA3E3yb1U3MUZ4cFDPzAC9cqK2H1qsVaAtfoXnQ6/6C2TsvvA71gPQ9seYARhJgG2duT0KIGzI1gytPsbFvKwiVHw/fM+hWl6YbzPYZvSOBNRKBmDsmWgSUNckyF0rxpnX4mK6WemEYwKA05jwHEuOt2O1Bd5zWkTQ+an+nVq0yDprhucqlEL81xl+dOOaj40wyQHOu78P44HPsYIzL4fHYQQ2P7z8ekJBSjtXj1eMhM8v3EfDPDjeT30xPbLhivfhaTJgG/94jifnCmVzx00YwzjN3NgtIUvrfHY4hn0YnpUJXPs8aooM3U3s3N//7//5EHTr1y9fyMnRnhzsnMidOzPy+L27sra6LL3BpTK0BnXpyrzcvPWBtHs12dxuyFcvt6UzKMvc/HW5YOcmgC15smfiAUw9EGPRIBw5M02bKEgccZgmA3BrSw5PjnmpM4WiVGZR3QBVW6uJCHCQ+mJRNltNeiwhYKISAq8tJjgZk9oS8iz/qwToC4MZWsnrohtHsdW/000sXyzIxUWHTMbz9oVU63NSmasL5K6XnR67217SOwKbgHb0JANw2JOj/U3J9ZtSmx3KndUbsnbjutxdXZUZSCjyA7m8aDCYm0QzV+hKvY5OvgM5OzuStxuvCOp869vfkqVFdNm9cBUmwMK4hwIdY022YLRkAmiucmVDppM36PRknamC1tOj1erEC5CJyLAnX3z+mfzk738ih0eH8ujRI3ny+Kms37svy4s35aLdVbYhKq3DgjQbbTk+hn9iQ06Ozwh2FAtl3wQE48SDuHnTugmPg7ayU2D6q++HpAasQvwNvocNCwG1gfc+AWCtJsNsGjNbpRcKQL2VmzdkeXlBZNinmfDL51/I5tZrKeT68u3vfEvurq+w0nZ8fEhQ2pg+vLDIgyxeByFjUtdgcgAMfSHG/V2xOENvk/39A3m98ZrNGdBNrza3IKXZqlxKnl6T6jWjnjOs+LsN/rPPPpef/vSnbOYBABAS4NW1Vd4/fBKpGaZhNoIJPG7Uz4ueIwAFO12CQPfu32NxwBhRSJqRTCQgcnLI8+vNOo4FksrYw84S4tAD0NZwdlFjIG9eb8jz58/lxfPn8u1vf1du374ty9cWdWNjhTUv8FHAv8dHp7Lxdkv29g6kdXEht2+v+Y0SYw5AE51u0xI2peZzPqPxBwoNubxUZiuUDh8fHRPsx/jh+2AsA6BFF7p6tSI3blyTmzeuybeePuYcwjqH3yfG8+TomFLuN293ZFgsy8KNNfne7/+h7Byfyos3h/LD//vvpDuYVfbfsEw2tgft/QYfmFS7nSMLF+AGEVH9RyRXUQ63v7+vDMBGk9VgrS5XlE0LBqBbiLbJWiUtlrD7A3rAGM46IIdNISym0ni519PPLKb9BuP7jHPQeB1NYwDi5yFDRpNblRMw7kypZnoGIYF+ZyAOcVrvkizRkAFo7D/tGKiV36vgOSk7isBvV/emUQAgJWEe8WpMr6qRuOPYJWZVFAJp4wDAGHAJ4yKu0cc5l7Ay8QlYl6m/z2AIZ82bcd/D/Vjyj4Me1zgLiCUPuvjEMUMKPImdmD1/3fiHsnF3OELxhtfj/tX7vlqiNnqwsvmYft7vMjY27pP+xvIy7lQRgId4YCw/AwBxf1ogQEEPXsV5Fmvx6vYUnAjngDZU0hcP0xFj0K4xOy8bZdrECb597eNTDLBFXYA1iR4FZbMY/e861pnzxXfsHPWE0jFPik/4OvHicu9mBxdbJwYQZqwbG1tlQKTvcZxVwLR7jK07wt/HWCp7Cc0d9JCM4iH2j/laVepsPFZm7oF8IwRMEsmiGeqnr4S2MCkGIPZ6lfpqE7OeyADy3w7VMyYBJgMwOEyhKYfln5bv6pgXKPdVf0CXB1MFpPEExUMFvFGgViahHuQTpYqtbAMSUejG53GO0R9OPdT0OTuPOAB+rpuwXY+x+gka0XIGaZrKAUFQqNfnpAsfWTI8k30k8YQaktFHr04AI4H/GJhMBgBinz8+PWdx2OSNxgC0fz34gDulB7uuQUhf+bzzSU6AcbSiAIgaePbIrR49eigrN29xHti6NAAQRUXk5c2zU+lcXiqYiH3Ne0JrDE0O+0meie8jD4U6g023mmdycHDAMUGagmvQZ4WCvQJ6ONexaQLOCl666R+LL+BZB2gA9daQxtWM9Xm4sxNZnM5Wgk0J3faaeDlCjaJ+kuFe75urQFJOBqCy8vBvId8n8aOcG0ix0JNKZSjzC2Wp1Yvy4NGaLC7NyuLigpRnnCyWDcVsXBRChvQeTED65ueG7LaMlxFgLAvQ9QyFip5lknwgiBdunwR4RLA7aL4x4gkaxaFRYEXnj1dADNSvMAQcbQ/QvQgF2mQOay7k+I1+f8pWf2SBUeF+ETYkTX9m2MjBmipH8l6SG7C3g3SgccI36gvOzSrvTl4sNox5xXPcfi30BQ1BLwJv7BQmzVcAACAASURBVCJu9598luXSUZN47XGdMVx8Jm6fsLyF+aXLa2KGXAjg0QonAAMJmAf7TaJGSvZvPw72d+5mw0tTqXN2vhPjEMChEOcAVNu+krXHhfdjsYhRPypaxo8omTej59x4D9SvcQZN9nN76vY+HvBzNxw/p6wpojExyR8Zfw1UDmx1Qm9Lm9f2frkv/+zfDCFX++KXv5D9vbfSaR/Jys1FuX9vTW5cW5RafYYbUk+q0h/WRfLXZSBzsntwIa/fHkiz1Zf63BIrXZA44SIA0MWSxvgBWVJuqKUFAAA1rWaLgXtvb0/2Dg+YJEDCiM2DlGYg7s5rz6pIOEzBjwuEsDmXWFCuN8bfJ7y+MGhlJpoARHAIdAAg41NGtQOJBK4tV0QVqyvwMmxcXMpMdZZNJhCK4Q/RAV38EmaiCGYOlGMyM5DW2YH0LppSLg1l5eayrN64LivXr1E6MexdyBDdsjjamHg9qcwWZWGxxq9R9Trc3yUL6uH9B1KpVKXmmrJo5UC7hvE+HKPDJh4mPGjODF4+oAdoe6oLVBhYkgBmCUs45qdnR/Ly5Sv55RfPyMhbXVmRe/fvy7VryzJbnWMiZckTgmazCQnwsRwdnZDFBoYgWJXxeNvX+pnJ5pQACK5CNNCEjF/RL7IvreYFq4Mw5sdhBU1DZmcBapQJYgE8AtuvgK62uaG8fPVcjg52JF8Yyrc+eiqLS/NSr9UVKIP5dB4bq8le9VpiSrFfcCMASFqqYQt09H51cycYOhjK6fGpbG1ty87OJu+hWp+XwkxF+oUCHW/Y9dYlm+Eh9osvnsnrly8Jss/P1+X+/fuytLTELsis4rkOtWBW8uuCMFkwpuUAUtl8SdYgm65XZXZGpeMsVuJgS5Vs4h9miWpy/wDRMec1EUNFMvUyRmTUBTh90DB/FJg+N2Rre0vebryhF9/t23fYCKQ+VyPYXl9YdIaqOs4oUuzsbMvRyRk3KYxd+DJ2ECrRljDgWdDkt5Bn8oc4x5hUq8ug32GsOj0/YyJdKc8QeMbXSGTR8XBxqS63blyTp48fSm0mT/APTwmS/1bjTDa3d2V7d18G+RmpLd2U3/uDf84uwM9ebcuf/NlPpNuvSH+AQsE4AJBPwBmv65r9VQGAiMGnJ/B+bLBBCv1l/okCgBg3AwjtkBGaGnMbjyXA0T5gB1c1cFYvQLzGAYCUW3XVn+nXBQBmxaNRz7ls5lASx0YBiq8DANpay9pjwn1jUv4QrtcY8Al/ZgmddcYzAFA9hEu++JiVXIWJ0qTPiP82K3+wvCE8ePt4aBLUCY2Oxl0f56s3Z5/0W9/sZ7j/+L7og2zsMjJf+gQB8EJ8wEGTXUkdIIjvdwASYI8I/EFDAJBjPmUcbF6M+70saRLnf9C0IAT4+77zov7OtGedzjuy88BvNtrRduiZHQZMpj1QPUDj/sx3F8041MXSqKuMt1+v4zwQJ6jEJwGA9XqVPsu/bgBQwT8oZpwHIAFCB6oi23EHSvX804O+ev5BEaNWOCrddPMdKpkRAFBlffpyIAwLr2hip9199dCeBgBZVHR/RzIAm42oTNCYg5bD+TnM5ip6OEc8Q0EMhdhWq+3ylXcDAJHzIxZaF2DkRTEASLDM5pexj1xjBABIBB6cdNEYgPh1A68B4uG8hnwSeea9e/eosoFKC8+fcssOALiB1Oo16bQvpHF+yvzpXQFANu4A/3HQowcgvJhBgsC+bWdF7uOO2WYyyLDgjPmhbB2XU/nCKZq/9OiXqEyfgLJjIBTyX7AxXVrvjlw+H6PXpesEnMwZiyPOr88BfzNQLpXQqKQv/W5L8oOelEsiN2/Myvrd63LtRk1WVhd5BpyZAbzXp5KFUmYH5Nn5iAAgrEnQtA1lBJyfTYbrHq4H/QIFl3qZJYquVFjBWonjTNzcb0rBUfdZBYp1HtnAhQUK/MwpB3CPTqnG5/hOAOD4ZiUGWvlrCYpRI6HPgfa8dt6/efi5NexBOCsKWGxQZmf4msTATvIFZfPx8yJfwaTru1OaOPDRAGmeYQJAMCVpN7bZmA0rBEzHFeDG7Q/6t873HYBgBHTavPEAmMUXN9gx79PGzTfti/Nu30xH3yguNOs8Sw8+80NvbeAKDe59jQBC5jAbHab33bgwbO8dn9vj+7Nx8Ew/A62DdTRNE4KZEIKaFrv8NQWAfHjfHiwOm6r98H/574bo7vn65ZdyfrovvctTWV6qEgREcwkwogg30Yi+Lu3LsuTLy9JoiGztnkj7QqSOxh/DvDQv2qwGkA4biZBHAEAnR8DvG9psF4vOSmDQgH0C76lQdoaNxG+GBESKrotVVzoX6Fpa5MbC7lKus9o0mUMKAIy04FbACBM/vxii30UyBnAEDEBsogAAW5cXUqrMEAC0BdxjAoFOW1r18y3LwbDqtqXVOKWZ/PJiXVZv3ZRrC/P8Guw/6fdYzdFBGMhspSgLC3MOAIQXWYub6+LiIg+WPmF2CbsditC5KHyh66/3u3Jdz5KEKFw44xkjfrIHh2QAZQARtrf3+HG1WpXMs2KxrMHTqqac1PD/6BIoBIPSJBrKrEzvNCmE3iq6cat6AH+BdBnjDD88gEAAjOEPh6TAjHMxzxqnJ3L9+hI3Shza0WQF3VxbjROy/e6ur/H3uz31FbHNMfa88t6RV6iAxUE0liDyUbvEEuNQKs3IZfuC64NeHWCnots1un6VSjLIK+uNyaOTolgA3d7elvNTgFNt9eKZr0m9VqOfIdctK48qJaEHBqRJPQRyBeqQFA16Q0E3N1QcjemlhwtNTsONgyOEyoRJKchSMmPWxGcsaw/yATtKKowFSgCxD++VrnTabTJMANwhIUZ1Gg0XOrh2+idoWC0Vy3J8fMzksDwzI/V6jfHFYo8WMLSDJZJi/If/B9iH6jR+jrULj1EwL/H/mN8AVPGzGzdusBABABBd59CNDSDptaU5ef/BXVm/uRR4Eg1k0O3L5vaWbO8eegDw9//gn8vO0bl8+WpH/o8//jPpDCoyGJT4HxoyhQzAZF1osmoJwbjxNAag37AydNVhUre3uyfoBIw4DBA0BAApAY4YgEmVMJuvGTNYRj1Hko3WqpYmt1BT68QTJesevwkDEO9nsXVk/xrDAByJSy5Zpnk95Voq7QND4+KiLY12i0A1LCLaLczZLhmj/9EAgP7Am814Cg9FjHtTGYBxumTzTtkLmI/q5YMDs3o8zVYqjA+QfGkukT1XNSZMS8fSs3Dce4V+xKn3HJF2ZM3q8d+LGQXv9tfIlMffezj+4QEgLITid8xfB3EY94YYgfFF7MT4W5EFPwdVJgQATVIcy4WzCqzME53Ey34/PhAoKyV5jQCCkSLEGFXjCozhe/kE+oq+ee/8LCb8gR7klHGTuqZofdhhb4Tp4Txg40OQwgDZr1AyPO534r+O83w2Q6L0Es0XEgY58sL5+pzMlAuqvnDMa/scK7Qgfma/dJ8AAM6chQUwAB/w+XMMwGGHEuD8MAEAh3IZABp5WuNwnV8RALTOrsYAhKc09rSk8OzejwVRAARpANADez2AHYn8zhhD4wBA9YlTMEaBEvUgmympTVMIAOJ+/EHT+XKB0Ye/Y5fhQCoGdiH2cZy5YPUB723sTcYAzLnCts2ncP/mXLLuvd5sPz0/vQ8o5Mn9Pv227wcAIK41BADrc3PM5ZqugKrxGQxAvW+OgZNBZ80Lja3GhOyzkSQK/YMhig/KSLV8NJbLEbDGLSGPwu9ZYy6CU/q1Sn3BcNJPT5g8+oX6/yVXxstV3oX+PofHzjPJucaALM/8g9VOXqRSyEmlDBa1sgCvL9Xk+s06rYiu36hJoYSCvHa2tg7avkgJBp8DAnFuJgOQRBbtNq6MKljSBNfrmH9WUOY5hnuU/ZcedXgVTnqNxFXK6APChvvaA4BefpaAZhw3SuZV4aXnCx3Q5P1jptfodWkMzT5zcE3hbEMANfEv5WcHMt0kfkbv7woH+hmJymEkXkd7RxyP/Vi69zNrAmMp2899syEDzIxZzPEBmUdZlRhOgPPacjCRJsd59whhYEzeZWc7Y33668m4r5CBTJzHXYJ/ZiAjkZCUYDpZ45GSrAfnyHDemQ+qfS8s5nlcIj5HejZj4ltv12YAoIJ/3xwAtOuKgdDYs/3qzL8kf1bWX8JEDNdzPJ7x17n/8V//iyEOVQA4Op1zGXQaUir2CD5VZvSgTqBKygQBB7k5mZ29JpedvBwetmWQK0q5gi60yq7BSwHAJDXwgduNgiUzSQAOWxhrFYAyusY5NzlKB4qQ/iYIur1/6MeCBB8sHCSc9nPzVskKUlmeYimkmxRonZyGKIfadfteKAvmZlUsMPltojFJt0Op3MzsjPNUKhLoUjNKZ6Rq1WnkDv2etNoNOT89lqWlZbm+vChz1VnpXGJTPKVEk4dgbDb9LhMnVM0Q9AFC4LW4tMBGDUi4zfAW3hOWuPMei6OVZAQ/nxywAuYo3hMS3pBJEjMcjIaLAy8kvSYBAAiIBApJBwAZHBZ0TpgUDIc2Y5LB02D06cXeAUkQse5NzlMDVHts/GTemTQYyROaXDhpgGM14Xr3d3cIUEJy3WqdEwhEp9bORYt+i7XZqlRrFbJUCQTVqgQG0wfVZN5c5WARB9F4vdhGh8COa6TnS68v5+dNTcAAVkImOUB6OyADkIkt/Fnw3CEroGwE4B2qk1pthTE3fey6SIqFXxNgD6QQ4cjjXixZg5cLNkwAqcb80I1TQUA8U7MDUF8o84pzVc4pFGu/8QaH8Hi99js9VomHfUj082ihx8uFnyPu9QwG0DBGRdmU4B+KBUVeM65TGcVJsw8AAliXdt14vnh/XPvi4hIbxbBb42AoC4sL7B6NJkWHh0dce8pmmBXIas7OzgkwQyoO9uRCbUYe3FmRx4/uSWmgxuSQKWHebG3tyhYBwJLMLd2U3/2DP5L9w3P56tWm/K//259Kt1+QXr8ggx6YAfBjBCMWQKBLQrxUA4nr+AMdwduRg2CasRovNYDMVwEAbY5ijjBOZ4Eq8LaJWDaWeBjYFwLFOvfy3ANwGNUK/mRQ6F0BQPPAMa+T3zQA2Ol2/skyAGOgCE8z3iNGEr7oQPGrBgAtfhoAmOVXGsa8aYy0eGfKul4r6CSsxwBU/IYAIAPcN3mNSfT9fhoUOT0A5jwyWR13UhvspYiXiKHjAEBabuA8GYCOWQAgc6hYqmuscldMskM8AKwkF3QdVoPxsANLau6FsmMnqQw/01hHqXkQSIPD9/wmQ8/o5sbiyu85oQmISs+cF1Q0LeK4b2MWA6j+sOS9hNLG7iPzPfrGCADIuTKk/NIsJLAnooD2KwMAXVMtShYjABB77HCAZhJojgFAUBub2d6SAgDdZkQpH/NfYwC6rrquWyfSI8RtGMkX4ZWdh/UH8s7ED5cKQAABBABhhRN4A+L7gUeZ5nuqVHlXABD7FQBAdJjX99EdfBwA2HVe65ZffRMAELkScjLz/cS/xjyyfADP3HJGxAiw/6AAWru1QqIGiqWYMwCmEEuQx6Gx2lgA0BjTY84kChhrMVStoRrSvbgkC5Beu/BINLYZfTEh5Xa+vwSU3ME6h3QSHX+1cyiKy8pCU4AP/wEMtqYqFlIyhGFqyu/WI5c7Y6AW9WlNZOc/ipkUhKQSR/rSbYssL4ms3JwjMefO6nWp14qUAM9UcgILqP6gQyk4rp12Pe79FdxXOS+OA2AAFh3rKWz+FLLSTMGgBXMUa5zCyoOA6QWv8WM8CBjHg/g8YfPQZNNqtePez5NDdA3F4F+KQUlJt1O/2NwwAoj7UCMbZRX1CI67PNMDgBGTapynnt1TCvBKzc+EQTkNkAnv3fv4uTjCz7ECqnUbjwBAzEnEJcxLdqvuKwCIs2H49+m8e7QQaM31QozDcrew4cs4ADO284Abqr3Igo3wCP0admOOnW3rxdipPmKnCWD2niOKFifxz8o5LTaF92Y9HfxaZM+EZBMN87oU+85Z2oTvFc7xcYoEzhXGBcfsvEKhOWaPhpJo3hNjcXDN0WEu61nl/s1/85/BvIsGuYKK2aAlhVxXPTSchxFZJWhuITNkqUiuwmYSkKQN+5BKahcssKsskUoAs2yNQNZCCCsD+Ll5xqRAuSjhsMM6mD/2+/SmcUmkIftgwxmwEgalOH0OAUXPesrYbGIAkvftBl9NOJ30a4AKjUooWRGndFkThcTcM7wKBWnQjAL3Q7lSAYmdVlLpyeba17MyYzuPR7d1AeF3kWjbIQwLzIIsJ19c+UfDFDOJphdV0D59giwna2GEzzbeABL2VlK9SZ6vgZIqx8A4IpFh8De6sq8i2MLRCREDgJgXViUawBfQtWhncuS6NwHYKZbUdBjXMF+rq5SB3W8x/XXOKCBGRFITbHdosEASdiLWi4GHXlyhsuvU72fN/9AbS0EUlZ5ijHXD1ioX3oEU/qCbFMcql5debig9sP9ymkLopof54IBsV+FLJAIDyuZ52S5I0zDYmRTbswkPEOo94BoEBIe1+NAWLdXML8cd8EMmobELfSXI+cIgofFz3fnEhGOLudNTYcTIZ8fPx4ApPBcwFcAsTp5v8udg+y1fWyb4t7S8RKYywD7MITAqAQJedC4JCAIARFIGefjSXFXeu78mD++tS7UwkGoZ3YZzBCM3N7fl7fae9HJFefDeh/Kd/+Sfy+abLfnZL57JD37w/0inC1/BnHRx2HdNQOzA4L3pTI43NjF23daZ9MKrx2JOmuFkG7/d8dHh4VgAEDE3fH7cwN18QNFGJ3qSHOqcTyeLMb/KmBQhgEgvHedvp12uRgECu95J3WfxO1gVethWoBqjwAOIk3ijSh5+9uj8TF9x3EQq8VREyqNxA5/V63bIrDhvNVg8aLVbZADiIKnAiRZf4vHPWjQjczcAaWKPlEm/G773Vf9uBBCD2X6h6It+vrtldE0YY9vvwtgXd7UMO72nrm9sRTry0Avmm/m7qBm4ejyBsYo9VeX8zpMukneEnzsuwR0X2ybFQA+gXSHZu0rsjBPAq/xN1u9M850cAXXc9Zv5uR2e0KwNxVv1ANQiKH5mDEAc7EM2eHwtmIMW08fdi+2RvuhqLBaXf1lF3QC1ENDKes8w5+TPpzAi35UROumZwIbFAECsf8u/0utyMsCLwqY9PwX/Ehkzvm97pv+dUP7DhlRpGTPeI8xDxnX3HH12wcHD7UV8L/jUoYmBaxqFxn3V2RmpEwCsUeIIBqDtv1kspngfCT8b88VUC5oPaxMzbcOBM8wFAUD4AeL/2UAhj/OOyupQXE5kfCrBtcK3NgNR2S5eAPOMBQaCApQQCmpWJJ9DwbOUyut0zPEZ+DsDiyjA9F6CXSgt+silkgI1PNetO7D3DBzDAMR5IAEAtXmTXmsySpizKBCDNWgMxiS/VmmsSYBPzxrMZdBNl+/jWNjjJMA4f7CbtZP4xgCgxQ4UaUEwgEXLvXv3ZeXWLcaFXveSuYgCqZob9DodaTcbzI3A/PPxJ8ir/d2NgDTmh6yeh2DiQ158cdki4YAdgSGf7nUdwAeQJGmewv2SYITmjZi/LASjUNdLGJuw2TMQkEeEsKaDsXcgIa4TPyfg54BA41+EoIP5/QEIxXmvUlTm31y1KPP1slSrOVleRHPOdYLZmOPws8R8JvvPoQPs2MsmHbou7GvyAQgEupw5inPpfct1W2Zh2T35MYUqxpdozx0Xv6w4kbWvsymoJxDY5E0ktBrXnH9mhscdz3cewDfLiiTXTElCgxzZ5yTOt05jlgLCFguTHGCU9Wf34nNKY2qbzYD5QAdNVHROGIMrYW6l41xoSWAWAsnnhz6Auk7RRRzzWP1FAQBqd2pruOqu1Ded1Pfy+0K0zVgeatcZ5m+8/jEy03hf8HtJ8P58Ly6z5IxsDOd4v7Kv/b9j1BohoI1rsP2E9+jHOhnzON+1v/dYRAikZXymj2vuLDHOm9DGz65/nHQ4tSayIbMUU5f3GO3deKLh2SXc28P5aUA43+O//1f/9ZBBlhRpVLUakusj8HakP1D5EhcCNjIAV7kSG1fAm60AEBCblZS8Fw0WYTK5TQ44XUYTHh4JWhGwSuSE8cTiJHSbonqVFZKEHmb8DmHmtbNrZ9JlzYN3mcyyZKbqfWRThmMQ0YA2ekqAvobNqqg+YiYTxWGPoI7zE8TP4uRaQSYE9IhK787TTHhC2rZbiJ7OjUCPDTmQjHLs4jbXGQxA9fEwD5EAAOQOlv0MR67fBYf44GybO/XqkD3jegLAUYOidluzAElDXwcC2vPWYJdUzWIqeNi92Cf/VhkyajcBhTwbysD3D80aEIyQlDJwMCHTeaALF9cF42yYBbvx4XsoWJAYiSYTyge3EQlwiPgnYxon3ok3AZ43GJID33kKSZxnw5kh7zAn3dxQOjQazcmwUCKYAHAe74UEi5J41/IdFUN1RkSjD4wnuo1ph1od/76Cr0PISvW+fJB2wLIF2qy1edXvjTswG8ijvoQR4ENpBuTJA3o20qTWVWvNbJbJFapAGH9XXepbm/ogAfAB3zHTMD6Q/OI/jUMJqEWgpt8n0Le8vMyOdvga5tlIms38nvL/szMm0WCH4iBSrRTl3u0V+eDhPZkp5qRWRsORvBwewet0X3YPTyVfmJG5ayvyW7/ze7K5dygbG7vy73/4I+lcDuWyC3sAPJgy2X8qxUlihN3HNFNhGwO/gQVgdhgn7PmhCzvur9FocEwSCXBRwekMab7R+r05uuUejlEcgirxQUU9mEa7YQJs0C5prsg0lrmUzDyLyZS7mFQZktzA30WTYkhsSvz31wUAgq0NmVYMAPKwBeDkHykASI/QsOmXJZjxfsPul1Gya4mkFZvCg0Q0ryYVCvzelMEeZLLJw4UyPXCt9HrN59QiwzV5ycwvoiT9KjFtXCJof/uugOK0z8xSMUz7m/Dn08C/Se/FdeUq4GTJsLGZAn5ZAKAxAONqffgZ0zrshh6CBAGDJJjPOij2+ANcJDkLPy8GAK8iwXmX8Z08fkkTFYyfGaeHfzMJUNZ4nSg5QgDQnmsWABjOwfhZhAB/yGiZds+pfNgVa3SPdo13igUy6c1zGc2xsH8C7KjNajMIxv2gCMnPHLF3Sa6EsdvnaQ74IQBo4B8IDQChL2TQa8lg2GETBUogIfG0LrvOpN/OORxH2h6ZhYodwBXMwTyHggXPrFQoS7lU8c0v6PuHv+fZpKD2SX2RLmSjZOsm7Cb9PAe4ct/Tz6PFh2vexuYgrjmUjrG+v7fFyKsHoPmvW2FvHAAYglh4H+QDUEi8KwDoyQXR+jOQJs4NbR7Ozy3K3Xt35ZYDAPHsOY2D9+l3u6MAoJsHI7FjAgCI+eelt0Nt3gG1i7EBbVz5L4FYZTTi3tg0DvN3ANlvl7kc8jpKv1lQcucANnPR/3ApXjxjhCvDz9y0xRG6lMee6ZqLUUKthUjInhDP/l/23qRJsiRJD7PwLTyWjNyXyqrqbXpmeloACAGCOPACCkQo5IEHHsiZoZAHngY44JdSyCsFwwXk9FZ7ZlZlxuZbUD5V/czU9Nl7zyOXqppme0lJZIS7v8WemZrqp59+upyldHq8SMeLg/Tx80fp0f2lgH8nxxOpyptOFORW4E+lRjg3ND5UXx7TJf8umn+qZc+4WZ6R6Tsy6mUEI/OnagJSA316O9pZecheebY3K8z4eW8zhCUqFXGBHBE0MnPVoIVOomVvTD/fjCRr5rlkm9rHAuJW+2BmPNdSRjxfh+UYfA3V8FT9yWxDZQ7lVkB6OpvHHiPBnzuJKNfBl0xiD7RSu5T3QPa34i87bfYjepQsAXbJd3ftjBeiHyANKzL+omQPD15FP2bMr+n4GZHhT4kduyGVKirNKznLuvOtzT71AGALdOvELbaP0n4isaM2zEhUo1I09nhjhZPZJyY2WXHE5JxnCJaYXpMq8dVhADpWpVxrD3DI4+T93CcB//3//HcwWwYAXmmWbAvKPAxMqfsHVZ6NBTARmbGScjT5HRMkpYOty0C6RbWPA8GAjcG/LFjqVTQSocq0A5tFqeNkdk3mLAM1QV+UFKN0zwLLiJL2GbCySLs6JJWQtTkinHTsGDqZsQ23WisAgJjACirotUWgTyarMxLM6HqgQgFAAkl10Z/QyoUKqmWPnNCixSGAkDUzQVORgMpLFzEYMICAYrwIgBYKc2dSuoXhswL5eu393C1UNktRTZHzkE0mRtABM4Cf6Bxl6rFouelGRG0/zwigtoafP3pcvVHtkqYZHnwGbC2UvZIBCGAHuzjKg2NpDDZPLaE1bRBXOqSGol59RTy/vUHqvdYAYNwU/MYATJk6VriOzKS0xSxg6SQJ8w//JzDYRJNS59pC5ptdI0p0bePWkgGwAFVnJb9MbFqOi6DK6SXIvLLAj2s0Pr+x9c73+wIceU6grgN0FV57GV8BR0NHKDqQfty1EZdpTMDRYUDvdKhaACCMP7Li0S7A4ccxVDvwNB0dHcnv0vHXAEB8D46iaAButun+/bO03lwKc/ejxw/Ss0f3Jbt7vJhLV+/Ly3NpePP6/DItju+mi9U2/fJX/yR9+91Furzepr//D/9RAcAriOwrIwEJF3VIihA/rlWclQa71N9Hh2EWgP24h7x4WQBAZMnQ+Xi5PMrl1PH5ZeCcjOgGA9Drh3gbpM/HulZHYJFArGTSldHbenW0OE2/g4zamHQQe+wAQJbI9M/f/RmA3D/xXMA8QJnWd+dvpKMyGIBgAmJfelsGoNqdwjz3zyKKFncypA2Ajsfj+va/Zy1ZW4fUtJvOJoX9J5FQ7bhwzZVriwBvPZ6+C/ReNiQmpkJZPGyfMEEEANSucJATkfVi0VqzXN2d/Dasr75jeYd0r/va80M/JACIe8J4yvw2ABCXjX2VACB+py3FPBe2VmPtjj2DOBziO4VyYu6XQyBe5zxRE3CYcLfnU9nvg8yvSQAAIABJREFUY778R/c5lbKIYNrg0RoAoMxtsvqZILTfa4AvUJcs4PF+KYOGvmuI61t9L02KirC+dCRN0gUYACD2DuybkE65c3Isf4ffhf0Rx8pNmJgsYIKqoTXWBgCVEQWf5mZ3Ley/m+1F2m0v03Z3LeCJTL/M0BFrl3bCylNWIJt+lBJeLeUVwBndgQEKoRkE5IkmszSfQeZDG9VpwyFlUAmLD8SJHQBA/F0ZTWoLtEvoLneh1hJGwAVoDMhEmGcAyrqBX27jijlztJj3MgA5jzCuYLBJ4xDHYmsBgN+9vhCt2jEGoDQBwp5sGoDcK+hrx/nyNgAgfCrs13IfIwBgOV9hAPLJqm+0UWIEKmQ219roZL2xRozaORhxGyunEP/gBTkXjDNAQLVxSMTbni2glQEs0phFy4IlDub6M6YTNcHhdoN7kaVGrNuv+t83abmYpnuny/Tw/lm6d3qYPv30fjpdTtPREWamNrIR4A/MPwH0tmZPFQRU31iBPq0Ww98sRkacn9lXFj92gA3tUkz2qs4hA6VdN1uOd2xC1efPi20OAJysAzu/rBupi1cfOze1yz47gHJKHLhy0qnu5WTM5vMYQYDHZVkv3y/zpfZX/PWXeKF4xSVG5fdchYsklutGI75La/fcJeYtnee75cJsEKTPRG2UHCuzgo3N57QlYUsEBLTu314/FiAhY2vYPCEtWTLCr9sCtnbJPxwHzz7nd8fAQPlc1K7NGtt6lJjAkmfcALgKizA8R9t/BC5wHYn5DPJzzn6wVchZbJGJH47sopfd7yC0qhsyPpGRdf1HPo6vrrTr7PPpIsOvitczWSlaXv094hF53P7mv/nvblREVw1Lgmhu0kYToAtrpmIuOmPKvJqmjQiiGji3VkHOG2EwgGkEVkhhOXmAoH1p5a8ewc+BJJl8ccIcKKCDa8HNIGhnCbB08JTuLtqJC4sA2X4+oKrEK1xU0wA0hIh5jFKWqCwlAkxYqNS2ywzA1UpZVhkAhCEvE08NmTkGptVVlWCY8yDfwb+tFFMWDLIPBLi2avhlE3AillyYIgkaGYYilq7gH/7ThcKft2cAclgjc0M2WGMxKioO18tYVtwMhEG/FeZZRq0J/tEEWjddXWAFCFHEXkHOWF4m9ycbtW6ECgAupCEGrvPO6d305eef6wJl5o4ZZjdeYJtFirgyJ2udg/w83RzzTpmuzMKK8YYqA98E0a3NPA8ljCj//GXazNJOGG9CAxVKPAw9jjV35ZniOEvG0soOAfFtAMbq88a8AmBL9pwAx7L+9aVz3Do8mbCu32DH1rl/f8hh8OPnjaIwzAwA9KVg7Nakjjh0L9Q+CAAgRrCUxOcMj2sqpA7KTlhCqmejWUlmLplAgJYltTVxjdC4zAxAlNOsVunV6+/EdqK79A6ai5t1enB2Jy3m6GCOEuC5OO9wzgAEXa036c7Zg/Tbz75MP/vFX6SLq01aHB6l1ZV2Cl+vbiToAAA4mRya3glkF6w5izlKfQzA7oZnDFeRFyjzNmpWRADw5PRUZQnmqunUenGcdKNjJo0ALMbVldIYY6ds5EzeaCDJYFTtWZcB2CpJbV0T7WGZxfopKZdBcJoZgGONJ/4EAMq6ZGIHrEnfUCoAvnQiGUi0pRG83WzPqUGb4kHAHgCQzHaV44gSHO0sMs/5JwCwPfo/NADIvYp7En7S/sV9pS9QIJAox/gewT8/olgj6CzKdcVqCb//1U8gBoBlX846WLcAAH3A1up2OBTQ9QGAvN4hABCNtbAfHh8uxC8WmRuAFqy6MD9QnQ5XzucCwS4DsAYAt5vztN1ep932QmIbZQAWv0u1sbQzq9wLQDnEM5WGH3So6bdq+S7iCYA9oqs2XZgO4IEkabX7r9cARDCuzUCYuMMtaRkf/T8AgJi/+IkOxNZdV0APK8mUgdDPg62G+AcNxs7OzlQL2YAf+BTwnZmkhf+z2igDuipjleqaugTYA4AEaOSnxSMEMMG8UhmaUm5HYLM1X+i/PXv2PP3kJz+VEuDlIXTRlXXn5zoYgNTuux0AWMgTHCcvyaHlsGXyQJIDwCjGDqxA+gPiPxKYNX9X/EBhA6Ks0vROt5t0LYQAdkEHKKysK7iV9E0B/sFVkp1NQDnI7RjrMQOA6nf/5JOH6cHdk/TR0/vp0b3jdHoK0PkqTQ4U/DsQ/UorY5c4rjRGER8H/5v8E86Lf0u1j4gnu3Jq5/fW7CyNLVkWXypNXEfbUPI72XUrUVo7ho9p5H2L7XF+AudSASf3WCqRaN89IJXtThMA1Oogiftl3hdQjrELrw+l+5x73DN89aCc24E0ewOALEf2FTZOsklPqnGkrOpAvtB7tvhbEgM1+sVuwDkxK89em68K81jkCgBcs8Oy+Vh2DVrdBa1Aq6YSqa36HFqSrTF4fGUA0L2RAdMeGaLqGHsAgDheBMMiCBibf/AcOXYwBrU/t49PaFEzUcqwCPaxIAOwzBeNPfvmNzEgvh/3RxJZJJaxa8ssfdhv+1vHf7E9MVeY2AkqzIHJeUvC+WsUXw32mtqLRgQ7+Nf/6X8mh1bqPUrpzBEJ9EJBjC3LIYsIu19+oXGAo5jK8QqFUtb6CIUy3rAG8ZrtagEruY00kF5mN1mqaBOWXZz4wMVAStlKybLyYSpLgIZD/62v7uRvP379K0sY6s/0LaBQZptnjT4of/ZSEs2AXVlgOiHUANcTUxc2XuX+NVhTJmA36KGBZUagU/7cKAMeCo44/h4F9wCYglC6yHkc3I7kOABgSaBpiLnQ8mUmdYe/kx225+sMbAbaAhc5Moa6mmVinatzcpHK8+kxdhEboVOfNxmnk1ODgGqY/WYkz9aAYW9YOH46T8x5NY0P0S+R0jf9Kcc0kVCU/KIrH/6mZa3onlfmKMsguEH7+RJL3PpK8/J1DuhHcm5GQyX3W2mI2Vqw7LrXSpI13TDIdFqFAWSZsmFmiJ7Dj7vXIeR7fv4yuQEgjKAY3seYgu2FZisAyti0R8qrXWc2Xblqb1fXW2ncgkYgYBTMhWW3SH/2i79My+VxQg7i6nIjWqzTqTYAqUCVWK5hg9pyxn2iZZNLFLq6lDjES1cCDNuJYEPuFaLus2ln/iN48i/aGSk9EWeCADLlHcK4mxPL5iwcb9Ub1FJ1v1cA4OVL9iQrJ/XPyT9XMkz0b7CHmiSRDsNy/Nq8+IwfLXIFRkemYt4vnBaRlGxdi6aRZwCKBuC2MABbeildY1f+Ipt6ZvLGcbQ9IScwuvPbjwuPGtd3DrBD13ixxGSTD2ZFlQmU7QTY2461yP017v/leuoH0mWYtPfnfLwqwaLXsS8AeBvgLz6nIUZbfdzb+Rfd+dBXAtPPbPDHGAJ3huaePn/1JxBsib6YgB/aVRRjzKZQsBV4ge0a51k8Ryzxie/7QKhl98eeWdQ+htxKdsDfAgC8LXOR9xPLqZiU9L5qtR/lEiwCSY0SPUADxpLpe3aa5GoxWmq7gt80YB+en31sBQZgnF+w52i6BQY5GmWhAcTx8jAtD+fp+HApft4B2F5sWsBKmOjb5f0z2Dd+HjqfBBBu0GDpTVpvlAV4kNCQDyzLElyDyKA6fZagIgBofqYCcloCrM+G4Jz51TtjwpkkB8dMAUBoaSt7So+vJb6ercRRF+YYWDvyfKb5epQV6J9B8enxXayz4+MjYSPiJb6GEREUtNKkt7DYtsquwp6pvg3kXdChuZQAo0v91eVVgjahvJDggV/iCAkK/Kvu6zRZMiXHXPq1bFfC83v+/Hn66ac/Sc+ePU3LxaE0PZR57kqAwbADALi5vlINSZGB0fvu+Osd39zGKmiuyfyS0lgDPkznG74aErj4iTlKph7vF+cUf9NIFtL4A/qBBgJu1lqlwgZyChBazALQzyoQhPEnADd8cQUAcQnTm5SOlyndu3OcHj44S7/42Sfp5Hgh2n/z2TrNDy5TStfpYAJdfgB4OIaOsQCa1P4zUkX2l7L/rNfCeCT7t0ECKvtL1KLM5qDeRyIDCt/znYA7CVlniOgvZxtosTuBQZKKvAyUziXdVwhGydzK88ox8JzWm5AfXPfmUspb4mFvI73/0WZ5KdO9tp9eioqlw6XSCMeP8SElKgDge1mtPG7sSu7v2cWsPgaWaza/DMe7vloLUev+gwcSO6AyabVS7U8AffoqlWDaHdhpvrpYVua7G3M/VtX6js+3J97rlRrZo7SWGIHM+SgNQ/+W8z3Egt6/YQxc3UuohNFzTBL1zSGdFe3Obaou+vABHkNibbtmz7bvAJ+OBd0af8R0uaGhSR5pH4QimaRN27TxUGY4/uVHT+shcyU+ihoWRoZHeDuOVqeInCzAHrg0zKgO4mmaT7xQ2big4YDONkD2rXwHDl1uEBEALwJ9YqScxpefFFnjtKFlpU/+dg56pGXm2+w5jl6LP0dtcLtn5/v6jlKwYxCgwWd+Xi4A4zj7LLPcZq55L91vKMoqAFLUCrMbI5hAgJdjzfHmZM0bTy6XVpCTjEAubla0KMvUAgtkc0Sc3wBc69CTj0maOmnmzpAVDQYxx7kcmM+lL/DMi8zasY8t+g6j0poVsPQwl6IFB5ysO56P2ar4nOJ18tkSqM6BsQN285KkLpcwH1EuX3fqVsNYzzRu1tqEpazhSCUeGr++jcIv/RiA1s+0fLK35NPWbczKMGPNTJc+/eGXt2967YXlmOennU9AcpmfaCygnZnZ6RjrBsEw7uVwqUw5GGeyJnNJszRf0rW6ut5I9h9aQdBtPFwcpdnsMD17+lE6vXNXwP7Li2vRX51J1pMBEBlT7bvrC/Dzc3OZ4NYGiy7H0ABE2Sq6maNc62h5JP9GYB9Lisn440gTJCrrjUCgBSCWR/LMMJYX+evR7FUXACzdDjUpRQ2WCEzn9eRZugYG+S7z0ZJGAJAamX32wzMOfAnwvgDgbVhI/1gAwGrVdQBAfVefT3cOd+3eEErjmYSZApVPT2eILKexEuAxMGnImvwJAPywAGAVsO3nYsrj6ripLgEysj003x7b//qOGe2yT9Z6u+cBeQJIHpSLjOZ9AEDZ28wnjAE710j2R0YAQDYXa92nv6cWALg8OhIW/DF0cpHYwTWBBeG6+kZJgZJg7wKAMhaIC8TX1qaG281V2mzOhQF4k9ZpJk0TAERT4kYBVTT/ENCAvAZxRLXqSV6CGiJw0gqn7GKarl9MTGgAHTQEb2ZyHkoX+eQ3vg9MAKXCwgDMGoAHAUQoNg7PCv4lfA+y6qXc0+RZCP7R7xCdSfCrbgEAslsn/SnMl1ozd5ZBYgUVawAkPj/oFf7sJz9JHz15JteNZy/zvQEArlZXoov3oQBAVHtgbKBvvFqv02IOHWDdN7L/CBkajFsu7TzIcShKiAH4gQ2aQcCNlr2DeQXsd47qAmglYx1JJYiCfwso9Eyg9XeQHt57kJ4+fpjO7izTk0f30+HiJi3m2zS9QXffc2GuKtC3ydp+MmbW8IP2QmIvYfgoM1UIPayyMqAo+9eM92g7DQhBErqOdXy8iXuq99++uKRpD2x++PcysAwQVZwfnq8AVV6zOVeEkWHnHKaoAZgBQ6cTWVcklCsZKu00A9AAALXcmy8FB3W98ngFANJ1mwHAbGhqQL+MAbuvmzYqCSOsRLOY7vmnn2RtVYDykD9bHp5IGf8337xKv/3tb7Wpj+EmRRtRL7w0zap9Lw+A98UQ8RkPgb99AKDgBD0uXU6Iey3AiNMEIlP03zvxZQQI6Sa64+KahODg9KHZXXsfH8GDfpnYFCsujfnrCWMyt606KjZDK+usG6fzmnhexEqoUiO2IvEne0dI0tZVWf0qAIB8iKQKes04GpoqKHJNG/zg8EZyZ58RWmjLkSJzicfQjbh+xD4AlQVodNoM/jntMoIaFaBhFy0BZs6ihLKmgafeC/iNzJQCpFi2aIBFoeNuDk9Hu8kbzTwVdBNzGRH5PRvCRgmw2yAEaDMnwh+nadTDc43PMQfe7v78wm4+E/fM9LloKSCBFf47HlvKEqwDdFwUhQFYWwB5Dg19mdb4+fuPQBU1DvmZ2Facn4+aEETteT5olXgnPDIH/WYjG0rQN/DAoTIoVbdG/k4mIBwHjFMYK39/slE66jzfi/fttTCb8yNoLHU2jZH5wzmcz9sqmW+cmBsYM937iN0TfPWOhM/KqH0o8gb8PAFAAAsEFbAZs/ye4C/nei6BFQBQL16YmDcIQFCuoSXGYKUdLg7TyemZAoDna2EJ/lAAIO+TbEeAgFHLY3KgzTRy+Uunw2oJ3DAeysDQ8mzuL7TDfg3SJmkmv2RePSPIMwDjlPhjAwDL/eid0t5k+xPGPTK+4+fLum4zB/uO37Lv9dgHlyw0CdGNqjC2xwCVpjOK78u+2GXKtBJ4HpxjiTl/tmzY0N/eBSTU+X7bM9af73OrIgDZN677Ovetq5TAPIMNSHpYV2UpC1cAUOamrW2Wg+p978dQfLfRGf82tb7y/nYLMFHt1ts9wFawVPy14p9JgGRZ/H0BQH/XXaCxvsGhoM3b376RHBIebwGA0P6TJNLRUQIACNAFTEAAHBMk06xBBxNjbw8AopsAAMCLDABu0eTw5kqkjsD8lJeV5QKs0y6iCjxoiR3qOLUh2AQsVtM+1zG1zwFntA6lHpiVoPZGmYUFSJwpsGflwbI2ckmvalULgLvTMmTxdzuMTg8AqlwJxhPXBKDK+5fZ36CWOkAWAwDl1pEww/2JfNI6ffvq2/T64jwzAPF93wCO+zMSZpTM2K2LpI7tRPIj25vgW38oADDu74Up6BmB0LpWFhcbXMJmnV9ciP91BC1KYVAqqUSagORyXyvtZmn2Bsy/TVpttElIAQFdsz7IyUBP2gBANNrEbADmeXo8S8cnaO5xP927c5bunp2mo8U0oSfKbAptSeiQX6WJMP9W0iyHReP0f3iP2TeS8l8t9ZX93rEgYxyRJXACAEgN3pjo5LH64jvahzF7w47a/vPafBKNc1hmbEuzasyBeITVI8Xm+qZPEle6MtsMFlbMwFDNZQyvln2L7C2ue1Y/+vUlthLNLcOGHseD1xs1/8QXbq13J2ki8gRhjA6Plunu3fvpyZMnogX68z/7hTCMv/766/Sbf/hN+j/+z/87Nynk/oxrpd+cE+iBuTcE9OZ9ShjO3cqhMR+uGutOfNB9Ei0fJZ7DNxmtjrAn291/R+M2yN9BR9MIFraWhioUWtfJPTDGn0icCfvP+ayxSY6/phL/WrxE4ov5URmvsbUvOvbG0va+lo+txE7/m3/xz6sV4Z0Qj5ZrQOdKZ0m9tAnaWiwIhqXzknV7HXLHuoalOJfs1ieLjGKRRMQdIMjBzp1tTKvNO2pkFLLLSmYAjmQ2+q69YyjHfc6qvFEyn3yYjbJc6sJl/TJzuoe+k42rA4f4LLHRcbJ4kC8acL+pQCdPui01Xl63jjoZvjxcJlyja2xnAecJrcZdwCmhrGqHZzrCmmVRMNC/ItjZ3ZCYaam/hw67fa8oHsrPte6J48VxInhWdBS4zALLxd1HBkPRHCWMR9/GEu97yPhSEwP3gbIPP6ZxDPo2+mjkxoz9WIA5dDztCtbuwu2fRfP5EVDiut4zUPP3o5ty0auTZ5xFi0tJgnTHXRzKukY5HDaQ4+MTuayLi/NcniN2qCfiR1mJOi8or1EAEKXAWHtHRycCAILiD4cdLITMtMuASjty7Rt/gpy+hFbsa2B8vPhGGYDIkjPz7zUAD9DoyDOM0RXeMtFYuyy31GfULdeI7GW/QbXmNkuAqf2Rxe5N88Qzn1sbqLfXLAfdlwEoz89K1Prm3/tmAPY9v2wf7LGPAXxDTUGY7NP5WTch6CsBzl2VQ4lxfM6dtRkBQP6e98BhBKYzHh1AkfbV2dkBFv/blnCW/WWMVzzsEHyo8+8LsI3Z56Gr91UEXmycXbd5bM5VJkc4z1rrc3i0uu9G9sBYJ7x4BP2+Y45+zwCgD7RKglZ9wgL88XdllEW9qFzC7Mq7uv6P/qUToAfpns74DCbutRFL36sFAN65oxqyAK2oowsduxk0u/cCAPm8GiXAwiBULXMtG0Tjhsu0XaMJCLoAX6Xt7sLYf0r1k6MYUKcsvtIERAA/6XQ/ldI6+IrYHqmjBxIPvr+1MuJM6jFmjfgPsi+h2y+SZTNhFGospf50lqSw0mMFItGpVTW8CABmvyHYMiQJUQJMABDNLHy5I78n79sFcs/XZiUTaegF/XTs89+9eZ0BQPgyKAWWOWNJeZb+wi+RJ7FW4JHzeGIlwV7ywc+PTz75RBiATx8/kTmwFe1LTYTyWgFGXlygLPdKWKH7MAD5Xe7vLQAQ7+HvBABxXQQAodssfs0CvhWavuhaQewKfU5qyWEI8Tdq1oGxibHLIKAxAFGtBnsH5qvxOUVX/2g5S6fHh+nxw7vpzulhOj0+SofzqWg5LgA+TtdperBOiwn0/lZpOoEe/y4tZloBETXnqeuXE66YX/assl1Doln84aIBWABAMlxriZB9AcAxe+EbvunKrRMmUobqylMz49ZVczHmw/rULrfFJ/fAisxTq9jyts77kfF6WpJSfXuiXoc1M7HGGTxPJk6Z/nyf/Y0AoNepl4oikRzwlQwz88m1eu1Gjl9i1ul8kZ4+eZJ+9vOfCwj403/6z1K6ukp/+IffpP/4//zH9Pd//3/JukY5sOiWoqQeev+mKVgYgIEY4xlxeT6VPSRr4Ms6KTFa9DP79oZslxrdbjtzqlFWHAHK9wUA4hnjWLOZNpadE6DMAGBbcqUvEex9ID+vJM6R3hsuoZO7LhdMKPpQSoAwjARkECvlL/6Cvo+YVJh+hhfJ2nN7edbO/2//i38dAMBCSeVGgokTXyUAKcCQpzAWgKpcrGy4Adjwx+XN8kJhlPFvsvN0xzZDZQF+bJ+NzU30GdbI/kHwl4atZtB1uiK+ZSq+rfnX7xTFd3J3qKrm3pVcjjID+zPQLVCMC8VPLM/ozHp97rzY4LDgCeTGiRyNXZ8BJaCHc4jhNx1Jz6riRI2U7D4AcszAFMClplrze3TEPIBHEEIYXkGDkt9rAd5+vHkMMhgj45PHyd18s3OO0hRjToRg3I9/GeP6vvqAwnK/9UbPz5e25+V9brRlg95/Xuf7a4DaraPsCzjGudUHqImwsGUWxY71LJPOeJlH0bme0C0K94DPsPQXP8lUjfMZpSI0uH0jSKAY8xEMP5QAa5OapTXbQEBAthT1VRVsw5jAAcXP3O3Wdb0eCvIR2HhnKV7fV199lQFA3i+uS7QN5zMnHcB5Y13GM5tar5Hn4HrruyauG/z07Nbyd2zQJdPqNb3UEdFsct+8eB8AoB+jmBFsAYAaRKwSRMffXJ5L05dzMC2uruRvCHgkGGvM06Fx0uvQ5xclHeLvkaGcAzZbn1nqIzh7Zf+sF1Df8fRBt50kP27l+YTrz90eu8egXayeb0MjTN2EApRIt/lYOvKeGGgdTapbmkgGLbf8Wv74+PzQj/Yx1cYYYGPXhePmYMACAc6l6Lz2+Q3++t4GwKMLjRlz+++/HYDrbRr3grGxas3/+Pz87833BCjqkXuQJRrWTQieWiW/TV1lu9ihvWNMVKP482BCzWQ/o4YstP/A/sO+SQAQ1TTT3hJg89+DTACbOohNED0lAFbrhFBaGtqhCchagT8wANPuMu2SlgBX+x7GFeCEjC9K+KZW/gvNbPA1TAcP4FzRHEq7rWkEWvkfnzGuR+VHkKzWcmJpNDJB8F6a1lGiBucDkCgsQPs8jiWAoCsp9EwszEHsw2QAauMD9QOKP2F7rwFaUvZqHT+1ygPHmEmTEAIFF9dXuWRwZbqBkAjSwBJVNqr/J9cnTSA1XpF5afaYBIucQDJN+J/85Gfpp59+mh49fiyMu/X1uurwizngAUApws4+JBh89T5U2RQ0r8sGwHxorhXZV/CE2dhApVvQ7ZgagFJ1gTJgK5vVMVTJKQAl0qTWWIGqF6/Ne8AElI7CazYHQdmwnkfAhMmBMPiODqdpeTRLd06X6S7+PztO985O01y0AgH9oMQXYpAo+V3L3wQMnE3T4WKmrD4DCSKjjz6RMACd5l9uhkIiU4iH43jm+LpjY8jmrsd/LN5QVq2+JJ4QZqXOFy3BrpMSTQDQSABSUh8AQG9TBYQJjTY6zTMsqV++101Kd+2uB2mKL6tz3ub+1sqjgz8Sj0U9z2yH2Y08k5XQNVyvWogz0p0cc091EA8mmAdaZSMx6wwNiCbp5OREAEAAgquV6krj/y+++ErAP9EkNwkAxgze/uWqpxAn9fnRec2DLetIGuKn7xnzyfntQbT8E+IDMdaWXY4gWCAmxf3fV9j13Us1P62R0nwOIB0suloDsE8KzPs60SZFv8C/r8mB0kgpAtTRh8LlyHM3ghT2VZ/AJ8jfao7CUnqMneidYn79l//qXzYZgDK5rWTQo5vxYVQARgPB5KCXksg6c1cvYDMMPU08ZMKEEtjoVMLAiOCtNDfQhYsB6gBKYZKOTY74EPl71GDp+1z8eynpLZROMZA9gBO/38nsDzCbfMnv2HX5EmMG23I9TrMuaqLJ2LoNmc+iz2mkCCWOg2eE+cXnoxtCef5dTb3xoLK10HIJKDsbR6qzZWK74rbD5+tD/IVBw87VroV9MXB2z4FBW4xxAQDzHBPdPr0eBQo8K+7dAMB8Dut6y2fO6+HvEQjYd7287efo4ETwMc6t3g3KUdNbwEr3fgiE1bOI87A7P7SbN0TNIW4uAKBbiwQDxeha1+mWrePf6IwjOEDZyOHhkRwTACAbKkmgJg5GsaEoF8aYvC0AOFYa/eWXX2QNwFYJ8GRmjL/MBCtdf9U+1Azb2wCA3p7QJqGjnf7b1oNzWP6xAYBoAoJgi5lZWXN7OmC9AJpNqD5JgrKP6IkI1qChi7fnDOD69o247voYH2KzGuC7v37pSk4tX3OX0/hMAAAgAElEQVSIW8y4zCgKTUWyiDLO477vP+9LgcvaN/DR2Cdja6E1Fr6pzNge23o/lkTd9hgSZJoH56+/83x6Eol937/NdbAplrJmuvIirWP569OmU2WS7AviSTAZDn4bEDCy/25zz+8LAGz5LPyb34uzfxAAwG5i67YAYH8CufgkQyPTD6C2AMB79+4JEAhAAwAg/o1mEAsEtABA3gEABJoATWWAapIISuu0XV+m9eY83Wyv03Z3LX+TJiEHWgIs+67dngB7YAOiiyoSULLPatmuPm9t6JH3JYARAOuyHpmOhTYdM21yK9vDHq6dgKNsC305NNOBIL8yALnHs6lWXi/Zvulzk7GUbrpareAbyvlKHGohc06BDajfURBxhRJgMAC/+04SUwD+wFZi8wBhQJpmrgSgtCf53jVWIKAj+4rT+FZ/bpIe3X+cwAJ8/PixAJdovKUvAChguAEAvE4XF2hgADacdbC1lf6+AUDcozZLUAYgm4+JRiQyrjZOYmsw5HieUoGk1W2qAaggII5xfY1yYDAGVV8QAMLhfJZOjubp5OQwHR3pv++dHaeTo0VaHk6F4QewL7lOvwIA3gAQvEmLBSpMtFSbAGD0X38oADBahi6AUQOAWv5eYhZh9VkcqGunBuQILikZyQOAXbsj69IA/GxDg3nL68Sv+fzvGn/Ix6jKSPWA7fLgbvJzDACktn6Js1VaQG2IMoUxPphfUmIMnT9q4GPPlGogBYTA5J0uDnODGmj/XV5ep6vLy5xMp48QY/U+AHBsTzQFn7GP9b8/ABbm8tkGC70QyWpi1xAAOOaHyLiDhY6xjACgHbgPFfDSef48/nrKvqHN6LQBSA2sx54KPFbG0WBTkYSxykhpVuJ9u8AQ9wm/rBFoTQ+FLPKXT580AUAADuxgxH9z4vvSUW1Coa8CYNUlDHgvAoAt0c2iDWcbaQYgGfQdCACI80QHDOeQ2u3ZTIA/MAA9wywizD8kA7Aqp7bunS0gDfc0BqAMvT8GyFUT1TEzaVDi+y2AMuoptYwjj8MONDgOKfX+HmPA788fGS37WJwMYAYQs74vv+HYvHMZVw/o+e9Fw465RsYs38ughRlo/f7+AKBuVpoBFedkMm2wMN8OAGyNH8fLM68iABgN0thzGJu//H58vq31LaMXSr/75gXdA677vkqlbgmWMgDydQ0wcNn9l6VMfQCgnyu0XZ35kxkEfQCgzdMeAFCbI9XsONjBGETG5zUEemAD/vLrr0Qb6M35eZ6HLAEWhyMAgCKW7uxWDeTUXdNac4fBBX6WAFJFlbmeFGAvgUPZf1os39pRrDr4SkADuv9URXOl22C9xXeA3w4DpfYwb8sARMkV2X+yh9rh8rpxeqiV3aLjRMZFcKRiBjCWZsR1U0oJ+hN03ONb+1IEJL2d8CCF7xgofoHbd2oAq+tqYT4SbOoCXKqtlV/SAd7NBzILXalZTnpxje8hE9ABp4LDNdYsqrP+wAoaxmCqr5SOcUHLzYKGPruVA8ZgCCvbtMd1DJZ8OnZH377gS9jqfbicfN9UH1d2XjN2b7f5/rsyOFt+7Nie2F4/qnPs11j0J9SZL59rncczaDAOkfHXDVxHAMCero5+nfXdL+YWnjcSlmQA3n9wP3eRl6ZS+P8DAIDa8G2bVps3CgKuL9L2ZmXdVLXslGNdBcUEAMG8Mb0tgBKSuLK9F4G4flcBCa0Xdc8PwTvIWvIpZf7h+wQAKV+ja68AgNIFFV1/bwoAKD5gg8HL9SzjZxqAXhaH85J/QxOLonEMRls5Lxh9BAABAhIAVDwUYB+Yi2T4BzJFDwCIEjpcIwAw7D2yv9xM0tnp3fTJxz/JACB0qtRh0NJEZQACANQSYIENrXwVH+sw1rzJdyV1kArR0aeVqBmAGHfskevtNp2fn+cmICid05fKDOH7wlTLCeViXVBptl5p+S+qpJDIu7xeS9MFgLmoclouUPJ7lM5Ol+n0zlIAv+ViIiDg4SJJw4/ZFN18IwB4owBgukmLw1k6nC+0MykwrkaFA/f7d2UAln01AmxtBmBnP4uMY7e5Edj6oQFAebqd6yST1a1j1zyk3KclngMoFf15fj7a38wAjPr8OUZtA4DCAMQkzE1ZjbDg/EVIAwkByiog19ebXF2SEwpkAofr/2MFAONzif5Z7CFxYI0yoQWKPUu1Nw2HcZrtcd77mL/yaxwjdC8AEJ3CKz10TbzQXyfwJ7IIxlQu1YX9voHo0Bu4ibg1lwj/q7/88xoADKKJPhDThaPaGRlNHAAAZeCoHRECQw6SD/R9wKcbLDvhKGKqFh0Zsm44j+8SAMTHRFR/p2KoqvtXu4W5BGqgJDk+5ObvXvhj5AtxMsq9GwDov9pnTFqHf18AoH8eOKYvXWXg7Utih7SL+thxXsvPA2YR7GlucLegFeuCDZkBV4bYGkcaamT2dJopyECqdRznCOogiOdns/FHKYYJo+dzhoDxYFdnvLyGGY6JcghhmiFbOoMGTSm50HWojs27vHR9QL9O7x3n4br3AJKWPehn9gX23vZzngEYx9qfv8/w5lIGY2TGZhUcL29L1LapBtDwy5hD04O0WKCUSbPweQ2ZrWInYG9D1SEv4JXXxdLAQnXzhAEoZcBL2xC67D9dl6oRohpc7xcAxLV9+dVX6dW336aLiwt55piHWgIMBodqg9I+wPnwJfWyjiYoYSiMVb6f14jrOl+t24YGlgeLSlMKAup1AJ0Bj4AGKIBUvgOz4gHA0hW+DQRGyQdfAix2Kwd0mEva4VnX8bUEBudXl1UJMMa21eSKa5LaS1ECIa8rczAi4FdrLzaahPTsex1QLCyEXkcnA+Vdx7Q+RNiHR66j3hdL0N4CAKvz9ACA3nb4Pey9ATljpiOMpxcxfxsb3iqP4f7lj9dnh2/ja+xzfX3XE7/r13L0Mfc5T7a1jQqEW33/LffO6LPsu8/x2lqM8mZSqFOF0X93ZChVzz3sZT80AAih+uOT49xE4vhwIeBGiwG4k06+JBiQrVtXjfgSYLHr2MOls3MBAK9X52mzuki73SpNZ9gjNVnrWcHqVynrT56Ddf3NovvYx2x/zow/+Y4CW7qnlH1dGHeQzUlgleAjBuoZiFjmfAHiNjieNRQh2EiNrlaJnOzH81k6ggagVRq0ZgdLfqm3piWt5bzYowEAgv3nAUDsPcLwB+ki2i0DEA5CiaeUyaL5xWyS5ot5OpxquSKCaYzP/bsPBAB89OiR+BK7jbVd/t4AQOz/ek4Q6oYAQCm9zvs5OqbqM/aB/EbKgNcZBLy4WqXLy4u03aiffnq8TPfvngnjDyXAkxk0/W7SyTG6tR6kwznmI5iO28xMBQg6P9gKGAr/Yj4HixDjCLqNAyTEvwq/95UAW1OQ7BdZfLRvt9EMZ9+yC3CzBNgxZglKywMRtmwpCfbNNj4cA7DMbH2uNQAooGUFltX+i58LrbUXY+HcdMMdsz5GDQCypJklwEkq1so1+BJnxOywX1jnLAEu8IQSG/r8DcZBu1vuhz7hdJt9N3/2AzMA3xsAaMjhPiXA1f4r08t8YrM70u0+M6j13+q/q0YnSUeUTGO5b/S9lYiHxllmA0yORXzcIFnF/QbgH86F+EDO9Z//+q/kEothYCtxZWAgiGXpJ0uCMRmz82zYgyCMoEsbQCEHF+TSxG49quk1nPxC6EXldUj9QswNPxySrt1btBMnNBlEhFUosyqM6l+ZEbFH1n9wYt8SAPTBpz6oUgIsNnCkW3K8lr0AwCZgWthu1bg44Eumbm46YtoEToC1muguYB8zBASV2DygBbi0ulRmQ9nIgPn5K9cdNAKiwx6vMZZLRwDRM2b89Xuacksrr6PNFRhlntGRj2tzAIYc/+PapRGLAXV+jrwLgwHHEY0SA/ywaXDN0yZQ40ko6DfIVpYmD9FutJ77voFRq+TQlzr7Z7/XeZxjJOU4YZ1HY6pjX5evqaZIq/kNWVI3AoShhGZuotjS9W0+F4cQuhtixC2rXOYYmYw1cCvXdAPjDEBxkZbLEwEAdQ0WBkJtxywjaWwnD7CJ8xIA4868DwSQzMKWTOImffP11+nlq1fpDQDAyYHo9miHYr1v3ptsMLlsQdl6wvhFVhKMXzAUoZOSN7v6SlpNCwRQawBE3FvEiQ+i0uWoWlKEzzJTZptIZ/p4XSMUotV2rXb4YslnBAARfEqG2zSHWgAgSn+pAfjVN19XTVQy08KA1awdmbVO2sBksTMWKHcYgfU87tgllOCGrHRrnY0DgO4JIGE90GVP7UebcdiyG/tcn79mtc2qeRVffSUkY3vX2Pu3ScXsy1QbO+c+9vD7AgD38V+YMChrM2Um8T736gMm2m1+r7c0Kx+4nxEsHxloGDN0bfvuc33H8N/3GrI+QCYDsA9kZedZnqPF7euRD3SXFQLc6DvGEqOwtljShAP69Sr74mKRHj94mNAIBM0rCJBEABBlvHIc0UPTBBKlJGJzAm+P5XMG/LEEeH19la6u3ySAgLvddZqAbWWmUMexJKeU0aeEvsmBNuxQDpnuvwrqad05n4XcpwGDWRtQguhdkmYbN5O0QeAHkND0/2SvJAgCkNOOwY7BGWgU++gqrBwjiXugAIBHRwIOecmDuA4FiNxBH71o2mliTmM0AoDfvPhGSm9RIizgnzH5hA0IkDH4/x0Na9MDk6ToUku8/d704Oxxev7seXr00JqAiN+i+2WLASglwCZ/09rvq/0ICVBh7IEwojaf8wOMQHwWv5f1sxMAEIDderOSEkrp2GvEjCouQULJqjQ8qLNBU5gtyoCV+XdxcS0MyqurSzk/msGdHM/T2clSGoCg/Hwx36U7d1AKPE2HRzdpPsMM03JfAIEC/BkbEj/hR80XKBUusTTHlKs1+0m21U2NucSFTXeAn2NCsTRNqYHELqlgXwZgbXU689Aa7fC6QJDwn2HTGyaN/XyT5xpKVsioy/ZmayW6sfTXgMXMdGsw+CIDm9dVSAKBrNGK1zsagF0fv+XHqASQdUKunBjVfAVwp3IFtX327GUpF765MfAP7D8kUOqqmyHJERnzRlffas8KTddKpZVd1x76z9Xxpv0Z0yEJsz6CT2d/HSVzlG9IvLFD3wjEbGDJTdKMOvxG1Ir+f8Qumnx6GxPsSTJKkuhReyQ+EJqNzBBLHci6Z1yOmFhi/qDL7fdWvfrS3Id3QwkGcWmIheR4SI8p7/3LX/5ZDQDayVjmq0aPtfHsoASaIndRPWUfAMiT8/OtgK7PKYo3Go2JLAjTneE14CdAE2x0+J+DHB00Nj0oE3iP+hd3oRwTUsz7WG/8iqC6LGOrAFDLgA0Ngnsv3scQc6GUVLcZk92JVE8WvJ/LlcG8dGWu5b4CsDpQMqlzv8yl1vl53BZw5r/bNw59hqEPAOwLWKgd2O3i235Q8Xr6AEmi+/k+qd9k3Y01oNE/knEHIAMOdNEnKQBnLCmO9xOvy7+PjQXrkuw1KV1wgDZBORE+Ns3GyIjMxqWnm9O+gVHMcIuT7DQU/VzxIuh9WmXcGPNz71nefc+N59POY379lA0YawNGmwAgMnDIah+fnIgziIw6HBwRXLW1D0DM2yqITPNFDSJ8XsqKF0dpPkdzEesa6Mp/PYPGj837BAABYn799dfp1atX6fxSHdrlyZEw/1C+JY1ALJqqunYD+DMJCYCZmMc4FrUQuan5ldRnx8YYadhM9f7r8rm4LhjYxwyesHwnEwMzuxl2b7/x7yEAUBIA7JpIAFC0hAoDEJp/HgAEw9IDnRkAdJp8MkcJYHe63uoVFnuj8yuOZ1+pvHdGs30NZfb+OfUCgAFw5IqJjM9Ych7ncWZgNhJz6iAPJ8k6mivCBCzrN9qFyKAY05/rlOsGh3eopL61c0jrgVuwBsfKhQuDtb0vx+vr7Bcj1zJ2fq7H9i6pJe5xbxxd430Ha5QEjg5lBPgAGlRfug2E299cZeCSB9/y+xF9bw/4jV5dmI9xf3zfAGD3ZrRMv96vb4RljX0DHSvv37sv+wfIBWBISXnjBLa1NAEBCKJ7oyYmaEcyYJEZTJ7BEwDAG5RoXqTLq9fp6upN2mxX6WCG0k9rYAGwSpqF2B5iQJ6U3B6UEmC5BvF/KXNE32Ria1e1/fxrJ4DRVsqIcXwPJurYsIxY/f8C+inTP9tNZ+8ZNPJ6RRpmMZOkHCUscCz4rGyARj9qCADEZ9AEBFp4X375peqNYeTR5Ms64spxyUZ14EmUgIIIIJLEy6OFgLwzdLY1/USAhSgBfvb00/TwARiAJxmow34t+r5SAnxpJcAr1QB8zwCgf07XG2XstQDAyj8xxiQBKu650IuEjwcQEFprr19fyPHg/wFIRZi8mALEu0nL2S6dHC/S6cks3TtbpLt3F+ns3iIdHUIPDAlLNP3QZjblp44fWID4iYSjggY6h6OkAhl9kVjVBQQtURgkibL96SRCStWEH5dufBEBQLcwrNs2v89Yx5euY6tmzJU/5/bvPgBQ1pjYckuIDwCAfs+r/137kDxmvUeSzVXvNDn+H2kCEsG/4nOZDQpxFF0xDwBW1xz8JGiGKvuvCwAq87d/+5HnMSbjkZv8mP0KTVn3aQBXXcGPFgDUTrrvBQA0KQ4ktm6sMSXJTyCosZpKO4YfiP2Ncl9KAmkBglyX+jxy8yVnMz0AGP2Bg3/2k08VAAwaD8KaAfJsRr8DoLGk102I3KU01M77ACc7f4G63DctB8XATR8jBiUMOAFa9AGADIg6mkt7em75nLGbWM/3xWiT3mlggGz81pxi7LRjAFPr+9HY+M9EcIXv5dJox9jkdY91AeamOHQv8Zr6ALiWJpz/bt943BYQ7Ts/ne++e+bz1HsuKP3YdXWYTjZYFLvlpqhOYmGH0sGLwZPvCue/k59nAGTj5odxRpYWLwEAWZLhHuIPBQC25lMnYO0Tt6+6jfV3AY5z1Y+vZF6SlsDkeeU2eIpil3JY1Wo8OjouACCMOVjIAfz3LA/vEAkD0ADAuXT4mpthrxmA/cBqnaV8FwYgHImvX3wjAODFxaU4Byg38gDgJANVJcGRBalN+wdahJvNWrRZxYm1Dma1I9nmQ8X53vlUzq5lJF0PyxJQy9zrH0twKpslMuvzRe5qKJsxu35Fpq4LOP1+5h3wfQHAq8ur9Ob8jZQCf/H1V3Jl1P3ITFXbH6sux7LH9zPmdG1oCXsE1PcBAIcyrnxWdFi7JYzd56dC1pFBGz7nGPD6z/b9edvmbQACbb7XBtJ8w6Qy4/L6yQ6sijLf9vWuJTBv20QsPw8X6FT6lp35286A+BIi//2+fTGOj2dWU5/xNmPIEsfbfEeWt4lo83t+fiuDqz2PIoAvZX5v8dx5XmqNleu/La+zBMjK9lN9qlix0tov1KLVL990qXVfowUmEdCOX4ial515ljKH2mt9IZgC0PfxRx+lhw8eZgAQANbSAEA0Q0DLDZCXIgCYu8u6Mimxm27RewYgS4CvV5fp8vJ1Or/8Nq3XK2OaWYI1EAi0XFE1OQG1KFiugBzml5bokgVHe2GAAMuDbZ8RDTl7OrLGwAA0TUF5bhZ44FNqwJRtCHsp/ydLFLoAH+fGpziuSAxLIxUkCw8PNYmVFJwEICXxmzVY6AMAaW8JAH72+eeqFTXXyikkngQIMQag909lHZp9pzadNjBD8hLXr7I4cnvSoXuS7t15kJ4/+TQ9fPgoHR2dFgRLmoAoALjdXaXzizfp+vpS1uYQAOhnv8x3ltkFDUCu00CMS1drsPWu0mZzLcDwAkwcK8erV5bGwgCgZDzymwrwgkEpTUAu0QjkOl2vAcJci/RHkgYOm3Q4Ten0KKW7dw7T2d1FOj4+SJ98fD/NpAEIfCNlKLYAwCn3KTsv/QVWLFAChMuBgF8J/uu7eV8MwA4AGDJMsXyW817XgFbd+CYgAFRlvvQwt1oAIIE6Wa0BAMwxI+KBhqbfjTFwyznrSgif/Kd/JZ/tMAjbqZl4H10AsL5fsRHuRQCQiU8PQKvZqMkJAApX1xvpgbBeO3CIzWtCcqYTj/dURMb4h/7lj50BOObHxIQxE0yiASgAoMfGsD7xvMqz7sSjA77EASpn3dzGGIL5J1Vki4XEADfSyV2PT/wK58gAoMVOsPVqfyNzVyeP/3uLJJPxvn/yyccKALoDkXJIEEQuwCGK+HwxQIVx4AFAbhT8G+c0ziOsC38+50S0mEC16XKlBdiQbYPiPagxUMYJ/i2bopVT+RLN3MbeDj6kaRfP738/cAyeoc/JA82tvu0hCRNQBe71+sedx8g03EeLr1UyEhe+fz7++XpwS0vA65KqfQJBPy6+ZLZlSPnZbpOWos0gTntPgB6bOsTr7Rru9ortAA8958vjxoC9U8ZeZ846gfkAAzCPBQyRtf1mi/WWhpAvZ4nPk79XwTNE9Q9UqwUvFS/uMlKxiUkJp3Wz1TVcZxz6AKmWdk1rncTv5xIHMmedvoG/h77zSqUOO925Tn9ja5TZaj838/lCcFQBgFbqguAGIBmyv+dv3uTybZ63KmnIJceWtbSxB+gHbUHt9uU0kEIDkPa9vD8AEPMBACB0gS5X13IvEmgIXV1LnWW8wI7oMMW1nBp2lgAgxzHr2zlHKjapiFIJ3H/o75T5YZnwnJCiQWcDFC09ptaqB+zgBINlyRJgAXJnek9dIF/tDwEb2l1fAuy7BrKsCfY9MgAJAIIh+vWLF3nDxpqOACA1caK+V319dVa65fREADB2CWapv877fp7RfgBgacjRXZ9ufroEWLa3IcPs57jPllOXqpVAK7IK7fvIe2aPs7sPI08qJBym1g/ID1scOHz7vHIpuNdfPQB8UO9f+zTZ8OeL34c+zdC+HPeVyCjk98fuqWgOEYzZbxzicaehJCpqvcbnUmtedc+5z7OvriF0Zb01A8IB2OpfFS1eTaSUxErruVTjL0BVYH4GSQOWno7tHS1/oXynjFvHTrqAVOIGa1qAYApA3yfPP04PHyoAiPuFyDr+PjlAKWRKhwLsKpNPAy0NyHndotLn7DM1WVmxhO+K/ZPEzzqt1gomSVfZ9YWw8nDNtJEEoHUduDI2VjjJTU/gnCcsVb2Wop+n8wVJl8B8gvarrU4F0GoNX35+mwkACv5NJzMBH4uWrt/PNYHlbTD8QVQdYF8WbV5rEqCdandZgxrlyLUGoIIvvOer9Tq9ef06ff7FFxkAxJ2h+y8BL3a/lb8LoaEwFTEOeAYIZHEdYHRi72MpLrUNH9x5mD56+ml69OhxOj6+44JpBQC1+YY+s6urCwE03y8AiPEs8/dqvZLzIEGJsZNEe85Z1fZBAUDrdpwXg65PjK/M951KJQFQ3e0Qg27T6vo8rS5ep5vddTpZHKQ7p4t0dnaYzk6n6c4dJOAB4+n9Q9NSoWC1i7RXCL9xfikRBBBsF0n/g/t7+TxuwsGU8hzL3M/+kyCzpYQwr+cRBmDXPyKjdaAEWBrs6CsTjKxRHW1bTKhFX8aXnOM7KK/3wB4BwrgvYSSISdT+TQRzuv5zbQujr2UJyB7Asi/eLDE5EwjDDMD9AEApBi0MwLUyqOVZOQCwjEPZ6zPQiT3H7SElzrPnOlQCfNvyX5ng/YjZbUqA+/yNPiCZn/dxtO5X+jy7AKCRF4KDwLGUOe1uRW2fEUdEMk/3cintlyQP42cQIpQFiO+rlrteA+Mk2lp/j4i//MvHy3ItLl5ujQ0xvoN/+uknNQDYUwLsD8gvq2ZDabAxxL7yF1FKOfVGmQHAYHYditqgFGCGC9E7IxqkoQ07AEBkwXLpnQnRIsDCMXLXpNCcZLTEJRswA+0ChbpvIkqnR2hwSDZIg8IOyAQNQ8cS5EbLBypGMhiaPoAlLlwPFHpmJ4/pJ3KefOiSaQ1UfADZyRqEgDGyR1m6QCPvx8gb46ES307ASkAuNtUYYT7cFgDktfYCXAMMu9b9xvnhSyh4Dq/VwmfBrj3x+/VzNT2ZxjriteROcJbBAsWZJcDUAPTXofOiaOPFOdvXXKPeNPU3cSTNgSaQyc91SgEbmQ2/cfUBEfm8gWHcen4yzrYOAQIVEKp2usGKRDMWafQCB90B9mwgAVYcjPjTp0/T0fFxWq+QgUMJyFS0Zbp2zYN+oazA6XZgfaP0qABAdZKgG3CX9/v0Tqr1F4hBHFeELwAAv/jqK+mSh3sRirrpSBAkO3Abkd+wa6BTnWZvu3LJrjGN2Qwl2y2zywxoaX+4yXK++IxyZkjI/Df2LFgFYlORUVNJCNoA/P1keZIgTM9OztQA6nNwkcWrNmI3F+D44309vjEaTHsITAAwDVACjHFFudXLFy/Ti29f5sNJsA+xdDaRsXWcdV4cA7CySyJC76QDmgmS8qDz/A1CwbpG65LZMQC/mYAiK1NYuGPATnF21EiMMwCpDdq3V+PR+yDf76OtuR/vYV9GmIKzY/fX5xGow9gnYdC18+YwWiJWn6HXL6sd6b75G4/r98MYGPRfeXkn7gct8Ll1HH6Ozu6+3xu7pr59mt+bVknWxrPbUwOwnCceYzyJW99DHYCKbJxjl8T7KTpzepTu/Yb9YSyp3Ana6u93n0tIEHa6YNcJT94rmNVgAP70k0/TA3QCni/kPmfzaVqAiS3+uTIAwQLTREsNAEqAhsAq67p64gIANu3uS/u73a7T+cVrKSfFz/X6Km2263JcAXMMpjMbqtdbNIOpq4hz7hybWa7BVwNkjV5jn99sRUdPfB7rIuuBPQKWWdIAATr10QDkklmX9zGz34gdtgDzNpJYOz46EX/j+PhY97CZJnOx/0rjAANYAHBGADDb+5sb0UxHQgolwGvoYAnTRMeBey1jKnwPvs7kYK7NUqwUFUAdE4QAtAgCYgzW6HC8uUkP7z1Jz59+kp48eZZOBACUq601c3crfW7nF3J4P8cJcMX1J3snfDnzMyPjj5+PDODVShmAuDf42IqXA4oAACAASURBVAvx1cyWCjDG9YD4TZvE8YVj0n8kWN+12wD0NtLRd7e9StvNeZoebNLx8TQdLW/S0eFNWi4V9Bb2n7AgFTzNyRwnGYWEB30vnCuOBwHBWPLbpxVOoJHXjTLs/Ez8zYRER7H7lLQhAFjvQ9weOY6RXkB3inuPt6YlznQxviUUdO6WigdealQv4TeZSKW2YLm1rv2ONq9mAWryIO77XibND1vnWFFnOVew8DosLiDexoSc+FJ2bve3wsDX7yGhAaYzWIBFA7CARWAQ0tf2cXzej101KPeXCtfpAID017guxva/MN4xCev2k30qUqLkV1x/YwCgD3+Q2GGCfwr9P8RusINyjQUA9OPmNW8F00EFF4jTU60wkmoniZ+htarYk36mPBN9z6QudkqmwD6HZIRoyBvrr+kjBX+ZcXVen0gpuDnHWD4f96+eP9MclgtkaGCKQ1gDAPg7HWzcTFd/KT6G+ncfQNfnbjAvRroOeeedmyomOMAMAouViGLuCuxYTC4Q2sedpxGRcTDRWR+Ate6+zyHvc3y7QVrbwPY5vHI9BjRGFlx83lzoresevT7Om0ZJd554obN0n4H07MAIJkeGUL7vHxgAjNcZ2ZZjgU0/AIjMlnUktlLK2NnTP0dxo5j5hiEKIiDZ4czZa30KEBYmAAgnSJwK++5e+ocjTXQiUMfn1irxlnnorps6NrQ3lT/SQ33mZ6hlMbourSOSZGCEGVDYAbKhmgOdu/W6hAfsCjYJGGpkvVGOc3p6mk5OT0UUGucWhxjswB5g2jMHdKwI5mhpBFgH0JghANgJADuZx3cHAHGtyKyi7BcMQAQGKwCAznZynCODyD8jgs2tTTg7HHR0XGdeb4+4ce4DAEqTESvRypp/zpnXcui6JPTR/cfp7r276eT4RDttO+mDON9kHtqaLBusfgpjhvWC9/U5qqYRDicBkAMAsTdhTL/66qv07evv5Pt6n6o7dWMNVfB3OngF7AoAmQtCq33Z5hvHuW+fiADfvgkmjk0HAHTgn9oky5C3K1BFELmIGJe5m/VH3fe8nzFmV+mflOtsX8AYYDTsybz7u/syznqBQtv/YgOqPvsar9iPowfjxsal7/hjz4Xnj9e77/fedcQ7GqAdtHcfD7Bche5XdfB2+2ski0S/OTQWowDgrVkYMWAbAwDj+NS/k5Hn5w9sI/2MTz/+JD168CAdLQ7lXpdLsMVQejkRoGQi2S6IpWtJJPdD+bM1cfAAiE8cZn/cugBjD/jd734nDK+L8/O0WkPj+FoCMQ3qtdw3j7m3pazoyMSXmnFRmpJo0qIjdYB55YPZrCEIBlcZs7J/OoagY/p3irzNpweRAK/jo9N0x3wONANhowiCFAQAyQDE31ULjOwf3Q+5J33z4oUkqAAAShdgNFUk9mjNFcn0g0SJjoPOGXxFKgMmMwH/8L/oIN7cpOsN2Ii79OTe0/Ts2Sfp6dNP0snxsS2VGgDEdwAAnr95/cEBwPVaE3O4f1Q0AACU/RjXLn50tlgZAPTxqzRLcUzder9RUE90DNHcY7tKk4RmI1vR/ZvPN2k2XaXF3EBv+Au2IbC7NY8HcFU0wKgBaPOTJcBcB6UkOBBnQrNJHjcCoh78rO1YDeyX9V38EQ808LsxP4ZGOHkf5xp0AIWXhOAc9vYQ91efRyVPuIZjARPXN5N13XhgPIGzDwDYR2KKtjzGh7uOKN8QAKidyisfDXbFJYY9AIgO1YgvvC3WEuLIeixPOiZV+d18Hz9SALBvzx1L0Hq/al8A0O/RBAA5r5AUArYHzU64Bogn1Ee2RLd8GZ8h89NAwYkl8LdIuEDvX22vEC4GmoAgqeRffQAgniN9Lvw7dwL+T37+01sBgHrzCgjKT5c5G0Nb6wtl2St/6oD0Bcq1YS1H8gEMB4wbGsVF/TGx4RYDHq9BO1mOvfiwVT+GpWbtboPZ0Bo1X5yXgQfKMcw12o4qimNFA9LHuiQDhw5AX+lwHIt476MAYAD+PJBcPW/f1MEZIH8/HjCMgWmrJFiPHxzQEcA43k+v1sTIcfoNTsyA9VOccYwKACTzxzK83FSkocJ0JqWK8eWNu96bzsc+wDl+HwaqMAAVAMz6mFn0eWDDGAEAu/OZzmJkKtRrUZ6sgZXtku/u5/29lYxfYUbFewfAKJ36AIQyc24Z9rjWyBgWLR+nzQhWHBh+UvYyn4tTiyYgAtrtdrcCAPWcBejH9UHHA+cTPSE5d22gouC6z1C/DQMQ14C5g3EBSw0A1TfffCP/xv1QL5JjGbsrx/kotrLZhdxK/94aADRHyS0vBejsfDn4srmLkqwGAPjg7sP08cfP0507d3Qd2LW2ABAcH/bez8fseDsAMNsldDZE6Y41AREGINgGm7WUVX/x+Rfp9fkb+TjmkewN05kKMdsA51KWvM7iuunvElnZ34ZEwRDQEBNQffbu9gBgsGE7DWTLeBujxPY9X8pT9gdn810JpdoMnRBdDbV/vAAg7bkPfMqzM/AodmPdUwPQ2zL/HP7/AgDGrr8x4Bkbh0iw8w750PrK66liPBTG277+Redz7xsApD1kSVFPaWC8Hz9uqDLA6+ToWEqAnz56JAxAfOYITUDQJEtKqFa9AOBmo8kbWAc2IpN17hKBEQCE3YWOHDqugwUIthfKMtkdXtjGWWsV9qFmd/mttrvPmfQRzE0LAJTSNuc3VQBg0WjlJxRA9GXCTASqll9+OQYgZEbwFvYtJB2RfCzyB5bsspLVVgkwjsmEmAcAUb3ASqmDUg+bmU+Is8TfmS1SAgsQXZKtlBR2FyAgACwBvtANebeTpgSbzUF68uCZMACfPn2eTo5Pk5ZAU6KDpdvbdHH5Jr15/d2tAECdQzpSBNIiIB01VwEAQi8NshySxDU/ELctYKlpCuJ4JUHrmIEh/vH2tJT0bgQAnGDu3awF8DtapjSfQez/em8AUPyEwABkwjICgPA7KhDetl2C51nCJGSgClOwDfRzX42dcVvgn8wvOwzfL11+6bgRCDEQz2teGtPO21FqTZYFMQwAopJF/ALXPKy2y+MAIM+l/mPNAJSkLeaJ9RuI9ngMAOxKMth4ZMKv7e+5gqomKIiVaQCA67XGDr4LsIyDSUL0+Ul+NMoz9X8NCSJJAPjX7RiAXbzFx5oFZ9rb/3QfbBGf+Hbx28v13gYA5NrykkCKhyERogAeughD4oIvJQhoPKrlvVOtKjOGH/YrSAiI/UQlkL1wrVGCr/jdw3F0kZBS35iVp8LgBib1b/7FP9+rBFgmjwTk5QGJlh9M0ggbp29R+JJPbkYxoIgO2BBAyGAcA4wgC6V7NHgE7Zhx8yCJB8H2AQBxrfxOaTO/B3K4h84fxzdTWwPDbl+GRp6gPaWUVYmeTUr/bGVy5BJgRaP5ioYhGjkd85IZ8pqSuimUqN1/1zM8Os+90mTx3fcCABgCn7dl6I3Nuz6mXwdgHFLdBhXY61/av8E6Q4mH1wJ4VwCQBoTPhePiS4AvRQxZQcAugNhm+kpmYWDqx2fNddgHUEbgIZaus5w8Bq6dDSKWAMe2aCI90AUAN+utMLloj9RYQ+9ODSYydv7cHgCkTcHfBLxDB2C2Xqdmi1DCSgaoOw6aISV7l4FPHwPwQwCA2JzWu62w1L578zp98eWX6dtX34qjTLA4l+Das+9r2sPnzecTA2yu3vg8fXdWfIf2x5fFqC0pk0+OkRmulrF2JS28Fr9G7xzfSb/4xS/S/fsP5N62xoLFOSvHEzbN2Gq3AwAnabdTSYqr64smAEgtSQlGzc61AcA6QNUx9Q6MBpaYO0ygRAC+tR69LeN8zc9rBOC/HQDYTWDgeRUGIM76/QCAY8BOn8P5vv++DwPQB1cyh22/Fp+sR4P4bRiAus4Cw7TnhrN/ET6/F+hlvqQ/9L7fe9fx7xD+eioIRvcXuxCZ/+4YtwYAZbO1/UbWQkkwte51dJzeAQCUY/d8P0sAvQUACN8F3Q/vHJ9IE5Bnj5+kpTEA79w5EdaalEmNAIBg4YtGmml6ez+FFQ5eAxB25csvP09XVwABAQCuxBYfzMAjgg6TY1dIUt7Zp8ru7Yo2a37uAQDE5zl20OYUpp1WAVQlwOJTF51ZbVij3/UgIIAG9dGVQZd9cwcAbiBNst4K8AcZCySxmMDid2gr9gUAX7x8mVbX170AINa9iNbPl2k2BYhrwKWMC4JZNGJQ5ttkqqWtYCteXUL6aJoeP3iWPnr2XBiAYCxqvNUGAM/PX6uOoPORh0qA3wYA3GywN19JtQNLqDHuSLZjrmQ2P/xcAQNrogrdj6Y/i67WounnAMB0nZazm7Q8BAC4EwBwPkezOasYgPaffE/LDvmi/74/AIj5VOIs1QzDOcBMKqywyDSsS4UDOGZagX4/8vaCMWUV0wUAcEMdTcZFsemQuXP0v2LFxvcJAPpnquu4CwCKbUOCfqPyMjF2GosHu5Lr+wOABfwrfqAwAKUD8DpJ7BAYgAQAoz/O36uEawMX8P6m3GuahfjvdgCg+PBV/PjjBQClA7dJCsmI56SHavrhfzYJAfgnZbbOfrFCSGPKUnHmMSqkTgRXc/Hq+wQAGaNS9/zgb//r/6pJUeoYtBAIRCCqMgrOc/HgmndoMsNtux9wFp2hMUcI58XGAz1AvNhlRSacB2WEXaUMKwQ/HhjbxwGL94eHpYDXRECAqIWFz2PwsXmDEcJOWX0lr/H48b77nlMEZWMJ7b7j6WvGx/Sg9nXOPWXbOzdiSJ0oOp4Lr5tNXZQKX9hfXCy5ScBIsw5fZtwKQIaAP7JeVVx5m/UcMS5ojCCujOm+tAC01viAQVtfR8xI6bsFuNNMJB1enc81Qw+OLl5waLzWgHzPusj1bUwsIYjX2vfsaTz85gcHHaWx8jyhfwOgDWtht5O/o9QSL16nL/sdCsyzjXElNDfOZ69LC+o7kM5+YqQVYMP6k4zLNOUyXnU6agDFa5K1bVy3ZArHgUMQbU1Zy8zu1IGFHr84ANDswfVK+XGeJ/Z+pwuZPYlbB4DMIOp44Rrg4EMT6NWrl+nFi5fpsz/8Ic0OF/K3+GKnw33XPj8Xx3LMnt/2+Pr5DKPZIoKIev28Ht67n55/rML00HG8vryu1puK9rou0CwB7mEIM2DLoJZ1IWapkZQbGQMQgusoTQPLIrNa2HXRbvjGAMFcqtbpqhtHZswBK2LYfn7SJnczjaGUqJNg6T+fz0zzacTxZxOPDCjlaVyfV1iRrtSHa31fvb5YGsFRi/ZmbH99//O0be9p1/v8Ko5FX9OOMf8tr0OXjMvC0OEZt9Zed58kI7f/flrHGRvP9w/UthmTvI6S0e9jjOqG47XB9Pf25+nfxIx9+Xy9d/O599m7yBgZSr7hGN310d2vvB0Qf9Wx/sSfdffmmTR6/Pbz9tcFtt9us0lnx6fpo6dP0/NnH5kG4CbdOdEyUBn33TpNBQjcqg6gdBBRnxzlo1UTMrO/BDDom2n3d5bf7tI3L74SXbtXr9hsqZS0dp6b1wHMzEAFeGMFSgnQasC8Aj+k+Yc1h5hAM08TWbKfWAlY1rB1XYDZEVglWAgAKsDARoL0FVaXV+n+/fvpyZMn6ezsrGrilrVSjfnBhozUI5fnjmFHie56Jaz0l69eCQCIet4oryTPaYrOw8s0m8G3tPJfgJfWwONgsjUtu62Uz+LPKCnerVM6XJyk+/efpGdPPk4PHjwWP1D2NQGV3V59sMvajcqoKSC7B7U04A4MGJuPOUawhcTvSVdht7hW21UCCHhxcSEMQGgoYpwWi5n4+OgqLH4hNfBMg05KpGUCmT1hSe7O7ODEdL8EDMUxVlYCjG7A27Q8PBDm33y2TtMpy4QLazTaoQIw1PPNJ+yEw8qKMSbAs+a9Xa4AEpqAlir1yADs0VbvlKKbr+jti85Nn5Ctba2AaF4DD2s7NLGKoJv4DZQRaZQM+6YhQpiwBHAfkceX88r875jtOskKXIDJaMSmALxPTo5lHV9eXqTzy0vV9u8BAL0db+3lw02Z4KuxRAYNVFgNVBI1sUICACtiD7D/AAL2xQ0cZ45/a/8i6FnvRZEB6N5txB5jJbhj+1ffPlj8t37/s5Jq69mf/fwXYM7sEDQApbJLSnlBdDMNQLfmuSaB50D2QJJkYq9hAy1R4AgImPtoUpPXMhJZOYDWNUmALne975FY6/MnYkmwJ1KonJWeH3IHwkL8u7/+7/8oAMCoNYbnBEPOElhfNuA3aQm+JtqtknTeoUkbDYgvNaq6EcVAyXRHhCI/nQnDC7Tz7W6TRR69Y5kz8T0U87IAQknggPPunYcMRjS0+3jsapz2CArGFus+7/tzsgEJARsujlaXIjqxQwCebiahRHekdMoDs2MAoAJIyhDrAoDtAKETEA8xBmUAA+PRARE8pwcAO9qJmd3WHod9AUBqJ2xDAOCBQD+PBABEUx4HAKLUJDrhewGAboxuQtdBzoM417DRqOE1YNIAXIwn5hnKd98HAMjzih5do+wyZtAQIJRxUgdKNl4rWUCmSAKfrPXwfgHAuAHj3HCEMYdevniRfvPb30oAdXRyIsAp28/zmoc0AIfWexRNHm8WsY/18J+xcQ2lwHG93T+7m54+eybBE8Dp9bWCnADOBdiXgE33B11+qssZAXHO2zEAEE1AoA+JYAsA4JuLcysZ0MCQovCZGdkDAHJ/6Gi/hZKMvnH1zuiQnR+zY33adGVeWUBkj6bP3sl5UDL9jgBg1D6N+2QB4fsBGz+LxgDCsVk5BnC1AqvKHgTR8DLPjG3A8XrHEuA+f6Lv/v5YAUCAT3h5GQy/R7W6s5b3u2DYOABYRhi2Q/evAVA4GOyxAGpfAJD7JgFA2rf3AgAeHqbN9Sqdnd5Jz548SZ8+ey4MQPgDCLAkCS7FaZs0k73OfncagBsAgJYc9hI6zP95hmIZv1366qsv0hdffpZefvs6YYlkf51+r7E4sL/Sd5OfQQMwFhBMWRobRNj9epexFAAQwWNplsAAUCca70ArAwoLENejAKD4rAQ2A4FhdblKDx48SM+fP0/37t17ZwAQ+5IQE3oAQHRvBgA4B/tPC7IziCJlrpNtmk12aTfZpBtpVLJN29U2HS1O04P7T9Lpyd308PFH6fTkTHyu0kSuCwBeXp4Lo/F9AYAR/MPwb3ZrqdRAozMyAEEcOTycK3mkAQDKeqeGl/W15XyhpA/8OoDjmNcoH4b2381ONQABAB4DAJyhazLYQGthChJElWkRmkv2AYDqq1inV9cUJAf+AQDkfkP7HQn+Jd6JcUYdL+Tvuz8TAPSVXLQrjI06GngDJXdcSz8kAAhf+PhYG8XBB4R/zgqf129ep8/QNRsSL6b57feOuHe2AMDQU66z3XoAEOMAwE58brM7QwCgVpHRz6njhggA9u3zEe+I8Uvn8e1JaOH5xvavMf+qU4HivvCuACCe/XIxV2yIjTykQ4/6qcKmnU2leRBlLqD1DeZwjqMt/qCEAAFAbcIxle9pxRkag2iyS52AmmkcJeHeFgAUuQYkTnDNACD//f/0P+4HAAYAKDq2ZXIHw+FKQVuONdt2jz3o+H4XyLGSr5ARkjpwdsKKLYLMkCsACKS/7qbYuqZ4362MBVlz8X4JDOHBY2PERosyAQCCYuDNWONzzDjGUuCh83tHlYbXf54diHldfTqD/rpbwOptn9Xbfp73HgHAyFIZOv5tS4DLxhiZLyXTAGAZzgGFmHEOaMj56+qWqrczFfsyAMvzZJfR7l3z2tnMY7k8EnDZs3V5V10Gr66fmFHNc6VHUypuQFpyUtsAzEECgDA8ZAC2AcDhjA7Hgdd149rID2mQ8jqhiaCMgq2WWSNb8wEAQL/u6uuq728MACRgGTN5fc5FXwlX7wbfwEEIAKJJBUTUX3zzTbr38IHYR+gb1vbhdoyfvPEHYGMcKLmtFdkPADxZHqX7Dx7InMT6IUCVHW5s5SaFIPY1AvCdfZF97sr5sf+wCcjl6noQAERARAAY58sZbnrqwroYeI0wQLMz3ZMIGQLg4/6C3wkAxu9xvdGB5SxpA4AMYEYAwNhBzwVKY7MjAn999zm2v952no5/vn/9kE3essE50dL03loSDrrQ+/y2PjvfN65/LABgDMqyxEDPfld8JmfHhQGlJXt+3y8lcb6bqI5oPX4MzvYBAOsHPhZAjQGAeR9tlK/5Z58DeKelJes/7PWVPyCdK2/S8eEygal27+xuevLwUfrZJ5+K1hrGXjWSrGQUACC041A2idLYBgOQY8fx8xI89bPUstLf/14TWC++/dYAQA2ueJ38PhNuUgVtS1LLc20Ucmkin19eMdXzjPs+CGEytBmor1dU1hZsMAAVkFR/L3e1tzghz7PtgbDXP3r+UXr44KFVFek54KdyzZP1R1JEbvgTGIAAAKUJiJPxkYNYbAI252KxlBI2MhXlmUy2KR1s0jyB+bdO24O16C8ivlsuj9P9Ow/T/buP0/LoTnr44KnoB6LhldcY1GeqEAc0AAEAKktNk0P67Mv8x9+jv5oZoR7gte/JscK+BwAQATg0jo+WS5mXYE4tl4fayA0l4zg/m2j0MAAzI9AmFvw6KYMGcIAS4IQS6CvpBgwA8Gh5kA7nYBnt0nSGEmGy//Q+WwAg/l5KoANTzUDA8r4y/Qqr2zT2DLDkLOyUAPcwAKUUG0woYwTfFgDk+d4VAIwa2NAUzMd+zwxAHPfk5DTdu3c3PXz4SJLE9+7eF402kHdevXqV/pf/7X8V9h8BwCH/qQUAxvuJ+21hCGocBxagBwBjAl4YgKh83KAUeFVkDYzd3Bn/wMCM5//QAOAYgWDcHx2oQLFqPOIucT+L9gSf8wxAJAROj5dCiKgAQPPKhc1tiQBUYgAPAPgHG0ZtTs9s9gxAYk4RAMx+Xaj0Kf5rzQAmIFtwC1YodCt3cGyUnAteMZ9r4uDf/s1ftwHAt2ym0OdA95UQQvSQm1ScfPv8ngfGMdmE4uwMFTY7MFoEADNNL5ZQ4gESjaWTM3TeCG60NAtV4NECOdd1lcBgAQAvhQE4E5px3e2FpZsxcBkLKCIgWTkkQb8xuzAD7D51Qt4uyN/n+e3zGWzQ2IxlYwTqTvr9QOkNj/t9A4A67+rNeegeY0AcDbT/LjPC+ky6y5ZzDpsR/t0HANY6YOXZaglBD1DZExB5A15YXeMAIMYJa7JlnOt77olw7UNenHtobRQAULV1CgCoYHthAGoJlNgrB6Z421DOM1xumTf8qglGBADL3VL7T/R/vGix0/HodBvkOPRoqoytrxhAwlYCDMOzAQD4QroAv073H6pGHpyg+HzGgtDWNUQG4Hu3MbEJiFyENq3iSwPQmWgRabn8JM1E1FxfCJbg93uW3bsCgCi1wvqUJiBffJG+O38jDEAwK2SO2XOXMXWBqkaiqKlqlJyFeTq0fnJZ2EjA3zdv+hwyLzUg4QsrV0xXLK+/sJzpAJeAoi6pys/KwAT87td5FHWXzzdA0LiP5r1vRNokM4viOrPfxxxUudaObtrYqjQB+t26amoS93YcpU9DMF4Xf/8TAMimbe19hSXVfePXAQBDV0Q2HxBr45po9WtbO3tkpavDDMAPAwDm9dDwBblH42csARbQ0y4pgn8cg+Ojo3R5fpEent1LD+8/SL/86c9E9w/fOzo+VKbUFODGVgBA+T0AgNTeVf/dbCBAqZ2WaHZtntqRf/jt/5u++OKz9OLVS/md+2fp/suEDew95oaVxdohcR2CP9lj6rhdHXtWrgSPU+25HoPqNpU77d0BKc8qZbXe36M2G4E5jsF8Ok+PHj4SBuCDhw/SxfmFmkCbe7T34u9YRZRoEpJ6dKMMFDYBAahxtbrOMjMay0zSZK5sFfhJkLuZTeeq/z6ZCJlhk1Ypba/T7GCTprObtNpeChABIO3hvYfp/tmjNJsep+PTe8L+m07RBRoxjzYRkZd1Tsa1AwBE92asxw8JAEIzbbtbi94xmtSg7A9ax8dHx9I05kYqOUD3UXAy29tcYmtM7DwH+UAVgC4AoDIAp2AATtAExAGAU2UJllJoZQ7qfC1yR/i9BQDyc+K/ZP+gBgDZHJAsY87SvvN4xilsHpuKeBDQ7z+cb5jbHuiKMfU/NgAQuprU14Sf+PyjT+SZYL58/fXX6X//+//QAQCj/i7HOoPuVfw2jH94ABBzFTZhDADE2kYJsOoSlhJisd/BgA2VYNOO1CDgQAlww/ca8+vHAMA+T2nM75K9h00kd9gzQqWkrRPOWz2erm8knkDKWhzO0qP7D6SZhyxPdOmWdVn2vA0SNFuVlLq5QTWnJiXK+QqzWcYeeRLpwluYg7peCmbk96m4L0dC2K0AQNugdT1bh+F/+zd/Oxhh7zPQvMi48P3Di4siD1CjQ+S4e7z/Jyjgjw3wzZs3uTMnUHxhBlpmi63chTE4ELB3ASWWjNBQK6DIkjGdGJZ9sdJQAoDQf8Lmi8+CQYax5nUMOWRcmH6DKMhxl9ITQZYW6NJ6zn1AU+1sfXhwELXrbE6hIraF8p43sh6x+uh4R4PELl/5OAMagtzM4EhhPsHQAlGnhiSeY9fRHwaw9gUASWeWZ9+zZvi8ADAAJBUA0NWuyBwJ340MgTi/OyutWdbKjmlKUfdzUcvq1UDCIcT4YCPFWEFTLjui5rRGhyEGrJ33G4mKPiCQcxzrHoxE6dR7oM+P66/eEMQrzY6YX8d5XAYYV83PhwEl0MM1rSCgAoBlA/NUBD1AburylhqqHIu4AYOVjE7GsEtwcABUnb95kz79yadSChFLTmMJ+P6W2T7ZaM6yzzG66zius2CXSMV3H1M7qJqUyPJBxwMONOeYzIWNlnDlOWVlev322ZUyiYFW7SpqACoAuEnffvtKAMBv37wOAGCBtNR3K2CaFApAE3JEt6Y1fsVBR0CDbLL+fJcXjiG3CGaAs8l0Wkty3gVF38GbewAAIABJREFU8YSCKDgGlQU+uQTPfd438JLz9prW8fvqdpXvMuRadmQoQSNPq5lM698jW/cgjjr2FojQ4zkhY2slh51nZl2UW3bSD3WfH9dnK8t3h8cyakiNXUd3vjUaw7gPje5HgZE7NJ8JhvStD/17rGDpZtLlOXPthBJQL6KfQRhozYa1lp9HLJkKDJ3OcvlA7hYSf54dvP98aV8Q1/56u00nFQB4P/3Fz/9M0DAkX06ODgVcmEOHe6LafyjDFmaSNB1A2Z0GSAqo1mzK7vyomd+/+e0/pM8//0w0ADXBYk2Gst9Qrh973tqarzEJOLHKIO63vgEP9+z6Zzle1juzhGJViWHn18/U3X/JrNP7VU0puXaE/iIRos0c8Lf5dJoePXqUnn+kAODlhWrY5nVoQv6wJ/B7RJOZQKCLSwAAYq//5uuvk8hUIGieHui+OJtlDXUAUNMpWID6/81mm6Cjd7k+T7vNVZofrKW09fDOIi2PFunhPSQOj9LsYJFmk+M0nS/T8vBOmkxQQgwWSgEAZeSsZBrgH65pu9VkdmQAEgglg5PrJDYJKV2BDzSID/4vxhTxBQCd4+OjtJjOBQA8OjosTWMM/NO9TjedqLFe/AG3Yk3bEOy/g4PrdLBZpcnBKi0mSboAHy7QJRT+J1mCCi6wKYqcLwOANm9tz8t/N/MsoIIDAKlBDMkdPY765TqfyhqK/n+rC7A2KQNgoMfyeyDHm5U/+8SM3qZ5Bl/0l+vSX36rbpLkE416Dbo+xve1lrWXJ1uZXEjeAA84PT2RZjtgvsJHBksWXbgBlpP9ByC82huC8fYAIN8aZQC6BGrx4YpuN32t3YFVL5re50oAf1Q/armwH1smpsROZGZz2ed8spDfi12fef3sspxvtVMC3JZaKd+PO5z9fsukaWu/6gMAcS/AWcpP0/gGYJ/w75sEDcDl0TI9uHumDMC0k2ox+YnnbMxsrDM5DxrOTrCW0cEXgKElsplon6BTND6raxrzSj4rjUXM97T569d9sSvEl4qUhP+c2iNKSJQxjYQRNG1RO2ZahP/ub/+H7wUAxKC0Xr5tfc9UeKc/y2DP5hLwI5DFokBGEpksQcgFDfU04jgc9XX3AYCymOxhe0CBk5DvE/2FsQAAiOuCcy9NSkgn3YNBFg0cA+IuQqzX5ReI/+4YwDtmSMcQ/nd6ePblIQDQL+Tm/GqUhPvP/dAAYIzmB7P/dNgGAECyJQFw9wGA/hzoKuZfowFXAADzBmGbLn5Hpko3Qu0qib8VAPAgHSHTao0mIgDo1xH+PaS5KZ/9xw4A+i6u4qApwCtd+2wDF5Fhgi0BYKDmzNuuswgmwUaenJ7KM/vmm2+kzAF2Co0yTk5Ochdgnu+PAQAE+w8NQBCQFuq+Ae1W0v6+AEA0AIHmELoqf/HF5+nV6+8yAAiWAUt+6ZjBsZN1wAHvlADX63fInkfnnEBn/M6YzeelAADk3oLSfj2OlqpE8K+PAZgMwM6aY3ScggaXMo9KSVt2jDreyzj4J7YpMCu805vvz+yYD3jGAK5++9kGSvoAQCRLsO+hy6/6MHTcwv39CQDc2/RF9mv7i38CAKO/6Mep43fGLsosdTWXOgKAD+7dS7/6s79Im9UqLeeLdLRcQG4uLWYAGLaisXqAsksDQqidl5tjhWqUrgaUe34H2/T5Z58LA/ClMAB3aTJD51om2g8EaxOf3Bp3AfxisyvRSlrMJDkYfXP6UB7ki76LD7qjjc3JSEvyEPTTgB5r3OwoSkfF7qk/gA6fAMbY/C4CgNpYsCQt6d+1AEDZV4yNRAbgb37zGy19BeizmCvQN5/Lvg8wCd2c8UJMJSDcjSYqwPhLN2spbz05mqajs6UAgKfHJ9L8Y3KAcZ8L6Lc4vJOm02Wa4m9pke9XruePBQDMCUcD9w6u0822DQBCMxEgoWcAFsCTgf+7AYD0ICIDkABe3k+5ITnNSYDf0iTT5IT8fnjgG/Jl1mnZlMfiiR87AOhtn4I2i0xokLjGykyVVav/78MALD7GMECW4yvrDi8+HM5jfmEEAGUNbXeJACCaJ90WAMQxfBJ8iBD1oQHAMV90yN/V59HW5K/GP7P4IT8BsDsJAHhyskynx0cqDyQNWHRvAmagUgL6Nxkvkypgh+0WAKjPrm7CIaTn7xEAnEjCpbwOfmgAkJfSrTXf268b/CAeCDZwAG4QemWJGxZzQewHFuGoplIpIcADZsYex+ciKpNNMy/QGyQA6BmAghzHrlY95bm3AQD9go5Oyh8DAKj3Ryp1dOADZTlq1gRGTwkM+wNrpVgrew0LGo4RKb1xMkaGRGeyBgTmfQKAKGMgAJefew94KM4cyy28gYgXHBmAuTNn6VDFuamOtgKA7JqMv+G6UPIIHUVZMyFb4ud2ZwMYkyboYYL62/hRMQBvAQBybvgxQRnOPq8BreXq62/enEu2EyDONy9epFcvX6bzi4v08ccfp+PjYwEB/esfOwCIjK4GOW0AkKwT3LNIUkUGYHdB218KE8UzAMEwge1/hSYgn32WXn73rTYBWSiA9iEBQO4DffPFB6xlz9KSO/8emX+0KbhuJNSYhZQxswNkDUCW1OENv6e6jqMcYzluBABFRqsLAO4z91ufKcyKusSqZXuqvwX72dcMpntO03YaJoSLIyn2UnR8wDIHm3sqAGCTsWkAYHffCSUvBJJ7mjb1j+OPgwHYJzPQ14W2dT/7AYD1N/uAmyiVURg5ZdzJFsN5+z4fr3Ms4HnfzZL8dQ0xAPm5eH52R22O90GSPf7o+Chdv7lID+7eS4/u3U+//vO/TKur63S0OEyHi1kTACQYMjHGwv4AIK9E19vXL79KX3z+RXr17TfyO4AM1fbjc9LPwWYJSGbJNoKglOaBTI/4M5AMcj45E8hN2+m6lnfmERmABvbtAwDiHKvVJl1cXgpIB593MZuIBuAnn3xSmoBIWa9pB4IRJP6XsoklqWD3KfdtTccIAH72h89lPJbHxyqLgeok2J8jgB8ztBgVPVvaJzT6mE13abqYpsNZSqdH6JJ6mE7uHKa5lQ0DNJlOlmm9gT+4SIvlqbABD8ACPFhAMauaPiilA5ApJbgsWXSSHuKrmj17VwbgFqpqO2UAgqk6ny/S2jMAN+us76nzRy+17B+1JEeRezB7b92tJwYAogQYrD8yAA9nYBwpswgaii0GoN5vDQBywBguCog9wAD8oQHAPvtddw2uJQboZ9Q2MUjoQBIA4L10IG4zAPvILzL/O4YrHD9AA1KB4Rop+qRqywbEw3dZgCMlwExC9gGAQWJFmNIGAOp6NzkAK83WeKtUafm4oDQxLaPSTbCE8Ykj+J4ZgBkA7YFoBgFA6/3Qn9CaJE1Au4TJwXYUABRmOvwol/yiH1LsUqwosX1mlwT/UaagdgHWOWSMQZbpOhvnGbulCZkeP+MVJlnVbVJGeYU6kZDtx/sCAPsmf3S0eWKy7j4U8OfPEwFAbGxgIPHcsT683o2GHWDvABAA1I1CqaD+RcopNlJ81pcAa7vx8vnSvrkNRL0vALDluOFvkVEYf+f3fgwMQN2Q3w8AmOdNTymwBOm3AACHujzKdd+ia1JeYwMMQOhcgpoOpw0NG8ZKgLMhMM1KZED8q1ttWOjK5jnLD9LuvUaQOi6qhUkAEGAH1h8AQPxtHwAwa/LZhUkppNP89NcbGYGt+X0bANBrlJXxH87albXB0v/gZtwU0K7STTL2n4yJacFJOTB+l2yTbd6W1RI70wMAevsgc3a/S06Xl5dSoo3vowvwi5cv/6gZgB4AlM5Y0O+wB4h55wFAWa+hbVt3WMdLgDG2AAA/+8MfMgPw+wYA6Ti02G2cO1y/2cFmht9YIPK+7VnKUCt7lbKAC3DIUvdOU4IAAHp7JHbFBhijOupgZ6F4/RK7hlb2zOxGX0nmjwUALHvM+wUAORb7A0nFVrX2+lYJMIMcXxbepy0bS66ivfZMqRY4dlsAUPeqIsnS5/94vzXaUnzH348PQjwg/K4AIJ+RB99iMOPXauteWmOm/lKxXP74+DfAoxhYjQGAPlAUGR3RzpskMJ6Pl8t08fpNenB2Lz17+Dj9+s//Iq2vrtPx/DDNFmD+dRmA7wsAfPXdC+m2jhJgeW7o5Cm6b9SCtCSkCfRxn/SALuwfpWfg0wvLgwAehf0kQQGQrSD8fp71AclohKEMHWz4s7STn8YAzCWbBIaSsMcBAqIJAZIDaFoBjbKf//znos/LtYfGBNqBdy3a50hYqx+2S7sNEthr0RJDAhF7AEoaUQJ8eXElAerpnTtpsTy0OCaJz4Yps1pfpM1KSyDR5AOlcCjjXixmaXk0S88e3U+HS4CAYPeZVhbubzdP12t0z0Vp8J00nZ3Iv28OFnLf+sJ9q+QGS4Dz/H0PACD9Vb8HeQBQtIAbAKCsF/vSuwOAaAKyS8vDSVouMO8xl74/ADDGIy0GoNiYSQGJYMdFM+wdGICVJnDtsOffvN8rdtoBbeUr3Xg4r2cDALF34nrV1te+d7SHtwEA5bsWr7X2kH32lQ8CAPpmcQMAoDDiwt7nAUASouIeo/sFx/12AODY/s5qsb59WMYUMjp7AIAxPov2lzYYf9ekNoRZp/JMlbkHhh7Y1Tei/3d2dpqODudpuVRbRgYggPqaZ4KGP3VcnH/Pmosml3OgwB8IYrRHMu+3jIW1HJnaq5zDpbKzbvLxHgDAdhfg6IjHB9RyLIY2vI4GoA1YLMHsmwhv+/fIAMQ1gvGBhyBbTmQMjTD+igPddSLlQVpGPgdPUYMN9Pm5dkDDJoqNmhpy3kmI4OGolp05HkPAYXk+bYQ/lzU0AKZBkPRtH86e36tLgOdBA9AybXyO4fl1MhjmSHQ0xHjPoaTFZ3v1WDAc0PQiAxBaKY4ByPNbKQO+o+fqKwGLDMVhishQp1s8X3Qww7W1AEA1JgpqZMMRTqcsp+418PMROIiNP+J3CQCyC7BkrRfzvAbwbP2z8N/3G1aeKqE7UnJdgOX+4vuNOSZZfnOQb0Tw1WsAKmDZuyHlEh18ovVMy/MsG1K/rEANAKr+n3eEOL4FWOV80ivsKyFEyTA38qEsWeWLGYMZtpFZcegAXoAB+Py5AMoIBPzrbUV8ix1tr4s9TcP4x3pK1LgWMDZkAAIAjAB41Mw8uEEw1v/KgIQLWERkfXMtrAb8j3OC+ff73/9eug+iEyISUlgbubRDyqFUQF4Bb9UGFE0sdPfrYYZ3msRwX+iUvNYJE9oFGRf7DnQ6maxiSSo+B7YIXsIQsSQXHW52rc4Ov2Wei6NXsq0+EGt1Vy1Z0cAMcOuzzu5beZo5V7hOLzEg60UEmlWjt9jm8jyjxt9YE6mhkt/obOv5IzPP/W7AvgY0GxPxxv4yETaN+BTBPkdAmnfSOU9IRnpnuJrNI5qmuLZWgMBjbLYrYX3hhSRPdnTtAweWsOg9v4HILW0inaNFUxmH7KzXPbWDCA6TKeXHgB36+Leo3RbBwQoAtIQX7YuMl/On+prhtc7F/QPjiBfG1YNzlJfB+aWRnQW9+ViOXV/dnwVzEbj0jZn6nk8HOEZfIseKw3VAOB/rH7ZttdkIqPL61at0/85Z+vjxs/RXf/4XaXN5nY6QCIT+31zBBSmDvNGSV5YAT2w/j4nSMs/bCXoyE7/7Dlqrn6cX3yoACEYbgVnxl3YrTbA5IE8TG/U6naE6xyRNpGsxymENXMign/h8DgAcYADq9cOmq0+pOoAz2f/7SoBlDmy3EjdoqW9Ky/lcOpX+8pe/FI0yMPJ07oH9sxU/RzWqwPbD7zdpu16n1fVGZUa22lwPoOKrl6/SZqNNwI5O7qT5HM0/Zmk6QxVVStv1dbpeQesPoOKVsAExN0+Olunx44fp7p1jWZ/Qb5wfbHOn58nNFPL6wgC8ARtweSfNF8cpgQE4gT/BjsI6KrhOsP9WazRB0uuzd9QGuiqp2zAA9eC1L4a5Rl8HACDmJPYNaABinDk+AMRwbpwvXgMOWwBjDwArsJe7AG+v0+TmOh1OUlou8ewmaTEH2NYFAH3TFz1+XelBQN5/DsnLMm9VOzYDB9QuhP4fyrsZlzIBl+1W8RvjfXXZYMBmiv/GvUGSprZ86v0ZiewYX7T85SGfsHzekz7gY6kuuz6fAgAON7HsAEuWnI8VM9GfKVOyxgEGYwey+aox27cEmEwxiw/sAmhu5Hpt74YpQ+JluwEeYQQMkxTxSVkcIgJw44SeLgPT7y20Xd2ERw0gEtyNus55pduw6Hj2z4d4Ht1vHQufclRZXk3ZtGCWb+FvmTsvzTsnN2l1fZ5ubtbp9PQ4PXx4L81nk3R4iOoWvY6Dm7U0+9DtoVxXBNL7EpMgHJABKD69zFnVFdSklK5NYVs3Xrh23nMF/sFGwBuSJlJe27G2Gx1NwH/3t+8HAPTgn79u7yy1/j7GkGqOwi3+2AIAswBjS5fwLQHAcv+lJBiX6YFPfoZOMTYYPHh2ZfGTua9pSh/TLbIZW6XELQDQDyXr5VsOfp50e5RY3uLx7PXR7xMAZJkZL6x6JrKhgr25PwCoDk1/J8jI4BraQGRhjzTNwfeR8UXJimgXQFfMZ6nfEgAUZyDoFcj1hPLd1gOVa7KmKdiYpemNlQzuAwB6BiBy1t4x+dAAYPU8mKmvbjJuTs6hceXR5Sv9JQYsYfAOVA7K8rqrv08QpQJOEdiYmLk6gfvR/3gMfB6bEgI4dAL+EwBYnt67AoAo38IGDwDwd7/7XXp9/kac1T4AUNpjsiQWe5OJv/cDgLXjQIAka+z1zAWZcy5glb0LwPh0KkEnSs5Uk3IngRFeKO3LWlBk1hnAAyauBgQHctzik4X1a6XVJYCqSyhxnugk+rnux0Gz67s0X2h2dWVC3cJIsqSHMBlmKKmdV93k+YSjfY1AwNj75XpKt9kxm+7PDY0tBXbUIaStk2AcDbCige0pAY6Mu9w0KADBnWsb8H+yqLZjVcTxQMDM+UGmt8ylDDrVGezu2Ogd0qpGRp02CShBdgcA3KMpiAKsCiSyOyqPSSANwEaLtdiap9V+5J4Pwb+++dq3V/LvuEa8kKDASwAJ7KNuz6WvBp8y+ox9PnnrevsAv/h8OmAmOiOCIWQJdTCBkShCQArJnes1WGqz9O3LV+neyZ30/NETAQC3V9dpuTgUQOVDAoCvXn0jDEACgLBnuCeWwQEopH0YAmqnbBYoMj1tlh87reb1nNk2deOSMv6TpBpoCv6p7p+tcBPuF4BKpA90RWy3K2PfXYs9WM6Xwtj/1a9+pcx9AwBlz5CGhjsBveQ5bg+kmR7AP8wlJIs5R9H44rvXCH5v0vExmnRMRANwNjtIiEU3m+t0ffUmbbdX0q0ZfwN4i7kJHcfTk1NhegIsnEDXXJq5cCQm6SbNpNR3NztMaXaYZsuTNJ0fmTZg6Xwsa78JABZb+H0CgIwH+MwF0AsAk19PdROgBgC4g04iQNb3DwDKM3Ol7X0AoFyv7dfefhJs8fFf3s+kIU/Xj4xNVXLSqwcA1E62Zf14QCLbKweQdW1kF/AnqQCfRfdbsFsxz1txbGf7jLe0BwCoa0vvwfcwUH9ngDzwoQFAuTDr6o0mILJXwP86yCX7kZE3zsDrj29krVb3y2RGGeXOnAkMyj5maC9jNDzACDAzhorPueBQyvjTeTdJB1stH5cE926VbrZXEj+fnR2lp88ep8MZKtawt6oNVgAQWp7asIivGMdHALDgJ6X8V/Zr15BSy9hVZgL+aev1RwcADmmINEfgln/EwMM5QhBzeXEhC1RKvabaTRYtmz3qzS4pfafpiP9GSu1Al0gaBwR7aqyUll9tIGZk/wQAlifwYwYAsfmoQ6DajlnfyhxLdWh+XACgn9uVgQ4AQGcNBO0LvxGOMRNhVAEeKKgwk8xx6SpWZxF5Xgk4OyKu2hW1GNSQ0X3PDMAfCwBYNsTgsTScJVwzxNfpAAndvY9C74bP2yICgGAAgm3w7OnTigGY540BPWNmmWBGxwELJRpjx7n1+yMMQIJv0ABsMQArZ1XYVzUDMLqjYwxAAIDYewAA/va3v80AIEqAdT0YAIIu0LhZAn6SrMJzhFREP6hLBqwklUyYGDaKGf8+BhLXmXfqmGGkrIAySLaZfQKtSEkyVKwMvX58V9apK1FnV+PS9VfOlgWU9XsFwCTQgc7iYmvMPlVly65rqnRnO9iJniNe0qlvvbLkQ+mmi+QD2Y346V9jAN/Y++VYBQBslQXyc54FKcDEBuV6YL7AITV2u2gsIis8lRL1ymYHf4PHjY43bW0EsLp2u82ownEFNHMsxWrczI8BA9ADgEx25vOSAdjTTT5rvYUA8sYYK+yR3QeAl/HsZw3IXmRgNv5NEBD3w+Qws/Syp7tXHK+O/+akKT4EABhBQFxa61rj+PSNVwfgCwFs3/1ySG6Mgc/jHy2X2kQqpXR+AQBwJUwwAoCP791Pf/VLAICrtLTuii0AkCXADKzelgH4+VefSbf1l69eyB7Iyp98/X3rJyS6sX7Ez5vWLN4aZDXAzQ7uGYKxgoYgljAADfwTBqDTSFVAIQCAGwXv8D9A16MFStSW6de//rWy883XBDML39cE643oOwMMQEkwGokIAIhmHwZa4N+vzy/Fj0XXXuyF80PESGDuKfMP/0/SKh0dQl5mkY6Xh+nwcKEJLLDY4dehGgaal+g+imvZgmWEYHmRdpN52s705+L4LE0Pj9N0qp2A/fOFHQcLb7XWRJO+DAAMz6Vob6nBiF2AaQ/y/A8J9EoDcHkknT9x7uPjpYwRtL5kH6S8hHTQ7U+otgBANLYBu/Vmd50mu+tbA4Ay79y+6O2RZwC2AMA4frCffs2j62lZC8pyqgBA1y27KeOQk1SW2OPng0SPVDM09o4bx1qO1URlL/PVCjVj8Ga7y4wpxBZgvYH16gFAxmg4XrR3WF21gbeEK6VHPEEf08D4PfE4TCj0VVDVY4yYkOflvbWBQ56HzEntcqxMSr0f/Zf3rbTiRLt+4/PKjkTVEy6+3t8/JADIpHI9VnUCmHFJrtyiv44ECHzgAUAV913rsVqn6169o4l1AVebCzYe1hbWO0gOq+uLdDgXTC6dnU3Tk6eP0tkJtFAJAG4EAEQJcGGoawIn984x29BNTOrzAoBH/T8p80XDR7D/UJEWGIAtXx3+dIf5l5O6s+xvFwaude6mPxUkow7+7q/bXYDfxoEoCD5ozaHUxZXC6kCYTo858Pucr95sOaDj7BZkqTC4BACxcRIAnE00I1isYL8DXBaxLrpOPb1t2LVF6f5GJwSGqhg5vY8CbASmTzaodekWv+8ZgC2Dh+OW8dPuOLKA3HN6XwzAFlW8b0w8+NrSg2SXX4wVPosuNl5biI6B3Mce7E19Zv3BwRADUC2tjj/KKxAQewBQyuFcCXD1bHpKk8YYgK0MR/9Y1iXAYOgAbPMbety44vFjiZmf83QW8ZzKBqaf6NOI5HsUoGa5uzKeumvXXx+dV3/9XrBV5++7AYBwAHEt0AnV+6uvqQ6AkKEftzeyjgGMNdiaNDV5Y/PrD00QzSGPGzM1ALOoL6ntdvvxOaI7GV5w5N8FAHzxzTfp8uoqPX3ypAIAc4JiTwAwOzIhYbK/Fll71rfKLCs76uaY2KUdSmBoQzcSvAAE+jEBgAKcmS0Bk04ANgBVxgD096fPXUEhGWOxg1MB2hWY0/8JZNRrrgbeWS7rnS44kSIrsFqrptS2AIBoCoNyv3I9Zc/SOVc3tWKDE1xvFOHPAJED8ON+z+vyZUfelpMBCIAPLwDXCqZpiQWOx+zqfLEQsEfYS5Wof21P+kqA+0p/a01FnDOUBUaHNgakNs7CYthqgA5fZTZXliiCbP8Me0uAG/6X3D+BtL6mIAP2jfafrE7R5sH9ucCOACCCRQATYFtqAEvgMgQAHQaBrvMOA7BirHSD8NwgJQdW7aSS7kdFk1bG2UprcY1ITDFBRWDNW544J/l79NtwrFbTkSHwIFo4NpTD9eCFdQjtNwW11XeUBkJgtDYYgFyXZezLGboBbJmn/r34ubin7SaFmYU1ARAKmnTXGzRyuJQSYDAAvzMG4IOzuwMAIPQCVtpoyfwlCaTA2Ohxevp8TRIL/vDF79Pnn3+RXn6rXYCxH/qXPo+uPxjjFwKAtKfFL3KC+lKeXo7l96b43LOUimkAFgagMQLtBAUA1FWBQNEDgMu5VnoAAASjMgNVOyUXyPPD+sS63mlzoevrdbq4uBSQBD6WHHmnzG4CgMLsBvNvuxI9Pin93V6mSdqm0zuz9PD+PSmTPTo+zOAiXDHpoomnhVJMVHRv4ZPepGtoGQPoOzwW9t/B8igdLtEN+FC+ASIGXwIArtEEpC7/pV/ln9/7BACPUQK8LAAggAEcX9nT/x97b9okWZZch93YMzNyray9unsGmAGGA2A2gPrCDzJ+oCjRJNFMRpmJopm+Sb8XH2QESUmGGcxa1d1VmVW5xyo7x93v9evvvYjM7uqeBqQw68mpzIgX793Fr/vx48cVGNuSsKwBwDU/j+7INQCY0s4kiQbgA0uAG82E1P+1dZmBhwZjT+8/AIBflwHoAVbGQgEAzHPaob1afIJuvT4r57X40PYS1/dS9oSRaaTEskiXmL33n/Hr574AYNYG/aMCgFZV0Q0AouQXe9kAQPhafwwAsAb/ihY0x54MPLXopqUaeQ3Vv7sxmYbvpszpMseaUNfmR8hKi8wSfGI0JxpRyxT6p7c3izTdZS1tglsLAPD46DDt7iCGwsQD+ENSwgBA14TDOgnfAwDEs1uTWACAMj/WEFM0AFEC/DEAQOwHvKyKZqCgZ5YG+D/+5//QCj3fB5CzzdXmINnvimNvEGRxGPj5MPFGte4CBzYBGG0OFH4HZx8vBAQ4XAwAbGV8NBzgevE1gDSnSSMHbl0CHMeGzrA64V7DpXO89A+0E9COAAAgAElEQVTFwVTgtEOnr4hFyvtqZ660xc4OzBY8I2qMxXlpOsAGZG4GUjs1+Dy9mmMFgwbHRQA3GA/Mm19XdTDmHAkt+4pBWb1Oauev0eXTBVKce10f2bnSjEoNSioDxoONHQBgPzYB2SCKz+90DSDiesffJXBcMmhENpNlYxsyljHD0qUB4b+bAVRohhDXQV5fBvgY4KwMQAQtABc2aSLh75E5ZppA2/ZLVzMQ3CfBSHUacJ3clAQgARxXN+cR8Iv/luXQvdYjMEdAoNq7dQbQAL5ohqgNnjtFlXtcL5qZcV9yaZ3FuyBvf+cexIWdvLi8SF9+ccbA4PHjUwKAVjopCZRBPljuY0/aSq0agej98NVGJrcGieVuBHhQEAxzagxXp/fJErThiEE0y0NjE5xoZzfYd64ECxAsVYygzWkAoskKEkBwOP7ht2AAXuVyK9yrZcR7OKhh+8y+aOBqovFW0mmAX7aHeE7VCcHn7TwowI8bYGeTLPkjZ0ZZLbC7sCmmeeoZgNNpBABLgsT2n2mSBNVkZ7pqQMjv6wI4eV0taCr5lwu4VyI6TzC/lwhcQ+8qd8BcrWgXkRAU/cJhowzY9qYvmY57ONpdW2v1eVtsVzyD69uvNcOgCYNya7BuYMdxHoG9iSAfwOakAjDAjWz3N9r8N9E+XWYdT+xrBuyOBdnQkHTnUwG/bAZEQ8yAYZ4/C2EWATBBAsqSnZkJGDLQXM/Vy53fLZqJ7MAHHUfLelsCxErQfXmyNa1p0eDFPZNlNCuMRdyj2QKzcwIQe58i+gt1BUcpdVamhgLAbZpYbeuofW2VpC+6tOOeAeRgvLGGAQzjZ9SNtnXpE8Lx+lFCotHlNzICw7+RQLOXBS6wH8PJOHfU9SXAYACiCzA0AAFYgZE0GiAYE5AloaQdyJFjgsg9tp+xjeWT70bm6fUXb9gF2GsA1mPQnQzmt9o6069nYmNdmpsZs8nsZht46jWX8T75t5QhUwcwlwHjS7Q8jYFsAUINpDSAHXsX5IXxYJh2d3fSX/4YDMBRGgGscvqz64Um+vWhl7NFurm+IzsTwJ6dm2ZrrXmhaL8KEIf3QfNvMl6n05ODtDedJJCsd8boDGydLFfKruETpB4GZtlLq/kgzebrdDNfpbtlLw12p2l8cJQm08O0s3eYVktIG0B7VwcYSQUFAOcL0Zpte5X9X8/fNgZgE/guGoARABSQHXqPtja1IYGCpiaJU+egY+IBAKAxAG/SYD1LE3QBngAsX6fRAD6wzjOaC6it8kBiBJ25LgOhxuKPDMg1u23JXIdo32so+uRGVxxe+RnO3ylag7o3lPFnifBY0lmYa6pZFux2OUtFDw1bBOcKVtd0b48xPNis0KO0ygT8tL1poGFcO1v9TStRbWEA8p5y/KfMOyvr1bPmvgxAu6+N1c7++5QNl5Nvtp/hgeOM4d8lPsU5Pwfghf+UMQgGoID9dbxh51InE7Bxg+HzVrGSzwVHghHYnDqEXWc8x9RVdOVx8R9RNqD8rYnH2GckRi1EJ9k3QvBi06M5mKFSZmt2dtgb8Cxl06G7OzIAcaYAAHzy9DSdHB+lyWRAuYPUQ+nvrOrWbfE7min5VyOOyIQQ06BWYoYytC35buvLElWGN2X8Bx5bYNcWzAd/iwkueX7ovRL7UgIVkpu0Gf/7v/v3HQBg90B3GeViQJqaF9lgxU59waHwhq/te+IG7jwhWLIim3Q8GpH1cXtzw81h5Zo87IIH0UzwxHEoJcPGJvOGMwJIbYBllcGAUa5YKjUT0J7vPgCgHAw1ABcZdgW4kit3lQbm7w2rowsAjPe5aV7839qCKw8m2QawbCUAIPyuGwSsAUAx2i7ICgFTs4thHVA1NaCKZZL7lO+LB3J5LnUIHggA2gFIwMo17dg0ztzoWtKEoA5BbvdB2B7I+LFqgFB6yMkaCp/vAC4jY8A3TEEQ1gbc2LMbQF6vlyhqKqWO8bWJqEcAM2cNoceyS+YHmCB4Ls8qiISdJgC4Geiur1XYMvmgixvQAm7bx42SivB9UYTZ2DhRq9NK7qK9dU0F/L4rGoBvGXA+OjmpAEALkBsiwh0AngROWsrp7mGrQ9ZiSMwhzkGAirb7sW4knpTlAPaYMUtxaRzsg2EpkW00/fgGAUApAb4CjYd6S3weZfv09KcBgGgUwhJgZfsJuCcAoYEOBAWdSDCeT0BE/FQ71UgGGJu9dmjz+lQGoLGkUC5pAvR7AAD3lQFo602dtTL+4pDkDHr4fttPjYoBPFtOeNRBVdU8RNk7bOgGiYE1OiuO+H0sc7sVrSsphxEGEABAAGqmX9gG0PlEGsup9X7iedKpEZibTQWGcnQw/NkEZvVCgClobgkAWPRccd8otfOvGiQof+lK4CKY2ttDmjuRBQSAtH5vsC8NALDO5i/ZEACAlLBDF4tZ1qAFAGiBqWW8I0u/CwDMDMC4XrP/qOs5MKCtRNjOEK69AACK/Qe4IQCgNebBeWl2zQOA9/FlGswcZeRmFqDlv++px2rf6dcm1rc1gDAAEGD3JgCQNiA0TrDf8Wewb18XADTbbCXbYK77EuCnJ48yAIguwJgvlrbDEAP4IwCI2V/JT11/MVGa/SBdriYqn5mgahfefPmFNAHRLsCx5H9bE8IaACxMa/NLcad2nFkAWs72ct5FP5cdJxmYSdKxNMKwB9LECH8UINA0Nu/uZmnY66Xp7h5tmQGAk5GCVWw+IYBFBoVQkbtcUpsRyb2bmyvuA3sWgJJINljDC8gQAABc3N2mwSixs++LZ6dpMu6nMTpZILxXIDoH5vBH0FUTp9UKPtUgze5Sup4t0w0eY2c37R6cpN2D4zQ9OEmzO8RjmwHANob2xwYAoXcM9h/+w1m3sztWlm0BAOmHJwFW5FBbp2EA4jybVPauAwCXSLgAAFw9CACs9munRJSuF7WHsTIG94H7j8BEbKJS7E1N1Mn7LQPiYtDsNIqgBBPWTlKoGUuo3xEAqfpsk/jKAEBKS6yliSBZU/M59wDORSn/BcATNQabRBj/Hf6++Oz/yAFAcmQoAVRKfuW8+zYAwBr8ky2yGfxrNBHU8a/9RZUwaqnwE7sqPgmfk36ejIGRX0BWAZt4MV9SYsUAQLx3tRCbh+QJmvUs5peUedjfH6fTx4dkAH5sABD3bP4QbLNVfYlvqfhNkBK5DwBI9usI3drLml8uhfCCpjD0J3Ee9NFUTispv0sAIAG1IPIcDU90xnJQ2QKlW5kiDAQGBY4eDId0WYHTMWS2qjY6YcE2uspGyuJmBlkbANg0ck3HvcuBN4Avlst2AaPbANOPCQC2BfhtznMMzreBinB2wVwQsGggTkonCPjtAYDybHrwBsf+uwgAWjlaG4vQ5s6L+LaBaN64VOu4I5UV159n31pZXpx/Hhw44Fuu6TXFOPoIbvRGxAHv7vpF5shADotvAwCUDFyza6aBnjI2KCu2QMFl6LQ0kQE0skea0MBnmOm0wC0ArxbssYTUM2giIKhj5sEUm3uMKcYeTvHnn3/JsTo8PKwAQATLnLdQAhz5FG3AjtxXYbV0OWRttsN/1rPa+NzhGb0DKs4ISnLEOSgHqgSbXBdgf4aEQQyQkc3f9HoIAzACgNTps+5fqo3zUABQAEEwCUsmFE5Wft4OADA+k42l6a96BqBpvIExsa8lwCVIqzU6MwOwK9kUSifazkYPStCxsyAHPwOLkYGnBmV0+pTlZQAgWV4Urt8hUzCW6red198WAIhnB0MHDEAE3mQ89MBalDK/rwsAwiF+9Ogk7e1NOcw3N9f8PlsbsLk3t6Ivll/fUQDQ5iky2Io/F5nRNYj8bQCA1miE51IHANh29tnYs3TdMf5xHWMsdgGAXddrawpHW/qRAMAqGUP7I4lyPPfHBABjxYJ0Z2x5qV344t27ugtwAGy2AYB25fJ8ktAw0AwlhIUVBLH9GA90UdrlfUtow2U/QILZCiT3YChOKgWBhQHYT4+OD5nANABwTCAViZACUtFP0gdZzRfUu8LZfnV9mfc6fAoAfmBjGokBncjxOzT92JvupOPDvfTk6Yl0wu0LOxnjJzIE6ldR8A9MeOhhCwAIKb+r2TLdLfqpN9lNO0cnaWdfAMDFHWQ42gFA68Drk+sN+xzKt3PTKwPKcoKg3d/AMyAwvr66YsUMWKkAACc7owwAylko44lnl7NE2HRgHPp7ajaIeRgAiA7KwnKu13U+vxuAo0ysjZF9zABA36Ga9x/i3QgAlp3UzozNsVuWZJBPPBQAtO/R5VKOG0XTmdyk/w9tdWH0U5OxN2CzGzDM57OZrj1NcrDhYd2Y0OxnjFvs32BGVa8AAEaAqkEAcJVQ3r+0a8b1Gv/9UAag7bN8RiTpfIxEyzfFAKzvuU4QWlNGYzPHBN99AUBfCp7HDuhMJe3VJFsYAGjVYlLtIYkOspM1lqFPNZul1dwAYjmfeivR7vcAIPpvTPcn6fHj43R4MBUAcIB1gu6/xgBUCQ6FwBsMwDZ5K561NQPQn78SK9YEMH+u6k7P54+cQ56AJAQAvx9NE3O+Ep1BzAfiDFSTEEf5LgGAIoJYGmP4jVkMT1kElvUz9Ddurm+KAWgOgIx0nSm5DwOwtjj1vyI4Zn8tB4AskDYAsG0cojZbvP7HBACFsRVLHJtPa6Vp/l684+qBRDgmcKpYAoyOyb3SQRafAaCUDz+W/BWGRAazviEGYNuGjPOVM4IPZAC20XwN+NkE9nYxAA38M+elq4TXykebxLR2Zmo86LaBuaZZhKDWAqS2z1gDkLh6rEQtOzqmJWpC13BkO7pxEfjXErqPAQBuKv/FOLJrKv8T0Ijr1YseE7AUQIqgJEr0kKXCeu1Llsg0tMAA8+OU906LFAC+q1ECvQEAjDp65nxJF+C3DQAQ98TOlMpC8+txEwAo5bhFm473GRiJ95RYrEqX5DpNRqqNKUEjzD0OPtdFl+WVvCdX9k29pOJ8f5MAYCwBhj4H2IB8tQCAVv5rYKcJJ3sGoAGALE3DmkoKiluJZOs6KGdY7Bq8DQCcHnoNQN54cFC0xKcrDv4KACC/xUBAFwBi33gAEIEcyjoQOLBBiDZ5+C4DgKv5koFNBgDZ5EFKgL8uAAgmxSeffJJQuo2XlADDJuqZue6n8/Nzlqez2cSyrk7IQEXes5BSQADtGYAL/hv2/ZtiAFYBN5sblP1aNKnq0tyozfVdBwC5dxVokPNB9ihAbV8CHBmA/7gBQJQAI8DqZgB2AYA+eeX98o8LABZNUwEAe2mZNT4NAPMeS0nutfr8vVVasKukMY+aDJo8FhprRADw9PgRdfh++ld/lXZ2wBAWJmUBAMXw2r5YLWbp6vo6XV5cpMvLS5IiAICtVqI5ylI3dBLuIVhc0PYcTPfS4eE0TXfR4GVMHjr+jvNznfT+lb1CDkcapp4CgGD/3c1SurlbkwG4Hk3S4aOnae/wJE12D9KCDECEz3ruoQR4hTV+S5+f9+5Ar28KAEQyBElNAICwDePJcCsAiHthEO39hZYO0UUD0EqAV2l3p5dG414aD9FkpJQA/38NAIRZa7DwHMDuGYCwezs7e+nk+JiJR8QSd7dX6friKl1eXXKtAPAoMYkAtV3a8njfwiFwtCF/BACQYHIAkstDKHCdG2LUDHx0CI8AIK4HBmDuAtzBAPQx3qYS4LLnmgDcwwBA+XzbfNcAIC2Mduq1kWj5bvr1WmHCbroib8CYS6vmbFxNGispQxRxJGKxyWhH1s0SHYBnadAH+A8G4G56dHqUjg6maTRG40oPAEKaAHcMoH5AEDFKp5Ru3MXyS1xRA4CNJnAh8I4AYI5/W7QvsJegCGXzZeAo17kvAdYuw4wj/tf/7t92lAA3PXYPMJVFURgR9jtfsmgOiZVs2gNh8DMo4UrDNmVE8SAeHPKHqmf+tAEk8bpesyBep/Ww1l8aMNPVscg+2yZOnHUPnMPadV9d9xC/v2HsFEwwlpwJs+aMpTqTZRzL/BGwUI1EBBvWObLdwVaaqVsmeJ+xumytcMNvKGHtSuDaXPvrtI1JQ7PIvSkygMrcCFuIG6AHPRb7d90Rmj5XLBHf1rW0pQnIxvXkru813uJnIrspaj2W8SoArADqXqRay/xC0OS/y8YiAVh1TQT8AVXNrc4/f1cx2eonaDAQrCTVARL4Pq+PuXHdtWgTcS1ZyVAAOrqASXMOitGUYDjqJvrnL/dVH0rMQjmRZRsTO+BlPcUSPlcWu+6zXPHm+obOKFh30/1ppXllB16XdqLNgQFA+b69rqFzOPy4MGGC8h3HAPzyiy94sOJe9qf7dMConQqGx4ZutHH92nhaaZjfi5v2xyaAkE2BNjX0UfaMZ2GOBz0cwQRlTQ6C2n/aNAMp5Abo525QCmrLq1F+7vSX5F0CAEPPCKL4KLvsj4bp/Tk0AH/Nzotga1IjjfegXejUUaKGCTVShszuyZgXMLhojunnbF9pQEUAEHuzaqKAbpjqjCmj0a/3uCZEkw5dvIUtYQwxaPEYANg1n7EEHs9RgbUdjAZbtyYDkANYtTdx3FmQpvaHc7lOZHKYYD6SDbgXaOgh+2kMwMjgqJ2nuuMnZ7MLyNQBiABF/reVBLuAo+HSImmwEM1FViugW+0aTYrQ6XOcdtipurYfmxpaib0pN4zrAADML9fMiXIofQiGp4TGPwAJMO9Ne1UzYKlZiA52LAFG2RFKl6VsGUwNMGvZXAO6vcpkrvd7sKEd45sZdCuXACYLp9xPdV7kznhNJg3mGOuYpdZ3oQRYS2NygxgD5IORaiv5tTPY1gkS1NF/2ebf+q9h8Kqatbw2tJ0WC7lv6mFJk6cR7LHaZEkONJPkXAtaOfEQe2tJdvtM1JyM+8XWo9kbzBsa17x/d56O9/fT05PT3ARkbzRmN0WslcHQOq2i9Fe013jPGVwJzBM9/yVUbL5svZyfv0uv37xJ5+doAgITqnYyl4VrKaJpeYXrlSS1Mitgv7SRlIxNLW0hmJUG7Rrw+fPfOlvyjNWu5T6maTJh5P4k2ERWRxMEdws2QDg+OWanyp/+7CdpOt0hmETwz84h017WYWKX8du7dHl5QwDw8kZBwMVdWi2gmTpLEwBTLPOFXMAOgb/9vZ2Ebs3Yz2AErgyo1bkSnS/MBjpRjhJKtufzdbq7Xafrm1W6vVunq8U6rSY76emLT9PRybPU60/SaoGKrJGAijLhCgDesUmJ+OhVkFFNdtxP+VwIxIzcLNB92s4YgI2wt/C5EPdgz0ErlmSOrAldGIDcl44F6O+h+COZc8k1ju7J69VNGqZZGmsJMHq2jAbCpqRfkdc9QFEtH9b7NTtsklV5XYZ4ZJt98aXB1DDskFiwYSp+QbMkmDMe4qNt35/tiO03ix9CV1zzX5Fkhn+G68IXePr0eXr+/Hk6PT1lrHD+7oxg9tu3b8lqnald9OSgTfYOXxuT1m34QS5JdWXNtPP64TrO6mAlK36RcZJgP8TGtxMtrFKBSQfdKwx3LMkLgIf/lnGC1p3vAjzHv/X7bDxEv7T9wJXnKbFkflfUrK8+XhIYRfNRCUuZg1xb7GZCR7vWwktHZ/HhmM94O5/x/k3jT7SpZ2l2e0c/b84Ox4kSHtEP8ESgIiUhQNx4OOHnAACm1TxNRqs0GK3SPhiATx6lg+kO5Q5IEkiLlPoz7mXiBrDJGA/0JVAm4CZNe36RNkDJ/kWUKMP8bcBLoBEem3qJn4D5BkNc1gTGH3vG4sWCu0mDPJNm6f0v//p/+AoAYOki60tw/EFGJpGycWLHUNyYAFSFLVAAmVK/XAytILocvxYdKdk4TaDDb/zOEoiOsrEuo9EEANs3e5shtHv3pSFWmhRLBa3rmHVzxL95Prr6bn+PWWDfdNp0/Jndc2UJRZxdx9lp4iHAs6CYugr6nT5gKyKzGkC6m+A9KPrORaaAjpVe+vstGh7d5tmMaptBtk/FktB6THxpZfmLjbVcX0qLcWC0Mce6gKPuuy4H/6aDJ9+/O4C71raf97gHBMgoZaYI5PLmtiYI6vjn67s5ivcoAKC4MSKqK8y0WFobO36Zo7Zpruw5vANFwwUpe12jBkx4nTauJfMPDeAIzLfyvUqJDqUOEdBr2hNzcEqJT1yvXB/KrMrz5wJSslWVceXtmTfYJlJsYxEdXLBuAFqgw+rjx4/Tq1evqinatN79G7MDZb/cAABmu6QiweJsLdPFxWV6++WXGQAECLizt09qvQU193X4bPyjv9HVxdFuu9EsKJfSCVh/XwAQ1wO7jQwH7eIN4ALfjzUHJg3AoMyc6Ni8HwMABBhyxiYgBQCkBiD3aQ0AkgkIXb3+UEt7B8q8lPdlDR77XAsAyDcaA1D3RdGK7XZWOU5kpXYDgOgC7Oc0rodtACD+3sZC/xgAoOkVohkI1jMzvt8hAJDT4tYZbexylXXpIgDYxgB8CABo2od+aQOc4XUhhzIYpPl8mT58+MAkhBdVL/vxuwEAms2y/d917rSV0uG93xUAMN633z/i2Hu/VkqA/8kDgKb/hwDrngCgjWP2j/Wc2AwAYlUL29D8Afgi/vUgAHAF6YzyaWN82FlJ341NPyTpXOIAB2I34vEmAIggD8A1koVH+wdpf/8g/eKvf5YOpxN2nDX9RNOX8pIJsC9IMKAZFRqBXF1epovrC3bCXM5v0s31Ih0f9Vjqe3ywz1JYYLM4N/NaJbhmzVoErOVzIxjuTdJ6NUjrRY9dNa+vl+nmdpFuAAQuVqm/f5ief/q9dHL6giXCCKD/uACgJALgc8EOsrJBCficvw0AIM5GjK1nKD4YABwiMQVw4dsHAOX8CQsuVCptAgDpf3yDAKBMRF0x8s9+9Bfp9PFpOj464p9/++vfsKQdZxYAwGvo/CtzlPstal4HwNMRBivNwuj+fUwAsLov07zLDf7q+fCAksRg2lwKcYh2d2WMZp/Xv0MLUTrLipxPBAAzQPctAoD087LGn3o+Wh1lzQrZQxxJbvi7rHpCs8hlumNzS1R0SFKXzOXFnIo8HgO36e3yQw2oy8CYVaD010xsoCt3f7BI+wc76fT0kCXAo5FKAPRnqZcAAEIWQQD6rwsAYv/4GMc3MWk7h6xJIGJKNihTbXWpChAGK31n8/c1LjAspzAIFWj+6z/58w4AsI1yqSCJ70TqDIZnXBlwRRTSlb4Zssyj1zUV4KZwHTil+5qi/8wCmIZDDQRmx/SfGADI8cnAiytJuycAaMCCld3l+SDLpLTh9iXLnhUjAGA95rinojFhyL5zeDRb7ZmAHhD0C/phAGC7HgXvJ9Vdb/x32MZqZhksy1IEj3mtFhr2dx0AtEYa5mTCkAq7VjonM4jITATNdm/oJCxZg5J1y+tIuzHndWkdFplFKkyH+wCAxanuETzwJYyeAdh2rU4APAQK0bH5VgFAZdhJokOyl2Udlb3H37PBQEmE3N3NaQdPHp2kly9epqfPntYBSeg2FR0V+7cHADmOHSXAFozQFitjwQOAX3zxBYGAo6OjdHR0nHb2wEgsTso2ALAx7tHf7G7jyEfpAgDtOe8DANp7YbsiAGgJD2TkoKkEUelNr68CALIsfzmn43JzfU3HBgDgb3732/T+8ooMQHTNlDNPM6Ao+aBunmQY7wsAZn/OXcdsW2V/MyC4GQBkRzk4X5nlJQET5n06nabx7g7ZEubUbgMAjTFj7ytiz+3+xsbJcH+MjEDMtZV5Xl1dcw2DaTQZjdk0gU1AwPZKtYaT2Uru3cFAs+bliz4mAxBXjU/NEmBlAeMnVoExAL8uAGjC05aQhV2AAwrmCzuhD4d0sBFMYbwIzoblESVONjEAkcQwHR7+/IgMwE4AMDDw7wMAGqOVTUC+JgPQ9gHWiVVDtDETu9Z1GwCYfdy1JIc2AYASNBUbZslN2oAWBmDjvZFZH0Sqtned1ioD1QBEAI/GNe/PztPx9CA9eyQMwPn1bdodovER2FaBAbgBAGz4BE5eoxpTtW/v359VDEDcT32ubAYA89lh2kqZ6YHyXvg9xX6ABeckwfR76vMEKStfCVR8Ti1XzOeh+bwFAOQc8ijvpbkGwgAADw6mBAAPpgDfSnmadFWWDWzMF55fS2h93qTrq+t0eX2VAJJe3Xxg2e3OJKXjo2l69uQkHR7uJ5QMGxMO1zHJDOnUvEhMeZKF20+r5Zqaf8tFP81Q8ns9S1c3cwECyQBcpemjJ+n5p99PJ6fPCQBOJrtp2GtnACIBwnv3LPEOyZPsD5i9ujcDUBjt0LgVG2hEC6NMFmYi5mpIPxh6WiI1062pdz8G4Hgken/0Y3pISJoGYK1va8BJLC3sOfRjky/WlfBrXK+zJEsT5LH7cDgftvmD0e41NfbkHaYhagCgAR1oZnF8csLzG37J/t6UkhlI8gEUgm30NiIymJvfXwhHbbGFr6jh/gsMQNNsw9/8uepttv/OJiAZKoKcgyFYibC7ECNQC5ndwYWIgLETogYqj3Qi1n1WDkgzFGGFEQDUrsDmcfj3t92r4TQkcrH5jb5yhZURgOR7ZexqBqBcozAANwGAJnnj7a19qyXrCNTfzsn8U6JnIYZkYoBcoRMAJItaOo/TnmV7LgDgaLhKw9EyTfd3mAQ52p+mPsp/1d6R/RcBQMio3DMuI1sQ1RZK1PEAujAu5Txp20dcC45xTumErHMIJBRzIhUXBeC18bAYsyaS9X766Q++AgPQC+0XcCayavxE2GKu9JVcpxMDCruYenGRNgLDkCmNG725IGTFdAED8fP5gHGaYzRU0UPWN3ZNYPzMpvvKelmu1K4TAMkNEGRu2tiVnAMFXst4uuyjK4v7ugBgHK+uLrnNsK+MvDHbNoFKG0uAjS3a4jQUjT1vwLZnjLYBXE5uuWsJVb+PDnjXmupcJw7YaRuvrutvWrfci/GgdwBgZaBc1+m2Evdi0OugxBzfyFT7WABgWxv26iDWNbjbfIoAACAASURBVBFtlq2nrhLgeL/Qf7BXZgC6dWd2z+bBl29W96OfgYYFyvyePXtG9t/+/n69XrYcNDavm0qA/QU9PV7mTxIEwgCEBuAXtHEAAI+PT9Nkd+c7BQDShneUAbc1u2FCZIWyRfw3z02hoAtHdtgGALCZ8ijM1DymrgRYxhPaJCiPBHMH5d3XPJzPLz6k3//u9xkAJPOA5ZIeACzdzzwACEcql4Lr6W0McTn4wcTQu82OUR2IWkDQVUJX1nQNAAIIhOON9Yy1CUc871ltNtLmwAiYVErm2hy0CK7FM36TQW0DAOEYI7gzAJBst3sAgCYgjYAQTme1XwI+nJmtVtIUNS3t3y0lwDpT1fXXixW704KB97EBQGuGlm0EAIyllBZiDgEAIoi3Ls/CSK1Lth8KALL01yoB/igAoGbvnV+G5/cMwG8CAAQjwwLCjw0AGgiItceu1tSKFVmGjwkAWmKvOqdcxQh+X8412xibAcDnp0/Sj3/4Z2l2dZN2BkNq1llDPmGuaflvLmGtk7+2du2nB0CqjaR+SWQAxkRY3QREqhEaL7AqVIw+Py8Azo8AAOYmYKp7uGoAgLgbKwwWQA/3sJyhFHieDvf308HhNP3iFz9LB/s7LOMFQ4XsFCVVmIdC8FCbYEn36+t0dX2RAJK+/3BGEOUHf/I0jYaJwvfjEc6ZNcExJMcIgOF8siYVvQU1DPkC8LDoseT35maR7m6XaXaH5hrzdA323yyl60VKR08epWeffT89On2ZhoMJJUUEANR96kqAvwkA0Mt7gBSBJic4z2DzUQUgkgXOZljsgMYq1BCuAUCMpz/LSlONCACi++iVlgAv2AUYpYX3BQApBbICSFEnrPz5/U8NAOS6ytrFmCshCe1N95g0wDmJpjZS8rpggsPK820PRwDQyyNwZ2Wct+z7GkCU33cxAL8qAGiAWW0/fUNAlW5xuIblYmCjzL83ANDAIW5FTX4CBBQN/ZTmaOjjyPubAMAI/kmiUEkzBpgZEanyh8RfgC2Q+8OEDSiLRLvq7KhJ0/B+s146qhUlBl8o8GgJ6PkM+7RYZnOrSgWM/C0yAH2zQT5HAhljWEpjwTTEHu5LKT4AwMlozSYgz58+Svv7exkA7MHW9T4OAGjsPWqS65haxZ35zxYjZ3+NYLBLOCkwPBwKcxnXZBkwKvxceXfRoEdysJBNOF4///6ftQKAzQC4C6opB3Qb4ypexx+uBnDhBik6rR162b5ZNZmMQWPaN8Zoi8YOgwRKPTMzmr3Ge6wUDwaj/m5d0N9QCXBkQJYASBB52ajKZgwAlaf9egPhGZF8Nj0MpMMNgtklFwKetTgqhX0kGmViFLKB1MgpajnY3y0hZHqNsJgVeORAXP9M0YmK82WU1OycbGHeNL0y9TuCZoLNt+kX5uew5gP9HqnR4kRDwHghTrRuIBvT8rk64osOaB7HDiC4677bPmeHldcAsKx9BOS2Xbfx/Ho4yqEX5tBdLAPxSi+ms6l6SeyiBP2brK8kXWCrNapsoLb7a9MI9EE/ac2mTcYOupJhb9u3EcD0iYU4tm1gZ/6daXg0uunW9i4bYzA7KlZEC3Mpgy7QwZFyG7zAiBmNRHPCvj9rm61FCwnADkWox+P09OlTdqbb5Nj5rlt+bUYwxf69KeHRxgB88/pz3uvJo0cUXx5NdrNN9fPyVUt84RxserXNa7UeGiJ89dUMgMVvRVZHWLFg5SFzjH9j/1MAHJpUQVOnqTW3+X6zBlaCY4oDG47/moESQAcCgKsVAcDXf3idzj5c8ODG9/eHOKCH0tENsCaTqnpuZWAQoZKwqfjKgakDolHWrAB+Ydhpwis8kDFli8aeMU7k8jgzAEQRMJ3P0x2yy/M5g3YAgNR50yEXDZr2Erq8JxsMUJSBqS3vIF9uAgIr+2FkDXcLd9c3GQDEPGOOAUoZAzDae3M4wQTDfsW/oTl0cnLC4OLL8zPO2/v353SmAIwbcz7KFmyz0fx7KLlaQ2fxbkabwS7AmQEoTUColeZecX2uOppN4SN4btyjP/9rAXvJ4mfbxDW0KUWX0oprQzQAZa1AAxBsS+nWWErqlHnVGJT6+tsYllmkPWvA6drpYAaV5h8m8SAOdAQAsZ8ADssYo+sfbLECPy0T2aZ9ZXZaAhiRU+mqPuhaG21+rU9SCXBzm3U4B6NRmkxkTUtQETUi628qTCD1fxsMTw08Hau/fgYAIaafXNZiSdxrlYEFgIEB+Mmz5+nP/+QH6fbiMk0GI9G1HAzYbILgMgCgdQHdG/ZEFzx+HwXUuZ0CgwlNbagBeCYagGlQP7BvECAtk8Q/CqOWiQK+hIoxR0U8gK8Uzp/GcVFLHoh2ntiBfH77SwBs4+0UEBD/RqUAtPyO9o/S/sE0/c0vfsKgtb+604SY6AAyuHWPYwAgvuvm9ird3l2n2c1lms2vOe57u4O0OwHIt+DvFrPbhOZBjCuwL5jIWTJglvuVpA725WLRS1c3y3R9eZfmdysy/+D63NzJfwAAD54dpmeffj89efpJ2pkcpPFgR0qAtaTOawACAMT55H2Wxn6KDDQkGWALWhiA3j/KNk67+tqQm/9p3aXt+0yDEe4tE+2LJeMtyhshFrOzx+Ipp5UGnwLdQ0UD8DaNBwYAJoKsxvrDmJcmILImIsAe7b1n8LEJVkelhz2fXc/iCdNQLd+zWcKoEcdt8d+2nYENe2/jluPKom1MAMf8IbuwxrJm0+N5bjGVAX/x/n2XWmuM6G1O9D8bcYfGJ2BukaG3gRTk/1bG2zTHlVHnJQRchWSxM5JIzfxgtdMe0MM9gvEHn40+KGRFlhb31+dwlD7wZw3BVMcAZGzIvVpivqU9v9pM6H/SHphWNaoo1qs0QzmylHsRxJLyZGEI4h7nc5T0IqGAyg34E1oBqVqEqG5ld1+YNblM9kzymg7VRATzAYrhHCZQLJt0MICsAUqMxW6J7BXYzegcvKgAwKMD6BiLLV2v57kE2JozCfOvMB8bLmxHk7vMAIQvb7498BmNLSmRZ7ZM1zrnprG/0aBEzlC8f04/zMf3xb8S3yDEtf/Tv/zX92IAtgah0Xlt0efbFLwa2ICHlk59KxGZbdEHNINli6+tOQMWVAQ37PvbACGeu18bAOwOCAWU1PJIB5xFQ2NGBfcKEUs7hMShqZlT3DQOrMD/R4Bm4AycWDiwucTWlfsaQ8n01rxD1DVPpaue3IeUAMjG4uueAGAeC+2Mmg8kXX2bgOJNh4gZ8Pi8fgxtHG3tmJC90MWR+ZMsumXPvZFvc8jFkIfM9JbShK5n8A6Nd1AawO8GYK3t2m2MyzYHKH7WgGX8NF0Gsn6gPaSZ0jzWoRGEANTdAaP//nx+O4vJ79TPY98ACIOj6zsWW+Blh61dJx7MnKNA1/fPmt+vHojNZ1tzFVs/3HtBA7DR9j48jwcA0X1zqKKz2QE18ENtJw4nPPf+wX568uSJNIfY9HKOphyoagMD8+urAoCv//CG3/7o9JQA4HC8850CAGNAFytYbExou5D9g14RO5cu+HO9nHPfUwCc2bh6XzeYZVsdXnMCrfxe0pYL7W5/dXVFsAQA4Oeff57enX/IACACrLUyrlgUpAAgf9JJQBgi+8vsm5VJWOBvDJJvCgCEGDPZEqNR2p9O096OdFGzlzmq0W5mcCQy6IKEQ5se4EMAwDj/AABNFwjzfB8AEOcCAl5oXv78Zz9Ln372WXrx4gX34v/5d/8x/fof/iG9efMmN+vIZdJBb3fzxm2CfwzONdnSDgCiVLIGeB4CAFoSsjrfYvIxNCnaxLDH820DALGvaD+zNmUcle8OADgZSxOAbQ1AuP9atK88ADiHfQnls/K5DpRbh2UbAIjgCOsZ/jID4m8YAOQ56gExBSXET5Bg1EvKMFBC0NgBAH76/AUBwJsPF2ncF0DeAEAmS9hZFihaezAdAb5mArm23+/OztKb16/Z3ZrPsiFhJOd7BG3V3uakZymh+ioAICUd3CsCgI1gzIAs9TdxAiCQRnfz25tbagCCBfjXv/hJOkSHXjQBoT4fwD9hAfZdlQK/mlJLazbsIci3RMfv27SYXZMBMxoLExONqxZ3t/wIy2NHo9SDX7ZacB0X31UCYDAAr67RiXNeAYC385Ru71K6mqc0fXxEBuDTZ6/SdHqcButRJwAIhj4AwBgD+fFrnM82TwpQls92yNRYCbkG27EyqPhpK/V71MdSAEN81sHXAwD7ut57KwUAwWaTp7T7N5kNsx82/gbo4r2I675tALAwHreedq1vaCZ8Qlxp7CiCPsLeEpuk+9wBgDZX3u7+sQHArvix/N7sy8cDADE+AADB3H0IABjvFeMIAFC0thUo0wZ0Ntbmj8q/sVtHlK3hvhhNiGcgyY97YWdiJDjRyArsTYB8mnCcAQBkfKkMNvaPkCVDImEVV9negE8vzcX8XrGFxhLZ/kCIYXP4+yIpMBpOpGgXDGCteIK9BAA47C/SzmhNOYWnzx6l40NjAOImkFyZsfO5nU9fFQBkchF3r+sZ9wVcQpK+Kfsgpolv560RbmSuVB5IZb7wnLM57JzYOonhxZ8RwFESVJX/9y9+/JP7AYCtmYXN9PxqUkL3GP5NM4nW2t6EunNw4xhyfpINOGyzKFF03ADBuLg9YOSvs63syFNK5SxtHT41UqVblDXpEOO1mYHlxy1mv/xn8UxE+yHSDhHI1UoZgDXV08bOupR6BpM5RJuAWtwPGxmQKmuajoFKqidW1/gRmNCMuBdpLQ7cZqZB1/Fi50AseW6UsKrDiudE8E/dDzDaDAD8ozEAXQm9A6xsPiTb7gDXe56z20p42wAzW3fcX04HEJlYsCUFZJasZ16jkQG4gYHQViLsHQBzpujMQLSfz62ZGn1uH2RV+7YFgG0DHO0zBQC0Q0ZLwV1Js7++7TV28dvAAKwPqpoBiK6pww0MQHzf/A7Z9V568vgJS4BR7rDx1QIA0i6FOPOrAoC/+8PveZCgIcnx8aPM6Mn2IjcnanbQljWyeV8js7fp1VynIeESzqUI4PnPk2yvgSmyoyyxXEJ3R4Br6HEwA+9eMVzf1iSkMLos4EAnVwks8bLuqgAAUV799uw9vxtdacFQA9An75fCZv78GgBgEQMuTBP/fNsYgAjm4awZA9AAQAAl0ADcnUzyHIuGSd112L7LmFhOTYZ/ikDKluWw1fr5+YLzP7u5JWACGwZndDwcpeFomHZ3dvnT9rVd2LrwwmmCDucPf/jD9OL5C/5/PNt//E9/l/7w+nU6e/eO+xTsGNOEwnqCo9tlW5s3X9OFBACUJiAFAIQzOCATeDwe0pGr5i8M2DYGXby32PE6An7b/AKvARgZgLBdBgBmu9sYhK8LAAagqKEBaCuimwGI9Y0XAECvA7ipo18XAIjxIiD8EQFAP2QIEm4BACJ5iXNoMEjj8ahiAHoQwDPcuN9CsOSlMqImd33+dTB71a55QIg+qvrG0DdF0vjD+ft0enCUXj59lv7s+3+ars4/pHFvkEYDlDEL49IYgFJmrkzCyMgOwIjdf0n4lnnG/b999+7eACDev+6Xzpfy/NHPLfuPzwlGi3aEpeD+soC81MJuGLR6vUcNtDLm9Tln5xoDctjkW3QKvxYA8GBPAEB0Ae4DNANzbiF6gWQABtaH2ej1jGVvCGiXq1laLK/IcBmo5tV8AVBQ9wYY6mDTgPm2hB+o1Ut0eFC6CObdgKy/q6u7NCMDcJXuUPp7k1gCfLdOafroND395Hvp6fNP0v70iMAhyuDaSoBF5L+w4Dg/kWEexlfII2D0qD+XAfftAGDbevcAIP/OEuVlWs4ETMAZYvIbcp4ZaqHADnUbuxmAk7GAsda4ZaCl4PH+LaG3CQDcdO6YHY8/4Q/Vz13by2iuo03c6g+1kFj8NbcCgDZ/rtLBx9IGAPu4uI1UYd8ZzzPPAGyrYIxj2iQVKKNOtdvwPZ6cEM+JSFzoOwCIn+1gAEpJp4BsjKV1mkxntpUBCLANqgGUoFFNeIvTTQKpX77QQCbDV6T5o+/EXuxhkQ5SIMpspSaq1wAKtYkHLcxsxjNxgfugjAzASTAUYdmkuZU0LEXiXMqY63UpzD8wOfMeJ/PWSvabsYZnAC5RIYnrs8P3SGwi1lRPfEDcBRmAvXkFAD46OUg9Taqsqf9XA4CirfpwBiDjc5REV/GbnV1g9Q0YDzQINVUzR9hcaSZljV7RT9yvdYCd0Ly2vgBiq92c/+jZ8/sBgPco0WwLuCPSHY0NDFobA9CcETtc/UMZcNh2LZ+N7OpCTDvuyxjdhbY57xGA6Hq/CLoLeCMHklLT3Xe1dT42Jl80WLYp2RLdlWDg+7/JEmC7DynHXGtGoCyZOI6bgCU/X2Bj0JwYdf4e6yseRvh3bJv+4BJgCHpqiYNoHtUaG/HA6AKVtq2btnvn/TtLlw8gR+W39fPgEmAtpS3rqAA0phXYdk8G/hnoiH9/tBLgDOg70NM5IG0lwPGA7AIA/cFq2Y88VxvAQTtJ7b0ZeA3r0daFaW/ksQvOdQQ04cRewwNOKYEBOBnvSoMWNcKmIWPff3FxxfJElP9+9ulnBB42vr5NAPDkOI1HwvjqAgDjOG4GAPu5e1n7M1o5YmRZu3+7A1GWUntSCn+BfhEy1jL+IhdhwihksoAZsYEByHVFBgacdvk2z8aWZ8jFGfJPDZDBAMTL9Ls+XIq+4tm79wwiyUCEDqAr9eVaUyYgNYAcAzA74iZOn4FWAQwtUIhd3+3+mFgIpWH1/ZcZmaMkA06bNqfA2Yz7tRJgs2PihEN4WoK2ai9kTz0Eo4ExHJ2RmFCKDL+o6ePXEdgqYMlEANC64Rqbzpf5QBMKCSIAEtP9aXr58mXan+5zvbx//z69v0C3wSs6VBTJVz1JEaY2ALCswUbA2rArrkQDZS7IjnsAsCdJvd1d6GXtNrYJntG/HgoAxjJKrrMWEeqcALFSH9MAYqkRGOJzOterlXSMhpOOEuDdvXDPcb719i2Aw3rt+n7ZcGH9ECwqL/MH2koAzW7RZ1KmJcqtPQBojUtiBUEceN+4ya5rNtEDgE0pnc0MwPg9cf2Yr8yKGSRUyRYAMDxkiSZ+PhQA9GeqzGEB0czvFOBDSgy9T2SakPBP7F4xtpAzQJDXHw0SotDLi4v0+PA4PX/8xAGAoqlmGoD3ZQCaj8c5oCSJ+G2sQAgV0A9hAMry+m4DgDx7VmgGM0+zu5s03dthp8q/+fnP0tH+OA36izRcL3hOsWw1s//62dfmnu9BDggl1ziXFqk3mFM/cJ3uqHMFUHCxBAMQDZ9EogLjjkCa0hlcDwX8kyYgqQIAoQc4v+uli5sVAcBVb5R2Th6lpy8/TY8BAO4fcD8jKYN7JajoNAC5L3FGu1ejBDhsGAMxAMSRrJDtTTsAaJIfjXOGMrpii8iAUiAa7EfuO2UToeLK24qy/BQAxCNxLmYprW/TqH9XlQDXACC6i4oPUaQL1I1Qe9tWAvyQ0t+PDQBCT9nOf/z0cYrZ8dpe1Cf8QwBAzn0LmG1LwOzPtwcAlrPId2+NIF91PukzdCWX8vkViEICAKrPuRUARCkoQLZVWqzh54Ltq+s2lIDC3tm8YZ8XAF3wCpboKmEJTGJhl6mnTW1AJG70vgjSCgMQGriiPSjSMUgcm74fhgBnA16QyrDzmBU5HRlgbGMD/yxO579ZQlsYgH6tGf5iDEDcB76L+tlsrAdHWZuBsBP3Io3SnLqc0FNFI6THp0cEBtn1HNIUahuzH+0AQCaEdXwNL4n4hKwF7/MVzAFnN85yJKrtjKP9cRqJUmHjMApXYkzZOYCbWkkHX85LgvBzdrZbouRPT09ah7zpuHw1hlajhERvuAAplulbS3er+SJdXl1ymKZ7U/70JYAxwLTN5bMwHOKsISii9m2afOa4NTao/gJOFoKBg4MDOrPomnVzc83g3RwOD/BlQ9QBOPjMBe8xAIRtn++it+L7wVLA4kDXPhyW1DXSxUOjnDN9rkyDLbaLExdLIjyDiWPd0TE2B75603ivZSNsjsyx8yLbdDCXYDmp06YiuhlgQYlBFFIJh7wYLN30WkJmh3A8bPwYAFHH+GAeTHOSHbi0wUXb2oqU+uIEh26uVadXueHSfbe5xTzYZ49nbD9xYsz5qJu6lPfGzHQxCm0BlB3SFmh1jbG/B8nQ1GK0fox4n7rPDNC174lTFoHULs0463KFPS9rqs7o+4y8if/ifdYNyb7fhPzZ3RXMqvDKz9Fx4DQlA2R8DQDM9ksPZRh8duNy7F4Yc7zQhABO8950mkbDMa+DIB92ZALn1wXFoGzjvY9OH5EBCOadf8VxjA6RzW/UfmsrrYxjkvVuwJJdrdgE5Pe/f017cQoGYBsAqGzDXF4YPLpsvzZ16+ZWbjlftONZ4gEsL9NDakyoMVHyfEbQUD5hGe98pminQZTPMBgIbRwbOlPB4Y3zQTFhMgqNgSBgL8qt8B0LtT2w2e/eviUDEC90AR4h4zccK3gmWlHIpPLVH6guoJWMtGvaWklGlGbI9+lkOwx8rveslI1xrNUGYQ+KZuI8XV7K2YyzxgOAdg1hea8a3VHagGA8X2M9u3XA/RY8wg0VfI0lgXMGpXJoqIH7go2Y7EAzTcBWez77aRdA4GsacDhXcWYAyBKWEjLpMreDgQSYAEZ5noBVquupcTM2pq4MlGNiwtj6dwTYuNbdDBqAYBOu0mQy0oYr46Jaru83ZzCWOtn3b+uC6O/TbIf/nfffzOZRDB+SGUgOoWHJ7U1aKPMRc393N+Pf4DMdHx/LWnJAPasJ1GmH2Df3x3xeaeZ1AWdxvUSArDnugUlluskOAARgiRdkQMC0jDIs8Zp2/3792JmN91qZUw6AXfOTCFi3zY9/pvi8kOGwJAJLmqifJ8BfGwDYtg7tXmmnXAKWa1slawhCqAyIPJMAKChJqrQGtSTY7yfYBjSUuLi8IBB4d3NLJu6Tk9P0+OhQAMD3H9I4oUOwsFqhAShnvugAxkROXs/Qn8tlnnL/BvrI/dZPfHZ+vpEB2ABLFYCO41aCTLG79m9YS8w3/uO8aXxjx6AAAyLKbjayvnY89zYku+yDysrGOjjY2UmH+3vUADya7qRRX9h/g/WizK117rS5ziQ1lKnPUh8lqOjou7pLvQQtdgS60OFCUkPA/J3xhHNvjQX4LJQfkiYaElz20mwmJcCL21WaQffvpp8+XMzSFXDFyV6aHB6nJ68+TU+ffZL29g/S3s4uwYn1UpjTLHFeo0RQul37aiEdwC7TmpNxeAOAYJbmZrtTNBYJaFgC1iX8bP3j88NBIG2oRiPu0zRPaTOgGYryOhvboAFIFiYbsswIAg57d2lntNQmIGAdewZgAQBlD5RqG2N+gfHq/fusPWgAYYcGYMNP0ffHEt7uhG30w2UaZL5qJ9oAGtsnm2z0toRVRPTjtTxg1rYwNlXo4f2RARhlG0pysN6nfq/bvrZ7EwCwHS8xFp/caxk7m5+oeW7AYiYe0Ccu9gQJS65b1wUY12AJMMttJZ6e46f1HqhyUAoAahxnAFL2iSz+N+B1bfZPZMbkmkbLluQh/KMZmpmxImKZ7pAYxf9f2PPCjqi95CqXGLct/rY5tXUJDVI7gwo5RuJlVvGAS+xZcvQvAEJKYtdWrU+0C2inJcBgAA4FAHz6+Dg9eXxMABDg4BqM6TUMmUgsiD0qDEB876gv8Z0Bro1ngr8HYI7NhrSqUuN9nN8gWCCWNizFwFeWR2dNYe0IrRU0PI8HYA0O0wAJib6CgKpxiGuIRjMYkJIoY6IQc/69o8P7MQCdIW1utOLQeVBLDEAUJTbKrFHI7aeAVFgoFmQgwPCZRX+ARoMWA3bZ3A68CCL/ZWHVGVlvYORgWxOIBFsA4svYwAYm3gfAi2PVMGCuxMELcMb7awNkQT/H9QgAzmYsI6NOh2MZxM+hvXr1ChGVN8i81+wQ1h/LwYA5E3oIeIOLOcH74Azitbe7WwVdXB/6eQPh/By3GfTmuJgmi66rUDJS349sPCs5ty6LDGiUbmu6d9vWRwTw4ryKQXIM0MD8sPeXnzFQqecpZtb8OPFAUEPts/d+/MoBU++7OMY+OMDf2gDQev2U/ROfqe3747i2ZQBxHQP+RM/Sg621Bo8cOCq4bk6dNjAxAdg2BySu3zgOTQ3JWnxXxkYbMri5BcBjawOBJF4o+8T+RGA0Hu8osCmgFgIgP7fI1uEFsA2dgE9PT6tb+64BgAVotPValwJnh7IhAaH7NQNSwS6FRJGBgIUBFgKlewKA1jHY7IJlsHG4whQONfNvg95gSCkDsLFvcmmdJLIECBTHAkA6NU4Wy3R9d8tzBOCqAYBYi8PJSJI3Q+g4gT1XnCohWgxKdzWUTHFPSPazBKfQIxq1ln8XyQtkOpsvc3RjR2XTSjTZBDBCYGMAou3tTdN4ByXANSuIewO3676oCfTJPRhDsdyRz6qX85vXdIL2zXO0gPN2rTYAcGd3zH0oHW9lD/qgB/OWpUjQwGA0ygwrvJdAnzqS5oBaQxk6tZ0lVXJXvoSL363AuFUIgFliACBsBtYPxno63U3oVC0i/J6BryLpHbIiXQBg2/jhfnwSQO9Yxwjn2UAy1GNplsFk2lKaHMFnIzA1lyYVxqB8/ux5/ryMtTaQ0P0ChxQgA54Vn6WUCcD4EMhGP6ZlCbf+qu7yKuNPh5g6RHOKgxsAiGYa1gjk6zIACWo4tqSti659YDdvnSzt30ha+s+ASSdjJVpBANgMhLAk2KaA2+bAfvokAH7XBgDieuYL2xpg0yICLCipEg1VK1nC3F/dXqcvv/wSh2S6vrwkk+zZo8fp5GA/MwBHYJYNRZ8IACDXHzvYmrS06a6VhKgPmuUDodTTlSTjz+fv3z8YAGxbSBm4DaLufwwAkD4PQPPZbdodj9Lx/jT9NRiA01Ea+jmMggAAIABJREFUoIQX4B8CWg3OyxkmAWcGV3tISAUAcD1XFqBo/WGfYF53x5hviTfMbsq6WKRbJAAYYCJ/BnbiMt1dYy8P0+XVMp2fCwA42TtO/elBevbqk3T67CUBQJQU01dWIE6XQZrNYEtuG+BSVSMZJgr3k88x9DFRsEDeJgCDB/+4BxyDWHxJJIr6bLZkZXPizylRZYFSQoCAct9ZX0vvxTQqpTRQ4htRGpPywXYGYAG9maAkKzN0k1EtPF+yz30STvMuDcBvAgDEeFlzFIIvJFiUxCSBEIDjmmBp21cPAQD9/JZrbSYm3RcANHKOxR12/WJLa8JFBB55bzkGLqBYs4lI9L5ixUrAI4xgYNrjmwBABaO4L5erdMfKDSSf8W9lAOLyTiaj+IWFxdenXxniaUtsrMUPlVfti7D7L+UvVul2Pk8LgH9oEjYXMNDrz+X4+Z6EeLsfyvhoEkpibNG2M78i7g85IlAl2QQAZWhtXlMarudp2FtkAPDZ6TFZgNBVxZ7cBgCKmVGiSGDRy/7TpiPsc4H7BgNeGndZsg0cQs4fm6a4xlCWnAvAsmEXMhZCIDAAnvqBSqLA9QwABC4DnIhsz5989vJ+AOADxYtlYQn7zhYLf+bArjD/+GstO8FEGQPwYP+gqSETSlBso7Y5bGYw5MAUxNn/jga6A5jB3/AZTBQCBjj5V5dXavThlJXS3hgAtTlgnCDH+IsGJmoE2t/t/h4KAFr35FguLLokToNwCwDokXk70Gy+2gy6tNkuAtHQjrsyRud0nxl2c8K5/ToYWFsd5SDKzL1HzYLS5TjOkd23dQEWFuCCh7iAM5LN86847hGk7QK9PJAmgEDIIKmBsOt5tiDLEW195eyAO1jDZ/O6ZvlOM6jlOOv3G2hQnjEAKTRGhZbs5x+HY7V2yOwoE1j0Mfw1zcDWz58ByUbXShwqklUXB0tA27zPnWaGPROCLQShEjBLVhbsE8ylz9b6ec3B2VdkAOb1aY6eagFZNgvfNVQA8FoBQFlfwpxBloeMJIA+Vk7HzBHYMAtq/4H9Bxvog+H7AIB6DlXr+KsyAH/3umgAHrZoAJooc0nAFEfJ1mXlhAUgsHlfMdMagPEA8Mcuqts0ab4qAJjtsAYCMVOeQThlACIQkHkTZuhsdss1/f7yvQMAz9Lb8zPaLACAYH9axlvzsoyEyerjtQYEBstZEgFA6BGpZqCbfV8STLvk17zuvwyIMmBxhcxw6LT5D0EAMoEgNj5gwmlkAKACNuaA9YK40Dp038y3FxKEfvYL+7isgUbTC9cNNJbnY/3BJgCQMgYgbcOeduLWUm5fPSDMUPk+04OjL4AOdS1NPjAWvtEXSm7Eryj7QOy/eLp1wAY9ltoAobwPQBg1alWbbjiUEnEEpRC99r4Bg1VNIohNC045mToxyHDNgrJPZEwAWVNtDDx2Ud7ZyQxKBHuT0ZgJyLOzt2R8gW2JxBre9+jkEbsky3goY7/qIItM9v0AQJ7drqKhgGsdBlwHKZ67uA/6g8pcooahAsEPAQBbfR915Bn4WsmVsS6iVmmHP11KsESrx98//o11gfVsoOUAgKyKfHsWvN3fVjCwc/iEAUjQBAyK5ZxJObAUsBZxvhqTFsGE/X/oKOL19vwdu2XPVot0e3nNctVXT5+l/clu+vM//RNpAtIbCgA4HBBMloViTCMpB/XnnTxLYBx9RACQa6yjiVnbec9zdt3LPgbvjwwPkT/gOmO5lsY6sYFYp//bZK9HyQl8NwDAnckoHe1P0z//uTAA14trAoAsA1ZbzmHF0AV9TD7vei7jrCxAlLgh2EUJLQHApUjkVACgY8EbAGgVNUhgkvVDHUAkP3vpyy9v081tSjtHJ2mwu58ev3qVnjwFAHiYrm+umSwYgUUHPUgUzCJh9kcAAG3PwK+E35nXv193KwAZAFXmtPFIJPkKk8yoo76XnKWmAQj20CChDHgWGIAeAJSOo/9YAMC0Fm1dY8gjTobsBs4w0fCu9ctjvNRMAAbLWmmeAeD1zWfamirV/uN9AECLvfO9uTP5HzsAyMYbLAFesaqHez5jMrV9FXuARGokdGmSEXpzbNIhTVhsLsq4yd4F8xBMYIB+AB9BikBigIBbLOHO0yX/x/sdfu5y4lS7ggsJC2tLSCrZPruKRQHF5LpdAGBuoseuwvM0Ws/SznAtJcCnR+nFs0dk//XYoAq2UuxjPqcosSD/sVRXq0Ns3ds98P4UoM2/6/coS5T9ecrEoUeBgObG2CQ4qBWTmRig7D+yjzU+hlwWKobku3VMFAC0a4IdaJq7+Nn7V//VL+4FAHZmYC2A0HrxArJhsZX67EwTvUcJMBxKPBS68IF913QCmsBdBACtk7Cx9XhYaymTAUU8GLd0AbaMN5yu87NzAoHWmdNAHgP2itPVPMCJVGuHY/v/0YlsM0BftQSYGZk+hCQHefFgQbFNtIKh4vDU0x9LgCVjVt5j+7URuOiCA0OBC1pprJdXV9R/wQuMkdPTRyUTp8GbiceLZocs4G2vkrkoDAjrHGvlfaS6agadgTEdfxH/N0cagTmcV5R5IzjEvSC7Z68IuBhQ7YM6D9b5+xZQL2rKyDsi08I67OJv0pxkzXWGexKUPwCTQezGnBUz4vG+kaUnGKxdk8rf2wBAcfwxDnAAzeHBT+s+iO+RjonlgG8HQ+vMWRlXY4D5TKeynLSclgcCtTSF8lxsi9yfrO0Bg/yr6ysC9HhBuwt2wwTovYRA2aMSTHQB0L6kmXbCSrKdJIGUvRQwnVRzl7UxO4HOrwjmAQgO2NQEVG80IxgxA2SaaVwXK+hjzPOa9CL6tvZ8UAeX2b/sbzGz6vd128Ea16SVAP/2D7/j5Z+/fMlyPupnVBqqqqHRAjBXwLSxlhpMwJop1rSJZX1G/bcI/nG9RIAwXLALAOSeB+jcoQFo+wW4ltl9f+lip8VWogTYPoNACiXACJZuZjcFAHwnJcBYQ4OxCPWy1BdZRCsZY/mglDVIea9zlKIz5cC0GMja9bif8udKYJqfpaURkUgBoJREHUidSzQfwBrP4I6TLQAA2qoB6AZNR6rRKMb2pN/zfqwja8mvR3FgUcIl65JA2kLKSy2wA3jhG/n4+TRNM7MvuAbODGuAhPMEttQnbvy9QQKA86+gH503ljnqvCljw/apMX7xGQS/Vq4C9gvLLlHOx3NcHLoIAOJ3VemnYyjZd/jzFI6g99Hs/9szMHuszma1vtUJBfsPc05wdDhM+3tTdlj94os3ZLVirDFeSGBAxzS+fGKSnUPXPWkyA8aAlgVZAizqchFQ0SRftuPKlPFr0H+nVSFgvsyJJpDLLvMoPSylUXge04eEr9bU9yxX9mLwdjZYGY4BgD759BAGIL4F94LrmFSErSkrl87zqGW6CATw34hddR2LVtejSX40SvwyC7amYrA63WQtkPhbyR7CWkYSF4kpzDGSAFgL1iUWPjvG9Te//316/foP6ermJs1v0bH2Mr188jwd7EzSj37ww3R7cdkKAJqEgmjBwfeQuSq+hSsBxrMbo9QFtX7+kXx+/eZNOj87k1+3JCJ8o5Re8LPsWhbA2X3YegMD0Jd7wXYLg9sAQAuqG1tB7EQj+irnnT/nfXxjchuLu7s0GQ/S0f5u+udkAI4FAEyLNMRc6VkYm4CUO8G4CvgEABClwL3+XNnrAH4RhC7YqZIJCFTPuOoMXAdAWGbwzpC4gJYgQKBZggbg+btZevtulW5mKU2PDtJytJOeQtrk+Sdp7+CA4ASSCLy+jiXG8/b2Kt3d3dBX8mdTtAl+VGnL9PzCUSoAnX2++I/GAqSND06FxWYAALONUQYgr89OptIUi/On1UPFPyhl4KTAsBELgBYpH+yvb7oBwN5CvLkHAIDwH+/zivFAdb/uAg8pAYZfAA1PJHtE73WPNhY2y2Isk3/CV5ivjP1s399oUuZiIxngWpP9mwAALT7oAgDF7y6VR/IszcrB7HtvLAGOn/PxT1vyTt5/nxJguSdIxwzSfLVId7fzNAfwRi0+2FLRlPavisDhEhaiHafvNfafA/4k1pZYucS5PYJ98FtmFjuaXmAF/tk91AkuwVGaFWXYr10AIBPtrvwdjH7zzQz/wN/bAMAlJGT1GeHX91czAoCT4TodTicJDMBXz08pqQA/jPqo7LDeDgByXNdIyMpZXGJyFwO3aFhmDErBOtpYI/ksl8QwaB/7wxydeBm3IkkyUABQk63KJqSdht+Hs0kxqMwA/Lf/9b9Yw6njAe7KDboMxnZjUy8wVGVzAedyXAmajakUGVUijH7G7krf++yzTgZgvI94vwb82KLCQdLOUOp+Igu4MVgAAHFvyHBjrFCih66eFqDbpBly6w9v2vSQ8c0L2jX12AQAmgHlTzvYe306zyi/AciGTQvnzLL0BH1YMlScith1LAKA2+e3NK6IgA//HRgN6JaIQwCONZxDbAwbV9p3/cJORk1Hsxa7T9CVu15xbdn7MC4AmT///HNqjTx5IkwrvN9n84QyWwAeApsKbsb5vM+4tb3H6PHm6AAswr3BCcKhKp1jha5bG27d5K7Lqs1zJWqfy8WaGRY5WDZT0OHwY43jUH/79kvOJRxmBIG4P9P+yfPRoUFif49dCU2ElnsECg4KMHmnv7CGrXy5HBIACWDoyUI5Fyf/5PiEa806Cdv+4/xpcCtMT+i+yZ1lho6uNxxiwnyQDksWlOY27FmDsqw/BpXQs3B7AAkD2A2wALEvATSTOaMlVLDo5hDloGK1kqz4GPMuwK2VMzfs3gMAwG3ZUNMnwX0s1/N0cXGZfv2733IcfvCDH/Deh0NheORXR2mv2Kki79C5R7eUAMREQ8jvNkuEsj2x/VHK8Gl31sVB4F4m6CoADzsOOo0p2idbHx12qNFFL2v/mTMjgex8cSfNmlYombxOFxdgTZ2nd+ey1wmkIcBSseesGaUWUhxle3pn8zrG386XCATLGrMMbzNRhewwz2cGR1oW0qJpm/c7tUzkfR7AQaVIZa9coGVnMp7J7LclUcQOyCtqytr1quYljlmWbYzqsHH+ALCrdgpsKPxaAFRZM1YDzOxEuvsmQKSgk5UGWUKxAAEhgRYqFPCsXlcof4/OAyQAqheyyJr9LWDkiiaQ4xZKEH35S1siStins7xPKObvfBHzB7J9C1l4D6wZwIUxpd3XpCquz7JlaCYz679kqfDu7h5/iv3VhI/6Ihw/PMtK9gk11LDutATU73vvZ0TAMjJI/LMZ4Me1CT2kOcANcdDtOtiuJWAozAc8H3xQzDtBOAXKTG+Ha0sZLn7+sgam/r1hr7dU0tizWglxIyBCIkADBAE8JIgyENsD/f67cY5XZlvnobMCQwFAGyeUUuP/G0gKPVucsfCbvN42WOso/QWzGfYNpcDr+TJdX35IL58+SdPJbvrxD/8sza6u085glEb9YcUALAGpADY4P7n31E/BnrBnFdF1se+yxoSBotaDP1AZQADw/K28R+ce/9+kU6qBoUa2O2Va7Kv3s6xpjY0TEmeFrdfL+lZmaWNcYDaW9+OSL3ZP5isb48US7FiPAMhQMnt4AADwr0QDcC0lwCj/ZXmmdgKO6zD/O3edlTI36wCMwNoaXgBkQvMyA8Wtm2ZmNtJXEqY4tEsB/i3uUNa/Sq//cJGAvc5WKR2cHKbrdS89f/VZOn32Ku3sSROQ0XgnMwyX1P7DGXnJmGugNcE55slSN+pbOP8BY5X3MnJpAOcGw8zEt2cW8EJsOwBAv8fw/yXJU1jbfl5WsG9IipM5vGDpugT8UsoXy615fe0CvJUBeE8AsLLJW6rY8pkZ7M7DAUC5kpU45/W5XNIvfPHiBdner169yGcBzoO//du/1RhKiBAlESF236oT7H6KBIF8Q7T3ViKZfeWG/1h7iHG/xX0ADVquG9U49balbkAagNZYycJmGZog3eAvNe8n3K9z2Ows4RiYVbOGG/rcVpWFdlCMVROSjWOW/F7dwOdcMsnG7rv+vtRBk8oMKVnOOIH+DaAnmHuyX4pOH2I43hu0/lQTU0hVxUdFIhTp9GwrteutnJsGprpKRJMHaSFkebyA3XqNbOAktvI6R5Me9cEMAKQP5xh1fNbUTwAATWObZfqreRquBAA8mg4JAH7y8hkBQDQAQWMka5oUNQANIIYEj8SZRbojNwIx2RNwDQCcrlciAaV7U5Irco5ZmbPFiTjXiOW4s86vZdsPZABWmIgkbcRXECC7KgH+d//qX64toyuAkZVqBMBhi+OSb6aDlWAbGXvEnGrb4P7wQ7D85dsvGSB/9nUAwMxIUefAdeHdlEWqnSQ5HAwAhGMDdhYc24ODfRX1l6YSBeAsg11N0D1KQD4GAAgqds7I/v8AYD5E/FxsAgCNtdXpMH3kP8QDAXoq796d8RCFBiacbDjdkanalqn7agAgHsjc02Y2EU6NBwDR0ALGyMAsK3O1YenSILG/NwBAmBsr+2kDADcATGY/4OhBNuDd23f8mpOTE45ddXBEAF7tgzHCfBBh1zWmrAmgiwPEFqviDLHrVd0MBpwd/4L+pQcA4SRh/Qmzc8Ch9xlRs7+WjDGHJDY5Kt8RIDED3YJj1IR65ApRMNfAIQ8AIgD+4Q9/mPZ2p2m6v+8eryX77ObLB+7t26aIGVd/d6B0LF+M32gaavH6EaA3jbUeD0MTAxYNKQSVdAIXUjblBeitq1fXto8MAs9KlHuQkQcAOJ/dBgDwnQKAKK0TLUj4d3CeMgCojSJqoKOsORljLYewpRcaS0SSiS8jyPtW38SwEUtc/x3tE57J/y4CFCYZEBNLLk9RMraqdVgFNO5m29YP5qfr+6uzO65/zSIjgPGfjwApym3t5ZngnWbfr1XtGElHS/2NbXYbXeyqVwYB3Bp1iZrC3tT96we24yY3smZCYqmt9BeXLSBPKTtnFppBHbL+CpZq4gSsILBvTN8m3prNAZ8H2kE6dtg/EQjx82X/PwaANbBqY1PAHEvmxeejFo8mhrxfiitYoOGBheZzWMlqSHxrqX20Q1WJU2sTnHp9V2va24UWzUfTDAKo2/je2B7XpRPalo0F+hEcAbNZmLSSAMzNYJSl9+rlK553F9eXLAWkLUmrdPH+nCXA08lO+osf/ijNb27S7nDMDrDWLE7uw04qz9ha2ZGr7DSnexqCbfPDDUhEYvDN69fp/Fx8g56JzLU8NCUHqjLdMqcZGOjVmox23mcJl14BlGXdaBfNYI8yu1Tvw1eKeLtn7BdqIcMXU5IGQLLb22sCgAf7k1wCPE7zDACCAZg1XVuY9zIgGO9SAmylwFYCjKQY9sFkspv12MHuMmKBr4DAfYO5DOBudgPtr3X6/M15OjuXbtUHp0/SzXKdTl9+Lx2fPEmjyTSt1gDP0LxEktxrJMvY6OZGEwoi68KVgQRe0CSvNMtdNQbJ9GBOa3MDa2qD6+A+JbG7zBp2fjkYAEjSiKvgkSBatLQsMYx1Zl24WXVlfua6z3QdrHvsAjzqz1kCPJqs0w5VPxTgvicAyGnT77HvywBAVxvVjrMBUIh/bfPfIwCIBj/wtVEdgp8AAEFIwb7Df9C/9om8yLzH/HkbI0BSqTTwBAx57nBeRsJBA5jbLBGxUP+bEmGq72/6bBmzUB+LazDfW2DyqfabrS8b02iHoz8VmYTenFmlIu2Ifp293/6dYxQmhYTRBp1xNNy4uLpOd3hAFLfiXLbciB8jY0S3xll9sgaplzuTykE2otAznhV10CJV/U+emQN0AS7azvF+MZQWy4gvWTd1ahsvb2Ngl0r1nzU0LQmg3qr4Tdi/BJnJ8i9NR9oAQGqBLmYJ9nMySOlof0AA8NNXz1MPzT8y8w/XdwkpTpjoccOPMYKJVWbFJmomb2Ux3w6bdnjfQRIJsCm+g6+tp1K+XXycsn+F/VmXUWsS31VgYUyscqf3H/77/zYDgKwn/hYAQE9xjKDXxwIALVCx4M42ZgxgNlWMGYCAAwGH2tu3bwkA7uzspsPDA1KeaRRc19ouCnUzEIipi1rwsc2AFMegOJ0Izo0BiMzlwf5+FumGA95gAIYDgoFlQ4et47QwZyVkKr3DUsoN5B4hdH83u6O4NsAsOIyebYADXQx7O+BcAOkWqhA23AZguo3xhHvFuJAB+AYMwHl68uQRs1h4f9ai2TwEG/56P0p+3tBhPiIAaIDRtkBS1nczA1XGwBiAysi1kyaUxOQuonqD1KlTBiAAcOwDgpPTfZbajhulydHTbQeoikFzJZ6aOWHIEEq9vJHzg4/5bAMAp9NpAwCs1qnZOR2z6Ej5g9w+h33uGbQ8XMAC8QyE8PhwZr8KAOivyf2hJfZywJQxzXbdgD+d14a4cm5SUTNHuwHAJRmAv/vD72lfvvf97xO4nO4f1mu/K7CoGICWZQzbBsF+KwOwrAnLqlpgCMCgBmtrvRK/TioGsNLr4SB4u4ASFhy21GcEmySUAAPgkFc7hBrfH9/HUliwIyoA8JJje3b2Lp29v2BW3DRDcMDXACC+uzyj6ajU7Dw3BrzdksiLjG+ef60d6mRNNUrHnX3ydrvLAFrA1GBmdZjFRkmKXjg6gvZ9kbHU9b5uzct6Hpsi5F1QudxBAxD1Gqj3YLw2zjlqyBRuZ7l+LQJvTO0IAH7lY8pW9RYGrr9fBOgAIvBCBhtjLwxa0WuTAFmapJlmooFr8T4zcN1IGBemetm/riwyAD7Npiu+dM9Jl6g+n91HBgz1FwTfFVSThI/o8G57dfovYLdqh1p/jQow59hL8riLsWuftXuL/muxZZrESLA3OBPrifUgu1/HDVkF/UIwGeJ9y5ypv9ZHR+BB6jnAHIlK+HfwkdHsiN8D+zoYpg9nb9OrZ8/Swc5u+ss//2dpcXOX9saTtDvazZpE1gXYf0+eL9NWtS6rKgsC+2zrriqL0udHGbJnAFI0yr+qhJUkpKo97jR+Wxm2CqAwSIfP4j7POIcagLUcQvX9VrLawtAy4Blrw6pAoJUHNif8/uvryzQa9NL+dJz+5md/lY73dxnAGgOwAgA3LuQuAHDF7rwPAQCFNbhMt9dgAi7SxYebdHZ+lVZplA4ePUvL4SQdP32V9vZP0mi0n65vF6mXRlk83xJqy6V1u64bgcT1GqVNzAcekMnpSwpFAgJrlsCFanSiiVFc5wAOIG3jQc68DlWD0hiAON8RTFuyozQhMA1AsDABYEsJMLoAew3A8cjGHqDCw0uAYxOcbNdaKnGKpm6xi80uwJsPBF8yiu+ChifIAHt7e/xvMOhRnxRxDKrlwMD1EjyxoiMj+64BkffTfSMEzEEEAJuanZEBuPk8Bz7mASYC/eZrO+kha3BhdjjI6pL95u87njPejlfmJxxgHhDMfQvAuDMA0BiAehF7D/w8NuExAHC5SheXNyzFFQBQ9OnE33KJDdhTZwNzclj16kQ2bU2bjlhGSkmFDcjTi/9fbkZk7pSNrpUVEQBE2bCXUCvniXXyrUvvMwhrWq94QleNI3PVDgDSXlObXYDL8moyAGHnwAAcrRUAnPYJAH7/e89TgvYfgEWW/kYA0PaLJDL92Lat175KcJm/Pwx+Ca5hki5IXnjyCc/TDgagPFs3AJifXTET2DjGkv/b//hv1sYY89ov0bGOjkfnedLB2JFD2tBIcXrqjSAHOQCjN59/Tm2Rl69esXPsfV5mrP1PE/QuqL2VpJXv3iIZxa9uAwDBAIThw8sWl69hbzj6WxmAHwcABDAJVpaVZloJUs4QVfYdpUXbDH75e1tm3q8LAqZBX+pjAYBda8BYWPb3Gv1uZn8qAPDz1yw3YAnwdxAABIiFzJrp99WOSjM4adNOsrJO7jdmKGQ+LdvNdeEA4G0AIMA/HOoo/QEAaCUUkUFX5qPO2Mm+t3uvASDJsruulq1U+njANwFAjBnGTgxwWb+W5bODmrGEdQ3UwsMmA0a+D2PL8gTN8GeWjwNnxAbX+wmfIQB4dZV2dndZJoH5ZEdPlGV1MABN99CYBabpaUwc7rtsT4tdyw5B0CIzRymLzLeUtOagHJoZKzgQFwyezs7P0/Nnz9IYZcsxA7sBAMwBfKOjnQvogz2SSatZINW616Ca4AMFdI2RpFk492aUKJgDwcOZAX7JBBrbbzrd47zsTXaEAej2gwGAMfOd13cDGAwAk34fNABn8+t0t5ylm+vrdHH5IUEe4ezDBcsrIgDIPWpOn8uSm4NWdztzoCgVmkXHjWdTPuCChs09QUAfDLfZl3jOtQKAFPNvd8wNALS10ii5Dnp09Fed79Dmp3C/dh5r3w4AGBNvtl78OHhh/qY1NxaEOtq5y3VMlG0HqTb5T00AtH63Zw96ZoSUaq3A2RYbq8w96kIxySf6dbA3pmPrm6hkTbMF/CexXxgblmnrnLcFVBGAbUiauAfyUinSTd53k5XnjIBC9hW1DL7Nn8gBiGMJ2qgJS6n4HX59yvlWAkU851IlCTwAmH21CnwXW9YOAEqzOq57a8YDDUOCUjXjNa4Ff6/NdVKYDbQlDIIw7wuWAtLEuMpi01ukTEgPbBB0JRw4APBFAwCc7kwFmIH2KTUHlcERktLZ/jqGqBwVunaq5jJgVYkB+OXf/z3PsPfv38n4KaurVCLY+a7XUf3Esk9LcOnHh+dKD7IHhXFiQF9et2DHahlchCGM9WHrz85lK/U1zWpxKVCWWhiAGFew8K4uL6gBuL83SX/9079Ih7uTNFjdsZslwD8CgCHAaWuK02AAkhEoGoBAFfD9KNMtUg8LV+bsup9SamFJ4Bv3N79bpHdn79PN9SylwV6aHj1O/b3DNJmepuHkIA2Ge+n2Buxh0T5GoD4ZC8MS3y2l9/MKILcmSrnM2k1KPuvJWC5/kH2j1VzapRZJN5ajkhmEe7AknHxwDBqQ062zeTDAgiV80MYloaDYrGyN4WvDVyEkA6VIAQCAnjaHAAAgAElEQVTRBGTcB4kEicd1ui8AmJutBQ3ZNgCwaoqgw2Br0qRtjIHULIHuPk/k/Fe7GRiIIE5g/6IEHKARYmMBX6Q8PCYgbHaMrZwBdMfw9FV15fz8agzAOg6Q3SjrWRKuDbvo9IzNL2bZq95fZO6hyYa9Nvkn8fwCI6yyK+78qrQJ1a5TA9F9xIgSAgBKA4/xaIeA3wcwAOcoXx0mMh2x3E2KIzPXysVY8ouEhjHyNTZhIw+V9iDT3843xkJy9+QRKQBIu2zanaYfyMSIlBKLzrAAd2D0VaCr27gi0SAVATlma5GSKfrb2HPNJpgWu+X5YZWLVNvkeBcltkswABfCAFQA8LPPnpEBKNqcBgCW5KxgP9ZtV/EtrQDhR1yFB+5zNJxkDWXeD57N9P64vuQallCI6/JhAKBUVpSFWZKrxo4kAxDBMkBAX27V1T0N7zHAi2CKE8TWpVDVNFsbYutOZwNizowJFktWZklm1m9+8xsCMo8fn6aDw8A4UaPsS2waWQUXQJZNKZMWN1xEbD0abosOCxRODRgb+Imx2t+XphGYKHuWYqTajKhlTm3DqcEIgEGZsPbMRTQuQOZR/ggBbryOj08ygizPK2i911iqgMr4/Q3HywGAOEiX3SVg9fjK/QP8wJiNJsN0DPDDur2FlR0Zbvdl9rFMZwMIYevEvg5rNzMACQDO0pMnT7jeBBysM99xAzYR/hhpNgGq5jXcngypJDDs3p1JCTD0/05PT7Pmjb9OI/Bl+QTm2XULtsYZVVBkDDA7SDZnyKQEeMzsDxiwbLhxdZUODw4JAMJBw71YQ44GRT/Os1Kl+esW5mkj+GmZ2xqUaAKABHOmws7NpbOatTLNDPyNDloHMB+BiAz8KcvFgzO048Exyk0c1mvuAYwZmMNHR7I/wYg1AWdvP2z+MA7GosH1jRLeBDzE/nDvsRxPukeZbqHXQpUBqbt8RgaglWTg4IVNAevziy+/oB2GbRbArXRAL4BiYaEVm2vAJAIGH0g1u48114PQ7Bu2vVpPttf0pzrddg6Vt7qMZ/D10N0QgDG0q/b3p+IlVRvNGMoywRZQ5QCxkz1tAA4YEcoAXIA9e5OubkWzFcDqhw+XFCiGZoiVAPv1VK0zX26u4ylndmEr2LPnRhq47cYeauqmGrMw2qqtchmOUdP2Xo4TBP1bjSBCo5JJ5vjq+0rAUNYN1nmXZtkmG+vHU9632ealXlgD7uINIDPu+5ZggudvzpKXtdj2LAbsGhMJzL84rnYPOCM9eywmw7aNyba/Fz8P4yVjJkCNY9bZc/XFXvEMHeEMXaXr6yuWsSBZCtCCbBCU2fd7tH9Y81i+IiReSoF86V4MmMxBzr/XtR3BQg+UMVmgWpVt4JqNAwNOD95pACv7Xt7F7eRAp2z/9O/Y6526eoiQXIMOXG++KgwkzKdPyBqgIc+2Yc1qt1wDGHmfuYNv6JobkmJxfG0sxE+HbwV/QpMJZHfdpRX0kNg8YsEaRwAOAH5w5mBOkVBBszn4MpO9XQEA371Pr569SIe7exUDkEmXwH7jeRgG0Zfut91zfvbg+//6179KbwAAnn/guYi4lKtZhzOvE6etiWSZJUrLvdUBPsFKZVtm8MIDtioPYuNpe9X7j/ydayqF7wIjnftMS1ep4cfKiNJEEPsLepaXl1dpb2ecpruj9POf/DjtjQdpsLwVBiD/s7WI87a2+UVHS08MlKEyHJYgF+OPOba9ngFKgFmmDeue15dqsiJqjU6Wa/oPq4RO1ftpOD1Jw93DtBoepl5/L63Wu2nBeAJIKr59mabTHZ6DiwX8zAtJ2jGglg0W44LNBAY7gw1kANO22F/MIf4NoOUampQ7OyxJB3gJAgo1bQEMuiS52XFbgwAqq32XtTOkBJgAagsAOBmnNBgt02SEZ0PzFTzfQku2BYCtX3Lfg1CymwHAXOERAOtYEpugHXlHO0xWKTU0SwyDEv+uV07SaWMrkYBYklVJDVetxrGu5Lhu1QgpM+QdaKyM2Vj2i3uo7Z/a30biensCjPEJ9/SAmvmIYfACGGP+VU7A6C8E7JPGCXYvcj6Irp3tedPXFU1xSWIRuNJ1ZuuN57mBh16rUgGieH5h5crzazMb4CwcK+hzlzlivlc1jnnPjgH44eJKSoDXQzKRmYxYISnsWGvVZGvSiP3wMJ8A4gWg5/Oi9L1KKGAcBPjL54YyKO0O8Z12HkkprjRjFZbbgOB5lSRzrF35zua5VyXRdEN6TIN2wjUPwnxYsxK7T4yTBwABhMNmjtaLtDMsAKAxAGkXWforCZ9iA627bwFDow8hdkueEyXS2B+5edAK1W7F37Q1bzYlEmuaJfC1Xacqrm8G6ABm0wCU80WJE//+3/w3a4AfALV8NiseyuUAqzPwHiTToyQPEB8mU2PVMHlEVBeLTQoCIZSb/epXv0xHR8cMzBDM+wG3zRh/eidZBk0CyPgcfqHG+5WdXgyKTQZ+HQHA6XSfACD+u9/r2wEAH508kk4vQfS5SZu1jRkAqxDQlhI86XyEdzcWuKcQV4CWsJ8IAI7H6fhY2ImcTz2w/H3FeW4b1y6HtTmv5dP+MwQAfROQBwGAzcNG1lf4fYsOWtcaicEdAUDVANzb2yUw4R2M+zxn49BS5gCXt3URDYGIXLe5X3wJsAGAAIKOj44JAMJRE0Nuek/dTVkIVETNKz8wbWDKBgDQ9mcsAUapOcoRsMY8ACg2Q7N/LQF5dSv57+oAmKNiep/GzrLMXJjgotEhewDaibu7O+no8IRgKUtOwZBoMJrqEjYD79t0ILlfPAWDYvdFoBrjY45PtoOhNMbbRx64lDiEKL8wAKGr+PrNa2r/Qc8wOuAeDCgOmzrerjQwMuiyg2vz25h7CUg273e/7/R8wbw1qPgBdHHfeXr8KB0dH6Unj58oAOgcYM8EVC/nqwCAeAaWAC9u083ddbq+uUyXl+8FAHwPAFAC560AoGYUo7Pox8jEhwsA6MZoAxCYHWEDMmx9t1DkK/vvJACiXqPYefn+LvhCAMBugNY7QAwwuF/as+1tNtbWtzzfFuCPN7w9IeK/J3Z39f5QmacmANgVZ1XALVhX2hQjPlsEIsu+3B4Q3c9f8VpmBQCMwLfXMAQoAXsgDeV6BCgwBgAA8TmwoBFcW2MplgKhE/BSGgjEvd6uHyjPl9/bAADr+WtUYtxXyzoMUp4vB/55f4UBiNryrrkFS8P08/DZ27mUN1Y+qpNqMLbJar2ogIvmGpVnziVjyoKQZJfYUPsOBiItVR8l4BAWPkuAAf45AHCxvE13syuKoYNINRiuE/KNZH5oknk2W6RHJyc8R87OzgQA7I/Th7P36dXTV60AYOu+/QoAoNgbMWDGJPzw4ZwAIO3scpGYf8xAhOrzZUkb677eba0McGobQ463iuajoRMBvaFoPIHtLxUIdQI9MliLJrECgQrQWDmbrR/sl6vLS0qw7E8n6ad/8aO0O+qlnd5SwD90D9dGIDK+tV2IwCaJNz0AUAhwCwBY7TUGslKu3iavY+8FUADmG+I5gk1rgJe7KY0PUhodpEUf2n87aY3/ehOuMTw35mV/f4/M0ts7NMp6X6Jq04mO+7ezginYgcZ60vHtDzgv8GmhYQcAEKAOKs9yYzAHAMa9bY2abA17v2YTA3A8Wqf+cJGGgzLevf6Kmo70lTT5WXwq+YboXRv2EuPc/G935htQjxgDthoA4AjAshvDrkqHPLcqV4DP4jvMH/JNkuDfghEYgWLbd8ayJojuwDAfb9v3NUuAa8KFJzy02RHreoozBzEKktp3dwIAgtiQBoHwYZ1Ywe7MjS3kyh4AtPsDq90SX97OGrMsjwG0nR0AmO815BqzbdL3W1MIMKlxLXBJc2WNsvjsnLASX2gAzsAAvLhKs4WQfwD64T9obgqwZ4C6a2JIwE2kDMD6Ez9LmsLZq8G417Mmr3/dn2QkEmwkhs8XfpKvsxKGmwcAGXtskFDxSc9qnsP3RxzIwEIhUxigKvXKbOCkwNwImMl6kcZpWQDAx4fp+59JCbCUypv2n8XJnnxU+yVd+xFnK/S+2TgI5b9cb90+54MAQBIEivyPjLkjcGkTENoRA6zvCwDaB+JENwBAn0kjgq2dYPLvm93IbOJxYIAp86tf/YrAHwBABPOCnGoWMiDCXQGiGeJ40DXAmobVcBki7QyE78BBdn5+xpb3YOMAAISju61pRCyxiQa2EVA3yuXqG/TPi2cjA/BSNKWwkMBmE8dDqPT2nyHihpRzXFqCnbgUM+VZN2fsQig7W4M8Fdos9yjgBw6c0XiYHj06EdCjUcNfwMjY7dY/fTEQ3VmqtkPA/w6GAKyo3AU4A4DSNGK7BmCbI/XVAcDoSGGsrHMyNCYxn3h1HvDu4bKz4CaxwVQKmeAawGw2ZcC+m4wnzJy9fSsMWACBYCYiW2tdmQDssqwrtv9slBq2BKidIFBzNr1D4AFA2A3cF34HmwGBcrEbdekjIEjugQ7HsUsTyRwAn+mu9GcCEdSmANmdWgNQ9gDZw8jCBEC9MtiOvXtfAJD3uVrSTvkSuPsDgKKxAWcFzlIGAA/2083NbUNbyjd1EVthoF35yTX+IJ3RPHoPAABlrVhTgbJydL3Z+ePsFe7p2eMnPGuwz4QB2G5bcgDtOrDLxuwOFuXvwowxAPB2fsUOh9QAPD/LACCdaZTt2X4xDRVdV4Vhqh1MXamMd5wBAPrkT30+huYhLjhYKjgWASj/+dazVjO2neew2vpy/+YoKUjMDSBi6xwuzXiL81KXDuPfzQDsfmdBBACb2pebT45ODd+K2dp+DT82del2ONuVRWGBhN2znOFh3FokVPxZvO0c3Pb35vNqiaQxaHTdFwBQuuXCBrBB2h6SQ3f8GvhJODdgT+ZzaABJF3RbpwhywFyWLH09n/Hcs/vmmLYk2mJCQtZRueZ9zlE/NpWv4v7ghcztfMbaJCPTsSJ98IT5hN0/OT7mld69l/PUvwjYxaICB1wbo7aeP9k7JgjPMswAlOSS01BSX42n9zMM/MsAINgbt2m5mqXReJ2m03Ga7IzScISbFbsPxhf8BPoCw1F6//596g/HbPBw/vYiffocDMBp+umP/zItbu/SpD9Iw14BCqq5aSkBLsDdJhutdkX9aDCuCQB+kG7rAObqDo5lJBkYE8ysGRnyDgVZtcEK7bX51zqmtL3s/iiNlOJ+9AG1PUvpwm2ZFythU4DK+crGBMT+wfmOyh8wsMAA/Mlf/HmaTobpYCKBLP4bknlcJ0sKoNTw9AUABPsZDEAFdb1khjyPrK3ot9p6My1NAQqxH7Bu+mm2GKXZepIWvZ0MAKa0m3r9KQFA0dJdpd1dAKYfDwC0NdVk1Mn0YB9/DACw8T3aBIT6f+RlzdJ6dZtLgL85AFDP0RZigs1bBQAOZB3bq8vemh01xvl9AECsNQDVBg5GO0xwBlqpbh/5JKKBQpvsd0OSxhnGyFiEf0V90pubfC7BTtVVJsKCK9prtc9kDEBvN7EXYfes2QmBuhYGoP3d751eAAjsXvBr8eMFbAIAyBi+YnfBZvT5vQRStcRXSoBXbDB3eQ0mnwBx+G+FhJvqknL9K0PPnoelwt68RgapSh/YnFhJfgEu9SzSpiQeAMR3UOqGmqawlYjNih26DwDIa/izTW014w7r6KzMSeiAItbH6z4A4DAtyQDcHaV0fDBMzx8fpe999owAoADdpfmHnKdefxwsy0J8KASnwsjleib4Kcn+rwMAZsaql9bZAgBiHDwBh6XYEQDME2tdMu0Aco5um5GogQQtQdBsl3fWYlcU3BSMBAZFhG2v0i9/WQBAsBM9oGXtkA3Yqh2hUvrgN6gd6IYGV4yDjoywHJSaoViuWL4CABBOKkA/MIwMAMzGP5YyhOCNE8CsSbxr/XdLyRsWEoyRfx45uKS+G44zHGs4W7hnAwCNZspyGhXvNo0d/+12MEaHJH8ftXBKR7ZG10KXgReDDZoxxEaFKvvmzR/IftrZHafTR4/4O4rsDlH+s8r6QDY2+SCKYs0ESnSDuQ54NvZdAWgcaaw1jA3GC1qTOBAY/FsJcACMmjNVA1h9J5Yd9wAPzQ5Aoet+IZ4LoO3m5prr6+nTZxkA717zjkGTW6xryWLev9ruHgdLd4VbrYehDFprAvLu3VuCQHConz17RkYbIAvr4me04o0l2VFDrgEQtgEqgZWr+kwe4EJJJbqHY7xhM9AN2zLvJupLO4IMiaOZZ0PqyhM6dmcWv21kwQIFnrZDAUY4B1+iK+LFBefz+OS4AgDZzMEA9FAiAVvHMhQA0yMJLOqOUbUosn8W06iJ+8pEeu0Z/WFKcBNzrqVvZAC++5KSDDtTBPGzSo+y2FNPiS8lO7LG1aN4EACIuyt73c9HzJbVgIGtE8f484zzDE7b3wEAPk5Hx8eZAVgDwOV69qyFAWi1n12MI2+zF2m+mKXF4iZdzy4VAPwgACBLgJHXlRIvOHhkzZlWpz58KVXpZtiKcx40N4P98Rqg/kxZaDe2jw0A2ndgNGi/QukybaSyawX8K8mgRulraD7VtU/bfl/52dolmY66Jvna/Ij6nIzMg8IMjvvSALy2wKULwJTEgnXYK0EczmdzFnE/vptdBERM7/Uh49L1Xu/TiL0UpwV+Gv2RrElY730ALU+fPk2np8cEKVAOCqCPTdTevU13t3L+whYaWGDMQfxElh4sBK6LlnJqv2b9vZsd8J+x0prNAGAzodf2/pwAQMCK3ari3abJave76buw1uBrPH/xlLf++vVrJofss9DrFHaM2OBq/XFfNEEbvB9BjmiIaqmjluhZx16uT02gx1IpOx8g3A//G3MgJV/YlFL+S9uEa/eXaTBapf39STo6nqb9/Z00HCEoLQAgfD34CLezRbq+Qhfgfhr2hhkAPJjsp5//1U/S8uYOcuhpgP91ier8zF8DAMxz0FsR+IMPagBgGsgYGbsUACwqLezfAr4Gf1vvhbpx8Heyb1o35CJ7xoLrbIdlfWEP4HsFIESyRzXmItirGogG+PvmZPL5PplbLAG+ukqzm2t2Af7xn/0gHe/vpIPJQDUApQTYN6miX2JNU3RvlfIzKW8jAMj1hzUgmo/5tZB4CMqGbfbS1hbAPwTfLLunNM0g3czBeB2nWW8vrXq74NmkdW8v9ddTaQKiZcejEdbaP2IA0JfTMqHVBAAng3maTCDr0q0B6IkikggTIKPRtENjyeLHbWATaWf6m1vZ52CPRmkEL+/i5zjqv2dN1dwMQmJExAAsAdYGlMaO8/bczkfuNHOjWsrKZb2K5FisFLN7s/jL4nWxZwLMYG1jf+NvlnCy3+F9SMaga6p81oLyWjsVeEXtIxcGr50JGEt2vtbS4i4A0Fju1bl2TwbgAIAZGwCNXEMQSYLZ/RsAOBiNqQH4/vwi/eHNe+r/4Ug1cA9ulMWAkErFFBJHwu917HLpclhO1vU840QBQET8UOa3n5sm5lhBZWxg/8SOBv85nHte/8/LneS1mTX/1B9TPwp/h003/XzEUcBK7PdItMPnxe7k+ZigmYoS4GXaG6d0cjgiAPjZp0+FAYjBsY7pqlVfGjUWkomNS8TIZD3iWWVtms7xtqZuNQOw2fAwN23hBtvMAOTeCBziBgBII0PAqBzMHLQOoKym4Nb13IaW1xNniKi8F7R80TubchPhoP7lL3/JsqyT4xMCbTBSYGYJnbcZANWDHcGC4qyWRdNRJtPGiFNtQgCTAGYMQPIAoNVz++Cc9eUtAKCUitT3WB2mMWCjAO+Yc2KLCA64ZRywqABmnZ2dU6gTDibugwYPXdmw0YZDau60sZ4ihT0GXdHwG3iajVjIEBSsUjb2P/zD37MUaHdvkp49fcrxg+Hdm07J1EIZQ9ws5pQ2vIyWoKDu7rM5aMD1QO1HBsiazUQAcDzWEmXXbade+6p/lgW9hZ1RnqFeW5s1zMoT2rhjLyAooN5av59evnjB+QNgSkffOcvMNKt2UqZIO0c/ZmmZzWVmqWT9mpRub5DFmBsA+Pbdu3R7e51++9vfps8++4w0bgBqfn+KYTOWb9MZMYCiGq+KARg/U2s8CsgswbI/SM/PzjluuK4BgCi7wd7xY2Yi2232rC0D1RaERtFgjGmbwcfsYj6pQfT+PR13gODcj+Mx5xRdoAwAFIDEhJMF/MOhhfuS/V+09/weabCI1aFp06Kwe+96fj4LBMBZAvw+nZ+/Tf/X//1f0niMwH9BJq9/MRAOAuw84MgSUDZDZlR0O6flmmH/tDCdRNh+87VkP0Q7L8LcHqA+PX1E3VTYTehGVgmObNu678kyqHn+W84Q7Lv54oZ6mTfzi3RzcyVje3aW3r1D4kbK7tgURrXKMjPExP11gCyB1lhvXovPyTDE9Rs/R42XLGyNwK95NnrWrQfS/LUqrRvLhIa5k0Bf1rDdV+XAeK01528UoEtKaTcBQxZoxBybaeqJAyi+TX5vVYbZxvBuO4nkd72BsOytQsG/0zMQ2stZJctfNDtlXZtejQAFUj5ovgWe3RzZuhRo+7h0P0XzLzY+2NvFfvZ5jp8+Ok04J2e3dwSxvNN7dv6ODYNevHzJUlD4KXjBB3j75Zfp7k6SvVImPExrV/6LAGo+Ew3TrnMzi/9nMLiZFPSVAr5jodhM9T9bALa2dRX3i0kqWKc+s30MwhxAa58z+4j5w7n0yScv08F0n1Ubn3/+eUKXWum0KDqIprtWMQ95LtQJUAQj8AOx7gAuHR7tk/WOz8GPHk9GlA8BAIv3sRQTAu7KbsG/ye6fTFTX95rJdyR5hKmC/QG2xpBgFQCJ8aSfHp1O09HRVADAg520WM7Si+cvmEBFIPyf//P/k25vZmm8u5f+09/9l3R9e5d6q2F6/+59+uTZJ+lgZ5r+5id/TQZgn5QUfAt8G/PrPYPJM6zbm+TZym36kHKdz794nd68fpM+XMA/XqSDo302KoCcBdiBACtQlj4aDqgB1x8N2FwDr/2Dff60kkWRaIA+XdET9+sLY4bmWRLklXNd1l0EGsRnMA1A2iXYpNwQx0qAy3rF+9F1lWSJhTAA9ybjdHy4l370w++nJ8eHaXcogWzFAMSZBGF/tfO5uYCK1XOv4T3sQitAr4C60tDD7yckwHxXVx/Ai++nzTZYyipAJ8oOF8tBmq13+d+iv5vWAADTXlqv9wgAsrixj0QnPpPoZ+KMlNeGs76rkiOUckQGoJ1XuGeMC/xtSNpQA3A2415Cg8CsAWjnb7iX5vlqTGkpa0b3UGMAJtcEZHe3nyY7vawBaPpixoSMWnw4s/DqKgG2fUCShNPB9AknnO34++0tOrqikk3YWKZPJnuoxDebzgusQT83Jh+G30uDO4kLsLZiE04fl3iJKTuP7XuF4IKy+eKXVD4H2WTalV51rzlGKC/NhCUpsYR9Nb/DgDrYPgPQqJ3N4FXGpJzdYcR9STXsIliFCsbD/nEfY01p7O81J+37yzPX5bWVnbCS4SAZ0FNpLxsHz+YD3rLAnh6MyAA8/3CdfvObL9JsDikRJA/lJ9wzc83MzUJiWO61zL8AiyVDQfthydoNUhoVAzr44L6qg2sPa9L5X9in3jfL69rp82bfkU1HwVaGj1SXvnIsXYdg01PHtUGmAPAHnVqIFYjdVemE5SJNJymdHu+kl0+P06uXp4n71kqA9YZYWZY1udXet1Tqde0h8YVBBquTSPH90d+P8XMjsU3AuviwDf5RwGsaACAAEmNoRf0U2aCR8WCGoFAd+RAZmZasUQk4CwCIt8FwwGGBcwTWE0C2X/7ql2wYgcAMhphAgx58BtB0Gicr9fp/yXvzH0uz40os3pZ7ZuVSe1dXVe8iKZEU2BqLkmxoKFkY2AYsCPYYBgz/VfoDxr/rJwEeWIYxHmNEShQliuoW1WKT3V291p6VVZX724xzIuLeuPf73stsspucgR7QXVWZ733v++4SN+LEiRNVaU4MOqLRbugWtQRwpNvv78vu7q4cHh0SjIRjpQxANALpB0qrAn++b3y0fKJqBl3JCNDW8fHFwD8F2DmzoW3otYMVwA9k13GfcPqwGeDMOAAI4MG7AhNQqIU1z8vOse5A+f508xavqpzz3Z/8hAc5SoKuXr1E5x5gJLKumFMHcpoASksgOiOwnHdQ1feHcYDzh2CkwQCcoLRFm0ekAMiD1hZR50gB9sOzvpfzBKvxM4eHRwSy0HAGr2vXrifGhDeCqO+Ph17qXpcZNKkkaAIWibEqwlrC52p5/vp+0fkvMQAfP6bz/OGHH8nLL7+szNyOZqZc18AzG+mZonZL6E5Ke9DQatM7Kkt0ynUQwT8Vh1bGKfSG7j+4zwQBAUDYDa77QUoaRGe7bc3M7hya3x1LvKLxbQRsdkDCtt29d49gD8Zox/YnS4BxfxWDFEABmX8ICNlBTen9kd1XZ0NrOz0PHKsB3zgOBFdNRwkaSgoA7so//+SfZGkJmoUuGN3UivRMsgMdKiLumm2W5jzLzjQ06qouVnb+xM5yFLJuA60MKPZgNoEUFQAIe4nGLF4CPGU3twAeBhAwA1FBU8vL/QLTtmkDAACio+FxAQA+3Xsqjx5hnyPBtagOqgEuvramDgB6ptxCgPZujqbfmABAbyCRz+y4ViKYwnVmYtINVmgAW3z9uH30btWemIt7ogDuglPizg/LV0zUPNlbAHwTBcLbgG10/WwDtpOjaIx1XDfaMhXhNt0b6C2mDHR1zrRojsb5bJxT1EBrMnOLz1CLtG7UYn7CFB32rKOksRFdx9OBfzRRcICkDKhKlmyd8Jl3Lp71u9KeeeJhKmura2Qxw35BduH50ydydKglVXiB6Yy9dOPGDZbW41m8oRDkBKARh88qI6NHABCBE+aKAOAI/smsEonMjCsSk2gy0xIguB2M66AtuMB9zzqn43xTHxWsAuoXqaZU/NsczO8AACAASURBVD2SKxo0ZQYjg0yyTQb0Z53992T3iTx98oTnFgLPXAI9pPVp84fAyIrX7/W7bBQG8A3JVEpyGAC4aAAgEq2wgQD81F9UMXcCgtbVEn8HAIJkLHwj3r/tA39WxDvQ/APot3FhiQDg6tqKbG1tENTc3tlhYHnng0/k+bMDvFnefusdufPRZ9IZ92Tv8TN58coNWV1ckd/65psyOjoRGU5lOlJbmqV0vlgA8M6d99gFGFqAQ4DtbJKFkjDF2q5d17XIsev3GIugIQR9qj6qb3RvQqYAfBFoYyEBFZr/kjnDIcN/1AqDHY4AoAaIqbwvnucVAyp2NcY9eImd70fagl7PAMBncvnituxc2JDXXrpJxooL2eNP6PnFLsC4v7hPSh/NutWSho11hsQEWnRrgsLXtDehSPulhalJvzCYVTQBkc4SWX8naP4hqzLpLiMdLzJZEeksajfQLqqrKgagsW5m2qv/jAFA+ukAKKjheSrdyYl0p0cy6A9laQHSCBMZLIDdBg1grZZIAGDd7NbOfYxTfM2UxHC2kr8d30EWkiYIXAOwH0sIeeF2ckw873k2J59L96uDfJEByIRmePmaiQC0N9dzGxxtZyptBQPQSkejXYQPBGAU+wogPvxC3JuTXtpsPd7jsgvKQtdKtKxBW5KYmtVMeXx4/S5ITGZfh9oQEf5ArQ2c/JMqXq4BGtcITX567Y9UBKjc0EP9phHmu6MA4JOnz+Xdnz2Sk2OdVvr2bNoEJr8zJa0pYGA184xJTOGQrJ0DABZ+JfxYJz/NCKqaMYzFrdWCrs/l6PvpfWLM4T8rQcaJUr6e9IzLZAq8F/MOa3eCsu0OSGUYHAUAO8OhrC2JXNpalutXL8j1q9vSQQnwDADQ98usxHxttxyH8v3jDMA2rI32o1HRV0pafeEAIIJn30Ax6zxrAaeSXl+oySAbNdXK9ZoAoE74ZIRuYUd0YuBIgi0TGYAAslAvDtCIrBnroDLzQDADFgEctWtlt8z0+YaIZJPeTsHdg32Ck8iSArhC52TcGzPZAzDt2kXc0/r3UllvflEjscmuq4FJOjItos3YBLnb51j29vaofwbn+eLORSLcEQBUBtnA2EUa6KX5nNP1qTnGLYBfvlDrlAA8YHZtdZmsAM2goyRFszQOGNUB7aygnmtmTmlQfRM1wIv1gwMQ3cmQga+7AEN3UjeeA2latpYBq+L4bXnmgL5XLIW2AaoN3OHhoQGAT/j2a9eucb1hnRHMQkaVgF6+P66XGvCmTVOHXx8oONYhM1KDRTVABCAoMQCxxk5KABAlLZ4wwJ9wKOrgRRe03686Bfk9tcPRwgAMA6dG37pwmSON9YBA6sGD+9Z1UgFAzDXGrCzvseFoyWBFltBs+5L3ZhsbilmdoNl1fHjYAADZPAgCzLRl2UnyEn0/tLRrloI49QGRHTI/OBUIPWt/NA7UUIKka8FEgyfoMvhUHu8+kvff/5lsbm0IgkoIwOurBB/SfgnNfRQszVqA88Y0/y6uhzJDinuH8witWPyJJIiPT31tgjLGoGJnrGR3SwYgSuwjAHhyCMaS30NT5BffE8ew1lBp0xpCMDUao7TuWE7HB3JwuE9GClihDx88VvafMe5RksLO8u6QmQMwqwQ4sszKRJsC6fr7vKdmMfnxXG1j6YCTAu9TGQX9AMx5rbGZ93lm2LXNu6+XJJZtQD4rUQAABvtLe2HshXr862vrGjHJihC4wq75vGHP4bxGOU13YPuvBXyeZ6+z/dKxdYCOgayd2bX+W+Nek5Os96tJPU3QOQjIjrk9sH4y2BSDpDgetX7e+fZb+7vi+eKALWLF9ZVV2draol1VXb99efToQbrIQQ0AAtBLeqJ7xrbKJcBATRwATGU6s0DYtJ4zmOvliImlaiVItFAtJePugPu4xQQkxtUDOH+gFERaRYdXe6iIt7Oz9E+U8ObPlecaEosvvvgir4/SzQf3H8jRAXzJbpprskHRSdcugvWDxAoZZ5SHyVIsbmfAxF9ZXiEDUBtfTbX7LgHAbbKaNegdcn1ReH+iQTD82uGplq/BRwOj7Pio2ZiEZeio9O1MyVpa31i2EuAVuXnjqrz08i154fqLMhgsyoP7u/L40VM5Oh3K3/3gbXnnnz+U8elUnu4+kxcuX5OVwbJ8+1u/TQbg6GgoEzZA6vIs1LGuzv/AZtJ1XzeGqogHPnb2uQ/uvGcagHtkfMBHxrMgAMafN29dkvWNVdne2pSltRXGPg5GgiH4s5/9jDINe3tHvDMAf9p5s9w3uPMkdp9K6pDgsDJqYz17cJ3WSQ1gJXF+95dCwGe/w7pDsv9w/1iuX9uQy1tb8urtF+WFq9vSnQxlMFEGoHb0zQ2Iav0y2lXr0q77YSQsCZyeyniqdmgyGdKe4qVssappTTVf2BIZADRwiACglv0OZUXGsixjsACnKzIBADhFdZICj180AJi1uGbZOd1/B+iovLpCBiDsEeInMAA7RVNDlNCVE++2OJ9XFr+59i1YlABiAQBOD6kB2JFT6XVPZNCfyPIiGI+TxDDqUYNR90RMhNcl4Wn91PyLFBupL+dNZXSuFcxBvI31Qz+0p5VhsTQ8JhmiHUznQDj3/ffeBZhzb00OcF331bi+an1XrP2gSar3V+pveok6YiB2xo6SLuYTYH0SqCfLTyvelBGmcxFjHLw3AoCIX2BzUT0XGYAzVkvjx2D8KlNR94uvh7q0OY9jiewW/riRpniWMKtQstVZ4gvRpWh8isoPJBVRTn8OANC7wFoX3hiPxeSa+31+/95gMg1EbwYByN7QjNXL/eGl7r5PI2jrazJew/1XnIskMpl0jWNWswBAxLE4R3F9NEmhKudoyEOAMZuVAE9PTmR9ReTy9prcuLolV69sliXAoceFPmJdMTKvCWaJK/DT6XqzgHe7v+QPlwBgEa9bCfDnYgD+L//mD6fra2uytLzMTYT257F0tH0j+CkbOoo5wJUCyhy8lQwWfYOXlSADDBAGml3YmJ99+pkCgBcuyBYOZQCAfWWwueZe3ZCkvMfsEBTZ2FmZjRZdlfqZkV3AAQGQDbpYANPQMQr3BqcrdXUB5dk1jty5TxerHRU3TsZK8H0UxepnDD4zI1a6hb/XACCccx8r6gcFg+issLShzw0AlvfbuLWgBRh/95N33ykAQGZdorBxPAAcaJtBpU3G9UsEAMHQ8vVZHn6V4a7FW4OGRHz+s4KyGoBDQPX48SMCWpg7aO1hzJwx8YsAgMz+VxNXl4XX3AsEWNh/2KPQwDw9PiwZgAiiTdNxNgBYZcQCE3CufQm/9PsmGGZJBbSkh8GHYX/2/Jncu3uXzjuSCWAyq93Q+0sMuirjHr9fy6NnsU9m32lkbNQAIIK8mgG4uLBs+zOXIuLqsTySjKxfOQD4XO7e+0w+u/uRXLq0ww59kykAsrGAfVIziWM7+zRaVflvDUDOsiNJaiB5UroC0OkM59RwiJK2UjC9vpYzWTywJ5+imN4u2UooVQQTcHFxWU4hVpQO9i8WAJxMTmQ4OZH9gz15+uwJmdsPHjyyElIt7epASJ7RqZWhnAEARhuVxzazaL0M2wPreQBg2wrH2e1nBvYZdFNi0APmH/6tSZ2udNyxDGW+GbAqSzvhrFdmVCCKnYGYUl4hXWdORRjPfHB1gtYV91LsNIwgpacMXOjlqC+iQGCyx2ajXIMIv8P8xFInL7eK/g2ONmdIRP8jVQIY49HHOj6/N+9BuYoGNWCPCMHKAWxYyP67o+xlnbOs05n7bcYHiwQY2Tma2NlYRQnoJu0Xyj8BHqHE0oHLw/197iWAXa7fDKAJANOjR49VRqCv5xm/w5KZBEBbGryVUg8hcVkB2ylQCTrKsxiAPi/+mVjGWevlYXgSc9wSZwB7MSfsIlh18fX95RqwsFE4k8DQw7ggwY1KkmdPFAy9fPmisvIAzjGAtESdlbpjjDS4RrLDS0+zEQPTEsmujQ0AgEsGAEI/eCA7F3coreOAH+bIAX1lAOpe9gYtYL5hPnk/odpCg3ItEV1eGcjKap8AIL7z4s6GvPbaK/Lyy6/K8tKGPN3bJwj4bP9Y/vqvfig/+9kDOT2cyP7TfbmyfVFWF1bk22/+NhmAAAGbACBHPK/KXwAAxPxC6uXe/bvy/PAZOwNjC2Fs8ByDpa4sLfdlc2tdrly5RDbjb3zzGwS48YIP9qMf/Ug++OBD+fDOx9rUBIwhBOJklmgyCEEx/fGxyGio5dO6fxQA9KA5n0eemGkyT3Piv0yYJtsEUBjN/4YjOTo8lqsX1+TKpS157dYLcuPqRemNh9KfniqbxRpr+HkWbUGdQGSyCNcmwKoMQNpR82u1XE8oWVInP9JkmWa0lvHptXQ2MwNwPF2R04myAcfjJRlPlmUyhewOxmQsgwX9ntQF+OdmACqYXIrxtx8c2AdY+4hBAQDC/sI+YYxrAJB+WrCZDpZkACMCHPpMqq0IBqADgEcsK1zsjWVpCUk0dP/FVfE+2FpIvpSG2Yk2vRpwqOx3jicMACQjzJP/Ch4dHwIAVCmmpaWVVAKsa8yTyPmsVjZ+mdivE3TOwMM1cF0SOwzcrmWk4jrEKsvrqdz7tEOUOEIMqz68JnNLGRGcybCRejabZIZ14cYVo8+Dc9VLddnIRECo0LNWfYacfGw/GhXX8DNEtZN1XOPPUwWHjSfjApa7Zt1hAqoGvubv0omPTYR8HBkPgMUblrGfM+q8QJG9L53eYmIA3r3/WI6PpkkDsCbXu3xRkhcyfxNxlZ4DZSXFLxMA1C72uga474xY4Yl9Mj7NxrjWXz1nPjew/e5foGrTS4D/xQOA//aPvjOFCDqcCEy4Uym1hj8Y+wbAx61VbF51hjLVnQv5jLo6akyAftlTKu6nn35alAADZAOjDboCAN5yptCOtZbyL+4Fs9LccAEwqgMgDQjnRBRoUhIAwCfPnvJwgHMLkKFm2sXvbrsyRUWrIDQu2qgPGA0y/x60r+gww3CNRgUAiIAWbEkFAMFKVC0Gz1Y7y6k+xP3fXpLVbvzqn5anlG+waOA1g/pMVlaX5Pr168nxx/clXbOQBW1jncZvrQOaWVpBs+4fYzKzBHg6pZNezEfNFGsAnRUw2uiaNH9t1c9DraTdxwQHMG/UJgObjboaGTCqMyY1pdqfwTWF/N8sAwj7od6eaV2Y0wAji8P39FTLhABoffTRR/LySy/z8IK9KAFAvcfiukkrQZk8iVY/qyQUpebcv+XYpXJlO4CR0ccYgbWAIIbNKpaXZH1Nm4DAXiQGYFhjuKozXOJcz5+pNILV0lJoITlENv8+HxBFh84TNDoBIFza2ZGlpVXOKUqMyrWGK5XOhLOZYmbMD0NaYEO0amdr1vqvM3JxnnQtankvbDLA6Dsfvi+nw2OySS5f2ZbVVXSEVn0e2B6UtjpzhYBclTGvbdi58w3u0ARg3TPYbve0pE2zenmtZJuUgzM4EPbzYn925dLORe55Dfoi41DnIuszZgZ5HNtGV1df0ymbC4uKQErvdTg9lIODPYFWGoLTu3d3qe8FRijLwheW7GBTcMFFqjOzThMRM+2kAyB2Hyl456Jplm7X66R0xrUZgHfEg5N8wgBXxb795c4tE2FsVpPZf+5ExnVQ2OwioMwBSMxIF/fIEuC8b9K+C8EGxhtsLA0gcnkPfAeUaeIzKt0Bf0KBqFTJ4ExlBBrGIHAdOyRHcY7h/tEUjIAKQasamFL/w9frzL3omX4LvBBEIOjM5aBjtF+g/fVyKgewnREY2fz19+Tz+HyWrbBFtl00oaFSC/j7yiLGYJWlp/g3WDIYH3Suh72ALiASt1evXk1JUiSPPLGFIE2Z2QsJAOQ8WamhZ/BTgGUaULy3Vn1NK7d19nNLg4L4XHV5O2wYxlCbLSn7mc/qWrrmXzpDV9c6SoC71Ov0AKkOiN3PwjpAoOn+9fD4JAnGswlaqJWk/Z2RgHJQmMCTJT7wXFevXZPNzQ0yp6DPCDAB9poA4M6OrK6uFYE41hbmgwxABM6jEUvYcIZCggc/x5w6oKuAOgChIcd/8wIaZgwJAF66vCWra0vyG7/x6/LqK6/LYAAN1UU5eH4iP33vQ/n//t8fyJ0Pd+VgbygHzw5k58KWrC+uyrff/FfGADQAMGh861yVOmb+M45P1SjPNaoadovY8lSePoc28H3qrk57kHhZ4vm1vLIgWxc3ZG0detQL8sorL8lrr78mb7z+hly+eoU+4k9/+lP5/ve/Lz999z36Fg4A+jlBsICSBWonHQTkvzs9JqugaYlOnijJ46uu/Kk2bbdWeQuagPT5R1PaHMzx9PSUDUBeuHJR3njphty4tCNd6FWZBmBkfzGhZJUj+LPWLHVbpf6idfqFHUXnZGN1YalqxY4bh9qu5DQHynlzQykwtxZlhC7Ak2UZjQcymS7LGEDg9IKMOSaqOThYQLwykcOTQ9l//rR1z8chKwCQ8qBQk5HuVUGEyI7hSrPGS8qaXSQACDsA39ErMerqi+jDNCWxQkxEewUgVgFAmR5KX45ZBixyJCsLHVlaAAgEABC+Mey9AoB1JUGHTFI0ASnZ8UiGF2vf7UdhKx0A7DB5Dp+FWtN8fp1f/w9Nedyf89iElVps6FKyj2BLHcCL9wA/MF6zmK/KPrtsgr+nEd95QsT1r01v18Gg7HvqPvOETCqxrCsJTAtT10YndcT186bpn1YxrlWhqB3G91WJe+ueza0e9Q9RmmyNL70xiWMZ+ZlLhmMcE3V5utrII1R2uUSM25YIAKIL8O6TfTk8PE2NQE7HAOahy4mScG2E4WPpc8Zv8iZ0wdfy+/Qx5jPOI1SYlERbxV6jBLiqaOPeNEZlmWDVtZt8TGvsAX/Ix1w3fpOp6+QO+H2I2sDehKYrz3RjAMrpiawtn58BGJva6po6HwPQ5xb7rXyVRDF/zth4ytcux6gq4YeebiT1NADbOoEABiDKHuHQceLZaSaXJKWba2H4xRvh4LdOeLmB6g1eb7izAEB1fJtlhrUDFgHAaoSLf6JL01mvCADuPt3jQUHNlZUVDdoGgyR6yvRVeNVXb3TRrSekASBltFANSkmRRiYnMgABGPEgY8m0sp/UibeS68aGzYcDF1TFUDhrbCIF1gPFOMfvvfdeAQDivlTYXKna9SsGj23f/csGABv30JifEsSpHbyzmhXUzwMNpd0nT8zZ7KqQt62zKCT/eQHAWQDhTE04BxBMZ+/09JhC7mB4RADQ59Ob9EATkM6kD0vt8KYGITaydVBn78/njmeRc9bcbQ0yeVhDhwcHDGI+vHOHwWkJAOp6S6+q5KbhwlbT2VyD5f5OXWG9xHSiqj0+3hizu/fuEtCF7bq0fVmWV1Y4p7h3dtrzoWAmUf9RZBMjYBsyirTXXzIA+Nndz3ivO5c25dq1S9IfiBwcPpXdJ4/ooKtuF0Slh8T+WMkzTyA4Jj/O0gTkQPh4l6UDtFUEePL4Nc6q1L3cs0HltfB+CPJfvnSVjHMEbBnYKtl/NZjjz9hwGNsAQDJvYbdHMpIT2d/f4/hBhuDhw8cUjvJsPM4SOkxkF6mTThvB9VU2IOL5G7rqskw2rSdd2QQAA4umnpuaAawfKkFUSmBNp5zjU2bKNZCCEwkGYGxU0VvwUj5N7CkIqwAS7zd0+eUP7LnabL0yn0qWFc7PeP63BQyUyOgoowpABoI7vGCrqLEITT6w6voLodmZsYTJFi51cfzzYP2j6ykccIBeyhApgzV+92TMckM+Xms3V31at3FROw5jjHIk1wVEk6UIADpA5Mm9tuYjPpZtJbBt49z2M86T6Ua5MDcD9F5fwGCGYD4AUdg3zC2SQyhrHUNDZ22N+wk+kgNf0FCGnwJ7AbAK6x3rXAF0sIl1rTAIsdIuD8oyC6EJtOq9q7i9Ni6Yz+CO6x/v9bJjzCXO6igXgfe6rlCULUmBks0tmOg54M17B7xTArRcc1raP0DJ2WTMcWDZ2kibpPirZvjgvZ6043r2tQFb1e/L+ro2UwP4t7ICf29KgEsBwO3EwvTr+z52ANDH3UvjVAPvgI0C1J8bGxihDMDNC0sEAy9sLsvV69tMDN28dUNeuv2aXNjYkfWVbdl99FTe+sd35f/+v/5SHj0cytPdQznaP5bN1QuysQwG4L8iA/AUHTqHIyaC3X/II+EgYJzzJgPS57uYVzP3CPDgT91/fJ8NP5CzGCz1FABc7cvOzoasroGduSavvf6KvPFrb8hvf/vbsri8LB/duSM/+Nu/lY8/+lTef/99MjdxLWhY0iZZEhIJewUATTDfdI01LYh1LQq4DhVohW31TsAE1iwBkv3erLmlRiKvZ2hj4loEaE+PuXZWFnpy8/oVBQAvb7EE2AHAUvpB2dZ+jsWGhW6XFexF0wW1aQqMA7zCPsiBcrnHKg8qdcr0rpnGTOoA/AN7EsAfmoBYCfB0TabTBYKzOB8bAOAZBqsVAAx+hYJ3+R5rAgj2lzNkGcuh2eRUJR00MdHsyB1vqa2sNcnuGWu2K6cs++3LkcjkkADg4mAkqyuQtgKLaWQMwFwKXPe6dPH/WhMydyK18zWtl2ZcC5Cj1phH11Z/KRBijDhjoeN3SQfUWf4h/p4HAOGzTXtcJfXr8Okc9lvPCItnTSe7lo+YqZHsOIaNk0fTyY40SqAqABA7xKU6SAGu4v3qebTxjlIXqHlrjGsmf9Dck5JOcUws8RxKpgk2+t6F3wWmsYmQoolFsn3GAJyikQ2agDzZJwC4f3iiACA+B1cyAIBRF53zX8dHvyIAsOGnGsuyXlMdw0OKGE8NJ/8fQcu4zpGgwc5zDUU0+YDd/BcHAP5v/8O/mcJZW12DIbYOTtCzqzjIwI3LV4lU+u+iKKU7Z9H5mNfFDxvl3qd35zIAPz8AaJRm25hnMVBqA4l7jwDgo93HDOC3NjdVM2KgQYRnSWoAsD6/Gm2Yz9AeSgu4Av98cbcBgGAlqs5YBX7QVy4DMU/TReCtLssqDrw5Bhr36iCg3t9E3n//A9l//pxjBQYgmBfeuY6aDqFUzB2ReWd+faCcVbJZvx/rB84vyrnh1LkGIJxovLa2ts9wOeYA2i3aRWcDgOWJ8fw5Ojo/YUAFJw1ZfJSZ87CwLsB1RiSOW204+fzWBY7vq0VWmzV44flBa9fDNgKAyIbfvnUrdbN1DR+WmzNAbwKAWROjBn1rRyWAD8YC5AFKNlS+NQ9kEMhDlxMOwIcfKgC4sb7BJjP4nZcjxIMN39gKfFDH6awS4LMBQB1nvdmDZ/ty9+5dBr9wKi9vX6atBaiGDODJ+CSUxGsw4a9UojYHAPSD7izgPNrgWQtc94ozAKdk7bz703fpBKNUKjIAj4722RAG2nYO8rCDWjV8jYO8+PKzky8N+zkjw1bs88DS1XuLVylBwI21dbm4c5lBNHyJ3I3SgTA/5+oulfbzmvE4AwD0LotjQTkkmjY9JAAIVgle0CVhp3Zj+aYSEnb6dkBQGfYFAGYZ9QRIGhvS93nW1LFEzwzR9GKcKwCQcSvYaWjYhaA9bERPFiYtV9h071hvoI77FYWd8kRZ1Vwp3gcAWQeB9PrWBT2IkDcBQAUcFRwe0tY7gEf5CZZZG3O5O8hML2M49Hv4mYKaHiT759lYqNsjK8YbVmQGqt65r38kVmKybt5K92fwgBvOvZc1ESQwjeG4h6lBx7Lg2i/TdzUd6DMzG8US8PWD6dGMuzKPcF2s1TXTQEbpKn6GdYzkLf6tHX57aodXV5mIRIkdNOaGw1Oe/7DLeEYAgP3BIoOqVP7aEKa3WwvBaqnt69rEnw8AdNALiSRvkMHKl9DF0ccZawK2gUFSS4LD96R2mVdxeBeDB1DuOmosrZoApDvlM9f2Ml47ARCmZYp/Y91hPdJW9Xoc65WVRVlbX1UAsA9w8VgWl3oEANG0JZVBGtiEdcmmIGw+Ywk2E0oHC3B//4ggIPa7VgS5HtlIVpZRZmYA4LVtuXhpk2DvzRdvyeVL12Uy7Mn+85H85N0P5T/+h7+Wg8OO7D7Yl+HRkA1ALqysZQDw+ESmo1PutQQAwvakss+wawK4m0AXvK/qmssaXwv/AMwSmH50X05OD1L578lonwDg9s6GbG6uEjSF1MqLN1+U3/6vfltWN9bl/v178qMfvS1o1PTxxx9xfQMUfXjvUbJJubRXA036ZRMD/gwARNykv+tQdF7Gug8biQFwv9jV0oNW3deRwcF5Ox7J8PRYhkMFAJf7fbl1/ZK8/vItuXlFNQAJAEL/LwFfoO7VCZimPSiDZV2zzgDEGuDaDDqcuitbWIBMHDgACJAE5fIDGY0WtOR3sijTzjIbgEAHUCYZAOwtwK6JHJ3sy7PUBbjdxrmdaxaZRVAraOm12EUA4Nj7iKPgj+E/2CTvTtoEsEqPpGY3EaxPQ6sdmcH+64D51zmRzlgBwLXljqwsC3UAoRHoXUa7pgGo9hsJCW2WlxJnVYXJbACw9pwmmpytNQzDMlDbpqCnd6fH8ztZwzutxspAxwXq82aWj1kzs5qxZpO5Fa9VV1yQEReaPGTdvHYmlWuu+bw28IqWCpb4/SDIeHIuELHTW9oKHvFdZJsFDWs9R1Eq7dIjnvkPCSRPoDKBbPbAzkZNBuWKDjDZ2OkbFZi9BQKAu3v7BAH3D05kSOkcBQARSPm6cQA9+Y8NALB06Bv7oUaqw2Alv6YlpkqElNTUbr598lJe2sRwPd03ba96HcXeDtqXG2MGIJD22BiA3dGxrC115eLWqrxwZVOuXd1q1wD0cWoQXM7HAEz7dgb+k/a7+RsJj6s0A+uOFZ+bAfi//4//fcEAhEHLLb6zI/nLAABhjO99drdoAqJi/rkE+FcNAD58/IgAIHSjEMh7iaEDgL7sZjrmDYp/fRCXhsuDa2dTFECdCWg/2dtjORmy2GAAUsvinACgZ4D8uvPAv3rzN/7dKQAAIABJREFU1duuBgBRbnLnzocEAMEYQEOLXzUAiOADTrQDgHCEL1++TCcWRsaBwPrZ8gE3n9H6+RmAXzIA6JT7JChbGfTPCQBC5B2B3s0XX7Quu6r34Q0tWF7wBQCAmcFreliuRZOo6TiIh8zYAgBEVhyZeswf5hIAIO4D3afhRMX1HRlJ6mVH1sZZAGC5MmrNnvRvu8/D5wfy2WefUfcJ93D9yvUEAALQdV0nOrOh0YF/S0ODozpMXUTX92Z9QLcCwjOOzDYA8JNPPiNgdXi0b8LpE7IAAQh6CbOyEI2hVyjkNEtuGhlolpedf8w9gVILPOdrlOw1OD1On0cHx3ofX9q6xK6m62sXOCoAW8o14fbYgeuqKUvwAn386FCgO50BqgmE74wE5v/p0yfy8NF9lqahkyqdwcGSDBYGIuYQ+jlCJwVMRlsbrlWXzoEAALquLn6nAE6zAcss4DszGSr7Zpp8rp3z/PAoJwpDcyl+J/4jAJK71avTayCDlcHFpjYoYfD75hpuHED5PKQTZMEQwI+4tuMaopaPqCi3A4AYD8p1kK1vuqCuJdQB8KtJvB5E0SGZ0c9OsouGLy1oR1ecawgYyeCq1m4CAMkIyk7orHO1vG8tV4ZwemoCYgCgl8wqo0A1F6Mv4ECpjmHJuNQOiu1BtGu91Wd7BACV/aa+IETjtQnaCscTAAzGDY0t7t+7J8/2nrJBGsYF4JGznTGGTBiMIPfibAgqOnHM8YpMiOgA0zaGJgr+bzdj/uxnJdv0c8HWj0ZcH94Rl/vfKhP8/OGz4z/KqcwGIuAzMwFmDc661il4cVlL+g8OD9hw4+j4iPOLpDKePTa1c/DHn92F7aPExtGh6vQBUHIJFaxV6LOurS1KbwCg/kgWFvpy8dK2QN/bZTecyYNx0iYgmT2tvttIDg+PWN5+cHAkw9NT7ovBwFhUHbD1hixZ3N5Zk0tXcM4OeMZubm7L9tZleXTvufR7y/Jk70R++Hf/KAcHU3n84KmMjkey3F+SrfWNAgAcj0+D/+Dsl1gCzJXBMfQOubFRAEE3S1rhb6m0kaV4U9l79pRN1QAA4qzsL3XZjGlldSCXr27K2toy5U0wHwBLb7/ykrz66huU6EDi7uGjh3L3M7XT8DHufnKXCRkkulnyG5hSTIARAMylWRo3qaQJ9/pY5TW05DzrqybgIh2F+rko2QLQVxnCsD8nMkWDtm5Hbly9JL/xldfkhYtbMjo5kEFnIv2pNspKa96Y1ljf9f6J+4j3brq9ro2GcaOOOGxipQFYnN1Ja047+sYmFmhMMBovyAi6f2Po/i2IAAwcLxAgnAD4QhBuJcDHJ/vydP95dRY3HZcScIu/94SX71n7dwXeE+gaoTnMkCA0deGszNQTSc1vzT+JybByXHUNYx5601PpAAS0JiCD7lDWV5CEwneyHYECgNAKRDkApTp0IaRmTA6UfMEAYHw22h0rsXcAEL/nuWg68pz/WIJZNd2cN1a2iYu3zAMA2/zCOmECAO+LAgApR9ZSERjvAwQB1f/0/VvGbxEAVJ9I/bdT2glda4g/4cssL4GkgJLz0D0+gL2u0Uo7ERrTUavc9PGyVjYKSZoAoJYAH8twrJ3P/0sBALFIHPvAn8kfqBIZ5wUAvVJIrzMbAOyNT2R1sSM7myty7fKG3Lh+8XMBgM2mIOX6SECr+SG15FvuKpwBUdc85Mb5OQBA9811nalUhfsynRoATIFVgylghrRRq50ddN8oyqKpnSVlhzQ2daC4IxN77/59uWNNQDa3tphphlFmB2DTG2sYrfCDWSLnbmjOYgC2GTAcunBwAbLdf/CAJS4721peQSFxcxJ1fsoJb1DtzZD7ONSi9PX3twlZa5mROiAATQkA7ioAePEiGGPIuqNjsmoAFq8GA1AzTYlSfaYFn/0GD07c8YCje+fDO8z+ozHDlcuXqWWnBwq66BlbLARRZ2WSPg9YoM5MncFQ7YbHu7tsGgFH+MrVK7K5uUVnC2w7HuRtTJlpGXSqkao57DVAOJ/lVD8PykzOYgBGR6MOlH6B6Ss/GjTEcI84tNC99ODZc2raXb16jQLCZCaiq2ZLl67CHbNharY7bw+qfFjRdZQHoDEAY9CLfYm9CHYdgpb33ntfNjfRPGgrlZ45oOsBZD0+fiD4zz9vCXwNaNUZSgRrn3zyCYMQBMu3b99mUAZmDL5bBYndhlYdvlrXb5nziftFA+isg9JmJ+ftn2STqAGo5VMf3PmA944DFKAfJRwFwCtAEwSwpSada9T4fdUlbbpncjdLgIf+vefR81SNjbxmIgCqz2uZUivfwZBg7eLgBLjXtRJ1v7/Ll6/Sjq+ubnD/4z26RmMJsF5XbbHaXV9P6jQ2Acw4li7szUC2P5G9vV158PAeSyYhdo4zggAggg9qECnblQGIZ3zdzLSwjHl3VhaTgDgbIi0JrhgRYWHEuYjdd6Nt4zodg32CjqFHBL4AwC0tLRvglxm/Pq4e8GoQqUwjlsCF8njXC8aZSXtruonZ4eumoB/XxcfrcqR59g5r1hlTYAND/0vPa5UpIMuDpTWucaRNTDyZ5w6oApg6hmAQRMe8ZgyjiQl/HzLV0WbpuOb1Eu0S1pFrsjkrjaCbNUDT7p/KuPWMsOvkYGxdRy+OSa352tBAbmGz6f2pT4D9hXWJ0meAB5Q7QSmrBcvo+k4ms7Hqdx89IjDoICXWCJKkCnZoc4HEkpuqT+i6OR4I6flWAhWYI9d78goC3IcDMamDbgxObZxjlUDBBJ+grF318FwfzTXOXAMwOezUUYZ2kgK7KThhOblK5nCcAEzDvxlYMx8AxgBsxmM5hMaeCfD7GofmmCfcwWoEUAs/Fy+wBHUcMd6qtYt7BUsPWnB46XejmQUE/aHBCVD6lAAgXD/ME3yt5UUw3ZRph3n1crQoAaLMVt3jhygbGw2tdFl9RAAU49GB9Poily5fkJdfuSHD0QmTbh3BGhjL5LQno9OOHJ+KPH92Kj/84TvSkwGbfSx2+3L98hX52uu/Rq3I5YVFQWk491XwS1WHMdpU33tGSCiYoFOymgiGUtcss91w3XsPH7Cp2vEQiQs0AZlKdzCW9Y1F6hiiAzDWEOYZawAs7PV19SEwjxiT58/RAHCXwOvu4ycsA/aSQwfyWD7OW84aebiXZNfcflvTGwXyckMl+pFsPBSZQGCL6gcdLEQSC8xm7HfIjwx6HblyaUfe/OZvyOXNDTl6vicbKwtknrnWmAPFrhfmOptZliGfpywJt6SSV/PgnhQYL5MOTU1Zmyd2jc42U8/SvgKAI238gb+j+6/+h4BcOxaP0cG4K3J4uk//A7avGUtmCzdbAxDv0f2UfDuTx4hns46rJl68mSP3VWy4NIs1H7q2+nfE8w8dfRc7ygLsyJF0J0fS75zIQu9UFgZYa9BDBfg3VBC7OxZKUuEzIWzTM938LAOY/fvqxI4D0A6+5m1kAGgLY5Mj5H6FdRuPiWdPbngiJJ4vdUXbGZL/DW22Zv1PkwEYK57qccb+ILDG8w+VQvnuPL6c7SOU+4vnTvh8bECVAPxCmw7fV8Z/0Z5GADBq+2pipafkBOjRWSzPdRnJCIEBqEbAkws5UapruauaxzgjZSDTXp+AHzUA9/bl8OA0AYAc3WleXPX+OSv+bozlORiAbTFH+p5ETKkqEwMAyO9MyYWySQvijfZXYEea7+HriM3nZjAAB1PIKnTkwoUluX55Q25ev0QAkHEGmM22/xI+UFXL0KetGoPp+WYEiYZmX80YLAlgWY6mfF/Ca6r1V/tN7lOrD69kC08Qs6fALAAwl+z5AJ8PAMydNJsAoM5jFSyFf8NZR1kmugBvXrgg0Ca8sHmBhzKp2ab/VxigagF82QAgAEqAktBmg+MDh5gIrU1wPW5nAYBN0fwMBujB3zSIEQCEg+IMQDgFKPuA8PN5AcCJbSwft/kH6mxTyuM20JzxbwhLo1z08PBQ1jc2yE5kN9tfAQCYgFTTbnEAEE7d1WtXZXtrm3OI++M6rdZVcpYq0c4vEwCEk769vd0oAY739/MAgHUA2jqrDQDwWA4OD2X/6TN58OABWZPLy6sELhCQfR4AMK5pZzT5PaR5ssA862SVGV0ES8iEY75Um+eUDEAEn9ibAHLxe4A79XxmkKRLPQwPwgkyfE4NzBin8IBhkiPvWawvMCax3rDHXr79UtLGwn3t7x+m4a+D9bZ5ieyHVjsY9jOdOFvveXxns+1KAFCbgGBMUf40ngxlZQV6p1pS0+tppz9nmnFMEVgaA9QdaD896v3k36Xjd3bpnt5/FkkuAfrEu05Dos9tYAzPGLer5kjbQbyzgyY7AGRXkk6XOlrV+eXOfq2ZEzQP5zpPJgh+Oj6WZ8/3TP8P2lQnHDfVbF0SMIcc7GZ3SRtAnvPuAM4rqQiBtAM5bQ5JClTgfFoThryeMoiKn6FrK94D4AEAwXgEFuiALBlEawyiWPKaM9nqMGuyRcE/gAdl12YG3ayWLJ2bSWzyEebO7y+zEQDc+XyGjCnBANWVY1OD4TGBD8xxbCLGslazM1xdKPsNPkbUMGRwCqCAVYd5D5WVEdplmudgSnhkB7WtSZav67g/tbmOAgQ4Kx0AdCDW59OZDw4Weufwef7RvARAspPB9uM7Af4BUEJC0ZmIAKUolt/rE3zC3O4+2WWCCGOM/QcwXcuBo+yD7lWubdpLY7iSgeZaagB1DAB0bVUCwGonCEBaIhHXcjAGQG3BJnUAMMxX9A/d7rv+X+6E2JGONeeIHSy1rDyDNmq5tDs0QE7cE/Yxx9H3hYELxwQaT2WEZIS98P1uL7n+uh1ZtAZu+DcTF+aL+LrFvWK+h96Mx5hZSMQAdOn2RtpMoKfgrYKtCthyLlECH/xVLw3V79F9D+Dx+EibO+nLGXnYw8f8jp2La3L9xhVZXUEHYsin9OXkeCxHz4fy/NmJPH0GoHIon3z6iHMM5ltfOnLr+g356htvUAOQZ7exvOrEYLal+Sx1pp+PHzvWWvzgoLLaE2Xe4PXBh3d49h6fHol0hiL9KcujNy4sycryIrUTkchEIhFMVAKsh8eJJYFxx1hD6/Jgf1+Ojk/JjPQyQK7lCOhXWunJzvqcu5bqKTRzXYC/39ASU/3AbE+x9vFfWutgU3cmZC1ub27Im9/8hlxYXZRFmcrG+hKZZ+j2SgDZBPIdnEw+ozkv7WezN1HSLqfKjFdbzg7Brdrp3kSnCQCiOcEYJcAEARe1DBjafxNN6DEO6UAXTYHrw5N9Vg5hT6WzuAq2fewZcxZnYlgzyY+PnZedDai25+cGAFsY6xxLByumE1mQsQxkKIMeOjOfsvwXjUAG/bEsLAxlcfGUDEBd27B7CoRm0X/rfgrZCwcfggsXte789wHyDEcBFM/cYmUgPfmvvm6pAWmSO9BodUazMc7BhC7Ol6qi7YsEAOlX0IcFOFr6Y7Epgu6LYQEAetfi+YDW+QBA3oclZNOas/U2qvCMeQAg9jvtt1UugUXf7asUBgBMNtEj61efNSYa05jbPHnpstsedPdVALArU+sCDPDvlw0AxoSm39vnBQB9zmJCsJY68vE4LwDoUkWa/FAAkHbFgXWcG9in01NZHohsrC/K1UvrcuvmFelMAdCfDwBUokBgLJr9+bIBwBTTmn51HsNO0qyEj4Y1Rd3uLmL2zwEAssa8EPEugcF80DVr2XWytGNagwUYNhAyjw8fPioAQGigIdhoY/8VlsgP2BmIcHLIq/h3FmDo1/asvDMAAQACVLh0SQFAOFZxXL5sAJAmHM6AZQ3YBfjp08QARGky74uCtpjo+QzALxIA9GwaDddkyowp2E9gZ+GeHABkqYyVXDUcqDkNBOr3ts1//bNYYuljhz/RaOPuZ5/xHgEA7mzvEGCu59OvNxsAjAuqyWaLWaS2+61L3sCyQ0dFaNdgjKA16aXm3gW4NcNQaXbOGxvPAnDdzshu6n7OTC3oCjkACEYYQLa11XUZLCzRSXAmbF0CnfbRjERNBABjwJ1Fb/UKfrDGwwFZW7wwh3gmgM3stIvOySsrzOqyTC282OQoMHYj+4Tf8znKUdWqVa/KITg6PJIHDyAgvs8AemdruwAAjw5P0gXi4Tlr/jw7X/++Dpj8WnqIhlLEeRqerqcEJsVYGYCffvYpAUCwd1BiBnH5bq+jJYEo83FmlB90VUnnLIkOv1+n8M931PLTKlgUmbjNHHIcm0JDiePgemHqBKOhAQBAgNl+SHtWtRxjB8W867B+XhlMdjbW+ilBA88ZNOhuiI6Ue8922RgGZZG4DoB0asLYeZKAPzs3Y1Od6FCBMVE8bwvjOf6+DrS9HDfq1SWg0ZiOBCa7Kp2gpYMTni3YW2DMMQNvZb7JD7CSN2cAwrlF8Np4VU1A9PNhV2FNFpqOGmQ6u92/L2nKWIMPX/+459HohLaUnbcLaoU2aEjzV+k3+d7x8caeAMUgjj9ZNaFRjTfBgb2qwai6nD+sav417VnTiCOIhg7AxixLzr6NNX5PoNA17ML+TedWOE+VLdgOtqsDaUxIBKIouUUXUHSBB5OM/kRmI/leAQC4vIyAfkLduP3n+wR28D04r9K5YM+HhAHBP/ovEJ0HGOj6SAoMtjrQAADtfWAjEQC0My+CIs6ExfM7OBTBgejvOXiMAMy/M33e1gl9GmOwJk1Wuw98B/YpnlObwSkLkOcCgHxLUiHog/4b5kqsDD6BMOY++H2BEehnlgOAuE8v3cT9IE4ECIUXxgGfHY1PyczudIfKcqvAHdeaSnbXns+tp5f1OfMRwYKPmzYSUsbZeHoq48mRrK33qAm7srpMrUcwuY4PRnKwfyIH+0N2AgYLBbYC7L/JSH3/zdV1+bXXXycDEB2l/Rk5X2a7ZoHUJQCoDQ38vc4AZMkdwBJb95DfePTkEZuAsLyxOzYAECXsSLoscL2ura3L0uKKruNDLQvH3sP1AYaCqXiKJkho3jKKe6g8f/y8q4GQlNOYTLlfcZ1ciuWswdKbUABQG44o+IySY9PmM21n2LTV5WX59a9+RVYXBrK+siiba0ucq+PDAwUAjaXvAHu2DTonsUFTPMLYIdfKxcAyVfukbO62UknVrIMdAwDorB09c6HzhyYg7AA8WpDpeFEmAAXBRgq6j4NFBQCPjw+bDMAWAND9whKQbGe8QxYi2gU8t5MpvKGc7zO3DW6X2/0x1fMsztc0gBOZjofUZFzuTmR5YSwLvYksdE+lJ6ey2BvJwgKYuifS76H0twIADa6jj2G2mTlAa7SW57BcMwDbuQYjSxYMRL7Nm4y0PE0AAOvfEiygLm4vMf79PXX8cpaEVN2oqVExF3zVEgDSb/QmKOkewcoeQ/YAiUnYLP3N2ew/vVpDcoTne14/fg+zAMCkzWe2C42f6heuEUv+8XfYluXlFWo+u+Yvbdk8BiAXr4GDRlTAfOMb0QxExRC6Mu0vCLr97u6hmgxNQE5lNER1gXnrXwIDsC2JMMuOl3uqXL9c767jGpJtXulTf0+vYtTlufPGXAryo1Eh7qcGADs9w2/A4JahLHUnsjSYyvraQK7srH1uALBmAKZzPsRHfH5P1FeM3roE+LwMwDwuGadTXwHnjZaf57MyNPo9LwPwlwUA3r93X+58+GFi2YFpNIv912aUZwWSswDAdsNe/hSHAwSsUQYA9lMEAD3j65/4ZQGAnFw4mOgCbAAgDAsAo/MDgNpdiKbQFmgqxwoO9HnGiMdLYADiYATw5wCgMwDROfBXAQDGTD7u9SwAMB1wDc21iopbd7WsIKGzAcBYLj8hyOYAIIInMGHPAwBGXY5mmW1mpTn458ag2T1Jn9wNrh+AswFAKwG2UvjzAIDxYOh21QB7JlYz3SMG5nB6IZ5Lx9cO5cS0teCKYvxWvgFnH5qhEQAs2SdKxVZNK51HONQM7O318zIAk6G36/i/ERQ/evSYrAqyYTpdamThPrnvTPPN92BDU6zWrDF9nrY9mbPzzQxUBE7jZznWZLEMeI94wabhWnt7T2jzYPsUAFyWpaVF6fXRLReHGOZtRM2gLOprwJgfzC2iypFpg+NKwYd2cf36OWsNPP19kwGYD95Q7sBg3gXbtYMbAqzVFcyHlmQz4G/p7paBQwRgoRtlAIRiMJDWM9cvyjYBHE5lNAW7SwPMg4PnqgHYncry0qoypdz5ceafAYDcI8YCLAAo12sKwXPtwDb3pDtdzqrVQKgua9CSciFIikDZy2lRAkdZjiVlS2upss6jN3bCAvEx0ISV6t/UL91v2Qn0tZDmL5TAeSDsmih1ciuDGzkwA/MQAAzAK28IVNwDy4/d5pUMYKztGIQoAzAGCCghdkaEXiRJAFgpairVsKRdc982k0Zc0QYeO9sRz6aBd2AfJoavlldnBzdnW+K+59q20ni/D18rLuyedCTRBdR0hrDX2R2zqyw86Lb5GkQJIgOZbkcbS5xol1/MNwFF29v4Pm1g40xNBVe8CzDXEZ/HmIHpff5+LQGGjxNLWXE9Bn4GQkc7kgGssuQ6zgHBs7Au0zlqDrqfl87+i5+lD2bl2CyJNh1AfsY+j4DD/TSfI7+Ga04544NdtUXBbbxcow/P5GCU2xgcWZg7+p+dCRt/jMcAANG11zv3hrsNILqPNc7BOrHmEhi+D92+Yo+Q7T2GXt6x4Gu3dy4QXI8lwNMRQnR0ocS8TCgbgOYxMFP4OBiiX3kjlwCDOemgmfuPXKfNjUIrESUfEgBojKloO5wxdHR8TLY1WMA4J9CFHaWsmxfWyVyFNIAyZ/UsZqM1dsk0DTaTP/Dkx2hY636Wd+qMqkm3qtyx58FYuIaoSknonqDPVs0RGdUG/iW76u8hI0r3BNber73+KjvJLvVFNtZWCQVEBqDve3y3A9k9AxE8Ced+kWr6KqvOWYqqVVl2nW9MEbXrMI4GAHIWDQCEzt/YyoDHPQKAKAsGcJFBI5yVI4JMR8doRgM2cSwBVluZfA3XnXUD7uBbxdLPtk6fy/dQBgDHDJJjt/XoF8+KKX0fxfNV7T3ABIDep9IZncriYCoXljpkFi0OAAIOZbGnDMC1ZUgsIJEdOgC75mUAotB8ijb0DIQNU5d1qS1Z1YEtxodzs5EaMMjSKSXDWQGZrG2qGr/5fPlFAUCea4EcAOA6zlcNItVdkJGAwz5SYF4BwPOx//RbvPQ+femXDADie7AHtUEh9hRspTIAPw8AmMfFAEFUuzgDMACAYAAeHPzyAED3odvA22gvmutPf8uzDhoTYPZbyar+XPfuFwUAasMUSL5o/AlbCPbtYmf0KwUAvaLQz7IkV+MJyQbj1NZxqr5R8kZ+Nf1L+ukuwXYWABhLBLhhCpaDdYYqToJm6VT8tdfMMzMVkifYAGDyPLr/QD64c4fB8gvXr8uVq1fPzf6L33MmFdneXC+ohki96fIkAPDRQwMAL9HxcUZB4zp1afIMAek6Pp4l1o3b9awbHSSbZATtYJI83n3Mn6FkGvcFx1A1r5oIezS43LAWvHGDYVK80YIHlXXZdgtzzEsN1YnTQAXspzYGYOwcWSydn+Mf3tWp/qgHOwTgWu4fOnsAjJQBeI2ajpGV6IZMD4nZgEpdwlqswRlsCzfeft10iHaQfT4i8EIGYK9PTTtkp8kwSKUcOfMNZxWv6BTx3yzRMofHDlVlUNQacuXn665uAHdwHRywKOV+9nSfwtgXd3YITA4Wm01AuFZbGH/xgEuBqWuccZ+pQC4CSTw/WBPajROUbWQzLPtsoCANt3XDRBYNjDX8CWcVAJsH/HH+vMnCLKfODXBmpZSMmTIwgmaIgUEta4xOpDFhsTfRnAeBvYOPfg/13J1nGyQHwL43rqliDTozy+wPy0yCbfI1hdJOL/PRjJGuHZTxw8YgKEApoJaaYdw5y9THSE5++GIPajxwSfvJD6qW8VL709QCiQe/Z8RyExDL6qdyvxlUUyvhJYhCNpqyKwZgsBEAAEPdyxMjKFUy3/0RY9Cu+08dY9jPEnRxDUvV4kNpHoGDCUrAJuBY8ZK4p6Q9aPuH4EwoKdOgtLTnjZLwFl2iqIuogIaXTGnJJO8/MuO81NiAzqWlVRksLXJvIqB2AHCwqKWeADYAWvD5rTlHdAS9xJg2uZqe2ullGbmDoEFrzaVDGMckVkTJFtN1okGxnpcWyAK4c2244L9wnhJTqmRxYp/oWaYBs58DDgjpmGag0ZnEvlb9+/As+Ayd/MAc83UUNVuinUrzwpKVXKrmz1XYtEpvsATd8oA7oFuDiH7PMdgCcOVAAZsAmP0AgOHaXzrHmHstL4XDrhpzel5w/AxY5lhDhxManGxKEhYCtc8MhK7K6opgMwESeU/GdaZz1JRMabOnft3YXbD+u3+O/oyVgMUx4j52JoaVyHlzGvq3GDNbbwSPW9jXWvaly9CDJu4jLyX3hi+2TnW/GxvZGKI69rAnaotxV7U2atJQDPdLhmJwQPV5wOKCrqD6BRkswR6APYI9G5cNUQLg0p0geLPnxnwzQFemNJ/TWDxs/mLPmUBnW+dt85X3izOxlQHIV+gQ7ABC7eMOLQmDMYo24tbtm9T4g7YffI7B4qIsL6/J+voaAV2s48hSrEXnY7JV117JDtT7yDYbY0zGKtqXmr+N8XZmCsHSZLc0yY/x8eYUyQ7xvAJYrmX4iJcWwBbGVwF8BwtyWupgAXjw0mUCRcbWY9DNxKie7ZwPG9vCT2J3XyQinAmcGcH63N74Q/XsXEdUH3RAliibf0wXjPnXZ9mirzNWFfTVDsDngC/HYNWSxPBJeJZU+yiBrsmk2Dl+BqO0Xme1vxx/P6tEXT9TJrAIALLjLgA3MGdP5OLmirx4ZVsurC7Icn8kC92xIAe8DgCwrxwusgAd/GMlcf63x8sO8OW4TRvMuA0pj1fch2p3gsGL5j3QG4w+ipaSqhROG0Od42+mhvcBAAAgAElEQVQ+uDaTMr3eeZt0xu8IZntTQntPHac3NJ3NX6x9ZT5vD9p3mhhzAJBLbc49dmYwrvA5Pa907aiEScnuVCJCrABogitJwohnVfYbPLmhSWcrlcd9mtSEyqdkf0bPAj0/1S7bXkt+s3+3/skVxIROnwxAdP3dffI8lQCfkOgAe15qW5/J2HQTW+EZzr5vgt96ZrivU8dZzYrLkrGmBA0YAm20grgpXqOpW9pSVVKtP/pfQ03mws4RswHxotPjuNKfBAOwM5aF7kiW+lO5sDaQSxfX5PaLWgLs2pxJYzONS7uGXz6vdN6SJFKtbRyWmNsS9x1iohv3qOQF2Fm1kfHlDHGGDLZG+Vzmj7s/l+MnTTqdqQE4HwBs6ve0aSeVNxoPjZytcADwyeNd+fDOHYIxt27eJJunTfvvLPtzXgDQnWK/Xls+HosH+h/QEkEX4PW1dbnoJcBW8lHfT73w63/n95ffeF4A0I0TwBIHAPEzgH/zAMBpr6qBrvSXplWXFP+exvOEQIqGPQQ3DgCi+UcJAF6kcPyvAgCsn+MsAJBi4BaMciM5gGKBim8yZwa5/lVcB+3sv+zgaRCXgTp8NgKACKwwl+cBAGNWk4cjDEYF4Oo9mw6XaysZAy0b5jKA+nwAINwINYjzAMBiLkxYHSAMAkjV4DmS/aMDFWe3AwCBlo85/vT1hrmh5hQ1ytBlUgFANicJZVw+Ly6EXRvQ7PzF7GYGUGOZZ3EgVWBDnH8GzQYA4ude2qVZ9SYwf5ZNK9eW7WMvB5zh7OZA154rBGu4Xs2MTfo1lbYLS/fMwVc2GzxUlK4oADfbvuW75hiT1aCOTttLr1NmmdP1LQDR/RiaBPgzGZDQeuEEasGpUsF3Xhd/tLBjat2hWfYvriNnYCIoczvuznYWtQ9BIpwc3oTZhADeKeAQxo46R3lt1vs1r6f6BKsAwwkyqyrRwDmwsSN7qSq/ZVnvtMt1C6AfwN/hCQDAU3bTxR7zoFIBQA386YCHrq2u48P11sBn62YPoWN3YJQ7AOgMuwjgxPXHRgCh1NXvIwWNcwDAVAZpQK5eJzMikiZPMm6hnLzaL0xcgAGHRiNIoKBUN3SM9pmdBQDmbp1eelfqz9VBcPJfEismM+eS7XOAe44MQL3O8z61xTjJDUgU9HYdUHU8sVZg38gGHA8VAEzMPwCAuctmtD88M5Im4GzG3iy7UT9j/vc8OxPK970CYsbYaECYAzK/fs2g04A5r+mam+zr0dlrqpmthWRpT5pdio682w+sR3XmS/AbCRoE17wGAUBlIqXA2dmbPEfLpBbuMfszassd1E1BMe3ELGaBgcLBlibNLm/0QkBKR81BDC+XjyZh1vz6LKZKlYbUQQZSEay1leCyIVKwtWDfeCd7PcbBCLGAumLb6p17o48WjWgrmeeaDknWwg8C6wRBLRsj6Vhm/WTrHA+bQzp1OUdRS5znJxIdBMNwjb4sLw647mAnIQvB+TRWURnjGDgVtOq0WYYlgmg/poLSOv9cnBNdv7lhk/q/zogHAKhjnABABw4IAELrcIGlv9D+w59xn1LH0RJkOGPwvWBJgX3s3SvRFC7GGukMb5wtKjGg89HGJ216CdkHbNqMWfFcvV7TfjMAsEsm6LFcurAqL1zekVvXL8lKbyKD7qksL4gsLQBwHypQp2lI3R8EYrts8kLlY65L+10ofc8l0NmfSbrKANuYoMWcjKTbBXA/VFDSGmAp+UB10ZxtGp/JG2I5SM3xntUUpTmkxU++SADQwQ1o32E9sJN70BieKW30hQKAOmPx9XkAQK7NSrMZ6zz7TrMBQO8e6wD6fy4AIJMr0DM03+3nAQCB/WCtk638pQCAA2QaOM4EVqldjiQn4NMhAUCWAF/UEmCU8X/ZAGCj23e1x9Q30ORL2xmZ1wzAwayZ6b54JplUFYznZQDWpa3Z4ZyPgNblR5EByO1jthYAIAL4o4PDAgBEI5CCnVAZmVnG/Xwmv2mx6vDJGQ4OAD7afdzKAKyv9MsEAKHR9fjxYxpCgJObW5sJAKkBxVkAIEEVll5kxkPSnoii0fagbmAd/KNjAwfeDnw4OLEEWDUAf/kAoJdS+fz4vHxxAKCXFJbaETTuQRS/Xh++iTO7RLNCBHSNAQg2BcrNU0l3ALT086b3kcqnSuc+MleSY2LBrQIoebWXzWqyQ+hZwfMxAM8GAGPJAA2wZfC8iyPWzMHhgTw/UADQs2UNh95YgLhvLU/RDpmeNY77rzCYBni63WiCpCUDza+TMjihyySdoZ8TAKyN+FmBbb1+/L4dGHEgyllsDM4DGJPHoz07Xgf6KIfSYFYZSAhAwZ5AcEFghJlcZJRdB7CZOsmASc6EqoYaDrF2C+2lULUDFwNa2Bh1EkJpgAPaDeCyRJx0nBDcWMAT9NtaAwDvUlZlQH0847xpiWbWE+P5RpaFBlV6w8b88DIrKxVLgF7s9GYlkbTN6THiOLs4f1gdjS7BdTdjD/ZVSwov7xJZrzGWOk+7sry8JP0F1es6PAYjZih9NIUgAKiC+GAM/SoBQC/ZckfI7a8/E8YQCQZPaKb9kJixGbgkaGslsAzEDSxmSUrlgMWSDX6XgdDcOya2jHWBJhDOjo/gfwQAY3Y8JZyMWYpLJ41UO6tjkif7Y/k5dH9E9pGyu6Leo69f/Jzr1PTTaJuD1mBa56YJlsElZVf6v6EXyeYrp0jGKHiq61+vDwDQs9AcrgDkKADY7JIcz+4IVDW9t/kMwLg2fP5djqDU/9QrR+Dk5wUAUymwMTj8mbX817p9Y4zwby8DCwCgzmFuLOBz7kmY5NgjMQl9NqsOcennyC533egYICSAEsC5lb8pq17Xgvt3UVOsbdyTSLvZn7iW2UDR9FL5PHaBmGtOLK4ZAGzdVKdxfgJoZjyRz5WCBcgvyH5Np6PsZYwJ1yU0qXsDAoAAElAZgv0e2ZAOwLQ/vwJ/XJ+B5VSecgYABjkAb4gHjT2Mexcgma6+tHcdsPUmOFxDBOj0HGXCc7BARpR2G1XwDOMOiaDYHIcayAh2QzVJfB4wHH1PFE2Q7E2+JrJ+mgKRmQEIsAksM30GalHCJhoASNBv6gBgsE1gwJGdozrM2ml5VHXnbmliE25+Frv8vL7VFwUAcqkZYE4gdDokA/DGpR0CgUuDiSx2xrI8mMrigigg53NONwGVAkggQV+0J5gTZ0XlfVIxnb0ZDm2HjruCFpiPU7IM8T3QG6TP1hkZq9kAQKwKS9D63sW8RvZfruZQFlu7/W1PuKTzGEnPKGNRJQTbGID4bASo03nQ02YOnnDCvsUzzJI1ou1pdFE2woKTCgy4mkVgIBEhsK/qJpCzAEA/t9R/CHu7qnhJFUgVAxDlqvG85DpAQgG+NJJIFQPwxDQA90wDkFqsZzAAZ8ZMlqiI853Pz4z/5Koca/4WZBTiGV6um5Id7fEcngi6jg4A1lVTdTzj14x7Pc5FZACyqZ2TDMzv0cTaWAYtJcAFAFj517ELtvo67RJhiRAwgwFYA4B4HgdRaYctbsH6iVVSbqvdT6gb6sWx1kR8CSCemwH4ywIAoSHz3nvvMcB7+eWXScVv0zTLE95uiL5oABDlAY8fPZLdp3vU8Lp69WpRAlwbwy8bAPTvU8BoTx7cf0CHBd1s5wGADGyC0aVTbML4KEsbWpmlI8ce2BXi6ZYFiuBf7NDHxTtGOeshO6DCmUIHxivsHLvyhTEAaToaAa+OTAI0CyH+3I4bAODde3cJMl2+fKVRAhyvEQ871zXyDefjxH+3ovalaHxtqGYBgGB1gk2B7nSzAUAc9uY6sNumBQBWehUNIAM8AkIakHmJj5cwZwDQMpEGeEQAEJosBwfHsvfkiVy4sClLy0uyuKyajg7CncUArA2QAoCZxg29POqjoePo8DSVkOVAJR8YSBrgWbQ8uk8AMGatvbyqCDJDyUncsw6o+nsTYGplD06l9nlPgfMcVo2XAEfBdrp3lv13x74Gg1s9q+qHifFpzkiUB8BbKYKMYN5K05I98g6fFYU8jZEDVHMZgOrwu9ZNXTbuwEENUNAftTIeH++G3fSS9iCm7WOue8yCSZdUqBiNs+yBfk8AzzxQ/QUBwOTYJEeudIATOyIFhQYAppo4y9wnoMb2MxmAeK912XWbXdm7XHbVZgtxrbYyFQNkq6YRas+9Uy+0y2YDgGD89RcVAIRz5UyBqe8XY765HfbSmmbJjwO5JfDOfdLCACQ7okUfzsGr7JhmRyftL9t3KHN0n8KfN5XhJdBc9Rr1fNQxoV5oQ0PPSkhsPXZNE5CAh7HIMa5kKBgDMPoGEQCMP3ft0ni+pPGw6zi4Vv8Z90tj/9u41pUP+IyCICoQrWe4ARqui2mLXb/P1i2bemjQ5ZILLBU/OrJmZdp1TjVnBiw1404M50u0AZ7QSPsqAO8FuBtkOTS40jn1My8GI1yDEw1m/T2u+0d9aTCnXPMv2MV4lsBncoAunidxvZG45UwqWw+tEjG2DmOCzga8KBsrijFS4sAZIhCtyyCdA3Tq5GdWppdz+thF5nxxv2E+tOTUSoBTE6nzBfx16ahbH2gbcl0G8+gMwOY53DwBU5ljtW4KH4cNLRT4atqZrDXLc5HrUO/Jy2IJHliX5FJ/KjCvK3yjBLBL/TRcu74PbF1ntnAfsLxSZGGxT+2rrqgmlQPqmAucp6obqGx77GkE/rhHrGfYYi2976RSSLeHdWWIA7F1fJJGnDp+yjp22xgBDwUAFTTSJJrJICBRIs42azIAu4kBqAAgiSCp+YeCp9SXM3sC8XrYn2iPol1L+7vBKM9rR9cG7nM2KNW29toAw/PGcx7IpzmkTvKpbK4ty83rl0ROj2QZnagBNPQ6cvXKNkuF8173feZVAZpQzD6WJ1xycieBY6IsW7aCgG5rd6LlxdMTWV7uyqCLcxoMwGEGKJGY4fDoPEb7+6sCAKPdcxtZA4BOTkFFD1ihiDH/pQCAxfg4G7gCAI9HE3nydF8eP3kuh/unMhqb/vWcEuAaAIyxUCr5tQ3zZQKA8COw3hH/RQCw9Jt841dAeKGRnJtYKgCocgk1AEi7At1SGTUYgLdvXSWATzkF7q3yVQOA/g6/V/hUeh6bf2tAexq/YJpUjz3LymD8SyalNq3BZ3PTK2vexuRJmeyPcWVKbhgAnfyr//W/+6Pp6sqKbG5tMYuEQSf92lBlGnx7Nw8iKyHIDlozqMpDFIfLHACL9Wsji2ufHB6RyQZAC4b/woULgiYgJTupnIA2R7bpPjR/Umd72oy+o/bawXAku7u7FG2HvhhAmdXVNVlZWU6UXXeY4z35RCdx8DNubh69ui7Xw/1BkwkMQDQbQInR7Vu3im+on4sHezg0U9MDy+KnD1sTBjoxVXlh7RCov6Lt2t3BBBiD8dCukcMkkO2lmd4tLzrQ55m38j3dQkey7fPx+bWb9ICZBejFoUQZf8f6x3yiPBlGAsYiazjloIEZdAPaMjuiTmGVBqnhaDnw0AJwIAgFcLq391T2959y81+9coVMmxqY4rPyWjkz5KVvbjTivHkgyMxgKKFsmjQzmqYlwI6vFszjcxDBZgmgdXEGw8EDUHXQlDmWGQDZBjiYGBkIMLu6xibmiOPPkZxC08j0cJwpEdei2wRoGGlwqWLrrjvl4Fo9/pmxY99bxTWxzBLf552Xc1axmt/auQyBmq9HHmIGxvkzpHXpOiEtTqoHtm22ya/d6Ipmv6iZv7Puv+j+qht59jYsysDsfSz/cVab6rGwO3NnQkAgBe0BaEvz6B3rstFpgDuZMadv8lI4v66PEa8519HXvVKsB3y/i5QX5dC2pwPYVttlZ4T6rUeght+RSri8lMvGqwAsoS1Wj7etyxmAX71fXUMwT1rlosxIkOhezXtXAz7NumIcc5ddZQYgY4qkQa+3oF1nDfg+PVWmDLT//Jp8frMLDmCmvdCi85gBvayPg/1Ldg5YOmYH8DMACTGDns6PwHbFd6VrOvHSADkEC14CrQwXLSdXQW48g2rYUoMGa8LAP64zMoZy11p/Xm/+oPeSx9+BL3yWJbGBEef36KWcPj5gfNDBM/vqewU/y3Y9sxLrszmy8D14wjXVqRbabi9Fzp+1zsr93MXW70e/M5ciOaCNa2tyUJtw4IzCGYrX06d7DMgQpLt+GhsgoauqZaD93qJf1AastZ17Wl6tji9Aaj2Tsw3i+WPvwdohM9eAbZcOgLON96G8sA5uogF0QC35guYN+xnHINn1mVimrwsuBawGAkdwUn2lzIr2a2tZcC79LNVY8vOxUQWAEmPoKVhVg0/5/ViRyQ4HuYYka1HrVQct0zwnvxgAyPEKwQ7tZQQDDTBNoOsMYCcCu+kcKU6sDJDEH+dn9XE3AMrehDGED1GvQffziq9o1VnN7+A1ZpRJRl/JP+FszWiT/e/4E2MSNc5S52fTESSrz8bP96uvN++G2vSDAivf1kStV1g8s/0jn7F6nuaKDmOjg3HGklNNEPJPnEFkNir4x6S1n0vJp7DEsy0SAIB4zdJYz+dJM8Hlv6ttY9vzxJ+lqpA2PedqPmeRUuI4kzVsz7c86EpnfELgD0XQC72x9HGeIclEyZBywaufY00aCcoqy7q8X5XCUaak/q6HLsEsFVZNsxsvbMprr74oF7eWyf4bdE6SNqFfL5Xmh6qlgp3bA7iA5JDqs8VnjGfI2eOrMjKRAVg/91ks2+iH4bNowgXb7uca7sf3Quv9zPDpPAng67KNARgTQv7cqqHYXmZOvylUgfEzle2IJcB6nbwOkv8fG83Z+ZJKgDHbOHdwFvK/vgzx33hKAPDBwz05OR7LcOjsr9LuNbowB83aIjlaNX/xsa0Zb3yGcL/1HDTi4UofFXGdA4BaAabJRQDrzc82Z7iOlZzFnABAVov1pWPyA0meBI2kOmOC414CfOnSmrx8swIAZ1YEqZ/M+2XXbGVkewwbz9/yuIJkzTg1YIyMPn2f4WZuH1oY9vge35+xiVqKty1Z2nb2dP6bb3xtis6sK6urHHgE53Dus8xNXpB0pqQUYW1u4FkBiP187BumzMpgogBmHR8cEmiDU43yXziO817zguN5n6sXU9vi4ga24B2L+tnzZ3TkAV6BBYh788ybL3we2ObE0fG0Doh1ZnvWvc1b5P6sMXM8BlhiTCk4AtquXRdEfNWsCZ9fDyDJ1oln0BkAYGGIrcTDN4CyJEzrxET3cS/qcFtpoZXw+T0219FZx4n+vinqWn4urg+OS7fLQAzz6BkGBLtg22E+qWFAMe1Mwa0PuQg01ICRfns+qPW5aifFgYj8PjILWX6CZhb7cnh4IIOFvqwsL/O+dM7nN91xfYDa8Sk1ASxAqZrSxMwl2TC9gbF6suHV62YnmfnVRmnkbEkA7icG0lmjwAHAet17osEPEweq/RB2ABA/d/DF118rQO3Loq1EMi6Z6vcx2HRgpzTgdXbZtIjO0PhLga19vK2k4lwO7KxmGjNLVkvR3Ib9bABS/rQ5M52eH5p8VrJim5HOKIJ/vLCnCuZwAAFToGzZZ7+mZ9TSeoiBRCj5re977jkQgPI8d7onc8lYWNep+Ubetw1ANZSO0g41Ar5qvNK4lk58E8DTO1Q/sCW4qdbnLACxfs42a+pj7EEi3gMA0PU48e+FwRKBGwCALLueduUUbDaUkeG8cRFraplpqUIsbYwZTVrGouFU2f05giTOtFNNq7xmnUnEMfJzNghzOzCTns32oZ89GFcmpUbKphl0BzzP1fZ3ZMhmCgpqs3srS7rznNUMZu/Sq2y/MgOLc8X9F5436FQYdAB5j9MuATmAqljDCO6pe9XTczKu6wTGGRipY1AG8kV5lbG34KP4faDLPL6Lc2HjhufD9yFBVgdP8T20xQ6IogEFmEeDAX0cXB+VB3iBve7lk8p81K6HygguGd8UMQuv+jypGZewx2RKBXYlg2CWZ2um3X/v4+NB8pBl2MoExP26j9SWRPYzxa/h64mJcZM64Z+hZBnjmCtl8t5Nn03vD2VwBuK4cz6b0KRrkCWBLBdVHwLlktizo5E2TcAL+xlSLmrfdHAdsNByf2UOZj1NvVc05civGvDLgGJcd/7+Iqg3f9B/5wBknGcfk/rPtJ5nAoDWMdf8SU/U+rXRCXlWeWL8/kb30lmlx/XPqwAwlW75XmVZnpZ2t41TcQ+B2QVGrfpHLo+Rxx/2GHPsTGtUXiCIRbOuevz8+vg51nXUrub9eLFp3UgD7287b3QVFXtU/wFbh6A3rQArN9VmVyw95UtZeAoAdqWDJjH29wQQerdg+hP+3LOBvXgzs++5aRtbHqL40Tx/6zzxYpxv3BdtBdcB/jWSnoxkMBlJb3oqC9Z1tA9fmMzVcsFT09N8BnaUrgkaxZ1nX0ZZSgq+9uRUbr9wQV69eUWuXNkgANiXY+nIqZUdG1DoNmIGAEibaomSLxsAZNnynNcXDQD6GftfMgDIFWYA4LCrAODpaCx7zw7l088eCY57kMt0aCuWWLXucK5gHwDrUUaaaoymLuTV3NQAYE1SqqfyFwEAPVE3j9Eb/SWfW/hzzp72pCUr3yhNoElfltmDiYsO3QPVALx0cUNeun1Numjc6KD6HADQZZe0kUlfxxENn4L/Gu+P/hQY4aMsGwQMJzXbYdJamd1p3IL/D/uOz+IF343rYKznSDoXvDIlVahUEjFfvXllSh0KAkc5eI8MQD04AIjkkhCf2HJCzwD/MOCpZK0GACd0TCejsXVA7TGjDMDIy9va7MLPAwBqkJDZIO7s1UbYM8uDBRU8946YHHBzQtM4tHSv9M9j3GYCgHVNecUMi8/cdkBFij8dYDPivmhyQGTMEi91KRyUSRIjTY5LYnDEg1SNMzagOz5dQ9LhTCoAk9kJGrBYx5pqfGqdhnnA57wDQQ+72a+aFeQgVD2uGiCqEK4HOTF7M+sbmn5jeT/qeDf3hesmxX3k5R5HR4cMqgAAetbNyxkamUc3SBhfGjSd2Fh+GddNzYzj2y3DiPfBcCHoX15dYZCk+0/3qpZA5aAUT1rvmUiJ1mfLz54AujBoEfAhS86YHbXmUkPs2EuBbB3H5567IGY6ue3l5MzIzBM9nrijG781O97tdjKXinkmrw0Az4zJ2SUsTTc5gBXmTMXgrB6bRhfZmYNX7TNzTqPmEtYR2H8RAHTmES/bUm6bWSDmxFblnTFIqBMgvs7nz7f/tv1siiyU0r6W76/tkwdWWdujJWKt2H68kwpgRQDf9mrX/Gu+s6GNeeZglM+lmk9WnsDSAgWCcL7hNRxa521jT8Im4hxEkhBzu7CgQBWz0F8iAOi2I3VHNb2y2p6r/dDuZ3jhXNLzHSyZnrKmplPV+BqN2BVOAUAtBWVlGksvlFUxmmYmMqcvaLgkmwPfqcrQ8rvRlbOn9lMZgK5Rmrsp1iUkOva5JLWwKpERHaQHYsY9rtPECun3aMvxPjy3Z9ZjInEW6Ojf77bIzwH86Sx+XA/XR8UGXmDXM0m6tsp/QzMSjiqAzgbjeCZr130N7drtTCyMJ8Y12suY6fYzMNpsHx8Ht7F3FQDsMtDBODX2tzWD8PWkicExATcf1wgApj1kwJw2TSrBWfoiocxeP68Bl3++b1qJbYCA2w+ARW5/9JzU74LtZSllaFTmkgv+HCiBwne5BlwEAdUyzPKn9Oex5LZYm8GO1aW9/PcMBlUNYIFgMO8uYjAU58bvJZbuzjOFbX5h2/szmFifB5UGbWjmRpsUKhvidXPDDLf7Pq4OAMLHqpJEAQDEM2NfsQHTnOCy4U+b9nFmODmzxO9DAat2CY1ZiajImHQ92or95w+fmH8aeKtfSAW3zBS0JhdnHmHhDd4EYd7c/bJKgKN/WwKAuqIBAPanAAABxE2lB5aelxYW2mEWj6GKgCDi+QBAsue8G7NMZCDH8sa1DXn11o5cu7olfTQB6RwTGOzICb+b99DSXET3uq4NxkaWHHIpoTStDSmZ2fFYO8BaxUuzXV29l2BHdP/3mVSDzA7OFyYmK3JDsTYqBiCex6u+eDa5pFKLO5f8z9B4j/Oc7HyTocmZjyzAWkN4hgagj3+Mp/Vn5quFcQJ0hXNgJB0ZdhcIAB6PpvL0+aF88vEDOT5Vt7PDGH02AxAxvVd7sVN5AAAdOGvus6ZtiLa1xmfmxfl4LxKq8EXwop9CeRGAYtowKa7Ltj2PppX+8vMhn41Rj1jtkN89tDoJAHYAAKKXwhIBwJdfup4AQO4T05BsnM/ST0Ad7cCkQ/+SFTXhfI/xAn+eKgKVnKTnW6xUygxAv25iKo+R+NTn9YodxO941YSvWRqKna/evDjlgRU6U/GLLHtROpShe6CN8jxEV99iQ2wPyi43ldAzNwkfZqQOs7V/JytxsDAnAC87ZX2eg+M873VkFkwW3AsASs3kj6zcUCdXF6kFsNC5KTrB2QRGw2Wbty17VQABVbCYAnk60nAy3GkwQx2M8ayNRlTcjJs6j675lBmA+D3e58Fp2sSpbCVn6SIjQyLgZywWBEzuvEPjI5bqxDn4PABgW2lMYz5d6yw4pp7VgP4LgQk2NlDn38uz1MCoWDqceA3GcidGalm5QQ8lP7PWUxsDEEaETnqYX39+L/dAgIIg1NcD5x4GKzrS4TBjB7VghFjOYiiCB0hOh/YucaozkzuBeie85eVVWd/YZKm7A4AA4Z2FGI16GXzW7L+w/82h0PdH5qMZrMBMILWf5TixC1azZIV2w9ayH/o5oJiVQT4rs3zW7+NMYy3EQz//vZYtiOs7Bj0IAOsgyL+h3WGqVlojgM73oOX4Om91yWqeg/kAevo2lESGsjUHsgoGoDHIjo8P+THofeIwL0DwdA7o95Z7Wcvt8eKYVCXHvn79nuq5brMhea22sxgcIHLHgkkuE9zNoDJYHeU4xaYw6X6LqWkHTBt6iQh4W/yy+N0AACAASURBVMp0z93FvnJUI4s77lOCYsY4i8APnBoAB/g9QBvs/a3NLbly5QoZXZ689LMKEgBgkeHa3X5P/vZv/0af2oAPOl10JHt0xrXkpS0pQi8lsZF8DNOat87yg14vg3X9vuw/e66+Cn2EvFa8xD4CgPAd0AnT2X2j4YSsNXwH2DP7B/s8z2ED8R6c8/ivO0BZkYrQDyfOCNTHJG/KdA7jdLtMCJjTDp5inBGYgGnuJcAMpixAAdtvZXVNGw0AfDQgR+21AqyFtTEAcMHY88coxTbmYHxfbGiBa+KZCQBCMuTwiPeEFyVd7PyjNEc45+L1fB8oMDqR8emQ/g7KviE9gnFUAHCT943vWF5ZlksXL1HDFn4dfuaM+/KhciSDa+J9UQMI11VtV82Sw8GdFeD5+YTru9RHMS4mfZFE48cmtl+VteEzHvA444VBBFhYCDRHCoorsKz/uX5ip69lcmTw0K/2pPk4dUBPIKgLe1vZEHwpr1JoyN5UpZL+XPV+jwATK1DQFAIyGShLwn8WyONPt72xDBsBVLSUKZiru8dXiYuCde/svMAonFXhUdvsxPSfTYXko0dwwq+NeXGA0Mt5na1ZrDljv8af1YGq/64sec2fqIN+97WSH9fK4I7JOfdnvIPu5wMAIVdDQBpr0RPvMbFaVQCIA4AcPNP4a4yxBdiNzqZtaEid2HYAMAN6aIiVXtM+wW5nDqaze2rohMuInAEA5bO/hKvbSnLnlfTW6yGuqba1UK/TaBP97IolohkAVKATL7IArewXe47gJ2LHijGrU2QyIrDTYAsiVuEX2bWsssh9Mo0LUKFnSQCcadND+dq1dXmdAOAFAwAPpScoAz41MDJ35S5tviY8/NmSxjfkB8jktkoiW2exYdSshLn7/uX4Vt2uA4GBZ5TppaZ5/xUCgEwQssLBZSUmbGLokiT1mkgVCl82AEi5tq6MUd3WXRSwAE9GIk+eHsiHH9+T4yMuIumzw7ZqeJZ2SkdXySa6r7SZUGYAfl4AcJY9/UUAQI99sSba9p8u1tpPV1uHig9ny6kcljGSUZFKAgzAwVPpd0eyOBBZX1uQSxc35bVXXpQu9oERPUjkAtGqquxT/1olSeBnsiElpTlMcgsVfpZsdp+BfkanT4CTVX6muZz2Eisp9VxokxzThJ9KsYCliWusLGvSFa/o5+dYJif7OVxfu709ZfMAA+AIBoL+GbROSsNQHgaNzZ4CPAVXMHZkwImKS7O0EMaPyHvVtdRASDj9fh/u2COhT8fKxA7V4Ge0t23BxQFQkBO6dFmnLh9O7UE/HFZ0z1lZztltNig4PJKLOxcpdO0aN3mMQgAbBi4v/KxbR+etLjmcyQDMZSPOJoQIOwIH3BOeFaXcwHMYjFgL7RhU8BDqgN+m467ZbM1QJM2Sni1uzkHOTnKBW7keHXFj/LmmAUslpzAyqvtFGmtf/04kv6NZd5SpggnBQy40BHD0O85xXHdwbMkoJG0WTnVZylhvfH1upd86SOVrBI4IhZQ7k+y4d+0+WSJkHRFhFIK2VAJLncUaytnq+U8HVksJcMfK4JmvqsrXsGfQPAV/rq+vcvxYmk9athoDNyosr4sMuGotebaoyQDLThrWAwVQvSvwFCKpYACuy+LiskyDIxlBiayNU653MIiigYtzqM6EAn4JFJhRAuZaTa5R4U5+zQT06/vcnhPOCrc1G/DzpipeWqb7x4M+c+wiABgOH2cYe6kaxkT1IKo27t69zUAF16Ro63yuB0Sl9eSNHJzFZSxKPwBSCbUd5nld+nOfb8QcSEydDs0BZPAYdA+xbk9O4HFoCbBT0+t14P8utVHLuaBeDM4OE6V3huzcEu/qi2qmB9dgEORN32hMHJ5Z1M8p1zVAlPiay/yzNypjvikM77aPc2SB4iyHKa1v+wvLgea8YkmxAugmGmyOu68Ll7bA+KteW4dgzQvXb8ibb/6WvPTSbdrtCxe2KcVx/95DTZSMJzz7YKM++PCO/PgnP2bJJ9576RIAnw0ywHqDAQFEAFS7u0/k+fOD9B3f/e5fyre+9aZcvX5NLl+5KA8ePODZcPHiRWrsgjHmjLm33npbHjy4TwY9KgJeeeUV2d7ZIaCBxlybm1sEoB4+fCg3btyQ9ZUNatB98slH8vHHH/N8xnPhOfcPDrgmkS29cuUq34/z0xnQGJu79x8y8fHs4JncvfepPNl9qokIb+pgem/xPKcMx+mQABeuj7nEWOD621tbfDbYS4Bl3A/jiXzyySfyj+/8EwFX78JMGwEHcqSaMAf7B7K9sy1vfutbsrW1Lffu3ZWf/exnstDXDPlhYPPF82Z39zH1iTFWcA6//vVv8MzFWNy6dVt2Hz0i0DZYwnk8loODQ84Nxhf3hbFEMPDZZ3cVLLXyWnwHfYuTU4KKy6ur8lu/9SafL4GsIwj3d2VlRSVSXnzxRXn06BHH5ZNPP5H958/pg2HO8SwACp/uPZVr167Kk709/h3zhZAG84ozEOP42muvyfXr1ykPgxJ0ZL6RXABbHcHK8/3nPOfv3bvPtYNnwHOBlYiGX5jDq1evyZMnu3Lt2nVZXV3hun/11Ve5Tp482SMAvvtkV9ZW0Xiuw/V1cLDPsuz1NZyH6gd+fOdDjsnN27e51tfWVjn/WKdwxKELvbGxxvePxrqW6ayDyWUauleuXJPh8Yk8e74nDx8+kp3ti7wWgovt7W1ZWVnhlH700R2e/1iTg0FPsP+9oY4zV3G+41lQOeDdDvFZyp2MR9Q6hpm5sLYuH338ody6eVNW19bk5FATNYuDBSbawQqE/cN9YfyxVnHmOMtgruGJJ2qStVBfMvsrOWFX2tIcUyRNantDPNcj6Od23Btq4d/Y1/5yX1HX7KjQHaP9nQNgFmeEJU7aA9ecsNJrZn9ZvzezMyN40xzHM2w6G4Bg/6rfDFkYrAkA0rNeswArfb8DfbVmpYNq9qc1YZovRVH5ESFpBzCZ/mp6PMQIdZdMTUB7U6Ez06+1j9uozsj3o3Ocm5TEsTqrTPwsQLFs9tE2o8rKKl8T6v6x2DoRQDPLrvluaz5lMjf4fZb8KEcKfjzKrsFk8qqepcmh/MYLK/LGiwoADnqn0uuCAXikpcAEI5GEzTrn8bkdkFD/a5CAhpRsh0wU4mkjEOH9zmBqW5ckVlj38+TPAyCxhCH3XeXPImnhxA2SNCAvjEQG9GoXIFkx4JnkZwLi2CztoOuvkCeogfFwo7WEEu/H3o/vVa1FgGOqb4//MJt44Tv1/I4gv/5d2XTaR8DL8pNusBGHfF9Gu9SsQMvJVF8/1EdG86tOTya9ngw7CzLqLMoxNAD3AADelcMDBPkiCwtKCgkVqUGywhNZuj9xjkQNwPMAgFGf1dcFrU0Y83kAIN9LMEybgHilgsaTtt5bNNY9Jmtbc/gsWIXwQx2rYWxlyYgkkWEMwEF/zM7cYABe3rkgL92+TgBQK0/Gaf0Su6BOvuonu8a+Jqe1j4Cz/+BjemUHfLcYH/eqSlTEh7HZWKwC0+9S+RP4WPRl+1kijz6RlQLredRsQNo4F167OpjGVvdeC9+mZVJPZtwgefDLwCmVzFj3t05An1MGP9BgYQAoIm9d6fJ1dTN5cMZuX95pz0t6W8CzYkNRz6elK+sMoXTf5HC08B8W5NHxkZwcD+mMZvAvG2Nvz12La5LDSsZLabi9vbc/J0uCCuaL/QZ0cGSLSCnWsYARgcO0v7/P59pYXcvdWEGbBRiYDnHVlcpaI2q4vUzXNSZw31ygFQCYSkVCyYoaa9U8SVkh/N4WNRhpcL6eHRgjaHVd5zBkdeqDeF4gDIcC39l8T5Nto4ZfNRh9znlwuFiylVXgeRH40FkfniZGSrlRLOMAR6UCrBoGrdIbywdqnvfoKGJOI9iOucV8Hh1psIpgaHlF2Ru5K2MpiMp5rbq2Flp9jTLDDAAqyILSNO0SJdMF6XYXpD9YJNvC7UBMzGZQVDO6mv3wbpglUFIb5fMCgLrXdX3G8rPxGRoh52VO5ftqYy2GjoGul5Q03xRA8nnvxNO0elhfgx4AKSjo4LLTcPPIFg5r22lGKYaq5NgBxBbHho5ZWP+tB2RJwZvxrfpjLY+HY5DvOetGmX2eTKwEeGJgi3c1bL/0rCYmfoApAIgyTdO8Cvas/fzR74lALe1ZCBQcFGQig5pNuPdgw83ZiF1QZwVU88rDdeybAGBaO3Cgg67nPOco7UPXBarLC9MeL1kmyCCCsZYYShaQwxmFIx8bDMEGbmxsym9+8zflK1/5CsGZa1evE4DBmQcnZu/JMzaduvPhHXn3J+/KwfGBLK0sy8svv0xwZHNzm4mxIXTf+n1ZXFgkMPGzn70vP/rRPxDAefz4kXznO38gv/7rvy6Xrl6kvhDeo2yvERNZ9+7fl3/6p3+Sv/qrvyIohWUKUO0b3/i6XLuu97S2ukogD84pus0DyMA8vv3W2/LX3/+efPDBB3S6CU5N1aHE39FY7Dd/8zd5LYCOqtmC5GRXnh3sE5z6wQ9/ID/84Q/l+bMDX1B2fus/PdDB0iFYOR4TTFxfXyeQ8/obb8jv//7vy+uvvSY7Fy/yM092n8izvT25c+eOfP/735d/+Ie3eFb6C4knb5zjAcNLL70kv/df/568cP0FefT4kfzH/+c/sHs91i6+6/GTJ8XGwpkB0Of2rdvyzW9+g8+KuQSYtb9/IK++/AqdVnRb//STT+Tw5IjjCsAQICFAP4w3wMZ33vnnlEh0xhuSbwAiAL7h3PzXf/AH8rWvfY2MUYBQeB/mBs9y//59AlfoHj8YLCS/BT7B22//o/zkJ/9MEPDx412CN9CAdj1B+EAYV5SYf/WrX5Xf/b1vy1e/8tV03uC7oJP7ysuvcc1gzrAm//YHP5T79+/J3bv3CN6BhYx7wDzjv62tLXnhhRcITGL84MMBMAUAiOcHWI31DVAQ10FghzkBCL69vSVvvPo6gTKAari/7qAnC4uLDEBxLawv7Cmycdh8ZMjgwRk0uO9nu890XA4UFMf1AeocPD+U7373u/LG66/LCzdu0GX84Q//jpp/rv3HsusQNIIZ6aAxghwPOvKa0oqazfUN7pXT4bE8uHuXzwuQ9PLORWVz2vkNcBrPhft329BsFDX7mPDjxM8eBkSJVe0+qNrjgsFrPsR5AEC/n5jg9/PJ7ywzKU0TuyoLrH3IZpI0nyP10xbfG0T9ed4HfyAy5mf7JWcn4LCfwVjG3GKenFmvJcCh6mBOoF2fU34GgprhZ63+JdujmHDOY1DGL3pmtSUTM9GC/m4B/AUN7BTQG6NsrgeS78/PyhynOtrWAgAGrUW//FkJt7az2D9TVrC0jYcyshqvoJmc7tJiutgUxWeUiaeqyiito6hFRgAVZxKSLxPp9rUL89L4UL5+Y0O+8uKWAYDHstA5lr7A7hxrCTBLGvU/Txb7+lYCj4J6YFS73m09NmSFG+FEbclsGDdLclgH83CW0gbV8RUJLWDjazIY883mWtQfVhZXAuOQIMdZXpWKliWps/ebgtWZ3Rj3hUuDjAjuKACIFxiABJnsO2MlmeMTWl3pz6DyQPBZyC4vAEDE9hk19rg1rrfENDZWKauWHQDsDlgCfCo9OR6J7D09ko8/vS/7z1AcLLK4gOoHLU1Nr2AXHVhi0s/GG+/DGfh5AcDY8OznBQDhZzgBwAkhaH7lYBs1l4umVrH5ZNY4xtkJBqBWe0AjOHeATxJAnRF1MdE1e2mhK+uri2QAXrl0gQCg4x9eRYM/4fPpWanavA4sJuanNaTxhm7cN9X6jrq7CpqWBJF6r4Fgg/nwkl/8O77q99d2rhHH/OtvXZ/CaVldWU3lMThY/NXU7qgYgEXgmTc+GYUjLHyg38LSCWQ/R/wz0zFfvPliWIs9Zh+RhcVre2u7agKi7Iy8MUr6fCxr005pJhjd69KAxUx/ORDtBsudIrKyDg5k98kTZs5xsN++/RLvQ8W1q88joxK6J+u5Ors5Qjx40321iMY39UMUqPj0s0/p4K+hfGtLG6fAoV/sDxJd2UN214ehgwa1O3POvCRVnxnlPVEUHwCft4tXZJmlUIWeo3dnhLqFj0dXPrt3nwERDkQyMQYZsfbxjfXqsw5mjgs69SQGRhjzWErLB7XOhZ6ZsjJtX8vYtJhPOONwqJFxRxds6ue0aujZfkjduIL9rLrZ1SKrpYOkn8uOxJQsTF+3MCA4cBGAgLUAwBMsjoWFzIhVMCw05qg08ArNvViyWVgJAwBRMDA5ZeB1eHAkpycAjEBz7/Fgg5AsDyQDTxIIEcCHCKgTzJzbiRWaXMYADDoa8dbiYcGDyAAfHzMAgO5gRAFuPwjauned5VO2/b4GkFKJf+iQyM/NKcHNdipqT3jjA1u/dsNgdej71QGpmWvZDscSkPL7dYz0OhFkSsFdy4POA53a5gW+nWe9uG5DR0uWrw+PCw1AgDvlCVVR9G0/5wMnAFiml8VDGyVroRNqOp9mZHTpfAW2ZnzO6MhDg2PWIckSaks4NA7OFs3Xenhnga9pbqidV+p2zlqreV3nLpfMPHrgbo5QPGZ8/eH7cP55oI/nIstsBAdLE0l44Yzu9RcIjrx0+yWyz37tja/K7/zO78i1qy/I4mJX7t1/LP/+//z38pN3fyIfvP+BbF/akWs3XpBvfP0bcvPmTQKBy8tg2SGLLHI6HMqjh7vyd3/39/IXf/EXBOpgcwHAfeVrX5OXX31Ffutbr8vRCQIYkYN9LZd96+235Hvf+578p//0lwUACDDoytUrBIXACnvl9kuytbMon30C1t+n8vDePfnL735X/ub735dHjx/QyXbGeX/Q4/kBwAvf//Wvf10uXr4kW9vbcv3aNf6J1yeffSp/+b3vyZ/92Z/J++/f0Smx+fYEns8hzlr4BRjfy1cuk+WF8fzd3/1d+ZM/+RPa783tBUFV/I9//A7Bv7feeosA4Acf3JGTk8zigZMNYIggErvVdeWb3/ymfOc735E3Xn+DZ/y/+z/+nfzN9/+G5zYALABREbxA9hyJhtffeF3efPNN+fa3f0e+8Y2vyMmJdhLFdZFgeu+99+Tdd9+VGy/ckFu3bxEUWxh05Z/eeVceP34sf//3fy9vv/02ATq8P+rkYV0DtAIA+Ad/+Afyu7/7e/L1r3/NdPWQwQd78CGfc/fxHoELBGwYi8uXr8itmy/Iuz99X9599yccZwC9H330EZ19MAfpVHfQWGQgqysr8trrr8q3vvUtee311wiOgcmH73j2TLsEfvTRh/LTd9/jdQBafnDnAwLVGEew8wBQknF69aq88cYbHFfc+4ULq1yn2AP7+ydkjuI+Pvr4Y/nxj38s//zOO1x7zm4FW/Df/k//s9y+fZtg997enqyubxBYJRiIBiVJy2tMxh5A9F6vw1Jc3Cvm4NmzfVldWpEne0/k6fNnLJ1+cO8eWbZ/+qd/Kn/8x38sf/SH/61sbW3IO++8o+XoZIGdygkavtn5i5+dWjCXNAG9a3PQ75oMx7K5AQDwiiwvDOTP//zP5R/fept22ud2PNQ5wncxUJpK8r3PAkvabFY8f9RGGavM/JVG4tfO0ZgM9QAaf3rHYx65BrL5fRWSBlEbK/gpddh/nsRz6ro9x6dpTyxlHyWNzTwd4TMcFJ17AAhDJkvAXgVjE/sqJtMLF6+huZjjNvfxo99NQLZKIivDRTuZmhFs3GkpcVOOctKMb4yfnXkhxjmvH+L+bWIbzfR/rbTUz/dOWTF0li5gG8MvArr1/WZf9EwOYzGG9KWqsuck0TTLf8+Lyvw8SBkAUANYN1QgsD+ShemhfP2FC/Jrt3bkxrUNWeqdykD2pScoAz6VLpKTExBFlK3o/kICAFktpzGRn0dt4J4nIMiQonRSs2Q8rTWT/+KeRoI/AB742SLjdo2Ved1TtXvOnvv/2XvTKLmq82r46equnrsldWtotYaWAI1oQgIJ0IDRAEhgM9jGDg6eYpzEeb8vWXmzVn59681KviQ/vqyVN8vJG08xYMxokLCZLYRASCA0T4AG0ARo7nmo7q7pW3uf89x77qmqLokhcRJqLSx3d9Wtc889w3P2s5+9McIAtinjDiC1a6yFM22+eFc1XDmehzD8MSZf4fwNrqXa+arBp6XPNLUyY81tB9qvv0PbqVNIVh0YjIi5rKOyBwC65kQB+8szIcO1kTrmd6C9WFshnRYrl2xZFUuA+1Mx6ejslbPnOqWrK8kEalXV0ACgjmltN3AbYGWIZy4WAMQ1tKLULxNnu/143S/ZtaWseC/2SiUABOfyYgCgQ2gw1Z5mTGLtVACwtDSUVgnfDpmMtMRLIRkjUldTLaNHDud/LAGmmauR1GDVJIxBkLCNlxOMQ2xp7t0kKTCEkWDXSi7VMfYJTEqACNdiM/bDM4LH9IVGty35ja69uX1r2hNdk/25UfKn996YBTCDgEbLV7RWmg3xMmc5B6G8BzDT6JBpocKVMTly+DBpu3oYUbc7DZ4Q5CKgw4TFQQTBuilRNLRHw1Y0JcRhkOHTqM2E5EC0ZcUmmAg1W3SRKbL3MoBEgIds6ZnTZ5m1xYPF4QMDyZSr6MtheVlThoipRh432Oj3e+6wHgjoAkfBN8Zicuy995kBx4Qb29QkdTX2eVZVmoXUYdwBcVbWWVAiiwXRZWFaSqv7faav7XNVW2kFLywoC+txpUkbe/SY7H/7beno6GRB+fDhjSw7AsgRcbqxB1SlRZtnHQVMQ9TfLPCuppm/geriy7JFuzhTMxFO04kEAUkE733UG4rL2DFN0tg43GY6zFgNyhfUxMSjHvtjL3iODgPQaHvofThjwwl2IwAaAOXyCjIPzpw9zbbPmj2TLAgDhoUlw+48dJ01Lw0AFBlI9lPTq7OjSxJ9ENOFS7JI/0BS+gdRJm6ZXU6gpYuIuh7pXDfaGEPbwOMIbvo3qumn/RdkWnRjDEpbdU0x5XiuLby2h0FFEe2gYvPd/bt7AAjKRq1pQhAgFgAAtU1hObkNFJhhDBdlLQfX79Wybb+d7nhzRWLdjKlbcspxZfUWNZDIp501VLbWbYMCoGAQG0cwu1ahZN7ZIwYGE5xXeAEIUnApuJa/4eesidESCjwDbHQAALmhWUajXq/YwSHf4TXsSwpThFPX6s7lKwFW0Xz/e3134Oj40RKoXGGj4PBqD8bFDtlBr1gWgR5g9TlooKR6Q7hHPSBi7GqJJkFUMcxQBERl8XKptOWGKL9Np0xSCwAJ/rvhhhsJQE1qmSzDRtfI4QPH5Ic//CGBCZR2Yn0AOwqlpdOmTZUbb7xRJk2eLE1jRrEr3n33kBw8eET27tknb23fbgy+LNAFMOjqRdfIfd/7Hp9tZaXIocPH5cCBA/L6pk1y4O232ca21jbGC40NDWwT9HgBBM2aNVumT50qM2dOl4MHD5Ox9+6Bt2X3np0EbqprTKkckj141VZXEUipKI0T3ARwCeBuyvSpsmjhIpk2fTpLPbt7emX33j3y+K9+Ja+8spGfjVn3eqVE6xjCwQgl0Iidxjc3EzybPn263Hbbbew3xAf19WVy+PCH8tvf/laOHj1KUA3to8bgoHUNt/o7rDYoizMZi89ec81Cufnmm2XOnNkMiP/1X/9VNm7cyD0MrCD/ZcpBE9IysUXmzJ1j2HOLl0hdXS3b+M4778r+/fvIksTzQ/+iTw24Nk3mzpvLxCvaePDQQYK2AAtNMJ5h21SrGWYESBzPmj1LbrhhKYG2K6Y2y4lj52UTnt+BA3wuZq+PydJlSwkQ37RqubS1d3Evfv/YUdm2bbv8+te/Dhia3T2dZM5B50yZvyj7xrNZs2Y1wcBJky7n+1svXJD1L78se/bsk7NnzpJJCvYe3PNaWlrkpptuYpkvy73LSqW724CfZFFmEK8kCQbPmjWTQFxvn0kMtrW2yj4LgOL9uO/Zc2bL9//ge45Qeko6u01siLYg7gI4U1VVIfXDam1SvUS62ju5n3d0tBvWYSJJMBJ92tjYIMNG1Mmbr281jNc33pIvf/nLcv3ia5lcgeFOf9KsqWgr9zhNyNngHuX2lFsoKw0kbjAucDDB+wcSYPuI1NfWybFj78kTjz8hW998M+L2jX0Xh+pM1hyU8H5jlGJij4/z8pl6jBPshXyQIDj0B+8IK124l+XZ1921X9dBjbJM/O/sJd7n/XvyQQF+nnuNOfgVShLlS15rRQxu1cQBsVBi52N0pAKAYBHhwFkNANCagOBv+V5u37gJwTDOiD7T4P48l0lTFukeIn3GW2HAyy+J5vP3GV6XUIHgxrYBWOE+V7+6ijJBmuDLz/wqNLbzxRX5zl8f43Fe9EfC78vTdq+UmpgZS4ABACaltGyQAOCVY4fJzEkjZULzMKmKD0hZplviAkmAAWoQxjIwhwJmkcumMgxmAwC6erQ5c8fGTer2Hjwb1QmknndUpz4YG6gysmw6PErVz9X3l1FXzTDoTLlrWAKMawwOAsTMEGjB9/rSZW6CVOexllj6D8KsGWpmaYgZpg8MWcYkWUw/acIFJu6UTQj02KxDvQU49XyHvR7rN+5BAUyeacui51x3quln3TkDhhi/3wEA0yhPLYlJKlsqqdJK6U/HpHcgJa1tvdLW0S3d3ab0uqrKMN8KMQD1uRlA15S4GrDS7A2uCUcwPxwTyo9VAnyRACDXDuIMDjnNOxsS47Hau3i/4j/oZ5bkDpoxSH87umVHX2b8iVSiBLhGyACc3DJOSkAMyoK8Yqoq9UUcAuAo2X+IsSFn0m1YhugzGzOCmU8DNLBp8b0u69Ka1Kne4rB6k4T2106dD6jKY7WKGoaIIQcV2gN0D9T9TXWeg3v4X9+/KYvMNYJAoNSqPeLepHtxBiD53M0slZdZxLQpi0GAwzp5u37h3/6+BDsJL5Q9qK4K/kXg9f6R9+TosaMsXRkzejSzveUVRuAQdzaA4gAAIABJREFU9c3oVD3khO1QJqD9Im9QmQkblt7xwXkAU6FVGYci6B1hgu/evZf3jgeI0h4AgAjowleo+4BHAnq94VplzGAAfbPMiFjzPvwNCwtNGouZZl9N1j6dTgZlkEov1XsHk0MBQPwNZR7NTU0EdP2B4YvNAljFC5PDfE+qoOU3JjcWGjOxdGE0YwH3R7FW28dYFBMDEChPy3vHjsm5cxe4cI8e3USAC4M4BFSMtqC7eETHW3Rj0oBL3W7wXkxcAIJcAOzEEAu8+fGFmYgZllPhoAB23bixzdLY0CilZSivqApKsM0CbABT095QfFQXwFwAwFlWAjDMjVIclmw+LZpsluVvrRfOSTI1wANTdU2lcdssFeukyB3bPIs8OiPaf/kCsLBvjbMYNsxEH1i3ndLTPSh9PSkZHMhIX39KBjAuLBtYv4fgLLQ47YHVT/b5tvD+MqsAXzEAsBCw45cIqWugjkul6vNnW+7vBsDhc7NJCS+BUQwQU+kBs9lEKed2dgRdzLUix/Aoly2sHzC6RXZ9LQm1K/FdmoHle931zepJBl9aUKzdBFH+3ELA4UsxuO/xNzwXYGJTrOOk/n+sVUqLNyXsdn102sUAg+L0RlPD7fOsKxzuNMR/LiEgaTVYggA2ul64a2Cg6eg6VlpDHnyV0fUwLHPuGZ4OYLTv7PgZgtmhYGU+F3u9dm4Jk/kWf/y7P+MONSjUA2AQYMMh1LYbQJsGkdiH3e8MWZxCvT7uA3As8xYUlLF+7Wv3UBNw2Oh6ObDjXfm7v/s7AkR4K/YZrAnV1ZUycmQj9QO/+MUvMrECQGXrm9tkwysb5eC7h+X4yRMsHwUwgf0cGrYoA7733nuZ7Bs5sl4uXOiQdevWyfYdO2TTa68xLtEyXqzNYEajLyDBcffdd8u06VNl+rRp8sQTTxAAPHHsGBN2mKcwo4GeMAIwdEllOZJPKcmmM9SqRfvBggTAtmzZMrlh2Y1SUQN3zSy1AO+//3557fUtBOtKkeWF5IYF7NBf2EswfhEbYKyjL2qqqmXZsqWy8JqFsnjJYqmuj0nHhQECYi+++CJLmvWFgBDjDc9JS6zQl5inJt4pl299+9uydMkSmTS5STo6Btimffv2ypHDR7hnp3RTtmXvqpeEz0M3EBp9a9bcKguunsfg9uWXX5ffrv+tHD50iMlMaPLhO/H+axYulDWrV8u1117LJoIFCABw/4EDTDBiXiN2QbyA+YfP9PV2C6o4br/9DjLXRo2tlR1b35ZXX90ozz33PCsH0D9nzpzhM55/zTWyYP58goHYR1C2C6DwjS1vyLsH35VsLEtWI/Y+AFrIrON7WGadTHJ8rVq1Su75vbvYxq1v7ZUHHnhQ3nzzLb4PfYIxP2P6lQSj8QzQj3iG77z7jhw/dlwOHjzI+0Hshj1/+rTpcuWsK2XypEkWLBwjwFbfO/I+n9fefXuZWAWwffPKVbJ582aCl3jh+6jdJ8LrNQwfQXB6wsRxUllZTpD1yOGDBPcAFKK6ZkT9MOpj4u84WM+fP1+2bd1KYBLx3MqVKwj4dbS1M0aG47aCaVhPk5kUAd5pc2fyIJPsS7EKBCX5PiCEz8PrcMyY0TJ65Ch57JFfyvr16+XUR6e4zpkqESPhwr3diSc0fsjHmHGZ+ma9yo1H9GB/MQBiEA8USOAVAuAMwJb7ofB3uQxvrvWeZEKhNl5M23U+63uZdA6YjlFyglv2zHYMkbDUs5YRljcxOvZbrIMYN6rjWihWCs5HQfwa7mA+EBe03WmQAUpsjF+gnaUeEKXf4Mb3Oj6Cs4sj46NnEHdvjfz/HHmmkISA9+XEv/p+SCbpOTUPg9NngPrfny8OzD8fipdw57s3TSBHTTyi78zVgHP/7gOxqgGYFIkNSiw2QABwxug6uXIyWNd1UhMflFimS+LZfonRCVikTMqltqaeUgZYe9yXiR3Cijv2t42RguesGnlKCrG6/IxZeeYtscw3W05MAMTGTpCIysBoUR21S7g3u4xCrJe4Bpiv2A8CrXq75ug5MIhzIgaDphJPdUxBbEIpqKvp7Z4HTOWNi2/Ye7fzRwHIsI+Mph7mZxLlqugDsMBtea9ZZ+zZ2H4oSlyATr6J0UKd3cIl1Gats9VgABQBagF45Nm8RNIlZQKOZyITk86epFxo65SODhBeDMu0pto8j4gElxe/AuTDfRrWItZ1wwJ0AUCMgfAZWsaaJ7EzFCgVGWSFAMASg32YEnS7t1igGKJZZk2JnuEwZ3PmtZ375rxhho+7XRgXXlok8z/8FC+FBqDI6MZaueLyyQKZJ5IQSgC8GYBXX6UkhJifTcI9Kh/lM/DwPtWw5FnYAppqlujiGuzDPPJ0evbMx9rOt9bgOioVkQMA/vX3v5AF2IZAGxMP+hLuK99BJAcADMoNTG0+btoAgCj1VVt700lnT50LAiZ8F0pWhg03Zav9iYScOWWErlGuAAAQYsXY7BgQlxu3E8NAwWQI9bgM+FM4U5l7H2iPZySRp/dwYIHWDMxAEBBjgAFMnDplGkG8uoAB6IB/6soDsw3r4gSEPmTe5XuwxnXJAIAIro3uIAJUM8As5dfTQMuk0gwcEdDiuYwdPYbZZfQpMyPOPRF9dvQZQgDQCGRC3BsLJAdpDjCCstCQtcVSRbvAGfq40Q2EyQuyFAAAB9NJHqROnTpFkdKxY1G6UxWZvIEIp5cxMYun+T5kZaLtUbeiWECfB6v0UgFAHAoq4mUUIG9sHBECgFwQ7MauNt0KBnilfznBl2MtzqA2KDG0T8Kb0AjuI5tuJiNnz52WCxfOETyfNHmi1JDJYhYelOy6zlh5A0jPATmfEQLLqUvjfGaJgbR0AADsScq5Mx0yOJiRRD/APzAATeu0lTisYsNWBq/rampKJj2TCy/P8lkCgG47cwNQs1lcSkCfbzEFA84di/48cfujEAAYjmsLMKt4uBWWdXuch7Igy4TN35SS6Utt5MO2FgpIo793gzBupgWArNwlNXod/3CYSg1ESoBx+DYTPurchQAD9xHHWHJZ5nmSN9H5EWWO+ht+zgHLKYXT+9QNlD8783GoA0MhKYxChy+zboUlxJF70HXNavy440Hf55cgBcGOffQ+OMn90Jo8FWqTlvnod/gmVAY8d+QFslmCQbfffrvMmXMV2fDQWPunf/onJk+wx1fXwcU2FqxPixdfKytWriTYg5ji9U2bZdNrW2TzljfkzOlzUl0LnVoDAEJjbOr06XLjF74gCxctlMsuHy2tFxLy2qZN8urGVwkiGX0+aECakliULAKIA7vrnnvukauvmU9ZjvsfuF+OHnlPDh06TPYVCMTdXR02Gwvf9xJTlhEEjahlN1IXi66/Tq699nqyxZicgr5LRuSZ556V5154iay9vv4Evzc1EMYM2K9xYEHMo2W7l02aLF/+8l0ydeo0mdTSIlXVpdLa2kNGIwDAHTt3hvuadX3DWop5ApYr7jPR18e+A2vtu9/9LhlvNcNLpfVML1mEb23bxlgEB5r+/sGIIyParlqHYM0B1AIbEdfAOoLSaFzj0OHD0tvTw2ST7g/zF8ynbuGypcv4/FrbWmXf3r3y6quvkg3X3dUVDGPMexzwUDLaPG4cgUMAv80TGmTvrkP8zK9+9SvGAmgnwEZqNo4dS03Cb37rm3yGAMVOnDhBUGr7tu3S1ddlnZP7uc+hVApz3BhppAyD8KZV8o177iUTFODhQw/9Qnbs2E3GHRn9zc2yZPFSWbJkKfd2jAmAnls2b2EJujHZQoluOa+PMl3EwM1jmwkYrlyxQsaNGyM4D0MrEX2NuQyDkhHDhsnDDz/MUmG8ENO4ACCeP/rw2msXyrDhdfLhieMEfzdvfl1OnzllXD9LSsjiGjbMAIYLr1lgSq17e2X2zCtl2LARBAzxvZADwaEiZQ8KaDOAxmuuXSTLb7xRps+cxfds275Ndu7YKZte3xTZtuqqa6kFuWzJUpZg/+M//H8s38dnsI9DH/CzAgCDBGQRWRC3wRcr4eGvcYWZ2PkZamFSRuPq/GeHfPFCofOPJsa59hcAAF3GoPu+fLGGxis4Q9GBOpnkM8N4VQCQe1gBGYwQ1Mu9t9z4Xg/TISPJ3I9hABYCKmNW0sVvf77r529PMQDNf35hJQj7x/ZzGIfo+y/9ubr3kK9P/efuxmmFnl+h3w+V4NPPKKiVN2b1gQGrG5+VfpFYv0hJPwHAaSNrZNZlTTKppV5qy5MRAFBQcVRaKVWVtXkBwHxtR1uwdhIMg8aZPYuHbTaMQf6nTGUajBoGVORp5tFLV7MF1aBDPMdEEDQIS5X35sSrXvzmEgSU/UcGIQAzS/5w491CAKACn3qfwbO3482U+2JvMoCaVluAna0lmvgeZS66z1SBfR2/2j4jsxFWNvr9b/oVjOyMpAfDcwDkxSC7lYlVEADsS2cJAJ5v7ZD2joT0dGctAGiIG4UAQFwffYx7pYttCucTBQCNAav7YoxqHcW1T1197XzjJ2deeZV1wFYoq+YBgOHnTEWQ0ZAdGgDE2EHcx/thcjs09QzibAUAccLNQq8X5fMAAOMyurFBLps0kSAdmKiG8GEZoNYJGzqaOlYUQM63jrhyVUpGQyyKJ6d6uOZ+ogSGHJNYV+fV6/98/Y2YjwBz0gDUOQDg33x/SRZAGxmA0GCpckta8zMR/IVQUU5TugnnMAsAsnbf0TjLCrVaNGCqqgYAaJzVmL1NQJMEguEGAGwaM4ZBHoLjiso4Nz0E22QfWQdWXWiMjfPQ9X+5C6oD9OT0ntlAcE3oowEYMwAgArgylsxgM66rGxZ80vJGjHArQUCRFFx3QdGl3l6GmmZq7Rx+pXnobs26OVBoDbkZ9C7zR+9VAcDzCOSzWWka00QAEIFqxC3TfpnruqnXID022S/JgUGy9sxk9jNMJQ4AaLVBuAHbtmcN5TXGjLIFAFNJOf7BhwYAlBgDcx8A1PaUBuXFfkCgEyLMEpkae3OAMy8c5AwAiInKjeciGID5AUCz+PivfAduvKeQi6kpS7bZZ6ed7mbOMeLRd5EJQikT9KvgIAjmTU11lcQrsAmaxTudsS7KdpxF2qoi1EUyoHzGpTFJZWLS1z8oHe3d0t01KN1dAO4z0j+QFpR0A0LmpuAtPGEJti0R1kyhQ6HXZ+O2zwcA/X6O9mfukpYjEm6nvG6qWh4VOJW5B37Xfdhe+tIBQQ9Iy1lz3BLWXAagz5DUn0NJAh3vho3GzQVZUsvSUtF37ZlPCwDMt3lwfA9xf/i7bir4/xQrTw3ygI0XSviwtpsFBRobZt6y9I7sJ2PqE9Hj8eaee5BQRmdw755Do+rPuPuA+3xVz88FDfMCgHko9YUC9o9TAuyC08aYSQOZcM31v8+dF7gnrC/hPhwedlQbJt/zdI+B4UHbHqiwltAN3iTZ+DxTyUCD7gtfWM7n9ta2t+SXv/wlgRuUvsYrq7gPllcYUevLLpskK1ctl8XXXy9VVbXS2tou297aLk8+uU7a2jrkQpsxfFAAEPc/bdp0+drdd7OUtL6+Wo4ceV/Wrl3LUlcAP0az0Ojo4AUGDMp1v3nvvTL7ypmybdtb8sgjj9KF9ezpUxxz0KKEkVK8FOxZG1TnaMjGpLq2Tq6YOkWumrdAvvSlLzHRh7Y1jm6UbTt2y4svrSfgBl1AHwDEOCqjJIm9n3hcbli6jICbAZRGBSCSAoAAdtRVVUuRFABEGRM07xAfAfy7+hrDppx91RUC75+21j45eMiAa/gPmnUUAXcTAiUlgRkFNA1hHnLrrWsKAoAoyUbyD/2MkmoAvrfccgsZcQD4EIs99NBD1GJEhYY53JQGTM7KqnLKtCxffiOZlJMnT5AjR46yfT//twfIUMSeBYYknHpr6+pk0uRJ8pd/+Zcye/ZUSSQycub0GY6p1157TQbSAwEAiOTruHFNBP4IAKaS7JdVK1fJN75xL912N722SR57/HE5sP8dsupGDB/Odlx11QKWph8/fkK2vrVV3tq6lWMW7FB1i8X1AcKhNDeZGqSGJeJg3P+KFctl/PixkkxmaSaDBCvA067OTgKJOCABrIWutQ8AAgxduWqFNDYOk86Odlm3dp2sf/kl6exsZ7wAjWvsn2OaRtHRGeXHH33wAccd2gwGKq6JMnvDsAYgbQ7cnZ1drPJYefNNcuuaNdLUPJ7r6Pr1L1PbD+PLfVVXVrIMfPqUqQQA//X//LOcPnWaQHplVSXNQfRFsD1I9YVX+bgMwGIsK3yDn5z8uABgcA85BgTRODaXjX3pQJF/8PT3AOqUfwoMQPQ7ni31/1hGluKYg04mgG49dxUDAPMlgH0wLmC3OZwIc16CdEn+Emxu6wUMFLFvm/3a0yR2DtAmfihGwvhsAcBiZ8a8+2gkPigGYBaKrKK/LwQ4Fo5Po0CnOWskRUoGJVvSZwHAHpnaUCezr2iSyZOGS13loMTSHVIGBqDVby4vjV8SAMg5GxBBjFaetp2/d7QWlZFFPwAPADQxn2HQuddUl2AAZ8bR3BBulFWHajO3xN4FSDhfHAkBBSJV89g16PFjLq1kIWfD208jT8o5F1MLjnpw+QFAHxz1wUSOf8ZdaRKlgA8AEirkMG3uBxrtWUlTE9S4CtNIFC7AFgDsTWWko3tAzrd2EgDs7cE8RdxkpLMiMbGT+FcAEO2iT4P1bzAMwEsDALXP/PFbDABUgwsgJsBclAF4MQCgAmsu2Ib9FuMCDECtenHbEK4uBgCU7KCgOLOupor6f5dNajFJO7svogw40AKVFOdR9B6VnOaDpVFgj2ODZcgWNbK6l/75EBCm/4qQW+g3EV7bH7vG8MRWDmqpvTOGS/72+9eHDMB0Wmpqw4Ag39KlC7u7eeuXomORocTEV6MFAIBaO46gad/u/UHAhIDNgGi1tnwjKX3dfSwBRuDaNLaJwaVhAJrseIhC246zB0pO4CKbiTIyAHSy/SVYTApsQPYgivZBFwZB2c49u/k5owE4nYtSfY0DAHIti3EJwsSm1hKAPwySGOjO5rtCJkZ0kOQDAHVxpA5iTjmhKbUGA/D8WcMABHA6tmmsDGcJsHEmVFgUPxtEPETOTclRWiAUjQADFFcu6va0GGRxNdMG0J/OteYXgxYw1J+xELGsFAzAVEZ2791nGYAxGTvWAIC6MJNWa0t3A+DODjoyeayZigJ+xPNtFoSaXBEAEH8rvWQAsLwsxnKyUaMaJR4vIdAWsrgwxsJnZFxcw9I/w6j0QGfVRAhWwBCkNHMm+n4wAN3sKhZ1uCeCARgAgDVVEi+3ACBd9ULh+Ehul+NZf+OUQHiAhoJlyXRGevr6pas7IV2dfTyMpZMoBYAGYJosGAMIlAYZ7VzA43cHAGT/xkLzBzfIzWXqXVxglvuuTwcADIIoOx7CIEp1Sm3pkHVLDBdy44ylr981AHBwcICMabxw6Md/nMsWAFQtPS2PzXEBvgQA0N2DfManPu98QsQRjaZPmQEYCa7ymLn4gZHLFMl3CNDf+UCsz8wM1qU8B3h3DAerQ7AMRQFAlGyWlpuSYABDAA/ApLr55tU8hG7dulWefOpJOre2XmgzpbHxOPdnJCiwjl53/XUEYSAngjV518598tOf/Jt0d/dKW6fRy8Pzh14aE4ANDXLH7bdTi23K1GZpa0vIgw8+SAAQJb+IG1ByibURnwUDCqXD9/3Bd5g0A+vppRdf4n784ckTTBZiDWfZMw4QpRZkjQCABuRsHDVGGkeOklmzZ8tdd31Fent6GY80j58g7x+DW+922fDqRoJA3b09ZAAGYxgMewbWoXHHn/6P/0uaxo4lkAf3XzgawyQELLDnn39O3jvyXsCyD7SPrMsigEDo3IGdBYATjMQ5s2fLvGumy0CvsCwULrUvvPCCvPD889wnVBNInzFiE3WjNQzAyXLbbbcGAOCGl1+W3/52PQ04AIYBSIAGLNiA02fMkBXLlxMEnHzZZTJm9AjZt++gPPjgA0x+sgw3nWZCFmAgKjLwLAA0fuELy2TVqpUycWILNZwBGP7zP/+QcRPGAABRmJ5MnTGNe+hf/M+/oKYeSp/BQvzJT35MBltPAiXJcO0zTOKqamMapjo6YFWiX+65516pqamRVzZskLXr1sk77xxkrAhTkx/84AfS0jKZJiRI8r3wwvPUk8RYA2jd0GBito7OTv6Le0inkbhI8JoAAhUEnDhxLA9558+3ybPPPifrX3yJOo9Yb8AmHNc8IYhnh9XW0Uzsi19cI6vX3CKNDSPk5PHj8vgTj8rrr79mvDZjMTl5/BgPbmBZYt7g3yOH3qXmY2VlNZ8/xjnKlcFIZQafgv0lBH9GjRojN65YLqvXrJbLZ06Vvs6E7Ny5k4zLXTt3Rbas3u5u3g/cfuEsvHvHdo4bjhEyIMMDxn9PAJARecHKgEIATL7fu8QIjRLyAWCMYdVUYIgwRJkrZOPgwA8NQDhGfwoAYCHGvwuofBIA0JxbwhJK/KysHcQD4f78OQDIvslDXlHCSv4hkg8ARP3hoGSlTyTWJ+XZHrl8eI3MnzFeWibUy/DqVMAAhPgPkq/xGM7WVSxFzVeueKlRsmqn6z3hHkL2nWEARtyxKbEUnok0sYn1HoCYkcsyVUcYP8Y0MSyrzykB9gBAah5bBqD7udyErmGaq+QT2q9lk5GYzjm+UfM8DQDQJL9Z7RgzLDpNogLIRKKJ1yOgZnShtX9wtiJhyOqk5Va7uU8g1N1WcgBBVgY4ny0AaEqXowlq04dRI7pIrJnHcCWHGRyLmrZg7zcJOgMAYuyY9RJgMdGUyJBkMtwyTqOVaUaWosyCXSqlRpJagIh4buQgJGRTgq+vra2U0SMbZeL4Zilhotd+LZ63ZbSzT2AYY++BBIdY1PRQ8SrfsFIJH6ovGOJaIcOQ3+glWNx1m/0/BADIUmMLABIEx9jzTUH+/r5rAwAQjjrIgOrLDNSohoaLUIYuh8qWM7owCCoRLLZ3dJgyIVtWDHbf2wfeZYCD74GINGqoyfCrqGCgCK0YZG0nTWohYITAUUuANVhxJ6QPCBZasNJ24OhEQymdAeJCh1ezaUV4EgzY+nr7OcF37dlDhqPRAJwqpWVxQdAXdpgpA+Z1S8Sw/QiYwe3RvssxIsntWyD0BtE1IE1U2xCDzQ88KKTtlAA3jR7DshfoL+EeEeThBaQ5tHk3jcF3BdfDoLaAm784BoGNvRI1aTguMmSJab/xd5kSSQwOSAK224Mp6ue0tnfacQDXvXJj4GC72YDGcROMMstgJlBZiSnFwpgA6ARmIZl+dtEJ2JbOYmqyUXi/o5WgLp66wML9cnCQB0qjoTRIVkFT02iprFJ9STBDlWJtNMHgXqsLTWRJ1pJgHTaOKKrJvCo6bzMvLAkOdxEtq9ZrgnVz5sxZaXUYgGA6GIaNCtSaMm23pI/jBQYBdsLjZ7DFNAjTDQdjEvcNpktPd6909yUk0ZeU/kRK0kmMkgrJpEtoAAIAEAxPCoF7OGegkxYAxeHGHABveVzMAsabDXgUgC9U8lgoANf+cuE4F5yNbEROCVJO4Fsgg11oHcn5fY6pRbSjcjJgXjVOzgHeOrKGa7DJgCoo7YJ/nNeFVA+KlNL69xGUzhZWUTCz3/k7M2owINMsUzLJTds4SxodM2pq8uBrgM3SYCcNW5Av+B2q/4uNCfezha4dlGJdJACo1yx4cMrTYC05iDCxC2ilFM2U2usrw0/vyw+oigHd/uMNEjeWjVNShnLbcs537N3Tps0kuwuGFtg7AYg9/tjjcubseenq7OHBAckJABmQq6iuqpTZc64kgAKX3bra4bJt22755UOPmLLVdIosMDDPAHYNaxguw4ePIPh33XXX0RV4REOFvPbqdvnZz37GUksAQQMJyHCkCNYgNsD7UZqMUuSXX94gR987RLOpnp5uJvXIcKDWsylJMuM2dFDWwKp5wkSpramVeXPny8233Cz7DrzDNXPlTTdJXyIhH50+JY899phs37mbQA8Tanp4z2TJVkObEKesXLFSFl2zUOrr68iCRTIOfwPQBAYgjC4AJOqBwLB7UZpsRJ1Viw/zZtGiRbLshhuo0QcTC4CJ4yc2ysnj56nLB7YcDC+OHj0WjDzeJ8qXrVkAAMBZV14pa269Va66ah7XEYBhBACpAdjD/VZ1ACHJArbgihUrWTYKoAiA4//+p/8t586d4ffhGRjtv14CrQAjRo4cyfGB/kPi9tixo2zfI488Qpdjo61pKhxGjhohEyZMlG984x4anGCcbdu2TZ586imWG6OPAcJlsimCsSx1dHSoYFSyCiXA3/iG1FTH5dlnX5ann36ajsb43Le+9S2W4IKVCadl6PXBzbitrY3AHYA1V45AO08TW/HyuIwYPkKaxo6Wb37zW9QrHNFYI12d/Rxn6Ps9u3fTRAYl7bXWQEevM33KNFmydInccccXpbauRo4dPSqvbXpVnvrVE5KizvIgDw2RigK7VuNwWEI3SVteB4H8EqMxCRMaVJv09CUs43KFrFl9q7Rcfpkkuntk0+bX5fkXXpA9FgAMNHsDxN/szzSNgoyE3ROxW7maWGb90KReVO5CY47oUucztKJ/9XWZPh2+VPgd7mHa/Hbo9gRGdhoTXMI+SUDG0a+LxBh5WOM6brkOOZUKBMDswTS3/dF7M6V4KP81LEAkW5A4wRo9FGDjxmtk4nnxW7B/OHG4ez8aW+bstXa/VGLAUJrJeI+y9v39qnC8EX1+OSzS4Pt1YNsElif1EcZPYUIcv/MrSPxt231OOX/LJ7av8yhHMim3Gs0FiC825tExVygeCjUUCa1JVgZsCXCvlEuPTKqtlCULpsqsmeMklmqT8hh+P0CzBAIhmRLq4Qaxs3cfuXFJNIIYCgjHNbHfo5xXS2ENcOVcAxVDYL7pfLB/N1p95veMGx3WUgj6lFLCiOdQC5BjfgKAQ8lwvljtmNKvAAAgAElEQVQN5x+XxISEJ9c1CywagDFkBbsgrJ7n3PYbFiBKjMHgi2rTcd6z7BIJLczjsGxX+xvSWK57sC/BEkpIBTsVnzPjGRA+sN7FSvlvuqRcBrJlLAF2GYDIxxtXd6OV75rcacUUYweQJywmoM9MH5UOC5I8qQtozsPuuc0d0wa/MHuOqxmIu9BzdPh+ix9RXz5cGxUAxGf03EDZFU/bE4lTlYaLeyXp3BFsUhQJvqpy48HA39tnb9phDUaycALOSl1tJZPZo0c2sIoE+ATfhwo811QV7MgykI+ibffXdR2LWukYAINeQF5IaiiY/9nQIJXtQVlznjmrc0a10k3loNHXdMdviQ8Auq62ioaHi7ARqAzo4o4mHAc7MgrWkYwObW2tPESoDhSCwfPnW5ltRjAKTSF9YAY4rGTGFpo7BpQZS2FxBQDxGRfQ0MFUaHEMf2+AuOCF8sjgZw1Jwklv3huGKgjmU6mM7NqzW8rKKgwDcOpUHnyH1YYMQPMplEsqtRfMP2MiQRqCZSi5D6zQYdZ/qH5phh7EAbYFAGAmK2NROt00lvozuDYGLwd74GZmKMs6OcEKJc06YBfayeGYahB4svdBtyGKHBvw0NUI4djAgpbJSmIQDMCUvLltu5z66CM5f76XoqKpkLxGsc3qauNQyWdMS20AwdCzMv2lOgMKDAJAcrWrwk3VZGPYJkfMNRgv1q0UjEO8tKRs5KhGmThxnIxtHsPDazo7YDfSJAFY8x9K7pTaq/1pRxOADXcAKgBoF8AQ8MLCq5qA4SfQl+4LJdhqAqIMQONmaUrscKAliq+HBg18yHyziwNLoM1CZXRcUG5pFuPEQD8PWQDjoR8FpmYmjdJiMC5x2IIIPsDrmAwk03zOBBNtkwMjATVK+B0EAN3+LArY/AcBgEEG3CtZ8gNqpa0X0gD9XQMAkWXC+o6xizmtCaUQnA2znxogXWwwXHydz31HMUDsYjUA9crFxpNfblVoQ/fX/bw6nXlu2C/x/SwAQKzHWJUAvM2YcaWsXLlKli5dwkDqrbd2sFzz1Eenpbc3QQMRJnAqAQBmyQJsaZkgS5ZcJ9ddt0QmTrhMjh49Lhs3via/fellmi8ZAKmPYExNfR0BDYA2KGlsGFMtfT0ie/fupVYdmHNI1iQHwABM8zNgqK1acSNdZ19+5VXZuuUN+eDDE1zX4B5rWARGPFyTaK7WrOlWs89Bkw7gGkqAAUC+/MpGSSYHZc1ttxHAa+1oJ7vq+Rd/Sya7lsvis7yPnh4CRnPnzZPVt9wil0+eTN2406dPseRyypQpBDs3bXpd1q1by+SmmuSYOCp01NYS+RnTZ/Ae58ydKzu2b+e6DZ29O++4jZo8r722mX2zd98+aW9rk8HkIO9Fg1AFAAHMgV12+x230+UYmosvr19PPTzo4mGeIhEEgKGuvp5GWAAAb7jhBpkxs0U+/LBddmzfIQ8/8rB0d3fyPvAsAOr39BiWGv6DmzPYfwB9wZh7++0jsv7l9fLA/fcTYMR9IW6ik3MjAMAJ8vu///s01mgcPYqg2nPPP09gTQ1fsN7pfYVyE8I+dQHAF158VdY+9RSB4EmTJrGMG32HsQsQ8tnnnpMzp09LT2+XdHQY9qnpqyiAoPsa3JcZr5ZkyDT86le/ShYlntnOXbtoTLN5y2ZegwBlmdU4tXNVAcC77rqD7MWTJ4/Lq69slLW/eoJl6ZmUMSmh9AHAPiSinUOxVkTgcug3xFuFAcDV0nL5FdLT2SVb3thSFAA04J/R5C4MAIYnkkipnb2/3BLdzwHAi9mXtN/8vW6ovQ/jREshFQjEQRcAIPZW37QhEob6CdtcPMqsgv4BVBOzJEeESd3g2pcIAOJz+cbR5wBggQfiDaYhAUDqKusDNOSFAACMdVMD8PJhNbL82itlxrQmKZNOqQAzUAZoTwkwAiWNekZRYCYyjvzqIW/AFIuvFEhyQcAIAJGn5t+UbIbOqYXmF9tbag3MwBgEw04NG6xmoB9PhxUX9tzlAMqcb9Dtt6BuYEzkAII+IGcSW8bMKx8gH6yzYC86DECd96rSHwCCDlLPfgo05E0vBOSRDEgg5hyOa4Cs8VkAgD5WgSbhTO56MUSep6fLF8TNeQw6tDJIwUICitaMCp/DWUIZgIgryQC12IVeVxmiWh3qmljhPUY3tVQGBhPS09UvNVUm2eqSidRjgRhLJiUYUvU1FTJqdKMMr6+XyvJSGsjRrIbJzJCFiHYZWbr82o1+nK/swyAhogkYT4O90L6ghCgTwxQHAJV17QKA7nwq+fv7whJgDFDVaDODLeqKY740rCEn2BIxazDZdnVtA9NPxZs1YMYAQgYc2WR0KoI7IKjqenfhQhuzuTgUAPxraHABQAM65duYCgFp5mZtRtMD/YK1x8kC0kbaW5uR7YaWza7duwUBIto8xZqADFMTEM+VlaYfVkuP1FUg624W0GER6ANRdNbVXAmZKtFlUNdhtBUA4AWnBBglSCPq6wgW0fIbzDDoEAIQsgs60G9OOCLmQK8Nou9u9FwQrQ6ZEaI2ZVVJAErQBiHYphkdEwhiMULpbz90ewYH5eDh9+hQd+58K114XABQ9y5UocTLy+hI59fA6yIYlPihBt8BTVwNCTWhQJsQ7LoZCPyMa6DUGFqF0DfCpB01qkEmTBwvzc1jpKoauio4TCHzBDq9YQLiFff6R8Pe6ET2NLwCMNBkCLieOyYZLBP3UrMAyVUDEMHfpMktLCeDCYhxwFaWqgLWTrYK2mr2eSjAycARWTi7QeFghPEM4Ni0BUxBAItwpS6XbDou6Swya+XSmxgITUAcANDV0eGhwr5CMNb8zqX6hxuBBXZ1rHkisP5mP/S8RmZ96ECqGGCTz2XJb8OQP18iA9DXOHTHsllfCx2oos9b2/RpAYDB88k5EHhaFh4DEHMFhxG8sNZjvXABwBEjRkS7r6BLcf5e/qTgYLEA9XMAMJw/NKCKl9IIDGsTy0KnX8lyXgCAeG3btl0eeuhhOX3qDJmegQYg1qc41twkSywBiMGtdeaMOZIczMqhg0fkwV88RPdarEEwQcB4Gd7QIFcvWEDHVmgA1tRVSSKRJJi3ZcsW6s8hAacAIMCqO++8S/7wvj9gCeYzzzwn297aJm0XznH/AqMbL02Y+etHMJ7s2jy8sUEmT76MjEIAis8+/wJ17+78ypdZfls3fBjb8vMHfkF9Nfx/6MHhBdZfV3sHddtQjvm1u78mXR0dBAzRtuXLV8icObP5GQUAT4DRmOi3e1MUAMQ1cfCB7t/1118vU6dNIwsSIB+E/7///T+UK2ddJgffOS6vbNxI5hsCZCRa9YUgFXMQVRgA9GCiBhALoB5MONY9/bSsd0xA4uUGxGuZOJHluwsXXkMgtLlluLy997g8ve5pmrEgA9/e3sbYDftRe0cbE7jQ+UQ/rFq1XG5ZvVomTh4rx9/7UF7fvFke/uWjcvLkh3Syrampp+bc1CmX02gDbr64V8QSzzzzDPsMmncAFwmQlmRYHhzud+YOfQBw/frX5fHHH+dYXLx4McE/PEdUkjz33HMsi8VemEwaDUGCbw7LDXrOXHftQgrmIP7r7e2VOXNmye/dcw/NNtCfAG+hbfjU2qek9UKrVJRXuXliXmf61Gl0bb7zrjsE+ogXCwCC+cdxaxOvehjyAcDu3j72N8YWwNqJky6XbugSWgBw7y4jU5OPAVgIAIyuvENLXHwcANC9vs9AzueQPuR+6/0xd37naiZFvt+/gY/BALyU9gXxB9w3L8EMRcf9vzcAqPfmSlNE7tcDAAv1hU8UyTUFsXGFlwD3GZw58d+nzADMYc9cHC4X3HaAv3kdkS9ucePjEPAZuuRiyMTgRQCAs8Y0yo3Xzpbp0xolLl1SEUtIuSS5P0J+xQcA/efk638OZbSZbyx8GgBgoTMAgSOraccSeauJh99H5cLCluWOa8sg5XkxYwDAPMQmrqlBRWS4RrIEGAxACwL6fRDgFUz4hMSb4PmruaQ9x7jl0MH3Rc5YhlkHQg+rp2Iw50T1V0yS2TJJpGPSm8xIR8+AnL/QKR1d/dLfb/xOEaZrMi0AIO14V5k2ZaapbqIxYTNvUhKJ6V+Y90XXWnOvUc1P7Q//vSFzMGSb471ashqsf5axWWZ1nH0Gm+pDkvEJPMOTc0DCdmgAMDxzRQHAKhk1eoSMbBhBnd7KOCRu4qxYdV+qOx7OmyIcd48xnCPt4zHD3eSnGYPmGerzCwBFJZo5CRdXcoH9ZpOO7hwv+X+/uyg7esxoqa+DC3D0ARharGWw2btWTRJ9QGS72QmDYBQDBx2FQL23t49Z4/7+BD8NNggARpSN4O+kUqaN8w2ANQSvAA0RaDc2NsiIEQ0sL9GsrFt6o5M0LOl1T6a5h2hOfMeJMrQT99iBDl0fbUZH4z6wEe/evZfIN0qR4fIXLyunSUnwctlE2PDt5KbQO0wr7MtkWpS6Hg4Ygm3WZt2n2Ou4CwBBey1oML3//lG5AD2gTIbsP5SvjBgGBmA6cORUdyXNKJn+8/vJ0bvDQFQNPqwfZPuJJNPmGQ+SOsjpxpagvdB77O1PSF//gPRbDcCt27dJexsAJ5HqKixCoNKahQPPH/2KSaQ22IathmxKCOC5ZQBwQXL72+0n9Cs3NGQorPsP7xPXYvbb9DUOFtRtqoxzMR03tkmam0dJVXWl0GuhxGQBSkszAavFLDAWvHKGGr5LQRhsQCzvsGzBUOA/LF02C3zYz6YEOCzFxoJ17twFaW09z8MR9HsMAFg+JACofQImBO6SQC1LMkP9GG22zh1uHBYARNmvlFRKiVRINlMqJfFK6e5N0LBGN8185RMuAKhrgrblcwAw13X4PwIAdA8ehQSGg7VpCADQBxvN3BsaAMQ6Hn25OpXFXZk/BwCjvfdZMgAVAMT+jDmP0lCUAK9Zs1qWLFnCdXn79h3yi188xPJHAFtVVTVSWloiZTCsQoIlnmUiBW6tC6+9Xq5dtERGj26SE8c/kl8//YxseGUDddjGNI2R9rZ2aRo3Vr5xzzcIwEErb9y4ZpY7Qj/w7bfflr//+7+X/r6EDAwkZGBwQBpGjJDVN90s3/zWvfLmm2+SIYh/O9raGF/gfXgVBAA9UeWq2hqZPXu2zJ8/n+ASGIVwpF150ypZumwZy2/HjG2SB+7/hezau4fJNqyxTM5Mmiztra3USQTzDOYU27ZuZZugr/e9731PWlomMn4AGw0MQFQ44GcNlpUBqOV9uIff+/rX5ZqFCwnM/eM//iNjIiRI8fvZc+aQhYi+AXMOpbytbW2MUxB/4eDjAoCIzWCWAmdmaBvu3bsvAAABmo0fP5HGGbgHxDTQXYZuIUC4zVu2EEDbv28fKwrA2kQJIvbO7u4O/guw2AcA28510WX4uWeflw9OfsSS74YRjSyHbplk9PWQAP7ww4/k1U2vMd4DuxL9igoU6D5iTKEvcK/uARAGIjetuoklwNU1FfLqxi3y6KOPcr+76y64L8PsokUOHXpf1q1bx7JrwzAw+ku++2shALCnp4vj4ZbVt8i3v/VtyoNAKgPMS4DSMBRhu0gGCPdzAoBLr5c777yDz+zkB2AAvixrn/wV7yWdRIWBYx7mAFDBYV8PfDx4xaQ/iUNMmdTUD5Purl4ZNWa0rFy1ygCALZdJV2eHbH7jDWpD7tu9h9fH/A1Yr7a643MAMFeDOZ/hm7dhheHmEJqu+T6jBzCzIJmD+6WAgEzAWzOEfy8GYBC7WWCgMABX+KCrjD//X7ePgkRnBADMPbdFvj+PXEdQ0v0xS4A/KwDQHw/KctIY+bMBACF5gRJgaAAaBuC88U1y46LZMnPGSAKAlaX9DgBYyrMKXuZMGjqr+hrK+hx0LR1qjrh/c0uAAQaGBB5b9pmJlnDr3zHezXodZaGqhpkmcnwGIM9gjqau307/DKTjp1AJsHumUTKKOyYhm6bsPwOwROdFeL/GDEtBwFwAUIHIEIE2JfRR/EXPijSfkLQp/fUAwJ7BNAHAC61dBgBESJS5dABQS3dduQLtd3VlDnEYPa/nlk/jOmqIQpCOuvI616Ml4a7TsPYdteziRgLLZQC6Z3+axPDMbyv2FFBlFWQp48Lu7nwMQBgdhm0JGYBVLAEeM3qUQOGovLTMyJSh4s9j67ljDASyIV8FAEAdDwGhqAARxGXrunEEq10syUn/Da8ZM6W/jgtywMD+m++EGoC0oXYCZHfwBgdEC4IEG0Xg3mrEPlU4k0BOOiOnTp9ioEfXscpKmT59Ov/V0rDUAJxeAGQbkKSttZVOd2AAgj0CQwu6/gZ127FgknFDtQBUdGPN3UjURVdr3rX99HexdPfwnsJHiIDamICkCQCij/A7aOsAzASLMXyF38trCgwxrIaXasU5tfE6mXSRYQbC1pebCWMMOgzib0RJ0a+YQFXlcAkuY6AOxsLp02f4vlkzZtLIAppM+K8Smnt2smnpbyBuCo03Z4E15cDhRAZYZRiAWQP8pUWSGbgDZWhsgrEykE7yYNDW2S6JvgHzeZQBo3xFYnLo4CEZTKXZzsG0yRC4IF4AaOqEtVphuZkmVf1zAEACj6b3DfAWBtYBsm4nnAIvOkGNTmCJlJWXyPC6Wqmvr2XGHkYgqOqpqISdO5gBhgnITAg1zMoILqruGWM7BPQWGCabkk5OIeMzoBuDzo2sSU4gEwKA0OPAIbG9ox10AJZL1dbUkWlBLYM0tCRUGzIryf4BHsSVbWvGcoalWjqWMGZ6EzhEm+cDhkO8spwMQLpeltfIsOEjpa62UWpqGqQkVi5nzrVJa3sH3ZvxKqgJ44x+dzMotAgWA6DyBU5DLajFNIU+awZgqMFiWqkaD8F66YuuFnEpDNenPHfmODvr9WM2gMrpI77XAOlmghRidmgAaP/19i8fsIxqAGYlE8tIuXUozscAbGhQBmAU+AvW33y6Os7N/HsCgLoOD7mBF/njpZcAhwHTxXyvH198miXALgCItmBdmTZtKhlpixcvYUJh587d8osHH5LTFgCsqa6jugWSJZgLVdXlkkh0yZimJll6w42yaOH1csXl0ynv8eijTxDwAQsQa2Jfok8WX79Y7r33Xhk9ZiTXvVNnTsstt6yW4SOrZOdbB+SnP/2JHDlyRM58dIpmE3Pnzpa7775bbli6RJ56ap0889yzcujQO3TFA2gILSBlvJvnaQ8aKlXgJb2wnoOBuHDRIpl02WXy5Np1BPAAJKFdU6ZNNYBXX29gsnD8xHEmNpGUgQkEAK077ryDiaXHH32M2nMISP/8z/8nr6PlqAAAP/roFPvVgAFmHcfeAUBs3LhxjIvuu+/70tw8Vvbt208AC8w4xEMAlcCUBCgJEPFf/uVf5M0332KJKxKRYHZrKQrKXHAtAK0AJ2+8cTkZgABZAbQBwMKrPF5J12RcH6ZsuAYYjmAsHjly2Jp/AIQz+kUAAJFRh2su7hHyFAQAV64MGIAAAAFK7tu7X2qtRAquj72M7M+qKtm3fz/jlnW/WUsXYPwecx2gGbQJ8S/iRDA73BcSYijNNQBgpWx67U159NFH+BZoQq5cuZJaRzt3vs3nBeMVk3T0K0dUdyg8cJnDCaohIKpu/g4m5t/+7d9KZWW5oDrlwIED8sADD5BhSKaixyiD2+7SpUvlzrtuZ/x18vgJ2bgxBABTg/3G/S8wE/MkEcDCVTmWUkhziAymkow7auuGSUdHl4xuapJVt9xMABB9ir1fAcD9e/ZH+ivQWlbtOq8EuJjLe6ESuvBLorH2p83wK7Ym+gCVX0GSwygrxsIrwghkfFvsGtbwgtuuUxKnbXXbPFT8YtYI6JuFOoCIO6F1iYS5Air5+sjX/CvWj/7ffaZUoXa63ZXPLdq/bg4j32dk+qL3ORUeuYCRu2/nAHpefOFrbn9iANBWlxUC+Ar1uz9uC42poeNXk4DlK2tkC2ACYgDAHinPdsu88eNNCfD0kRIv6ZDa8qSUZQcJ/GGdMdJGqpseyhy5ZBu3f31d+pz78+aPywBU44qgtBbuqk6JqwG8DQEEYz5HL9BWP0VAQYtHsMoJzrW2BBh7qp573Tb665Orx67X1WfhagEGfQDSi3tmJmMQ8lPK7jNATET/045BNSF1NfiUJBQAgnY+mHN4fgAQbdEEp/EZQJtKyADsS5U4DMAO6epJSqLP4AdI0rKM1VmXMvZ5qUa3/zzd+eECcuxfi2m4mniuRJuLLeh1dY8FhuKCyf48RCypn+c5vQzeC7ayzJnTSkBR8Fr3Tvd68VLgJAnp7umTqqpyVgEyRuRZDM73VvfWnq8gmwYTkJEjR5AchHEE4C9O4NJgDcG6ri6+BXC/fOeXAORD/1kNP/aLZ7KSb+3gfTpYUkk6Cki6oJ/b54rHkbAUM/gEMaa//vYixwUYQEcIsOQDAN0NFV+mJYwA//AKJpF9SMjsEtBobydgBWMPBIAITsEeABhU4hySEZgiewz9HbD/EBS7nRhMFCtsG2UZFdYj4WDDo7YAEyc0SzBDBhZBDm9zR/CoLsAQMVeNmtmz5jJABTvRjEsf/HOARcdBxw8INNOhAqJ0O6KBAxh1nj4My1dNCTaAHxx2wK48dvw4gVN8bvRIuCaXBey2/v4+SQ2Ysigt59VMRnSAheXVRP5tiTD7jdnLEpaRmgXaOMQiGIEIKxZfuMnSJRCBJsa11SVI9A/y99AETBLMDCm36O9gMjiBkrrqhO2zmxwZnGbjCl76Jzt5AFgQCNTAIQIAGgFYPi2Wi0EvapCBugEAKwRVR/HyEgKA8XKYauDLQidJXJcLkl1I9XuoiSDGfMQsWHYeYcPgfYI9aFiV6B8NALQE0WS2QOcWiq/jkIhD87QZM8w4K8O4KCUboK83EegxDSRMv+PgxsOvzVBocOjagAOMxiEVh6t4ZQUBbJQxlcerpTRWLql0TIbVj5J0Ni6tbd1yBiwHBwDMtyHnBI5FguPPAcDCrFuuSUF2yQu57UbtB44XAwDyM16pdRiIf7YAIMojTcSR/wjh389QAUi+DbHY7y6lBNgNdItdt9Df/6sBgFOnTKGGHABArDO7du2RXzz4oAUAe8nYMkEJEiUpqapCCeog93fqB65aLZdNnioTJrRQu+75F18giAhH4DGjR7Pc9N57vyntHa0s5cVauXLlCmlpGScffniW5aFg+B05dIjftWjRNXLnnXdKy4QJ8vDDD8uGVzdI2/kLZl/AvikwAAmfTjEAEIDZggULWDqKe334sSfk9S2bGXeA+Tj3qqv4/8sqyuWVDa9Q/w2MNYBkAM6ax46X7//h92XO7Dl0SN6wfj1Zgvjbn/3Zn8m0adPJ/Nq06TV56qmn5NSp01y7FQDEvyqZAsYZtBDxHxiEW7Zslg0bXpGzZ8/Q1GvRooVyxx130gQFAfGTTz4pO3bsIkMP+n7qvs0Ar6REyisqaAj2lS9/hWxGxF0No6ql9VxvALIBAESMo06JAAepnffsczyAnD9/wWgEl1qDMpvA1PlcU2sZgBYAHD9+LB1zcY8H9u+X0tJyqa6qkUmTJ8sVU8bJyRPn2XdoO0w/2jrbCGCZ2BGuj2b/RJ/km48AvAIAsLpKXn/dAIDoxzvuuINlwHV1VbJnz9vym9/8hqxLxClgFLqH9HzrkR5OzL9mDAEA/Ou//msmfXFP6J+f//znLPGGRmFvV0+UAUgAcLEFACvkxLH36WYNDcAUYqBB1GOFcU9QUmSN0fRAw6RvzGg7YfwYE5B6aevoom7lTatvobszxmYIAD4vB/a+HVmaPgcAPYCyGHj3GQGA7kP5rw4AuvfnH4D/uwCAxeKYzwQA5MJiAcDSDinP9uYAgHWVKYlnBqn+Z0BAMz8CV1ILMLjn7OjYHdq1OdQkNJ/CeVHliNTswgXCS2CQGZg6mPMl9iJ1Ac45X1iAkPsnMAB7PvmPBAC5d1miDo5xiAFxnvcB/0+LAWjCafMcUJXlA4AhA7DbAoAmJlIAMDIneb41rxwQLo+5BO4pBOSUkRfG9jnj2gHr9G/Y1xQAVAC7KAAIBmBgHBm22dd2dktiGT+kUJEaAoA1lTAhDQFA7I/8bj0fga1YFgKAEyeMY98AAKRGc4kxxgoYdB4AWKwP3X7mWdgDAF18KF/844LajLsdAJA/eyXl+mx9ABC4AJKKJX/17UXZMSgBrq8nYwhacMGH8unt5YjmI0gxgtuKwLtZw472djl67CizvBgAMPdApt4AgLVSXl7hlFCmqTMDDUAFAAEYhnTRcJDqYPI11NwaenfxIKhmkVt3E0pSMdwaWrhMQHufCI4RWKO8lS6GKeOCN8sCgPHymJR4LBwKc5IBaAFRB+gKJ5tlVmUMO663r4/XxkJMxlZfH7WCUCqtL1BVCSxlsgZsSyb5PgSj0GsyJhoQZS8jqAUgjUAQXB2QM7A0UDMIbR05QDUJ0XxTemu+UQFg9DEBSQB/WIBBe0bpdplxW8L94nsI/mFhpv6hYQCijHUwae4RjsEAoYLyZ6dfgoFPAATvMUCdOzkJxOEZ2vahB5USruh5YQDQauxgAttJn0oNskQWBKb6YZUWAIxJvDxrAECUAWM6lKTIcqFAKReAkJHKkmMr2K3sPz1I8AasToKhcgNEtUYlKiQa0TQxAf/5c61kRGCczZg12zIuoHGRkf6EcTCmIDvMaezGw/J7Ok5BjL+UQJ85mJuFC2L9/H1lBUXOyy0AWFleRSZnMl0iyYGM1NaPlN6+tHT1JOTU6QsBwI/xrPoLQ4E2xUpcPj4AmB9AUhFdP1AI5tkQdG0zyAsnDQpdM7KueHWxPgPQd7Hz/56rAaiMlIsEAIdgnF8cA1A3/wIMQC8I8BmAACyhp4nXILO2Rr8N6wHGL4AQM5E/KQBYjOupTyX6PP+7AYA+IzVnDNuEhP4+chiF3kqZcXbFC89RAUBoyAGU2rNnjzxwv5PClKgAACAASURBVAEAsS+ivNO8kH0foGRCTQ32oVIZPrxBbv3il7lXzpg7Vz587wNZv2GjPPH4k9LW3kGgC2DJDctukJc3vCy7d+/kugRGHUpSsffC6AJAH0obUUIK9t+8eXOkv69PHnzwQZYkY13C3mcSFK7rb5ho0dIcPTAEo6W0VK65+mpZdO21MuWKK+ShRx6VN9/aSsb13LlzZfGypdR0axg1Unbt2sX7X7t2LRl0YOKtuXmNLFy4iCDME088Ifv375NEfz+NI/7kT/6EenQAcN544w3+HXs1nIqNQRMOR2neF9Zq3PNdd93Jz8BIZNeunbJnz94AEAObFn2G7x05skHeeGOr7NixmyxBY+hhYgWXBQg94K985cuybOky6ggC0ENC9sIFgKYlMnnyZGkeO5Z/wwsAJZyCn3j8CdtF2OtKpazMVAPw+k7ADKdbmHncuPwGWbPmVmlqGiPHjh2XEyeOy9Y3t3EfGzVqDEu85827ivHBmTOn5dFHHyOQevLDD0wCK4H4J81se3VVNROr6qzoZsYjDMA8ACBKuRsaGuTgwYPy4osvcuzghfGIa+KF2EXXoyARV2IONrpnmu/MGADwb/6a+6kBAD+KAIB93b2RKTZ9qgUA77yTSdjj7x+9KAAwiHdcx3okKQsAgKtvW8P+bh7fLO3tHdTLhObhuwfejbSnEAAYjP+c/SO6zhZnAEZXGJ95dskaf5e4H/uxSC4D0GvfJ9AAxJWKJaz89dY/EPp/H4qph1hK2VAwJkKC93eZAci5VYTRf6kAYA5D1dMADI0a9FAQFfHT56WjOuf5FYsPczbQ6C/ckj8f8HHfWWgcBJ8pAEwPOZ6V8Yc+AQMQLw8AnD9hAkuAZ8wYIfGSdqmvykg5k2RgPuH0EuqJMYFmXWu17b7hJ+6XDKgC/aYMQf28gn9KZnHnEK+dNqXx+nt9nzIAc+aL1aUH4EbtPWvaEQKABqD592QAahvRplQSbqthqXPkfgNzEWeNdfAWJqgcBmDuvVs8AaARrmVdgBUATMP3OZmV7oEUS4Bb23qluwfnxRSlKuLl9lzoPLusF5cXXa8sAKgMQFOSWxgADO8hLPVlSS8JLVH2PYevPWAYDVFDgCLgGI/z7O2vMT7g51csZdMZknUQY4ABWFMZMkMVS3BjZgCrOCcrA/CySS2mAhPn/hgpZHkBQP97fSDPf5Z6Di5TWTHH5dr0Q34xUv+6+QB8fN4HS9UM1GATiOeQFL1UADBSumiop/qCODQAKRwIXctuBMbHT5xg5nRwICVXzrqS5atghhhHNpQ5QGvNlMHAWQ3BG3QJIWIN97tQGDKkXgYAoC0BNitIWEpp2hWWL2rJp+lAcx2w/0rKSglo4XohPTy8Lww8moCksnSpw0DCoWfmzFlsf0WZvjeXAYgWqG6auuhyMIGhhkMzatozaVNC295mAb8UDxAATnvwvTao5+3ZQwMGDQ7XCGjRX2fOniHLD8AqBiiCXfwd2RhkqdMQRs/GgnJefD+ZnqSDKkhkg2ML4qkpiB4myJZMS1DmnYYAKUta7TNRoAvvgTpBFkfCEoJ+WMyVAQiQ0AXIdOkIB7yZ8H4JsLFU0YlhbdAdFzOdLjQ7SaalyjIIAJYawC9rnK8CABCGGSnqKJABOKyaZT4wACyLGwYg9KxwFxmI5nLyW/DPuhWhPQBlacoLYdTSMmNdX1IWTECW/PLQAQYmslu2HwnK2pcdt7jGwEBazrVekMFBkZrqCpk4aRLHK0TJE4kBGeiHa6/2hWbvjAU5TVnSwskNbSYtq8ffKqqrCQxz8y6NcXwYy3ewGSulNF7OUuDkYEx6epNyoaNPzl1o5bgPsmxWX+FzADB8dMVKgC8VAHQ3zMimUQBAK2gCYssfi5cAm28p5MqXI1IbYVdlud7r+pwkYznJg7I6tn4OAEY3ct3Awzn06ZYAFwMAfcD8YgDA2774RVmxYjmfK8pS/+3f/k3OnDkn/YkBmkyYLK5xIBxM9klDYx1Z6ACMbl39JZm/4HqZN+8a6ezslgNvvyM//OH/EZgdrb5ljSxdtkSam5vlF7+4n1q2A6kkTSsA5IxqGi6tZzsJuKCUErHEn//5n3G8njl1Sp56aq0cfNcAHtjfzb1YkMpJYrnzSJOAwdKbzcrCa4zxBRh4Dz70sLy57S2jDTtunCy87lr57ne/y7XyfOsFAmf/8A//wL64+uqr5Xvf+R6TlQDhfvSjH/Pv0L284oopct999xH4QswAdiDMKowGYE+gf4sAetjwYVJRXkHDELQD945EHphyYBPCCA0vgGnTp0/jz6ObhsmHH5yX/fveln/5l38mIIkYTNcb6uzEYjK2uVnuvOMOMgABNL6yYQPLWFFWjP782te/JvPnL5DZs6+kSPiOHXvl9dc3k3mJ2KCtrVPKSuOGLe8E7Lo/V1dXMqm7bNkSwTgBA3Dbth2yZcsb8txzz/LzYO0tW/qFoI/RHxs2vMx72/LmmwGbHfsjQF8E7IzH7EHK1QWa1DJpSAYgwFM8D4wlfMdPf/pTtptVERUVjEU4TnIOPjZByD0xyxgK/wIA/Ku/+isCpNCuRN/9/OcPULMwk0lJxla+6HiaOX2GUwJckQMADvYnIiU80HIK45qoKyva7QOA7Z3d1AC87fYvsVR+3ITx0tbWJps3vy7PPfe8HHz7YHTbCBQgrJaWLQHWN+XuH58DgJEO/Bign/v5ogfqIUwnPm0AMB84VyhB9nFKgBnn/jcDAH1N3mIAce7+b0ZLwRJgT3LLvNueNWFQCMAvAADBbAIDsEfEMgAXTGyRGxfNkhkzR0hcOmRYTUbKs2kL/QH+M0BMwXZ52oqaIDHvj+q3mbZF1w91vtXKMb7D0XfXEmCVuiKoh/9s9ZvLDtR5pZVINHeyUmMKAGqFGfYMbas7Hz+LEuCgXXT5NeddJc9EvvtjAIDu+mGuaeeYPT8invMBwM7EgHR0D0p7J8pePzsAkOPWliq78ZS/fuq4wHt1rLkAYAQIDABAI98SAoD5GYCfGAB0yEbchzNpMiVra6uZZJ3cMoEYQQmqExydTOJJCCPsVLxUAFBJbUoIcWMcNx7w+/JTBwD/13euC0uALdrqPswMnUJ1UhfW+0BAjwwVQQfH8AJC34ePHJHTp05x4UIpyNjRY1iOAnAKbCRM8traegZYyAQrAxAAIETBAcKZVdJxpAm0B0M9tBxTC8eZNxhkLMctC4BKBppwuE2hRNWaOHioPLRqIGZ65uxZZqURYE5smUix7NRgRgYHBqgTBI0iBN19iYQk+hMywOvBqtz0GwBGLoQ2aMTP+F4wK8CmAFMAB2f8C+dDlPci6Nca+6C+3R0VeH8yyc9k2P8G/MN/BhQyJbtuJhcl17xvZk+sm6/VFsRhHn8jYy+FoD9GvRGW5JSUmTbaxccAQ1aTA2Ai+tUyCzMoDc4IteeSgym6ziYBYPpsSIt86/NBmxSs1YVDGXacGHYsuiNRs9wswYXY92CK+1BtTa2UYSOQjFSVx80hAJbDaZhj9MtAsp8EvfphtczwJ1MJqaiErlGFVFSBNQBwFM8IZbYJWoQzi2LHB/oFYzOVxAIhZI1AXwCAIBlzFlim2y7HHQ5lhpkXfcWCAOCDU6fl/Pku6R8UGTWyxgK5pdLXPyiDgymWZmO84HlAe6m6utaWk6G8F5s5Dk8GUGemBeKldjyQPuyUmGLzoAYG51W5SBaih5XS25eS1vZuudDaSUdnbtq4rzyivKrBGW7OQ1DSWGqQHxDJ3TQuDhjBeBvqVUwD0NU8HfJCBf7oJW5yn62X2fWfvatBEv2K/AxAvxmFAUDtv6j2nh/w+wwPX2MuFwCMtoti87YTNMsERko6naTT63BlAHoN9w8KuYGzPRgXcXku9sxyDzjRPcx1AS52rUgw5x10NID3x1vu847ODz9jXrwN/gE9Op9yNb38UeXt4c594Pn5DEBoAIJpdMuqm5ikAmvrJz/+iZw+c5aMfySd+CpBMgV7aLfU1FRY1/JSWbFytVx33VJZcN0XpK+9R44cPSFP/motmVR33XmXXHvtItm1ewcBst27d9F1F+67MF8AIw57H3Tcdm7fwfX81ttu5d7067XrZNs2MMz6TMLImkrp3QY6ajZIDfcXh1luS3dQ/nv99YsZu2x8dRM1/MBux/fMnj2HTL5rrl0gnZ29cvLECVm7bh3169asXi1f/erd8thjT8ipUx9Rcw5lmogVJkyYKN/97ndkwYKreZ2dO3fIww8/QmZcX1+Ce7IamCEZCo08tAN6i4glsJcYAwCzB+OF/QZSKqiKQPIRDE2UAG985RXZtn07E6gAAfk4CHqVk50Hh2IAdI2NI2X9+t+yrw8dOsz3TJlyBYE5MCAntYyXjo5OGoWABfjWW9sJ1LrAYqh/Y8ZhTU0l3YOvu34RS3ChXYi+eeONzfLII48T3KuvHy7Tpk6VadOny4rly2XKlClMCgOMhOkK4j3EfWgvgFDESBpnkMnu7BlgVqIE+J5v3CM11TWyceNr8sILL8r5C+flj//ojwKNaZikIOkM0HX//v1SUwPDEjhMG5OYXEaySTziPQBGYXpy+tRp6goCAAR4Cj3r/fv2y49+/CMDzI5okCyCR+c168oZsnTJUjI5se8eO/o+n8/aJ59iknYg0We+3t4TAMAgqHcMxfQZIqEH2Q8tAe7q7pOGUY3ypTvvlJtuuVnGTZgg7W2t8vqmTfLMM8/KoXcORdoTVEuoEYg9tGtM7zPS/QO8v37lSLb566AX2lwyA7DYAliEIZi7j3jr/SXsJ/kO8cWa5//9kwCAuBbWP5wRErYaCBU3kELAXAEAUgxw0vYwgW8ZvEaHe2im/MUCgMpAwff4bDH8rtD+q4lJbUWwf3rPF/Eu50KBsNI3pvPj0U9b8y/n+TqA11BsPpfgoHPb9FmheNmeq4IJ5zwv7aMSGF7YCjEyAHMBwKtbJtEFeOaM4VImHTKiNmsBwDKHAWhYgD5ryGXmqQZ6sL9CDI1rSf6SYKNfZyvCrLmlz4zj/eNMSODMGn7o2VR/Z3/WtvjlwjizG8AwzfOqAkYuqOk+M2VUBv3uMErDM7EyEqNnEH7GagDqNQMPAguEpVNDAIBWP3QoDUAdE4GWHs9m5kzu9qlKRfCcSWpKmaRLyqVnMCttvQnp6B6Qru5BAoB9fUlBqTW131FK6+Az2p+Fxqfbd9pnpm/t+LSuv/q+cL3LrdghABizDFKyNB0tvaDiT8e5apgrA9DqVGpCyztHBpq6IDc5MmPAKoZkAHrVhtiP4/GY1NQZALBl/DgHAISrQ1gloHunD8px3fPa6e8DvruvDwDm06901w3tf9fEx/27v+6aSkHzTNSvgAzAiwcA7QMPRoT7oLIEJ6gx59EXIVaN7PSF861ktiHLXkfdoDIjhp0aJFgxsnG0tLa1MmBEADmueRxZgAhgy8rBFGS3BsGSMhkAY3HS+JGJBS0iA9hpuwJR6Ci0mwL2NFcAqy2MYsDAQ3swkM6eOUuQD20C+ALwZxAlmT29zNjjwAs2owG7TLtidK8Jdd+oh9ffT2afsQ833w2gj+xAgHaZDME//b0rspnjugra8aABABEQoEQAxiQ+AOhuNiyBCfQaQ4CX1NACACD0hEpgQjGQYl8EpQtcQEO9Q2YkUDJMfcUSGYBOYXKQrsAYhALBWWfi63V0QNNcxBpumMeV4eaviLkCgHrQpbONfa4A5iriMdb911bXSsMwWHiXkfUHll91ZYXES7N04utNwJ26h8+nsXEED7KZzKCUV8To+Acg0DAo+yRJB8pe0viwOBBcY5tKyXuBSyVe0LTE71l2TQMXExSZzEepZdLlLznlQgxB3tK4HD16VM63Dkh9famMGTOWrL6Orh47Rgxgh+eLQ0ldbb1UVkHHL07wt7QUVGlD83UPFkGGLxjaZgywhB7AH8RQYyiji0tff4b0cegNYV7jmeHv0IB0NyGOKc8t7lJLgAsHyP89AcAw2eJvoMoU8QL3gnjrvx8A6GaPMdZbW1vJOsb4VLMndx3WtSdfcBH+7nMA0O8zXQ/d3+cEFkUOuJfKAAQACKbRrbeslgutF8jO/9G//kjOnj7LvasSpaNkUxkGIP4rjRtWNQ6pM2fNlrlzr5abb75DYiVVcv4CWFTvSHt7p2W6lbI8FuW/kAqprq2Vyy6bLMuXr5ClS5dwLT1+/Jh8cOIkZUQWLlpIYOc3656WY8eOMTGjTuy6T3IfVSMF55CFAwjyGUaM24wvtBEsr+sXL+Z6CQAQABn2Bey/kydfJsuX3yi3ApirrqbW7vHjJ6Sjo51Oxy0tk+WXv/wlgbmdO3dJV3cXE4PNzePkvvu+J3PmzOVejlJeuMfCWAOJUgUAcaDHHJk3by7fC3AL8QYYetCCNfqv5hCsWoFTpkyVmTNnEDQ8d/aCPLV2rWzc+AqTSDDfwAv3gvcDkINr7rIbljBxCT06MPwOHNjL/bi3p48A4OrVt8j8BfNlzNgGOXn8NN1un3/uORpfKAiIg5pWBChQVF1dwaTuwoUL5K67vsx7OXz4kAUAH5U45Cbi5dLQOEomT5okq1atklmzZrGNYNNt37mbmoMfnfqIAC9iC8QyGo8hrnKDY/S5CwA+88xz8vTTT3PNue2223gvLS0tZMyDGYc+37lzJzUmARgGAKCK93uaqwo8No0ZTdYfQNm/+Iu/4DjBc9mwYb08//zzfDYEv73z7+xZM4cEAPv7oBkYMq5VA1DnsQvg43c0AYEGYLxMqurrpbsnIcMbR8hdX/kK+3LcxInS2dYqr776Klmbh9+FwU74+hwA/OQAoMvOKpZQ9NfsTwoAIp5C+e+nAQAyXivC0NP2fw4A5t99c37rAWDFDGKKMfTD6xcAAF2A9CIAwGsmTQ4AQJiAjKgtMSXAGRcADHXRsb5jnXdjNIyZQNPcNjAC9OSpTkE/0NTSAfDyEQh0n8Z3aPkvP2M/5zICXUCe4CLMQjwGoAuu5X+CtipQSU35AMBAkzAfEGjIGgEQac8/aDN15VPQL7RnZD85cgkAIOIDE8/kVj2a+MYhZjgAYG9S5EJXgiXAPb0p6eoekL6+AQcAxDnRibKV4entg/nWLWXw5etXFxzMF6fqZ+i/YcFm18xCY5YwMXHpACDNtRR4cwBKnNdZAtzdIzVV5cbkS52vKStmk8IxAHwwOkMJcLWMHDVCJoxrJqkowB0AANpEnSZDcT9+3/gAoA/waRu034oBgCHIGN3PwOGN7PeOx4H7+4IA4P/zXYcBCF03tz6ck9h0jutubTaHXABQgSUDoBk3NVwPWnZgDyCzCkADvwfQd+7MGQZWCHJRbgPmyKmPTsuJkycZXIP9N7JxJHXL9PsiLsWBZp9TfquTl60Of090P9A0NDTaklJzb8i0I8jCf3BFdXWCenoNIIkOPHvmDNvV2NhotK0yWZYHd7Z3MHBFgIl7YdAKsw51yVGnYhyPoHfTl2C2XgeNLmzMslgNQACC+I/MPjAzvZImBQKZLU/0M/vBO46V0vmXACAWc+scrPbZZkE1ltCcBJqJVntulkQbUBLXxLMiAxBacbEYwTxj+GIXUtvPuAeWuUqWWoBqTY4+RxmwMgA5WYbQRAxE2z0xSzD53IXFN/nQCVdTVcG+Gjl8pIwbO1bKy+JSjpLYirhUVccJAPb39Up7x3np6e1gP40dO1pGjGjgQbasLEsQkBqKFgAcGExIsj9BgfmKMjgBm0mHe8bYxljGSKqrrQvFywkAQqvBLA48IvPwaX4OHKbsBmKAM8yZuLx3DABgGw9Ts2fPZdnvuQuYPx3Ua1QDHbSB9ud0J4rb0qU4mYCxmGHNqtOkLgZhYGc3eWVxZsukNFYhaQKAaZqAdHb0Sj9YpXB1hoahZY3qRq59oNfmfVErsDAL8OMzAAuwkH2tBN9FrojGy2fNAPQD7pyN1UtcXDoAmJtpcxd+vwTZ37x9U+IcBmAAr5tP+ozDrCMibPaJLIEirBEYpwAB870umQFYRJw9+I4cBkEu29Ztz381BuDQB4zc5IOroYuxCukHVwMQJacAXL502xdZkgpg6sc/+rGcO3OO+0RFjTFriEEqIYPyI7CqM1xDoTs6vKFRpk+fLV/96jelqamFmWqsK21tHdwvT5w8RlDl3YPvSnd3JxnK2GOXWBYV1jboAqcHk9Le0cHgcfPmzfLrdev4vXRiteMyYAlA9sEpq9J9lgZgsTLuYzoPsX8vXrKEICBePgAI1hzMyFDOi+QlDkJgiYGhD4CpvLJKfvazn8mJEycZ3yDZWVdXyxLgP/7jPxKAddjrwUi7//4H2H8muE9zf6Zmb3k5y3TBNkQ5LcC3V17ZQKdZHIrwHrzwPsRDAGVXrFhJU5B4WYU8tfYpeXrd0+wfNdQoBAC+9dY2Xnv7jm3UkAUgBl09lCqvWLmcoCs+C8DyN795VvbvOyDnz7eyn8EE9DP8AADRL/Pnz2PpNuRRXADQSJEYBgPAyDlzrqJjMJ4x5WE+OEntur179kp3D7RDMxEAEHutmy3Hd7kAIFyQAcBiD8Y1v/71r8ucOdOkpydJsBrsQlz/7Xf2U1tQx0sgPu4dfPCskZgGs1T1Bn/wgx/QNAX6j0888RjZf2g7xkBtlWXA2kXlqrnzZPGS6/g8EdseO3qsKAMQHy0EAGZTIoPpJBmAFbW10psYkGEjhstXv3a3fGHFCpnQMlE62trltVdeoenJkYPvRZZbFwA0QUsUsfQTypfOAIxe7xNrAHou3Tl7xyUzAKNXyD3Y5k/IamxzsYBZ3k0uj7B+zvuKxCf4flMRlCAT8OMyAMPKj2gL9P78+/w4AKDps6HjkeDcYGPEi2UAFupfAkHOFq+xtr6fPzt/L6YJXOh7Cv7+MwMAza5qzmnaS/5YxXl9aAbgossvlxsXXSkzZzTQBbixrkzKsimJZ0vpAKwa2NiLInFRIKlhdNaxZ/p/Nz+Heqp+H7lmGHrGVWAwYJ7pOdQaXwJIC/T98gCBodmGYRgm0+Z8HJQAZ8Jy5vzPTJlrekax51gFHGGq4WgSckzbNpqxbc0y7e8CiS9b3hpUE+YpAw7mmnM+Uokodw/gOQuuxiCSeCCirl8ah7MyiwBguWRicQEAeK6jlwAgtdwtAIhEFc7wKG9199M0ysidl2/i4vehy/xz/1YIAAzHTZjQDwE3U0buMugCKaIYfAcgd+VoAII9GAB8IWgdGnLknk+M3qBJ5hIArKwKAFACkU4ZL35GQo4MQFsCPHF8M4k/xnUZPW2+N8Af7H6E7+Bao6ajrocBmdBmnPlsQRcEdftQTXm0j4M+8xP8dnELxkUAZipuZzpMAUD0lRqA4N+SoQFA1dXBQqSIMxb5sIxGQT+U89LlJnA8FVIvoVMHdt7AIJxKUdbaL8lkWk6fPi0nT56UplGjeUhEYIcg691Dh+T06bMM5hCAISBTRzgypOzCRKDBtgNipu6GFSz6WgJsS5sVVU+xttyUxeJ6qWzSONX2wVkXNhUhgNHZ2S5HUAKcSsvZs61y+eQJbC+yv9iYe7q6qfuDIB/lKmAFspSlqpLvAUMCCDSaikVWN3QE3kb70BwCOBh5MAFwlJIEQEL2lXHwBdioixEp/NTxi7EN6FNT/gtrZ9B849RZVADQdUgK2H9euTfageeFa+JwQpMRMgphioHSnCoi5f3JJNunG0fY78h+pMiwoM6dWPdgHA2zGUmglIglxXTTyNGccFlE3PqcNAU1CwPasqWx2omoezsCWS4O6RT7dEzjGJk4YYLU0enWmKJUxEukrqZCOrta5cw5iLHDmbpcJkwcJ01jxkhpGRZ36BCVUsAbwCHcLVOpAVMCnAUD0DgK8pGk0jx4dHR08Of62lqZOGGiGYugilPDCAsZAEAs6lggjAh5UI4RMOjgDhKTjz46w/E/mErJqDFNsnTZUunr7ZcPPjrNAyf6D+xTPA/MF2VKkKlnGS3GlCHcsP1FmwY1QeBiNhCCjyVVkknHJdGflNZ2gKQoS4ezMIBkFFJbrUx1vHJNc1ymzRBZ5k8bACRLwsV4/hMBgPQf8k5MlwIAmiDgcwAwEqR8QgDQPyD6AVjOz36Jd5ES99zrDe2qlxvEDl0CXJxhEA3kfQAQe7UmscByA1vLBQAP7D9AwOv8WQPylleXm2x0iWEAQoMoVgrQCi5jpVJTN0yamifKl27/qky54kppGjtJ+nqhS2vkMF599RV54YVn5ch7h7nP9w8OyNSp02TB1QtYYjvp8kmSGkhR1gHXA4AGEw6UAKNCoBgAqAcPs4Wa5J6uvdxnSkqGBADBsmttbZN7771XZs+eLbNmXSmjR4+EYbsce++k7N67T9ate1qOHDlCRt577x1hgnD69Bnyp3/6f7MU2AUAUUKt7D/EB7hn6LV++9vforYf9vKXXnpJtm/fxvJfuP9Cu1XXduz36oQLEBD71xtb3pBNr79O191Tp08HgabLAIRJB2IpAHu4/htvvE7wD+XH0BoeM2YUdR7h9rzg6nmCUqadO3bLiy/+Vvbu3U9gk0lBOM2b3Y//6wOAzeOa5PBhLQF+lPsjAFHEVogjxo+fSKYedBehT3jqzGky9OD0vH79ejrTuwzAQgDg793ze2QMrl+/geOxp6eHcQ9MYr7zna9TQ/fo0RPUXNywYYPs2rWDSWiwM9z2+6VPehDOZFOyfPlymTtnrtz7zW+QCYk2AgAE2xB7PvoDur+hRrXI/KvmypLFi1k6jFgQJiB4Nmt/9aQM9CUEGoB4uSXA/NkG7i4DEOVG1F1GxQXixKpqSoHUDx8mX/na3bJ81UqZOKmFAODGDRvk10//Wo4eORpZMj4OADgUay23BPhzADB3jQ5/U4wBWAiY0yt8VgCgnqN4pvAAD85uv7KjwE26JcDmWp8EAAwN/vTrtATYbZPblHyAX9B3PCNGk9H/uQBAv7ItDwBY7V2ZPAAAIABJREFUmiysASjdct3lV5ABOGN6I01ARloAsDQD88pQqzwfwBcCVkUAQO1wL0nrgn0BAGhZcCChcP/1NKX5nAECklBiZDIMIGbAMGUE6t+SGcQSxj3YaO/lAoCaAOQXeiYyAcHJXlvPOGxHXiDQnOt4qTwgIM5JWK/VwMqNPz4OAKgyIf46oppzEQCwpIImIOc6ulkC3JuwAGBvUrLpLHEJyGDhnK8voB2uHMZ/BACo+x/uMQQA8axhOGoBwHK12zQtdwEv1ySMWIEzpoA/BSXA3d1SXVMpZQ4D0BiLOgzYkpABOGrkMBk3bizP/YhxMfsCAM/5DuOXYMYFzvqR9wXXvnQA0C3JLwQA4hhv+i28Bze+CMYoq02NJB2wFaO1DADwO4sLagCaBV0ZTABHzGTEEu8eXHWT0vp7UzJoGoYgKJ3KMNg0WWQAVoNk+/X19HCigE03dRoy5Qk5cvgIgy0E08iG418EstiQ1KFYdTEANpE1B2CNoBNowQakMCCgyaAAnES2GxlsgjIB6w1uRmCsGcDLOG6lI4ACAnIEvzDewL+1tTUE2RDkA80BMIRMMNquNuea2UdpJpiA0OIDi1EXInegmwXPOBdiEOFBo70IaI3TrwlYiSlZWjWvY0uc8J0od8EEx6FLQUgAgFpOjIUR2UNXy8dQqM0oBqsBEwWfxQsDxQCAxpWPGnJFAEAAW9RxECNczYNlDGy/UtK0AQCy7Nk66PoHYT++CAe0mTg+AzDYc+z/IZKfFUn29xPIGzu6WSaPnyANw4bLsPpaTmCU8cZKsBgOkAHY1d1BIOyyyyZR0xG6lHiecSsYHi/DpEa/DQhYgCWZFOnBcETEwgEAEM9JWRfDauuoHVRTByZgFccZxjcXBo5Fy4y1unwYFylqYIRBU09PgkL5Hd09dGhcsepmfseJDz6S1tYLUlZmGDdqeAMNooEBzKkBPk+l6mMco48xFjXjE8mW2s2afiI0IYEGSJVkyQBMsgS4vbNXkgMpMVkqLQHW+ZWx64DS5M2/riZLvg2vmEZaOA68ElANLjyAJ9dF79JKftxyf3z3UKYa7hjN0c7zMi/6Xr8kJOf+PQAp8v48rDc/ENBSAH/+6M/FRLnFY/D5968ZL72e//dMLBrw/2dlALr9SncwSkO4+rLOQWkIhmux8f27DgBiLUA2s6amlvsdjClcANC4AD8grefbuKcgoDRBFGZ+kgAgWAllZUYLGJqCzeMnyS2r75AlS5bLqHETBW/r70vJgbfflhdffF527tzOtRjX6u3vk+axzXLNwoWycsUKmTv/KknDRKqnT2pHDJPfPLWWTKcTR4+TaTqsfgSHZg6PB3ulEwtwn7UAoDIA8Sywt4H9t2jhIsY3W7a+xRJgaBcDfML+D6bi7Dmz5eabb5YVq1ZJTU01YwAwzF6FZuDWrfLuuwfJeL3Q3iojRoyQhQsXyh/90R8LnHsRrxw8+C7NU8AUhAsw9mQEYthr582bJ9/5znd5HyhvhnkGZCAQ/yC56L6GDx/Bsblo0SIaeIwfN15aL7Tx2nv27pGjR4/JyJGNbD+ATjj8gpm39IYlUl9XT7MSlFwfPPSOJAcHuUeYpGUpGYhXL1ggNy6/kSDjhx+ckvfeOypvbIE+425jNMLYBBq0ccZm5y+c5XesuXW1fPPee6V2eLUcO3JCXtu0keW3iCF4IEKAkI0RXF648BpqLqLUe/a8K+XURxdk02ub5MWXXpJ33znIGBEBKjPylm3//7P3XsGWXteZ2Drp5nw7N9ABobuRGhkkEUhRzAJFUaFGNVJ5xkXVlMcP8oMf/OBylV/1pCqV59VlcSyPVTUclW2JA4skqACRHBLNAIABkQAaQPftcEPffLLr+9Zae+9/n//c22BQWfacKrJx7z3nP/+/w9prfetb32JZVacjd9x5h3zsVz9GoA/v+frX/5YlwKjSAMB5/vx5lqzPz89ZVckqy57/+q+fYclxSCBbAgzPAxAUmqUYa2XXj8sdd97GdYF5xHrEfHz7O9+Wv/mbZ8kQhL/nflgKAD72yEN8tl//9c9yXF9/5VVqSgIARKVIzsBDyVH6cgAwAnd67jJpOjIqO+3OAAC4urwsf/M1ZQC+8eob6i/6eWSXx3VVLkV9eLdDuT33ABB2LDJf4j0OAoBFBkn+9zQ4KzujBjUChzPy3O8ZdtbRLdqnxHUQkNv7+9KxSsd1r3so+gk5A734yVyzLv8sbMcvogTYr5sn2nMJl+A3/IwA4P7j4gws8+965Yys4D+lGrUlF8/9v3T+NdGd7a+somH/+y1/h/tVygyKYNB+JeL7a/6m/lRkqutdDAKA0N4d2gRENuTxO+6Uj37wHrkHAKCsy+JMTeq9jlT7dakCBKwoGJTvi3z/h7+bT1oObMd7z0HlUA5sZ3IYVbPDTjAqJOzA7LNmIGVlwey62+/o+WJamZkkq85Nugb2AQBLAbsMCPQ4n++l5JWuMQKXpvuO3yFBGrCIxOaGsWHoFZmX6d70ZwqYSrYMiwzAumoAogtwqy9Xb0QA8MY6iE2IeVVD2Js/hsv5khqY19jdV++3XJInJzDEdZFLFhU/H4D4igJ88X/eYdqwpo4SoFQKxPT9DL8JmAk1/wwAYzwb9zzZbugC3AIDcIPkLej0hzVv38/dxdJkxVFQArx4YE6OHj5IjADMQJydscTYmIBgGDZG2ZUZa9VfA9rp2Tx7o1wQpcr2H0DLdD2E8zwhGBAcNVJcKpWS7j0nvametGFJxrbl975fADCW0caDLQCAaAmdaI+pFlmdG4NsNpbZoty2TdCKbMBdaJ3NkAGIEpDVFS2jQXb88JHDLHnBooWmGjcZaL8AEVvqEOJnMAAJ/kFzgG2pKwGIgJEgu6/VJEDlk6RlqGpgAfLg72jhHRtc6FQCPEHpU6OqACDuFSwmlozSunQVtGu1+Eze9txbXUO7BYuwPqpaOKn+nU8qvgPBZloyjbEIIBwWdwL+8ZltjfPZdna5wUdHa/wOMA5TANDLmxGw8bO2WRwEdJafZwYQnCggCk1C1RICoIX7bbbRBEQ7APPxg6OgDmOHpdbcKgoAVusE/tAFGAxA/E27zxaBo8y+FXR/8DdH7UOXR6fCJqUEcJqh7zdSa8jhA4fl5K1FALDV3JJaFQxGBQC3tzel3WkWAECAfQBDOX41XRvYONABRFtygIsAAPGE2IAIXG+s3eA2npmZYtMDlEGNjKH0CWCorkmMJQFrNAKpWxdnbnJlhepgVmVzU8vFNra25ZaTJ+UzT3+W++TylWtkHbiIrQOAaCijjAm9T4w1SrfZLbjXo/Fz/URqV7hTtAcAuLsTAcBmC1kDMGy1W7fus1jC7CLL/gz/GQAsOvw/MwA4pOT1Fw4A4kBJvuv/PQAgrX3RMd2vDLikPKyY8R8M9rwEeGBcsd6NzZDaKgeV3F6VOc6pLcv//ssHADU5Uf7avwR4YnySYw6gaWnpMhs2pADgdy98l8DO6vVVgkFIiOD7ahWkIrUrIVjTtRp8gSpLgA8fvUXO3fWAfO7Xf1uOHT9FzdG1tS0CUc8++3/L66+/KjvNbWZqcf6OT07KubNnycz79Kc/zeQPut3jTILOGUpkV65fp0OHxBSdt/yBDQBUNoE6kzhf4Z+4vwIHHay0P/iDP5Cnn36aDOv/+X/5UzLqAC6iuQXeAyAHEiUf/ehH5cGHHwrAEgClP//zP6et3dpWfwYlxaduv41adL//+79P+4ukIWz6H/3RH7HqwZ1dMP+gy/eRj3xEPvzhpwL7D3pub775FsFDgFEeZOIRMS9gFEJj8FOf+gwBqluO3yoo7QUABDAMACQAKnQjXjxwQH7rNz8vjz/xOEG7r3/969Tce/HFF6Xd3qUPhPNOG4YclVOnT8nTv/Y0NQkxfzfWNuW5577JJhNo3IHyVzDiAZodOXqYz4tE1cc/8TE2MJlbnJZXf/K6fP3rX5M//dMvclYAKGMc4ITOzs6T6ahlww/J7bffSU1lzCXG6K//+qvyve99j2AcElu33HKc/iJ0FPEvWIpPPfVh+c3f/A0GBD/4wY/l3/yb/0kuPH9Bjh0/Tnb8o488wjG97/xZuXFjR5ZXV3nNv/zL/5NAIeYKawBlvpgzjPHkpK/7ORkbH5HHHn1MPvOZz8iZM2fI+PvGN74h3/3e8/KD7/+ADd7ooCfsATrTfSEwi7kHyxHJtx+/9EN5/sLz8hf//j/I6vI1GW1ArN9elR5FxdNX6Gpov4Q9VjkVbJuq7HZ6cuDwEZYAP/XU42SYYt0+99zfy5f/8pnQFduv6QkcL4kfBgDGYEOTHjlQ5Nf7zwDg3oBebobKgZL4rn9sAHDATGYAdD7Pfl4NPVH2KckePIduHgCkr5qWS2ZDXyL7PgD4/dMCAAdHedj6Cc8Fn6ikC3ClviHj/S354FktAb7nHEqA11kC3Oh1pAIAMCkB/sUAgOqzMZQp0b8LTUASENC7KLvuYA7AAfhDTIPfp8CbMwFRvce4xEpmLWcbll2qWc57+iUCgLgH/35vgMLncRZj1tCEySjrOYD3lQGA6e/TcVU/Xau3SC4xAHCj2ZOra5uyttliM8cbGyA/tRQAbGhDSE+qFRynfwQAEM8HfzzFIDz2CF2bgckQ5MoBQO2lkGvkpo042KU3U58C0BY1ADdkZnIqYAscb5zBVt6OeJ+NPgMAuCBHDh3gKFMDsDIIAALbIT6FRA1k2AyQy/3RtKIR37sfAJg2P9tLg7ZeQdWmksyC7U6wFewdl3MjYJhUX/Kc/x9TBqDRLbmNzdg6QslOpv2eZiOHMQCHAIAAjHATvBE0CyEgomW4rd1m1ABcWSVQtHT5Mll9cGSB2LIEGAPLrGSFBgFadOh+27YupWQowdE3oAw1OuEZUJoKdprRiLkpnQVYhWHpsfSITDlSoiQcizBQ169dk1qlyk5zyKIDFIMTi5c2mBglQg2QcxcdgNH51pp84J7w95nZWRkbHysAW77hwdrCPThQ47pyLO11wC4DAF27BeDPxsYu99HEJDL5QMprWgJcr5GB5mNPJpoFQrh31wJMAUCMDe4d10WZFspdHQDEZwDi3QwAGBiAADc73QAAsoo+1ZcYkrEdEM0MYmVZJsE2PGm3aJHeabFL75GDR+SWY8fl4MJCYAAWAMAbBgC2UwBQy7pRcoXyXxgOrBlqQxIA7PL3BPMrCgDeWF+V9fU1fjcAQDAPwJ4BAAiwl4BwRzsuY926qCvGlN2tC11sAQDuyI9+9EOKfd966oT8yq9+nAcfGnJwPXQByiojj4ebdY1GEAoD5N2w8LMfmOnBouxdZK6KGoCwb84A3N3pyPLKJhmAaOICnTyWdEPbERoZ1gyEayjMn4K6fv1wWKE0MHHi9mNIpa5xGogEkOr/LwzAmwYAB13s9Df7MgD3oDyqPoZ73VGHdK9vxBpA8A5naE8NQJc0yJgGA/OfaXTt/bTqFKWvPMDO/546DAHoA1OmpJRXnbnInimsT/vS/db3zw8AFkdg0HEfrr+pB1tWApwFgONjE3sCgN/5zvPyv/+7fydrK2u0Rw4AVqsKAAL8E/F/RWbm5uXg4VukWh+V//pf/6GcPHFGJsanKXMAwOob33hOILMBhw8s65HxMdqwo8eOEiD6nd/5HcozoMzx1ddek69+5SvyzW99K9hS2GbOev7YNk+UJQkAYAMZPa5NaGqBWfPII4/K7/7u7xK0QWfiLz/zjHznO9+WV19FKe+CJg93duijAAD83Oc+x/tiA4vnL8gf//EfE8SanJiQl195WcYmJlgqDAAKwCnmG5997733qFUHNhquh70B/+app54isxDnNkpMv/GNb8qbb/6UejX4O5J2LkCN53RdYACBAMM+/NSvkvWG5NCffvGL8ld/+ZdMROJnyKjcf/8D8tlf/ww1+rBWUAL8ta99Vb797W+x9BfnG3wXZQE2yHbD84HxeNvtt8sdd5+RN358Ub7y1a/IM2h+cfWq7Oxs8ZkWFuYIzN11993y5BNPygc/9Bjv+a033yTg9qX/8O+10ZudEdCpxVzCTwLgds/d98mdZ+5kmS2Ax92dFj/3zDPPyPPPP8/GKkiIAZwESId/P/HxT7Exx6c//Un6TM8//z2O64ULF5g0RjUJmIBf+MIX2EWaTVRGa/Lee5fI1Lzw3e/KKy+/LFvbm6EiA2XKGFd8FuDqBz7wKEt4z99/P8fmuxcuyNeefVZe/smP2KgOYCZfJQDekx96nPf3a08/TaccpeEpAFgMUPKWPPBajRHgfg18GgR4aKpWESYRbzl9mgzIhx95iGxPrJXnv/Mdlna/9IOXwr0F8IZlSWlgbo3JkkY5el47O1ArUlL7ljLeU9aVJkmGl33mflxuvy2cSH798zMA9wLdckbiHmRuNZc32TRj2Ln0jw0AOlFi/3NS3zHs+XrmfwQAI9OAi9ffZ74GbsQAQDRNSM6j6KfE6ymZZzj79P0AgH4+DPoDNztSxffF+y0CXvvNt/vd8Wrp3ikBAIdoRBaAUbAo+6gwQ/0VOobvSL2+JaOyJR86d5t89IN3yT1nDyQAYE9qvTrZQ0GLL9MW+9kYgHiqclvgwJ4DcqHqyRmACVCWzrkn6wgAJs27GGsAHAQD0EpFFQQsOgLRZ/OuxCbfZFVXeQlwDkCme8TvKwUiEQx68zGc1cAn0jUQO2/HkmZvjOIAIHyS4HuGzsnaBOSmAcD+iHTRWLXZk6XVjQAAohMwGYAdEIT+8QFAniGUNtN5Ker/RSmqHADE+4kRdVocT3YvRrVnQUevah1/dcwBAHqXXt9fwJEA0qkG4AYTcF4lp/PUYzyPsxr32e+2+V2qATivACDKf/HWBAD060NuizrHwEbQrKuizL0ciPQ1kZfypgzQdN17BURuo9O1xWeWeji3HVdLLRUS2MS+DJnW5HPSfflmAECitta8AG239aZ0I/kGQ+aeqLzr8pn4IpoWsPS33eLmiN1t9LNgAMLJOnjwgFy7dl3Wt7bl8qVL0u502C04BZ9qNXRwUaAPTEKAgGpI1EGi+XGU35DOwaYmylDThRlZaAAAtQmIZRuAqdfqXIDo+AYAEE41yn8wiNDmwb8j9Srv36m1GAOUbMLJZyOPNgAliKErmAkR33wyvMufjyUcZDilLbDwbgIA3NzcZTe68YnIAEQjENcAHAYAujEGMwIsAC8V/XkAwBYCLs2NGwOwCACSuQYg930yADH+NsM6dybgSaNif3EAcLTekEOLh38mABDPjvkg0MeOzEIBegSnAAAbKGuDMwRgq9+VldXrBACxlGZmAQAuyNTUOEu+ldkJ4K8jnX5XWk3diLh3B40xHpE1V5WtrV2BTtT6xpacvO2U3H/+QQLZ+H3bDgRF+40R2+4S+EPJr5eLK0vWgfao0cND07KqafdsLU9GOT0yGQ3Z3UEXYAUAITpOBqDtGQKAMCjumAUH5Z8mAIi5KIhE74OfuHH9eUqAy3RP/LrBsdsDALzZMuVgD/fycS3bNuwtMeNmwPt++NIvDQD82Rz1MgAwP5z9yjhL3AFMA2DPmv1/EQBMHV6e5+bAAqC6vHSZYBCArM98+jPUUIsA4ArPN4IhKKMwABAlFPhvrXhAwlDk4KFjcuPGhvzhH/638tgjH5K5uYNy8eLb8sUv/ltq3eF9KP+9sbkhU1NTnA6clXfccYf81m//ttx17hzP4JdeAHj1LMtR0WkXNpQNmFxyJFmbrh2keqtRTNs19O655x52i/0YGinceqvUZ6fk6sV3aTdffvkVNrIACIjvRbdhjId2mD3BBhwA8lAqDDYdfjc1NS3vLV0iQIgGILjnk6dOMZmEkln4UCgjBcsNn4FPgO8Fw/I3Pv8blN9AefVP33yTWn54H6QlkOBJg6rJ8XECXQD3PvKRj8q5u++VE6dOUSPkq898hSDpSz94kZ2Tjxw5RBDs05/5pNx7z91kV4LB98wzX5bn/uE5MtdX129wvL3sGzIYcD4x9h/7+Cfl1hOn5K677pGrV67Kl//jlwnK4Xx6++JbdKzB5EMDkUcfe1juuusuGRufkM2NDVZNoDMxAEcwSaGjCD9kfm6O6wgvsNcefPAhOX/feTl3110EB3GO/eilH8o/PPecvPLq6/L2W2/LsaPHeT9Hjh7l8zzyyGMcT1wT1/rRD39CZh/uDUArqhQAwGJ8n3zqSZmcGJd2T2VNLr7zjvz93/2dvPzKT8he9MYpqDRBU5WJyUmud+g8ovnMf/pP3yYYiXHD9WuU/9AX/aU+WB8x6H3ycQMAf+1p+gmQ7QBQ/KUvfUlQqgsg219BvsHKkJhwoV8TS5TALOCZDXICZThEzpw7K//sd39X7r73HiYdAVpiTzz77Nfle89/L/hJ2hFTS9/VaVL75uwK7vfk3lPxfWdraMAQtZkKJZdIgg4ieAVD/csGAN2P3A94CWOed71KumyWnTD0mfbRtRtW5uwdSff6vFcihfM/+S73MTC/qPLBWMOeoEkT9igZR7mEyMDz7X1u7gUABtAGgbgt+9zvKeFe73NQRwAQb8w1BP16nlhOK0p4ouxDwBxMsMVqKe7ZX3AJcM54228dFgFArXAgKBBKESOgqEDR8AS6a3fjzEZXXwWLWlKr7shovSVjlW35wLmTBADvOqcA4IEpNAH5pwUAelWd7kVl1NF2oXMw7K81tqTcEnTWE9A4Ao+avEU85n4cTaJVYDmgmNqzPEb1n/09uA8QI7xZB8AWxEkpG8s3gzZh0NgJ2AY+i+pAEpvqSErGZ9J7UT25svWM3w0wAAkAWgnw2noEADfbAkIHpKKAZ1D7zTSFeW/vswR4cHMXEwBx/ccz0QFArHMHlh2X8ZL4mwEAUQmS7q+U/ecAIMg/KeZDBiBKgNF8dXOT1XuewHOmIfwYAoVVNMtoS71WkYnJcTkwPytHjx0J5b9qr+woTRJkZFVaFegvCgBMGYB7GVQAuyTStUD+MamVVFO4pmMG0pDbGq1CNR8jBwBTRJKbzDq2sqyTNfk9aXMx6+HvKDVWkqONRGzrEJzUcgctZVURSnSIBVBBp5x1+yoszc3c6cjOTpPOIxx1ZNUnp2a4oWDs6jUtoQULEQCgg3VE0pODjw/nQYFTHg2ooAGxTj5elu1db5sonbTmFygNdSCPDSbQERYIbw33UZfx0TE+Dxx5jAWQZYhSI5OOrPjG1hYdM9fdA2CIshl8xhuQ4F8sRkd7cX1kEXDYb21tJoLbBrTiMPAg1Vgq7BC2tc3GG0D4AfxhM+lGh/6illwDgMV/p86c+oRAwBXscmQc86AMwC5/jyy6zyU6+mLcg8OSjLs3AQEAmGoA4jrQAKSuQSbSmmtiDNPQiAG5LlzX/AsUYq+i7aJTrwKA6AJ8aPHA+2IAwlBqV10D+rhe29Jq7kivh6YodRoRLc3pyMryNdnYRBDVU1bHwoJMT0PcHY1dAFZDCwICtcrExLrF+iFgjMwPmZhuLKsUS3/51VdkdX2DrIcnnvoI1//m9i7LfFFS7061HmQVIvwoi9cDzTJcJqSbijKnmj4hm4U7ACjbQ8Rel1p9QtZv7MrS1RW5vrwu3b6xDal10dNSpKQzWV7yO8AAJJU7Cs0ONCTJHFiwawsZirzr0T7uZf7nYQ6Z/97txn6OWwggcgAsA+pyBzkXxeazQag2Ax7D+h5KSXDmK7q3mT1InOGgSZM3QcnGzwO4sE6GaboYcxO2j0kIO/nyLly5g0K9NnQs7Ha4xsnASUSHnXkdnKvMoQ8B5xANqhgoFSUEhjEd3eFPQdMy1t9+62aYXdpLVDyISO9FM7lZpueQfZA/9zCx4HR9p45t7ixDrxevI0eOEgRDSePnP/95efKpJwiIvPrKq/Inf/Incn15mfZJnWHNoir4pwCD/wt7t3DgkGxubMkTT3xYPv/535Jbbz0pz37tWYJoAJNgF1F2Cb1cnqkQq26MyOzcrHzi458gQw4A1f/2v/6ZfPmv/ooONFjy8CFU+0QZWekca4VBZCu7044zGNp158/fL48++gjZYv7Ck4CZtrq2SgDupRdfoiYfgFDY8LPnzhKsml+YJ/iHhii4Luzx3Pwcy20BZEFHDw0uAOBh/acvNKWAJhwShChzPnX6NPcJEov4d3tji9/50g9fkB98//uyvnajkHne2dLutA899Ih8/GOfZJMVvmzfo5vyqz95WV5/41XZ2tqWD3/kQ2S0AaiDrwYwbmnpEhubodLi2xeel3cuvkOnGZqDyGiDGTg9O0/w997z98uxo7fIsWPH+DUvv/qavH3xorzxxmuURDl54oTcd/68AFDF2OIFAHBldZUZdzDzXnv1VXnjde1Oiy58ofkaupoa2IjuuehufMvxE9Jt9eTq1Svy/IULsrGxJSONMd4bnmFsTFn6Wk3SZgn15aUrBACXLi+Rcff2uxd5Fp8+dVoe+9AH5fbbT8vpO26n37WysirL16+zOQjKvKFFjTmfX5hlCTSYp5g3gKOvvPIyAVWCfyurtGkzEwpQ86yt9qXVbcrhw0eoZ3j00BE5cvQIG+fgXhujo7K5vk4Q88c//BFB74tvvS3voaHX8goDjp4xYBgceWKzgtAGwID6Onje2khdZubn5fixW6mhCDD66PHjAhF8rKX33nmXzw4NbYCi712+LKur16XbM10is+f9qgaW4WWBp7NSnAXIJWXvK9iIAASloMWghlhuTwd+zkrxBoGkvZllbs8wRg604TtuBqyLvuRg59P0PiMAVjz0yzo3cj0kNjrYWJ6fRVZU6AhZwu7KJUNQxeMMVQa5DbUVaP5Dze2s5nGQUzo4E8NAv/SdXaSlvRFD1mm3AAhnz+aaclw/mYQGxwjdk5KXA4DBf7ExhPyANtEzPXf7TBkgst9aG5bwy+es7Do3M1bFNTOMDRsBHtgN2sBq1GEv+hdKLkhjbHxHwdcAOUVgMxrazRevbkd+ltbxAAAgAElEQVSqPUggIQZqyUS1KbcfmZJPf/RBefShEzI12pTpsZ7UAAB2RxR8cgZe0MXHvkb8TK0gvS79d/sO91fK/BGSb1SWy1/5eg6/D9e2SqS0Os+APl1DGn8htuRawLr05htWRegNN/TfOP6hZ4HFzADnvBxX5ZFUZxbXjV13088XfUyVUIpsPXzWiReh1LjEn1VsQ/cq3CuvWtBGDHVlMHqZcCBWebIm2hXHWhQANAIIud2mAVgZkdWtllxb35SN7Y5sbLVlt9mXVrPPRmr4HGJ8+Fr6IusjkQDSxqjhxTOjjJUam8LmIGkhjgr6fug8rOu9/BWlfljGaww17AHX4R5l5R3E3orxoV9PP1cJ+n5OGCKuAQZga4f+UKMGNiEq7yyeEq30Q+dfAmTW7Rfx++zcjJy89TiHCJWear8UkMcoaYMSLQH2aksF4Qcb0aTjEspw+8poVDtkPTa8K3bQOUySgYn0lsfgDorr9lesB9eHH+dlx/CdyVI07T/sTyTQ8W+JBmAtsOn8ppGN8WYFCJh9MRNV3dGuZtTh44bUyYQ2D0pK8NLyW+taayWpDjLtbqu2D+nLFXS17cjaKpytLvXUJidnKCSOjccutTVokYlAmwzMJ5THAHWNGSrsQGWf6cAaw8d+1kYM2qyAi4Mlqh1qALZau6HEhsK7u9rcgxNtQIY3WgDgh+cDIIRnRsnt1LQyFskC3Ia+jOrWYMPj93CQx8fHCrX++LyzB5016PqI6eGjB2E5AKgBt7avJsUVaHajQVYBjA4A1hwADE4MwU3V5XMa7M8CAOL+YAwJFFsDFq6fao2A8S8SAAzgH0u11cH13wGwgGE9uHDoZwIAQfnDOgQASNoyskbdDrv3AQB0AJggjHTl2rUrBQAQzWHIXB0DAIh3oGQdG1MZCK0mNAYiY9RLat2Q7Wzvymuv/1SWV27IxPSkfOCDj9PIAADEOmKzDivHUAdNAUQXnM2BrGGBvwOv2FfeBET6AI0nZf3GjixdXSUAWCF4EzsFR8BSD0LVBE0ycoUDGJQGy2BmQFM8OIoHjBv/6KS/P82d/IAZBux5N2J3mAcz2+VH1cAZNgAAZhqAQ0SoIwDnB4DZq2FgkX0P7CwdoyEltMEZDAdLdj+JMLbqlACUH9TjrNWEjY+w3rXREmrQvBNb4uAleqT4SupPwh51HAAcJ3hDd8OSSbx/KxdPR9mTTXpA6oGYPmvhvXmHtmScU4efts2zdnaBvRiY/h177aP0PvYCjnPnqHxFlQcMA99/E6VAPO9SRz75wkIJn42ra8CGZICJacPegIG3tblJIONf/Mv/Qp544gkCPi+++IJ88d/+KYNSMKDQiTwCfjhvrdTDgcBKjcAF7Nqdd56RJx5/kuAYyl1ffOEFuXZtmXYRDlfoRF+rEgCEHX/k0UfIMMM5ifJfNA5BssOrCjxz7mfAwP7Pxg0sMzBooBWHhhJInvkL6xNnNM5BMMMuX75EkM/1eA8eOEgZj+PHjhNAwrMj6MDfweyHZt+5s+cIAuHsRbkowMb0BX8AzDPsE7wHYKdr5OHfqfFJAlAXL77Jjr7vXnw7nG/4DzAADywsyulTp+S++x9kQzXvOo+/r62scJ7AzhwbG5EPfPBhK6Ed5b9wlCFRsbT0nrzww5fIRrxy7Rq/Q++1SqC3UlWGIvTmAATede4ePl+r2+f9X7lyWZauXGFVBJqAAAClJu76Om0Gng3/ggEIIPndi+/wufAdEOGGcwobDIAU9gXzce+991O7d3FhQRYWF3m/r7/2U1lf36SPAuCj3exyLakcBnQmNTHtvhaSx6+99qqsbawL5mtieorr5+xdd8nx48cI+HqASv8VZdBs7tUgOxEAKhigKBPG/WIsAWbifMUL8+/2pV/pycLiPEFQAKBoJHb/vef53KHqoq+JYwC5YCC88IMX5Kc/fYvrB3rFWv5unfw4+spgYBDRFybBayMNAp0nT5yUc3edI4B++NBh5Os0OTs2SikdPDtA60uXL8nrP31NLi+9Jzc21mz5qX6vs/98z4ckhQUu9AETpobb6oF9lTW9uqnzc0AvLtp4NfRFcGgYuywHlqL9UluagmI5gBP9ihRgzJst6NMGn7vkTB6UehgELPc6v8I5k9mnHDDBHsD6w/quMlBtyPiYMgABSKfPp8nXvf2lmwG0yDY1AMp1oz2Bkp9L5eNrLD8/o1MJmILkjY9CHLsyv8/9grK1eDPPkwOA6bkcJaO0euxmrld+ju/12yKopOBe9JtTvbgwIgAd2MBA9b1A0vDKmy4T8dCyhZ3QPQM2cb/bkXqvKWO1tozV+zJZa8m52xbkV568Rx6496iM1XYIAI70q1LrAxBQ1pNmpA1QStjyYZwKkiieiB5cZ/pMkW2v8xWfPTxnymwzADLsh6SbqYNzRQagAqO6z1WGidWHZPrHxhV+PQJr9n0Ak6Dz7x2FSXyBVJj1Fcj3U/r8/D4C4UUAEIQoxHfhnrLGM/EZBgFArwJLn8+rE9PxcEDJQUJiJSRsoPJRYzNoAHZkRN65siyrW01ZBwC42ZJmG8SsnrQgCdVRBjESt8pk74ESay/Xfi0CvQ4AeuO0lN3I+M/KsnXuo45hANgM0EM8kcatcbcU11MAAA0czwFAxCR4xS7IeiUHAP33XrmkZB4FAIGTEAAcUd1qvLAHGnXIcYEABTyIM01pG1T03XrsKD/vEhoOAOL6DgDiDAaIyCanhn/tFT84A49JP9cMNG1EYA2+XsvsguNkeu+6/3MSguI5FrsZGOkMQMyRN+NlV+D/4QuxCzAmE00KAh+pposBJRUoQVQGWZ3OKxwn7+yrFzdDZOwzNI0gc6+vgAyAt+3tLVnf1G7AYLqxRBaNGNodLbtsjNDBhBOJB10Am2pqVqAdA6ACAQey/XwINAGxlj+6yVRONDIgVAMwTIQDgN6xx/6GBQPMYodlyikAuEsm3s4udHLKAUAsDH/NzcyQAYggBs7v5s5W0BnCdWB0EFwgsErLIoDIY0PiPtFNGKxDsP+cVuybnwEzMgWkOesM4bvAxoNAOgBAUFdHzElwFqACc9oB2MtPYfiCgWGjD51n72ZHQMkapmAOaagwh7jWEAagGmIt+aKbGTJGNWn1urKLLsBY3FnJxftlAOphB9NXNFT8Hb8Y5WQjcnDxkBw9dFgOHzgYGICd1rZUrQnI2o3rsrWNboxNue32U3TiIcoOwI9rhuKgtPpkqcLBRqDQMLqwHm5dMhXQ1RHvB+sAAQbmc3wMbFV1yDCXYO+x6U23Y4HfGPcHrqEZYp2T7Z0iAPjAgw/vCQACvPODwQ+p1CCUAYDq9Bu4YgAgne3+iBw4eItsbOzI0tKqLK+uy9JVdKF0ABBzq3vav8MZXdRPwGHAjHxWZlTSRWoYOOLr3e/bgbp4YLy//xoWmAQAztbRft3b/FsHk1g5gHmTAKAzku3C4Tn3YQD6ARcCONtnHjjkblkZQy1lpkGE3FkoqbOmLOooeutl766x4eOH+0jHhOys7W0CI4EB6ACg6YFw7yRlRT62aWOmXIMmn/U8CEyzzgW23y8dABzOVCljQJSv3pIsa67JM6S0q4xhSucgCyzTdaCZZE3W0YlLfsbZC5YVznSAZWfOnpEvfOG/lDvuvlt+9P3vk/mGElJnYcEHUABQHcqwf+HA9fu0daMowWy3aB+PHbuVYM9PfvxjAkjukMCJQnCLzKXbF5w5sMtgVWP9vfrqqwRlcJ65Fl4asJUlmHP7h/fjzMXaHJ+Y4HS4ADm61ePvU5OT/D0YbNAZxt8hy4H7w3djXHAf+DzWMQJ0jCXOd9h/nKPYBzvb2/zXX7gO7mdsfJzPiXPWARe8r4cubZUeQZ0ufK7NTdnd2QrdW3Gdxfl5+kkTE+Ny6OAReeOnbxR0HeGfASwYGxtVDZujR+nXwPnFvzibcP/wwVBuDCDKGQko/0UFCEBRyE1AZxDJV7DvpmbndD+PTsjswjw/j3Jb6P1hXjFnAAMxPngfSrn5HJ2OLF26zLHEOCHzjOoJMoOtuQv8yfmZWTl69JjMzc7L5NQUz1msHSQVAcSCkVetNvg5T6ZpozINasbGxvX7pM/v2trZ5jwjsQtdw/HJCfoF03OzvDcmYyfGGbxtbq3T78L8gkmI78L8Yo+wARjEvROGV1hnsI/VGpuYoCQbwC/mBSxLlI5DZ/LUqZPhs7CdGO93373E8mWwCnzs6bQbE8D3EL4HzzQ+NSGnTp6iJiOZoiPjXP/LK9c53vAp8RmMP8BAaLBibq6vXqNvQkwI5bqJXYjVAAkzCfdQ01IhD1zVzxlkbuRAzV5M6GjzMluZaJDpewb/Puy0z/2HYf5E/vnCc1my0uVN8udkUFtShpeuBb/+MO3X4Mdk9jwFXoeNMX6PvQ5GJ+ZbAUDEC1MkH7hkhX8Hfe+bKFnez4OKjf0UFPAqj7SCJNi0bG3oOjAwKSTp7HxjsFt2XsbfFRoU4oxKGs+VjdPNAHY3q8flwPd+45P+PQ/0B9db8Xm1pFdZZ+madYmtdB+kpa4AGDA2jDlB1hhBHNxVFiH+xe5u78qIdGS00pHp0aqMVnflVz/8gDz5gTNy5x1zUu2ty/SoSB0yXp2GVHgfXUFqIDAwrWQwHWvMe6oFXbb+/f3DAEAHM3zNOrBTMQYrwbxMBzAFvlhCC3/FmKl6bqu8hzP/3BdK11hgkToIaF16Hazy+AxJxfcLANIn7ldV3szAr6iJHrEIPJfqA2r8jPfjRR14+DskcCjbDfFTuqbyZ/GyYGUAOviHf1UD8M33rsqNnY7c2GrJ+kYzAICdpghcERRlorwVCddhACBtpGnE/7wAIK06JMbQOLOENerxv/+tDADEundNfsb5pgXINWd+Ls5WzMF+ACAAvpFRkFpSAFAJOQBFx0ag4dcnADg/PyMLczNM7joDECNN/9SqsIBNwfeAXWbVJCVbyrtql9kNaPj5+7lWk/MmBQDT85bAoSXptOmIVUWCrGFjnCbGuVfMtwUWQbarY2f//b/6cB8OOZw4fMi7tOAQcGCotdMiKAcQg6LYu7uytrrGElc4VRMT0/w9nEu8UKrrlEP8PG1lKtevr8i1ZXVa4FgRidzZIbsY7x9pjPKwgfOF14HFQwaYgeGnDDU4gayj74KVGMWKc+Q8Le3j4GUBkYODNWQA0KXYdArRGU61ADMAkIwvdeZZS48MN2nq6oDOz85TNByONoC5FgLhXWVt4X94H4MOOP+goNrLNT3wI5265WXNbifUfrAfNFDrSJfAZ4ffjetgwaGrXauFGn/Vk1BqsbIA8TmWsGJx9nr8fQoAuu6MbtSYudNyb5S8AphVpsIwAJDfgQAGbDRsRD4buhNhJygAyCYVKEcB7TUxBDh80tcwRzI3HnsBgBjnAwsHCQCmJcDt1raM1AFU7ooDgGB9OgA4MTYhOF8dAERWjWBoGw1swADsMUOQdvSBs7+5uU4BUTD/EKwikBqfgHHXAwLXwN4BaI71jcCmxvWj2b3oxFQZsID1sLy6JhNTMywnwphub+3I9u4uAUV8Hi8H7H38vKkLDhVfm+nYRqdTy/Z0mlSHQgHAunQ7NYFw7OUrK7K8ssHvhWMJgBmZRzbXSbJ6dDgNdfLnKHUYhzAAU80NX4N+8JcZ0sJiuYkfhjloAcAKLeH3LjnivZUx2NH9NHntVwLs67Ysa4PLDHVoAwMwaq+Gr0UJN5ztknLSsuf3PR/1dLJuu37hTOQehzVGqcBSyABLlgDvpAzAsSAtwOfLEjH5kOLvqeYeP1MCig4LAAe6gJnmT6DaZ184bLzzcdtvHZUtxZsNSsuEswe+/+dmAA5nhjgQhWfAOQ8ABmfzgw88SC213/u935OJmWn5j//X/yF/93d/L9/85jf4uOiA7raQThlLm9Q5IWOh16ZzArALlQJgR+O/AZKho6yfjfQdwAQj21TLgAmWVSv0S5ggrNUIIMG2s6s8bSGSXlrCkY6X+zDKENCyIA+44Hvgu3A24jPKelfGKcAqgD1k8Xd7ZAHic2Ck4T04h/Hd+OzS0pLMzEwz6QcmIN4P/ThcE2e32njY0wggYcxcqwXvXZifV8Zss8nyFApVr92Qg4cWZWp8glnrXluDPO7Zap8NrvAdCCi8ciBdeyhrQgIRmorQowUYduzYUWl3WgTr4DN5chD3CX8llE31q9IYBSNxhOfU5MQ0mXSLCwfIQkPgurW7TY1DzCNKlQE2zc3P85pI8GIcfB4xdpQ1abdlbGSUSUWW7kJCpNdnd2Tk1gkgdjrm+7RkcWFR5mdnyRbEewGmOUAHv9XBZ1wfABl9R/NPOr0u7U2tgUS1spvxPbAr8JWqjRoTfQDN4Ivhu8F4vLJ0hXPx1lvKuMQ1MM7uL42OatkUNIJSzb+xRoOALq6D68FPABMP940Sdpy5HF/6qsp4AzAI8BMAK8qC8Qp6Rsb+CwwHlqrVWGZ84sStLN9FdQJ85MuXLzNJjnvFuMIfRLIee6PVaXK8ry4jgRcPr7RSZgCESPQyC3/bgwGXA4HlR/JwYE9t5M0Df6lPwPmxecrvI03O55+hL03mirP8UEmhgV362iuBM3g+FJ9BK0hcPxF2JibdNbCLNsmBxnDsJp0aYUdgkzGnIGcA+MH6VQ1A87SNPaL+NyRniszAwvNnpWXDEkgKAibsLbACewqE0+crTVTmPlSRCegdMnllA19zjcgQwJaUHsbzdLBMs3zdvb/fwr7vB+gN+G1DzuUwlyyl9XFRP83LpOOarWmSJ7Ajh/uiGC82BGKUpQmjWqUrVZy1XQCAbQMAIQfVlrvOHpPHHr5DTp6YkG5zWWZHRGqo/OyN0DOCbAf9RtcKMwCK8kReZTKE2ZWPrtqMyNDjPCeVGtxjpteXNwEpNOi0EmDVb9P4/OYAwL6xJeP4+b52gK5m52eIVboKjjgegfnF+Z4Ch/6cOQNQdetqyvwyQBfnjTfz9H2n5BhlAOL8go3Gi0mwel2BQQCEGCtKPFVCo1QdU13vDupw71AYVhmAlWpduv2G7HYqcnl5XTZaHVnfbMvWTkd2m6hA60u7ySOIAOD4eJ0VahjbfjVNPmtCiwAg97jdUwmgFcYk26dhTSfB0s0CgLoevXJT2aMYV5yFaMzRQAVoAv7ldl2l2khfVh80AR+JW+1skZSDKkm3bVgP/B3liuBHgBWLNYDzeZq9HtDngUeo28PE9oE9yHlEcjjpIRHHIVai+prztc81SQJPZF/y+eg/63d6RZwzLwPw5xNgsR/ny8lt1hU71ZUE6Ewcqtsj2c5l3Sr/3b/+aAAAdWHpYcgF6bX27a4CgLttOr74bzgXyKTiMwsLB2RhfoGZKgw0DJyCdepco/mBMw5urG3wPQgUgUYiiEDpBUoc4Ei+9ebbsmYAIBzA6RlttkFGmVEedVNUtCOxeTTkHJkzwcM1Ea1NAcBURFYPaFCrAdBoExBkydVJ3aWjxnslWmqsO8vC6KKuKe26XmMHOXQGBtMBz+UsBXbxM0om3ueUVN3Q0DCqsyQHzhsy90tLVzRbYIcsEHFlUGrmQB3qDkFGTCIYgQCWmk2wM8EKNP0/C4zcuGBxOgCIwIQHOZzJrNtbDgLiffh+gID4PIBXFTt1Z8lKQeFsm/Yf58fbm0Ojzpq2aAOZ/HDbm0GVHzI5wBI2ZVIGrADgATly8BDLpeamp7h5AQA26jDErQAANre35PRtt8nJk7fI+PioTI6PRSClh0YabQKAAAoRUHTaTQXe+ggGOmRfqhB9hUHF9PQMHfvJqXHVPjMHAQAggjEA1dp1Ec6Gg6Ex69PqdOU1AoCrFJaHyDto69tNbSqDpYjnwwsHDwBxB/tcFBoHiILNADTRpSoGXuyUbZ37aJBoQPQwqVQa0iYA2JTVlW02AYF4P9ggYNyGLF3QAdTZ4VmUHlQsr9eDxBkudChuootqcJySEn43hNrSXfcr7JPqa+qhj9+nwKxfJ3fY/F65/smCKmZi0/XmDCn86/sC2kw8DLJ9E+470wFKDXPp56CTYZqAHEvbV2UAoR4gxUDFaeR6WuzPJOM92NbVJEgx6Elcp2zrDaoL0XdMMvq4LuweAECsRegUwXYQEEhBfyaXYkDkJT4ufIw8780DcAl7ILtjH1d/xFAK7CV2yRxClyn/Tp27qMWS2yJdQ+W6Jvvdf/xcZOCk19/v8+H8z77fP5cHVsMCm2PHj1E3DI0lALLgTMEcrm+ss6HFr/zKr8gTjz9BtvTf/u3fyje/8U0CP2try5ocsUwipWR4NmpGEtlUBtomTIyzHGcpXmC2IVFCtvvmVmFYsY8jczQGZK4vjHuj9lVg/6M8Kulqlq4zB/5CINMjKKf2ZBBId3uFPZiyqlVHph4y9+leR4COcwAvvCdtpuU2Jn1ABAIKCupnHCTQ7QtgosP9ifEj2xagKhkYcISV9e9MyxgQxzXo1ysLVL1SA+fG1vY2/QYwzjEU3lQFlRu0C1IHL0SbwrCqAZFjTSbGJ2VyWhO+0EacAGs+33dVlanwQEKfy8q2MG/eodnGwPdlAJ1YlQAbEcWrXS8r3W/0q8y2YM1hHsh0NMYenoMlk5OqG7i1u0OmnpZKFmUPvJOkB6j5M4X3494taelarHhves7RD/OSumx/ggGoYG4E5J3V4OsB+kX0eS0wADCBpKKDnXux1budPpvpQLMQ/wJ0D5UwHE9l2PpZE8Y8K9dzu54Da7nduVn7Nwzki59/nyBgkPQxbSZngljV0V7nsz8zxyEJoMqeZdjzl42DsrtMM3efEum9yoODjIP5UKyU2t1lkr3RGA1sVg0ko+3jHiMooHfnzY8c/NjrvBrYwxWUO6bnmzWjGQBJ84xa4kHQz7TgOSRazS+0KiQ/P1Kbiv8eAAZtP5Wd0VzLZuv9GfN5cx85Xe/5M+Ne9gMA8+v6mik7TwrXT0BA/b0H+J4911g5BQvLkskeM0CjkZpq/V20BpJaX/X/Gr0dGatVZLxRkYnRvsxN1+Txx++Ws2cOSL2/LtLalBr8zd6I1CtgwoMoUmNihJIUlhjz9eNAbSQdFEEhjVOVLKKalEpOoT9uwHTBdmZl1lq3F1+sDEGcac04wxkSmE3toTp/qf4fRzjRYovzZBI6oaEI/BT18ZxoQ7IMOwoXS7VjvGTAO0Caqso9qDxTnxqXqsGmCUb8t8cr/NewBtwfS3GRWLMqPV7f9rwytYpgqq5z08TsAKfpS6WGROOYtDoia4jbtluy2e7KdrNP/b/tHfRL6Ep7F2OKxJbIxESdLDhlk3pDTp0H75oLPwQJSLzSxhn00ZPGUaEBW16xYoe6A1hpcji1swSgk5cnvliYZoxPlP0CJ4EMUQNVoNn5iY/TF1AQKFzNz1VgIhEArLJPAnWrCTBrAxYAomioxXiFJcBVWViYYzfgUQMAITcXd67qLsOfVJ3zGkFe+FZKzFEptMLaNs3+4u9ip2dNfqskiq9dJ2u5P+Dj6deAf5bqV/rYUo6v2wvSb743cF3crzeSqvw3/+qpAACKtdB2bb9OC4dOX/oQF2xqt1GAGBBRhgOJC81Mz8ns1DQdX6WxauMQbuQku4fJwCZBkw90/sUGbzaxaTospUE2fGp6Wi5BINk6pR0+cpgAIIN2O+i8aw/r3jGg3gXYa/RdIN9GKOhJucOVOF7vFwCEoQCDRx1TPXidGgqkGCAgfo/DGmPoTD7X+QMASAMe9BaUeQPgCJR+Lau5RGPqBxkAOgd8/LoYOxhqsA8A7KHUaHdXs3NYuM4AxOL0rkOO/mIj7QUApgGJG38Ks1vJ0jAAUDvIoTGGai6irALX8uYxu2j8AuBwoATglwsALs4vEADEQdNubhEA7Habsrp2Tba3N2Vna4NBwQkAgBNjMjM5LlLpmM4P2pAj4FRgGCAg1iyZLaSga5nY2toKnXXoVc7PLVAMHnOKQwDMAxgZaP9pWRECKgXIabRMwB4MQhgUHBCvQwMQAODktJw5d7d2+bFGH9iPKF3CC8EOdTxYCq6NW1yDwMFmvA/rycvuCZpb+bJuEWX/affPhuw2wQLalpXVbe0eJWh6MioVPAOFbC2QK8kQF4KqNDMK1qc7cCXAXsFKJj/klGgP9P1A9a7HDv6VsUdzhy5nKwZDmpeyuBYS50gDUT5f4mj6wZPef661RhuVauBkz++dIDn/VhqbHxr+cyzVjQdL7NKLdw0BABNgMGcx6vjYwZb58jFELV63WGIbhWxxB0x8gFWEYGW0zhImZ0OkyRcwIvJkDNg77qDfLADm4+ZjlD9fcCjs2TDKbuMCWBYo9Vm5js11fpAPm5/iOigy7gaA6LDebg4AHFYKnzMx/H2D41fOKgDwB50zlC7inEHzD8wBznY0ybjvvvPUTnvphy/KCz/4gXzzm99kV1vYQ8w1HRXuD7X3PtfUjLQGBrA9XnaKpAQYczjv0WwCIGD6YplTvR7kKDyz7u8ZFmil+8x1UvS+4EwlWe0EYI/BnNliiEybLAMcJjhz2qBMdWG53xN2jp/R+bzjugAD4/e7/UDiwiofWC7SkcNHjoSPK3gAXWM43VXpdyCdsc0ziGcFS6yt5Muy9LrrIws5lIckpXjOvAHbAOw+gmU813py5coSfQnq2Jjeq5ZnKYMfTSfASkdzKjD4cRZgnbgvoslBFxXXR/HnxlmBZi3wG1OQj+MT7KsKe7vAdwzUUkZzPLMYcJaA7nqeajMzBGUMvAQAYF3GJyd5Nm63tk23x4OeqHPvGlJ5gKMPBBae6k9rssn0ki2B7Oy9bk/ZnCmo4Wz4AOYGsXJPgOi6gi5iur5UmgaBNRibVvqHmSajNWGdJ7p6HBvzT2tWZeJloQBzGRCEErhkTSe6W2GfDZzT0Z7xe4wx50wZPbw0ICKDwc6zwuYOP0Rb5EF18X17s/F9jYQSKfdJku6g8cwcDMJS34vJClsve92zn0vKqnBQK+doXVYAACAASURBVLI7CFQIujEqy2K/12AJcMIINH/BWSCwQSAH7LaaTPjCZmszQQX8HGjgFCTAUjpO+BuDQkvUhrKxBKh08DIkiOnH2/gNaVZVZOen1Sw2At7R2tcTuK48M8r9nfw8z8fRAaEYX0YWp4JRkU2j/rXZ9gSMKgN60/MllkBHoNz/znM82XM5GM/xSMbKywX9M/G7rUIqeUDiefssHZ83VlJAgkA6/B/SNdXujtQ62zLRAMsJSZ2aPHDvHfKhx++RM3cclGp/Q2bHamwCUumNYUGwGooFcg2tRgrNPqxs0P19lEHyjXi2sCa0UQhZ9iYZVdBJtzMqxgW+/lKQJgMAjZ2Ls9eBa/9X13nRnw770hpppOuF9i4p7U1tjX8unctQpsyuqlrOmTcV0Vgp3n+r26F0F+JwfB4AvbL/dTyZTPTGnZTQUrIRXozrCUB1Y5MTOwe8z4I/e/pcsEFolAXfDwBgY3RSmmictbIhK5tN2W5XZKcNWbOubO/2SNzqtBAf8uvIAHQAMIL8RnAy34sAYLPJijjXZ3YGe1q1lTf1Cevb9kAYqyHNBh0AdP+Y+IrPM9ikrAQR4g/o1wCJM56THrfYXJBwBmzFzZXZNT+vFQDc1mtQA1BJCOAhUK5orCGzs9PGDhSBSzM3N0NCEHGbHPyzCYE9Hh1BtV9NiV9G3lJ/NNr04Md6tZY9Az6HvUVSEP97tNBFmhUEBkb7uKe+PUBgfJcy2mOpvv83KxgSsgX8c2+yR1/9v/qXH4olwNBPqzYoar2ysswOZnD0lEmhYorddkcZgJ2OarXU4Qyi5Ktr4s+jUh/VEmAeKECssQH4r4pwko3WapPJ1um3eZiNTU7yM+jKBn0UvBB4gE0F4AEHm7J/dOTzkl+yk+C0JiKmnvksoKbJYHggiM86ig/Dw/9uN7mxlXWlDEA6XraZY/CoK256apoi2d5yGtdQZ1A7x7rgZzp5mDj8HuUjDgCCXeFBnZacahdevNgkZGeXqC6cboBMDgCCYQa7vBcACBFQ3czGAGQtu278GAzFdtF++FObCQzAbldaHW04kTrh6hBiriMA6I5IBABhUDWLOPiKh8Cw7PYA888dl8S/8wwAxmtxfpEMwIW5+QIAiIxZp7O7BwA4ykMOG15ZFwg4YDxRctbVluAJewQdgK9fXxY0bgF7YmZmThYXDhIYZ9YCZb71GkuAoS0EdhPH37s4cTzM4S0AgDcIAN559qwGsQ1lvsG39PUArSbSyi1Y1dJ1MPW6zEY404RrGiXYnbayZhmk2cBZ+S+Cpwp0JHoV2dnpyeYWHFkEUmgMMsqSKhw2eJE5lwGA+nvNGnPPF+bZwHoaswjypOsuXxNpcK7G2oJ5MBiMAciSLisbHLamcuAk969yoCS/TiqqvTcA6PsoDW7iAeDXjc9lTEJMA7tleblMvI47sA6uhMYtSQDsAJdO6jAGYNTy8/uIbLjiE6cJuah1lQAMOUhoXY39KtR2tSYgKENkRo1s8GKuF5mtdI3gWX8mADDpTjcAbpKhGJuA+MzkAKD+rPeYvjTb+ktmAOaOkt3AME2pwfVZnJB834T5LtFfwd9wRiF5h3lC11TomKHc8L577yXAhxJDvL70pS+xMy700rAPwI7HuV+roVwCCQ07N0xCwUvevMQVDH98F/RSlAE4T/afa6C5/UjBDXfS4Ts4+O/XzUuU8Hn/bAwYPJMaAUB1ljSLHRwn05qinSFTOWa52d3YGlakAaWPaxrQ5fZMARzT3rXOj16CxHJiMtVi+b3fT7WvZay+Y6CTBOCPZ48ecoFdp+MW96cDlOG87LvDrKVKO7vKVHC9X5S0wklWABBAHjrXd1XbiGBlm8kfyLyMTYwzYbW9pYwkXzc589pLWDDGKF1EtUfIaFsG35m1nCtjCAIEQ4dC3Jtu69hNOgR+0LIzJ1ABiwjm4dc8D53hljEAmx0ENGATKOuC32AmU8vF1cfLZSkoCm6yGgSJrLuhrqGK+re0EwDrdK3l68P/7uzHaIcNTDJAJO2C6GAHz3MCgQgwtWlMfCVgWb8qFy9elJHxMdWjZtk1WLjowGeMV9wfSx0NGDEb6Ws37xLvdihPbHHdZSWC2pQggmKDZ7L/JmF/sw43B/z2BgDdVnD+nMk5hMmfl7jm4A+0127mFRMdEHb2s9pZpMbiqEJfFKV1ChJo0Ff0d+K6KCZ++F57Br9HByRhJ3Z2WrLT3OXHWb7VGAvghK4TZTJxDbM8tDiGXjoa1p3FQe4HRmBNz7yen0tDGO6D9k9/M6wJSVgXZEjFioB8/MuSuP5dDl7qWo3XKEvK+PinnYSLAGf5rBPk2GNJ6HPEsS33H7OEqVqa7AtzRqVWWOTVCiFhHSraImOQ4yDa1bfe70iluyP1/q6M1noyMVKTsdG+3Hb6uHzoQ+flzJlDUu3tyAwBQDAANaExMlKV+khFqWEE+DiJeq8AFQzMrjRQzaSMsfAiGAqj20U5lPSsGQff5tdj0jyyrSuBGJQORxL/2VkwCABqAr4NaQPTWfP979WFZcC7rxn3JXhGJOBMehf6Hi2/dU3A9CxQe+ca58owxF5zrV8l7mivAmXqq04hruvVkEjI4OzEC7E/ZJV+IQBgU+Tq6o09AUC4Gzhmxsb2BgCV7KMSZikAmJYH+7iVn3V+tprtS0DxfL84AFgz6Z9G1aRZahXpdFvUQkbBOzGIKqTX1J/xV9Dmw5hbF2D6acYwLgCA2xkASHAMlZgqpzI7BwBQtRFRcgxG4ASxF63SSjXRaetAmqlWlORQRzNZVH7GJjjBx0g081PmL8YTGAHOjHimOzNY5ULyatww7mBu2nrE73xu/Lz2s8SbszlOoGX1YH/qv5V/8c8fKZQAwwkDU+nq0hVZX1+TtbVVGalpm2NktTkgvT7ZboePHpe339KOZq6dA0QUncvY3Q06dGjgYdlCOHq9VpfgH0EjOsgtGhVSj6EVtL1DXRkY4ltuOS7zi4vqRKM/Wg0ABTLz6uThYd0J8fbcmBRmcTOD6U6qGveiPsdeAGCz1SRQ6QAgsvJ6AKEFeIf14fg8snIA8lyPRev9I73TA2GfQA9SJicnOZZYgAiG3n77rVDrj/fkDECwvryD4OTUJEuAYYByABCbOGoQdQgcwtkdQ+3/ngBg7CyTA4DsDsyAJgYtijzbmMO4slRbOxQBbAJ2ioCi3WqzAUbQBgxbuAhApgs8OzFt3IuOTQqAYH3hIRFkAgBEAxAvAcZB2drZkF4XYujbcmN9WZo7+HdFTpw4KbffflrGRioyMzuhaH8FTn+VXYPgxIHxguzWrceNsWEO0sbmKjWKUNqOZ5sYn6GQ+dT0LMFxBxsIAELA3sq+kTlhuRGUJTvQZhwxBqCQAbiytk6K+Nm771IhfQDqpJPHEmAwaQhQO8PPKMjKtNXydQRg2jUTbBYFANVIaAtzdaTUqYWgabU2QeCvCeYvOk2RVaHgHwLBslfuLOKZUkA5peLnjmkO7BYP5Ogk6zhqSSAyjqqpEZsOlB1ISvMe5LGlQQ2MLNloVkqcOwRsspIYcDqbSdAUHNaSDJfauGJnuZA4CPelh0sKKvNwsVIJtZ0mfpw4UroZ9PmLwFfGqE2+J4xRCppjXDPnNICDKbbkGoTebMculgf/XHvQuuxqE5DGSGS7FhiAtpb8bhEUpDow5fMZZ6fgSOzBcAwl2wUGYLT/fkh7gJ/Ov5cV5UHjwBop2RS5o8Ofk/vMr5nrHP78AGDOQCzfu6trq3Lk8BGe7w8//DAbPtx9991y5vz9cv2dd+TFl15kU4g/+7M/k2vXr8ipU6eYrUYygxniup7dzrSgXl3igFHvt9Viya+X9cBm4az0TDiDU1vvuHZaOuS/z4c43y9lwAPH2DKuxfcnjOTAfkKyQx11903A6EIDqAFWb1LSSj1fsHBgFxDceuYZ2kUoywqlMFHThjq4ZoML6432Qtn/eu7oz5AZYSkwxtU0mzRgV18kJuPU3vmZo7quyvBmSa+JP8Mnw9kCzRt06EVGGHuV/xtBQzI9v6Fr00BJSqUiLQALHci+TMvly1c5d0hAwh8pmxsHbH3+WEYNthWdbmWK+YvMFwZCAPeQwIKP0WEQoqLvkDzRgB//OhDLxm/0sRQQgM+VNqSDr4d9DR9rt40zEIx51Y3z/eeMGy+ZcUe5+ExFwJWm19a5+pKJP0kbHW0wz8JgexQo1IS678cMAGTZt84h/G3MjWs1AqxVZn+6lyMYBd9g3TpTMzFWR+UGGJ9qC2B/kZBVsCgFnNRPDWBa0iwk7qv4nWm5c9Qx1pInBs5J45tB01js9DvIeNof/OP4h5JSHa+0O6X+3YHIYkLOz9Z4X85EyzJb9ga3w5hRBwhSpkVYw6HCAftUr6nMKJSEFTujpveQ230vHyPbtIYGAapPtrvbpA+P9YRyfexLrP1QDmd2LpyxpifHGAnJ01QawasShiQMVYIjgjbpeObzmQa5fK4hgCp10YytiPd5gJ7OPz4a9wXsWtxHYb8O6dTrAKbeQ/He/Tpui/Y6z7lukuR8DkgycZk94wAImPhKOl72HIXxxu/UF0cjQsQaDuYpKUMBQR+BPJ6F3XE/DQAg2eFIcEADsCYyMSIC2dKzZ07L4x+8X+6885hU+zvSbxuhp1dnQgnEvsaIaqxpR3U0ItC94zaR55FVjvnedxuIsVYpEC2ZjQxAjS3SBCrPqyFNdcK6ImlI17wz7/VfJ60U9S3djvFeU2Z0slDT95CEkjQcSdezxuQ4G5QQNIwB6KAe7B3iYcRasWRZS6n9/PMqJRB8sJ/BAHQAEJgA4sGdXdWX58uAeSdypLbO75Us8DbAob7a+NFJkjaur22xAch2ty877QpZgTvNfmAAvl8AEM9F0gt9PCOzDIkBfd+lfmsE3DVxWYwDdV/4/sL6x7lGnT+e8xWCf068wffjbyNWWcGh4jbXccO+pFagMd7ICATbjWxMLQFGc0K8f9Tmp4oqCyaEFQCcmZxg1RJeeMyZaSWlOUkqtwUOwDm2w2t1IuZDP8wrRUPFQ7EKNJ4frvtY1KP17wznmelV6xniDHB0MFa/IPVV8RmMG37n+1PHCliaMgMrv/nZuyIA2O2xPhoafOhuevXqkgbZYJah1tzKV08cv0U+9alPyeWrV+THP/6xvPDCC3QqPKu8sLjI7r2OfAOwAmUVaFCv2ZFOq8VabjiQF9+7yGDg9jvvYEnQ6soKRZSbnY7ceuutcvjQERomZRZpvTM6EuOQYuBRgaYJ2H8AUhRUZDlqIVGhDI94kEUKvxo93fAESExbTEGUbWlbx2J1TvUg14FVUKa1C0CpxUMZWn5eU+4Tmwf8AARSvQqAf+hIh2tBP/Dim28HrSFq9KE7MpQ7reSzmTAAUQqK+3EAkAvXNAAdAHR9QzgQAOMmpxqFbr/Fcr4oPhkWJsu6gFJDS04ZDSybYJa+QpaAGj+IbEN7EZTYcbapJ5OSWgY9Cp+yy9KQ7NpgwFzuCJYG1sEyQhNSAcD5mXkKiY9w3SLC6EiFIsZNEQsw+r0mQbkjRw7K4cOHZH5xWupVdBGuyvgodPrwzC0By+/G6orce985OXXqFgKICCbwL4S+ly4vyaVLSwSmZ6YXZGxsWsbHUNY9RmcE3ZExFmC+YF2jkx+yBkiutaDXsL3Lctvx8UkZn5iRdy5elncvX+G8nz1zRgOmEZu3inYmxCHCNdrS62LvQNMJpfkUWbcXwb2k7LEP0dOCTpYxA0wHsEfnp87GH70eiptqImT+obQqOkcRRCuy/ZhdS7tv232kWhGut+aBaprBxRmeOnv4eNAZY4dhvWBw5godysJjh4MhrJcKLER85SBgKPH1kpUBTYuYeeWeGVISE9dnMcOf24PwM5zzQuyRBI+ZhhnnscBSs+wiP581I8m2T7pvCnsewELOouUXDbIG0+z0wD40rROCzlvoSq6HKv7njJ7UJhfWoA9totUWx8seZM/xNicgnX7LpqcAqT93Wn7lgWPeAQ6X8sQVbLo3XPCyPP+qnGEycN9h/RcBwNyZ2NOuJQFt9ogFtpGujyTgTUri3BkplojqPoINPHr0qDz8yCPy2aefluO33EJGMzT/vvbVr/Lv8AnKfD91dGPQmwJQdIjs3PQzzH8Hx8T3uQdv/jMAhDRYKwvYcsAvSAxYoOAgYhyvIlPKbYj+63s1sr/4THBayWhU8ClloCC5wzXiYvb2vSHDa0w9L4UGcMd0D99vjhr2WBaYw3dBMKd6REg8taTfBYPOy49jcAtgzBucOHAYbGq4rgKAtYqytwsOel+Z/B4gwUbjuZjwAcBIYMsDr542g6L20CCgoesg0a7JSkBZFpzYbk+Ocm5N9wn7Tfeh6luR9ViD7wY/CCCGAq0MFJAwRjmh6T8iaIVPovpNCDa0xC49Y9ISyAgApuPprK3IyNb1EzV9HKwcts+1hg/vj/4m7iFINYDNajI1lLZJbB6TUBQ8966E2hwgPQ8HwIbEIKgGlzLBvPSY57eBxGCb4O9+EqZrxc/g1D8rzFFe9piCOSaRke6lQVZf0XJF4Mj8j9KmErm1G/yZpd7WeCb9ax44+X53pp2+t8zHNEDQz6TQmEGljdKXAtFI5KJkECX10OF2FiTAHbWN+netJIp/1yv5/sJ/s8mfHeMeVCK5i07kWNdMmPTBkgUDUIFh+EvRl1H/LGWNERgvqdYo2j0FrcM6SwDD9P7SZ8/PvbykObw386eiP+rAdfR3dL8WGT5+n4OgXhGwjedFsRQujfv0Pfr3YS+OZTqGCQOS8819DQkFPaOifUl1jhNGW8FXLCZn63W0lWwJGk92m9syMz0mc1OjMt6oytbGDblypSdHjzWC/BXu2SuQaAcC0Ah7o9VcdVQYgfkMEFdEnnryQTl14picOnlIZmcmpG4JCNy7XgsLCAmmwbWdr3XumNQvTnyyaCuKFRMOJGMv4LyC7QvlkKkWq89JAgAqaKH7x+2ezzPXBWMr0yY39jZuD/4aWFWe/PeqIxIVDQBMrxNtuZJfAGQizvUy3HytOCuLjUPakF3SLsqobmSiyxptplJeureq0u5oQxBW0RkBBHs92IVqjLO9iUNu8/m5FsakRgCwWhuVze2OXF/blq1W3wBAkWarL7stGQAAofsYmoAEm2axhPm68Cd2dlAt17YSXK3ARFIq3+upLYgAlCa74O6oncT5rKlI2j1LgPp68kZuAPnqNoeIITpgPVfAyFNwEGc8ynjpI+REBpMWUUkRrVglEa2qlS67u1tMpuI6uJ6XX6MBG/sGHJhn3A+fDZ+dmBgNJcFMtJjkmz6jYUgo9SY+giZpVopLu6DnrscXuX/qPm/0fa1BThL/+t+4psL3eDzvSSZLDAPMK9jtlI2vAGBYT2hygkQG7vNjT91aYADOz8zK1vYmmX9kLLV1AVR7+oVgAEIz7Tc+95ts+vEP//D3cuHCBalV1cFER1owClAKiQ2wCRANLABo1EEHDqWIu00ZGx1ld73aSI1CxefOnSPFHYylb33rW3J9ZVlOnz4thw8flcmJSR5im+x2qzX3EKZGExI4gfgdnBsv4+UhmpVz5UwVX5TKqjIAEJu+rYc5Dlyyq9oKDBJ1N8cXGWSUYpDq31XtNWzi6ekpNl5IGQ0OGrqB9J+9mxvEGAEC4pooqXrvnXdDhgD3CGfQNXYoBgyAB/paFJ8c56TnAKCKuSoDEItS69+bYGnL9PR+AGDR3Ckar5pMnhFS6jhKUSoEtPD9Ghgg6zwqkxOzxOW30ETFmkcgA4+MSp4gdOM2EBAP6a61lwMMujo2KjbjzOQ0OzUTMYJjhgxZryWVSksq1FlSlh+M1MFDc3L8+FGZnRmX3d1NGWlUZHwMmZU6OweBCXtjdVnO33+3TM+MSGOkKqNjFRkZxcasyLVry7KycoNrZ3bmIJlzoyOTBEJRotTabQuYpFgn9ZERsmFI/+4gQ9OWtdVNllU1GpMyMTUnl969ItdW1mR8bEKOHD2kNGCUX7fVWXBdC6Uct6kNw4yVZcHcIYahAnDPEkxmLvvScRHZoJuTAYA8WdFVSpkCLmordMycUaIGHHMcSolt2cCoaCa36C3nYrFFQF6NK4Fx68ynjp9RydMylIFyoWy9Zoy3sF4yAGkQcDEPKNOsSZ2DoV5j8gd97sSpzbUFs3EpjlPRQcyBUA0Y0nHFmh7W/bfo5IZ9VngIZI7j9XisJVk1fl/mK7ufGAEYzUT7YYW1iTPAafVY5wzic3scApNyxzN/zmJ5buJgZ+NdXHU9BtR0XO1r8ufZa0490+uNKcAUpcOZaDyVgVOD85TPW3SAhq2vfH2mzIiCY56Na/q5FOTwksvAajSHG2WcKysrPH8IAj78MNlhOGPfeustef3117W813TI9rK/+VjutX7Lni9lavj+L3PU9xpfvW6MZuL3mMMmCm6lSQd3vmm7yEBTEEdfek7kr0F7Zswmt0/hM3atIQB2el2WHvO7u3RSteoAZxSAhazLspWi+ucj0GjrPQBw0WYzcMD/LPhIS6E8mAUTndpjIXCvma6cAVpkOSrwVliHiSxG2fzk6zfao7hjyfZjkw2tuKCPVlPWI+aLjEBjdabf4aCCl2elAX4IThLN3cIescSJg6AOEuTM9OCwG1sx7Ns8cHaJDa9Awb4Bqy+IlPt5q4YVYv661lXvz8ulNeGgTnqhLH6AYVVkSTm7L/62CESqXxwbtBCETMpo/fKxO7YmzzWQsaAjgMZRQF/3TnpYlCdwfdwKtoHstcE9tpdtfr9/SxMKOSt/AAhMGmlo1/ryslCNIbQCSH2ybsJyseqEqib8AQAW/66nUroWtZIyNhTC3/AzWES4PuIc/A5+PxhFDvgWbIizD4NhMPZnodtnlA1wtpfuufjylFp5hcbgfOUAXcE2OPA/oP9tay9h3KX2u+z8SAHzwv36mrR/o3/iTFBjvQ5hEIb9DD80OT9wD+4z45o4C/E7kFrgB6RniZ8jrgmaAnRFY6mj26uA4dwSqbTk0MKsnDx+SG679aDMT09Q1w/nsspmjMn8/DzPZfrbBaabnk8EPdA8ilqxCgKid8HUxJgszE3L3AxIB+g2rsAhGiswuVVVeQm91738yTiOg3tPS95pA6zsPdrH6A9TIsE1+m2/52AS5SCMaKIxsybZfD7dTqvNNACQ4J+yEL25Q1rR4T6P7hdlqfq95s+ChAmupYmkoq/n78WedMAfcZnbbwCCQYc2JSl4DGASTw4AUl/QElok1DDpppVhiOs8uZj7Sg4AkgVaH5Fef0TWN3ZkeX1HNpo92QEDEMBfG8Sb6s8EAGKulBTV5BkcGpiaXmqovPSzw/5N4y0yAA28BcOPWu1mCzyM8biAJBfUKbAUWEEtdiHGnFZ6MgIilPmhWLuuh57OX6EE2HSp8Z2Yaz7L7o70u5BpUF1Ddu7tgkzT4s+L83MyPTNGDAd7DWxDAUAOkomAMavJSN3nqvHYYOdglU7xBCbnxxI5eRycSx4Mxg8KIANz0fJlxV48wZqvVz82h/kr/v6hAOAnnjxZAACnpydDJ0ewANqdVux4KUKwCsy8T33yM2Tq/c3fPivfvXCB4rR4bW9vUUNodnaemjPOSAIA2AOtNwMADx85xA7ADzz0IB2dy5cuy1e+9lVZunZVjhw5wpKjxcUDzEZfXb5OthM25/jktKCzoGbG2uzwBgaUNt4gAlEYKwAg7sThDzy8seGQwUsAQIAqPGxZMtLkPbP01UobMGHDAECMDViN3ro80qKVBTdgbKrakQULDu9FQ4mVa8ukBOOFwwbZPohM4kXhbRPV9rJQ/f0ODRKfy8ohUDrinZscAIS9mZpWjR28YIAqqX5QEG9O3EcGfsoAhOOkSD40owAw1qTdbatA8a5qxtVrALGm2TwCTE3NkPRYgpN3/KLh9FKNAYCgnCo4GIAmjqZl13m/6EQNI9IGpI7MEyw/mBQtPUDt8uPjIgcPAAA8TACwtbspdXTQMp2E5dUV2dhcl7WVDTl//pRMz4xKY1QCAAiG4OrammxvQQ9rRGqVMem0kSlBF94pHjZYn5gDHBwTU1Nct3Dw8ftWuy+XLy3JyjK6YdZlYnJBrl1dlc3tJnUlARZi3rXTc1OWrlyO9ftwEPtaTu+GhGqZQfw4Gg/sTwKApkmjIAacVw9I8DNAQswJOCjm8LO8DdlNBQCdYcv9xDIVNbCps+bMi0FHYRAYTLUknf0XGTlawpe+h4deVt6TOnsRaNI1XOhym5aKZhqSg8BBMYDJDXnZs7ld2avUM1+/N6fhF7+t+Hnt2l4GUORAZABcCzceATL8Gk+sAFl5MFZkDkaH0AFAfBLODUuVuh0eqgQA65GB7V+fawK6I40yQWUYp+MfHUCd1OEAYNQtDCEMP1JkOlvJZij/TMsm4wB5qQjsJQNyJEGsq62/62YBwHLGXy/Ar/szAssD6nw9FcCNxDnzUpyU1cOyipER0y5pc8yx1/w8dJYeAx8CUoNdj/Pn9727l0OSBvv++biHjRli3emGaTAOPnfCKOlnGmOJxqoDXV6akfoCqX+ANUZAg0kiZ8jAOMLepQ0ULNPrAFgAaIxVSIAnsnOHrRfuugAAQn4CJRoOVHqW151PK2FO9oFnmn1cvMROJ82AG9OLJbPVdfSyBIU6t7H7sgMEdEAFItX4G863Yimn3r+xCUt0w4at0yIDMtVL0/I4mAFnC4QAcwAEi0BKBANVi9bXrII1vs/jXkrPGgeGfI2kpjKsDayHBOgqNmEibdjOHbWPGjQoCKimq5jUSs9Nsr1aLZ63sDf43H72xodimP0I17dn1/dVpU9Gjq3RXFqCN+7nvoGXCQAYwdLIik2ZiuXMuuKJmYKODtwOO1PLfj9M2y9nd6Xj62Bq8V795Eu/Bf6PvQwALKtsdUAIcQskbuDfOQjEqxprF34vAmnEESq7kvi2oYZvygAAIABJREFU1gQunCcolLLu6i4ij59RWs21UQGrRQFA71JaHJ/IYHQ/zJmLfKZM2y8G8oNnvo5deWOPQbtfLLstmzPINhG/T+yD7tF4z6kfVgYqDmMa+jnhcxvOk6SZTVy3ezAAETNkQKUmw+NnCAAmAI2fIR5T0v/mvtdRyCVW3L/qV8HgbkpjpC8njh2Ws6ePy+H5Sbn12KIszk5Lr9eUlbVrMjU1KmgyiViQoEpJib3bF9gbAJAKFPZpP0fQGBJd5VHyC2CkhqYKzgjXs433zlVfTHiF6pshXZj9fCmc48kagwyGn5+p7ct/F/YzGMqm8Z3Ov89nGmtgLThIhz2I2B26cYhJVGpCz2r/DL/TS+WNDZozlXH2pYzesrgd30mAMCG04Nr4XQrqF77XzmGUAAcGIBhYbCylCVaeobbf9gYAIaNm0luQ9ujXZH2jKcvrWwoAdtAEBOBfEQAEloZpRBOMlAHIsbVzDX4DbAvuREHQdlgvBaaxbfBUf9j3QbBl1pwCCTw2RUF5r1nW6O/pvuLZDAAbtoDrB76AsvxAIIDUGhmrtg29CiskrCyZ4s3F8F7MvzPd0NEYFZawNHx+yhMp87LVbMoICGmL8zI/M80GKSPWRMv1MDWJlzQsgz+MOXPta2jTeyKIMnGWcM4IHx5v53rjfm6gAgPApJfa+39jjLzao2CLzGwPEGpMHs/f6zrCnKOUAfi5T9zdP3ToMMtw1SnUDcOOJtA9439r1xowq44ePixTk5PygQ98SN544w154YUX5fnnv8P3Y+Fg0A8dOkIgzB0pAIGb61uK/u+2ZGt9kyWzYADOzc/K8ePH5bFHH2WpL8qJn3vuOQJ6k9NTBAAPHD4ktcaoXL50KbD8AAAuLC7QkLFpydq6bG5sKGhHUZiig+oA4GAgr22gtfFHyzr/KePPmX8OAAJkc50ZPCuc4V4HmwRloyMs7VTHLTqkagQiLTqINdrCcGonqLborrhmWR98Ds8GgNCbPgwDAFGqjOygbkCdYLAGcY+4FwcA8ffxiQbZg146QRFXe2mgpz/QGZZu6HrnDj8NBFiJo6oJgPWytasahNDrHB2ZlsmJGTLINja1G3JXKgQoVQNwkA1TXjJ6cwGviw7zAMO0m4GAIoADGjAGaOYBAFB6WNPo8qsgIMB7AoBHD1L/b4zaGXDA8YxVuXr1sgKAa6ty7313ysnTR6XV3pRm+4Z0OmA4KuiMJhu1Gg7ohrRQqdHDOGEt1Pk3vAdZw4UDB2TR1i0EQ9fWt+XypWty+fJ16XVqMjkxLyurG2zZDhYtujBCpwuC+avraywXxhyx9TjKsqmVBJ2GRNcopQJbCZDr/am19RblkekRD0roamonZ9VsAdCnWp544fDCfWM9sHNRAxqfg0LX6YHN9WQOVFqa5/YhGCnT9fPsSTR0kbGg6yc2qtHAzmjRoUNnZO+UaW2lazAcKANMKvSjMjZNSUv3sGmy/xjI+BSC4ahJqONjIGXqj3pZRwA5HWiLTI7CV5aU6qqRzxmA8efCn/B9yHBZoEq/0csajTWTfl/OAIy2I4IMykbtaHJjDIwizFc5I9E/D/CJBzYbhiCRENezMsOKAYprq8V1pdePoZW+H1bAO4ym4EhaCqsCzWkJj96VM75x/0jC4B5xFgS9lhJALLWl6bgNBUCCQ1TOqBp2Pf99mSPhf4uHvyZufI7T8wlNpygqPzJiJRtaxrKxsUk7hax2vJ4BBhmLIgVOHFjSxhnxmQj4lgANhcDBzgbq6pmN2g8AdJYm56vXo+ZZGvS7wx9ABiQUkm7TQWOTGqA1NrbA2tPFpF0L9eXPbn+yIJH7HZp+SVfeaLc0k+/Xwr+uG+ProbiWYrDENYcsNYFALUP2zDiv4xqh1GzS0hPeckhsDiZA8fd03fv7+W+J/fNyOXxXtBnldmgYIBvWb3J9Zwbgug4aUrbFut46wMomXKFDqz9P1Nvjs5j2Ivd6yJbreZCyhRT8UVHtVOcvrJWk4Y+fS/n+5XszAHAAeCsFADVw0GXkQEncSz6fXi7v4uCuoZWukdwehFLfEKDrWmyMxEYnfHbT3HZ/FN/uIHhMqCXW05iBfH8C0sQ1E31cBUezhO0+TH1/jrJnS8d9v/8usiOLervpPqEOn8mF7AlWFpqzUTBJp80fL3kuAj3Q+mR1BkoGFQAM42nnJ5gs8H8JEFoXXH8uSLKkcwrfhv6kdQrF+ncAkNVYBgB6csYTOoVxcjDBSuDLZHfC2RCSRMXz1ccoMEoD6J0kWpIvTfdRCpamHXWZXIJup4MvZZqBSZPG9PwK45UxjtLf+1nhRIXiuMb7LgN14qNEMFKNiOnTWkIK4++Bvp49bndjwK82VlnLiDtUlsMSknacUDcb50u1SWmiA/NTcurYAbn3zG1y523H5OQth2RspC8HFidZoqu2EWV8WokWJOMCo8oSUcY2di07qh8xxjOdQLsPbaZliVXTkvb3mKHSx8+YXfk5MVDqz/Mw2knEkNzjlkgL8gd+3SQRxTOEACC6qXYol+FjVwQAo+1UnT79DgXNbA+iKQQberkOt69vXwdmK7Iu6pxfk6JQQLGoOUhbgO7CJLRA8kpHywFA6PKlHa6L5AWRNppldsFcNA1zk7AI9tAAQOABw0uAhX0U2JMUCcleTdY2m7J8I2EA3iQAGIhSCQAIfADzpdJeaLSoDMD0jI/zobGfJ4jxHNpIDXp4Sv7BUvPGE4ip/Hx1Hz7sU+qLO6KljTgB/kHXDwxA7iEyRDsq65W8SEwy4ouXyUPODhWW8CO0IWuLMQb8XQCgQWahFZuAIF5hiizYIWvOw+ZFtp8tScp59+aNPcxtxFJg5zgWA3GcAtPswGs+o8ewmlCKyVetUilJViYJyFiJMuiXpUChA4BeJqwSMz2p/MYnz/cPHzpEANC70URhRV3YW9sbpKGDFomuIgCXHnjgATIAf/KjH8uFC9+lGDS6Ak9NTMjiwqI0xsbV2azXpdNsyfbmpuysb0h7W0VIJ0bH2KDhnnvvos7Z8RMn5KUXX5SfvPqKPP/88zICauX4GLVMHnzwQZmYmpErS0s0DMiGjYxNsEPh1PSUrK2uyZXr11iyrBtHV4Y7u75O3EHEM7luHQwYDlitEdfudtThsYM9dFi17sAwwjiUQ90+yqMtY+ti6K5BoJtGg0YNJlXbxyc+nSDPKqyv3eA9OAAIoJTtwq1jo7NrALx4aXAKAMKustMPmINg31Srghr33SbEzAEcjQRBT25ElDwZCOiZE2x6UkZ7HdLI8VxaxgftHc1O47u5RxgsAnht0xCNjU7J6PiUNNsV2VzfZityLL7dNvRKdFzLnJX0sC6+QX8aFkDnjicbzSDzZYAgDA62hgOAoNb3RQ0bejg1GhUCgEcPL8rs3KRMTtRlrFGRsdEaAUD8b3ntqlxeelfOnr1Nnv71j0tfmrKyelkuvvumrK+vyMbGOru0ddp9gn/tVlW67LgEQLwu7ZayO3d3+3LrqaMyb3sIm/fSpauyurIhy9dvSKtZkVa7Irs7PQEJFILrLuK9tblDFiUPOAvmCbBMQbQdnXs3pYsybAPu8jEMGRcLbjkPdG6MAWh6cx0DqzVTYXoWLHlXRxWOLPQkkQxACb525jb9AjvMi6yOKDaeUtpzgJAHa2icEzOuGoAogBi7f0Vjp+3TVRsirhHP+mGsACgpEyN9BeAvYwKm65CAMoNvPQD1pN8HqMm0r/gROCe0AdqBU4F2gPCW/Spj3SVNRcoO3jDG7FgdRdH9/gcO1+TA9P8kw62HcngVy3fpApSh4cUs8RDR33w/eikU7CpsKRxgaJSqvUEiYhAAZGlGF0mGGrNxlC0wEWDNdmlJv4IbGUMhK6n0bmLha+zvKBfA3OH6BBMowJ+BqglLIF0jaVBTZpNol4ZIFei8F4P90mv4PGekhL0AlQB8BKZvXJN510PuKzpoxcZX5aVdRYYus+oMOLzLqbGXyFCxxgG259PyB9x73vQqf/Y8sPB9AXOEZCJeOPsdsCg/E9Q+ufQBPre7o3uM409n0hgsFsgpi7nIWI7vjRpUwV5aQJ+XvKb3k7NL8TdPHrjd9PerPXPWdWw6oodcTFzg+6GBw7WaBGipfdL7NuDb1nQs4awN6CCn45LPf/58kLbQsmPNvDsQwfM1ZcNkelpDGaBDAEAGaGSduq5g0b56sAW7QlCZoIuv5XgO6O+tG94QLRwtzSmKxcd5joL1Pk5YTwj08OzUMrUOganflu5TTUB6ktMAAfgfKSiUJFv42SAObmeeAZE+P2UAeME2JMwc+pV2zLn9TNdIgR3Hpio6vwxAKBZePCMxJ/HzWULWzkEHIENDsWDHyhO4+T7OmXVZ3mqY2Q3Ai++YMCfJevTkiJIZYkmdV7Pw2TyAC4BEwqDDXjX7Ee+zyJxMS6hhK1tNTciGc5gOhIFE8EL7Fcor4IXGgWi8hjEMwHRXdaOwJ3Am037bPDgz0OMN2khjg6Wgg55L9hzZ+cRkgTVsGNyrPmd7zJ2Va6tdjqw/1TZXUINduBMQkg8REjoVNqJzm+vlmHwWbyhYUGvWkUztcfpzuhcH1habPageJ/xDX8vDPsN5C+eEaz7qeeHPAJ8e48eEfrtNPbLcP9OAvs8yW61+UBteXNvaablSa0uv05bDB6bk1NEDcmhuSh66/4w8fN9ZWTwwIZ3WDWk3IX21y4aPPCcNjOA4WILfJbhCcpxa30ReAigNZVBn4ekY6hzGTtDakV0HfJARmo57oDc6u96BPy7YyJynrIUlcPFdDgCGucoadxAqRaWSAWB5Ar9w9hjIpGAa4kttluf3mc5LWK9WURTZz9HmqQ+iAK8n1UBeSm2pryEkRvG3wLK1MlPXvPPny9ead2WnlAz2ULZ+/PrAW1I7EljVTGACnFP9T2rvgwG43pTrKAFu9WS305ettmoAtjraBEQTFHpXOMZQwQcfDT0DgmZov6Nr1nx+nJXavEPB7GEAIK7p8gYkpoAU0kOcCGmwLmWy8Dv6rba81LapZr+/6G8wVjdyBGMbBalHG9o4DX9HlVAgTyBJyMZZ2OMKAqJsmDFIr89ze2xcm5zVG1UZHxun3QVBDf4CfTHgBfQdIOlVVUJEdhB5lRPWh8+pJo8VsMY8oPM1mY60vVF7P903ft4Ge8Qmm8b+RAVjzhC3wcmbJg1I2tk1/IzHfKUMWo8LcDlvwsaE2Gd/9d5CCXCIX6ETQMFHNClAc4FN3src7Cwv8PAjD8vVK1flnbffZSMQGER0/52ZmiYw4KW16JKDAQWKC9lmNAEBGAh9NugNnj59Us7ff14eeewxWVlelgvf/5585StfkavXrwnACDCm7rzzThmbmJRr167J+vo6J2BmfoFag1jEYEgtXb2aAIDq+OcAIBkmZE0p4Ke2R7tP4uftnR129EHAjusqxVidB9BhATzis6z9pgaeikkCDOECY7Zev4MU04Y27wD1FN2NtYGGOtZlJVkACne3tmV7Z5ubHAH4XgAgNhvGAqAgxcLpPAKBr8jE+HgoIwGzEAAgFrl2EMO9W2azo2AYXliU6AZFA4N2692WNCCoimc0wEIFqtEdUDUAQWFeXV2TZhOBPKizE2QB7rb6cmN9W7Z3AQxWCgBgwTBniePcCY3GIQNwgrOaIuR6wMBwpQAgn4304bZUBOw/ABzISmkX5wOLs3Lk0ILMz45Lo96T0ZGKjI1jbiuk4DdbG7LT3JCHHj4vT374URmfqPJ3166/Jzu727K8fFU2N7dlc6Mp21ttAnm9rjJDYDAAjq6vb8vWlsiJU/MErgGmj46Oy7vvLMnOdldWV6AD2JbtnZ5sb3Vkc6Or7xmZJADG9YpsioFxBJHQOQysJK7fHeuO7eBGNrA+kHbgKKNE2X6eRWC5EanXsfSDxgKiqaPKAPR9grWJJitYMw4SOPunUNZqhwMdQ7CnEiZgsPwFBy9mxLFH2m3T18EBBkPL+7VnRPdwY8l6lyoHDFwvylkk1JZIAhw/iNyY54GHl22oo5A6QzkAmPwcunumT5Y4NNSw0q7DyjSqkvEWD5v0eyxoyMX0syAtHJbFr9SfAnDgf0zVbXSfIFuC74cN48FvmqH4BPQqi6W4g1+SAgluR7FGnMGkXaiKWXA/EB3wxXeopqgynljCkgO2Jd2Kab3NuS6spURPirZ6tK72mXa3vCtz2fClAU7Z39OD/Wf9PK9Ron/FICIV3k/Xrv+3A5c56OwBVlYCye+yz3iTBG1KUWwe4nshiGcn7ANnQLL0JhXxThhWWNN6/mkHsmGvsrI6vDfCYMXupPl1ghi3ncuRDVhkqQSZgwC8FRMMA3YI+9iBb5uD4ftAAXiuxQTExfrnz5mmaNpBMgUP/B6wV7y8Ja6vJCueMIfTz+dnKsH85Ahwn4Pjm3Q1j9+bZZBZAo3gTYNGNuII5aw6PnmIqFpLAPUHg8c8GMNcKcCrc+xJW/gUNdEzQANpaOHEINsZGRHsMmYNBa2gZxW7YzozJNXs9OtyH5QA/9zztm+0JFcbwdDnaTizMAlaCnsvBjR+H8oaiBqApQL4SUk59XodzC0pqVb/MevqWtp0K65xB+kGgMvk+QtVKwmrBeMVyvMGWH2ZPEfJ34dufvvDMG3T/T6Xnw9lmpTKclJdPdXQQ5JWo+BiYI7nSNasswANiEI1S3zFklgCXcm1sN5w/ZT0n9o/rGXEHJDLwWt0Ag2yikxNakvV9LxynybuUZ37WJ0EtlMEx9z38WcL856AoghUnZBQ6otZ13Bn6blNjeMV59zPjhAQWxKZbFO4v8YidTvvMGi8PwTgShjTccT/7Tfzxb+XqA0U3kDQgF0vI/FiWLdY2kbow6UgetI0R4N39Xd3dgAoK9ki5TRgPhSQsBJENC8yvdYyAJCy2l2RQws1OXVsQU4cOSD333Wb3H3upCzOjkq3tS7dtmrRu7xT2um82GxA5VOgI4dYDDE4gEFU1nHdAM4OY62JaBIhkiRTBAj3AQBhO9L9ngKAYV9oLIGKK98nBQDQqk/ysw+fIWBvn9O/6/3sBwCmPm8ZAOjnr18HbDx/pXEP77enWo/ekTh9n/seqQ2AfckBwHQxcn/2UA1nDTGtUlF1RuML70sBQH0O82mwHnMAsNcY0ADcCwCEawOZK/rEYx5vGQaQ+N64D13bKseBVwrE+5nh4Bl+hs3y5pmQfwML0EkY/LwlwJQUEBuDheuTBagVTPgsMBcM00gdJAWNl+DHk8xVR2mwVZqYDia1AkdG2MwDJCUt9W2Q8ec2QO0B4uaOQPqU/pDpDjp7MOova3KGM2Dafw7i8YwPgJ0mGUBcU3Cu6E+VxTOwTX12ndbkiTI+B3ErjFsgTtmey8+71GcorKWg+R+BcceoCHjnAOD4uLLNfCPBQGADrK5el+vL16kBiIMVYuFgAF5duiZXr1wJzJbZmRntUCUVNvQAOAXneXpySiZHxqTa7cvm+jq19cYnJuSOO26Te+65Rz7+8Y9JtTEi3/vuBfmLv/gLef2nb8iNzQ25/c475dTpU0RaLy8tKQDY68ns/CK1AycnJwkAXr12jVpskTpbDgASVDCtFTCm3g8AyICo1yOajUWG/4Hh4t0u2bBjRP/mv8NQAvxbXV0hE087hUUAMC+fau1aQ4duV8GNESDYY5wSjKUCQSi3xnfr7735iQe3WKAYW9wDgnJ0iEVHn0a9IhOTkywBxjNwAaA0wgSASU2tq+PYgWZJty0NUHAblskCG7BeD/RZsq7qFTIwAXJVq9DAA5Nnii3I1zdaBQAwlPYkweywrsDxUCgHsqIhSvWeYoaJzD8rCaYhMwCwWsGh1NaMnHRktFGXxYVpOXJoTuZnJ6XX3ZGRRs80AKty6cq7LPPdaoo89PAtcu7u2+XAwRmZmARbD8xKlAffkOXrK7K93ZZ2Eyw5aLbggIRmWI/7YH19V5D4XThQk0PoODw3L1NTc3Lt6prsbAPwa8vVKytSqY7J8vUNWb62LY0GGqpMMQjC+MIQwfBpYA3wFRqAuj+pMdjusvQ6P/hSw42ghzRgBlVg78VOicHJY3lCZNbAcDbGFABEExqUI2NtzS/MU6wegRKzcBbFoVt4On9eSu9ZeHcceV85wGWZEx47PQCbeLZWyF5luBDXpht6ZF/0cwgq3eB54Go6WpZhxB3q88byfB4EIZg3hyMTxw4P5oa4AHAMAld0JJxxjAws2X9IEqgo7khg2EXYw+2vzluRMetz63Pl4FExoNFDW8fX948FyomDzf0PwehU5xNaJl5+ZDoYheAoPV14KMa5RgDUbCK5osTB0TEc2sqi1AMKG9KOlwoy/iqZhfMSjXfINA4AYP7caRlivAnXB0tvK4UmYAuR7SQbWirKxEw0dIYlHHzeOJJ7RBl5CWB6H8P0iopDWARl033jjbeK86jvYBlliWnk+jKQIAcw+ZmUuZEBB2ENJd2D1Wm18klneKCMBXPHLqbxaSiw3RcBTjLKBkkGKicPnI63SvXmiZ2YkUZjrxywTZ/Zy37YfZ6lTvpFoVO43VsIMJOfw3vL4xzDhga1K30/BvsCh9VsSMou5ZyRmatM6+DAp+w5JJ/T72dX4GLjnTw5kGamGWDbw6ZMVFySeo4FANCEzzPww+fDs9BBA5QlQRaP2z3iKTTA1cBXpTtsP5sZYG8te19hTyb3gltm+ZIF/cTcvGoDpBX7IPWKaBO0cz3XrnW5JbPEr1louKIBBEFFsy8alLk8iv5br5nMhX9X6PIMn0h/CTMBaWXaslEETUVgWe1zCnDrOnTmOP7u4F9aAjywL7lOrHJuANCJ6xnX4/pI3uNjMACIJbIV3vU32qO9cZbICDFb42dGCThTNI2ZQbqJMuC97G921BR+TJOAHJekdFTHSYEX7Iug693qoA+h2s/0WRLbkX6JYwOBz5cCVb52lUBiNjm7broPTMsKDKDdXX3/2ASCRvXDHfhV/U0NalM/xoNwPLeDD97srSC1EDZkr5CgSe0Pm83QZhbZw3pXvsZh4wcbsw3MScLsh/uHS/p4Mb8IZp9VUhDcg92w9Y7fp3Zb91O0Kfl38b0me+x/2w8AxN7VEkRlD5NtnLHO0u+hLfJl7NUxwWdBuWWF/jaqeWAfYKNSFxbmAPaL5N6a+j/p391aRNulz3RoQeTEsXk5d9txufvOW+WOE0dlCuFdd1dqqNKwM53/Jl23XStMpRB07SgVWhP71MGj5ucg003H29aAAzzZ2OR+ZdivOQFjAABMtXOtcgCJjoR9zzWd7kNjSaq/rISHlBWP+819MY1TIwNwLwCQ+z5rAFLA/RPig9oIbUiiFXlFR0HvEYQJ/T1+JgBo8VSZ7dK4WuO1UFpsLM3iGozl3vH3fsA6AxByFtp4s0wDcKvTG8oAxDXh2jOpNQYfzcpryyrtLCBKgT9dN9oRm+SBBog/WumDeAznJFit29sb9Lcxzyq70UkAQK32cc0+H8NK9/9h782eJMuS876TGZFL5L7UXtXdg55BN7FwgMFCYgTIZAAeZCbTP8tXUuSDQDPJ9CRqI0FiBpjuma4tK6tyi4iMjIik/T53P+fcExHV05gBwAdds7bqzIzl3rP4cf/8889Dnmqe7qfWi4Eh5n6JNcFXBluDNBCrbyNtgU24zySC0xY9FTaFmyjGcqkq0/AmNi9ELj1Ho8kLHmJXzKvHTQL7bE/FXuRVJ8cP9Oocp3k813Y7j3mszzuB8jAIvYFN6KG2xDXeiw9kC82BxRU9E5bFKtGsSPfp1RFR7bUAAB4c7HUGgElj8t68eZW++uorlQoTpAEAvn71Op29PstdcHkjzD7LPq9744yZlXmtrafd7QEmKl28e29lvJub6V/+yz9Kn376WfrzP/9z0TL/w//9f6V/9a/+VfrJ3/5UAODnP/h+evHiRZrM7tOrly91b6J39jbSzu5O+uzTz8QMPP/wPl1eXfomNCQ1FqoCXTdYUdLLJjTUFRKM1YiPRzSzGJuWEAAZzIcZWT1jAFKZZOi50Wf5b2fHSm1VFuug3MDLb2EA7uwM0vn5e93jzc21wMBY7DIIVTt5fk/5ndWrz6wV9dZgJQAIQwxk2O6d5ielHp/yO+s0O+0AgJRph36cnGgxAM0KBwOQroM0f1GtPSyroN+u34v5Z+L+tuGhsX/48ME08NY31UG2AIDjNBwba4sS4K54uh1I/5gAIKW/PXX1MQAQBuC2A4CPHx2l08NBuh1fCoxQE5DNtXR1c57effiQvnmd0hdfpvT8xWl68emj9PDRnrp3ra1jrG/Tu3fv0+XFMKV7WFPbaTwEBJyKqk0m5BowdJTS7kFKT5+cpocPH6eD/ZN0fTVOV5eTdDu+FwtwMllPL1++Ta9fAXSn9OTJM28kQhdhssteBkBZ6tamDnocOgBC0dXJPlYg2gIw5BlRgb3Sl7EygqDah3FDJBwGaFC7e1ECPL5VCQtrnc5klEAA/MUh3G3NbgZYWTQ0K3yt14cd6z8uo97T7dHBN32umjh3AuXCFrHsq/QaXZNTez47FYU5k7OyHhxKJ8YNPXu7dkQVyKv013yp5U6prd8ugPExANCYAVRgC1Tvbzit3souANs7VwWU1b/H7tcBh2m82Cvqary2MrWOU+s5UkDvjqqqwu+xr/Z5yD7KoV8Bkph9JZi21zFXvBctZH63s2sam/y/ARRRXmLvi8DchIkdAOyZbqnZeWyTMYoCcKlZcbIf+twG3KybvagT3m5m70j6oRHRXsVSC6dvFQAYtmtVEJsD/QBpqrLgmNN76fDYT91S0mXAr40LwKACGfi6KuM2sAagsy6PjO6xPIcSCA7Qhewro1avi2Bj1HtBa8sDtpjvADgE4FQMDuZf68lZEThtyzKf6s4u218zqSywEivBb8pE450F2IBZVp7aDWDNYbeum/V9KWhWiZqN88Lz+XPE3+xF3e3Y/sSU5mTKrBbfAAAgAElEQVRBu/cacKF+r4LfAAxaIKKZjxhvvb+yB/G9xgC0T69xVNYle6oDEHvg3XlGWL4bZl/jkq0TWBHyB7Dn3Q42OYr6+9njJi5vjJsQmS+f20UA5fQGA1BzQyfHsp7M5hrjpsOIgwHuCR49XyMtkL/P46Ww3fgxETxHl86OVhnrzIPT2LfMMfEHNpvnsxJgXAc/n/we4zvRL5KPU0kyWNmSNwXwsweOs92LHTT5zA1ApuqUKaF5/z3zqq6GwYIPsf1OosfLoBtNSu4427O87WxvhTZz6yvkc2YFAAjIzB6d6YVlfmvm68d3kSOazYtWTGn26UOaBB/udklDBLpFxphRpWNN8szOCqB1PTe+tgN25n3rvqmPeyYJefCVZVMchO5g+FoTRS6k2D9nZ90nySVxEUvVCY5IFuAzhiTRaFTO3wDOiAVpXicQnnO32r8HB9s6DVuAtE4cQnyIuMNsR8xdw9auEhftPOo9naZqxqKMBBN7W+X23sncNk4vA1EGcOKzdBts0EivDZLNZrkchFeB8DOxx2Lis9xpxEN8nnXqtGuVBmB8B6AO+87KFk1KQfd0vy4AZzKhKm6Sbu/smAhfUbGhA44ZAFQHz7DRa2l6S1dTP17wnfCxBADCADxNv/ObnwoEfPH4MG2szxIF4iR5+dwI3gW++IcKOM76vn2x/7CXsP+sw6yzkSjBrsDdBUDnnwQAXKx+iGTaIgCo3fprAQBjPdlaWM0A1De63p813Ck7XevPWezxedY0w8D8ZZcSlhNrMvpdAEBLsnu0IpK5VUYBACK7BQB4cTlO55djlQDTBfjm7t6agEzmCyXA3Bvn+8bmetp0LbxMGGgTsnQxrxJOtaadcJV7w0rUq2CwmXbxtXtr6W5GNeWNMTmnFpsS4+DLE3eqAgoyC0liNaSyRLNAMJ3D1gRE90rzGsBFr2zEn6dZ7c7udhqoKZk1sAHv2B1YD4bpZGxYEIQtJy0JcOM8Ja6dWsf2jt782sw7B3DOosdnTEPeB/ioZ/fqEGkaul6fNUgzTb2QrclAXTOetlerHhHEu0hAOHZD0uXXDQDW0h/fCgDC8LPFYIudUlAGEbbfz372lWqxMaY/+P4X1rX2/Xvp8Gxv78rxi+xrnam6vr6WDqD0EogS3OHjNZ+9+CT9+Mc/Tn/+l3+pRfFX/+tfpX/9b/51+nB5qeYS3/v88/T06VMtwpevX2kyg0mkYMGbZUxn83Tx4SKXSgbtOfSSCvvBarYBLLgCkefAtf9gWplWXQB0AgBVQ8/iNUeQMWDh72wVtp/qzdFl26FL16ZQ8cOjQwGlr9+80SaIEmYbWwMWuWBZSU9tPpeDwN8AT/hM6ta5dH+UKN9bbTvdg2GDAVrCLhRaDgi7sZkGOwZK8nmM/2h0q4Nqd3dbQCvsDDrjEAyHxoUYjDpp5mmKyKk3hTG2ki1cvm+ws63P4Xsmd+MCAPa2UlpDd3BH2gOXVwCAdD/DIFgwVy/+2hCHwVwVTK9i2rT06WD9SYUJunEwurzkF9afeL+URyYAwLV0enKQHj86EQA4Gn5IW5v3abDV01qf3k/T2/NX6euXcwGAn3z6OP3oD35H3YBPHx6kk9PddH1zmS4+XKXhzSRdXozV0ZdOvjADMTSUlV9dGTNqfz+lx48pX3+adnYO083Q3kPZMADg6Gam9795/U4O0pMnzzU0rJPxxDrJmV6P6VUQFDBNasKSGYDGOjHNPXOSis6HBUKmV9n3oKd0+ltzsVd0HwD/YRjKCLtTjTM9vBlqbeHAbsH2deOlrtIYb48cRLV2Yyfm6tSaytQ6kKbF6RnCWTCNagDQstV3d9FBrgBUsDK2t3tpbw+Ah/uogKBaT8sp5WJhRNDkOpE8G3s2RGz1LLB0FcWUDOSq9dddr+bkt5eVMht4G6w/ddNcXxMwmuZTzQdXiEfH5ywDUOLzgyq/zNloNfcAS6ShhUCvxpPD0ZpDBKXdvj+o/qLtWamfO0Ehoh4dR027yzKkZssob8KmGmNmdw+w+0k1jjGetv9wxNWZa906j1kJsAUArAnYEbqnWvR2Xpwh/bECAPWjflnOL9myCbaUz8SBnBlDRwE4Dr13T/cMez2WLVOntlEaJ+YvNJhWvD8cG7utLpLK95Ogib0JMKDrvtYVqksJrGlPzlquJWl/cjZxRtIEKzKFpiM1y/oim1ul1Kx+/+JibUpBbZA7QWK8X+UvVRDGOrj4cKn5PDk5Vmc1OVlNSfJU3Syt1AobY/YFvVWytuwL2xsGANp/cqy8xEzOd6Z+RIbWmBGmsRvJDZP6uLy8ljxJNCaLMzfbnapUuqMpu4TBlHd3Zy7rQDS0nkxbmBK/nZ19PSOd3Fkv+ELYz539PQsI2AMuHB/NymwfLga4Ki2LJEbFAKwDYXwlOdV0e3MHVlI3lCjiAKsZhvlA6AfjhEdXvNDpMdaM6erJJXC9KBz4Zesngp5wXls7WDMUY/+tw/b15lXME2cB+9GexbXp3GYpWSWGUdGpQq6CC5+EJBCXBVd+zlTvjX3BuAYbrwsAFh02kpzcz6uXr2Tbgu2uc4JxZQx8/XbspTNYisaqy2nEeZgrEgJgMhZjXUqpM6xaj5Gpl1mQPibd1QdZkqXDiFVAil21cWmb7pQANvOQsqxIbfvDJhQgNJBz/D8L9hif8/PzNJ3P0qNHjzRGuUkegOeSINg0Z7us3iihs/sF7ATgrWnq9XkatonKCpOuCD/fjgJjj0yQxHG/Gj8cP4Wf370711qh06I9GzpsbnKzPek2RuOv0QXW7I7Jpigxge1ruqPaejBtUjVZCfF4b+ZRNO9sHHTu5Y6T6xbQ63ymUukuvX79UtUjPA4YFucqLJso42KOg3xgWt3mEy4CgF51VCVCSvVRsF2MXRiX2dgoeXYWzyoJjQqMjvdLTxoWYWixKgfYZSbju44QzlZ3zs3U721a2X+j2Vcnx0oZ812a+Pmh9eNa1Mb653MKm5GxtDViQGVULtTVDZEA4KxhLONsBjgTk26OvzBPoxEVOzfpBnKDJ3WZG3Ur9c6ixEyyoewFbKhrb7N3ip7aPA2H1+l+PkmPTvbSZ89O05/+8e+kxyeDdLq/ndZUjUQlE/cbGaAy9wI+Ir5Box3g2RlK7ItYB7BK8VXqs21hf8bnfxulsgE0FvyH+hdaKyEphFnjbOyeafW5pQYRLkFE+Wf4DfpIra/CKjR7YRrSdSOQ3NikYbMVoJ09VmRgunq2XVsgwIhzkjM76/gX2xSEhfgMqg87OqvN4LC1iOFUESW/0bqx1z4+yU/TQHQGpAx/2EAHzWHWTsiWEZ/ei6X+4XKcLq4nAv6G2lMpDQGqx8SNd+lOwFe5IVXdyJ4YcakFANWkxhNLSu8EQOwa2hFfQOza8K66kKEgeamByGQoDUBiXxqlSrve/W5pcgP8ue546LMzj9hVYkqad+zsUE5rZ87hAcQlKgzj/Lc9QdJ7ANvPdQeVU8sZpEXWJmAk5fQ6i5oO55iczd6GSwYQK/XShsuPZI3NANtLnYKNUyPtFiPd8Q9kf7qJ/ZCXCLmS0CC1+MTIPMa0bCtlgjXQ/f1KskJVKVIDjAsMQAQS7bJgDW0xnDlKWL/55ps0urnWovnBD75IV5fGuLPmGlbTbeht2SSABXS2pbR1UOkwxRx98sknavLxZ3/6ZwqO//1f/fv0b//dv023OMX9fnr2yQs5GGidvX33ToeiiTWaaD2bCUbS+fkHGQL+Lspjf91oqa5jVQOAZgAcZKB7i5dQWintNJcyCgB0DUAYi2JD+YIUAAiyjJim15pH6W90VaT2nN/hSFI+zfeq7twv6vzVdOTeNAfZFNw/JZbxnNZJczkAGOW8fIZ0/sZ2kOIM7+waA7AFANlUsDzZMGIaTgoAEwAgjlUAgBhwO8wwVDgsm9Km29vb0eYjeIHhCADVX99SCSsMuAAAAbhwZjBUOoCbUo02g/erAIAF/NM3fSsACBCI3t/DYwBAYwCORxdpgFjoFtph6+nD5ft0Nx2lyewu/eiPfzudPthLv/vPv0yb27N0dLyfjp+epKu3b9Pf/exrlfC+/MVZuvhwkz58uMllFozz9bUZavD1hw8fpEcPn6SdwX56/fZ9urqki7AxADd6+2oIcnZ2IQNPJ06CWsaZ0kwElOX0eodEjBgZXQMA6fbnjkADAGYhai+NiYY1BtSbgQfkC4daDBBlEr1Fux/8MB1ZbwK3Dw+1p+0wrjK07iRqnzrT0ASM6TBq4Ead+RYw40kBE7YNh7S7/4y9O0sjL6HZGdDVeqD74H5gz7LeI3iWjYmgzMVi22YSGHmcdajo5TLx2xpIakuVWwO//OdwQE1HVMkKOmpRUu0aGPdzcxrCwFv5iBn/OFhqP6LdH203rHIfXQqTSlO8wy5jZKxHL4vW3nZ2WQYAnTEDy0OZy0nWDiuCtLB2mBNLkBgT2VibqBMAzD58+LA6T6wcAOatOuDNrdOZNAA3NmWT7Bwpgt1iOHqUphJEAYDVRWa7ZdC5s6jxqxTlzCo0INxHHNpVAGD99fe/5Ptr7R3dV0xPz1lseboc5GtYGQbMlOA07uFqSAOmW8lh8G9ou9p8hnaL7Ql1Pm9YiN0y4jK2EcjW61rsy8yCcdA+Aj+0aMcjJaLIjCo5sEU2tmJ4dIC27vtjzes5cXo8Acf3qxRYroW9p7Yd9X42J4wMqjXfwqnCVpFQi4SFlQQWLdJ4vjzXC3XVZUxiDo11GxNWbJVt2AKWAGjAaAF85Bpe33iS8Vb3s7e/L4bMHewkOZa+H6vubzXrwBxou+P4/TJ9t7Ab5ugZEGhgq3VCDRCGoMbAR9ds3NzIGXDT/LPEkY2pMU7rBC/fE8MVSYFI8LV2SnMWHSwlnm2Z+Z6kSAyojU6p3DfjJrvsdtKGtgtICJBZK7IkvCYAQLvn6HwdzUxKJ+w87xUAZA1C8MXMN6JqgwAGH4z1THlRaN4GgMC8BeNK9qkyuzqLBHoZ27z2TzK45mygWNP12qrPQY21A985OFASotuNN9ZD7BPb7901WvtcMU/L5ARa+ydwyPWxBQC+fy9g4ejkOAOAzLGN/WIiTGCLA0xx9iiBm8+6fjdJUgW+Nl+uq1kF97ILNeCFbpefRXwHc0elEIk2ku+Mb3TQ1Zj6Go5nDYa5AbOFCagkhJ9FHd+lOqc7wJsCeat+6UpBhF1G8D2Sb8Z05exbX0e2h2ewLpzn5+9037DOYMlLt8sJCFH+aQk0BP1tzYfGpxIBLpDPOIsxFEmVTvMeY5QXGxg2pthb2WEx+nhdiWFav6g+XVVh1WH4RXqurA32CNVDXH2B+Jwxcf474NM2GoI1QyOT2V1mr/J+AMcoi7YmhQUADGBzVXwR9iCfd9jMyp5LLifR0A8pJtaSySpxohqQYhVhUWqMPrcAQDRdpQsfSXZj6BlYhx82FgD45PggffbsOP2LH/1mev5oLx3tAEAO0/YGM1gx5amhk69e9r1ADxKcJDxoNNPom2qOcvMC9/PyFPj//DcAAGpuHDBcDgBy7llHY+3dvycAaDbR1nYNMsreVk1gFBt50kLJqUrmKOwr8UrWE3SJlHot1YAgrwOME1MwaLue5C7n0SIAmH0xGpZihKiKmnCurItYcz2+SxdXo3QznqebaUpDQOo7AMC5CDijCYBjV57glwcA3T/19VGS5/Z7egQY7uF9ENZJUt2mu8k4TWG80EtiDbyGNWvNFKPLvbHouuAW4N/+3r6SteBBspG9NTH7wEfwQ8KHD/mj3PhuNs3+CTbKyv0Ls18cWDTY+9ha20cksHIctN5TPAuuEzFO9vka4G4dUF3XYsK8q/vaAHcOHJbz321UxoYMoI4kwbrv9wX7lMuGfs0AYGRejG4L8n2nScOxf/fuLF1fXnQAwNgUUzqQ2m7I98rCvRvfiiEGALhLUwMmsSoXoCHCb//z302//3u/L4P9f/xv/7uagAD+vfj0k7R3eCAAECfh7Pxch6Gonnu7LpS7IXbiz7/+Rt/Dd2qCAaq84YXagefudcZoKWw0RF1NQ82c0KJlxgKqm4Dw/xkAJFglG+rlwNKYcmQ7Z+SWAIChU6YD626qhh+WCbSMFY4KzEo55i6mvjOwAGJEKYOjH8Y03NFirQFA1gUObACAvO/m+jrdeNnB7u53AwBZB8bKsEAg2IU0ehEAOJnIEeQQ7/cAAGmjvZ3uZildDyfp+mZkrEqVbHX1+tpFveznbwMEaw2cVQBgZHth/633OTzoBEwwYwAgDMCnDw0AnAwvMgOQ5gG/ePkLKwPtz9OP/+yP0pe/9Xn68svvpdn9OO3u9dPV9Xtjx/7d12L9/fQn3yiLy38EMZq30TBd37C2AAB7AkUePXqSdrZ30+uzCgB8d502+rvSADx7eyHj8uDBsQB2DCrzDAAYxgFQnOcXADgGZOoCgObseQau6iorsVLPVMZBqn3juoAKMNBug/VRlRjw2gAAxYo4PlHGBxZZAQDdyYyMwzzo296NDIa3swBM06kwAkwLoWQMA4CPEnyjvtNdyhzQwWBDe4DGRAD9Yo84OyOXhbqzEOKucWi0GZUIYIt2nkamdPBbVWrWUuY7PxcAEDvKGG2K6WsMTIEjlS3iG1FsKRnixRLKlonYlvpmB7a5X2MAung/jL4OAFjK7GK/BZjCvZgYsjUwMeFbO3SMAWidYiPoQuAcAJDEyO7ujgOAzshT2T0sZQMBZwCAAoWjCciWmkXF4RrZeYKoGnypg7SOwE4uo/VUZ8UCtYC0C/59m/2J8tNwEJbaohXlHgsHth+LEdTn52nj5Gg64eUG3c+xLsZZpymldD260lw+ePBA/1KqwFW0fdyBgy3jQEQ4pWKFdf2H3HikPGvl4FD+wIeHSL6RXfKlBkHX1wpuAEwoB2EOO4BD5R/IdmXFKPsYY2eVDxXI498QovKx9uzXbZbXWCdh17gnJBgI0A4Pj3Q2lm7iiyugTUjVr8hs8g4A6HexpJGLyk96fQEQXJzrwysSdbDKNuXb4OfA+BFbqGq0EePf3k+w1wL8ahsR1EyZuPfMcnIQMH4f2mjs8a3NrbSFD5LtFwx59nsAA2WcC3+Mc7Hb7S407zrAr4O2CqbU3dBZ6SQePMEQJY8kJPE30HaWT1Ur7DcAm/SX1KTKzjMu3o89ascvfjZAxNdHJUGSg4XZTD7OMgBQ0ikw4efl88P+ZLvZAQDNH2auwjdp52cZ8BbzU8+9znKChKxt66VEDnLEM7UMlA7QmAH0b7eDec3U+1UBN2vaZGcuLi5kP9ACZq4k8+Hsqnb+bc8W9mgEOQJPq8ZEncYCGojCfpFd8wRQfl4frPr5SbJzfwEAYofwp6kQYubxmetxkUmrmU+dJEfd9MMTl5I96JbGWfOF7nktwN3nLb4jA41KsNpZb81K1lNvneqZrTSbkaSwMt13Z+/S1TU2niqBAACNdKCKK+/krPhBUhzGZI3KmGzHvezZGIzd5GDHiHfGvCQaNH+5cU+hErVnYpeRau8vY0vo3j3wagCwt0k9rKDyIv1QMX7zvphbI5M7AMaq/hkAMCcUGwZglP2G1mnHrlc+WwZB242qwe2n6d2a/M/Li2tjLq4bA9OaDPSM5aQ5NeZfNANBRin72M7s4R6osEvzSXp8vK8mIH/0+58bALjbT7O7UdreDL/Fz2FnlIZ/FmemEi80BXR5gQV5EvkpVTKr9VvCkVxYG80ZucrhXDxKO0zmvMfUCK9df9WbPV6BMRZMZv01JxoLAKi1Lk3nkEKxvxUftvYjwua5tmaVjNTH50Rlt7ER/i1rtGYB1vYZVqV1gy1lnB27XdtPBwBDE11j0nR9hQHI+ymBrhMNBozbHM7v5gIAiTEB995fEV/epevxNI1m62k4W0uju3m6Ht2JAQgZJ+R24t4NADR7UjMA80x4Er3uEF1vCQFx3ohSpCCwDpITDgBSgjse3iSUjXBJ93epSNxIm6oqMIkQzlMkyeLsxi7zM3ED96Xx8fEjflMTSM4//a50tA4ZnDXWTMSTvKaRCGB3bKmaEcKa68XLFQj/ay1trFu34qgYWAUAFpmtLgDYVj5kbeUMsHftH5Jd8ZwWZ3QZgrChP3a1+/yje6thxWrdt01AypfB7mATTuXjqLzn4kITDHL7xW9+KccaQM6y7E679y4vOAMqK+n1jOVG6QIsDzQKVOZtNOzjByfpyZOn6csvv1B5yt/+zU/Sv/l3/0va2LYSw8dPn4rdAAD4/vJCYAsLB/0xUGJe8/Kbl+knP/nb9Or1K23G0OLT9wuoswNfmzyEbV1415qARAaaTmFmoHit2mPcQZ+1LmKihLueRGTirEmGLeboMhNMQBiAp6enYgC+O3+n76kZgHzm9ZV1V+a1jAeOSwCAfJc2CWJaXgJMmRcX4KY2z8ammBc0+kAHkCsAQGWk1tf1eQUA3NCYAV4CztYlmOqgs2XsCVB8HZp01wmdGj/sKD22ssueMljn55ReAwBupHnaTOtpI03n6+n6ZpKuKGdmTKuF3GE1fKRL5McWfu3YZKMmQfbI2tq/RuRyNtfaNPV7BkbM5xOBgINtGIB76SkMwINdAYCDzfu0vUVQ0U9f/eKrNAJgm6b0h3/0WXrxyaP0+fefq/nH1nYvnb17JfYlrL/hzW362d9RQryRdncO0ubmtsbw5uZSryEhcnQ8cADwUdoZ7KbRLYAvzXKm6cP5jZiA786u07uzDzL4xyeHMkaI3arUUl1bS8kuBoAsUACAKjFZc42tXEIHxc8p3d6EwtYGWc1pzjhEtkFjC6gX2bgqcKCUnDXK+j89OU2H+wcmOJ8ZgAUA1AE+N20GaNoydOwBZwPqAJf2k5Wkxf/nA9YP3ujCHX+PdY6+JmxUMQA3jQHIeCuIzR3G7LkDAFzsXWnfVhzZoL7bwWB/LKzCdk22DvAykEhAZgCAlTDtcgDQ2J01EFd/568bANQe+RgD0B0jO3xXA4DBJhJIfWcsC+ZHyRtdwfybGANQ2kDG2AwAMMrS2zHugn+64/ySZQG0ZSkrJ1PzVzm/H/E/6+824WJfP15SuUovcFWJ+DIb1gpfd9df6WK6+r3lWa6HN0okEYTzr0oG1WzGbJ4FxsUpXsXg6n5XU5Yyt8Y1Kj8Wq7JK5FQAIucZwSrXwf5BLrntOCVi6Jb7r0W0A6CM0sX6njodbZcAcOYsN+WFXp5OAgYbhJ1QaVdOEpRvCEdt2Xd39l+ARy0rpQlqgnGHjQ0AEF/p5vJKrLK4HxKVhbXcLd1bZktaJikJofqq11YOZhmbap6iFAffjjljPiwQcP1NOc4mWcAlreBg8Del7gANUU4W9xuadzXzaRUgB6MI2yHweDjUv5v9fjo6Ok47CJ01LI3OmpCgWzRVMkdZ2mYVy8zuv7AYuI9gSelvHQagnUH4qdzHGQzA8Vi+1j4MQMr3vKQ9swuXBMQxR5bgKiXLgrYb29Par3rO8/xVnfz0mQ40RRlojAkroQ0A/t4AoH9o/XnGuDF7TTWCGHX9Xjo6OjIA0Bn4Yc/yuFfJjwjowseOe+8k5LAzDqjZ391euP2RHfKAqtvp2hvYLQMAJxPFL6z9YElrbS0T+2xYzoUJ6E0kKvtTgDa/xwAzK4Al7jXKCbHPYZOtksOArx4J9IT2OKQE64x99qYFAC2eCcKAAED0vLzjOt8BcQNgXSPnFRfcgwCyqbFcw86VLpY20m0AWu83va+SHVh2PvE7kv2x70yLNRZ9mcd4L39jr3GpFNoZWFYVYratlIkHW2ZNcRTAD89UWOmmwaU9DhvO/WR9hhKtNcO6yXw16/3+lwAAZTv7KW1J853SwV5msEpzNDqL9k06iftRN/lq/eJXrc1u06MTAMCj9Ie/9xsVAHiTtml/Kj90NQAYTG/TIvMKm6gYzkyhLpCeuRjBsq3EpZeBCAtn0S8DBDYgmz73vwEAMEDydv3ac3cBQAgKLQswr139zUvPq+YyNXDXMgBvvdowzvzQbMw2HEAxFQAwbKnNP1hFShBwZxNKkyHZjAUADkfzdD2epeF0LY3R3J/dp4ubcRrfzkTG0VHpeuayC2q8ZxJjAuAqaaRsn4Dr5SyoWLYk4fV7qwoA89jcsiZ7ezvb1pgUqZHJUDp8xK4Hu8RoB/q77BYSVH0ahlgzUmntQYxAMsobx4Ukk+1dqggNh6GsWJVkLiuQz4+s7W64lUlNGekIsC/YwLyv9j9jjxqgHuxce6/GyU3XQjPGpgQ430eVTDCd6qaSq5GVCQCwrKm2SqFlCHRX7a8OAP75D+/pSgooFC3fa+YLIACOojWwuJFzBBD2xZdfChwD/OH3AQT+7U/+Nu3tGPMDB44Jx2mhfEN6YBWqy6F/cngkJ/TT731Penn/6T/+x/Ty5SuBfTikn3z2WXr27Gla6/fFZHv9+rWCkeOTk3RyfCzmA92B//anP02vXr+Wzg6LUXotjvQaIGfOpBaSWoEZk0WaWHM6+EwFaFLqxsUCJDhBo8eYgbYI2dwCNAYD01FDaxXqqL7PdANDU4fXHR0fpTev3ygwUgat6bJ0/u5c9xAZPcp/r29oBmE6SWI77pi+It8Py5GDj9JHqLIBsKLzNx5THm11/QhyBgALaMizce3umiaKNAApAfZMA3+LEmCe3TIwRqMNfSLmyxiAO9IA3Njsp9u7AgDiTNyvmRMDADga04AEAWbjeeTux1XJY9k4H1/oq5yNduOVDWvOYLCFYH7J2aIJCLpg95N0P7tLe7u99PB4Nz15fJRODnbT9AYAMDkA2Etn78/Sh5vrdH6R0u/88Dh99htP09b2Wvrm5d+pAczkdpS7Md3PNvT8dGaSM7fWT6MhOgg3aTgaab8AiKCZIAYn+6NHxncuAHB4Q8fmaTqHAXh2rjUaQSsZIcosJ9PoCIZGGgAeYO08TVQCDKUdh8GcDHOgOE5K1kxZyD4ZZPTW+prfyNzNmREAACAASURBVKLKCEZbdafYB0VabKHZXGuT9UdQ++D0QTrYoyu4Za1CA7AuNeP8ACymmY3K86WFV0pLAAMBxyIr1tXksMxbDQDWDiPjB6s4mD2UkIXOWu7SGRRvd8ainGIVYJOBowyY+gqrBK/rtdhq7S0DBDU2M3tuDlKVvvVgiPbEaKiDoUxvj1LcxhFtP/9XKQEO8E3zng8q24elpK+Ua4ct4O9WMuQOumdgWd+AG+x3nhEA8Omjxz5cDQCIBiANplxvNdZj5/kCeHUAP8oP6kYgqwDA2i50ypRgsdXY4Ecc2az7IhZrP625I1GXbIeD1zJKP2av4jl4TelWXQKSfH++5mzca+TA5qgudSMZFvMivRV33Gw8Kw2hWM6rNEV0UyWAs5dHowITRDa2ir2mLqFhLjmfWM8AJpzPcp5jv1dARgYmKmAp7j+efxmbjdcsI+OG012XTUYHvwAA1cBMZ9tqBtQq4F3D0jB8bP5KN+Z2LVrCcF1nNRfnsOnxGgAIcIJv0o5FDlSrzo/xXfq+RoerXmvBENSejvGuwMnQ+NPcrQIApY0mGX+z65wflQaQJQRtTcBIa/VKQ9On1lrq2kx3il3nMSowkIsBcNve2NTYxLjVumTtvmLMLWNfOsBnDb3Gz1gGqObyLQ/gOgDg2Zk60OPHHhzsK1jROoPJLcZVV08q7q0AgLbOOsyJ5gFawLk+G7UfcvmuJc4APHgOgpoQKI+PbBuqaa1UoGBbUqy9FGzuJXhIey88tzEsYJCb5ANjjy8QjA1L7nVRzmiasmrtZuC4kT0wdmAte7AIIGU7XwVanEM1AxCpHCUnLi/laxF45jFbxkaqgrQaFFCDMvwpb8IikN8BRIgN2v9+H7WkSB5HL/MSoK5ECGjkeuqtmeyFtEvvt6yC5J4y1/X05q2VAFMSDD5m4J8BgACZCpQJ0DPg6Iw7/B0AJ7fdkgHwLtrsN84OzX8VHNfAVHftGTAim9GAea0t1hoMplJdAlyNaSw1JUC9eyqfHVUpdZOS2r6qIYf2hAH9Sggz/tEZk5JNBPXFgnTmrQOgUSao/bjec0COcS5AY701S2WR+6qKXTekZ46vDgOQZKcAQDWBRNOsJMai6VBuYLBhIEdhrvoZi960A4CfPj9Of/DDz74TABjgn0BPBwBVkeMPk32fOO9zF9FA5btxV7t3W3v7nYDA7wgA6txznT/tkejQoIUafkRhlGptoBX4HRmAnFdtJ+iCfSwCgPoeJyPUFUp2hrp2qbMAzQ/pJiJ1dvtY3E5pIGOxeN2Z2sbZWMTYKGIikRkUt1jylb/r+ygBRu/9bk0EGwDA0XierkYzaf+N79fS9eQ+XY0NAJx6N25XjMjNDTf6PTFX0U+3ZlUWUwpG7nkFAEl6xco0yKDkF7kk8/93tnkfIOKGYrzHD0/T3t6+yBbE2dFgdCBJsu3c/NA6/xbmHGMWxCiwE/4f2RZY25Jzo3rFz91IuJTGN2qp1QH1SF6GtFPoDAJUqklHJYcRazlXLQAaOrBX+/MGDgZTrz0ou/un9R8DBMy/r5LnWj9VAgqbH8km7Lytm+73hY5nSYB9O5u/3cP1z2v/cwMA5j/qUDEKM4f95eUHlTKGwO5vfvGFyveur0cCtwDnbkdjZQgNtEIjzssyyAyqCywaWFYDLieGUt01Kyc4OD7ydtv30l65Ht0IbEID8Pnz5+p4ivPMIY7xp0Tk5JRuqg/Tu3fv1CGY911dX3uXGSuxg1YKYIUTx0aCicVzMLAsDpWZkNGcTMRig2GIoc7i9xK3t0w5Bp+xwIGgBNZYgOYIR0lfZGX5DP7Ooru6ulbGVM8M6u1lWixGDmN+HxqAsBgxEAEABpuQz8LQUTLM3wIYhFlZSoBNeysAQDEhNzb0/TeIzd5/HADUPW8YCi+DC2DpmoUBdAS7khJjNSC5u5U+JGOn0r01suQb6kxEB6Lr4SjdjmmXblcEBXlDNMBDu1hrtuBHF3JomGXEPhiAbmgyAEhGY5ruZpOE/tr+Xi89OBmoMcfpwSDdDS/Sbn9dAGB/q5e+/sVXpq0wTumHf/Awfe97z9LOXl/MP7QU0cx8++o8ff3Vy/T6LY1uUnpw+iSdnDxOmxvb0jljfq6uL8TEBHzWGA68RH1j27rATikHWEujIWUfMAANAITpytrCsaZcgDUTeowKQAQAugbg7Tzd3gEoudjyQhMQCx4wjgAu6nTddKKuAUD9zR3+AADJotP1Dw3IE5UAGzs1SqjwzuIw5f0kDI6PjtL21pY16BH4Xq7IiqvJDgw+aTaYUeP9Es33LtwR5EfG+NsAQDkUEhan/NWyv20JcAsE/kMDgHw/h2yAgOv3ljTIQZC7bmV/NMFUU3L8qwKAcbi1+9HKkurSiO7uqwHAEN/GLgNuYAuwJYDcz9UERCvEtf+cAbgCANR3Vrp9Wq8xJrUYdnxqJ4ArAWKdeZMItl8Kxutg5CMAoCWLLFCygKuvFrf1fIVg/ccC6Xrk6gSFwPmKnVTxGn39u5h/bubRPewDAOTFBLmAArFH6iTeIpO1LS1f0b260sCKDGj5N0DCck/Y9vfv32sPA7Y9OD3NAEaAVjj15R6Lfg7P0AJ/bXAZ49NhuQWDq9L1LU0YrEENyRfOxP29PQEKddlYOGC148Z91I2KWDK1Jmftk+k883uI38e/8T34H1wqAYap740lSA7i8MYaiDEKpm29biJYNrtYgKV6/dh+xYV1h9UBwABg4u/hUnJ/hQFoGlb6HtE81WPapFPWKbU1IDlsQj0+8buuhXCtxmpe2r8LRHRNxijVxnZs9NfT0fGxEmSyHB8BbOO7s0PcADp1IqP+/nrMbUzrJiDW5OLd2ZmSGYOBVaNQxhclRuE3UlIZAGULWC+ECkvKxNt7iuRZvr84f5WoAwA0wJXkeM2SiM+pQcAATwrrrpyr8frvAgDyHoLSAI5vb60pHolg+cKeAM/llo3swTIAsAUUWpF0ICzbT7H7uyVS7R7h8z4KAKosf9VnNEnoSg8sSmet83nR7M3M2PjMigEYdq40YynAQCR+GEAYgAIA00ZanxMz0ZwNWZVeev3mTE2M7qbzRExIvME+hXUTILDtgSL1oDHxoDk0JVkX+PUWk1m8o6YrAbL6QJrvZeMQUi22fhwAjIA1ztC8N123rwIAFXCHBmAAT9WEcc98B/fCpT1Fa77pfbpTcrCcLZlViDcgMMaAOwBJ2WZn1RnzGuIGBAbki4g37T2xLvmdKmAcFFhmX7oAoPnZzBEAIHJHzMl4NEn36wCzmwakeGM3ngUAUNPguumAtqFpJjvP56kpEE3nrAnI954fpx/97qfp6eMoAf52BuCvEwDMQPUSULzdp/nnjzEBf0UAsADnVolme+0fFwDU2eAswJA7664X4i8AfQBLW681870FA2/RMPdGnoGP1KArEn98DmQJJVOInB38y0DgPeXhxIP3iq8vLkdpOIY8MknXd/dpPF1Ll+NZGt1N04jXOQPQ9NxNR1is4QAAxTLFZFiBvpkS9t8kTSe28zd4PUt6ltKDk146ObXkJY05jg8P08nJUTrY3VdcawCgzVWwBImL9XMj2cJeZf8bccCqLENXnNgvSFdh63o0cfLYNSpRFMN4WT3+Xfhrih0A9aoGHW1VQp2M572/LABY9sMqANAZhA0DsK6e0XnaAIDS43ecSA2LOgxq/JQuo5BGVO0Z2PlF80ML8H8UAOxvkCmBeTbNAODVhwtNVACAb96ceYnpUA48mmAy5M6+AxDEmRrdWKkSACCBIa+RUPdsKmAPRh+lfaC+gImUOpJZPH34MAOAOM9sPhx6HDtjAR6KlUSWDAAwsgFaTA5eRckqmmzcC9kb/hYgHdTTDAC+fqMhC4efA4bOTwUAtNbtACBR9ovTFrozYt15Mw8WH4E07wXVDrHtujuVATJ2qPO+FgAELAQ0jDJgUd9nMxPE5GBrAMDBTtHps9r8LQs8hlcCbnZ2VjMAAwDkX0Q7MXglWDLDy73yjLB72Ii3UxiABgDSwavX30lraTPN12hcgYGivHXSAQBlVCvQo2YftdV5dZeuZQs7B4XfAgCGMTI/bSow7T7BAEQD0BiADw4GaTa6Sjs9NJHWU2+TLkvzdDcfJyDMP/qTP0g/+r3fSSene+n65oPKu7c2B+mnP/0q/Yf/8/9LP/npz9Pe7mH6/udfCgDEqH399dcCqM/P36azs3fp7M2VMrnbAy+72sARoaM0jILtNBrOvAmIlQA/efJEwIOAshmsUOtQJr0oZwDeaY/dKTM5Hs3ThJRP1b3NxtuYjwa8m4ZMlMZHFy3+pgwQRtRF90MvcxkACDuxD9grfbhFBiBr5WB3T0zBAADpQBtXaAdyeLJHAAFh4Ib2Rw0AxkHA7wigub4LAKj59yxXvb//KQDAmAOxAFNotrnD+N8YABhzVTuAJZDzgNKBBnUVpYxvcitWA5og3wYAwsLFRiqgBWBzR8SMcDSvKKXYwXCK+2oPtOIslYOSxMSqA/tjh2UwT3kNDHLtO8rdKwcZzcb6alk47ee35b/t8whEyMy/UoIZ41F/ngHjxgiOEk4bw9hjZdzsfV3AsXzWCgCQ56yCYMvCLpYZ1vf0js6g0/t0cLCbHj961Mm4GshigPyqYKMu97a10B1B75mSf1lrSmUwLErH5gYARhOQ/f09+RzREVJ20T+pBsAFAFZ6tdi+DNDDMqmQndyEI0DA6nZr/4Nf2zl8k0ZjJBQsMYKPVY+FjbEzayt91A5AWZfhVt3dNF6UnTgAmLupVuXKtbsqdnVVaRAAoJ4PAJD598DrPprVeIOHtotkGyBqtWWt1+VZanW3A7Dxkk0YgLe3M/lXx0e/HAC47HtlOjKDuinB8fkpwWVho5vEBBqABgCeCQDEZwrZlNCPtioQYwCaUHy2k8167axf7Fnr4FQBkQFGDhK5TQ3GHXMRyTLODSRyVNpE58yqxDsHOL4e6y67ZZ3V8/EtJUYNGACIEtUwVG7y6PgzW1uFVVXb5pD70V6rmP9lm7QBTAPOZU2k1ey/PPYuVYM/omTj/X0abO+oo2RoADJXNVNrwf43JVoRcCmc1fx4N3l/Y13+XtuJAOxtP8caM8aajYOD+HS8VQkwZ5T9m/9L6+mbl2ciWKDvDMFMAOCWMwB7RavK1nuRfEBbFF9X5XUQLiTz4SXSU0gdDgDKtpU1UDdCCACz08ikA8YaIGDXKgDQxmwhmePnHBUtzBV/394eGIg8X8vl5LJF3jlY3X8FtABEI89hTUbMhzNWkfmp+JPGEIzSQmvwYzfL74JB2dqPDLz7/rHGTJzyxsDiI5DbAQCErQzjsAUATSfZ5jwAQFhSPFvMgToLY15ZB/NJeggA+Ow4/f7vfJKePdlPx7v9NJ8N1WShUwLsmnGKG8PGuR1V2WJV9mx20OdWQESZ5/zcVaOdWJcLPtUy7bAVTQg6++k7AoC636rTb2E/B/BnFU01iKOursEG1fy6TE01DvI78hkY4HbVEtdtUwDdEZvGOATrL+xv/YxmDyBwGAhY7/dlQCByTfgkiuG9+3cXAOQ8QVOb9QuuEPaRNYW3iL/QkwbghIqs4ThdXFICPE0XN5N0cwtZZZ6ubgH/eA2sXfuPpSB1JJoDyZbgN5IUMMITS6Rv3yAiC81p0v0kbW+i4beTdrcgFG1Kc/3B8ZFX+Wynvf29dLC7Y+QSB/428ZMTrEEvu9e8klC0podhW+Lsx0eLSkvtUWJUAYxIq5EEqhiD4X91EvnGFM+SMnn/NrZNfgmEEPcLsqasA3YNAxD7LoAxyxrY7MfPkbCq/bPu+ijkDnuf20lfj51kspKJ5rsEoaw+N2UHmyRiKQEu47NwplW/+FYAkEFnUigjwjkdbNvPFxfvraWzd679wQ9+IIDoP//1f5Fjy6LGHaH8l1IJghN1q+r1093dJF1fXmuCWcLb0kwwB4bP4PcwBo09civDyoFFWdPh8VF69uy5mFY3I9OIiRKP3YNdLZLI+AEM8nec2puh3VNkuKGoHhwcaXBhAZIhsgmxDUywd3MzloMuw0OpmAwqCL9lysk6QcHd3OwJkFO9u4RcjSnC+9BF42AC7OTfaOBhQbPpHvKvSqNcl4LPAOxksUkn6PpGDgv3plJm0Wy3pBPIwggNNN632d+QBiAsP/TZogR4sGO1/UsBQEqH+xvmyAGEuWOmg5FOYqqfN7HgcEhFw/XMJ+CRkP5eXwCgMdvIBmNIBh0A8OpmmIZDnLESNcWY14dvptzGRvcN2goWtxvg4wBgU+6njlwYfkBUNADv0mA3pdOTQXr26CidHA7S+u1N2iTbIW3HXroa3+hQ7W2l9OM//XE6OT1IDx+dpul0lB49epwuL4bp7/7u5+n//X/+On31s2/So0fP0ue/8YPU622oMciLFy/ST37yk/Tq1S/S6zdv0tu35jCzdEjGbm6up+3tnTQY7ApMHA3v0of31+nN6wuttc8+/URAnYF0d2ldGWBryiLJEXUBXktDAa3TdHVNmbplRHMTBWn5FQBQpd6NSLIJ2Ro7jXlpy9k4grEDlPjxWprwCJSer+WGEqwjnJq6zP3xg4dqFsI6ZE3XACDAu8BG33/sf/4LADCyw/wbTCz+PwBAkg100oSdwfMI9Gcfal+5s0eWWQ4AQAml9m7oGyZdDiLCU21LgGUsFgPZcLzL+7u8j1jrUQIcH8+eFhtY3dnMadEB6nptJYAtEWM4JrWBX61p2DAHpTVUHNBa+9MOOD8Qfd8FA3DZc5ktKyXAcaB/GwC4tk74c0uO37sA08lv4oztnpyLuA/p2NVaftHNuYkkugdaCRJzUoFTqeqYFwChPdcyYKI4DF0A0PRkY70une/QUWmpP/7iZaWrCwBgBd51Mt5VQ5P4buu+XDTclHhTExVj+RrgZ05zXLnkeKEEeBEIqIPBYPga4FE04Vpn4/zdB7GZDw62Jc+R59NBv3hvrQXWWc/B4K5+2SnZBpzz13SZQaXMJhhyYSuG3gUYALAHAOiszlY/LPwB/m271asZTpUYjNWTQY2GBcjfVzEAR2P0kfsGAG4S8BYQqgaBoittNJ2wchJjzakMt9Iik+3QfqGk0Paz7EX1mhZcLSXAlRh4aBy6gPY8hLT9zbIV3k182fjVcykAUM3Xuvssz6c/S1cDEImElI6PD1cyAGMfLSvJbvflMsec75cN45isQCmTaLnPTUDO3r1T466dgTW1wV6L5eEyMGvrpi0dgeqy/V0D+lpfCyzAem92y8f4bNMuM+BIDEAS1+4PAmRloMkffAEA7DAMfJ11GJXfEQB0xgbSOEhOk2MHK0ezfWvLxN3rPb8MAAxg2vbvtwCAAcQvdARuLY+tfb47SsoFAG7tiB2Nb6CmJQKFVrMI24YYWf/PE6LSWK7mMLQK63UWQGAXwDDmbrCEohQN3Ww1iwP4Wzf9P5h/+lkA4Nt0fXWTKJyAAbi13ZeEjAFYZg+K3TIAkCCc5m3S73ZNbN2TwAOTIwFgkN9BcK3SMxPCL6CSAUZW9l2BJXUzCeZkJQPQdMcAoM0OxTrrrndiJ+IZ/kqsI0mEjwCAAIYqESZGZb8CLv49GYAwIms9SK1GlWaDkNT3GwxA9r9V2wAAEtcQp4qR6Qw/A/+sAQgXAIgxNmHIenOTyrn+GAB4Px+lfmZexzzbng8AMGRZpHlIQqKRqcgxVt30A7ZkUxJcEwaWkS7art5tAmhxN67QI12hAZjPq38CADBAO/OvS0VOBoM9KZc1PKukSCx/9glrMoAtxqPV/+Nvk+ksxy91/BvjJ46cxzvh76v03ctDo7SdJCt6nsO7u/Qe/fmxxX6AgO+vbtUFGJsB+2/qACCbLEBAloMSN9u2fgWcpnn69PkL/auGmWma9ne309Hedjo9PkoH+7tp0N9QLEdSxfQpmWfHUhx8pRkH30Ny35pQQkEEzKSUOHAPi3miLNfYfwaimkQVpBjTCJTN8uQLTQPtO02nvpQS+4ar1nVOzuYz3hmavyIAWMA/0w2sbX89p/VaKH7JxwBAEuQGEi4FAF3+oN5rv3YAEEfHymYoGZ2J2sxDIb7IoQGDj869XLA9/uZvfpo+XFzIiON4xoHDJEKJpgRQjjg13WSbpZ9iLaNZeGHAQsj/P/2nv7bXOQBIgP/k8eO0f7wvoA/wDlPIZqRrVJTQsAgJQENjR800ri/0HhiAJlQ80GIKoDHYCAw6B9HwxgBDCW26YGsEfOO7SZremQPFoWElDwi7Fk0hDiTQcFugpgXYakOFDiBNUsJg4ADDJuMCAOQZ+LsYVNItsrbVAKewnig/ZrzP3p2JcYm+H84NjVhwuED1owsw92nMg2sd5LuD7XRAuRgA4Azg0jKBOlAAJYR5GggoQMczluE0aVxoBEPHKTVKMQ03wFGxRRIHeE8lwHeztXQzGgtYDQAwtEhqR7110sUMWKJRVSjWKxgF/qFyBAVHV+V+AhBMT4ASYICIOQDgwABAmoDAAEzTYdqQuKmVwMP+/Pmrd2l7bz19+dtfpBcvnqWj40PN//BmlF6+fJN+8YuXAgLJNgMyzwmSXRsCpwZw9v35B3VLvroayTEyam9KL14cy/HZ2dnX+ry6vEkvv3mT3rxG9yWlzz57rs9Fi1OdXDfAv8kQjdN0OkkvPv1Mzsj5O/SlxmoiImESz1gWMXcbM+1LF4w24MlAcAW4C2wSNAGtjJ+LvQQrgv0MIE8ZPmB8BLray7nsxzIfRg8/Fbgjp40Tya8AAOPACxH4AABD/0+BpDo7WvkeCQIuEgQkDtgX25toLxrbmL1M6a8973p69eplenh6ovvp9bqMkHbtRder6J5cAvJu57sINkJEFqePw4qkBs69GAhzynYo/QDA9eZCPj5i//WLvcxj4g57JG7LgdJ1nPP+WdHZttUmZO1whaMVAF59mMXf+XeB4VPtxzqDF7aOz+MZsfO3twSpBio8efpU36vygt5c+pk4FrcTkhxj2RjmhNfuISvgHRolj4A+aS63sg7RJKB4BpM52JajYOLANB+xcl0lMFRWFc1ysGeUVVkwUpIRrR1ZBoIVIHWZw9ZlkJpIeoyjrbfisNs4lL/rdY0Egv3dmX/+r7LXKzQof/7zX4hNhsQFDApsCZ9JAq+w7cralVMLqNM0sYjGQqybABCzZliTPc8buPkf5swYd0Przn10JKeuZtxF4FLGqNj6ALFiTQW4Ylp2BVUVyJHF4ukGhx0rTNoICK1UzJggsRaCIVGXsHbKQDKrYhHFbYOrGkCKoWgZoO2aub0dJYAlGptZ0sJsWelyWPZpvR/xq8KhrBMB8flZ+89vJECuGEvAqWBzR2ATyVZ8C/wMkpAhT2LPZo59t0ylSkhUQ9R1gpczSrMOV6wnZ2lEEtjY36bRhs8WWm1tiV40+sq6hBU7INvFJsFTd/8MULTe/bbWTJsNRg8s5vfn5/J5TePLKlsE2Ihh2ddeL10SncG9guFXEjWNzamA/bDJdUCauxqqgYMx5cP+resct3WR11/o/gUgHWCVN2Er8xQgWGGYdLbzgg6o/dXY+jCPaZg30XeHTI3ONDXaK4B2vf7C9kRJur65k9go2lChJRd7Gb+xiLQv2ZteUcJ5FqwSXIBgXTFfdXmr7S1bp0rgS+PbWDcLjLjM+Cjruh73aDwR+zLsBK8J3yZkS0wW6D5Nbs0ucS71e8jmoG/XT9KRBgRUZcB6evXydbq6Gib4CigHwbQ01g4AYJVU96NroRTYJ9XWVGgYWrVGObuM1a6fo6u0gvM4qwzUyuuzArBqu6xX1x3i9YvCQLMERt9L8owV+OrVN/IXuEiKHB3hp/U6MjKweuRPq8rEGkhmZnr2S2w9wxBU00aNb3Puuf8T8x6lwLzPCB4zsawA1nubFnNpzcPKFcPQOrYLALygLJvmhiYzZbFgSb7gd3KRqBGTiQZL7mOL/CE0xmKS+7k1Afns+XH649//jfTs8X462gEEvvWEMBNhnxcaaLFX1eyAuM1LnYORdl8ldINpHXuxnieRXNqmN9+lBDhuZFkp8JJGWYXh17E2dksKikJDtC6XLwxAYp+4ZLOXMABrn6sFYYjNlmmhhs3NDK3Wprp/G2XAZSyLzxjdgEvM0NjB+X0aexOQsNm1fyCbwr4DAHdiDn4s4zKdGTgU5lwNSufzdHM9TBfX4DXzdHk1SpfDuzSd99NweJduRtN0M0ppeGtAIMt5b4/KKQMC9/asieL+/q5iKX4GH9hG029nUxp/u4ONdLi7rQYegHecfX0nEtDkw5pzcA7YWsavkg8JkCsiGcQoyFDscZvbDLK7r177NWaXjdlcN+uy9WFzJw1W17lUnIIvmP1oB9hiv9RgbVXB0vploZVZlwDLZ8xdt33/VU1ErLR4NQAYa6T213IzH9+fwdCPMRAA6DbFzqHShT5skayq+zxtV/VlMUq902pfQWPdagACxFl3XzT/rmWkpDe3OzBQyDX+eDPAEgfUu3eUgFL2VQLamMRNMkzz+3RHYE7whgbHhgGAUdcdTTNw+H721VfWiKMHy47s3Y4W59HJkZ4Dho9pRjjdnYNdwI4JwwIijG+GCi4BXsh2YYCPjg4EWHCf19fOJBTQZYEiC3k0NPAgl5EFG8opuXTwYT0BXIQmVNR0RzaWQwOjaqKTZgAioxKsGn6fgYo1Y1ChZcgFkEcpDL8j4zzIJdXotlG2aV1zOMBhKwYA+OH9B2WkWDKDbQMAo9SaEgIAwHuaN2xvaUwZc2VKp8sBwFg0WTMtWEKetQ+ReXLTekaBXlD0KUteFwA4na+pDTnMRDJ1ulaIzy9sSN8gbebp20qC9RV2UrqDZ12nzdH0/+hCumYMQHrDnB7vZABwfX6b+mt33jX2Pv38528TcnzrWyk9ftpXEw86bjL/YozejNSwY3I7S7s7e+nq4tq7GZm2JFpG7BMBgOdDZehMf8GYQ0AdlwAAIABJREFUfABpYndubGl/3Y3v0rt3H9LZ2xsN15dffKnAXkBebyYA8P4e5s9YgMtgsKcOzx/Or9PwZpLGbA3PHiugdu07iaauA2yaeHjo7TEmISZdg4AyDuyPnnUU5qJElzJ7slDYA/YTwF5cWu8OssTvaNIBAxAtSnX7rQBA7WcXpGY/hHB3ONdWxu8OgXcXV6OJsQHdWsc4whuWlQrdTh0wflLyzACAZLD4XALw2Jfl38gqAVpGMFV+p2dpYo6IL/O/otcX4DyC1mBkWRfdApAy1+zPvR0re5FzzTN6tjH2VcnI12a80nCrHKL6FasAwO6nlJ9aIDS6YGU70JQJ1QL/cXhhf8dD5tHiCBghNQCo7r/3sIFvpXvDudDfTml/Zy8dHgHmwugWwm0AljvwdhBaeR5gEIyJWnMK243zzqWsoZcS587UOCbrdFl3oWxPdqwai/r3tkZsLRQbVZy+toS8BgC78+EAQVvi7Ye8fXZ9nNdaN10WX96PE5quDPXskS2NMs54jd1fAR0EnrUAYAUu5vvwgE+mdJnO4orBYw8j1cGepFSEeeIq+na2zldpu2Z2V+5g7qBtS0nODt40N3qyOXKnqdHtkU1RsFQ6qOcxEnMuGLDu6Pn76w7ldYlfx+ZVYxG3WTfKCMYeLxMAeHaWHj954sBJdGz3pjjeEb3dd/hWZiNsXeRGG87sCACwZvnV9s2Y2V1xcs3VeCz7AwAYjc0E4GTNJdfy8xv6ZUpQzA4ugjTqvlwxAjnbcdyDsWVliZxHG5IYkRaxg055PNT4t7CeOuXZ1Xeu8idYX1k3i9f7egiwBpvBHmJszs/fJdij7K3t7V0L9L1ja3x+lEbnwGEhIeOlnm1Zfn6gLju3BQEFFjjbOrRWOTtCZkfVJE2wqj0LY61iOCYvPVoAANn7TdlrlHPa3u8Clswh/jnMY/z56OAe9pgC9DbAZj3JguvfYtc0tys0jAqzwYFKAi3pPJVGCh077Ykini9KgAGL8MMjSGsF1SPpEVIKalLWdAhfZvva59M542NdrzuV4bouohruoWcsWR2qnkxb/O6OxG4/9da25LfhP9/jQwMA3vfTq1dv0tXVjQBAazjIGYdmuAFOIZAfdrv4fIvJLM5PMbl9cHUeqgOnNRSJElrNC/c5sw7dKrd1JmoHUKnkIcpc2Pdmc113mdVfuqVqgASMBVcA7Er0ejllMAgBtnRPJELkC7rebd7zVuq83rcELBVeUZXF/IQvgW8Qc8SzqxEe8SkEDyVprUNpP8qsBbJHCTBAITInYyXdJ5O5tk6/Z4x7xbxABoypA4D4UXwejRCCRBGsMXaW9sN8lAHAP/uX/ywDgGtpIo1A8+UWAUA1P+pZQl/SHywO6b1Zd/Tss0Tdp37jmnJeNp3nLX5eAv51jvq2cqbyC1e4BOXXAm6d+dB+j8A8/MPlACDxT1RE1GfvKgAwqj5EHugw9twPW1IBZOers8M9aZiBmZAvkUxEsYlh9+Oeip9jVX51pQ22pQUA8xxFeaiv6wDVInFBhZ2tYd9fbuN/oQQBTSYBAA3wYzvB/gPKINzSu1infWKmtXRyciz9etbOs2ePFaMeHu7Lljw6PbEOwX0qcsAcMGx8COSNaZo7C302MXYf6x7GceAyxKXsJVkwqhFocqRyY+z4rMMyrteLkvs+V7UOfN3ArwYAI4EbiaL/HwC00fzOAOD/9D/87v2Tp0/kAHKgU8ILAGVNCyhDnIhCj9ZeAAdq1+5sNUoCcWijvDccUzGwWBz3BsxNlTGEmVMDgHZABgDIzYt9OLzJAKA5Oj1p7kUwYZnHRTFx0GZlJkdja4xxc6kubjhuR8cHoq2yyABtBDaoVTydtEwDUKKuUMqz8HAxBrfKEnIQ2kYyEdnNbGgj6wA6HiBLrY2GIeH3QWkVAKimBwYQ0lCBC3bizfBG91OX/gawGIyKyE7B/CDgYh5ubmYJVi4A4C4ahTAGtzcFhKKTyGELELO7t5cBQFiA0YiEsYgSYMZJDrvq9j0AxopIK8CDShcK17Gi7kTo+UCTBwBcS7P7denRccAHAFgcOzPEdSZEzlujqdUtSSgm42ML3YJIM5TS/4pSwgABBQAaCLi5tZZOj/dUAkwTkI21u7Q2G5vG3hqOwSxdo2t2P029jQ2B0XS3ZC3SAOfN6/P07t17AcfHB8cq/QbYYYz5l3VIlgadxPNzOiqlNNhKaXePTtUDc1i8pGFtjgDyTOvz+hotol765JPPDADEGVg3AHCWYG7CAJzqvYwvGR+0SaYTcmzBADSn0daO/asyJjFjrCQ4OoTKcayygVl/rWqggOP/9s0Hrdnd3Y20u7uXtqmX9kuBYwUA8pmHe/tq1hMAYNal8rkPJgHrPkrzOLw5EOQ0h2i3ZxNx1in1XwYAmsiyO5geuHAgAQCeHB4qgAgGhZ5Xz1zarkf5jAxpZsyFBsTyus4s5h1r2XXrTP+TUnpzVM257AKA0Lyjicc/PAC4oi51AZByBymXwMTBUgIKy8J1ddziGT8GAAL8zWejNL+/S5t9Ouv2JLC/t7+jdQIDQIAuTq26JBPkLJZUo9ElDS5nKXOHoTmbnXtnx4hlKTtvpRXcZwjtFyux2nX9NgDwY3YoO49NJlzfGyLhwfhsgLraNrZZu+xsOtM0mDjhAHBPUULA/0suwIGiTllxfuxutj2YX7WGzeoRKn+JxBTdbgl093Z3xQSs2aQL4Hulj1V/RwcwdPZK/N3GvOxLY8eV80RzrIw5mXMrK9F7sp6LBb5x8X8FGCnMDRu7sA+L5VX1HLXjo9IW6U6Z4x7MBZqBGQD4KDOn7L1Rrm1gaWhIBRvpVwUA9Q25JNeSHGIA3o4VmOL/4S8ICHPdobBXNcAEF2bZVcbPx2sJAFg3h6rXajC2qHpgbypgRmM4A4BtmegKFvdHAMAaqC9lQ93PMfswlw0CqKWhDWdS0SKyc9Uy+tEkyYLzjzvei+LnC/IDUXKdZVcKW6Iwr6zhQfjLnNdoZdcMyfDVpIVWA4C5qZOfj003wrb0NQMOTaBu+momPcD/489Gohm7LQZgk/g2ANBsTClJX86EVJmq7j2SLlHaZQBVzbio16HNiTEyDGCDgT+Tjx6/133VulEOVBP3YEMDMOL14aeWZ/FEBHZFe9q7zKqc3JjfkQCVXfDOvNJvrux0yBLRSGI8nqhCBsZfjwzzfd9YgAsMwGsBgLg2CwBglPpXDH9sRx04xzgpyKZLrqNzhchgyWrtfT9u7bm761rnWZPgraV9OvPRGAkbn7DRDoqzJokR7qwJCAQH219WkswVidP4uNDiyz9njUgjZqz3N+U7skaDcRzgPu9RJ94gFwQDGVDDtQipZAoAkP2Ff23W2fY9yW/mjUqt0Xgif96OFsBYa8BkwGL4UUbcGHjFGPGh1oczAGX3AwB8dpT+xR98P714cpgOd/Af78RwWwUA6nkENlpDmIifYi+EjeXfQqToArAxjnGmrvI1uq+rJneFlM7SQ0L7T45y/nPXf4ZFFk00zF5or2ndBvOvWwmzCgDMUkaeyIsvjLXfJm41xxUA2AUN7TsNCG+6nDfJk38wAJBKBoT8/NJ+WkvpFy9fpis1AZmmD5cp3dBg+B6CCefEVupvWVm9VWwN0ueff0+JPiTCuJDy2gEn2BkoqaBu1sS9U+znVGW889mt4hdit5nbSgGA0SQszQzsi7XId3uzPNNstP4HLVte+8DXQpT0x79xptXnau3jhR0PPy40AmtWs+a08r3DpnXW+EJ8UZofWjLFiANxHzVeYfurvL7eb9k+NednvD7+3mr0Yvbkvy+pHtV4NYnwNi/efn67Dxcqf/7H//63758/f2YA4PhWpRcAUFcwAMdDAW1kY2GUaUD90GcgAJ6ub27U5MA0ANdyZjpKMNU17M6EXmeuu0fGwvSKrKMLF8wP6fn54R3lr7mhxtq9gMgAAWdTGmtQCgkSzWHMxjSH20pbhtaZmO60vZSOjk0rjEXK7ziAuaDWki0RAEhpIdp/Xi4BHde6ns3ScgCQrEtPf4+Mw6bXr0fZXzTS4B6j6zDfGwDgeHKnAwJWmWUJTSOAOZBDFeXGTkcfjU0nTboSG5sG2I5GCQbgaJQk2LkMAATQnU/nabBpwA3vN/aVNSjhUuC9uZ421vv6nWXkHbhwB0G0XM42OazqE6j3qryARAHlvzAAURJQGTBgEzX8XbHqZRtKgVswt5rMUjCSakBwgRRSrXbux0q7qg2tRhAYczIR7DQHAA/305OHh+nh8a5KgNfR2ushhAqQaQKyl6Oh1vvG5rZ0HqME+OzsvbKBXAf7R5o3Gl9QJg9YyHqEAXh+fqFuyefnc9GwT0+O0+7BvkBnwFlKFrLY7ISsaEpbzJUDibAVEwDgJuscB3yUwPBICqmD8K2BsEaEInvsgax09lim69I0jM6BMY52sNbOeATAODXmLAVwwr45P79W+fJggD7lQPt9emeC28wfYxbsF/bEw9MH6fTUNABxhDlEaqPOZ8feE5OLA9ZL94zp686VmCP3Yh+oCVBas7K1/b20lRnFXo6vQM4O6uHoRt0c93fpAEpZPs9UgVno0VWX/c0yWxY4OFCIEQmNt9Ch4J6c1s5HWIafZjguEYBmHKA2YPqyEmCVTLlGTjCQgqEigML1aPz+wlnqdAnViWF6GotXt5ypBtMsgDHmdDAB6gOsLcGvP/u7lAA/ffbMy17RGKEUYCgGA122aTCFoPnWhgHUzBd7C/BPJcF0ba0cTDsY0UI1BiDnCDZQWqc7dHnHtltipSQavKSy6cYlh2Q5lpHSWnE2a2ehdsRjPIJxlsenKqepO8DVjoit6WAE2k0sY0yV7pHLb9SALhO8h6kkWQwBp1YWFAwHlUR7HF0AuK4INskzy7ya023SAcFgXzVQ3RUXZ7nJUQwzS4l5iwBTQXwjVK7zo3GUav1Zc8zrcjc+r5R41wF+NDQyCYbFEmBz6kzuorvvu2BQ3JP5FoWx2O6zVUzGxb1oNpa5ohnU4ycPs26pLLa0d738TPqgkcCKddItAQ7GH5nvGsBczgD0eZTOa3mWMbb0dqQzQQDg9rZsAVUe8fwG2JTzoU3QxXOWc3l1wiQAtgAUg4kXAKD8DZUAb2Q2ouxqrUGmYDbmqhvMdmzFikqDPK8hB+CsKO0l6ezOFAiFhAw+EfrR4a/yfithah3/j+nKmQRC91oEwGKtyTanabUX7ezTOumZ/hv3w/PeoTeNA5DPCJ9rDxBzOW7V1V32pgJO7K3N+RGlnC0A6Od1JB24D5LQwUisNU3jeUwnTpnuvK6WAaD8MSpq6K7Ku3JA477ItwGAPFfEEDUAaDpaXQDQ2MCmCcrzAAIp6b0EADQmsNnGWvC/7rKreQiBe3W5t3Ofz2Y9UUGBXQTwuh1P05SOoBOIBSRoDABM95uqnrHGF+vptRiA12kyM81nEvpogUtzTo09jHFZKhIiabFosy0BUEC+sJuxn5Qka9ZF+D8ak6z9WwE47bKuFnkthxDNT/BRw55i79RZ16U7SOyJE1ezv1sGl8TFYBVRWUZ3civTjWsqNp/FNdxz6OLWgbuVIpsNYa+FFirsPiNerKf+1mZOMOosoUFCz8p47yawrS4lw0R8ozEK7V1WMJ2dPV7js5DBCskrfBt9r77eu9tOR+nB0U769Olh+uFvPVcTkP0t9iiaaVM7u4lLncVe9rrFu3amGUM27ETYwpLAcvDVz9FlEkthGxtD1fmxtrEfe92yvzEHkqaghFOsxIpJ5/Yp5DiC2RoSHtleVO/ReqSCTdqtlrwRK81JPfE8ISlkP1uCK5i52Py4LPHWteM1616kmIqhb+vYGKmxZu07HLz08zZ/PvIJIsQU3X3ZvFp2xO1U2CLOQkgopRmn7x+VwN6nG2L/KzpST9P7D6M0HkE0AtSj+mIgXIE+BBCgjg8O084uTTXM32ac8MEBAa36BpkmcJCh91CguoRGIHa+SEIr5Lnclm+C36zB9vN4KSTCvNdBxGHRgC605lsgzZIqhrUE8Nuuoey7Vr5gTuQ2/lzpZF6DzZbUWAUAhj2MObGfi2RBvT/KnP3TAoDhj9X3k+UalhAP2jFd+8s//fL+e59+KgdwdD1MW/0NgRiUAMOeARHmvw0MIueSN64Qq0/17HcCOAAxtLGqMmAZI8AJ2HNjKwFmg8NCMl0Vc2LEHlzveRBnYBw/h/CybZiZABXK/rhYpHx/FoOdG6DHZaLSAGVWHoUxOTjcSft7+/o7JalqIy/DboAFiDclwBxQGPBwPjjElCFUhsiagBQGoAEkHCD6nrW1tEMzB7I9DmwK1EMclNI172yDgbBAdap7hJkILRd9Q7sXykDfCxTltdw37w2ghH+ZZBx2xoSSyIsL2I7WrntnYA40KP/u9o4Oq+sr9BAp57bOrNyj5tBbbTMuHKoE5JR1qinKcCjAxboCE1haDQLNKCSICi3buwrh33Iez+bGAKT811iAa4nORxjKAPdqFkGNWMughpMYAXujkSVD5AZzVUkWIDUX648+qwoWKYVVKaCXea4hVDoTEHF0sJNOD/fS9sZ92ttaT9t9OilbtpB7ffXmLP3s55fp+99/qCABXUoanhDovnx5poyLlae4AH+VMXj27JkMOM/FnFPSkQ9RP2z6G1sy8NEF9faGMkrKa9YkpI/oM8DlfH0iAAUGIOgF2wvfif9uR8au15o2c+2OkpXFGQPQyn8DGAjh13xAOZuA+1OJO2v4niY4d6J/AzwPh5TlIths5ctkgXDgogSTygfTI7ED4cHJaXrw4FSdFXFBQtMt5hB70gEAvXmOZf5KwBqaVqZPOlJzIezD/oHtNwDGACvVOQtmq2uS8R7hd2JGLYr8Fs0iA8TqA8C6Y4WofllX9ioExe0gjdfFumszjLkktzHKmTFddbHWwVNl9OO7dF/ubOQgOCvqd017vD9+a93sTJMOpzccDPaDukp6g4s45MLhj4xs/Ty1g26ZfQOOsAlj2LK3NCMymYdPnj238RTYCLtnlsa3SEtMTXtkl+BxI83o/n5znbtek1EEDN7eMibz1qZlLJ8/t8/L4FQwFppsgNYgXRDljJORL6Xs2h048qzb29JFVyLa98YY09wisg6DU6UcYz2XdILohL5JxtTYJQRyrEnYAuaMWxlqfdXSEJoHLw0rTPbCGMuB87dQ+mO9S77CG2AF07R2Ki3QtbspYE43cgPIDoZWPH99/8t0sep1EHPCOuD8inI3fi+AdjCQ46kytKqEZjGj2hU4z3O9UKbYAt6LAEYkFyIA57ui+ZE5msu1EPlOdY/0jLaVyVkysJ6beh12d5+Nc7w+AFXGkHvBV2J9KYExGDhbpykz90CHhAWAd9i3ECKPp80ant58KcD5sCtxX+EoB2DAc0wo2Z/dab2KqelSKIA4SDeIgSvmQ826KP+vc6Xq4tsJRjPDugsItkAv72H9srew0/wd7UjAfwNmSPBWTZIqVqYxPKdaV1Ep0u4dfo7PYV2TUI69V88Zr7M94+fR7VDJTytt7edg1fZRlw0dgEQEEGYDNpQs764XK/oL+94NprvdK7HXBay3ICbKMbHXzFc00Qt/J9ajTGEwV0lkoT3mpWWr9pO02Sq2q+mw2f1H6Xj8bPbTPlfJhVpSwQGbeLYYKWtmILdFVzBcYw7KeYd+NCW1vs7Yh4Ar/Q0Da7xaItsbL82LsjwSRJEs1v7tbToIZ3a9DyvGJSLaPSt/WI06WvallQZagGo6iMGSVXmcJ/8EDjhAEIn/l6++yV9je87ARisBJrAHUMR3tA7A83ues3SdfX32VvHVZIrtskYZ0SwDm8RlXS090ZWb6PnPFQ5oAF55apXaynct6zlEKFZV3uRz14FhqlZ0D97dPZLFip9YT959mPVoQb43J8qJvZLoMHaWBegWC6Aj5mCKn1/qhBr+Pw3wHGXM3wtI63qGLWO07HEbA4Fg3Fd0tvYGI3w+ACDrTmMWACBtmGEsTugCTLx1a2vZz4cMGAAgOtCnijCknDa3ZHu60ir49FTH3aTjg6304vFB+sN//ll68mg37Wyw4Ebym6zZi/ntUdrb2oaY1VaCRLbItS7r86pre4oWccsQavfIxxLD7Wvbn4ufHYyqokOZ11vdLAYZCpEciOHzExrRx9dIBpYcAAymfXxe2K78bu8gjcYr96PGc26bxFSuAOW8Dh341hpvfBfWbMT/9fMaiNVlCyoGFNsUPMCeQbFFZ/8ZQRJsIIDpWDcRU/H769F1oi8BjajOzj/IdpyePE4nJ0/S1iYNGq2JFt17WXtKKM5NsoEYKPwBdCwhcBQGHvc8lba/fGESwZ6QYj9BcOJ+wGEkGQBA6EzUYhtmmQmefUonZ7XkgdKo0io2ZCMcQG19hbI2i0/R+o/ds7lOOFnsWYcJBXuokq2VBqqdU92KhriH0KZdTAR2/dA2QRxa1WU1F3/KpAo+0gW4YgC28Y9iCknclAq/kD2ox3Fh3//Ff/fP7j99/iydHh/LqFHjPbq5EgA4m90JRNreQWurJxAwAvbcSW++JsHkiw8X0vkLjZW8GbysEQBQwJUDTQUAXBcIxgX7kIsyGTEA949kPO8mt3LAaLABUs3CHI4Ap0ojjbu72xzgirE3GelzBAKtrwkA5Fm4B5p9zNX+GfBvQ2WYMHfQdqDWPg+SCw9TZkFQMxqTIQZIsaAmukhFxpF7BwAUndYNC1miOCgAVIIlwe+UFZxM5GRSVhrdTXEe3r59p27DXIeHRzpQAPrifcosbW0JAOR3diBZiQXlmQL/0FAc7Aiour74kO7u6Iq2JucaJ6J0NzaEX46lAN8tOc2Xl1fSKRFTRyXPMB6tC+TkDmATtNTIZqadQNC+ngHAuyklvQB/MKUwlLOslRLrowMAVt5Je5DFz4F3tOy/umQjazQoa9azNZmbBFEeYc1AaEYw2O6no73ddHqwm3a3Af/mAgW3YUL2N9JocpvOzt+nV28u0xdffC5mH4YV8BmQ9r/89d9YB7WqVNaejfdb4xYFxXc4j5YNllPtQPP6mjkFjAOBDIaYlugE9FwSi9/ikDDG4t18KO3CFgBki6CzSi8WI2W6uG+UpHpZiBx21z5RcxnvDFWyBtYlT3+TPgplyQAlxrwzpqIJNtNVkzLOGrilezJXZN0O9vYEYtLpWBeHbN1W3Ut9WfsCZNCZcJZKHMDsL4JS1p3YvaORsqoEitDaTWTZAEDGWAeJM4QDiMilBrm0aHlJbBHRduZNnZ0TINN1awSsOnunNa68Mhtf/94Wr2tZaPnvC/fpB0WMX2a4FHvV+f78/jiQjA1I0BBBscAsdCGdSZd1NSqGI+9uncLvAgDSVYwLR7bXx+G7UwMQAEDm7viApM62Sl3oZo7tgVmKVAT3SSAdjHGAkOgyGYArum52+JXSnpghWz9Wflk7ZAHM8Doxtp1Ro67arj9orEpshbE+SCixd1lfOGJkV9nfCvTnFpyHODH3omtFeUg4keFYWQBXWE0WSNSMr+U0CwVwJGJojOPMko6DUgnd5+Y2YWOXNBUJFn0NhhQ73YAevrbrzLeawGgfe1c4BwiCyR7M4O4Osp9qpkJdclGAx2UM1+7vxNDJgYGz0klwKSFoZSwBBocWVOukxx5ib4RjH/9GkFk7dS2zM55NoIXbWmNkruWOk9hRAhfOYdaQEqVhH7KBsTmPjnjbrpkcgEzbTMY0/hxwItnYGKoMyDg7grOcwqrb2VTns8knGFuZz4KpQiUAjO76ap1J2Vyv2oimZgaABRPV2aiuYRjjHZ/DXozyO0scWOMz7ABrKYCWen1YYF9KTaMpG88U7AutKX9NzQiTDWyeqX4+AeFKcFrpnQGLYfQX96E9R5RKehMLVZFwFgV7tEZhIsNUAF8T8S96XpqrJfszAqRIIOg49aApnkHrn6RMBLX+B+RuOqBBxzZ1m1vE87Qgw7K5j3FWV/u6xJ41Xz12AIBl3TYMtSiBZixVytlPPbHcrOx6SrXJFC1x6xbZWWt1F/uqGVBocZPsJ5E9zwka715ZneUBjLclWXGGS+Oa/aV/i+6iSZoEY9Z+L5agS5UMh1c5Oapzl6ob7NEY5h/+ILpnpvdH6S8C/jUA+ObdWUJS4XY2lx5XlFuHBrlVPf39AUAIELXfYCW2q7Wk2qA8ImoDykqCNFcKOduN9RGNXDrncwj7R5OSaovp86LkuNL6y/v13iuN/CyKvVgDfXV80eo7/jIAoBiJ7DH1R+nL9yWuDABQ+q6eLMokADVttIADABDGpkAYLz+ufcLe5lqa3F6lw92N9PzRXvrxH3+RHj/YSds92KQjNWE0wMaYSOruHOBlZbhiDluJpfAlctMA9+1ySXDjZy7Mb3NYL/Nxl53ny36XQYsMonVthP6u9VCqkqxZYjCcK7DEAehSFRMJk652cu0PmL0siRS+j0RzDWoGAzn2fZy3ob1bA4C8JhIC1lU7QHirGqrLgePzIMPUuoDtXpP8AZJBNNfITYmsKUasKbCK8eRWtoSEBWXvhwen6eT4SdrbBSvYTv3+Ztro9dMmnwewTZVWBgA3siQOPi3YRvEb7fzw6nx9Jzq37F/mHr+gMCyRCCsxTkcbNZjQFes7mPxmK7rajJEYrgHDhfNHn1XsU5zvllCLDHeX4VevZ31vtTCju3In2eH7tgX+an8jSCzWZ6BlAP7jAICxbmrJBovDbT6MqWryM+25Xe/NtT//k9+6f/HsaXp0eqoupXDfAAABjADRUm8t7e7uqCtSMPaiVKL+IDToRtc3AhDNwbKDZWN900RZxwZ4UYZatO1M12M8puGBAVoc8gT45ggeCWSDfSGH+WAn7e5YJ1+6FEtDb2aZWxw2NVeQkbaD1XQg+P1aOjwaiD4PiDYaUeprB25/c1ugHKw2GIC8TwMZ68kn+FYHOs6Htc/mPTqEN7f1+tAcwdBZyiP4AAAgAElEQVQTwMLe49lgUwYAqNertNBK1Qh479f7eg4YgBwk2vjTqcqEzPD30vERQOhGBvp4Dc+8CgDc2elJAxCwdHewpS7NVwC0UzIe1j0VRyJ01qKEhKCIzj/cP2UKgLqULRCk8DwmNOsZM9egawHA2Xwjzaaw/sjO2wH9MQBwUYDaVlWtX6ONuwSvWQABG01BW4OmQ5kZWK57J12stVna3eqrvXkAgDuba2IAbm1bqc35+Yd0dTNK7y8u0u/+8PfSixcvtL4pfX/9zev0n//jf1HGhnnSRqs1ZtwowRAi0GHc1Y00HxRmPGohWcYdJmiA4o8foxXVS2s4BBkAnKgpRc0A/BgA6COaHb0IfpUNEjvKMvms6dAOCyFWmJscRGh4AmaT/eRQBgA8OGAdbWXjC+i9tWkd3GjGw7qmRJ0GNwAmCtwElhanE+HfYH+sAgBlcD3Y4bDi9WTuAgAMB4vntH0IAGgsVa0dLwmOADnslmVHsR/FqaqbZ5QDqGKgVI0EpAwjDUHTZvr45bzMJu6pgyRlBONA/bUDgKYXI5bb/F77m8D7HxsA7K9bB2AAwO3tzXRydJgODvcSwDEBv4JbHOXKSYxxtQDfAv+QXKi7utYsRSvdJ2ETXWBtjmzODaBQZ2lYQc4gijJkdSxDI9SzoHKSnKVESQRAKQxACadzrwkpC9OEtaYv7OsGnPLS2ihL1RmT/6OzceXYRHmSwBHLii5zzHkWnjGY5MFCD2aIGdJYcKWsc9k6bYFvkmZhhxec1Ox8Wzmp9piXUMbPsCejI3aUxse8BdOovo/QZrKMuK2Bcq3SWKuYKzg7M3d8nIUTSZmiMWfZaoDkvd293GW2I+od7BKfm7pzbpRId53K1TVwOeDx8eI8j0Qe9zEYIMNhAFhro/UzpTV98zMsi2+SAvqTT2sdkNk6KUmWjqPnXVC1dinb3NlJm9tb6Z7kJ2WkrpWITAs2WdpT0m6z/RKAVJSY6dxy4CW6+Aogd6mDCFiiM7qtVddkrJgUjCn+TAC0nD+Szri/l4QLJS7hM3VBQBsHzjKdO64VHXsq1iw/W0XIrZJLEaS0pdwqn0PjyctVYd3AmthyJnHMRxsA57UQXakBiIKV1AKATULAOiNa4yIaakUTFvuOhhHqvo2xzKyRRLA2av8orzkxw0yixQKfEhjV92xrxPz1uuw+AhuaenB1bEoHICpAtaQvaFTnut71Os0J2HrdqguqrIz5dzCpkHSgQgUNa+lSUY1CTHJjJZfjuzQZI3kw1DoNO8OnxNzHGjUGoGksc97N8F1UslnKMHOZqthepSHKGln+6pIuuEpoMameHKQhYJXBi0oZ7mMyMR1yNWurGLScV9ovrgEI6YCKmYhH5mnTNQBtTt6+OzMGIEzX/rrWCF3f7bzhni1hanaBxHYN4FmAHpfKH6tS9NzJOic5TX/xY1fnHGI9NxpbtTSBAlGtP0p1sSTGGs33A9jjAKCBJezB5d+e4wHtMz8PKwAw3hUlnCVgt5JiLvZMvX8DAIzqHGOum28BAxDAjsfTuvJy9F83ALizv50mt5fpcHdzKQCoxKmqVxy0dh+Ge7LEZw3eF4ZgjHM8b3nuRbuibsTRVXRBqqA7H21Txo+vlu5fa7aX/gKAktePzRM/2xqz+yw+u8sINF+o14Y0T4BODhi2FQoB5mI3WQuso/VkwGpcbUWaAP2KyV37CrJcLgsgLMLLiaPxi1WUlKo2PsskscwnzWt2gQE4FwYAM0+ySTBSvarKOtVP1QGYvQV56eTkYTo6PJWMwGBwIIxCgCT+LecxYOEUtqBJIEXH6tpmZqAYkXliY+yfquXQ/bc9Ea/vTEGzYfPezPMY50qw8cwGxViVGAsf0kCr2jcWG3BFKasY6NK77yYsit/V9Xn1uXXSRzq4Xd9yLQDAzASsNKCDGBGyGDrPuwmTb5OIaYlC+F61HMEyBmA93q0GoLpBh4SF5LNMy79OctY2u/Vf1v7ix797/+TRg/T00eP0/t2ZAKDb0TBdXp2ni4v3yhJTosXAwBTBANQUTWOG9dLN9U26/IDOHIKPRuVWjXmPNtbWJUZO2K0ZYZUVw2lfm6XJrTnmoNYAcABxLLj9/UOBYBym/Lt3gKClTTjgpBpiqIsW92SaD2Rc2LA4DQAv1LSj53Z0tCtQRwDgkLp2gLd52oaxN9hVKSPNTziQOa9rAFCAHSVqlAhXAKBKD7d3tBGt1HeuEuqg6HOfAIAwurhCt4px4fX8DfQebbnjkxMx9kwrZJLOz99r0+PcWin0hjeUQNfQ2I5y5Hd3xUwhIyWcNMEANADQhPU3DAC8+JCQVIMJvL9v7b+5Qv/Exv+7AYBkIEySg4OcT4BJie4fbczn+jdT9FcwAFcBgNlxbQSlYzMUhqAbJt/YXeagifLaJg/P09qVR0nw/u5WOtrbTidiAPbSYIOAg3ILc2ahV9+MhulmdJt+9KMfCcxik707f5e+/vrr9PLr1+pCGeW7oW9hQMZ6ev/+Q0LjGAf4+59/X6yPYCCxdnWIuDYLDghrgbmk/Jrr+fPH3woAhgYg3wMD0N1Ta49O5tzFY4mpFcvpQIG9ZA5s/MyaYB2GQVFJ1nxNe+beS8VhkSKVubu7lugYThlnHA6sR9rIc8DSLZiA6+jgUBqAAIBaY63GhrOG5NwjFVAFaXUwF6WoctYmt7kEuGYAmuNtLC20UxT4eGlKFqytDl7LHIV4uAW6demsHFg/kGI+BSB5NixYYtlAL2FtFOO9HABsHegOQ7DTndXWr8DsjoZazQCsQKclTEcBXw4AytlF4Pd+5vo0lrCwQ75yTqoMn/7W6J2EBoVsLoF2UwL82YtP7ICmlGUD0B39yqEANjqS042MDsCDLfRfrZRc8+JdHS3LZivawGhKAl13hV9Xzl+H/i+APBgJFmjHGogDEZMAAxYweWvbsqJWAgwACJsDdh1JIWNe29qy84b1rE7vnHF9Slz30t6uSUzYIb/IWItxjYDQ1neUCYa+jDlA5qSWLoyi8zcAghJfAlCmYsRjR+oSRzlO0VTARbRXOVNRIm9izdguH3O3q7XjUANbLeACgGPsftPoY8wo7UaLM7SezNnsMhlCxDy0N/k5GKk2pssjU90LelkCe01ag3FjPfJ+lbzPXIZkMknk/gbb6+nEdVwDmGoDpSiRt+50/BeJhFKa2e6VstejG3E+rXT/JNHErveyGZj1NzdWMu+bZIFhzBqL93EeReKx/q7QKYpOeqGXHnNj9n1L64O1S0L36Og47Z8cpZ2DfYEvKiHnv+FIAMvt8EasKexNgDQ6qypNuABro8Q29ohKbWlw5MA6fgxXgJ3Brqx/x3v5aBJKnEMwHGiyxdXbNGZdDlKqshyqRqSHvMn+dYH93BDCkgXRFTaYoLWGaj3v7HXOHxJikr5hvEm++RlpwjA+Vc161FnjJYxim3nX0rBVZb7CLhDkWddZqgSYD/w/1oeVCS4J1KNx1nRqoNDdpBMctUlTgguBrgqiKtmEJQFMMNusdN3uVueFlxBGwiWPl3w+7yheJQSw96yRAG3jaSPGDWaqqhl5HulPz9OMuKK3lh48eZ429nfTARrKR4dpDa3q0ThdoHF9c5Puhtbkj5/Hw2vNbzkfQsfRdMHZ/yqTxo66Dh8lt2EDGa8Qj4d1qLMmWIyaA1tzjEFOPlUlrHIpHcSMIF0xjcAmEvmcsVbxETYMZqPsFEDmZJrO370vDMB7OtgSL/W8H/zHAUAAQdvjXekS+67iL2Qr5JU4dfkhBITavqJ7vuyqx9ia6vn50GThY37j18Gei/vsBrAOSle6uYw5MUP9fbKzrDdnCWZtXdczzGXLLsMTcxivDzttclBtCYetY/ZS6HAXAHCzxLq2I/RfVFzhsyrYRirBE1dqGlCVAPfW1lcyAGl0Q2Xa3eQqHcAAfAgD8Mv09OFu2u7ByhqLkGO2wH2zyveLddkB+xqtY1u/lQ/lh0P3PO1qTcf8d8DeFXZvGVN56QKqyBm2//z8D5/Gz/DSRLCAN/LjlvrWhXmrPRdao34DNZAUa56XhHSEbMTc/J3MgKvik3j+QoYwH6C+agZgVB+xJqJirmak6x6zD1uQ+Y5v5c2E8BGsKRHJYQMA+Zc1nEHP9bW0s7efjk9PZUPevfuQnj39RPICo+uxWH9bLtGAqACxDfqApgltXbN393YzM9WNvhGq1Cxonu7m9AEo2vwL598SxF7PnBl+vm4zE9D2cUjV/EMCgNxrnfBYAABh1EqPsiR7agAw/A2zj4vd7Ys/3gXhayZkfT7Z53QTSxAVAACjqVScOSFTUcrmo+zd7Bd+vogJVGNOaLA7kQ+HTimScibZhtZjNG21mWv96LW/+JMf3qPTlea3abC9lfZ3NtX2+fryPL0+e+3UZ8Rh7QMAT2oUnEAIkArGEsAFGzjQRwIhygI0yRjZ26kOby4CLjKsHFRioHnzjdvbmRojrK9Hlr6Xnjx9lC4u36b9g4EWNQbRmgVYVseE+OlK4/Xq6M1NYdMBAN6lXm+ejk629Z0M1NUlwAbItDEAAWW4rq+v0xAA0EtVlRV1oWC0Oy4vbxNSg5zxMKC2t3fTxpZpkwTzKMrJcORYCDj4ZCu5AAbJ9uKoSvdsxOaapZvhWF2WafgQ2fD3Hy5UuoxDAQCIQw2QSKA3HqOZuKaS6c3NbS/XvRQwQ9w2GMCe3BM4gxPLvFxcvtffOUsO96yBAhdGBseYC2fJNEYWGYD9rQ0zFM4AHE8po/ZSL7L73r1rPu+nyWwtTe7IdkTzD+uqhgagaQEW49eWRMIY7BpYN/KZ4dv9e9aKCaO/pFQghGX1XZT2sXDW5mK/7Q420uH+IB0dDtLedj9trE9VGgwwwAYCjL68vlL7dvSadnYAVQcCYwG5JmMYkpYt1GZbRzsKJp1lwnnN5eVQQSi6ec+ffyINQS7Avv/81z9RFjsODOblw4f36epqJKbdp589SIMdQHYrAZ7Oh+l2CiBhmos0faFZyGh4l64urf27OduWcZUu29jGcGtbzbUF2kpbagNGlTGICEIAN//w93+kLpWAmwDH9ENg/WxsbKWzs3E62Evp7CylBw8Akk1LknWAoR1se6Mgz+Tw3cfHpyqbplGHNKMqjQ2Vrc1MIBuQESDD2ssX0fNggoUhxflk7DGQaGMiYBuaokpOOFApfQoCIOjtriejTHkVWJlRB8QuTtKC46l7KRnSYPuVwLEW1amdg9XMIOYiO1dNdiszAP0+C8MAJ9/ZPxEA+/3HAdXZOP5DcXhhXpsWJN9t7Gnm/lbsE/a9xrjRDGo/MwLJMkfRrQ2wbJa16JjnWgMQw7PRLwAgDUGwT3s7g7S3PxAbUM/hkhF1oKnxIjCYWVCqzukRpbpjSEY0BJ4jQWWMCGNG2Lji1qADxSG5pR0S7CtKyAG9AP3EGsdWobZ5Z+LtAW6Q9GBvWcdCtRPScx6dnAoE/OyT70kCAvkKglcJxvLf7W26fv9e++r83Tt9XnSEbzW8ak0006sNWkS39DE7Gg6W5tKEmDTAP8/ESjuS5jYdDaiynsJhMFajAWcB7oaTYuusBGft2tDfkBRwZq1JG6AJOJWtk24vjUrcAZVj62VRZjsbAe5VdJCFYALn35rwGBBTtKYyQ1ENqkhmosVk8h1mc7ET5oTFs+n+1dzLtH3l2Ev/K7LTi013eE9xZruZZ+y7fa/ps4ROEbY4nGFLIJqtqp00MvHhU0hHanMzl8UGmB86eqxlK7+20ioDBE2jyj5jkF48f5E+/d7n6fT5Uw6BlNBUln9mIr4XX3+dvvnqq/Tqm1/IFsNgKjahy0SNZ1bCyLPQrAme0xh5fc1JMJQCPLT5McFv3aMz7+LZ5T96wBMaYuEQxxxFSRJAOf/POLUOexegnOh8YcwIABnvAODyOs5BJskKa1CHjxABPWdHPEPNGon3G6hte9Q03owRWbZjJDIKK1eALl1Cdywpix2uNerqtRD/TzKa6paQg1EZaPhHAcb5l3K/pl9t9r7DwmrKgLV+ncmo56hsBZU17BGY2lba7ns1N8ayxE2AsVkyxveqdNLWnF0lYgDsDZggxn69Q39yfT09+vR7af/0ND188SL1T46Tsqc7u9L0pc3l2c++TmcvX6eXX/88vX37Oh0dHtq54YAUbO5OUg89LRJTExpDEFAXsMPGjCJLmzOtSWeY2+d1taYEXnUamZQElJ6PfUb3Rk8kap07e0iSM1Let9JAyn+vr4cCuXk0MQDvaVTiDEAH4t6enXsTkIn8tVICTIKkZi45AzDYfCsqErqduJmBtvx7mRdRfqc9lWVBuuV2xScqttDOyLKuSodfAwZquR7zi7wDczShyXvSXh9MVgG5VWVQLsVThVV0vCqsJZhawY6MDsNxb3yOqtTE9Ld1HAxAAeP4Aj7UsPyjC7AlbmBph+2hgeKG9m89FkVihKZv3kzFnB11YJ1MKAHuiQH4J3/0m+nZ4/20uwFQvQgA1mew7K8n9LMWrDOX6rJGs4s+3qEQnsWuu4mG6L5tcxGsreXn3cdXip+BORtl32+JfPPV4udic7wTbxUfWoLUErL1Zc9DU8FoAGKJnjppGK8Pxp2dOdHNOz6vYbY5w7TY7LpSo5S5x9/BJtlT9VlSVzC0AGD4EzG2JATqtSKWohoNeeLAJZy01qWJ7menwPx7leeq2y9l5oMD01r3qjcl7+YzxV6h+1cz0OpmrPl5qrVu0iTebMdfkJuAVdIHeR4zC7vMSZ6zfK6U5mw1wJy1/3JzruJrZOZoFSupH4FfLahVnsXWbw0Ctkn0OuGhNQUO5Qy6et/YfjAgvvbRupqCJjlmyeKi/9s9wz1JWfU6CKDa9nbROI3xMYKQr1snZyB/Z/dXpD04G/CDwMRM0mVV5UzZSWt/+eMf3R8d7KkcEu2zB6eHaXNtLg3AN29fJfTvlFlE54jF5wLfRXS3lIzi5AfYoochm+ZOBL/HuGYAEEAJOhrdshTgWLnm7Rh6PEHClpVF7Gynp08fpJvRRdo/2BIwGayJEJRl46/1DC1XLTkZ/0lfgCPB3MbmWjo6RkzeHPDLi2GaTEiJ9lXKNdjd16TCyLvhQPbg0oyrBUQ4D+8vxw0AOEgblC27Q8lnSI9se9uBkZkAQLK1XCq7oZS2Zw09AAYp8eJAAQCEzcezAIYAumDEawCQjBP3GAAgr0ckn/vl9cPRHadtBgDp/AO7hS5iFxfnaTyktAfgZl3sLRa8OpI5A+FXBQAZz9n8v7L3pk2SHVeW2I19j4yI3DOrMqsKOwiABAGQzSabPW3TVPfIZPqg3yiTmWQjmU1/0gfNF42mFza3JgiQKCxVqCW3yj1jX2XnXL/+/L2IqCqAPT0t2YRZWVZmRLzFny/Xzz3n3JQHAIe8nIhJAgDQAizrgi8CAP0g8F+IA4BTVvUNXr66V/Q5nMOkCYAqOWERHJgQAKzXStJcqUilANnaRFKzEfiKHEDos5cX19IbTiSfgydNTkrwT2Sbt2UyxKZSvcnUv0xBWWby02k+F4CANzcoWiPSbNYpccILkvtup+dNVY05Cvbn1dUN92WvvnZLymUU4MFGaiiTVJ9eagC+0Nd67R7HysVFW06O2gQAmV1jpTTd3Ha7GmSXyo4JSW8jvWaMD2wmsAFBgYXvvfuenJ6dycHTpwQCMfghBYccH16SAEYPDsayvZ0hcH7nzh4nTHhN4vrRl9Df8V38Hyze1dVVevTxykIAEBPYTCVwBgDCazDmAYhNt5tQ6d+USnHcYAFQ2RSkcW7D6WSd2ARrQK8AoE6gLtDxAKALSLx5dgSGxDtU4rcl0lw/yQebyOcex7251BPQewa66w4+iDFhGzBWS0PSBc86CJyi4WLjwKrVKcvNAhHMQ2YJwGxjQqI8fw8aoJgnCquBu8UMYwKJIPXy0vGwtb7BQwAIymZQJAoJBwS2Y7V0KBYJxiE5Q/ksi84EzFjHSLGF2jxajLlh1TXJcgmCJJs3wudifk0qhYDpuoIPJos0BiBZKfSkAgCk2TUCBgBNsV1Mwdcnr0x3eKVl8+znhXJJ3nn7PfWArTWQJVLDWJwLDKeLc3nw4CHZw8bihp8Qxp+9EGSg/9rmHht3Zp3dhihc8MPAyLLYMT8bBwBi00rLA4iVXcBp7RK2k25cdbMA4MUYRSp/cuMjAMo0KIrYLVFfUaYZcBy8DxAJyTW0Ja7ZwBsCbb7IzouDlaiNoo0J/qYMOLB1NZlokmljm7CdXPulkZR084UVBOG8FDDMrC1NKkSppfNUUeA7SgjYNYUAoD0X3GeYEMQzMOA9kjip7ynVEWQtx2VqeF6wOFAAEZtLtRDRuRT2DQAqFdCirH+kbQ+vHrt/BP30q8wgvluX7Vu70tpY5/MtVeCprJuK9GQml6dncvj0sZw/O6OprNqDOCmh82kL79mYv8xGu6rtALYN8Az7iH0vWVTCftd5TYEUMn7oZaf3aolT/OQGnfK8qEKzZeiNKWjgHz7LIm5g5U3VBxX3q+MZzzWpOXTxAUBwZ5HBdnbXMTdfB0xAY68qwOgAQCYM9GUAm87Teh5ldGLzpuw/AqeBJMzGM7cebtMDwLXTV09S78WdAAA9IOiK8oBxRgAw2GDMbYbcptz3m2CN4nOBHBzAnRu3ek9h+2l1zQjwUGaU3S8ARLIq6ReoyWr0MRbak5QMUURvdU0KK01pbG5KdaUheVSDR4X3yUg6l9dy8PCRXJ0+k5OjY7k6v2SF5lD6ims0AJB9wBnqAzRFLBcCgJEcTOceTUyHki5jAAYgWWJ9tAQTpZjw+XTta4k2sxCwxIjNqSAn3FzD6gXSdLSkWhJ5BuBLAIBILETzcnwefp5UM+ZNiet9oX1JNLNbfBAHi/X9cA6MvsGZygPUqUnE5sc71uZRMkvft/UdInYdPO5endUO1FtUd3iGupl8OxCe8r7oZYmQ+HVBMaPe3DZP4LnwOSI5hEJdjvHJ8yCmTmeZgI48AKNYTOcLVcSF66VZFGAup5e1kyICbCvmsBeMAMAfvP+K7G7XCQDKbDDHAExe/yJrJHwmIuFEEkY2Y4IAmSwWN0vEmQpOvAgATLJGbU82b11ih4+siN1a7m4kGcNa0lbny/mkugGAlkwK297ayoonmUewn4tdv7LfNZZRyar+TaW4XkXkkovhMwA2aTYsOp8rwce+H4I7WKexRobM7XQuWs8t6YDzgbjE63EA4BzI5cZsJpeTUrUolUpd8kUU7sozhqbvPZ9bSn2uC/AQBLnLJTUCJinnTKxjJGtFbFOy0hwj0e45DgBGLRGqBJjUdAosmxdiIC8BzrgM+r8EABh7znapSRuO4GEmAUBTesUTu8sBQCYiM1ps0Pqj3n80PsIq0/R6hHLFJYl4vS7hYPN3OI8kQUC9dGAWWc5V+Bnvfzp2bUz5+wiA1NTPfvy9GRbYXGYmhXxaNlfr3KjBA/CIAKAOCmReMFHCDN0qXCFwo39JucIORNNml4W3B28eIgQAWUwAk+1MN3wsZa2m/SoZzkq/C0BszKpYlXJNWqsrsrO7Lu3OOQHAs2eHLILAQJyTMzb6KIqgVV2x2RkP4R8zZWlsvAD8tVZLUq6AlTcju6rb1nPAcwSbN/37DRlf7LwOwESZeQTZKAZxcQ7ATvd1AFAQrCF4Q+dVCYuaRhuQgwHUbt94ALBSqfLzCJAojWr3yCwDALjaapKOCzDU2JR4cABWrBoyK6CCUdjrMrBiFcFyTUHN62tuspBNzAPwbNSl1WrQAxB/B3jT73UIYEICDAAQLxwT1FGTbQBUhBQF13dxccEAE0GqXxDdJtsYgIaGk4aPLKbkyf7DfcUlwEojxsIeytAiDwjtzkkG4DcFAP1EmRjofl1zAatKKQHqpQQy4GajJOViWgpg2s3Qn3QjNRpM5fLqRgZ9JkPYz8tlTLQZ6XW69JXRrHeemXwFALVvYKOJwBsALKTA8PbDBFBz7EuYO7fbI6nXCyyUgeeJdoefJp4XJoaNzXUpl1EoZCyYW0rVrJQrYGpqld5hD15uUzk+vJAnjy8JAHITJFrZ1Z4xFk9cEyTxWB3A9gWIAZ+JwWDIPnt777b88MOPYgDgFP47vZ6sr22yCEj7+lIODjqyvV0mALi/f5vHRbES/Hx68JRM1ePjY/YdtAcAQAT+lrGwOVcD9JcHAFlt1/VZPBv4eCmTOA4AmoyUzB0HAPr5KBbAw8MvXM6XSw39p+YykWFEpcxSPdfzkTQ/wbsDW7+N4q84YBkZjccDMgMACQQk5AlcHoINKoMjAIZkAGqVMfwEkxPPnybBicteBCpaWyjQEpkfKwNwHgDE+WCkD2AdHoDjKQLbeBVgk+B+cwBQr0YZgI79FSx6ng1A5i8+6TKoYI7TFwWgmAIWxsgyWRoY5QQPRn3pg6FlfiyZHBkCZAghqEfQnwdDOiP7+/dYIa22gmysbiLwOawPAPbPz8/kzDEA8cwJRAQAIKSDxgLHXAD5mi30+jzBErGgOWKa2eYrLP7AedaBY/g7PkOGTMDii4KbaAPJTao7q99ghAw5JyuJjxwD4pQ5yWt1QSpYvphDMPfYeuEDGwOzlkh8k+fgEwyYCfjdgmy0FRlnzqTflOzGNrDg12TKIQCo4GdY8TuSX1uwGkqBkgE5vmtJBmtTADZ5L4mGV6poxXQPCmlfJOPTWZpY+9g8gjHr1xPHwLf10+RnVhyJ/sVTmMZjTkTf1D6KoNLATIzztc0tqaB42GjIpCODxMlU0oidegM5Pzlm4QGw3wgwBUkNuzebT+36KUMBW8vJUzQ2wvlDL0d9mlH/jdgVUX9wht4oouE9xNTriIUmCAAq8BkFxOqBZkzDCMjWPg+AFdeHazeJJgFXSjTjm0qb/8xmgSbxkIAGVdrDPhn2A8pknUIitAywzxvIEc6pAHXp8VgqqWzaFWOx79jxMQ5tY2kAoIF/HBkIEosAACAASURBVPvLAEDH9jZpfDj2kzYFGCc0dQ9QBWsPY6J7JxX3RtQfdP7lHMM+r8WbvDeyuyE8P4AeBSRTeTLHAEWyFVY+hYqkK1Up15qSLWksjf0J/Ky619fSu76R7vWVXEMC3FFljfrw6j8AtcBP7XecQhmqAAAVNPJWF0HymG1IOZgDqDh3BRJgB94QCHUMae0X6pPlExlujbF19psCgDMBE19ZiXidnEENgirAA7ZrxAB083hgYaJzbghgzs+eBtzpOHTefLG5d7EE2M+zbp31cXmAKBG4X5CE5FUYo8+/787j4/Q4E8vu3wOAxtJ0DBxWT/ZKreD4jtXpE2beTzdqm7BVuFo5s3xlXul8sJgBqCqEEACEh7RV9qXl1fMYgJjDeP3K2IV6CeMAEuCVSlYZgB+8FgMAddxFoEw0lzh2UwLQs/e/PQAYHZDrqrMQWeSZ6tsxsdeaXy+iORbxne97iJM9IGxsrShhrX1OVRuLwD+uQY4BaHUJLLkYPuPI8w9jVcHZZD81oJN2IoGlAeaOMEEVqjV4fQEDEL+zIIxjYSbtclg8k3JNrWzP8RoyANFXKYUGKK1ECH7GMTj9nEawTtfJXDFHjADJZ1VxKMiHVraCrIgFEIuqFUd8fsAxCRhCMUWiF64r2hSFdkCMr/kZ9WQPX0r8imxSDNRa1Na4P7RD+LIYjudY4AWYnMnCeGF+ltO/JGPbcB6y71iiIezLWjxKgdlwfdfjRVJg9uOgIUhQcR7/YaGX8BjJoqcmtbZni3wkSGyWkFYVTbQuJZUH2C/gszbv232E7R729WS/T/3VT787A0iUz6Yknx5LtZQjG/Dm+lIuLi9Vs07jXC1DThAQMjtXPQYdHl5zALbQsblp4cPVaqIcpObFxBLYU0FFMHoEZRXV9w07zUi/O5F+B/LeDDv1rds7sntLAcB6NS9Pnn7FUaeTk06MNHqnB+CMnXw8SsnVBYCXKQkYAEwAAIJNiBd8/gC8TMdZyRVLUqvWeTyAaJDlGiMOmzogukDZsYE5PQeLIQ4AIshB4RPet5MYISup5sUjgj4AAfGqVmtSKkEGjPfUtw8sRQCeq2stShoRlAKwQ5EJTGrYnEMyio0mFh54w910UDRFWDm4VqtzogBL66Z9I6P+lBLlRrMmG6trUq6UKL+6uDynhwqKsKB4AwqLYGIDq7DbbnPSwfMCqFOtVLQQyfkZ2Ti4R9yPOFNTSJVG8MuhxAiTqmN2pVBMJSeD4ZQAIPa1BPxS2KBr9tX8OqyjRhkhA5oXAyd+CUlkKzkAY15pFglHwYgP6nlSM57WxQWyxGrZAYAlbOLBgsKkP2aFKBg033S6BJMpPZyCyZklC5AeL0PIhVXiZewkSJ/wvlYtzbM/ofI0JLXIMCLYx4ax3+vJxUVfms0iAcCt7W0anxtQwIqMAOsAAGa1KMEHP3xPRuOO9AdgsQI4Xqcx9uHBmXz9+FJgL8UMfdo9MweY4b7ZJ8fqN0XWVcFVxe71KWnf39uTn/7kz1jd+MmTJ3JycsLqvxgb29u3OK6PDo/k6cGZbGxU2Vcof2zUZWdnh9eD72HyAYiJYL9WXSGwCfmasZfCDdAM7Jdhb04C7Ccy1x1sczEHADqgVQGcFDcKtqnDXDWBT1LgCTXH4OAfogBFJ+tlQXAE8IUTbXwB0s/EAYLEJjMo+GATupdshN0/MEnXBQ0VbePjw39vSRZfryOSeRgDhkGGG/8GAJIeHHtF2aPnLbI2F7M6GSuVj5iBxjNZX13zkigFADEHKAAI/8ZaBabmCsBxExU8b64dXPyynDfMcBlBOKpC4mWfR9zuAUBsUjwzAMwKLKqo3qsLaVg0A0uUMW+4waY80RiAAEoHBErQRwlkIsDLa+EBk1WSLefYSGQB0Nuw7mX9mD8xB2AtMIYsfhpAbywkzf65CnA0gda+7Fl/3ispkEcsAH1Djya2oWX83M+YDDjRbxi0cgik+NPAhSj4VJBjkQTSmHgme2FwCVk1A1+YZEdgsQ/Alm0Yl3W4BdKkSOaLPh3Jw6O4ImL2YGzjGSJesYJH1s/0ZxT0qfdfJP01WUdY+ddAzvByTSpszxUAMwp+mOSbcYuXTgJonBBktoq3vA73kNCfGMA7jzu/UeFmH9VjtegS1iKy3CZgYWkmmCBcTqX9xhZDYF5vNiRXhvRsxECXUuLJVHKkYk2kfXHFIBx+ytikekVEULgmvN/ITkCZrL5Amquw/ZxH6d+KzZeu74HVixfiqpikzYPR0Twd2/C6901ebnJfHAtMOxzLWL0AEeJzdTSnWL+ws4RqluR3bHxojOziwTGSLBFDbtGGhGzNXI5sdmOvJEFWm8sMABxORtLtQqmCOQ1s3XDDFi+YZoxik7NbO0abS1cQIxiH9F8NNsmRfbK7F1fIi/4g7qXe4M5Kxj13rMdJxrEBhKUc7IHgVwyvUxhr52U8y0gHk062KNliRTe58Lou5mQGwGfYp8QWazySr2q7AymUskY53wRFnvh74HONWMBYoFGfNMZnlJhmrBu8cByTeWLvgueEZ8a2d/YLyhZR2Er7QuSPGFkzOOCHNhewbIE/OGJNJwGe5CAofUkAEKqQCNRKMv6S/dNux5Ih9r5Vi47m88WxTzS3O6DGmLMB+BN6UM6P+TjAF1ZbDeOtEKDEMTzjyPyzWF1bZYQmrzYpN8/JwiDhfB+Bg9E1Rfdo48CKEWlyJq2EB/jJm+zPxRMAkUMAEMcM/WvBblUwOAJaMAerJQIAQOevxuNNpZgHyeBG6tUMPQB//IO3ZXe76hmAiwDAEBDAGLF1K2xzD0p6uxhjVuqnFjFECVo7r0VenSnhErYUCoyH/WRRn7HkpIspLTE+jfeDeLyXVLEgzjEAcPEqMkMi17E4se4CfEuCleaNG+0DbL6MMxTj8YIyAH28bEXBEvHWDH7DTOJFbHI/tmy9TNj8hOy4pRJgJEvd92KqDktQuP4IgJzgHhPSICsVlKntB7zFD7CpUkKIrWvxgpWqGpsHRqO9y4sBQK3gHMbhi54a28tVHg7XRAMB/7kAQE4HyfiSPq+R5yM8vOOf03WEcRHm9PCzCwBAszOzzyVVKL6tXUOEyTWuT67Qqyob7BksYNwGCXjrxzZXmuLF6jmELHfrizYf4DIwr1myMvXv/uI7s2qlKPnUTGbjPhlQ2JwN+z3KE8lQw4YuBwZdhaAb5AdaMXfIhXGlVqdvHIKMXq8jfXreKeBAgA8rHCYAbC4mEy7iKMiBysIKADogb5SSTmcs3WsEsiL5Upnspw8/el863XO5uT6VwfCG1+f9OTDhw0dsrMU7yiVA1Dm5vBjK+amqr1CwoAkAsKQyRPj8dW5gWp+WQrkqK/Umr+/i/JLVisF0QtAFea2CgBlp97ry7KRDWSY9AB3LC8wWnJiSrfGIRUFQnRT3boAdAD28ILWDj5wBL2fn55QlAFza2Gxx04jjAAS6vr4h2Nhq1WjqiA6CgB3ZwKsbzXwSNKwreHlxeSGXl9deotxcqcnaWkuq5QqPeXb+TNpX12yjRq0srdUWOwJ8SDo4F6RwKS3sgOtAZ0IFMmV5OgZgRsFWBGyjqXrQTOj5CMp8QVKZgvQHIgOwxgYTZY+m1EsK3lkADM1XEdesk3988fCyrQWZLWbBk+bbCUQnOeDxNpkBDlgIg3lMVjD8rpbz0lipEigmQDEZOK9JBKg5GY7d8+2PZDaBzDsrpbL2JWzesEgTAISMBFXEMmky9Fhd2mUUAYooAABPSmV1KHBiny+SqYDFAc/fAhN4OeYLmLRGsntrUza3mjJLg8XnNkdgCI1ncnh4Ll8/eibdDuNmx/4o0G+q00bRBZF8zi2wqZlUKyo5mozUUBztAAnw97/3Psfe4dGhHB4cymgw5Ofu7O0RsD47eSaPHh1Lq1Wlb+DG1jrZfxhbkDo/evSEADbuH9lqeAAqUIgqwClm/EIQyzwAMVZwLVMupAGAZouge+54jvgs2hhAKnwHIZFDezIA91XbVOaK8Yz5BZtiyhKTVc4WMvqWA4BmSOwDbJNmOq85neeDjCcz8gukC3Y/WKxDbz+P77mNSXA8ygPd/fnzv0C+w8+5yte6GKlExkCT7k3HMQBLujkKzx9rm/g92DjzPkqUYA45d2JeQCYsAgDh/acFLyCxn8mQG79qtSjligbHpYJaI9h8gKQSnheZOpBuOQnOkycHeg+uEEsUDCtrAv3dAhCVcwjnNvhg4UW/lFwuqOymEw0W8jAAUWmb83wDoMsFOPJx8vEVy2RFhVPIBsmplyoZq46ZZDJLnMMYB2Hgof4uuAb1tbVqn1HAoN5lBnAZyy1kXfhNPauSB+CIyXcppYfP4/PZqXzSDoThNTog0IIZC0AWBXe+XVx7qqdN3BMl/N5cgPa8gy54LwTjtEK023iQueDYPBGNMZZNJdgXjB8DEGIbLAvcbAMQsAMMJPFBlnvWeE40lafsFN6X6t0FH5643C6qoEymBeOaUDLiZPsOdEhmpMPmMLDS2hOgI2KzLAJMVywGsRfWJAN4sdmj/McV+kiNlQXIOK2vRdWQwEO/iopyRZX6rP+GoCS7jvPkC6XeyUdnbRb6mhoAynMhrHI8VB1f8T4bAhxhVWl7dmgrFoNym1edEzD2IhB6GUiyzJYhTCTOgYbBhtg8SON+a9EcsSiJY3IjggSO6ajDUJkZOJ+BnIgzkZDGi8zBAooVRPOXVUA38NqYJza/xeYdS6QEDEroB8IXEwiOQc34y1kKxJQciUZDgQqy5RyjMazqjT1XPgO5JBh7kKilGSuOoejJlGQ8A7imBZYQW3JcOr9M9gskeByDzYqs2AbMx3eucAeSs5hPUeAGACABSDL43HFNugvWjos1+gNYGYXgQOS/a9CBbai8559LtIFpjXsH89c8+hRIcJEBJXUADKaMy0A4gPcf1DNTFP+Y5lhARqHEtJycnZKNO/AMQI3b6LGYRZ9QD6ioP84zAGNjx1tJJAEhe+bLGYBcJzE2A0DDKiKzbwXr4LJp3D4fez8AEQ2ECdcR+z/nW528/HwQ+onTytSzl1yMExScsOsPgQ8fxzgm9gg2KKJJvhgA6C4CxAg8M5JF+uqPir2ZAcKMMYN1BdccAoC2ZnA2AwPQAYAr1azsEAB8IyEBdhYMYaECB3JzHDtLnSQDyFhoOh8GRUAWFtMweTUWAudR6FiRth7F57ukXcfz4mWvJWALJhO89mzNNgMe0NFLAUB4Fy/tT+46EetjnjPQJvl574XMxEbEMjSPcXw+KZXk3xzQbPMr7Vi8B2YU2i+aW0MGYJiktGOxTWMF/fSqF8VEjBtpb6aqAZ4P++6CJiMAAnKfnnUSdO4T1PoEex/0QTIAY+M/kKo74kN47gicC0FAfRa+P8xV6I2UOPb95FoJQBaqCisEYvcci7+XFF1LHmvZGp6cP8L5MYzvdCXRl1nK4X2rusy4wQPhbs50sQjjcRev2doMPCdM+hFoW8Cw9uMSbENX4Vk/F40l3/5WEDHo1HYPmA8t4aj1HCIf6dAD0MeoZDeqDQ7f/+/+/JXZSq0qmdlYht0bsgBLubRMBpCb9qUHT7rBRPKFitRWml4qe9PRjV4hl5GVRkPBBEyO3Z50OtccGeVSgSeZ0eXWSXUmME1FVk+D00hzlpZxH0UzxnJzPaEvRrGQlXK9IB/94PvS7ZyzEMiwf025r/oxpCWfButsLP1Rj/LHUhUIZ0GuL6dycjQiWAcGFRiAhYIaWrbbfUqEJ6M0/f8A2OEFc3YE7lZ9rlRROScq9QLUOHrW5obSA4BFSBkUyNGN6pig5Wqrxe/hO2DsAdDBiwBgpeIBQDOD7/UnsrW5RvANgR0AGQCAUGuurzfoKcWqL6OhXLVv5PKiwwB5bb0htXqD5z+/OJfLyxtBEhbXNwcAnp7I1eUNF6x6vSira2tc4OAhpxXl1FQSrEJcBxY6ADpkAkBOVED1IO2BYCsgK29VO1n1qFCSWSonvf5Uuv2xdIcTVqSdQbImkATDEBsb+fiAiE/4OgjZVzyDZ1mg4ibL5wCADIwcYBJJWVzGzP09m0mRJQkPwGpFvfYQKCLbrBIbgAgYZNg8AOxTwEbp1MqiAktPJb85KVASiEyMBpgA/NTPS32eINPCpGBBnPqOafU6DF4EFSZdB3jdatUZ6EH+vnVrVVYaKFgDhpJuFldba5S0f/XlY/n8/lMCgIhldUGA5BegsRbescQ25plaDZ59JUr2Ly+v+P76+pq89513dCxcXMjhwQHfh9QW7EDIkp+dnMmjh4fSapXIdNrd3Y4DgI8fSfumTZAT/bZaqWuRCYDpkEOmVQqMFzcTKZXA4b7BNoQnWsiECavk8juztAKA6TRB2DgACDq7WxxFAcCh2yjh2ZAlkADj4h5G81WagjnXAUJakcxP6jEAkMuILSd6j16Ss3gD61klBgImAUD73TKoTmLkS8cnFoX49aoPq7400WIAoH0OSQFlAC4AAO1eFvgaRgCgy+i6zTUKPYQegGutlm4EsW+cDggASgqOT8oAVAAwRwCwkIdFg8pisY5g/kSiiZt2BLqurbWotY4bBkNgzgXmvCbf4zwCT1JsANGvULwjX+QCyGDKGb4TpHKFZ/g3B8aA/aRB4ZSeeOrjpAUjZraoB0wuTVBA7qyAD4I7Bft0/bPAbZGsmgGi8xvywWRCHqWyCjWr13sz2Yz+DINZHStRUJuc/5L9JPk77oWgqPOAWeY1FPuey656uZcFqrEvxzcLz5OYv+gaF74f20xqYjHasNq54zYU4XGs74TglYFUtolYFKD7gMz531g8gGPTnyWr0sFk8YTo3A7w916LCaZvAOjyWS+RTPPaaF/hGEkGXCcqy4I1xmsGm3Oa9sBfajyR9FircLPPUqqGypwOBHR9FOOHfXAJMLeIIRpr54Ahw/tx0lmMA8pijMhvs9eChGD8eG5dD5hgoWT7RePPjpUE/zzoZwlE99PaPwQww4A9bJuk9HfRJiv5PJXRptJS2yha38F62e3DtsWK2jhQN3geiLk4pzl/IT2ngVrRhi4mM8M85wpYmH9e2C6sIpnSgiuaeAg25m4eDI/HedPWelMDUXKm1depxkhrYSJA0YgfUQQDYJga2WvyzABrcoGoJtH+wXsMq/KG1UWDhCEICGpNNOF5wWw1TzFLDrNIB68HGzIFJ72Nh1vveZ30UkX+yTEOXUVcf59ghOUyLr6D75babui66xiALwIAp2gLnaueBwBiT0D2rgGAwdynQJOLpZewYPQJ6CvGZE5KOoMxGIECKELge4dPnsHm53mvRXNn+HmTodvfkuBlBN7oJ2JLCxhMjkVj48/8Dg14g6Itfj5jNGocqmq3tAcATbJnCUjG6L2+XN9ALdbnPAmlDxjaIds1BBxCD0C7Dr1uAIApMgABAEIC/KcfvSG3tleknINlCYpVqprOFzlx4J/Fdaao8vOR6/chAMj51fWnZNHEWAVUrDEZTSRwr+bmeAMrXE/hD57P1nv/sBJAYOAPrV8K1VdxYHAxAGiql+cAgA6gw34V86wlUhb1wbDv2vupQPWSBAA9IAWlW4IB6GMK192T/dq+ayCgT9AhTmZc5L4YrOve0zkA9ENvYt/u7uJ5zsyMCkWQIAgAZpzVkhEhpog/kgBgxJKM+k2CCWdsQPr+vhgAtH7tk+Y+ATz/JEIA0N71oKaTAKvvuxVdi2Kh5Dq5LA5Kzh/heAzbMZ5A0KQxAUDz24WizBXy0mccl4hjPsFaadYk3mt6rmCjFpYDCzPm1+0+Z57sSV/esPVCKbrdA9VB3HtFwKzFovxMoiq4yYWtgFzqz3+05QHA3s2lbDar0qyVZdLvyeHhCRQh0u2NScmvN5qUBAOkuri6YVW/fB7y2lVK/JDxhs8cPM8wFVSrBQKEaDgsnnaTyIzBlw9edViU1bsqTf+67s1Irq9E+kOV2tZWSvLRD78XAwBNUpzPqsQFE0t/dE0AsFxGI5fk+mIqJ8ddFm4AANhcLZNJhWIDIQBYrTTIhkPHZVXX4YjMRwQbAMLS9CrJEng7Pu4wkwdbG2xa4fVk1TM14IfnWYVVT2G6iSwRwDUAInhVa1UpV6uUhwLMOztTWW6/N5Ot7VVpNprS7mr7ta9Q0GEmG2tNevJhcANEg/z39PSKG7PVjYY0Gi1O1gAAWTgCzMlcSpordVldbUi9CjnvSI4PjwgQ4jms1FRyig4JKTekqf2+ZpRRCbbVbOl34OM2VvZUvqgyPTBswPTBtRDBdxuFXKFC+cJwPJOb7lDag5GMUWJdFACEh+IiADCkxIYLTHLasIX+eQxAm4TCiX4pAIgq0AIJMPpHUVYaqEiq1XZHQxiE92XYHzDbp7KxHPs45CgIDK2CKoJLBHhkMRXzfLa4RgBvVt0QDCb47NGjiTJCDRDhJUhfvvGE/aTTQRVqAKUisHKAyXOzUadXIdh/rY269Ps3Cv45Vtf29p7c3HTkwZeP5P79c44h9k8AHTlUwh7LTVszlQAAMdQwt4FZWKmUZTqasSgBmIqQhoPpB4l6t4t+dsrJsF6pyp4BgM+eyeOvD6W+UiD7gADg1jqBOFTle+QAQOvvCgDWvhEAGGaYw4UV4CsC/uFgRDC6VC7zmdBrKq9Vj2gq7jbBaFeAhVjA+BmASAFgEy4Edp7kghLfEEK+mpTJul7rGSBObuu89qIFdjHrKvRs48SdAADDcaDhVUJOHFQCXBT0LFwggwC/fX3tqikX1R8J5+eGRzcsxkpKApvWXqFnJxNACQBwfXVVPSrAAJQRi4CAAZhBBbwKzItVAoxkD8YC5gMkTS7OMZ9dMRlD6SVkU0gowChdANKpLYUtdlgIGfQCZHHVsdAe+N4A/WA4oN3CeIJNsVoSGLiPz+kxNQBgAOwqhWvWY8pqaxqIo6BGin6geJmnjTVpGhtEJLhKygDUzK8uzn4BX5LRY9DIDW30jK1qm0mmXgQ4WH9iUABGpw84tWNZMSQfACeAJNsQEIQBmMXrR/EmBzImP58EpnR7rD2Vzy1i4hlrP+ynL9oQLurTS/+W2LjSH8UFwvwO349LkJLHsv6kTA71BbTNjt8QLNjkWqCOz4DFTU9gsOOZKFJWJ4vP0Oct2oTGvUKxgQklXWE/cEWNkoF1ggEczTc6jn3xK2d14MEkBwBSLuRMw9FXUAgEU4xnagDoAQuNUtx4RUQ2qWXDCWBH77/ouSU3rATLg4Df9uk+nfKSAGBYzZnsDXdNvj8+Z2PC9SAxTcfk8sF7oSSZ31vgAbloQxm2Wbj+hH/n3GZAZuBLCU9JqrRHygAEuJHKpGK+gRYnmXTN+qy2d5ScsnlEXXWdbJUAHxIdBlgF84UDwcCe0+SisVmXAT7R5o2Jp2Acss/AZzmwY2Gib5YVSeckNc2yT+IfGd0uGQFu1ggJQ/iJg4mGZIgV5XHeWSnEdW6jRqUKKoOCpcV2UmCP1Yjd/I7jp7HhdkVJoFyoVMBML3HvYtJmzgUsHKdtokktG6uYnbUdcWyV36sPp7MD82xAFH4IGYC9ARgbygDE2iazvEzwE4mLlDAGw94DcRxYaWZXgX0P4nLzqPTMYs/wQTvoKAzjYY2tApsDN67icfU8o0sB1yW+Wti7BcxonnPJeI1V5HS2Jsn1IFQGGSHAPpMEABdW9fRWGQoQh9djbWJjc04C7Dx30dZIFIKJyn2Fi+9UAtwjQQMWPtxDOP/vsBpwDAA0tZiLTXzSi0VA0vQArLsqwD/+wZsxBuB0DPNxwHzOTivh8Zi0VLLz/nMAgKGVR1g9lvOFXU/ATJy3zomzaPE9XUkWs9xYXCtcr93nMEaXvdC3rRCVSe2XgUKWBAnPHzESo2RvbLy44y8DAFOBLcvcWHMKL85Rzk4kTNpSHRKoK+z7YUwUrpOWnAxjDRRtQb9DH1TZaiTz5fGmSlaBNNgYgBo3x83PkwCZH29RtRY3j8QBQZv3uL4GsW6yLcLnZ77BqmIJFRuu0q37e5JBn1wvl3aK4I2wLXXdwZoSJMACBiD70lQBPcytHqwPpPAhAMh7xMh0BTg0MRZvf7sUIlxIGgEPcR6I+GkMQZWp4596+vnnnpD+JscOVx7H6vPJQiPXBMC/3Qv2BLH+9ec/2mARkDSqgbYv5NW9Hdnb2ZBJf8CKhYfH5zIYiuRKJanWW5LJFaTd7cnZBUAjBQA31le54KHCLyRgHSdRrVVVCoVFCg3HSmSjASfNSiVHEHA4UuBJZhkZj9PSSQCA5VpO/uRHH0qveyHt61O5uTqVUlEbsZArSLlal/F4QGnwiB58CNyL0r5OydmzDimx8DtrtJCl0aq3Z6fX0u9i4kUhjYastlbhRirHp6f0BwSQCeZGc7XF72MzCJDs9HxAcQSIi/BMq9ZrUq81GOz3+lo9GBKz1bVVFllod9o0fA8BQAAvWMRR+AOLOwzgO92xbKwr846y4U6H/iCT0VSazRWpVSpk4CHwAwB4fHrpAcCVlSYRavg1LgIAV+pVSrCfPHkkV+cdBmKtFRRmaHHywcbEAEB0jM2tDbIAQWUFAIgABdneYqnAakMAtnK5NAs9wBeLxWHGUz4HZHAHw5Rc3HTluqeMG2g3sNcGAAhABgtpbIKeyzYuppMnGSgWsMADIQIBdPMe/gt9ezRACyITZO8MAFypSaWad0UpUFFxQADw/OyawAKqKWOS3b+1S/89ZP9o3D5CxdMMgUGy+rIqOen12tzQQPKNwB3tSRbSRFlhAKTgFbm5uUXwDwVXKO++7FG2Dm8ILPyt1gqLtmztbkg6M5UnTx/GJJ0sYDMVefbsXJ4+GRD8I5GYGwgdJ4PBhMs1k3bIvufSBADB/AIACL8+9C0wVKvlMkEZ9a9Ub0gwZPd2bxGQgWz9wYMnUq3mZKVRk+2NdQcAFuXg8Cn7DIBvvDA2VtfWWcwHxUD4nBISYPitMXEABiAKFvPavAAAIABJREFUdgDFD2jl8cUQHm0AANHmkAAHAGABwTpWoeUAIJiZyQDE+uLLAYC4NOc956W1yWUoDgDau/ENWFBVlXLNaCMR34AGOfY5hiCX3LjfyQJ5x/PHmkgSAKS8ywEfms0zsFnPp68osEsCgCgSBbarsVzhQ4rAJYNZfwbgD9BSfyEAiI2lZwByHuxKr4d+AfAQGxqABADVcA1u4ypRkYGQ1ee9PabwsB1Lp49iGyIPvvqadwAwkcV13SYJYJFn/zmzY8wxkFlwQ8wBZCCYnp5KZDJAlImgDEERDN18qUig3RZeXbiturHz0JvzLtW5EX1R57QIsDL/FmOUhub6XvbqGM8WJCAhBX9aKw4DYAFHNEkQzmFswqif4kmp1AvtCdsGD4i6D6GSrvYRzdIa8wF/98/F3Ye2sW46GcAlqjP+sQCgVqlNvALDed1QeJ6LizUAchhIOfI2DFYEAO+BjWqG4REDMFpfkqe0NQj3g7kMcxr+ZtIQsObxAnCCxIk2Blj0ar2RrPaXrM7onynW0GCzbetiWDmWwIoHqN2pAgDQimjw+lxVSrydBr0K4x/AJQJV16/JAkWmmWtr5J/DmcCxREIJaozBPf905jY9HM1ImrF4TzS3GN4W+lJZOyw4rDapeV6hoERQXU+v9cWepryWxbma2N+TAGZ8nOsBQnA0/D3yhJu/C9306DyCY5qfGAFphyYBDOr2wFbS7+PPfg5y8xCWC1tG0f0xJ2kD6Q/D7SNJq1YO1bhKxzTmftjJ01fP+c2hiJCB2PRYXNJYVhwq5ocJpjZkU2TUYJ3WSsCs0MoG0n2AgX/oKCQIkH2aktFsIoPpjP9wb7h9qtzc88I+DVMqf5+JwIp8MNBpu1ISKRRFCmDipuEVpufGfeEnYno4UFQq8G+tympzRdU/TnpsBaSMfICtHJJaaC0dRyo55TjKpLxEV/ukFqnhfOnaH55hkABDXcW7JwAINRMYHXEGoBYBGXtfT/P2nAMAYwxAPL842GIJJhsnHBMxAPD5sfc8ABh9PgkA8nG6Y4exe5jc4mecvNyPBALBAVPbEk9uzbdNfHzkBLK5hITujwEAsZejhF2yvp3gYY/5HbGwyvCRXFYLGsSX0fxjFGaN9akQchXcaQfCh6AegOO+YwCuV+VHH70pt3fqUs4hGYuYBfY93xwADGPKxc87Av6tLTmHgQHo2VeusA9WiTDRZxWZzZdRZ5SFU3LEEnYM90UAoK3XomB9ErShzcdC6bLzfZ5APaVklFD9kbygfy0AoMUT5t+aXEtsrTCAzICw8Dn6Z5ZVz12QNnwRkNiNq1JyHgCMy03/tQGAoW9jeDuL2mrR+4vYg6ag0XkwUjiE3w8ZgJxfjbnuvQDj/VxtKkA+ML9AZfrpM4zmX8yBWLdp+QaVX18VhrgfLZamwKElHDR21GOG+Eb4N/QLMuVhpwE2eDqte+iA8R0lKmHfNq/aSP3sz7ZnqPaWBtV43JNX97Zls7kis8mQDMDP7x+RWVesFaS+siqFyopcXF3L6cU52RmVUpqVSkv5LAtXDLqQlCpQVq2KlFkVtyLpaVY6nR4LCUynQ6nUstJolaXdvuINbm7ckuMj+PwN5fBoJMOxCArVFkp5+dMf/0DGI8jBLuXRg4ekSMNnEBVvmqtrcn1zKYNxR6sAs+Xz0r1JyeUFvKjA1CtKa7UohaI+vIcPj2Q6zshwILJSX2WVUkzkx6fP6LeBDdNgNJHNzQ0pVSrSARvq/JLXhhceLyb0Sr0mW5vrlEtiMbfOubGxQakvQKLj4wO2C15g8uE9dCwU5kCRBUyckGiugelXqZJzA+Dl+hIS4Ik06lWpw2OxUmIgdHZ5IYfHF1yQNraaLLIAxgEWJGSlEBVRlr1SIwMQACBkGw++/FzOL7qCuiubG1VZW10jKwadBd8F6xH9Zmd3S1qtpgxHUzk6PmKlYrwA/tXqVTLjVlbqcn5xQkArlcnKdXsgLUiKsyVKf0/Or+Wq25cU5Z5gBcKgfMyfxtrxg24JAPgykjMOZLcwcBOKwYKMP6oZMvhPsKUo4YiGOzY/rEpXLMlKtcysLzK4MP5HkRYAEDeQTVP2m6Zfzd4tLXYB8LvX7xBQ0gVegwBITIZDN8DBnsykpMGKy2keDwA0j5fKkG26v7/PyQAsPvw8uxiR+dpslfm9B48OpVoTFsPZ3N6UnZ1NSrABtKAfgV2ICefZszP5+uEjub7q0iQZEnoomLGgAqTHOQHMKBMQxV4qBPwQSSPABGgJRqsClhq8UBLRH5At2lpVqfnh08fy8OsjKRXhQdmU/f1bUq1VGOBeXV3I6bNnHgAE8NdsrBNkhwcgJ7hpRKFWbypMikNXBARFVRITWKx/YJ6CBHjIey6XtQowPBnxj+ASGcW6E5ig3xF0RaVmZWQlF5AkAGEAYTJ48N+zQgosNRixu6LPOwDQASD++AsK1dgGfOHC7jZWXoIWM112AKKvbGtnn2djJIsUgCERvgDWoh9oFWCVSuG6IIMi4BcLvgC3x7Ox5qGhcjP1ysT4iHkAghWXQrGDkaRT8K/ExnJM38hyVceOMTnRXuh3YAGqx6iTZc+yZJ/PpvD2UmCMgSoADHeNurCzl9GiwFgU3BhidzfLytOnh6ykfnF5LYPhWDodFPlwYKADBRnrYuPHTbjuR1TSrx6AyjJyJu/O+5H9I0BvzZdfN/K60cRHLQuon48zvLjRBgPGb/wj/x4vJXcFOEKja1vYDXjBc1SPlREBJg/yOemw+eYZ0BDNxVG1MYAxeNJgI4MUhs/S0hUk24n+zg18Bsx+PQKHhkklHQBhn9N1WdsifC1RsiaH39zvth/RfpqUxLq/ubFKQDWQcIbADOIDA1z1GvW7YMDPyzGisRMFzHppEQCkHiuALCzDi/cnUwMaFYgyABWBm/5fgRczZ+fzTvQPjg1UNvdVjtWziefPumpxBl6xwEL00iTs1CfArD8hoNSHp17NGZeg8cUiDNx21aeZJU9KCt1pImByGSvMnWrB08VYW3hfkAYHx4+Sey/fj+YUkEsAPjtikgUYnimaj+25J59/BEhFDCx3356RFR3RGGKWnLN3tJKtMfNccQvX6bWIEfqCglbYO3AcBVP73Lhyjci5yBfLUECK61DMKwwFYHRzje6B/oyYAX53WGejyoRhH3UbfHdiz3phVUOsxWP2LySLjempiST1x3MW4ZIm3U9vxjZqTEAwgaRzEP95Ea9DmghaKCCINQM/ud9xgCCeG9qqVM5IqZCRQglegEgAQxKstkSI/6B0MHag+RZq0gTAeJSc1ESyJuC4GuHZgEHrZM+6XmhFYh2fEcuS43g8kw6S6H3MM5gvMA8BtMZP9QAE7HN6dirX7TZjUviRl/Il+gsy1nS2Jjr/6DgGWMWfztMR/zcmF/9PUDWaGeaKgBgYs4TBF8ZLtAdIBOp+bjX8KwEChuoOXk9CUWEMRT9CYuhhxO6095cBgt5CIGAAa1tEczx+t3gG+wVWfEWCHpVicxluqk1SadVC0Q+xd8OeDz8JiFvRG6DswYZdn4tu8LUICBLQKCziJgIyAFGQ6EaaZZUAf/T+K3J7Z0XqpTQlwGMAgLEidQoy2iti/NrftMPNMZRtXIbPFcBiEFdyDXPrCef5WBGQOGMsyTRLMsqi52PxogGAiyZ/e64uAGPDReBJCNwlv02vZDw7JBWoxopimAVniiWv9TTRYqD7xShJZGuNVfLWOS3BYPRVjONrHtuP9jSR5NeOZ0UKCdjRK1RJI3xuzpPUQFhjbIUehtqP9brTOa26ngQArY+wL1OimmO/1iQt4tDIDzCcP5JAbmjzoNcf31eHDEAcRxM78QRYfI8FVv7EFU2JGIB2TwZ2AtOIF0WLAPXFzzVaK80nkW2XIJMkE5iIm/xYwvzt2svAP7RTON5CKb7ebwTQ4T5BVgBDGAkbS46yKFsWyg8lQ2k7qjrB37fFhFAyOQ9lr0IxuxTE/k4ZYHGbxvBRFWDYJdHWwrPTgyTNQgDwJxsz+KAVwGpLTWV/e13WGlXpdztydHAgDx5e8KJL9aKstLYklSvJ5U2bFWKvr7tSKaVke3tdioUci0x0e10W2MCrWkZRjqxUSysE5TrXHTfJDqS2kpG19ZqMJwPJFUqyu7MvJ8eX0uuM5enTE7m87rG6Wb1RkR//2Q9lOsZieSWffvyxvHZ3S7o3bXqcVesNOb14JsNRW3IolgBQYZKlB+DlOTynclKplmR9E4BHiY3/xecPRWZF6femUq1CKqsAICTAAMNA9+j1R7Jza4sS2wuw/2DG2x2wyAbmCWxawdjb2t2R4+Mjynax6cX5t7a2ya4CSISqqB4ArBTl9u3b3EQC8MH3VPLWk/W1DRbfwNp8fXklF6cXMh6OKeEFQxF+hNNMSg5PjuXg6NwDgJBYYrBgI49iHpQA57OUtK42mvQChE/hZ5/9Xi7OulxL9m81ZXNr0zEXtTotAEwETnt7m9JstuibdXSE9rih3K6MwiEtgI0DWVtvycnRE/oGIlA5uxjI5taapAsl6Q5mcnR6KZftnqRRsY0yY0jw1PQT9YnCbFKSEeLlYy8RgOC6pmldxJIAoJlh2iJsgzxUTOJZoWoX2Xjwq6tWBGD4GEVlILe+uZF+d+AWCQTFkJDoRkoBRpF8VqQI9h+BqDyZTghXcQzIq/EqlapcpODVhzbWoF8nDrBBUCQDbDkAcIeOQQdwEVVPMV8zcK2obHvn9g770N7+PjM76K+X5+fy5ZdfysOHj+Xs9JyTEDbuAAChNqvVKgTF4KeGIiaFglYwBSCNzU6322YfgtcfwCCTrRGAGSozEMExmLaX56dyeHShPpONity5u08vPhwLk/+TR48JsLDKab5AgLrZAEO4RPaPSRl8kJLSkvCWERmjWmhQOdEklpolx7czvA8EIGgv9VKEB6VKlxC8c7ON0O4bAIAe4FsiN/ALqsVuNsE6Zk20yM1vfpMgoz8XrzcJXmhP9VVAA4lWuPB5yQ8XkahKZjJTOgdUJAB3VA8PAcDJCPJq9UHid40y7gKyCQP2eQq9AYB4lgC5YZvgi4A4BuBo3NcCTgYAlnMLAUAcg8VEwBh3ACCriTt2xARBFz1KTAKmbaDtrAGOC4988RAG8DMYe5s1Q0eOn52xcBITFANU7oR0020SwO7D5hB0XPrimA9MBGJhHGODnHJ+n2STOH8pfX6Bp5Zj11hAYc/FB3LufZMeJP2E4gyv0NsR65EVELGKdFoRllnUYCzhGTFB4oqNaACjvcpYM7a3wBPGRhuKKG6qHdvGPhsxJxeHY8ZAChk6OhfHP/+tAcCXOY6BHvZzWeQ4Bwgl2AwJL8bkmmK/Jz23LPgkfymBKs0zp6LEQTj+7ZJtowZLdIKq7p6SiTLfnq59CPg44FWBjHhG2TcJq8toARADhkMZX8QA1PPb62WfX/I67di+HykGyWOHvv0eQF8EKC97nv8F/74cAHx54I/q00QXC4FASxgwsA+eV5wBiPXNzVFQDLhEg38uCWm+l4K7B4ZYhmPZrUHGWqAnJPuLxjFYC8BatUrtBRZHCBhXC3wAdV4BgKBJIQKA3NAhWaAm9rYJhmUC+7sxfwjeKWM42nCqNQL6Po5hcxEVLIHPHS6F/Qc/wfwezaTn8BPEK/kCAEBRALCYkmIxpYy/WpHxn92jAqLxScH/jkIDwZqt7QXGLZiLeh/mJYg21MrOYJCbtNolVycTxv2jgUqfWf2X6xvktGDfahs/OztTj+7xiBLmPwoAdGtmGI/8MQAgrm+Zpx77wAIQcA4ATCTp9dqCwbGIEThXNCQc8PrdxQCgFgULX3EAUK1GyLoF+yebdwCZFuKx4wL4g30TLHsAigMApAQzm5FZINm3dcEDgOwLETMT8QEYgAYAbm9W5aPvviL7uwAAYQeDYoTKMozm25cDAKN1wyWIEgCgj2fnlroAXPyXAAADubY2cLxqsIFmYRvEnt//DwBAPItk8QadQ52NwlyhjWD9XcIAtOdrmATB5yQAqAuAzr9eEpxguAXz+78kAGhVgkNZqyaEVIVhr+TeykA/A2oNUPVVuZ0CxdbSsNaAJRPwHpI/WOcM9DUwj76X2Iu4iSS2/rDAn6oiqGZgeXeNuWALoUCgFguNQFL9TFTMDoxN9dm17+LnIkBP2yD5vOITXEgU8NccVLJO/fT9lRk28PVyVsr5jNzd3ZBaCUU0zuTxw0dyedkTgNOVWk0qK2vQNsnldZeMIzDOSuU0/clK+ZxcXZ7TyP/icsiFEAzAUiErldKKpKZFad90RDf4A6k3srK5vUIGweuvvyF//Vf/o1TKdXlycCZ/8x/+T/n095+zCm2+XJCf/OQjmYzhlXclTx/cl3t39qXf6RDVzuaLcn7+TPrjNqWLYNGNBiInR105Pr5hFTGw4W7vr8rq2gqBifv3H4hMizLoT6RcqtDD0ADAs4tLPqBuH+ysPcqAWfwAAGC7RwonKr0CRGm2WmT0QfaIjTTom2DSbG8rANjrd+Xhg4eUAuMFb5G7d++RlYhF/fj4RDq9Hjeet27dIsCD45+ensnR0yNpX43lzt6aNBpNAoBYrJ8cHcqjp8cMgsgArNUYVAF8BaiILCsCmWYTMgYwAOtSLuTlk49/J2dnXQKEr95ryf7ePkEhSE8hRb6+Vqbf3t62rK6vsZLv4cGRnJ6es3NW6mVZ32hShorqwifHT7jJRIXcZ6cD2dxuSTZXkf40JQfPzuUclWfJAMyQTUn/rQUAIDYW4QuTVPhKsg1igz8AAGmwjiDLMQDJ4FjwmgMAUYkOWbx8Xhq1GoE8sGZYjbnTlkEPRryajwV4ZvMhkn0A5gAAlkrIxiJjmCVLEBgAgmZMPgh8EQCA/ffsWYfZ+sB2QLa3d9iH7ty5x58Amz/55BM5PDmS6+tLnQSyCGZHks6l5a0335YPPvhQXn31Vb734MFX8vDhQwKAeJYA0RGfA0AgXAb5drEomVSaxxgPxgzIAc7genFDAOwAAFbKFa1eaiDnSGU6AP9wL71OW5mPvaG7R5Hd7U1W/IV3ZH2lKseHh5SHA5DGswcACIDdAEAAePaiGeoMwEscAASgEb1sgcoK/DZwT92eVpklAzCXl1IJkyvuGc8HPm9DZeA4RhrujRlzJ9EIu0UIkBHaTQCA0YZPAyMDJPV7rrr5c6r8hvc63x3ByFnYTWNZp9hCkAAr4kACOAPJBSDKDJNZ5gEf/c/FhTIAAUSTOTbUAiv0eCItxWXRYgBg4AUUsJTQrwB643mK88xsNVcJeBMQGgMQH7CIDTZUsICoVCGdz0mBWUyYwM+YJGp3u5wXuZmjDgsMQJVHTQkAIpB2niEMCNBXHQ2GZuBuEwBWBZsAbBUMPh0Ho+FYrq/actOG72afch74fcJ+oduHp6x6aWbzkN5Z1i4CR3hEgH+UxmGsgx2Iz6rBvAGAJv3ymTuXUYyKwxhTJKhKSQZm5EHC5zZXBAJZP8d+ZACh0lC0PYF7eoroMzY/IM1Kz1fkxd8xf6K9LWCASIkAoANllgKAS8heJMS47z4PMHpZACk5ShLN4YHFcN+O86qkKCJnLpN3xo7/XEBwEeMwYACaeXZMAhrJfH3APXchiYZMzAtzAFqiQbyUz1178nezClQrCFfAIPAPVKnmNGJi2fhx5zGGWozRuQDQXTybJcz6gyXQA9Cs7uqYpUre1bXPMeHsedslf9t+s+z6vunfLYnpkzmxoN5l9j1bRI8eA9sTJ0zeD2W9LttvoK2vNIjCfF0kGcHOg6XHtwcADZjWwhhRMopV2xH3uFjGLE7ANPEM6KCP2wY9TGwgvkSsbAxANAdiQIJ4rm0MALQG0oSBtp+XlfukhQKAxITwz7WpFioSFsDDT2zC8BPJHFhb59JIgqZp8VKuIFmbkVIRrBiR3VvrrMSK+MBky2aDYY+IwJ4BlaYAcPxakwFTmuXAP/w0+wf1jAUrGA8KxHLHMJ6MWWSxP8INKzvd1jeubc53UxmAN2QAYk0wvzkrOpEjYzzaBFp8FW4yvRelt70INtBuQHkPwCUMwAhQi09MCfzIMwJDwAztaEqdJDuIbRwAeurPFQDMHvxwgDUPHDDG3EOK9gWaKPbXa33JwEj/fWV7Wb9VT28HAKazki3kVYJn1gduX0IGYNcBgG2QTuIMQG8bElh5eAlwAgBMzSIAcKWSl931qnz0vbuyv9uUegmsdSTsoZgI1oZEAtcA3Gg6iT+RJBMwyRhMrqPh8RRwcTLg5D4t4XX2rRmACTAXfG/G/y/JAMR92/zi55Qli4OOgziDL4yHvw0DEIokm6vYlUPZp2MARvYY8aIW9BF10k/0vyRjLVwifMI/uW5wfkYREPUAhCoSL0scUVGCBLyzhDKFSbTvCRijoYWAl7zGqyMrAzCaPyyxFM3ZkSXLwrGOwnqTKQHPUNqsbajJofD9cE1ShUBU/C65ZkdgsTIpteiaU0Z4Rpyuc8agC8eDnltl5CbnZ7JqrHtmfb46kUQSYjcvuecObIdt6zJ6uCbPwERiIRg3ZskTMgHt+N7qZwGTL37f3xwADDGV1L95vzFDwYpGNS+NakFub7WkXirIxdmZgldtyHnTUm2sSrHWkHSuJCfnNwQA2+0OM2l7tzalXCzI9dU5N/9g3qG9alWRaqUg5WJNZpOCtC+7fMCjcYcA4MZWXTbXV+WNN96Q//5/+J+kXFmVJ4+P5X/5n/9X+dVvfkfa/033Rn7ykx/KZNSRQe9Kjp88kFfv3KYEmBtGScuz8xMes1KvEETpdsby+OGFHDxVL7LV1Zq88dZtAoDY6P3+0895PfBGK+RL0lptcsIBAxAAIFDmXm8id+7tytraBjej8PI7v7rkJgkAYy6flmazQeDukAU2FDiE3PHW7i2CIb1eV/7wh88I9uEFptcrr7xCz4hOpy9Pnz6Vi/MrGtLfvfsKQRSwXgCiPH18KN2bmdzdX+M9lWtVGUxG8vTkWB58fUBmxvrmijSbTcpAIRnGeQwAbLVqsrbalFa9Jvl0Vn778W/k4mxEAOuVV5q8DgAikPkeHQFswsZf5Pbepmxt7NA4/9Hjp3zOkIDXG3nZ3tlikQz4FR6fPOVGGkHM6flI1jYaItmiDGZZOT679AAgAhkY55LNgyIDCQZgsoqVUXB1sM3LjZYBgDbQzUMCoM+iFwCXMGhHoKtVezNkYAIsxWCnF2NbAUBuwFnxFwwa9YsB6w8sKQSAkHsAAMxzwoGBKKpca2l29ANcMyTW6F+Qx+sMwqmNQPHq6oYHgDEhffXll3L/iy/k+rpN6TUmmxEYfP0xQYn33/+ArFAwN9O5jHz98GseG6/O9ZDFdQjkwWswm2O/qxRLBAa6ADxcZVzIfeERdnNzxaCZzINgPqEHDv0f9RrAFJyRVq3gB74DALRWK3AM7ezscMNN5qTzwUIBEPRRjDNm1pMA4HRGSXPIAIwAQLsYzbrQ72CalW43AADzWSlDj5weEEgCADhBAZaZ/mRxnpcEAN1KHus2dgWLGYBRoKJfCjO1LvPqA+xkqKzfQBC46DXH3DOJ4HMBQAAeCQAw2OQnAUAsBJcX1+z3AADRTw0AxGaDQBY3W07GAVk10ZTAhyy4+BgAmM3o3NpoaGBCALCv5u+pISVm2IiBgcGx4qpn43AAzeF1SsDaMQBn8OGZ5uIAoPOIUrGqMQB1A2AAoM0vOg9pIgJzTB6ePJk8+wcL8LS7ZGqjUjoSNkgAUWKHx0Zlj6sORmP4hITKVV21z+AedD/tMoDOVF+9tLQfYM5BsEi5KCj7TvqhTBxI0lyVVifNS5p6W7MzUEEBBQQpE3iPqpcmjhkyaW0+VRBQfbj0vE46lk4RCI0DgCi8oqAnN9YBW9Azt5YAgOg+kAYnASMX73oWWTjfLLLzWzg4Ag8zex9zMe/HADDHcjRPMG7O0fRONrlkeXDPRp+RsZRi12AMYDeu9DlqkGfsFZu/0MZ4rvHA1IBdJ/lxgLCNsUiuFx/oyxh0nrHJdQ0JMJdRdl3U2sOAB3iXaf+LA5n+GrHWoOOznk5UGTAEdpBwDNvd/r+wvdyb4fVnwbJPzFPcij+HARgCYhxfyZ3rso7yX+jvcxK7b1kEJLw83Wy7dYFeftHmhWunSYADABDtAiCLa3fg+xcCpXjiXupN+EQlxSY7xxmTACAlwA4ABPNMLU5U5WAJjxetW7YxV3mezTuarEj6RFqsh/7L/7vq46GETgdl3LvVBIbGNMZSZRYFmE+oXiqlpdVqaKG3GjbLaQKAKA6I9QeeyPD2M7Yiri8pAzerAdvg2/uw1zHGn5K+AdzouNdiKmhrtX7AeLJ2BqOPAOBQAS+ub5T/uoIgOGoKDMBTuWlfKQMwk2XCE8+AACAS15w/ojgpZHqGQCrn/wUAoI1k9gUkWBdJRWOMum8JAOICaJniwHEuDNF1W18iALiQ4RcCgHGfuOTaz5XXAL8QAHQMSF0L7c71p1UmRYIRTJ1MDowpY9tFaVWVAPfohY39QS4PT0wFkPG9UAJs9wrWDz0AwQJyhcH0flEFGB6AHa0CTADwFbl9a0VWikjW9r4hADgfY74QAGSGJZrP/9UAgEF/0XZcEmh8QwAwVrmcCX19EoyXwO5NRXtOWxOfJwH+YwFAME0xR6gvqoJfFk+E8+u/CADIhnBxwTcEAO1ak5J+9vJA6mrEDJP4Wrvr5/QZU70yRoJrzJ/J+MoSYuwiQSxulW0pt3dxldnj+OuDD62T23Lcu/nBkunGPWH1dvOxDuYsK9Ln51wm/906TaA1x3PnigVXDFRXKAC9VswwxDVCCbp5FCbXVV3748So6DN/JAD41z/Ymk2nA6lX87LerMjOZlOalZJcnl/Io4cP5fy8w83S6sambOzsSac/ka+fHrM4SK/XkXIxLXv7O1KvVaRzfSUXZ+dkOoHJW6uLrDXrUixUZTIR/urEAAAgAElEQVTIyOVFmwDVeOIAwM267N29TQbgX/ybv5J8rsrCHP/+//gb+bu//wU9+eAB6Bfs3Ez61+dy59a2NKpVuTi/kO5wJM8unsk0NZDW6grlkSik8NUXJ/L00Q0R49XVknzw0Xek2Sxzw/frX38sw36WXlLFcikmAQbjDYBVtzeT116/La21derVIXkG0w8+asgswqet0ajJ3bt3CeQBAMSGGr5tYGehsjBYUB//9mMCOehDtWpVXn31dalUK2RdffXVQzl6dsZnedcxwAAwQjZ8+OSIcuP1Rk3u3bsn1ZW6XPe6cnT2TD5/8EiGEwCANYKGoyHkzpfcyALQqZQKsrbWkLVWkwArClX8+pe/kutr1XLt3a7Ja6+9RtkmfAgfPXok55d9yjpv723L9vYumX0Pvn4kZ2eXvOdWqyz37u1RvgcmoDEAka38+vGxNNc3ZJrOSXs4owcgJMD4HXsFAJRoUwZWzoPAL/hBtk+DpSgTnQxgbKIOB4hKEjXANYAjzLjoJBENEtsg8e9pVx2OxtZZSmBRxRfnbXdvpHPTVj8zbJpoUoNAWaSQyUqxhCAMQQJAwYmv7AhAkVLULGSUqM6UlWajIYMxfBpv5NnJRXD5aalWamR4bm1uy9b2ljx+/JhsvqeHFwzY1rcaOimS0ZimLB5AJPwlsdEPN10EAoYzesTg+nD+Yr4g1WpZqvCk7PYIbqDwDBcb+gfqCgiGIr0Dx+ophD5kG1lWOCSgpjIx7EMwYQ6GM1mpZiiHBsv2zp19jhV9aWCLibRaW1EPFMqe1UzeJm+0HSSjuB9kheCLGDOvdobDyJxkUwiSUYAGMtWs1CpVgq+1OoDMvpTKeZkB/AMAAgnwZCg9x4aCXYBlhML+Mwe0PY9u7ySd4ffjUqF5ANA+G3qt+O/PefhFRw5BavzVCgXEFwdIf+foSrGPhGAVbevcWADIhucAuwFYGQAM5lNzXiSe8QAmiPP+0IcWD8SwgOpmTbN3ZAUP1aOxVCzLSq3OAJlOXhNYAKgHIHyXwAAsV/IsuABJmm3qcT5UPsQ8iEJLKN4Bs3SCNrO8pARMvpwGK7wec4RiS+l9sHABeqFVQ1DmQGYWea6xNAmrasJTq0vfQRRfYgVX2+cwa6cbAKveaH0XPy1ItMqulgGMe7hNY7I59alxdhUO9QqlwVp0REFvzdym6PFmc1mY1cTzwmcwBgECcrPtq+/qs0MglazQakGUjUUrWBRWAcaz1arIU3oqqqcNfDsjX8H5Ku7a/bBRSoI0DPbc/Rq4YRJlsmR8pYJ4L1/0W9iv8b7etwLWrGbtAljbcMMDD++rD8uUmzFWW3NyPn2OGnyzgAfWBhec49pMosm+5ar64bPoO36+cuwSfU4ZbtAxp4FRzvE2RWYZhs8I+rXSKmSNNq4i83WVnIf9zPq0/c0AHMzJxjqJen+0XYq22DpP8J4DL5nQ0tMCdQOf9d60XcI1lNUE3QsgvfVLvS/t2wYw2udYyCFgqVq/U69O9dLRdTsCCexYIXCebBNjFr24x8Q/MZ9gWZygedFxw+N4cCPhE7WsGvCiY7O93ffDqsh8dg4ABEO621NwvVhUyxd72YYiui71xZqXAAdMfJfcCNsWSgaMYlVW6DmUGa5m4+YTbBtGxBH6vOy4JvV1XljG1nZVzg0ADOcfe/Y+7sNmmMyYADgKNpP0+Q2WPzaby8l5L0ARKZdLtMJBnLCx0ZJUZkS/cPyDQojzrZMgGzhp84t5dKJt1BNWgVMAJYD+0tNx0LZQKGjlbWW967H5OcwhSIq5sYM4vw3mOQxo6QGIZ2ggoPMATKUVALxxAGA2AAAdY56gk9sIqzQ5vlGM+qRjVcIf21W6te/ZfWkfijNmrF/5gh4hndt5Cob92M5nf/NAnPtD/P1gdjJTfgJz0T1wbnUJPc4Tc54HcVZVWOk9Zh+IRJYpAWLMVSe1hFcbio2RDY/kPliYrtK1yVTJUp7S+y8CADGfOwAQMpRE1U4cLw4AhhZIAABTMhp0pGEegN+7J3u7DamXAE71aX0V94JNAAGJ552UBCbjSM8M975i8fgxBgAGzNsQZA7niTnmn4G3nsH3fA/A0AKKQI9ZAfjvm6fcYgBQPb/jLK1kbOD7oq8Ab4lZVcQQkCEAZ2ukBn9h5V+Nn9TOIHylXINy7Q7WL4sL8Vnbo9la6udqrMUBU0yBoTgAmBxPyTUDj/+PYQAmFXfh/M05Lxjv0TqmhTfZD9z9G1gWegRajIs5FW1Ahp3FkS4RbSCf+VYj9jYgz38eFgtB8dAQcOOM5foy/m5KJsaaLtEU3oPFrwTbkKwBiYcxtsl6jWyS8JKkWi1MWgA/gDJHQX1LlmKxtKR6OP9YjKbxtNv/ur7ngUYm5aMigP5zAAAXqNdsvl7MmF4cuST7U+ovP1ibwWdgpVaQ7Y2G7O9uSL1ckIvTM3n08LGcnl6RAbS5vSvNjW2RTFE+//JrFgIAm26lUZJ7d3dYrKLdvpbjwyM5ObmRyUgBwN0t+ANWZdRLyfn5tfTbXZkKikYUZGunKZs7GwSjfvaX/06Khbp022P53/7938h//tufy+HxkYxnQ/p7FQspqeREVmsF2dlYk0qhKM9OzuSm15PzqwvJFEQ2tlGUYJ8A4Jf3T+TxI/UvbDQL8id/+p7UV8rsiD//h19Kr6ueUuVqVdY3TAJ8JifHp2T5AQB88607sr65xSAfksxHX0P2CoNwFPQQgmz7d/a5Ub24OKOEpbFSkzfffJNyXgA+v/71r+XqssNgDcUz3n7rHalUq3JzfS1/+MN9AqkYS2gDSIeRXf/6q4dy8PiAYGm5UJR33n6LRTauuh15cnwon331QHpjkbXVCj0IIbs+O7uiB+BkhGIOBVlfB/jXlN3tLbIlf/3Lf5TuDQIqke2dOkFKMH8AAFI+ejlgMHl7b0du7e6RAfjlg4eUxQHoXV1vyRtv3JNUeiTNVp3FIMDawqb86ORcVte3JZUtypOTczm+vJGrTp9BDYDE/ghIvpt04YERTKLmdbJsgUl242QHNgDQTwIyr69fCgCm4OkHfX6GG0Iw5QCYITi96V4TwMUGmwEvCyIoAJhDlciiFi4AGxCTnlbEHFPmiNvDsofnWiwJ2xmTASSHgwE20Rpo4VUslHnetbV1VgRGX3r06Gu5vkFRmYzs3L7Fn0NIzycTGbiCKqyai3Z1xp6crK2CIwJNSHxRcbJQpDQeEyPG66DX44SJMY3MNzLYaFMENTftGwKBeCGzbEbSYdbMNhjYFIzGU6mW8jIYDqVaKREALJcr+shI9QYwmuW5IQFmQBxU+WIw/RIAIMA/SH4x2U5HKQ8AAthE1WUE9pjDqmU8uyGBUa2wOVgIACY3f/EF/UWAWvz9pFdQUgplx7aNtw+oXcAbWdwHMsIgs+WZh5bpSgBwCgAuz44mgyFmoBHsIrs2ncrN5RWrPCMZwJcHZ+PAn6f+J87PPZdja2ChtyIgeGYA0+vVGtkKYDpOZ0N6AKZTI8lmIEMHA7BE/1i8FCBOqQ/q9bU8PnhKlsRgNJbhAIWZQEuBLw/AP9v0JmXYDgD0LABlAzKgw+aGF6ufAWsXCSAzYQbw0+sNtFq3eagRiFN6DQOgQOLJbm7m6wT+U5IS2B5AwusSEhnzXNONsIFzAKwi1ljkzeafF8w7mdgIAE0HPAGosXlQ5WlamZUBtAVmobxzHJ0rnC9CjzEAVWAs2/0YgGoAH6shMxOpkpKoHy/WsOP7GP806XYbeO+JFwBKdqznjclFocwcgGOSK9cOFiQCWCYgxWIx5uMYtVXSg9MCd5NGhkC4v+cwI+w2Ff5Zsm/ZJlrnVmy4tQI8NpeamPGegO754jzGyuSztQ3Qgmp1fk4Iqoejvfk8l0iAbZ4y4Nd+mqXBXGAYFDEK+9WL1uPkhtM+HzK6YpsjN3ep1NxVoAw2YmEVvEX9YLqkOuSiz4Z/S86LYYzwou/G1ovYWDB2k4GaAdsp2EzFNiRBMix2fYHZt7VBBAAiPu2qpUrCHsA8PqNjubgryVx1TNCFzysFEEulq1phGKoGtRyw8/lxYUUnAgBQQTL1/4vkmm6j7QDAZH/T+UtjN26kbd7gxjGyoQhlfGR+IdVgUxCSkx5ARtIJcVBFqvU6AUDsI2AVMZ72ZTYDCKgxG5c9V0RA5yvz+YuYHWlXwZUAj0sKsX2QVKA+HkXi0lLIgZWnMSX+jngRfQte0wCVwHRH+yDR2W53pY/EFot+QAacl2lQBdgzAOkBOGAsBQag+h47yV8AAOoauhwAxNyOOQgVU+25W9tFyZo4M9jPebaGfmsA0KRyruoxD+wAwGBNtTU2mmu1/4LBzzU8kaDVImfOAzeQByc33/zdnScJCPC4LoHJJA2etZPq2Xpo7YQkOSXA56eMmWFDxSIghSw36ckiILhHADRmuROrpgsGYA4e6TcEAHc2q/Lh9+7JnZ3/BgBGEuB/PgCQHQj7knB9cfsRJLJsnfMsWJ+00GIe3wYAxDjzxdmCxCF7v6sMF8aB7Osx0M31/8S4s/HxLwUAhgmlcJ0KHZPIXhQUv4j2SAbioX0pcw48qXEcY96aBNqO7T37vATWAY4JeXfYVhbTEEx0RUTmAVQtHmhxMBiYtq7p96NK3nxGdj56uKoFla6HNs9GiXkmKxzBaU6abwCiK17on1/QmIiXQ4DQ2hHXBy/y+RhZY83Y81hCYAn3CLH45Qd38zNkwjY2arK3sy5vvbYvxazI0dNjuf/559K+7kspAABL1aZ8+vuv5LP7D+XqqiN7e025e29XVmpV6XSuWTjk4OBSYPdUXxG5t38rBgAePjmQXH4mWzt12b+zIdVGWXa2t+X9D/9EJqO0/ObXv5e/+9tfEFTCwzk5O5FcHsVEUlLJirxye0s2WnX4ssuTxwdyenUjsJsr10X27sJLbV+uLnqsXvz00SkLIQCk/NGPv0sAEIv7P/z9r6TXwWKSkWq9Ipubm8xoHh+dyNHhifT6Q+kPZvKd77whu3u3OeE/fAyftUOy//BqNVOyvbMpu7u7BG1Oz064uK406vLWm28RAIRE81e/+o1cnLcp+URxjR/+8AdcDE5OTuXj337CtgKb8J133pXbt/e4SH322R/kqy8eyKg/lkoxL99777uyfWuXhSk++/IL+fTz+9IbijTXKnJrb1cGg5FcPANg1SYYWAGYu7kmW1urcmtnW/q9tvz6F7+UbrtHn5Td7VUCgGAVHjw9lD/cvy/nF0OCmvt3bsne3h0Cd/e/+Ip09xAALFeyUq0V5cGXKm0eDVEE5Fp2bt2RQrkuXz4+lNPLtlx2+zKepmUAAHCAydV1u4SHBUTBfjBg0xFkFDhf2wbJDcRlAKAdI1mVKDY6Asq3/X0RAAiWynUHnooqqV4IABYKUirkWBQE44dFAhIAIG4ZfbdaydHUudNGdWGrzqgDN58rEiBpNFZla3OTbNKDw0NmtiFRbK1tKQAIth+8CScoWDAm+IoNQDihcgGbzjTT7ABAYwAChKMcdgD/Pkh6UJ27IIVs1mc14YeGCtRgGAD4xPFMyuKfUVAFdzQeUjKN8QIfPsjhvVmqhmuUr8NjDufjxClROXJOaJPxUgYgD0EGIHxWtKI0WLH93phgYLlcJADYaFZl2G9LrVok2xUAIIJ73C/GDNotB8kMZaYANqNJUz1n9GXtl+wz7Ieu/2n1P3uxBi1/SW4g5zeY0QJmfZjAsRWKWOJbMnecYMNJiW7gY7PoumMMQBTLcca2rHgXAIAAofECU4rtkNbNOAqqkJrvNtpaej5qA5hoh3IbVMAiCxRVmgtFKZdr9IG1a4WvDao1Q8qO4i3VSl5KBfgvRfJNLJ7wXX16eCBnF1eUJGI+Ho+x0XIMwJl6nUBOHAKgHuxz2X6bdlhExAN4ev2oQA37Bd63l2Koh14EALoFP4MqatgEa4BgUl5b8H0foieMk5AS+LJxZIwQY0g56a1rS/UODF4AhBxjis8BxYVcQBpWEMOZLIBkAsAk5wnJgAGJZAMGQKGd0fqvZYQJ4AUAJ7faLkAxnxZ8F8ythePFAafKYFTWWfhKAg/fFABMjgtrv9CThn5jrIKskj7LItPk3czafRW1CKi18c5WD9mvz/H6jK4/AQCCMYnETR9MQAVEGPizAqMyiTTwjDMmDSA0dmE4xqK2izbrnsVjDCkDsN0ASAKAyk4CIG4b8wSzwWXEI0B08XOO5jLnx+k2SnN9IrGO2/vo13ip1Dz6Z88gAiwXM/RmqXhV8oWdccEf4xvxxYWYXuZYYb8N2wLftUSn/T3JBAyPb0xfYwJTgvRcCXDXAzmxAkFBckDP6xglXuqmzxmewNrGERuf1+wCtai/uMRGkmnu1oNUAgCM5kfrL3oen0wMkBltu0h2yvIZod+fq0ytGyOX6OKO01izY1fF1TxXVdJnSREA7+hXYPEh0QSWdi6fkvEEAOCE6gFTLBAABJPIFRUwZos9MzJ1MGew0AOYH06pQuNBAO+4DxTpKEillJNyMS95xGFILoMNn1cfZWtXXBtsJ7r9oRYAIQCI5Lj61NLNN5WWk9NjLQIyGTJ2wfEB/sHziwxl10esL4UegOHz5PtOAov41ipFauJA1yTtD5FCI+yfvmhPIteY9OhObkjt/SRxzz4XMcgDq4SYJ6AD0U3Sm8x1JhOSrsqxqrEjRld0/iD2cyb91ucVFADonZNZ4BnG9dWdn8+t05aLi0v+hDQeICAYsiwC4hii1t8Rw5sHoNlBRO06JVgMALBecVWA4QG405SV0kzSU2w28S+86cQ8uIQBmFxP7ff/LzAAtSMa61e9aZcluT0D0AE+mnxYvFZpu8fjdRv3Kv93thwmg/8GAGDE8osYqYyzYmxW9UO1PZIBgLFxlgTYE57k4X6F82oWADOqtOfVyiqjyfRIZeLi14QHYBQ/JQH/aF1IrmeWfAkTeClXBdkXLEl4BBqzbxH4Z/dtgJ1VQra138cAmG+h4EByZ66qd4LB6ph/OJZJfWNr9FT7B+dirdrnAUCb/4y5GFv/ffIL8X9gleAUMjZ/olqATrWJPviSAOB8wgxx4csDgLFrXvBLsghT6jubMivmRG7dasid/Q157zuvsXLo46+fyB8++QMrbuaKJdne3ZXN7R0pVAAAfimf/u4rubjoyiuvrskrr96SlXqVRQsOIF89upTxQAHAN169K+XyigzaMzk5PpeDJ08ll5/KxnZZXn3jjlSr8EbIydbOnhwdnMnhwbn8p//8T8zWYbLKFrKslGQMwLs7G7LWrMm0P5QHDx/K0emQYNhKS2T/3rq88sq9gAH4jNUdm6tV+cmfvS+NZo3Ayd/97T9KrwMfpLTUVuqyvbPDTOfR8TM5eAKQbyS9wVTeefctuXPvHgHAz774TD6/fyggSAGwazXTsn/nNoE+DwBOZ9JoVOSdd9+lFBgZvp///Bdyca4FNlZbTfnpT/9C8vkCv/OPP/+lnJ52ybz77nvvy707dwl0fPrpp3L/959Lr9Mj+PrRBx/I3p19+ub8469/JZ998bn0hjNptEpya++29IYRADjqD6ReK8vmVkt2tltyd/825ca//c2vKPcDMLu7sy6vv/G6rKw05KuHX8v9z+IA4O19BQA//+ILOXt2Lt3eWFYaRXn33Tdp2l8po6rw7+T8/EoGfTVbvr13S4rVhjw+PpNnVwoAjiYpMgkHQ62YGwUhQYYgUQ7PqvxEgb/bqPxXAADBQlLJq2NWwLPLZXUBaCHIU6nM2Jv+g9nERQYbeASZGSHjE4AImKDdrmacQVLLUzKlVYhRBbjRbMjJ8QmLubAEKcAvlA9PZ6U7GKonTw7S9UkAAM44kRlYQAAwgyp3yEzmyK4Cu6tULssE7ETHaERWEqAgPAKn0xHlj/A0wU/69/V63LCiMjI20lxsAvYeGYCjsVTLRRmN+gxIIUc3KSn5VpmM1Gpl9jMDAHF9ttC+LABI+W8GGRAHAPYhMYX3X5kBNrx9IKNAsRIAgJAAA09BEZ4hJMAIr1nV7eUAQAuOw/lzMQDoPPwg5U3040UAoPXpcKOrAKB5BTmWWXDilwMA/VI6N+V/UwAwjyw2Awjb0GvxHgMBwwVEWWJRcIp2g5TWAED4UNbKdfWNQiVUsP8EFYLhfTdV/8hqkeOI4JWzxgRAc91uy+NHB9LpooL4VAZDBMr4RDYKqnBuAwARMAbZsEh6ZAuyeiURvHNBIqSZo8mYcsVSqUwpD+5hNOwnAMDQCy2jxVLMsM5tBCFN0rnLfiaeCa7Py0Qipp49nyQASAAO4KurounlZ0FVUI5JBwAu845hMBIAftb3IjAiHhADALRNIdkMohJ/GlkFgKDd3TIJMAKg+ezrfERi42qZbGdZQJPc4NC3yTFIGeC5gBG0fIAKUfXjqL+yP9AbUANCkzaadE9lKwqAewAiZOcyKFQpL8/JYD8AAMGjmqVcUakREyvYc/Jz6A+BXCyT0WuwOQK/67NzbDLbAIcsT79p1w0q2+S/EgBowAnaKWqv4Ok5QJhtG8h5/ngAEOf45iDgvxYA0MaIeQ6xH7tiQjEG7VTXU7zApgCbH98lG8yMNfFmEgB08w7nVi+fBWsN/VSTOdwMOSka5kQmY+w9dFWyQQPfV26yVPr+PACQ0m2XMFGJVRQDGnBl5vQ2njk/uUqPJIsEEmCy+2SklUJTY/5/ltHkq3lEwk2PjA5BTAS2j7I1ANQoU2woo/GA4xZxkrc5CaqREgdw7ajVKFGBWOV5KcRfbt1jnMCYCIlMZZfnIUMr5KScT0mjXqZSqcq1JSfTsa41mGPBNlcJMNjZ4FsqA5BFriAFdmN7EQBoDED6XH0DAFAZgNp/MEb53POIL6OEVZLh7ud5S6glJJDfHAAMAKwYm94BgAmk0K9TnsG3QO1gMYhjX3MYOFVCMjIyk33/9xgICABapfYKADr2Pxda/R3jwwBA7AsJ/C0BAPE1ML7xvPCPViKBnB39cREAuOeKgBAAnA0Shd3+GwAYxgQvCwBGALdLeLh4ZgI7JFd4Qj0AI+DGg9eBgiHpKYelx+I6W69jAFkA0OJzatXikjCOMRq/n4j9r8eLr21/LACI/qjzsjFq9exRUtEsBSI7DtxPJOFV4oCtW+aB6BlmwVocWvogXrY41Md8wXgwJiCS737OCcBQiyvs/i3ZHTIFF+6vgnvF2LfPYD7G/GlexHzuiSIobH9bM934j8ejbm9Br1xIASO10WIA0MV0AUsvRidxfhYh8IrYdR4ADOeAxYnRZNwcJeDigGnq7VWZFYrwhWvI3Tub8v67b5K2/vVXj+XTT/7AyrdYQAE03bn3qkiqIJ9/8UQ+/u2ncnE9lFu3V+Ttt1+X1VZNzi/O5Omjx3J8eE5QaKUh8s5br0mt2pT2zVgePXgqlxeXkslNpFKbyXc/eFuKpZyANXJzPZReZyyD/kz+6eNHcn2joN76ZkvqtZJcnB/Kaq0od7bXZWdzlX5mX3z+pRwcoRKtSGNN5M4r6/LG66+zcvEX94/kyaNT6feHlOr++V98SI9AVEr9+7/7hXQ7yMjPpFJT30Cg6IcHh/LokQKAw/FM3nv3O3Lvtde4YP7qn34pj74+kvMLSHkhAU7La6+/RnnnkyePlAE4nUmzVZbvf//7DDhGwwnBxrOzHjGh9bU1+ct/+zPKIR88eCj/6f/+f6TdRtEGkffee1/u7O1JtVKX3/3ud5QHd647UqtV5IMPPqAPIPxy/vYf/l7uf3lf+mjf1YLs3t6X/nAkZ6fKADQAcGdrVXZ2V1kxGSbCv//97+UUVYe7M7lze13eePstWW215LP79+X+/ftycT4WqDfv3tmXW/t7Mh5N5YsvvqDMutMdE/T80x9/KO++8zqLTPzNf/jf5fS0z8AL89n2zm2prLTk8fE5AUBIgPvjGcFJVFtWNglMN21jYynpqANz4qRJrgNEyNLQzZWxXMJB6RdxN4oWVXicA1ACySyOiQXYqqsBvIJ3Hiar9k2bMkROjgS/1F8KnwcLDM8XgZ4HAFn5E1nlGSXYtUZV8vmMjCYTAmk47cXltfS6APJS0m5PpdWssq8Vi2WpVWsECtGWAOIAAo4myF7nCZ1AmjtychVcE+S/CEjyGchGplowgeCeZgvyBVQltuxkTiolLQrC7RKDfL0fAIVYHAGU4RiQ/h4cHFIKWa2WKInG80CV7y8encpqRUGqvdu7LJowBiUPTEZU+65UySjE8QrFLIMeSIIxRjQAV6NX29QqG3DkGYBo9xGATi+xwwZFAR9UH8RmYzwCs2/Ev1UQWOcz0lypyGCoEmAUsQAACGZgt9uVwajP82ZykQlzCB7EJNTeIySaPg1UiP5i/iEmt0sEpMaMWEJd95lYx27A5pXMMpOaJgAbO69fNOeq/AYTOlhFCQVzTP5O8Fop8FaFC0kBAM/wv8QL/Zt93gGAeBboVwBCuAi7zKxlxb1XmZOhtnso3qEMTTx/FEXKQb7tAMBMChWAJ+Q8lAqoEl1g34q532czcnV9LafPkGlHIFKVmVRkBpN0JIVyKSmWwa7Ftqwv/QGk9QMHqCjDk5JKers4VhGrc2tVbAV6HKjnQBbOOeri7u5TF3/eM/oFfc0yHHdYr3qDroyHCuLAXzKdQtVAZXGMJzMyvvBdgIrY1HvJZ4KybxlpDwo7KSSYlWz7mXnMKcjsAzUzaV7GuEpEAD5gA7sBXjZuoz/2XnPqgYIxhp/GRMLGB+B+xqQNzqtNg1O0DeaDSKYSTK/6vhvz4b4O98CNv/MmY0bV/T7X3xOAka/KvYBRyHt0VeD1+tyzxEbdmJbY+Du/2KT8GNcEWTjbOMEsMQAkNATHOcxDNWTQKGvZ9S8HCpu81/bPEVszYtQyOLXiHAnGXBIotfY0xmP0PEwebiyp+PyU9IILjxt6zi1jkNh57Gdo6cD2DoLbMJAlq8nmdZHN4LgAACAASURBVPpxubVoibTJAJDIrD/q0AoSRRYF5r0U9R3N0Me8Dq0fBkyPcIh8WwlweIzQu3a+/cxjKA7I23nDoizhGqEbr3mAUzcyGDdx5mi0+VRGi3mEwosYDCVYfvi4yUni0VZIBOKFarNmxk6A0MVeVgQDwJXFG1xXM0iqmY9SVL3c2E7+elCZ1VdQjLY92mbGOnFSfcyfAxff0HMQ68NEUgb8TfsEAJH8GU06UlupSqtRl2q1xkJl1jcRdaq0PGLyYt1TZ9hIbmyF57TdXZIImzkmK6eMN6gkwEYYm9aMejxjDOqSAS/AgvTaPRn3BgL2w2qjKDsbLakU8rK+2mISDOsGGHz4HogJ7W5PE7uO/UcmIBiArGKrbXKCwnEoAjIZMk418I8swCxY6dqW9nOpJ5t76NgE4xki1tNiImpZ4duMFZTNL49Hjq8kySq0yWI+NsaDna3OQLZZDre8Vs1XT2HgL/rJciOW5IY3yVzW/m2JBb8G+LvQBI29zHc1mtccMOJ8G5MSYBAjOp2OXF6eS6fbYVwLMEEZWM72I2C8m28mCqKZbJBzF5YYJsmnMhrcSCNgACYBQLLFE+3uwYrABkLvKd4+EbDj2t+Y4d4qJN7S4TodzbFhgluLrC217niBB2C8M8U9K8OCHH79pQoiYgBG5Vj0SOotCzIPqosrEzice6N1Oep3miAEM1+/x3XPEidhQRQD/lyfVmuCwMONUtOooFGU4IirOayyNeMhVMBFkS3E2i5xE16vzpeoyJiU/i4AvjkBQ0mjRYEQZ3oGYMDo5bkYg6qNkrHNw3GyqO/49RuJ66naTYV2LmhRYzh65Umw77F4FeuXJZZCaxPzFjZrFhwbsno7L67JfBj5f6dAwf+tzXxxM7d/MoDP+pmpPuz68PzC9kYRzTBm8VW/5+JLNy94Kw2bz/RMsfiPw1D7WyyBscAzNSTWa/wUWpjp3gN9FUmGiOm/HPQzj9RlCfWwPXnd723KDD5mW5tluX17TT78/js0/QVY94dP7sv1VY9zyt7dW/L662/KdJaXhw+eyG8//kyurwfSXC3I+++/K1vbq3J1cS4PvvhSjo7PZQBW3goAQDDN1uTmaiRffP5Q2lfXks1PpVibyp/86H1JpbX0MuRd03FWri678pt/+oPctMdSa1Qkk89IY6Uo56cn0qplKQHe296WYa8v9wkAdgkArqziGlvy9ttvUwL85efH8uhrMADVs+7PfvohmYAAdQDKtdt9+hRWV8B8vMPA//DgSB4+fEq/qeFkIt99712599qrDMD+8Ze/lCdPn8rZGdh/aor8xptvcOP85CkAwCMCgGDKffjR94WV7iZT+Ye/+6WcnQ64z9tcX5ef/eyvpVyqyIMHj+Q//sf/S7o9MGJS8u5778ne7i0pl6vyySefKADYHkq9XpIPPvxA7t65ywH481/8Qr548Ln0+jNZaeZkZ3+fPiIAAP9f9t77SdLruhK86W1501Vd1V2NbjgCoJVIWQ6loYY/SBP7t+5qImY3JmIjFDM/yFAkBUoACaDR3lSXr0rvN8657773vpdZDYAEpVmFEoHo7qrMLz/zzL3nnntO+7Itvf6Alcebu2uyt3dDbu3vkpn52WefyeHhkXS7InfubMr7778v6+sbbDf+5JNP5fx8LJABe+ONA7l9OwCAZ2cX0u1AmFPkz/78j+Tdd94gAPjf/vr/lNOTDkG9Qqkg29u36RT9BAzAKwCAAxmOZtLpDRjkoNBmAKAucm7ixJuxAwBtgrM6/QUAYNpakAIgvw0ASJddBNoJAIjpB9CiVq9IuYhgZUJts+lsJIXiRGr1IoNSMNIKJTiNjqR1BYZdn4s/qrzn533Z3dmW4RAsQW3ZxQIO0xm0Px6fnHGsrm9tE0zoDqC3GDSFEMThBWMMBHVs7x2PlekGR+KyMgBxTBh4IPDEd+DFAHA8JjjRAJKCRgO0yw4G1IsEcAZwnOLG1B6Yyeb6hjx79lLqlZJcXI3kxjYYhWOZFWbqRlcGAAhGHrRpigQAoSlWbzRcC7BqGMTJDFkBaGl2JiDXAYAAViDMnAKAYDXiOSyv1GQ0HLD1xgDAaqkk7U6LgTtyaQCACMBiMVlugFFy5VlDUZRiG0xIRAMAyHU+dfF9DQCo41k3hmBaEADAOGm6LgFPA6AALNkWPt/KZ5eDY34dACB4GP78ouvFvG7BZCYCAFdX17XlGmLp+Qk1M4u5keQnGPdTubG5wYITxUmdWxaCd5guPX16Jq8OYT+7JrlcU2a5Cg2pyvW81BpDqS/BbRtg5oCsVfxvBhBxQs9EDWOP645pyjhtq1JoDQcmiFOl/lTEuOJGDu0OaGV2u3J5eSHdXkcNT9CGPwZRJU+DmukYLWYKABL4d+tcHE9wzSzq99NEiC3FMWCE74/dMPW88DkcR/W4tIUBe4fXu3MMVwJsLhmxgMgHTPkSxzwAQAS+1gLNa2TAq3qCeLHV2DEpLBEyxo8PqJL1m8lrBODTiCWTUMbVZk34Y1AzHqsaRxnz0IEESSujvd8DDTEDyoGjcUCJ+50FpkKVl0wAGx8JABiAMgMrAlDOe+U1gvD3IBhtmi4GAKqrNZ6ZXjclJDwLS9sL9d6rDppdV9zOxmflxucXAoBJwcAkDEJiaPdX3fHs+34nAGDsBugBwMWJTQAAF0MBfoy66/PxhE9wXXwRJSR6fVprSBUXrlFgiHaCL/6rncN1x1/0e/ve9H7rfNQ4SVlJ2e8nRu3+93IEBnqz2upqKlN1MkfMhiTCeQlp7FAoSLXaUIaSWwfDfqJjwQpFYPyFuQazp5HGC/0BzcPCdYTzsnvtr5uPOqwvMShscx0rAp4Ti8Y490JByoWKlKGrV8lLHXFFBQnthH+aJA3i8FJFDX5GXjphSoYH5RPcugAJBJN0UbdgbdMLWpMq8cBWWsdQA2NniCQWEUi5JLNiQUaiMhG4D/32QPqtqUy6Exn3B5IbdWVztSp7OxuytlSnxjjY8INBj7IYjNdGQ7nqdKXXhwwF9peiyBRSGOoCbPNbAUBoAA6p2WxsMtUAhJHRlwcAcY24Zjw3AIAGJv4uAcAwuxV4Sxnj8dpsDHruF3602cC3I72e8eLB82j/tn3MWqDjPcaKCQZ6G0OQBiCRqY21AMcAILod1AX4egCQa3wRGoA13ZNNr5foCczBAgCoGoBvyJ2ba7JsLcCzgcpF/HsFAJ37tD0TMmo9i0xNB79OAFD3tyy4ZgAg992IwRbvv1yPEwCQgI0zt9D1BQdwxjGJNIuudSi8qskYXpjDXBGjzed3BQAqwxxmFcoAXDxPsgCnFdZ0jlqnSPgsiQtu7fTrd7RRWQxuACDAVshGGbPdAFHTVkSMxAITTdwWA9kxgMe4Kbp/FhPHLeDpvjq3/sy1i7vvTYB13+KbdHoZAGrrmC/A/M4AwNevf9cBgLbuzAGA39spzPCAVtdEdndW5E/+6PccAPiSDMCrKyCQIrfe2JB33v6GlCvL8uDRM/mXXyoACJODP/yD78nBwQ4T7k8+/pW8eHlCAHB5WeT9d9+UleUNaV0pAHh2fCa1Rl5WNsryp//p+3Tq7HYH0mrDCXTK/3/54aeCLsjllbKUagVZAQPw9EzWmiLvv3VHbt+84QDAzzIA4K2DDfnmt75JAJAMwKdHMoCOXrMmP/jDD9hujNff/u3fS+sKgMmMDqV33rjDzfD580N59OApQRlsyt/85gdyjwDgVH76858SACEAuA70vijvAgBsNh0DUAFA3I/f//53BRVTJIC/+PlHcn42pAbgjRvb8l//6v+QWgQAXpy3aEDx/nvflINbtxiU/ctHH8knv/5M2u2ZLC8XPAAItgZMRR4+eUgziZWVMgFABEtnp1dyddklU2xttS7bN5blzu092dxa8QDgy8MWA4CDO+sEADc2NuRXH38in376iZydT6kBeO/eHbl9+0AmwwkZgHBFBmsNCeuf/+c/kbffOngtAPjqoi2nl2057w5kOsvL4dGJ9EcQX9eANHZt08Qprggi5nLaWBH7zxbJuCJhG8Z1AKAtAnGCpOFnNuEgA7CgGgo0q6iWGBy1HAPwdQBgo1kniwnGKAAAUZWuVHNSb5aluVJnO2weDL5JXl69OpJXh6fUw1QA8Ep2d2DwUSSQhqAMYF2pUmNV6gJsTmwUBUX+EciiemMVW7VK1+zAgjoAadiI1NQEwIZalLNFBt6pZdVaU8r7RIpl1ZTBz+DC2+v3ZDzUwBDjEPdhNBhIc6khb929p07Xo7F8+tkzjktuYGDxFOGChpbiOgN1gBmVimpS4FiYI6iU4lxiB8kvAgD1uQO0g4B2hQE5GIAw6VGBb7RhV9gCPBz0CABqC/BEqqWi084Z8DxQ6fEbhBO4f11Kh42DyUHk1DT3fgZmixPYtEIaABgwXFWIeDIZEQAFaGsgjiX/cZAaf++86Uj8WyoHZU7zqzAAkUgiQWRyHVUgjQGIAzOZsnZDJ8IeBzGtDhiAI7a8I+mBtiXGKO4T2LLFwliKDjAHE3Brc92xDvW8i5Wy9IcDGoDcvw/jpb7MRiuSyzcll69JCclqPS/VxlBqzZksLdXoJAxTm163JxPvShqxTNxftW3NqpiYT9oaxhZlCzjsuu0zrCrrPzBP0XrX7fbI5gArozccUJOy2wbgh/EKFkfhtwYAfbxfMIDQAMNsC2UM6CiQhHGuACD+HrNzdGypKLW5r1kLBIMwVMTHzj3N2mLQ+sZM2QIP/TM4nbl/O4BVk6wQYHsA8JrJll39w5sC8Je9Xm9yEYGM8ZyJC0Bc6yJWL/5t89WAUWPeWiuJBwCT8/UA4BwzLxRlcG9NJzGAqLqOxACgASP4Cke49d9mt9nMF3iekUO23Zf/PQFArB3hxsWAF37q2Y9YU21+XUP1CQD84oFzHYAX5w3x94X1VP+2CFB73X7wZX5n13sdYLfo9zFwhs/h/0WkyPR6cf4BAIzuuX3e3V/I+ej+DKCiSAkTfy9c6ztNCkplthKrFmp4KAAAAXL1em2OYdsXGX9Mplxf0gTWjq+xRij2ekMhf4FZBhhhNzJzAFKhZV41IarlqjTrNSmVdP9ABxF0lWu1vOze3JIiipBFTUzNrRzzHgk31jfOP64Dga2M1jVfNHBxhq4JEQCI9NI7wOZlAM1YyclgOpL+dMDvgoneqDeRcTcnpUmRDMDcaCpbqyL7O2ty52BHNtfXpNqoSK/fdwDgTAZD6Ex3pcfiuLb9Qt4CLHcCZa6wcnh8mAEAYayFOM4AQBT04v3XF2r8c05YdtMcC2XXAYB4RtmCzSIGYHxMW+uzAJ39y5h4btZl2uziddv2Jiue+Lg+ZZTNiwlmWG9zwIYDkDIagDGY5gptxgQkAEjpHd1H7fnb5wEAQicbxXloo0NX0piUpi9tYLLNA2oAOgagzR/OMEjHCLpeWrLSLMrelgMAoxbgnAwdAGhHS55HDFTELYzJgmGAis3sbHwaFu0MA9A0WaeIgcJciFujswDLPDszBo9SVn0Yt+Fzun/bmFKFeM/Qwv2Kfo93ThxL1xiAlNeNQJr4/GgmlHT5xC3sFveGPHMRUKj7uScEuKIW1kYQmWz9iNdA//cpisOa6+FF07UEgIqvNTs/Ukagm1EldKC49aCoAF+8HhgjVNljaozEONE0p6Pxo2D4YukWY1Za3ET9PAxhN+ZsXOs5G1joWHOOAQht9uGwT/KDAe9xlwY1WF2rcNivQ4FSr0tblC1ev66gma4t8TMIu2UopIaf/WYAoH+ONgcjCZx4PU3xjpQBqEWSEFMCnI4ZgHMM7/hi9M5knn9cYOE9cTJE/v5+f688G4+Ggg6wra2S/PA//YAtW08evpBfffyZnJ9roHH7jWW59/Zb0qityqMnh9QAbLV6gu6t73//W3L3HswoevLxRzC2OGaLKgDAd9++SwCwDQbg/Ufy6sWFLK+KrG/XCCjhBF+9OpZPP3sirw4vpFFflecvLuT8Uj9fX6ooAHh2IetLIt977225ubsp3VabGoDPX15JH47Dq9ChW5Lv/+AHcnp8JQ/uH8mzJ6cEC5Agfvf33pF6XRlRf//3P5X21UAG/aksr4EBCFCrLC9fviK7kQzAscg3v/W+3H3zTbICfvqzf5Rnz1/JxTnMPFTAHm6/qDw+efpUjk9eMnCB6cPvf/8bDKQAAP7LP/9ari4n1CTb2d6Xv/yrv2Tb8aOHj+W///f/W9pAOkXknXfeY5sv7sfHH4OV9xnZesvLefnOt78rB3fuMIj5+c9/LoeHz2UwHEmjWZaDN+44BiA2pba0LztsQ97YasjdO3uyurYsrdYF9fwOX8JZVmjcAqbk+vqa3P/sAc1ezs5GUquJvHX3juzu3uRAevDZfTk+PpVubyRgK//4x38ib967JeVKTv7b/wUGYI/XXK0W5MbOgSytbcrxZVdOrjpeA/Dlq2O2AccAYCbAdZmAX4hde5aKtGep5v8qAGClQkYRAEAwffxCBw4QglEgJFNtiW0u16RRA9iGRG4kk1lPbt7cllqjJEsrdQKKYD9Cd/H0pCVPn76UcqnOCi/0EwEAwgUYwQSqvNDbRMswbdAJfOXYCoJk20CXu2+8yU1EA/CJzFhRAvgAV7k2AQq2uBQAmun9w6QH88VYUDb5Wbks5lWkfjDgMXGN0MSEbmC73ZHL83Nq+333W9/me9qtS/npP/wDwT6YexiwpmCDEIBhC3AFoIqChDgWwCAkIuaOqos5GIBa9TFXY4Ce8aLFajwZgGVtrwQAOFAXOwCAaG1eXmnKeNiVWrVMABBOK9VqmUzK0RSV8xJb6+hg6qpfmcDE3ZDAiok03yLdw0VCxAq4zYOAiwBA07/SwEVZWNRacm1cvhJvURi1BbMQyesBwHlGYlxJQ2K3iAGINl20aSOJKuQKLMrEr/EEOilwW1Q2RTbAUIMQCwAUAFTNOLS2r4KaTadEsDZmnCc5ODDKmGAjkiN8r7U9wJX9qtOmA/mvfvVUPr8P6j/ywKZMHTOiVJpJtTGWSm1C8BdrHHQm2cIPQVXqZphuSRCNZ5XficjbOLBz98/GzE6iG2AtI2yzx/wk0KYsTpjzgOV8cd6V7lVfjo+vaPQDbVSsc1g3ySzUfgkmtD4YiR6tgUK2TgIAQiwBk0f7UxN+NSDhn85V2wJeJCyNhrpw42cx+KcaXFoswHmbCcwUulhs8dB2GBTFYkHssOY6HSyyZuaiDp3LCPxmaPYOAQzHurH2ous1ZqSXb5prXdfviAGSEN7MM7gUQIfIvnMq9YzPwPhD0QMnvwik0sTBsSyp959NZhTEC4ys6xln2fP2Ca0DZpz8j/8uzAsyO8EIpMNoaB9KExHeD9PucY8gNiXSoNrp86SmDe79HsZ1fwlrnjIADYBaBDjZU4+BNdVA09+QrRaP7+jnGBKZ97mDLVTviwDC14FhfF4OCLOxYrfPmHMpoGbPOPXc+ToZgL8JAMh5MlEAMJZZi8dkPOteBwByTrlxBS1JAhSQBIEUQ9Sdhmdv7CVl7uOXYS9T6QJorw7lqnXB/d/WeRRB7DoxdmO2ol/L3JhPgeBF88/mNvJRdItg/YR6B+5JvSaytlKReg1dF3lp1kuyvFql+ddysyZT6KShgEFGs4LLnDsoGKLgA6beWNur8FJPKwxOlWcIC7KJuyuzxQOW0BOlKVJeHjx5TCBwMINM0ECePRtJHkxFxP4TkQKIkjDa2xa5dbPJeHl7c1VqzSrjMzwLFlyHY+n0B4xl2AIM3b+FAOCRtgCTAVgUAIA0eHMMwMUJcBaUtSYH06AD4QJr/SIGoCaIwfQis9JHGnshRvs6AEDXThcBEF8eAFzMFPIFhIwmqmr8ZV5RoRP3Cf9zTXRajX7N49DJk/FvACBiVswngOvWAqwdJk5Gwn3YTEDoLmzu6lyw5gHA733rQOIW4EIesVKQdpkDAOZagG3/SZjzboFD94aulRGwEus4RzfH7z9edzbca/38InA4OoDTHw3A34I4OVl44yPSJC+Jv9NtDTrrWCMIAE6V3bsIADTQTln+ygjW/TQhoESae5n9NJY88bqR+lwsd6UhYzRHkpGmjOrRiLkOXpnCs3vzHGDjN8DrAUBKPqEFuAAZGgXnyQqnFIkr0Lp/G8NV86o8NeV9LBwVQnzea8/HNnr82wPDuHhda9mG7aSlOFNcHq/rrcpYgEjAlmu4BbvrygK0Kg9lv5vXF3VGen7sIhcHQBZAr/j+mTFJ/BxSAG6+nvD/ZwAwnZ/B1MuvOykA+Me3mrPBqC3IGzY2S/KDP/g2db/Anvv8/mM5fDmUpSWRUkXku7/3XcnnqvLy+Yl8+slT6Xb6bMeCOcTdN/ZkOOoTNAJTrtsXgffBO2/edgzAMRmAR4ctmoNs7Tbkz//zD1mKhZvv/c+eyeHLMwrhnp335fJKZHUDLYRl2du/IZcnL6U4G8offPcD2dlel6vLc/nwn/5Juv2ZdIcitSWRmzdLcu/ePR7j8cMzef7slIyGWr1EALBSLRBh/vDDf5FeFzpvE9ncXpO9/X1uhocvX8nTJ6+k31NjEdUAvKstwGQAHgtk4RQALMq777zLxPnR44dyePiSrEfoKf7+99/2DMB//vBT6XVFiuWibG5uyY9//BPZ3rkhn336ufz1X/81N1skY9BXfOutd7jBgJH34MEj6ffAUCzLO2+/S4dgTPJ/+OlP5eTkSMbjIVtQ37h3j9XSs5MWAcCLs7ZsbdRlZa0id+7tMUFGC/DDx4/l6KjP/Hd/f0neekv1C8F6RNs2AEC0AN89OJDV1TUm7w8//1yOXp3IYDCRSlnkL/7ih/LGnV0atAAAhAbgbCRSbQQA8PSqJyetjlx1h9LqDeniiSqnuvypFyhFled24jDxMFjhnpXZpCKHugxAtEj4L96DIroz3eGiAFcXwQJbQ1GNqdVrBPbQHnvVviSAxETbfQ5/1jERZhOpleGGDHCrQIOaQmUm62t1aTRKUiyLlGHCAYZcrqQMzfOuHL48ka3NPSkUKvL44XMy+sAGxTxqd9raElascMEECIINJQ+dF0T7Tux5a+uG6v2NtDKPCszSUlM/c3UlnW6bY1zbBK1VM7i4xgF+owpdkiIBT3UIHnN8f+MbuxSufv7ihRzs3+L3f/CN9/jefm8g//N//S8mC2D24RrxfaqFoTbvWLhN1Hx7e8c5DqOCrwm6vbA54TPWAjwZKbCZAoC4TxgPcO1GuyUAJny2WipIrV6V1WUAgH2pwb58BKOTEY0lzi8vqaFGwITaF4mV+gKATYOjAADauVp1MJcw/lQ3LryMgZeO3biV0RiA3Kh9tSxyL4uq3lkAEGBhNqzItoa8PsACeGhtxhg/aF84v7iQpeaKrKysSLWswQDW8aBRBuYbWApuDM312Ifrx3NHi+wQzyefY9UbawlOGWBfCdpJ+ZFMRn0yZgHSAkRGFZ2C7jmRxtIS24g//fyB/PrXz+T0RKTfh4N1UYArAiCBbk6u0JGZgA0iUqvCRXuV13Bjc0tKlSKZqBpAKEDrmZGM8LWqhpeTXIvEn7P30BhklJ8nuK3AM5jCYA73R0OaPcHgp9ceSq87ErC6T0/7XPc1GFIQEMkC/47/0fEVj5skIPcJjLUyGeMHSwGTex0I0OwEwxXsHtP8tBYPTThswGhwlQKApsPC31ELR9dmzEtrCVUdMjhqKkDE+HcBYOcZTtHvcB1gRg5GARB1MaQvChE3dG2ZzpjNA38GkM0zvlzrm/suD54vQowWJDW+NTsCqfhRxLeLSb0ZcIvPNWrD5L8BIuK/KKnwOpIO2GG7nzs+l3U3PhQEVFc/z9Zwb8Q64deTyChEzyGbwIT2a62yW9trmowYEGR4UFpoCGt0xKT1rojxehf+bvdtjvnH1ih9n93a9DF5UNG+LgIMY1AxvQ47nr8N7vOe0BuBupqMhDkZH+s6APAaHNV/NP1+A+nD+m/ghmvpd3EQDS4oIaF/sjtiquZgOAZCB/xvIBzP3ZgTmfFgCX34nvicwZoDOxrxDTsDXEcAjsc4q6QmItSUg96eM/3Qc9JjW+KGvRksa/wcawsKBYOhix1QzIpiLU0KoUHoCjgJAGw3MH62fDZYC+wZzURaVyAmiOzt3iCQ1u5cyNJyRba3V6RQAOgHd9xg2qEa0wqAUZ80l2fhHFrKxu5SJqAChEhI7VqN/cZZCSmDidDUCoBZbwy9wRn/vOq25eiixxwBRXMAgKVxSUrjonQveoIw5OaWyJ3bm3J7f0N2d9alVC2R2W7t2gD+UDhSPbDIBXhS4jkHBiBM4dQFGKQCmAISAOTzDPGMjTdjrcUgiLqPq+YYiscoNCNmMyDRs4p9Yn8dL5sj1t8vjknbn65Zdyd+McU9TZzu3bj3LDu/3oUo3YMB155SzExT7WJ7EQiOBhjva9pxFLHVdd/TT0Nyxow//Fil9vaUsTpyKgLieWfE4wBZBVMC0GcgOyV+nCwHxxsLgmpiNhy0ZM1pAH7n/VsZABCM1xgAtHOx522Xkxb3YwY9n5ot+AYY2h6VLHDGzLY5YZq3YTylDKPkwcxpAJp0wDWbarwIk1HmfmBa0x6w0M+n4SclShCzUMtvnFmD4jWMY9WN0Xg/ta+P75+ChVpM84Ah9fuwp0YagFg/6Zo9Zc4ICSPVE02ZkOEiUwZgLN+gazwKsQDL1HgvBQRjExAAXwXnAMyCAOI95zpsGs4gT2hXiDGeVTKGaz0DDtXASzsh4kKRn0/QUiVDOHqWzqQOMgneQIpkC/1eA15tHhr7T+9ViJUMFIyvN/6sEVnsOQbpAxBbrr/fKQj4mwKAoWUgO/6RWXBc+vg90thNjYjcWPVjLomhaeSZaADaWLXnlRYXvhCEj+ZXDOj7deQP9+qz4ahLBuDmVkne/+AtWWo05OjVhTx5dCg3buxKvV6Vs6tXsru7zwTn1csLefD5S+l03YFN/gAAIABJREFURrK2Vpa3331D7tzZYxve40eP5elTuDcqAPjWm/uyGrUAnxx1CQBu3mgSAARF/+XhqTz4/AVBrOEgJ2dnbbnqTGVtY0m+93vfkdWVmjx58IkMOufyg+9+IPs3NqXVvpJPPvlYDo+PpNMXisLv7ioAOB4V5Onjc3nx/Iw3FMDft779FsXj4eD0ySf3ZTLKS6czlu2dDdnZ3SW4BrDr+bMT6fX60unN5IMP3pW33nkrAwC2WqoBiAmHFmAknQ8ePJSXL5+T9VirOwCwADH4qXz4i1+TyYcJtby6Kn/6pz+S9a0NefL4mfw//+N/EATC/we379B8AwAgwMHPHz+WYV8Y7Ny5cyA3buww2YND8OXFpUymA7avoX0ZelNnp225umzL1UVPbmzVpb5clLv39qWxVJF2t02A8vS0Ld2OyM5uXQ4ODqReqcvx8bE8efRU2q0ZQeDb+/uyVF8iuPP5/Ydyfnoqg8FMalWR//KTH8qd2zs0fDAG4GwsUmtUZWNrV+pLa3LeHcpZu0sAEEYgl602Ax0CgFg8uAkHVkYYn6odhQ2IraJfMwAYA3nxoo/FGpVVBMBgEFVKAMSuBwBRKc9PETzBwKAqS408xx5af5vLFVkCAFgSKdfgwFsXKVRkNJjK6VlbTo5bsrK8pQDgo+c0DgClGUGmWaAfHLzBVluM64vzc2pUWsCglZ4q/8323OFQirmSNJrK+gFrEWYYMGxQZ0tbYSA2zKXTi+TiuqHZRxeykdLSqQ04ELm5u8Gxdnp6Js16nYv4m2++SZc7VD8/+uhTqdfLjuG1Qp0g1ZUZS7OxRGfs/f19Wd/AOH/KjQAABYOjqYJDeKUAIDfRyARE34PNywDAXAYAxJxVBmBdxoO+NCIAEODm2eWZa53OSw5i5VFVyi+AcwDy4s3EVwwTxp9eS9gQvUlBDOgwAMu+z2t6MTHS1iq73jgmSgFGZZLF35eebzbQihN7JnyIl2EuQUfSqVyeXdHpGUAdg9TcjBVKOydcH5IFrwFVMFDNnWUEduB4XbQXDYd8bjgejotj4HvLBN4mMh72CADWmijw1CVf0jZ16N5V0Mo7GMmjJy/ks89eyMMHbekPCgoAIpZEEF0aS66A1hhlyIGFjnnRrDXoRg/naYwLOmGXwObQxADXhvNAW5x3oYSeYaaKHu4f7pOxU3FNuD6uE0s1MmDZJo+24G5f2u0BpRJ6nZFcXLbk/KxFoykk+gT/AOBFbXvKtkECZQFFNpDAveCL9xv5qIJAXMeoH6dJLhJ61fo0zSIEX2C2pIGoHo9sP9cCDEMTBKQ+yQLQRw3AUG0OwbAmzQBCGQC6QN9Gn2cYujZjJhIUs0d1Hk7OMEVBEuoYzT4YX5wYWMJijL4UoLJ/q5tpYDSkAXM8l3gfsWFF4IYlHLyvzjxG77HnyvlD+ABqgdFFOn9jQNKAONw3b4TgQBwUFIKAdt5rAPr1ya0LBq5wDETOn/4+uJ/5wL+gz5puwx4ID/fJB9CWMFyDgMUMYiZESQtV2nId39s44bLxonZgC6Q/zCDCA4CxlmQcKWfHi7FNAxAafh9rGKXB73XjKR0vi+qLfJ7uPmhr6RdrJ3omRnKf/eW6BBPrCc5NTR50z3zdK859yMD1sZWysgH6KdOrqKYoUfJmACC+hwympP2XIB6MuVwbsO0ZcYsXiuPY97E+GtCE4xrYUfQazljjVYIhmM2owL9/NmSGuO3UPXIUSNdXVmVrA0VptMyNWCwqlzAP8HntWuDaxg8byIOSD96J9Uz1/NhQSIkC/Cy+q66l1bvSGqiUZ3dPfzCS7ki7MwbjiQwmQ+mjEOK+F0t0cVxhC/CsP5T8dCQ3typycGtFbt9alxu7K1KqVij54RZzFo5gUIhuI235dRqArh3YgJjD4xMFAJ0G4CIA0PYEO7auh7o/4FopyeEYR3hG6BK5HgCMNRoXjbzfBABcDP7pswrfoTp8+ixCoUBv8sLO36hF26+XbjDY/bO4TT//BQCgY5Lh3qHwrnNPr9fO54sBQNuHnYSMY9l+GQBwd7sp335/Xw5ursoKgeW+FAtgwRnMoOt32IemMs0H46V475tb31wnECVcIlZZyoCz69R4NdovMohQYJjyWKk+oX8Y7twSPd14VKUmT3GLL8EPAoCBJ55hCLIoqUUuIyDY/mjfYbFMvC8tAgAz99XdH79OZeKhLACI8+X3I0aGREKkibeoMwh5nm8BLqPgkhiGAPyjU7AzJ0nub/yMAdoBhzAgX/cM7bzC77RTRU0Z2VFHaRjdVwqUb8K8BJ8lG/PqWhoASMSLU3FxYuTczf0FlWwCl8F0TdcjnT8WP9rzMP0/7CV4qUY9PCDmAU8vJePirUUArnVE2XhPwcB/KwBwTkPcCiXJQhbHF/8mAOB3tkqz0XAk9SW41Irce3NPNtbW5Oq8R6bft77zPZoZvHr1jBUoMB0OD8/kwf1jAls3doryzjv35ODOHsEHuAA/evyMvwOj7N69fVlZWVMTkPsP5Pxk6AHAH/34R4KWsZPTS3n54kKuLodyddGX0/MraXdHsraxSYdhuKU++fzX0mufye995z25e+umoG3584f35fmLx9IZDFiJ27m5LPt7+zIeAwA8lZfPzzghwRh5653bFPgES+rRwyOyMFD8297ekO3dG6yood315fNT6XR60uvN5BsfvEWW33g2kp/97Gfy5PmxdNpqboKK6rvf+IasLa/Ig4efKwDYBxgGAPBdVvKBiv/i57+WTke/q1zNyx//8E+k1mjIq8Mj+cdf/JwV36WlZbl1cEfWNjfInoFhx+eP4EYssrZakr29PVldXuFCc3T4SrqdFq8FbrNI3rEAn1IDsC39rsjWdkXqjZy8cW+fwslg9FycwyX4Ss7Pp7K5WZEbN24yeTw9PpMXz85piLK2WqTZAwBguBE/uP85W5SHI9UH/C8/+TO5vb/lGIB/zRZgsLCK5YY0l9akUG3IYJaX81ZXLnt9uez25arVcwAgFgm4iCoAON8iWWSFRbXusgCgX8wXVXCu2VxCQhasvzHZUo00tqUWClxI63Vo2Ckj7qqNFuBzFzRbZQoggkYDjbLI8lJV6s2CBwGXV6pSawDsUpZQkWBdkQzA07OenBxfSbWyLMV8VR49eiaFfIVBJConttm+9ebbZGVBW+bs4pwuqty8HOsHwApZc2j7RRtHoSJNUHRFCG6DGUpxYTtRuOXRbUxBaJjTcHPIAwBsZABALMoYE2iZxd/7XThUA3yZyM2bu3SYBtv0+Lgl62tgZY04LrF4KwA4kbW1dTm4fVvee+8Dumv/8pcfEUBX0wE4+X29ACCKEyvLdZkMB3RlzoFuNFGHu1YLLcAKroUW4GzZJQ2AFoW88c9SBqCBcSkTx8dAGSAwBHJ+Q4yCG4aoaYLodghLIO3746p9/LlU4zIOBKklwQ523XARsFydX3HcA6hDcoE24W4PLI+Jd2pFAoH2Co7RvDoB20vPQ8MygIQQN8dYwJWCRYzWXCSB+F5o/hVgljOGsDVMh0pSqdcUAMyNGcwioUZQ9+roTB49PpGHDy6lP4CRTl5GE32OMIXMFaCjMmZiwOeLQk+pRE3IeqMqy426bKwtkSVdYKsN2jUQoAGE1LNngORMOIirku3rrg3tzuMJdZt4PW4cgfVnxjfm6qdJZUG6bejZ4vpH0umOpNt1piQRaMNzjcxgDAD0N9QF04wTcgi8tIXZAMAY/MNncG8RRMUV/3nwjyGa1zSKTUASHmLmOGHch4DfEikfcEUMPCZursqpCZiutgoAaoBnbr9pgmIVeK28h/3BTEKuq6rHAZS5yb0OBDTXantPDNhr8qBAa3Bciyq6sbah7UUJPS3V4PIAqnt/ugLkovlP9jQBVjgV6z1nIk/tTKe5E/3M9gwG0gkAiLZ6/b21OunTjPdFfo596fOtUNn5rf+y1qlMEhIlfxnAL9IC0iTcrRHWHj7HxNHziFYWD1y+7nnCmkGva75wEwNzKXgb1n39xuuANtM4CnNB/+aP5wN7ZbylCU96v9PzDAxA18LqJDTM1TGdD7Z+hPMxYN8Bad7IBfusjiNq4LphbPGPFWG1wAaNwDKT0dgkCd9Bl00TZ6cLJFjcAZTMTcN9h3a2JW2ma4sEUeM5uB4pxY/fIegUAOISt3yNPZgH8y3rkGDbaxnXAA0wxD0DhfbAaEdRM8MyI6dWk0q43cNgEKwKsITIQEP8Gdp7dT6aph2AOF238EI8g+4M6LyOUDSZTqU/GckEoEtB5ynem5+B/VeT0jQvVcRngzZdXXd26rK3XyMAiHgQ+4nXkhuO2Wk0GIHhBedf1wIMF2CnAYj3Ig68arconl9ITUCcM6StEzomQkHEAEBLthHXIQbvdFFwvq4F+HrA2a43Hv/Xgj/WMkkWDFa1efZfCgDqGpP9fj/P3IBPf59+v43N6wDERTqU/F7EqDCQoY4bgPOiEwoN4xvHBBjecRqAbAEWjfWpyegA+3SO+hZg6vKiDXk6xwA0DcAvBgBjEysz6dL84bUAoANjzBBHF715iZmYURivi55B6MaYrWv6ndcxsLLFp3QN1XNOCtZk4VuRyDHxnDHHHBvb9Dm5RmlrqTl623fFph4siLn7NBd/OBmD9D7G54y5k67vWMKYt05QCBlJ3mmIcidbkJtaroTj6pqbvXfKAASbMGhVx2M8Hv8gNJQdI9icgNFBlmmDNq0+F3eCWAPCC7vTAACiddcBnKaRGIp8qslnQCjOmeZI7oV7aOs8iUzo6HIFHTNYSvduxjhTOCErAFh0LMGvGwDMjs+YqawnHzODM884KSj73yUFYT9+XLdY2OetsO++x+K+SJYiGz+Fb2f87Fqq47hR1yNlbCqgG9ZIjDd74bnRRMt9Z5bVGhXaIrZ27t2V3AwfAAMQzLaDg1XZWtuQfmdKsA+tqdBVOjp+wZNAUgOQ7PP7ZwK5sVu3S/Lmm3fk9sE+2RKHL17KgwcPCHrVGwAA0QK8RtONhw8eyeVln+3EN/fX5U9/9CdyfnUpZ+dtOTpuSbs1lMuLnpxf9OSq1ZfmUlNGo77s723J5emhlEtT+eDde/L23QMGNE8fP5IXr8C867D19ubNTdnZ3eFm+uTRmbx6ee7a+aayt78lk9lAzk7P5MWLLlkjuI/bO9uyvb3NyQjDi+fPjpTR0ZvKd7/7Dblz9y7vL8C6J09eSrstAsytUq7I+9/4gPpjjx89lOcvUClEy67It7/zrtRrFWrf/dMvfiXtK7jhKlvlD//4e1Iol+T09Fzu8z6NZXUdLbnvSLXeYAL90a8+lcePT1kdW1svycb6BttTCfoMhmSMofe2TpZLUeD8AhOQVmtI/amNDejTFeT2wa7kSzMuTti0WnAJ7kLrr0bgEsHfxemlHB62uV6trxRka2ODwFCtXJMnD586d9ihNBs5+Yuf/Ej2b22xVRD6hSevLshyy+fRjlCXSnNFhlKQs05HOmgn7fXk8qor7W5fnc4cAOgXEFZLstUkdaV0AWM0M62aMLeA/1YA4NRZp0cAYDHPxemqfaUtwKya81tJT+fXzURqFQCARak1crIM049GXgAA1ptgHQkrvlhsO52BtK76cnLaIQOwmIcbWI0t6trypZpeeGHyQn8PgcVl64rzCa0IZrZhIv0A/sDeQcIBABCt3DhPsPNQZcbcQOUfAAmSACS9BgCqGLhWKRvNJoEZBIim74PAu9vrEvTDYrS+Upd2pytbm9vS7aLNEW6rMG9Yk5PTc1lbVvCx1xvyWpeXGrK3d0veeecdAtdoS0cFG8dnS7M47TIm2wA/sdmNaELymzAAAQAuNSoym4w5LuEuC11BuBe3O1es2jMgK6prarrxZ/79mkqlH7MZ/DABwhZ8Pk0AM4wSADwxgBC1pvrv+9oBQGXW2Pi5Or8gAAigDus8WKMAvbABGYgQA4AAouJXnAxifBoAiNEMQ5v19XWCVADaUK0rzODyNdAW4HpFKo0KAT0AgBOZyJigV17OLrpcA89PZtIfFAkADqYKAOaKSMDQQgCmwITsE4w/nBoYrQCCwQRs1quyfWNDHbrhPjYeyXQMYSk1wUACSYAJSTKBEE0HJ1MNTgBWG2AUgxsIiq66LQZqKDDVak1p1JsynqLo47S8JnmCXnxPolESxpzr53VMVwR/bAeDsDVTUVwdnEUQqM8QfXlWgh5j6rSs9IkQWCS4P59sGRsYAQP1/ghoAhwQJjCWtGiLgbIIFRAz1qEmz8ZESzXyaH6C4M+5/hIUdSAg5iC0eEds0wnt1x7gcgGNBkDKELJ7ZABgXNm1FpTAEHAsERdYfjkAUOduzB7Sz6VtNyFAj8WZbQ4Y6GPnawFZHIBaKw+CZWi78lmZNmv0fZRhcCBSDP7h75ibWKcB0qg+buSebOPLHVOP74BMN2byiduIF9H+dwoAQv/S5kSckNvYCHPQAYBzboD6hPNgjyUva5ei3pIz3LHj6VoZ9oV4HOC7tdVJW8t4fr4FWJm5ABjwGTLyYP7lpDVCS1cAhvUAmvxb+9WUIuq6bsXFLQOCDQC076KRGBnqrm12qnMUL4AghVLJtZKr1hbODfuoJe6clz4Rd3MH2lO4L2CBOA0vtBnD8VSZ0Hp+WOWw/xsQQY1CjFvKAWiSg4QerEYUoKAhC/BPWezolWZQqRItLk7j+iUFrp/DMeRFxIF3CvxRZ88BgCi+2Pu1WOEcgamxqusZmc15TaqgJzh0xiJYl63FNDcrSnFUktIkL2uNJem3LmS5lpf1taJsbgsN+bDGmuESn9doElqAHfiHvGU2LbH91wpD6ARpI34aD8mezrgAzwGAYa3SMa8teB4ApLzM5F8fAAQAm8H14jU1O7leDwAGVrD/VMI+sxZoBbIicDlh4IQ9wjH8EgCwgFiS62qWAbgYAKw5ANDmZlibcRZfFwCozzTpG6QORRZEA7AeM8Y5jwjugwGRZfap1kbEAIueUwpC8J7Psf2yjFD7vXWuWPyka1X2PHm4RAoqHia6jmW7xeLLpzY42q0AbnoTDo3n7GWMf35XVLRLC/+Z/DIqQNpx7PdBJsAdb6z5Ndb9LANQix3+5a59jgGYxGqUWlmgledb76PCGWO9ohotqgYgxmwAgEIMpmeh+w86UvIkMKFQnDXpiedi0PUOP7U42Ziobo1G/Izcquikk8Yql2NxT5xjqZzMhLkeXlituUZ9zQzAeN/lSmDz3/bba3RFQkdOUgj5VwYA4/GKawlGkdkcNgYAbX5+JQDwzrLMUOwAALhcF7m135St1XUZ9pQ6v9Rc5sOCADxaTgkAvjiWBw/gDity+6AiB3duye7uDQYRz549kydPHkmnO2ML8O3bt6kx1WkP5MnzZ9LtdKU/Frl7d0t+8pc/kafPXsjxyaW8Or6Ui7OOlCpL8vz5EZljAD8atbJUy9i8e3QAu7W/Ld/+5ntSnE3lw1/+QvrdjvQHfSnXYF6wLt/5znfk+Ohcnjw6kfMzGGwUGEihFRasqMOjIzk56XHdq1XzcmNrmyYHuMHn55fy7MUhAZjm8rIcHNyWN995mxvwL//lY3nw4Kl0WzC9EAJfGxtbcrC/J4evXsrLwyfS609kCcYn794jmw+A19/97c+k3Z2yJRrfefvOTQJ5/dGY39Pp9aRer9GM5NbtO2SPfPSrj+XwsCuVCtiBDQb/lqQhcadGF3RNCkCGmXFRd6rV0orQympOVldrsnNzk1VTBHvQrejC+Xg0k1K+LLVKnZoBrVZXTo8uGXQ1ajmCNvVKleYSh4dHrIJCs6vezMtf/dcfS7WWZ3vo3//dz+Tk1Znkc3BWRnW3IAMkYLmSjAt56YM9M5gQBGy1waBRbRcsOKZTYI4+8QJBBsQ0BKTZ8EA39fiVAjqLNNg0kdVPMeGLNiI1y0ALDBL5upRp3jIkaAUTkMx3OQAQZ1AuYPyIrK4UZXmpJM2lkqys1aTRgEBzjm3SqMZcXHXZDnhyhBZgJHigXENfRtszFNRzrS/cX/VEsaBaSzQAGoDvAASRSKtWlzIOKsWKNBpNbvgwEhmNBgT4oKuGvZGtlWBzMRGcsS0S89iSynJJdTGRfAI4AGABJ2kwQuGajY0CgTCq+41aTc5PzgmC7+9vSJ9MsRmrSRi352dd6XVQRFiXrc0b/N3e3k3VqnGVI4wzZTFp4EHhbgdAYl7QxTeTQGkLMCjlbOMZI9nBQWAwUqTWX7NeJrOrgg0IDAVUAgs56XY63JwR9HgH4CTRy46f+QBlfvzpT/i5uYAmEmu+Rpw5e7z0+2CWYcFLwkxx35WO97T9+HWMRmy2pgXCNX0yIsjdqDeoI1mt1sgAhcA7rg2tApqkAQxWUCwFV5AAxy8UbAj2zlQDcH1jS8GkmUiZislDkTEAwClbuiqNEvUzJ4WhjHMjKVYrZGycnHbl2fMr+fRXL6RUXpNmcwtouXTGAxniXJAo0jzFCQMj6eScgOgUWlv7UirkpVIAyAedELTSTFwbMNZMtG2MpFguUfOWLepI+MwBmUxV/ayBKXb9GJ/U6nSAV06KZJsYu4RsDupbhsDLA2wFMLJHnHN4qS+FfRaMG2Wn+IBFcN/BANT34+eYD1zLjN21EACy5xKB1Lb2WUuF9SczSVEH0FIUkBroYBVbXA/nkQNXjH0ZAACrsCsPlcl1ocSADy1v2IcMYPQM1jThiHTOFs29GDCJf6+MJscciFo0TcNI5yzYz1m213XchTiARNCuBjAAnUMFNp0LGA9zLSiuomtjx+afmTjZ/MX3YZ2cB6j0KhEgMwYgsBKCQG+4kjIRrXDgCwgG9IRWcgK9zhXQ1g0ALQZ0LmK0Kds1YlIQ4An33Rg26Tple721AFtC4wW8XesUAX4H/piwuDITQhuYn0sY92ae4tvjFzGNbB4GVgbHgvuMP54v9l236ocEeI7JF8REPZge3ycD/zDhY0aFXasHvCJXRR2z8XNTBoBuQBoDaILs1hKnWcXCgAPvsX7FYwo/j1vmsA/Eep/4vWpDacu/icEb89cAczuPlM1AFgKuYabniu8C0202HcnqUpNSKYxH8thTxizmMCEtg71dZRIbs2J5qbwFU5mMelIq5mU8GnC/V0d36CAr4J2fuXnhAEiASYhJCfoVMHdgElaQ/mjKroz+YEJ9PyTdiE8A0CmoC7mQAOYAAMRGo/xcXYPBgieohc9Oc1KYFMkA3NvclO7VpZRzM9lYK8rGtsjGdp3mHXH7JVpxu/0hNeUmE9BD4PZUlOlM4xxNRPMCF+AAABa5R1vCH3ShYtOPAHzz2UQ6h7i3iDdRbEVcxC4VSGpc50Squ0xmMqQSABbXpYCaAX58f+YIAVTjmpiRU8A6EqSA9PfZ+AJkh9e9CBgTQNUxY+dlH7Pk2P70AJ/Tr8Zz4bpYVsmYOQAQwC01AK+YvykDsMY4maZ7UdHMzjMDABpLivp/QQPwOgbgdNLjWDemti/+uDwBBVk8QzOzGY8HngGkMUIA/HBuMQhtgCLb9e14r7+9c/FfDAhaAU8Li5HhCcbhlyiuZ5+rPjusN9cV9BhLuN8bU42MZm8A5goNJtEQtZLOd9qE1neuYdFzDO30aiAWr+vTEQBAEDJGipOgSO1yAwUwXZF/IQCYZQDqsy1wPQKY6EFFSipofEZtyoj5CAIY2X+QpmLxt6RzxucfxkhzeoZkuGK91THDIgEBz6AzbPsi7791HjB/yxYYOM9c+7AVxaCBjODPA4AJmGoGc8AxdK9w8Q1MXKJWZM5eVwwNc1XndPxKTZBUlzmKnxNtUpNtSNeQdP0K9y+sp/qZ7L9Nq9UzOe3ZRC7AnBdJAcK+P9vB4tY/1ymTuU48d5d3co92cSiOnY21sut1HMv5omPEIMztLcsM7Lmlhki9InJrtyHrS2vI0diqWCyWKdKPV3O5QabF4eGhPH1yLsMhWmjLcvPmTVlbX+F7Xr16RV05DOCVlSZbywAitjsdef7ykBp33cFY7t69IT/4oz/kQnp4dMaWr6OTKynm63J8Cv2kIQMROABXHABYq+Rkdb0ub795RwrTqdy/f1+67Zb0B1Mp1cAAbMrb77wtV5ddefnskuw6gHDYKAl65GdycXUlJyeXBJnq9Yqsra2Q9Qa2FkwD6Hrb7Ui5VpM7B7fk5i1lNn5y/3N59OC59Dtws8zTvAH6iNCagiDsyekh7xPu48HdA1lZX5FebyAf/tMnNAeB1i8S6u3dPTJWVAOkr4YN5ZKsra0RUOwNBnQIPj1vSwUgEsWZFeUHQGNuOnjwmJtIcpHwXl4qAIiNFyzE9Y2mbG6u0AwCm0Kn1ZNuZyDjPgKuKhl+YOYgWQdwBOYXAMUbN27wd8M+Wj1PdVLmkHyM6RCNAA7n8tEvP6Xbcm6KgFRbJwbTmbSGQ+mMxzJk4KWsHQSAHgCcGfgTHIriATyDaDOYYokLY3jPbwkAZhYQ3AtdWAMAiPs1XggAWjCKtRwLTbkCADAvK8vQoavK2mpNanU8L2gCwgykLJ12X05P2nJ8dCknxz22ieu9UC0aS6h8uxIO7MSSp7MRK/AwSkCADK1Hq5xYcATAEsAlxgU0APGswWAaQFsmp234ACSNAQRQsF6rs/oD7TC01uC7MQ5sMYH7L8DhjdV1pYuXSrK8tMr3dK468vjhE4I30DxrNOs8DoBDBNNIKJeWtOUFzxDnDgYwWIpkMnJzCzpc1CSbqfkHnYAH/a8MAMLkB4lOGRsgI3QETHkyZY0BiAW64JLFeGF9HaD2ukDTfy4JbHRBD7pe88dPj5puaPb7rw4A4pPphhgHTzgXzHn8zBI/mCkBAISOJAoNEDWmS1kOencAb6wdwQDApEUnYQRiY+/3ewQAocsHIBgBBcFHMFLBaAMACBZttShVAoATmeaHMsgNpLm2Kt3BhE7wD+4fyj//01PJF+pSLDVlVijLDOtZbsI2LCSSHLPTKbWTItjBAAAgAElEQVQwNeBVB2ACfgggMNbgOoy2MzBDcyLLzTrHo+ljYS5gbFQhrl5wbcCOXUJ2ikPyfHs1QRAttiA4YRCFxBxJbw7gOly7XcU91ptz7dL9wYByGZhP2E/BBlEgEKO4yJawkMCAdqMFOAbRTlfPAwfu/oeWVRemeG0Zx3RDcBmZIPkgGYaHBax/8wAgkgJU6AFYmAaiBh9msBJatrywvqvqYx1X7RmAo6LFi/FIRqOs0xtni2uPUGfO69szuP4m0yedX3HCYwGT/ulcip0mXtD0XDzLDRQCQAUgDOevLcyh5SJlBC5KVLwLMMEF1ebB+wgAQvohAvYDsKXMy/j4qunj3J/RUmntZg4ww2fjeW0MDIv1wr8NUHLVeyvMeL0enVP2mm+VCQAgAc8oQSMY5SJdzAsG8E6jyRJ3c6FMA2lrnbbVMMvgA6MsCyP45+4Snfl4YXFLcAycxU/eg2QJwWZ+dDi2firV4P4d4xNxoojjAHzBWpWuyRyfLt7Ju5badH6H1nRlgBoz18A+f56Q/8gXdN+GNmhEmbHx5QF9dy5+foMt79ilIWHRG0LxBNoUK4C4aKwTiPM4rSajKG6iawBr5xK0UysFyRenaghVmEm5VpBGs8b1GLq9nKeurRtyDFzfXeFC/+1c2KmdqckP54WL66xNj+sK4uUcnIBRnM7JYDiVThvmG2i/HUu3P6ZsAzS/ycx0ySNZnSg4uoSLRS4Aopgy7k8DuFjQBDl7mpfSVGSlWpNRty/L9apsbVXl1q2qrG/VBNq2XNtMXwzg5GDEmI61IAKAZZki9nMFJLwfhIV2+1IG4zEZgL8JAIh5yL2RBd5/XQBQTVn4NFzyvDhB1Xvz2wKACqDYnqLH1Gv/3QGATmOTACAAFZWviPel3wYAvLw48gAgjmnAmq33VoTDXE+J/1oc0MKYgVgsmETscZBiEP+gRT8GThbvivM/NZDZnp8x/NFubueYYQF+2QM78JY142tcuXTeK7FEmdKh8MHzQYEEsHui+xtLjNjp2Lna57jmeTkFV+ByBg0ZqYuxOuC+FgCMNBezDMCkBdiB9TEDUOU/FPhTE8NQ4OKzzSu+YS7ARQOKrFOAxQxoPwVndMQSIE+oUaNjOifbJcfCZOKA5azRTgwEpnsZSooQcgUAaOMvngsKAOr94mddzAcQ9T8AwHkA0McBUauxAsU6X2MAUOUF5vWwjSy0EAC8sVKcVWozadYnslwTWVsuydbKpkzgVE1Keo6isVho6NiYz8vJyYkcHys7qlotkEFXq9cZ1J6fnZFiDkMFGGRgcEKjDM6Oz1++0PYjMIP2d+Xe2/e4oR4encirw1M5OW1JbzBjuzDYh9js6tWi1MtAqXtSqeWkXi/I1uYqN93TkyNpgVE4UPfdnb0aASy0uZ6fDmTQB9iACkmRgAxuEK7l9PSUKDs0rxB4oE0NC+v5ZYvVnfNzvbadvR25sb3Nyt3jx89pEIJ8EhOxXm1ocpufUWus27mkIHGhNJW9vV2pNatyedGSh49P+FDg1rPUXGMgQK0JAIA92MjDREJF5fFCZfKy3SF7yQItnBtFZCOtJwYnqP4wUZjKxeWltFsKrNSXcrK+uSJra01uSHBIbbd70msPZDTMSylfYdUKSTl78kfqGltzTBgwYqhbd3Smz7iOoKwt33jvHtu3YR7x+SfP5OqyL3kGLgiypjIA0wMVXywAmNAFBBxCEeXpWKsnprkS2uJ0QcN9xDNB4sgkImE8pQDgdUynWOSa98iq/DEDkL/QRX0hA3A0lpZzAU73Kw34tKpZLoosNfOyvtGQldUatSoBkCKwBeAMDcB+fySnJ1cEAE+PYdLiqgE4wAJXNAbAEQusVC7JKuZRuSwjsP9cdcrOq1rW6iPcV4+PX1HzDAzR4bDPcwRYXUQ7MBPfCds6AfTgf4wnAJ8cdw4AxGJBILu5JDvb2xx3YBi+//778vjxU3n14qX8w9/9I9msChhpyzRAbADHMoGr9YQt0FgvlptL0mw0qGXoAUC2Kbm2PRegsQ2435UBDFHMItGxiBYzALVNCkBko15ScwcE7lMFOgAqkolmLU4FZVWmgEGaWC4S7l0Us8wfZ55xZeMv+/ks4JfU1yOX3ywAOAd0mKmIgVMuAf1CAJCuX040GSYg56cEhAEAKiMA7bbqbkdgF5pLbDd3AGBSgU/n4YTPES3/MwKAcIGGThSeDUA4mQ3Ypo3EtFopSa2Wl2J5JpNilwzAxsaqXLQG8vnnh/Lrj5/L559dkY0KEAmPcljKCbryJtBwBTsPt2miLsMEOJ3jLiXQrMLokjTVJdH2/WYdUgnrsrzc1ODJrX/QDwSTlOw6rGHQmnL6h7RQRzLBSqUTK3dOgzCZMcMa7A/K9MIGra7YXONQgYcuFUTzxwPeJ7BAUCAB6xJr7nCEYAt6ULggnbMAAPm/b1KOWGwGgEQtjwiMLRlgQuJaCNgc5xiTvrKL2NAFkHj2YHfHLwSjmJvY22NdGlY1qauFyjKu07mcunujYx/MghIBNGhd4boJdlpgjVjAMZQsRsa3fxFoHsCRbDWWCZIxGRwLUNnSYc7Nu2gvmt2hnRpzwAN2UzCXQmITf9IDSAkwZK55LNgZAOjWWK5NbtkgaSD638tCuBOOAS4L+vgMEqe5wBDRMTevAZgAaREDRxl/wZFZP6/mNRxmvjAVGH9ge3mgi8UcvSCem5tvGBKWw6WcZ3+73Pfq9TjTHILT9ixo9Tr3sNLcMG7/WvRkQzKov01bgxKccc7t2o45t/47Zh1up41l/+driOU2Hu0+BE1K/Sb+HPfB/R0gDu6JdwdmQq8ujpz31PNTQB/vMeaQ7UVM7KZg9CugjXWM8SjmN9Y7N1cgx2BSBMZi0SJFcPXlMaPhpMU3PW/8nYDTeCadjgLF6I5B/I4YaaleERTuEK80GjXdfwoo0uua6Z6OJoiQxnCFNVtHbWyrjmsoC3jXbYyjXF6GU1E5GhTA+2M5PevKcDAjANihbAkkJPQ+G7aPb/eHdLkv1hUPIhEItLVHOSBFFPgxzvsTAWl7e60qe3sr8vZ7W7K+oaw9G28GmqCbowcW4BgnW3b5VsnHyDjy0dFLuWy3uV+ArW4twMirgmuzslndnXfjxpkVoGCU0YTKSa/bZZG7bAzAZM3Kzpu4ndLcUcNDZ8KfebmWUHc6BgCqbnBg/12nwcWiePQCoBu/0t9nf6kt3dl5vRgADPGnfh/NCSBVQR05NQbMESCJABdoAMK9OWYA5l0LJlsqi4xrLOewdVoJKOoCbIxn3g/s79KX8bAty82i7MEE5L19uXNzTZZrM8lPB3JxfngtAEgmL6U8UKRHl4y2+trapAWZCAB0QHYMANo84rlFYzx5qP6fKXMuowvpij04vpr+adHtNwMAMfXntQ3j9dliT+yx1kKqki7aXaTXpnEUXrG52Xz8rsVOvs8MnlycYu7rqoEbTEC4FtG9fcIYGe3hWQZguP92DoihggkIDDuy8wtrAsAxc8vF7zF+dOyAUZ1lREI/2/T/YPCRAoCIS7lnwLXdubczznOuwTZG7AGn+WW8pvi/x23gFj84PUllFAJXAMAXPQP3BdqqrVIX2p2h89sDgLFr95dkANqz1AKpKyK7uNjHJm5ZmZMYmBvoKeNP3xDGy2IGoPc0cOuhkjBVE5Hri9N2Tlvoreht4y7o0aq5jI1F1f/TgrrvZjN2r7tWff46j/mdThKHrtIRwBqP/dzqcnUGA42VpbE0a1NZqZVltbEk0z7uWJEbOMXMZSb1eoODDa2RYBvhhYmOn+NPDGwVTEd7V5UJA8Ci9fUNObu8kLPTU2qmgCq9ur4muzd3pL4Ex+ETeXGIlt0rubiEFhguoiz1Sk2a1aJUSjmZCVxvRQplnEeJ5ohImq6uOjKaKQC4taV6aMPxTFqXQJR1MBLxJkW2wMAHrEPcWARJdKp0AODZ2Rl/DxdWnPvWzoa6WBby8uLFkZwcX7J1s5irSK26xO/Ca9CFUUZXcgUkyWO6F+P6j0/O5eK8Sw2RSrlBoK9cqjrKsAIUOAcApLgn2Jj7IwTOmiRq0gVHV53kYGpA98AWOCY8TmS31YIGoAK1jUZZVlbR1tegVgoAnUEXieZYpqO8FHIVKZYqBG+4GQBIJG1bXSWLxYqMB1O5OL/QVtFaUUbTS7m5ty7F4kRWVlfk2aNjabdGBACRrGLfJr+nCI4PtLkACoI5ASHlnoAqzeARpHn3vTrojaKO3+M5uwXxWgBQp9NXBwBx3NCiafOeC2xZAVa02hooClAXZhxzVHH3QbCCoGu9sd6UtZW6LK9UZGWtznsFIBhBOI45HE49AxDO2peXiKKxoChwai9/PdGGgMUM4whAOo6FeZVu3nByRgJ/cXEuhy8P+czxPAFAYox3e20ZwtoXs9kJwyOpxQZQremCgRfGmjF+sJkCFEc7OL5/dW1F/uzP/kw+/Pkv5Fe/+kT+5v/9n9JcqsrOjR05OTolWI0CAMD350+eM5hCUeDgzh1pEtjWTYwbpst4syYWaINRlk23fZUAgOpklbYA09CiUmYCUa/gOsAC05YA3lUYUnwZAHBhK+/cruB+EAEJKQPEt9G8nqGaJrEpT0UTPjvGvEjzHBDoAx2dR6mofxxos33QaW5Qi2M2lsuzcxZCAPIS0C1iHYdEgjpIMrgZwwHXBWNzrYbZ5Asbf7+vLcBY67a2bvCZIzBme34CANarebYAzwpdGefH0txYlfOrvnz08VP58MOH0rmc0Nio2xfpjkWG0I10ACA3WbBxLbVAouzACmLecAmm+Yj+HEAiyI0ADDHswZRuNIpMQGF8hOuF6zUkGeAyqaAydr6JrpVcJxFsjpSJZ4EiW4yRWKtDr7a/RU82EttmSyzNHjQQwtoMl3Sw1vH/6VnfgSVaqWcAjXN3QwLXEQ89shBdPsok1rFcFew2NoJjyggKfKrZaS8AnyGALJL5G7fZmlOwyg8oa82CNxR9EPBptRcVY9dmQrAI56/7Fd43HIy5H1grqAXVuC7keFq5dM/rur5cW3tdTpjkivztImDGrhXrpwE0BJlew/bCuWB9x/6MF9txgMPiHoPFFwmK6z6m35Lm0goCa/ELsgShBRhrXngOGfDPgdj6M01oVHdtngUX7wfcg9FCjX3CtlFvAmLMP73XPFcmE74I75KLLABn4F88nA10Y2dXAnh5D52Eqmn3xV+y7fsWqBu7ggXi6L746wg/iwE2bcnKrtfX4Rl8XwK4Emd3ICef7YIxkZHdis47fatqawaAzM4LQ8W2B/+co+siMze6X/7fDhDms3LnyfUNbHbqPWlsizFA50fHiMO+aBpPmYTZFUNjAJDJ8wSxJjSbVO4B4wwad9SjwvXgf3d+KUCZuV+R7r1KfajUSa+NIobISlOksVSS5WaVBdNldPe4zpy4HVW7TtTR2F5xYRdJXFbgXFng3PYdmxKfHOfzcnR8KpedvpycXcllCyYOAHFQaIdusZrzoViC3IJyg1iPcLqG+/B+63HxPKlQrUu8f4ETXIQT8FSkdaxg7a1tkTfe2JD3vnlT1jZUI04ZOwGYWwQATmgCAukN/YLD45fMtYaTkWes0/XTAECyQWMAUNvUjR3Ce+LGrMVcMDnEuo7iMuVZXgsAxvPuKwKAdF52hV4/vh1AmIkjsiBIPJsNAGRBwbU0x7rDmZnP6/56AEAQNhRMc7pm7ovQGWUAoMrm/KYAIAYqCuHoALi6FgCcjDvOwMwVQqJnjWkCYxqcIxP/qO02fqaxXmyq+UbJB7dQsTgwt25nfxCDi/F+a0CFHUsBKweupgt0drle/C8ncaB7a2ghTtdnG+cGAFIq2TOkbVyFmHzOdCSqCMZSFva9Cvo5UMkc391NMt1RvMfiIh9vR50GPK61AEMnG+6eZgKSAIBYf8ygj3EiJJbMAMIBgDGTq+S6BGlCA5Zgoaz3kxuOatRyPXAFYoDUwGrIGI2KpXa9aYwxZ/DChS+6r9E81rGhv/sPAPCrA4DuwXnQD//GWLBCggJ/KOwpyG8dITEWYu/HZ43wwv2cBl4qGxJ3l+Tqy0uzanUmy80hqw5g21ULJcmP1ZkKiwuq9ggQMJjQvmdaYbYAaBCqTCCOPQojF/lvDEwkTEgukUBAtBL6ZLohTmQ0HctoCKQTLooD6Q9zMhwQMiAbAYkYWoALhTHZdQCgiuUcdeowkKE5CEcuAIDQLCPQkC/LcJCHD6XqyTknPR2YqPjpefLf1JwLFHmcM5gZaFdCYHRzf1fbE3tjaUPLDk6UUpZqqeFcM3PUncrNUEZEojxkyyUqMzhsb4jmiZLkizZB1fbahI9x76APgolOEXD0CgM8c9biNtkBgMQBH+85J5+CYdBtI1MT2h7VEp2bwe4CAKj06JlMR6rriOeKjQvtmkhKsGCqzEmBLYTqNIsgyVl1l5CwtqVYGsmdu3vSbXXl7KQrgw6Oq5su1kSwcsaFokwLEP1FdWom4wHcZPsyHSGwpAdn2FTdxpBZlJ2rzXyFJgCF8Y6Ruvra7+zz2ePMu7Di/aVykW2QcFSeQLh/qm7R+N+YirbkhePhWFPZ2l5hCzBA6eZyRRmA+YlUACqWa7w/YKIeHp7L44cvpd0BeIB5FbQcOI+8Boe2FlprDwJkgOgwbtFKUGhBwzmtrq6yjfzsXAHAxlJN9m7uyeraMscZ2vFtkwdzN15MADpjjsVVBnyzbVBkx25syNtv3ZMf/fA/yWeffSoffvhL+Zu/+RvZ3d2WerUp+/t7slRvcDMh82s8o44iPov/MWZhKtFudWXi5p0lLXxWVuWZYmPsSZ8OdaENTdcWq2oUJQeGodMAxDqiDK6isv8AeDgAENpAZBxRX1HdEOPqqK8aWZXqGhH4bHQyT+WYZxDaJ7IMvnCcBCCcS+rjtBJzOzAN4nOZAwLJsAvvWBTUa2LpgjJmdRM5Ozsl+xhjn+yCUplMTLwP99UAQAtGbKyEeZZNg7HWq5kBGKIo/mw5F2C0AJMiIXkKt0/J7kYLeqk8kWmpJ9PCRCrLTWkPJvLpp0cEAJ89bCsghrUln5NRQQQkOWvFAqAEFpIBy14rx6go0IQ050m6uEGDM4AGuL1s2a8ApC7QvGlpuSHbG+tSrUAfFPd1qgzGPNrMc1o9dYGjrzBGYtX4mZ2PAb5YD/FzgGd+hGDvm4AZN5VWuy/n5225OMcarux721eRjMMdHi8YSeVdAMB1Q0pkuuhzDYCxtsepyYeCSGp4wvUerudIICEgDakCGn+49dWL6WNfU/1YAwbMnQ5/MiED+Oh0AflvACBw3QRoSS0cMABVB4yVbZes2PXbMeJ7mJ1v1wMy1oLtj+UC0ddpYOK9KRvBKrDXA4cuYSWjTQEeYwqYgVWqJReerzJtsT5zTLg1CJ8fglWrpE7/YlhAgBHAY06D9MQlME3A4s8r+KGBIcaCOvKZkLpzmk/A1TnFvAggy643Jl0RwOgYCNR7G5h+9m8u8WS769hFzEZgiUxQB9jjGmP3a07vtBC4GK2lPpt7GdtzPokJ654CaRFTFJXkCDjmGum+So+nGssGOrCE4vaKeCW3dTFmZNr3hBZ6BYf8sdyzCmsF7jEYx04DGVIGiMtQ7HLGXQToHdNP73G4L/g+xgglMACVkYQ5nh1jTrSexWWMQdWwQnxPgN/mNhkE6qHJcekKKiimaKHBdW4QVIW+qn4LiU38O+Jk7MtFgpEwZqqUc3JjZ1Mg5YNCKVzh4eYbaxaSMct1BBIO7tlEiBsBDBRfIPNRRH6AGB+aftDVHmohegY3VzD8BuwQAvMPetSd7kTaHQX9ON5Mb5HO8Nm2TS6cwS6e8TlyFcRSkD6ipA/kVCqYb2AAQnuY25usNhWJfPedfXn7nU1ZXYPTfQLgzyC/M+K5IUY0DcB5APCVAwAHKtmCPRoAICQbQAhwwvtZTcp5QNDGgOYKPeZAOAbGyVcCAJ3upD/eHHgYAAJ0esVM+bDQpRWeLIs43QO4/7CwgXmI3CUCpRJTii8CANO1gZrc3K9Udw3/ZnKNLgAHABJkcl8JIsVrAUCMe1e0sevA+CfA7WQbdN/D6oE1Gvt9j9JRt24sybcSBqAIuqwgaaPz2Metbs00o635/Su8n9d8TXzrOzvcOpJGuCnYmn5Pej/N1C7ofKdP88v+O3YH1zwXrzjf0/hIAXXkDDR2m0IaSwuZfl+I9GNfyyBdqEkZte37zoWoMOG+RN1tnT47uiIiAxO9R45dyHhA92ICOa5ll2u503VP12t/j8m2DwxE7i9kl5b9ek8GoJOJ0RuGLk7VlieA5IpHdn/m534obs4/KZu3iwFAe38KBsfHiV2AmYu69SQGcG1f0+O4zpLoGWZ0LW1ceKM9BbjScWzzN33+ukbFL8u3FgPfqXSJtdoEvEHnXSaLc8ZRlntnvi1avxQ8zq6N2M/J9I2AwPiZ4ZmqNqTG8AYe4zviTjoWvyNGoV+/qysrM7jr1ip9qZXHUgOlFAnFtCxFAWhV5gd7wwEPft3ERkDAARlVJOMHaL83DQIPOBXyBAaGwxk1OgCWIEey1lLwyWBSAr21UnkquaKKs6Mp1SZGoTAl8FKqIalBQlQiACi5ChMUZWpggmITQcVTxYO5EEeUX11g1RSBQvOuNRVsFgAJOK8xGHS4MyW4uTrGBAIiGclkNiRTEd+lrU1TmU1K1E8BfRfoLajlQGYBXuCFewumiQpeA7DQRErdcGOGnHMPjMSref1AdHM5gi/Q3kIFl9pWVVT3sGC4FjRD7mdlL9Ks16tVZGhgWbLB50ag0DEECyPJFQZM1PEcMA56rSkrqejHQ1DMwItJep5/UrMKvwY1ugsHTr33CNgptGwbjgcBXZUlEdn0A9WLmmYn7FcDALMbCDYrjOdisUSAGu7HcFnGs+7AybjT8SKoofId6OXF0owmNY1mReo1uADXpQ5NM4xHMADLNTWtGBXk/Kwtjx8dSqsz8MHeXHUFQIUTmOZ1o/XFsUEA0tQbqrcXv2qutQAuz6+OjshihPHOzs4OxwHYrGh5Pz8/5/jAC+NWE3YE7gFkQhURP8d14wUAr9lsyp033pD3331bTk5O5Z//+Zfy4Ycfyd27+7K5uSlLDWhNbsrayqqvymNzWV1aZgs/HIUvzhVMxRhVECJa5CIAEC3xwwGq004fQmegYzhoMSIFANfX1tXwBOMXAIgBetQVhL7O1wkAckRn7v/vFgBU5oe+FgOKPiC0+WGJ2DVVfRvHNv/OTo7c2G+yoIH2f2oACjQAy2z9pWDvdOQZb9mkM8xHA7iQjIF1UK1VZW1tk2AZtEpTALABDUCsh9AALPVkBgpFtSSjWUleHfbl1x8/k8cPjmU0gqQAUsWpSK0sMwCT4OWRfYTKgxZDCLK464ajJMXlwZQBs5nMtli7SgsnZPyiLWMIQxsY3VRYPGk2a1KlsxpSWTCH6d6jySqZbAq4mhEHvtcCPRxHW7EDk5OVWAcC+jUtB8kDJNMlOlW2WwPpdsA0U11VsOfwO4CvvZFKQphkgVV2VdwlchN2D9gev4pZKyBJbUS39xgjly0ZKGC5D3gGador6zSaLLgLozLMZQNM1BwF34h1RlkKZl7EYpH7sI0jb2SRBGPXsbHiANA0kPxeFrU/6BoX2ig4i2jU4UBRtowHV1WLX/wEj4MzMxYhQJF1J/SaQIngtbVf2TloC4c6qBJwGYH9Ac1Wl9wAwIGgN/8HMwdAhzJFw5gJzszGpDfwgoUVFwia2QnGJxlCnnGWNS+KW0TDlyxiHoPNpXPMipKm67fIBERjl8CcwHi2Nhb8HJ0B+BzHI09OT9AYKCHIdevedXRNVzC0c08ZHpnFmgCpAX4u0M+rnAd1uyJWKK+TjvIao/n7HwGA8W5g8+I6ANBabs3V2q/b7sD+en0x2oq7CuSHVu5sYpI1UVA9UuzjYAGaMUB8D6jp6dj2BtgbIxDXYKCzgvvWoo+iZCrK756Lm82q8cryrmMmKJMYa1gZ8RXYZmVhQb9cRkcOivl5KRRVs5X30oF/jNmjhMfGBsFBSi8YSq0GYapPCFmdCfcI6muj8Ax29WCoWn99gJ3QLoVhGNpxIRWiQDleKPQUcO8A/GBNgHyNxfAAGPxagnha4zSNvyeM36sQ1s+LlGczaVQqMuoP5K239mVnpypr61Ui3dQoMyBmhoLpkMBkAACx3yLOjxmADgAcJwzAawFAHde+c2XOJbdIQ0AAgNhLavVaOkWu/bfmBYkraybOiOaxn/9BKoMH/gIX2bQ12NgqAKbpDg/Swu8YAMRpxgzAGAAcD0AEURMQLZSrM7MybrXl/qsCgLNpX5r1mdzeWc4CgDNIYfUYe+hY1ZZWXSuca7fLB5mrRWMrNSm6DgDUg4b1LQVO0oLaFwGAc+vtl2SXLhp0VqwL8abr4Ep0c/E+gH8E1qYa69FMyOvaxgxALSCE/SKbT8aGE2H/cm3kPldxc4D60Pp5rKm6N2qxjwXKjIuxy4dZdHGEI+zXkBTxLHhlamXW6ygm0vbjeQAQsYJ2CIYWYDXnAwbiACmSsmwPNgaZYQpGrnFs12sZmylwb9W9rGNwHCPGuYLdJ2tNJSD27xwAxLNlYcH0bJP5YPOaS6MZCbr7H8dLOIYBeqG7yMWNrk2c99diU9eOT+afa7Xm+MzkQCK52vrGDG1ZpXxHChDlhbkB2l+ggyCoWsBVZkYAME5AwgSyk3CDilok2pIQJlAcwIZBpBVxgH1gD6JajmQsJ7MxUOhItDw3FrR0AeTLlcCaGMl4OOTxiyUswCVlXpVcIoTNdUh/Jm+yQEiOE1PFLfVmAADMil6bKw60r0jrdWV6TC6AYhDspT5hCY5l5p6kRhnTqYJ/WjdVNgREfZEMA0i1fn5Dbck/pMixorOB+qsPkoPC07PdZBWtgNniFgOAaCHGJqmisxB1jzWonDMbmapgT6MAACAASURBVGfByVCrKECRtWXM2IK6wWi/ORhtAABz+YGjrQOkBUsQQZ4eV/NwBf9gasZ9BY8ag78HDUCt4KkmweIFGNcKsJX3JGKk6Mb31RiANj7TDWueQo4xmGfQDMAKlFFUZskCRanXbbpZ7QnbNOAGilbyvNQaJWk2qxyHYKL5FuABkpwqxaZfvDih/gyE/rk4Y9OO9x/nLKfVQTx7lKq1BRHzyViA8dzD5xGAYKyenZ9Rd293Z1dW11b5WQCACFjgaqwBXGD66HGyySXAHpjC4AUAEGP85s6uLC3VWXH+9LPP6A69utog6IfWyc3NdTIRGZywMq8MQIzDXrvjACUH5CXXa6AMxv/rAEB1D1UAkK1z2NCKBYKPZBy7FlM9Htx0lcn4uwYAPTA3V2H9OhiAAQAM4z/p0bAK2FcEAG0MnR6/mgMAddwjQQOAY25kYDfbuIxZJ18MACIoLiMoA+CFgBbt85CUqGAdVQBwVuzJrDIhu29WaEi/V5EH94+kUliWVnsorU5HLjotuex3ZJibKcsYcggCAxhjLiM9CJXfMLdU1wfpIwseXhdUCyjYWBnMT2F2VKKDNwsD1oqJMYW1mhXmsUyh9YI13hjY7F/Feq+sYBWqD1VfTHImFGDhUaNDmYV45Z3BE0xD4NAO9ntgaaNNwzlpDlHcyVLG6CJursFOkzAFpL1TsLt26odBA4bnU+A1xuuraUja3kNx/AUBoY3HtA3XayY5F9BCqcLPGwAYeutcYS7SsOP3pIyOBcQvb5jEVsWQlMYuvHOMCK8JE/Z7rDm4/PT6Mp+dS1j1fmXBrXifDvMzPg7eHxiAqrOKOAQskxjQxJqpIKAyvVIA0J6VCc3HIGAMAPp1PTEpMiDJ5n/8vOP9YO7+Oe046vv4dUCpudkWqfDAMmLpUYLKAuvXBACa6H/QFM6K3Nt1cqcjGKzAo70f3SPx+Ld93rQUqefpxPf1fSF24jhwj9uSPv0ePSbWEDNuo8M9zc003vJAZSKpoK7jBvjpuqNFB1cQTBKIYLKgOkrQ8sOzg/6wxYis/kfniXUE76MmFFZiZ0qD8yoxbtQioyUt0PmMixc69rUoosURPTcCfm7Rxc8ov4NzKRSp91qkXs2IMSSkFfCnrlfKwDM9MYS+sTYSxhi02cBWHA3B9gHLGHQ7tLiVXbtsnrEjCucoFvUnMFCrSKleZTGiC/mbCRgwNcnnyizI83kaM4cmUcp4xrERTw2nmqzjvhL4wj2MwAd0GEzHQ6kU8rJSrxH421pdInzXvjiXOwc7srI8k+XVqrZDY/xdBwBO0boHxj3uPegNCqYdHr2SVrstw/HAmRmmDECLi7PsnOsAwEKxxFhwMBgy5kVR+cu+vioAqOuknp/fJ5L1dE6TK9przIkZ36v6s9pFlHn9DhiAOD72a3NJzZz/BAxKBQBhHoPzURdW1dy0glKs/2XMTWMAco1wGoCTSZeyKEv1mdzaWZFvv7cnB3trslyFQyo6zrpfDACakRPWFs8UTLjd13a4ZCG/L2oBTsfKotggfk+6j3zZsZZZb5wOKNfUSPRV90AF48YTZ6q1CACMLlHP90sCgNb6yzVYdSINN7A10BuXzVSfXce8dvh5ExJ3/ljzRwPsA7qekK1fKGcAwLSAlQUk0cGX1SCE0eT1ACCq1w43cA7VKChrzm9xcNT9wX0pmV5zP8iCgCnXLu2wiMcH7x2ALGcCQsMYZyKWagAaiGixnsUzsUYhr4N7R2DtWfz7ZRmA6Xj3rPBknw3jOMsQNL3+kJ8FBqDFaJT6ccCw3Xd/l90JWGGF+FRkskVMhBp+ikVgLzX8BD+zbj2sLSYvY/hJeM5RcSCZgLnm+vpsPB3IeNDhBl5BlQ7C4GjPgEMq2oELebaYMhByX7RoIscPLQ3IYi013gRXqR4OQXG2tlAkaboBFmamGYYgQ0XQAbQUyjkK4sL0APpq6HBAvILfYU/HsREAwHm3WKyxAslJ6V31Irq50zrB7y3R8Zo9LvEdIF7JidRqFR5rOkXAXhCYL6jGCeieWCCUJUMg0DEOTdNOP2MbtTKgqAdkLBIkZRjKBAF1o7MXggy8SkXt7VcgJEzCyVCDSmxGdBWeTNkuUoGhB1uAncaDYwAi0QyqWdonbkCsPT8TubfWyxx6G3IIGCEcrYFjXip6LnxezskRVWM6r/EnutBA8By6kCNt6TAAcFGrFiYBujtT3TK97msAQBd8XrexLAYAgwOxfQ7vU5MKMD0VjDX3a7bcRAtjSLKpdKhsqQqA6CJZoNA/qJSQ5IOdA62esqA7HiL/aIvGv92g1Gfqjh2z/+CEp5RwKCrqxoMAWttn9fkjkQIIAaYVzh/PH0zGtdUNLhpg8uFPBXJcld235wUmiBcmdm7A0NXEa3m5wQAYIBvMOaDrh5b7Xk9/fzkUeWtvXW5sbnAhurg8k9EA+odl3wLcurikwzUcswFOZgBYJg2O4v0aANDGPcCQRQAgnbCNmeWo4mAE4n6AFWDJt4nwx+PJAoovah0M4yvdWtxY/x0CgPEYng+orADj5seXZADa9QAABIDcbC5R+w4MQACAahjz9QGAFQBOTgMwh+RsAQCYK0+oITqYFGQ4qMnp6UjK+SW5vOjJ6fmZnLRa8uzkFUFCzAoFH3AlcEJHwJx1Fmc7nyuWkNVBxpcafODvZBSgZaSozuYAI7F2+pbhKPkmi86xAPknhemncnNv17el4J4hICEAzUGGk3OV35y20lpLJuevawEm068IB0iVaEDxS3UEdc/BecI5WLX34pUuLyenl5nGmNgEAUxanDdbp9w1Y89h27XT5NTKNVj1On5w9XipppD+ndqzjtmPf8cFGmuhsM+jbKgvdVOH+QcKKgqAWCuSHtfWJDtGGpzzKAsAwHj+4jnGLEDfOurYfran2V3jtcZ7cWZvAesyrXJnAz4Lqnx8k8z7NM4xyQay3QqB/Y45BrmRONizYB/nQFkDJJXJ+Xjg9ZoqPeIcM/DBM9E9A4yIYLaVHUHJ9Sbau/ZeXBfNW6gJ5woBrmIdJz5xApPVSXR7lut0UEackx2JrnGeAejApWuYJLwfMwA7rgDt5rldb3juaN9Wp8E4vsJWiqsxPSd7v91nAGSMV13LK98XFRliYC2Awlb8UcaFMezwZ/z8+G/HgOCcgsQAtZn0mpVNovEbGe6uYI6WfeyFnoUWgSDnF+dkr6GgS0CM8i/BCIFgoBNh5zxnLJF3a/6MEj3UuHQumCpePlY9IacxiGuAXjT2brLu3RoHB3UYyaG4AQY2GdYzdLvkueZAPoGF8dmQa+dMtNDEazWBfStQemA0MJ1YuBYksCXHbMnLs+evZIDCCZn+UzIEceRxLi8VgFulEhnIYNqh7RzrKz5v4KjGXo4lTMBP2/jwGWNTLHKn1HGiRcuVekU211dluV6TN9+4LbnxSC6Oj2R3Z10aMFf8qgAgzBddjPfVAMCIXOHmRTzXmVcVCxkAEPGi7ZHZ987/63UAINd/16Kod0ZfKQAYm2rw9+55Z8AT91nKtkSMbu2OCsQIAO2W34V5GzQAde3PmoCkV0XNTsfYQvEbQDNeKMJ8GQAQ95QurF8DALi3qwCgmYAUpv8BAOoYiTUAI8LClwIA1STTs4iTfTMFMDOAW6Lza8x/Y/YxDvHjMRRneQxP4lDtNZsR6DBDXvlvAgBS8ssRKeJCuI+HfnMA0NZTW0vDvpslCPxvBwA6Q890/UjzrOsAQOYgkSRGxjTIdZqwqASGKop7URxjRTKLhZWtF8w/8HMUa5QYNmL8tbm54TptNV5nUZGmRRoDpfGLj9+8lJSZ5Ohvchs72zNW8tDmKWOt6jFOh/Kt6tAAYMDBr67AIgrVUz3xEOzg3zHQlS62NtmYiEHY0gaea+XioYBwO5QbFTmyoFzrFfWPaIdGYT8eHoCZtjZFgWKuQDMNglO+dRSJQtDGyEx0a82KHO24iTkKLx6yWmYreGZaFJoIOaYjBV0j97KIAq+osiUSruJsianXINM2HbtH1pqDih0ftKMNe+aYu3eW4BgFGkkkNk5lJ2afgCXLKSofvyssr1Hiw8UMIGxYyKhZgjYKR0f3DmlpAuWYjQg0Y/DKLxBJz3s6Zq6zgPcDO2Kw+YpLoosTHxOOpIsqQDYxNeE0mn1y/3yFx2nemEungHHmGD/uHnlpInefzB0Jx06rnjEAGL7RAQc2phImB8cnEwqwDRVQRIsv5g5MXLSVJUvp9sGTZwGqZl66Ccb/zi6EbnTkAHA4wIkAqEskonNkrE8WRFF2d3Zke3NLatWaIEnIPA8XfGORJGPPJcZ+rXD7B9YjJj2OgYJ/I7kG0xHJsiYU7B3iAon2Z7iRT1wLMFtHOIcDO2OxZl6W8ZRuBOm9MgZV+LkD5EwKwbVsWMv/3MZiTmcJEyTTlhFpiNga64EIp2nFJNW1NNr9NZOK+JzRks+Kkkt0+t0O2WBgbMLMCePGAEAKy8MHdzRi0YWMqbRCGP0A3wOQKm4BNg1AawE2BiBY5gAFq2WhC/Cs3BcBu7sA3VSs6005Ou5KvzWVXm8q7W5frgZdeXZ8LL3JiIx0UuKp/+fADTI6sm0NYLLbvYrBIEwNa9chexRGTUhUodUD2v4UgJVeN/YhtuGAFVkqSoPu8U1qGHLsgZ0OYeWS6kxyj3RgX2zookUR3S+0VVAZ5gpQw7RHW6RMK5XrkKqGEZrD787PLhhADkdTtnLBRVjdVk0rJbRomcGPzkO9L2RhohXN6RohuefPHYBi98QKdNBEVEaagoAZc5M59pzujeMJEnJocCqzEowdtOOR2WOi6q6dTO+DJeCBXYZzigEVr8WaAtzXMBv4zB0Dy+ZGZt1JK7y+QJgFOP0+k2jx+f3LCis01dEE1RLlzPd5IDpylcRnndB32lqnrq46LgmkWHDnGGR4FtdfT5bVrVISCo4r0z8AWjFgieMZkLsoANYWbyfG777czBfSfRv3wNyebXxyz3JvNLA3PON5pNeYdFpgzb48kIbtBAAgGMa+mAkgN8uAURFsZXnFGo4qSaMuurwv8Wlcw/68jkHCltpIC3TupONiX2JfTCanM2NT4FbdK9VV1CUObt/V+NyAb41nbI2DBivOAeswndOdnIa19CqrD+Ciyp/gWHg+CsjCpEKLrVmilSseAiyhuDgK7sK9HMxu3Ooqdc5K0qjV+DOsF4zzXdu7mjFpt4uxGq27gesTydjKAI5byhnjSEHq9SUG/5DggYxK66pH06RefyqDMRh72qYL4Ix/oiiOxIna1M7Bl8ZNoX1Si0bhKcUyF1x/KP8Y3mNrY8m1F2I/OL/oykqzKNtbG7K5siSbG8tSzuVk2O/J2nJFmkt5aS7BgDDMV9xDrPEoCI8GKDZjEaSVCFuU8XcPAB4fMQmcZwCqgZu1eaeMv7gdNB6HiKFgKoJ1ma2SaH2O5s2itSte67g3RVIbc/GRAXouzEPO5YXneaAwXvlPB4BTY9gBNTaW430LP1PwWvc3W1swfzMdRQmlJy7s6n13TE53UXocXddsX6W2ZBWuva5TJ2IwUh6o3VEGICVtMNYDAzDWmra1jVq7kOpxGoD61WCDQgu2HTEAl+kCfBC5ABdmAy9rE+a5i3eiVmD9ncULEePS1mm336UFljSeTZ/nojXsX+VnHkCzCRrlntEJMJ4hQ9T095Rp7/UWIRsQzXEDnNP9e9E1xXsTYzbnqIz1i7IprnjAtcIxy/06hj0X93yq5oZ44ZwonwWtfsTSyNNRcLFn48zC4nNJc3XrkNO5odcJ8Jm61OgydHgBumP4MgagrVmQIXNu674IEgGA6X24TlLDM+iTfSxzvu7Gx1gLhH8Nq8CerHGy6tDGrsAGJKadkL7jCnt1dLIx4Sy+huuAPDvPOBd/3bqWrqd2XG+O5eaiH1cs/AXjROy7HCfuA3Zd1rFkhWCMsbhAGcuP4PNWjEcBDjG6jj0lB8VdIXStjxipFgPHBnYkQPz+979Hb1ZWxjmIVTMuRytnvQBoo+GFVkIEFPbFdhPsTwJPmUUuO5ws8cT7TXwWFVAFMiyJY82VwYO1bGjmALafajYRmItah2K7cDsXMA8gQE7AxSGxYL8tSuinECO2m+U3kKx2ENiQOsg0QAktzs4+3IGIaYtNAP5MlNUBEJaAOAAgey8R+FnPRjzMs+CVH4ScVNragkXg/2PvTXgjTZIrQWdcJINkJpl3VdbV3aVSt6TRzGhnpAEW+7+FxWp2pDmwWAjYwcwKWB2QNF191ZE3ySDjXLxn9tzN/fsiyKzM6lZrNxrVTDKu7/PD3OzZs2fSicLogyYqRh/vsQNy1o537fgVcXllavOMyjluHO1c4uAvJCiwWJB5I0p/XBVwEHY92gOqfW3dHc4yftFodcSRG6e+CgaIIdv19HUaywGJgwEy/CphiWMETUV7eKkvA0xz2ttDqO/+wQA0VqocI7yqaMjIeOMQgLONB5g2BgAWDQx8Bv6TodBPrR1RsHuvIWgGFODMRdQBAOKQY0tjA4booMGhQsmyLyuASh98YAAgv5PXEgLUdwQA1SFZpZdpAwDQSrDPoWXo651sVrJYALgEmDsDCkaTVrCVx6cBGMoasDeq5KkY6pohmIHM3I2zMIH5AY3mh+YhN28InbrjHLWAo57LWpUOaBjoVZI0CMhoF5hVWrGECSVf0nuUPhmCofcBAD64/yghYOI6gcB9mrMEGADgIRzjSUrDg1XajAEArgkAXl7DoTtO33x1kV6/nKfLywUBwJcXF+nbi9fpcu4AICJczkFh0eocyWeSGDxeYmbjsarFpN2Rw9gAOKYuoAs6K3nL/JIHv/vjlA6n1iTl8ZOH1LIC41dl/2RckTljAvf28E5wvh5jd0QxpfBd1tXUuqiXRISJxEMeA0EHANZr6FxdzdMvv3pebV3lPnR86CfxhNgl2vQZMrSiznl29hoggvmXnATKTDg2Qci8Xo8IzpJd3/U1NbjM0bPmGWDrS2BdNkjXalqO9l/sjKvnmVBXQiHvV/v2bRhNm4dqCWR9v/d9X95XHWagf78cu6YbbmtP4/fpfvgzvi+YjtLF1+5d+J8BNPi9SaRsZchtoVD6BUYmYy6NJ0DYAIysdqi1D21Z938+17C/3hqn+C7Ipagav/pnvab8udqk8o8aHz1lzTK8o6/7e629bPIotqaQvQ/va+ctgn3d5+rkGSVftg8J3140WOv7xrXgPygD4N6w19igiE17kDC3RldKpKIUyNa/Swmo+ymCqYU1YppDUxqBlQcJqK4wMNa+W0sGdgcxqjpxb9tTXK8A8nBdE8q1punRJB0dHKaDwwnZf2D6WadiYxMTvE6bfE6WkjE/k3xAivZoKWlFIMT7QLk4O56mdDVbp9dvZun8zSJdzVZpdm1dxPMD6zQN2JAOreu8foLAH6ovWFDteDK7M1cAoI2NujZjfExL0+ZFDVCoek3BdSR6MBZ76d7p3XQ8PUg//OTDNBps0mpxnY6PkFgbUhpGAKCnB+mnwV+rAMDNBCmmLQBgqwH4fgBAnoWuISWfsgrYw9AaUFaXILZ7Qoy/vGU9PmBYVXUQtXdi/KV/vgCI4wCfrU9ragP/RNcmCSe8lok2T1zpOrLEjSeAIphI4JBnq4FGMRbE72RlryArNUr7JL10AUB0s0di2TStZ9SDNw1AKwG+LQBIjfS9mwHAvXSdSTm3AgCd+dmV5rB99dsJAPaDf7if3QAgqimAF5QD5H0CgFyj+fzHmgKByhMZjCHN4Mauv4jTLy9Mz/nXDwDiTAEAaEnF9wkARlmLgqV44iiyLt8jAEj74Rv/JgBQAJjdd/FtdHYouUm/pae6oiRK64qQmG+w5Anso2vnBgZpqRRoJAykl9YYUl6vz1GbEEF8z4Q8KrQ85lZVYquh2oefsLmfawPu/S//858A7TMAjGAcSg/xe8nGH01NJ+L8/IKZRWWJ1J46l1m5nly84HhfqH1HSWsEAA1ZR1mO6aFZF1oBgB6s+4lN0WCi6rF5R2ljjs8iQAj9r4V1K84Ak5Bw/6nrUggU0f58mHBCPcgMwCZea/XWrm8RJnpbBqXNrEfUP36fkO/+0qfSuUwHJD43U0zZPdXr+0MWpP78YqDoQAaB6/YwV1YpspFadz9SXjHuLaMAm8lAYwsoO8/fBABuCTB0rVGDwIL7sh40RsE7TAMH+PQ3bfbCRtUG7wKTBFJc20HPCny29xeGnBg37uZkY8sxDwdSG9voc8W0UGbA9ABNBLjMJ8rKrHwRD2Pb4GCxDp942GYXAKgshOlP5M9pxOv1PTkTz+clRu4sCTgw+DuAEpYou55lni/7rtM7Z8YAfGgA4CZ0QTXg1IXlvyMDEAAgS6BpI9SowTphI1OrEmB1b5RIr4C8qDX0NgBgXn+hO5X9TWCbBzIqrQxMZLwql1cKGOwE8IWJ2GfEzc44qBQYXhkADALIpbRwyA7NeK8526t0ef6GIM/JybGVaA+gx2pyBmQMDRJt/mJ+xSTD2zIAHz54zLI247ajA/Z1Gm7WHQBwb3yV1pMl9f1m80FarY7St99cpsvXqzS72hgD8PI8vbqepcsVujqCAbhMQ0hVuJRC3B+Ric7zRAwvZHEr3VcHr9kcwu6XrBgvv+O6h9GDbSNDzzp5mvTEXjqaHnD9sWRzNE7TAzVxQORojqvNXw3CKyPIV3jnOjEcTJvWkjV2FlrndivVWyUEIWArAGz75Vffml1ws6B1ngHssK54vjpz195kjCU8cgllbhZiH4jyPZY4TaxzcBTXLnbVbBqufzYzXRL8p8QebBnOYwAk0t5S2RXbeanBBkGj8qm7ALmSH2scqnBRdh7UnWnzvm3MO+MmP9xo5pvn+xJCZsvrE7Fv3PWdhZFbLrLThTcOqi03m6qQD4QpafJu+fnm7Vv/nsfBb7ToYsp/qK/MkidvAQB6JpugbgAAu4Fpe8Xd+e9zAVri5xb8c/uHa1wBVvkgd/SAbnx3vbZ4nwHQ3fX29nrRtBJTQQAQWnxjYwSCOY01BYYxHH8kUyLzqy+hjYSrAEDYyAIAGoNK46kxxHUv5jZPDZGhugUBYlAPmIwH1PVDk7DpPuwfuskC6LMEAu0owEIkFLwDOW1g1a27eD94Xe2DWwku2DJXs3maQUJgaRqp11co6U1pSaY49ojKhF0qBn4/mtF5Mz5jBhr4ocRL0Rwst2iAtc1hTKBgfVhSx/YG79EtKUBOzBXHYLyXPvvkQ+tuvJ6nk+ODdHQMBuAhmZC0F7gOLrRBWsCOz9fUhU7O/FsnMABRVma+/q/EAFw1GoDjiTP4PGHdEAa2MQBxlpBRiC7A41GaL67IAATolUG2HaC+JJJiMjzawVLyq4yNSxbh/KW+VW0zbwIA4UfjOqV1KgAw+7TRj20IDlpPkdlDJqzHKS04SEkGNHOBhvrhgenfuya57DD8yV0AoElnGNFE34+/wUen3mteB+a7LZaQ3rpmExBpAKoEGBqA8JesKq8GHor2qa2lNt5om35ksohPi37fdn5ts103ETJuYTLf4iV107a+N74rALjrYqI9UnwjvwX+IR8h3iEuQPvhgCVjpMIAhP8EH/rKGYBaf1G2pc1oVpIaQSPffAIDyAsDFUxjbxKZpc+8IgaSDKyagv5pacTIeDIauxb8an5vKz7b8Wuvl7YhMgG/IwCo71GVZfazsn9U74/i3zSEi+aCxQDMTOAtDP58zmofSlM6fJ6tDe9K7eOmOKQQo+rrBNFOc2nrQU0vHbDvscUGAILoBYkmY77KBmcfs0evnQkQl2DR2t77vS8+o23TFytYkgEDuITAEAfE5QV094zOii/F3/jv2KVuq9ioLQSCdH4D8TsMgDRNFGnoGfghQAfdclHuZXpsGWyCjpgvYC7wtMcAdgGKLjuE2Xei+yzv0zWK8sS4CHRZYMWhN6BzFwBogsRa9DpoqBnnnW6JtFaUeZ/gnpIiA30MgJVhES2+ZORtAWHMVbZiAKBpB1IG3zV/8vg2i6HWOehJr4dFXRmnEJCUDbZbbPbXDwAand8mu+1mOHjvAGBrkPxUyCzZaIjKgVLGfBsA2DWs6jLl69mZXbDfAgBnl1fsIi0mrpWtl6YqfQ6RnWH1mpdBws8IpBh7zksMvfEBg6e1leHzfQ274Hg6TR9++GH64NFjrtd9RDrhYQCgdSq6uQTYQHewhFQCDACQnezYrKcAgIfTg/Tm9ev08qU1P6FtcA2lKtAIXe1Mc9G6f+vRBv5R4J3j4yF6zZhBOaDKGkvHMI2rDn4ATjyMs/0q82AOvOto5s5vdlX1OlJJlS95Lw/TvOb5cofBNJ8KAxAlsghgoAGIYA5AIEvZ2LHQHBqUwUI0frlafCcAEEHrBrp/ZAFc9TIAAQBuxst0zS6OaLY0Ta9eLdNmOUnr5SBdXF2ll+dv0uvVdbp2ABCdInF94BfiJ9ZedgwC4KrxlhNXnNhm97mQPcBkrgOU3LlmIOcCawXdkJ2ZyxIGaE2hbJgl9ymhKzdK4QCcWTAgj7t8F64HYvV4Lyn/bssx+wYiGHvK1gvEfQ38g21nEIwmWEtkkmfp4mrGMmIGpgB3vSEKrhv7qQUIBJdFG8l17IGJ1iMYzAT1XAsSpWLqECqwKK5F7RcEtwt3epnl5vXjTIb+aaHslXXpJXu+X2oGoO0H27/9jLf277oOfT5LcpuyVdm1CPjEgI2lgc33qeoh2gZjc4d5RQUEfZSyp/O4uN2MyZg2a13dC3TRXAKF9y/7mh1E057Ro3WIO39HKTFKMlkCXEq5YyCoMesbU/zN/DFpthZb1cfhpy1138skBYJt8wQvy/dc0zauqSyJ4e/pCzo5X839x3K+vsBW2X/MUXaABfr2ZP2rg2DLLzHggW5ctLfb3s+d7MCe/G415SErxDX2mCDDcUmts0T/V7qQWZMQ4+Dlk9L1ZJMP94ElHQM2CcneIwAAIABJREFUnNkVK1XXHoDHaE1BoDHk+ph9bFf3pRRs7o8nDD7tekOpOhMM6FZuHdLJVnVQsEq25aBT1FAjAuC6TYfPur4ieYwGQpD0YSEQWmysh2lOMBB/M+052EkEWVhH+IkmUUiyYE7wucPxmOtR44wEabtGVFZaJAk8OakkCcFMk9gZuY4g5CcAdrIUbzJIZydTNoaDNjSAv6PjUTo6PuDccW3cCgCMXYC9BPg2AGCgbkqTr16DtlNRyQUAEKxuaKkjXsBcZgBwy17g+lEZpNsze4+REASOWFd6r6gYQo5owvvGOmOAHHwuJhaW3nzFGy7WVTsluUSm4siS3dkH8nNe1WrqTI6z1xJQJcBmAGzpPz9bUWpfyujgO+M6x+iqGkqAOW8+kH0AIJsweBfgCABq7NmVG0zGCA46A/D9AIAYbgd+9KVNhui3DwCsE6axaiiu6X/SACAX6iotkKlwXWWAzNAmFwMwNgGTBEK8v+8KAK694om4B+wjz5vvEQAMGdQo4cAh+I4AoJhq9G3FJMbuDT4X4hc84j7fdu5agt2akMgPs0qbWsqOzGL/3C7g2SRc/Byn3j8/yL2hGH/Al3YCQq50VeI16Am31w27k5t3BqapNRE0EBD7gqW8HkeqQZuNe9lDxX9rJFwEACKgEEMvt9ROKSHAto6iKc0urXYdg4KDeja75N8ldI1/M3hUu2wXXMZgwkjidbjwWJtcHQb8AIBqS9OcYmDk+kVeZsgyLYimoxzJDy4cDNC1+OqrV+ne3Sm7paK7Ihb9AuAY9PMY0BTNvuz4NhpW1eESHVCf2LYmPt47FyL1WyDgbQtiMV/y+/ucajvEitOYMwdhJcCxUdlxXCBaoIA8MZ4SL45gI0WjAYJ6VIVDyoY4sBZ6tOW0eOTMRqe2I9Lt4yJGU2YsCCFfQ48GItIWdETmGb4ndrHr27jbArz8WpSZUZvI2ZhVm+tSMqvXtwxAAZw5gGoybbUxtvmK46dAEU69WSIv8shd7YKzkpmiQUdThmIHcG5AUMM0CeObg10CzW7ww+fFMeRrPSCWZpxAWgXaNCYSVQ8dUwn0e8m+DmQU2VAfjXpxMsQG1uM1AEc+/ejj9MGHH6b90birAehNCjCH89lVml+hc28B4XTbuXwc0gRLB/SGw3R69zQdnxynxeKatsIA2XWaHh2kV69epRfPX1lg48C4MeBKyNoZ1ybj0q7X9vUtIw7AkQFoJaCCPZCDDbuGgBi/Y2ykwWSLJ4IJBQBkcNxPCbZucj7u8SUtcE877WsU8wxHBHpYq9WcdhkNQKbTabp7fGKf54Lv6HxrDMBrlpNJ9Fj7Ipb883OX1x0NQMw7tBkFABoDcC8djKCdh86TK2oArocrlgDPVwCvDtPsYpPWS9isAXWeFpt1ulwv0jXH1sA/MADJ0ECiBSVvfo7lAD8zygdphYKwKsPXBQC5xll2D6a7lUdRgJ8HPRivRWPPjakxbx2AhhaLAWUICgEK1nbBNMKic4sQ0sEV6hmN6aSI+Qv7TQDQS4et868FMQBlZyj7DwAZ7TBLbq0b6DaQKV+XU+4yKO26YOqulxmtzgAWcIF7VMA3PbQKATQgAFsHwRPE5edoQoK7c/kDs/UDnlUMxii2bxIg2Q9AubgHbSUgN8Y9ASycIz0AVt/ZsetvApCy3Q8CygSTQ+DYngFaWwoko6PFvdPS5KU91WSXtXfkvOm9/HwBgNQbgn314yVWSAQALJ9DdARtrHSdKoGCEy3plQiAyZ/DN8Cvas+LvNdDw4o8JlvYQnQ4PWw2PeIuU5PE2oaJbvIzPYDvlve3IG5bElTPne07duveQRns45TaHLkP44xi2V1abnaPRada90fcx8r7Knxfmatu8MIGWsfHPAsuL88p4QL5FCUaUW579/Qu78MaySzTfDajjwX/TkxcBjnu9xG4IfBUkqNsFsPAypP44aalfUdbSc1EzIn7NQAzQtklzhkk6VXBIyBXWt3qaoyftFPOkMnrzw8t7X8ksgH6MelEJroJo5v2FcAjJE3waV6euTJ/h1qObiPwb8rqAXRiZ+RFGh/sp/v37tGvabupa43kagsEVA0IKvtjZ6gF01buBQAWY7NkIu1gBHbgMg2H63T39CjdvTN1/VQ1m5AMjyVFrq5wFpfO78YAfAsA0EvBt5WoxRJ22oT1HhlsODtgowFMFdmP7VqbrQ3MY+Z6hipJF/DI/e9rimXnZC2rY7iC7g39PUrXbNbp4MAaK2Z70yQAuLYdaFRzJFcBIakEj2zzMkHC1nfLxJF9hJSGGkAyWUSQZJjQXZXXq2vwi2oBQDQesxJgaxrSBwACbMa6i8xdlgCjRH19uZMBSMkUJh8deFC80GgdW5xYzq22O2knbttyON4Ub7Wg+dueu7d/fQMAbolTmYCvNORMviJqAMZrFkBc1ljtA7YVVlpTSh4XpljQEcgagA0DkG+2juKcG2hLz5HQmNP3YUwTzsa2fJPnSkXOQMVGOdcxV5kBSEYYmiP5PggagNYwCkA81qc1dbW10rD/7GbrKbopMdaeo+H1bfKV80D9ccOabCxdA9A1HEsMY8CWVYciceksb/wtfMeWsCj7MHn/4mxmQtX9TffBW/yh+H19aU1akjw+sCnqFl70tv15NV3Llae1vnVrr/Gh0rHUdeJvwNgUs8hmWcUQqqTWTGiJDQifXnJfNpVlbce4R/uDfpkAQKMGWsv72Cnt9PSM3T/RLh6Hxi9+8UtzPCD2jjIfMkX6y3DweQi+zfE0ADAaabuoekLJAESwt7jmjVP3D+/zMuUJ+s+iYyPKrsYTsn/wPDQZvv3q6zRhFzLL4MDJQUdXMCTkAMEAVCBeICTJkY8AZb7eHICV7FFeLBL49oCLGhJelikAsDV8ZWGqq9U2Jt62hWilYxA1Ea1TWYUqqNmgG6MBKm8DAPK+ezLa3YOkRsQ3jeOk4MLYV93uu5V+S8/pELs69h0eCDPsft2p8AylXhtLuTjvq1rDJI+VAr5N3UQgfqcFZsYoKZ9va1/dM0vAbJnOuBHLnJcApwSB2+fZrHUBFttxqADdrcLl3dETFTwDQg4kWKmLNPHEZlGG1wK0WO5Ms0jmizPWPIDG79gHn3zyUfrko48SWAMtgKQupfChDQCc3QIAxKEAR21MABD6ddfzGQWtWwBwdnlt8zOEhtmYAMJuALBxCDpdOOsDMh5AAokIbjgAyO8OJTZLNnCYEySC7Rq3mdvY1CYkCGIZfgVOsNSqZLnF8OvdKy6cC7shDcBXL57R4UUwwIDAmULWWGmQ3hUAPDt7QIF4dYwEA/AmAHC1Hqfrq4N0OUO5F1ge1knzer1MV8ioohM5WFoYW5QAs+kGzo15AwCKQWnBIYAQlqtrX2LYGseSAK9LYYhBjDMIALf0HpXl4zw4Ww+MCjgrys61+yMD5q5dq8Mcjj0ObiWJIOKMezW2BMR9XUDem4PQgfHJJQMtiJobWAmtNmgL2VhIUDg6NgKcaDW5nGumBM2NM1Dtq+wblTVFoDOF2P9kkn784x+zQgAPZCt/9vOfs8Tlzfl5On99YXrCfu5LD7VmbpUDuOhEdVdvttMe5BNYCWzX+I6bSjnlDOVg0c+5bNMjWNPsf4EEZtcLQzH+vm3vcVzFfvMXxeCEgIyDKwJgTZMZAKD8jrpBVRuQFQa2EmK1vXry+DFF3PA9SIaoYuLy8iJdzmbGwg4Z9j4nUmXjxv7uop2tFIg0mOO4yGblhKFsU1M6s03bR5/VF9hGADd+ZwZstwQ124IJzVt1/Q1AXAILANsFSDFArJ6zFlzOa9uT6cfH0Nxep4s3rwmuHR0fp3tn99KdkykT8jjv8Lh4fZ7+/u//noku+HhIjNN/r7o0Y4pKMJ3XC31W75iqtdjjxms9Vd6J+xg1+OosbLcbwtOlqYvkD9dx03SsNM4rowsQcA7JCTQyoayNlfkaC9oSQqaVh+SJN+Zz9p/trwEZgHhgPC5mMyZjTo5PaNfarr4796trRtG/8b1rnaE9MS9jzEY7MMiLtFrMqJF4du80nd09IngPHUcRI9ToCYnMyxliHQGAQQPQ/dlcAoz5nVgpKf4bqwT4LQFALE3sc4CsZK57N3gF69kGZv0pr1jaAph3NLw7a8P9cl9bUYMNa3E5Bwh6xa/FeXITAEg7G2yOKrt03R172Eg+5UwKQftVuqYWsiekABA4yI9u2FVywr+gDwBEXMUgXAAgiQ5lzwMAxO8CAHn2//8AYN+2a/4WSoD/yQOAri2dS4DpMXkyucQUi+t5bszEBl/qItis63y+fUcAEPvSAD51jP/tBQAxFqqkESaRF0q0BZ5gbX2qXQvNzpXyaDEdnScRsIvnt3ybFtATDlJJpLkmcmYfBs1AXAGIWgSHQ0Ut/q6GngD9jIFdMCjYHYCAVg5c8IbWb1LCn76/a74yqSUAULXD6sQixw9ZmScfPEn3790ncAYA8Ntn37IcGL+DibHtwUAGQRGYejCOTpPMAFugk9PJcucAAKB1L1sxswP0l4/1igEOGH4UrZ8epXtn9+n4AAD8+uuv0vVsTro/AEDc7Hy5TnPqoDid3wHA7Pw7Fds+PpZwAGENmjdvCQDyQGAnGJXOePeq8JnmNHazbrewjHyJlfK41hsFn5FtKPNhiwCaXg4AerfY+pDssmD6NkT5W71hFAxse/5mAHB3CXIrRt6OTQmoLLvIMY1NHuLlOlMw3r+Ye2UD3wAAgpERMxDUg4nafH0MwDqbhe+PRgQBcVv2UBwaMbxuAAhvu2gaY6dSdWoFeam6lVLW34cAVPcNNkDrD6riAAElAzDXTjvcH6dPPvkkffLRhwQAY4bH1rDtj8IArAFAXS7WuXSCDCyxjOrdu/cYFF1dXzIDbyJi63Q43adNQHYZANzBwdQMpbp2+wd3GIBNcNhmRHcxAFsAEPsOQAwzWGA2DQeJAOB8ToYwmFNjaXaUE833tgUyJm5vbA17ol5L7f6TJmYfw0WgCR3vJTKRpu2Hx+HBATuJiemBr8PBwyz1ckWtIDDssvZJHr8SNRJIbhiAp3fvp+nBAQFANJmKAOBkDCH5QRrtrxI1AEcL69qYDtJicZguL1K6eGMlYAje52Ceb1Zp6XqYZACSBbhOAzDHVwX0KqX5KJ80Z5zsO2cB0t5T0kCltgZ0C+gDk9P2KbJtpXu0BcR10kOlajmrG+aq2BoH0ULzKjw32HgXeY3ncMT9QIYm5DLAHBgZcxuBI8ahazs8CeEi5LgOlmx7VlX7rLXr3KdZs7Lck7QwdebqfQzI12sGO+wafTRN/+6P/4SBNR5vzt+kv/q//4qAxPPnz6hRyICPoIDbE5yjrgUr50r3Q40ude0WcBKSa5yzZn9WmoausbXLFGbQNDI5HQCMe32bPVYpJadD1xI0gLd9d/5sv59i3401YCz20kVYDFyUkjPTnLsAdzvUR9yGtoL2uwYn9X1PP/6I+xwArgH+g3R1OUsvnr9IL1+9Sm8uzjOAZPdYZ5HbLrcEYcNNZzyk0ciJcxzHrgVRM+AUADaukx7NnWo9B6A2SgHE14iRuEv3uD+V7dsP8xP2L/7aWX/BOee+cwDJgn434eHeIljJBG7aIxsb1unN+euEru1n9+6lDz54lO6fnqUnH3xQAe7/7f/6r9xv0Mqjcx9E6GNAoDEXeEJWLgGrUkreAuc6q7uM1gLqxH0CQAVyD0yckGVi94PvwlfBL+swqEPCS5I2uG4CgAtrYmI2xEA3+AF7aWwimACbdNFiNEKUgyKZxtoGi/DVm9e0hWC4A/S+zUN+Jc/g0BSH8xkAwNLYwkH6zSJdzy/S/v4wPXh4lu6eHHv84sLrHvQZE3qTZtcbdgPerMdk/rELMIVFzHcvAGCjAciun2jKVJ9FpemgVnLZnfS1HACEv7cPsgTKuF0TbKf921qhEhh73mSlZjLZ85qmDgB4veQ5gYdK2NsqK75/y6RJU1ZPwz7X51yZb4EHMRGgJJklbd8/AGi+HxjQxh7OpdYOAK42sy4D8OlZunOAc+E6DffAogdwLtaWkFT/3e0e1iQfeZ58XtzWtLZn2x5oNVpv2ist4FqPvTFOv9Mj+7mKjz0Oaj5MibLCvLYSfWoVe+VBfEt7PW1UFfdASRAWv1EYgaSCpOGmyjAlOIzZBoHSEt/T77421janCgzTyLz286W9hjjGsakJyDHDyYjnOXwydvdFyyUyvlsAEEkIA4uyXqSIM1EDMBe7+6g1/lYXYG/mNwByFQNQfSZIMjOcIlZ4yFeNTT3FADScxJoW4t/xGuL5a7F/afBT7FoteWIVVXbdKgHWGtF5ppjLzu8QfwVvB3YOrH8BevwMVYr650urE0+Zjxc1+XFfoVIDbHc+7xIdkJvwKlfTIzXfv20OogQj/o7XR3whr/3sHxU7lAFALEgJrRqoV0oFwPT74MkH6dGjRwwIkeV//uJFev7smZU+3QAAwmHEIDIL4qyilhkl58RmBIa4MADRBc30dyx7CJ1AMA7ASrx7dDc9fvI4AIBfp1cvXhnd3MXuQRFH5o1KWRJplCbQHso2Srkh2Yy5dMZYJ5wwbgJjVrTocmTfKNsL0BIMH/zEAhBqawsZVFQ0xkB/MgTUPfVCeZHtBsfc4ttn+obC36IBwfezBLo5YIvj9m4AYCs224qY3qQBqMN42yHRAjDbD5MCANYeQLk/aoI0XcwiAKh57vsOGFsDFuvxEtBCkMHZNHYOo/tUzQCMjofuK79/z7pLx/MyOlJRg0qO+Xc9W/V+aebgOmWs6ayHJRn1gqAHxutViVbIylGjgV2B7f1iSx1MxukzAIBPP7JSGDhCYZy45cl4sm5Zi+sZgaZoEzAOdPz92iIAeHp6PzMAYeMIMoF5eDCmrbq8uKKmy/Tw2ISYg9i47ZWmtPodAEC7FxxsoLhbF1TMM2wBkh9ssNGUAMOxqzI+fYy0yquqmaBikEojowA6XcdLASKBOmorzTneeGBskFixLs3exdGDOWOUXVmm3HV6yoG5GwC8e+csHR1OuR7QGXGwt8gMQACA0E0aTzYpjS/TZjBn98Y0mKb16ihdzgbpy//xlWkMYdlBUgE2c2iHJsKk4XJF9u2ADgIOTysba0tXZdd3lQHDIQNQS1aqmtqg7Je1ir7vA8MWB67ZdjDNFwVAxx5pgNqWAaj1fRsAMIM/Dbu3BSMQdGONCUCMjkkEDU2TywL0HCYGe2XaXQYkcU8HtB/lYwCOAACipO7p06fp2BmA52/epC+//JKA0jP3D0BGog/gzmbOiArQkY2k/qaV+9HJ8+etO3G5r9Y23/58KEFo/IwCmNW6fX2fm/WEQ6c42qagt9K5vgBMrQITK9t/6EI1Jcd04JBwySUraMiz14C/JSDEv+L85oQBddt0LlkZHvwmJVCPDg/5bwBIX/3qK/p16GxZBxy1fYzn9S7GXCUN0HTllRPfas/C12JJaSjB1L+zBETj3+ha2/nqm78WbNzuS3Sf0XulsSMQsS0V7Z7rbQABULAO5rW/dO5Z9cg6zS7OORfQ0UWSazo9Sp9+/HEFuP/ql79MX339NQFAsL8jIJfP+bDu4nlOXSIXltcdZ6DAp31riRVsH9nt0NYzvxj2l036WEpuQPUYwN1bAICwv/QZl5AC8aAPPpszFkfDAwa50kXNa1UBF/U3DQTEmkGw+eL583Q9v86Alxpy7Jp/BX0qp2ew7s1G7Dlr1lGV2PLcEAA4Tvfvn6a7d47p9+BBWSOsbWctojoJAOD8GnFGBACtBBj39s3zZ0xkzqEBODLZEJacknEWJCbyzdjaUolsroxxG4yqcJSVoTpLDEBqGqLBkyfK4lqXHqJYwbLj7dipvBzAQwXgUZ8xgMzBnHDNzE37GQ81rosBbGbhZf+7/eYawhHIn18lRqKfMyKCmK9WkiS5dH5jDBlKSIVzT/sCnZ9BfsGcgEkJ/y1qABapIzXwMgBQHYLxk2f//6cBwG1khm4samsx1zzEFmYcx98cAOiJ49AEhAQKJzGZ/2hNQKIv+BsBAN12GUPVdFtt7Iwh6L/4lunBI7QPehpkdM5ZvD3EvVlz1gFAJLRMo9akknSOWg8DjFchMKmiEbYK8QdeE30DXLAqnuTz4HxmwnQ0oj1R3CwJhwqsIwGgXosF/zGfKp/3WRfQk19+ptZ2kSefjWOuyuomICr7lkuE68/tWDln2Aj8s/sB0F0SwhGopM0NcmjCvjSmRiwYpb2jg8Hm7PSUZQagMit4ECMIgeXZvTM6HQAAkXFCYP3NN99QQDZmUyttP8+UZk06v9C+kk4xtpi9dDAADgAzuegg5uAKh2i9ScdHx+nJo0cEJT///HM6sRevL9PXX3+d/uEf/oGsm8XSWC6iaKp2HuwR6/al5iA1oowARYvaFmhBaEnhd0afJoglDlUJsAX6yvTYRgslqgi+56iDNx2r8nycci3KmwFAIsbeWYeL2ztH8nODTlx9jX05e//+oCnGg6rJaNf5/r7MXL2h8H52AWYJcGHS6G47B3az8rcHeIVR0m6WNkthg2zIu7r0cI+GwCvPpzM928+snIGouaUurp1S0dDVzkty+gDAso4KkBJfV1B/CMyrkY29y2xtH4DcXn39exZZD4FZLFsq5czYj5Ghao6+MR7x/wUcAEUb40kAECLg/iUHk/302cefpI8+/pCloOxq6JeMz6DGDxlP1ywFWUH3B4eBMjnqGhg6VxlQjxLgUbp/dp9sFjSosEMXjGOw10zrRiXA9+89yE2E5HDCcbMqzrLPJCrbNy9mYM1e0LZAi8GzQ8WueaaSegxmZyyzbY4u73G9SocHh9Qu3B5EbwPmG0ZoKP/lWsAY9HT2VtCZWR1+qKMEGNeJYABBJkBBCrtjPrGmqWGCrrPoMA1ws2Z8K+CTrcA8gnUJewtW4Z07p+nO8QnXA8q7R8NlGkPBabCXJqMBOyeOJ6uU0ARkMGfgNto/SZvNnXT+epX+9m/+0cq9IG2HAt5B8hJF06PE54IFiMwhEywC7ixbZOxJ1zM0B8M6hdcPey91LF0fBSCYnWfKEdbzkcEE6ds1wGj5/H4brvdLkyY6BVpfNFsIdoM+Xbzuwqrw76j0kyyRV50q0o/LdZdBi9TZXubAGmtfgDHXvY/h4sqYKMhIwvnAfCEgwtrGfkKACU0sJBRNAgRl1w5EhbOV5y/3NliNRQNQWeHozOAe1LyiEH48g5sBxJvPyrynQzmfzt8IoPVZzwxaeUJQ+mp6bWuHdf0EL32vtezFkvzpgkTaTzzfFUz0XFgF+IRMNe9HshHuR+ntkniQ2D3+zuQL9OS8yVt7XxnY4mcF0N9f2N5bTAy2JcHVGq5KnOqzzHzBJcdPAEU7BBHQis/tAgA717r7uLSztin33jY+feeG1hh+FmZBNwiG3VZjKLwW+n/Yj7h3dJmlvhgbB5mMgdYk7hWJejzi2c2Wq81D7+E9idHobP82Gb0tTNdHDhAPDFG2WiQldH5YaRKS4A6o+NR2/ZVyjfJR8fkmQ1RkRziGaLgxMpYLgWJ4Gtn01aAqbdfAqnieP39OgBSJC9qutsV3774ylojYFWwcozIH+NjOniwMNNOIhe2EHAkaQd0DAHh6lI6OjsiAR5k94o8IAF7NEwHA9QolzWIAGgAIP+HFy5dWybCCbIhJC0UAMCe6smi9BfamRWedhHkuOssZ583V1ZxnOVlDY6ukKPvLX4+EGxMQ1mCQGuM4I0cjVlPgcXV1meVaFDhbx/pBTmQXQFzzYyXbWn9z+kSWhET8SW1FTwAJfI17WUmYvi1rvmQt8dPuUwAebUxjfoPpqIthDwDQgBK/Vtm59TpdXF5wTqCJj3xzBABxrVWygo1LXKfLSSm891sCgKMB1kthAKqEOZYW2mDW61+l2R07GPzFaNe2x1m3MI7VS4qkRwsEl5fdAgDcwgDsk2wxf8nlTtbOAPSxjvG7rbk6MX5rBmBufhWaYCHB1jTYtCpGi0MYOyl+cgBMuq201Y6JbCNyxP4Imqt4/bBB0KCjrWXFoTWBo/3kbQ4pv8K5dX1pSMxE30p7jG9iMJRp6t126IwvCsMuv8cujr8aRmIaxnoIn6B0FBrEAZ9hhUqJLakJCN3O8i7aLGBMiqNw3ZIJ0D1Y8lOdcweMOeQvR61Xsf5UKgsAEp8bv7HW5rYLKX6qMTYjwYnEK6/IEctXSaG+fceYdl3YhJHJZ8Nf2y7ZKRFE7Hez7bkZWNOD1fRpQ8KlqW4B/oHvUTXu3r27hxscKEfTI5alwWmnDozrIuDvp6enbASCwcfChvFDVu384sKMadMgg068T2Q+8CU8mamRNtWxXJN/WOLAgfYHHBqVEBiyjgc0qvZH++n07t304N799Af/4g+YYUMHp9cvXqRf/eqrdD67pBA9Ml2L1crEN108E4y/uLHazdeCddHRAnNPh6nWaQZCwL5ggGOLEQhrrrtOxl7iBKNLopcGYqzbQKfX3Lb6B2KCCFXfAgByUTUGv0+TpjWq8Rr6hEnj8/X49Ti13jCm1gAsxqGl7HcZdnWW1b47fM9baN7lzqwh6GgpxHu3AAC1WXklKrVqAUDv+mNGxO6XaydogPH9AQyLz0fjQ0OPLGLT2Uuv6V0zt/xjBhH8Gk1XK5jhpgQMGn4RrND9AzDCe1kC7Jk5aQB++nEpAT5AZjUyDB0ARMmPAYDS/fEXiQ7tDr00fCIACPsFxh2AHXZfhRD33oafh6YEeNy7/5COPwCrDADC4WTWvlxQW9IVDbkxmO31uUTTS5w4F37wFcMdmbcFAMTBgWAETOa+hgE2dTcBgH5Qa3/Lrob5apdAzFDquQgAnp2dcWxwgMJck/WAg/kdAMDjk7vp7M5dAnVXlxdpPFplAHA0NgBwf1wAQASV0+N7ab2+k168WKS/+9ufWknU3jotIOPAEmELtGxTWTMQslLd2WKDEAd5CDDnAAAgAElEQVQAI3hVAMBYllFYvWKol/3trPNsf8ucZADPp6EI7rfMy3cHAKMen8S+NX9qAqPfq5IS2Z3AMm9Lwzul/P5BEfyzc8TP4PBZdMZGw3R+fsF1Y8ylwgCR8xTtRb5OMTKoYSj2to1VThqGBSynTs5svn/v0NgFFvoNoCUVnaXU6LgpWajsafyE7Ag6cFkAoeDohqnvSChkjVn71Aii8Rxg04z6kb/Dy9T5uoYD0c5nZN5xC4S1i3uH/6QAFU4kQEDsJ1ZzeHa+vW/9HhNmcf2raUSVzABDrBoPK4Ft7V20r235GQIE+IHF8af6Wuk22j/F9j09IA/OYcnM9L31NuVv7fV3JVD6L0q+IEtivayUaz2MUScZ5DYOLDrqvsEu+/7KZ4x72vidndvl8G/JC8ZOvOaLdNddvIPWo4trlAwCShbsMaBbrAEgL+irmE6dAYCyJTTXnYRlvepj0lpgZQF5jflnPrNL34ip2Mx3CwBCX1i64e3e65sx+eUFABQjLAJZ2F9ieKjxjgDA/XR2D5VK99PJnaO0WS3YqBD6tQoSIW1xPcfYge3bBQBxXb/41S+ppzpfXjPoKwAgusqOOL7lvDJGZqXxxAokacpa/AG/CKAeGYBDZ8s4400EB/mp6pqJJD7ZNaMJfRc8rPmV+Vf2sE719s8us0bNU/Rq+lHX80YDEF2e6YRWdlLBcStBENdTHwDYWW+NJqDAP+4fyCiR6bPHc00SStqnsLUAOCIDMC03nBcrwbSkWdT/k+3ifnAtQPs88zs26aopAf44ffb0brpzgIT6LI0hAZOWCXGJjWtd2i37KWAIv5tNqQHBMkX1emnB0C0mdfufO3a2zPuGDRzcH8hx2k1pBbcHvw0AIGXLSrUS594BwFyJsgMAZFIz6OKrH0I+95uGc+aDlAPjZgAQBD8AftQRYoIb9lqyYVo7ivdIEsBrA+OPEx9tdvucrwwkrwCo8T/GiOZjv3z50mVsRmSDI/GPfYpzIvZ/ABaC+7PkpCUvtTcjYUsLUdeueK216e35z32xLg1Ictdy7ZMGJ9HnM5lCprUIODE2tngEr7UKV29M1bNbSrK++CZ5/ENCVdrfNuyFoVyqSBPtPgBfS/LU8Qbe0gKA0T7LF88A4IeP7m8ILjjLwMpvTX8IDxi2Bw/up8ePH/HAwCA+f/4ivXjxnBRo63BT0xd5sX5dseW6BgufqwmKWQJsHiuRXfAa1FQAIAPAD4ILELD2TODpyZ30wx99RjQT1za7uEwX55fp/NIYCZekuls5kRaTmE45KAlirTTMnkXSBMgJMQcLi9Q1/VD64zonchaI6DrYJ8ppAdzscBB4ABRc3YG0IfutbF8AWRiC6z1sOtMXMUTdgMiyUWwey4J2kDIvut3MidsGVvkLG0COJeUAYb2srGWzoCRv16OAUc3B0SNE3f85ZayMkl2ac3Bc3Ovm+LD8UZ3K6k/rGhgdpBrfxuG5JQAYDVoeaxpJ0wJgyQi7Pe1XAsl6300O9Vsf6M0bqiweD6QCADIg9PEjewoBpgckBhis0yG6AAcA8HAyNuZlPjigG4dy1Ctm6ZEhi12AdTn8fGfTWNvzIUv/wTBDBhYHLq4NkjgAAfH9VzOAiuagft8MwDIfBVwS3Vzt2iMDUADgrRmArbaN9q8vuxxIB82RvrlXxlLPvXrxnHYD9vPePQcAyda1TCrANGTnMD+0f6simRDtuNnLdVot5pkBiHu8e/cs3bt7yoP/enaehgMDAAEICgAEA3Awukp7ozW1W4+O76f15ji9fr1Kf/c3BgDCYWaXTTbBMKYfv98zsJx/L5mkPos72IUBCDDTHBPZdL6/AUwzIJ8npnZIs8OtjKeDM8Vp62cKtnNR9m3XIbYmLTbOdraU10TAJH6mzttKQqCSILDrQque9hEFgg3AN8YfrlElLfk9DQAIv0H7FmuolJ55wiOUjcSSD31eDFai47vN3ioA1FmawadQwnwbm1ex75C4GA5ztUBrW3dpxtGPELupwX4zSObaqn3XZc2T7LEVANRalxPfaNJEG1Lm38Fr2yT5G5AAyU4zymT2rZszg3mU029pUqLO8XheWoUECQSAB/1Y/K1tBtZKhUTmXtZ+bsYPATn8QAQmE7JOQzmNKhMaoOs2WldiBmR2pq/pt5HUaEuAt62RzLxuNA232YMIMMJWwb6hnOlwgmZ3BQCUTciAGRgnZM47iyAzkk0SoF3TJfiru4fetHdaUBesE5zHV3MwSBdcDwKq1BnW7Kx9cqvv1jYBaQFAe498LPiuDrK4vrXK6ls/kVAUNHeXK8Yq8CtwHqkL9k33mVklrheVga0MrEgr2hPUXnkDTgh8+4ODSbp/H5qND9Lx8TRt1gsr5V3OGU+DKX0bAPAfv/wpK64AAAJQzU1AsgYgzmlUZkn7CX5S6TiLWECBuemHGQCIvUV7jYRpYJTABeb5qPPcNavmqFjyyovS4HCeVskIFja51h25Yz8FIDTP43VI+MaE7GBgXYlLYtqDYHaxLqxXfUfs4klmbNtpvZV0EUApi6hGWmSRWQMdAwC9CYjILR7oY61fXjgDcAYG4Ial2QzIHTRUPMjzFr77ZJJZmwIBBQCmveuU1lfp6DCljx6dpH/9Lz5Jn314lu4cbtJgfZ0mY/Jc85iW898JNNmRLoCf2cB+ALDjPzQAXmkx1r9D+hIr9SsDAKgkX7Y/N4F/8ZPWGQSKJcDtVcGPxJwXLUfvArxFA7DKuPTcYksIIUjruvL8mX1M96e4PENM5KXlwDDEAFQCF+9nfOMagNiz6Feg/WOd5O2zuJ1cqizGeC0AKHapMeMMhKJsmYh8BAALAzAzAonRAyuoS91jUx8DHAsQx/vPDaZMriOudfowaF4XGIAFABwwgTUSw9ebv5Ip6QQmfD5lLDx5kL/bryHbsbCn6/NSgFk/poHvUX8NJUHzOOXzuXQNpx3wjtJZhqddM4xLzf7CDovBbMxrVW8UPEwMPJ6JTQLasCGTMJJ/G88/6w5skgJZssErc8q+dNZ39sucfJTthElyZK3AH3z84UbglqiW9Zcu06NHj9PTpx+mOyd3KNiKScWhenFxaQuiYQCS6uiGVRqAQLqxMESrj85ARXV10IONK/bWhgijDBgH+gh06n06qTgMUGZ0OD1IR1OI6Tv1db1Os9lVWoBmuvAukKGdO2mmeeC7Tj9vJ3RvNSFKK1FSFy/9rjbxALcMIbYW2xkQDItKfzNjZaAYndso8H2TV9I8jw2CkgII2VtdvQFYkRVgi2xtbB6nn8JICGW/6StvYgBGdoo5G2s6XrkcnJqOAPlsIUYHjjpHCOZ7SlV0XbkJSC/Tr5Qa6PXbAmSKtJKSXQOAGDttdBraZWGg4N50/+qW1gJu7SbO111pAJoGFg0qJfT60/Os2af+2pDOvNaeAYAoues6VxGQEKi9C7TdPj79K6EOHjg4gQFYgkxqnADUAbuBcw2tm3WaDMfps88+TR8//SgdTcYE7aykoVCewTYWAAjnVE1r5EBhHgQA8pARADgap6ODIzpX3Feredqs52SvwXbgsGW5y2qdHj58bADlHnT4DHQ22nbNANzFsOEehn11VqsAkqpRjQfbMrD4HgMALWOO+ysMQJQG7dqB21iAQeczRP9cXwHk4lj5WhMwk0X23Wl/+fwZbYcBgPdyCbCVfOIQMx2mCAC2oJTuoA8AfPToSQYA51cXabBnJcAs3R2hDHgvTfYTm4AMxysCgHdOH6e9PWMA/s1f/6OVFA2soZT2kAJH3Z9l9BZps1Sp/zKDgJo3svRuCwCGEsrsgFJTzU5S7TEygCRw3KMFt20v3hYAZNa2peltWTJ1d92S9CLzSYRRJKmaNUf7l0vZTUOL5WwYL99vtN1NB0+VYxgTZJX2wSiDWLEEltVFPjT7UolvvoWmhB3XEkseFFBKU9U0nJwpKOCmFa6+6VALzpdK2HNCMpa3hvLiVrctAyhZ88cGVSzC6DzvssetHlnHdfW1ZWeUrQWVDtk84rwvsgqFUd/PXhVbFteE4GMAign0yVyTp9WRi3tbwXUG2r1Ur/f+ehiAcVra9/R9BgFAMgBNZwvlO+V6dhrO3j0jv0jlshJD3zU/25aS1uBNAXH0D7I2ozNAzR+uzx+e4RksszJ5+Lb7++gYXzqTRn/SfAuzjesV/FQIbyqxaiWd2sfyEZSgzqWDTXOabfddMRbZAM06DwMARBCOtTlyUXoERQqY3x8AaN2LNe6rDgPQQAZKkezt8doQr2B9o6GhyX4UlvK2+cv7m3Yx2uCaARgDL7wHZxTO08PDfQKAH3/yARuSrZcOAK6uWRWIGABSGfPFYCcD8K//7m8rALCASWZrURSCwBNMXjygK4jrKJp+BgxaN2VohQOEsIaBZACOYE9GpgGv8sEMIJjuOfxmdMuVHIz8GQSr1FuPDXi8BDiut6opH+Q8wgNnDABTPCbjA9o4AYDZ3gC4JABYtOn1EQBMNFelzLnYBlv7/Qk0MvoCg1Y2kOMHQMWruqw5CBLLQ+5HSMuwBHh2iQIE+uayT6XEXwQBS14IuKUONYT6PUGZBvO0Xl6m6f4mPX10nP7oDz+tAMD9CdOfecTsXgMLqQEAtzEE9QEdX+JdAcAOI6wGABX33OJIbl5SN/9gY6Fc5h4qBaTFhuSHE3Q4fzwrShyaY+Ibsjw1AGjXQJCqKQGGv0M74yz7bFe9CROSaeu1NSA0QMfiBoB/WO9YR6i4HO2jdNfOYNgqVCxqnwkArM/NwAB0fXGTBIBdU2fy7QAgDYbAPwcAuVe9mQV6Johxx7mj/nI/a1R2Fj+jP8TfHZiyMwm+ucURaPAKFnqOuZEwQedbysWssgY5xwOMXP8v24Imdpadz9/vMTJtsety6/xjHD0CM10MulGtuY85DhJvca+0+yZXVjrmY9qfRd5ARCJhRvLNeS2SaQvxhOylkX607goDkOuQCRyTxFPHcY19Jla5Lm1MzPK9YRFVAOAXP/x0YxpchfUXbxbO/f3799OTJ0/ItkEAC+2DV69ektI+X6FLUSxElgEws8Ubhq4TMrhEqa0ENgb5eA0XBw4U12OABiAcTQQi6CyGgwr6Hzyw3OjY70aDp3h7oHnaYVDqw20jt+li0/IQN0JjpNfxICI6bV2J4ViRJu6b316/ZuYH12Kdf1WiUALFaLTNIKIbVzFitzaOTSmwBUWrNLu+srJtHNIrK90zdN9r413cHgZHGh12j93McKvxV9bCDqZg0A3EBoODzSYInlGzensxWpCdhICxjDT2Q0z915mrfKB6t1hpw5lldi2WrQMYr9nmCe/B/IG1YmvenFY4QdSgNPpC7pa0vz/hOKokXuuoBQJaAxGdIh0OZV2VTp7twYwA9/JyRtCUACAA6+EgTeCsece2+J742XK4d5W4tIBuQ7rojKQEorHuLy7P8z6g4cHB5kAadSiwzigsaxqAYFdhr3722Q/S0yeP2LU7LReuFehU5Y3tJxwCsCsLalEFlpnK9YI+m5r1MAGwf5QOD6bcByhHgaO9SXAoLXN1eQlNuut0fHQnQfQewZT2HuesLa9vmvLEecVBLdBfzuLQNSAicyEbc3cacgDmmS48z5IRJDR6yro5Ce11BSHkOEkt4wvWTHOMdY2AAQ90+1UJcLynpTP74ESgBFi2jeXUg2ECmw62VAAgPp8gRGBOx3WNRh+QX8DKAOPiww8+Smd3TxOY6mg4gq52Q64LMKhT2kcZcAYAN7zeh48/SaPxWfr2q/P03//qb11TyAKR2AU32nTTXIGtNufKuvtiDaARi61JYwBLe87GuG1qAo6N7Hqch7ZZjL6bV1Qx7TQ7nvC4wbgroxvPJvybDHjqXhrztff8ajRao7VT1245ThGIUJlFTHAQZHfgT+crGR9IMDUZVwMfvDums2wwNxOcx86kq+fGxlx6gFXTm9BRWQ6n2Oz4acB/sFIAg8P1rJwd199Mq3/wTXtFJXu1LW4Dlug8RrtrY2DXZVULpmFj4FwMgmqwUp9R3VOoiChXXJ+3sO00C9x7YkGhTKwObvP1ehd2MbTVRK2Uwa9ZpteurbhO+tYcznSVkcL20G8TASgw6bj+wrR1Ak+/0W3rH0+b898PAN6wrXoBQNnoyDjS/rjp89rn2/N/2/MWuLqeatYABMO63tNx3SmnY5pB8FtGCVq61OBmUFua0cXz35iZCLbsef5XNTrA83alRQi+BHdxTW8bj5hkAFuLBYqQiKBs0Iolbab/NzGNUC9N1ue1DMCb5GeK/SrrX/ugTwomN2XZICGPZJ8BbwCrjo6m9NOlB4XPkSvfltLHvc59IP3lnIyx+as0F501h+86Pj5KDx7cS59+9hEbkuH8RJOkq6V1Rl8sVkxOAgCEa7xagbkz9C7ApgGIx//zN3+dS4DpB46t4ydjDZaAQRfSSlPxACjIQBe+Is/oonlncZ6VsOLBstTJAccJvqU6iDIRjWURGmjM2ZDFmprFhOa1M9WzXQtlcJktFM+PFsCib2EAoJUkQ2bKzj8w/vnwgNkAudhcD8FOqZbxld3RXI2sKdwDwFAjJaQ0OTzIyXmAM1gvGLf9Q2OL4gF7AVsGfwbXBsmLDACubayx3o0BKD1XXx8+XhUACD1J+He0DdBXvEgH40X64OFR+rf/6gcVADidWgPMrD3W6fLbsOoCG9M2euPh6/e2+WRmadZ2+ya7V2uE168W4WebLdn198rfCuCfmpwxmet+ntk400bFg36uwGw3WDFJVuwHpqDGBHJydK+UscaqEcMnzL6yFNNLMK1BRdEE57L1rr9YE1hX0jUVA52gDSqlnDREsJDam94p132KiiATz3vgKs4GE/aQNaUzAxDA/sibKO2xBBhEJcMCzOfDA0C6VRLa9wtwl09D4NpBrui7bIKOH5dbJqnU2ALAUEiMzK+QADGfmWO2MpAU8TXLgD2jw3EmcOgNKt2/15motQNsSIAY957jQPDBYjVK9HV1Zto6qM8V7Bc1Iutfn+bfxbOSgFpurGIYi5HahPEUIpH5Z2rc4XbW/TrNszCOLB0WznC9V8lLJYPVY0HyEhlw7Klu4LxLku93fvDJphgtazGsB0Xuh0OK2J6d3jeRb4ISEIC9Sufn5wzI0FnGnA3rmoL7Np0maO/hMywrqMYYdBgAvni3NywIsHIoRH1luhJG6UUQBIdiyAYCxgBEZxcPQEllNHAQA5CdHgYFwTH2THlnQkHTDHTptoMtDDSZdUvQdq1rJhlK7pTaBgK4aZonyNJKB6L+rmika4N9E8Ouc80NMIBxfvPmFQEtZBVxiGFz0wmDszPA+BhIin8PvES5MoKBEanv6wBa3jUyrw1McrgWGj/XwIAzguu4vp5xvDivAGbwGgCl7sSQ1VZ124rBjJVWxIBErJ8YkLbjU3yNUvaU78k3KZlYM7s2rDv8mYf4aJJGe2YcxW6JATSDL+l8NEygXQCgncPqIuwlFg0YrXtCqQWEn7HeLGu7sbV1eMAMZBkPz3T7degQYcAcgtN2rFr2YVsSGsdThhLOIYwzRKzPL97kJh0IVKyU0zKc1uTDAwpfH9P9Sfr4w6fpwf2zdDI9SssrdE6zEmBzug1gvy0AqPIzGvjhOJ2emDapfc6cXaSsPNTWJ5qAIFN75+SUQVRsWmGHdGxyYlpy8RHnVeX8eF6ZHTU70Xva/dwCO3LUCSYik+Ol8Tft88hCi69tYfmYLVZTC4IvAMacXRLvCaCcmoAAANQhBOBPDMAWAOSB6wet7Q+nmSPYyyXAcJgP0wdPPswAIMDGQZpnABBO3v5klPahdzO5ZjdgZESffvBZGk/up1999Tr95V/+d9oBAW1iWHX3vZwKu0+bVwXKfn1G781MdDqLrjWrz+sDAHk+elTezq+uK44DbWuu69yROAmi1O06EQCITN8uAFDzlec0Z2tdr7YRbZYAfmQTw6EVqKT1nK+nagJUN06qyvVWlmDR50pDSo6wwAicVyrV4phXXZWHdFTxvEoh5Ohkv6Tp6pgznc119jtv9tdcPpmDtX7xZV17PCvj+Si/yfbHnHvHGuh0S506DRaawKyrWVPsEM8dBwCzXo8Ym03Tr8zwFfOfQK13dbYMV5XEkTZvua8avGzXuyUIXCYDupwOCmT2jdxH3y9tiU07L3HatOb0820AwPb87UuC6TUAq3AOkjkedJZ2+RXtmRDB323rw+yAsx0cNLcKmAII6nMFQEX9XZZy5RLgfSsBBgDiyWP5Ji3g1/4970HvWF4HQDW7Y9e+ob0MeIIlu0f0B8zHW1YAoPZsBPzfFgAs9q0PAKRnZZesJghio/m+ANCDElr4L1MAgF4amO/zlhrSbwsAnpwcpSdPHqcf/PCzNB4P6Au/fvMyXS8gpWHlv/BNFqvhTgDw7/7h7wkcogmIgDo1nYgl8XkdUb4DcZJXIzWMu+XC5goPlQ1amRvIGcXfZsfjUIp3vbLmbLBTKgEm6aDyn4IGYKNhVexLrVqPtSwGoABArGcAjrbOm3ipkexop69tjtE2fVDTOWltodRXSV1r0GCAxMHRIQE/2Ak2+3AAEK8B+GcA4IyEATD8LKFbyB+yD0i24TljaaHpigG0AgAHw3Vazs8JAD55ME3/9l/+KH0aNACvZ29S2lukvbW0FZV4qmMj7gScKQJgmoHJCQsBQ4r5mnPoJk3TjoZwCzDmjaWKr54k+01GZsvzTDp6nC8iDmSG7NGeuZ5gcYOV4yYxhrcAoXZsefmxl7KafQ2NQ8OZgYS4ADusLSQEYsw6QkkuAG2PfwnCgyDj+v/DSUnwyr7i9QKqO2dSmNccn43AAIYmnDqTy04PqiYgaNg0AUbh8a2Yh7y/vC6MoatRteqR0m22PWdjvFSf30p8mjQZqxSv5/afNxWipqgTFgAA0tavasC6nBclxog+GDSN1WWbfnJOjtbrYVuCh4Sf8Oj0pAjPseTZgWWNQ2ka6Mzc3IxHLPM6Yd3ao9gFspzbkjrwe65i0oYg5Qkg6zlhCTkehz1JWfzdYpmSvN770ScfswkIgjUsjJhhMXDLjBtAG36wfzIMLZ1e2JyBCbfCXhM9xjwy8DAAkAcSjR8MJDpzWbc5LWAxEOH0f/vV1+gp5mj00ssfxmmyj7bOJloN5kxEYNmAIBu0HpZf+JMh/pFCHTu7lHIJm3djnUBfyoDAJbsf6yAk8288zAbeDjCvue8YMRmk+vpu63Rus5nz9ZydcuDksLxwZZk0dEbWoRMPdsybOZndAyQenh2HumFLtcCJ5hLvMyMHkO2K14a5jk4HuojpwBxCE67JqmqhWubPgS7XW9w2Dm3wIBPWNSB7GchFJu/q+jJnNdllbWyZP6x3OQaldN0cdwN+7bpyB+uGSi/DEI1V9xpLubleN18v6fCx89v1NYEW7s8jm0/uQS+lz+NEFp5rF6jbdsMs0xjfBAC26xH3GgHA169fGmUbgQlYXhOjU7cAoEqAz+6csGP3neMjMvAWl5cZADS6vZXDEwCczbwb5XYGYAsA3j97QAfMujwD4Fnl0s8+ALDV3DOmWHUCVL+2+0DrXAy4VkJd45cPCF8X8XMEHuKLDADsAgZdRbB+IGkzCI4WQdVN6TQZQGo0VoLdwjfF70NnXthjMQBzFmpt2X7sc1zv3LsA48AmyAHH2bPxkWVCBqB3AYYDfXZ6L909uUN2KJ7bS9dp6Ae/AMCDw0EaHszJBDyYTisA8D//5780lgm6tzubvOOEOJCrAxSsP2kEZjulMl0CgA4M7qFMErogRYe0MKp8vJ3BU2mF+grB9y2pPdlQ9eE0+ZRu13j0E0Ykh9BZnJ+7WGatjuio2RncljiVEoziyNV6SVmr09U324ZCOWDJySDXAKStKyy5tnw4XwuYyrCNzq7DdahMpszLxv0CAbP1uifgHABA7jW41LE8sQlsYglX39mQr6/JnBfbWcq69f7WBkbAJH7HbQDAm0pE4/lQf7bNcdFY9XMw6O7wLF+7QxiAwGhXwMQTgM2fTAbImQa73BzovnVl2XYD+OMalxMLvTP+FzohFi1KDwDcEW0d8CwR4m/oA+IQFHAf7O3RPlVSC81kb9OMrOVQbKyQEML3q5mBALVd66fP5tj8lAAigqUZ6HP73krD5HXRJHStCZd9ps4JnO0HE0su0+a6DlWcE5RY2e/ul7hdsrKhMH9NCVx7XvWdd9Xx2ACACDpwPUrygkEhBqAAwAh+d/bWDg1orQm8R80/yn6R7Wh/yjibnyYAEJ8xRaNDB9LzPd0AAGZ9rsxUrr+vT8IDydvjk6P09OnT9Pnv/DADgC9fPk+zBXTTIVOEioftACDF+FNKP/35z74zAGhzGZPq9jsE+PHAelI8N4K0UkhcsP1i8B+oAcgu1bYX8VD8V9YM5F9Kia984zjnLUCn5Ak+LzIAwSykXekBPOw8cRvW22ykrNhWMw3PUF6Hepml2QjWGruTOgC4PzUAEN9FoG8vscNoBAChgY/LKIxMJOvqju4RABT4R1vrDEAAgKvFRZoMF+nJ/cP0J3/0efrs6Vm6cwD93ev04vkvq0qtSuuLuHcNYNA+BPZmJ44LZ2lMJuk81HnaZwv1mvjTmq0FSZr8RvdLeX27k6DbvisDImoESCkgi9Gl+WdSQhbP1tfRDwAWjWcftybhnwFF+Iu9AGABAg2wMv8RTHXaKTWxoC9umnew45RXc4wkSlsgGIqAoSSiYLeqSqU8SLXPhPjQ1h9wEWgwG8YibeXYBbgFAHGu4Jq5T7Nf4SQTzBu1A4GPiIlXl+DzSsL4mQatJC3ULdmYhawIIMPPNP9UTck22jjrvAR4b0uJdluBozEDAIh/i4GnRI3824ILCRHri7VscFnJQQ3d7nptpXhyfO/2KSfUm2Y37WeJoanpNCkAe7RxRMsEtBd1fWYS7JzsFQHA/HmoDJAfJnzAY7e9zz/9dAmDnfUAACAASURBVIPuWNPp1ERhXYNBmXeU2RU9N8uUk0nmh8sSg0YH0Bl4LiKLAwSvVckWtJ3iQgdYpQ3L0i3v+Pbm1et0cX7OTsB4//4YAMiENPrDA1DWx1ZX3wS+WiCsLwetNpfA2gbERqSILIrcw2Yyqn0cVP3bFj3vAaWFLN+bp5///BcEBTE+GBtj/hkDqghx9i2y/oW3i0K9zTDGv0Mz4OrKAMDzi3NqfODgOjo+StNDA9oyqr2xsmB71NezTYav63TXm4Nz6ovYKMImOq1GLgKyDAAc8NoATgoAZIOWnk0fqbkGtriBz6KXDbW92US6puyU4xq9wy8yMAAncbCDxYr4R23U99EZ1mn7YAUqyyoGnw6ldtO2B207bi0DUO9v34eyB+wNjBtKNbTGUKoQWYnt+wpIYAcyx8wPzJYOHddPO4oxiDHtCiuHxv4EAxBlwBBBzgDg4SRN9w+snAQsShgY18WAP3nn5Cg9OAMIdJQOhuM0QPobQJRrANL4r4xd2wcAamlIY4EHlouk4kB7/OBxFvZm91d0TDOhK/6HMhtcL7rR4hppHwIGD7AoPlrAJpcUub6bwAAAYASCG+dG46fAQdIEFoSbcwhboiygALvOXt9SAtzOe9sFluPPck6bWQXxsGF04MO443kwAGMTELPlOIysdJZgWigBBsCKw8+YzpbligdXWwJ8cnz3VgDg+HCZxvubdHL3Tvrwgx+k0fAs/eKXL9N//E//J7PsBBpuDQCa+G6XAehlIzJ2APfgnPnvZHhmTTdvMuJnSbRztf0t0hlVoCPHuC21aSZalxJBJjq4OwDA+BEtA3AXAMgu3UEDJjodWp+lq5ptklGTMYz7Q9fMkn0HAAEoETjeBgCiMiCURygANV+gAIDU0GFjiaZE458oAIjzzXyjmgH4PgBAOrgY17B3jY1skhYcu1sAgARo2WDGhPsF/PUD6u77uO5WYfkWtiTAdQDztDPSe1Rc5fYrO56NjmUEAGUz8RlcOw5wf18AIJsgrE0DLX5fXzVGC5BxrLewXvoAwCFLigoowDPD9VU7Np8lpSWZbRrAKyb3WAKM87NhAGoPS6eqDwDMQV5gHN/kv7TP6/eaAQh/DwCglUlSW/E9A4Cyb/0A4Bbwj4NiABbGD1JFWL9H06Nc+pTH/j0DgPhOdEQGAPjxJ0/TF1/8KE0mozS7ukwvX75IF1cXCSy82wKAv/jqV1kDsFMC7BUhNcBmEgEiW2S2LgE/azhgzQINoLCKLbC3jeBhQvMQoqkZgHPX38VrRAYhSwk+hYDDm5qAhJK7vJ7AAMwlwIdZZ2/ujMMawCyyDSawb81KrOy9OHV1srs09YulepJwgWB0AWeMHcmmkvC3HehkyfTAJE0wv4iz5J+zGd2WEmCAgQCE1LxFIAFjiAYA3B8t05P70/TH//qH6RMAgGgCsgGJ4hWTlHrIXhm5JpT6u3RWLvnNTKTaw5ctUnmz5HQym999xtY29TP/AOw05zMNpPnedqaLWrYlgb2lEkpNlXifIeFR4ksjCZk/G5te1qB37o7sNhs6qrb27boA1sdH9OdLxZnrq3qSRWxAdaQH8QB7oQUAuS+XcI2KRAjux6oFnHjgJkzjZKW3zppzvTfpzwM4bOP2Bw8euPwYytAhE+FnGkuJcaC43j/PIGjIohrQSEsRAIwMQDURYezrMg6sSHPwrq2ujHrudl+2H3HOydbABhI3YZM5XJvhRixK8Pvl+e/bmMQrn3fubWEMOUFt8yfNds3nTgDwBlt/EwBY2zn//lxxE4lkdmV2Ntfr/p0AwJ7rFzvzOwOAP/7i8w0MFIybZVnLhrYD1DL7AviYdYabMrCNaU0zalCN9fhCVF1+kOKFnn0j/bVHWBKf9+blK2M/zWfM1Bzsj3lw7x/tp+l0n4Agg5XGoZRhwKYDIxAHoA7C6eFhup7Nqd2Aw7e81xpjVIzAxvJRy46b2w6Hr776imxAdR4eT4bp8MDYWSrRrK/NM/cC3nIJU70wWvQ3Gvx4SfGwtwN7kWZXs3T+5pxgFp7HXB4fHxNoqx0nUGSbDELTFUsZpc74BkAhXo85aIVFkUvlAJwulxzzN+dvCLhhzpFFQybWNGJQnmxBTPt9rY4S6+6D463XNwxeakbW49UyvMwAYy4BOIHRhmsAAAiG6WRy4N3iUD5dOjfbZhbTpwjS6nBuNeDaA1S/txm7NpjAOOHaXp8boAtmrjF0D7IuYXVgtfvAnbEWgMxMyub17bjH9aVyVRwU2APosg2weXaBfbRkUAqBawDNBACHQwKAZv5Mv/Pk6DDdP7tHBuDBaJQmawShZuiHYAOD7bs0IWhqAM6vrEStFfYPHTANAByxBPjhvfsJjFIDe1ZkK6W90nQGcw0W6nR6bI1Ucv9hH8UtAE3H4cnZcLNdtEEN2dg+8XbZTmaKVW4QRXRbNuBWLUD7NjEQ5RiyvNKTIBZsFufIDmDrLq0HmiVFAFCaeOxA2cMAxPPSzCzOaKHnxxLgw8NpOpoepzvHJ1wX0PsoDEAbq/3JIB1OhwkAIJiAp+ic+PhTNgH56ZffJjAAQVgik5yixAYQFG2zshsMHIatNptkQUEpAzYHzQMHl59gkxMvtZ+wezSEz6HB4iyJXHYvh7bYT+qaBAZgOfb7dr+/34e+ZOe6r8VzLKejmLXpPGX7EVjH0SZ1zgtfN7FrN4Ek72aYgyRlzt22QtMSZYa2bkpw15a6w3GDzcT5CUYVO8iOar0+SwB6kEJGUwlYeL0b7P92v7gIvBzEHnkKrvugv1efR21Koz/xVvb39kClPWvj98gHIVjryUv9zX62mVq7rj5AqW+1GJOksAOo9eXBTvF/WtaDi5KzHMzWjCQGsIRszJB8sD2C/dleU6uXJVkX20eA4U3PRsxpMoRzI5xiBzbNOVPO6dAgrEejLgZzKvPCdUvTrB0rrYM+f7B9rc5EnPsEPTzBJ6Zq3mOtVnT4oPb7+tYIbSd1gVyDmmeXAYcG8Hm5nu0ws+OOrGdGJxgT2C9LBFImMSONsfid0MmO102GfAMMEHBwJqASkUoEr9RFo28R3vA3jgWqf1CyOTddb6xbBCNsKtGI9t/mKyr/IwT+tC3y+zeyh2C6+D7bAnjg8xBPZADQAYBsL1swV/55f36ZXTPjY5D9lLLf4b+hBPizzz5Ov+MAIPwmSLtczC7ZoBAA4PXVKl0vIJuBIHhMDcBNQhnfKK+LCACyGzT8QDF+FNz7BVlCxkoKJbeEp8Sks/hk5B2/EcMY688YOs46dXe59asFNsXKIa6rLeO3ba43SPK4mD3P46aJEtZTH8BegL66iR/O4JqF2wBerR1qbgwApvwYzBt8bvi7SLhjvVHXktpipm2J+wUgSDD34jJNRiaxJE1G2f7IBKwAQOl58TJRKWAagPujefrggWkARgDw+ARsS2dChi7H3XhJJcJlHWaQNNozb2yoRhT026eHnK6Vl4bHfWu2o+tv6fvFJu3XrMb9dTeS3svxDVgAR8RFOW0tezUZQboB40ayT/GZWXgW7xowAcnziYC2N1x0Ak8s61STHPpC3mBUmm5Kbkb/MjIC+TkApmOnaWrdm6akJSzrs19zILyPvh018QsOEc8U3TP8KTYFCf0SIgteOoKTAzBVrbkRPnt+bUDkaGJ4DhiAHFfYSW/6wThoArZqXY7P8RMjH740fEXHB8hMdJwHIBa151ROHeMgJnetCgv3gm7oeMyuLoww4RULtPPe8EI+lJrO0W9cwbdGt6RCMOA52ZSud/eBrbcS75amJ3kcwufE80YNj2S7lFQwuaaIO0Ff0D4X8StXIMtvY4WsJzK9G3A8o6NtjNfPvRbWViHexYqfrn2TNIRwOl6HCI++9+UlkLynKh1UKv3ej393A8fCGFlgPLVaGyq3tQ4nAP9K9tZKDkowY0zAFgDkTd3m9E8pvXz+nBm72eycm/kQAODxYTo8OqSILwDAuBDk1GWj4ocfdAMFMCGTs7xe0WhfzSASr0HsZhBjOMKFCeaMI9+z64v0zTffEtiSUQcjUQxAaUDk6+spOxJFvqXH5zFsnM92gbcOJwwBMtoYs4uL17lcBnonAGYAktj1eJmPEjLuOBXNK5ugtwUAy7QW51+HATYUgsMXL17zGvEQOAkHkfOTr69d2E0A1dFM8oCqc760wGoXAIRRFQD46tUr6koSAHQgXJTq3wQACLYaGYAXFxw7BGnGMrXuRSr17dtOdD5y04wuVZiG6i0BQB4mAgDPL9PV7NyAOuwBiJODAejXSGdIwD5c2L1NOp4eOAA4TYejSdpHSR8cTjF+Ntb5ahsAmNc/gid8vpet4GBCAIcuwPh+66boAKBreFAXcLFI5xcX6fDwiABvqwG4rQvv1nHqKdmq56KHIdszWbmzlmeIilPUABbt9zUXHEuQiw0pXV/jgQlHjpobwcZcXdUMwNIUwx1jqO+Bsbi4sqY+y8X3AgBOpisCgI8+eJwePfgobdKd9NOffpP+w1/8H8xkwmQLADSD1gVacV8FAIR/Ubq42eHsAKjfPz4PWocCABlkD9CNDU65CZNb6R5zlnkWo+ahMW9KIxCefl6mYt+pk+/9AYBxOQmk19/yftkCAGJ/5kCaDox3JSM4UUSsSeyO5UJapwIqHAAEi+TN6wuOGe0TBtAf7GgGzT/XmImZfL1m2QHgDQC0Uv8SnLWlY7pPOaXlO399AKDmV3ImtdTGuwKAXrrrNh0VDMXvYQqWv5smZnHkpWEk0FhBjmn92ShBjwzrEgEVHHll6WPDAH72Sk0lPPGFEiYBumLpOQPQgObbAYD87LZs3tdBBQACiF9aoonBQ5O8LOPRLUHre63+ZlIpK2uqFT5zmw8W95vAV72vBQ/1WtsHFgDz2qH3DnkG/M/BXZs/Yw4IAIQ/ZsGvj/3CWDaogDHWdXme6y+4NzmA6AMBPSgW2KH90wKArX/Zc3TlP/06AEDt7y4AaPvrJgAQrzEAcMP4oW5Y2MPmfEcAELZ1dnVFAPCHP/w0ffG7v0P5oquri/Ti+Yt0Prtgk6zZFQDAxY0A4M9/+YvcBATrFQAgfUGU/PUAgIzRGgCQc4qmKGD0JOgRXrMM2Vgjtb1smwhku6qAsqnW6SRwdrJsAJeGrtQBAMzfQ+ZhFzSCBSIwQMJJpenEtxbB/LcDAGGxtG8AuGCtsLkDqs1cr49gEUCT4SBdLeasUCOYe37uzXluBwDyfFACsAEAoQH44YOj9D/9SzAA76Y7h2jwNEuH+zDaaMg2KiWZKs/kjeuw9fuOY8d5L+XSeOVc5c8OtFG+5+CAH4IGfLSp/hmWTDBQok24MtFOO67xbv0x+71dX7vsSd9z8BkkH6UYCCA25xsVbWKMZT+rPndbe9apNgsitHitAOm05xUg8UzDGUegMZx1SFT6OaXET4zZM4tthTEE+K0EXOmEy/WFuMarKUGukCZevH68BmsSDwGAAvrE6BTBabRvHbXhXxn+YtUV1gW3HwCEbQDQT0wn4gQAsZzJTt8RMZy67Wr9wWGkow5gz2WY8mIvuqPcwP7gdWE9enNVks2QYGRSFb0grMS6PX/jGtVzEUTl85IOc99I57XOC72+YFeecAuMvQIAmp9gVaXywwSs1gnkIpH3WwMA/mQDx0ICpbksJFAb5fTcHgA0x5QGW6jmloxau0EzAHh5SXbF4f7+TgAQLCKbcPuCIpSLzrwAmaBPNmGG8uWLVywJ7Cs5jQdQXKDqToPAEkw7AoCrZdaJG++rAQhKNJxuW2ki1NfXase1Tmc7HrcDAOcEAC8v32QAEKzJwykYgPr+7xsAtFGL2oDY0GAl4lDFuONeDg8m6ej4mIYITl0pQ+pnauQN/p0BwAZ6XlsGpgYATcNOzVwk2qt1352j748BCHANwB8AQAQqYuZaibmVv7drIhrE1hAWAykm6k0OUhmvqEFEBuD5ZZpfXaaLiwsCgLgeZHjEgI0AIIIfsE/AEHxw7346Oz5O08l+mqyRBbKDlvRvNNpBpgtMPWoAzqx9uzOVTPiXQqPeeRYl5qYNJgAQTYoQMPEA9tJflSH88wMA4/ytKwZgPCilzaJDTIAmOjNHe4m5hDOB9XXv3pk3xaBrZ5nx9wAAnhwdp8loSAbgYM+agAioAAPw6HiUJkdrNgN5+tFH6dHDAgD+b3/2H83pVwCS7UA/AEinwrVbbN96918w/xJKzw0AlZ4RxkdlIEjkoIkNnkfjJziZcKL0OXRog06SMZSsk7gBFKWEuHVMBCBmB9NBEDgUrS4nHaAFmrAY6M3PFuONftYtWKYqwXSAhgwkZb1DEiAmfGAhjKEkQKIwuzlfntUlb4kAIFgSQ5aoQb/XdGhwvWZDWMKornkoCZb2ouuYMlmoYIPgrVhygSmYmT11troNFoojV9u39jxt90NnnnqA5fa74u8Az5C8wPwYUNWc9z2VDrs+r1yPBwggyCMJs2dVF3YmASYKCTAASHlMbZ7Q7EXziGsjAMW1bM3WCAAeHdGmqgSe53cI8I1NbI3d7GyHP1eX/GP+sAdUgSHGbQZm/IZCgd4Nt1/8ANglMSV26f9Fe6YPbxPDeg3Gj5pePQBg9PvaACEnaFzipL0eliE6YM1mHdClDvpY1K0ebEKJr+9hR2XzuvSBwvexNNFL600fzRhcYjjzeiVyjwQYQXMBJcZgzmyYLdp/ClhKqW3th7UAe33GIFA0+wgQHDpYeKC6Q4GqrZtb2KvwwdqzVmHkHTdZ0aNkTCm3agHAvsX1LgBgbMpia6i2QzpPVUWEa4TfdnQ8TT/6/LP0B3/w+xkA/PbbZ+nNBRKo1+nqChUo8zRfprScY95qBiDGFY+f/eLnOwHAeB4ZMAZ/CbFP8RP/qQGA1Rw1CSB4cH0PAYBYr5I16Z4BxU61PrLkSiJhhdvnBgAQexln2oANrkYEcN8nAIhqlc36Ku2PFunpw+P0b/4VAMDTdOcQ/vFVevHsV7Tn0pzGeW1xrTXcwn0iEQ+7IBuXyXGZURRAFyVa/FwCCCxNR+3fbAcjALillLcut9aIlplpE+ntnG07j/U6NQjE7yZR5gQjJXHFKJOWN/2FkrDtxs9N/OO2Cb4b4gq80xjuLm2xkOYfEr1ocgBJHOncWRtxSxjj+aV3GA8sTD872UCC8g3wF8AatM+vwEKWClvSi6Qj6KyzuUNMqtpr9DwYs9KgtOSOJcrgmxm4OzUt+woA3GfzzVhZkq+DdscAPz7wkwkq0wM0GRI6E91tSvDPAUCOn6+7zSqDy9ABzOtLACBBVNM8BLD8vQOAoeJQlQwCamM1qM4t2FMQqeJaFuMPTQA5TM4sL/6mjU8rK7LrLOzDglpbFyVz7HtNcgb7mBquIYEVfd8ipWXM/JwI/Mnv/niDTWUMKGu0ERemOZ1eohk0HsrFuiOay4CVmXtHABAMwJUYgEdkAB5Pp2k8jp1QrZ7crtdKt+CsGqMRbAQEJGOyqHAoX17MmHVr6+i1IE1Tom4EQgFPdiRepsvZJZuAqGumgTJgj5kR/c0AgKYZRwDw4oJOJq7lXQHAdne3DrGe7xrYssFhwMCwAwiIxgB4Lcq4WQL8awQAK32QTaoBwJdvCESW0gozqNIH4iZuSn+xiXOGITjs8bVd62h/6ZQAx2B8s+FcbgUAmYXcAgA22ggdB8gNdn0gF8egMDLqDA2uWQxAlD6gjfvFm1fU+1FpcgEABwmirNLfAwAIAPPBvdN0785pOt6fpNEq3QAAXqclmkWw3FNsCSvBYFDEbJFltGF0AS5Op4e5XHVPB4/rkCDYvTg3JiUZSm1zlC0O53dnAMaZ7zYY0LPfnQHYODAOeOYANayDfLh5aQIPDG+8ou9HcFSVAEMj1UEQA1UBlhlACzb0d2EAtgDgCFbWy58n4710fDJMB8cDMgA//Pij9PjRx2mzOWYJ8J/+6f9uzaQ81V32z3cAAL0EOCYpshgxA9dxQhkwy4eZja31IQWACWQ0/cOiIdjX0bkcwgI9iz2JGnfVGbQDAMTrWsCw3+5ofBzwhZZh6HqbV2kG9QQQogTLgNP4kDaOwD2VAMMZPH9zQQCAAKqzJvDeFgDEWGRGgbTeHEDQ602nNbDJveNsG3i39vU3AQCao1qDVO8DADSQzw4WmSswN5WQwt8zk1kZ6VhKJwDQQV8yz5BAGZkeFs4XPG4LANrYWuIFQLzNowOBXlJmvpPJD/D5pgS6BQC7AbqX9geABX4W9SXd0d12ppr/V9vFbQAg/g5JCMwbmRAhwBLYhevfBQBW+0JdKT1gI8juAKCx/gDeW3NOzR8/WzbWmyYg4BSAw/sZQEJlRW1HAH8mMQPn3QA32bBWk5Ms7QC0CxBsA4eSRPBAZUvZ8zYAUOPbBwCi4gZxRPSbds1d315m4sABQPog3xEAxPjjjMPngQHYEVGvGFMh0M7xb8vkvRkAhHwRAMDPP/88/eEf/j6TpPDrnj3/Nn37/BmT4ahE4n8LdIG9DQC4YIK6ZQC2zebUOO+9AICBzRdBpThfZAB2WH/bk/kGsWB9+2uy/i5Kkc2+9J5vXl6Xz5Ae6ZZ4bnwXABBr/cXLF9Zs0hmAYnXD/8S+RnOS7wMAPBgvCwD40Vm6ewCLeY2WLQneD899ACXQ0A32iQDAwDsLNyXZZidqBqDmTueUqp94/q5qf0d+jkpb+/ZwJX3Ukzxr50GfIduw7Xm9Dj4EZJHwQK8CVSDq/UiElfu0EvhyHtSasvh7awdDwUINADrrcQ25DCZWUOJbA4D4XthfEBiUVItnN+0WWbe1ZAlLgL30ua4acFY/YxwrAda9tZ8hOw/OHOIa04c3hrgAQLKmRxOSJXhuo2+BGIBocpk75tr3GrBXuk1zvBxYzozAbd2l2bCNmzclJp3df8SaQOXA0nQPawDQmoIA5ykAoDUepAwU/O93YgCCsWf3pvLYLLkhSafgs8jPKWvU4nw70418U/aP/Vsa7LnCMjTi4vg1durdAMC2SW0DAAZ5CxHwdL1bAcAvfvT5Rm3j2b1rMsnZBjPUPoB7pcVwpZnHjRJ1GUIGFxN+AwOwNSqdEuDJmHp20yPTZjtoSoDjNUpYUoxGsSeMTTEkS8FKjroDacbBtFKi/hgmzGr8rUnBV19/zUmFMSqHceka295PF0hwJp4vjE4pzI0lwHVJKzYPDCTKHGeXlxkABMiGa0SJbUSCOwdj6NoVx/Imw913GNgY1tf37Nkzjtt8Dho79L6s4YwZItXV9zgMW4S2twlw910PDXfT5ZU065VRki8uL9PrV+cEjGumnZXDY+5s/XbBBjLTYiVCoM1vG5s4vtteY52TL9LFbMZSEpX/qslMW6Kvjd0JgDIQtKsUDQwyexTR3ag3YP9GoIQDB4ETNPpevXxFg02Nt0PrlkbbMSQ53JhCGLO9dTqc7KcHD87Sg9PTdIJO42gAAjq8C9pbAyBoXUCrb8amFDggceBkEBBB1BgHGxr5IEOG4MB0AJ88fMLvh20WA3CzWfC7se4NADxnCTA7mjcaQCpluHnf9memt5UQ24naBwDWpRF6fwHwdq2eohWlV/Vdv9mcftYFGJJxraDjNDKYZACenYWaMjlPlomcowRYACCzTqbVo4Df9j462kFfc0EtEWiQTg+P0vH0iMAadSHTPI0TnAUrUx6PNun4eJIOjvfS9GiSnjz9MD16/ElKq6P0s58/T3/6v/572uSFulrGjrBVia0ftur222j/iQmI782BvjMFczkFS9h93ak7mbN6csmLMn5i5C0NpMBaG45MV8YeEcQqc9quF5TIxocCHLESx0NodvTvYX5L072pONZFODlqybFBVgYCAepELZpSfiXwV4wuA5zK2sF9Yj/Bpr95c5GWDgCq0yEDuRCwSLuR15z1bxD0lbu3eymi7dTPIeAUdHVara/wAbr3GEC246tv6wOgdu+87rMGAJr+Dx7mzBc921j+dNN5Gp9nEOEgrAUUSKzY95NFhv3npXKmz2T7kGcjdaKg3Wjdm6HLiuswfUaw36HLe87Pgl/FJm/ZSQ1yLtKNgw+H8lEua5sbsnB8mQtIWrIU3gNOBwq7I+bJ4ZCQyE1MdA8BEDYNJBtbst92nLGtX9DqG8kPwzhAlxjsXWoqBX1N2bC+dRCB3TqosD2YmwoQrAIQjgQVAkALQtRJG7hoBHJjIFwAMy+vQymVl24WBmBpksL1ACY9gnfpXfl52gcC2v3VGmrtvXZK6sWQaZrH6R4ISHgHVTL310jyHtJ/2sUe1PdG3ypqj1liBmvPGpEhAGOCXX5hVarb4z/68zcCgA2jT7FNaV6z3fba+DeJksEe1wJKgAEA/v4f/IQJb4CCz589IwAIv5Pg39U8za7A9gbAgBLAogFYGIC/ZHJ/vkJzCpAZ1HDNCBuyD9muidnVrGvcF87sWAKM37ONytrkXu7fNEfcCgB6yWC9jnYBgPbKsu49HpJWVbY1/fZW+oH5WUldSFuvKfhptVg7ovw4XzxpgaQ2tNQJoByoqaPfi48rxuHi/IJyUrAjJM24frhAV50BWKtgYlszQZPXakuA6aeur9LBeE4A8I//6EdZAzBtrtPhvvtySIyBjII0S7Sfbo+zTdH+CONSAarBf9JeEnGllTPIMlU6W/KmNT1OnuU79FJ5YjSJmfb8jbFpn93F56vDa2Sq47XwSeBL8Bz2Lrt2DoMh2deZmBdcf00ALdkgcG1noEkKgbFtpaH0fZFYcW3oPBRLZ+jn7uI1qWKJShKvhKDmIRiAbAJivpT+o08WmmhmgG9VdBTlI1hDUtOINg1Ai7/w+2KxtjHxRq1sioG9DR27EeLaEZuFDFj+b9p2JkorcMs1TllmTlTQblV+WCRM4Dnq/3rHYJXsugZ3lumBbwB7Pr/2Emq3MUye23O4X46/++3sveB/swtoSoG3VASqe7oSDJJ8aLv25rEUsUBNdNw2MfZ0oJ3n9XX95AAAIABJREFUN307VXhYOXB8lP3QVKBsYd73rfU2YRYB+HJediv4VPUqdixHK7yMOIj/Tu3GyAD89KNPN1g8AkDkwOeSsYygGjNQB2QewI4BKAzA2Ba6FZXtGwD8LQKAGIDp4X46OT5J0ykordZlNBoWXUd0ANUa2/TCDARAUCqG3zY2ARdpTxtoAYA4uMEAFAB45J2TS3a2CxL8tgKA2+anr1NefK2o0/obyh6Q/Vws0M0OTSPUBRjgpLHZ2kPaJ7j3Er4LAFg3qUGmqwYADZg0QwpQC6VsrRBue3B1GIDvAQDE2GKtCgDEv0njdg1A0+msNTrfDQCEpbAAqw0+9DfMTwQA0eX1+fMXDHqPT07S8eGUJcDI0INdl5uiODPtYDJMD+4/SA/un6WTw4M0RPMQL/+FM3RbABAlwMymbQY8/MACxLWhC3AXAPQOsGnl4Pg5gSiKk7tjrNKe2ESjz6C3894uyp0AYBB3L+/7/gHAeGB27E9zkFrH9VsCgFkDEIyW7wYADvYWCSeJSrUPJnvp8HicDo/wcz89eQIA8OO03kzTz758lv7sz/6cScD50kA2AEkxExc18OrS35KMsKSElQILANQBTwafg0hwGgC0lDEzUWm8tg8AxN+R0ZRGDUtzdASoBDciXB6wV/ayOTJwj/jO2wKA7b5tAUCBf1HDJwKAkc1c9DGt+UfpML1Oo8wg9vM37WWnEyAyGKLU6BkZGwEPdDQ3YWkvCXb2Ah3pXFZaAoko3m32B2XbAgDxOndSY9OoGwHARgPWB78Abs5I2RKobDsH9XeBP2QDvAUAmP0nlQgF5i7myhiAYm8GAHAPTc7QndkAMQJ/0rlB0MMAB/MHn94CULyezv7Q7C3K/vGAdEIp3SU9vWJfEvgjsISOk/aTjVtQruNMQPkDCEypGeiva8KscMZYE5C8xwTo5iRyaRKiJiB48/sCAHFOvX79hgAgzg0kiWMQ2gIELaMz+p6cb5SOeSdTBqGbTYL+NCpD8NlIitl+Mw0o7UeW6+DhAenAmSL8fE+OAZBAsIi1YgCgBXkKTFgaGLQgtSahIWWAZL16pfcXWTCtP3cTAFgzbExDtAUAwbRDHAEA76bHNgDQfG4Ds28GADlq9Vf9hgBATul6RQDwRz/6UfrJT36XfpIAwGcvXqSLy4sKAFzMkZR6NwCwEDUi46XyaLYDgJHp5wwWMfWynfNzqgVsuj1ktoN/tOn+geVzSlLAnt8BHuZmNjHz7om29wAA4hxXR+IJGIBgVQXpDc7t9wwA/skffZE++ehuunOAAZ+lgwnGAygT9NksyRLtJxlxQXqgrZDoAzzbRkBioW1LJgIIpL8cNe3FoGoYTza9ZQ63Jb60rvT8NiCwfn9PUtvZebCVlowycGaEZGywqfn7ygL0M8niH3WkTStnwzkASLeHgJsAwDpeGviYlHGuAUA1YdPYAtSiBqd8zh5NdsVE8inUPboFADnvAwOgFRvmph0kOiDbZKy+PQDQ0LYE8WaC5iBjMgP5mXwNfjoYGNn7AWgzYNTXQa+/JA1AsADN57YzDtjLMq3miwSN8eizQoO7FwAkA3Lu/gw/pLLvLQ6Q14kYoJI+c5/xJgBQa4A2KDJseZ+2pgyr8C7SvQAgEuoCTGWXGkBwB2D+GwEAnzz8cAOmxt27p9Y1Vo6oAI3MAPRNHRw2DlaHil0AwCzmDcPdT6CpnC98XssAfHjvjIwxNBtA4Ce/qQUoVaoMR5FMH2Zl0L10RQDKxO6txDeit9EZMgCwy/iyGv8lM3fPvv2WBhidhaFltz9BBx7QafsPrk4A3gBFb88ArF1rOONiAOIe1TEO4CRKMeBoRuPaGuS9LQzAbY7bjQBgkxGFZiKui6XZwxGBNoydmKakIfew/foCCFzTTQBgNBMWvPTMpwftYLRBvwpzh2AI6x/XpyDWsujqJmojIoe7BS3zPG/pKpsPoC3MRu0l6EkBlAEDEP+WRodAwFjaYWftlo3lX9heZ5x/jk2b0QoGSoYwAoDr5Tw9e/acTi5sxsnRUe6ABj3O2DUL2XEwIR4/eJgePriX7k6naW8xT8O1BzletrZaWKADpig0AMUA5JiweZVpACIAEgAo7d6HDx9z3ojrgf2CkCQDPiuyKC8ujAE4GXYBwFLu2s2sxD2g/R013Pr2SGb0NVp1eX00ZRJqY6/PumE6u2LMbQmzf37LDMyJkg4AiAYOrgF4di9t1lZylzUAPXtHBiB0S5B5BAuJAGDdtYqH6Bz6mgs072KAjS7AkQE4GqwSS4AdIB7vp3R8Mk6H+O94kh49fJIePPoopfU0ffnls/QXf/FfKFg+m18bo4RakNLlq2egbqwkpp+V6VqmHRlG7zTnTEEJXeN5zJFpp6lEr3QQLnandkQAACpoYKdShTi5CUdtySJrmKPcAoCuJabSRzAAlSXuc5JbBzoDgGKQkfFXl/TqXsRi1mdUACBKG4fIvsNJBLvRu8qGrsETdHLf26MNtRLg/bTvACDuy87ToueHjosStxZzrLAMDNhQl1k5YjY+0fdoMq8+vNl50vT4+KtDrT5PGnfRDvYlEbedf+3fsX6gh0pWI9gVyebLMq1lcttzt8ylQD4PPLj+ACYi0BOAAgDWGA1qIIF1YfbRQDkAtNJ55HztWem+ytSx38j4GQ7YxAmPO3fuVFIXsTIC1ydAj834YAdWSJ5ZuY4lSsv+53yjhM+1HKO/Z/fufghBxm2nu82t9iTOGDAAuS+98kPz2M5Dx69pSpBlf+F3QJYE90AAcChNvfoTi4j49vMVYykAFUGd2IpIIFo5/JAJp8L6k/B7KTHWeREbnagLN5IABAAHBgBCzzpXJQjwcEayibfbA+MLW71EB8XAEDX2H6oaCgs6vsfG3lgp7d/1ewsAap9TA5BMaDAAj8iM0njs2kstAMikCphOzgCUDwKmynYGYLAR+cILUSCWAPP6expVFD/J16DiuGYsOuuspzoEe/TwcJ8MwJ/83u+SwIDzE9Uwz8gcO89lwJezdXoXAFD+cyce6gnQsX7wIEN/6fYgMyBru4pSubhPO+eU9rAzdkun1f44qN3x+uwoFRBL4PvWDO2NdxDe9ryt/yLRU9ZtYc7GNcdEhjMATcfSmFUsAXYAiTbN18P3BgCOlunpo+P07/7N7xgD0EuA98fl7CZbqgEAy370RBYSKbjprAHsCedgD/N5F5JOkfmqGC8CNbsTZv3gOy+jWYfbbf8uK+HPtb6zy8i0DGyWRY8AAsZyfVQldYkOpfOvPV8csiChcksAkBqCwcGzZFhpEIe7YFff+TwnlmX35eOZ/QP72boKR4mKDAAGlje6/BLrYEkvuipbdRQYgBEAHI6tcRB+oqEM/BR2toUDngFb12SGfcS+8Cosjn41j3RGbFJyF3aU+qqFOJjr/m/+Df7RIq0XaCKo8ZAWN/wKA1jJAFRMCAZgBgB7KvBuywCsZG8QbdUSDrFCxNamSZ1kiSayHNFATYliA0Bb6YWcKLiB8bdr/X9fACCmSSMY1xvP1gdnjzfHx0fp9PQsnZwcZ4HxXG5xCwAwttnWYmKyOJS53gYAhOAxqNXqAozs6KNHDwjOwKFSJpXHfaAgk6JJZwxdckZ0lsDk4o2vjaEBkAyACiWuwiLQpNtrdwOAoHw/f/7M9ESmRwnjBmCBwfAWBsH3DQDCoADgBMiBe0TWwzQA/+kBgADWUJaMa1P52PsGAMU2kSMshyAeL8guG9OuBgABNCN7rfIhgYethmA82DqBAp2JYrB62Y3hYiKgqUz6rwMApB4DNSzqrrBxnPoAQDEA8dzp6Sl1OU2c16BRabupDFgA4OP799IJuvBBMB8MB2cBUh/iHQDABw8eMUEAABAB8x4PXDG+HACEBqADuwzI8N06uLLe3fZAzwJvDyiCE9HnsvzzAQBxxiugX1oJcAAAwS7CuLQHmgDAxWrNdXFyfLcDAA72rBsv/oP/MT0Zp+mdSTo5OUn3CBY/TZvNNH35P75Kf/7n/4WB7BXKB3CejAwA7Hu0AKDt3+hwmMQ4HCSViO8GAMUiLGUYbSYSDo3AOoqF/5oBwN6BYOm5SoBNWNn2oxxgZTPNwRToiflUZhrlzCw9HRn4DjADj5wAGeylAgCeZwAQjYAouM6mHyVg4dm6QoBlchpIqpHVEDSkWFrqLHzZb2m2bAMBiwPvZSUtABgkIBRAtoHJuwKAuBeAH/BBxNLqAlJ9meBwTrifZUwx6xhrDjZes86lvPgOBAdiN+h7Ju6D0MEbbCiVgiDIGrMgIIJY/Jjn7tw1lZA4IeiKEuamBBAMa2vOtGTnSNMABfN6lRbrOUu3C+i6l7DfWaIlgK/Sy7ktAEjPLgOAuC6ASNKorrUh65X/tgAg5gtnwrsCgNwz7k+AhYLfwf5D116MN6QPBAAClOUdOpsgdjIHuAXgj/sRTRyG1hwIY4zPsSoT84Gtk6eJpouZsqD+te0pnVXwccQCFFjLPedz2571/L0Bx1r7flsAEAmDd2EAUj+UHTc1Zu8BAJwed5p4aAzeFwCI65UG+RdffEEAEEA7wKXnL6wEGJIJJCXM0PhsFwA4sCYgKAFeugZgUwL8tgAgrk8A4Gi073FUF8DZpiGlNZLXBQAnsta9a2qnpNpGuEmD5XltS9VaJmdcf/z3pjCE27MvBtB9ie82wGbM15QAY81i/4ABKHkAVrL9hgDAyQj23zUAHfyLDMAWAGwJAYpd2ji0ABoZ6eZgxHnvBwDNRlf2dkfn55ygDAzSugy614PZ+seq4kaA4EoSDEWKA+cjfZf8EBtN5aduV/jDy34JAAbgz2VP8Df4eWCrAaOQLIodz/YdxlZ2P6tiR9bxlRpQihEo4I9XETCN/Hmh428EANUca7xflwDTh+J6JXOCDEGeG2yGesTfTSdwnAAe7jEpoP3vwB78Nx+3FgfK498HAHJ/muafrVkHBZFwAgAIHcC3AgBRFhyYhGE2tzEA5S9G1mQZ49LLQh+1EwAMlSZ5vzhh6p8NAPj4/lMyAE/PzgjMwPjRWWipKLmbbJ1JgUixHn3oZgRk+nZ1fA+cmlcvXpJRMJtZmcqThw/ItDMGIBBcy2rmB/VtUNduDUxMKxAaJEMyg7755jkZaOgCTPFNlCQ5bz06sDykyECojyo1FoHDCAbg82cv+NVHR8cEAPFdYkfocIz3eRMAmBdibjRRf/9NGRQ4FhEAhINPAPDIgBkF6dsc5E5XsxtKoXYh2BzDBgBTCTCCB2QqsMbUkKFkokr2apvlz8ztXQy6njHs0++LACCysdjMAHSPjo/S9HBaCYDHEkPOpRv8UhrkB4nrBYISHsdoGzC8bS9gPnFNpps4p54Oy3+c5o21Vjk3N1HGotH0A00OGwE+lpD1HJSBCl2VAM8X6cXLl/zUu3cB7qBk2ti5pkdkB6RKPPdHg/To4cP06P69dGc65SEwagHA1TItrxdssmNdgJdplcA0U5fQNQVsoWeJg4ulYSwBHqb79+9zn+OwbwFAMGDQbQ+aLQDqcR/7gUnSNwel2UHN3tGB0ooIR0DIwAjZw5rZk7vAdpor1MDATdMZO0vSAfGNUfTGGqp8nlu/nuamL86hARgYgCqpzNlWsEWWabEEw2VBBiBie8NP43c583uBMZ8TEMC6uHvnLE0PDhkIIwAGAxCNWtANGB1J9w+G6fjkMJ2cHqTju3fSvbNH6d79D9JmtZ9+9uXX6d//h//EgJVlE+s1u/FZp1kbN+21CEYaEFjYe8bkNdAPzgnLT8UADF2D8XnjzEh2Cr/eJ4fIAXN9H75fGoIEXxpGiJVkloy8hl/Xr/Mm20IA4t4JDq9tm/5glLPeW2DgF1affZ/Nj4HhuamHl19QI0csNZZUW/IMdhC2RoE3HF4EFAD/TC/NzB/2Ost9m4ZE7Oqd2V3uRLo+GLRD0Vl5vb7mT9g2sFDgqKKsAv/G0luC/bMynaOcTMSXcmNYF7oYJEZfgFqBBDnXXnGAebd1gnLmCAByjLLWXmQq7C5hi9uHQOdmTd8CNsm03xwA1TqQf9SwF6LEhH2mNIEwF1YCbB24V+woC+YaQCHqSY1Hds66QDbtGhliwwQgcDQeEIACEGXSLvY8/YHBJs0uLhlIsykCNDHB7CPz1LLx+Fix+ebXS7Jv4Y+xMcVqkS6uztP5+RvK/1Cfc4FGZHPKfIDbG8+TCBhpLiofoid4tPPJyuBhc7DfuS65V2VXxRbs/132ut1v+LsxAFfOADQ2cXXN2A89pVnbfJNY1gUmpo31mAAsWEST/VE6gKwIuiGyNHedDiY2HzrXMV/7LquQA2S3TZpfdHbEGkBpPewhtXPXtvasfPH/Ze89lGTJjitBT1Vaq6daQjVAsBsUA3IohuTsrO3+884Y5XIESIAkKJZLcgAC6EbLp0ulXjvH3e/1eyMiq97r1yDI2TRre11VmZERV/h1P378eNZMxH5ZX98kUHh1dc2/Y+gwn25f9LnLZEpbeXAcn/r9NQMQexNrDnvhNt3K2/xJZa1irZUAoBIAtOw6lbql47N932Je2QUY2oTbO2S+6Kv7/W3zHAkM8Z5zqGy7eDFXf2jYl2984+vyja9/QwHA6bU8efJEHj99yvu5ukIC+lourqYyuYYOVlsJMABA0wCcjTmmUXcctgbfE9dqXse2L4x9yyfuq4779dUVbSwAQLCB2hiRBTAXGHD6XvfXtRwVL29YwLJCZ6G1bhh81tdcBtbSmAb/2QG/ON6rNOdeBQDoZyvLf00u5vMAgPAnYL+8S6dXfOh6Mj8EGoAdDMAmAOhM8cwY1/Pegbx6P5fxpMf1KaHtdg6+dsLISpCsto/UJTVGlOrHNvdSG+En6WraLdWs0i776r+vqyeSjwcWPuwquvAiBmEJsJVtWpVKktNIJbvmJ7FphQGABKwqABBODxwTAFiVBiD9CTYq0kYW0Rf15E5eu3pdZwAiadgWG+J3Dg7y+sYCdH+Fq8bY0YhNUcqL+Ac2Rz0+4CO2FqADSK2/IZl/w7UtGfTWRKinCl8AJb+qD5hsYrAX+F2BA7Vqmoe5J/jHzKCubS8DZvMPBQB1vNQ/x/3j+bTZ04wNQSIDkM+H67U0l/E14f5fk7CmZ4V35/V/0xrzdRCAad6LjV2/YkbXTcXcNiSNwY7ALesr6zevwk+y/fL95z5r3sOLamOR/Ib1bnrckckb95N/LDZ+4b6+d/r6Egc2DqlNC+YpWlkTYlYAgBlIK40NF2s3saYxIHD4CACeKwCIzXD/7hnBGQCAbMyQAjvb6Ota/45MNwDAO3dPGVzA4QGIcnGB8t/rJBYKF9UDNt1gWRSZTkdVUhcBQDTaePxIwQ/oeoDar4FR3ARViVLtSHZoxdWlwD55NwGAZDeCAQjQKDSNcOCoFsOujeyrBgC5yAMIGAFAzM/R0SEXq2+ooqxjxQlwWwBQ57RJGY6XbgMAdwjo7tCY+katy3+52aqS6Uap5Q0Z9NUGQIPJCAB6mdYAXa3BEnhFACBL8dB2HWBcMF7efdLHAOuvaAIynjCAwu8P9vdZzn17AHCHhwDZXwYCAiBBp61uANCMobEiFAAUAwB7XE8oOXrVAGBcLywpMDH9StKtoU3hmiBZv8sNoJVi/KsEAJFhBXAzTgCgM5MazIn5XK4uxzKZzWmvjw6PuwFAQZObkWzvbcru4bYcHh7K7v6xHB/eJQD4kx9/LH/yp/+DDEACgMge9o3tbQzOaB99bzkAqFo33hVTy8NvAwDq4a7l//w3sMgA8LlD7A5akc39nAAgQTQrfcQajF3iWP5ZHbGF0xkqNViK0kMZiXZkgzYhruuaY0ym0UHSgDqCgGpnejIwYGl9S3VIkxNkQCG7qFallv4zgSAD4yZTgBPXMrnGGfVMJkjITa9lMgODCQ6v7meCSZbNn1o5aSodTd1uy/M1Obte+rUEoAMA0AHcLx4A9LVJQMe6IJcBbe6snc/1MshSB18ZmcoC1AYj06l2QNRra5KT7AbIGQAQWM8asfidJkMBQqkMCvymUdCQhVOOruh4IYmJ4NTPS2f15cC7Z9UTVwRt5/NrGU8u5PL6OcuIVctoIVdXM17zajzVEtJ4nqDgv+7qHEuAW7oK4vsRIIF1iIAJzwkfFaDgqwIAUbaNswvjXQe4FGO/BQDozALXFGZn4QHAyhEBWOwX7EOANJvUr1a2rSZpMT8bCQBEsyyWDo/WkswDzkYGgCMFCx0ERin9eGIAoLEBXb8M/gOAQAZP/T59YZXAuZbxNTorolNzZq1E8EftJkqgbO8kXbVQslwBhl0AoDIrm/FA7eLV74lrRQFfHQMEcN0AYDdoj71EAJClyTsKggUQq/5+P08iG4e+UIhj4mdqANBLy3E+fvOb3yQAuH+wL5PJmPfx/OKcDED46+fnV/L0/OpnBABqkgdTDLAe9naEpgBWFpznxRJ5IehmYIznD+Om9gppXmWngf2KuWJZYScAGME//cZFTz9f2stsG1eV/HatpZctAfZnwP3/vACAw/6sAEAcAOgkTzQA/RKgg/+Ez3pjjTSG1PizOUn7PidZ6zjUP9/FMPS4P/lkN+AAK0K/4k81CIgEJ+5BGxAp8YA21gFAVKkU/ptezs84T9Dm9TczHwtnNuihfDOlkghyV52SGb+wMWEu9eVYNUCrbgDwphg/+wzmywQAEI09vAkI3kcAEPfLRJwCgGIA4Gi4ScbfoL9Bn0D6aBCK9RBA43r91KW2DRS2BQBM7D8DAl8aAJyqBuALAIC51NX926jZ12Q6u13PvryOcQYA+VP2fc0vSACglwj/zADAcj83AUC934Zkg2PCofOzAYBvLsFi29vbtQYIiiTXCL4LgoM5kEt74Wjnrn1aUlhu5c8DAMKBeuPBfZaNwmGitl9SWVdh6yEBwBHLkfD3k5Mjubq6JEhxcXGp4J/R0wnwWZmRskLCQWP6ErVD4F1q4IhenF+xTTxeAP9QsrZmpcb+1P1Fuci6qKrpu+2DbkgTY8R+f5NxQHY+AoCeIUR5C4MGGAB7+SKPz/hFAIBcPwYCPnz0iKXJcIzgFJ6enhaMSQaejY5lzePAl1U9nhHqUwD3ZgDQS3bA6Ly8uCCASwBwVwFdPyB83XBLscGFtkqPc+KMsTT/LjrKcrqsfxWdnK4SYWeTRAAQABf0HUbrqjOJsSpAjxc4WPVzek+fFwDEvIE1vOECtC5Ev5IBeDMACKAAgRT6nRFEC1qkmQGoSTm8Do6OZXsbLFzvgGlAjz0n9gbGEwxA6JMNrZQxzVcjRmmCx9olHY5tPzFj0qFcdwFMGqnlhR1YrddLDei8DAOw0KuoxXITVd8AyOp5zy+ec7yx7o+OjqjTkV5WfqgaKwoAOsOzDQDk+prP5fJyLGOU7g2Gcnx00gAAZTkhA1B6ExltDGRvf0f2j3bl4PBY9vePZe/gjiznQwKAf/adv0gAILu4m7ZIauISdGyiPU/p7J5mHAGEsRwYe7KDAYg50q6poTMhmWN5TBwA9P3sNjWuhwI86GAApjGuHSxrjONlxQoi5EZJWYM0M/G9JEg1Y/TKWgJsz2wsQG94g/tToEm1TNyJgG1hIyRoN27vyDo63W9tshzKAcDIAMys2LCoKkYAzjOAEJPpJQHAy6vnMh1fEADEGgEj6RoA0tVYZmCfTRYync9Y8kZQ0EXpLQCNFQfRpqrRBovBwIuU2XUAULsSl2efdtvNwdQLGFOOsTIAYWNwpjhI1wDFCyCkbIyg92PsPyQaUIVj94SsOOz0wDTgCAACPFrblK1tsNU3CWoA6HONOFQ+OGMT58YmAECbP9iwyXTKCguM1RaaNQzQBVg7rUYmB845BN8OIM3msMtXBACvLp/JxeVzlVWZzOTy4lqePn3Ofe/Bt+o/K5uBAAIbiijAFOegMR8mK4C9TgBwNqVvBx9QgyxnNrUnWrsCUp9jJNDgG+L6BACHJQDIPWG6QU0vpPwNPovxwzOQkTefyaivbEWWAI8QiI5ktDYgAIjyePzN50u1m7SDIwBANtIybVXuYQSXBAB1fjEOaBbisjauTT01mRvYDO61iSY9cJZqA7yxzKYLMuyxVsmwTwC7PhMT4Qa4AQj0n92XS/btBgAQAJuWKw9eigEYfSOuG7snlq21MgBtHTSYtpkB9+z5E2UAbu0Y4IUxbN/rtZZeBDDK80VHxLtzO9MDfi4SkpA5ePe998gChFYy7Jn7ddh/z54pEPjkKfYR5usmBiBKgMEA1LXAzrNgAELXM4DVsdmTngP+nLcDAD0ecMZ08oXd/tYAgTGrb2IA6nADZKrkOwwATDtriaYWGRR8EQCwcR7cQoNOGVN6zvw8AIC/8e135I0HB7K3CT20sQwHGIt8ZiB+1Xk1SZpIPimaqBhD2sqmfR04AJgqRlSfQIffOjAnEN72CIGCDiLLKokj3KonE6iVakm6VXa1jr/je+krt+gAcu4IAM4IACI2QSKMvpOX8fqF3B+rQE5eO1SJJA078xchfYR4bpE0snFOQ/NcKw4cAEzj9BIAoOu7xmeuz0dOUwsA6JUHqwDA4Qg9HjbYDXhtbV1kqJrqAHu8+U5cJ8XYJ6boitnjGDpgbaXAaDKJkuTAAGRVijeAXCpwS98MDEDvAmwl110VNH4XNQMwAoDa5ThUF0IeI5RZ0xdxPxGVN1ygtq+iXx5kNVKzJYsRdLyaCcO83CoG7qomIGlNevK6qbFO/yYkTV3+zhnG7gffCAB6A7n7Z2+zBFj17LScLw1uOCNvAwDSMIWypHqpJJpmKOGNxgUafU8eP5FLiuRqlvr1Nx7wwNvYwIGnJXw1AILN7iCgZ87h6Kioq4vaK+qPgx+cDlzDyzEKh7QaudimGozCTz95SBAGgClAQLThLl7WRSg5TB1ila8aAETnWDjkXuqjXW3BztKOtt6QhVl0oxbrQVIeyG205C6DVDoY+V3uSMIZ3iLXAAAgAElEQVQpePzosZWfQFtjIGd3zlKZuWeibgMA8nBvaQLyKgBAOFZY/5hP/L+OTxksuqOFrlt44ZDBZlTNOaOTC/R7zNHiWjMNrBB4rjrgHAAEgH15qSXAKHGlowfWZGjh3bZHVx2sca5ggG8DAPr1sL/AhGU352vNZOse2JOtdXRSVGYDXjjmWQbJDoUi62sDuXt6JseHaBiyJbPJdWL/UewcB8FsRubj9aWVAKNU0A9Qyyh4CTCyWpCic73Zw2NohCoAyDJPawTiQKcCgJdkdsJ+oBFIeqHxwysFANUhSGMdnIAEAFZOzIsDgAriJtCCJQ/uFOrf4qt2SOrnhb4QdKQIAKIJSE1xJICG0rJVAKAdsi0AIBiAPFdGfRmJlgAv5tfSk4kMhjMZrPVkf39XDk8OCebuHZ7Kwe6pzOcDef8nH8v3vvt9mU1VsxPnA7SuUle64ODjOZsBmo0FngFdyNDwBkF10ACkXbFSBewvrA+MZyrpMAAwOdxh7AlUm/YL2UCce4ir56SYM+46s5i3AAC95BngX60ZSraFa+2yK5zZojYAsL9MDCQwyfpoUkBGmQIZACDAtt/d3Ze9wwPZ2NpUTbuhlvziX7V9KGtE+ZiCORgrPrkxDLON6xPEIKg/uZTp7FqWCzCXoMd7LbPxRK6uJ/Ls+QWDYTBHx1fKWAIIOIZmr3X7RqKRZ9U8N5+Ic07bQ6cynEPWqZb3ZsFIFJp3oO2LAwD1XroZ6WXZEFkLDuASBIT2opZUalMzLf+FJvLBwRF/j65+cHJR7ukMcWduImnEckwktTbWRdA45OpSLp5bF+CtXdSYa8lOLP1hUGj13jjDABgtbd7Gz+Xy6qlcXEKm4ly1dJ9fyaNHT8hqmo21tIlNHCDtMFuyRBXlwfr6twMAarM5PU8SC9TAOszb5taG7O5usbIGAKCekypl4UAgynoB7OnPOOMBBHliWn1WgoiYQ/jm2INY5GRfmibj3BjS3C8K/mnSA2XUWg3j/6G6BkAUQFt/D9doAGt5DZuuaF/0XKtE1G1feROQCAA6sLLKL6n9oVcNAEIG5Pn5U94C9GhHww2RJUBbtSO55CueobkqItnWYEviPbuuoz8jxg77E2fqu+++J1//+jsJAATw59p/8KHgl/z0o09kNsV93BYAVDJEBAC5q6pEX9OmwS8dKQPwCnqeYAACcM7xXpzf2wKArqGF5/ZYro0BmABALrbIOAoJEfs9zhGPUbqA2q41Va+nmwgUNQAIIAKfAbGELHkmfV9eA/BFSoDv3dmR3/q1r8ub9wEAQt7lWgZgAAYAUL3qvD6L50MpqwOtHGe3tVmWAX40PpPXSwAArVlnUq8IBJkGAJgSr+3sWwdWUn8AA2Juqs5qj4/yoV6DgN6Uz2N5xB440koAMIhQOgAT2M0cT2P6pdJVB7OgswowaqpN6AoAEIlUluxi/+bKEJ2gfM+0IfazJ2lcw49+o7PKTEYqru2bAECUAPvZgeu4hmMbA3A42hbpg/UL5jkqF03/zxiDuv+N9dnVZOMmhRQAfkYcoF+BSrPEAFQGJcp6bwQA51P61i8CAFLP2xqXwAdvAID0PnT/pIpL2y/4LDWMrZy9oZnJ9Zv3kZMEvBS+wKQCyFf0D2iZ32KuqzXZ0Dyu5RG8QggVPKjaYeMXfd0IAFq81Lt/8uZyc2NTjo6P6Px7gMHiJ9S2g1FlA4sL506B+kVR448C4tBpWsH8p4YHtXdi4JIPAXSNHVs3UCz+N998jY4UwYZtdZZiyYV221OASxF6XXA6mbqg4RhTDBu6JMseS2VxAMOB8jKoNHCB+uiTisyQa7I5AHh4cEDNOJRnpM/i8KhGvstw+mdqrcUXYQDC6FxdX/HeAP4hI4xDi6U/G9BC3Gh0q0lglTsMzliqAuiu+246bHmy/TO4Ly1fmrDRhpdc4++vv/56Gi8vb9MgUvWOOg92R+qrbss+Xem7nepaZazidTGf3jkZzjAMKNicYARgzOgYGkjq13XKuzNQkoNVdf3F372LU1yDObMcMhLVw8LRABB2cXlhouvKKgEwCUAXLwTF0VBnR88yfvb80QGMwLuXROIanMua0h42b3TqfI4m19CuuaBxhZ4jSpZgEzIgpc0d9L8lwbm7Z2dycnQou9ubMg9NQAgAwyiCCTSdytgAQJSbOesqJfYBULB1/RqDSZK4ZCAHx/tkw6jgr2lQ2AGEe4azC0cbJfEIpADQ5peWRt70wjoFeMgD1pxT/0wDwEv7yZHAbIfMNOf1D7+gLgmuSirre6sZS22ahbo+agaiA7TlFZ89e1JoAGJg8x5XINcBwNl8Kr0lbGZuThCbM3ANgAEI+00G4JocoER7HXYbHTH7MgCQMLkS6QN0HBAEPDzal+OzYzk5vSNb20eyt3si8/lQ3v/JR/Lnf/ZdaoyBDeQAYHyC2k7VGoyu/Qc9O2pShc6q7LS6QOe0MdcOddOGCJJgv6w5AgA/J5nAuewJyya5F6GrNVOb5awhMELI2mGnYu0gHhMujbUW9hvfxy6rKClR1iFYQw7sZBZyXrSRpezaKsoIVAYgm3+gIyyCiB4as4zYNIeSHzvbsjbaUP3cDWUYbWxsyeb2rmxub2nHuOGArCMATL0BgqHMvuVzx3LP6tzvzXvaOALZcwB+82uRxURkOZXp7IoAICUsKHtwJZfPz+Xq4opB8vMLE8qf6DhAsJrgERtRo8QxM1qLklNLwCGA5e/N6QIDJzvpFkSh1Ja+iO0NK+e4yR6kvW8+DPwJ+BJk5qALMsckBAAdWV+uSfhLphuHNUMmMwM8BQC3NtfJ1IPeKvRpMR8s/QWjmWWjyOYDFAAQOCRjGoE+ACMkJ3sAjcgS6du/IuNz7QK8vrsX9H+C12hMPX6GgoALWUyvZDYfy2J+KXPoOI4vyAK8vACzE3Irl3LJ5gYAChWwR/J1MvEmbGDIzaXfA2tJ9wZ9BMyLBd24J/cvfV+DrYcEAlipzjLy8WfJIUB7S1p7N+4oe1I78vg+fx8+lwIeY5ppgjQEnIER6H/DPDkAk+db7woMQCSb9g925eBgl9p/sBfUbmSieo0MTmWLIhhDmdaAtlKBk5BMwf+znKyvwB9evpY8YGWjFNVLRHBFPxh6ShxbKxNmCb6WU0Na56E1osDlsKZga6gfyA7uSPRAe1FBGN5fCt5VMidqVEGPEPMH24x9ibVH0BkMQNrBfN5qCbezeutdpu9T5r/GHqpHqRpbADO0KZEBGNSzowXimLkv6ecjdDOxB88vnsnFxTP6K/v7h7K+tk0bxg7JSyQgbbyr7pBtZAUdfk+wWKBs9+vrCGsa2ppIVL373ruCRiAH+wcc+/OLc7m4Un8dDED4nh9/9OnNAOCzS5nMoYWJfZ8ZgNCDRHl5PAO7gEB4YwgQEf/AJ4Kurq+/+PkI8Lo+bQKkaU4DO95mAOBxbgJi41L5VZ2VYDUjkAkCXVNu41fZ47i/o4xSwy+wZiVxDrneLIGHecUcOYg5AGBvzXoYD2SSHDWl0awSTSF5dnpyxtamx7hsCsU1mzUAy/tayKIP+3ot66YB+Nu//g158/6h7G4tpb8Ys0pCes7Q1vVegA2V/p53uXbANXe9DzpvVgaseprNYB2fIXsvSDfU41lXYLTNkYNRq+bPJR1WnrkdbLqolYrkLogEHKEBYn7sDfXTeiEryA6v8csKRqD5h5bIpa2dqd3E9bkekUQOLweUso9nyfmkMR1j2kVqeMhyZZbQ63y2reOuMak1AEl+srMs7TPYSySz4Y9QGmRDBqNNkT50ZNeoB9jz6kD7kINn8XvTvCc77kn1lsCJttEYq1g7+Jl2HN1/dX4iAKgxpXZEpgagNRCBz+54QFqe1Rpo4BCeBO8bgG9N0ZQ0E1jQFS7gWtMp4WCVoPV6T/G/S9Gw8ezApHM0UYC1XPv6qzRL6/n1Z0r/hnXr19XzV/esVgbl//w8ZJxgWumPH2vFqnZ0BjNW79kxs97Rzp0lnBHon7HEwCjF7OIHIxw097iZqgHkjTnqioNY4IBmQMAfUrNtHgw1y+xwQxQsPgcLCM7ihI7i5uY6dWw2tzRAgTElK89YB17CRKeB3zErnAyCDMMBNwicGWgMuW5eKrMKJajWH0QHmBpSGpDhvSidYAetxTyBMthMadNB1LzqEtpmOKNh5SZwp6LFOWobbx9TPC8DY+vQ5+UrDlhQx4LZ+GyEGhmWjg5O9fc2Rcub5snfA4eNIu/eGSmI2TubxXXV8D24J89cdxq9tIdLw+MrKTlsdoG6VDitQ0P6vakL7hXrH2UbLF0xVouuJe0uhfuLAKBvOlLMsd5DGeLNAKAGnE3gQp1Ld9QdDMXPO9vbXL/eBCE6MbXRqMfDn9vHGfsj7kloW5QG3xzcCmj1z4MBeHV5SeMHYAcAoL8owNvDAYskgIJHAP3und2Ve3dOZX9vh1oa3FsknaAxhHatQvCB606uL8k28ywS/UMeZgoAInuPXhTUhu315PDkIACAMAJWOmwHsAKA5x0AIAJOWo6uZWeGVgFAHfeqjLDyn1JAUXTxjHYzfxfH4F8YAHz69BEDcS0BPgydYpOVSU1AAADcDgAcy3iinUr3Dw9kG0xkAwD7Mpbx9bn0ZSKbW2uytr6Uw6MDObt3Kqdn92VtY092to9lMRvIB+9/LP/1T/87A1LdFzOyt8v1Wjsi7t45jV4Zg5oY0hIR3TPQyNK1NQYgKQsGV3DYNVD1kkXVACTLDZqZA9Vjw2t8leUl3PYpS0+BJZ6NnQGvPsVykJ+H758B3NaAHi9oihH0YSe3zDCNeziPhwKOLi6ubMSFCsWPVCwY5aEAKHb392R7b1f2dg9yiegakkZblLVA+a86p32WIA6oGTMQIaOrfb/4ns4GBk4RsucTmU+vZLmYSG8J9glAYIwdwAuI4I95jkGb6vpSgcDnl+fU771kea1qEoP9i+8nEIwSUdhmjFcEbBwANEcQZzh8GCSjFLwPyQpPRoYMfFdzgDYD4XNMAND2kJbilBpAkQEQr+POIYIVZ+4DoHVAEsAtwJSdHUi07MnW7g7PqU2AtK69yrXhDT4g6g0QcJgZf9gvdNBQrzgimDS7VF3B4faegoIpCHKnHX+F4bW9REcURhci3srkXMwAeoKxecUkH+aNfttYy3YJJKGByPU1Gx4g4YZmFGS2EyxqT/Z5ibsH4gQAWc2wwc9Ehxq22ME43DHWEM+WUBbH4CqYDKybNgBQbbsz7xBEZCCOTSc8Y276WWRkWuCfG/D0eCYeHu7LwcEeE8RoxMJ7YGVAn4A7geKNTTKwUI7Vx7lGgA/dlfgEVkoT2Dlx4dQxu7Esyb4HUA6UHGzAubP/dG6Q7ENy5vHjRxwDPANF6S3Bgv+nVmBoKMIO0fZSe4ZmW3YDNi4AipwBiD0aAUACk/b+BNBUSVO9vI63a8rx/wMDCeCVjyNtEuYYyVZql+WQXtncOUEF5ur583MmQRwApNTADExwMH/gwaG8uL0SpvaXmwGdJSIsEeIMwMl8Ju+9+x51AKEBSADw+bmcX15wDgAAQjfzo48+ZaftdgbgUN7/wJqArAAA+bhVXEYNWP+9jRMBwEWPdlYBQCs5jyXEDvARALL9gDMsJZZLADDpSaYuwK8GAMRejwn0NvvLVRPu/VUAgA7MAABkjOLxwAsAgN6ZGXPyogDgf/j3vyBvPDhMJcCyhC+cAcBagqhsCqBrOWuA4fzFjefupx6rM4ZpxCGh9PBzAoC1BmA9f75eWY1x21cLEAjNYY8zAdKxESGA1yDlQtDPQL0kEeGVOFVJMBPEiQKJTAFY1UjIahO6GgBsNkFtAoBqQ3Rs5ybTwKQXbIZpm8YhuAk0igAgfDJnk/MM84QsGrWg028FAPb6KAEGA3BDAUCWAGeAuxn3O6Omov61EWxoex0AtJJqVtxo919tApIZgIoJQVsRPq8DgJp4ehkAkNfra0KVUhoE6eoESWnnHXtpAIAVAzIDgHk/MSGFdeaYWZLQKH36eH6qn9HuP2fgT3EyxSCMDW1xhBIKMls93hfXhQHLAABzzJ97eniTo+TPnO69tnTAiLpArrmFqbTuibwZWwfuoPlDeZbIGRDOBmoFCgMI6J+P7+MkGGiUgQota0LsoTXyajAAJOF+PTBPARcHKBsVAoDojkeEfEAGFVhWzDASeY7eVFme4pPlQRwGHoEgMtuqr7euIpv2YmbUSpTans8P5AjaRICVgULlHEWGBZ2i2nny+QqZSXeePQNSl1XwuSoNhPp+Peubf++aEt1gSQ0AYjxwDw3BWbvoyzAAGQT6eKMso2K8+TrtAtjSZrTulNT9slIeZQ44iq9lNA4A6t80AI+oO/aLOyHeIASHmho1XYeeEXSHxT/Pn4Plj5qBzmjVbn7o2NTLQRNKDINzrOu0JZOXHLhqzsgKyqzZSFePGmO8d3MSknbCDJpd1wQA0ckQ7ydAas1zNKeFQgWlvYMR9cZrr8tbb7xGFiACfz63jeOwD62glwcAj04PWXKjJcAoyQ4dX0XLXS4uoAG4RYe3tl9dAGBcP3TkrPnKzyMAWN+rLilnHpYHd8yG4l3Pz5+tYADqdbwLMICbWgOwZgAiy8dSTjAAh0MyALsAwK3tddnZHSkAePeOnN65K/0BSuYOZWkA4B//8Z8mKQfa3iVYRPmZmvu8CQCqjEMGAHV8FCjWarorsuUo3o8kGPSm4Jixs7Wy8VCyiqAEGoEIcPHCOYLxdMBG9/pNAGXY8MbOSx3jrJQE94tkE9YaSgbhYIAhBGejhjv9rNPgGCLscHiUQYa/KWA5ks0dMP2QDVYAE4ASAMCdvQMyxZj8QFOP0ZosKeSu2mYoGWKZ6TqyxwAXVGuz8xXPJziXZJAhKQe2JBx0JNDACIRjjd9NZA72EUCj66nMrlXTFk0mnl2cs1MmwQU6ksigIxmH0kftfDoHKNwCACrzEUEOqhRwZpfl2qrbYtUInsCpdF+6H1L/4j4HddUIAKpMSQkAVozairEBR3WE5g/WqCN9nszTnmxurBNIIgC4s0N2EXUaN6FnZmwoOKFrmwrmYYIBKHG+kMUFqGelLesoIR2JXFvSZ3PHtoKBPHwvW/sqGJVE/1kPItDuFBmLzKD1Z3M4nxD0o1Yg2IDGNEOiCI02YH9V0sKbsikDShuITEyHUm+jAMvpyPbl6dMnZKzimZ2Rns5wNocoGYBMQoWEbhMAnBKAxAsJ5aTpUzUVStpBVq3ia8V9ZQUAtfGc2yCcZQTXd1FGv0NGMc9u91FYiQI9X+y3TemjIz3mir6FtlanP1OX8nmJWvi3zIM4UIvg1QIvBFsMuKCliQQGQHgAgOfsRgvtTdwL2PwKpmvTFW0ioiCugnoRAESCIVfuYH0h4ISdcL8a+ypqACLgdX807icfs4qPkxiAdQLXWZ0eZ+jncRoZM5gJG+16joRNan406AmTXPM5dZ4HA3Q5R9da7X7dm2MP6X+t91f5VbHruPpHpb3H96AywhmAv/Irv0L27mQ2o/Ymxpu2jQzAK/npTz/6YgDAkJTm3gIrpAd9vSYAWD63lciFg4b78gYAkJ5CYIx1+eW1n5q7MltZKytoMvvzJhtcM3xr8CT5rXb/8fs1yDb9saQjp+fGywKAqcumN9ZC3+kXYAD+zm98swQAYW+j5AvWaQG+GLs7GUXdD960hWAB2bMOzPqZF5jG6dyzOIGknnxuRckV/xq/Xpf/lQBA8wdWETKiPedabQVIzJ+tmGi+/cCmZ8noUuWZ4HvSL3NGF7/Ez0IuVvvZWdV+9nmjNDvzIEdkGtisIKgIEw6M+LpK/h8qZyD9hBpK05ym1zmBLznRhjmI41zbNLBN45qvGZJOTFGAXLsAs7oRUi6o0PB9awAg/DmcMYMRpJo2BQBgb4COwBvSw98MIPbEeue8us+9orKOfix9BEvAEM+YscJrQYamAoAghzCOQPdmyIR4h2XrIvyqAEAmzCsiS20vHL/i6sCZYABbva7bAED1AbWJXvZfSoJIjNNdz7aOIZvrP2vfRjmEtC5C1aaDjx7P+z0NkIgO/qyfUn4WO2Ox99b9d4oTLB/MKjYJwI2BAIIKC9qLBWp/4xfblfyhY/YwLqwIiOBzCK7xgqOCEtjUlVrQJRDlgMrsg1Myn03JiIgOs98PtRrQFSiUsXnwDkFsXAflRgB1vGwEjmh9KHhGMWaUdGC1BBAZU4ovMqvrDpwyJhEQOkLrnykP2CogR2Y5RnV1SWkL4zKOpWd01BnRTLWLnesGUPHkNEZB3y6CgL4w9JkQAOfPqGC8LfLaIapKItSAL+nk0yBbFs2bkfia0IBVvwegJn7vpSVth35itgVHLelMGAM1baTq57jBvCwF382upqbnp2CpC5Zbe3J2NdPndkOiB44yY/RZS3AtaRuQyeMAYBbx93FMbduN6ZMNSNnEBKwPrHXMFZkmBm5HhkLbOqNBs3ImLQksoQN2hAPVugrmI8RQg4wA8/C9CPi0MQZKcmE4AbypO07mH7VA9QAFo++dr3xZ3n7zDTk7PZWri+c6nrcEAHtWEgf9qmFf9XsQrLju2PHpaQAA4QCYAbZs4asEAOM68v//PCXAaRwCCzCCW237oFECzC7O2YTng6sJAJLwFkXSfkYAIILidbCwYY8CAxAA4P7hphydHMjp3btyenJPpLcuG9sHItM+GYB/+Id/zKAUTBLqirWwNX2dwu6hHFJfCt6zhBnABh1aFRnWl+5xXBvB8VKQ1BnJwd4+z6PhUDXVMLQIhC+vzwkAokQYUgF44TzCCyBdtgXqRHSX/Ed7kTX7ou3Bc/rz4iwCCzBmGuO60GfXrKd2qtYMOBpHwClGKRykMxCErm2MqPkGltoOGIDong0Nz5E2JwAbCYcvdy4TBFhceP+6DAAoAaxwbbi8Gcpl6o61/5aU+KlKDdB2oYYXZZ9TKw0GMIFzHSDETOYEk7QBBJp4UdsWAt9zayZypawmBSmU7V8U9aNvkGX31c/IAu96Ljq7K4N/kcGdH6bKeLdsxiYAuM6xbQcAfd5L8Doz//DZDCZ50Ldm+sws2d6EjIF2AgYrjiXZttZGBAARHCJTCgagAYJAhPDVMNT4HcplraxaNrYUIMQ69gYqiQHhAGCaSGUBoqycZwbmFAxMMP2nKuMAwIgA4IJasc4oc90zdK4F8OSNRcC8VSaEVYYwJlDgGmsP54mWABsDkEm1mF0HwxXrU1noYHniFTtTEzAKHi5AsMgA9CZTBIuNMTAIXf/4+VAy5+VW3nQuzbcNE85V/A62BBrMG9uxe/ZIhkgyrG3KGvaT7bek22XAH8IjfeW1kta0PYs+U+7cqSZtIQswMI1di2AV+x8sJBI90Rjk6lIeP3lC0Alrb0yfGhUbOi7w2wDYagm36jmmRlwETMrmQ0jI4CxWABC+eo++tXdXTolBF2NvlCzl58ygQ2Yi0ZIHn5PSBjY2BP+WCnhkc6Q2HzEE1hGSOw8ffcqkgpfJLxcDMuDQCKWPz1t5sTcawbW6/N0aYOKZEnxl2DGwdKcLZQD+2q//mhwcHLIJCBKRsGleAvz82YV88MGHMhmDkNCmAXgbBiDsTTP5W9q0PoHamwHADBTFkt0vGgAswKEXBAAz8KKJ+J8HANBZR4wRVwCAHGPa01wC/Du/8a688WBf9jZht6707OxBdiUw+QqwugUAJONT91UuAb4NAMjdxnOauGFi7iLebcatcZ/U5+ZKADA07ImAeo432kgmNQCo9+oEBJfTiAAgnSHYK5wxyUBYQsPPES9V5XPDV4kAINwVAICqgd0OAGLvOSEja3O733kTAIhEa2b8Z9uabrfy19sAQDLKze9YBQD2RwoASn9dRuvKBHTEsKisCYAx55hSKjb/qwBAOhrwiT1BbGOJ2J5J22v6DAP4YIjTZC7oaE8tW2InyghU/WAtA3aNxy4N7YxhGFt5oElBVAZEANDXVk1GIr7l7F4SwppzgDFwjMqxIT8fImaB73VtWSQrU5mtkW2coecNUmuXMsbb7ltG+Y243xx4jMAkPkOpESbylSjFNRu0EeE/RuJV7713vr108IdAX/oPmfUlS640U6KTWjOEogPFwQgOGhwB/7KayeYPr+CP6SiZkwBmAAEOMIi48Iwua8EbD10vsTKqJK5HZLWmSNgXJV0GQ9p94iLS684OHsNFRSnAbFR5LkxkNNMuy5kWHWyna+abqJFkAiVJtN8P5kzprBeF/+wOas3Iigg2x6ACECM7gkeClTXreCk1OlJK4cC6sKUy0hBIl2UgcSFGDaoIimGhubOuiL5eA2KV8dXMIOlf8wGEjKBtbt+oLQBfnelLBrRDf6kM0tzhK9H7trnwgzjOS3xfTAgrgI6ymVD2aVkDOIpkD4a23AxA7GL+ibrksdaM7Fovt/u97ysbcwumo1HFenXDlPTmioAq7wdtAKLX8hLgvZ1tOdzfldcf3JfD/X0CgBlEZfEN1xgcdZRUIihkud5yyn1CjXpmU2G4tAQYSwnBCdYFukrD4XYNQLdTfmCAjUYG4MaOMgCD6J83bSjmr0UTRcFqzfRA16xcwHluW/zwUJqj76s1VB0wTeupA3do2BErbavBv7rLcAZ0HZgtb//5c9VChRNxiCYgVYmzAlOqJ4WSvyW7oCmgpnbAbphOw4A6H2A4JAYgmoBsrSsAOBrIYDmR66tnLAEGALh3tCnHxxkAhIOybgDgT9//xABANBPQgDRKNPiTKJNbWV4oR8QL5XUbmyjVBS1eA0GWiPQhfq6C/DwcZ3PpD5dydLTL+1HAbyYb6ztydHjKwFFfC5YxwNEsNABRFhw0XBKQgH1tLAC3NTyIk3Okn4uNKPRw1m8DuAVnA7YYjUlcu6Pe135ONve7gZ6WfbZEL7VBULqIzr4KrGxR4w8vkvuMPcBg0dhIZMuBEZicoxwo5mRUWLgIwOUV1SIAACAASURBVJOjqM43gtTEHvXECPQk6Qwquw+gJxhHCwBIYOwBFIQeGYEf1aJj2Z93lg3SGbx/Y2OyDJvSF8qidP9G7ZKOVFq3dhYrsKFrPT9nc1TrPQ77jHVHPUgy3qGx4myiZiDTsBF9BUwITljzmBjUeqMJ/F07NG8mRn30dZJDys52fc6p2k34GAPpIYk3QDn0Ui4uchMQlIx2aW1Res10eWxlpL2PeUNgxOYSsNnU/tMzbUBQpnyxIQg1blUrDv8fX/Q7Fz0mUDXpPCdTAtcHEA8ZGHwOf/Ou2DEoZuLSWU9MiqgmD+c6lnkVjZmwTgCYlkxQZRGWhjgx0NwPhh+FIBklsdAFxZjzvNLruZYj/GP8nQk321+cH3bFJFrPv2PNEIBSBD8H/Ok8VRsU70oT8jrW6sdpYMXnBQMWz0G2hYJh7IBuEgMYbwRflzh3rUmIlz96tUOyrwQDNJEyZfdgWDGTOTBtIR0LBOTaTAi2zBmbXM/WfMmDIL92BKpS4y+bI09u+L/lgsFzGwAYAIXZEgxilKmjxBlJ3glLntFcEL4YNLq1jBlWDZp4yE3oIKM8WxOarkHloEM+86H5lWye+W9+X7Q51gUYzJb33ntP/t2vfVuOjo+5di8uL6kBiKQG2IBPHj8jADi+xvdhAofSk3X+q7NWAoBYWwCVoYfpGpTQO4u+gY/nMpUAZ+036tIu+mTjIuaiP9RzzVKziy6SbwCQ+xeRQZLnITOOdP/e5D8768y02axpQWEHTHqDMacxcppWWH8T9ZhjN2T63B1xYCR7kP2Hqi4LkjF3flbger1KX9HDvoYG4EiZ34gToz/v+vTOGiYwYTaKK8ubJQAAHM3kwemO/M5vlgxANEtzNntkBqc4xHVrHaxLJfHZL1MDUQ4I7Ib6Jd51ys4qvyckTGk3FdxqaNV3AEE1k9Zj5ZIRmqMcr2DIYGMTzI7zH91zXZt635w7lwXzElA8szd987MfzxeaLbBhodlH+CHeoZbXxboAJxlJEgMA4f8xmWyxksam+XmifdamhE7o0L3BZIsxAOErYF4iISquT72v0odgE1PrAoz1i3MdSamcPNT5gv2APBkYgL3hmqADsAxRSYbSX1SDuAagvh/zVlQFFo0Fg7+U5r0GBHGfcBiQTESsD/9Txx8sQAKpM+jUTqQPKRgjiLjvnqrm2IAKxC8k5vX/i5edDY4ZOXjqZ70DXFzySA7CDwr6nq7b59d0O8kxox3wyteSVEEygMlOOMgXmZ2wOazasduF38YtHvZJ+o4WTKJmKvL+g/au41Xw36PGsSdPUzWIAcFMwNnZnCRMHMwNA9r77W//p/SkGfzzrNbCMkd2yLCzp2ZZ1OAbMJNAwxAMd2QMamMeF7wv9hjEZ4fdPfcy8Kw3yCoAsOsg8Y1GxBYOG0oSuRCVwcZJ9PbQabTiVrf3pEwxnIRAsQ5fnBDtsLk9a7Wq9r+mUPvCik1Y9DlKA1r/XGc2a7yDAWzQvOE1i6x7ef1V9+zf3VXzrhukHMe0MZ2lXT2Tl8jgPmOWsrxOHvDyu8P65OYKwJwfzB2AoV+xZtJ1AZg8lIyBlwC0MHQF8EztvCbyoyK6uX6/OV6rVvTt/layQ42xaIFTWjsuOurMmkLn0piQdiB60KEByEK2NtYI0kEDcG9nVy7Pn3UCgOzcPb5SjanFVEv4hsa0ZXCEBg2a1UT8iPs7Pj55aQCQ41kdsK6dE0fPAUAa5Vozs9IlqQP8PM+vHgDE/cQuhAoglwfmzwQAtFJB7slWANAYgKMeu/9OLjMAuHuwIUfH0ABUBuBguCVrW0cis758aACgNgCB5hjoXblUy+fFHaLUUMACcfyd5WBW/ovGMhSIpizBSMGI6VjWNwZycLQl21ubLPH94IOP5JOPn8j1FcC+9RBMLMgATBqABH1Un8dL9jWLqR04uV5CAosgGOyOlafyDA1aS9iLjjt46V2S5xjib0GXLZV4KzOgflEyI2VC4ef36VSBieKyAgCJ4EBQWxTBq8Bx5F1bwJCDCAKABtJEZjmcWIwzM66h3CID077uMyjB0mSzIXAEI0DjZ61LdGhjL20EQEe1sqFcA5bUcv/FGfAAfv13RZBs7GMXvU6OEkr9KzCoMa7x+LP3ggXlACCaQNTgUbxGPG9xduP+BmvKwASIpCCFfoknkNBJUiVHVMKgPtPd0fTzUJklYHiTf6BnCH41VCcfTabw2oR0Qn9IW9r2qstPvLu7vlcDGtWQu6aOY+5sOGhtBJeCvORPBOaWgcsO2GrSQctXB2sDawIySWNTn7ux7NfHI/kfnoAL45rWigFX+Ewc13g9AoLeKMYBucpfiH4TAEB/P89wnBEs93LrrAyFvP5sHCxYVIZAZi4mH9jO3+SLcB2rPcx+ZZmE96Scj1dssoL1R+YeGnDBlsHf5ZlblsNybJCot39z/tsT1+o3456xPgGEAEBxQMWF9xnM2TMm/zgBVTqwOhI5KOd3B0aJJiVwfwr+9RcZbCYLqAcm94CNpZgc3N5kd+rPPnsk5xcXrF7Iumj6nEj4wL8HEA8QAV3nNcE4J3M6vqIEja6Z8rxFgI+mPSwBfvdd+dYv/5Icn5xwL19eXMjF9RUBeACAjx89ZQnw9RUYMC8OAIKV4iY3soi4/vlopQA+zjzc7qsDAJUp7nvnVgBg5T8t66Z+tr8YLN8AAGpArWvWm/GkMr7PCQDibIz6YTHWuAkA1CoqF+dXWwCApgYAl9CpZYLlFgCgAbOwIWrffI+WzYGyJmbwCTDmNQCIswvXxO/x9wD8Jf1tMuKM1dTVFbY6OH7WAKAz/J1FhqfGOFMDrgYAyfLzkl9NiuSqRfy/Nq1I5xuqFaBhDDCKsmEzmQPgijFxLdmVxsPA8BsAQCbmKpAoDultAEBnAOrnXhIA9KZKCRBm8KmXjDFxAQBGjVpj/3H8wMQ3u4jnh/8NABAavYux9BHbYWztzKX/7kkXVPvw/1V7sW66mM+GdqCY51dsSmmJQE8aMyYI8llsc5s0H/sEDYvY3DR/USEIDXo26wrzVUhAhC69ySaaj+dzWtybVx0kCZqmH8+GhBgPJj+XBHydoEV7Ah/eCAh8Nt+ngXGvy6JOANjZ/b/99v9ZAoCYMFH6opehqHOjb/MBdAeKv7RF3gZGFe+rjIUPkv/aUdwoBNwGAOLeXAvE74n/Arxr+Y50/YLhWANlKKPSycdi0c4/Og5x0UTB4TSpS70fDL5OcC67jfpQjeesGAw1m69+lATQmkOLQ6nBALwlAOjXrlWlVgFa9Xy1/VwaLwtkVoBqNaCWyq8TBR2AT73ZdU5KALD9xC+DpQgAMtebbtefuy24is/UCDxWUKIVACy73vl6jszMCArH78LdOUgQDciKJf7CfyoOH3e0A7Dv+9vniU1PWqQA0npKU6U6D1vrCgDevXMm+zs7Mr6+vDUAyCDT2J6asWR4wUPORcH394+oETUc4uDTrqexTAzlNjUD0Pczn70qgS7Es8NouuH+eQYAcbsREOTPqfghH8hxkVxcnhcMwLYD90YGYAAAwZAGA/B6OmPZ6uHxKcsVlQGoAOD06jkZgNs767JzsKEMwDv35fT0DgHA0faRyHQgH6cSYJR7qlRDr6/NMGo74xpvcCSQ/XKWHiEQsobgGGrG2HU+ALIB9traWpP9g03eD15/93f/KH/9V/8gn34ylu2tkbIxDOhFRjECgC66q8GIZoYdeCJhzXxOJtvJBNI7Z06p8q/wO5cvozKAvR/JRBz6ZBclmxUSTC2NnADY4TOUWYAsXL8vk+lYLscK/qBEkZ1/rUkBs9o2qA5M6I8aYGC/6TO6FER50jYTTQr46Qvdk4O9DfYFDCV81rtz6z4bpmYssJMJOKrOkaQHFjqwpRIZCw4VAMtspdqOuv3zc15ZG80mZm2GFSAHAjtlMBsDMHRNvckYkxUHgGugumn0P6yKAksVjh8AC4wd9FYR1JCVUGfF6d+V5yGZZy4kbUCzlqgAAFSWLDs999H0pv1OHUh1B7nNu+J6nyuABF01rRiFdmZ5TR1n73iYGW5+3nt3O/5LBgN0wBTAHW2MZGMTTUBUTy4ninMCOvml5gb4z36G4m7cV6KNA1C/Qke3zsiX3eOxKxz4aO6DGlgGsw3jjN+7z8JOfLAs0X/whkH8V0HyxKi34awTtriKv3yftMkkECSHfbH3e6CAMdHmdkqw5e008b+gAacWiNiAETzw/TF2ZuNpsE0J+OnfcEmuAFsXkBNxO0j74vPmAGuIO9O2J4PSXgzk8/X81yDon91Zl7fffkPOzk7kzt278vjREwKAKCeHBhe7ZQcQhQAgKuTRvZg6ecrUga1TG5pBxi7pFwes0Kka0goTKwH+5ru/qAAg990Fy38VADyXx4+fyE9/+rFcXaCM/sUBQLVV2b4xELQAFgmf+IxqK8HibgKAcac6gOPrdDUDMAOAtPKu316UbEe/HOzt0k+vtcccAqZ/zwqkvE9rK+V23TXfuMetQ/xtGYDgpbufziA7iei/HABI5iArRrS6B68vFAB0+5FYsGVTHB0zAPSlz+T2ODEA+T4kWI29lZqlacK9iwFYl2+X8VHQKg92WUHF6B8E/dfKf6/nPFbQxNJ36PLD3pBXDQDQgBEyAM3HZ7VNDQAGMA96z+hBoC+rckFSAcAftUytEoGQh0nLmFyF3+cgGU9NXPK8NkY2nhnnvTerAgO3Zp/XflT9M+xEZABCRxZyFF4C7Ow0ZwBC6w99CtgBmAxASINAv1a1ANk0jA0bCZ1mfUkCwy0AYHo+N+Cx2gHsP2UAMukFLWt0/51aA5DpNbWgCQCaDiAwIyY650sFuijJAw19bRTmvnReB54c6iY61QCes/5q8M02p9pJJLB47paSEzybWBWp/SZGw7XcXboFwHMskT6M2y9omtpYqh0uyWHxfhWozD6F6vdqxQSTG6H6MWldtgCAdRIvnwdltWnvd37tPzQAQAZIArQ767EksfGKGtooCfbz2SbWy0va2n1H9gM+5otdM+A+CD5YecK9dDIFAIG1VhsM/5mO40IXmesAaZlpHmyU+7LLMLv+KgKth2gzIEglzZEdxyxpO9JaHrL6nlqfhmUrHQ/g9+mHlb+NcxS+kodiuEhDo66FadY9ZrlZxCrHZ9WYc14bAJ7pCkTjG7oXxTmjspzpHOWStGbXsy7gsgHopdLF9nl6UQCw69l5hDgAGJ7fv9XHxJsyJANhzBgX18bccs7ti7qYoKvuo/7bqrGKAYavJXe06NiY0x1BGPfp8DcERiwbtuzmztaGnJycyN2zEzIAkQnqKgG+HqMLMBiA0N3QUtMoPs3sO7L+fehgqe4FShi3d7ZkyMYoWj4WX10AIBx1Gvaedif3l+7roOXh426OVj7g/Q9lAPj5GYAlM9Xvq54z/7kV8AusxFcLAKLcW0WpixLgBgA4luvphCUIh8dHFQA4k8n1U2YAd7dHsrO/VZQAD9d2ZLi9TwDwkw8+lj/4/T8yvTfV62TXzIoa7+Cfl5y5w60gAFjcSwJewM9QFgrAYjZbkPkx7PdkZ0e1CHd2NngGff9v/l7+8nv/II8ej2V3Z4+OEZMtFiAoEIfmIQr61I6FJ31SKRlFzS1oDrbZQUH/PEBsZwi67AK+Ss8lBfKKl2lXZQZglUGko431qWt0SqHsCX09NKzAWmdzAOsMHnHEIq+x1G5qXhqrpYqa5OK9M9jJuqgsVQzlOdTkqoCKIukBBqI5XnXgFhM9CQg0x6oGBulnM/5RPSiUOLICxQDXMmGkI5mkI+jr2BwZaHGTTUU/DYyjrgXYLDRz1bG4zWtK7TVNzq6v2+cWygDkOYHSRFyzL7K5tiZoMqEP1ETsGhpNWC8GCHgpsAOAXiaPxAnmMcp4xPvOEhYd2XYbZ2rAsamHalXxnGgZAJZekulnp2BqMmJlZmB2g+9lZyBAQFxrY2NN1gAAQnPQEmoODLuTja8jWOAHrAGgGu+p41z83fy62Agmnq0NALBqEuGBaPIXyHTQ0lj/XdYo1qCU98iGzNq9mOxXnqnQrGNxqTJpe9pUy8cwy2o0BzUmcL30MT5nhuCXbKDkjFrcp+sHsYQd5ffQ8mU5cgUm60ZJe90DeHwPfGUWymm8x/W6tqYMHJyx9OUXAPgV5PPy/JEhfl7GlwFAjAc2cg4BUhwaXTZfkoEpiXKuJ09F7j/oy1e/9rbcu3vGDrwotX365Lk8efqcDHUC6abz6NIR+Hlrc4u+C7qOq74o4vNR0cSu9r9iiRrGvy4B/sX33k0A4OWV6v9BB/D8/Lk8evREPvzpx3Jxjr3zcgCga7QTUE5SJZAA0MMiMUR/LgBALAVlnNV7JMV+WCGFqH43AIjnw3M7Ix0/w5YRvHUTs4IQwQSd+9csz3w1AGBOIukOrgFAAuhkaZcMwPtnO/J7v/1L8ub9PdnfxDhdyXKBEmBlqNKfqRmA8aAmk4/f2DAUBQCIayXmX3QqAgDoTUBuYADWgF/xc8s8+9/bgK58nnc3GaO9CzGcJ3pcM1nlG3AOW4lzAACThEJKQCoDMK1FAwDpujgjcmkA4GRqDT2Una3AlMoqxNeLAoA3MwDLs7cGAGMJsK5/ZbhhnQwGI9lY3yYAyCZhaOY22JIlSoIBDA7gu1AcVs8m03dFbIry9xSjhtg8J/IUMEzJQSxXMP+WCpQCAKSvDf1mlMYSCNT1DADQG4HMABIS3IKsk0qs3aYEOAJqLrMV1xT+3/cdmN34D9iONoPNLMCUFEw+pekQezLO/AQ28gGzHZ2VazzIq0NDc06MJ+yQjquTDhSD8nJetc+eUNd5jlUr+l7tho5r4Tpglsf97c+iDXzV7vMcYHWPSsCwHNnOb//OBEK+99Wv8ZtZeoGJD1RBZC7VidEFopo6OeNEU2NZyjZQwRs8tPiCidlUO/E8dLtQMCK1lXFrYWC1c8H0LuKAc5/HTimYdAc4WQqc0eYu0IRdj+1+6QD0MmgYn7vz89Ar8udtc7zCRbKhyk5mOuiSUdNgyl/1eBVoc8tApXIsgnO6cOuXA0JqaPJfa/BR11X7ZKZnCYc9nTJ7uxua+N1RAafWlPTnqgGYxvfXJQg3MCbrZ0/fY+vOgbAGk5G6FN0MwHTdMG8cL/sMS/XwMzex6XFVmgJt+6rrd+m+valJy74h0FpNV6NEvJgf/TYvoVN7oACgH6AHeztycnIod8/uyt7OZtAIDJ3JkBkbX8vl1QX1pKgB6npcpp+kGhWuk4Ss1wZBETBntnfQEdMBQH8A3btXV2OWAHkXYAATyNKi/NNL6uIaX8UAxPUafVhvXQKsY1UDdvV8BYnC4k953+pzpZI0e1cCBB0qtvtypkpiY9VNQCoNQN2z2anRrCe02MDwmVqJsTItbYGmAwlzhAwegpxrgGvDoRwen1ADcDQayBr00VACfPVcer2JbKMJyMG2HB/vyym6AJ+iBHh7JQCIrmcRAETw6v9RF8QcZZbc0LfVJgPM4i48i4tzTA3X+mik93G4rgBgvyd/+zf/KH//9z+Rjz5+JtLTxjNaypcZ8A5AaNYw/1drrvok8j3Ve/1vGDc9wPPa1Wti7JsVGHguBQ+tk61lZevym6hNw+9yp7bQ1IVVtWZHPQUAcN0olqyNZDNQHr+nXXrBm5uUDEDN8mqz2o011QljE6KZ6gRyfIzV7us5jrs7a20JJTye/z1JUFs15CoA8AbFh1Zzmticxup0ELTrjF9lp+vzyf0pAqJwiCcKnGwAVEE1ggEqbYmgdKZah0HPNuO+qDcUGFi3udeUwFoxSFnnN591KZivynEYYBgA6PpS2sjCfTovADV9PQtCqQ1HIXItZeZSLvyGyo+zv3tFSl4Xur+ivS9L9fNMRQDQy8r8r5EBT4kYSng0E4p1QIvzCqWKsEMzaz6E8m7IEtRlvnEdcN78uavz2ecR7yf4CJac7SPfO2QeKvc5AaEch8r/q6VoajDe/busgW320K+DdUe8TwF43BuYk7AvOPf4jKbfjTXtDB7YPfw9Pgt+V/ixZE+GYMmBCdsPaulVwuD4ZCRvvvWG3L9/h0lHMNI/+eRTgoBoAqNBkzI+ENQpc7tHwLIPiREydTT4AgDIgCqWfQXCQQIaMEdgPYYSYIB/v/zLvyyHJ8ecvcvLK7m4vpTLi0t5fq4lwB998JFcXIypQ0j/5gU0ANn1084UB508EdMfOdPDNd5UlghbGbrICLrBZqeucnhF267nXV5wDqJ3vV/HsdQBrO2Mn7t5rZUBMMtSC0ZOM35o+LIhM+YSAlzv9HW8JFLvugk82dnGOc8dqwGs6Fjq/bWWAF9cyGiE8t6sAQjfchUAmOJPAwC5ahcT2RjO5MHZjvyn3/1leev+oWxvYSOBlgu2dgCZqkREKilQ624Pad3Ei3ktm02mecb16hJgUQaXjpUm/uh/B3tRJ0hyXF3bwTJrGc+ouI4iCBftex1vtTW88Yo9gnHGtkZpZEqKMbNnjhTthWUqohagN4Aki1CbCdJfQvKWQJZWoKgfp7YCv9fqR5XCwNrmGe22AolP5uu0otBJVA4AaXNNB+pt7iqCVQ1qRQBQuwCrBqBrzkWdZhAl9g+O2CkYXYCXg3UZz/uy6IMBqE3fWK6OLPOaNTPFQofkTpC3of3z+/JS9JjEM7+SyQgBUJpLgDEn7P4LAJD/XskAUjwm/QLQT0uA0YsMSSgF4dvLf9XK12vCE/K6nqwhHuffiFZWKouKJDS0i2tXE/sAIV1vULXMuQZxfhlV3SV+muB69l8QfxDss3XlLFQ9b6yXBkvKS1zA8RSVvcn2rsZ7+D4yu9s0uJVZOFzTZnLoYo7nxYt6y8Ffir5j7607Z0s3mr4hsckUOHL9MS1V0NKpG0S1i+Ok+4fEaLOANS10DEBLSZNfCeUlheGoaptXgYdtd9OkNmeAMevR5EmpDVAJR2a9tvrg69Koq++3dsqKZy3Atnwo8GD2hVOx7epAoXZUa2p4yQDzJhbtICDuLQVlTnGt3rpK/4+fr4ILPqKVVOdnj+wSPeji+EaHnBs33EM7ABnnuLzh1g70xUFqjNTKULcCgEb/brAww1cWulk8m7JulQttxzXxIhqEce3cdj3Gz7SxOCKTh1NVBRF57PUA3d5cl3tnd+T1+/eYjc9shnYAECzA+fw6l+aSXQQnXPXP2AykBxBIHS2U7TgAyPUUNDzwcxsACEYV9AZpKE3TNNkX2wDN8dIH/V8TAAQjAkHDODdyqBjavicjAIjyBACA6JoL8A8lwCj9RQlwBAAPTw7lzp1TOTm9J0MAgFuHIjMwAD9sMABRshCDfzaJoFwDyg0U2MPcaaMPlHDpz8xKylQWKE9g2YYeymvDfgAAtxig/e3f/UC+/9c/lI8/msru/r4sIRbv5XvUusqC50kPNzmHTXYW94mVMpGRGMoPCwHpILWh78dZm1lp6XwO5XMxOC3XbL179b7Usc0GKALO3GEDYVCjouoDZh8J3DED2cKE75BAiALddMpRbG2OHlyLzbWhNmKBM5QSbZZo9AYDFnjR/rF8tQQw6vOcckqhcgXxn7LJrOQ62KpUObUi2ejXbzuTk49v13wBYn2nU+Rnr4M/1M6GZCPKddfRaMLAYC/VDFcy4rL+BpJzBIm1ydLnBQBX6vyGBJY6uRmwjgxXD8QdACzF08N57Cpwpp1HJjyAP+4/S8jGM8e+vwisLXHmZ38EjuuqD3eXKjeyENrGkDZLgB1gsSCjWgCu1ajrEYEgGsRoB2c4+tMxyj7ntFHeRZyeja1H1+5LwKDNdSMhF/YfbYb5ggQC7T/+P301HT+vJ4jrGl/rY+HlvY2F6jmfiEcEM9NfZKDMmX5IkGMNDvsWnJPliPUJW6IPmxshRbuEcc1fFLX36E85AGiJErWx+oQOAN67d8YGSs+fX8ijh4+pu4erYg4SC9UeUkEOALFacQIWIAJR+BkE+Ds0zaM/BgAQdnLbNAABAP7Sr/6KHB8rAHh9dc3zBSX4rgH44fsffi4A0INLvUf3laDjqA+WwQiADVoCjATdTQBgrrww0Nz2XO1PR8DwZQBA7+GerntDgj6dgTXgXiUEMlj5cwwAcoIAAF4nAPA//odvyRsPDmRvE8f0tQgJ5r7xrO4+xkwd529ViFZpgHmpJzZv3QTEGzh45tE6CTc0BKtyBGcUFvFc1IjzjeZsmXY/SQFNbyDRruFbV+g4wMZqDFQhQfIkNW1wvQJNPiiDHoli+9l8M2UCquYcz19LmYDRlkuAbS+gGRLAYkgE2EAri20uQ0sY+JzhurjmDFVNNjZ4H88UlimvxjPqZCclMlgiq+XIOB8B5COW4UqpGrVhfy37qCDZFBmty3QJPRl0o98QdCBW+5srODTxm2VQtB9ATgirPcmgl9pRte0KAKITvDZK8fNsCXBtBr3tifTmV6YB6EQlXV+YEtf8JdjG8t+WNeLX7Ui4IbnmetSq4an3rlrVffqy0YZR95pNR2am/RoY/DgHWImmCT5tCBsBRNPRTEs7EwEiSFkAqEkztXy22DA1nrulvc1anry+M3lp5xW4RHMoJLXIAASxwAhzXYzo3r3D3WUsz3XgTx8gd9+lSHjSNNPS0PiqA+aG81D9IqOb5tQVumMt0IMdDPWGedHvre9rFUMuBnqRdqzX6F6cevB+vvFpG78ItiT9mrT4zLlr0Ukq56m6rxXirvr8WXMnPlebDk/rPd9AsWgF6Ko25E3A7wYAMNxIO1ukAwCsRDzbnidt7AYA2FyzpPMGKrFfbyXD1cECn9dVdNaXYAQ2HbjVX1B3rW3snypDqs9me8MC/9cfvCZfefstOTk9ZRdCrqPg6GEtzcZjuR5DG+eZZpBwIqBEAppvdMJhzAD6KW2degiLuRwcHFJ0G5n4ek3ie1hyUzEAkbHF79mlvNJ8+JdiALq9SJ2Wu4AVD5o80SMLDQAAIABJREFUu2UT4uty8IUwALsBQBcBRwEbyy6nU7m8upIptJacAbi5JWvIlENzWiYyG1/w382tkRwc78rR8aGc3b0jx2d3ZNjfSgDgxx98KH/0h39CsBbOg57EpcOEA9ozeGRRmN4bgjxl51rGEI5Dz7K2XJ/aJRSdibe2R3JwCCbppjx9fk4A8K/++kfy0cdj2dk/loUMwZFTFoABgDEZ1sXsy3tFm4Ko6DScUHVsdR/ou6iZgsRb+lm3APNhDdaPDQX11krZlvSdHdu6Zkg72OSfw+giOHcHWss2FQRU+1+O/2oGYLYFZGEyG4xyR5F1aNqhQ5vtY46B+QA824wN70AGfq4ZXVwOLcme7GhnALXeTp8XAKzlcV6GSajjWVpU/xnPBVMJABC/26CumhIZMEycd/uoJsAM6DRpJfh9yrLSsxLNbeJ4ub3oOosIHnm35RYJD7/r6MclsNrmJAOAtsYDmN15STtGI3stglmsWIpAruPZdWEIYhQ7hpwR2iZp5L+r56EuNHHNurhP4vzFecPvMfYJULP7QKd6BBE4tyYTMAF0TsEaqV+JSV+Ago23FYlQn4sUTNg4pbGktE8uiebudGAnSj4ZkB6/Tc9JbzaS/xLHTdehMiIV+FNwE+y+0VDZxWxORFkD06+zhkgOAvr9NBOdWYfPAcBCw7GniR0I+R+dbMhbb70md++dCZryOACIJiBrAy0De1UAYD0jsQT4F7/1ngAEhAYyG66Mx+qPXF7I+XOUAD8VAIDn59cvxQDUJiCWkK5KQ50BmMgUDOT/7QCAPu51ciLZI0/M2Hnl0Voz3tDxw5qaoAGBNRXxbqJ1YgHvxTp68vgx/8WefmkGIA1ICQD+5q99vQAA1zcyEB6Tjb5324gHaWyKhFfFAExVA6Fje2oEoqCHn7ea+CvP/dzpXr8tjVPFCHBGZ31eNOfNcIAg4ZMYd+FwbWMAApdolgCDWa3NqOgTulaflWC69jDH0fToVL/ZdAQLBiC6AKtOKMcFEmFoCrIUGVFOwORh5pooqn0ixIEzdP5ll3ZnpopqyYVx1ectq+7ienXQB7/zphkATCGF1MYAZHKAAOBABsNN6Y9Q/otM4jpLgMEmo+QGtPdQHbNYymiwJutr2mkc1VXe5C09PGWY/LzCIesOGNJKE2UABgCQ/iYBQLAorwQlDV4CjET4co7vB3HjxQDAtJ4CSOjagSUAqHq0KomgurQ6phpDQgbICQTTaW62kZ93wdiSJcSjoRwdnuifXhSPCnjBqr4QqxIsGrN40sya94RmHwQAKRiuoCfmPa7FmqzDfXv/aGfpQZMaQnf0c3aOB7s58PE9OKxrAK4G9uoDkl/qOmctWaVaJDbSmvFZGjzL1sUHehEgMAZZ9f0xk2a/9MHOXcji82p5dJ6wkK208YrXbru/tgnx8Wkbt7rctsjgwrDdABa5ofbtyzC4AQCWDEgayFojzX7GAeEZyLgu4r23BUbuTGqJge0ntyMcu8A0SRutl7tFGkugtfSmbeDChk2Gw4xAPrj0BjifKxioEdkv5remEGDcQgm5v7cRgNeZDF979q9nMuMe7VpXN+0Bp563gq520foaDcZbx/j62sslrgZIz+by1htvyDtf+fKtAcDFEqUP1pGQpRgKAK6tbaSuldBrgU7P8dGRbG1vk+5ci7rjVgEe/f8AoJd/cjMXMwjAFUELDvvDwyPbA/k9LnycS4CzSDRtgwUeVLACSDNRAHAcS4ALABCZtnNqAG6u9+TwZE/AAGQJ8Mk9GQ4AAO6TAQgA8P/+k/9K0XRmD4MGDs8CyxaT+QJ2GQF3Kz2Dc0X6OxwvK/kIJbC+18kAhAbgwbps7W3I9WQhf////ki+990fyCefjaU/2JF5z0qA6UypTlly1oJQuf+O1zYb6c0vGJyCezOHHspEGwAAaGNXV6AY5caKzD8mrQNYmMAGAwDd9NyGhdYGAEbblK4VGpaUN5dlGvL530yG6b3k32Oq0KPHS4DX17WDGUS3azsZTXA7AJjHqgQA9fcOVHgTFvxcl9bfBADWxMDirHUgy0ARry56GRCQ99HCTMRzzGdwivXP6+sKFhEQds3uoqRXk+68HLXLrPECdNesuUxkk3URR9L5iNKYFt3K2vxHUC1WWXF/eom0uRTx7wl4q7EvZ9payT2O4rQGeNEmAIhftwGpNeBXA3JqA/SJ6s97Mx5/3nr9OAAb92LcRw7I8tq2DXBN+OcMdsa6FxCXdElGxr0a2aHF+R/GLwuQ53e4z+jMWC0R1r/Hv8WxwJi08XN4P86o7Ro3W5PkFvWUwISxgjl2bS408NXKwwWTRCppAN3BYC/4sy8cD6ozWMMHQMcP3hLsOzbKjAzno5PNBAAe7R8mAPDZs2eqR8gkotsKTQb5C8Cryh2o38uGNlbyW4y7TXztS9UMwHd+4RtyducOfRUEmq8SAETg740L871pQ8LUTj492L8tALDN1/MEMM/hoFuGUlD/2YP/ei4ByrORkWn6etfenzUA+O++9RV547V92dtAHHpl5ZSz1MSDbK1grLwJDJ6nkDao1OTrSrcIYCS5j+AfLfoGlIT4q9YeK8cw7s28nwhAVMl+tTU53nKgT0GtacH88mfNxIsmZR/+A9hj+Jc5WjYBUT3lBABaiS80171ZCL7XdXG11DcmZgEEQnvRSoAnCopynBcKHOH74PfiOmx2Qa1T0x4Mg6P3pyXEXhKMP7N01Vh4bZIycZzw/8okM8DRuuaiygaxDwBAVmkGBiB+v3twqCXAww0ZrG9Jb7TNQ2h9Y1v6o4FAamo8vhJoTlMCYdmX7a1d2dvbk+HmZpV9dsaoAX+FaDQYoxgj/KclwK6RyAQyqnMmJQCI383GSIbNZIb+DHYPOp46H81XlhjwmNjjWthXjDNeAO0AXmIdIOmGZ1W5BkhJOXtfbTsAblQPecLT1xpiTMoeDVQfFnrz2qzNQPMGUSnjKVFb2SU5Wh6mIUlQahuGvV5gEk1pglS2bGXlAHd5bjnjMMYX4Vq9BwfbSyLgVfSQiRZVBz97Cj2wS00FbuQWxlPjwc0DiR1sG0h30DPwz/t7mB29ZRfYtkF3Zwr3Xz83N1ptYyqdr3Q/zPLmzEB2Iloc0haAqGnK9ApdOF58v49Fpnbm8uN6vKK2I42IZWrbAMN4uHSV/sTxW1Xim4x8le6PAGQGnBOfwRaubdLgHYOxg89GDRovSe0CtZq6WHFFxA7DfoB1zYrNzU2RU7j8KqAtrpXyIHWxbV3jyEjSgNqe0U3tBqxcKTcBgLe5n3q/rCo5wnvrLtRRpJd/n07kzddel69++SsshUlBaDCepMgbAxDi2PPFNR15PuvARVeh94cDCbo33qV7LifHpz9TALA5xiFoaTE28f3KjCjXV50t7NIIzNfR7/Ofa4bmF8sA1MYsCLQgVK+vEKT1eynImYzBAFyTYzQBMQBwSC2liSznY5YAIyg8PVMAkAzA03vS723KGpqAzAby0fsfyn/70/8uCNxwsGvpVtVVO9qH8DdPTOD9SuP3xiUYP/1//A2lydvba9QA3Nrdksvrmfzwh5/In/zp38jz5z15+GTMEuA5gQfop5R7ru5I3LZ/fN57cJDgaIyvWA69ubnBzDRASmhYsvx2DQ03FmQWaLZSfTDuG+yZ4gssa+5MnyB142YKxzpuuf5kG/MLMxltS1czi9L+48a8UsCZ79r1NHcBtgAfdmyqwKc6Utb8gV1frVTStQC9pCsxObpLgOtEpJ9vXJ0FQ1Az8NEO1jaxPhPrJJ3eZy71mLP5g5Vph+9K4+/3H4EaZ3kGIBH36sw+3d/lSmLe0xih/lzustXsM5YAG/jm/6J8WEubypeDRhG8dMZYfGdXcrEGwOJ9szGENYfoAkdbn9NAUQwTnjGCUb6efYyUlVs9E/ZLiy2OoHoNDt4EILb9nV+d1mf+Qu53LH+rgCP3wBkAlf1wLcQuP2pVtYCOQUvCtmWwNVmt9+jND/yOdf+UA4bbLJiW6Q1ZH0n3WWj4wjMdHaA18B4s+jJikw7zrXroa7OQi8lYLqdjAUuNTCJjaqfBtLI0KyLjBNNPrxKzuK7K9CC54gDgVI5OduVLbz4gA/Ds7I6W2372mF2AwfJQ9pJTTatzzDVwA8vFWbRxhGLzoPj7mgH45a9+Re7cfyBXV9p9HXqETQYgNADBBAMquqaas7y/obz/wYfsGDyZTwkYbGxsk53DUq8BmD31SrdmIGwCpHPlzWF4Ji56TNDhPimTEcBQXU/6mduWAMedlv39mECs/R27vi3GuX1RssO3LAFOazcASbxv++q4dr0DNv6uRPYcgYCNo53QF3LNcVFQaDDSxluqmxgt0KJkAEJXbM00AIcAHSCfkYNvBW20K23UFNRmHuaHzCeyMZrJg9Md+dVvvU0G4O4WHuZaegNNuHoXcWfKOgMvd631c039mtTcINmnkgEIwAPjkCsluFJsWHOTt8ggjevcWUx1c88aYFX7FGxU0JWP52hx1liJqwN0HMOaKNGWNWGMlCXKcsIL+IZm63h/OGiNecyfUQLKxoNucWDTFABUEAvAklagAHtAohkMQKwVfwbYFTbvAvN5AH1j6DoP+eQo2dWmQtpjwTXrXHs0g5s6WbkkVXsujKDPB2gNrEMm96whDICyxZzfo12A1f76XhoORrK+tS2D0Tr/6w03pTfalNHmjmxsgRE4VLbYQAGwi/NLap+CaAFpJazrhCOnLtNmO5eBOap3pyXWcq1SOxjfhWojgj2JEmCZwv+9pAbggLIYkBuckQ0PABAgJOwSxsm1AMtTKa/RBMwbCSn7+wri8vv7PYJ+YO7hXwB3SP6ssfpkPV0aNpGddgk62h5ImI9qCqL0F/OGKrS0posSXEtGJbuWNW3jMyQb2aE11ojRq6pEsPpiEyUlReRvAMsbzwnGI7Ud/RX9jggAvnm0u2SmK1AU3aFm22yeCr6p2h+qri/uAhpWlevUEw1kXV/ZeMSsjy+AmCG4DQPuZofqFjS6kMFwYWoaqxgAVF+0CpxJZQ+rsadiiJoAoAZRbLxi73TjxOYOZkA9EKyZf82N1p4Frt2NQrSywWLRByqaLFTPmLsIaYldyri2gFyunRXXV3M+yzusKej1c+ZSEAcALevQwQKsNRW7BOnbxrPtd/Vq825uDvRRo4CiqJqh4I6ww8/Ba7+nmwDA1u+/AdBsjm/JDdC1mx2q+v3LxUxeu/9AvvL222SYeZMZOO9+vw0AEJ1KWboJ0dMMAOJgcgDQO78eHZ3I9vY2jXM2rnmRIav7KhmAqwDA0lqZ6YzZ2n8rAGDR5bUFALxEF2Dttnh4ciTbG1oC7ACgLCcsAe7153J270gOTw7k9O5dMgAhgh4BwP/x374jT548IQDI0q2OLlq+tpvgjjID2wHAuawN0QQkA4DPz6/lR+8/kj/4g+/L+WWfjUDmAP5QPkBftpez8cFGUfQ+MJehW8kAmWAENPCWdHqGc+2Gtr+7KWenh3J0tJ3WOoHV/pTj0mMGXus9YaMycG56gia4joC6sK+WIGB5iWeNGaTffK4p09+TC2UjEB3fihdE3ZecyUfnbi+jcb8h+x8KaMLRgv1SAFD3bGRu4P34XZ3gcw1i/3uab/uf2i5H5nJi/FfBYn2t29hsnrEssdDssZfIsOyEQIa+fJ0iuaqOvtXmFl/S0m28kpYox68EL71pTEwOOONBAx1jNFiXZQK8lvzzc4Ydk03nJ9q2GgRsY4RxfQXtLWdQtGn3dJWq1fZ0lSYz7WulRY379NI4/16wPJwZFbvrcgVX4Fj0P+LUlOutKXnTZKbYvrGjJ/5dKxXaIMnMyH5RINrvNY5f8gk70NZVf6e/4Ws3zGvxPUi+2Zto72gvMiNYGzBpgOglzMO5dtxVK9iX+XAoHz38VD767KFcXE9kHTY9jU0AjriuMuhXNyEYgEbICdWgfwCNQTJ2JnJyvCtvvQUA8I4cHhxow43PnhAARNAeAcCcj4sMJgDlHuDq7+t4o8tWIHDd3tqWyWImv/jee/Klr3xZ7rz+ulw+e0b7AADw8hJSJ+faBRgagOdjdsAEALhcjF4IAGx0hmd344F2/rTz6X8FADDZXQcUqwlyP9WULNJfsfQApEJT7erykqXYmKchu4Z+0QAgF7BqAI5mcu9sR/79r74jbz3Yl51NZQAiGQgwg/bDQCsHgNT2wrcobYtrfRaSUSYHwW809hj+XzubVnp+KVkaSntbCCxxiAvfOwIMXIMxSaFNNPTs1f3eVsaNkl4ALWhw4b5M3Ie1vfTztUFYYBZJNVizP6XdfxkDkzU3Y+UKGIjY58DUiX0ABApdgHGf1AwnA3DCteLnOwBA3BM7uaNjLMH5oTL+XDPQ/BpvzkBJNVSsVGc+3g8/CYAYrokxwAsl6v5+B7wwglinYAAqUDoITShgB9akP9iQwWhN+utb0h9tqz8LsBB+zBoqq9YYX0IqYTyGht6IACAbLUag1e07wT+1zZwHY44S+BMwHSdkdwMbUPDPugBPxtKbX0t/MVFfmOzqgYJvYMUDLKTWtAGAVYdlNcTtnkgGUQ2jYvJN/TOA3CqXAJtonY/pEYMhiGdRDUB2Dw8a8tS/XmjTqBIAzGXQXXhAFxZ1U0+EIn6xi+T9gYeqJJAKpq9q5BN47gIA6yTa185OixLghCjCuQdizdp5FXh0ByxufH/Q1FbYgaYOYCE5GYXmX/M4bQMzInpafx8m4gXws+ILY2h0W0CnCcAZOJNKIyogqmM86oVyE0BZg6354DMGYMGI0cDDAyrunxDg+We7vvM2gKrrGtCg1wDgDXPsxt8zyVoS7IF06XjpgUEBhQZttpjMeoHXXbOqw7IpsvpiDMAusLvLQbzp9/789fsi8JGMnQMQNqedQcZNX/rK/q4MG9oJ+xfgy+v3H8iX3/6SHB0dygKiVt4pWN+pBn9yLdfXl3J+8Uxm03EDAIRhG47WCwAQB/HhETqmAQBUdlhaJ/ZM/1oAwBRgGMjSBebWGij/IgzAAAB6mRaLWfumAXg5pgZgbzgkA9ABQIaGPYC76CY8IZPw7oOzwAC8QwbE2vYBY7mP3/9YvvOdP5NHDx/SkVhfHzF5i4M6vSqHoHM/831zPcfcYVnOZTToy86ulQDv7siz51fyzz9+LL//+38pzy76cn4xTSXArDjraxBc78EU8IfSI9fCYgMA/jeT3nQso95Uzo525f69I3nna69Lj2MxEekjy6xMFoKBfpYYayH9XCVHePaFDsMpi2mBqycTbtrmJQAIYCg6G03wL+41HDsKJOl/NTPFNYRRVuEAoDpfSMAbk9H/dWmJIrOZmRhtzPSmZlg+f7PPYd8TAJIu+12UX4aBS+zHGkiqWO65K6cBhWEocf9wLFOTMTjKaE5DBoF3wXSaoHZ0JCBKh9QpHdYZV52yBM46w1GJVdrhDxpzHowwILHAi+BrS2dqgmr2NX4adjMA9Y2Z9ZLLTnJWPWTWq0VY27mbfzaGk681E/pO+9EZnsYiwXqDzqT7QN6cYlUXYfpJgfkTKyj89hv+Z4t/5wlYAJKNzyUWqP7NE2NxnAnCUmahWa6br5c3Sdv5Vwx3iz8WbUqx5mvGTfq59MuaWtcKAOraQvALxj7kOXoy6w0FBVofffZYPvz0M/nks2cobifTrX6lOIT+XFnxk+2i3gt+Zrke7OZyLCfH+/L2mw/k3r077EAPBqA2ATk3BrJ1Pg3AnoMUPoY5cWzf0VF1Ud83ShEbAOCbb8rlkycMQsG+YxdgsBIfP5EPfvzTFwIA1ze3NThfW2PSs0EANABwOFpLa/hfAwCYx7FMotzkXzfBIwOXqolZBQCiiQLAH0iNTMEAHGiCyjs8l/cABuC5PHn8hP/Cxr48AxA36RqAC7l3Z0d+9zd/Ud54cCi76AK8HMt0dkUwJdoblramhmGo0Mt7EoB8atBaxWMxdoRddGJIec5HkCV0XL0JAOzQ8Fe7XM5pOz87+1ROeEh7MSbRQwm0M3Mj+BMTf/SDeL7N2dnXO2ZThzn4RpBlmRv4hHEle5vpCpwbKEnWvzvA5wCgN52LAB8BwMAA5AyDMWhgHgFG6tGp39Obh4ouG+OSAbhQJh4ZgGApAuTr09dmTIhqfwO5mIC2kmQ/k5cA2awL8GBtS2S0IXNoWrO5lsjO/h7ZrrjHZ8/OZXytnc9hYzZGG0XHXK0j0QRFbS/ht2oHYIwT/FlNzHB/4vwFu296LT00EkSjDgKAmnwkucWagBCEo8ahd+WtHYbVAGBqvtJXIBASE2RHDtcIjiHJgvNIX30B8kgdcWsimCs6de1To5cAotpbZQA6AIh5KPGCpGNdYyH2s/tejQPPfhGrG/GrWquWBJhw7frvaOwCvxr3Coan7w2s3cyoz9/e++aDe8vIEMuODwZGEVC2J74FAKgIdEa0k5OyAlNx/Z8aSe0KgGvHp87ExoGtM57xvV0HS1fZq1+3zcmik2YBQXJObIOm++3I7NegWaP8uFopybhXAUe6bxNP18WTy+U6A1YHbOx7sEjqsVkFBPrz+mfKsm4P7LoXgHeA1I49WXjKA8kisAvBStcGapSJ3AQA2ryloGiF4DkPjRsOws77egV/KARAGffVzvjNLJ9XcBu1a1X87Ed9ZN08uHtPvvQWGIAHCgDSx/B3rgIAUQKsWSJ2chqoeDe7RLF5wL8uAJDPTcHhpnaqO2G3bQLig/4zAwCnU+phMMhKAKABBcbmjADgeDqjI5QAQBxKyMQKMmroJoyAbXIDAPihfOc73zUAcEKn/NUAgPoMsFlNAHAsP/jRZ/L7/+Wv5Om5yPbOscwB+sFhMwZg7CoK5kCDwUYbksXw4d2MZCkjtHWdXMhAJnL3ZF++/NaZvPPOPen1LqXXnxIc1fFF+bRmremEAFyF02eTDkAhSm20MeNd18e7uN10nradq83y5tr5KpMx1Iu0M4ffV2l61QzABABWXYBjwirfVwYA287uJnDUZFzV8+RnZG0T6yRGbdOcZRc/1+Y36BzFMTKwJzHulg3gLCUCwjmDTykAaOzPtPkt4ZHeWwOc2eXjeRqSM6l5QEvyiABgi0Zc29kRx139jVKjh2O84ky9ye/rmtc6kx59HQZ9FM4E0JpLs+BLUBtIUGbvjC8dlLbvieul6z7SfLUAgOx6DfFzZ+5XbhDuIHf/C+w3Dxagwxg7+bYc720lwJ2gSQUAxgSDM/qiHYg7iM8ZmT0AGmp/KEnz2NhCjwryCcuBzHtrMpOhPL64kk+fXspnTy7l408ey3QylMUSzbjK/Zo021zvuZZewJfjMwiIUS0Am4kzZTGVk+Mdeevt1+Tu3TOWtwGoefjwsVw8O2czI5ZGFdpmeOqSpfSyAOBkOpGtrW2ZzmeCJiAsAV4BAL7/ow/k/Pz2JcCrAUADK/tgBLUDgHjuV9kFuAYC2ktCs+VIJcZVCXB+x+cBAI2RpFKVxasLAMSboPeH8j8wM6dzACAGABoDsLZ7SFK/WgBwwi7AAAB/77d+Sd54bU92NzEOl3I9udAKPAPStKu7JpW0Mk+rG9yOOrO7jtngs3gspecwGj8oENZkAOK3dlYlksFqYkTSF2cD37iXq3PY911gjtP+Rt13st1U89m1GH0O6tL7Oh5PiRQjLqXkD9nw8E/0fKJvZecwGZFTdKmdMlk2BLufzw9AyzQAp2PaavjbbB6B9xOs0jgE7DUHCB2AceYiAT3TCATgFUuAYeDbGYAADfWaAPvxQrms+0ZMkBio4wxA2nBq3NmZxsZpAPoGMlzT5h/QANzY2RXYkbWNdRmur5HtinPy4uJaZtMlmX/Qu3NWodpK/w9sRGdmexMQBfsUAIRkjmoAJtAa/uoMpcDOAJxK35jbEBpmh+D57TUAC78rSGPpWtD5VUxrKT127h0pI7q/TgCQth3lwYgpMdMEHKdWZRck3cx/VdB2KP2eaghqPOoyEtmni75Ovf+S3m5H6S+fqaUJaQ3wafSYX10AYI/6hxkA9IY+bq8xW9x3v/LWm2QA8vuLzDjqsmEkvPSwfNA2Z7DNkeLR2mI7EjjnCW1nDiYGXent+IJPwFCog6/BrfgsMHQxoPDNF5HRrmepx6Rt4SVArqXswoOhuGl1k+Ys+arvbvtbzuKUzn6aw1pjxrL80cjoPZSddGHYtHwrC6HyGHgBTIlOeBujoGPRR/DXtShqkCuBynCGzZmP67TeEHV2qXTcSycvbti2PdA2/s1AoKbPv+iMrn6/BzYOUDL7k9aQl+vZv/8i4GS5DkvWEoToe3Ln7l3qAO7v72sX1AIAVLszm0xaGIBZAxB6FiqsqqC2/3twePCvhgFIx8MaSPg6cgDvZQHAGuaoNQDzelXNjRqouLw8J/0d4NrR4RGbMtQBJH6eTscm0AzgDmWqtm6dsWROKRydy8srUQAQGoDHsr2xKWi2AT0ylv4yWJuS8Xb3wUliAJ6e3hFZrMmQDMCFfPzBx/Ln3/kzefjwIQWCFQBU59Vf9X4szjAru8y/Q3GM6QHSYZnL+mAkWztD2T/YlC0yAMfyP//5U/nP/9f35AkIKr11mYENBPtDv6dkmnv3NdpKc6j5fUs8r4IubMKwWMhoOZPRYizzyZW8dnYov/DOffna13al13smwwHKFufS59hC1wWfdWeVp2gCcAgAGtCWzpiqW/sqq5Ics5CUyueS25RqZTVKL3zfO3BRgoN1xWPTbur3ROZkyp4GyYo0zyGhdisGYIstjNf367aVpvqRV9uy+ucXsvTV+GUNTb1KLuf10m13mjIDUM8r116eFx1cwW6NL0qm1V0hPDAwraLi/QHAKrrutgTT5fe8gIPQMmAxWEQgVgB5rcBc5ReGeU5AY3hOfqVpL9WAl/5Jx7nJINUAy9/T9nfOh72nXt+F/o7JdqRKB/8MAMoAmqbvs3HCPMy8CUpLhQXXTZwHPFCJAAAgAElEQVS3Fj++GPIAAMbKjbZ1TT+jmi+dH2UGr6+vMTkHn6yUJhkQ/GJ3RXR4BNtkuCZzwX8b8uRyKj/8yafy8DG08JYynUVGiae/LNHqZAIL1PV2vMpAy4yx7LW4WEFAdMteX+uTAfjVr31JlssZNdseP3oi5+cX7GzjuncE1VMGPickC0mkFfGIro1ylFBxgKZkBADfe1e+8s7XVgKAP/nn94suwFEDEN3nf/rBh/L0/DnPv95oIJsbEKPflLWRlkZ6OWGeKi0Bdk0w7yqK21Qfo0+tOySu8FmyWcKrSwPQ31L7yalRC21Tk2Fd22rXJfTruf+ez+gmALialFEFxF5e2sF+iyXAHpdBFww+EJiZ0wUY6ljf6wJmIBl1sXFab8F19OTJY/47grTJSEEGvB9zkmV8lKlFDUCU5TnJIWosErOYyJqVAP/ub70nbzzYl+0tPACaM1yqnpkBgChNJ9MeIAZ+D9CbYIvaK8wfbRWa4iF+h79p9i+OIzXWAjO6YZoD+BHPJ39fnXhw5pYypOLgtwOA9ffFmJiEowCqtdm59LxB05dryGwcwR8DFcn6ppFDEzYF7AA6xUYTBASdiQ1JNPheMmU1EsAh+L/UlLPHgR6fMgD9XhWIHYF5NVCtTdwjmPFt52xa797IqOMcaWOAebkq/l32FtTY3t7eYsId73c/1KUAekh6jdalv7Ylw41dWWB9b26xE/BwfUgQELb9+npCxvZotMG/96APirnknsJB5N2bMgMwPRvZ19YABGXTaPDEcgRSHWXJMuCxyPRa+uybgGTNXGQ2leV4wv132yYg8dz1+a7Xk3dBZ+dz64TcB3sReokAQgEug6lJP2kp0/mEOo3ug2C9RNkWnBm6Rp0FqBiK96PwNVrjWsluhn4ZsUKnse+qRJQ/a5LeSNJ4dhpW5w/OZNofa3riiV7IbLDyhASa3Oi096tvv9UKAGpdNAImpQr74dul5dJ8EP3NjYw2CjaqAxbfWztUjQkO7Y998NuCQW+gkDLedfnUSg20Jt00llvRAfBSmQAAtoGLtVG86fnaxrPuAszFYQYvMgDjZ2sH1b/XM+BJywULxMC/GERn5Lh9hmsHVB14G7clSj/aKbscOwayqrvAkoahaUIFxkBmCFgZjznNaWM15L7bDW66exekrpzlWBbVtZbrgwg/IyvwKl/1eHnprwdGDv5hrPT7Sxbgq7yXVdcqQSJQvRVg4j0FwB/3d3Z2Jm88eI0AYGK4JQagA4AoAb6uSoBLABAGl7oSxhjCWOwfwFl68RJgfBczQxUo1reb7wIsmvu2XN81IFfvD4A6/iK4HYI4PF+zpKechboE+EUAQF6pYuO8HACIPWulIq0A4JhdgDG+h0coAS4BQAJddFxncufBkRwd77MJyNHJmfRlPQCAH8p3/+x78tlnn70CAFAdtAWBEs9YOgC4pl2ADQD8px9+Iv/lP/+FPHoyl/OLWQsAmJMnGbipGGpmZwACAvzzEuCdtZ5MLxby4HRd3v3ma/K1L6/JoPdMRig1GM0ZvA6HS4E+c5wvLku7ZuoYF5pR0E6syi6GZVRrh3pZJMDNdD5EBK8D/NPlpMF3+So107yENb7HvyfugRRcWsBSvz/+vbZNNzHJ8P62z3cxum/qlvxCdrZl/Ao/KgV4sbS8YlFUjAmugUwJVf3fdFM6/g7yJB/A9/4tAUCOWWCjtT3zy/gxXWPHM65qItewwxWw2waAuY3DtTAmHgC3lbh+YQBgpasFf2slAFg9d/IrLf7ycuBV6959wTqBk5dFTvRHBmWbj17rinGvm38IkXHX8GQaxRIf3Mu9PhttgMGDJNBk0ZflYEOmvU0CgDLak//nH34sP/jRI/nsoXa5drpWtCIpsd44UM3HCHmHAarhnaOyAAAo8vZbe/LVr35Z3nzzNXl+dV4BgBrAOgBIGxCafsTx87Hp8geyfqHeFwBABOSInH7hm9+Ur379HTl78025evqEIND1NYBPKwF+9FR+/MMfJwYggu8aAHz/p2gC8lwmsxn9488LAIIBCd8HsR0AK5T7lXa2vQmIv6cLAGwD//R8KNkftwEAI2MY3/dFAoBYB5iXBABCo3agAKCyfiok8QsDABfUAPy93wYAiKQ2ylCvZbq44tAnABCJVpNbwe9RVRG1ef19vn88fivLBsFMBrmnZPmldVAx9x1gLNZJlXhB6TvmCqATQEB/ce4Cu1fHs97U+u4YN2M+UDar+rnBZ66af8SSX16EZxz80/AdPZRJW0koVaRUl06riNQf5LsXc41deG6AITjn51D9CHAKpaJgGGLvoBwXzdsUAMS9agJuNAC7XAHAvGdKf4h20nwtcNDqNRYrOpqssD7nLmnWAQDc2pTtLWXsgSjhezQDgCNqAMpwQxZgwQ3A+ttgeSzCVwCA2HPQ/1vMwXbblPWNLW3dTuAP9tFBv8gA5KSlcl9tBIIGIMoATM8/n4lAI3GKLsBaAkwQEIn8+VSWk/ErAwCTX4nbJSPd7rs30jb0fW3Yk0B5rIvlnAAgziwHAbWBl5YAc5+xWZLqBka5E2jRRl/2XwoAxBrCuukCAPHsuDcyQiMA+O23MgAYnSHmDmI7dacEvyDLqGb/lT8jHFNk3jNPtc5RNDoUzYwlRvhjYDG48VNjUrIaieg66HNDmWebIfTf4Tv8HmgzTKclOg0uDA7j5YCNO+Q++Pn9tTFcAZgVtd/2fJ7xcmZVaAKC+/MMQl6kanC4uC3HC6ctaRux3NuuHQHOjkR/XPylI6EuWaczag4ljCvux7uapU5N0KBkhkpL7FzbKI49x/9FAUB7f70WascmPkv5XDUzNXSUqz7Uph1UX3dVeRTeywyeMYEimOuMsa7x77r/rt+3H8ntjWB0XRmF2NadinFn8C85zn0xAPC+AYB6BynoMNozNACvri7lAoy0pAHYBADxtcjcqVHuy+7e3gsDgNB0gKP+8wgAehfgrsD6VQOAFxfPCwZgm8Ym5rpkALYDgFyvyKRfjmUyW5BhcHBwIDtb24kBOECTCyvXgsD16d0DOTk5klN0AT45k15vJANjAH7y/kfyvT//c3n48DM6g9oEpJcCzrgOs7NlmTv7BTgo6TxgyYxmzNm8CRqAbAKyIfuHm7K9syWPn13LP/3Th/L7f/h9efhwIs+vEMqhAYiWvC0GYGCpI8AMfN8cyB5K2YwBYY07yDxiKeKcJQ+jhcjxbp8A4P3TdXnvm6/JO1/akJE4ALgUVGqMBgoA0n7EDZuSF3puYl7YGCmxrrvPjqZtLjtJc70FALB2oEu7EZw7Av/V9xLQCnBU0Ez060Q5Dm0moAx0n9M24GcVwHETUMTrtmigde2zRvffMBFtFQ0r7W0LAFh87y0AwGbpUxzznHyhXXXR+JqRc0sGYASfeMZ6krPlIV80IbxqnNRBLbt81/PTYOKtYAASPLDMO4OugEX4db2cPwWf9qxeGtS1Huv5SD/b52tdLQYN1jU3ArIKcOTkZj0+xSy3+GBxPIrAsWWgvTzOfQp/S5vV8C6f8TLOjnAAEGVQ+M4ZfDh7NgCHDgBeQ1gfSeDeukx7WzJfbklv7Uj+9h9/LD/48Ufy2cMF4r/ctC48H82mxfP4N5qYxNA17MMBwMFS5O7ZIDEA3/na27J3sEuf4uHjJ3IBBmACv62TplfCvCAAmOe79JwArkE/C1qxX/+Fb8jXvvF1OX3zLbl++tgAwOuiC/CPfvCjzhJglE//hADguUxmU2qHrW1sy8YmBPq1SQVKFstXNwMQaxxdPlECjNJ09bm1siK/9Hp1F+B4vsbvQ/9lta1N9h9tR6MyqmLsrfDfvUJoFQDYxpCK95/WuC2augkIPv95AMDhsKcMQJYaQqd69JIMQAUA/4///dsEAHc2gYtfy3wxNgagztFgiWYPztwE/TUAgEnbVeO7gjBSacPHjqfNM7BMUut5Usc9EeDSbq8OAMI+lOslz3mM0WsTFW0qtVuXyzSe/l6Pv90up3jRz3eOQfRPFF8goOeVd9D0c803a5DFpoOoMOPxiX8BGnqyGImKMeNRBQDBcEbZqmre+bVwTwQA4SsGgklcvx4Tegw+7HmTw6Z0msa/8Ivy84D70AUAsuQYGnGhWSRKX1UDUEuAZQAQEAAgugJDKFhkYE1Grq/AAIwAYG6YQZ1W2MgEBNqc8lCzMUesjhLgfi6jpU8MpiLWB5uAXMkA/j/1GacQNmRpMABZZwC6BmI7U646rSosx9eyMy+JD+Ceof/X01JgMADRJGNIPckMAAJfSs3R4GEHbWZNGGn5r88d5tvnD/8f12ZXCXCNhzSfsbKPvo58uzWak1bvt67mNQOQ4Cftuu5NT1z1fv3LX15mx9gGF8GR7bh0ECRmTDvjqH6w1F0tsoFaSoFZquIOMP41I5YmksakT7AYg+WaKsmJSi3Xnb2g9wd7l8E3jJ7VhrMNeVsjCX1iZH1gzPSVx8MNkAqwgk6pGXjPsERwhtRjg46VeeiiyKpJgxezLygTw/2jTMK6DnkwVxtH/hwCiRJIxPWtBAiZ5iDYzBIToyP7PQ5Zy256jSZ43QYA+gHugqFt9xQBKFJi0/erI8Jr4JnDwo2OKhmA/SXBAlByGdSS1p1Lz8nihKPcUiKkBSCxfP0GBqADgMjyDDSbkg4TY7TE52xn2MXy6fB9qYY/O0NYJ+0aG/lbkEHHewAcFw0OmMQwB6sKjOKB6MYn3ncdwLauJyt9cqZEfA/XhwkK110dowYWsl81+Mf78dKZvsjd0zN57bX7cri/n/YUugDrwGcNwBIAtP3LMhU4aTgo8V50i9IDBg7Xzu7uSwGA0PBgWcbPGQPwlQGAZi9K505FkePriwQAwTAA67MGAOFYEQQcLOTkzn4CAA+PT2XQX5PB9h5LgD/54CP5y+/+hXz66aefGwBkVph0/wAAQtOlP5Lt3XU5OtqR7b0tefTkXP7hf34of/xH35dPHqLsYzM1AZmJ6qng8GSGl/ZYxefjmZIybBQsRJA7JgNwoy9yuDWS+Xgq90925Ftff5AAwOEA47GUAdh/A5SaDKwxAL7DnJjlkIAGO4NDdJmaNuhop8m61aUFedZrNnxqjICgwTXheG7V0EALVIBzLDIGbHk1/ZQqgIjlxxUwwjOgJeBYlaRpe3/NNMjdB/MeKD/3/7H3pk2SZdeRmEfEi32P3DMra+8Vm0iARJPgkJzRDDmg6dOM6Rfog0y/QD9LZmNj5HBE0GTigCIJQkCjl6quJasq9zVyiX2XuZ97X7yIzKzuBkAKoilgjawlK/LFe/eee44fdz+zoKVyhpABdxu4+hVAV00hnN5/76dsZx9Nx/15Ygk/C3Nf/PrPEPXOmvcgtFg724Ax5oIVLP4V5miRYSOhF1p4gfY8Q82HB/8iQMOsUsOxJdzfh7559H9T8jprNcLPzP9xOANlotOLczkSQcCIg1f0+fBs1FkQTFlL0b+XPDrSILZ1dMPn98m6AwdZJESZoLpqNXqnucHN6+u6BNivl3kAMKq48PkPn43u0Zyn55epZmbyk6hX5A0A90xO4C7OA606fm9heN4EjJM95ot8MqRiAeMgGYAc6sRakpAVAcCBWGYskof8UzIAkcMQBTS6Aba2T3Fy3kKzQ2bNtBiJXqtiHKdnqli/nq8LcCTDY5QAgT8btDTCQiUvGbBJgB9onTUdA7DR+vUDgMo/I6GNjUWxI4MA777/Ht5//30s3L+P/sW5/kxDydotNDmYpH4JAoB+CrBnAFL6K+7q5NcLAHKva9ptp60mKhugKUoDf8MAwPlGzW82AEi/RZs0+nUAwJkkTBJgAwB/+KcfYfNOFbks84sORqOuAVhuunZsQlkmm48OtHUNSFfEMCABjFs+LoTfN8MeUR0dJajMXE/kPJ8OH7mheI+AHrR+4T4l+8+kztOzdAa8v20a+hwDUPJlgnNzdkf+OkMCxLQQsl9F81tfE9s0ImOrESTjAC6y0jQAwrH+eBY74E9gg+SslApTAkyGH1ltZFzauUb5LwFAfo8fIsG/1wRhsa0sZtmk3+tnUIhvOEln1G/ZW3SJWT3nCyfVrJtYOy8B5nvKesHVR6rhAlo1mAQ4yOQRS+YQT6XFAOSf8yzmEBCef70uJc/0Jc6IARhPZdiZVRwyLv10+MVs3uByBgGAvCdDi4lcR8wPhyTzDDDudzQEJDHpI/jnBAB57TFOm+dUZEr7ZwFA5SSjvj2rMPc0qbjlMwSPDTMxANB5cP4GAYAhwewWAFDekBom5hiRPv/+wbuPNQREyYD3FRoPVAhEwQ9fGMwEishvol3NmwC22/xzBuMBFhYqSCZjaHU4KWuCRvNSevZisQRMaNwYlzadh9ZIm9aou6HMJRpsPIBIaiY1+/RSikzXIXfCkHVLPqcdJEugs7mcEpdUKkCtVhbyf3V1hVanpQWRoEQraQmoUl8H5IVJNpkMbhHFk6SLBpEJN5GE1/0D0s3D7rOTwBhgOGU7MuFlVzGZTMh8NJfNotPt4uz0FAuLi5q4ycRCAZgAnOv2MCEOk3DnlaCuSswkHGTUzDu9MCnl5+/0aUw8QiJF9Nx8h2568eAjCMP70Gm3tUE4rpyHYSqVMcnm0LoEwjidj5EvWIyhM/YAtViJs0auLHati8OAR9NUv055PTNDR1wtxs9FI2abMERvLQJrZCa1ta79FDVKK4aD2QKO3Wy9r5OZ2v2csvzEmoxUt7MdSO/T5QFACyJ8vpxgKnp8AsiR3w/IQ4TPTesuk9Gv/VqYl5Z7JoPfp7ftw/ly9DYgkEUGO8hpdpLl5eO6HwC6na72DLvMPOimgDh/qrFFw5jhZFbhOeyKUYHQGvoQw/LKopMAFzGOTnB178W1zjVDeUyn1dT6U9BVDOJ9M+NcgvM0i+X38pVK0b+tgHyeEmDbR/Md4XAKcC7nPF14QMdByQJB12tSvzl6z/XCbzYRmh/CcTtn0u4Qf56Klznjfp/QzL/fbYWnv9/z8svp99tKCCUSLqkLGwXuDVpXZACOnAdg1THjZj8jE5jhkDR9VmtTCa3eIvwc1iEbDgZax92BSYxKJTIAs0jTk0JgB4tFQmmUCAPVpSKWlhawuLKMhdqSpjnHHAPwbO8QP/vZxzg+PsaoP7jRImBG+OgaBWEsDj0A7RDXQR9zzR23h7kOqpUyFpfzKFXLqF9c4unzHfzt336Oo9MO4skcWJCxkBV9nqb2BAK1Qak985N7vSG3m7I6cWbS4wm67aaK1HI2ieRkoLmXa7UiPny8jPce5hDEeO51kYjTN5H+PkkEyAkEHA1baDTpm1JFvriEcTwpNkg/1rZu67ijSXU2VfbmJH0+VkSbNkzroo0ynancus4zJ7yXnFIb8dgJzziuZ7eJZtaqO4NC7xJKFEJ2FGOqeYn5gQzWcHD+JVG5qwNJLObYmva2Hl72PAN+EhTQuU95G6ehkZFhnVsmz96zzPXhplN3XXJnLEgr6pkjmBLCQCue5zyDGRM7HYvdnDQquWO/oz/nfVMzR75D3u+X5uHmJcX4R19ln1hmsll5ci0tL8hY3tZjFaVSSZIcm5lkTUTvs0S5D2/l5eWlYrX/Dp0NoQeS3Ww/DIZxeHZ9uIl+jMG892S2jindb8gnk+eV7W0Hdrtr0LqXRNszKwwAF9DGeO8angRm9L0sWAWS2B4cT7roDps6E/jnnXbPnaf2c1Q0RYBnxnpOj2dNRt8tTeEem3G9knGtC89CcsyXiJ+SWTpMp1n6okz3kwbu8siyf6+Y7Dx07Jw1gF0KhDmi1TwD0L4/MpzH55xzjMAo0Bi1zIiCHDMWGiES6wpKTMFx3gMamfOe2x6e2rgwR7GChkbw9m+HbohMuA6cP5n2rctb5RHE5xu493R5NNcR2WOM7/wMzB8tJxtIJpdNJ5Die/S76Haa6PU6Au/G8QDDRBJD5MQCvGon8Wa3jrPLXgQAtHzC53X6qn3v/nxGTucmZbN5Tvkc46zyCLoNsvbsYHWxgvsPN/DOo7tIZpKgzcXZeR2tdtdYPJECLmRCuCEnYZp7rYNhkXD+fJ6PuIwJMtZPp/DOO+/g3fffx9L9e+hdXMgfjtJBTpttNOhLeIlXrwgAMnZw7yYwBlnuhFKvA4CMP/T/8/kr87Z5CSELVTXhnUXMtAawOM+0tt1q6cxnfsdcORq3b7NEmP+cvtnkPQB/HQzAsHHmDh3F9VsYhPNn3ZQlZRt1eu4Y4+WmNo0k7dxDEQkwawzuK65vr+SaPz/JJD2/ODdGaYAQ/OO9JBho3oqOKOPOgKRy/2mtN81bWM/2kSYAuFLAn/3ZH2gKcNZNAZ6M2xab/ORRShkF6rkmiM5e9+mUm7n8zC/k2wBA2nuRvU/Sxpys9tYcdo7JHq1bWSPwTOXa82SGaR42LR5vaixE7+98k+/a99/C+NJ78Fb49eKvVd+vyST2Y7x/tP8+//esLQW49YFR3wBAxn9OB47IkQkehmcDazvnFWfDQmwis9Xurikb1vSzqygc2sIGSdTyZG44UYiruOvn2ecZgKrL4nFks1l5ABoAaNfrX3FKVx0AmEjnkEjlEXMAoK/rjYCVwGBAoI55WNokwMyhgtQMAGjDkbzhgt9ZvgnsBoHwvul2OwBQfpMDTAZ9xEZdxMcEAG1g0zwDUFJyx7I0+fds5PHn7m25buiB7nNIX7vTCzBOf8Y0kmx6BAnLN7l/CDaPKOkmNjT1UrbzyH4fDkRx+ZLqYJ290T09+4zna+9weGAkps0Pv/LvEBLw5gKvj2uKLwKH5yObXQ+9SXltNnGaOT3JC/zqAUBrIMQ+eudu6AEY/vDRSPRQ+4DT6awelJqhtEbBQ/H2p8BV9HZcBwAtQC4tLSkZLBRS6A3baLTOUD8/EWBTLJYx6FsSSQBQknFSRfmgGLznOp4ewbWA6T7gnEnylEVmD3bmgImNnflrEhsbq7j/4B5arSvs7e+g0WoooWpcXYQsiWkQ93ICO2SHDvRhh80Kj5El825xef15dBErgXMJme8AeANfvo8AwCCJxcVF/ZqJBr2xCAgyKet0+upSeHnk/KHF3zN54XtkUmm9Bw85ygl4AOqeCSQ0MIbv3+l10O5Z0nQbALW2toY7d+7I7J8vTlvb3d1H/azuAtIs6BmbQRIjdO1IwLa1MmVq+o3jKdF+kyppjJhrWnc6QLVaw/r6mr5WKzXdd96ro6ND7B8ehqCcPlfERJY/lc/OM011z9wknalEPcKAvYGOa+ClY2PQciCeEFAlU+FkAhxasby8qAKPP2d/fx/b29s4O6srcPPP/csKWw+A2p9e8wicS5DmE6YoQDq/Jvi8V1dXUCgUta4qxZI693s7u6jXz/T8CH7PvmxyEgNQtHifAbF1TXYo8Hv4eTfvmAfgsOfZtfauDIBfFwD0oCmT4WyeBrhfHwDkvdYgnLkA6z0A/Wf+dQKAHvzTXvsXBQBaQqDYFwEAaVTOGE4GoAGABEdYMBoDkE2fymI+BABr1UUE7FhGAMCf//wXODo6+pUBQAJkTLQ9s1hA8SSuOFetFbG8WkJloYLLVhvPnr/B3/39Exwet8Re4QRLgn9DTrOcJK1Ac2tcEmA3Gdmm8vlkPK7YwVjWazbEAKwWcxh3W8gHwFqljPceLRkDMF5HItHQJGCdA0gjMS4hl84hlaZka4hBv4xkehHDeAr90QCjoIsJOohNum6wCbfb2wHAafJgyfDU/9UZGocSYEtsp4XA7NARY6CZzDcKZnuwWeTIiASJd0QSX7epZor9yNCZUB4TYQRGQcepwbexk9k8IzAx/2vFSaoFmC+wW071gNN+WWHm0RyX20wMBFOX1N0DO1cMMDb4z6wq1AQnmEJWZ8BGGrvn5qs1Gvb1PQk1LhzD3n3ldqfMRYUSCwUOxYnHUVuo4vj4COUyY29Hcj8CXkw4W802hgMD4QTosHE5nqiBxPvOBhKvhYWqv/ceCCLAOvXCmyaJobTTyXkmE0sYCeDFEpzy3Tdg2U9RJCg3tiRyrAUUF1NC3f3YEAkOrXFG9CyC+CzYYc+m8ojHWDzY5HYqJbhXeqMrNFsXWF5dRqvVce9tzAKb8G4yYL58IaNiPBFg4JpyvAbmOfw2qidsgJmZn+vfRxhjJuOywpSfk8Xp1OvSwG5J/CUJM2+s4cT2IZ8vcy82kaPDfhS/XV4ZzeGiTdvpFFt3zjlFyPx5MiVezhU67rf+fIq+N9ePGdB7BqGxfzXNUkXTVA1j+zBuw4scwCobhbk5qQRdvf+ihHARhq55KcXUfOP65R7iEBDlaGR0xEbIpmPIBhMk2FgftsV6niSAMZvHQQr9uLEAm700Xm+f4/SibwCgUMkp+9N/JlOuGAgYTXHURPZsKEKAYw5biiPBSeuMv8MeVhdLePBwA48e3Uc6k0Cz3Y4AgNOGB5/MDACoHHiqTJjPl5QPzjGT5yNun5NEGReyGTx4/OgaAMjzkQzAxlUb5+cXePVqG60GGXmMUWzn/dMDgJ02mWUmASYIGH39JgCA0T31LxMAZAx1Uus4911XDMDVlQJ++O9/gDt3qsjnufApOzUAUAzASYAYHAMwBAA9uOZAGN+g9fVUhLwQrStYEzEXYjyMss9uWvO3AYLXAEBX99JXkgSQEHSLbuB5T8W5+uVLm5hvAwCtQJqFe10TOPxcN9hiaOKvyCVsRvUMAFSHkF6BjFEcAjJUzPUAYEhgcQDR2DVI/dThMUlU0UFt7ro9QSds+M8NdZi37JqvQ64zABEOAeHZG5V265xyIB49AGPJLGJBNgQA2VAYTjisyRGrRkCQSCOVzCGZJQCYMt+8Ee1vjAH4pQCgWICuhecZgAQACewNu4iN+oiPuw4AHGkoSFQC/E8DAHID8dpNAqyBKJwKnOCncUMlORTmBgCQdQPX+dcFAG+ykJkHt339e9Oe+0oAYMQaw5PhRPm4BgBajqM8kuK/oNgAACAASURBVLYd+uown+/eXZgBAHXQMznwYBQpvT6B8BPLIptwnj0oT6IbJLY3AoCTAI8evoO7d9YlA2Oyvb39HMcn+2i2GhpHPRpZ4LPkxY2+VqJjCRAX8Czd1gdEkyeEPnTSxrPrMfUaikqX/IZmsklPqEePHuC9999FvX6C3b1tnJ4eyyDy4vLymjzJF/REWUmBtgLI5L0sPnjoGzV3oC4Qp+wYMss4Y/JWFSCRjmzUM9ADgGQCPnr0CLkcWQNdnJ6dSh4nBkKvF/oSTBfUrIRZPX9OEnMAIAO/77aG/2ZiDMAujTmZZIbTw6ZykeiC3dzcxIOHDwUCkvGzt3eA169fY3d3V14wUUmreeBE/EbmpFFKsFxiGi0SWbvZs7bkNjptMyr/5ffwZ3LoxP1797G8sozV1Q0VVvv7B9jZ2cGTL546GQuT2DQ4AcxvTI10Z/i6QXJihx0P7mjKNytv8pM//Vpid1wdczIAM0l1W7/1rW/ougQAjsb4xSef4PWrVzg5OZNchYy86EtJcIR9+WXyoHlJT7QQvynQLC8uCfzb2NjA4sIiOq0WXm9tuec3VLIafXmvnxAAZHyIeIdZ19Z3UYzCT4B/0w0BmTUXty4+/41Yp502uu2WMQCdLQAlmirGQgYg9Dz5+mUBQL6fZxD/pgGAHprwydV1AHKWivurMgCvLi5VPLIhUKtWnUx2Chj4QuztDMApqMIGDWNRbzhWPCgUSijmCyEAKKmrYwCyOCuUslhZXZIHIKcQhwzAwQhn+0f4+Bcf4+jwCKPBwHmrzH7+WbNld5hHvV4dKBcFAEmD8KwhXmvNA4C1ChrtJp5+8Ro/+b+/wMFxF5NJgKH8/RIYTJICAPnrKWvIJ5xeBmEFLV+0NOD64p4KJkPUClMAcKVaxvuPF/D4YQKpxBnisabYhMYoTyE+KrrOax8Hh+doXCXln9UyEjTGiS4mAmCcxyGjU2Swzo1Jhbt1fk1p3zqwTWCek9vY3vPeLjqlIsmsyVm5Z/k+Fg/s8/ri+Brg5wDBaO8n9AB04ZT7W+eoGwbGvw/lnN4DJ9Lwu7lQmK5bsRoijAU2uXyTTdftCiNdh2MNhubqDvww9p8HAK0bTIY4743kc2J8UJ0wdgz8gQMADVzVfw4Y573hGiQTpFgsCsQjeFgoFPDZZ5+EjCrmALlcToAUGUICSBxgSSY91wcbHnw1m009B5nVOyDU/1r+ppiCkPx+JrhhA1WAKMFTa05R8aBbEmMTsaeJ7FJCOaA8ylhRzCHrDzzbBJ8ZtR8AQ3e1lEG1uoBCvoJMuiAFgGRLnKo47OD07AS5Qh7n55cCt8mqVY7n8ssQACTQ5byl8oUCypWa7jmnFfKz85zg+Z1Sk26WosffSeUhEMmkw3ruZE05ewuyl5inWHHDl+VD0+TbwE+/1qPMfw+UzMu7Qs9er8KIsF75E0KJfSSNuFnSPTtMy87VqR/wTWey7R+LxTzfPGOvP7L8UhMQZYBuk0rV1I3sKQ/cG2PA9rhZ0tiHoPqGhTDvYyqTRpyNnMkAjOm59ET/FVITZIIxUkkC06aJY/wcxjgIJIdWL4OtnXOcXfTRao8w0Jhje/azLEBjXvpr8J06AwAtF5MUa0IulE1MT5LpORxheSmHR/c38ejxXaRzOTQ7DZzWL9C4Yi4TaeB+DQDQxyuvivL3/zoA2Feuksnl8PDxQwGAXgLs7YU4BKTZaKFev8AWJcAOALzGAESA7d390AOQBXs6O2UAMpb8MgzAeQDwNtBvJg+dO1B8/P26HoDR81r7YUa9NTsw4mbprwPOwjPeq23sSfj64qswAEWw4OC1X4EBOInbWUDAS4BqyiYzv50BOAUAKQ2YAQB/6ABAxwAcjU0CbAxANhTJACT7zw1jCJ+LBwDZxImwgvyAmxkFMBUdjFQOALzGAJx72Nc8bO3v3woAUmrrm9zRmunLZgh8SRPztqmv09sQzVtuAARDn0S3XhjtnU+dgL9RR1OZxQBk01hSX5PVmgLN39vpujPwjywyMgbJ6OS/YbN5ympmHOWLdT+bWR4IjHrIaT+4WHtb3v9lAKA1PiMNvzkAMJ7Kk86GIJ1BLJlUU5xqQrKjh/0RkqkcsukCUpmcvkcSYjbynBTYzsC3MABdY9xLgCdUfGnoCv3/BmIAsknEX+s+U2koD0ASmYZSQIQegDdZP7x1aOsUP/ANZ4sDzAXNNzORzDgAkJZbPAdJ9HRToV1+FMZ2nX9TANDUFL7mn7Luw9zCs/7nana+37yiz/+MWULUdN99VQAwmpP4HEZN6MApatwUasqfFRuJT4VAIBD79nruGgPQd2ENx/VAmsm92EGOmlyy6+hHpZu8c9bEWbffUfkJnrBbLdklk+5JgIcPHuHBgwdYW1+V/PfJs0+wt/8G9fNTHfDJJOWS1gH3h7cfva3rHFtH3dhhdr3sCvvNpHrKbSqT/djnsUNvupn9IUg6LUGy9fVV3Lu/id291xgNBzg5PUG9Xhe1fyb5ikwV9t336SIx/ztSayXRHRprIp3OGkobWOITHW7C+zkvh+D3sUAnCn3//j0h/mQckNV2Xq+DXUe+P7sODC40prXXLJNDkhei/AHUwTVWWkoAjn8xUJFJyPfzxq4KRpFDIgqaFAp5gUe12oJLOkfY399DvX5ujCCZvEyTc92jyA2cl9JwrbA407xOZ4JKVh7jSo90bBWf03fg30Vfl40JquUk1lbXUK1VxUbg/a2fneHg8BBtBx7x3zBRI8gcPcyiTEdbQ9P3V9Izf0BxHUcmE3vpq7///CpgzzEACU5SMs0XfWDOLy7M46zf1wj5RsMPLbB9wySal6ABRiq27evckMHQr88HGwH5ZIdQ3usTaXfbPOOT38vrqlUqqFarKkz53nv7ezg9PlF3UMwWp5cz353INM0wCZs+D4LKfH9Kvrj2uR5XlhZsjZQryNPfLfIyAJDU9RsAQE1cso5GFAAkUMgXp/+mOQHrFgag1t/AQEwDe2kLYMCFT2DnFL+O+TS9wOhBbIXgbMr/65YA3wYAqmBzjYIZudicuGUKHNp1kh0RXYtibXj9I2WE5xe6F4x7tVrNgT2/KgA4QG9oQzvyucI1ADDKAMyXs1hdXcLq6ioqtUUDAHN5TQ073jvAZ589weHB4a8IAJrvH73yNHSIv3adV67vhcUyqgtZLCyUUb88x9MvtvDzn7/E3lEfdC+guIxm9gPQ3oDgH9nxdsaYfCZ6v6a/JjjB5SIGIIaoFXMYdcgAjMMAwCruP+DUygsAV455xYIgickwLyCw0+9gd+8Sx6cMoyk0h3GM43GMEn0xqrQ3GFPHwVTuPbPDrv9mCgBOi2GfxITrJ8oAlH2DmSVHG35R1pnWmovsjKEC8FxY8L+PXkn0faJ/PgUVI1YPLuaGzRflGLOF3+yn5D4Nh4vOMIiuDXUMQVGX30R8ENkMsqaQsZD6tLMZWEzOZdl5D8Tk4xnX67GocjZDbLDyHrgheQkBoPb7VDLA44ePsLa2jFw+j263hR//+MeKK4xRKysr+trptnB8dIxhxLXejNGhBiBfl5cddE0BrGuSp3f41dbn3bt3xQwj8MXXF0+3wlslKW0CKBYKKJbyygXGk4GaixwUwKZlPEb2nZeDUuJsjFfmEJxAyVpjCp8RlAQoBlhdXcZidRGLC6s2sIasMzIBJiPs7O3q3N0/PMbuzrkfLxeRAE9jLPtPdMmoLcRw/9493ZtmqynGfLPRQaVSUE7HZJ5MPcYcAe+xCSZSitDvyWKe5VlmASNrEhVo1vAmQ5RFXr8/Zugx+al8px0ZZG4bRYtf/1c8uVVL2lKasU1hmJC0PrIAo3nQjT687jYYQOj+czauPu0JFW9ujTk1b3jGkbWpdRyy/+z6oi+7Lrs2TYUNCxlruPL8t+fHXHaidC6dZhFLfG+CVGKEfAbIJoGVhRjKhbh+z2FGsWAiD1VOACYA2B5k8Xr7TABgoz3BQJNv6ctla8SKZjeAkD7QDvT016vP60ANSeyZI8UI4XJiJ0CHh9XFFB482DQGYC6HdruF47M6rrg4XR0RPgeXSPnGQ7ia59QdtwGAM/cRHBZgjapCqYi79+9dAwDZVKcVDSXA9AB8+fLVDANwEqPlkZMAI8CbnT1cNRs6TzUEJJtBNsMaJSngXzLoSEbNmknTPzlWnq+Ih5jF+ISmEBNYZz1BBuBvGgD4Ns+/aQ1om2NWejxtyP+yACDXH5+ffBx98TzHUiPzmnYE/MqE2Xv/SVKd9gCg7W6pTOIxNX5888FqX3f2Kr+PMAB/+ANs0AMwxzqJwEjXmuGqaR0ASPCPIGB0jUYGMRg725M/POHCRWl3lhsD0PzJZyTAt4B9N6UUtwOArNu/IgNw/o2/zMbkKwOEXonBwBnxz/fscsqflRPyAhi0nfSXAGAoAR5iQtZ+BACcuGm//v5abcTzxDwVx5oWzEZJ19Wvs4pIMeTdFFo1ERPpmTPh7QCgNRtnPQBnGYBfFwBkg7PV6eDysoFWi2q/GNKpLFLZHBJJ5uYbmpx7OwDo7p87xf3QPbP8ILg2ELuSDED6/8UnNgVYAOCoh0mfbPG+AECBrKzxBWJSNmzkqOhrfurzvKWGr8/CBp3ANwMA+ZWAJnMPMiI9AChLuSGvwRqk07Pm/zsAIDEcA5m9pYs/z7m/mXwSkE9oIIytfBd/vr0RCAC0Tps9NAPNZhMF7SF5aHLyFzuz7OrSi2V2B9/EUBIT1AHzlK2H/2YCPLz3UImwSWlG2Dt8jcG4h8GIkprZ5KvfYxcbyOdNAtTr0WeKOu6YQ+h90u27RDa+2rNYeIP6PT9AgB18G/Pe1wTSMejmxH+Zy9CnjQAZ/e0yGvddP2vogzLBjrlJP75Yid4BmXqLhmnXwOSbndgeR0z3LeFOp9Lqxp9csCsOkrqRSdLTzN6JHp5MennPmdTTK8sSNLt3BFxvSkCNqRG5GvdvfH6QSBKMsgPKfNYMzKEXd6ttP3NjI6lrbnfGaLc1JIgNg5DN7QsbPx67XueUVz6TbOhDaIwwA1okYY12u3lNkd/7fNgHPiWaQzMCl2ZfkuoRWh0mi/ITteLOS2SEOk8/s09uPajpmZX+fnl2gf0Lr+OfLmJfvtu1+0Q08gPmZOcsMgzgdu/ok2l/3tK0312Uf28+QxYEAvUi1hQ0kGWBabJkThhyvRZ1KZxFxYiJtVsntFCIfHwVnADIj+NSyhdsvagw4TVqaM10f/M+cm356+Ovua86rTFS9CrMJVU8MfEPh2u52EBgxD8DeX+oKAAaDaBaNRZs/WKIxVoKS7UFATyUeBYjAKCeiUtQpwAgC09bmwI3PAOQU5vckJh2BADkQUVPzClFezYe8dq9pyFBREp8Z9giLub5P5uXAPvOHd9ViR4fEtk0ToIlWe/M9FTXWeQAlYjcIARd3OWFJsYOyAjX6+zc13Cgjx/EMs98Cj0v3PvOS4v9z6W3nMnHLenzxRPZdXwViwVUyACMgIMeZCEQT1YQO5sEgQzwcmdFCDB6maJjAA7GBgDmczMAYFQCnEiMUa4UsUKm7saKPAB5QCGbBfojnOwd4MlTAwDJ7DVz5bnzJhJc/GAlf4/sq/N7dQOmGFlUXjn5aLNxidVV2ioMsbRc1dr45NMn+MlPvsDLN33tr2Q2iTav59S8SglS0pvSAyNRX8Xo82GSL9CcLoKToWQPo/ZExfH6Qg4fvLeER495zjQQi7UxnnTEcsY4BYwLkoOd1uvY3uvg6BQYJQL0QT+tMYbxgfPwEfyBZDyDDBObRML5sXaUKNoesoDh/e8Y/63AMf8Z/5x5TjIH4MRnJrTy86EnoesoMvnyzQMVR3Ox0IPp9Chsd3oKyzxDfdPMM7zYFLCGCDvQIzU/1MAim40spRmvJN/44M+zNRcOT5i38LAT1yJ73JjIXsqqvwl9xWwNMb/w+Ug6HZcZNq+xO+gLWGOfUueTr6F4dnNKszsP6bNiFh9MygksWZ4s6xunkuXP4a3ifwwdlUoZ+WwW3//+91Gp0Oevh7/+67/C6Wkdm3fXdP8JAjZbV3jxgs3HyNkm7zvGdbugdtumcWez9jxpNcGX7Ds6XZ3ny8sl2aywyfTq1ZWAy0qVxv9Ao9kLAU3+U/MRSmDQn6DXtcYlAQWzCklJ7jsctxAP+khnCDyPlav485xfmeMUisD62jJWFldw/8F9XF41ddaWihU0mx0833qFTnuAFy/fYH9vEMLnvHWWX9k5xPV5Xh/oZywtBXj48J6aPmf1MwGAUQBU9zkAHj1aRLVkg4XIDGShRp/Ti4sLtNsdrQs2UzM0OQ8CyZD3Dg5wdsYCzp4vzy4Dbbn2yS8joGhMQOXJXmobMjycP59+b/9eR1sE4fMDtfzTlMLDyd894EDPT//eWsOOnesZgrON4ZsB8CnDiixAAzitiPK5ToDBmJY0bEh7+q3LDwhwM+f2wDVnDbhmmSkvCNLZ5zOvrzh6HUp+gYUqcGctgY2VDFZqaRRzI4z6V0glbRopJwDTB7DZTeGk3sXeYQMXzR56DsDWfYncsBmmXTglO66p8mTG9oYDrddsNoNO9wrtztBy5TGwsZzE40f38fjxI0ngGq22NcsvG66haDIofTY3BVixmg/NNxvmOgVhfjD352SS+7jH+8LYx+dZqpRx5+7mlwKAW89fak+oHubEZGZuznSf3rPb27u4bDbQHw7lW6W1G04BDuTnHX3JF9N5P+nzzVjusH5Lo+V8lvn3PKO/zmvu7WYUPRoI4yR1Fm8JIM8OcBGTzb147lAp4C1dCKAZIWHqJWxnT/QzzhWcM37cU8LKNc/6G1huUoTF4gJBuZ5NRUVv6LjuC8kqN73eCgCSFR5MfcEEAJLsodzT6hmdYe66eTTTF9UkwCVJgDc2HQA46WHoGIAJrQvzbWVMmjIA/TXewgD0+RkVcPzRUkTQl90BgGSIzRTxs4SKt62NKHmDjXYN1HAsa5JWQuPUmSkgc88v+gO8x+8tIOA8U1r30efLvg4MCzEXH9m41M9wn8vnLHRyZvgjS1xBjbLfrjxEDQBkF4jTa435ZxNq+7pvIw0IMYuQqV2Vx1BG8kVlTkMCDddTOBCVbFPWMZShJuJijKYTPIuj92T2/swo5oQn3D4ERPMG5Gd3EwMwraEeseSUAahEhnuw18Pl5QWuLls4PDwWC5DsP5I13n3vGxoaYt4nkSEgISkrAq6G99kswwSSDhkDBmIAYmjsv/iYv+7r95MBJ5J3f2kAcH41eYCQzFw9dZ3DZLQzqTAALJnOWqPQxRWdq5R5O/aht9kS4cNNjTew8PraJRHAvP3deeJZ87NCpVu30bUp5u47Q8bgNcB77hpmGLXTv/PEBDunWdgHOgs9ACjmNePJN9dDMowFpkhH3Jj2LpiFRsMxbYhej/RYu9romaj77jv/DvQT0ODilHw2tfEM3EhzoWWyMtFut7ug5R/XZZodRAES/rRwAMYQKBQoDaa0qusKHAMDZaSrgstCA9EO3/nknxBAZFLMMyifiyOTTmpCKYsd782jpI9d9GRC6HW315TJOeW/fmidSSfcxB8lSdMaIR6h8FryRBYcEy4GXQMAc7m0Nh3BM34Oqj6z/LzuLCYIxOvk5xGTWhON3b0mcCTQYXZN3cS2jli5hJuBBw5/TjKVQDafR66YV9FLfx16ARDkaF5e4azeVAzUDBDHPOObhFJudz0EDmtVdnySaDa7Kpz4M3RPVCzPrg8m1tGXPpfLQy3u05ybflE8sPhrAn9jdPtDdPsiBoXrx9belMWioByu39kf5M06Y9yoEcDGd9F8cm9sBRc8rgGAvmNkn4DgmBA1V3yYDMuYpfQXIAhqIJ+ZrHMduGFSAlV9Dc04affMBu/wmNcYcwYfDdmwBELFNw1SHUDmu7dRGRKNt8/Oelqr1ZpjbrrDn5NDrzEcIwEkBNiaBHqAUp7+SiaLEnU9Ip9hcmRG+3HEkzx4BuBQFXpd0mOBRxDZVYVcQdJOFrULC0vqeM3IcP4JAUBetwZSdM3H0nygjP3r79n1oRuzCFMU0PFDXPi8GQP1nl62GDKB/T69+QSY7h/7ey/h9UnAPKvKe3ZFmSO27u3f+6nBfk+FDC5XlYeDnOJkGntAJMKwaTS1hyhJpz9lFHH46gCgZ2ibb5ckwF8BACSTqFopYWV1GWu0gVhYtE4Vq/DBGMf7e3j69CkOD44Vn8lO8Szv8PO+FQA0FEZeN9qWxgDiPWOyxGm7l5fn2NioIRbvYXWlIs/LF89f48mTbewdAUNuoVRSflVHZ2OQQJxJEywpKOZx3Ws4ivO8nHoA2oACHaH8mWTjToBiGpoGvFDK4OHDJdzZCJDJdoA4h3p0zaifyf44h/Ekg52DEwMAz2jFEmD7cKi5CmzKEphS84H/hmexG3THeyP5JmsC12yYrg93vtK0X13Q2SLHs1zJlPXDPcRA0M+ZFnMCvt0a9AwUYxCRKWRNAxasbO6lNDCADDrmDGSjGcOCfrRMWL2FBTvABEW0L3xcdxfOfaFrc/6DIcgbTZBmphdaHLYJ82TqGYBjSgGCg2w0md9r3A3FEiAJsyOg9y2VCsJI5BNnL1ueNgRBhZO8+QiWmQm68l42AJ3KINBghrGmDvKzkimfCpJ4773HAjOYe/zDT34ihvrm3Q0V+PRM5eCCFy+eTZnejlHN+0s5LF8082diygaIDQmjPN0GNbBBwZ/LP+PPYXwhCMjPTtkxi5lG40qAGAsRWpcQHIgjreZf46onkI4FCO0rchnKZwaIJVpIpwbIZHnWDdS9d/WQrolgXakQYJXx3vkVk13A4qFUXkAyyOLZs1eSf754uYPTk47d2wmn+3JwWBITMlzd9fO+djoTlMtp0G5EgF6r7bxpx0imTNHRaLJxxNyKYFQRhWJeQGClWrJJ3CM2NAm0xzTojfeMzaO9vT1s7+zg5KRtwJ97zvy1clWnEPN1tGfKeVA9LOid52XYYJwbAmJgk9+FBpr6YTY8Y+VzyKZRRGUQnhVOWRPKi733X+Qc8O8cBQCV0/jJyG6wnFejcPaKbza6228sVZdXeqILwwNzFb+H2GzgGiOIyM3Ra9tgm8UqsLmWwTsPy7izmkU+1UevdYJUMHAN0gxGKOLkfIRGO4aj0zZOLzohGzFk4vvGLq9DdQJ/MW14s5lwfNxCsw0Eaeaetj95vdm0MQCXq8DdzWU8uP8IxVpNbLvjkxOxXJh0cb8bAOiKQtkOOOZEyGedPqvor6LPW/dNxbZr9jsAkDlmuVrF+uYG3n9vVgI8ZQByCvAFXj57iWaDYKwBgGIAwq6PX1+/3jEG4IhSa1MChUNAWJTOAYDGAGTjxqxZ5iVi/MzM05gTMZ8RU+trvOalbNHJ6gKWIozNKGAdnj8RzzMjHxgYzZdAtwRBQFo+ma8q30O5cLjA54vw6e+1d5jrSsZvzaxoXj//Mc3bnGCfDYpi3BdYR0kvAQLKegOzoIm+yEDmwKYmp0p7BmBglhAeOIyuE+ZXBgBOp+Oa+T+9YAnQ2xTglZUS/v0P/5WmAGdz/Jkc7NgDOcpxtfTZUGRDIsIA9M9fViBciy4X4QWrtrL9EwVupwDg0HyKv0wCfMv6mAEAJZWdAwD9+0ZVWm/7WZ6A9BYWoBiaMwSSuTx7zvPPN4HD9ef+Xvm/mEk2kE4AoJcAywOQyrUhEX3ltATgeWZyKCjXjQdSaT2gOBBes7HXlAO72iM6UDIcvulA5mScgPevFwCcIQkQoApSAvEofyUAGCPgzZyM4ILLF8j451AxNv7ow51MZZAvlZEvVhFQNiwGqmNrewnwTYOS/LAvPRbWx8x9mBv15PcX0DaCAOCAB1Ab4ygDkIMGHZAsoDWcwjtdgLMWUtc9WW8CAL0EeMT9R3/KTNbln25A0L8YAFAZqm6WZ0IaJmHeh94PMpwyz+/7wXuUADtDb+dDp0SeU8AIlHj5B5kFYv5RJmEde254YfC+7a3Ohv8/SzBYG0lmkjf/EQIYIplM4hpgQWPsdJqPdQQNhANQpoRkLa/kjYma7TCyimxSHKfLNpttHB2eoNPsOIkt/dZs0qwCnkt+5PfkGY1kUUmSmZDRdrGYx0KlhmTA5JOsDpODcKMPh31p08lKJFOQiWhv0EdLRt0NNBr0svLJkSWOWvMKTs5vxnUUh/QI6lqhxn2XzxUdANgXy4Dd90yWX62DT7ZLr2cm5pI4OPaAQDWCkwKUmLB4HbrKTOtSzyHGUYosL40FZnmhiuXVFVRqNdCseEJD8mTaPes4vnjyBJ//4hdoXg2xtmQTa0N/qaj/Izs+iZieEe8PEyw+b4FergGUJPtBv3eSuXmGkzebdonBhGg1J/aw854I0BuP0Gx3cHHZQlceAZS22ue1gGQL3h9G0bPKEpCol8zY/Vvf3Z+9jwpZkfPED5oJA6orhPXzJgSBJmE6Q1CaSQOLZjFPNBXKeUO49Sdw2gHclIIpOXHdGpvm5+Su5BzwUBhTXhPT0Bb5RqUzyKbzOD0y1tbyygoCx/rwlHT6u1BWwgQ7l40hXzSJlKYnEgzxgJ+fksRkyQVr7nt2rlhMcd0V05RTJZGMBygWskqGxIBKJVEsFF3RGaBQLqHZvMLr7TdaAxxIw0dElgULjoVKFasra6jVljAiomJPzMD7iAcgGRqU904ZgHHrWtCElcmuYzcxMWTMogdgLlcQKyS4JZGlzDpMJHUATFkNvIrrlPLbAUBjhFinz5vV3gYA+q6q91UzRqlRoQ1kuQ4A6nO6NTAF8tz3XWMkeABwNjsL/53LkqK/N/DDWK3+1W23lQTyeRIAnGUAGjvsyxmAvyoAuIr1zTUBBk5fpu7HycEBnjwhA5AAoMkYBbBFLQVm/GjtnoTgkPOiVKfWTySTLJ2AOu810GxdagBIMhhgebGE81NaBRzj6OgKl80hOv04+uMUjs6ucHBsTZtSkyov0AAAIABJREFUEVhcqJmP56RjQ0DcIBBvru+neyl+U25Cuc1kiEouCQx7yKcTuLOxgGqZoMUQ40Qbk0k/BADHk5xYM89f7WF7b4DDU/r+AUfnAF0xMiUyE0nvHYODYLtNoOOa15Lm8ZygTDPKMnZxiEU9m7q0uuC+snXt1pOm11IGFe3sRmQscxYfGgQUGdqhnU0bgICd1pSk5fwZnh3ji71khpL8RAi4KZ/oTwHAqXTdVuptAGDIQnQL2sdvMfMc4KuhWzHK/5k/GPAi4E7bkc0WP6SJA14cA7DXRkc2GHQCtBffWzJbrp3A/g0jmGf/2RTYqfaTQB+LyPFgJNZNp9vD8vKCPsvm5l15MHFP0mOYn5/TsFfXVrG8vIJu6xLPCQDq5tr6IgM3SHCwTlF7kmA1mbk8dzhFnkW/b25pQqhjUvLXLEy5LwhAUKbWbDZwdHwo+b261+pkZ5EKSji/6OHkqIHz+hVilMykCDLGkc2MkCsOkcuOxSRMJCiRYt5FaY+dw2Q8kE28sbYq5mGr2cQVGYCTAIXSIpKJPL54/gat9gTPX+yh0eTQEVdcAGoUUZLEIptxm3vs8uJS18y/49ngPf0ITNJHdDQa6F5QWsnQlg7IHgTKxRIKhRwKOQNNGPvJSCVrjDInrsHdfXoWv8Fp/VK5lS8uQ8mtayr7eMmPKQa/DMRtiJSP8TxbBdIJd5kCfmLU3eR9xXg85ORIByg7ANDnBFEGoIEaJomaz/F4bf79vbepB0K8b7Yaqhzw5hhXbGQQ3NZ4F9psuyYmFTVczwTYmL8zX83lzMuV95B7hTVAk1OwW2N0GnHl8IvVODbX03j/cQEbKynkgw56rUMk4301PiYaBlNCs007haJYgPsnR0jmyMKaFyUbAxPjjJjQ+uoaq91hDzt7pzg+s2bvnXVgcSmDYiGFIDHGqN1EOZ/B0uIS1jfuoFiq4JK1wvGJGIBkQCg2OB8kAn9h7HNTlf3vPXhE5qMHoeYZOdMhLRPdQzZgCWDnyyUBgB988AEWNzcxbDQF8LKoZU5CW5Kzswu8ePoS7UZPwHkUAByp+Z3Amze7AgCZb9wEAHorCr8+1ab9ZwAA/c+L3g/GsigD0ADoKcNc6/RLGICMb765YjZE89Pt384AFHA6P1FawOR1ZpsAeEJrzNsdA5Cfgc0igXlJm+Y8DwAylnOAC6c5mx8smye/JACoBkYfyRQZgGX8yZ/+AJt3a8jnWQeRRWZ2N3yu8hiX46VnAEbYFaEEmGeFU2hEAMBpq9n5qYt9TLBnTgI8m05+6e+8Vz2fk/fV5jqPKnKi+eb8vQx/QETWNQNgzV0Bz9h5257wW9QwMNVHGK9VdDnlQGhfZPkMc0JKYGWSMO5oQEXIAJT8kBKBvgMAOSSC9aepIyzPNBahWZKZQoUvDwASVOMa4b3hi+uE9l08f7hHxUL7UgAwCnC+XQLM89/7pob7k/U0h5Gm0mL2IciKAZQgw8oBgAQa+v2uzmlaYRD843/pXB6JIIs4/w3P6BkfQMcGNJaYz5Awift779WkzOkGOkwmoz6S7NDw94OWGIDjLjEDJwH+NQKAzGG1C3T7TAJMtwnPAOTZr32rPHGkJpYngRmu5Xyu5xiA8+tXsn7GW0eQE7jOvPNm/se1hsw1BqDLo27zDLy2Iee8wOYtqpT70seRqiVOdOYaAfEVkwHH/sMf3p14b6nom5NCyQ/DG+VNk+lHxKSsL3kJ5SAmOdXC18RP22x8P3X6JUcxFlmlktVUQxX+kQJue/sIywtp5AoBur0WiqUAq2uLePzOffnwFas0Q3dGwbE4Li8aiMdTOjz36RH16RMl8Z22XZO68A4IE4tXXf+pDLVYzKFSLWBlhRNiy/je935LBw6Nt5XQx+LGRmy10O91NKmSG/ro9Ahn5+cyAadsjpMpr646qJSdh5wS/wmYy4Tm5fJmIqA4ErIuAJDJdL4ooOXsrKXOJVn4mQwPHXsvAwB5+Fm3Q51ZxybZXF9299pvOof4uvHcYfD0wBifiluMvMRULo/VjXU8fPwIyxtrWFpfQ5DJIlUoCRk/PTrGT3/yD/jHH/8Nnn3+GWqlsopXPjMBF5ED3WMSlCQw0B0fX6JaNbaHZJFiX1BuaPIT67DP7oww+WJx70A/+VvEbVIP+zOXrS7Ozi9xccUp0WRzuU3tJgdaYjEtYv06ti6CHUzhgUCJtpOVzqx3nzQwcXcAiRV0ztMycoh4LyqeA/RbZCFdKheQyViyMHFdOPNDmAYTA78dBT9yTb6r4Z8oDxUWw+kghkq5hHKhgGqtgnIhj3KphDdbr7QG7j14AHowRj5c6CtzclZHrztQF0f7xyXQLEwoYw0DjJatyZpoZkv529VVQ+utRLnuYIhihnumJJCoP+giX8qjVivrK/cMh4jQs/PjTz7D2eklTs7O5ZHGoRKNRhulUgVLiyuoVBYx7JscyYz3rTD3hSljC8H1rwoAMunSlNl8QQBgFFjzAdykxTY0xBJjWyf+Gfv16H0O/Zr2Cb8mf7mXkh1XtHsPFduf0yLCpqeySLQ/80W4vx6a4kYTHM8A9B17esX4f+fXdfSr/7dRANF/nujhFHaAHHVFRV4kOfIFIwEvAoCFPBsuVe31cK94U/6IBHii5GcqATaK0lcDACkZjA4B4ftwHRkDcBULtQVjZbDqpEXCwQE+//xzHB56CbAxA6Yvk9j617xfiP+82q/q9trkO4KsvOwgPka3d4XFhSIyqREWaiUMuy1cnF+h1aIkIIHeOIlGZ4KdvTq23uzjcH+ASiUhT8uFxRKqtUII0HAoB0sg/xJT20mAE2SakZE26mHUMynE6jIZly2kM/zGLkYYYiA7AXqx5TBCDs9eHuLNThsHlACzeVWuIFPJo7yYRaZI/T7BjyYu601cXRI8H4ttT/m+WEUO4ON+4/lIPyyGHj8B0nu2+GumbJLJIF8EfngOCUSUhJBTnH2zhb5Es0MEPBjnE135bhIxm8TFGBqOJ7hsNvVtlGGouEokBPrTiJo0mIQ7I0X6cA2cMMFynl8y3B4MjVHhJT08811SI1kfmUpjgqOUlxBo4/7n+qHElWeCa5qRCSowz2QhhPuYCHIIBlmAvV4HHFxOsNCAHw8CEtwzdoj5zJoE2GIZ2SeUB8WxurqG87MTxbVWa4SFhbyai2vraxj2u7In6HZaOif58995510NTWq1L7H14pnOFA8A+uKUoBjPNoJeOzsNMfq5ZVIpTuC1557NZUPLBBa0klizQHcA+Fm9jr09YOMOkCsksVBb1HrP5mo4rXewtXWI09OGGsGZJAFAvv8A77+/LgCQfdk0ARfKxSmtsAirz1MtF7U/OGCKsffqkhLgAIUimY0jfPFsW3vq2dYOul1uYM/IMmD0/LyOi8YVWs0uVlYWde943/m5Gc8J/PFzUpYsiT+bbe5cZc7Gzzrs9d0eN59bAn/5LGVNGbEDKdFk0/PsvI7nWy8lBc6lA1nEcP/YOufXIBymEjKLQukXr3wagAjaMF+xpWVfJX91jBF/JnjbCKnPyCKP8x6b/IPFqOT3ngkXUUeouIiw/+yW+0aSefRR6sSfyWdOia+BMNY5HrKJEqQ0WIaMFr6ogqGUnc1BG5STUK7KfIvy+CARR6VallUDG728l/SKoqy73ejjqk7j+xEWa3FsrqXw/jtlrC8kkAnaGDSOkY53LeMbs4DMIZNZwhh5Pf+j+ilyJU4o5rXMAjtiFZPqPCqFACA/xsnZGV68eYW9Q/o1Ae88zuC/+877Ak/aV2foNM6Qy6RQKVWxvLSKbm+Ey2YLh6cXuLi8wkSdafNB4gKxQTlm2aPGBb/KasIPILGvsw05A37ngQbed9ZE40QM+VIRaxvrAgCX7tzBsNV2QwHHktsxFp8eneLls9doOSn+ULl6Wp6JhCf6oxh2NATklwcAvdetzyGSybQG6HCPfBUG4DwYY/J2s5WwnHvq0cyf4f2mdXciQJw/X6LXw/eOMgDN1zDtGI5JAScES2dfb2cAegBwvlC/Jgn2EmWYFJN7k7GFLGnPABQj9wbg/m0AIM++UG3k/i3fh76kxsaZZdxz24/HxgBcXi3j3/3bH2Dz3hIKRTZzRhj0bAifAEDHALRfEyBk3R2VADOguPyM+U7EN997fvG9dEY5+wHWL78sA9DWFOtCGw70NgAwqswKQfMoIzqSk98GAHr2/9yCmMm3pjngdFiZBdZZpl4I3mGgoXQTMi1HXcQkVSUDkP8NMekTnB+g74A/koOiACCTGeIDBH38RG35pss3cCCrCnrqs4nA8531Ghn4AmaSSWSCzJyd1+xgyfl1/LYhIPMAoPaqZ3+RAZjOIZbMiQ1IObC6mawPqBgYdNWsI3mD3tWUAGdzJSTTecTTWTd4JrAklJ3ocBCI/7U9honzn9RXMaQNAGSjkAxLAYBkV/YNABx1rtwQEObbZEKzZrfhoTcxAKcKKkf8uRYdPGEiIgF2Xls8nwUAEvxL00f1/wcAY//zf/zuhIkkX+VyWYlSm0lbs6FusZeI2FQwdrLb6HeYZA0wIAOKyKIDAOM0JSdjZNxFvz8BPVI315PIF/KolReQSqTEsqU/DRllVizTR6aL3qCB/qCFQj6G3/7ut/Gd73Ba6iJK5aqZONIXIxbXJK9+nyDcMfb29/Hk8y9wcXGFxhXZQ10l374gVoLlBl8QaWUAIVOLXgsMskvLZfzJD/9E4E25xAmYMfQ6nIjTMhNsNzCi22sL/Du5qCu52nr9SlNluckzqawSfY51911wvyaZXvDn837Sh4aTdtbX1pRE8TNQ9kNDXiYy9ANaX18XQ40Hfv3iCp1WR8mbDg8xSMbIpwMl2PwvHWSQIqofofr7DvB0o7iuBIsj5oHplLxJ3vvwXazfu4tkoYQBu7ocES5dGfC//8V/xt/96L9id+s5FgoFLC0sKqkiQ4uG554B6osKGWlzU8uz0AYt2IsSrJgCIzed/EbiNvCBBRYZoPo3Qdo68knSkrMzEohMsYR2d4iDo1O8erOD8/Mmum6IjB2ILhA4GrX32eD1MCGWoaj82pwsV4j9lPbuB8iYPJJdXGO+MnzNADW+e0RJrgNjCdYQTMvlWViwgKSfhjfg5XRDAxzC5IfyBEqt6TfQ7YWJpQeQBLgzAZ2YHILFFVmquWwSjx/exzvv3hMgfXy0i6PjPXzjG9+QbJJAMZP10SCONzsHePF8C8++2MLCwqqS27D754JyPIjJR4bPil46ep6ito8E8FEyw1KkVCggGMeRSVnxxMIrW6CvGwvMJJLZhMzs19bWJRd78vQF/uIv/0YxhEarGnYDekhlUanUkM+VrXtJLwkHGomeLNkgJfyUL5/b8Bk3SdtkEzHJjDUIYxxz7GPGpgSq5bKASQKAfJbzByYPEj81mAcun1c0mVcBJp8Z82gh2KHEVEwTm7AZ9Qyc9wgM/a9Cjb7rNjrGHz1wxHx23lyDHtnFNPQOrOngvBHmJ6mGMcwB7n4tcj2H4J+6plPA6W0AYHRPRtc1GYCMQflcDpVKNZQk+zXLfUPpOpMeJj/zAKD3kvAFHD+bvHSG9ABMSgJayhWQTiVkGB/1APQA4OraijwAKRXnS/KE8Qinx8f49JPPNbyHskaxHRzgY4zfaTEQPtMIIDgF8n1XOCLdkHH8EKNJFwvlrAANDulIxSmx72LQHaDbjyGRKomJ9+zlAX7yj59gd7eJSiWOH/yr76Jao7zV3pvJ+jjOIQn2a/m+xdhrkyDUJpBRxkqgvd/HqMsGE8G4rgAHFsH0OpUgJUa2DCVzObzavsSLrTqOjyZoj4BlAqUbC2LOTOJ9AQLtRgcX5w00m+xOj1DIpVGp5rRflWgmUsy1xKIedOiJSamTxS6C/mRXLSxUVXhxqBQn3fPF4TqdZkt701joZCuZrFbLNuJzJrI7YxDBRfnUpZDL5sTUJxBRKFfw8s2J/BRjyYwSy1yJ8SCBRvMSnRZZYiNQhFvOcxo6FQKURQ/UYOFaUnOu10Oz0Qexnyz/LG6T38XoiwXojTgpM4cOC+zTS+RzGYzlQ2N+bkE8h4uLBnp9rk/zTORXTjVlQ4Hvx7XGZifPp06nhUaLsYBee8YY54uxyBdzBNsIXpP59sWzZ85LyvyB7t27h4ODXRwfjhz7n+CrMb6yaYsLXG/cY1QlMJYy76Fc9eXzZ0ilTSrmXwRUCYSRJUh2rAYiuTPQAxWMc2QE+sKWZwnv2+HRkcVQGcqaX12+RFlhFsXyAu4/eBevd49xet7CyRkHVJEF20YmFdOAh1o5i801Ml8DZJNj5NIxjHs08e6FPoBk4VVrZWyub2B1eVU50u7OvsCc9TsPsXtwhs+fEwAc4dnWrhqgzrVRCgRJ0mIx5RpcS7mc5SSMoVyfZD+e1U90PgoQ7BlDyIY7kSHjBkk4hgv9Fs/Pz3SNHJ6SDCYoV0uoLlYFQB+cnOLgcE+Ki2o5hcZ5H5U8G7UxdFoTlHx/zTUbyaKTvNsG3MqmhluByore2Hwjh8xF6GWaiGM44dAHy43yrKOEmpMVTN9qM9omSzZNBjunJMYJxNkkSR3XIQBon8sP9eCzo+S5O2DzGLi44DAXx+pLAIUSWXEFpLJZPeejwzMcnbQF+DEqEZNkM6VczeLevXW0OnV5InHPxJDFznYdYw07imFxqYraQlYfSTF1EsfVZV8NB4JYfIALJXoAZvHeoxVsLCaRjncwbp8hHe85s32TtHLf679MSUbs1Bf7YSym1IkOEYwjTuCQuX88of398s0Btl7tYO/gSgQdej5+9L1vIRFroUBZOgiesmFt/44/46rRxdHZBc4bbQ1yIgBIZcEkRnDXXmIIuyZy9Hz0Q89mztyI4kRywNBrijYN5n+VLuSwur6Ob37wIZbW1zF2MleuH3oYMu843DvE1svdkAHI6fKM/RqaEmP8A/b3DwWGMyZJ7p+elQC/jQEoZi93RFRiOIkrZjDeSOLqmhhhgIn8QuttTo45q4/g85pt6M8DZtcAxBFzK9sPjIHtLhvOVn9yP9MD8LaXnk/CWNrTQQhzzD5PLpkD7gTKOesf5ZNuyjzrJcZL3l9KIPm+bC4wNvBsCHOIyMckgEpPUXoB8oz3DEA/DTgEAD2rXl66ZkNhbGFP2mBuyJy2j8AxAP/Nv/193L27hFIloynb3W4ztJnhXpDHI1melIo7Hy/eL8a/kHjAKatqoDmVlGVV4W1lTqqJtZJX+0Fmt972tzwPe8+bAECqhKJMWr9HdO+dYmDeT9Lea36FTX88/9219RRpWM/+vdmWhN/vAak5yxAqXigBJgMwQeCPjEtJgGlx0MWYuSD9/5wHNi1fPMNSjUh6Jvf7GpjF9cD8y7PtCfqxmdVo2MR6nl/VakXr3Mv4/RAQUys4JeZbJMH8PubYvl7iGiCrkLWEeU8a5hAqIRwDkKBfLJVFIlUQscYAQMuzRz1iHRxMRPIFvUZT8kPOFcrI5StI8Htp3UR8YEiCC50X3RTqmTWmp2x171cBAPsdjHoNDPpdUxI4j0URyJzFkidm+LXhz3e/KubrL68cCWsh14gj7sCYSiViQDakwyMMTLdGHOtONpZZB0fXoidkKOeTPZf9G/65b4iEKoBb1m+41udk07PrObpf7RN6i4Wb9or+fm5oT/i5nW8uzwfm/3zm4FqYZwD+r//Tfx8CgCzWNACi3USjbYm/TTgyq/nRZOjYfzTvJduOU77MP8YmFTEZozk5DcgtKUylYshn8ihkC0gnM5gMA5kGmwTQpvj2RwYADgct1CppfPe738S3v/0BFlcYCMsOALQEguAcTZm3t3fw5MkzfPb5U3S7PbRb9IoxyQ5BIR4S4QAK5/PJGF7IJSX52rxfxtJyEd/49vtiMlGuKJNz54nETW8yT0oiG7hst/jpUL+4xJvdHZzWL5RgBLGUkhSxGukjEgmXLFwIEtE/kL56HoigjJMBgQAgHxhBSwaGlbUN3XN+Dspee13rjLIrSRkFWSP99oUEM0uVMsqSYZofkK0W5yEzVWEbG1IeRnFRYJEMcO/xPXzrO9/B5uOHiBUqmCTSGCTzmCSMgfhXf/6f8Hd//V9w+OILyUBXajV127u8JhnlmgTcAECTu/Cz8kVfJaPAeiAkgYBmpzQSz2eRTKcF1IhZ0TMQLJUyAJBTh2JBxgGAlgRRr94RAHiMV6/3cNnsoNsxRocAwLEDAJ1U3QOAZOLIUFv/sfCnYbq19W1D27/j+xAk0oh35dsGEM1vOMOqjQHJr/zXDAS8L2TmUYrEfcLBBgQCuMhNAuwm4OjYdkn8cGTMFD/hUc1oB/wRhGJX2oHq9F4i2Pb44V0BgFfNY1w1TtFqXeC73/ttMev63RFaV0O0u2McHJxi68UOnj7Z0t/JVsPTiplcU8aWpJwro4SSE678s9ChwvXeMsZcMZeXXxUBaE685GfkcJx8IalronS/tlzB6qoBgF882cLf/LefKYnLZgphc4DBp1SsIZ3KIxlwuqkBgGTj6Cm6A497jtKKLwMA2VHzE6op4eeBSgBQHiRzHiN8tlOPmaSmdkYZc17Ca9cxBQD9kI+ob4t9z2yC8k8JAEZCyXSLuwMmLEhcAhROvfIm5nMSYDIf7dAyD0T/7+snpwIAye6gV9i8R+c8AMhpXqI5e1CCsT+SBLwNAOT03yBhCRcLNb7HwkIFBABX1pZR1RRi5iVpmW+dnZzg88++wOHhgZ63Dt7RzQxin+BGGcZh8m5ty3AIikB/dSrpDThAsZBBKRegnE8hEx85AJBxboJ4qojJOI9nL4/w058QAGyjUgV+8IffQLWWQsCQGeOwDZNqxuL0SeO1mocer4c7Wv/jhHay0Bgju4zvbfQ00EbiPjV/yAIZgkVgCqNJAXu7HJpwjMPDAZp9YOXuKpbWF5DIDwwAxEjA39VZS2by/Gzco5VaRr5tLErSQQ697gSN8w5azQHaLTL84mouEHyr1opYWyNDt4StV1u4OudUYjZmKG0KkAoSKDJ2UyIJgsBmjcEY5+s/2lFInU3QPGaAXSpIK09gA4fykzfbR7jsjJErlxFk8khmmbQGGnjRbTeQjI2QTcRQK2WRTSfEzpygL2ab2ITplNZB86oh37k8ATkB7YJjNK25x9iSTGvABcEMSsrkhSgTdcalMk5PL3SGZHIFnRGUuxAAZAOH+4LgC838TQnQRrNlTDiysNWYYQKuIso8o3htBKaY1G9vb5tKomtJJIdhkPHTbvaFXUt+nYoJiJHUjbJMNcLGimP0uSMASECUHoCWa059xnjG8Psor3365Il8k8Pj3zGV9Mw1FMQk2LwuNjSpWiB7SwObknEE9BMs5eS7VagsYHllA4fnV6hfdrB/VEf98koMbl4vAcDFUhbrK1V9zabGKKTjGMnDp+usX0zeuFirYXPjDtZX1sR+2N051L1fvXMf7WEcT56/wVV3IAbgwdGZcks2eSVb5iAMDakY2IAWTVzmmUOGveUnfQemsHC34RTTeER2L+OEZ9ywQcRpyp32FVLpGBZrZRTLBRTKBcTSCVw2mtjaeoF2u49aKUD7Yoj15TgK+azAzSwZmO7++ym1TBoCFmsaqGRsuyCRwTieRHccoEOQg9jeGOgM6K3UFmBYKsWRpqqBDRWy8NocHsPGe0YyZRajmVxcaz8R2D6yl1nfmD2ggTIW2+Jo0w4jHsObN5dqYhBLyeY56CWDbD6HhcVlAY27e8d4tXUOqoDErGPMjo3VBN+8u4JOj0zwGJpXPYwGGbx8foIxc3XKsteqqNbI0iQbmBEtiW6bzfgOtncOQNUXrRY31+J4/+EqVhdyyCTaGPcukIr1NQBJChI3UIm5HkH6BHM9AYC0rjEwKSpxVobm1D+8t4yJL1+f4MXrPRzst9VwePS4gu9/71tIxi5RzMaRTFuDNs5BSgIBk6g32jipN3DW6KKv6zBAkVmc9y/1haDfS9GGnAcG/fkvWwenZNHQJuexzJyX7D/m2elcFitrawIAl9dW4Zn/BADrJ2c6D3Z39/Hm5Z7iN1WC40kSQ4F/lvt2eiMcHZ+qIfPLAIAEb+l3GH2ReBAFABlLbnt5MDYKAv66AcBOfyCJP19l1nqRqefz16VGOQcduEmovD4WuDNNX98MuUWCNw8gEexgo8QDgDxfxER0AGAYW78iAMhYYEzfaaNZzFIHAPq/857BKTXh+gjoAbhaxb/+4+/j7v01KeZIJuh23PBJcxN2AyYZJ20KsEBAl9eJ1eaGnoWz2UIPzSnzkPfASBEj5YK/LAPQ75GvAgBOrTl8HnrzA3obAKhwMA9I+8Fg7kH5v/dKFjWHuGgjAGCIWUutyFhO/b1JgOMDDgJxHoC0AevRYsx5/7Ge06hQU8Cw5mV9zfOe1kcE0LzfHwEsxnlabZydnakGYaON5zaJVvyPDSkCgJKgOn9iv1ama3qW8fp1AEDtVUk/CfiRXEPQj5JeNgfTiBGbGNAL+BKNy3PtQ67fSmUB5WoF8YDfQ69j+gdy0CLJRoybBkTPDAURGG3yc8WLrwgADrpXyrdZVzCf8pN/bwMAGduj8WheUeg93QWEqkFNJSIllAQAaUVGduN0EEgY99lUoMVYn9fw/xYAaGf9LFhv++RXAwDpA2mqSgGAUrI51cX/8j9+PwQAmTR6+QslOwTRBEy4NUhklwU1UWKT27KD4ABAlTADxCYsDjgIgH9HpoDRxKl1p3/BZBAgNkqY6S7XUIxJkAGA/NnvPFzAd3/7m/j2d97H4koNhZq1YA1yYfdqiHyugC++eIH/4//8G/zi06fOzJv+ZUMMeib55UKxLqcbHugKx0I+idWVggDAxZU8aiv0DyOl3T5kmqPcNQEqhlSCoAJBlX30xhNUlxaU2B2c1HHV7COdLGLYDxAbpxwTLSpJMwCMnWcyAJuXNI1tivnFTc+kv352gVKJkiCaXJfFAJTnEAFshbX7AAAgAElEQVSpcUwsBoKBo775FHB89qTXxLjTRioGVEpl5FxSbDfJAMAoRuGBAX78IW3lEjG888H7+O5Hv4uHH3wIFCtAIod+soBxzOS7P/qL/4S//9Gf4/DlE6THI6wsVIy12OHQFQt4ocEpqc/ptFieMlGXuTqHTdgGZPnLw5TyYnYV1Ckn+NfvKZGnZID3m+BQ4IKTX5wELcvVRd2H/cNTvNneweHBOdotApDGCIp6kDBoMmkWO8gFInZspoeGeX4oLjoAkEHagrWboOzAkbcDgCbtSybiGgaQd2AYmR08tE3SYl1871kWhnFSxrmHuvTQNImQJkdTnirvPzPAJ+hLQIFSvkw2wP2HG3j8zl1cXRxjNOkgmZrgj/7oj5SQsxN/dnKFq8sezs9bePFsG0+fvcbS4pomOooBGDHwJxgkeSA9uGRgb8/T0/jpwcQXmS3mY0Wgk5M7OTgmgXyBoKSbkl3IYm3tjjEAnzzHZ5+8RCqZ0/Pk82E/iF8JAKaSBQQJDwAykSNzYsoWtTXFbpp5CFrC57wCycTTSGMC5sZa5LOj/Jh7h40KXr+8EyOvf2kAoP9oIQDogLj5bquXAPs/DwFAMWWmAODZ8YniE9dDtVIRKBB9/boAQBbSMSa6cwDg4mJVEmAPAPLnsUnAV/30DC9evMDhwYFYs5pmFU6edRIDt1F9UuAPdCaAUQYgAT/uAXLs/J+PJwMZ3OezSVQKaRSyCWTj7Ih2MWBXtD9CkMxjPMnj2YsT/FQMQAMA/+AP30NlIUAqzaSnL9CP+zUgCzBBINCmDTMhCSFAAmosyEZj7X/GU56ljAMjxoVJAoOQAZLCeOwAwJenODzqRQDAKpL5AUZRALDekpk8gYVCIYXqYlpM3bSYU3kMOhPUz5poXfbQIlA4iaFQyEruu7yygPv3DXii5Pro4FD3n3E6n09hbWUB9+5tYKHGs6ojAJdgLj+vcmsHnqsB5mS6kviPYzg9uUL9rIVeH3j+ahfNzgTxbBbFak1dWAKYV426gS0poJpPY7lWQi4V0wAushokbc2k1bTgc746P0OnNUA6BaQIGsnTiwBBgEkyi1EsjbPLJg736xogQRCAwy3isQxKxUVdE0HJTLYgpplvUAVpKyZ944YsQDI9yIou5mkbsiSgj+cfWSCMm1x+ZIz4KXGcNioAsD+QT5y682kOLRui1W5KhplNc1JkIFY9X3wGGrpULuDOnTtYXl6OAICeUW67kmcl4x2HiTx9SgDQPKJ0/N8AABLU5zVQ+k0AcG/vUoyxIhs5ZK5nczoTCcgWq4to9yY4umjh4OQMl1ctsY9YpObSCSwWs7izXMViOYNscoJShrLSJob9dmgdwGbpYnUB9+/exQaZ4c2OAECe6aubDzFOZPHk+WtcdckAfIOt7b3wTObQGFomMAFXo9GphUqlpOI8wQoyKvxQGcqNeRZEP3/CTS0u5fP63GsrK9jd3UX99FDrtVzKYHVjFXcfbKJYq2B7942YlBf1c03nDkbAg40yVhaKWufJgHfHez45PzPJu401oEFpyYzYEkG6qCndrd4Q9VZH7CZKaa+uDFCvVUo6UylPJrDK/U+F4/paUuByHANs3l0VcE8QP0NFgfcFFABoYDezGLGz+C+GQwFEP/vZMzEC+R8BwCItdwpFPH7nQzTbPbx88QZPv9gPwXCTbk6wvrEoNUyne24DCfoJgXuff7qtpgFfq6tVxbqJAwATsSxGwwyajQ6ev3iterhWpB9fHB88XsVKLYNMvAv0mwgY850sUZYwaTdVOpNGgoA7AXpntcKYFNrnOOCCQJ4sEeKMFRls7Zzh+asD7O225VH47rtlfPQ7HyA1uUQ+T3Yt82QWoynl5bFYCudXXRydN3DR6KGjxIJM37SAU8/8E3CsydORaY56vjw3Zln2knBHrSfUYKeX8lgNdhpBpLNZLK2t4EMCgCvLNgjFsQVPjk6RjCexs7MXAQAJBPn4HxeLlI3v05M6zq8uxUxhviYGYGQK8LwnYdQD0PZFhBTA5sZwrGYA6xqSHRhLbnv9cwCABPTIvOOL1+Jq7xsvyRiApvTwQ47mh5xILeZeNoV41oPw6wKAUYIjYz3JJVMGYMPY8BoWkhaTkPXu1wEA2YwnA9B7AP7hH3+E+w/WxeAnW5lknNBnVMw5A52UC0Uar/Kmdo1OA/Y8ddjq5ihIyntAwgPvjdUeN087vnVhuL+I5pzRIZqMWawFPRs0yqKcAWvnhhj5xvzbfm40p/Pf55vw/gy0j+6Yud4zMAIAyprBgVSeAUi2X3zYR5xSCQ6soEUCJaoOAJTVxaSPEQdYaOCbqXjonUsv+HaLQKGpzviVSknZX1xd6czieZbL5bXGmUPwKz23KQH2bFYDtJ0VgfM+n78XxDtnGYDGICd5S3Zbiqf27OVDq8mvgTwAyeIbTPj7tM4sb5t0cVHHydEhTo8PkcpmZJ/AOQGZbMn5xSWRyRWRzZQQCzikiLWpMQDVWOXLezjG2Mi2nEUxjzUwyTXDvjwAg9gAMe8B2O9g0L78JwEAPWh1DQAkoc0xALVnXYOEa4j3lQot4hd+LdlHMysneVtGlB9GFDIFmb4vMlzy2nPzXoRzfzETj66xKY3IptV8W0Nj7s+nSi933dyLBHKd/x+fmwGAzgPwT357MQQA2WFVYsGDTx5uU2BMR5xbWDT2p2eKOhIxm4anADSmobMVVazhCnnKSwiOUR4Uw2QYx2TIBM+kmya5IY22q24/u6Hf/MYqfud738Z3fusDLK/VUK4RmBKMoJ9H4KdUXsQnH3+Kv/jz/4Kf/vxzSWh5HyQhGMctMeOv3RQ3AwJJPZ7ompZXDQBcWqEMiQmBN05lQWEm0bkcBy6kRd99/Xpbk3M2Hz9CZXFVEplunyaeZYyGlGoy4UgaC9AtfN4vdYOYNvV6aDUu0W62lPwxiSeAcVY/w/7OroAMMgDX1zfQ5wAF0dVteg8lDKS1UlrNROrF5x+j37xUsErKd9EUwPIJJGPulilJ7EoSBOTXD7/zLfz+H/wAj3/rt4B8FQhy6AelkAFIAPAffvSfcfTiCeKDjgBAFl+UC7J7S8aQACP6q3Vpip9BuVZBvliUnMovLh3GlF2JYcGpexnzoBmT2m7vQdNgLxdNBHl1HTTwhYkLgbBkEl0BgEd482Yfn3z8Bdqtntgu/jAMN6kDzozhZF1yD8LxULSXSaH9pr0NAIxuuqmieYI4Wa/OAo3elpzonC9QbpcQKGcSYAMAFfzcUJoQ1Z8DAP1UQQV+DYHwAKAxiwpFGp3HcO/BOh493sRo2JKBP1k7f/qn/w6Hx0fy3dvfP1P3vn7SwNaLXTx7sYPlxQ1NxyYgTsaKT0C9ybE3peZaJBg7GFr3o9fr6x7lyLohi9UDgFlOUEwIFBAAmDHj45WVNRXkz5+9xqutfSSDHDJpTpdmh4nmWwnHACwiFZCxavIcAt+c8KyYQ9aNo9LfBABSAqxutvPc8M+NstUoADg/1ZfBnOuMYKJ5os1GzGnHyKQZnuEnPyUdyJ6lOGXQzcRwz7i7QQLsE2gezJrO2TNw00/nFEvHMRLnJcDRn+GTpmjC9XUBwHBqmdsX/v1pTcBEhddiDMBZyeFXBQBlsSDwxIp3PwWYBS+ncdJHjHLXgDYRYgAaYLa4WMPK6qoDAKvGCHYA4NnpKd68fjOVADsAeCYJJNDkziU/0VVkPOdhy/Vsz4Fm82Zj4Ub0GFstPhEAWCpmUcoYADgedAVq2OARnok5PH9+gp/89BPsbdOnlgzAh1haTiKV4djzrppecbJdBAByeqqZ+5v810GApOLzM3C4XLcnFtqga82e0ZjMvyQGYn/Qiy6FIXLY22Xxfor9ow7aIQPQAMBxvCvPQU5fv6h30b7iHiYAmERtKYNy0bzPyG4nI+2cLMGLrhoGlFbQi4aM/bX1VTx8tCn22S9+9jH2D3b1DNvtHiqlOO7eXcE3P3wXd++tCZww5qQBgP7FVJBsO8ZrFWg9dlMn2N46wuHROa4aQ3z62XM0NVQjQLpQ1PCgIJjg+GQfw+4ApQxwZ7mApVoBuRQbTU39DFoNUJ7I92byfHi4h6uzjmTI2TR/bkpMcQKAmdICxkEGZ5cd7OycYne7wZMYBC2CRBHl0hLqp5eykWCMOr+8RDpbQCJFI2fzMiZLh/eVDYXLy7pAlqVaBev0fVyoys6jTmkPp/D6YU7O/LnTJmOwZYwdTu1kQs0GRSKG01Oz/KA0k+kXZTvUMTIm8HwnwHX//n0sLi6g227h1evnGnDh2SK8118GAPJ7ogzABdp35LLy6CUAuL19rtysWjY5Ui6TVhOGKoBMoYrBOMBB/QJ7JxdotrsCHzhUI5+KYbGYNwCwlEE+OUEhG2DQa2ivmGkG88JmCABurtxBu9mWBHiMFNbuPERrCHz+ggzAEZ5uvcHB8UmYL5iEKWaeyb0+/dcl8ywWCUKtiT2xs7ODapWjX4Hz8/OQ3a0cwE2IpjKiWq1JIbF5d1OeufsH2yreKLv/xrfex0d/8BEevfMYP/7x3+DjX/wMZ8fHyKXiyCcmeHxvBXfXlzQYKB5vIuZYHz6eSwEgECiOxmUThXwF1doqcsUFAYAXzY5AVH7lkBENQQFQKZbA50FWyOX5hUDAVgPYvJvE+uqSvBzpfU2VCn2qaSuiQdNuajUBMj9oRsOG6Os5oG1GHX/7d3+P01PK1ShfprQ7K/uc73z3d3F+2cKnnzzFZ5/uKFfm5FjZoCRiuLO57ADAUxvWM06i3Rzh5z99hXbTZKfLKxVUasxJmdvT1CCDySiLTquPp1+8Up5dKwF3V4FvvLuB5WoayUkX40GDXGbZBsj/NM6GytisRLIBDHB3PoU+hnt2I5sJZPBpEEgG41geg1gOr3br8kXd3aHfKfDhB3l8/3c+QDJ2jnyOU6Etx4uNMgYCIoOrRg/HF03Um310hzExNSdkxhBMcYwxxWmxoVwD2XnYxSKNU59n+rWmNeAo8/J6dE32KAD47W99C4tLSzb8kAUOgJPjYwGAe28O8GZrT42b4cji1zBBoDMAJ1YSQD48PhWDmAAg8wjm4dkM7XJoZ2JKipm8YEy5qUlOlcOOppJq84Od+oGSpU1WUji5/obi1NbeFO38lRiAZEpq6vtUAtxotWcAQNoB3fZSzq5BB7R9sPdgcevVPPy91Yl+z7hJwKEqws5iFfS3SIDnGYDWiJ4qgoJYUkwvL+00ANCK7K8KANrnM5Ako/jbRpAciY37r//493Hv/hpKJTIAzY6EL5+niiYgD0bHAHQIpe0jnskWh33+MwVIPTBq55vyW8YxxYHZpvmtD2DuL1hv6pO44aDMKfhn8uydkwB7obYmU88Bf/73vywA6C9rRvLLClJssdmhFGHzV0JW2jlYPjoFACkDJgjIgSBdDLsdjIbGApQFjstbmcSNRhOdnVyzuWze1AFuOBdjPIFigtv0lWQ+xdyFYB33Zj5vljuFXMFUB06FJjsiWn451ug8YHoTAEjchgx5DwCGYFEIACYRI9M6FqA/SnCwsQaRErjO1Gronp1gf2cb+wd7NvyGXrm5gnzyJkghlSmgXFlSkyuezphyS+wtxpPIMBDG7nAIiGPRyQOQir0+YsM+EugjRuo2pda9NvqtCwy6HYxZe4owY/HmJgagIruTdfuY5OXkfg2E9Z8jghAAJEDih3KxjuTgTNpSEX+SetUN85ICjnmHiy1+rfz6AEA7m6Iv37T1f+Ylv/b7afMm9OzXUJJZNq/fP0YmmkZoXbcD4wUA8rPy7NOEecNBYr/3TnrCRNeQ6ymYZFK5yMXSY4fjsPv0VJt6mdBXRxRignQTsjQgmUGWsvEksLpUExDGSVenh1fod6BBBkyezHNhgmwayHBATQB8+OEdfO93voPf+d1vY21zCYVyTixBuwFxdbDIFPv886f4q//6I/y3H/+jJuxaoqRhp2Ie6OGZ1Y2BgWO79TkyAAkA3jMA8PG76xiMONzEACl280WLj43RuLwQq7DT7atDXl5ax/LGQ1QWNhBLcpIvASp6mWRN/uuSCU/DFhDJqZsjBhoznyftiVJgJoDs3lOC9/HHH0tee3dzEwtLNaytrqNYXVJwoUyJG5x+hBenh3jz7HP84qd/h+7VmVgrKWdiGp1G5g8MvwB02NGPhjcgiGNxdQXf//3fw+Pf/T0bJ5koYpQsYRI3tuWP/uJ/w98TAHz5KbIxMgBN3tRtdZV0sBvPz8vnRyCYHk8fffQR1u7cQTydcgm9JTSIpRGkcjZoJJuTBp+yiXaXfoJ9HUAMNGSMiWYcz6prq+fNSdGjngLbLz79HH/5lz/CT/6vn0uuc3ZaRzJJSZBj9DlTYiL0+tzyojQQLioRErjq1rXADeeHYdPGTI6qg2gecXfy3xhH57m1RLCOclj6ShKkC8gAjBuw4WVD7NgTlLZNav4MTICGZP4MbViKJL8a6OWnwBKY4ELuo1JOCfDbvLuEh482EA8GKBTSWNtYxh/+D3+G063XeL21g/39E3Q7Y+ztnuDV1h5eb53IT4om2ATsCYQRcOPLJn/Z9CLuE2P0cgT7QPeMX/miNxi9iehDlcnG9Rn5NZtPhkMG+Awq5So67TFev9rXz+ekR4IODFR9TuYmu6VYQyZd1kh5+pfI10c+SM7wdcR9xkaAme76xIsBS6wi+afYACHz9bSDPZfPzgCA0RayHSTWkSPYmc39P9S9V5Nl2Xkltq73Nr0tm2W70d6AMEOCbkBiFNKrfsDoP0jPitCTQq960ZukBw1nRIIiPNAACaCBRnd1o6t9VaWpSp83b2Ze7xVrfXvfezK7ukkGOaPQjajoquqszHvP2Wfv71vfMmkVa/4+uOplvB9bcWieJuOiQgXNZDF8boL5lHQ5u9n2PcjkNIDTPCZ8E8A1TekJTZiD33Pi3Wmf068b7x9z0ZOHHjTjw8NP/nzoxblCyw1wuE8HfFA6LfqcNR0AWBIg6V+eSctnwzw7GWXOItMS5Pjygxmuc14n2i6wWPIAIH3RCADGYxEBBU8HAMkAnJd3GNdEEAB89GjdSYD7xtK+MAqTYN5dAjH8+ub9Qn87n2Cs1FcC8s6zbvxfAoA0bE8lUMymkON614SScfQ9A7IGZKUk8eDBAd763e+xtXEKEre+9s1LWF4he/wEoWjDvKcifI9kwJs/GHvDsV2y0tDj5mPYJ7uuh06zj3aH03gmPkYFHhgDMC4gcDTK4fF2Ew8eHGF/v4lGB5hfXcD0UhmxNCXALScBbuG0QmZfB53WAPlCBNOzBAA4xIqo6Oy0hzipNnBaYcPFvZfSSvMsXVpeEPDAlNXf33sX+/u7ehY73RHyWQ7lruHOrWvmKxjn4Iu+oJTbcdJvpudiMCth01JBCQCSobO9eYTNx/uoHDfxu3sfgK4WvVEIiSRDZ4qSOu7vbWPQhrzXri4VMFVMI0MAsFMXaJDIxMRO5ZSbRtW7ezuoVzu6vrTRi9CCIpGRyTUBwAa9sypVbGwcY2eHQw1KmTNIxHPI5aZROaLXzUAyRDLWKfcdF1hkTzANfUgJqsmAuXdOT5VwZfWSUmWb9brAvFqjrsJS7B8XpMR9lENDnjl8v/S/5TNAjx3aG7TbPUxNFTA3OwOChQT6yGKjXJx1B2sAglf8+719hmSYRFwWK6HQUwBAY2vzZSbslpjuJcDlcvkcA/Dg4ESD0kIuonOcADHlZJFECsl0CbSre3JYwc7RqQCIk7NTgZdPAwAzyTD63YaM6g0ApH1M8xwAWD9rYPvJBAAcxlITAHB9U76+42m022dtaMNzkix7gIGFC/PTYkeuP1rHlLMKYJCJ2ZDQo9T2t2wqrYHC6tIyVldXsb+7Kxbx5vq6asGXXl7DzTv8dRuDfhcffvABPv7gPk6rx8jEwrIAWLu0hEvLsyjm2Occ4axujFiGJCUScYVeDAjgN6jOYKp4EvnCjPyVuPZOWz3UO0Oc1Xt4uL6N0zPewzDy2YLYnfJ4rhyjVm+g1QCuXsthZWVBLPtraytYmJvWs8Zm0wfy2BqzQTZ/Wdo4AwwYwNbCT9/4BT77bFs1BV+5QhLTs3N4+dXXsH9Ywfu//wjv3jMGIGtlY62GsUKwc3UGzU5FdVavFxYA+M5bj0BbzmQyjKnpLPLFMKJxM7InsNbvJ9God/Hws8cKdeS1WpkHvnJ7GdOFGGLDLoa9hgBAssrH+2OshyTrfcp1YxYUN5ZYO/DP7+dk/4VGKWBogUj9URYbuw188tkeNjZrChh85tkUXntlDeFIFZkMh+52XcKDpLwMh70kTmsdVE6aOG500OyRskv2oUnfx8AKmUIOHLJzxGT+kzrAQCPVhwovc0CTq0N86Es3pJiwMQPwlRdfQm5qSkb7XrrOoD0qop5s7WDjwTYa3NhhEnICgCZ3NgBwe3dPdfbTGIAeCGJtwBclbFJWKfnR/o7H9Zgdr6bYwi74IkPW+wDqa8epvcaaCzIAg0nXHuTR+R8olFU3qwaw62fhkgZYKR1YbLwJy5P/nl8X9AC82CCPb4Df49gDOr9on+YeTNgOhl3Y+7tg2eIHtf77jQG0kOpOXUPuoQme1WYZZPWDvQj2EJA9Oqri9LTqGIABADBm4KvWSiQsRZmX/wpI9OvFAXW00hHLPQFJgL/1R3+A5eV5ZHNJIMR60WpxL3X09yE8Tk6fSIDtjDAg0AMBY9uCwIX8MgDwix34Lt4J+zOfBXoKckjGfdgHPsr32u3nrAl1LxyY6u9XsO4NgthP/0n2txfvp/9agZk6A90ncEScSS3v7mHwvYwBQJq3dhDqtRH2HoC87r22BkaDXktJtSQqDdALeC0SRKRCilYb3E8iaCk4rKP6iQQZWm5sbm7o77j3s/cjYYEAoJ7fSFR7qp4RhqBRL0IfXD3D5iAdfD0NAGQfkUyb1YeGoZJkOH86efLHMIpS+hkTAMiQp/2jiuxNshpCDnB4tC8QMBKnhQZJO/RJTSCVKWB55QquXLuNTL489pCTtRilwCMLeTNzW/5cR+gIGUte1RFBQIWAuKAVgqsd5//X4HDDUoBt2Gkvz4r03vz61uxZ3ZDPp4OrZ/NBWM5bUuvSvR/Zn7nrQT+VuAt7Yz8pixsNwxyQTbygR0sW7gOuB6YfaDSqe2shPlSluXuin8HazH92NY9+oWLkcgW8LFyf4cL+41PTP88EtG8TtKyUPJqf54LtqdSurIFcHeoJD7o2EWPjUl0hH0eqZYIMwK+upUbcMCi984GXfiDgJbTjzySfDm9MzJm/o4EKkeSF6CIcHYi6zKKNzfbc/AwSkYQmpUd7TCZluihp52E0GDs9MikPwQX+9/ady3j1tefx6msvYWl1BvEsQR5+cLtJYgFF4/j4/ffxxhu/wBs/+wUaTbItHADoJmL0apPXkwMADZwbOgYgQ0BKAgDXri+h17d0Yz6kRIU9AEjpRr/blVyI8o7CzDKu3XoBUzOXkcxOo9UNI5nxISXu/bkFzIm+NmK9ATMmDrOaZQNIs0uGqbQ7+O2bv8IH77+ngnBpYQGvf/VVzC8uo1ii3DiMeCaDUDKlB+bkcA8//f538d7vfoVOrYqpTFjFFltHn0om1pJ7ENiMEUgSFZsa+DDQHvRRnp3Diy++iJUXXwMSfKhzGMXyGFCeCeCN7/813vzx32D30X0UkyMslAkAptCUX1UYJWrgEMZZtebo6GF8/Zt/iNUrl8T28959bGSHZF5Q+knPp7RnADJ9syE5MBskxo0TAKRGfdQLo+8AMz68TAbiJnn//n384Ps/wd/89fdlZL+7e4h0Kjue8Hgau5/k8vpbU+ALOSvwggCgNhoyg5iOyCQnHc5PBwB1fRkYQXk5MRDJiAlAhXRYCwCM8dD3AKABmDTS9s8PvSuNUUWqMTcZa3AICnA7tc3MA4HcxXool2OIJ9ikz+Dy1XkMR22xAhcWZ/En/+4vsUsAcP0JdraPMOhFsLm5i63NPWxtnGBpcU4m60x2IpBN1pzkA07m4t8PAUIBgPJh4AbjPS7oFWgAID8fixQW7mxUKE0mUMP7RgYEwcfHW/t48vhA0ngCgCo2LwCAkSj/3hiAJlkn+8mMdCnHq7cY8hOUAJssj8Cxrs8FE9V8PotisaDnlu+fFO5xUeC8TliccANnqIEHAH3Uu4e7JtMe28D9AeLB4i+aXDozynOHtH0Da9jZKAR9OwiO8CBjs8WD/osAQNv87b0IXOEhJAP/oEm6BU2MP+9YHjvx4JgUWe7UuGAa2zhr6LpLAkzfj0CqpQcAuW74HBKwFyVHwx4DAAmgeI8qvechG/eu0v14T8g+Wpidk+eZAMBzEuC+DObn5mYxtzgr4IMfOSgB/vTTT7C3yxRgSirJ7AjIxAjKO9sDgX1MWFbaK4unidm2O0rHAKDY7Y4hwUaY8uQi09kIdEcGCA9pXG+ddLvLQy+OB5/t43e/ew+b64fyJfvG1y/j8pU8RqEDRMImiw1HzVNQRv4OAOR8UXkZ8jgz5g2bMgKAZABSZkdj+j79n0YE/hLohaMGBCKNJ48b+IwS4L0mWv9EADCXD2FxqYhsIYZ0MqzCkEXfSbWJk0odJ1X6G7IBtD2MssObt65hdWUVv/3Nb7C3u406wQ2GMCSB5569jue+chtTM3kBivLki7N4PS8nN0sGGxQSGGGdt721hy0BgHW89e6naHEJjeiRldbggLXX4e42Rh16jgJXlwuYLWbE7OuQARgZWHJrISsJDfepg91dnFYbusYWxMDCjgBgFtF0EY3+ELtHp3i0dYTtxxxqxGVLkEwVUSzMYu/gWCxynlX1ZlPnMos6NbCS0Y7QHRj4wr2JZ3cuk8F0uSR1ANc3Db+ZEiyGgWu22YRwuMcUda5HYyZbeAUl5ZQH049tdnZKgKKUAZT30XsoFFLdwTARAuYMHjs82h37DU0AwKiTAM84CfAEAJJENiUAACAASURBVLQimX685rlLhg9ZBsYAbGJ/fw/7+8e695S7UvrNfZGfKZsvq8A/qrXweKciFmCrx8TSU13jbDKMcjZ9jgFIAJAMQDZJlmZu8kJKgK+srGJ5YVF1n5cAkwE4iqfxwUNjAH7yaBObWwQHfSo9WZhh9AdMYbb1oz4yAszNFXHl0mU8frylWoQv+g3SE5rXXXtpKIyFhXlJjxm+Ml0qY319HVsbm9je2RSY/O1v/wlu3FwTleDhw4cCBo92d9GsVREeDlBIhXF1aRHXLi0hn+kjHNtHvb6jn0eGNK8rhzi0cuHQluuca4shKuF4CvXuCKetARrtIU7rIzx4uIez07bOOibWswnk+yZ4SQYg+4xr12cUxGFWHysmuS1lDQBkQ6p91sATa+hD+rPUDPRIbrbxkzd+hk8/IXPX6vPyTEqA6cuvvoL9o0Pce/c+7r2zK3srDtrp68iz8NLlRccAPBYgyHO8WRvh3tubaDRskE8wMlcgaB/S0EoAYCeG01oXm+v77J1RzBoA+PzdFUzlo4gMOhj1Wogz2Iw2QmBvQNlc29URrP1svfokb4E/PuRJxxq9rxMawAxGDGPKY3OvjY8+2cfDh6fyzXv2uRhe/+oawuETJFJMOTbf7MgwhWE/iWY9gtOzLo7IyKx10eiNMIonEU0ymCqFGM9hNzAWiO/AK7JQvRTM1wM+Kdif6zqbPUnCNdzRNMObRqp1Z+bn8PILL8rugCEg3os4yAB8+OkW2g0CJyZz5uCnG2LgiWMA7h9K4j3o9VQzpJPW6BM0sIbUAAS+xCQeGqgwBgA9GcKb1g/s6/giO9lbH/HPnn0THBAGwbVgTTKuOb4AAPQyRe/pp6GbAwCDzS7XUxAA/DIPQF9v+HpKDH7PqndvyDMA/fv7XIjJBUDQ6hdrzAk6sBcQ+8qDMo5I4L8f18xJ1VhdtIcwVqulknu/fM9kZp2XEHhg98OHg+h7OQCQnuHxZART0zlcubKMb37jNdX6yTQZfgM062f62iAAGJGE3axFDGQz5rpphXWXxgPoQH6U/whqlL0npQaSQducL5AaTv5x4HcezKC6xQOAXi5Jw2D/bLAXdt/3HKnIBYgE79UXAXyT9fZ0iHK8ZgMAoF3m8wzAsYWM/5yjgbz1gwDgiEnApJ/3jTFuAGBHDPIBOgEA0Ho8BbxFYpby7QIEpZDjEIG1yO6enn32KXz2zP8vYwo1N7GRH7AkpuZhy36WwP5Fib951jOQz4ZeVNPxmsaStPRgwFLqHOONkmBjfkVEsKHKjvsm2f0cSGw8fIQnT7ZQOdx3KpmhBZRlsmLJPf/i65idW0ZxdhnIFoF22+S/Ys45GbrSqB0Aw36b7FKG4Yklb1JMAoCjfltJy6NuC6NOE0OywbpNKYN8CIi//+w5CMLRKs2D5nwu+Rz4ftEPaIJA8vg5EXjvLKRU7zt8Jho3Mol6r4js2CZ5AEMM+xYAyZ8dJGyI1RoAAX2tJbbt2IfTD+Ymz4h/b2OZcEAurD33gqf8Rc9W1ZeBkDcBmgEShP3zCcmkyz1MuAfXBTM6OJwgA5SfmYrSpMnEVXOFEfrGrcKIhS6DNMZAhUNNFfAgHfcEubQPax4bwTRPSazQRpgHPCXA9FOJhbEwP49YJI76SROHAgAHyOWKAqk4KWdENFkFYhfFgedfvCnw77XXX8LiyqIKNUsBdjcwY0aU6/ffx8/f+Af87Gc/FcrOh48Mp5FjObE08h4QlE54XwCTABMAnMLMXA7Xry6b72HLgi24mXtj3LMaGYBNNDtdRBMFFKYv4/LaS1hYuoH09DIQIq2Sh+952ZzdfqcTFQ3RmVTrZtLYRk+xfr3z61/hrd/8Gnt7O7i0vIJXX34RC8sryBVK6A5DiJJFwKaj00H1cA9v/uKneP/tN9GpHaOcCWG2MJDcwvuS+AdIEyixl8wLgNeM64YpwPliCWt3bmPpzgtAahaIFDCIFjBwISA/+8Hf4jc/IgD4IeaLwNx0FulE2nmHUJKTtSS4szrCo4je3x//6Z/h8o0bpv3m9ZBZaBJD5BCJ5Vlt0FTOaKG8Nm2j2mpRatNiUc9ryZ3Z785kenWlv/+ADMDv/wj/x//+H+Rntbd7JNrzpHg0QGI8PdbhYuaq9jDYBFfNv2N1aeoiXx0m0NqG6lOHLh4zgjlo/swJumMAcsqWToaQzlpARixGTw3njeUYqwQAvVeHlx0Q7Op1WGASAORUmeEAE4kpZajmAdjF1HQUiVQfc/NlXLqygG77DBkCgAsz+It/95dYXycA+Bg720w6DONo/1QAICfkiwtTWp80/WdCNgFOpYgFElT5Zz438q1yiYp++yKQQc9MD/5R4szfc2pJ6TMBwFQii3SqNAYAd7YOkEzkEU+mtW90e7z23gMwIymYKOSOPs7PzsObGz09nY6qlXMhIPKv+GcAgH0nL/EFLUEhTnZVPAsAtEbf+/pcZM5OvPPcfnNBsnCRAfhPBQDHU+s+E1UJ6BEEZDLc0xmA/v1re2dB4DwoLkpy/qkMQD8R9p/PyzeODirnGIDcj8+9BPYZS0NsWnp58ECX34wDAB2Q682g5d/lAEA2GWTjFHMMXPgiCbAHACkBPs8AfP/37z9VAiyQWuNQa1wUPMT9dWApXWQyemaaUr2dJyiff5MBJLT3sACgFxuDfAQAhvryWpUshD54rJZGcXz2YBdvCwB8IkDiG9+4icuX8xj2DxBB0/n/DR0ISCbgQGCqyYBtDzAQlzI72kIQ5OgqjZYMwF44LhCQwF8QANx60sDDBxXs7dfR7AALq0uYXiw5BmAbvaFNmT0DsN0kAzCkAVe+GJeckPeAYRzV4waOD85wfMxm1NJDWRddvrKA5194BlevXsVbb/5GMkuTqzJpF3j5xVt47dUXML8wI+YfWYMc8rk0L7dcJlI07aNdY75vbe7g8da2AwAfyAuQR7QHAOnOd7S3i367j0KKAOAUZkoZJcyKAchgEIa0FLJI0eQLEKurdnzs/FjIiksglqCMl0FWKTT7QzHYHm0e4ckO/a7iYghyUDE7tyJAqlI5AcU/+5VjJGj5wcTUONOXjbnCz0APRBbotDFhqIRSil2BrpAg1rxCel2S3MgDgIFUy6gBgHwmjioGAC4vzKJQ4Nrp4vTkSHtRBFEUcnmUS1NqEAh+Hh7ujxtFHzRDVjb//1R5Rt51jfYEAOS+Tq9EFvCeAVgslOU716q3BQASJOIWmRbjJK8iMZ8vYmZ2HsWZeWzvVbC+s4eD4zN0BkyXPdGQIZuMoZRLY2W2jKl8QhLgTDKCbvs0AAAC3VYT02UCgMtYml9G7aSmsAPKGhdWggBgD588fIzHT/bGfsEEt8iYYTPLs6BLsGZgl3duLo9Lly6DnqU+TM37BfK5ymayWueXV1YlbWeCPZ9/NjjbO49xelxBLBHCt771Tbzy6kvY3t3Fr/7hF2rkCfy1zggAjlBOh7G6OItrl1aQyzAQYMIAJAvVAMCepGH08GOjwL9jiAoDzGqdoTEABQCGJN8/OzFQimn1s7Pz8oKm/zOZgDyKr12/jNXVZQGAl64tYX5+CsVSRobzYl27gCADAA0I9IMXBkXQf4oMwE8/fYCTKn3wgMXlIq5cvYyXX3sOB0eHeOfdD3DvnU3UTg1UZZlGEPDa2pILATkSAMhgkoYAwC00qcCn13QpOgYA+Vm5H3Y6cdTOutjcqGio7wHAF55ZRTkXQWTYwqjbQXxI+b5GgYhGugjH2mCoJIFFvo8YhwYuDCxE+56AhY2xSolncm/MYzAsYnu/j/sfHeKTT6raoZ97IYo/+Np1hCIn8mMdsQcJcyiexqCbQrMe+0IAUAFB8vkjW8XOOYX7uAb7PABI5p/3dzOlhrVeE/YH6+t4JqWwQO4pBADv3n1GgzU2layx+DoUA9AkwId7J2jV6RnLwXkUbTJ0MEI/FEaj1VFIDZ9B+oBfTAH2Ce+6J/Js7ai09oCTBVGcZxARkOD78GxiP/RQx3KBAWgECrOE4h6l6+MGkGMpZQAA9PW1D+lg7UVvW7uH9rr4fvgeyajjq1Ao6lz8shczQgykteC+85I5CxMKvoKAkqytAt7A4/rFg6NDG9ryOsckE6Qtgnmr+RdBkZPqGQ4PK6ieHIu5LQCQ0viQWdnY5zTfsDiBhnEASAQzM9PuWxlIx2HalwGArWYwBMTWmwXxePDP+a/puwZ6zvFg2F2PMfPIWDxc87LF+s8NABKY5DX39/+CRzfZg8HXRcD24lq4CBB+juEZpEwp+G3SS3r2mNajD9OjQciojxF9eB0D8MsAwP6oPQ4C4f2NRZLqb+ghTwJCh+QOF5LJ/nZ7e0/+u7K7Yv8VDumsIgOQA3LWBhzA8Vnm79MJgnROUeEk++euD33TXQqwiCvOmo3++vThT2Vy5ptO2yEyLhX6YJJdAoDxBBV/PMMMH/nogw/PAYD1Vg3ZXA7l0jQyuTxefuXryJZngGTBUmSdndrnJMDumjLU1ZhoxgDUYJAhJ5w89TsY9RkO1aQHjiTW6DYw7NO7mkErZAEaCP9FDECufG8joK+9AOh7PG2s6HC3n6vMGHFRydMJAEoCTdWhrBTI7xlg1DMAkPeOTEDuuzqTBABaT+EZg+oFgx6AHH6PPdmdEtFbDjgAUv8kcI7oHnmsRt//836dApldH8rniOvNe9USJyBo6PdxAsJjYJR+7xGzhOHnZRCI1KpKAnYegF+7URzRzLpHk0sVF47RqEPb0G2BBmSfOI02te9s4kX/lpTPQBYl5DDpMWEFBg/45cVFGUXWT+s42K+g1x4hm82NGYDciAj8eZDhtdeeFQD46qsvYG5l2aVCBQDAItmDI+x+9BF++sbP8NOf/VxUVqnlhiEdIL6IGG8OThrDJpjMgrmFggDA+fkyrl5ZFrvFAMDeOQkwGYBkB5IBGE4WUJq6jJmFO1hYvYPy7ApCsQz6THbVjh+QC3hZoJvciAZLQ9E+zeWZ/trW9WJh/cG77+DXv/q5DO8vXVrBH37jm0pVTZamDHjN5ADetEFHEuC//8n3cP93b6J9WsUM2WeJE8TQFCgVfBkTLsDQUBMcRnFqBulcHlfWbmDh5vNAen4MAA4dAPjzH/8dfvXDv8b2Zx9iZTaE+akMctmC2ADELrnRkFHJyR2bTx6K3/7Lv8T1O7cM+XVSg74AwAIi8TwiiYy5U9MgkptIq4tGq422QEDT5Mei9GmiSaWTL9BThb4BlAB/8CF+9L2f4K/+w3cFIhMAzKXzCImJZEAff28FsiU/EaQwwMYOdoEglCR4EFAPZ0RFDTcc0v89Zdz8wiZX1JLfmMQMRJUqaY0J5SypTEgsIvaICgPwhavQepeWxKfJ+Y5wU1FgTQ8CKggK2PNtBzjXhaaI4T6mpkNIpEby4blyaQG1xqEYhwuLM/jOd/4Cjx49wqONJ9jbqaDbAc6qLQGA6xstLC2UhPjLa6jRcuwWBwB6ufoYAHThG+O4Ll4zSsUoQeZElP46BgBaMjGbbnpf0BzWGIBk/z3Z3EcmVRQAyH0iCABGIil53dADlPtGOBzX8+Zl0Wzs9g4P5L01lgsEAEAFEnl2qPOKoISNBbZnAF40BGYRz0kcizgesLGEyTM8LdtLgIz5Y96RVsD96wCA4+RnLzXvdMR69aayn/MkHIPfgSLFFaVPk0lwrfjp57liaJzCPQGWvTcmp4s+CXh/50AFCt8TJZm0Ggi+PAuQXkcM1NFhrnPAAYB8vwIASUO3RFOFuXTogxcSW+fq5csywCerLsKk3IAHYHmqhKWlBTEAOXjh8+gbGoJQ77zzzjgEhP47dtYE5BxKT3RNxoipu3ZWiXUSCDsZRSwBm4USfUwomaBfaSyaRDKeQIGBCJIAOwBQgxoWMhEM+iF88uljvPXW21hf31ZD+9XXr+LmzQX0OzsIh+iBRpbpENFIH2H5/5kMx0p1Y66KrSDZPc+pjiReBBgt/IPm8Q4ADMXRp7n0KIvNx3V89vAQ+44BSABwZqGEeNo8AAkAEuCvHndks0HmFBmAV67NIJuPIZexZ7XbIQOwhr3tCo4r9FgzAJD7zvU12m48j5vX1/Dmb96EZNe7ewIA+DWvvPQsvvn1r2FhaWrs/ScPQM80GCcN2lpT49jjOhng8eYWNh9vo1Kt4Z17D9DuEDTmPCiDQn5KoEtlbw/Dbg+lTBiXFqYwXUojk2AI1hnCDgCkXyCn5iza6GXHf8OAIjI9eXbQp4YswPYoilYPjgF4gMfbTEY2ADCdKWJxZRUbj55gd3cfvcEIW7t18IidmiorBZh7jH+eWm3Kc/vGtmEq9XEduQzrHisImRxMwI3nnZebM+TjhMkOSn2lJ25cDXmv09F5yQZ8dnYaxUJRAOpxZUfNWDycRDZbwqXVywr3ov/h7jYlwJy4u6CZcE/+aWSisUB/9GgDlWrVrjnl0PRsTTEtmaCLpTBPT80ik8yo/trZ3cHHH2/r3hPYnZ62JpfeRLwuMwsreLT5RIFb+xUyAPvy2mVtQ0/GciaJlbkplLMxAYj8u26nJnYj1wKPVwadzE3PCABcmV/E2UkNj+lzPIpg6dI1DBNpfLrxGPtnNWw83sfWNgNC3FCZI8AYfdssGIVNVbNlTLHp6SyuXFpRDXJ0cKiaYHqKoBsl1jmUyyXk6SuZyep62oBggA8++ED/5uy0gkQiiueev4sXX3xeyYzvvvuO6q58No1u8wyhbhe5RAgrc2XcuHYJ6QRZx0dotQ7d/czb3jQc6DP3WkxAZnJvDLlCGYNIwhiAja79tz7CwwcnqB4ZqFEsljE7M69rSgsTAoC8n9euXcH8wizyhTRWLi9ICligHp4BeazLKasyHdNE/qvk2TBOT8iY76sO/vjjT3Fw0NMzu3p5Dmu3L+OVrz4rkPPeux/i3juf4WAfSEStPmco5M2bS2IAegnwsBdB/ayPt3+7iXrNZtXFMiXFEVPpjAHAKGqnfTx5UgVV6vk0sDwHvPTcJRQ4WBg2ERr0DQDUXtwWABiJGwCYTtFvmxYZ5illxy6Dg9z5q06HXrFdDQ3J/uuNitjeAz788BAffEz5JfDMi2F8/Rs3xADk9x6OOgIAY6GMpMP9dhZntaEkwLwvrUFYDEDaBUgBYQlMTsJubHsPAgYlwGPppWMKewnwxHOKw+Ww+QCGhmKQTc/NytOTgT0CB+RFHJLtD8+D3Sf7eLy+h06DtPWkEuC5btqUeJMB2GGNbB553gOQALlnABIooPfcWEJIj8ELAKBXtPgznfsTGf988V5yP/UvO1sveP6dA1T47c+PxicAi5FEJAEOpPTq9HMKJNVVkq5aE8xXJp0+5wHY4pTrS14c2vhh6tM87C4yACdApfO2d8ogXzP49+8baO+ZRQkw/472EOO6amSSewKyhwcVnJwwOIcMGwKGlBRyWE4w0DX/4QiS9HB3w16Tj08AKV5Ngv5k+vLZmpkt4Vt/+AdiAJo0eCCCAF+e+eQ9hYOXyAba5p+mPtwHXLj+xupZ+z7+//sQFZ6d3Fus9jWl2D/1FaxHvQRYTzGH1c4axNQi5xmAwSH6+Oc+xRfQ3u/59faP/XmimXTDg/E/d3Y6bj0TrfASVc8ANECqhVDPhhcEAo39N2EABgFAsvA4fKFXMtct6zp+bt5jyYCbLfXHrIn5e/Y3/Dgk0LCWUT8TCml/IFuf4BJ9ay141TyJLwLmGv6Qney8rXWNHMONNW06m1dNQsDHUnA9+JeQBDgaobckQUsjQrQaTdX1x0eHAgI3Hq9LNUBfdyo0Vi7dQDydU1DoKBTFkMGR9Cgl7jFktc0Ed6py3PX2YSuuP7DwUgcA9sgKb8hjm4pG/n7QOtMAkQAg+28BpQSxBrTWMCbkmEXH6+I8AAnQiQXpJfWOTeoZ2fL8o0LIeazbNYogHmN9ZLJ8hY/KC9D2JA6DWJ95CbCpP0xR9C9lAI4/AwltskZwSqYgGK0+zz5zcE8+9/y6/ycJNntW4h1a086SwoWYesUIcUf5cfIzCqAIhIAQfPzv/ptvjAqFnA7b4+qRpu5kybC5p4yP8gYuSE2CxKjihug2GQCPt3bdhSSFlaS2BvoDyjZtetTvWchDKl4wk3CynaIJZNIZpBhFzaXEZitE8LCLmek8bt2+hpu3bmB6bm4SouCbjDRTRIc423mMrceP8b3v/wAPPnuktFwCC80zgmuTTYwTGnmecPGQqRruGQNwuYTF5Rmsri4IAOy0nAfgmAE4VHobN4pWu4dwsoji1CVMzd3A/MptTC+tAdE82pLFOu84t1D4M3WgaHLGKVVPzL9Os4bhoKmmRhKzUB9vv/lLvPnrX8pP4trVy3j1pZdxY+2WjOGjmTxGsQRiqbQejOrRPt76h5+JAdg7qWIqG0IxeYbYqCnQyIMfMjN2f/AmxQK0EJXUJ5HJ4+q1m1i+/RKQngXiBYwiOSX08fWLH38Pv/zB/43tR59gaRryAJyZmsbe3p4eBBqe8tvXag10ej3MzMzh7rPP4Mq1a8gvzQM06Q6F0T9lk0uvmYIaMHoBUupA6atkqSy8SKuNsuknAMhkWtP8eByKlvEsQt/+3T1897vfw09+8HPJ5nZ3D5DPMFDCjG+95JcHgGcs2WFkjxLBOpuInjcCpiRYk003UfQeIto8XUGkyQ2xQ4KABAAd057+U6yHU+mwPM7oaeOp/eMJhNiy9EqYTCZFbW7zOTIAUulzDgAULh8ZIhkz0E3Sm9RIzwUNu+u1Q6V80gPwO9/5NtY3N8Wy2ds7RrPeR73WdQBgB0uLBSQTWRwfn2iaLEBZ1G2jrltRyyRgMt5t8zXfSg+CAfkiC8wwIrGBAYCxsFKP0ylrflOpDNLJIprNAXa3j7C5uYdsuoREKiN/P/6iZIHrjgDggGbXAgAtPVzmpODPb8s34+DgEF3vRSBTbldMcYLhKOAqUgWoGV2dwJFPASblP+jxyMKEEx0CgGwUOa21gskOLPJUtcEGmH62Rp5ujOxDQvyGPn7mXIFlUrjJa/x1zuycTCLefwOkPTj35SbMNiFyBZo/WN2fx2vUee54Cz9fx3mgbwxsutQ3TZHD1oxwgMKDh9eRoMr5F68zZZSUh/fE2J6YTZ+XAHtpDpsdSQy6XQVLUNJYyGcNPGKDJgDQ9j+ePZevXMLCwqwaG89e4ns4qtC76r4kFGxc+Jyo2PBTY/ess8CMiAY/ufds0PTZWTAopREqBpjOGGOKYtpk6pz2s0jPJOLIMuyGzL0hPTppYj9CNJ4SY4oJ17/+zZvY2NzXwOqZZxawMJvE3AyDsBgUQACQQLMBgPx8Sr3khM6l96kxjVjB1Opa4jUZgEpOD5nsl7/63CMjMfSQFZP34cND7O21xAAkK37WMQAJAPb7HdRrbZydDFCrtRQqks4CN24uIJNjY8KBG320Qgr/2NzYPQcAcr3cWFvFK6++ips3r+OXv/h7PFpfx+4uwwtGKOXDeO655/Dnf/YtNShsyGWELTNsO+PP+d+6Z0vGz8MBNjY2lXZZOa7hnXc/HQOA6WQG+XwZ4X4Ixwf7uualfBKL0xnMllJOAnwmCXAqk1ZgCCUuPMyrRxU8Wt9AKh5WUFcykUYmX0AsnkO3FxIASA/A9c0jAYD9EYcVGaWi0l5DwTIHB2I8nzQYRJMzZtewr/8acJ3EUeVQjD8xiGNm/j7oUbbDtcSQM1uv41RBV8w93qmJ4bS2dlnKCvr+dFoNMehZMJPBV8oXtae2OyfyFCRYkU2WMDu7KCCr0TjG0eG+TaDZIKboWcif3UR5agq57JQSQh9t7CFO9UQmLWZrOB7GSGm64org8uJl+dycHp+Jibe/fwj+ONZqpVIMxULObDhSaRSmZzQh33qyh8OjY5zVG9qfRwocG6GQSWBxuoBcIqyU5qQClVzamtv3qpWKpNJk/c5R5tzs6v5TdrJybQ2pYhHvfPQJHh8c4fi0ga0nB2PjfpM8EQTy/mMDpNM5XfdcPoP5mVlJfg9399VoLy6uYGZuXp6AZHf7YQuluTWFrtV1zVnX8s+8F3Mzedy+cxP5UhHHlSOsP3okiTNZCNFhG5kw650C7ty4ilScksoDDIcG6IoRlGTzNBIA2CbQOwLS2SSyxZIknCYB7ksCfNYcYf1RFTu79BQFZqanMT01JwDwyAGAmVQS19euIp9PY3FpSizbuaVp5HIprTEqE3RcB1QwE0WMgQ9kI33/Rz/GB/c/wv5+xwGA87h59yq++k0DAN995wHuvf0RnjzuIekVOgQAb89hlQBgu2q2FJG0GItv/foBzk5lXafU888BgG1jAB4eVhVkkkkAC9PAV1++hkS4jeiwhXhkhPgwanshfc6iVNJ09WwkUyGdNeGheQGL5eDsHLRfqqfpylOVMmcyAPvDMh7vDPHRR8e4f78qS6M7z4fwzT+8iXC4ilCkoaROevsRAIyFSxj28qjVRwIAz+i5Ogxrb2UKMJtYrRnKPuWb5ryg6DHn4mhVmznfP2OQmAyNIEfQgF71Pn1nQ0CXdj9R89hcWFxUeI2XFvN7UTlD/8jjwxN89vEG2g3aRgQZgCExAHmGHp+cSTJOCSJ/Bq/ZFwGA/P82ACMY5ZQOkwBj/XvavdDzl80tA0UowQ3KgC8c/p8DYEx6HqiXnEfZhKHirqFPWuXaDVqTOLmar4t8ve3rIQsyJPBtgJZ+VsA3ywMiY2AvEPqh5yRQfgXBv/HnuuDnTIKLtw8hCaDnhgfxOAfG9CMPaRBhLaUxKkkW4TPHukRDoFhEajcOo2Ma6Du2EQeAZBwplMWuM89/qy2NAUigbzCgcm6AufkpfO2rL50DAH1mnbwdyfCWp5tr+p3nnz63+vOJb6MnIUzqT7O3oP/62PJIqZkuHM+BTj70zl+v4LXXFXiKHza/rwAZWrBwCMvPy0FrAPD0tyX47+37WYN2EQjUkN7VeUHQz//+4tqY/P1F5Y61IQAAIABJREFUye95QDO4FgVO8VnlvRh0ESFDrVPHkLVft4kRgSqx02gFwqAeqqg6GBCrcApDbhO0YGAtx2Ed+1IPonqQlX1VvW6p5bzfHFJ5oHm6XBZDS882vfx0vvi+gM9zwJObRBFmMQRYyiJKOMk6lXgEAJOZFMICfRg+GJLigiyxcDSJcCgpTCfCKQyTxs/OVPccHx0IADyqHOi9zc4vYmXlEuYXr2DIZwS0KIhpXxpFzOefACBr2nNDBg8Aqif3EmBKrHuWqtxtSAIc6jUx6NbRb5iFCFn1ZPR5dh37cQKnfl1M1oC39nKDCnc++mdA+7Ajcyj0yNld6Z5EjGikQWkkIiCQg1IGW3EvpxKOVgvce7ieNeh1YSwCAR2z0r/HsazX0Q61loMgeoCY8LmeMPh1lgRqX6LBpW7Y+a14LLFm7xz4f8GAJgcEch/w/9wTH4JAMANhxOZkrfXd/+1/GhXp4Is+Ts4qqFT2JJVg0hQL63Qmq4fZDNFJ0bQHwVOdeXhzg+TiZxNP4K9YyGshsSDhlHp56TJu3Lij/xL04wFqtGmLTedDOERH/mnDQQvzC9NqDFnwMxDCFz/82L1WG7FkEn3nqfP2u+/j9+/dl6yHZrqUGjOR1y9K7xEUo18REygjPZSn0pKULCwWZbjKEBBKVyj58RJgFi2c2LO4b3ToAUgJ8Crmlm9hYekWSrNXBQrKz4y/Lpg7ClegZG5AM3l6kzXQbp2KCUifKBY3/Bm/++2v5QPIIvf61St49WUHAA48AMiGNY0uPQCP9vGbv/8p3v/db9E9rWA6w2S+HqKoyQNx7P3nUnC9KawVkNyymKSYRTpbxNVrt7F65xUgVQLiTALOYxS1A++XP/shfvH9/4gnn36KhRkWxFnMz89JGkZ/oXQyaQl4NSYshpEvFg0AvH4N+ZkyUCqqQ2qdtdHtxxWUQgP2aDwrSWq/G9aGycRKblIE/ZTQGqOPggGAfo2z4OAzQf+tv/2b7+FHP/w5ui1jAFLqQ588gn+Wvjw5/Ql8WlFhaLuF2kwSwOz/8aS2hFaZFnNjJSgnY3cnLWRRoPAGkyMR/BMIGDL2HwmPZMRFIqTmXwAAWdD6woEAoAMBFabT4rpw/n+ccoilSMngSE17MhGW918my2laD+VSWizAeo2fewIAkjG3tbGDg/0T1M4IBgQBwBzS6TyOXKIjn9WLAKBI2pJ5mC8ZG04PsLBOKZaYOMeCd4h4bCQJIKeWZBV5r4hkIodWs4+9nWNsrO8in5tWQ0lmQhAAjMeyAQkwmR703jJAklIn7iFHlaoZCruk5vE9o3xSqdqukHHFRjabwdTU1BcyAHnvSMkX0ENqhLuvvhDwEtrxoXtB8ntx4jhhCNomPA7tcM1DcA2Oi1qBmGQNGSD1Za8vAh79+/MAY/BgPOeJ44rPpwGAwaJJtHAmDdbrsmJgw0AA0DMbJu/RwnQI+pENrT1NIKT5ZY4Rdte86VkZDlFvttR8M/VyplxGNk12L5ksbccApFSmL2nn9etXBQBy72VghQ8BOT46wvr6lkJABt3hmD2nz8H3FGwsnOer3V9ffEwmyAJpohEx/7if0luVfinJWFIytDQTEcmMIXOPjHgyfLr0lEpqsPTxp5/ht799C4/Wt9XA3roxi0srRUyV2DjWncTNBYGw+BHb0ZhiLOGsMeMElmeplwAzaINnnwUmeRCwKwAwgR7SWN84w2cPKQFuCTxbXJnH7IJJgDkwY0hSEADsdwiYAbfvriCTNRuBXI4DmzBqZy0F9QQZgNzHbt68gpdffgU3b97AL974uUCRvf191Op9TBUTePbZO/j2v/0zlMtZRFzIEaWyKoKdF9k4AIsNnIxEWaD1sbmxgS0PAN77iM4Pqm9SyTxK+ZL21LNKBZFRF9P5FObKScyU00gmR5KXcsukXCabz8uXpjccoFo9wqcfbclRgvJcGnAzZCiVzCrlk9dp7+gM65uH2NwhKJAQAz2dy4CSWCann57WNCUnC5OAHPcWrtdMkhPhsJJmOfDim220myiUSkrSlW8fU3779FC0FHQB9JSVRyICDk5PTtUY0oONr9rpmWoJNgq83tlMRj8zm0lgiJpYXK1GFPFQFql4XkEjVAmcnBwJiI5FqapoIc5r0gdmp+hbWUCtzoEJfRLNiSSciCGaScrw2za6GKZLs0jHUqhVa9jZ2dMee3ZmUsRCIQUCUL4+SJI9hzBO60006k0N6PgaDI0VW0zFDfyLGvuPza4k05S9jejdZ6xP7rPlQgkFeja22goGyeaLWL16Gf1oFB+vr2N7f1+BMDu7pwbOK5jChkF86SxUUxpzHn/GpuH+QtYCfSFLpWnMzi9oCMXimyAJhysdF+jmmUi9bgeNZk1/z+Z8eWVR4VFn9ZqC3lg7REd9rcF0eITZYhbP3LyORIz3izI/Y0yxmVf6aojehy3UG6faBgneUQJM1m5rGEGt2ZMUuNYMYX29Ih9P1oML83Mo5Kf1vBJAYP3E63/jxhU1hrT4IMhOew+m+LJ5GRMcnHm33azJvktwl4yk7/3gR7h//0Mc7DPQCViir+fdy/iDf/MVBwA+wr23P8H2Zhu0jJNHdwK4+5z3AKyKcRGNpHFa7eHNX36K0yqbIgLFUWQL/DeOnT2KoteO4/Ssj+ox646+GKXzZeBrr64hOmpIApyKhRGnzNANfGIxhh1QUj9SDcGhHbcR+tb52kjsCDdg5R4ailByR5VGHr3hNJ5sD/HRx0d49/enCg68/RXgj751SxLgEeroDy00Lh7OIZ2YRXg0jUYzhKOTJk7qHYWzMItyQAala6813B1a+ANrQu5fXwYA8uu8BNh7TslagsB7LKpgOXZgpaky1m7ckO8jX/y+BA5b9ZYYuafHdWw8eIJWk2dIAv1QHO0h0GGT7xiAH3z4sdJEubb5b/kMeACQzJUYCQIEUl2jexEADEpkDcwaCQDk5yPw7/evL6pJLtY/XuI2+foLklsHWJwbivz/HACkL+FEWkyfTA8AHlg9oeG/gYAkmhjZgP3m5wFAG/a7wQlTgFMxgUus+WfnyvjDb76OxWUmtzPZvot2nfYiDJG0YJdMMi3AwogGFJtPEN6neSwGATwBgLQ7cv6WrOtYj3jJuMJLLgAPFwHA82CsYx2NGHBH7zcDbcWWYn2pNem+xmEWX/T9gqCX6mrHkLJ6LuBz/c9mBJ4fyI+BQu816iTAPN/CAgAbkqj2Ow0BgKOBAYBDh3v0aG0g8wEDohRU2e2L6cfaYH1zS//1fp98/2b3YlbBbHcYJJVOpZHNZXHt8hXnLcf60EL0gp93zDAWWEqveA6QqVgzjzwCurK8SSYQSSWQSudkQ8AQD/qR8jyn+qtSPUWj3sblSzdlhRLlWRthOGvtHAPwyfaWAwAXsLJ8CVeu3x0DgD0qVdgrMjSMTLp4WoAaST2Tl1uPTAPmbXMegB4ARKduKcv0tu3WMWiSAcgUYAMAZTfgvBHNlssNwJw9wYBy7UAy+8QCzN7BOB3YEyYUHmnMZPb6BOLJttTeSWWHWNQxqQ4U/NRloI2FgPD5sAGQDVQ1KHFWTH5tE/OT3Zp6PAsN8q/JAOKCPPMpm623ZAr+r/OAPtnTxgj9sq81lcDEA34cxEP8h4Ga8gFMIEQiEIcJP/4//+cRjfTJxjirHeHocBvxhEm3jI1hhQgbQG5UZOsNRuYDxQOcpqiSNLWpmSYw2EUyFReafO/ee2InEfi7tUYAcBWlclkgg4z5Q0wViwoEHKGjZiWTjmgSwsI+meL7GucoquE8DwAe48OPPsN7730oALDZ6KMmAJD+hDatURPGB4/sk1Af6TRZcFEU8hGUZzJYXplGv9+S545SgGNR8HoQkPHmtA15AOZQnF7G0uVnMLd8A1OzlxFP0LSeD1mctsPnb6smti4FGCxa2QBUMaA0gobIjgHz/nvvygOwcVbD1WvX8OpLr+DG2k0lAMfJAIymEE5lMGq3UD3aw2///qdKAe6eHmIqS1kOwaiWfU42vp4C6pMD6Ukn0bQx0QjCUQrFVJ+V2y8A4SyQmwNiBSX2coH/5o0f4eff/ys8fvAAtJGbm8orIZIAoNFmEyrS6GXDiVlpagp3v2IMwEQ+g0SprIq+1uDkJIF4sog4AcAYAcAkhl16iVKayaY+JhN2DwASEDRTW7MCZAHDCQb9t777Nz/AD7//hlguu7sVpe8KWBHbxg5dnwJsaUZWtPP+6yGXJNo2hDGAMpZv0QfQN7QmqdKBORiYKWinKwNtEl94SSlLymWAJH0EkgSz7CEn85KSnckcyui5wfVBmjEbdcMrnVeZWKNky9IDLYRkYoRUmrIb+q32kM/FleppAGASC0vTYgCentSwufUEB3sOADzrYGfvGOsbdczOFJDLFrG/f6RpssyxnTxbm6WjKZKJx8/Kg4rhJApTkAQHAstV3HC/iPTPA4DxBFJZJoNm0GrwnhzjycYecvkZAYAslAgAUvoo5mmcfpBpFwBC9i+BXgMgPQPw5PTMAEA3bfzXAADFAPxHAMAvKoA/5zHhEL9xweJqk4sAnTWxIQt+kP+DWx//KAD4dAnGJOnKSRkcS1HTaycv5sFIL0kPfPv3IICC7GxS8eUDaUmhLBzYoDcadT0nZEhyQn3+ZYUOhxhkdivRyxVAAgBJU7GVb/uMJDYjrTc2GvT14ZRTACCLgjEAaGE5HgCcX5hTc00A0HxEgboDAHcFAJIBOJEbiPruikHJ/wUAOs9PlwhH8EYJWSwenF8bi6MYQ4dSGcTdkItT9ZTYf0CcDPdeC/1WR2wJAnQsvDY3N/Hue+/gwYMNpdbfonRutYhMlgEgNZ1dEYZ/KAnYGI5kl6qAcOC/vD75II3CJpNW8BaNnMOW/MhM91AcBgDG0Q+l8Wir5lKAWxYCsjwnCTAZYfyZTKllmAibdkp82bBnsiHceWYV6SyHG61zACCDeqoVyrRN3svm98aNa2MA8O9//gslre7t7+HsrIOZqSSeeeaOGIBMr/UAoGcwjN0uXBqcl2d7ifj6xgYebz1B9fgUb7/7gX6uvN5SRZSLZfMCPj5GBAQAY5ibSmKmRABwiG6rDk4wqRbIFooCACmlOa5W8NEnW2CAHWWd9IIlAMiClD6orV4I+wc1rG8dYevJGfojJs1nxBIUA6deM8+ddFoNEJnM3OdrJ6cm50pEMTc7K68usqe4Hy4sL4q1yeeZf0cmGs9CNj5k0tA3h7WDPEd7PfnRcdLPtUmJfbNZR/3MmGR8zgQApuOSftE64XC/i26DArmUfPAokex0GXTSl5djJHqqFFYms85MceiUFQDIwQaLcoZ70blyJGO1uCAXjNguxFBMlzQEod8n94DTU/MopJQ4GYvY8Jb+N6EIevw+rM3CUXsWeeR1WogMh/L8S456YskSMGfNIYa1s+2itJvPmfzp9OyFZPlSKqawevkSlleXcHR2jI3txzg6PZOU6OSUCgqenpM0vsn+E5Y9CM8Psima9Yb2IQ4qcvT8S6fE6CTe3G40UKufKlhN0jqmb7rBtdnb8HORfcxBVhzhGNlQfUnojaFGALCPdHiI6XwSz96+gUS4g1ymhTA4tJiwVAj68JpQ7syfRUlXtjitZ5gMM4J/ZJs1OyFskIX6+ETN0Pz8MtLxHDqdgSSErC8Jqq3duKaz/vLlZczPFTUAz+QzBgDK09p8nCZBeKGxTQobRHqSfe+HP8D99z/EwQEDnQgAzuHm3Wv46jeeQeW4gvfe3sDvfvsJ9rY57DEAkLbMX3npigsBMQAQ/agDAD8RAMhrWyzFHQOQAUA0fo+i005o4Hh0XH06ADjoCBRkCMgYAIwOBAAmUiQYELxy4JGC8vz5YXu2Gl+nDNKAhB6Ag2kxAD/46BBv3ztFLg/cfgb41h/fRSh8IjC9y+TheAKZRFkMwPCo/P8JAMh7x8Hk7WfuouAAQF1MenMFAMDf/PJt1U6si+UBOKQHIK1sGQLSwS4Zuw0CgF3tTUnZrqS19yjF0oVg+PrjIgBoDB178WtYe3LQweaa+xXP/YtBH8HzPxgIoprxcxLg89WCl+D+SwFAq0E/zwCc1Bn2/8aKHc+2+VdgAPLncm16BuAXAYD7e4cKMJwAgKY0EwCoXoNgmIXueQbgPwYA/vmfflPKtHQ6QudPtBu2V/Oc9gAgQWY7fzl4MQWUXQwLCLoI+vo7ZACg9TQ+5XocRudC6fxzeP6uPv1PY9YnvydBE3fPBADyfBAoMrFz8msw+N0upqIGAZzg1wVVPcG///KQl4maKXgN+HuxxBxDLcL9n00pGzwCVAQA2wYAegnw0wFADg2sJiXDj/UcE9cp2efQS17YXbIjjR/Eo5m+7/l8CtMzMygWCliYmxN5wd7T54GiiwxAAYCuL5VXaQAADDO5Op5AgqA0AzeJz2RzCq3Z293HcaWGuZllTE3NI5/JawCq5NVhH2cBBiD3ifm5RSxfuoxUpqzzh4GebXrFk3FHRWeOPu9ZAxJZ+41fDgCU9+M/DwAMhn74QJ4JC3SiCuDnH+8NX9RPuT7Is7eVigza8BjxTKCpAECSohwDkM9Fl8AqawX2wd7P09h/+l7nAEASY6zf8ixqn3bu11jwv09/iuzcuwiM+38nENDbYnDIxOTlMcbzlO/olYbOu92ITPbZKd+OxdKIJVOqqxSs+d//+2+P8nTfDvXRqJ1gOGq4SR/ZeTS3NGYUQRQWoxFOo8P2Z75p+igRBKScihd2d29H0tnjCiecTGiLyDchlUjLk2Z+fl4FJx8QsjhImybooQRh9PHMszcwvzSL2blplBYXgB4/gjVNqsJY9Q+GqO/vY3NzG2/99h4efLahYmTQj6JR6yIENpD2b9SvazFa1Dp/FYoENocolBICAPmQU/rsAcBCLqtC0QOAZAkwxbY0vYilq7cVAjI1t4pYooyTM1IakqA/FSPvTVpnQIs2wihTEdtotBh33UKnR8S9TShT1/zjjz6W8XqjXsfVy8YAXFu7paI+ns6DhophdmouBfi3//Az/P53b6J7doh8aoSFUkaTa0utvAgAmgxNi8n57EQjGeQLM7h0eQ1Lt55jFhiQnTMWID0Ao1Hc+/mP8fc//E/Y+PQhygWGgOTlUfPkyROTwdBlemiNDZsiAoDPPv8crqxdRygVR7ZYUElda3c12UykCohTAk4AMJqhRsIAwJ558rGJiSeJysdsTCJKLN+10V3JwCEA+Hd/+yN873s/RbPexdFRXUUz9zDRuCMEevkg8vqPEKFsVRN7i8GO0d9JQIglVeqhZXCMC/4QyKHpg3k6Ekzgw6wpBH3kem10WgMNLsgApIwmnw0jnUhq8udH9b7x9SDgpIjxQDYnwUwb4s8zU2QjevPemcRWBXLCUvcI+lE2zvTdXD6BRr2iz728Mo9v/8W/1brZ3DQGINMGT6stbfQbmycolnNiHOztHQiQmQSA+I3DwDdN21g8uOaVwKwbvGBmNm/sxijBVWMB8pk1BmAMmTQPgRRazR7296p4snWEQmEKyVRO7BqCbyxCc/mywkEIQCs9fETmDCESM/42k+wmTmp1TV+8OaptjmGBxALTHAPQpzbTQJfN9Bd5AAYZgGzITWY2AdnMQ9L2sovTwadt2JMwjQsMQE/bHwPBjnE6PoisdL1YUF/8GV9UjI8BRlckaA07nwutVTcVI+PZQFN77v20iO9b3hpKgubBxUl0GO1mU4mmLC7pzapn+1zlxbVA9p9JP70EmKwgfX8VLxN2q7+GlJwTAKT8qVwsIcMJJZFzJwG2kI3PMwAp0fUAYPPoCO+9d/8cA9AnXnFb84nInoUZ9Ab0zAw+WWQtaD3FopqOxplw5gDAdDorBmCSNgQ05XYAIIEETgObZJzHk9jd2cXv77+DR5890BmytraMleU8EskmRqGaAX5OAhxxEmAPAOo68SziBDdscg8OzHgOyk8XUQzDSUsDDsXRCcflJ9YhALh+ainA+y202jT3n8P0fBHJNFkmnDpzeDXCyXEXlSOeLUAuH8GdZxgkFUO3Vw8AgB2BTdVj/hsCgAbU3Fhbw8uvvCQGoAcACbrWal3MTmXw7HN38Md/9A1MT9PGg+vK5NuTojUihsK5ItY1JZTbkgFIptDb9+4rBIQ1AfeHqeKUmDS16iEiaGM6n8BsKY6ZMtUHIXTbdU1ugwAgz+Tj4+oYAKT3kgAhWQwkMRjG9DP2D08lAd7arqHPYBmmfpIyCKBJpl+aKoB5AVacBCtd+GBfOzEbY7L3KpVjJcXyOSOAxRfPP64FsnL4oqyUbLJyqazrXD2pIpvOaCjEpoj3ms8O2V7NJoFHPmfGAOTn4rD00WePsb/TwUmlj+YJgRP61BDw7mmNzc6ntc4ikQaqxwMBgJlkCaf1lvwEm90eaq0uTts9NHoDAQkM8AhTklpvYqY0I6+zs9O6PgsZinxOveSfDEcCqzzv+LEIIJVKWUwVS2gJfOggGiLoF0ImMkIqPJBkPsTwDMnYRzy99HNbgxAarR5OayP2USxbsHY1ibt3bmFpaQ5bO4+wvfdEDGEGkjHEgh6YCoZyfj/jfZjnA9Ozowl5LFWrVdVU9BikDzGv39TsjO4dQa7DvX2dI2Rxct/hcFlNWK89ZuNwf5TVhSuQOwOaUrJmNAAwEwPKmTheuHtb4T7FXEf+dWoWPauADW+3jTq1r3Q5LpWRL0zp+SWA0+gNUW/3UWuOsL1TwZPtimrR2ZllxPic90Y4PKiKuUd7jZtr15DKRHCJAOB8SX6oAgDJRuubd/NkEO48nwIDZ36fH5AB+P59HB51xOxbWpnDrTvX8PrX74jt+u7bm/jNr9/H4W5DwyDmrpEp/OLL17GyOoNWhwAgvSpxDgDkflIqpZB1HoDyjBvyeYmhdtbD/lFF1iP0hOSw+Ouv3UJ4UEN02EGKUmP6oY76VqNF+4gn+9o/DQC02lxeTQGLFA8AKrwNJBxEFQDSG5kE+IMPD/HOO6fIlYBbd0L44z+9Kw/A4fAMnW4NyWQG2WQZo0EGPXoAng1wWK0rBXhIRjeHLRxckQUogNKsQOxctGbWAyT8vQEZ7rxnfe9kwPo7At08h5ngKTubqDPfD6M0PYVrN9Yw4wFAB1J5BuBJtY57v7svAJASYAKdAgDJACQ7v93CwcERzhpMIu2oYeXaZqgPQWwCgGNFhzuzgwCg+VbFHePM6gIyAFm3jwFAfo+L6qXA+X8RYAn67Xowjl/u0yq9cufpAKD3obNrrX/nBoc2tLTgQn6vpwOAE7bhePj3n0EC7AFAS2aNyIfewHezIOFgmxJ+3ht6XQsAjFPV9i8HAP+r7/xpAADsISJZlwNTCCCLcqQOxf1ylHqrxmwC4+yyPle/0mpE1qjmkeprf8mU5Tk+8WJ1h/nnJOD8+3H97GSJImk45YeGsRGeoWS0uXCCcbnt5OGu5zhXZlJa6mrb4JrTnut9nIL+z+4fXwQMJ/82CKZNfj+RCk88AMOkIdOmi2dBqyYAcNBu6Fev28KgT4Ya/UW7oAcgfUaNEEWGGEPdQuiSPNEboFZvKbW7dnaGWp1nvrHtua4NL4lLXbC0tKQagPYDFmBK+SsBGj7TE0DNr3gb4kflgc7P4D0XmfpKzIFDTJ6n3FRTORuOhZNxRONJAZMkilAB0u9x+GLqCw4imRDP9VCp7GP7yZbeK38WCT+rq5eFc3DITwCwjyh2D4+QZ45AvqBACVnyDCb2Y5MsBAPspFii0o/XlknKlFZ3Gwj1W+i3axjyGjNpWaQwAqbmIU4PwDHJYuxfaete4K3fjy8AgP7v5fnn2LYW/Mm+PoyoGNPG5Dd/Zl5zA2C5JxIANAaggYCeMOEZgArTGAd68PuaHYLv63rOi1O18Dnm82S1+71OQT5+sOiYgxZUNPl8/l9N+lO7/+evDc+eiZer9X/mFWnp6xaONAzbemDtPQYA//1//czo0fpnaDOmuhTDoN/D9ExavkGUVnqDZzGcQvQ4ghgQ6YyBK3wzPGSyGXrJpLGzs28AX4PFoTEiiV81GsDRvtnDEbTRL9Y1ZF1EbCLJ9bt6aRarV5bli1Isl6Rp58EoGTCDp8XkCknOQuDv7bfeR6vew8lxE70uH6SwmEa5zJTS7XiQvPveu8hnU5bUGh8qtGFmKoNsPoErlxfQaJzg5Lgq4JKFow59+Uq5RpnadxW4YVy99QziqQLy5XkUppbQaXEazKJyIE8hglk+RVipwkz5DA/QaJ4ALIoyUXz66fua7i8uLeHhp5/Jw/DktKakXXpmvfDCC5qi04SbEhdu1nyASFP+4O3fYP3j++i0jpGODLA0mzdJnZPBThYGDw7pK2wNuUMhHEljqjyLpZWrmF+4hEhmCkgU0R2l0B2aMeZ777yJN3/yd3j86DEyKWBhLoOlS8vY3dkx83Oix44BSGApX8zh7t27+MpLL2AQDaMnSVJMiHOvT/AojUJpBvF0yRiHPXro0EibC9QKJxlz8kFUbDEL7K6COTjdJsNs/dEOfvLjN/C33/0hKpUamFWgdDmx/NjEESQyrzRtuJSWc12JxWoSY2n3+bC6B8hLXflnTRrIGhXbdYQ248cFChplngxAsuMIALIZIAA4M5WXHJqG5ZK8KSDBWJ8qbrys3x3OOsxcqrYZpzIzh1/kPUH6iPE9xw38Y6HMJF8VtYmRAYDNM61hegX9wddel0cVC8lPPn6gZ+7ktKX/Uv6WTeeQyRVQqVTVqGmz8aDRWLo32Zg0WWGQQ9d8FwnCTpVz8ltSqab0T6YHhgUAmmdbCgkmbza72N8/wfaTI8nTyLahb1u7yylZVA0672M0nkGIoLNSgAn2WpgQryH3jerZaSAFeOKF4RlrBL7McJ9GsUM9MzTw59phERJ8mQcpkxQtSIZMHe8B6AuBYIruuX/8BX+YPF8uJGSc+uTeq5/WSAJi9zsYRjExKXaPZSA8yB/Ec+KzAAAgAElEQVQGT/vRT2MA+q8LMuEmkubPA4C2zi0ox68Fpq+SEcDng4ygYcBTY+xnKS8WmuM2xwCgr1HMRNvCorw5MYuZFhmzffrazKGYyyNFTxLuU2TKUWY7BgDT2uuZFh8lE5gerwEG4NtvMQRkTwezHcJ2WI+9F10h66XhFyeDHMroWeSezmQ/MlYzacTT9ITLIxlPIcGCgMUZAW70MOy2TAJMBmC7p+Jqb28b939PRvunKvSvXJ7D4kIBsVhLQBxtHcJhpk1b0AlhR9ky2LtV4TZmAFIw3CU4TskDL1/cJMCIoxuKoYMYOmzGkcaDDQMAD/bakrbOLkxjZr6MZLovGwk2hp2WAYB7e57ZFcXNO0solpPaO+ifxr2NQ7KdJ0c4PuawixYGUVF81gIAoEmA1+EBwPnZHJ577i6+8bWvSp4Yp4ZV54oHAF0F5iTgutbeVwfA1uaWeQBWT3HvnffR7rLhjyBFAHBqCvFIFPXTQ7a+KOfimCnGMV1MOgCw6QDAnCSkZADyPDiuEgDc0CyQ+wIDIPj/OfSj3JesTQGAWwfY2m5ZjZHMqOjhGuW1597Fc5qFOJluZP/RU5jrhywngoP03lrfWFdTv7iyjHKpJI8YJq9bSnAH7SZ9LhcEAFIa3+vxnKC0u2WeatGwgCilpqdYfNELyhX4I8pzOvjogy2cHkdwfNhCs2YJ8VkGoqyW8PwLq5hfIFPQAMDwsCO1QDiUEfBEUDGayqDZHWH/qI6zDrB9UEW7x4aUSe30XaVsZqRnm40eh7NcewQumVbKAUCzwfOWqdfGVJidTqFUyIm5SylnLh5FKjpEdECvvI7qIz6D9Hc+q3VQmFpApdHDh4+eoFJr4+CI8lALG7l+rYDn797A6tIMdnYeotms4uT02NltxLUmOvLb5BlNk2qrV2TkTbntYIR6jWEINe3jbKCY8stUaPqscb8hK3NvZxfNRkOA7s21NV336jEtJeiLZ0nSPCNOTqtKT5Z/I8cDfQMAo6MuMvEQytkEXrh7QwBgLtUeA4B+qKv6pMMhdl3rpVCeQr5QQncUVsgEmRJnbYbBdFCpnuFg/1hrvliY03CaA81K5RRHR0dIRGO4sXYF6XRMdS/Zf3OLbLDS8ixiyAgbF56VrJWMNT8JqeIxXhUASAbgfRxXOgrho7XN7TvX8NofPKN1/O7bG/j1L9/DwX5Dz4OsS7LAy6/cxCoBwPax1jmHCZIA/+pjnB7bCVMsZsQAZD2iGk0pwAwB6WF7dw+0wS5kgeXZEF5/6ab8/xgCYgzAgdaKBiSxISLRLhLJkQGAcdZiFijlBzaq3Zxvqm3ctJxIoKcU4Cls7QzwoRiAJ8gXgLVbwJ/82TMCAHvDU/T7TdBfNJueRjG/LGC9etLD4eEZDqsNRFI5DOR/FBP45C01fGieV7jw7OIAi8+Mb6isjPM1iQ8J84NlskTMz5pfQwkkAcDr169jigCg1jStVgZoNztKx65W63j48SaqVTJbYwLCu2CvwUEQ7WPC2Hz8WAxAhsHw2ufonU6bDLJXHGDjzzy+PR+C5b3nCJ4HAT6CFJ4ByH0uCBA+re74HADoGIDjn+mA20kIwOS8nbDBCaA5Kac7Jy4yXsZ11YVGOAgy6v0FgGL+kU9H8BVkvwV//rhWOudhxyHoxAJIjb/UDkznjSNObzb5Dju7E57q7MuaHQGA/JVIsqYl4MX9NoS46zuMAeiIBiKCcPjniCFfIgH+y+/8CZaWZjQQ4LCUyjiRA+RvHLJlxOGrC2LTz3HTehsU2ECWgQ1arro8Hkay9+9D23wfJJWUiBeOZOMDHQKp0JO6dwJa6HYIlCOb2qxfBFTJrsf3Ygwrclff3fvgevV+aqqS3PXi//ep0/b3E+DY/0yqTLTeHRjj7+9kXTmlTECLdW6dOKsBWS+xFiUASGlqq4ZBuy4GIKXA9KkbkAlI/78Re0LeE/PBVl84HAkQJlObezRrC4VOnZnthxRQTvXB2pvrSinA2SzSKRKnkrbW4o6JOxy5usHdPzdYVS/B8aSz2pDVhQIz6KMfHgOAtLfJlYtIUsXIIX80LisPvsdum3sP1WdUqtign178W1vrsmwzfu9A5+LlS1dx7eoaukwdHkWkUumGIrh64zZag4H5+TNNlmGwDJHxj2HAA1C9Doc7gx5CZNONU4DrLgXYgNZeu6XeQiAymXdSNDlPercGz4fnPJ0xp5V+IWXaAkntxftDmxGpDUk60nW355wv3k9TsjKQxEJGNJxyXvQioAjYNt/+4J4lJvVTQnSCaz24loPvyf/esINJqKO+/oIkP0gg4f+jBQgBaCo8xpJlsRVDiBFQkzw7bKm/TrrNc0bWW5To/6//4387un//PewfPFZxn8vHcf36iuQ+1GYXCATqqKRRLRcOqeikj3OawOaxqSaGxWYkFMfR0YkkSfUadfA9PRCceDMVkBNcFm+UmRF1JTCTy6RVFJPxJOljKoJMIYmpqZKaNcpvbUpkscV8mFi80gCbBsQbn7Ho64n5VK8NBP5dWl3D1Su3MFWeE1D4q1/9gxql0aiHQiklNlU+l0AmG0cyERFI0KjVtIlpQVB2Eqbfm5mu6gClHCMUxvylS0oQS2QKSGaK8jSi9Jhm1/5h9wBgu2UJemJXNs8kxyIQuLOzKcYhG276/1QqJ2i3e4hHYkrivHrlKrZ2d/U40t9I1ysyQoJBAp06apUdFeGcyOdyUZktewnqZGF5Hbj549mmTzAuJYZWLltSQERvyJY3jSbS6HIKD2Bn6yEef/Z7nB7WwcDmhYUSVi+tYGdvV/eT14eSO8qgTmttFa9Xr1/DneeexfTSAlqjPprdjmRFsVRWzRlZh9EUmzSyGZ0EuMeJVsgYekzLoh8Rq8xhH4NGU/LE9955D4lYGpXDM6w/eoL/+J/+H+zvMUyF5EjKg9mwsaClvI7Gp15uScCKgSUJJFOUs7vwB8c4UzKVoxLrwHFTKRpkEoVvd+l1yQ2A3pceAOxg0OZE2wBANh+pRFI+apwY+Hj24EEzAQFd6IZLMbJpYsRo+yww5PPB5CPKD4ZiAfIZW12ZQ7tzJgCQXkPN9qnWE4tyBeWUy+j3hvj0kw2cVJuoN/qSwW1s7Qlwo96fTFxKu7zh8XgTEVPpguR0QD8PFkGGxbLYpN+SPBb5TNDYOwAA0kMtEiZDoycW4ubjfSQSeYHv/SG9X21qSYkeTfpjUQKAJiOiv+fYA9ABgMcnTN7ujVOA/abpfUr8JMTLDZhwSQDgnwIAUjrDBtgXESogLpjyXSxMg/cyuIGPU4K/BADUgeQB6bHJ6/mCdXgBAPyiafz4sBkzDL9AKjx+P08HAPmefLHO3/davXMA4EWAUkEPbMKGfXm/svj0/m+6NvSScMMFFm2U1XkAkAAtvUMZapBgOhoN2gmOMWjjcwDgrAA6+nl5ALB2dCQbif2dPTXCBE4kORgXtvow9mc3cRs/y2Nptrvf8gCmJCKDRDYrFiDDJVLxlBiAtDmOMcGezGxOIjuclnKq21PBsLO7i/u/fwdPth6wL8fqSgmL9OKL0hOgLbP6cMgDgHyuggAgC3Gb4HoGIM8w7qUsnsJRGtLT848RGzF0CAKGCQam8dn6CR48PMD+XlcS4DkCgLMFpLImASYg1e0MUT3qYGenrolkeSqG6zfmMT2bxsBJgPm8cQLMhPAqAUAxAOMY9vpYu3EdL7/8sjEA3/iFksUJANbrHczP5vH8C8/iq6++Io+iRNz2VwsCCUzWJT9ysqwAAEjbiMdbFwDAEZPEc5hm+l0sgrPTgzEASBnwdIkAYES+vMYAJABYfioAqDTY6VmdMZxEj0IEPQkAVgUAPt7tgEsmEU+bIbYkq10V3FOlMpYWl8SoYbH+ZHNLezHlvIuLi9jd38f2zraao7mFBZ3XvN4bD9fFmCWTsNUcYnlxCuUy7UAYaOb9TC1dj3VWKkXfLqapRzG7MO+um1ly7O/X8d69R2g20qgedVE/YWpgTwDg5dUC/vxPnsHifFQAYDTcQLd9hpPjYwz7cQHYjKRPJLOSm+5WmtirtPB4/1RBKKxT+Kza3mnsJhauBJ5Yb+h9pdMCGFjDkB3S7XLAA0yXk5guZnF5dRHpaNi8/yIjROixNugZqCOJT1xAV356CUf1AX762/dweNrFcb2HGjNcAKxdm8Pzd67h0lIJoWENzUYVZycV80rqDXFWo7x9gEQybaEjnFZLc0uvtogCrHiGNVp8zmJIZ5IaKjBJcXp6SuuOsvCtzSdmJI4Q1q5fF/i6tbWlQSAHu0wb39/bE4BM5QIHQpQAs5gwyX4X2VgIpWwML9y9JQAwk2iOJcDeuJ0hJUx1bjTO9LNLU9PIFstqlggAtnpD1Bgwc9bE6VlTa5FnPb1xzZ6GwOQZDvePtPes3SAAmDAG4NIM5hbnkBIAyARysqajYFiZdTHnU1S55oMAYKVKphiwtDSPO3ev45XXbwuwYAjIP/ziHRwdGiOFACDTr19/9RmsXJpCs2MhILU6a2l6AJoEmPsJfYAFAMbJoKAnY3gsAd7aPgTnn7QRX5kL4/WXbyIyqCMyaAsAJMRKiZ0xAAlAt+VtbAAgPw/PE1sndr46TyU/V2Ai7pApwAXHAByIAXjvXlUA4PWbBgAicoLBwADATCaHXHoa+cwimrU4KpU29is1HFVqGJAlzGsYigtQ9Z69PriPe306ndLwiuoKPu8emNDZ6Y5dL/nyEkcZzgv8IABICWRUyhgOV0oBAJBM3CAD8LOPNgIAYEz+hEEAcOvJE1l0kEVM5grZxf84AGghIJZeaXWvf3Eo22g09Zyw14nFGAzw9FrCaoUL9cp/IQDQ/OzMPudcE/1fEAD0Q+cgAMialqmvx5Wq+jYOWCYAYGQCAGoAbECFgL8vBQBbAsPp8f3Nf/OahYAwbR4deSaTcc86VTZPHCaKBUWfXRIO+PzYOawBAQNuQHmfgRphZ81ha8CsBLxigyAB14iG4h4oCSwF1VJeLqt/HwikcH/W+uibbxrBRYIk8iiUUsC95FnK4Rz7UA78J2FtvpYT0OGUKfw7WWk4BpbvzSbfcAKMBAcHtn/wfbqel4iB/7NdoclbcutaqIJnAPbbGDXNl44egAQAe92mgk0ZEkUQ0A8/STAR2HdWFxDMfpTPE8vReq0+lgHzmnkAkIQWfi4fXMjnmEoDhc90Lf3We3x6j255jbo1r72G+6GrYRguJtJDJCwPQEqAk9kcCtNlpAs59EPQUI1e1ubvPkK/HRJZg0FEZP0/fLiOzU0DAE2mHFWvTPbf9es3cOvOVxT6oeTgWAJTi0sY0Mda/t/s42z474kOtomb4saIqmoCBQCGh12M6COuMJA6Qt22ZNbDThutTh39ftfSgPt8v+bna8qmp7M59aMuAH4X9zJ5//mzBdY/EPDjmveBg7xvtuYIOhKzIhvR2H/BRGZ50FM+7ANBAqGiBKLFuvsCj8rPDTzc+6Kk179EzgjImyfrOfAoBb6/RT6ZJNy/X34l9xrWe3zmQkzK4pCDP4fAJVmbBG4FYkYQ+l/+h2+P3n//PRwc7KhQnpnK4auvv4Cl5TmcnhxgfprJfybXook7AUBOJhgG0unWNT1mQT3oRSRtaDV6aDR6migTTa1WhyiXY4izYK63US7lDH2NWlz63MKc/NRoCswCg8BHIkFGGFuxoeQtXdIi5ZXGCX5fUpZGg+8jjsN9FpTGAGzUSR0P4+WXvoa7d16Q5PDhg3X86le/MgAQPZktE5AXoJaM6UBlE8HERzaw3MB4g8lMiDPGXcbIRrGl/juUiMpMPpKIqcDuynR8IJotNwR+Lw8AUubMDZoJms3mmZqx6skhavWKGIAyqe5zChlTc8JNhAysQqmInf1tTQpIJ04n4yik2awSBBwgNmpLpkKAlw1ZjMkUF9JHg5ugBwDlAReydGdOoYcs5Loh9MMZtEdJAYDGaqihVztCp1FTkTY/P42VS6syhmcxIqDNAYDHlTYyeaYGzeP67ZtIlwuIJhOIpow1yY2AUmZKZJhcGI1kFQLCgp/+VwYEU/IUVYNOZ/dhrYZK5Ujm6W//+i1EmEDUBXqDCP6vv/qumGZkw5M1yKlMNEGvPFJ6zdiT94/AimcAmoedBwLOmxaPzygWqCyWmHg9HKpB4IbAh8sDgJQFDtuUCkE+TQIA4wk0a3VRvonCe4BqnGL8/5L3Zk2SXee12Mp5nrMqa67qGSAEgMRIiIMkTqLiKizHvS9+8IvtCIcjHH7xm1/9d/zicIRDkiURJCURIgGCGBroubprnnKe53SstffOzMruBgEOoXvtjGg00Kiuyjxnn72/b31rsEXMdHJMAFD/08gJ6NFkChyTpkgIQA1r2ACA62s5DCgBDk6UDNhu1QTE8L4UVvLy1SSwe/fOQ0zGAfRppemN4MneiSRgnP5ITqENxxRT0+LKMxaDcH5z4vqjdM3Ik/ksEkA102YNAGjWHvBMGYBMbvb7QmhbAHD30SmCQUqG0mbayJLFS1bsswFAUejnQkCqla8GADKROpMlEBPQJjj/EuONTCvLAPz3AADn04WdbPXSm1x4bv+YAOCzDhQ2I/MMwD8kAMjCbaVgAEB6ZdKGgbJGMQEXAMDC6rLZC6IxeC0DsFYs4u5nd/9gAKAnaADAcDyOUJSS0LAYpCyq/UrOGiHgoQdgzzAAmQ7f6+kZOD0mA5AA4BMDAG6kDAAYoJUDgYnBHADIz8eCXbWZvFBmEmBTgBOIInA/0oQxZAJAJkxZC6Lr8aPvDaHnJQBYwoNH5zgnANglAzAnADAWMwCg/EmZpHvRwcE+pdxALh/AtZsFMfmZNEtpqgDARge7jyjHrVsAMIRBt4cbN67jjTffwK2bN/EvTAFmCMjJCRrNPgqFFF7/xqt4/fVvYHUlp+KQRbCCYObA6ymr1AKy7v/RNoIAIJPICebyEeXEMhpJaBjo95LdVZQEOBv3YzkdRSbJs80zAwBjBgCUrUCrKwDr3sNdMKlRiXXLy0gk0xo2MLRlwHCJ0yL2DovYP+giHCU7J2QAQAKmfQ76fAYAtAxAAoAHe/va81ZXV7C2uob7jx7i6OhIU9+VlVVk0mlJb5482jWhIW1ah0ywVkghk02LxcR9mc06wUsjPWXB70Mwaqb8lOzKaJ3FGaI4PWrh44/20KiHUCr1UW8SdO4hHvXh2nYSf/Pjl7GxQtVFGwFPB34/mdbnaDWGknN4/BMN2dq9AE6KXZxXBji+aKDdZ/UfQKtHSWRQgVkKQfJ6LADY1XAxHI1Jztxp0eicLF873MpFFTz14tUtATlkAIa9Y/jGfQGAAYYmqDGJoNwcIplfw0UL+Nuff4CHR2W0+z5zxveBm1dnAGA27kGvXUKtUkS/00WjTclUywCAkbiRUBI+5xkO1icMFOqj1mih0+4LxGSICtl8BGrI/uaQlgxArjXZSgxGUlKwebi4OJNCgADgGgHAs1OUa1V0eybZWeeyAEBCL33Eg2OkIgG88sI1RIIDRAKdSwxANctOAtw0IXFGApxFX6qNiQBABseVyVqstxXCRQCQQ9eJh4PysNhfxTOue0rwryEcC2NnZ10p35QA+5ncTTXCgLWvYcsbW4zL5zVBW8rOpwzASkf19PrGCr72tZt4/a1bqsM//vARfvbT91Ep06fbAIDJlB/vfOtV6wFY0pqmjUi53Md7//o5qiXjyJJbSiORomXKWLUfa8d+N4h6Y4CDgzPJvAUArhgGoG/UtiEgZmjNvdWlpHv9fQTDBAANa8rrNw3eDAD0yP9vFvZF37KIUoBH4yxOzj24/dk5PvjgAvE0cP0mAcCvKQRkOKphNO4jFokglSggEVtF0LuCk9MGSuUWzkp1MWO516ohYk9h+0MTwmbqHTJzWPOZ8A3u65RUWfmi/frFJEgnCyP4x1rLHwxqbTIYL0NVEZt3KSwMANhudLQP37vLwS0BBvY7AQx5BvBqWQbg0cmxeiyeRTwfaTnjAED2Go4R72oKek0bzznLSJkDbfg1BAA5uGBtawbvXw4AdNJeB8ZNhz1z3r/mPbDZNK/fhwGov29TLecBwHmGn5r2L2AAumsiZY67z/P2LzLtt55qPI8VRGCIAQr7sT7JBACdBJh1MQcSVNWQjR4OmhRg9rL+IHtF6wum8EE7nLT3g32J8Sh3ip8xglFKngkAMgQkjW9/961pCrBn0sN4Qs941hOWBSi/TAOok61FZiDNilRHyxbGsFudNNwA1F54x9aqxTKCyHw0gDWVV4u2LxaJNzdxasejEEEZs8/APVmYKETRXGN6rBl7MBOAyLfr8xjVnugGbmD7FFOLZyLvh+3PaLtE+zGSMOYljw7Msc/j5Vp6esf1LxzCzvpg/sllANCFR9LfdsYArGPYMQzAUa+NsWUADsddEYgYIsrfqYDi/bz/4JH8jTnQZQ/iAEAqmVhnSJhnwVKqD+Q9bNUHlOBGoxzSTVQrcAIXDgbkKStw3m9CMWVLMNGTrV5PtSNxEdZ+cwCgJxhAIBpFdmUZ0TRT08cCAHuDEQbdAXrtIVr1ngbBDCGSn3Ktjid7uygWL7TPxZNR2Qtc2d7Btes3sbqxqQFjJJlBMJoAghGM/SawTkMpvi9Jwbn25tl2DHe1Sp3RABPaoYhp3wf6BAHpD8LrS+/FrhRglAKTAUhAlNfOSIGN0mT2uuyT+Dwm8XxQ7uzvGgyJgxSe47zGvAcCaLmXLDAAF0NAhA3RSoyhIFZe7Pz4pjL1ufRzrTgLXjoJuLHymHvND19sCKnZN53X+wJeYZOxtb4JvEpBZ1K4ZdXHXsZaUWj6TIKGQmqpHAjAQ7CTDQzfB8+I//1/eWey+/ghut2mCr5oxIu/+su/wM6VTZyfHSAZt9ItAYD8RXlgE51OQyAWkyG5+MkA6nYomZpoKt5u9dDrjnB21kNhKYxYLCJGF2U0BAB5EwjaUIYSiZggBYJZfv8EIzZh3gl6TAYlIGETJw0TMICz03OxHiipOD+ro1kbqHBhAmrxooFvvv3nuLJ9U6AEw0E++eQTxCP00fHZ92zN7F3imJdBJI7JYpBrFSGTMdaWCvp3brKKlCbyjxH6ZGsxAj4UFtDR7VC/zon/DABstJroU/c+6osBOBz2dL1opt/r99FuMRHQmENzYSouvNHQ9zg+rSKXi6BW6yAd9yKfTiMdD6JTKyIZ9uvfkwQzyfKkub4SGReQcjVoMwagWzDcVHqtgaQ3ZGRR0tyZhEXzPT46UUFMhmGvy3vM9xfH5s4Wjk9PVTiw2CGjkx4H9TpDf71IZjLYvLKNcruBzFIe6zsbSC/n8fndO4hEU0hm8ohEM1hfvaZ71+2TXcewGcpIQ5Lv+kIh9NkQVKs4PT5G7aKM8vkFem1udjxogvj7f/gZTi4qSnHjtHU4Gcq0nY0pgSojjeCgiQb8TO8xG7DxpDASYFNEz8w3nSyWhZPMtsfjqQRYACA3XIWA9DHq8toQQPaJwUJPlla7jXqloiQoZxzqDLsVQKADbPbgXwYAzab+LACQZMiVZQJpfQGAXL+koyuN1UMzWXPtZD572kEum4LPQ1+GAPYPzzEccd1afwJb6eqwtjIHXpegn7KEufcmvzdz8PII5fVkwUkgmxJNtWVeKKmSP5seoFxPjgH44OGZQNgYDXqspJr/34WAcL0RjOAvApRuQ3QpwPSn+ioMwP/cAUC31U+p3FOJsJtMXT7Q/lgA4JRAYr123MHZrHIvn0mA/5AAID87wZkvCwCSARiOxLQP8FUtFfHo/i7OT04x7NN7lnYBplidSYBtkT31BLTeI/a/JfExp6UGBgQAKSWVD2AwhKA/aFMnZwAgp71kAHJo1KUHYCCAi/NTfPbZx9h78kgN9vYmwaMMvB56AjAA5IsBQOVX0+9UN4LpnjQbphyWMkfjScXmb+ANoosA+r4gep4w7u8W8WD3HKenQ4F2yyuZLwAAmWJPANCHazcKYgDSL1Rp6RMv6vU27t/bm2MABlQYGgDwtacZgI0RVlYTsqR487VvoLCak5T79wEAKZXhfkemJwFA+iXS15Q+tgIAM1FkEmFd4ykD0AKAZIhRXUCw58HuYxuwA+Rzy0jnMgI6OOHkOXZwdIbDkyJOTns6Twm8cFjBgpIMGH7/dCohGw4OBjjA2d/b073e3t7Wur137x4Ojo/0c1ZWVzSYG/WH2H28q8EJnxtKqZcLMYGJ9Enl9aGchQAy/Rl5rcjuoOqAZ1RuKatmTRP1SQzHB23c/vQIxaoHp+U+mh1KlAdIRj24sZPAj797FVsFpu62EfC2sFbIyIqjVO7oc1Il4fPH0O75cFHt4/iig+NiA00BgH7Umk1E4n6xF7kOuP/T94fNQyKeErhJhlivw0KcEpi+Bou5bAhLmTi2N/II+8eIMWyFxvisDSZD+Ck9IgDoj6LaGCGR38RFa4J/eO9j3H54KgBwMPLI6/fqdg5vvnoDm8tJpKMM/6uiWTuX9Kc3hEzKCZzRnFoMfAaJeChXI/tvoLATyozbHL6RBRWPKKhN3ovppGoIGvIztTlOMLTdE/jiBmudDmXBfrEFaTPB+qLTGxgTbE60pgzALhIhIBnx4GvXt0ESXiQw8wB0TB7VBD16ADblJZgUAJiXHGwGAPbFAOSvi2JNrDkOQCkBZmpirdLUOvaNoRCQaCSMrSubqpuWOAxhCgzD8Uj0sRLgqaHAXNNAUHvKALz9KSrlttabGIBfu4lvvH5LdeVHAgB/KXbfPAD4re+8gY2tDPpDysonKFdbKBd7+MU/30GlZOTg9AEmA9DjHej5IFjV7QVlKUDLj0UAMEigetRDwDu0AKBGwfJI9QV7YgCyz6Bkkr0thwkclmhfdwxAeJQOTPn3aByZegAen08EAL7/q3MkUsBVMQBfVAgIGYDci+lJnk4WkEpsIBS7gsqpYf8RBGQSsMA/KwF2gwpj92MAQMMxB44AACAASURBVP5S2jSBMptwMw08sAf6zAfqsom7kWd7xGZnCvDOtavIEgAUU94MJFmvdZpdVC4auH9/D5VSC8OxYbsaANBJgIHj42M0Ws8GAHkvBJXOmcI7D8AZQGkkru61CABSIuzYjAudtv5z6vln74+eqXm7h+mfWxaahXJNGJgBVfV9vqQE+On3MGMAmuH1ZbbiIgD4rBAL5+dt1tccI0iLjTJGo/JxvtJPA4CO+UnPcCq+CJJXtY8IALRklq8KAI69Q50LBAB9IQMA/tWP/wIbm8uIxVkb9zGeUHVBD9IhvKMRWo2aorlZhzOt3ljzmCE7G3uPJPoEoY00k4NHDh8UQkgmscIpDXAg5hbBSXoGTAtV+y9OdmvXswCEaSS5+RoxBC1ricCpYbvZAYUFg4zPmQHFZ4Yo7MsWw+bcw28BD4FyLlDCBGpqHXFg6oaMCwnB8/5z5h1aZZUNx3TWTFJB8/tYH0WxgMUw6TBNSixAAoDDQRODDocATP4dABPDACReRBY664J79+8p0Z1rgsAZn+1Wq4V2j4MW2imR9cegN4ObJuNRgU4kCRHAJ+jklIfyrveMpAR0ICDJOgrysaGm3BOlNBsYiSwBQN7/AGWt4SC8kQiWNtbkdU0A0OATtLkla32Mj96/LUCIljS8HwQqnzzZQ0kMwInIFKxTCACSAUiVQTSRRjK3DE8igzFZjF5j70Xcg+exymt5E/J5twx12+8q0V3pYH157RqvRaYAdwUACgQcDXSN6avLsKMR1YNDCwDOWxLpjs5Sr01ZP3ue55mibpu47LlurDSeAgAJitEjkKBz31xXKZlsqjV/js5+AYCGUc1fXOvOamF+n5vfw9zPVzaELK9mifdGHTq3n43MQGPGeHw6FMb0Z7Mzxw2ALgGAfAYl8TV7ggBAPYPcH+TjYb1EA/D8b//9y5OL4hnabXN4/vV/+B7efOPrCAbGGPab2nxYUMSjfgwHbXg9NFDuod2uolIjI6xqCi019WymyKgI6XA7OjpHsdhGOGRQbyKtDNhgQh6LYzIOCAJubKyhXCkKZOADprXDB40ML+9YC02AysQr8+RyqQ6vNyhT5buUPpY7qNcInvUlQ1zObyEWyciXj/RcFv5BpYAGBcjRz6lapiE3cHxAgIseJiFjDm1Ra15iFmcicAyBVDKC1bVV9McDHB4f4aJq/ic/9uZ2VkUYX6UKU+HM3tUwOSfaMPg778dywUil2DgQANzcjCFNJoTPJ2kKG04u/m6fwQj8+iCigQCyqZj8aehTM+42kI6HkE3HEQlTItGfmlrPNnIHChofQIUByIjehC+Yg9IAMQTWOH3k76QGk+lG8+9mnQmKwMpqEps7xgPQhGaMVUg3GkM9x/m8X8lDlWYD0XgMq1sbeOHlF7G0toyPb3+Kh4/2MBx7sLV9E9dvvIJbN1+CNxTH2cERCptraNXrMumOkqkyHOJnP/0pPvv4UzHtUpEkYnHrL3lSxi9++TEOT4u6qDxUCMxS684CnzIaL6mvXO42nUcegaK5kwVoDjwT2W1MQs2EZoayM79X3nEWaTfTLQKAI8PwoyfMkBNrAwCSQSTvumIJzWYH3W5Hm6ChzhOMMPfbUZGnnn9WNjkFA1npqxAeTBmABABz2bgKZweO82vYYPJwYfHAzYxT19GIHhEByYxoyn1yVkGz1dOEz/x86/s2Nj5wlCzzRbq+KSTskalJqEtg8yLMqXM0pmeDAOuAm/Wor4aShzin5TTfJzuDScRHhxcYIySQRZHjZLr4+b6yCIZi8Hmj05AeFiXyfLITMK59gsrczOZfmsCL1uxTYUOmCg9OvgjAXmIALqQgcSNns0tKtJPTu+JFG/vvKAF27881Lpfe8Nx/uIAKF8qx+HXTKfGCDOd5UuTf9n5nadTmJ029A+0tds2CCwepV+p/cACQ9683oOTcI5ZsKpFEiIfSggcgWYCUtV+9eRVkAAoAnGMAVkpFHDzax9kJU4DH8Fsjbj3frqdxE+U5af3MqNwYzEv6GAiK8Rek7Je/InH4g/QyNQ2GCmpN0ulD4iTATOqlB5gHlXIJj3fv4f7d2/K03d5cFgOQTScb48sAoJEAy0bCScC51u3EjteF54PxY6RswCeTZbEAbQqwJMDeMO48PMWDRxc4PRuq0V5eTT8FAJJ9XyqSAdiWR2c277UAYFy+oZxWc5+n3cSDe3solxuGARjxY9Ad4saNa3jzjTdw89YNvPvuT7DLFGCFgABrK3G89tpreO21r2NtNa8zdJ5dPt8UuOs4X3SJAXhwMGUAiuU+obVFDKk0U6e96LQr8raj99pKJop0PCI2JifCTIVnUAsLUU6iaSVDsGf3yb72VxarLKaZBsugDUkcPD482T/G8VkFZxec3JNnFZNHMQusdrOuPTWZimJDEuAQCIRTLso6ZXtnB4l4XMnPZACyyC2sriCTzuhsJkOSxX+708ZoMEE2G0Umm0A0HFLd5KbZ9AHUKUuFA8GksE+fme/D543D70ngaK+J25+d4qA8xEmli1aXcqqJwKdbVxL4r374AraXx0gG2iCwEg9DzPhipYNGe4xEel3gQbsH1LtDPDmu4qzMBsR4Fjd6HYQifmQyuSkAeHhyLBE3Qc7e0Phc9qkZplSo2xTjL5vyYXkpgpde2JFdCiXynWoVw0YN/VZLISCUXseSeYwQFlu164nj//i/3sXtB2eos8ZnSCXMGvruO69iORVBIRPCLp8hDnjbLfg8fvlD9siOIC0twGfBeNb0KadqD8VEpd8cAUDWcvFESOFY0VhIRupsqI6OmHJYQTqRRatJEMx4/dC+4vz8VDUQ2Zc8x+glSG9ank8aCApiIwOwK/AvERrj5s46sqkAYgFKQPti3KhmsEqCQa8viSjDvjJUN6QzqnE69FgbjBWAVWk2pUyhDyCb8GgkA68vohqsXq6jUiprD7h1/YYYgFs7m9i8to388hJ8BADJoBF92NVrs7CleW8gsubJAPz09m1Uyg2xWyl3fvGlm3j16zcNAPibe/jZu79ErU7lhWEAptMhvPXNV7GxlYXHR8WDGaSXyl38809vCwDkXldYyYoBSKDCSIAD6HfIAOzh+KCkvcQwAIG3X7uJZNgjH0AMO/CPh6wsjcdiYIRAkExPegB6EQxRbUHJgvHb1nk1tcwwCgnWNMNJxKQAj7M4PJng09uneO+XxwIArwgAvAWf1zAA1fP4vGIA5jNX4Rnn0G555AFYrrZR4cIU+EcQxDWrRDmobvIJ0CFD19UNSo6+dDZfbsoY/jF/znK9qzkMBZHJZ7G1fRU5AoA0d2ZdyWdNhIkeimc1PHywbwDAoVdeW6OJGQZxRRKo4LPammMAcn+alwCbM4WNuAFefPpcpkE1r1ltJ+BaHoB9gV0mJI8p2/NgzGWm42K9YiRuDpRz0lPr72d/Hvf/4cT4YTuj++fVR0/XOZff7/zfcwDgPCPQhYgsfv95nNCBkY5J5n6mfp8DAFm3mGE8/9iEQc0G9+Z9cYDVbpO9WVXPxz3GMCmNlPYyA5DeaCbkgfXrTDpow288Q7HTR2PLAFxJ4y9//BfY2VnV2YTAGBhRgtoRU2rS72Ay7KFZLWPIejxoJIkKyOMgPhAxDb4F/3SfBL7YRlUgIC0ITLVjQitpm2QYQvPMvhk11gUymiu8yABVf2RZerpu9Bmz3pSOseyea+NlellKPN97mfth160D+eY90KwsXCX7MwJDFIIpY3UHPM+kwAZosd7s7nNw37H+1oYBaAApdFoKp6DdhgDAIX2EWasZRr+UimHzvBH4OzjYx9HRqQHkegY4cl6SHDSxhqTygRjpUj6Lq1evmACyyRh3bn8mAgl7KgYaxmNB1SMEE2mjFI8k7BqkUpBgvkcMdzKTHQBIZSIlwCQkbV6/hh6BKz9TX8lENgQN7hOToQdH++fKTjh4fKRB2fJKQR7Rm5vrGjZ89vmnskN59eU/wSsvv4q1jS3UO30N5ZPZZfhjCYyomJS/oE+hQvwcrKOl9rJsdQV6jQ3jU+xqFn6y2+gaQIVy61YD4z5ZgF1Jfzlwp/+2AwAJCLIX1bpbCPt53n7CP1+0LdDfnzK3mZzum0qA2b8GSThQRDOtviwAqBRg+jwaFaCk8vLKNIxMl57N556MwKmlmGXkzT8rBizkM2aCSHSdplL1GQDIQYRJ8TZreMqgngO8zWczexHPJRHXFGBiwnq5X/F9qk6h/EhnnMF62Dt7CPbbPUK1z3/348yE7JtYLIh0Joa//g8/wNbmsgoiHtr0IajXSmh3KgIEA/4xonE+AEwZMem2bLANGhaEb0zPwKgAwOOjM5weMcDAKwNsXoSlXEZFdnfQwc2bt1TAb2yuoVJmMcSEMF5kmuiaLm+K5NoWzQCAnFaGsLy8hk8+vY/iBX1x2mg0eqhXyTJcRsAflQ8hPQn58xLRuB4wNuKHR/uolipCzmnCTDPySCggqr1SeBwISCYg98/RWE0GZUEs+NgAHBweo88F4wGu3dyaSsX2jw7VKFDOygebG4HXJnAafwSzAHrdodK4tnc2dQ24SRAUNZKuodIFuXdTshyPBgUAxkk1n/Qx6NSRigWRy8YQDbM0Z2rqLHxCm7Rl/435sF0CAN2hZgHBiZFDMD1R5s5d4xdQq1VQJNAaAFZX0gYAPDnVZIMvvk8CrkS6ogm/mmsWs6VKB5vby3jl9VflZfOrD97H7sGhpvjxZB4//su/wfrGjvwHq9WKpDk05eZ7ZCw678Evf/UePv31b9TovP3am/KyYwO7u3+K9z/8HIdnFUwCZoPj+lDIRziAsOKtrReVPQREz5cprYnydkS8GQNwls6riRYnl/K+MEk7hgFoNgb5wTDRiJvSyCPWBz3oxCoo1cQIIK1atFwW7/LFMg/1VILgQj++BADIZyydDEsecAkA5KRkPEQ4bKPMNZ2gtCgiAJCNPk3wq/WmNiztvfLwM5x8eUjYyTbNeh0FWu+V0yoLrnGTY3I3PTx5X8i86A3pddlHJpNSWEgsxmbWAoBnZZQrXTFTKNfz+enxR4ZhyISAWADQMQANI4oAIJtmgi0dNDnt/v8QACjk3xDQLr1mjY7z6rv8BX9oANABkIvft91o/9EAQB6MZOI4AJCgjgc9AW2SAHueBgAZzkELAb7KxSIOHx/gnB6AlgHoGABfFgBUgrSfBvYR2TiweWLSMAEoAo4mO8nsl88CAMmG5ateLeNg7xHu3flUZ+DaahaFlRQmk6b8/wwASAuJWQiIAwDZrHNgQP8bJ+FzBz0lwAIAEdQvMgD7XkqAgxh4wvjs0TEe7F7g/GSkEBBKco0HIN9z3+xPAw/KAgBNCEg258e1m8uSABMA5MCNRT/Dgh49PEC5ZEJAIuGgJGnzEuB//Md/wuPHu9rrOeApLBEA/Dpee/3rWFlZRozfS8mdzrfU2BdME5m5c84VLJcAwI9+YxiPY1oI0Is2Ab/Xg16nLgAwEw9hNZtEKmZUB2TRefweyWSi8bQGCNw7jo/P8WT/UPtYPBGTumBze8cM4Tw04g/h4e4BTos1nJ93MByScZeA3xfTvtxs1XXPaKmwsb6qNdGskQF4iGgsqoFkJBqVDJoAIPdHevddAgD9fnRo8TEcI5UOI5OlLJvgwQDDvmEAynqApVcQIJ4TjkBybPoUB7xMVE7h6FEFn907x26xh8NyFy02CiMOvggAJvHXP7yB7WUg42sjjJZCanje1JpDdAf0MUtgOAmh1R+gPQD2Tiu4KLXQ7E8wYNr0oC92AM/WcDymopH3hOcRg02Y+E72drvBgCuCNj1EA0Pk0h4sLYdw7eoK0smo1BCdap1pZxi2WvK+zeaXJT8mANj3RtFDHP/n3/4cdx4WUe3QC9H4Ca4UYvjed95ELhFENh7AkzsGAOy2Wwh4AyiWq+gMh3ruRwHKfw3rjUwogn7N5gj1KusSSrwDus7JVADRuAF/OYw62D9BrdZCPJySXyBfhmkRw8nJkQaMK6vLaLfaGnJS/SBLF55P9OuyAGAqMkEsOMHVjSUUlqKIBQhi9AwAaBUEqn96Q60jvrguLgGAw6EAQMp/WZeWqw2MRgzOolUFB2AB1KsNlEtl+/zdRDgWEgC4df0qMstZ+MNhjG1D7Fg0aipsITFvLeEAwNu3b6NcrqtBXd9YFQPwtddfsQDg52IAFks9AwCGCABG8MZbL2NjKw9fgH6MZK8MUb5o4ec//QTlIhS0s7aeVQrwcNiaAoAKAan3cHJYmTIAt1Y8eOu1m8jGfVKQMOUxQLYo93sCIYGRUoBZ1zgGoDHU5512AOAcoDahZDKCMVhbZuQB+OSwh08+PcG/vXeEaBK4dgv4/o9eEAA4GtbU27C+JgMwn78KjLJoN4DzIsOD2mh1ePYYANClTrszkYAY+wENSFXncNjJ/f+LPaj4f+cZgg4AzC7lsbG5jTwBwKBhAPY7lO2NxGRmOAwTwMvFJgYjAkFfHQA0MmaCTwSYLNNrrtJYVJ4IAFT6vEkdpcLjqwGA5j45IMh5GM9AOQK3EzAN0yRoXpasLzbui/WIA+Ce1eDLJF/heXNSzgWJ86JU27xXMzB2hv6XAEAXAsJeTpY/vx0AJIOcvYsAQHoITwFAkgzoq0dWJiXAzwcAyRxm/eMAQDIAC4U0fviD72Dn6jpS2Ti8Qfrr0S+tLU+6Ua8jNnbl4hSjbkdgNT3/uCeSPe1jMANZAxyS63MbFi1xL4HdlqQj0ocFaugJL3aqegNHw51b7wuFK/vfxXRTet2a+++Fn+evlSMb1prtx5wF0cL3c4Nod7+f8iRfWAgzANLW1XYQ7EAfww7kXm1VVS5FWcwrCwC6/s56FUsKTABwyDRPBlR0TDptp6FeezLuC/hjEjBrriCtC7yz70XV3pMnBzg6OpGtBdfpcMyUYNojjsUq61KGOwDWCjlZVzB8h+w9noHse4h7kNWeyyTFLiRbn2vLb1OG9ZxbNqXSaulPTYyADECmB3P4GIvAzw2bNi1Ua3FPYFp4kGzFIAJeslXjOD44RemsotaEqj4CfiR3HBzs6RmgH+BLL9zC2vomAsGw0u0TmSxWNraxdv26fPd73CPpeewxwDbPcYK/HG5xfU3DAXWNqdgZWgagZQHSU7FZFcCqhGUC3GQBkjk5IJBKFiAJWbYP/xIA4Pzg3y0btx88DwCUxVU4bKSxJDfNAYAkyThfPscAJLOOAKDBFEwQ7vRnEDuY8yzVwMK+f5M0TFzgMmPcANNmLcsicz4EZA4EdJ9nngHNZ0vBU9wm5gBAhfBwqOMAQDtQ1c/2BuHlHiHg0AfPf/MdPzm1yOfJLMjgrTdfQTBATXEbIYFVNDuuSsLK5iYa9WFlLY14IqjDtlw+s++NaG9Q7D/vJIxysYGTgws8fnyOcJjsOwMAbqyuabH1BgNJH3gD6HtCAJAMQBZ0lG8KcZ8DtQwD0I+z85oaGK8nKADw/t1dPH58oCkaPY4GQ3rEpDDo873VxRbkNJ/IO783L9rh4b5Sf3mNrmztIJ6IwzMZoVyuqGg0JYRJuaPck00Sm1gag/OBZgFdLpd02ygh2d7e0YHAaeDZ+RmWCwXEEnGBLE8O9kxi0IRyWzNx44sgGw8SmoCSRt1o1FSouXh2FvmDUV/S1Xg0jEwyqtAPAoAsrBJxmnRHBQBKkjV3rRz451J95vdQSQamclSaIJvrqmQYGKYIi+5SsYhSqS4AeWU1i83tTZMMyZQ9TcY8ZgJh2WKcQPD6cjPJ5vOSs8SSCdy+cxvNbk9edGR/vf3NbyPGABWuB19QaVGU6PDFv8/Pzfuz9/gxapU6Xr71J/B6Amh0Rrj3cB8ffnIH+0y75GVUDDCnrWT/UeJNfT8lau4AM1Ndgn98z2pU3STATj013Z0mmRngTwWD23gEAJpUYspBDABozE2zqRziUcrS+lpP9IzhNdHkTTRzc/gZINA93EaC7Jh/5vpztZF1ZxiAZNyySOaUPh6jLNKrQ4fyeB5i9IiiX0ko5JcBcTgURSyaElAaDMRRq3ZkPE4A0DGxeJ00qaDUwZqs8r0tAoDDvkk+VuPNNwDIFF/3NUtWbUf+iEy9JAgci5LKHpxKgEvFxhQAJMNCXgn+kAkBCcXg9xGMMFNITSs8vxsA6BKTeN8ZnDP1AJxnABJc+XdmABoDaROwpn1lGk5hGx7HzHTMh4X/v1gIP48BuBhKMvWQmKYWOlPt+Wk9B569PxoAyIaKACAN++kB62PRNGGCqPUA9AyRSsdw5foVMQC9oYDSeVnM8EWvt4PdfRRPzjAhA9CyLXSoTsM/DHuBl1HFoWX0memzYUIo2Ilm3ZQAhyKarnIgZfZim/KnIclYHoAsSMjeYgMoABFjAwA+eYwH9z/VJDibiyOXZYobQT8jAaZ8gwCQSwGWX6ZY/4T/jMWEKYjN++LvZLfTzsCxsEdesqn8Bgj0hPH5wyM82D3F6SmZWpQAJ3VOx6IM1+mLAWA8AHs42L9Qcy8PwBurUwkwz1vu6wQAdx8diiVkQkACsjKYhoDcvIl//Kd/wmOFgBAA7IihSQbgG69ZAJCx8KpWnBTDrm+ZkbsQEMOo5MsBgExjpQcgX3wk+NxKBsMRY7cp/7VMNID1pSziPNNgPGE4tIjEo4jG0ggEOWyI4PDwVAM47rW5fBaxWEwetWzI+kzdC4Vx7/4ezssNnJ60MBxxHyLgRgDQi1a7Jl83AoBrG6uIRULa3wgA8vxfXSsgFo7KL+7o6FjMY+cByHR4MgV5/3RuTYYC9TK5OBKJsGCrfo9FPUFAetYBJE2SARiOEMyMIRJKIhTIIOTL4uDhOe48OMfdsxYOKQEma24EpCMevHgtjR997zp2loGct40IOhi2KXUcojsKoDcKot8Piu3H0Inu0IPTShOlaguN3hi9EUOyjOl4ImVCM/i+D44MALi+saVrxVCY8kUdrWpTQR+J8Bi5LFBYjmBlLYl0IiSAhgBgiJ+w2VKABgFAJssNGbziYaMQx9+9+yvcf3SBSgvoDwnCGdD6L77zTeQSIUT9Izy58znCXiYStiTBL5aqaA8G8IWCGAd9AgA5JyNIw3qu1ebzNxLLnHVgNBpEMu0zDMBEBNlsHvt7x/I2oq1Es96Znlu5XBqnp8e6D6zfyBJtNtvyAJzIJJsgE4GKPvwTMgAniAaH2CqksbGW1ftVwjdBQgvIibHOAWizqaAz2tqk0zkBlmQWEszsdPuo1wj+tTWQG46YQp+EP0g5PpOvm2LF0vPo5o0bCMVC2Lyyhe0b15BbytHcmZWIkfbZilSP3YK5kccTQK1awT/8nWEAlioVBEM+bK4ZBuDb77xxCQA8OqYXNQFAHxLJMN54kwzAPPyBnmxPaONTvGji5z/5CMWLEZJJj5EkJifoD0kA4EDRLw9ApYoflAUAZpkCvAp88/WbClEhA5BKFe71hBtMCrBlAIYniEY4DDe+gmzc3LnmmB5itBGkYE2KGCbejBiAj/e7+OjjI/zzLx4LnLz2ogkBkQR4WBOgwoFnKllAYfkGxoMYiAczRI4A4GjktwBgcC5R2alGDFjF+8saqycfaJIbDGPLnDN2v3OgoGMAktXNms+eOzzD+HxwX8rmcpA56BQAnKDfG+HstGgAwBKtgqjkmQGAZDHzex2dnGiwzPfD/mmRAfi7AICq21njyRqHdkymJ5lfZwtK2xkRQ5YV8ywb27zavZ/3T0MpJ5+zZ95iHeP++48JADrmJpv4wZyX3Dx4Pq39CdR8AQPQMQ0nw4n6NvZ7THuVf7kkwOzt2GuYOpukD9Uf3MVsyq4JFDD/T8CpZ4hghGAJVXZjSYC/94Pv4MrVNaQzcXiCE4UmcKBkUmk7SmKvXBxPAUAO1wny+MK0TokqRNGpjQwAaGTTBI/IQnY9nsfH9R9mUpRJDmbdzMeAe9x8MJ3ep05te8vM82r2IoZuGcsVPSKcSTpvQVmvGLKLe2lNLYS4OM8/Ja3q7y9MyhcXjq37FoFA82y6dTmzvpqGgMgXygxzRfBgDUlytUsBdgAVz/S+9QBkAMigA3ox0r96Mu5JHUImtAtBoyUI+0Wyyul13Kg11cM2222B4Py87P35vCt9PRgRGM3wNQV9KDPIi1wmjeVCXsx2ElroLT+VGFoLCMemZTK5wt8INtL3mCEgtNFivxYKwh8JIZhgACT7emOjINuVIFUHYZ1Lw95EfeOd+3fx6NEj9Z5KpQ8FcHxyhFs3rikxN5ZMIRiNY/vaDVy79SJihVV0+13U222dF8FAWMNcMhV9gag9uG3ohLnaphbkvsm9VDLgnsDWQaOKfrtmGa49jDodjCkpZAqvJbl8VQDwcmDITN33ZQFAXk/uj8Zf8XcFAO2QxDFWtc9SdstnbMbitwfKbIVrXZrzhwMEN7DQs2WVas8ckFhSjxKhNQA3LEfWNsb/zygqpKS1aiiGg2oA9j/+ODkZTcgmCootwMkcwTcm45DmSvDJq0PahH/cemEH2RxNuUl7HCjNdnpw0NdrEsKg50G90sbZaQkP7u4jFDRBD2zEtjY2xcTrDrpKyIomogLM6o26wC82BrxOY7JFrLeduVDGw+DivIaLUkOsouWlFTx6tKegDzL92ODQDyfgD6NR7+L8vIh2u2skQst5yUU4JTs9O5b8gujt1Z0riERCepjoyZLJZu2iNRsKrztBEzax66trVvra0KaeSBsgK5NJ48H9B2oi+uMhVtbWxCocTcb4yU9+ItmREmUCPuQLy7qxxuByIqSWGwD9RigpcRsUEd3esCeQkveGsqgok5IJJvYMAJhJRRAJGWkd36xMYafUUrMJyvdgbkN3niFmBycAyH8xcd6cTIsHM/TgolyRnJr798oqQ0A2JAurNjhhDurQ42fgwubnJgNwZWUFhZUVsUN8QZ8mymelM2QzeaSZ+BiOyveKi1SszERCn71Nz4UhwYCUmnMeBtxYlX9sVwAAIABJREFUu+0uWo2ekpaZFHj3wR7e/+QunjDtks8TJx3eiZp550nHCZyugRiAPHDNdNalxS9KNpz/iWH/uQdwAQC01OAZAMiJEWVSGcSj8RkDkA2B2LAmkcug+SzsCKqZTViylnkJthiBVhLwWwFAY1jOyQgn1IEgzYeNxxcBNobeDAdeBfAUSzWUq00dRJoU2Phy3m8VRDY2fF7+axiAJg6dTEpOqrj+KZ1l2neaErgxPWy6MsQnA5Cgo99PBuBA8vxiqSlAIxwhMBhQg8RDgiEwfH+aQlrpuSblXxEANICN8THkpk72zn/ZAKCZAE0ZgX9EAJD7q9lfZhPeL0wBtixiI/EgHf7LpQA7CbADAJ0HIAFAgmfzACClk9tXt7G8wpTw0BQAZLFYvihi/+EeiqenoAULg5nMB5gVnWLW2eLTAYDm+TMUeU3pOB0NcepKxoPxbuGfscDR37WFCs8bIwHuy5+Mz5lLCGtUK9h78kAy4F6nKmA+mwkjlWIDZUMEyAKkT5Zs3Ec2bIrPu3+a1sX9103LxWZg4in33wkBP/qfhYwM2EcGYBCf757gzr1DHB+zKWUKcBL5pSRiUcMAJHAwlQDvnaPbJQAYlAQ4txRDMm3CJyhdIjh/sH92CQAMBf06h40E+JYkwI8e7Yr5Rs9AAwB+3QKAK2LbmbPjdwEAf2NGaxN6gFkA0DNBr9O2AGAI60vpLwQAvZ6wAMB9CwCura2Itbe1s4Oq0l05QAnj3oM9nJeaODpmMmgIkwnPlqQkqa3OHAC4vioWc61Sxf7+E/kSUhqbTaewv7+H05NTFdj8s1Qqjf5wIFCT95D7IBPrE8nIFACkp2G315CFBqV+BIEN48lIrmcAYA4hXxoHj46nAOABAUCGpIyAbJQAYBY//N5NbC97BQDGJi00y+eauI/8UYGArfYEzdZAjL/OwINSo4tSrSEAUP5pE4/YIYkEpe8GANT7JwNwYwvBWEzD0/OTChrFKuJBD5KxiQDAlUIU+XwYqURIz1K32kCEUqKuDVrI5DHw+MRU7SvFOoqf/PxD3N09R7XJ0C4gkaaPbRbf+843kY2FEPIM8fgeGYAEADuyZqEEuNXrgyE9k6AfQ3rf8ahj6NskIPmvYwBykMjrmEz7EYvRWiKKXDandGsCgKxjCFzz2WLdR4CYEmDWURy2CgBsNRXcpiEB6y+Wx/TxRFsehbHQCBvLCWysZhDxjQXsU6ouvzrrZeYAwG6/j3x+CalMXuAyAUAO3cQAbDTlyVetMXTBj3A0AX/gMgBIc3QOwskA3Liyg53r1+SdTEN3eSr9NgDQH0KjUsU//P3f4/ann+K8VNIgdGt9FbdevI7v/Nm3pwDgT376L3j8pCJddjBMADWMt7/5DQF8ZADyMxEAPDup4Wfv/gal4gjZrB/rGzkBgEOGe1D+NaIHoB+t2uASAEgJ8DtvvoBs3DtlAAoA5GBEKcD0wxxcYgBSHqnzzwIMXK9ca5RT+jxB8Hn3eBOYeNJiAO7udfDhR/v4l395BOId12768P0fvWI9ACuIxYNi0KYTBawUrmE4jKLdHIkBSDYm5cumziVZIWA9kgzwIMaWlx5bZIPxetCOhyxrO9yQVNmCHXMm7Q70c+cOh60GAMxj+8pVpNlTEGQbQV6bZOH1mVR+WsLugz3VTIM+mW1snI0VhAMAj49P0Gg/GwCcHyZNU0NZGF/yupsxTvhM8Gc/HwBcAGvmmX62y3MMlkWZ3fzwRyoad0b/DgDgjE1of6j72W6g/hUZgCRYkLjhwAT3XQUE2vfH9/s0AEi7JFcdmGuzCADSamDqAajgkBkDkPv0MwFAgcUWAIz6MR5TYmkAwB983wCAjgHIEAoHADI5NeqfCAAcdjsCifw+esCGnwIARUAgMGc987jWDfvepgT7IvB4yP4jo98GhPADTifUtkZ0veMcqUIBYKa7NNdkPplUQ1f2kk5WviAp/wIAkN9rMdX38gowP0s9+RSEXPBJm6oPTP8r1ZO8AOd8BG2vpx6RzGStJ8tQ6zXF/lMICKW/I/ov9jEZ9TEeMRyubn4fdoR/iBgiS6Kx+mCG+zTbLQVNUSrO84pA0oCBbyP2KyE0mz2E/BAzmM9iJBLE+uqKZLgEFwn+mFRd+qRzCOJIO8YWgWuVvSjPz3F/oHqW+AoDSsOplFiA8YwJ46TFR6PVls2Hl+qJg6LyGYK+CFLJDErVMu7dvScQjzX+3bt31VMWlnLyMmTgTTq/hK+9+ipeevV1rL5wC+1WCxfVmoZcxss5jyQPenq6a3pHAszcYN2FWhD84y8yLbm/1ivodmuSto/p+9dpigVINqBCW8UwtGDacxiA8/vQVIY7Hxoz52WpwBILjrkQEOf5Kt9xrgu7Pzp5tVO2fCkGIGEB2/fruXgKAHRyXD1oZmlPpUxqzCwByQ4bp1L2GTC+uDc6jEE5BdamxIUXCdvQWWIAQEGxSgr3ggAg2Yye//U/LU944HESNxh2EU8EUK8R5CHwk8PLL72I7Z0tZFIJeY8pBdhjftG7oNtt2NAALkwfapWO2EidxgAXFxXc/eyBkV2FjMfeC7duSapJ2TG9hwgMJQkm0PxxNBKgZCatREFZANlJikATPyqVNg4PaFjpU4Fdb9Jr8FTJwJSI6CAdeVGrNnBycjYNMcjlU0rVZTHfbNatiWYHIZpKJ4zHGS8i3yelUTKvnJiwB8oi08kk1ldWlaBFsJBfR38rLhAWlp98/DHu3LmjP3/nW3+qqd+jx7t47733ZLTJoiAUjeLK1Wv6O5xAUyJMYIgAC5sJsgqnC55TyBF9tDjU8RgAkJ4PkyHGgw7iUU6/CdiSjWdAPvq8GeaFuW7G9PTywafEnunLbZ7WI0Jy4KAAwFKlirOzhgrxlRUyALcEANJU3BkME7Q8PRliZdWPK1d25GtwhY1Yo46j4wMcHh8LdF1fX8P2lSuIxWnQ3UClUlIh6diWTNMiKEUgKxFPIJZMot/t43j/VE1Ef+CV5Onx/in+9YOPsHvUwiTAxsqPoReIxuOSqZLpMgO0CKpwDfFA4hqak5bMmSbPP398mFiAmt+N5McZBEsC7BiA5HaPJ8ilTQgIjV/JACSAyzVpTkVbMHACw0nC0BwARv8/78HozNkMWLvIAIxG2TT6EJSHIVPkWKgYejQ/Kyc2bIDjsTT83jAGAxqHBwT+nZfKaDTbmhwzZIWgLe+/25h4zR0o5KYNnExxLfIQYAPlgEM+GwTu+er0evKt5KHChisSSWDYn+DkpCgPIZq/K8whEEK71VEDms+tIBJNYjg0zzGvgzGsNutRzUe3i3azaZKt5l58JrhxuyLdbcpcmwSV/3MGABcLmMUJp2M+zABAyzB4ziT00vRaBdPll2Ne8fm//Lo8qXf/r9tuq1DhvsVBxlMhIGTNKjSG6Vw2PEkJvnbv0GDGGj1PmCBtTI3ZBPOeEShelAB7x0wC5j0eIr+UxtaVLSwV8kbCEIvJz4Sv0kUJu/fvo3pakpEwk+PnJcBKlpPMyEjbHbPZTKbNJ+R0XIlqZP5pcBGSJw9BaeebNJONGA9AsmvJAGQTSKkjvx/Ntw/2mI77BJXyKQftYgAu58KSDwpA8NALkCnhffgJHPjo0WHW+WwSbgBsl86nQ5nm7/QAnJMB87/pA7h7UML7Hz3AwaHB3FbWnwEAcr8mA3DvXNLeXD5kGIBLUaQyIbESyDjn8Oz0uIxyuSkGYCTsVwjQjZs38cYbsxTg+w/uSw5SrQ6xtBSZegAyHZdDgVn5Qj9Ys98ZBqYbOjmD7UUGIAFA6wEYjWiv537U73Z0rqWj/ikA6J0YBiDTAcQAjJNFGgc8IQV77R8do9vvKdk1Fo3Kt48AIBPv/MEo7j14iPNyG+dnLYUIjMdJeBDRhLXdbSi5OZEMYnNtXWuf+/fxyaG801566SUVoPfu3ddQkC/63TF9lsMRSoMpDe92W+oryPzLZpOIJyNaP51OE+1mQ9ece280TIuKsQaq0XAEkXAKQV8WkUAKB7vHuPfoFHdPOzis9lDvcWhkAcCrefz5d2/i1kYES4EuQv0GasVDsUjGviiG3ojY+gw2aPdHaA88KFZbKDboAcj6wZxn8sJLJnSd+MwcTCXAWwJLq/UuzpjcW24IoEslJljO+7CyGlMYCOsMPk6DRhteXt/hBLEIAcU4xv4oxkxeRhR9RPDuv3yIOw9PUGlQ/gTEkgQAM1MAkAqG3bufIuwl+7gJmpyzPmq2u6LLEgAc+U0KsKlmgigV22hUh8A4KFYWbVEIAEZjfrEvOWzd2zsW849eahwasnFivZHNpgQAsuDf2ty0DEAy4wkKTAwASIBKACAZgCOxANeX4lhbTiLClGUfLTgodTIAIJUq7ryqNppYyhfE9uKQmvseQUDWBLV6U/VqpdrBiIEtkdQlAJDpkeNRX3UwPQA3rmxi5/oNAYAqwDW8FUVktn8s9LvUlzfKxgPw9u1PUSqXVRNsra/h1Vf/BN/+zrdwdHqMD371ET748BM82adnKRmAQSkn3njtFWxuFRCJsX4f4uS0LLD1n3/+azTqQ2QyURRWU0imWL90TADc0A9KgJu1oRpKeuc7D8B33rglmbd/TJbJZQag10cG4FApwARxaWsikMT4MJiBqczKffoMVAsEPDGMx3EMvcYDkADgr3/zBD//5/sIRYCr1/343o++Aa+3gsG4qmfRMQBXClfgncTQbA1lE8R7wVA7qodol6JAFqXlGi9iNzxnLzKkymJsGIAkSPDaSKpM0FhH6+VzmuCh1oYszgwAmMvnsXPtOhLptAEAB2OpRYYDMkiHOD0t4ZEYgHUNbh0ASODbMc7IAGy1miIDsDdSf0LfqqDxdnZ+UvTGlE/VNGV2QWpma1KBj/x89LIm0Ooje+0ZDMAFvzfHCFxkBs4P3dy5SwDQ1ZiL9c8X1UP6+4vxnU6do+eOTCITNuBeiw3xFLCba3NUz5NPO2dNoTsoeybDluFA2aQAWzDYek67msL9RA7S2LdNGYABBwCS0fq0BNgwvIxn2JQBaNcK11CQAOCkD2abEQD8PiXAV9aQyUYlAR70awqjGHdaEADom6BmAUD6j/v9MfmK+sMxeEJR/eL6m0p1CaK4NGUyTIckQ5C1GAUIAJJhS58n1ihiADrgz05GufbnGIBOySJfRfERLm9I5vo7j7NZpUCp7zwDcN7DdLHW/6I1w3t5qbSdMgKdjNIC9Bb4U983R4BxipzZArJ2NJQATwZE6DHpNQS6MgVYYNWkB++YrLSOSaodtcUA5B6hMFSSeeilK+aYsVdiD8znln6+9DWntRZffHZZE5AJGAwGFP7EOjMZj6GwsoSdnTUwk6HX6SASJrnCqKU0OJV/siG4kAHYqhMw6wujYM1M+bcnFEYsnUQin0MwGkWt2dIeRzzkyaN9+BGR/UC70RWAt/t4T3sJ657z8/OpFJjsfN5jWiZsXt3Gq6+/gRdfeQWxTA69CeTPSxYp/ZkzqSUEQmawhTGnZFxLfE4N/iCCEvfLUW8WADLoY9CqoE8JsAJA2hh02hh3GkoMZv01b73gmOGuftTzuwACm/1jgTnnCAK2z6TlFLEH3gP9UoCoCX5iLUDPTGPHZgJWDKvODIdIaOAZz33WAYncO10QCt8T2fXze5PrqwW4uXN8HgSfk8S7tWmCjczPdUMLt+YX919zPUwfRMapemVazfn5Pp39gq2lnBSYhCjjlQHP//zXqQk3LkoCKEfw+YdKIKKHyPbGOq5coWFlQQVQpXKK8aiDVqeCau0cnW5NTRwbKco5ebAaeV8Q7UYPpydnuPv5AwPqxGL6gVtbW2J/EQCk9IGHowpJO6Eh6k1mkwktMECW3qgFAI9PyvJ74X/zBh1LpnM0BQBptMzzodHoonhxYQ9Lv4pzgkS8KINBV0EXnPBtrK4qTY43nJIeUtdlokj5Lw8ysl+GMADg6or+m9p7PjT0nuHX0cfuzuefSzbFIvvVr38dmVwOZ2fH+L//7m9xUWor7Y41wI/+6vvIZnI4ObvAhx9+hDivTTSuQ+WiVJxunryRTLil9IT3JxULIcyUZJA+3JH0N5MiYBYSQ1OeEqLaGraOAlVsCpJD0rV5Wr6LuaiUvRnmG2W2BHDHY0rKgEqthXKJHoZM8kxhc3sbp2enYpSJLTceodnsKsgkm2OQy4YA0aWlvGXNmKAQfo4wZZppejjRh2+sDY4eg3qwbLIn2X+57JJNh/Ki2+6J0VmpddAbeVFvjXFWquNn732ARwdNjP1AKE6ZDD0IKb9KaF2JPTrhg2BotA78mx44FvxzhcJiopQDAJ2EUMUD04HkATichoDw7+XSZAAm0Ol0USk5ANAyY6YAIMGtAQYDpmebA5ETaEPvdoW9mYLzUPF7TWqkkwATAIxQAiwZM2n8nCYNpgAg/8zI64OazLNJZigHGZOn50XUm5TRecXIpEyBHh28d/Mb6KW0tuFIPkn0qqRvFGWT7uVSlPms8HozZZuJzlw7/J2sWxq2DwYThKNxgS+NVkdTotzSKuIxNuFGZm6ug08eYHx9WQBwsfBjaASZuE4CbBiWhgEqpuC/swR4sZj59wYAF99Pp0W5IgFf7mepabru7Ou+GgDISSjvJRth7rWUjTsGIBttmgCzmFJR4BliuZDFxtY68itLCMejUwCQz1/lvIQn9+6jfHaBwIRrm0w5NqqUjF32IpoWhXMNA5/dRQCQDEC35/DcmhWTPGueBgBDgaBp+LsdnF8co3h+hPOzA4Qo2XFMvHHLhAhY+W/AOxZowLUdsGFEl593sw+YZtf48YwnZH5YH0CP8QIkA/DxcQXvvf8Z9vcMqLlSSCKbTyAa44Sqi1A0hNHQh9JFBwd7JQVHZbNhXL+5JglwPGX2jUF/ooEcAcCpBDhCCb4X169fx5tvvaVQrvf+9Re4e+8u9vYeo1oZY2U1qhTgN954TQxvsobM0eGm/6bIIwD7VQFADRhYTH4BAMjbSYYeAUCxp+YAQFoRFJbziMZi2NneRqVS18Sdnjf3Hj6SF16tzkIqCa8nC683rMFbo1nRtaMEmIoEGnATAGSqIz156QFI5h6lMSX6tE0mOrM5Jecwh2FYCurqthU2RZYkVRHRGJvBsYZcLM4dAEhGViziEzOLIHYokEAklEXYn8LJ/gk+f3CIBxd9HNUGqHVYdAL5mA+3drL40fdexs2NBJb8XYSHdbRrZAD6MfIRcPOJOVdtddDoDNDuT3BaqqNUnwGAnPiyuKWNA5sPnoNiADKhe31DEmBKOYsnVbTrLXgHHYE5hWUmH8ewnI8iEadEbIJRqyv2HwFAfg6GmXgjMXjCKUyCcYw8cfz9u+/h7qMzAYCSmkY4QEzh+982EuBk2H8JAORzwGaJ5wSBPwKANDBXbqyatxAuzhpo1Nj9BG0YFQFAH2LyAIwjm8tOJcBkw5JdxQaL1hTJVBwXF2YQvL1tGYDNtgEAWehQeuajRK4nBmAyOgb999fyMawspcRUDPk9CBOQ8hvmzmg0UP1KMKdcraNQWEduqSAwq09PRfoxdntoNNpKn6UEmB7LYQKAwbie90aV4GANk9EAO9d2pIShyuLKzZtILeUl5TIFA3172EyxP2fNsLCD09uz6gDA2wI4+UyvrBbwwgs38OKLtySN//zuPXx0+y6OTwni0T2F4QV+vPHmN7C+loM/YEDNdmeMeq2Pf/vFJ2paWbPS65QY1gjGqmUeADw5NABgKg5srQLfeutFZOgBSJZMtyZgn3AWGdE+30gpwKxtaGsSDrIecQ26TFDEfGMvoWeF6wtxjCdxjCZxDCZp7O628Ovf7OHdn92RRcq1GyH8+Q++Dq+3ijGaiCcI9tOyp4DVwhXASwbg0CiEym2pSRz4R3Yh2U8G/GMggrm2tDlxzL8R2T+2puY+ocAYC1jO54fNA4Bjr0cNOT0Ad65eRyyVMWET/ZGAYdaCTOQ8Pb2wnqwEeUwKMNf7lwUAHSDGZ/oyAGhY5/Mv1R2UI35FANA11VMv9gUPt3lPKgO0Pe0Rt1hzPPW+7B84APASqLdwnn8VAHDGEjNe8ovedaa55n03rPznAYD8e1MAdIRLACATW438l/uDZQAa/MOGfnwRAAgEIqzHmY5NADCLH/zwuwIAU7kY/EGmklYURkE5vWfQRcgzQK10JrmkAMAASS0EABPyAKTXxETe6Fb9xbXLIDQBp2SA8v0wZCKmZ8NIBIlSLoySLS+BrmaXrJPcn7sQjqcAQKvIWAyhsVJ5R4z4fQDAaT/iFHoCfp4GAAn+ORBl1jfMA5YmadhIVAkAkgXYVRLwaGBl14OWWGvcx/r9Bvq8D2QFWlCLpCh6ADLAs8MhFqFU1qnW5os1ysnxqVjgoSDr4ayswGhFI+CJdlpej7yVWUdwbxyO+uKHmWea6jwDqrr+kfXrsNdXmNmo11NdLIULQ+04HEjEEcvmEGI9HU/iyYNHePBwF61aB94x+0SvAkF4645Pz/U+mBpPAJD2W6enRQobZA1Jn9217S2sb1/F5tWrSOYLmATDgJ+AVghfo0UXpb8DosFc+LTgsgNvDbAogzbDfpO0TPafSQHuN2jbQG/LtiS//XYDEzIw+32pcFxqM6/pIgB4KehvXpI+x7pTnWrtzqYECwGAZPMb/1P2xfydPTTtdBwA6MJYpwDcHADoCCnTIBCSU+z6/mIA0NgAXXotAIBOYTCvClO34CzE5r9eLRCDtAzw6QBA4lfC5OxnJwNwamHAlUV8SyEbgOd/+J5/QlpqKk3J3ljJsmT8Xb9xFblsFolYXAX4cDRAsXSsRscBgO0Ok28ZZR6Ur1s0TImfCZIoX1Q1lb33+T1NaPP5jJLZVpaNByCLDUqPaFQpANAaxpqbwlhmPpScuo0s0mtYaqVyC4eHx0ow4ve4c++e0mtk7ExKaphm30TVqcuvaXOlBCoWpwwmoY2awB/ps2RRXb+yIwYVD30yuAhuaOPQQQ/0W23jySMJ8ArCLE57fYFymSRN4CeaND95tCtvHjYIbEbIAOz2KVu9hwO+v0aLAl38zX/9H5FOZ3F6UcSHv/5Ik29OwcmmuyiWzU0hjZqTVi5sH4ttbhAhMQBlnj/sqSBNJ+hBRcTXprxaiQKBLxapDgB0LC+zXNzLMQWdlMsws0YTP4Z9L6p1mmX3ZOSdzycNA/DsDK0Oqc8zAJDfjY0UZThs6LheCPax8efU/fbtT+APBhUgEY2HFGpB8+yzsxMUi+dibxH4KxRWkSkUMGh31cgpTr3RRXfI5KMgaq2RmiMCgA/3G2CKeTgekqadzSElTtzIdFjNAYBkmMlfwgEGFgCcJrstTAVNXLs58N3hYVKADQBIJhJp11wbuUwGyVhK965SrKDR4MSHB8mM/cfD10yFDAuQkzYB5c8BAMkiIlC6CAASSOA6XgQAue9QNk8wjfKddGpZRqyNZg9nxRIqVSZe+nQ4yBeAEmDr/2JWAgEeepfRuNiD8WAiINwX9Iq9yZ/pih9OFfhzmp22GFT0Uhp0+PU0fDbPZ5Oecu0BQhEWMCE1WtFIUg0SWYoMK5kCgJIAm4LhqwKAbhUTACSDmNMcNnSU1f//EQCcpv266fi8j4u9z88qxB0AyGdHHqmLDaZlADoJMIdEk+cwAPn9RUUfsgHua03RA3ARAPSpvTdFQaGQw9rmKnKFHCKJ+FMA4OO791A5LyIIgiemqdHkfjrIMM8aV6ZjROhrbMHP6ScZ51yL8gK0AKAM06fsPPMcCAD0UOpM/6eOgCE6ABqAqyfg6OL8GBdnB2IALi3F4Bm14Rm3xQKkR66fz6+PvoCC9ywjg/sPp3EuodF6TdlgK0mALfuPzD/+GlAK7A3iyVEFv3j/Nvb2B3onmVxSclNKgD2BvgUAHQOwKAZgJhPCzRc3xAD0BrqSnfBMpDfok8fWA7A3VogQGSMEAN9685u4ecsAgJSE7O8/RqU6wEohjldefRVvv/2mBoFMVdXAaLpOOLgYad2IDWCZPM4ri2DT/sE+KhV6AM4xACPmPGYqer/X0XVLR8gAzCAe8SkUhMW21zdRajNDQNjs8Do5BiCL60yaptkR7GxfmQKAAXkAPpYH4HAURjCYRySyKn9UegTWGwwL6cpniSAEQRMCgKwVdq5siVXG/ZYF8TwAyCKRgzoyAMmioXWF6oBMXN+LzDQO6ZrNBpp1pmt3ZUdCg+9EjO+DHlF+BHwxxCJ5hPxxXByf4tN7T/C4PMJxdYBypy+PxGzEg5vbebzz+jXcIAAY6CI8qAG8Jl4/hmTe0f+RsAdBQA7jyMI+r6JUbypNmGAUDeL5bBNgEgA4JwHOFVYRjMQvAYCTXhu5lAcrhQBWV2NYWooqhIwA77DZgYeeR13K5I2/kT+aRCCZhTeUAYIJ/OTnH+De43MBgDztGDq3upLED7/7p8glwgox2b37GcLesWUAxgQAVpstneU0MB/56YvJM9h4Y3IQWScDcBLUsILssUTKJx/qKQD45FjS337PJMcmEimlAcfiUfkZB0MB7Oxs6+/Tw6vbJ9N3rMp6HgBMhIdIx71YzUWxkk8h7BshHKDP7rMAwC6K5SZWCmvIF1Y0dSfjo9XtCQBkQiTDuOi5RABQISDBmIAeKlaqZADaNRdjEuP2BnZu3JgBgPI0dbu29Q9aYAASZCYA+P/8HRmAtzWsJGuBip2rV3fA78uBIRu93f1DnJ0zaI+ppGEBFNevXhELezRuotVuIh7NotsZ4aMPH+j6EABcLjBohX1dT0oNBwA2qgM4AJAegJtrHnzr7a8pBMTHEJBWTY1yQJXvWOQCL4HsiKlv+OwF2GVyMGT9mekbTACfAKA8pRAHxmSXJDGapHH/QRXvf7CLn/3sc7236y/E8GffewXw1ZlTLTk+zwcCgCuFLXmGNlo9eQBWKk2tIQ0hx/TrDGNC8E8DWWMZQeCE4N9waPoDDc9uCNG1AAAgAElEQVRl+E9ga2jCYOZAQJN+yUeBCY+WIUrmt2UAbmzvIJqkPG4OAGRAj2UAPn6wh1KpJq/LeQCQTTTPMHqQPk8C/EUA4AxomWs4J17VoI4ByPdNG4wvYgA6EM01pvqcc5LP+YZ2EQB8Vr3xPMaeruFvYQC6832eybfo+TXtbiwD8Kn3b5tl93UExWSYr9rl2QzALwIAA14OfejFzWCAOQDQw33FMALnGTlivGqdmbqC60QS4KB3BgBKAkxAj2zRErrtMkadFvzjLoIYol4+FQAYYUhEIC7bKwKAXvqLMmnKa9h2ZKzKu86e1zxXpgAggxWn/n9z6btTs2oLCFr232Vi5syCZd5OZr67VLjHHNhheogZM3A2CL8MiFxO3LaehPMLad5nmA+c3R9NgqoBn6X6IrA5BwA5FuAlFigllo4oo5rWyYDbmHR5ljQw6tUUAkIAkN77g35D4BX3NZ+faqy+pL+lcknS2F6PvdBISbx8EZgjcYZnAe8DZbcEjJUeHQwiGg5KAciBI/ccj3egVF6GlhK8mieOEAh0CkkyAJv1Bib9PkJkoQUDYvMvAoBUPHz6+R3sPTmAlwnjfY/wmU6Tdg99tHv08QuI8HV+do4HD++hVKISkwGkQCIbxcbOVYV9pQur2Lz2gv49wlC2cBI3rr1kwD8hX8RtrJ8k01NZAXgJ/M0DgGRVdtnwodMowTPqCADs0zOZEuAvAACnz/Ic829+P1HfbgHpKcFnAQB0gD+feYH2lE2Hw4Y8xA899qDbaSvMk738PADIfsYFRz2PBfjlAcBFU3grUZ/6qz5bsaW9wy76RU9N2m0ZVrepM+d7onkAkAx7+gTq+fhvv4VJMhXC0lJOtPuXX7olTxIaJjtpFQtHTruLpVOxHJwEmL8Xy8cq5OnzloinUa/10GoOcHJwhv39Q9z57HOh3mSIRaNhfR1TCdnwX795Q+asBOCIbvOiUjqoiDIaZnDHIvVeUkXuaEQuKQE61nvjw/fLX/4SB8dHorgSNOLXsMkjUNFmCu+QcfceMRdYLAYCIQM2tFs64NdWlmVozUOfqX4snsxWZVgNnWZHQSBsYteXl+U5MxLt1iOwi4ucXgwHBwei9BIkIxiWzaV1kQ9PDvBkfx/FMpOAgLfefFGyHD6EzTa9YSYqeFrtDoplwzag7wsRXM5EyWBjk0EAMMLIaZb8fUbAs4iipNNQl72Ko2b9THSbTDtOocxD6JB0MWKsBNQFhYg9aCdhvHbDkfEArDU6aDQohWNDGcfmzpY2CBYjfJHp06PJuQdiYJBdyY0sEYsJSCB4xM38J+/+k3yjUumEQMDVQhZjDHBw8AQPHpRx/XpGADH9HMmk5ESdaUrlUkWsyeXlbaUMdgZAtT3GLz74CA/36wYATIQ19aJEjIU+PR0d+9HJf78qAOhSfAwN1xQlXwQApuJpAYDli/IMADQV4dQDkAUXUwPNmWABQMuCm0keZgzARQCQxXKQTCKaBw8pxaTP4FjgHP+MADK5oZ3OCOnksjz5mq0+zi8qKFUrNoiDgMcsMch9NgeWyaiYoPNgooOMkmFK4+PJmPFkpM/FcIxgJCJZL58QNjbd1kCeEtRkUwpcKpOFY+PnWfR6fYhFE8gvryCZzNokMsN8NCEgf3gA0NQLZl3LLJc+GX6PYQNbw2t3cDwvVONZxaspKC6bFBOSv2Sa/Ly/aP/8j8UA/H0AQA49CI6RjXzZImB2Hdmo0gPwtwGABJe5LxMA5GclK/j3AQDJACQTMOjxg9N2vaPxaOoVY9LGLgOAKgTs9SbVXcVWyIR+8HOS8aE9kgE1KlJntgkGABxoIKQEdRaIDFkS46uJcukYZ+cHAvsoAfZOOhgP6bPZR9g/QZAMXnroMjvNL+ttwzKwEjN5unCaSJmX9f+T59MkaOwX5AFl2H/8tXtcxi8/YAFn2NiUmqbzBgD0+vsIxwJqHiUB3i9K2ptKB/HCi9tiAA7HdRWU9N9sNQZ48OCJAJE+WbpBshSMB+Dbb72DWy+8gH8jA/CuYQByALS0lMTLr7yMd955Wz548gB0oAQHdAovMp41XxUAlG8MGaPPBQCNXHEKAJLhgBD26QF4dKphHb1fea6srxl5pxKVJx48eryPSp2pfQkkEmuIxzcQj+Ylh2m1GgpQ4eCq0+Z5c4RKqSSg9MqVbVkrsCBnOn27zaK+p5AHhokVSyWcHB9KKcBkdHr7Z7NpAYBG4usXaEhgncCLYVoFJPHhOuT9J2M6HMwiGkygfH6Gj+/sYq82wVGthyoZgMMJslE/rm1kcHUzhVvrSSMBHtTlrSYGQCCCsdeH/OoSqq0GWr2hgrKOzyqXAEAjpwxpH+f+x9fh8ZEaRA5l6NVab/RQPKuhW2uBAGAmCawWAmIAEgCORTgZH4sBSABw1O6i06TVwxgjfwjR1DJ8kTR8kSze++BzPHhiPAA17goCaytp/PDP/hT5ZAT14gke3v1EEuB+q4XCSkE+Qw36Gfk8GJGtymaIzBUC454gquUOGjX66Pp0L3idCQDS7y2dThgGoAUACU6ROeYPhNDt0F8pilLJsBy2t7eN1zINzHsDWazwRntpNYMeApM2IoEeMjEvCtmwGID0RLwMAHLIxDPFWFaUKi0xY3m+EWxl+cihLn82P9fZKcO42hpiRmJJ+MgAHBMAbIs1wnplc2tdidgbW5uXGYBzAKCkX2IBsA6YNc2tRlvSd0qAP/r4YzUyVKn4vB6xWTnIYB3aaHZxXq7h7KIHPx98D/fAgIK+ctk4Ot0yavUKNtZ30O/68PDBgWqYcCSAwmoCmSx/LsMjuBcyBMSPem2A8zkG4Pa6F99+6yVkEl7LAKzLO4sAoFLWmZAe6BkAMMLrahQJDgCkPzMHNZQzhghmED0WWEdZYwqYZHD7kxN88OFjvPvuPQ1hXngpjm//+Z8A3raa5/hUAryElZUNsVRaDgAst+fYf5RAslm1w1h7XoxAj+WuZHm0WqEqw9XRlpeqGpyyZcPKsEx0AmMKrjE2WM8FADskCdCqaIzzEzIADQBI5irTNh0D0AGAtNF5XgiIFXKoPltkAP6XCQA+H1w0gNbMXN+VWb8fAGhqdGdpxPrWMYuMkX7ADMVHLjzQ2HdMJcDVBgL0E/6KAKAJ6TDPMAEIfn9icWQA/vBHf2YYgAIACSYV0WwUMe7WwQqB0vpGpWgAwAAHm/QAtAAg5b+hGMY+7pv8LPS4M6ayCsi4BABGzPPFRtEYJptL6pijLijSAanTsvcyMHEZADSds/451Qpf9gBcZGTNg4bm7y2EgCz+9xwAaH6asX+5BABq2GqtlqQcdAWLAy5nUxSl04qlZoMqlAY8EAuQYN+gU8Fk2JRqZdLvokc25qitPWDCMC4b+OWCIw4PT3TulyqGzEPgn0OTaTjdiBhtWHZk3M+pfItGQhoucMA8QU8KhGwqrVqV4SJTpdiEbH4zxCNjjjUG2XIcjLPO5ZnnixoVTZSKu1gc/hDrQ/q3jtFvD/Hh+5/Kq/3wyTEuLkr6ewQiHQOwWi2jVqMKFFJNMmiTthRcKyN/BG99688RSSwhlS0gmcgrWITegl5K8rh23LrheuJ11bWlnNcxALvAsC0AsNus6t9HvaYAQDIA0Tef6VkMwHkAcMr4nBtGfBkAkCuGQB7rfzJ2Q1HD/pM9EHGnLwkAPo8F+OUlwC50x5m+PxsAnG8n9fntAGbKSJ6jdGmA4oGROFv5r/7OFIh3qiMqL7lHAJ7/6Yf+CcGZlcISIlEa16bk28TFSdSaRYKaJk69fJweNa38l2ljnHKQh8sCiocpUUf6xfAXgaQx7t2/b3wrooZhEvIHZC7JH84GYPvqFcXSMzCCF5V+KgRM+EBxszUR64Y6yWaPqDXZfnzx++0fHogBSACw2WSxY4pssi2IxCuSe9RHPBqRpFGx1jbBTc1FJCQgrVIsoVavynOPCadiSjFim1NujxepWBRLuSyWs0nQjZ0AIL0CKa8iir+/t6/3RM8gNZwRCh+ARruuZDYuvGg8oeKUBaBhfXjlW8ipZ73F5pIA4NgYNBKhtSweghecwjNJkxs6df8yxPeQSUOW5GAK+AUClI9y2hyQvJe/zATIbH7OP80AJEZuypehGXOzCsiPpNnuo9EgE4bXOYitnav6bJzWuxcZj4oOCTJdk6b6lLkQaCUjzxiOP7h3X4xLeoixscrkk2JE1OtV7O33wIC0cNir5oRTe95zMidqjba8UiLRHDJL65h4o6h1xvjg48/x4KAMQmDhWBQhpirGYojE2eCTTk8JlZEAmyQuM3VyDPdZAvL8o2X3akmSDcjA5sBdL62hnk0Bpqlrh3IhnxiATALmei4Xi6hVaxhe2gG8lhXKJtew5HjvXQgGzxyCcppKWVNgSoBp+0DQj9Jfhg1Qrk+gip4T49FAgDafJ95nd26T9cfCnN4eXGOt9ggXpTLOi2UTNENzYv0sA2oq5Wg0gt8D+4xRCuPV4SXpNpmFiQhWmc7q9aHV6YppQIatkqX6Y1SK9LngoahHArFoWFJgZf6RPTuc6MCKJ1JYXVtHOrOse+oONB7eDAHhS5IqsjMYpDLnAcjywfkayDB8gUIdisYFNnOPkNeinbyZNT3R9+VnlRdXlCCx8fpxoMUiIPf0qrj8J/MFithy9hl1HpPuq93XTQtKW8g4s/MpJX0KVdn6a6HgmX9/Yh8oLW2ugHHf1xZcix6A04nnU4xAEwbDdc3r/iwA0PxsZ+htQkC4/viMTf055jwA+QkWAUCC+wQAKXVQSq6nj3kPwJWVPFbWC8iv5A0DMB5RohlfpWIJe/ceoUYAEJTBG+k893X38iysB9ckmJrWANEy/GVaXyCAsO4/zZXpP2XAOL1kuGufs5FJAWajzz2SzR6T+uhTUqsWxYQfjhpIpcLwe3oYURbi6SMe8gr8Y6ItBzMEkQxr1pg5qx4kAKRmkcxacQR1FrDRnXhCAv8YBDLyhQUAPtov4lcf3cPubk1pm/lCCpks97wZAKjQJgGAZT2L3K/jST9iCS9icfqVeODzxHQuf/bJY0nnRLZiAODEg1s3X8Abb7yNF164hV/+8lfysmUgRr3exdJyAl/72tfw3W99Wyl1ZNyKEu+MnafTWAMEmqZ4dn9cCnC5Ul5gAMYQ4/caTzAgAIjBMzwAG9qHwlGyx02AwsQTxoEAwEOxuBhSxueflhtsrFmD1OptHJ1coEWzGk8Ey0vXkcnsYDAMIJ3Kyx9JTHoMcXjwGCdH9OEqa08trOTsM20tNeAVsMjzjIPM0kURh0f7OD1pimzB0oQMKgKAPH9Oj/d1FnJvZVMSoDWKl9+jpb6C+y2ZiCyeE9EkosEAfv3JPRw0gEOGXXTpNzZGOuzB1bUsQt4u8pGRJMBrySBSES8qlQ56XiCeSyKaisjwuz+GvACpkChTAtwdokPjcXBAFFZNxzO2Pxri9Pz8/2XvPZplza4zvTe998ef629VoRwBwjQIGpCEoesmu9UDhVq/QDOFppooWlNpLP0NTTgRW9EAiSYJEiiWQ9nrzfHpvU/Fs/a3M/PkveVgaDo6I05cd26ezC/3t/da73qNyUVKlW3F0zljADYuuho2e0LP6QHA3d20Dg7yBmp6AHDY6mg2nGrURwli2TyWfhtOFqR4VscXfd19XFUz6Fs4Tg/2Cvqj7/yOAYDnTx/o3kc/U6c2Uj4jFQpZO2uHk5kiiZim0bABgGN8R/nw53G12kN1mw4AZC9nQOYBwFIpf0kCjA1GMpG1c5xakfubM4F9H2UCbBwCrVA2cA0mATshFBoqpr4is4Hoe3ZKEe1WMtoukNocWTIAqbnMI5TEXHybmwCA+9redQDgdLowZjz+Svz8o9OqAayATTAAYekQkgVrxDwA51MbjhdLeR1eu6obL9628AgnAQ58uHy1H1iIGPVtOrF6g3rr/v37+vM//3M9eXJinlLJeEKdbsvWbLFS0Ihk4vFE7f5Yx2eA1nhhxnR21tb+bsmAcIUHFugXCSdtfZ6ftg1wSSfDBgAWygRzTFx4GDLrYVTd5ljnJ3WTAJeQAB9G9NvffE3lXFiR2UgEGCCfI2XZ7GbCE0XjgOKoAiJma8IgxClVJrYpRRKw/2D7bhsYNiUMUICVyGi39dZPH+qNN+7phz+4o2hSev3Xs/rtb79upARKYgb9xgDMV7S/d0XhED7EI1Uv8J7umcVNNJJTLPBOY79YH8LC/p7NhxoDAAYytAXVpkkFXb1NaICFmgSHkJ3GDEndOMQxX1M+BRgWZsAABFcYOIuU6XCu89MLPbj3WLUaQ1PO44izgVgLAYHc0Ov2NJo5s38AW6wIzAMwWBfsLz4EZBmKtSHB9PXJOgOQe8NYMF77vJnY6ll5axJYPo31x6av3mrnd9+1+e/Pqbo3ns/VZiuvq8sMsXXJMf+RQcH6Y70O8+CUr8E2Qyss9G+2sOtqz0XNH/xgGDThKNLg1fs1whkS4F7PamEUZk766xKArc7ATgAc1xiA+G4DNrjn8oGPrmgPAED2jMXE/r9JgP/493XzFrVy2gGA07q6XQDAjrGnI9OBeu2q5gP865EtkgKcDCTAWXyRNCOoJ/BgCxn45EJ4KJsoj6lBYKaFaDQMgOe1BB6AXpnEfbkG/nkrrmc+b49CBx8CFl48Nr3KrM5aq9V8AIu/vJuMwM26fL1mXwJ65v1syLCBqNSzPknY+ji7By5L4Z0cdVW3U8u6etoDgBCPMJ4fG/tvPqlrNm4b+Def9DQZkh+A5QufzdjqRIbFnI+cB/zXew8fqFqv2b4PI9kCCxkJkzI9Q1G3pVK+pIyBgGAUEw2GfXW7Dev3dna2TLHY7eDPPbTaAYAfH2LIRbyr6Yi+q2+WVLaHMtCGgUrQVCajGF7aZB5EY5bWS8076I406s6UTGZ17+OH+pu//nHAhHdKSzz4OTeePu3Z+cil3bsiTSMRlbYOFE7l9Ju/+4d68eWv6MYLX1E8VdS0PVRoFlFkPUiGxghVog1+2DPp1gOGpYF/A1MxzgZdq51nw54G/ZZjAA675gGomevj/cMP+h1+cRmEvsQC3Fh4z64jp77xPoCJVGrpqeoAQGwaXC+KxZzfO1AM2XN5BWGQ6O3vb6+OW1olBCE8lnAPoQvZrfUAge3XBsC+2sMuU/yXUudl/3YZUEcpsc7O9fiG99ZHeeT80d2eYyZw7D9BPxL6X/5tesEEvVQuGoNqd3dHKUtECavXG2gwwODSHFkslGM67andqWo675oHC9NY39jQYEQWgH/4LLkb7+jpU5ugwS5hWh+ak5bTs8WVz+csMZcPsNPrugn+nMYkoVSCyYZr0Jab8CJsUko2Xh4U/qQ7AUyBlKPBNxp9sIkZXTJId0Jjj8l9LAYAODUZKg9YjzA12g02dAcAeikcN14+k7EtpFzMa2+rot1KUSEMeUOw7fAygTmT1oMHDwy07Lbajo6bjNne2h10nRQZADCdVyQc15QRYdD4kYqL7wlebQCFbGImg0aPHtCvARuROZmf1III8JH5S+EfA7q+nFAyeTT/OJJhSW8OmDFyG6O/oVxaDgfnwppDO6iZLDOrnUU0m4XVG0zU6440GEnZbFTXbtxUtVqzhCP/MINM/CXCzmfIP5CMw7bkML53946SSUxnHZgAMBqNhGyK1us5iYlL0ywbiIM5MT+DpCSKomSyqEJxR6FYTs3eVG99cEd38bris6MpjCeNIZLKpoy2bC2PpQf9/AAg65GmZAWWwmKeWuLTYjy9BABWiltWENRYg5sAIIDIFJr4JwOAXCPb0OwGn5qH1CYAGI3D3ISJiM8Ykl/HZqVh5f9BV3YpzgnNZkwkk+blAwB4dlFz07io8yRhg+D9sVZpmDG15h5gzTlWrWM34P1HA4E5LI96q6HTk6ptHDQIGMleXNQZlLnzmD0fuyK8COcRY1ggQYuT9pkr6uDqNfPRclJhtwn+KgDA9cMAphjgs2MAElbCGlkBgLZvbRS0l6rJ5/xhc0K5AvSeL2X45QKADqBagm9rjERf+P48AKBP86YgQRLqHx4AtILcMwAvAYAuZco9vOzdmSHDAOThGYA/DwDYuKjp8ccP1LhAArwGAAYsbfsBa/W/uwbB6+CMM0ZJ0qZ9LvUX/zW3zjmUYbwui9JLACADKBcC4qTBSEtoDAca9Fpq1E80nnasOQ7TLA4aVuTkaGojNIcjY71wH/vCwZ2HzvfSXS6GQEgKXPK6BwAdAySpaZjmN66PH1/oH96+o3v3Gur1nR9X4RIA6Iy9Ly4mSwAwl4spVwBwCBlLEFB2NmZviOgM4CopZXMulXY+meuFF17SV3/963rhxRf07jvvGgAIA7DbG6pSyemVV17W7//ut42hDRjnHs4/h5vf3XNuwMT6W28SngsAzhluwBrPigaFQvYSAJhy19VCQEJzY3EBAMKeUjilJ0fHlgJMAmsug79sSblC3hgOKASYcJ+d1zWeU3Sltbf3kvL5awYAFopbwWp1zXyjdmaBVQ4AjBmY560z+BUwh/ObMx6mWbtRt7P+/ILgHIYnSMGLKhbzNiBt4OO7HArwabvPm+HkcLCwEDyS7iulPRXzJeVScf39W+/puBc2ALCLRc5sbADgjb2yxt2abmyljQGYh1nqhREpKZGLqbJfVipPSmpYze7AAic8ADiezmxYw/lYKpctxGQ4mei8eqHesK9MoahYIqNuB18pBwBG5hPzANzbjVoK8JUrRQPA5tOZ5v2RTh+dmWCS99HtSyPuvzhhkgUpltNJtae7TxpiRss2z/ZwuO8AwO1CWo2zp7r7AQBgR7ks4TRMtaXJVIpkwopkkpqFpOHMNU2A4t32RP0WKdh8kfIcUi4fUSYXM/blugcgACDJ9Pj/wVQHkOMcAGwmEZgaA28+1BdcHySfeNOtA4CZhISkdbuU0NVd0usjSsWRpLLOGTLhcUrTNjBvp3UAkCabuhEAkJCsJ8fnlk4cCieVzAQAoGQBIcYAnC9EuE65UtLh1QPdevGlFQBojQ57FPSdoNmFtROPSX1sR/CMlgiK+OEPf6izkxN7vyhyavULO78Z4jkAkC/ptNpVNJHWZBrVxXnbQDhCXvDE7HQXOjiAaRdVqzGy+ymVkPYOCipW2Esn5p0NADgd4GM4VvXMDR1IT75xGNXv/MZr5gHI/avpQNg9GADIPhphUD0QafBpWICwL82DjBp4ogW+RQxsEhXFovtaYOUTGhlrNx7flqJbeufH9/TGG/f1wx9+YASmV7+c0bd+68t2L6OIoCZaAYAH5nfW704MAKw3IB4kFYumlUwUFA3DZmboHQAA5u84dAzwydB+7wJAAAAZBBFeNTVvcG8R5BtM+3iCsAlKnHAibsEwV68/CwDOxgtNzQOwpgf3Hv58AGDMhVPZUfJLAwBX5/iykQ1M9VcY9L8MANBScIM6wep4n4q7nmwcAIAm7bPhpbM1sHOMgaUNzN379e8/NA8FAGA7AABdoMDnBQANqAmacZ4XogcAkAcA/+BPvnMJAFzM2mq3Ty0cIRmZS+OOBu2GAwAJJgIAjG4CgE5dYHJY+rzA586peDYAQM+MsEFuEAZpPmFuMO97UL/O1+tru2bPAICXAYpLteQmALjm7fZzA4A8J8Oi5wGAHnBZfXhBsJIHlly4nbMzCfZa1gwXaToj9UqLWU2atCwVGAnwsN80INADgAwJqBUhC0GYondCBYifP6QJsAAY/YBwXN9CNqf9g33l03nbL9gDsSTBE3807hkAWNkqWU/G8xn+MluYiiqfL1oNxufJ0HQ2AnxzzHD2yFkobJ688WxB8TyS8JipRvDjBvdApruYOIb8+WlNH374sZqtjg2jIOSwD5oVWm+gYimlfDGn0XyhbLms3cObGodiunLzFd184cs6uPqiEvGc5uOwInN0UGtBdxsAIGem80xkH8UHsG8yao37mnabBvwBAI5RZox7nwsAvAT6rbMAPycASK9gUuxUUum0U2eY9dwvAgCaPHfVf3gCkUsQji8BQO5NA+ae+9jw+PDVdmCt4/ub5X68BgB6kM/2lcDLyZRGgJBBn0udaBiAl0b/n//TzYV55GVgbDkmEkUWzDeMlD2Q5wGK6ayv/rCpaGxuYSH4zzE5cZtH3EwmXRCIuxCPn9y3hgs5oXkJjiZqNKG64jFW1M0XbplH00X9XHfv3rUNFyltMkkR59MlHWvIprlBqg7PDQAIykaBDngI+2piPmuBvlkwwjCln9rkjCIYYBGGIYveHZ5MbDwA2AoAwJwr2tsdxSMR22iv7O7qOkyVXNbowBjax5k4phLWHNx/6ABAgC3TYOPXFwtpNBnYz+JDhz01nUcBtxUy+UHUQBIWDY0Gck02VIuWT6zYKQB8GUwqoysAECwXpHwOKydYJJAG0xlMLWF+wDyA+eEaNFgsq5hsJ8lw79/9Z/Y9vOlm+ARMQ+oPpsbEo8jPZKK6dvO66rWaAa7+AcsBBhGfCzcQP4e1gKTaA4CPnjzW4cGeeUd1ex0r0PARpChfHpoxxyD0aPp4OnFFdH9iDUA2u23FYKM303t3Huju4wthx4wXwYLJujEA487bxofHBACg97bzN8SnMQDdiecKAPT0FBDIbXh/AJ2kAE8Jj+nhWRU1BuBWads8hQwAbLWcsXjwAFS1ABEDADmknmUAeuDG+aoRQDNTLOFCQDwDEADQGJz4bcZjJsPzACBgJylTgx6JvDACk9YADUYLVesNCwIBAER2YClkbFJ8TgSJkNTKFDiKf4Q78Hn9FA7ZYkbFsjtw8EI4PTnXw8dHmk3DikVJkqI5HohzzTI3PJFKMQMWR5O5sUfjqdgKACxumwT/lwkAJjM5F1aCHxb7FqCO3zShvQcMQCYwpBh7uceyeA42xnVgbz1afnOP/q8VAAQA5iB0KYLuw3TvlcmqGxjAjJhO8CjzDMDLAKAbuAC6TqzB5hMLT2EAACAASURBVMH62WQA4qdiDCxCQHbKxgCs7FSULuQuMQABAJ/ee6TmeVVRhZby7VXyXFiGFnDgBT6f3N+rSZ0zvGU/BtBmnccxLzYAEJsEt1aWCeEhB7QDwLhUeCe1xwPKCj6S38ZdtdrnGk97isfmNiXutarG+suno0rAcpyPjOUSjwHABa8vMEb2xb8Z8y4ZgBQHhGvAAkxqHk4Y+w8A8M6jC73xjgMAmb3s7BdUKKaEU0YkMVUyA9NeuqhO9eRRVYM+A5tI8D3c63iekRgH+8RC7pTLw1qLKV9IazQY6vr1m3rl5dd07fo1PXr4aAkA9voAgHm99NJL+t53fs8+Swomt0/6sKPgPDCj/CD9d60gMwDw8RNdZgDCLMqa9Qfb9XBAWuhYhXRUV3fwAHQA4GjYNdYoIVLpbMEAwHAkbQnADgAcOQCwVFQuX3QBMYqqetHU+UVLkwXMz5z297+kQv6aRpOoiqVdt7Z9UTobGwAIYMJgpVDIBNIVBwo8fPj4GQAQxlW1NlQUFmVS2t0tm8UF+/eg59QJy1TTKYMbkuXGFsTSbs2Uz2d0sHdDO1vbYgP90d//g06HMZ21Z2pRH09GKiSkazsF8/x7/daeAYDqXqhblYqw5otxzQkXKWaUKmSsnoK132wNVWt1jQEIwAUDIJNDwll0IWjRqI5OjlXFGiKG31rWpOFNAwAHSsdkDEALAdlN69rVLSXieMPONO0NdPLwTIgGWNZg/ONZSPNYWhGCQGJZ3X18pgdHrSUASD18eJDTn3zv97RTSKvbOA8AwJpymZTanb7VtACJsXRUEVjk4YXGnENBCvCgNzcAkHAPDwDCbiXFuVJxFiKPHh1ZCBXn0zoASOEN2A/AdnCwb3UGEm3ORnyZsU4xlkKor+i8q+iio0R4oXxSqhRjunGwbQBgMoavDp+rAwCHxlgfq90dmgegYwDGrVlDoYL8l8CFR09O1CWVOJIyAJDrPV4sDAB0yhCkfzva2irr6tVDC40gPCKUCJJZA4aLXSSr+l3j0Ko3dHKC76Fr4N5++x2rA8b9sd1XNJT4PuItNiIhejjRcCrVu3gM5zSeRHRx3jRsMZ+LSWGCxaRcivo7Y36h9PalQsYYgOXtiCKxqQXgoRCZIgGuIx13ACCA6fWDmAGA3gMQf6dYxOGVNiAIjTRfwDKcKEmNsw4AhkcGAIbjacXjhJLsQ6PTIjFXKIbB/ZYU2dIHf3fHAMC//MGbpox44eWivvWt1+35ndKIFOCF9QZ7e1dt4N7rTlW7aFoKcDyOWiCrVIJhPEMR/LJXA9jJgjXkQl4m86ENzRcAgfbrWFEDABeOBRhU3vYRKewYgDCtOHYAALd3tH94VVkYgJGYCxkdMoxZaDKY6fy8qvt3H6j6HAYg8n6el/2zE9gJUB9nkmnHAPwMANDXLZv1LnukO9ucX9RlBqDbGe3T8uwvL7n0djhfkAG4WT89ywh8PsPvsxiAvn7z7JfNms3//RIEDABAk8kFSig7xoLQOOoWC6Kcu/oYD3aAPUY4VtcshQKXAUDnJea+ooSBWMDAigEIyLDOAPyiAKDmPTUbx5oPW8pAcBh1NezWtRiOjBACUcQxADOKxPOOARhOfDEA0FiAnjjj+lKTLywXEffHckG443/dB3LtQ14GrWyExSwtavwANPg/m0xBv/58DbpSaAQSSSMbeNnkigEIA4/ek3rC9Xxejnp5fdlNaPkCQXiZf+02www8V41YA17VkuY1aQYw1Te2WrN2arJVDwAyLIAt5gDAvgFqjXpd7W5HU/aCRchAQWwhqNN2twnK3FY6mTTiBt6yeK7DvJswMMELuZRfAoDgL9imlQj1oEdG3k3fjUJlNNZiOlMUBqAlP0c0WkSVKpRV3N21evq8VjdMBK/YRrVpBC3UYuw/9KUAh7w+fn67jcehU7+QSFzZ3tZwNtGtL72s67deVHs4UzK/rcLhbdubZ52JFlOGPVE3yFn62nNMAbrD4p9bDWe2ccitAQGhjFOITvqa9Zsa9doGagMEfhoA6Nl/VmcGKq7NdbjJEN5kAHofSr/3xVNJGw76EBCWA6F0qFKnKMoCgPtzMQCfAwC6/gLG4ScBgBtegOsbpsl3XX3NdXSFK4GBKw/OTct25y26AgB9GNQ6AGj9d3B/h/7X/z63oCkGBDTGWASK89AAQJg7vHAnq3NN4HTe12jcUTId1tZW0aaM9gJnYUuPnY9jmltThvxxrlrt1BoogjKQzHL41BuOwcfzv/r6awYOnp6f6qdvvGEUVwA7H63NzeyZGrYhhyLm1ceDZDuooZbAM8CIHY9AL7dybAvwKhY4hqnlckWpZNqen6LJp+NaQWUMQP5ONs3n0W627TjMpKK6cWVfL968plI6boagmNhHwnOTIK0DgPwsW3RG7mBiPbLQBMoFCtNNABC8kjVGXDe0cphnsActlnrptD635oTPDCYaUwcAKQu7sPQiGF3O/zWX57MMK8tUF45JgASbjC1IWnYriU0dlpxL1eQ6RSMJkwADAA5GM5MrNNpTEeB849ZNa+KMmRgcorxXNj4PALp1MLcCpVjIWWN9fPLUpGUkjNYbVZsomQl7AOCyofE8Bk6FIzYF7w+GZpKNT06nO1EkljFZXHu40If3n+jek1MN52E79GBTJjMppbJ4fcHmDCTpNPN8BkG4xacCgAHo5w82Y40GUlLuDQMBmTLh3TIYWlAJACA+DVvlbfX7g08AAGn+PAPw+QDg8vwJEpNgI8QDABAQMJN2Cd2ECsAA5LPmfRaKMGgI53FSo0GfSRFgNZKtnDVntUZLJ2fn7sA2RpS7l/j8zNcQryCyBYMJMp8FrAamVoTYcAjAmuN63L3/2JIWARHYZGEcUjw7iSgUfLPzsn+bzJDeOllwAgAwX9TBFccARBLsAUDWDRJglujPKwHeBAABAv2D97guAWaT9weH/x4fegEg5B+fBgCu78/8fnl/ec+T4Bt+FRJg//PWJcDL9xEUaDA67QAI9o7PIwH2DEAAwBhBMRsAoDEbZjSIME1hRDxfAuyvrTGh8fRaLKzYIUBpnQG4CQDuH+yqvOsAwHiGRDvHJgYAPHnwRE1k7HPZa/N7jD/4HcMqAOlNws/r58YPLkSYCT1mv9g1YDoPIODAv8uybSTAbmBCIWlN0mRsoLuTBjs5w2I+UG/QtDOQRnbUq6nbvDDWXyYRVjq6cEEgMeSfcyuEeDjgOQDgLf0XdhNfMQu2AABcKGnDMwBAvAABAWEAvvn2Hd0NGIDbGPKX0wYAxhJ4AEaNKX1xAQDomvF0GnAvbgypbrcpjstGVcK9gYa8WJL2D9MGEjKQYyINC/Dw4NDY9O+++66FgAz7EwuAwiPwe9//rra2nE+wW2Brd4JR74IChfXB9Dx4HJ8cfyIAmMlm7BzDj5frl0+GdHW3rFw6ZIAgfjs02bAOM7mSYomcMQA/DQBERlerdXRRbdo1RHZ5cPiyeQDO5imVCo4BaKDPYm5seZMA16vGAAQUNblK8H7efvttAwAZkFIXtFsNPXzwQPXGyBjPgBD7e7DUCQRjIIbvoAMP7b4Z4/c1swIcAHA8gvG+o9u3vqSD3QOdHR3pr/7uDR33pLP+ws44zsNCYq6Dctauybe/+iUDABuPP9LF8UiHh1L52lX1CCngbMCjLxRWrz9RqzNSvdnRYDi16T8MkWwhr0qFWi0nCl58xU7Pz8wrCm+6XmesTq2vQWcsygZLAd6OaG8vrRvXd8xjmPNv3OkLCXB4FrL7CCnrGMVABPPxnDEA/+Fnd/TgaVvgejYTDklXDh0AuFvMadJv6cGd99WtVU1pMuRACYc1Yg2hAAhLAxIXYRqbZCWhYX+hQQegGPntVAw6M3lYgM672gGAx+q2MW5HNZANGIAjs5Shltrb39f1a9fsPDs7O7NQDHyaRjPkudhzdEwCHJ42FZkPlU1IpVxUN/bxiMazETsBE185BuB0ZOwMvJI/CQCcjKZ6+vRU7W4AAGYZVAEAhpYAII0xICayL6TADgCsKGwqHNPT20W0pmcetmATgEfu08dPnqh2fmHr5e79e3bfYYnAPYqihkEhgz+auOFoZj7K7cFMsVReg2HI0sCpkqklwmGed6pUnMCiuFpN6glpZztrrOPKDsyRmXkorgOAtXMnAS5mpJtXEvq93/qyioEHIAzAGL6oyGXsfhhoOnf7pgMAsbRxHrqz8Egh/gyYEd9yAGA8rXAmIqjU0XgFHY7e/bu7euuN+/rBD940D8CbL+T1rd/4ig2Asqm03adcD+qXrcqeYhHCymAANtVs9FUo7CkSxiYFcgNsQTe4wEZnHnZsP2qq8Wxs5x2fNX+H3xcscOwrAP+MBbhmxcH9NzUPwIX9GopHzJZg7+CKsvmypS6SvMkgGAAQP67zs7oBgPUadb80wb80kAB7APDJ0VPzGgX4/mUBgCRcUvutMwdXu7lvSL0yyJ1f7GhWN/6KAMBlI7+W+utek6tXl49lwF7g0R2cQ78IAGjvDwDQWGTufXoA0EnUV4AofbGTADsGoA8TcABg+HMCgGvsH3y35zC0nAT4D//1dy8xALXoq1F7ahJg9uZpv61Rv7EEABnoRBjkBCEgoXje1Q+mLHIMwHkgAQY4ordjkoEEOAqFlqkGgJ8xAAPwL0gKdedkcK77QnktcXWtAlh9PP7fNwHASzXlSjz/CwOAAQPQLCqWEmB6NpM8BYfQOkwS1K4b0nGnaAgAQMseCElT5E3n0qwt0Xv1W2pcPNEcX9VAAgwAyFAEkgQA4MnJma2L/mhoZx+MZh4o/NiXkG2zRxHcMZvODBOhrIV51x/COByYLRl4DHVooVDS7Vsv2hnDvVCv100BCAPQeeURPIfaMKxFJK7WYKosnvpXr6q4tW24wtHxqU6Oz3T343sG2NG7xRlIJdNmiUbdy8dPiGWjUTVsBIIJQ83Kzra+/s1v6corr6nT6iqRKypeoiaAtITVTUoJ7BS8lyqWCpZcH1LIGHVDlwK8DgBy5o5hAA606DU16NYNABz1OwpP+p/IAFwHAD9p7X06AOjBMVLSkedHTRmUSROQlrawUh6/KgDQAkTApNYZgBaWw0e7CeWtAd3WvzsC1y8FAIS5G0xIQv/bf8gvmAbxAPl1qUWOwce0yHuGUYhj7j6dz5ROk0aYtuRV2HvGpltEzdfm6OmFHbwsfJ6v1a7a4ZrJOLPJ46MjjWEHuSAYffe739ThtX2dnp3o/fffdwDCGAYGGvD5Uj/N67ODGqAq5gAyWCsUuTB/nCkzjI2VxJCLzYbO8wE8lMvbtugpzHjNfirB+4fd1mx1DQgzr8WFA0lh+dGP3rx+qF976bZyicgSAAR8yxOUsMYA9NOlGV50i7GmpAdZwgnTpJixtPgy2ZddY/zmFmp1O2o2ms6vxgOAAXuP947fGx56AIA88HnBS4+NqNNpGSOBxi6bxi9lbmmRpAoZaLj0ZkJK4iWEcysoQJZHI+d/xVQRAHAyCmk4mRqwRHgJaUC3X7ihdqetRDppr5HrDdMHM1IDAONeGgZjEFaG8/Oj0WYz4QvmZbfvJtbI0ngQcJJOpVxsdSSqbIEU4bKQRp+cXBiTw7yxaARmUf3szkM9Pq2qO14okkhruojYTYz3SzzFlJ7NH68x9z59o//MRCnYQVwIgA/scP4CrDuYjqwPzhCbACIXmk41HzoWIL6QlVJFhVzerkP9omobv0v6ddfcAW0OAOT9UDjbYbvAv2VFmba0LrvB8fdzCUyYZEfxyklHrSllWj4ej0wux5qheQd8p+l0CcOAuGGT55LG7QDApk7OLtw9seaHuLyXLDXLeQMa0BlI5vl9eaukvf09S2PEDPmjj+5bU00xjZSN0w0ZH9eY+2ti6a+OPc89ymXgE04m0sbOobkplLdckENwze3gAZQ0ABAgc6j+Z3kAru/8i7AF0JgHYBSz24kdhP7h2L+OzcUU1qY8AQAKaOnKSwfOOHm0k2N/EgC4PnlagmQBC8DLSPzP/rwA4OZB9lmhJJv/7sHA5fr2r2cJBHqk5llqOQXTGD+s8diYADTHSGT9a183mzcpNYczH3CQ2mjryA6wFQjHNdoEAJE9JCiQSdzEq2mNAbgLA/BgV1ukAOdzimUvA4Bnj5+qjVkx+34g8fUNgQccV8bSztfPXhcFKKxx5L+W9kWhFTMPWr/u3DXzDcbzAEDnA+oChShrxpotSEbvaTLCDBrAoanRoK7Q2MlYmdKnYtwzM0UiU4XDjmlhDFx+JQkY+wYK77ArxjwI6AFAAEEkwKQA3w0YgHfv1s1zbWs7r0LJMQATKccApHmsGgBYU7vnvP3SaUBO9gQ8yZzqAnCEM7dUliW85gvujD48PNTh3r7JtUkSZX+uV881Hs61s1PQSy8FAGBlS9HEWjqgu3E16g+chQDgII0UPyR4ALYQkEXh+uabb7nPZoGvX1a5bM72VADA0HygXDysa/tl5ZGCzkZmwk1zhISVJjqZKlpQyqM1BiBnL95uDBmoVybTsOq1jmoNgqKS2j+4oVLpupIJwIC80qnScq9dhfeQ/Ek4RNOk3Bj/U5BzXzx+9NQGc1h9cMb0ux09efxYtTpSRlL+pL39ku1B7MUTAK01ABAW2Hjs9miaf02jqlT2LGwBALB5ca7/8pO3dLc6VGMcVbU9sPOnEJe28wkdbmf1G6/d1G5iotqjD9Su9rW1FVEUsDyf1ZQQL+oCGHmjmbq9qepNGGis1ZBCkYi9Ngp5rlMoGtb5xYXOqhcBaDhTvzdTu97XqDdRNu4AwJ2diPZ30xqOOjo8KCsVjWvU7mqO/+08rGQUNnXcGAcAgJFU3hiAP37jA90/qhsAaKDBBgC4GPV09OiOOrWa1SZIozx7Cs7fSHMDALGKpVCGjDEeRdRvUzPOjLkUjS2UzsrW787utirlsg2nXAow9nkZS5ynjsALan/vwNaaa6iKttdfNGoGhF7Uzk16FY0MFVmQtNlWZNFXJgoTMqEb+9vKZuI2wIjGXCIs5zSvG+bHRa1jISDbOwfGACQ5F/WCG8pN7PxtdwA5k0qk8wonsprOCFlzDEBUHciYSdjmPrx+84YqW1sOAGR74mYxpb3bzzgfm422Hj56aCDgg/v31SfYBKnYeGKMfiTmJGSjxICmOlnM1B9PNJiE1O5PFEvmNRiFVL1oabtc1v7BjsKhoY5PHpuflL2HBl510sF+Trv7BVUqESVSC/U7Pc0mYY1HjgHYukDCxSBceuFaSt/7va8vAcDZuGt7fpTN2wDAoYUSwY6mpiYAxGKSACmiE81JTodNmthSJLpjsvJFNmJ7ZUQk1Bf11hsP9eZP7+lHP3hb9Gs3bhf0rd/6mgXx5bOEI2UcQ46Ak1ROsVhafRiA1Y563bGKpT37LCIhhkwB223h7nkDgucAflPNNNVk5rwAZxM3+IIBiPoH8A8Q0IJAPDhmjG7KO3e955GwCqXikgGINQFzs/k0osnIGfLDALz38X3VjQE4XwKAE3TzAQPwswBA17yjyoDZw9X05/1ldrvfj1lOMI/M/5m6Lxi8r5gyKwnbem3iqwcAwEvyu6CO8t+76QG4Wd8sGWJLUC+o1za8fJ2H3aopXvpcbQCAy1pvg5H2aQxAH/ToXktgwWMgIBZXDLNnJgEGINgEAPl+QvIaAIDNlg0lnU+9AwDp0Zj1US/g1c1z2PNEYmYHYgzAoDZxDRA/94sBgONBS4vh0HkMc2/E4ookcwolsvIAIHUZtfs6AAjIOZ26AIAVAEivD1vO/woQyPrzA1SYA/7Tf7aGXHqUfQIj8PIweVkdB4xCWMGbK+Tyn59RbC0DyC4DJoC3DBN9je781tYeJlMK2DYEU6zfEPx+XcrMumAhz4bS/Ewa16XJSGOAqlZV7GuhGUMBArscc9T3GV4x0Bsy7JibdRZ9IXu2pcoGjFMGg9QUDGvwisQKZU5YRmhsPTEBSdyb5UJZ167dVKW8ZQMZF0o20HSMEo2krYWpdhj0YYpa7XSVzJe0d+2atq9dk3IF9U7P9dFHd3Tnw7t6eO+pnaOLqauVYScXSyXrl2u1mmEKjx49Vj6bsp4tFovra9/4ur70+usK5wvq9NrK7e4ygZNGc9Uv2konC0pmK3h4SIukC1cCNOAwnoykGTXRGgOQfhcfQL66DfU7tUsMwJAFTY0NuF4yfSGUBepDr2R83soxcsraWtxcP+t/5v5PZhJGTuPciHFe4v9vHoADU8hxz/DwWQLrHoA+3Zve0+MMs6D/Wl+dxsKjz2VNEmQLQWHpuxq8C1PfPv9eeIbtvPZ9azMo+8/Pem+u+mH6D34219ETgBwASJUFADgaLWPLTaNsslvX3JkHGYegRsZIgmEGY4QPA08/DwBy0Fa29gxo6w96qtWONddIaUILEq754vAhJQ3g5PaLL5g04+LiTO9/8DObSnxeANBS9Si6AgAQ0JAvhwIHkmEma+PpCgBMZO35nQTYXRxuXvzt2qS1AbI6vMQ+kDRpZVEAwAN95ZWXlI5w+DtNO+AbEiQDAB85CTATIcAtJsRs7MiA8TKEqUjhh0ebsSWJsTUwKGwbA5TheqtuHwxgn3tvUXsumH4sNsJGSJzi+WiqS6WS+fOcnB7r7r17lv7oCBpTbe+UNBhRgLlF5QFmNxWypWLyF8Cn4RBPEzc5xySZDWI4mVsRe1YdC9unF7/kAEDYdmaCjc/XoKdh122miYRj8MGy4YYql4puIhPIv/OFrH1OZ9UzdZE0jMcOlEm5FB4LEYlFTXbqAcCzs5pOzxrGUnDJmEm98+F9PTmrqTOaK4yZdZiQjISlYVoqsr3h6coX0YckBAfaJUrwwqeAumvkpI6BRCCQFXo8acZmwNd4ovloEgCAyNVcY9Go1h2wGQCAHgimAbwMALqD9pMAQIyyXZAL4SpzpbMxVUo5e280yqRxT8ckZ0dUxPdq4cBF7y8WiaQVT2QMAGw2uksGoF8Am2EV7JXLzS0A2blG6WzG2FvQ2KORpO7ce2QMDPx0MI3n5+EZR9CKT8CiYfDnKCuKIiSedN4VB1euGAPQAa62IpdAjL8Hx18UABRAR+4SAEjRszrbHZuGwQX3JcMKAEBAkSWDzEDIzw8A8ty+yOD3HpD7pwIA/QX3oJ0Dvlf1mx9yrPsG+uvjAUDb92Mxm4RtAoArVt/AAED7eV8AANyqbKlI+NPPAQAS/nH+5EitWl1hzLphzdln5yZ47mD2v7p15bw1XDNmfw5CrBwA6JKELf03YAbbTsiUyFP1PQMQoD+Qw3MNafyNGbZgMNXXZNQxP9zFjK+u+cNEZkPFQlNjAcaiEwMMjWkWXjhAkueBpQ5gA/hHUaC4AYBYL+DhuZg5RiAAIHue9wC8cy8AACs5FSqOAbgCAOeqVqd69KihsxOXvAob3EIqwOTGIQ37UWOe9HpTFctR7e4QzhNTs11XuZS3RHuktIRZweom6d7SaCt5vfjSi/r+9xwDMEYKcNAMY/8wGvSMAc3QJ5N3zPnZGgB4fn7+HAAQVh8AYMEBgNC7JkNl4iHdOKgonw4rukAyuwIAc4WKsflg0H8iADiPaDQJ2b4HCBYKx3Xz9ivKZQ8Ui20rFi8pFnGp5laQBr4/tlfPXfE9mxIQARuqr8l0ZAAgliXULimGna26jo6fql7r2dSc6+sBQJ7P3stasI+zWqC2mhgAGAunVSnt6Mb1FwwAPD0+0l//9C19eNJVe5rQWZMaZLoEAF++daiv3N7VbmKs5tF9jdpVZQsZZZEPpxPqTgcaw16y4Cqs4ajH+sYGtGzb6USlYklbuzsql0v2Z4AnPIqAL4ajhQbdqdqNgclHU9EVALi7l1Zo0VepmFEiEtOARMLBRHFFlWTgF4pZAMg0nFI4mZPiOf307Y91/2lNrd46AFgIGIAZDdt1nT59pE7t3JpTU0AE/mnj8FzjEFCM8W4NAJwaazIUAICLAACcOQCwmNQe76uytUwBZrgWDWNBUla5tKt0KmMMV4A/zgIe8XjSGHKnF+c6uzhVp13VZNxQeNFVTF1FNTAAsFxI6vrelnKoC2APx9kHeHXOIw4A8PS8fQkAxP6i23Hy4F53oPNq06TGDDE9ADhZLNRsw7ZoGGhA6BwBOzBwr964aUB8hGYkMNeF3eJ+CyA6Vb3eNEsOgOmP73yobgdAommDbecrFTMFg+15ME0UCgDAuepdUpQdAHhRbenLr72uw4MdhUIDnRwfGaiI12KH9TBGvp13EuCyS+79LADwj777TZVyyMKCcCRWiO2djgFIWm88BivQBQa5EKe5AYAA2SbzT5YUie4pnM6LicrcfIUJDMrr3Tce6c037uhHP3jLAMDbt7f1O7/1DZPU4d1tg/FY0v6M1xV+xOPhwnwuzWcyllE0AsvX9TcGQOA/yKozNY37PWnA7AlIvScMvvAAnLoAK3wNI+arZiIae1gCMMmKDGqpyUIL5YoFHRwe2PAiHElqPsW3O6rpaKFhb/wMAIh/uUt//9UBgJyN3W7XEQ2i1MuBXdJGaMgSAAqKhV81AOiZO/48XwcArSYPXodv4Delf1+EAfhZACDPTWiH+UUHktV1SfI6AAiJgnCyfxQAMB7WdNDUOgBotSsJsEnnkRtK5DUNO0a4sXwChisEHuo9zvQVAJgyz1xDIT0AaA6vjsFlTaH1TZ4F+BwAMACANz8PX2MuAcANRqCXFMNs+rTHFwEArYYLXs8lANACFoP3YSEga+9n+cH6YLMARTGvckCqYy3GdfOnG7ZrWoy6mk8GBgBaUi0JzoQnzhjyjfX06bHty4RlQvyB+cuZALmHPtAk4TCdZw6o8oQV2lZ8+9PZqKs1ULNFIsqlc9rbO1AykTFFJQOw8YD+eaRRv2v7EoNxCFf0w2fNLr5LKu3tae/KVaWzecMy262eqmcXlgL85PGJmrWO9ffYhDDAgi3OeUZNc/fuiFM3HwAAIABJREFUseEGO1sZC4B75dVXdeXGNYWScSXyaVMcNAd9nZ7XNZ1FlctWVCkfKpfZ1qAfNZuLOCz8GLU2oUhBLbwIwkD49ZcEAG6uu2cZgJe99jYBQDIJSGTGHgW/eh7T0ciuBZ/nZwGAPqR2tW8F58HaojYihVkTsZ9wbzJ4YfC/+iavUHzeveDDi6xX2QAJncXBGull49/X+/11ABD8hf4m9B//h+wGAOhSizxzicULs8eszaC0wqyNucI3RZJ4PK5BH3QXr6+ysdvKAQCItv3o+IGBhni/QWtlyunRcn4FPDs8PDAA8L333jNZ7+cFALno/QFAFEk8UPQp7mI2DXMNHWCcC2KAAVgq7RhTDUDQfPnmoSWYZQEXXQeEehUhlzWfRfoQ0rWDbX3t9VeUDJEC9skAoCUA0tSMmbJNPhEAtLASAEBgxMlErW7LNg7+TyIRVTyJuas7nLkeVrgmEirlC6ZNr2xVdPsFJgMVffzxe3rjzb+3aWshH9dsPjZfIgBAY7B5g9MglSuYewZgGelFNLbrAOBCg9HEPADPqzOTAN984apLC00x5R4FAODgUwFAgDGkg1CeAQDNa6DfMd8a3hOfH2timSIci5oX2FZlx8lczhvGAFwHAN/+4J4BgDAAQ9GkFgGNN8n6SjCl54b3jDqH3vvUILcm1j0h8Jq67BHhARNuK88AtAaRSc9zAMAMoOliYSnSbjozsp9h0hLYrMhQR1NLgHQMwMsAoM2Qjf03dibTkYmiAQAIuwSm33aF5OSYRaWPBiRD9Yy5DwOQKY4raBDzxBQJ4R+ZsaYJKRhTZns8Q8lf0aH9puOmAi7UBfCZCTbN0nS+MIYF/lvd7tBMzfl5bJwAYB4A9AxAYxIG/maxBH6FXgJcWgMAHXjjU5eNUfocANA+s3DIJp1W7ASFqt/4k+mcycuReQJMrycI8z0cmPz9OgBoG+kGA5DnN2aWAUyrouSZwjIAGP+5MAB/FQCg8151n49nhRoj6h8VAJyrdVFT9ehEnXrTAYABK8AngrllvX7iBWsaVkmQtMc6hp0WjeMxGrXn2GQF++ex9Wg+s4Fkk9S2BWvUDYXmFC4mHZ2YBHgxHyoiJA49TUdM5bsKz/pKxWUAFsnAC/6d/ddAwGCybuw/CmyKAJL4kPvFHQAIQ5wwH2sEXQrwT9++ozt3L9TtSeUt/NwCCXB6qkwhZsyven2uBw9qOjldAYAw9bG80CymcS9qABSgQ6kU1/ZeSrl8VL1Ow5iC+UzOBnr+PqSw5PfsMUiAv//97xgzKVkqmn/LuN/RcNTXowf3bK2USmUb5G16PC0BQEsB9gzAuZIpkuJz5mczwKBw6gDAmwc7xgAEQBiPOgY2wgBcBwCfnJxaEIgBjzkXzoGdCPImBh/4lzVaAHQJvfraVw34i8d2FIuVFIkETHVjAczNv8azrxUem88lX8Nh11jJ+BdyLlOUk7h6fnqso+PHlsTL0gNk3dkpGsBkw7QNABCbBPZ/868bwZYOq1Le0fUAAERS/KO/fVPvn3TUnad0VkcGNDcPwO1cQi/f3teNSlrbybFC3QublsOmz2xXFAoAwMGUNQYIEdd4EjImnAcA271uAABuGcBLwJYDAOs2lSbwa9CbWaADAGAytlApH9LOVsRYohALMqmYoYs9As5GM6WiMbNUoX4haZh16lKAc3rv48e696S6BADZSa8cAgB+R7vFjC6OHhkA2K2du3RKhqMhrDzD5p02jYQ0JbjOil1qo5nGw4gG3ZmGfXyeZo4Znw0bALi/txuEgADkDZRJ8VmnLXCtUt61WmJ3d9+Y4kz1YT8xoIRxVWvWdHTyVM3GmbqdU03HDWMArgOAh9tllYt4xlG0o2hgCL4CAM+qLe3v7mnLGIBJY3r2e2NLb+x1RubBBAOQRhvP4kgiY6Ap7Px6q2n1DwxNLwG+evWqAYDRgI3gAkDswHKBQdO5PXez0TDJ1kcfvKdqraqz0ws1WnjcrSwwIrGoQpjQrwGAzQ4AYNE8gg0AfP1VHe7vSaGBjk+OVDuvWcMKAIgw6OpBSTt7WZUrEcUSAQNwGtZ4GFOnPlKzinfTTCjnb13L6A+/868MAIwGDF4LzQhCQAhRCkUIL3AMaWuAkR3iFRXFAxBbl5zCiYpCsR0lc9sKZZOaRxOaLdLSPKt33nygt356Vz/6wd/asOqFW4f69m9+U+lkwtQYDICiUZg1qYDNCBElZExSam48khX2HuUBf89AiAAEFMmPKxCQIJCBSfNGWsD+myEBpgeQIvNVEjCuRwx05gCAmotVki8WtHdwqGyhqHAYANDV/CQAk8h5cdHQ3Y/uLRmA6wDgPGgQ8QBs93rG7nyeBPiLMgDpiSxscUZoihuKXX5clgD7f1sHAF1NfZmB5ff9n5cB+E8JAPoewRiAgQTYEnsDyyl/DWjYAawvMQCN/ef6DvMCXE8BhqH3BRmAf/RvvreUAIcTNK9dNetHJgHOxkKaDtoa91sGoFB7U5dEYqgm8AAMAEDk5ooaAxCGmAGanwgAch6S4hTIf70XoPkCOgmwAx2eD9Q9sw426uNnlFfPAfwuraSNf1+Gpm24jixVIBuMwGVd/wzgGCjfvAegfz/LdRxIgP1bXaC3Buw70nxUU69+oXG3qeh8pMWE8A3sr0bL1GFTDE8c+5shCvYSWH+xntivG/WuhpSKc1czZFN4+keNecdwGcssEoOxtYjHWUeOIJFL5404YeoGUmlhb42xExlpNGhrPp04FmqCzz+t41pL/clcqWLRWIClyrYyWReQ1m319ODOE927+0hnxxfWYwMSc/7AQqT2pc6HXZ5Np3T14EDf+Po3dPX6NWXyGfUnAzX6NU3Dc2PQPzg6Ur3RV6VyoIPDl1QpXtfe3pcUiRbsrKP343xzHtpgGAELEGYlAOCkJ2FR02lo0K4tPQA/iwHoQTkbDKyROYJGd0kK8D2MfaS2hlf+5n4PYw+kj83lsg4ADC80WwMA6YldDxr8X58CTC8a9BaQspbqsaAdWaVbO4WhAwCd2sexAVfntOvP3UJeJyi5NW6xpmtEB9ebLVmBXnLvA4+eAQBX+7spkMzyzTFWwWdC//E/pE0CzOFCQc2DDc0CDECcjcFE4eN6FrYBJm/gKI5lG1K/C8obMgCQZBgkwDAAmaI/fnJX09nQEge52BQ4+HKx0ACBSLc9ONhTtVrVe+9/oFIJADDwADQ9rpNweSbKugQY5H0wRv7rGGkcIgAB7lBzUmAMgUHeKQhgliEP8QAgwAmyQ26EZrPhmHAByOmWCz6FCSVjIe1tF/T1X3tN6QhFi/MAhAFIujAstuPTE3sdgAhQyAEAkVcxSeS1c6NZASIaUVc8T1zVYIdxo90w42amNPgSAfYZSkwgBaN9PhcrvBPG+jo4ODB0/mD/QHfufaAf/uX/Z2lvB3tZk9lh3o60xdgnpOJ66jzARyBR4nCiwaI5QcbnPAojxgDEQwgvyHpzbgDgtRuH5j0YT0cNsOSzNYTcJkr4zqwkwDD6SsWCMRsBgZnMYnxO8d4f9QN/x0Beh7QuTHAJ6cBRlbfLNvFgI0UawQaD7Mt5YiX1Dz/7UE/OquqQHkiiZzRuEmCASRckwintmrulEfslSvBGHD0swDUQYRnKERwgYCEGAs3wAJya8ep8NDb5CiEgMAD591a9bpNVWwOBQakLRJhdAgCdBNyxP82wM/DAAbSksSAFGAA6loIBuNBWhWtHah3N2sRM+7ttzLvnSueSdm8AZDt/MQrcuDVAjgHYVrVaX0301iq9VfDByusF4Jp7g88jEo8qkUxb88DGVW90jQnY74/Nm5F1SYrnAokzMplpIJ8w3ZfzgeD9ReMkQucDD8BPBwABmJE4ccCtP54HALI38RoyucIlANCzPPz//28A4GdLgDcZgL8IAMia5/k6/aEdzrBIYSsnAec3JMA0h/jeHAQegEiA8QCMED2pFQDYbbQMAKTQga23Kjovg/frBQATYA5tQhCcByD7S9wAQGP0rQ0CuF+9LyCSavYpEjz9vkuIDvuofYU4jicuoRbPMAUg4KynUb+uxbijDFJBipwFpvcuSdgKiwD447U5RqADADkTPABo9gBmecB+l9DDo7r+/s2P9NHHMKelYjmj7Z2CEqmZMQBz5aQ6/ZGaTenO/ap9T4KEzWTIWWXEctI0rn5rbrKPs/MjFUoJ7e6mlS9iuzBTv9+xfYzh3MnJiQFQDBu4l5CFv/TSbfMA3KmUlaoUzb9l3Hd+MT/72Tt23u7t7drZzt7vH9yj1eqFHj9+ooYBgG8ui5dUEgAwa5+lBWdMh8olwrpxsGMegACAhIAgySPUIO8ZgLOojk8v9BhvrP7AvF93dnas9uDcGk/CajV75oUXisT15a98Q3GYf7FtRSIlA1ldweWGagYAWhrhKGB3jTQlgXjSN+bw48ePlwxAO+efPDYGoAcAqRm3t9mj80QAaISR9VoTA+PCPI2HrClCQObKZvDWe0G7uzvGIPrxmx/qvSctjZTRRQuG90S58EyVbFTX9goqp6baSU6U1lD9zlDpnJTbriiWS2kWXWgKA9AIpglNAPT6E/PwnUwXanXaBrRu7W7Za0RpUG3UdFFr2r2BGmE84HWtAMBCYQUApjIRZeIRO3c61Y4iE1lQiAGArH6AzRAStKIW8azuPDi3kC6ICHaLRWCRbesPf+/bFgLy6O4HOjt6aBJgLlMi7Sbh8wiy+Jim0ZC9JxcpH7GQKQKnkAATdEXR6j0AkQDv7+9aXYf1DMDb7s5VJRNIegoq5Cv2b4CAgLfUegRlUPAD1nR6HZ3XztSsn6rVwkPwRNP+uULToQopqZCN6XCrrO2tgjKg+qFpAACONJo6BuDZRUf7ezva2r7yCQCgYwB6AJDGaBpChl1To92ymngdAOQeBACMM133dYvz4bFIZWpLGs1hv29+fO+9+45OT850dHSis2pXcRKbAwZ0DHkZKpJFSAPzww2p2RkrjkUIIWHVusnCqb+Rvp+cPDU2E8yQfgcwXLpyUNDubl4lJMBx7AR6FrTyPADwxetZff/3v6FiAAAilaNGJh3buePh84fNEHX22HoeAMAFhvHhsRbxkCKJgmLpLYXju4qX9h3LAK8+/FHnaf3s7cf6h5+8p7/6z3+teCSuF25c03e//W1rWHOZjDGcIoQ9wf6z4ToEAJrbaGC7Q28TJJ76jeo5ACBtF5/3dOH2IScDHhsAYAAglhQmA3ZPYvVOJKRZLKzJgnvCAYC7+wED0ABAvjFhACD38cVZXQ/uPAhSgAENVwxADwDaPsc1/2cEAK6DPpsDny8GAK7O739uACAMQM61JePQW6oEACDgfavZMb9snwIcDwBA2FMwegDnvIwY1pfZ7Cw9loNhZSABBkCEtPHHf/r9SwDgYoLU+MxSgDOEjg0J+tkAABluJjwDMLvmAej83S0J2ABAF0h1iQEYTTv2n4VSsucGvwaAyTyQ/9JDPu/hQ/U8KAG4sA5kfBYA+Izz2acAgA5tCO43DzR+LgDQ+d278A/H8rXf0/cFIIt//XybbbX0aASR9Z5q1DtTv1FVaNijKtNiOjQ2MAAgtZINym2thCwAqtvpq9FqqdFuajShvhqqVm2o3SZl3JGoMkkIHDnLP8DiqZBFuYViKmRgbTSC5HWmUr5kgajgGP6+WwcAseTxEuBQLKOTaksjFDLJpIrbO7r94ksGxIGB9DvYfPB6xuo2nZfsk6NTk6T3+h0bjhGGxsDz1o3rev2VV2ywCzudzbrRqenRyX1FUxF1hgOdXFxoEY5ra/e6bt58Vds7t1XeuqloLG8s81AYj8m4C2bx4B+egHyZB2DPfBWdBPiLAYAe/HOqvVVP4Mlfy6096O2XIT5rCdw8B/VqOoWdXVZxfCwYAqwBgD7U09hzKJACKx/Wvbeiw0rBP5bhSX6/CGylzAOWewwWIGDgBgDocJpVuMkS71r7e3dfbQKAl0lO3ttv9f49mSPwZQxsvpYA4P/+P2YW1gBFo+p1u/YiaJjQftMk+UAOUsS410Cv/QNcigOWf3AbQULFwo75DGQzeZXLBR0dP9Jw1LUiALDCB47ACLO/wxPBXuNctWrVwBRMcaFk1mo9JZFCxmDh4U/nkEuKJh78Ppl2ISTmRzfB2NahsV4SyQaIrwP/v1Qsm+klzR0MQC9l5c+k94L28qHyOq05WPD68LcLq1JI6Rtfft0kwJQSPgQEvAnQCdNPkxsGsrHhZGDefIAjltCD1wTmm3i0pUo2oQFYteSw6dSm0URxs9HGEhHFkywUrv/Ybn4QY9435qEcKgf7V4y6+/qvvarz81P97Y9/pKdHD1UuJQ1AzObiNskMLQDaVpu3L1j8RIebn+vD5k8IiEmABwtLFMRwGnU3ACA+XWyasSRAVJCSaSESNJEclvGlfJbDLpmM2+tlGoJRN8lGyJmR3hh4o5nJmf3Gyxrg/cI64/rjHVevt9Vs4YkUW0qA33r/TgAAIrkIKZxIG1vyeQDgeqHimVyeBusPKS+NXgECAT8y5Db21cEwNbAL/7/ZcKxo2AGAPs6902zaRJ4pzXKjnrkEYNbXGBbtBEDa+X55+beDmedmQE3QAOnasbiT28TjpGfHjYFh8mYRrjFRu1m3AI50NhEwHnmVzq+EZDuKX+5bTL7rzZbdNy6mffXwTMd1IITNjnuIv6M5xAcF9h/F2Qj5TDhqjWyj0TF7h2hMSsbCzu9wDnPKgX8ccrC05iH8SRJBCjAS4M8HAHoWn023A9amRalDnfc+fWb6OzcZoXkAxrifVp4N/nPj77iHGHCY0WvUgeqflwG4fs3W/U782vikEBD//z4pNfjSh7H2h8/0AFyKYdx/cuzeFRPuF5EA48WJhGodALSdGXkDxsNTEmB8epr7uc4DMJhyGVEFo3jSw4d2nZchIDbV5HWuPAABAPfWU4DzpAAnFAlCQFrVmi6ePrXgAbPPhWGBJYJPIt/wDTKfrOCQpIBnz/RSHuRwNIEUS+57nPePl7+zfrwfJYMLQEwvZ7cCL9go2LLwd2W4Mp20FQuNFIuNFY9MlI6SfNNRr30uIV+dkXYeSE7CLuDApCmcB8bw4KxyRQHpbIBTIREGEteUr1Bcj06a+rs3P9SHH56o3QEATOv6zX3t7+UUig01VV/1dk+dTlQf3T1TdyBlCykDACn2r+zdVv28r/pZV2fnVSViIeWLUe3vp5Qr4k3kvKw4G5EBc+/Vq1WT+sGAS8VjevGl2/r+97+rylZJGfwgOERmQ73zzlv6+KOPbC+/ffu2vva1rwXeL2OTAXO+1usNkwCvA4AMLEj2zRFHPF9o1O+ZnAYA8NaVPQtTwRMQMA3WpWcAAuoAYpxdNIwBiIySIQhepTAAAb5g2LXaQxuAHF65oa2dPQMAo9EthZW3BtwYviYBZiLvJ7FTAwUBKWAAAtwixR0MuhYyZgzAZFzNxoWdf2+++YaqtaYlAVe2CdhAPjI36TSfOXYpxialoJwsnH1CD+sTp6J/4fbLKpe3LPjgg7vH6qhgcm8GXoA7mcVMheRCh5W09ktx7RekbGKidr0ODqREOatUIadIkvTRoAicRzSdRWygxwxlOJ6oNxhYkVveLtnABq/heq1u5wL2KUgkAdh6rYmdUzAAi4WQtrYdA5Ak+hQAYLevTr0nljgAYDLO/RQhCs0CuowBGCvog3vH+uj+mZody25QPJXQ3s62vv+731Ipk9CjO+8HDMB6YH4txZJSPJMwr7cJQHlMJl+lSKZGGvQWatWG6nUd05H65tr1Hb3y6m1TFpyenuvstGFpu7dvvaLd7QNlMgULecD/z3ktuwKbdD8bcFtq60yT+URnp490cnxH9YtH6jafatIbaX8rJIiP++WiAZi5DPflRJEoyYBDjaY0UACAvecDgD3qp5GTAHcBAGPGikjiexmO6+nJkdWg+PXBzATExnNpz7w4K1bPLB9rPmtIftibsANBPv+TH//ELHiOTk51ctZVJB7S1EKOYgZOsCXSFJjH3DSiZndk8izA6Fq1ruvXbxlLYzhqqVavajqamk3CcAATTjrYK2l3N6tyGaXG3IDg2QRZbVSdxkhVGIODqYpp6cUbBX0/8ADEw3MOABjCCzUIZgtPTAIcjmKfM7Y9nXoTmdg0PFYoFtE8mVI8vat45opi5UO3iIJ0dADAj997rJ/83bv6z//pL62iuX31qv7NH/+JCvmsUrGUvc8QgDSgIaEaQTCZsS9orb33cnBmOasfGkg3gLUwEH4164aZJou+ZpOhxiOsHoaKIrkzBqDzAXTBAU5KfAkANAZgSbv7h+azBQC8mHB+hUwCDAPw/KSmh3cf/0IAoJ39FuL2SR6Alykh+FEtGYCERwS9zop58skegNw/P3cIyHO9+5ylx6W61De4gS2AefRRgy4b6lVN7ms8q1E+pwcg/ZYHD9zPdXuDT9Zkb7ZG3FKAXbPu6pzVq6RXrDcblvjqvQIBzgm1iUVDIvMGAJAewdWt+LkFPmFrIWtWh2wAgP/6z/5AN24dGstf8ZnmQ5i+VQMAk7CPR11NBm1jT7GiUcQ4CXBmzQPQecybsVMgAeaMn5onOYNMZKYpG86bBBgAEOmv1XKO/MP7dunWjj21CqRcXQfzzbbwEOpp58/qQ3XWrVlc/XR5EP1JzMFLi2GDEeU+iDVPM/uLDWailwAHn5sngpjE0jw+R3afT9mf5rDnHHDn1lJQP84nzuIrNNZ00FCneqzWxanG7boSYcCzmqLzuZF/AIz4f4RrAT5dXNRsSN3sdHVevbC+H6CYWoEQNupHvtLJqA3kLEchFbXnIoQsGg6CCwd9O693dhjOwEJxahxqCvNbZwg7cnUTtCIASM7hRn+is0ZLk3DYQkAYQAAAAvZVz2qqFKmVygovoha0iTLmww8/1NOnj516zQg5YV27fkUHe7va291VvkzvPtLpxbE6g7pOzk/MAiMUT6i0ta98eU/F0oG2968pniqYV3M6X9BCzrZB87hi2AZRC8/GAQCIndBQmnQ1bVXVqB5r1GspMh0qzFqauPrLKekWTlEWAGSuft+gugWsOE8Q+KQU8c31lc1kbA8EjE2X8oL27j0ADVNaMgADD++ACcjad1iRS/n2exHIhu9PDBPz/qzsJSQ4h+KG/TiVXLADmQ3XyrvQ9qe1+2V970Hnt/7w8mAfkOJrneX3LK3PHHhp97VnABLg+n//zzcWTJi8jI83BJOKDYKGCECAfxt4SauxIHjxTnZ4fuYaJfw1aPxzmbw1NYV8STduXNXZ2YmaoLuTvl0wx7SAZRiyBQ+zycxSY2EzLUaKW6vXDECs1doWgsBGDKOQC0Mzz+vjYZp1UIgAAAT04PX6jYIGMBYFmAJEdABgNJaw9+P82gJz7iAogPdDsewBRgBAJD2peFTZVFTf/PVfU3yB/xuUVgfY0HDzxYcJ2IDMhKZyOCbtuOr+bMPsuMLRhDEkmVDT5Jk8GW/A6ciKrxbpuIBs8dAKAMQkex6y92HBJ+bbEbF0OzaQ3/7t31S1eq433/qJ3vnZe6IPYWqfztDIUwxxSKwopHbzXNo43QbGxh8h2W/qQJ5Ob6RO0EilUiFt7W1ZIWf5MHj3BL6RyRhNK4lFpNySCAtjdGrsRxg0NIw0aIDBhFj0SS8iYMPMi5FcunRiNmoOiUwup0w6Z+8RptnRce0SA/Djh09NAtxikMCEjc+LonGdARiw/1Y3yuqQWAUGuKvwaQCgu6mD1xckTJEC7ADAsCrFsoq5ohUf3VbbGIBG0Tbps7sWMADXAUAMtAEALQTGYDkKDAcAckCtMwCZCKWTLqGbuHgkBmz8rRYSDjwj8E3075JCGqCchLukyf3qJFu3u58LALTwE3vNNMV8zqxXxx4AgDZD9ikeYgM16hygUhYfsoAtTGE7HmGgDHOY9EbHAKTJpDk/uPrLBQC5d2muee51APDS5mjX3wUE/TcA8FkJx6YH4C8DADT7g6EHAAmR2FUhm3Xr93MAgPFsQqEAACT8wwDATtf2sBgg2tTvF8E2v2TJeNNwR9WnKLapOwmSkYgBCja1s+AN9hruQzc5ZHhhMmGmOXMY1wEAaEPiVeHF3uxS0x0AOEHCMO8oGZsonZwpFqag6WjSq2ox4nxheEFj6eSMJhiLchBHrFmk+ve+IACAyNM8AGgMQICCs44FK7z/wVO12kiAs/rSyzd0eFhUOD5Sq3eh80Zbg35c7394qnZfypUdADgazbSVv2LyzsZFT10KvshM2XxYh4cZFUoE5/Ss0Lxx9YYO9vb04fsf2tnIfgYAmE7Elx6A21tFxaNMpkfGbnjv/Xd1dPTEmEj7+3t65ZVXHSs4aAj4hBqN5hoAuJIAp1IuBARWggcAOWNvXdk1IBBPQKR32FkAABaMAegAwPNaU0dPjtVstZXKJnV49YrtA0hfJ+OQOm1CbTLa2b+qytaOYnHAIIZuWStGDfw3ADBsnot2JuJTZpJtBnbOq4ZGgcl4o96wAQwAYKmQsXCvv/mbH+n+/QfGztnZKatULrgGY8p+M7Qz3XsMslfjQ2bA3CikQW+sF198VYXilu2vd55W1ZtldecJ/oJVTQcjZUJTldMRffWVG9ovx7RdWCgbn6l2/lhIfsOZrJKFnBYRmi7HmIbNB/A5GS00mvBFkMHM6gYAwFQ6bRJgaixCKDgvSE1eBwDj8csAYDaDH1FY495AvWZbqUVE2WRKac59ApWQpUYyAQCY09/+9D19dPdc9TZAnQPyDva29Ye//21Vckl1aqc6O3qgTu1CIV43eDgdUQwwca4+xuo00Qy8YikDT7vtmZrVfvC5Rk0m9dLL1/SVr7ymTC6lOx/f06MHJ1YvfO2r39K1a7e0vbWvWDRlSoJ1ANAzBrju+E8BAl6cP9XJyR3Vzh+q3zrSoNXVtf2EYppoK5/Rtav7KubT1jSpHzI2AAAgAElEQVQ+HwDc0tbOFbPIWEqAPwEATOUL1oA/fPLU2JibACBA4NYWgTdrk3Z/qAFUzebqtJuqXZyp02zpvXfet+au1enprDYyIg+gWSSRNBaa2XoQhMfAbBFTuz02r2cYokimDRwulzWd99VrdxxbIxwzMsBkPNeVg6J2SB4vRQwAtLTNAADEN/Lk6Ykx2hwAWNT3fvdrFgICALgApKBGhtFpgWxTLULIgLk3qJ9d3WnND/L7WESLWEKx3I6S2auKla8F7CQY0jTbSd396Eg/+ds39Rd/8UObQ9w63NW//7N/q3KBwXFCkyn7tRuqGNjnwwyXgR9eAeIGVx5OMAAQ03mLoVkBgFMNNZ8ONZ04IDBMsN4SADTkybUbmwzAQALsAEBSgBOWAowMGACw3x7q/LSmR/ee/IsDADdBu/Wa6xMZgM8AgAHQ+C8QAOwCALYaxuClvoDIEA+8ABMRBwAa3AwxwvyGXR1s1iObACDYDqByPKyd3aL+9N/9kW7c9ADgQtNBXb1uzQDABAA6dcclAHCx9AC0EJBE1oAg+gsL8QyCFAAArTebAQCimkqZIoJAnJVix3nSszcy7DePYpM3Egy6CZ2s/uyGXPQELknZPzwz6zI4O18LmfMD22ftiJZb3jNAz2XVhw/BW/1M53F/2TuQus0xejm753MCOgYyXwAjerj3bc2P3csTC0WKEOI56thZ1Tw70aRd12zQVLdZNRZwPpuzPYz+bmRevzPDKbiuAICn5+d2ztJ/DPoOH+Goo47IJFMWVgTTz/o+MBCS5sOQRoZGjIKdnctRu0TNqor1xAPv5Qk1xhgFCu/NDTcYGN97cqIeqk1q3WRKH989txAnbJjmk7mSsZwpJFA+FAplw0+waWk06xoM+hZIVSzmdXi4r3KlaGz0fAl7mJRmoYkePPhYj48fWq/LGfOl175swN/23nUDofHk52sRQcGYU1Q7Ci9SBpgaAIhdCX7LsP+wx5n2NGtX1aqdaNBpLgFA2JXUzvTT1oMHQP0zQFkgAd5MCF4y8TZM8zaZrNSr3J8AgFjJIG+dmyrUEbp8WKnvA1YhIID9TtXqrdqshw4GjVZTGjOUYFIAL8eGdAf0ijDhvTCfe3dRR/uBxZq0ft13dimFX/NE92uf2mbJlFwSR+jjHSkGIDn0//wfv73A5+b45NhecIZo6AAE9Kwubm5SxRzoEzRBeAPMFupjdtybqtuW+vQ/Y5I/IzZ5vXXrli2siyrshZq9GJo4S79JAvzNFY+Hlc4SBJFwRozRmKXRGABYr2k8gmHBv8PeceAkjYM1F82GTVcdeEnh/XwAkAuClxmgJMWNpdGaD4ZrJn3D54DCFaLLzcWkNZuOKxULGwDIwo1qBQAat88AwLDzG5vg4RYziUijjiSrZwBOioKdzVlxm76CAkPttWS3QdcxADt1+8BjcaQxaxNgk//GDcQEeOI1cw2QtXzjG1+zA+T45KneeOMnjjGRjlnqsrHqSKNCQ74WM736rZPJ2oJhA0SWOgMAXBj41+oOjOFJum6lUjA/Q0ywWQOxeMQ+C5h6XDfkwoCdHnCBqcZaKJVS1hzSIPFvJCKZOarFcPNeXNozDyTAmWzGPIu4SSjeT04blwDAj+4/0ePzutoBABhLAQDCAEQO6z0AL7Oi1iVZ66w+u0m9hGN5g/mJn3sOf3hhLst1m/SHJgNGSrhVrtghwFSm02rbBsoaYJ3DfjHDVpOzAygAEOMlSABIkAK99CTgcwgm0MYycM0THoDJVNgSoWhAKTK4cVutoZ1VmSxAenAyL6KW1ptK5cznEuCxUYeV2HMAoBXbAbvRDvhn5ZN8n01d8FtL4CWYCiafLlQB0A0AkCaCPa1QyCkasAJ7PVJ8aYBZQ47xyj0B88FLgCuV8prn4kYIyFoKsJfx+s/KhTaEjZnGl5PFO6ZlPnOZAWgJa8GD+9sPNtYBwCW9OgjEsbW45gG4vhmv+wGur4dlUm4wgdwMV/HP8Y/FAPSf54oR6F7BFwkB+SwAEA9A9/z+61kG4C8CAAL+AwBaRGRobum/F0+PNep2DLhDAuyA31U6mPfwdFP8kH0Z0JcA+HMSOEsYN78jnzrpTMWZ+nNfwzhmLyORk4YOj1XWDSxb1pMFhtiEzrU37FkwImEALhYdxaJjAwATIQqahubDlnkCIhujgOD/WqiBNYkRYy6b/DeMJ6FLhwcAJMAHOTCep3NSgENxPT1v6W9/+r7ef58wCmlnL6dXXntJL76wq3mkr7PqYx1f1DUYpfWz948dA7AEABgx9vFsiOQsrBEpqoOheYwW8hHtHSZVLMcNyMxnLgOAnI1I8Yd9BxDAAPwDCwEpKhkPqVmvGWD25MkjPXr6RNXauX3fzRs3tV3ZsrAJrinXG89BJMBYbLz11tvBsCekVCZj7F08ACm2kNflkjEDADPJsObjgdlHwDrN5FwyfDrjvMtgNmO2DbuQFDekx5ztMMRgOeEBmMlWtLt/RblCySQp4XBZixmySsdUdzF/sDldQRYKT+3akNzMe/NhDwYANmrurEtFtbtdMuXCj370X8yzGGbj7u62SVG55p02hXTPbE+cmgLAOaTBYG6BFpOJk+i++MIrBgCOF9LdJ1V1pjk9fFLTuz+7o9B0rkomob18XP/qKy9qv5zQblHKJCY6PXuki9qFRoSC5XNSlKITiw8HAA4AGjlrZgvnZxUioMsBgIQg9YZ9YwA2AHto8gAA+3N1O+6cYgBVKka0vRPR4QEBS0kDAIe9kQGACfJYEykzKbcJd4hinxAQGIA5/dWP39V7H5+o2UKK7lLhr13d0p/9yfe0V8lr0m0aA7DdOLWGwIZai5lG85mGWFwwDIuFzdYDEH86jliAgwcAqTGQwH/l17+kr339y7bG3n//Q92989gGl9/49d/UKy+/rv0rN4zV8uTRk+W5ZwymoKHwACBn7cnpQ52e3Ff17IE13P3Wua7tFRUPT43tePP6FQN+WYsGAC6GGllQzNBkt/u729rauWoDXgZvSJHxVcQv96JaV2vJAHRp1qFYTHcfPDCQjfdYKpe0t72jvf19W0sGABrTdpPlQBNFyAsA4IW6jYZOj04NsD+5qOvJyVDxdFihZNr2m/6YJooQOYYWVIFRk8anEgW7VgwI2dsqlaLVYjCbkXazX9VqdY36Qx3sOw/AUomU08CGYRLRZBBXsznQo/uPNB85D8AXrpf03W9/VeVCTFFYtJO+AwADCbA14KGBwgCAyKkZHYec0mgWGTsGHSEemW0HABauSMZQgl0bNwDw3odP9Pc/flP/6f/9obVRN65s69//2Z86ADCaMlN6AwBhUxuLCdWFY3U5TzR/TS8z191hOVWIFODF0AaylgwsPu+BgX8zWIA057wn1C9LCbBTQTwjAS4EDMBC0eRwi2nAABzipTg0BuCje0f/pAAg/tuXH5/NAPyvDQB054CrKVwNsXDA3YYHoF86/d4KACTowBRqyM4jMa0AwGAQaam/7rk+HQCU2aH82X/3x8YALJYCBuCgqUG/aR6AkflAkelAw57zojNNeWi+ZAB6D0ADYQAAYY3BnlrWLc8DAB0jyVsSOe9AZynE+80GwV7PAyj8oM/30JvyXw8+XAIAA4nvsn7eCHPb/DnPMr3WGIBBmOXlen3hrAufUTyZIYAFEeHdzMCDe5paztUDYYxo3TZgEmGYdUMlo3M1a+dqXRwbAFg9fqR+GwBwrkqpaP0H/3+EFYaRj1DSAQC2dXoOqccDgNjBQAhjkJg0ABBfWvA/LEcYHGJ3AusQ0k4+l9bu7p71/WbvFACA9KAG3jwHABwHIUKhRNpY4N3RWH161VhCzWZHF6fngd1H3wBAQMGXX33dEZ6ot9tt3bt3RzduXDPLkO2dir0W7MnwnacBxgYsnU5rd2dHh9euK5bKKJzKGLt9HmXix1fK/Cgj0ZypLkKzmFkmwOzTtO9AQIbnk4GqR/fUaZwuGYDhgAEIAOh60eC+XGMAGnkIcDpglnpwzoBqJyddbvPLfn+DQezXTCLuvOUBAMlTAH/gXP9MADAIPF33UXUM6ZUc2RERnPUQSd0LyGoMpgLyj3mK8h4CBqCtPX/m028E4N+6rNfee/B9PvBynU1rqe6oMgw85OwPGM92/kHygaDlbPMgKoX+4v/6o8XHH3+k4+MTB8LQPBlqCSPM3WwmvWWBkngTdf5JnpaYyuRtklir99TtjnVy5LwCX3hhX7dv31Sv39Xx8RMD60ZjUjMpSIOUwmTYbpztnbQVIUQxv/zSS1Z8sMjq9boePnxoCxQAkKbi1s1bKhQL9rqIYX/jrbedJGKIbw+MPBOLBXTRwHhxjpwyqWy2YE0hkwqaHHtvTDRnruGDucbvl3JRpqGLuQr5tNLxiL7xa6+6jXgtBASQ0JJnQw6c4bkpuMezkXn6wQZgcRWLW5bO2qj31SQibxE1Y3PASPz0YP/BlDQAMEHxjIeVY+7xOcDIJHmPw5fXyrWANYlsBKN2HjRiJydHSqVoVtg4HKBjQmMvm/v/2XuvH8uyNLtvXW/jmvAuXfk2VW2mZygOx5BDkTOkMC0MJQjQo/SqRz3pXZD0RwjQHyBIDwIBAgJBShiMYfdwpru6qrqqsiqz0oWPuN474bf2OTduRGZVV4+hhhIvkJ3VmZER955z9t7ft75lItkgfx7TowGzGMUnlPWEEuZIqxPCHgYjbFhSWt+qGZhEIkGDBCBFCiwTCliXjUbb0gLYICDM5UrJnoVsHMhaaAq5PqcX51EaX5CEB2AyMAJZvDu7O24MeVFAN5oDzRekDWY1WqT1/s8/05OTCABMsd9k3CzkAALd5K8cEBE2tgRhIllv7DfCfV7BRVe8xeIN5HqaZcz+FQAgvjOsB6bnAIDxIRgSm/BA5P7ya2F2ymzK8/kyALhIIi2CHo1nDh6AAQQ0AzCXDCmqaRLkxur2OLRIwA0hKjZFBQDM5Jx6iJcjwCMegJZ7RAAg0rvA9gRMWwUAr8FOH+ZOEEz7eznJieRcr5V48yBVO+cDZNyfmnlB0w0I6BRTGI5RCAhgLzHz+4d3dQ0AXk/84vRcr4MoBOQ/AIDXJc3tAog2bvUVA35/kwAgoB6M3qmnd9cJ234fjra/nmj9ZQBAPAAJ/7EHYAwAzqfqXjZ0+uK5Rt2e0gTBMPyw9PvaD+UmAMiGHewIMlmeW7w2QuHN3oCk0Ea4UargNQAYhhme1K0CgFGK+TUAGB+mUxdC00lX81lbmcxQ+czYCaKJaUfzaUuJcc8AoKfiFNMwvXn/kfyXZpFiEB+rlPBJyS29AC3fwc8tkdez06b+9Mcf6YOPXhhU2b9T17fffUvvvHOoVvdEzd6Znh2fGwB8/4Mj9ZBoVoMNhNPcuwlplNV8nHLIDoVtpZrQ7kFR63VYkTOzetarQQIMSAj41+901ev1HOD05muv63f+4W8b/MKW4MWLL8xqv7w404cf/kwvjl74HGXQw9T67bff1s7Ojr3WTs/OhJF9q9XU+++/732JgouznoQ6AA2ARs3HtjowAJgjhGygYb/jQRrDrur6porlqocMl42Ojp4FADCbT+vu3QeqVusOI8MDEBZ7oVhTtb6pteq6UpmiUou6ZvMvBwCTKexDSO2bmKnE75x1PPdXl+fKEMyVTatWwbw7oT/903+jj37+gYcsTMv39neVzSU0HnTV6VLrEELCYCHIELkX0zEs6cACvHcP+eqGi6GPHx2rPS7r6Yum/uzHHwocenetoL31gt59+452ahnt1BMq5sZqN/HYO9aQgpo6qpT13pzAggE/v0n4GSGFPfjr0eTXN+sC4B9OxjcAwPk0aQagAcBhAABrG2nt7BDYhgF50QEYw/5I7YsrJSaEgGRVNMBLkwuQXVAit2YJ8I9+8ok+eniuZtsWvVaGPLhX1R/88Pd0uF33pP/s2RdqXxECQuBZxsPl3nioEbUKBXkhnOcAapMRQTVTNS+wVBno/Lyt3b01/eBXv6179w+0sbGhJ0+e6eGnT3yNv/n2d/Ttb35H27t3DD4SjuFmNjbLdkEMaBoYgIA+VxdHOj39QmcnnysxbqvbPtKdnQ0zQIop6c6d7cD8nI9vAID9fl/nV/2XAcDu1CDvKwFAAiFSGX3++IntUABhYVnA/MNriedoq76hXBHGQGSi6M4g8gGcBPuV0RBJ6lzDLj7bL/ST93+mjx92Vd3KaZJMa4CPKaFYbqDoNELKeLc3dX3AOjo9a7pWr9VLKpaCR+Kbr79uL/DT01P1Om3Vq3kdHm44OTyTnmmtWLKVyXiUUftyoIcff6bFbBFCQO7U9A9+87varOUMAC6mg8gD0C1ZSNk2ABiANWq/GACcAw7y4GfzShc3lSsdKlvZldIlKRHWLaDeo4cv9Cd/9G/1f/6L/9uM8tfubemH/+SfBK+sXNnrP5lkr4dNHZpnahArM6JQhHB+RmdWLCmMfLETgH8wf6LAJ/tJAwrORmbc0MDS/AMA+uyNGE9WSjA/ykQpwKshIKQApwuBAYhEHwbgCgDYuGibofmX8QD0J/krSID/NgGA9uaNU3eR0kXAzKoEOK59bktI/3IS4OsaeBUApF6G3Uz/ErNpVolEvwgApB1k1AjAzR75CwHABSANDMBXA4DDQct9JwFjrKs+UlSzzQkluwUAZvE3zRnUo88xJBH5vtsPf5UBmM2bZR08AEMPGFtVxZ52CShrHli+TBhY1qEQByL5bwxixNYqrl8deLYiAV6qNiL2bBTmwL+9PXB/ebB+iwF4SwIc97lm9TkHIHqXbvTor6g1GDjitRuC7ehX2Uup/RjYwZaECZxKTpTfWpMuj9U+O9Go09DTzz+0BBgMgL3Qg+l03im8YAy0YqlUxvYkp+cXrj+brZZOT8/VQZ6BxiOfty82tVKhmDcRajQk3LFlcJJ9EXDxYH/fhCUG31YrTKLrNZsYMCSELfapmdGbztOapfOqbO641jxrNFVEZbFIWJr8/OkLHT09CxLgedp+hTBT9/b2HMaK9x8Dzzt3D7Szt2N7jWcv8EC+NMjMGcXrYP+O7t9/oOrentpXDf+sKR6rmbzylQ2Dgdlc1ezS+TwnzVLKzAAxIwAQGTAMwGlPl8eP1b06U/PiyMB2ajbw3vpVDMDwjL36eYx7/WRMjIlu/7Wk9kb7ZC9/rje1KoM4h7hGCiBjQrDkIhWQn88ItKMnMPC/EqTkugLQLg6YpO/Ik0uAVVfOgaVBmk/w3GrQYgi3jLGewIgP59NN64Owl/Bn/j3aH2M/fAOQPMsGIsGOIH7xfSPVbmQfEvfxAIGJ//V/+I8WZ2en9mqLwzZosjBbXt1kY/21AwKizYBNEQ8+2GKXja7azZG6XUDEhJPX7tw91HDYszdds9nT2lpSVw0KgWs3TzzF6/W81jfqTkK7e3hoAAsgDkDup+//1Bd0Y2NLB/sHOjw8cGMHS/DoxQsdnZw5CZhpakhgDQBg2ACigx5/O2TEuaKBNJhZRrQpQ6KUUECHmEkYb0JGZhczba5XtVbI6Pvf+oYS04EWhHtMkPkMzM7CpJyl2e0FD0W8xvAJYlILa3JjfVMb2zsGRj77/JmOj65crNIArTkhTOr0kWteapaYR9IZimsmroA8WRUKJZtVwpjAgyJsljOzH+IH0406FXf0cgqxH4LrjdY+DTSvSJQSU7PKYiNXPHMMAMIA7AwtH+31MCvNamd/ywwIpBrBzxFPtYKKuWJIjev03eThg8dDOJrJ6clM6PEqrK+ve2oBENwh1Qz02T4Z+E+yiQZp8+HdO06j5OEfYG7f6GnMxqasuoOZPnz0VE8BAKFUE5ZBinCuYMYkTFFAsuDtFQ6TGGCKr0EAVK43jzg2/nZhYUhsxQfQVOuFNOr1NR9ODEYwda5WYJek3DADfgLG8TNYgDxTGGrTDFBwA6ZyfT2hhm0JVh/F09OMID1JLLi+TnI3+4+mOJNj4UPyjhJKx2NT8gGWeV/2cMRvHW+PbMESnxgARBpkUBL5EAVB5IETA0vh9yC/ttfCHHADADDlQwH5nY39EyEwh32B8oafhacabMZ2a2gAsNsZ2oOLz0cBwufDhwojWe4rFOuEp2xhc/MUB/LpPBjlxyEgMbtvyQBEShx5AAISm2HJ/jRfGLRYlQDHDMDAiMELK6xrnkPWTzpz7dcQ1lDYHGMG4M3jIby31dftAuV22Njtf/83xQCMmX2xBCK+VgxY/OjGaz5+/69IX/tSCXC0vy8lB8h6R7Bbg4FZ7Nka9h2KrFCghP00lgAPfG0d0FBeM2OIM5miiuKJaWzsARgDgCU8AEtMP2B7AABe6fjZUw17fRdlrJV4quzPv0guGbwMfnhxJgUAMKSocx7wrMIApJha9dMIvj8zn3uEK9n7EHuDyMKAg9LBOhEDcClHWFBUM50E8O8omehKs7YSs5YyC7x5+kpQZM4AxGcRE4vGkBI04bRL5BP2dAWUXAQGIOxrGOKsHQYeJAE/PWrpT//sQ3304bFllYf31vXee2/rzbf2lciM9Oz4U8s9Hz3t6P0PTgwM5UpFpRmuDSdqnIy0VlhXcpoxoAe7BQBw7wDpX9ZSk1ajYf+sg719nw2T4URd9v52z2vr9Qd39Vu//Zva3KppMuro4cOfG2CEWcDU+OOPPtDpSSuEF2XTeu/dd/W9731P6xsbevHihY6Pjnw+cJYPhxTWWD1ULRdmKDHohbTfUiGl1w737AFoAHDYVZ8QqVrVia6ltboNrBtXLT19caTG1ZXPoTt37qlW29BkvFCvM1Y6W1ahWDfbCuY9thsJ1R0igAwyvCK5T+wBCPsnMdPc5xtDrpAEytedX5wGK430Qnu7TMWln/70z/VHf/zH3rMo1JmW8yzxTAwGHUuNLCtmpDen8SfFTwYBGQARlFYoVZVdq+ovPnikRj+r49O+3v/gsfIpaaeS11Ylp+9+84F2akmV8xTGHZ1fPlerI5GBVaqF5iwe6uC9TLgD9dhcSDbztmrh+cbHp1Qsen0gaYYBaHnkFAmTDLLBAORsr2+mtbef0+HBmsoVQtDSlgAPAeKnC+U8fQ8DMbOsWFfpkhbpin7686f6+WcXarSDv5Vlmg/W9J//8Hd1sFNXp3mmk+eP1b46D2bs+IvOJuoSDgY7L5vEV8JnOh5V01FG3U4kAe6gquhra7ukX/+N7+u7333PA9qjoxOdnTZ1cd6yByDg6sH+PaWTOT0/Pl36fIX9PpZ5sV+R+jlSq32u2bSjD97/E2U1ULvxQnsbFSXnY1Xyae3vbhoAnGvkZwMgcDzrud67bAxvAYBSv8uZDwOw/zIDMAYAv3hss3j2TcByvFI3NupuvjbX6yEEJApCWZ4pi6kwd0Qi5iZl2NfFyYU+ffi5nr84Vps6Y57SOJHSkEEefqyjiRvAMBjPWSJuaXR7pJPjlkplzvmCk6VZj7VK3XXMyRHhE22lknO9+ca2traKXhPlYknJeVbDflIXZ109evjI5XydoLi9qv7Bb3xXW+t5ZXj+Z8EzlmcqBlsXGmjh9TULKabz4Nk9T8+CLUK2oHSRJnJHudKulCtLyeISAHz66Ex/9If/Rv/8//i/NOhJv/337ut3fus3zcQpl6pmCBNWlk0j7WIvhdkYCAxBnRF8X8Pr1hDUCe/YAEzM9mQAgIyKs4rPgRQ4SagT6gNqa2o9M8cI+Fs4xZq9fexGcK5ybV37B4celMKMWVgd8dcEAGazrk1Yfwy48B9zjbT0iIqHrDcb5VelAN8cMr7MAAweXOGK/dIegF/i07ust1eQtaAKon6HvbzwUGn5dbfIsF8fAIx2e/cDgQV6s6+99hTkvJ9GgQIAgHh7rdYV8XshBZgQEIIerJS5xQAEVIgb+qBeYXifMqgY1xKhSANojCXAX84AHI3algAHAHCkXutC5WxCkxEWIxODM9ks6dlFJbKsFyTAAARxvRTqf/CXEc9MLAEGbM+Vggmr71NIKBU9wko6dAx63K5tfQj4KOVeBWXGKgtrCZzcKJKje3rbs/HW/7++8bee35dSQ269q9jvfkXVFpY6ZzFgPkPsgcT6nnQd8EMgKdZKgIB5q0Hoz0INgBQ4Me9r1G2p37rQ0eOHGnSvDALiwVopVYwrcJbTe7G+6Ifpw4djwkDxQb7S8dGpGs2WFXWlUkG1Ksqlmsql4P03HvR1eXWmBe8tMVdtrWxGOAqRZqPpEE+CKgCWCcwk/IPhJL+bgUjNOkuqvnOoUn1T/dlMx+cXxmc4S/s9Qocu9PTxkba39p3c/ujRE02ouxjGlooOAaFv2N3b1uFd9q2yHj353HVqNh+wE2qwtXJd5dKaCqU1n1HGJVkH5arBx0yhoiSZDQQ80aTPAQBXGIDUxZOeEpOBRt0z9a7OzAAk3CazGJkfFzMAqZ8B99l34v3gdg+2+gTEa5v+2694/3GddI2DePlRyEVG3wZla9VABMD6bjYWQD/94yoAGHvuhaFLyMpgbYfaAtbdzYT0sOaxM8l6IprJkjRM0F/syZdYJknTfxi7suooAH3Yq9mDM8It6GVo/uPQQt6+Jfjz2ZKgE/qUoHBhsAB2YEwCH+AJRDl8JsfGJxL/+//06wuK+B6mwnyjafD8I6GXzSVukC2TSST9gwOqGBowHvBWp6/LxsQml2wJXI+D/UN7v6Fx/+zzj3V6DlNCGhA0vLKZoyoGWL5zt2o2G+kzBjZg5M6m9tkBECiXK24maUh4INGgn51dOE0NQIzPANjClIPGD6af/QwA9n2QcEji9ZT3Z4St5YMm+rxm7zExnbCgoiQjvM4nGNXXVClm9d1vvK00HgI0wzBiJiPlMkkvFG4S8lZ+FouJV7N5ZXbgxvq6wT48gH7y0491dtq3TKdUzGr/8FDJTFLdQUuN1oUS6YUKyDjSeEgslLPsOaMSTXQ+74KaAs3qGzfq4bPRzNJgjElsTqbNivO+Fxm4LhKYzWEAACAASURBVNmEtN1Ibca90PymmcKGTfYaAJyp3R2GtNd5whLO3YMd+wqm8xwgc08tPDVD1roAQCFRcO6UPZiZTPWNZC8WnjDU64EBeHR65HuFRJXhkr0zaIRzOYOA2/u7RuN5MUHvdIcawZxLZNXoTc1+eHJyqRZYRBKZbMwADIbGMTLO5I0G9QbVnAPX28v1a5UBGP40XIvgccmzGhYSjQbXnhCQVQDQEuBUUoNuSOUDALR3poGEuRmAffyTBjAs6HPDhNpTAJh4twBAm2NnAgBYKGZVLcM4wVOPQnOq+QT/xanZKBTsfk/ceK9PgNTg3zkeTUMaJglymE9ACPZHibxvluagsQ9HAAIBNsYTAECpWqMBrLhB4NXptr0vxN8jAJlZh8YAAvKr34dtmnLiNcX3cDI1tdoAIKb3KxIcFwsYoy6CVPpvEgDErwEJ3H8AAK+f/a8LALL/wlKmKWIgsgoABgT3Lw8Awio7ONg1A7BcrSiF9QEA4HRiidvjh586gGDp9UIhC3M3YgrE6eZmInHA+/AE8MvbC5P93lO6DABgYETFr18GAIwPeK5Z+G9KEppE9vyOhv0TzYYN5ZNDZdMEnTBtBvEPUkyu02iGx9lMM9iMhYILRgYoObz/GAggEYO1kshqSkq8MnryohkBgCdqtKT7r23q7W+9rvv3NjVXVxfNZxpOF3pxNtHPPnyuLg1+oWAAECbY5clA9dKmm3ZsCphsQ7zbjyTANBHj4UjVclUblZqb8tloYvCP86xeqeqNN97Qr/+9XzMT+bNPP9LJ6XPt7W97XyAt+MmTp3r27IXl2UgoSKfnF+fei6MjnRwfGwz54IMPvKfj/4sxPuzCVQAQq417e1sqFTOaTXpucDr9jifl65u7ZobD8ru6ajkEBH9BzrXDA9jFW2ZYswcBcCABrq1vKZsrOPXUAOCCILHYg+VlAFC40OH/hz8ggSALADHp8vLcey/nMfYmrIVPPvlIP33/fZ83+3sw3GsuyMejTvD0yTJEDUbj8bkyJQRgGnxaK4CTxYpm6ax+/JNPddFJ6ex8qOfPGgbKN8sZ1QtJ/cp7by4BwMWsqV7nUpftuaYJqbiW8/Me9vVgvdDrz9Rq9g0A5goAfiQKprVWx1u3aCNoZNmNVicAkxPYiQCn1H183oXWt2D/5c02TSUmHkLNJhPNhhMVsFMhaA2WTARustePBfOspA8/PdLDR1dOAeYK00u99qCq/+z3/7H2d6pmAJ68WAEAscmYT8wApJEg5oOwnHQWEHDtFgCIumChYimt977zjt75xtvKpZPqdgf+zN3uSAd7D3R4cN8AK9cEJkYw+r/pgcoOEgOA3faFAcCf/fSP7ed5df5Mu/Wyg27Wy4SYrKtWhYkGexVAjeEvZ2tHrdZI27sb2tg8UCpTChLgFQbg6fmlOj2CL7C9KapYq/mePX78VG1C9+bS7u6+AUCeoQf37tguJVfMR6wbvKmiBEv2nSl2N3hTwUgb6+r8Sj//9LMAAA5GGkyTZgDiAUUIBsyy8QxmAABA0hJ5vEap7Y6OOjo4rHiQSw1bLOaVSWZc/58cvTAwn0ou9PY39rWzjdJh7AaZMx8A8Py0o0efPcHW1ADg4U7FEuDtjYLTMklCX2ConyDEAcpqYAAGiX3wz2bfcx+Wnhk8MwBYWFcqu6VcYUOp4nrkUwaYl9ezxxf6kz/+sf7FP/9XzqP6jb/7Tf363/k15TJ5J5lPptT5Jaefw8Sh0WJAOppQ398GAFcKQZh+MQC4wOJhGMIC8PujmeSHzSdKLpCvMahFBhyAwdikntkmIOaUPRR7klrdIURlQN8MDMC//QBgHIRwG2f5dwUA0gQHFUow04+b7/jc/kXAX3xHl18fLXsHWvwSACAPpfuJlcGi24FEwmQTA4CNZmD4ZNIGA2IJ8KsAQBhJwQ8w2ImE3uI2AFi7JQFeaD5oakyg2KCjxLRnYL3TOFW1QFgj9j6rAGA5AID2wAxefmFgGvZq2mD2AgBAfNOTuRUA0H1BBAAuAnsOa4lVRtNq37T638uBPBZfSKEjWbmvdxTicOPfrhAr4j9fHfZff+3LLK/rEMvoVL31oC5799jXL+733McBAAYGoGZ9zeyn2DEIaDB1MlYmmdJaGbUhDTZ1AD0wacANA4Bnzx9r1G0bAGR/TC6SwXe9UPRgj/PJWEOuYGA2AIDNCABsqJAjWKtkjKNURtWHRY00HjBQopbs+7mgL6Z+SiczVnHxc5xPkMbmqeB6eDAMISD03YMxNm04JZS0vnegzb19pYvFEOIIC7HR0smLUz369KnS6byKDEkLZaWyaU34t5a9Yu/UdN+3e7Creq2i04tT3088IxmqkO5rALBct38gzz+hfdm1NWVKJVU296R0ERdFnz8OuyTD4FUAIIqiUVPDxvkSAKSSgD4CtgKFf5WZO41UjLfZvss1H4H3fuZj0HkFAIxr+NVnMdQwi0jRVrGtGr689MEM+DhrQ3BojAuEPQB8AVJZ8A6/Nsi8zTTEA9CDmUwuDEpjiT0+4LaeCXtBjMEsMwpi1mdEdAhgewATvScxoAggkMsD9koY//T6/vy2hQGnodyIF8mqP2eUOvw//3ffXLCBzaCUDocaDYKPW/AwC2yykJgYfn81AAgDkNCIlwFAgh+ePPlMnd5AhZCyHG1+4bdBFwmCtLlZMgPwzj7+B6EomUzwFwzgHsAGzYUTYvN5Nxsg6iQxxQDgoD80oOtoZ4IkkmkDC4B64eIha+bPkGQGj574v/kagBW+7yoAOB5OdbBXU7WU03feeeuVACASXG5mSNeahQWaIhK86Y3EWvpURo1GSz//+LHOThQBgNLrb73jUXqnf2UAMJlZOPk1QVJaSpbfAFzQLAGS8RjynmFncVg6uRXap/hcFDoJS40to8Wk28bGAQCCLQYoBvtvNOp56oG0IfghBfSZCeW1B2DP19Mebvs7ypdzWqsgryDZDUYD34cCL+XgDg5MDkdMRQFoAQENAEYMQEuAT0/V6gAAksAEQh0BgNlC8HckFt2+EzAAh+oNZjZ2vg0ANoOKWulsesUD8BoAdNF5A/GPQN1bvjoBgFt5xT55yfjrw+IJUebSYjzVfHTNAKyUS17EQxgSQzwlQopuDAA6Ybo3sPRmNFpoMQuT+OsQEBBaJuTTJQOQAyFfJiQnmM57KGdD1MkSAORaAQBygyxbx+OW5iyTvwEAYkZrzALDc5TC/ljX0+GwuYX3wDWLAUCUAbXamlOZoYLz4nlG9uShAAAMshw8tWY5MwpgAeILBLvVwDsyhGTCMq3DO/e0sbFN6k10sS2Q8DrhFa/DQa/n/74ePLCBvZoByPvGs5TnhSlsXDB6z4o2xWDAOwgBOllk83gyBJYo8swlc87pTtF1WZlY/vvCAIyZrqxxF81RfPzy/X8FA5BrxNBk6QF4iwEYA4DIJcyEjVLbfaAuDW3DtWPKFEJAAgMQH5OvCgHZ3qhq/3BP27tbBgCTedDvDFQp9VstPX/65BcCgDETiek9Phewv2EAQrtnPdguIQtD4hoAjBsCmGewDr6KARjLWVjb18UHvpqs95aGwzMNuqdO7Msmesqmp04HhuFolmIipVkiTErJl0MmhkEzDK08xTh+VYRTzJDs5LRIhNRzJrpPjxv60x9/qI8+YoIsPXhjS6+/dV872wX1RxfqjRr+3pettD55eKKL9sjfGwk/e/PV6fAGAEhRu1ZLaHc3aw9AADxYtFvrW8qnMv7/+JzCaG5eNTzM+va3v6nv/8p31eu19OnHH+jy6lQPXrtjs2juOlLcJ0++MPsbmT+AIanA5fKaLs7PdQxLvzfQRx99ZAAQ318AQGw+8N0haZdGGgDwcHdD5UJG8+lIQwy4O23V1je0tbWjtcq6vWavLhtmfZHOS3Gzt3fotDxqRgBACvHS2oY2tvZ8jbM5PLjWAgPwBgAYAplCkUONcA0AOgzEoMDcgzwXVMmZep2GrTa+ePJYJ8cUx2kPJqlZptOxAUAwEkCiyRTwiUFe0I7A8GTvR6qIDAfWwNFlQz/6i4e67KR1fj5SpytBgsMCaqOU0a9853Xt1gnewLS8qcGorVZn6hM7izG3Eg5rcJrGgjRXGIA46ZEkfxMAZH0jCb1qkALcfgkApFZiuLe5ndHBYUGHd9ctCa5WCkonMkrOFsomksqwH0cJqJPhSP3hVB2kx4uCAcDPnjTMUrT8OCW9/mBN/+yHKwDg88dOU046FXCi8XymHsbmMGRRrEdSm3S2dA0AXnbVaVOoh9t1/8GO2XIlDzopxkserq1Xt81wKJZrBuOQst1keoV/HwOAJHV3+1dmtgIAljJTB61sr5eVnI+0vpbX9mbNAKAl4goeccMp6oiuPfU2twMACPMMn99ed6r+YGJGPInVMQAIGwPmqwHAJ0+c3stxCAC4s7nlxuvBgwAA5kvB1oVDe9Vby8MywKwRJvATs3c//PmnOjo5V6PT13CWWgKAyPto0gBTOu2ehkPY/QwdC14nAIDbO7klAAgzBcbJNQA4sh/k29+4q52dgj87wG8AANM6P23p0WfPfI/rpaT2t4r6nd/8vna3Sw7LgwWdiKxm5klYCRMDgEqFteRGKmJCwNCZwVaARZOtKJlFul9TqbItpfDKDgDgk89P9Gc//pn+1b/612Yv/93vf1c/+P53LUG0FC+F9UzJa4zG3M5fWLGMg8XPq1+BIeWgAHsAwo5gb6cmC0ClmYw8r4uhUi6kggdgPJiy1yAsk3TSYTYAgGu1uirVukqVqlLZ4t8KAJC1AION2if2O49rIDNHrDS/bqCpvXjFACCf80a5fEsh8VIIyNdgAPLzbz7jSFXjgK4oJCYq038RAHjN8A3vEnKC13sEAN5m6CwBTwdXhfohlgCHdM/o864MzOlxLkgBbjSFVQH9cw4wII3KAV/LlxmAXwkAWgL8KgbgwmFi03FXs2HH/430lyFKfS2vYbdj5g+KBwIY8F1LZooeILK/8dnmDrcJNTcAynQO6LACABYwEkdiHyTAQZoYQJtfCgCchvtlIDQGAGEGrvg1R3ckHLe3pDOvBgBvpv7eXru3HVJ9n2FJm2MUeectnz+uAQAgQ1kAwG4YMg5amgy6Jnawp7Km8YUjvFK5uZTm3O1p2A8MwM7FiYa9hjqNC9s+oZZw+GK+7MEjOAUAWzZX9NAZuxIDgMfHTgPGqoR6k2vEfpvLJjSeDAwAcvYmEyH8gn2lREDFggFX17/T51TXKv6dv+/2eDbwop7Y6284SeiiM1B9c1evffObuv/GG64Nx9O5jo9P9eTR02sAMLemLKAU5+1obEIUr6OjF6rXA+Fne3tLB/cOHHaRK5SVxJbGHvbBxgpMI1sqBeueUknZ8prShYqmqZwVe94rCBflMrJX8ixAInBAVF+JcV/Tzpn6SIDPjzQetDw4T4NYRB6AvywAGJ6BQAQICz9avxFI95L3ZAQaBkuryjIEdhUA5Nnk39lSKJb035IAL0F9yHGR7NbPoQFAQs6w9AhrKybHuAeJNtYQBhp5Avp7BKJSuIageAxGgnd4UKxlLBM2yWrJzg72JsEmKXhe2p2OQZuzKiyPck3B/u+f99//V5sLJo+glP0+i4KwjwCExeEMII7+4X5dHwBsMul0Vv3hKPiAdZDihoTf/b0DTzWfPv3Csk+SZPcOtgzqxYU1BysFB9JPLnihmNNaEV+5Nf+KAS6kpfx8NhduLgAbQCSyIoqr/oAJcMssAyadpN2x0Ao5Cn6A5BgADDcjTjaO5b8UBjZGnGCuSQEQNkzkobPJQpvrBa1XSnrvnTdVSsOQgP2HiejIG/6rAEBYWzAFYH4yXUWOARB0etrU+VlHo0FCxdK6Nne2ffC0e5f2AMwWQjoyPkSZPBJQCrS8GzGa1IDuAhKWHJriROQFbTnFP8Uh/kcV1evbbjzZJMYjaMV4G+LhhkyzbwCQlMV+t+3Jh5NemRjNMpYptcwA7KrVmqpWy+nw7oHKa3mVKzBUSFkM6bVcz7BAMNNMmwUHYHtFQEsbk/wAAtTqNU9hARug1k7gQvsJ5wCDThuSOPEuJNGR12AAwMjBFSTAreFUnzx67hAQAEB6N3szRSEg+C2xSMOBFzE8lpP/cEDdlDtch4DEhc6158cKY4Di0HJwNjKIASEFGHbMWqloBuDXAgAJf5njxXPtAWjkPwIAmTgv5iQNBgCQIJeN+loA7+asyakZqWyKBUDhcsHPKM9uDADarD5ftM8MacFXzY7Xsid6XvTX8pcA6IfDOICAgIyRGXwEAG7vbXktcj25n51uy9JCjE1hAM6nABcZDfoLtZtDXV62bIJOrc3mhYcgEviDu/e1ubmhxCxii0Ubc0hQmv+NA4BMdjjI/voBwJiFe7s8iXbLWwBz7Nn36q/GI/WWx99twDqitt+WAP/7CgBurld0eGffAGAFdkwO/fs1ADjode0BaF+WFUDfe47XZAxmh4AQJA0cfQB/FCiuBUzBZ396FQA4twH+LwIAQ2ER2IfRxmUG4GRyrl7/RIPOqRbjprKJgbKpsTKJSTDARyqfZmgSJACLbEYpADp7g2Q1G06VmCSVmAd2yMIynCD/HU4TrwQAD+5ua3u7qF7/XKN5y6mf7V5Bj582dHTRcRPNIMlBQGcjA4Bp5dXC9D81Uakibe9ltV7PO3zj/p27Otw9NNv8049/bgCQFODmVVvFQkrvfeddvffetxzm1eu2dHL6TPv7uz6Hkc1wLy4vz9RstjyYunvv0Gx+PERh652enNlv5uHDhxEAiAE1Q75iFJARAMC1Ul7728hi8KIdmeHQHXTN+t/c3vHUGVuIAAAe2bOG1+7ugUPHCNpAAkyBBQNwa2ffk9dCrh4BgDED8JoF/lUAYCwBdjhX5H350Yc/Va/XtqyHs45ncmtrwyzFiT0yBx7kTGe94CNET0WRFsmAAaqKeZjVMADr+ujzx/rznz7VRVM6uwhkL1IkawVpo5zUD77zxjUAqI4ZAletgQt3inIY/0iNKCw5uyezZEh3LZbNgkWKiAqjXCu7VuAMvri4MAOQM2OVAfgqAHBjvewhVKVM0yGlpsE3l32MswfPyA73pDtVZ5TUX3zwhR4/acrEO4eXAQCW9QcGAOv2+kECDACI2TpSShQJvdH0BgNwBnCezGoyTmvUw++5r15nrhzy8Mlc9Q08iTa1Vim6XiiX1pWBWVlYV72+ZfkwgyhAt1cBgPEans1GGvQbBm5/+tM/Ujm70MXJE21vlN2MrFeL2tlYU7VW8noG/IMRMpz2/Rx0uiOtb21oc51njaE1AOA4AIDdoU5OrzwM4TmMAUBgxKdPnqrRDgnF27s7BgABka8BQJpy6s/rkLS4dqHupE7FUoV1+sHPP9HZeUPnjbYlwIQHwQCECUQK7WWj6fUHMGkAMJlbAoD06gzmqVFpSOvV9RBucvxCw95Uu7s5vfkWADs190SzMSDYKgPwJgD4D3/rVwIAGDEAnbTJ4Dk5t6/eLDFSKptQIh3VYzxLqaQTJilGEjAAc2tKZKpKpisqrHEvAU1JlEnpi8/P9Oc//qn+8A//yHLkX/vee/rG229qznOZyFruTyOez1W+BgAYqzz4HXYnQB8poaQkXgOAQcsAMgavBXY3FhZBEZLADzxOeLe/a+QFiM1BBZlc2WA0PqQLLB7+X5YAfxkAGPcV9AEOyokN6uMB8dL26esDgNTUcT0dDyJv4YXLBjgGAN0SGKgKHoDBh++6yf13AQBaYcDndm16EwCkT8Y/HgAQC4p8MdjK/LUAgLsRA/DBgWrrhIAstBiuAoDdawCwkle/yx5OyjaBfb8IAOSa0ktBr8Y2qWQbkkw+AgAjRdJLKaU3gLqXGXlxHUvtFd9bBuzx6zbQF/dlt+vf2/f1lfXxLTA59I9Rrx69T0sfo6FrrFTy19EHMgTHNxEQ0EzensaDS02HPU2HA82GyIKHDuLI5enDYeCE4eAI2W/jTKPOlcb9jtqX5+6dAwCYVaFYNfAHA5BzZzSZazieqlrfMgB49ALlW9cAUxxkSN157+6+Gs0zjQZdFYs5pVPgLgxPZoF5l8xYiUGdu15f1xuvv268ga2q1SAktWelWW8w1GiW0vOzhkM5Hrz5lt5+912V19dtkfbkyXM9f/JMn33yxAOyQXesp0+e2xph9dXuNIMV24M7BgBfe+s1EydyecIlS1ZTYK3BteVZmiNvz5eUQJ2IBD1XcYDdIhWp3CIcJQMghaI0AgCFn+qkr6unn6pzdaTW+bHGvbYZruBCxiTmE4PWgbmbMKkm1OEv68DjszEwhgmfvGnzwH5miS1/h0oo6qvso4lSIZdTrUZQWlAMoebA8irGKTysYg9MBTk/w4HYAzBm9fo9JINl29JyLJL9J6n96QGckhzYf2FvCYq8mIgUK2sBDq1csMIqaeAvDuexzZ1xF95PuBaWCQMiWvIZ/CxZC9QswSeJ8yu60zG+BwHmv/ldLQqALlVorxx1ASgCReRCgzzH7DmnCgE2ReaDBiQjpPKq2dXZacfqXibNtfVNF/mAFb1exwUUps0w2sK0PeiUQSJtauxfJP8h5UB+1LWf4OFh0GXDBjs7aztOG1CtkCcFNchaMLZmcZEWB8ZRLBChvW6qrT1qPLUMaGksFaPIAQBEksifw6LCrJObbtNUX9Vwiwo5aXezqm++/kAba/kAAI6H9imCwcZ74IWpM4en5awOT6C5nNOfaTabqM8mgwfcoqT5gvRcpMwjDSdDNVskBl2pUgEIYxI6t+deHOhRLgaGXGC7ADqu+f/v3zkMXj74RjnprahMtqR0pujGN502+dsg4GDENW3YXH0wbFrmcPTkyTJAxdOwedZm4n2Snbt9HZ8OtLGR1v37h76HlXX8DkdLhpFTpkzrDAg2YDEssUu8/jodg4qAfyws2AfhWkcsSxg1BqcAEkMwBYARr1A4JD3VRwo3XWQ0nqf088fPlx6AtqrIpUy3BjgE4EEWbSNYQLUbgF8M6AXzzCUQGB8g0YZwe+IZH1hJuBY0QKytFQbgKgDIMxwXMhQwMDPx4On1RvYFIgRnNksr5eS7IFEPHzaw74imZ/rMJSiWUyqVstrYAgyduxFg0gMAyPfFzw4AkO/g8JoI5C7l15TNl+xDQQLV+dmlJTD2HIjrXTPquFaAKNeMMUuipsMoBERar1dsSk5Tz1p3w0Pxc3FlhimfYTbJmM3K2ut3J/b67HYwTw28Uja6AADe0ebmtovyODTCUs3IezCE4Qw1hIGMx85qaA3BRICJ+FVGE2i8IXjhF8layGKwChixUrDYAxAG4CCkmcYTbzboWLbA82swKSpwYxYgB8SXUc1vnJivYNYtNw+vh2u5h2/1S2fXTWnajYNg5QctmYq3vkEcChK/7xhAXPX9dPEdvU9kr/HLXq+Y749GBkaxGMjhaeHDJ7YYiH39ggTYjY/ZhdGsP16nc65h8JlYZQASAIThcT7HvSZdD+8kGqngAbi+XjIAuLe3b5mi/SOyaUuAB522YIROYJ06yTEwLsL6ZR+NZD1R2rYZDMmErR4APwCpA2OBfSVIgINnWvA08nVZTM0IJdQI+QdsaYZUPDecCWEv4owIrNFlleuYhYFG4xP1DQCeWwJMEAgAoCeZpNyT3J7Fk6+kbLGiXLnswjuRL2jaH2vYH2oBU8kJ7FhW4A8IcyWt3nAehYBcMwDvvbau+uaaisW58kUa675mibQ6g7yeH3V1dNF18eXEtslMuXRF9eK2xv25Li4oGFsqVxPa2s2pWsd7pqt33nhTd/bvaD6Z6uz5M7Wummo1r9RujES+1Le+/ba+9a1vqNE412Q60oujZx7uAeBdnp0H1nOScKqBqrWyJd3cd6wIGldtXVw0dHF+Zalwv9NzwwRokwNAXMxdbIFGVYrILWuWnAJMwgzkPpCWV99AGlz2Z8ID8PlxAACZRe/s7Gvv4NCgBuz12TRhAHB790CpdEHZTFmpVFUJFSIGYNSgrITXhJpkGiTASYrPsBfznHd7TT8X7NEff/KB/ZIZhtirdDrT5ta6ARQn/5JjC9CxGCiVmjkwhO/B+6bWTiULKuZrBgDzhTV9/PlTffTxCx2dSZfNawCwkkcGnNAPvvO69jfTwQMwgRwJ6Wlf41lSJaQ41fB9kME+eXxkD7ReZ+QEZBo+RFywFItr2B9kLPWJGYD2j0E1MFxo0OP+4XsUMwBLOrxb095uXbXKmjbwcd3bjzyiouIIglq7rYcPn+r4qq1Ga6qf/vzZEgCkBmc5xxLg3d2qGucvdPziiVpXp0sAkLoABgO+weNEQhOUCJFZdgJAawzDHvZlP0yuZ6hG8I2u2V7EUvpikCaVCnXLq1NprF7YC0Kzsmrif72tct5R6Lc0GfPMn+ji+Asl5j1tbqzp6uyFNqoFbW3WVK8WXEzPprD2hjaPt+3MeKRaneTebaWSeY2ni8jvd2Yg9sUxAwJsPXIqrlWCKft0oSfPXqjZ6HiKv7uzo41N0rPX9ODeXW1sVpSlwOV5tLl+qF/jF/5ElqyNJ+p0uw6i+ckHH+vkomUBFRJgTNlhEsdp433qzMFUk1ksASacr2Pvf8gu1P/Umnvbe1bUnAEADiba3yvp3oMtS4AJAYHxCQA46KV1cQYD8HnEAJT2Nkv6R3//BzcAQBpZ+48lAAAnSmbmyq0BWKQtr+XF5xkil8e43N6tqB5KUiokSVZqhIGUpWFCXzw+0o/+9Cf6sx/9SDtb2/rOu+9pf39PKUYcmZJS6aIBQNZ8zACMQ/6CBDiq/ZbndmD5Bh/kcK6FlHfqe9JA2ZuDeobzKg0LMgIAOWvxAQsAoEKDyjA1CzsmqRy2PaWyyqWKEpmSTatn85SmKynAeHJd3g4BSabdJFKOf/H0qaVoNMScy+y5hSKfL+/PEhMoOMOcMnsr/ZTB/OqLIw9FBDU4TCQPcmPwZdFxpAAAIABJREFUJArXiv3f+Uz8nVVffEaXMjdBoJdrpDhdeWWwHOb87gXj85TnmZor+FXRQ4TzOG7uGVz4p0WMl9sS4JdCP+K6Jlon8dcvw38iBqAHMSsAwqolSOhLYGrPlUiHzxxL+uKv45p1O11dXF7osnHlNPsbACCASPSeY9AAUgLgg4P3IClEtj+BdcoqH9syYnt7XT8kBfjrAIBrxQAARhJgfG9hmcIAdACIk0DDkMbPdAJWOk8wLFXskooOawAIJLXVGwGSqhXAIQAPq8SfLwMAY1+/a5+15X2+5bm+uveG/77JGf2qhOnbz97LtbSp3eEV1aWeAAN60jjDBsJ3Nqr7NBtoNjjSfNjSdDAxE5D/RtWRzLZVLKaU3djWgpCqTkO9q1MzMWGGazpybYoHK0Mf9nfOH/bGZqOryytIMF2D//TR3T6p8SEYDFVgKerfcumESUTYK2HLBWOrWMqqgo+zpQQwdfPLsMp33no7pACTSD6beD/meW53Bvro0ycaJ9JmAO7cvav61rZdjPHqG09nOjuGdQ/mMNTl2aU+e/jI7ED+/Vtvve7LdtVs6vXX72t3b8f7M3++VquqDClnfUtqBd9a/wL7SRelFH61+ACX7QVMEMmcAJBo0cCqTLH3M20EACR/gACTaVetp5+r1zjRuNfQsNW01NoBILDcF18fAIyfq5hRx/4bg31eh6hczaZffUbntnADzKMnjH39WM/0Qs5LIJiMdRQ9+uwH7MNBUZaNfMavuaj8XPYw1jt7BT/XlnSZnBIGBnOu1wloo8aJ8bVVANP9CiAhYKVBPc4C5MOB1Ws8jn0dSwHUgdFZRo/vPjY+26xGjMlQsRfCLYLJf/mrWqA2qFRgjmXs8xMb83sDjopkMyqgNjtgA+QlFfTl0ZQGDfrlBVPxsQt/m2/nMDYnHKOtarWi+/cPdLC/HTEAo8mgp20Y9Ydo4kbjyrJfWH8wxVLpjIFEZC5ILsy+x/RyNLWZeBEftGTC7Dq+Bwch6bQ1GIC3AEDAuYklwZMo9ZdSMyC53Gx+NmzC5SY0I4QjWLEcbNf0jdfu2xR6Phm4AMOAM5sNYQkGSLrXAKCNMwHy0kEyQmMBOxEGQCZZ1XxR1mKRt3SD1LXL5plA39frBQNAiczM9wP/Pwdu5LN+KGGe8cJvgs/t0mURHibCMuaRVAKk2ciyqa9zv188iWDvwWyYzfAhHGjU79kDCvlZAuo4qNoi7aaAjev0vKP6elp37u5pjSYCv1gU/g5Ymnlj8vRwjrfg1D6MXF+Ex4FyyvvH3D6kyK4y8HzYA8BYJhKAMAriOMaav4bNMZ9nNCEJOJHXF8fnenZ6pSbMbDyjIw9AAEAWpqeF8QG/As6EPw8MuNVD5qWQhgiwuS4MIilwFAKyBAATSdVrNQHM8vlgAL4EAOIBOI4lwGza1wDgPArjWG5cCEc4WAhmyQUAsFzOORmMTQgAMHj/wAiY2bgVSTyl53gUyYDnJEWWAwNwOle70zNYR/PpGbbNwAMQznXwxuiEoGhTMANwfAMAJJmwVC7aw4fGAADw5PhStVoVpwtL2vD9s/9fd6QewHF7ohHqR0m9gQLIc/eeNjfw8NwIhYYZHgllkpEH4N8wAAhbKZ7cfB0A8EbV/FX/5//PAGA0meLycLD+sgAgz3q9VtTduwf2HDEDkO0KWgoFVqer4xfPzEgjaZJ1G2wM4sFUxK6K9h83GE6xR/IbPADTuXzEwsMe4KsBQE8IDdaQJksDGJjj8XrxY7CkMAQJ8HR6ocHgTP3uqWaDKyWmbct/8TKxpRUS5FxJxUpdhbW6kuUS6T6hQB2M1esMNB0h+SCQAd8d/OJLLuI7g5kBwB/96EN9+NGprlrSnXs1VTeQvadUKM20SPUNmLS6nCV9PT1pK5nN+duz7g92XtNabl3jwUJXl5c6Of5C5UpKm3tMPDPqtM51iO3GWk2FdEZz2PSXDXXbBDqNVKuk9dbbr+nb735L3U7LYN2jR4+C/2gioaPnx0t2XDq90M7upg7v7OjOnbsG7C7O225w8et99uyZZTMxAMiaRHLF+cN1hwG4tVXRWhGZydiJdDCdqCfqGxvL89wA4Mlzs/65bsh/YRg3r3oOIaJWAAAEBMMQPZOimMbfsKBFIrc845aFrBNKXwYAZ3OK66lDPfidffLR4890fn7qgaOHiKOhLQ4MABL8opF/cc4GmWMYkFGbDAeAk1hclixnzpYqurhs6cOHxzo6ntnjkfqGJYC9HwzAX/vea9rbSquUGyiTxF6haWCgurGv/cP7qlQ3LcF9/vxIDz/5QheXXQM9W7sHGgzHSmUJA8moUCoYCASwQpGBdQqDoa8GANd1786OypWCdre2tbW7H6QsYSF4g58enejh5090dNrQRXuin338XF88a6vbw9cmBgDXlx6AF2fPdXz0WM0oBATGO+wRPsOItORFUtNk2kAJNQ0DWpYhpuX9/kSjPimJ1KvXACCG5FxTGKJr5Q03Yk63XIQkzFcBgJZuJgiHIFEXb9uWmo0jXZ48cdIrljSkA1eK6QAA1gIAqAXPxNAMMQOAk7HTpjfWt5RK5TUdR0mbBHGM5/rZ+59YIcN+hA80v3g+nz4nxKZj1hvP7+bmurbWK7p3PwIA8UJFvucGJPhKhZCuMDQdD0lln9h7+OKqpQ8+fqjnJ1fw0zRJZg0AKhWkgEiAYaUwqLMHYDIbPACPmx6kBwIAnlAoDjYtET09PvIwfHenpLv3N5cA4JQp5lcAgP/4d35V+5vXDEBq5KBwmPvYL5SzymxVpUJGZoEwsJ0MNZz0NMLOhoF8MucUX7wKp7Os1jcOlcxVNOtjXH+sH/3oL/T+X3yge4cHeuedd7S1vq1CtqBCYc3rO5MqRQAgITgECrH+RpEH4CoAGIC/VwKAHgCFHsWwiSdQ+BoSbIJ0PZAYQK6oyJH8AmTzuKULOTd+sHDrG6SX//sBAMZljgenPHdzGtlIZrZMgf0qAPAa/FstmTiXYSnFw8cwxI1sXSLFzioAyLmyCti/igH4NwkAxhLCVwGA2UxG7XYnAICXl+4/qf8tfUUC7GA7d8mhvnaT/uUAIJu9h/4AgDs1/fA/BQC88wsZgLVKAAABgQCfXgUA8mzaAioaeK4CgICFlq3GAKC98mIJMCBCpNT5mgzAcL9jlCTuJ26Cz7fBPv+TeJD8tQvulZ8Th/jx41aBRv//CKRaIRIEABDae9hPNe9pNjrRbNDUfDAKUuAB4R5nSmQulc4D0MZ2VA0NOpdKTofKpULEIQOY4+fHarf7Zvt54DDDby8AgN3+WPlizR57vSHDq4m98907z6VCNqG7d1BKbvhs7vc7uro4t+889gb5fFb5bCAT4XEKwWVvZ9dnD/08DHD6d5QkzVZPT4/OddkZKrdWU2ljXYW1it8XZCwG4P3OwADgaDRT46Kh58+O1BuMjNO8+963/PtV68pDNRQ5KDKbnaYODg60Vqkpm8vZygV7tVx9HZlaYGbzC2CAsKYktWvehB0z1sxGmyjzSgCwJw0bmrcvNWheaNhuaNRrao6smaDSCAC0iRnA/NJ/+2UG4G0AcGnxsxLOceMZdc/CWRp8nvH983UmBCQC74JNVGBILntkh5YGgJAEddb3DUaivQFRG0X9NfZDBJyiXmXYgjyawQLqOfZA+21eh3zEDEAeEpMcWIf4m9s/8JoxCDPQ+2g8y44uQBjmxCQPehQAmqhe83q7BQD+17+tBdRTJoD5PG+cDSNMvnwAuBwNkiqHSzBpsqwp7eQZ2EgU6NxrNO5xEi+0ZL4uAIDIeEq6/+BQW8T+Rt46FMhMMGAwUSDzbyk+AgOwHUl6ZU8UWB3dXs/vIwYMOagwsTSrbBoKbYx/aU6qNFy3AEDonL1uAGpCQTC1t00MAMIoALxavmZzo/Nck4PtDQOApADPHAJCUzo1bdcACYEHw6HBGWjrPEiFUkqpNH5Y50rlQvpYJl1UKlHTYl4xC/D4JDDlLhqnllfWa3knLKayc2Wy/OwAtBVzeUuumC5B++bBdZILzII5jWPKMeBjGHPTlAbDudMhjUInAjuDhiaTXfgXnhOwcJIRA4qpKeDfdMJ7JClZBmBpUIprKQNRpNKGBoeNLALaoueE7xaSm8PDxyLK5LK+H3HylpN5aHSZwpJMY/fKoFsPARRhGugFRYALcgQAwEVKU4zxlddld6jnZ1dqkAJMsZVNWQKMTyL3MQYAPfW65QF4LSG8ZkGRqrT6igHKuACJmVT2AIQBiEdIJAFer9btyQCwhBQqAIDRVBsG4GSu/pBGdmBzdpoDGID2s4GtGU0j8K0wKDvHi01OgS5X0lqrFLSzu+FEaRpNP7OAffOZn3E8tHj/Ib2aRiGhbCpvRgQAIF6LgLgBAMwE/80YsIompWF2HTYIT8CddEifF8Jt8CUKACAMQNi5HR0ft1WrUaCnLLWhMUP+2++NzATEBiAGACF4wtTAAxBjdhq14FdFYQSzD8k2ab0wFMLa/LoMQO4VE3Gk8BRft1/sD2HNd+2nwdczIIANyLPA38WM2pgZEEtpv3Y98rcQADSjERw/WkvhuY8l8dcHgAvz6LmKD7VfigEIGzxmZEZM6jCcGakLaLeYa39/P6QA47+YopkaLxmAnAO1asEMwIM7+1qzQT4IGJPPkQbdnr549NmXAoBOQYxuFN6uTOcMDkYhIJlMzp5bHKI04ID9fM2SAWggMbCPYQBaurJgD2OIERKvlxPFKGQkYOWhaUzjGbVoaTS6sgfguHeu+aih5HywBAD5ubl8WcXqpkrrm1BtoK2GafRoptaLE7PqOWchxADSp2DGRQAge92PfvSRPvro2ADg3mFF1fWyKpWECiWu1WAFABzok8eXyhazypfylvpViuuqFbeEOhXpJ+BLpZZWfRszaUqQsdmzpXxZJSRBJAX28LYBbOp7D3jr7df17rvf9DlFKu8HH/zM5y3BYZenw8DILzCMge1d1Guv37UPIDYcZ6dXSwDw+fPn9hak0CoB2kSGbjwv7ENr5bw26iWVS0i3Zz4PUQQA2AOw5IoknBd1ddnU2dmJZbhcNxiAu/sHalwhh0maaVde29TW9r4BgXQKVjyewAQ5MMEKfnnXACD7IlKQawYgAzIaM1h9gMFhX5+b/bgKAPJ52COR5fA8rwKAscqBvRk5NuoF3hupgQEALKvZHejjh0c6OoE9DRsKG4CESpmFtipp/dr37mt/K2cGYCrRVX/YciOwe/hA9x+8Y3/EVmeoLx4/0xePX+jhZ089vMNjkfqM8g37AwBAnvHJbGpJUavdfQkA5JzgM2xuZ3VwWNL+QWAABgBwVwe7+0pwOBn8C/vJ+OJqCQBetSZ6/+fP9PRFxwCgh6cL6Y37m0ECvFsVAODzZ5+r37uyzBsJDoNBA4A8e4u0AUDAPzMYxyEgCgBwOBxbsswyZRi5AQNwf98MK8CfUrGqtULdSYVfFwCE1TwaY8nSUqd5rPOTZ1rMuoEBePlc6dR0yQBMJmbCcnA2BwAceD1wyWCzrq/vmE3lummIPHeqdm+g58/O1B8Mvf/wdWZjjOd68eLYtRV19PrGlrY36traJgV4X+sbFeVJQ8fzFyAGlkzsTYznL8+TbWgmGg8nlv9+9PCRnjy/1DQV2H/IgJXKRQDg3M8EnojjCcALISBdnZw0w+CfEJAIACwX1zTo9x0CEgOAD14jBRhG9dRgfQj+yuiSFOBbHoC/+zt/xwBgCv+/2TBq8IOklCVXXi8psV2T8Ho1C2RiABD2y3iKlzFqBSbgQSUxHCW1ubFvGfBoMNdnnz/TT/7iA33y8SO98dprunN4T9sb2/b8y+fxqWJIXjTr2g25AUD6C6yNbjvUfRkAGIZAeGWHEXsEAOJdNWPwz+8B2HQN67kQAODUnxNTfEJscsWStrZJ+15TknCGKemSac3GUr8z1PnJlZ48evFXYgAiEXQd9TUZgNTUXAvWnFlp0b+/Xe8gvYsbbmqiZT0chWLEtfRNIO4vBwDys6mV4++5CgDG9fjXZQDG53X8fpc1f8z49yD8ugZaZQAGJmIAGoIE79r7MGbCxQAgLPDLq0uVCD+IUoCdCvrLAoBprjMAIB6ANf0nv/+P9fobd1QjhOiWBDgBQ2wxVvvqRPVq2SEUPNMMPEkAxgIhmS4sAwYDwQIuZcQAJEkVdmA6a79AA4CxBNjnIQBgHJJ1U/p8Gzx5dX0c+enGoNst9umy91j9xxEL+GvX2wYxVmzIYruuGABcMgBfAQC6r7wJAI6HDG6bmhJeOMJr8ULTyamUPFMiDSM+qGJg3E2GbSWdHtzTsNc2ADjqTexHfHHV9gZnQkRvrHYXGySk66GPZfDGcWywiXopm9BauaDf+o2/53OM4Tnewm2TkLrGF2ALlvLUPHnl0oFxBiAYE3oYkPJ1KOAAG1GMDOcM0BgA0R+H8AkPnVCEXbWVSxG8RmjlUKen5z6reL399hv+HQCQn7ezt20W4EXjUt/8xje1VitrMBjq6urSAGC1HpQHTvzN16XylpQGLC1qplwAAF2dT90zw5xOzkmGHwYZNr4eDFOmbanb0qx1rkHzyv6KMC4nhJtEEmC6V+ri6wC+XwwAOrwm7n/Yy2IhVvRMeo95BQAYMIRo6EFILJt1BAByjwDyYrUUAGCMN9zep6xGhJEH+AcgyAJP5by+ZjCfDSHT/67YDESsaD/iBv+CYtVrMpINB8savm/4d8uw0tVQz2VP6piRrwYA/9l7SIDpS3Iqr2VUKmQtXQ3AB1ly0Q90+ggGp3F8cUr90VDj0chpMhx4LuTZOJnieji2EJZ/MPcokDEOB3QKACDm6zDUuBEkpMJwCmxAJKQUKPirgMfBigPMAyjsICFKh7RTqJtdzDPh8aWheIabTiFWJmWniPQHSWto5GKGGj8DtiF/zuSQRgTgDxNz/o6X6dpMXKeEVSy0v72uN+/dcRoTngGjYc80VRYvSD0L3d9zBQAEaCuUJ+r0j7VIkm+HTrug+bysxbxmU/JOb27g9PLyRG0SDysZe+0BGNqXBKBtNvHnY/GDOLPpjwfDcIhjbu+0s7RG05T6w7n6o4TaHSbbwSA2lmfxfnme2EPwfbGknV4W3yGabk/MCZLAmynlArc37PlwqtVLSmUCQMT9im0elmQ7T/uTgbYsimAKRSmdC4uEBegI6xiRj5k0FGUxTT06OBzaHNk2GPmH/Sc2taw6o7mOLltq9BcvAYA8F9cMwGCEGdiJiEtCWlso1mIPAACJm69rBD4Oxggeb/xvkADPNR8FD8ANTJ7LFACY5wdQ+VoCTOMy02AIK26sbh/fnqR9mgL4B7MxAJ0+oM0emTkBmPWI12KtVnJRYMnPcGSA2QW4ZF8sgmG4dhTs/CyK54yLX6RIPM89y19pSiwJiK9rzCgwAEJDA3gYpDrI1nL5pNK5pIqlvNctaZ/cP9Ylz8Tp6UD1Op8jYak9B17jqq8eqc1tUiXxGpHGU2T6WQN/B3cfqF7d8jMZN98AL2mAm/nCTTaemQHMDCEg8cvAXTJMUZcS32mQ+yIB/joAIPsBL8s9I+BhFQBc/Vlhw/9yv5MbT8zfYgDQz3q0Bn4ZAHCVjs6ezzqKU4BvS4BjLwvbQ0Ts268GABk6APiEM6BaydvMnyCQJQOQzWVOCEjbElOKHBpdnok4fMCHH8OPyMPEMgneKwc/Br0Ab9mC08vwhmKNWv6LTJmviRoCp9bjp5bDk48G5tUAYDzdXgUAs2ye6ps91O+cGQBcjK80n7QtAWaKy4Q9X1xTubah7Pq2tLUeputQ/WZTdZ+fKMkkg20QwGOxcEJfLAF+enoZAYBHBgB39tdU2yAoKaV8aapEhvTUlFq9vI6OB3r/44aKaxnLqWkMssmSiumqJoOFw5lgOxXLswgA5FONLWPLpnOqldaUpQEajTWbDHz2AW69+eab+s533jUghyH1j3/0b70PNJoD9TtSUBCklCRRPj3Xm2/d99cDbJweX9iL9Pj4TMdHR2o3WzIwG4VaxYAxz1VlrWDgBesDWDYwDrHlYMCIRJLfy+WKU2wBABnYAfZube44JAS2IeAEUmoAQJKDKeBT7IlIntKoBWCG8f1fBgAX+H+R/iuMuMPAzCzAOeBBYANxDc/OT3xmA4ACAGJBUC7nA+MvxfA0JAiznzNkpK7hMeVXMlFQIQcTrGovyNOrS336OQzAsZqtUBunEwmV89JOnRAQAMCMAcBEEnZfy89xrb6jvf0Heudb37b37/NnJ3r4yRN98vCJmu2+E2enJD6mkmYXFMqEQ2XsqdPpdswOZ1gHAxBmGBLgGACsb6Z1eFjS3kHNdircj/2dAx3s7dn3drkGNNdwMNJnnz/Ri6NLNTszewA+O+prMAwAINvj22/sGgDc3lzT6clTHT39XJNxR9MJyYsjM6cGEQOQEAvLVw0A4gUUasMh7L8hgEuwgMH7b71e1f7BgZ+JUgEQsKK1wrrKpaoBQIdQvYIB6NI2AvEBADHZHw5bajWOdH72XItJR+uba2pcHTschP/Gi9f1XD6h+TSAwgTbITfn59eqmypiqK+k5e4vjk90dHRpcBJ/JgbX9XWCX8pmaLppvMCTM6319XVtbdQF2/7ea3dUr5cN4i9mDJTxlVz17uU54pr0zPyfT+c6PbvSx5891eOn57cAwJA6SKBCAABlABAPYhisZ6ct1dcBo7HRIJ0y53qYdQ4DEEb/3m5er72+r63tvPeKGAAcD7OvBAD/6T/6de1tFs2UgUnplFxLgC0nUracUX69KgFwjge2dxiOgie1a/cM7DnWJ3YMsGLG2tjcVzZb02Aw02efPtVP3v9Qjx+d6c03H2h/767W17n2FQ8jDQCmSMukJ8GaBwbkqwDAVfAvPA/XEuAAANofyiBfxP6DGIEtwGzs8yt4LF1XkASNsH9nivngS50vmn2D92OSkBoCWkh6n0jD7vivHQBcNoxLRgmfK9QxsXVKDACyL1FPeVjmZvLmy1dnhT31KgAQIkJgqlzLRGMAzjXUjTA16vhI1huzs6Ifac+/vw4AMCIX+G7eCg0J5334w68CALk+fu8rAGDMCOTPqRNgngMAwgIsRwF0Zv/9lQBAGIDr+if/9D/WG2/dVZ0UKADAESBP39JTAMDUfOQU4Hptzb5x9JyADDzr1wBgAL+CxUmUCopVkOujVQCwoky+EiTAUYhUrBxbah7jOji+xa/y4bvx6Pyiuvmm5c3Sl2j5PW79/UtP5s3vH5NKPPTma7l9VqZEX7fKAPT1uJaZa9HTaHShyaCt6WCmOdd4dKXp+FTTxImymbFrSJhvePsuRgPPLbqXJzo/fqZOu6m0ch6+HZ8yfMROIRvO0xE9DeQcWNf4AbL3BgLW5qZ052DHg+9f/f73jB/A6Lu4PNeQHAZqjcXMhAieK/qhGABkWGurJrxzpyOdnZ4pXy5ZVnpw9w2lixV1h1M1IVINR6rXNzys5bwhBKRa2jADnMEa/sxIg3me8Z9lMAgAyHqEAfjGm69pd39fP/jBD+whfHlxocdffB56VgbiSuvw/psqre2qUN1VprCpZGFds2TJnv2+N/ZKhQF4CwCc9KVxR+o3pWFLo25TnctTjUhCxl4tCgHBVoHnGDARQsft9Xvz8YBcFBEd4r0l7iPtcx9Ydfb3jOyK8KgFswKwI7cBDGFpOxABgDE5BNKTBzv47BcIfAmEo9XwSXvx0a/yd/CAU+mAwYCvmHWFLVEA/yzZdZhmJN2NbOri7xHUR4EBSIKw93LXrSGMJNyH6IN+GQAY781eF054utm+/m//43+xAGQC9EsmJzo+fa4h4RCDtkaDvu7dexASa/IUCCEeezKdBvnLZOLDlUKSpo+GejJjakmxwaE7t3dfvw9ICCiHbJEPEIOAwfssvIJmO6brI8Xt4XUzXiifzzhllheINQsCALA/6FsLDWJt2aOBPfzQQlAI4AQ3YjrFC4wGkoSUkDjKL35enqTIbNbgYh85LLHPUcIL7CQWeSGT0O72hg63N2zCigkoBqAUAKTAAkCENJ2QegtIZ9pneqzC2lDTRXMJAM4WOS2moPA1zSdFDfswJ7s6b1w4hKW8lvL0Bw9A2AfuSe31AbWcxyWKdo+o03YncRR0Sl2Df7DmWHxInUIBHDOASPyl4E2lpoFlmMRbbmqZDU1yLP8NDMDQKExI/kwBAJIoN1WCFAzfv3DXohBXP1v07QAsyKmH44VIRGe/SvIhfIvNd18WFgBzpMDFhUH8bC6fUfZr0qgShIDk7QXYmSx0ctVRuzfVxAzAsCBpbrzoogfeAfZM9FZisWPvymWRAuB1CwJcyv0iKq2LKs6T2PSZqG0AwERK67Wa6pW66cMA4cjVApiGnx+JzBMXsN0ewScw21iEITkXCTCMPVL1wr+hYRz7EuFbXiojcVrzL7NkRwPL02mG2MA26jV/7inFvZmBBLkAXNPoZs0ApFnvDTgogocQcGcoEqOCD18WJwLBWIDZSYBOUsUynghJ+yrS/MEA5AWYyM86P29bqsfhSEMD0Hh12TYL8OIiSMMMZMImGEk72weW4+VzVU3QeUXNt5lZUYERAMDAcvxKADDe0GaBuVUo5lUqFZeS+Hh3o8mLGYBchxBkQkBRJsS8Yyx7w+MtPNBfG/iLf9BfEQC83v/i9RS/j5vQdPxc3w4JuQ6gj3fRcF14juLD6asZgAG45uCzT2Lqeg3FEhYPHGDETYNXWzwc4ifGxrThEOMwXEQegBEDcO9QFZpLGIBOpIoZgCEMCl/Rw8NdHQAAVqtSJhjeMvnptdthn53NbbIdpL9z4f/InhUGB+EXdXswD8dGADAKeTqp74GFTCCIzeb9lIdUQN9vntWUlMvQCL0MAF5Pm6NGanl+RqbwCUIB+hr0LjQxA/DSDEA+JwAaPl/V2pa2D+6ovHcgIQG2jxmG1DON+rBi5KcLAAAgAElEQVRguJD4kTGN4b1nNU0mnej+/Kihf/NjJMDP1WzOVd8pq7ZZUhUGYHmhZHak6SKlZgQAfvTwSoVKQZUaiWZFe6c1TjrqNIfBQ6qUUq4wUW0jpWqFIVdgk+fwBVqklCfMyX9G4udMtWpV+3v7+t6vfNdMfp6Vf/kv/7XOzkKIRKUcp+iGwQEN81tv3dG7731bOzs7toQ4PjrRyem5Tk9OnVrKPl0sBosQ7p3PXE1VLua0tclgA+bSxJPwk5MTFfIlbW5uRr63BUsvLy/PvR/xrFcqNcs+z89aBgA4vyrVLa1VN+0JBugGAEhCKIBgYAAGb7jgNcuAiM2ZlNIg4Q1+rAMPuziHYwYgoOPR8ZHlX70u6YBDhyfgx8rwxCAgygbAxAXA39S32xYbCmxE3kcqk7c+9rx5oc+fnOroBT7GqCV4FkkBTmt3M6/3vrGrvW0Gs7BKu/buZaKcy5F8XtZrr7/tovLs4lIvnl/o7Lxl+RHT5jDvmruwBQCEJR9blbQ420m0H6c0mSQ07FMjwTabqr6Z1OFBWbsHFYOZrA2n5JXKKtFophJmE3J2smcDODJ47A2S+pM/+1gnZ1ONJuy1JvLqO9861B/8/u+pUsno/PSZnj196CEAjW2oG6cajecaYqAOYLO49rthTfAz+m3OhlBvwKCAmVqrV3Xv8J7ZpNSHsMCKxbrKxQAAcp/NQngFYyQw32GID3yvR4OmLq6eW/Y7Hre0tbGmRov06ivV1gByyjaFRw0CcxEvTOw9AJst6caPsVTxEJpGCuY9gTW97sg1AOcOvpk892FNnNqeAwAG8/HNTQDAdb3+xj3vielsUvMZLOQIAKRWicCWeBDOEJia7eTsUp8/OTYDEA8oMwAZtmLGbgCQody1BDgMd3tLU3rSvFEboCqA7dJqNXR1caZ2q6Pd7bxefxOZWs7st9FgoAS12Cinq4u+Hj985qCXWjGl/a2Sfv/3fkPb9ZwBQJgyZsql2HOTmpFymVkoX8krt4ZsLK3jR595uISkeTDoeU0W2SOVNMAKWJnJrZlFja/fw89emFX8/EXbvtQH+/cMhheL1RAAkiKtmYFPWWlULQlSgAk/CVLzm91PBAL6IIjlknigUxvQLwSFkjc6UoBhsyTIcY9CQBJROEgEOFn2BaiGv+F8bmYOvo95lEhJPKUCA5BvOe5PDQB+8fnzX5IBiFQbOX8YrANAUnPH4F8cunE9xLuuEAAB2RNiBRQ+U8gH+XNsGa7VM9ceuUumX3ReOhDSdTXXC5P0oOTgFYPt14N2vibUnPyM4LN8S0IceQN6n1zxCIxTe72DraZ6Rjdw+fliDVz058seInq/SxXQMjwARta1GsK259E/CpYfke9hJoSPcDLw93G9cBsAxJ4qDpdbBQDDZw7e0gAMDiiM/nvVA1BLBmAAAH/39/6BB2jrGyWZjj9hwNjRDKLLuKfEtK9u81Lr61VNh30NxvRz9JolZfAAjNjT8XVeejUHHmvwHwOQyJSUydfM4FIKX25ScyMJMPulPQFXPQBX2JAri+jGnPwXgoPxzbsG+Va9vpff9stqamrMmys4dooM7WUs/X3V+zAWFa3/JWsFll5To2FXk/7YAKAmDQOAi/mxMpmB11k2DZQzVQpGMBZJ3YaOnz/S+cmJmpctXV11dXomNRrS5npwB+D8Y98tVXKWi3KfLi7HkeJIeuvtTb333rf12v27rq3Nyp3Efx9SW3lR/56enOvq4sKEp9cevB6Yu2lAJhg8WBymzCoDdCOBFw/ATLForOTs9ELdVleX51fqNHpar245rKTT7DgE5JPPHqteX/OzjuqS1pDshdfe2AoWbgm8KbddP3AOn11e2PJkf+9Q1Y1trVU2tbP/pjZ2X1Nq/UCa5TRNwAIE6Ar1h9NoGfrHDMDIC1CTrtQJsl/YlcP2pRmAs2HPNSk1KLW/95aIucueE9f813vOdTBIHFa7yuxdfWSuhxXXfxqHYJqQFsl/Y/yYHpH9gp6H9Z3OZgMAaE/5QHaKmdJ+P/YIvPZjpe/gPHIQhL25+Z3mLG3c5lphdG3LFQcwxWE2VllFkmFUPbGHvvl94BQr69Sfb4UBuOxnlx6pNwH2xB/9L//tAnP/RvPCQRTtzoVmFB1RaizeLzTPG/W6CwRQUIMG0wB00FAFSS6FTl9ty3aCpx9FByAeKTQ03bAJCgU+zNRFcpi6XTe8gaWH0TKgIsUzjefYSCqsAQ5Vvm+Q6QIW4rGTMtsPtkOvByMx/H2pVNHOdkjCjT3/AhsmERJ/7fExMwUTwI8/4wHnBQ3UQR6ptNrNhorZlHa26trZqKqSz2rYaZqdALINRZcJKpfV4KNlBtFFTva1tcdb7WqeGhskA3JazEpazGqaTcpOtms2Brpo4CXVU6GU0OZm1QAgWn+KbTOzoq3veuIYoeERAEgaYHcwU3eE2TLFPyBHzOqj+aCY4T0QOT9TLgegGDwYEjBQIvYfhwCFEwAunoSjcd+FPNIufCowCY8l3D4sV3CKeOBHkcHmxztkIQEMUIgBDgB4rYLQ/HeMAYcH/8ZyDUw5orOV1Vg5tYcznTbbBgDNKmTqlgcApLmKwAt7ztBnx5tFONhDMXNTs4+o+eYGERVM8Q4QLSbmHd6UKVRGwwAAVtdVW6sEANmpfDxT4WcyuRgSADLAAxAZeGAALtknXO8IAAzsOwqgsT0ikFqX1vLa2KioWscoH/PtgQ3cWWe8+LneoPG1ZNIEawd2BFH0qbzGs6lZtPx8N3aRp0doIkIakhUCk5mBeybwFDrFUkKVKjH2Sf8CAAS458X6gCmKiTy+EGyCUJFhE5yfNdRq9vTsKWwHJMShKCHBeW/nrtaqG1ECctSA28g0MIp5/UIAEP/RiOHpfxClj5q5gCl25IkZ38uvAgAB5/0t/j8OAFLgU1R/GQDIs0PjdRsAjK+hi9jIqPuvBAAiAQagTzLwuQkAMuw4ONjT3v6OatVKSAFmE5jO1G2RON130RQI6aHhIniBxb+k+EcAYAACYT2F5F0HVC3Y3wOFHuaUccMVABAQw7KMNM1QBAAShDOm+V41378GAEPDwGSTphDGOIb8bQ1aJxp2TjUZNp3WCljZ6QwsQ6Yoq25vK79WwewgskUgVEtKwtRiyslwxBsmnh/B0uH580v96Y+RAD9TozVTdbOk+hYp9wmHgKRyY0pTNfEAPB7p5Grkoh7JJwDgiyenujhqqNMk7ETa3q0uAcByhZN1EWwg5kll5lJOSeVoIpBmTvHlK9tr9J1vvu297ezsXD/+0Z+b4QW7f2cL9kAkiUaaWcnq7r0DPXhwaHlms9nQ5WXTyb2wJvAt4rkCCGHf5BUkwFPvM9W1nL1PSdJlv3nx4oULaBjPIck7p+l4quEoSAZ5PgF/spmCGhddg2xIUyq1HTPB0pmykknYnUX77yYsAebnhrNxFQBcaKhZ5OE3nfd9XgLiBRZgkAADgh4fHfuzwILECJzBKEzn0N8GKbErI4epBcY54VrJBCqKvGXJSBx5FtuDph49OdPR0Ujtlswe4Hms5BPa3sjpW29va387o2IEAJIuDEiTBezIlLVe37J89uTiUqfnLQMMjWY3mEZbzjZVMpNS0c8DHjRJA6cAgNRXrwIAaxsJHQAA7pd8JhEkBuOdOgmQOGsTbHyJsq6RYBEg1RwtsvrXf/gTnV7Mff5nU7L0/Pvv3dMf/PD3VCqkdHr2VM+/eOhACRIMwyB5ar+84YwU73Sw/Ygm5JRTw+FA3VbfzHL7agIAVstOXg4AYMVqjyUAWKo5BMS1w0qRfV0DBN5yDADOZ5yt1wAgkmCYqM3WmSaTrmvW0ho1BquFQV54z/8Pe2/WY2mWneetM89jzBE5V/VQ3SKtbmpskiJlyZpgyYAEGDAM3/nCFwb8L/xj/Cd8Y1uEbRGwRMvNrq4pM2OOM8+z8bxr73NORGaxqmnKpi1HIRGVQ0Sc833723utd72Dntc1g8eCs405gxhWzhcOrq4TCqyZjCZatwDiBNrAmowAIOtPAOBRTemLr99cyI4nlWY/cLlpLOipo/hFbTZgODIi9GZlD62Bvbtu2fVd1yZIwJQC/O0AIKAlASUA6ZypgKnUsLVaxfKZrI3GQxt02zYZd61aydmnPzq346OcLeZjKU8AAJfzvHVaE/vq12/F9KwX0wIA/9k//n07bGQtAbtzPtQQgeYJORrN5DoJa5mEzbwVqiV7uLzSXgPZYDToSVVUyBOC5PUG4CoSNtInM9myffHrd3Z13bb3V317/uKZnZw9t3rt2IqlekgALvkQAACQ5EVadwGAix0A+Ahg2HkA+nniAKB7/BHsgXyCxty9AEkIxQtSZTn+yazUoHCRwwpNZAaZFz0ftj0ly8oiKWerRUop3Xi9ImmnZvry83cansLSxMtVVjc0h98aAvLtAOBuoEHNHaES/xxBuAgAIu+WPZA8ujPOBgzDeOqCLYMuDNn4vQNXLqEFAKTxpeHdBucF9tUWNKTWD8oA1hn1iEI2AitLgFhQgMT7s5X57QFzAhQfedHt2IVPQ0/cJH+PARhUPztAcQchCfAUM8i/RvvQdOrpw9SvKcz6HSD8vwcArNvf/wd/YD/60RtrHJQtCQC4xOttBwDafGSjftuaB01bzyY2mozkk0/YVQQAnSkUQNng/6drQu/L9U7ldwBgHt9lBvzBFiOGEz4BALUePgLMOcCwDyr8ZgzAyNja9WB/NgPQMwn2/vUTCVdS7+PRP/Hf7AGA6Nj8g74Ib/y5AMDVuC8FhyTAmytLpQjl2Cj1m1+ZDV7Fc9tM+ta+u5ZNAm+92+nb9W3Huh2wC1fTMbBAfvujzz5Tqu/N3bV98/ZrnV98iO394oWdn55sex9C2NhX9FyEa8reeHN7K8UBNeKLF6/UdzF0RF23SsIyXGtgzL5RP76w+tG5pQpFm0/m9vbrd1Jx6r9NxrKpgnW7fXk30x/+8vNfCcDGXq3b6VgeMkU2Za/evJHnezKTkNc9XsJYQC3WS7e8ODqUjclsnrLm0XOrNJ+JBXh08YOPA4Aw7TbYQpDCzFCFIJWhbcY9mw87tpwNbDps22zQESOTHlsMbGpw9qB/hwDgtt8ReOcef94u+OL6NgAw1q/aB6PdmEIIqQnosT2IKyEAEI/ECAA60K5gzrC37KuutFyjByd1kGohZwCmqB21OnyYEgc+2h+Dr/7ueXTbOf8IKcB7IZA6F/67//Y/33S7bbu+eW+dzp112rdWKALWlaxYyNmLly8sn8Wzxz3W4jdnqkxRwwM8XZDk6wm+FA+wlNzTb2GjwVQLiQlI8wBfPt48AGBoolyPIZBPk+Ag9cLbT0koyKIEOK4FqMxm+PK4OTsfyH3xQoP11+32xDbkYhI4AEjh8hu8UlyeSUGJbExJOgISOfh2AKDYdpg8Ei6RSstnoZTLigEIAFgv5m0OvbaPh81cSb2SYgJizJYCLGOzAPB38ZKbDgDIInHmyWaVt82q6QBgPyn5ZKvbUkpQrsDm0JQHIIBgVrSZ7wYAkdB0+nMb8nwZ+vusrZikr1MC+CR8o2FN4QEIywC0O2zqAICijOMv6BNtro0DgCPLZNzbCQlwEgBwy+B8DNiJ6SDUD5DbI7H3ATcAQF2DfQ+OIEPVEg302e32DaU/AIAbAYAZ602WdtdzBiBQKwxAJq0u4YvsJQcAtx8xATUWA3s/f1/CoXW4FwIiiW5IE1YByFKNAGASALAu83wBgLMAAO4xAKfzhbzQSAEejWkK9gDAIE8iUS4CgOuNm8TCzoQBeHhUVzOANG0RUrLFmFgsrRCSpvFZpEZl3VFsAQAy1UVS0ekNBEAo3TEkxKXw/wD0lvny2tYLpF8L3WfSv7F4OiSFMMdGiLwva+Uq65sAHZfHc1i8efNS4Ty94VAHyf19SwDg3S1muMi0WC8FS6bKAgABA2luM+nSjgGIdD8wXL8PAKiUu3B/YnpvBADZdDUF37vtFKmEpzxlAEYAME5u9qdC/19hADIhpKj3ZLtdCvB+AI7CCSbOwtlnAG4PxG8BADU4UIq7m/PGgjMyAHcS4I2dn124B+C3AICNZsXOzpAzBgAQBiD3eEXq50DM1wj86fMaGX20DXA2cWQAxtfjACDAH6BMRutd3n9S2vpsdZvqpwEFtgf4KLEYXVrhgCf2AfFq7ADAuEYIMIANRLJxYjWy+ahto86lAMD5bLD17uI5KFQqVqzVZRAv43saD4qyAILDhPbErwBSpmBaZO2by7sgAX5nne7KqodFqx3krVGHybeydGFpy01aISCXNzPrjZIq8CnceO/tu/4HAGC+uLJaM2EAgI55ri1F+vBybdl1ykpZwJOlgAyacSTgZxcXWiNXV9f29u2l5bIZm04XVgvDATUHeDrWC3Z2fqxh39nZsUAGfnmwF2DI4BEDkKtL7cAeCIhGEAjhVwBoMIOQDjO0APzzhjElkAIGWkxoLOS8gem3CfDKaNjQbJyI9QdriHUQ04Bh4gBg7GTAoTiSf990xwBEfkkyKYm+wYvNAaNFAABbNhj0tEaR2MKWjufiiiYhJrNpsQV/pTXsb8BN97hjDQ5mfXv77tbu78z6PcASFAKACgtrls0+++xQEuBiAbXD0PgxNKaFDIw3gN6q3dy17bbVs/EU9QUDmrGt2d9hz6+xWnEAkHoulfUk4OF4pJpps0zZfJaw6cSN+mGc1Q+Sdn5RsKMTfA3Z8/1Q11BlAWs/ITuSQjAop/AkgAyW/n//PwAAupchdQaz5J/99kv75//0H1mpmLJW68q++Px/t1IuafMpw+Gh2OoTQuAW8A994KeBIbAwqbrTiY36qEFcVpzLpSVZBQB8cfFCifTFUmAAZqvyAEzifycZ6RPPrwDeO1uE82FiCyS90561u9cCKOfLkR0clK3dvRVQycCUGQJDa5j6XFMNj+LQFKYhwA4DPVj47Cf4NeWKOhfHw6GaCZKxK5Wa6kRCW0jvpaao1ep2eOQMwItnR/I3xP95uRoLbNrVygnJoQApBr2hGIat1sD6/Zndd0bW6o5tvErIQxEPQNYS19IZgKhykKUhpUrboI/P9kADIsBc6gyuKbYF1AOwM7FhyOc39tlPX1izkZZkezoa6/lZL0n4ntpXnwMAJqxRyigF+J/9k9+3w3rONjM8ssa6XpzbAlJIAk7gR0YYHsO/lKRokXHMWcT6bDTwkjLJ/6k5kDcC7lJD4AF4CQB43bGLl7D/CI86tnLlQGC/2LVJAqAA/D0EBVKBgum2HoBPQIaQArwPAMa0ea//YP05kwUGIF6Q0QpDdWEAAN3nMKUAEGpZbCgIoUIKnDQAVOTISbNVSgzAh/uuffGrtwIAZzTx+Hgjz2N/YP9PmL395mkK8GMAEGCe9RaVK7EhjCb0ERD7GADo7BGAOWcAAuTFgeE+AOgN6c6oXgPuZQie2yu4tgzA2AyHsAVeCwCgvv9qpwDyASODcPyynQEI4y5+qP6Og/unAGCsA4MnYfwar0d2H9vGPAKKewCSiAl7ACADrzhgB1xRqKB63l29sO8ByCCcARkAithB/AJIDWGEYgAqRDIwAFN+fm2DB7HCeuIB+Hf/3u/ZZz95Y82DmgOAq5FsCGBFJZFGTgc2GXSseXhgNmcfR6HF9X0CAOpYU3G9ffYcAMw6AJiuiAGYLtQ9oTqeUQzGYtgAn6PHc2BzPbq4api+S7L79Cse//vfFAB8yiB9+t0FAD79iEtqy4KKgC41C0O+la0WK1uNh7aZP9gaBuDmxpLJvim50WaWwacRADC5MJv0bdLvKKCOIRgqD7z8u52x9bozq9eaGkzU6k17+eal6ofb+xv7+puvtp63WYK5Cnkryo/c1x1WLIQien3tw67oSY46cdQfWa3aVN/FeYH8vNPvaNjAgAVw9/TFJ1Y5OvWAjvHMeu2ebB2yedKei2aLtbXf3Vi/0xcGEsMyqNHarbbdt1vCHV594srPwWikAfB8OVdIauPgSAAkQ5k0CjAY97UTSxWals4f2MmLHwkA3EBA2mMAkgCcZIjKXhoBQJuaTbs2HbRsOevZAibgsCtAcDHxnAUdXnoA/Rz/d8EA1DLeEtE8JAr8whm7LqX/NgYg/0ZKwwACsp/Qi7L3KyV5wwawBwAGH0C35nOGbaxjeR3sSfoAHNyGfsR0bk8P3kmB/evZ8/Ua+bu9FGDS6x8zqj4iAf5v/smrDSm9gIDIT14+L1mjWbWzs0NrNOs6qEn+I+UUGj3eePl8bktDh6mA/NGlHDO9EA5cppyYNsN+ItiDTZEJJ4U7MoroueHU9V1yK2g6GykeGlDdeVMsVIAUCh6KQRoSJdwm8bfxNBai7R0AXFs2Q2jFsb16+UpSDABAQho4DEFzIwDIdD4eQkwJYTCqGZYEOCkAECS6lM/Z2XHTTg4PrFkCyBjZoNdS8QhzBK80pMj4vTFZk4afzT05tJeflvTZ0g5+afuT/xsS4KoNe2nrtqcBAMS7x81gU7nNEwDQF0ZkAsa0F6SmKMeYoHeHK+tSt+mw2zEAXTrnuDGTZVKF01lnXyWZzqJwEFsAdA5JdUlTUwGAMzwAAQCRVAAk4FTvMieaHJmWh3VHgY4PAsARIRIAxpr4MS3kNfGQwNyJJn8fbtV66Fy6q8dB918NgWVtkUhbezSz+97YejAAN2bZAobLWW1K+xLgxxNDZ5pG8GMLQCaCSWZ4Hfz5PgDIWnGAAfK8s5Bg67gEOCEJ8JYBGABA1r5LgFeSCBGQIQCQmHk8ANdsCn7ISkEhIMUZgDsAMOMA4GHTKtW8mCg8YzBC9ZwhmUu5ZJNffJcoAcYni+KX9CcKfGRGMD0SACLIC5NMfdNizGpfDZJ4AECeC/wh8QWChch9pxmHIcBGSIFE0bNczOwHP/yhZAiXN1d67mA69HukDbrsO5NBxlS2fKFm9eqprQ2JOQyYgtKDdW8/AgBiNCv/nW3aqm+KACTyAIwALVJ7S4i1AANQACCb597XRQAQpg4sZr4Wlij7hR7DPclJXIr/PgKAMWghhgztrsVub95nAEYAUAMVSXyij8W3SIADAIiXKiwKEnK9sV2o8QQAPD0jIboitlIEACl6YL7qeRVLbSWgCgAw/pk/aw5Q0D5ghSCmVcbXOlO47wQAUwkNWsQAJBhlCwD60CZS7rUjsQWGohiJHgBgEuHiBoOtoa2nPVsvAS7xWJvJo9W9P1Ji/6kR1jeiOUiJEa3gFfY5mixAyGD4i1zn7fs9ALC3supB3ip1hgNpS2dmli0lBAD2xwW7uplbu79WejDMFfZegKKHy7YNug7yNg7wJAwAYAXvE2r4tXwIN5OlJRdrhYH4zNj3X5rnQqmkAR/+YEgYAZSw6/BQsLBilGCeFHOZc55BImsKhYFA4eHITaszGQ3t2Lt4JqkvGJrBUCuVOfddAgwAeHnZ0nKAhS4ACGuBXE57jxjISn3OCuwZ9J1l3awfCRRgGCIAMJHVMIJ9MZkqfAQA9BCQHQC4MBiAAgABe/ACXC22kvqb2xsxACmaSUvWeZphoAIwhF/gfNunxCQ3gEeGa6slFzwCM0ubr8f2zdt763WT1u8gG6xoL99sJgL7/spPa3ZyROocjNKJNfBa3JChULFysSmw6/L6zm7uO7ZJFazVHlq3P7F19IjBZiOdtAqMqyL+au4pJFNyArtW6QAA4sMFG3yyBQAPjvCDjoqGpPwCPbHaBABGX2KSW5erpJQHf/SvPrfbjg/us2lCPGAAvt4yAHu9O/v83/5vlstuBO4zMMZGBhYjabUe+MV57xNuBr9SlwwmsoOBVQhgBVsUZsKz8+eSgGNMXsiVrZCtWrlUt2Q6p73JAUBO753szysLl38SpkHgCywbVDCXV1/ZdN6109OGPbSvrFTBrmNim6T7HnN93FYGNljGlksYeS6xxVgdq5lClrP7UOsTz0tCqNgrT07cQxFQ8927SwHim+VGbEbOegK/qP3YExm6wjZUcBIoYWi0uXesD1j3g/7Ubm8wjaf2m1t3MLPR0rYAoFigAgATNpu4ByCM/MgA5OfjHcx+XiqhesE2wesd9gX261IxaT/5K681cFhifj8OAOCi9FEAEAkwDEB5ly2GRhOCrMwZnQxgYHmidOBieqAae0ghkxbrmrpSliOJtVQ2rmrIykuVoeJXX93au+sHu7pv28n5KyvVDq3ROLdS5UD+nvh8YvvAcy8AEDL50lUOH0iA1WhFQGKnFolWE96IOfDH+3AAMMj8YQOK/MT9cYBIDW/GQSOaOrwM8XOVP20AAP36J2w2Xlr7zgFAAgRgACrBOZGVTFNnwPcAAAHj99l+hHpE5r73VTtATISKIAGmT5FlBkngK+63h4nE+gomverD+PkDANDVTpy9+xJgntf9Ab9sXvDBCuoNhgw7INYJA9GqRfX33mvY/mwa/28FAB8DPv6s7z4iwKQ5TFAAqX+UZDmAY9v3ut6+VmpE+lAAaV3H8G159ocDBt73SlMvF0uPAECl/qKyiSmg6o12IS2sewGAAXR+KgH+w7/7C/vsJ5/IdxQSCAAgEtXNbGwJ9qrpQASU+kHVNviLT90GA7YZoIOrHvak1ioqHFalixG7NF3cAwCblmAoH1OA5fm/F0zwCABU1fxh1/YbgYDfBQB+y8/QT/0udiHMuT/j38T7Hmxg4tBSvtIrhhFDs2nLFvMb26xvLGU9Wy5HYmHiYZfZTCyRIuUJgKpr7fs7m03mSv11AHBk49HGnl28sJevf2Cn52eygWI4OFmMrPVwJyISQBrnBESmYi4r8oYAQIWOgju4LQkfJ0cHIrdAZMJ/uJAtq5fBm4/8gZv7G1krIAGmP66fXFjj8NzSuZLNJkvL4UvLetCvlPUvb0TYqJSqWtf0qarFCgXr93r2qy9+bX/8x39srz/5xH77t39LKdf8fLIWWPPdft+Zw6y3VNF+8lu/sLbrJ0kAACAASURBVESJABAsHQAZUUOGPcy7LJ0p1O4CAPX/MABJk5+YLQY2G7U0NFcYy7Bj037b5qOhQEAUanr05O+5O8O3e0OYVOz2nMjtf0w02u9pPlzAjwFA/l4q3dBzal/6iAQ42jDEfVKEGmrVNM+is/2oSx8xAAEAlegbyGB7Awit8LDPbZT+6p5/DEOxwkDNwOcIAGooQxccZcD+DfzthWdyR4kJz91TD8D/8g8PNiw+GfDP14bfJRIeppGFPAdpUkUaIF6UyOrw3qKmToHXoRN8DtgE2WRVuI1gBuKJ5EUYcq+YrLr9rK/3tC6kKSwwprpideUyCudgWsrfAfj57h3i1ZGobQDLxjakSJwRcpG0g+ahGg2XRvK+Cj6dwVwaRiAgQ5BrKsGL8BFQ5xmyYmdGsDFgwlkt5u305MDOD0+sWgFFX1if1JpxzzCCByGHUeAA5dRWNIOJqVlyYq8/xWNhaGtJZwM7WSy4mq3nAID5bwEAEzaZDFwCLK89/8wScKAq+F9R4GAnRbLP3Oy6DapP8QgDkMbcJ2yqIYVsb1Tw6VqEQ03pvYRIIAHLFiRTwTuvRyz3bCKwEGNqWEXamEIC2iQwwvJ5n3hzn/kjlgfNHNMyRXjTsId0LYGNCuYI72drUeKALq+R+8X9QEJDSEQylVchCwOQmPOHwch6o4V8vwCKmdblAhvBD9/HRYAK6JD+GR9WX0SB1be3I/gUOHigBElIvH6eAgyrgRCQwACs4k3jEmB58eE1A/MMUBZfyencJiQ0jQkFAbiGBQIz0+9mbERoeJlESQKcR3aLByCy+4IYBwIAFzQYMFeXAlclzyti9r7SRJ/XyTpnWs6B0XpoWbvrRbSe0bBZiBUVA1nEHnRgkV/gFaSElspMqNJWLOcEALpP5sJI8uS5FZsknVQxr0RQ+RxSbLs9ZDZbVjNbLDWtWjm25Yq1mFXznSKhMMgU8LTj+eO6jccTDzrZCwGJBSmDBx8W7IpUtrpGo6YDDHPcOEiI6bA837wnDlxsArhPMAfZnAGXIoV751kTi94Pi5wI+sTp7W6NfXwCqpTrsC8qDSrJlIjF4+nUEWzmz3f0b/f4jB/xUIsemb4PPD6+ksELNP5p/Pv9vVV7ddDZP302hr2ufn6hWNRaohnbPyzjNY0AIJ5OgB08OwDGkYrufhW+N+0YgCb/uMgAJJIeySxcoVxmI0YxvlqPAMBoSL5e2mRK0uXSAb8VXqXIMZyx5swM93R1s2H3I9QByZQdoJtmKKz52IBq4qnhuN83DUH2AcDIAKTRXgIARg8xLAxW2keVFszwYz5WIIBsFRILSy3H8uiZj3tu3G0rySPXMg/O6/XBvLq+u5Ws9fWbVxqokSTOWtTP049z5pIAwHcP9j9LAvyNtXpraxzmrVRN2emZD5ayhYSAn+G0ZHcPK3vorSQFHM8mYoZUis1vZQCWyhSbCRWdm/nKpt2RMeAukhyXK1oa3xEGHmz5UdK65uzETzAdPBl3cjPWcjqTsFIprwGQfFkz7Am+N06mIzVdDNd4HrEU4YNnHrCUQrlYzAk4BISgJnn7tq3vASAB82s2c5kMQ0q8abSLM8SYedDBapmyg4MTq1UPLUUgAL5IhMAEMBBPQGcAOitPrMvA8nnEAFzTIGPp4IAeQKCkjMultdptJSrjBzjq99QAq17jfsPSADAUP11u8kFqnNEgi/qk3xtbvXls4+lU4Mi7d9h/FKzbmlsqgz0I0jm8nVb208/KdnqStlx+bOnE3A4rKdssVgJ2a9UjAV2c/Z3+2K7uu3Z127HRhEcgJnSTVg3A42mCUdJP8Ab3FpUNJIfpxK0kFsux1ZpJOzvLGwBgCl14YABSt8Mc4DNr9vTkVOE8mJ3PYeotk/av/vU3AgB5xniUqSl+/ttvBABW8ikbD1p2i9qkdasBKkNGzjNJIGGvUd8IuPImFoaY16esEUKuWFc5SVZhAJ6fnAsARAZeyFeslK/r/MMDlPrnESNor1HlLJeROs8wfoSLofUHbfvq61/ZeNKSHzaBNsVqSh6BNAQAc8NhXw0Yzyv3kUAP1h2DPqUUr2ioAGfdN/fzz69ULh0201qvRwfH2iO//uobl1QtFvp+AICnDJnPGpLdwp7EbiUB2yy5MfZOPoaDgT7DAERC2mqPbDhaWo+gscnqEQOQ6wigynBYz8aC9+JSPyTASMEmk4XWbqFI/c755P69lVLSivm0vXxxZM1DrnVSTCQHAIu2XkQG4PtHDMD/+B/+rgOA866tFg7oac2J0WA2XxHuwzk/t0q+bAXRRJdWyDOoodHiucFjz9U0pNTjowQAyEDx3dWDvb9+sIf+xMG/ows7OX1tpfKB3ttmlXYblDSenDRN7g3LdeZzEBxtz7gt0y2EJVhQcETvNHnuolgSAAj71Yf7fpb5syE7FepwWTXh4ZqGBirwCPkvTJkEA+y5sy8jANi67divP39rrVbf5rxGGIABABSD18y+eftWDFL8weThWtgxAHV+PQnhSEly5uz/CADGWiMCgAsNpsf6d+ydkWXE99s22aHOUK0SgLIIoAkgDf2IztMtU2/H6NvWMFuXev8Tzrbd33nwEM833/uRr9ZWcuwSXHo21eXUzMFz0FmNXhN6jbMDPHcMRn8jqhUEeAbm4t77ih6ASgVdrZ3Jl/FBMfdQXx+uB9eVZ/DhoWW9XteK+OIHBiDSQbEG5RtOXec9jTP0AAGxsQkAoL4rDEDWJynA7gH4B3/4t+3HP30tBnI6y/vua5hIYM4aj8wZSaozKxZKNp9gg+EMW1khpXMOAKq25vtHMIDX78NaSYCTRbNMzbLFhqVzB7sQEAF/3wUAbm9f+J+PsWmf/pvf5PffxSj8DhDwiUT4SbkcJGoBrA/nvti87IvQ1Qlxm97Y2m4saT1bz8byp0vZ1AFAWv2H9zYZtm0+HVqv09fg8f5+YA/3QysW6latNu30/JkVSoR8DjQ0zeYzGnIT5gj4h48w9QMDIZQEECuGg5UdHzIMOrBclr59JbYf4Dzs2JSlteej6Do/PbYf/vTHSlN/uH5nt622ZKaFOp58r6xUP7DVws9Qvo77Oh9CXGIYuzCs3ZLVqhIb59O5VFKyXLm+tn/5L/+lfFjx+vvBj34s5nqtUdew4Ob+Vmef++4fWTb9wixZtiVeq9SyJydmpboN+g9WqVYVwKmpAwN8oV4AANhjwAacma36tp51bD7u2HrctcXgwSadexv3+bOR7H5iEK2ew22mwd5w4hGotesPnZnHnrBTBD62GNsp/vb7uV0/5j6LsY8TyxesYesB6PZxu0GFe6KCX1Hve6J2SNaOEmABgMGaBJxiD6uI/e12L5MM3wNDEqEm4rPbHgBQ7Q0/wrqPr337xD098J4CgP/F3y5v3OjaExUpBpACwP6rVPB9SwSDXg7tiZh2LIR9yqS2mhBb7EU88mG8gTCUnChMgoOSvyuXmMyRCPU4pllMDszmt6mOGR0I2UJek7vBCLnIxGb4mW3fRPA50Gtf2WLujDSaBUA5DgekmREY4TXlMsibkEI4kCLQZja3qR5MX5/ckyBss2qZYqhoZydHdnF0ajWYRJuF9boYRHfV0FaKVXkPUdRQaMhQPDlWg3b+rKLPmzQsr3CQSI5dfQIAPrjniRiANUtlEzaZDtWc+fx0BwTGA10eQyI9gbGnFb399nZAlmwAAB1FpomNwIL8JAM1nc9x+rZAPrRaW7FStkq5rPsz6AUAMJMKACCbEg+vFz40RhyMAESaEojhMRdQiOE4B95ijdeP+6nIUHM7ofMHy6MpvCjQ4Qh4DIMULw68seTR6B6A/IL95wAgiWueMgwImKHYgkkTAIR4CG+Ljfg/+NDsPQSa/oSPLfgXNgwVNhwS+JiIQRkYgAIAk9asNawWwDHWEEwW0aphmW5Yy2vJsiYj9wKkAIQFt0XxBdR7+i7XcwsA8pyUiwIACbgAANQ6XZBK6RNWKOQcDmzGTJUwpGdj51phRs4k9qHdFkuF66hnNOneBGqsZEwP9R2/TaT1gJcrSdBrdSRBOStXC9oLuL9iAs9m9tXXXwePC5iEDgByoPGzp4FlkMJLIePsv2LpUI0qcvT1klCa8P7VgANoPQYAHUTepQB/CADuCj6+/qBREwMwt+cBuA8AKjCg3bJKueKhKfO5rhlgo3w+g8TDi8THU+/9smX/UIgbtP/9twGA/rc7wBAgHP869xjywpBicQcA+vX4oGR5VD15W7D7iGbB8U9iSEgE/KI/z1NAMP77Xqet/2WdlcowaPCY8I/9w+TbAMB9BmAEANkHh2Nn7p2dnVutjDyP0ACaiYllkxsxgHhUCZwBADw5PRIDkD1AV5XgG7y0QuNGEjrsW/zqYmo4/y4sbZcOcQimcLGDZR6GVEEi5O1bAPa3ACDgiIeX7CTAgQGIByASyY8AgEpMT6xVmEsqt5kJAJS/yXwkuQ5+WezPyDM0ed/wfTd2dXNtt7e3li1k7c2bNwIFkLwVcgWbMZTSweOCM4Y4HwMA8+WEPX9esaUNxBQH1Jqt6tbrZ+zqYWJvL+/FDOC8gymGB+Cwi71Awo5OqpYvbiQB5oiW5UAqY8vJwsadgXFMVXKlAAAC8jmoCyMEgAuwhPMtNsjxXNIwI7ER8w/gL5t3nzgKqPmC4eJEw0A+CBiCwUV4FnuSg/5Ty+bSYv8BAvIzJjAA33cFADKYdLYzLPOFGIhHR4e2lOcvTeTKlnPAxbKdHD23WvVAxROgwQ4AJCG95AAgctwnISBbABAQOHgAwvzjnOMz5xpnU6/bVWKfinaMs8Nw01N/ARoWtpBsmKbLAco4jAOIGYzmVmsc2mA0tEK5YO/fdWy5KFm3BbjAewxemYm5/eBTJNUZq1aWlk2NrZpP2WYKAFi0g9qpwD/L5LYAINLIMfPHNPfDgXqK1DLJpLndkET3c5Ow5RQW3B4AuBpbtZ4QANg8xPTarVocjNvYbDSzfheuEntGyc6Oz1WTTUi8n5v98Z+8tfuePF0EJPG4/uy3P5UEuJZP2Wzcs6vLL611d2vL9VTKE7HalIBNXchj7NJNPd9zQFU//2Aswo4QABgkwGfHZ1arNeUBSBBEOV8X0xMbAL7fNgTkCUslAoA8w6xpfAABAN9ffmn9/o2tVhNLZRYKxVrbTMNwauLVaq59knva6nQ1+GLdcf4NB1PZ2BCYxxnDa76/HwsArFcTSqqm8aJ2/vKLr7ehV7yXwyMHAM/PmlaukDzpkmNdeyxgAgBIYiNeg5xrtzctu73r2XC8tMGYe0DSJ0bwGX3e4Ee4TtmMkL4JYEtCKbQKAenP5F2FamUfAOSqQ16oVQm2IWG7asdHRaV8440IAJhCxr4oBwbgDgA8PSrZP/kHv7CjetbW866tFyO3glF555ImVBFIX0nBpRb/watXtlkvgq8eADQA+liAG0bwMIbZy7O5kiWzZbu879rbq3vrjheWLdTs9Q9+YqcXr8UAZB3zvggC+QsBAGW94zXgPgAoFvuWlRnOfzy4AgBIAwKTDZZMVgARg8+srZbOAFZIACEgeAB+CwPQh0DfDQBSL2zPaQVxUZelPgAAdQdQ16wT3vvMOQ9g53mYyNOPyLjbNsZbBY0rdOKgnnp0G+Lnh9f27x2giwElAYjbBwAF7AX544aEbVQ8O8Atvi5+HgxO6jqxYALw96gOiky1UB49BQD3/+1+nbdjBnr9B7tbHl45gmR2NhOxbeEawugFAOQZ5DXvA4CRxBAHwOy91MlKEAUYyKCCiYzk9WMA8LRuv/93/pYYgAeHDNAB7gmlGIsBuMRKa7WwPAOnlQ9aOXMAm3nNgJU7BmBULsRiDvn9xvcFPP8AAAsH3wIARgbhUwnwB8vkw/r3N2IDfo/v98E/+fMBgLFqRu2g+pJbEAFA+dDzfWmKembLO7PNjdmmb4ZH3ajjLEAb2XLyYN0WAGDL5pOx5bMFBTx2ujN7uO+rx8kXK5LIQkxIZhgcr1Xvsc9TLwDmASIzSCRgSxYXw5FNpnPLphJ2fnFmdYAHwx6iEpJp3dP36y/eyhYFwsMnP3ijodRoMrFNGm/HnJUInDt/aaX6scgYqVRePsWz8cSG/YHC9H75y19KvfbDH/7I+sORE4PC0PyLr760//F/+qOgEFjYz37n53ZGkF+9JnymVCnrucBfOp89sEzquQBA6lzwxlXGrNio2m37XoM5zmrRGph0xr47qrRg1i+xiujbatq25aBlc3CV9p1Num2bjfCQDdLWCGbvJX0/7dd8MLEbMLiKzJmD8fn9PgBg7H24LlIFhV7IAcCQApwniAl28G49xlAkmOcOAAYwHSAQAFAhIDkf8GNxkgryX/Zt1mBIKtYPDKw+DUzolcPn+Hv21fi6nKHIJOFDr9RtwEJ8jp4CgP/i58kNm5MmRjJ0ZRLIJMdpkIvl3BZTDmZPEX686TojZZs0HBIVMfEGnMAcm+IOqQHTFTTvNOsyzY1MqyDnUjojwMnKk/PmgJICJ8zmyBqY8i9FvtuuI7AxzgsKFnANUfHFdHOvGPnNeVK9FiIMFyjbnN2YNPs0yL3baE6CPYzfjPBG+T6VSsbOT0/t4vhUvm80Or3OjfU6D5ZJw9gqqihiQs17SKQWkmelsviXUEjOLZVzAJB1vGazWTVsuSzZuJcSA7DdwwNwLgDw6LgqABCjc6SmXgD65IjX7jc8MtU4gB0AxED76mFoC1DjTcaQ5kQ6uKPofm0cHHNJLAdrDHHh72Fl1JsNbezIm/ALQuJEUhzrhEXuFHpfDFxX5FgRAOR7ARYBAPIxGo+cAUopFZh1PrULkzK9Fgcq3TjTQUl+rktBQ0AJvKFE1m47I3sYDJUQR2NNoQVIHKcS0fsE4GOfheVmvg627QDkEC4Q7rVen6RzO5vY+G85IFgXyH+3DMB69ZEEGLYkr1ky881a7J/xZGkTZMATmHKeBElD6jR7Xg5N306GwnNO41xUCMiBFUtFXQ8x9ALA6ACge1/CxJnhCTQYSJrHNaxVG4bXXy/4b/FM8dopPmB40vg5o3duq7kbZNNAs10yFAIkqNIAVPICIvG4ogmm4BmPxn7fSYFMJ2yxmtscADH4fsImSaWYDtWsUjuSRK1aOZQ3FQAoTQiHZJxOAsDuMwD/LABwf2N2Vh0sBcBSDL/dMzSGivBvWaccuN8GALpE3Z9ZFQV7UpDHO91O9vl9GYBPJWdijC2XGjbwwf0D7IpM3vjzIgC4Dzh6wRs86Lap6f4V0Sx4+/UBIPyAARi9Vp+egDDrCGUolaxcKonZun+d4/cFACQRHCYe60HyOdb6ngT4uwBA7vVqOZKhcj4EYzUaJYF/TwHAlZh4Pq2H8UczqCYMEHDle5/ucWBa4Y3BoeoJrz40iFdI/iFh+CImW5RrsWtKcYsEmOn9ngegGICPAUD2vvgcyQ8Ome9sIF8TZM34nBgyHQIqSE/nlmXSYncwCMPg/ubaAUCGYa9fv7FXr54L6BdgsJgGADCEIBgMwPYjBuDBcc4yhY09f9Ww1bpvll7KHH9phzadl+yr91375v2dzZYzq1Zqls9U7eGqbcPuVOutXMlYoQTLN2m5gjNt4MWvZkubdGZGRlcVlkmGUANk+/4cAfiJpQxYsgUAAapiwRUtOWCrwXxxIHAfAGR/pPmNACDMJ/Yr7fUaHCUtydlRgAG4svEYVpaDhgCA7IcUYexB7D11NisceuLeMwfILdvJ8TMNHZA6Eg5CCAjBSLlsVaxk9uC4TsImHII7SAGeSnrpzD+384gAYDrjwUXsgwCAsAAJLvBzg2mzA6MCfgED+X/ksbJeoeYBFMLbcmq15rENhmPbJNf2/mpgyVXF2u2lBiQRAEwl50Zw9IuXJTs+TFq5sLQsrMTxyorpvB02z7cAYGswtuv7rr2/6dh0htpnl3CMvLxSdp/caNHinl4pefrhAQgw6aFrQ6vUEnZ8imcz9hphQIXPHWy80WILAHLOlPIVyX+R8E6XCfs3v3xn930/3gg65n7/1f/gh/Yv/uk/EHiJzOr9V1/Yw92VvJHa7QebwvTCHiT4/mnqHQyyVwx1Fw7y0oDkUjnJjyvVoodnHBxZvX4gABDpb6VY1/mDYkCA4qOYyl0BGwFA1iSG5Jv11AbDjrVbV9bqXNpo0LZs3m0K0hlUHgVrNtx/iWcVxsT17b2APwGUMCHnS/knN+sNDd1YJ2/fttSIQXYFsL44fab99ssvv3TgezGzSqVsBwcNOz5q2LPzAytXc3pGHgGAoSIddHuSU5LsyM+/vHqw/nBlw4n7m1q2aOtMUTJghadtAO6cAQgIOJlx3hEC4gCgVD0JsyIS4Dw7wVJhJwSBlUtZq1YydnpStWKF9TEUAJjc4LldsP7D3L789TsNqWuljJ0fluwf/f2/ZUeNnK2XPduwB1KXBwCQoQYg6dXlnXVbIzE7fvrZj62UJRwDOx0sn8a2WRI0AvMb5h2qCIIqypbIFuy2M7B3Vy3rkKxcqNqLTz+z8/MnAKCC0EqBAejMr29nAO5M0nWmyMsp2rKw3zsA6/AlScwhBTj8uSD2cLYAAG5gAD4FAAGkOYOQGQoATNh0NFVqOQxAeQBSM+5JgAkB4fu++2bHAARowp4npgCzd/1ZAKCHgO3OStU4BMuGoRr7Adf2YwDgNv02fD27vxpcfDXlexga48CQ4Xt/zANQgP5+07nXoAvYA5wWA5A+qmB4v8ePRwAgSgDui4Y2T5ruvWLtQw9A7+T266kdgWKn9OHf7PdBYv+l3csxhrzE78P589B60B6AQuzPBADprZHoKl0Ur8UIAOpuuAfgZq61fywA8G/aZ599YgfHJUvn1jYZ3ospvZpPbIVqZbO2cj5n0xEJ226FJcZnBtuqjMDALQMwsgAloV76IDIFqFm0ZLph2cKRJfMHZhnYynwdbCUUSjvgb9vcf8tcet9TeneW7t2Qf9f/+32Th8Pr2PcclE8vvvisZwZp1JKbntnizsyuzBJD+f1t8KabD8QAHHWvrXP/zsajli2nE50H7O/OAhzpMwMWNj76UtRckGqohYQ1AKRQbSwXAuRurm4852Dpthmfvj62588vrN6oygKMuhwWncJR5yuFILXu2tq3G42Gp5SbWbFas9rhiT3/5Md2cv7SkrVjvZ3WjYeVkSbMO7x+f2X/+t/8aw36X716bS9fv7HRcKIeic/vr/Gm7dmLVy91zpH6S+JvpV5TLd48PHR/2zxqoZJtjF+ETiVtQZhepWDFesnuWh0xAAkpgyDF2ayDYF+dx5te0lMMxf5bjzo2vHsrAHDUeZDUHQBwy2rVJrML8XwKAMq/NDAEd3ta2Cu2Hn+PF+R2X9i+Lq8RIutvHwCkVo2Bo+xV3wkARg/AfQBQTMCUPBu5HlLoY80VBhvbgUu0HeD9olQJVmgC/rbhdbuwo6cElb1N9PEbfgoA/vOf2wapJtN1l9n5BXNT/ok8QLceP3vfiu8joCxA6/ye+8mGXyQYo0xB5ig2cjvAFy4gUk2YL/ubctxguaHuFTRUszSbufxIPWvaQT41CeE18jAx9WTPy2STav6VYCXaaQAK2WORD2UzkmUAAAIc0HDw2nkpFBo8UKLTa+DHRuASnn5/buVy0k6ODgUCMsHFIL11f60gECRPyKUo3En2EuKdXloyTcMFALiyTG5hiQzpUkjmeJhpcGq2mpds1N1IStLu4bfnHmwHR2WBxRSnkkUk3BdgHwCMDAxvNWgukrbYZOyuO7H5Km2LJdLogEBzSMgzEYPanVQP4EOSUgFAM3k6HZ166jNFT79PPPdMzRam7jC7WKAAGXwgTSmXK2rMBACO3FgUUArTdjY9Cl1ux3aBSi4VfEq2EskdA5DDksbfJakLNSU04orBTuacAdgdWm88djYh4HqgJANMxEjvLRAYGI87D5E9AJDJ7r5nXGDXCQB8cuCJAQhwPJ4KBIRRSaGPFApJGx6TuoZs1AAdRsEMAxAAcGqjyVLyNGRp0HhdgkYBF0DJwDaEjZTLp61YKaopwEicZwD2H/fp8vKdCiqmicjoWBOj0UTsS9Y0qXMnpyeWz5VsNBpaq30vBi1rm8KRApJmysG8qYz+AQh51ritZxcZOzquhRAgZIuYXm8U5INvjH52Jqkmn81Rja5StWmCMNtGYl60QrFmpVLNypWGUvpIpxyPkJoDPLtnnAvavdjme4wngMWYvbvc49EeETYhrk/cnHkuirm8lTBNDx422T1aNO8LgDNKgNnj+D1rNfreRc9JnS1/gQzACDRrLYV7y8/ottr6+UhuKRzFqtoPpQmNXgT94vO6ZUI+BQCfTGWiVGznJRsL4MfXU+WnpPaefA5bTJ4W9EDyNdp5C3F/HACcqoNgIMCHzOL18x3A/wAAXG/s/OLCGYDs+7bUNBuwDGUNEkfWGuAf/rDsMRTIfLDuJKWXVHElAFBptcuVp+bGcwdGrwYrDpptzayjD04oED8EAIMEeAsA7jwAeZ/sY25XEDYCFR6+B3AGOQA4sSW+MXsA4GY+seXUAUDufe2wad3+QIE8SgMfDOzm9log15s3r+zi4lzMIvYQjJZ3DED3PX3KANwBgDVbrYe2SSEBKto6eWiLVc2+ft+1q7uuGGhKRs1UrHs3sAEAYDIJWcyKpY1VG0lLZ5ceYpLY2HKysnl/acWUWa24AwD9yF+JhYxMH3CMcyyOSLZ48sYZDuz5qiXS7GM0OzD7F/IHxm9tgW9gescApGkBAGR/EyNWAxBnAHL+DQZI1cwKhYydn5/r1TAk4PqXKazT+LDhPcpZwfAoY0eHZxo6sM+kUzS5HgoAOEOQgNsweKMjAPOJBJiGjPeJ3xtFO+8dlQTPK8Oq0Whk7fa9ddsde3i4c6afwD+35vCN3UMPvGHlfXnhFiXA1caR9fpD6w17dnMz1DAQD0CY0jpbEzCf5tY8MPv0k5ydX+StgM6R2QAAIABJREFUWlhbejGx5Wj5CADcpLLWm87t9qFvX72/cwYgEmB+9malhPQqXj55JN3ecLPO5J24whsuYct5Qns4AGC5SjOaskYzrfWiAdXGGYCD7sgIpq1VGnZ28txa90iKzCazlU0WZr/88p09BAAwV4C5v7K/8tMfbQHAzWyoFODbm3dqvC7vb+UBqMdMQL2zlFTT8PzPHfijNqHhzWq4tAMAm40DSYFhvVfKDSsXAADdMiQGFPGkx4GIrm24RaxL1th64wDgaNCxh7v3Npq0bAzrI8n9n1gytZbkGJku/k7UGO122y4vb2zGsHrmDEVXWtDo51S7IBe/vR2qfiVJGLDy/PRM9/err76SDJPBOJ533xcA7Lbbqq+QAN/c3tvNTVvezwCAa0I10nnLFCu2TGU1ACYIhHuDxHsyXkouHAHATqevmoH6olJNW7mMNH6hFO5iOWPlUlrBLcenZauUGN4NxSQBQCfArtue2Je/em/Z5A4A/Id/72/acRPkdyD/LMmXGXqH+yq/rKuW3Vy2bLNY2/HRgZ2fHukepBIEoGGzMrdUEouFmeUJA0wxbCxZIl2wh+7Y3t22rT9eWKpQsubpCzs9fymrESTOqxW+pn8+AJBakD4lAoBR4vsUAHRfK4YnHs4X92yy9NZZnvXUNg0YBiCBNKwL5L+RATjFy/qup4b+IaQARwBQCc6hOXwKACIvL+J5nGU4s3mkGGCfQQIsSWhgAe6HbujMDwAgexV7b0zh9U1r9xEZdFsQbpvKu2P4xcFH/CqV0qFBf9qAx57tuyTAUXLre6CfvU8lwB/z83ZgJymm+v7Hvgcif67XvBcu4sQA/xpqUGpGeRaKTefSbr2G8Jn3tQ8AEkhFzcLZAGD4mAHoQYsegrKTAIfv6MxSzok9APD3fu9v2I9/8sqOTkh5x1rgwUNAZkhQl5aCTbZBlede9TEUYQsAZoLHSTQZU+GzkuXJUincWVulWJMHAgBTxUOzNH16BABjGnCUD8c3/nSF+O//3woA+n2NACC3gk0KKvydLceXtly/t3zek2qRBq/mA0susAgbWO/+0sajts0mQwV3cI6Op2sbDebWbiHL3mi4xzWdreZ2dnqqeo9+2oeeGbfKGZNP4ISAKBX/4Sef6pzh39MPUZ/LI1ADppW9+/path38XNbbeDC03mAgpcHpy9eWzFfs+OylyBfkA0QmvWtK1vbrP/1cXn4iGmzw7QW3ofdzO50/+T8+F57yk9/6TPXcr7/60s6iBBirsNVKNmwQSRi0uf0Y9gfOgD57dWGFetXuWw9WrjbtqHlqB80TO2geW6lUtVyhKMBGzGN6v/nEqAlsMbTktGvtt1/Y+OHKJr22Tcej4LkdJK8hLPZpn7YlA4SAoQjw+woNkuA/JwAoBnsABBm8ZZH/Ctil53S84dGHJMCBASibHOpL9uS8bWCC8znpfn4x6d1titz+SQSoQNLyNRrquOD95wBgyEbYG4T8uQHA//SvZzaS2tL8yUOBYt9TfaP84MNcbX/THuS723DZRz2RKmUl/MlArzdreZ1wU5D8JAh02Gtao39TvIi3D/cq/GAV0QsLHQ/MtXA/ncUW9ydNmChmo6TUmV7C8Pg6/R3G4SkxpgAAAUNoXilAZcCOTGk2E91fqYxiP3IjE3pYuAWNRlO6+9PjYy3M+wcexKkYUoA0i3nK+p2R1es1eeDBAFwZKW6AemvbpL15UrFrJP/UbD7N2aS/UXpqd4DcdqmCu9nMWzqflCxKt5+wE/wdeOMUKfIpAThwzTkPP8XuMnjkTRdppb3hieJsB9hrvmh8Kgjgguzb5Z8CTeVbt7LzZxduwmzr7eSAg4pNCQBJXjzy/iNYw/14WD9It9gweE0K/ZAhupv16wENhYGYnro5IQI7sCfi75HE8TMAaCiqb2/uLZ+H4UWTm5H0447ACTEA14ond12+y1u3fiYEDgQQQw/HXjqOfAn0VAd/glgYBCaYioS951rfJ7BC18i8x1Otk0atbtUSh2lSRQGNbJyOAvRyT9i0R2N8ABe2WKUssckJANS9ENjjE+bIGKNRcTZjRjK3fBE/Rr8XMGmjD2cEW/BHi2bOXFZk+8+fPxdzEI+JVguJ1VTfs1qlqMBQFs8HpopMlbj/NDBzBS4dHmaVPkwKONMrfLjwaeIDjxGmHnjARXaPS4D5tZQf0nQODTtjuUJFDffFs1dWKFTUnPe6k730zWByKol18ACcuF/oxyTA0eh6y8ALnqOY6PJeeX8yW96TmNCA0TRyHWgSo4SQNYuMg89PJbTf5vW3PyWPoJ6zmANjdA+w1L+l2ArrDGk6vxdAPHfGbQxxEWi9x8p7ygCM++JTADC+zp3kN+7Je2t7f/IdvAa3kyYOmvVa9g4UGLxGgY1hP9e1lBzX9wXOA7zcADo0aQYA094RXuG3AIBn588CAEgar0uAYcrFEJCzc4zvmwIAMcPPQPXSsUKjCosK9p+zABOkoy5X/hpDgAsPpoN7flA+BQDdozAUqyGJ0hmAEQD0pL4ce0cYBikEZMsADOzPYEKsIKBg0rxauHfYZjW3ZMIZgOv5bAsAArzDAmMfkIUFEg/k56OxUrYB/jhTOEP42YvVInjF7oKPnAH4JzsPwOOCZYore/GqZsv10FPpEjlbJSj4avb1ZU9ywOkC5nbO0pa3SW9uo74XmpnM2gqlpFUbCZ1LsBg57xbjuc37CyukEg4AEvIAyzZB0BbsyrWNxshX8PWScOpx4aOBEOw9Bj+cCVkfWClkyvc4Jto8AxS7UQJMEStAao2pvrPACRmTB+BsbOPZWPsDARaNemM7gOLM5nnGKwe2lYYPIWW9UT+0aqUZWH5ZAUICQ3NVW284D3cAoDc+nKOwzWdKAV5v3McPxivAs55lmAIB3OP1YmvSarWs226JmU3zCFCocBc1jg5MAwakM1kZtGP9MOjPrdXqaTDS7vbF1Ly9G9psWrLBAHaWD4awFkmlp3ZwZPbyZdZOTzJWzEytiBpgubGiQkAaYgDiFTlarO2hM7IvL29tzDabdiCNeoEmtVFzCwSeWYY53D32cuacS4CTBTURKcdDyxeXdnSSsHoTJidqA1d/oHCHSYpher3StJPj57aaJeyhNbS7h75+/k1nYN3xCnNNyxXyYrj8zs9/ar/7139mtXzC2rfv7de//BMr5TL20LqzRbAxUeOu2hGmFOeBhxPwmhQe5jNH1UHsVZEB2Gw0rF5HAlzRPS/ma5ZO5bd7gVjBvqP4kR+9lIMH4ARvrT0A8Ob6a5vNezaf9S1hU5stBmLi5Ys5MQBfvnqp73F9dWu/+vxzK5YrOhe5Y7DqGbSenJxr6EftiPSJYRtNE2fQ6dGpzvO3b7/Rn9M/4JkpAJAU4PMDq1RzGizzc31/3zEXW3f3YgASAkJtNB4u7b7FNTdbbpI23aSs3DyyBCbw842kSKgPYKaw9qYz/K43WwYgQCtD1mota4162diPe/2W0o8rZRiAaTs5rVm5zLAoAoAFWy+K1mnP7Ys/fStfxnpgAP5Hf/jXDClwYj209Wrs7DndAuSv8eeObTJeS4Fw0KhomD6a9OU5COh4eFCxPPvhbCL7HQHoyYLSS/E6xOeyN15aIl+06uGpHZ28sFK5qWeHkDFA/0wK5q+HcQigF5C/5wH4hDm0rVNZa3izhTXj9YH/cg9AQlOcDRj3A60ubiTPHG+WIBCxmd0LCvA/he8znpRBAvznBQBLZdg07smsPmqv/+Ia01g72yzI/fc8s1i3MAJV+wMgAFQGZdDTzfyJdd82LVSSOqViuoKI4K3dR6jpHn2zfbaeAxL7A0/5twbLF9Vj1CAhSXOfAci35B4p2CeoRvzH+PePfu7x7+NLeMoWjPdZ34uex1x6zAfEE4YNWBfRU3BOqbbY6wcEAI7HYn/z7xlAfV8AMII8/r6CtD+ZkGc8oT8EAP3u7/+OffbT13ZyVJH9wnTSsnkAALOcx6uV10EMQVGBycd+KcBS3szb7S40xm7SqHMNmSYkik26bIl0wzIF0ltP/2IBwA+qgr+cfyBwRf2fq6OUmLyY2Hp8bZPB1zafvbOE3VupSPgctgfYACwFTHXvb+QLWCpktMfzgRUEe6vCluaeas8QaDIbK/CoVC3a0fGBFECsc1RLeGPjwUz6Ls8ApKlPX79WrQ34R11Bn09NxLDm5vpO5zQe6vjdZlNpe/v2rdbsaLqwIYOoDeB12Qol1A4wamFwk11Q0M9m4PLrz39tN1e36sHfX95au42vbU3Mv+nC5OVOPtjBIWqwQ9XmhXJRBJAe5KzxSOGq7OfsinpWCjlrnBzY8x+8tmK9GhiATfvk5Y8F/jWbZwIN6Wclr0977wUAOBt0Lb2eWGY5sodv/tQmDzc26T0YqfDU+mmCa+I5/gEDENJXtG6iVni83vZ7Kz//n9StgVgS/130BudZ1e6y/ftYm4J1FD2fQoy0x/sbwwMCCAl+cvo7nuQ5Y0ibiDJgyExKGQnvK7CiY5bGduig1xuVTYEwswcA+vt5TKb7gLH7VPH1lAEIAKhUF0xnRdWKHmkc3D4R84+tiv7RFZZGe48FKBle2hc4BSayRAod2Hqeyvg4mWo/9p3idKwQDvfKy+eZQDPBJ73KvecoFGMyqy5AlMSq6fZkUH3AnAuLgQYHWQMMwBI0c0AwYPTNRgm/TBmZBuMzBeBLIiQsFw55DkrYL6ViSey/fC5nvV7HMM+H5XB2dibT6dk0Ya2HnmSySIfWq5FtEmPLqhBOiAFoKZe5kAi4sZrNJimbDCiqx4rz5v2nswQb0DDAhHNzXNh/TPwiAKg0swAwcP0EqkkCnLT+mEl8wibzpKSWW7mTtMcJTaXxqZGxtpKbPcUMABUA4OziQtNuDqjReGA3l1diezAdBkAF1GOz4u8j0s7X8fUAingpcqgDgnItxNaKvhzh8KYI8QPdPbzimqSeOTk5VuEPCxBQiU2GAiqbL1sCpsN4aXedng0AsGxlmRJG5Q5EZrJMQL1ppfCjCYuMQKVreqnwWJKA8e+ej4m/LmcAynMkAJgRAMxgpDue6j3ho1AOknYx6iYOdGuNaw2nNYXnGWBCtJzjvecePM6AcwYgEkT35vOfGdkzAuWTGd0rvj9AjT/0wU+F10bIgAA0v46VSsFevHgpsP3+/tbanY6YN0wuoKuzhriu8vEMBq3cUwE8q6WVyik7OMR7EH+8lORvFDxM4Wu1mopP2EqwSSiuRtOhAH7Se2EUEnYCCEMCHkzPs4uXatAABccjgHnW5I4BSRHjPpQzgX+T8VjgfwRpJQ9/tBEHoCtcAzwY4wBDk9Y9wId1tF6urNvpWKPpADb3WgDgaOQTcAAuFVExBfCxZOZbJythNe3CNaJEd8e4i2lz7IOsOwGAMEaQOyYdwIi+XHFT3aZ8P9m446QpegB+CAiGn7styH3ze+oBGH+OJk0BAIRZGg2qs2IJA6SzB/rrdoboxIN5JMlir3Xf1YjDxUkb65/1Hj0Azy+ebwFA9uHEZmbJ9VwMCqwSTk4adnp2aMcnh/JIiQCg+815yiD3EKCbwje1gAlEGIe/vwi0fBcAuJvk731dEgmw2104AEjCsO/3YsaIAfghAOhrkteBT+FgBwACxi8mSi7GA3C2nCroYQILeOb7Gc8QDENSvnnPdVhsdLtyKFx42IYm+ySpwQD8GAC4sRcva7bEoyYx13my2BzYalOVBBgpJimvkgqsszYfLmzch6G2tkx2Y4VSQkE/GkytJwLN8QCcD0ZWSKStViwFxqYs161cgdWetPGkJx8w7v1uHe3KAa4XewbPF2eFS8wIBPOBFUMMnvEIAMJkoTiO/k4M3AQeBgnwcDSwabA9cG/hohpb1ib/DvCcNQXLwwFACra8VUoHYoPJOHmVESDA9LmQr4lV+ZgB6CA3/n8wMdQobbBywCIBmRWpRg4AREsJahnY1e12xwa9tkLSGLIAAiY0hKJxdN8ZzqFsJm8ZTYwL9s1X763dHlqxXLNWpyez7fuHkY0nRRuP3KNNIDORV9mpXTxL29l51mqVhSWWC6vmjJGeZRMZK+aqSpSbrUwA4F1rYK3h1AYTT9NUs71c6V4261UBgdQY8oWFlZYvmhG8sYRtl7L5bKX7my8t7fgkYbVGyvgnqsfWScmX15OEQQROWcZKhYYtpklrd6bW6U9tPN9YdzyVP2+CIVYhL4bq61fn9uPXz+20WbTlpG/vvvpTqxRy1uk8yJcKA/GYaMfeozRiyX5d/isWT/ACQnInALBStnqjZkdHR9YAACwBjNQsly5bmsTlYAewZUA8McN2pjMKkggAzm00aIkBOBl3bDLumiVZEyNbrefap/E/evbsmRjqrYe2mj+lFDM5456kSL0uy/uIOsvlwQz/ZpbO5GQXwlnIe7q8vFKKaDaVFLj9cQCQgXRMYfbnrNNqCeThHt7ctLTu7+571hostQ6WiazVjk4tWajIfoQUcmT0/R7sY1j2sCkTAQAcqoHjvK3Xs3ZwVLdGrWSDYUsDDYDIWjVrp6eoebDgGdp0NLGUuQcg1jXffHG7BQDPjsv29//gd+ziuGzJzcgBQD03uyR1eWAiP25PdU7ACB+O25I5EnyWTs3t7KhplXLe1rOpFXIhMIzk7ETeBtOlQo7605UlMgWrHZ3bwcm5FcsN9/Xc5CydggG4AwAd7AGgR+4XmP7fCQAGwPgjACADEFfmBAYeoBX9k/wkErbByoZ6ms9KIk4KAFyvIwsQD8C53d227csv3gtAJwTn2xiA8g1bzAT6sc7x6+X/Pa14t/964u4OAKRv2iFCTs6g5OPZ0hBSASJuu/P0I0qAt8BarJufMPzEdowsmMiojjW0rnvweg9S4ijtjz9PwUMBAKRG9RRgao/dYHTL+BHg6MBj/LP4/iIoyPO++7v9a/P4Pcb6h36SoRUf8jBf4PUa+i0FKTm4+IgBGABAhsjUV1sJsK5F9Ch0kJRSgT0tjRQ4hoToeoX6LEUdNtO5fHxatV/87l+zn/zktZ2cVC2TZQ/pegrwfGYp5lSs4aCAgN0dLXRSWWcZbocF0l4HgJhekdoCP+JkzgE/SYABAJ+bpauBUUOB9n+RAfjBSvrL+QdbhddmDwBkvxpd26j/lc1mX1kq0bZiaa6hqSfHrW3w/lLptHkIRQd167z9Wv3F9R2KgKHV8d7DaxXf3+XK7S0IhoTGlFjb+cmpsJFm80BsQLx52dMB5SEylAslDSvAI/h8fXOl2rzbG9j11Z3lMhWdcYQ9EnKH8qw/GNmIz5O53bYHNpytbUgo48zs0x8+l5UXexVDwIuzU2OI9PAA6AjRKmnXV2ORpG5usYZxrkyllhIRiPAP5MgAiePRwD7/8osgV2VQi6dyXoBeqVGzw7MT++2/8TMr1asKJYEB2KxeWC5TE4mHPj6XR4VWdMsmgpOmI5v0bs3mQ8utJja4/domD9cCABcEFan+DiDYRxmAjwHAp4zfp6vvNwUA9/s/ak96NjIuIgD4NJ1cQ590ygc/kjzn3PuPXwCAAIKprNcn8ul1ubjjBru9eDuACXtrJDfIS1F9neMFdLx8bPfwuJfH7e67AMD/7BeFTWRN0TBr0qVNmIPSi1/fUD+c+Ecf3A8BwIxVoXtKajcTsjwYOjC0r1jjTW7hRRYDEuIVEiU3QeR1iUGx9ORaZ3K5JNYBk90ULt5YACCf1nFIOEDIOZjPOgBIeimbNqwSJnhVpV86O4XEMd4vnibIPrJpGHMUSFM1Ko1aTVN14rhh/wGoHBweWqlQt9kkYQ8PPYEusCTWq6F++PlZVbLedB5UjOaOvTZv63VVAOB0tLFBZyR6MIUYZKFanWRbwKK5Jjwc5DAylOwnWZzr/sW2AwBUOlba5quUjeYbm5JKN2eyC+OsECSnyIEAitxbETCCTQPzbqS9xYp7BME6K1Ur8kTC34jiYzxhEwRcKuseUEDEdUERjeyT5k+mown3ayoWYVYChsIy84lq8O/fovRPAUAtMdiXpGpBlw2snkwma7l8USanSD/uOl0xanR4l3JiAcJI4+DWvZXp51rT2Dil3T6oTzwAmQAJSHgqHfieACCAMoc+BTnglZLmwuSQlB4ATphxSIHxx1MaHycxcickx6uFGlm8HpBhMgVSc4vENpO2bqdrD52WXV11bDoxq9f3PFKCtBTGRBwEV6slNSmszdvbazUpAL2FbFqMXLEFVytdX7yhJGteukRvtSSyPi32HyBkpD9zvzm0DlnrpZKAIa43Bc5oMrJut2Ptdk/pfrxPPwDxe9vY6fmFXVw8FxuQRlPNdzDg1wYGFrreaNol5udfMACIVCIyAHntgJ1cX0BNXedg8ro/Gd6XNezCjnYF5P6hIIuEyCoJxd9fRgZgLAyfrvNO617MiKcAIHtOBAA5FwAAYbiy9zjJMjAct43UngR4DwDEQBivtjwT6o8AgEiALy5OBIbBhMuEaTwng9YqjAzF0C5ts1hup9+AgHpuA9PqKQAYk7IiABAPVDH/AjjD/7Nf7QOAHEAAdGLzij2xAwD9wGW9it8rqwjCAzarmYKhYAByLrgEmECAmb2/ulIK5zQAgITROKO6bs+enyrEhmfNWWdIIWk23PdjZXl7f7nzAGz3V1Y9yMsD8NlrBwDTSdJpCzZbVWxt9T0AEAli0taLlM0GMxsP3GcJpkGhlBIAiE0rnlaAoACAi+HYSqmsVQslhbYwIEgnNwoBIqxlOhsqmZ4B13a6ttf8cZtYR+xhsKUoaAUIT53N3e22JIPmTKW41NAGT6IgnXWTZYosQiAIghrbzf21QcJjGCj5jMzZXWqMgbbvHwQU4UNK05O1UgHG0oHCYPAeBQBEIkpCHx6B3wcAnEx6Si1eMygMIAANFoAm+8MQe4VWWwCgpvUMUD4AADmDUnsAYM6++oYE3LGVShVrdQY6d1utqQ1HORtP0s5ilOMJrO25vXoNcyBtuVSfIEg7a5gd1QuWWGE+T6pvxiaLtbX7I3tPQuAqacMJUi9v7hk4AACyzmCrsJezHwoALJQsJVYSTSgerUuBvLni3A6OHQAsVUItCNNwlvSgxMnGRr2J2TJtkzHAIAmAOVunC3bb6lp/jPVJzvKlvC2XE2vUi3ZQz9mbixMr5TZ2d/mNNWsFu7u7wZvFWTZIdRg8WEr+SJIjKwTIn/Pk2plB+XReqg2FgDTqdvbsbAsAlopVSwPwGv53PmSKDGCG2bFQ1noTAEiDBvuU2nRm42HXRsOW9Xv31m69VwInjRCgKPWDfK3zeYXRjYZj1UIwPdptf43VCsNOn9TzHJQrNb2f8WQmiwqlFedLAl9ubm4kIwYwBwBsNus7BmCF5FiGpwEA3DPWR/JFI9IPEmCAvbu7nrWGcwGAqXxFoFiqWPazeG3W7Y2s353aeIwaYScBRo7L9ZnN59ZoFOzk9NCymbUAQBixtUrOajXYp2XDzQdQHNmaS4CL1m/N7eZ9R0zhWjljz46r9nd//6/a+UnF0omx9sZ99iLXBQuQTmti11cd67Z6YjlOxx0NjA+aJZtO+vbq2YEdHdYtyZ4vVQagTlbgJjLzm/ueEo/Xmbzea/P4zIqlRhh2AwCyr2D1kxYTz60kdgCgN4X+nO2f9a5UcQ/P7esW9dRZjAydnLm+Y2YqRIqhRCYlFiA1J0CgAEA8hmle8XBiXWw8BG0xg3m/+N4AIL6PAIA+5M5v7ToUJrZ1K/dG+SkACEgQPzTgIgREio35lgH4gYxNeO1TaZsDb34vPh4CEq1AvEH167vPUHEmne+fXnMzFHX7If6O90ezRj1F7RvZe9tk4i0DMNiq7N/HaN/yxGMwDnY/ZAJRf2vctlWGDAacb3j3piyTQwLsnmUiATySAI8UAsIZIIbSXgrwByEg0QMwndAeIKVKCHb0+tcBwGzGAcDf/b2f248BAI8rAgDnsJGnQylHYKEB/ulzUN+pBmEdAACmYHi6okd/r/AafsrSPQDpjcRCIiW9bunCuaXyF2aZ5v8PAEoCPDEbXm0BwGTi3vJZgjPwn+bvzQZ3bRFAqI+KB00b3zPIIdn+3trdoVjoyURe6guS6OnXu4Ou9fod1TP4+1HHNA8gj5SMZxsAkOcRcgWDOtaHCEj0FrCOU2nr9QbyTh0NYAQWrZjFdx/bHsAxD4mYLjeWqzStMxjb3UPXeoO+vvb6+r31ug9iG2pwsTH5/RFckkhm7e6Bn51XqBM14XhKKrzZJ5+8tOliIv9b7GmwUkKlUqs56x4gD5CPPenw7MyOnp3byx+9sVK9LO/ASoUgkrLZGos0f4Dw0CMdmeeA2nIxbtu4e2uLccts3DFDWt25tVHn3lbTSQg/ZUAY9pOQJRD3NHkrP1Ghbje8j/T1vykAGL8X+we4BD36UwAw9lRSCu4DgFg57AOASgAGDMw5/C8AEIZgAPEkBQ62B+EHR4KcJwGHMJW/SADwv/rHpxveGMUr0hBkV36tnVqs18naD0DJ/sX9LgCQIhdAr93piuYKUKShxB4quY1gBwBUMimGyXk1ftosQyqkvyJQdE8lFAtBmy9fN3e5p9LzAhNHhrG+2Gk8YfoVgj+RWAOEdSQ2KkQJEmAxqthPuDE6P40/p9Gg4BNzKAuDaCP5JMwrGhY8OQAA57O0tVpdu756byajYMHV9uMf4VFTUAjIOkkK7kaSndW6ZItxygbd+WMAMAMAWLJMnkJ4tgUAnU3hhuxMFsSOWTlzhwW1WCccZFqmbDyjMN3IE4VizT3nPCFMMl0xvmaS0Y4mhJWkrVGvyduNvUQm/wkkGmPFhmMSI983/A0DwOZFkSf20uxOxiQpi1GtzaNRL1gJsDX4VPiBH8zS96S2TPTwzJNfwnShRhmUm+ZRNGFNUrNKU8MwgynHQ6sjAHCR2FixXNTrj5LUaPiMNBX2EKyNeJD7g+qy5O2DvScN2r03Uc5CAePcNFpcAAAgAElEQVTrbet3STDN2IFZGuNKqaQiDHku7Bb92y0AmJJkgSm9TNLx4RnBKhVyobXE9QJcZc2zsTJhwCOCZGOKIJg8ME2ur26sNdjYQeVxYeZF6+6prNcrdnFxIbnRzc2VffP1W73DQhYpn6eQcf91QAXGHGA4YAXPOObjNCRu+s9hk9bap/l58eKVfhA0Z1iAiYzvG0xO7+9b1ml3xXSSsfNiaePRwsrVsr18+cYOD48tnSQAqBBkmrFRomhZCgCk+IJm/n0YgCqeNibZ6GMG4O76KE16PLFeDwlw4wMGoII4kKXur4ewN+1AvsfMvv39z/dGn+Y+ZQpqwhz2T0mACSvAyPn/IQlwZL5GoHN7gKoxcgBQwSphmhQZgOyROwBwLHBMe2wCw11P6fYPBwDZl3iOx6Svrzd2enrxrQBgKr2y5mHZnj8/s9PTYyuWmCbGFOIdAOhAOQlQS0sugvwlcP0XvA5JeoP8SN6asEyd/fAIABS4tmMARnYKDawKLgrzPQAQYN2f551ROmuO9yhJKCfSYroHAJJEOxbjls9Mf7/65hvJATsAJnwFe2k6aWfnR/bmkxf2/Nm5nn/ZQyBBBVhU0wjDI2uXl137o//130oC/AEAuB4KwMNfZLos2nSRt8u7sdjf4CYw4hYY//enNp84q5rmlSCQ5gHemSRyTzTwAgBcjSZWSGa2AGAumbDZfCRgot4gGX5qt7eXlmU4RXBCkG0S1CQ5yGpjtXpNz9rJyYk16nUNyzg/B8OetVskJ04sk0yoCIaR682Qs1Oog7gPGdjFAAOkAF/e2nwFAEhAUSUkvrPf7xiAnG2eQo43V84KedhgjW3DnUoSZsS0vSkZ8McAQAAPWIDz1VgA52Tas9G4JxminyEJL1rTMLgdAOx0WjYc9GwynogtLyYLhuw0dQGYpmBkbSLH4Tzr9AdK/ywHAJDCuN1bWLeHF2JKE3nA7Xwa5v/UPvlhzWpVEqbHlk2aPTsxe3Fxbpk0bG7uX0p77vV9295ePVhvsrDBBJCbhjBri9nMMsmUHR40BJyxX8PEpLGlgKexoexZrfAnBADsiAEYAcBizaWoiVXGVtO0Ga9xnLB+a2Djydpu2xvLFDif65bOV+zd5a0NxyQ6l2SCDmh80OCMnFq1kLCffPrcOveXVq8V7Pr6ynJlro8boEtKZCnVJuOxry8AQJ29gBtcx2RWbDyAdJgJz1++EBAIwIssKrnOimmlQjt4Cnrtszskt2FPa84p2OYLeWHC/JtP+9Z5uLL7229sNG1ZvYkX50xWBGJgFYt2f0vDBlvCrXPevsX00Ozli8Y2NRwm4OnZqc5tQG9ev9Z8pqC1ShBQp9PRXvAIADw7Uv0HMPChBBjJ/kzATZQAY6txc9e2h95MA+B8tWm141MBgKOx11MPnZ4YgADkw9Fi6wFIwypvR5q6esmOjhtinhKGwvNQrcA8zdjpBX6+K3leLfHOBgCcF6zXmdnddd9wc6qWMvbitGb/4d/5mV2cVoA9AwDolbs+Nmmx/y4v7+3d1y27v+9IsTCdjKxWTdlhs2zDYc9eP6/ZxfmxZdKkTrNvYi2TtbVlbTzbCGQeTle2The/FwBIncV7ZN+OiqHvBQAGiaBOt48AgOwLGVJ3sfFApRRTHd1DyH0/AeEJytoHAAlem66V4vx9GIB4jQIAUuewh/je5zXFUwag/BJJnoWFAtMkKBtUqwRwjARgZwDGhN6djG1bF4gA4mowMe70+50n39afb78cDeD3tiEOzXr8PUe2fx9/Fqk7VPPLOscBQGcAJtRbPZUAK2gpMDi3MuKnIRBPUob3e459lYe+lyTAHj7CB/Unf6Z9nr0IMDLj9c1W/8bQezSyFhLgESGNrpRQwm+QXUv1FPoOtWdIwIO3rfq4oPZxss1jAPAXv/iZ/finrxW8sw8AYi0iZjj9+Z79lvzqUQ0JACTUER9y97eXfBTaIM9fCg9AlK4FJQCnMg1L5wEAn//7DQBGWwABqhNbdN/aZPClzedf22Z9Y+vVlSU3E0utk5Zcpy2XLFj7vm3zyVT9rbyR5xBpZiJ64K8KuaJQqrlfXLFgnXbH7h9urdW6txL+qiV6vZrsDfg+AIAM5lAZ0ovRyxaKeSkhclgJJFOyCbu+vjfb5C2bLlsxSxhVXkNIEnoPT06tUGtaezi20XylM5hnC6UWr+/q3Vv7+stfW6/TDSqUlV3ftqw/IO/B7M3rF6oPu4O+9QcDO6xX7dMfvJEdS6aAf/vYbh9uxQQsAWAS7lGu2dHJc9mZnDx7brly2aab1Z4H4LGVi8/N1s6wpaOkJmZ4l0qBH6xsNmjZsP3eZsM72ww7ll+Pbdl/sGH7zubjofZX1fF/CQBA7gPKOsg6wkKiam/P/kkAYMpTxJXMmwrpv2L/cR6QZZAJ0mAGROH/Y/DInwMAfMT+e8oAfNqwPvl94r/+T15tomEsfwcbCGNK/HdoYN3w3f0v2DQf7kdiqRVzXoQjKxH4FibOKYsSHZhnTJcd9AMUQDs+mcAqdI8Kfu6X33wdzMM52AqWyuRklA5tGr88vnf0RIMpAXvNUwnxsGBSlHQfPjyL0okg4ZprIk/RxwJaUeStlpLS5pC2Kc2WApuY7ZwdH9Qlw1otp5ZMYDg/VeEK64SfyaGEl1tMDgTA4X1RnCLvKZeaZkse9K4NJxSDYyvk8S1KKn2PRLV8CTnAxtapjS3XFLnEcydsMvBkPVgECiLJBMZFCSP14JMXEG7JJddIyRY2mQxVKIOoU2zT7LW7MBFQ1uM5Fr2OPA1Ozbms97z54t5gQg6wVm82dT3xNUTeIMPsBJLrhd1e3YRCw0Mk2FC4dvxsigh8mQiaQJ4FC+zkqKEmiaYSUAHJdDSG9wMyHP62UTFDc3R7c2dv31/ZaIj8yhkTvC4kSrD/BPAV8lobVzd3NprN1VyUG0i6TJsvYBUeZXpdmKZiKh9MfLU2WRsCGncSYEkoApDpMejOMogHvlP4gzQXxhEFAyBrAADx26uW8bnciCkJgO7NbPAjg1kTGIAkM46G3DezQOAMCZvOUCXNGqbLb/3WT8Ij6rIowD9YfIORszC1JvYkEDrow1fw9o6O6nZ6diZJ0eXlpX35+Tf63rkcBUpSTBD3DPTrIEAjSGRYA0oAT3kwRyzEkDOR3k2TdXZ+rj9PBX8d9gqkNe1W125uPBVRzzthEcEM/fjo1M6ePbdq+fCRByAFqANw3uzjqQKIymG4P1VR8Rruy26y7HsOhzAbMiCbhxjtKlIONKR6fD9ACRWAK5cARwagJIV7XxMlx49YfiGs5mN7aUzh/QAwDJ57UWrCkEIJ4TyNGHRv5SCPi+8o8f22fXvfd0jXZafB1ftzRltSTXIMOJHkB6CKSbF8tnz/k4coMuk9ADT6UHhx6mtfAwNJMWHF+Z6sZ2SfNRsKcUBX9kUSsHm/p6fnkr4xMZXcVmm5DGxIrF5brVGwV69f2NnpiRrhVAgBkcUBbkx4N2kyFAJAMCdR+l1gFTuWvgMASYuCaSEoc+dJpDykwBhUQbznu6nrlaFhgorvwxEFU/BA8jynkJoGgBO5OIMoBUN4OjHnBXIcDPSR6uCrSIAEnneX1zfyeru5btu7S4o8H3S9flOzn//st+xHP3otP8BEEhB8JOBoHwC8uu7ZH/0vEQBcWgV/2CIpwO4ByD7Nvjhf5u2hs7TbFkwgGua8mF0AgOPeRJIz2EudXlcWEydnNas38wI86FdXhBbsAYBFMTbxc53aKaBEkwEM/rUzAWMwyVlvyGHZS2gqFSJ0eiq5/UHzQNKqXren/RiZzM3trXU7U8tlzOq1huUkAUaWBjPRAUAFduUzun6kAFMD8KxQbMUmkefXGd++jjk3GbJgeZElgKhQtVy+LPkvwy8sOkiHLZEQS5iAfHGBLQJ4LVYodQmBWCOBH+Nxz7rdBwGXDE5Ym9QhAkuXS9Uo/B3MbyTAfJZclbUB0yYAzaTmHZ4cq3CWbPP6Ts+HAq6QzA6WNhwm7KGXsFYLJnZSQF0hvbLjI+TMSzs7ydhhfWPl4souTkh/Xlq1emKn5y/EJCJE7O3VrX35zbXddYc2JWk5X3YLDTxelyurM6wqOgOa9a09XAABzP2ErQgBma1sOGpZobS25jEegAmbbdb2e7/3md28f7Bf/cm9HRQrlpjnDSX4ZJ2yf3tzK2ZWBDhGk4X1ulNJfZrNQx/a2swSq6mVsyv74ZsTSxoSe5ikSN7xetwoxZK0xC0AOBhZp+MSfNaL7ATT1Js0R0U7PGzY0RHD1YaYdQCq6XRBIVsOAEINhf30eJCn/YztC+Brw16FTQTDCqS6DgAOu/eGF2Cn884yxaU1Dwpi1gwHbpEB6x/QAD8jzqyrywcxVD/99IcyAMeou3nQVEjIYrYUewMppLyfSlVd//+TvPf8kSzNzjuf8N5H+izf3s1Mj+WMRhSlxWIBQdJC2gX0Z+6XBbQQl9ihSC45PRxOm+lqU11dJit9Rob3Rvidc29EZFZVTw/JAUUogEZWp4248d73Pec5jwEYb1w2LCgMCwTATJqtm/u7qtWK5pHJfkAzzyM8ZwCiwxRgWCfnFy0dnzaN9UEIXLpYM1AsDgAIGNzt66xBUzewAJpuh8FoVN32yNaNBaxJKpTTqlTydn93u5cILc3/r1xMav9m1TwALfSOoe80rskko05jotPjho1aytmEbu2UrwKAU9JoHPwLrzmA5ef3H+mzT4/UaZtdnsmLq5WYqpW0up2eXrmTNy9EGL40yCEASEBObzjXxWXbJcCpvHLVumqbeB47AzAqWLF4TLG3JFyau6De8YFSKD8JwayQmRKG6oWpoOH5EH7ezl322kCSTd1iUlFj6sD4S6Cmd+ZcAADCCrx6DjFMjTlQMJGOnp05ANhoM9sSWfLcS4SAeKq9dPDkqQEEswkBb/gbQkpwL+bVhV1VCxZDE3U1DGe9rZzQLgMglMCkMSARey7Nqvdv1x8hY34J3oVpuPw+qx/d+9jArrV6wOCpQCZs3p0Mh/h+C9jwMJ+wruS6MaTnfKCmNQbgC8LY1uuTcKC3/rz8ZzyoaLnWXvB7nnuNptZBlugABWf+0reZpFPsfeghfg8PwLB+Cu0iWB/UD/Scfm65LYbVbuZjTR2GB6AzAH/y0/cCBmDeAiRhIaMooIel1osZUIX6wK2VwvrPFTteL5nklGuKMiEKaQZpFmqKhaYGAFaUTG8qldtTMnfvHwQAPrdw/pl8YjkOMgsz6kSua1/d40816j/RdPRQs+mBZrNDDWGFXw406E6UTxQVU9LAtbOTU927e2s54KAsnS/c8gPPYYZ+7POsnynBYvOJvR/UEFa/xGRhLtwbPBJYXQVe1KHlCOuJ1rPTGQjGNh68DHLy6aI2NrZ02W4ZMenm3Tvaee01KZVVq9GwxGdARhjj4+FQrfNL+zxn6BdffGEhVL0h6yOuhw8v9c57t8w7nt79T//0F/rue2+Z5VmpXAzqZt/DI2kYa1FV6xu6sX/XLFdy+ZpS6aImkbgWDCbo6836gAFjxsAuS7qNRZTIpKzGoq7E23LUa2jYOdOsd67osKMcQ9jmqVpnhxp02hZghtx13QMwXGLXyQwMotfzJV60FJ8L94TQdM3v387bkAiyDA/xbyINOZtxBqNbLFx9MDAgVBfSUjRGQukaAGhsbEBBrg3swEQAAPo+vb4Ph96joRWZM7I9QHW5x6yxna+AgC964c9v8b4H/R8/Ti9gC5HkygFTqVYMZKMh7w+6BgS6EWXEwDQYRAb84V9lrJHAk4upE1wo3mjz6PGJtzX5UaQnM03wLuBJL5DVEok90V/95V/bYUJRZMa0CRhrMeWLBaeoQwePB6mjCfTqR+5PZTJdCt2EpUdu1ZmckjZJKiAJsgPbBPn548NDdVj8bOakPJlKGAbHVO+9+5oqtbyFhODbRGiHgV8zPH3G3viO8IpBUkW/DKAIgIc8ZWEHaCFXVWSeU6vZ1GQxUi7LdJ2Nd6gFoNSkp3w5qUK1YIAdMoZBN6FOa6Ybe69qOJxaoUNxbh7CeNkFICUfjbpvl3mu6YiirqVWt2OND9NFNhuYAxcNJro+KfWPce1s7y0TV1lENIHFStmYO31SXaG7xxPWxFxenqo/bJkXVdgkP/qKFN+ZTd5D4IDrT3PHz5E4C2sL1hnXql6t2MLCm8KozOY7AtXfwwZMulMuG+iIl8nx6bkePHio394nGfDCGjTkoqQFcXAC/FnBAwCYxLcqo85wZJ+v1Csmt+A68Pzxi8KHj2kFkwz7m1MHk4xZE7C1wuLBATB/nqHkkddkoE1Q8Ni1pwCYeAw74N9k4B6AULYBeM3fqtmyyaCl+Zi5p4MS46DZ6w8XGvSQAF+VwVtttnZzhmp7T2n054JZdizJAb+KUfeiyFOMbTkHYEytWtbW9rY1RwcHBzp4/NjeDw6cUrmsYhDw4v5EEyssvIAC8LOKwn9vFHYtIFvC/Ix4D5AAZ/PFwBjVixhAIe5XZGVHR6cajwJ5etB40YTWa5va3b9tZrARkTToUx1jpAbsYgsbsWaa5KvJsmgNAb/QjDXc27x4AgDksF2FgKxvotxPPF4GANpGbQ3CGiP0GgNw/e+9aF99HgAMvPjMON9lsi67Zr8jzML3JJe5I2G86sGzHurhQKvTwsPX9RxAuPRo9WfHeg69Z2yCHRSwYbiTrWXzPCRh3WWsPlDxSf/qb2Gv4KnfNAsedDAyANMbC3+sDlz34jCLgSnFpgOEe7v7LwUAKXrxmbr3yh3t7G55cETI+A4AwDE2CC8AAMPwFgAEg/FDBuA/IgDImcSDgp1CxIzPTSIGau6+djAzAAENAORaktY9wktooO6gb2lolxcdHRw2dNlALm9ERt25E9H7339PP/j+u8rmmAxy1vQMEDHWtDEA0wIA/OUvP9Gn9x/rojVXvgYAGFkCgIvFRPFUWqNJwqQcT447mokQJ2QXcfN46+Exe9401hJbSLWe0N5+VbV6wSSPAH0AgPP+SOlIzBiAAIAmd9NYWzs1AwD5W56OOwoA4XFgKO8+mtxuW5t1lcs12yuoEZqXLVtfTMGPT47VaQ7Mj5fvQYLq5iIzA/MAAwBD8R9liY0meLABWpM2ztpyQ2wL/0gl7OeMfdcbaDSCjQlIlLMgCM4Q9hkYf/gBZrMl+zf2GyED8CoA6Oz/2ayvaHyqbv9SjYszNduXyqSTS8ky9yf7CUyly0uX9sCoIwDC0rOjAAMwT6VFjGFeUbXNmsleYAje/+wzr4WGcw3HEgSnFj7Aw5yms7SFd02GI0vGyyQXqlWl2/tJ3dzNqFwkeT5rfydb3tDuzk3FI0m1OgM9PTjW14+O9NXTEw1n1EVZ94fBXmE4VCaZsHOXtYsHMKC+gWMRlAYRTZH2jqdqdy6UK0jVTalUlW7eq+g7776tZ49P9OTBiUqxmnqXY50+aeqiN9F5VBpjfE3g2CKuo+OGWk3vp8rlvDa3t5SIz5WIjpVLzBWdtwwAjCK/JywtRePtSYLFYkaZFABeMCzuTu1r/DK2hYR5OeOzl1F9g+CgTe3u7KpQKJr3Ht6ygEB47CK/ehEAGO5XjLRh9VlQDyDbfKxhzwHA6bCjbutM3f6p4smBMgWC0yamfjAfaZOTM+CO6ODZgZ171FV3X3ktkOnErJ5+dnBkFjjNy7btiQybSsWK1SsM9S6bTbVaU+3u5lUuu2XO7s6WqmYLEFW/33E56lLKxz3G4DuurnkAnllzBQjYGU4UTeQcANzE26tg4R+tTlcnZ5dqd6hno2p3AH8IJhkZq2TCz8UiypWSKpZYM1OrLznFCkWpXsvr9i2sPxZqtvCgSkrUv+Os2s2xjp+dWj4hAODNvYr+zb/8nva3aJJp8tg/rwKADEI+/vALfXa/ZwDgzhYNc0SFPGAjQSpD3bud1t5u1ew5ADocxEpaQjYewxetjgGA0WRW+eqmalt7BgAuIgEAiARvDQBkD8fHlnOP+8GZYMEQK+j+rP4xy6BA/hvUQeH1tzvaLCP869QtML8MeGG/xlf89wAAicx8dnDyrQBAPLs4V7BWCBmAgHfWEaCqWtYvPvByT24fAIaS3fC8Zh1S93ENaGIBK0IW9np94wrTUKrrDECriwMJcOjbarVGwM4xfDXw6LNahB6NJtcYmM5ADy01eP6hxdN6CMh1xZDVGGsSvxAIWNbwwZNePte1ZMwlSHglKGX1Ko0RGvPUeh7s4b5WZsbgyedyxvKz5xD8mNnerDEA6W+MAch/QS1noChbq/WuzmYEzDbWEP0Bg2rzS1w4KWQJAOb1oz96V2+/dVubWzC8UBR0NR4BAI5M/mv1JnXa0tPElQj0iaEEGPUBrK/JdKjprKc55zYS4HlUkwhEiqqS2W0lsnuqbn1Xipf/3hLgF9XE/xw+twIAA4/6AADsn32mfvsrDboPNJ08UaNxX6Ne0wHAJgFvUcWiWfPAteEB+4ZZwgT1N9Y5cXzp3bLLU7nBfCLGxozFF0onHQBk0AmOsSIPxIxQBYbBNhtPgjVMTcp78PTY1BCN06YFjiSihFJt2v1OX7y9u6/9O7dV393VOBJRKptzVvJorHazpWG7b+SHVrOth19/beQQ7jsUZvhU079znvL4iz//C23WayZRfudNJ6QYSz8ixXJpjaYzA8K2tu8on91QsbRj7H8Oc5LZZ7GMZshcGbIG6kOTr9JPJtBljoxNTtDWuN/UYtRWdNJRctpTkqT5yxNdnjxTv9U0CfC3BgCth/nm1XcdALTQprXHEs96AQDI19LYyOVzDgBCYguSe8Nf8W0AQBiAePu/GAAMhxhBTxZYkVmmAUzywCcw7MGuh4BcH+ZcH5Rc/3rk334vsgQA2Qgx5oUtYuDSDCPqpPnmmUF7DOkqaXgkCKbMly6karNxe7LpywFAUhApiFiEZ2fnJs0LgQgWI0BDDOQ0HjM6bAg4UVRzw3AATyYjK6QwzzTZZypuSPfWRs0AQBJ6zZDb4rOHBpCcHp+odXlhz5+GNwQAOcz392uq1UkIhF3YtQIIFh7yA/AiimL3qYAZSdDFVQCQRJ5ioa7owqeXAL67O2WlMxO12mfqNC8ssAK+SnUrqlQ+p15/oXYrYvTb2YSNJKY5zJbIXK+88ooxGmHUrc4yNxT3wASm9B0DS9pdmg505wlLg7u47NmENwT/wrAJFk54gPMeY+wJAIgHIAtkBIvFjK6jSiRpYpwRgefJ0bNnJu0CAOThASBBgEEyaQU0jfLO7o4Bbmxg5gFVLdkGAruHxscCEOZTK5yZKiDngu2D1Ofg4FAPHz3Vgy+eWHLxoDdRtw8gPNPInN1Jl2RTZcLNZHtoAGCB6YTJ1DyhFNYZG5oFnOBUzjNNsPHiBYPMKfD/CgsbDlKaz0AyAfgXrucwijv0fIJFwXvUa3Y1H08N/Gbd0RxyDdhkYbjyoECHsozcGyYU7JRun0bMZXlUEw70BZtPKEt05dZSuuQgCoCLe6KsfEiC4iEANEO/D/420qj6xoa2tzf09PETu8dYKzSAMAMxgqWBtWsEc2aAXyUgqIMDlqWDfAE2DgBSDGasA4CwLZBohl4w4XpAEtpstnR8dGxG8XZgBDsiGEq9VtPu/k3Va9tKJQvPAYAU2bB9YFMgi3ohA/AFwBwAF3vTFQBwbUPneYcBRMjEbDOcugcgbM1V8vnzAGC4oV9hub3gbAnDKJ6fGAUp1MGUiL3UUnOnNJK/GwC0onPplbN6ft/EALS1F3FmX2jZ4Ewf9xNZf03h6wqfP1+juF33sPE0dvcL4t7mPtvd3rpyFVbFuQPl9hrpWWOw0Bba2d5VpQj48jwDEAAwX0jq1dfuGQDIfn4dAJwuJuYhaoAfEmCKYKS5ZiMws2kkTQGDEL+fQhPr0AB9daBy3ZcegKHXk6VUkrLuBXyY1kywjZ1JMwfkkhz2ZkQbmMPbNQZA92m7F+aw0DC2HxqYR1jU6QUhERM1znvqdIb68ouWA4B3pe//4C395Mffs2sAAAjrfE6q72IFAB6ftPXLD36rTz99okZrqkwl6QDgLRJgCZqaW8AEPmynF2M9fNrUZM6UlYAbGuKYhu2BgZBs3QxoHQCsq1bPqd9r2LXFcB/qWCYWVz6ZUQZmizW8EwMAK5WsDYbmAkCgPujb/tEfTa3oMjCHtLtcQdVq1dhfTEqRKrImYEEhexx0AQDZS2r2kfPMAUA/4/O5hMmN8Xa1cKpAZkGQQm/oiXomjeFn57DnuubHFqYAAwBhOI1MhrWAaXauUFEuW1IM9kPAjPdBxNr+G3EAcL4YKBpbAYCXrcZzACD7CiAJ8hvz9hkQoOT7nnkyWUqy+9CyXrZ3dyzxmTMFRgCsPGeqR9RoLvTgYVMXHQrkik33HQDsKJuU9reld16v6+5+XskYvqXSeDFXrryh7d3bqhY31WkP9AQA8PGRvn5ybF5AiYyDBQAfyH4YDMDMZI2zrmFAw0pjUk2dQJovtU6zdaFsQaoFAOCrb9T1zluvqd8caTGMa96Jang5MdbbZWeoHr8PlUXEJetPD05N7t7tzm1YZH6N+Brn4ypmForNWkokYKNGlcV7GT+7bsdkskiSYf2zXxmTeDT2oAhUKUjM53OV8iVls2nV6jVtbW6ptrmxZP8Z8BdxD0Az2w4GTfa+4D221h2EAKAlb8MAnI0MAFxMeootSPUeajJpK5pkXRB+NHEvzGzB2O/h2ceQ7eTw1Aai9159xf4+tVWtWrW6hsEYCY4wn3ityKa4/gCA2Ib0RxPt7MBkLNrv2KjUDGxmiE2A18ZG1euY4ERlX+KewJqF+4nastkeaIIdRnVzyQCM5bLqETRx3tDRybkxAOezhDpd9wZtdcZqNjoa9HzIYQBgMatohIRrZLcAstLudlG3b20qm1+o1XQAcD6NaTJKq91yADCORUg+rrs3avo3P39fuyEFK/MAACAASURBVIEEeEEYXgi+4LuqqI4AAH/zQF/c7xgAePcWUv2JUsmxDc2HvZnu3o5of7dirGz2ZbNzIARESXW6YzXwNATlTqRV3b6hUm1DmawDgNz/hMDg9Qkb0xmAMKNWAKAfYMF6CLyY7X6lDjI7Dwf7fNjjAKyZScDqD+yBkgmkfkg/DekxxikS4PUQEEuIhMlH/W2AjZ9Nve7YAJxnB9+OAXh+QvrnSPmCJ06bF2AAAAIkLWuUQIIb1rNLAHCpIPLnAcGDs/n3ZQBaTRIAgAz6bOBxRR3hrzd8+CDSmYpWF/D9dIgAlHEYUAEDcD0FOLR4WmPwvZgBuAYsr3/vWgjc+qD/BaWbs/2ibuzPgz0xfJ4AgAyIGZbA0HpRCAhnD0ms6x6ANpgOJMA+6AUwcqUKrxkGr12zawCgewDm9eOfvKs3376pTfMAhLHZcQBwjMew2yEAAIZhNqHUN4UlD8Pa+dC87KeTfgAAdhwAjDCUBQDMXgUAN9/7n5wBGMrzabaGUvexWhefqnH+kfrdh7o8/1yDfkudxkCD9kQXxww24hoOJkrGMsFAIajPA7aYicUAvOdup4Xkt5hLK5NNmP8yfTaJ5/it29Ab9Vlw78LmY8jEWZPOp6wmYdhoZI6DQz3++lCNBsC/lM9Qc6XdeqVa19YePnz7qu5sWRAHNQYDnpOjY/PP5mzhjOd3XV40bM1zBjFQY92bGmMy1dePvlZiwZrN6Cc/+KF9H69wGpWShZzaqCuTcZVqN1TfeFvV+m2rN6KprBL5shbxpKbCx9kVGO6ljVc1QOLUQGnqY8JtkBIkNVI2OlGW+qt9agBg4/hAg3bLLCeWVh72RALv1uue/cH/g4esP64zAn9fAHB9LzNAP5lUBgAw4X6ehimtecADABqx4xsYgC8CAB3YC1RL1tkQ0Ee2QxBEan3HStG0Dhp7fRMST64CmmGY5jp2sH59Iv/5XxYXPGEOlcFwbOyp4ZCJumvDa9W4HTyYFBMCgVFqMkFSH2aIWZOTmlefBS4g8XIKuvk52HTZTbphv5AQSxgI0oVHjx9ZATPsj5WIu8yXjdhkKfhIjTwUYDyGleLBEviO7e5u+w1VyHkiaSZh4IbRq2HORUnSG5h3jyWLdvviAO2020obYwh2hPv8cZhT3CDxSKcjmoxbNuGDoUBxys37+NFTY/qNRxQBaSsykBY5AxCGRMIYBoloXqRCFSoZ3bm7YwDg6fHXOj878XCDicvBqQHG05guzucaDJP64kvSGoOSZCG99da2hTjcun1T1WpFBwdPgsPHw0CYOE6CJF4AQHsO0YS63bGODxv64vOnfkjP4xY2QTPOpNv8PMz30CXAIMo0ZxQLw+lQtVpet+7sBwxIil6MZudWqM6ncyUxVo7jeeApwLa5jJ2t2LiYWXBL4wJKs3T7tvTOO+/o5q0bqlYqSgQSXujw+BuZ3xs/T+hJwif2qO1oYs5OWzo7aen0/FKXrZaGQxguEWMAxpNRkzmTbkTKdjod1QDmBxPoSszWEN6R3Cd5itlA3jm26T1QXxg5E8BTgY9YyLKkoAuLQ99rHBDhwKWAXMDcQP47mRr4DQBovkrTsVqXl3bvWNETh33pIN9wPDPZO8aqhICYqtACul48eTCWYmD2aQEIgczCuf8+lfUCzwsJS+qmIKA4XXBN0sa+4T558uiRrT1kxHhJ3Ll711KLaaj6/SB0oxcmn7mXCfcYL9kSxVgDXLc5PilI3fNW6NI4hg+myVxwgLbT03MN+j7lDQFAXm+tVtLe/m0DALNZ9+ZyBqDL8WnkKb46nZbJomAALjfetc11faOzf0cjlpqVDeR5tget0bJp1PEfo4AL2S8rCXDPCjJ7n1/AALRrHTLjvmGsFAJoS+/R5Ua8ukasHQJWuI4UbkyFaQavT2P4m+sMwPD1elEZehGuGT5ekwDb2oPVgj/o1IE7Y7kCcCXjgS9QfCn/tbUVrLGwyA6n2MZ2sOI2lMWyn06VTvhBFR6s4evm/Qz/ngFCCZfz1OqbqpbKgc/qVQkwACDhEm+88Zr29nbcezRM6w4lwAv2WUyt53bfxQMAMIwfDuW/fwgA0IYWMMbxU1tKtt0M3hpEmJ02affnxzQYMIFES8C88/NznTdI8Zup05qo3xvrwYNjAwBv307qe99/W999702VKhR6AIBtzUj1pYmaZ4wF+Oywpb8JJMDnnYWylZRS2ahu3qlpOu+bKXM6W9B4HNN5c6zPvjpRb4CxP+dxxgZyyExg+sLgB2ip1lO6eXPD2D3t7rmdgwCA+CumI3HlON/xnuEspDHZqqpSzZt8hSTQEACEdQ3hl6UJi4eGEiYWzIlqbUO5bEFdA+dInu0G4JcD8Oyd7NcM9LAaiSdiSieR/0a1vVlTpQ7TOGZJ6+xhl62OgX3h+cVZwr8paGFIc42RODL8gv0D0w+gAxA0lS0om2ZYhA9LKP99EQAI0AMAOHcGYONEl82GrV32Pk8+j5hPD3uVATj9rt1v7MmwxCwtG1B4HjRdMwCeTWMBsmcTjsJ74QBgXM+ORvqzX3ykz5+OcKMyhlYmEVchHtFWNaa3X6vqvbe2tVNlmn+h3uDCzvNceUubO3e1t3tb52cdnRyf69HjY51d9jSYLUwCzDkEO7HRuNBkPFIhCJjib3e6XQOlQgCQeRkhIEjE80WptiGVq4R5ST/8/iuq5Ku6tXlbl0+bik58SNcfz9QaDTVYxDSKpC205v/+L3+uZyctXbY5g/MGFFcrWW3WMtqpZbRdT6taSqhURJrtYMEhA9pmxwfIZsXh7CXqnTC0oNNhsDvW5ua2BVHV61XVN+r2/DOprKKYbS+wc3CGOTLQpfzS5DW+Z4UDCw+gQ5o1tfsVsGqA9920r2QMQCtmAODuXlVnjWMbXiJvZ+4QDjRZe712R4eHJ3Y+3nv1NVuPMEtrtbo1Wqcn58b04ywCDKGG5sxkb+h0O0pnU9rZ2XEAkDOWBO502tYHvlGhPCxkPBMKtgIAm+AXGrDu8REu1ZWrbKq8uaN4jhTgkYF/2KbAEuXe6PYIbYsYENg4b6nfAdSXgb748cFSoU6HApjLSHu7Jd28vWUMwPbluTWF1PTjUVr99lTPnh4qOp+qXIjr3s36EgCMmwegD5j9AUsmLiTAH/3mK3322ZG67YV2t7YMACQ0D5YofpSo6vb3SkrGI/b3YGmZp2MkpdblQBftnkmBlcoYAFio1JXOlG2/NAAwnrFBI32KJd+av7gDgBAC/Ky7CgAa2Mewx6wvgueLzQO2KNQVAQDInmiEBDz2YLHZ3MmVGSSAUzwtbODsPoAexursDYCBWDRpACAN/8HT02/FADw7PrE9Ax9Tt0NyANClpUjCgloyABHs3lmTAC+HfVYvIt92VQzXBkbg9YepBK5JxtYZgKGqgUEjfztkoVgtZYCnDz/DWprrbtc/AACdOYnlRtxCHsO6ARsXvof9dL0u+4czAF9MC7Lnc40B6ESFuTEAYfXyMIXE2kVCpYKfLezAlzMATZdj/UMiFfcQx+BtYoDA1VlnACYTM5MA//BHb5gH4NZGQakUDOWO1RgAwA78OQOQ9WPXOfD6MwAwBtOSwQUWC30JL8CYK9pY32OCnFAGxEtKZHeUK95SCglwsvY/KQPQECkPSrElQgrwE7Uv7uvk8AO1Gp8rMr/UoNtUBwZgZ64HXxyYbVe75SsCABjMInxYsNSQgE0ZhoLAity3Wi2ifDFpPqfxJPkCcSWSgd3SUoYcVzKZVbFQth4OX9Z8Oa3ZAl/WloWNfPzRb3V2Cq6Br7s0DFRlxtrf2lS2UtLe7TtK4L87HimVSOvxo0dKReO6d+eO2WecHp2qC44Tj1ttBWHn448+knmNIu2fLZSOxbVRq+vdN9/0e5H1mkponogaAIifZLa0rRs3/kiF6k3lyzVFUlmliiUtohlNkQOb9ZirEJBncIaO5z2NUVeO+5qMu4rPRyqkpHx8blu8Tp9o0jzV5cmh+s2GhjBwAy9fI9YEN6KxuQOWse3WgappPQWYvjj0/Vy+P8G2FBI2qAHCPss/ruT56/uikwdgcibcCi3wYeX+NxupMP17HQCkv4QRxguzjy4BDgFA8wJE0sshbgOBbwIAr6bXvxQAvGbnEO794eu0axYMbfh7kf/wg/gCgM8luwkz83eAh/882ZWNK5uPmMH3zZu3TJporIhkkGoEIEGDGbAAV74aNNFexIWHwdMnR5YKDGDCNNOAJHzELPHNk3thE+BZ5v6DgTyRyVtE2t3dMIZcIZcx7698PmP+XzBMYAbQ0OK9xA3T7bbV63Q1GrgcmEWdZRwdBH0k4lNLOdvYKiiTwteupUopYwg9NFwOiMPDU2NuQb+KRQgxSNtNTbE8GLDBxi35JxHPGYhRq5e0s1tUqQzgNtDjh4/VbDXMl6dYjWuqtLr9mJ4dTnT/874VG9Rbdq3H0q3baPs3TMIJeIYZKBRgdiiuPywJPO9IS0WWzFmJtPrivKMnj4/11YMTjcYuNTW2mb3jAbPLaPy+14frpFBIG7ODpOK9nU3lc8i8ATadxWAMKkC4eEq16oYGhDSEDAauQXek83OzEjN2SSbD9AP5T8IMul97/Z5LDbJM1EDMnUUDWNrpIC+fmzcTN0ar3dfpcdukEc+eneoC5gKK8YDcc/0j+B2lgsmD0gDEMOXwfYGNHDemACAeLJMZhZstfA5O9w+zS8OwN6TrB+CRJQsFS9ZBtpjTvJEijn1SzIFeLpXcx2E80cXFhfnXheEJ1mBYAAhsRk8AHk4C/z/znLguzwiDJMINKPBfC56HpYMGux/3Gd6XdiMvoTbfELMpBwB3drf1+PEj29SRyVVIHd3ds0KC5+lhG85Ks2IwDkiUNDDd/Uvcm89kElCf077pwbZi4hR6K7FX4GME0EYyYW/oa3K54c5gAFa1vw+gvWVG/OsAoLNa5ybhxq+P9eYsU59qhOBXKFMJPxcy25BWwACEqcxEmUMi3Bw91ZxDeGqBBGb8PA9SgGFSJBKWwhz6vqwfBOHzB6hYvpYAEFx/bk4A8PeCh5lmB16TvnetSkcr2AIPylWBHBxkIdAZeGQuGYVWYLsUl8e6BNjAPbyIrOB3YM8YaaxT3LfWAGQLV6DwvuZbcXJ0aOuAe5PmNPw9IYRrMtcZTSOAhQMXV6b+wUHMc+M84FoAEHfMvB2P1YpqBLCkXO6AB2CMaWAEE/KJ+aO+/sarBgBSKC83JkvqnWuCyTISWysiZoqTCB9KYSjOg2RBvFd8QhZ4ANrGQcEbWFTAjOQAD9Y1jT/NHaQNrh8AVMg2s4T0gAEI2GOhNyaH94TCMABk5YFHcU4D6Ql8AIF4yB0dH5v0ddCfqtUmBGiip49P7PzY3U/qO995U+//4C2VyhkpCmuwowjso2jC5L+LRVpPn10YAPjbTx/rvC1lKwklsnHdvFPXdDYwMCKbL2s6S+iyPdXDp5c6v8TDltTBvMaDsfqAPWNY7VI8AgMwo1u3t1WtF9RuHmtB+MhkpNh0oWw0oUw8qQRkFsHYjmprs6rKBs1nVL1+wwdsyIumMK0JJcDDFD9PBokZuxc5K7LZvAYEEQzHBvCcnzcUmcHm9lAOhg0TGJPTgQGI+PDGNdH2Ts3ACO4l903KGHOcRox9GCa3DRu5TuZrRQgI8uuYyWotaROQgt4HRmCW8JC8ojF8DAmyIojIQyKWXpCBByBBINH4zBJhAQAblxcGAHpqMQ1/NAAAO2o2G34/RPF3StjzQ7YJ6DWe4AcLmLAwNjweb5zlMJZ9OBrRcBzV148H+n9/8Vt98nVHkWTRwhpi87kqmbj2anH95//4M711r6JKbqJR91gRbEUIzALgVFqjAWdASs3Lvg6PGuqMZoqnc5rGkg6adjq6bF5aCAKFPpPrkP0NWMV9w6Bw3EcaCLOxbwBgfUOqVAgkg4VY0FZ5U7loWoVYTvPBRHvbNzUcTVTY29VkvNDlQGqPE/rT//Zr/dUv7+v0cqJMLq/eqKVMYq7tzaxubJf0zut7eu32lgqFmC4o8nt9e37dNo1rOPAiCIY014S91wSVwa7nY5hGv729bUmEDCWTCViDsL8IdUob64CiGgZCeM4u9/Ag2MABQAT3DtjPpj2N+y1jABLAkk1y5i0US7lZuYW3UQOg9A89eBdRtZsdPXnyxPx+bt+5J5iqBlJmszYk/uijj/Xll1/amcC5jMyK6w8oyHuDWqVaq5kqg8HszuaW1bWXjYZJtTif1x/mpTYea2AMXO4t6j8pmYXFV1F996YK9S3zx+sPJjo4PNbB4ZFJgAFFCYcDKEcC3G737fmyr8FMyWRoSvGpm9i9T/nNkMAAwGxEreaZirm8vd+jUUKj/lzPnjyz/aOci+qVWxtLADCxcADQ64SADbuIq9Hs66PffO0AYGtu7yG+V5PxpbHjkXkDAN5AApyYK5dzL79YAlA/aWB3qz1UdzzTIpnSxs4N5UsbJkGDIRhbQAQgxZz9CqN2GK4AvW51wTmyrmDgrDLAC7APew5gSpcIebggrCsG76aOQP20CPY7wGofOJpSiaaFM9qnp+YbzoZrv3sGMINFBl+Oq38dALxoaTKLmAfgJJLUdM0D8PDgyAgM7M+ePknyZ9KYvNQvKG4sVGLJBPR6IUwDvrJ4oD5MuM99MMjPXQHv1hQHq/o36MGCOjSE0q7Ljs0eA3A1CAsJ65v12srqoaXk+sUMvutD0esKDBv0BQ8P8VgHG+kVrjFgrjGF1q+HAZlwEnnvcCoNBn68Dhp9ri9gnd3vYR2+WJhNDUA8QVBIAD0EhP98LXi95vUr6ybsT41MEDwgyphdBKDdYqBEEgAwr+//8E298dZNCwFJpxbmlTobAea5D7J58a8BgFanzWFzEpboACDgCv2uFpBruM5YW4ytB11E8xovckrmdpSr3FEqe9cBwMAv0qRS1FDhdfw9QwWur7f/Uf/fq3KXYtsZYWSQvuatrzRofqGjw1/q+NknyqYnSpD23pzo0deH+vz+Y/W6c3WbXGu2CWp/JzTwoOamzsPrnZ4ebIdfXalLe/tJzWdjbW7kLCMgV0hbncj9nE1lbXAx6C1ULm1qY3Nb5UpJuUpag0lbvWHHWHOcF88YLB2easxMZyyB9TJvr2xsqD+f6YIMhRS4xra2t3fsfmdQgKff3u4N9bsD61fxB2TNY1Py61//2mwlCHRMJRI2BH7n7Xf06u079vVsPq9YOqn2qK/T1uUSAEynX1G6sKNcqaokjP98ydUAgH+Ao1gCcJ9ORppC/Jl0NJnjJU5QzVB7m1VNsKGZjxQZtKRRW/MAABw0G0uLKu57s1CygUoQzmfyaR/keDYE1T5g3CoZmH5vvQ+7PthYZyzb913zml8qfgJmMupUG8DA/oMwE5DnwprOzorAW9VsSK4BgICicyzCzNqJ84ngI69T7BxZ298IR7WBSABSehKwf8+SJxHgCCtAMGBIYhsS5hmwL0MKwR4qyOtYBhYBAFIYUrBQUK8AQJq9hTGWQsIPi3lzs2rmk3Z4BM0kRYnpyQHyCP0IARR7Uc6yiRrjCQnAqcmAACFMPx0cHO7N4bclDBkAvasAIGyxiLK5jDKZUJZcMGkyE9M05oupmN2GBGQAAOKrh9E0oJNJ72gcLd2UlF5CFQAGEtrYLNgNORq2LL12CQDOpOPjcwPTjNuIhGieNlYijRemsWycAIBIjmBOgthvb+VVqrAxD9Vp9j1dNRtXBEr5IqXTi4UOjyb68quGjs6gw+KRxySM64v3YdQowICANEGtTtOuC4mnLDjeSApDPmIqDUh7ftHWk8dHOjthk/CpMJ5Ipk7gMDKvjuBwAlTA4y0Cgw/QjJplqmo5p1IJppcHRnC4DJEKmYl4TRv1LVv0oSwab8TPPruv8zOadAcAeRhrdyFtbuf0gx9+1wI5AC1hZPIeA2yy6QH6TmcLlfMOCmFKfXFB3PmFTk7PxdTf/JRI+mSfxlcP01wDqHxjZW06ABgxNqKHywAARj2JJ/TwC+RYzwEvljDojaB/LbiBgpPLZJH4OkSTHisQMJBgBZFUDHuQTdQAQIppfA+Jf2fqvJg5qxb5L4mcpC1aAnAAVHwD+ywszJZmzAEAyObHayT+3fxSYJqsTdmvA4BPHz/TcCBl8sh5NtVtNW0a62bMvGdJa95pYPEvNKYVAGnggWOgRxDowv1uAQUBEkvzaPcBtgGjkUnJxxMK3rVjfyHV6xva37ttssBcBo9IP3SN9rwGAHa7HZdhBAzA0I/OC1ov0tY/x+cBlpjIuCmrM9aWAKClnnJwhCEgKwAwlFIx9X8ZALiUkARM0XUpiu1pxsxbGcYuC1Nj3a0mS+uA2Yrhd1X+HT7n8Ov8Lgrc9RQ/Prf+dStUI8i1aVAcnFoHhHn+4TR+zbZvuV5M4hswrV8EAHqD40xIAECYbtevSVjShlIv/96ZNes82J9qlYqBKNcBQEV4X7J6/Y17LwUATQJsN/pckenMWGphIWwFV8jmWIZ+eAEbegIuJ1+BXD70nDTmD8ytCD6uDD1eDABS5ZlfIx47dhEdiKcQvw4A0jhbWnFkrn63rYODZ2o2L9XrIkWHdTvT8bMTG/js7iX07nuv64c/esfCOAAAx5OeFUUOAOK5l9aTg3P9zQef6LefHui8I+WrSUVSMe3ulQxkQiqJxBXAsNmZ6exyqrMWYRZRS8OFvT3qsIeT9htRt9Wy4JWdPZf19roNkz/SMCTmM0sBTsPOAGZawPyNWLBTdQOJYlzDUcvDShb8jYGBKBQjYSMMaMNEvIqU0QIPANPGJgG+uLi07BaKJQKUOGOYbhOiwjmED28yNtPGJqmjnLMjK1wN5AmYL7ErDR5MdywKpNGAgpxmLeE2EpynE9QDGWVyRQMA49GssQD53PMAoEuAFRk5ANhrmAfg5cW5DRZDAJC/H0qAaQKpAbjv+B5LtewT5uUSl9l8bKBmMZ9WoZgzMIMwkRRWEzZMyenhk4H+9Bf39enjlubxos7O20ouIqokY9qvxfW//PFrevteUbXMRKPesSIa2jk4imQNAEwmipqMSYUdWxjE4XlLo0VM82hSY/PehY0wMPYhhTz7jLMPJxZQgZ8PYTGAOQw1u73hEgCsliX+u7lV0la5qlw8qdQ8Yl6RN3duCEuXSCKmwTyh3jyj7jyr/+fPP9RffvBAp5dSKpdUMjdXKjbVZiWl3Y2M3n3zhu7d3lApF1Pj9EjT8cR8IjsBAGhDm5grOmIwggIA0Pxhh1MVy3mzlMDOAvAoFoENxfCacBdsBrJLABAPwBUL0Hdn3089OXymiQGAto4nPY0HDgBmYg4AJlMLRWJTG0Q4sAGDMCjSg8IbNtfDh4+MGbi3f9Pk8EjgAQ/6nb4ePHigB18+0HA4V6We1b1794zRAwDIEBTGaKWOBNgBQLwDi7mSWXc8fPi1+sEgJTxbCNOj1kbhAsMPfJDXkinEla9UtXv7VaUKVQOS2t2Bjk7OLIgIBmAUsdWEoeTMpLQwki0EgYYmw0A/6vY4gfqD+6FUTOv2LQBNqdk6U5xgv/HCEqsn46gOD55Ik6EqhZi9r//65+9rf6ugqwAgzxGwJarGeVcffvhQn90/V6c9UzqFZycgHT5nQ+Ex/8qtpPb3ygYApjP0AXHFk1kD8E+Pm2q2+8Y+VSptACDNZzyRN49AAGDYfyRCA5b9TgAwGJJR44YAIH2G2w0FwQtxJKue7Mr1ocHk/60GoD5C2RLUJ9bx05i+AADkPgPMxOfQGYDHQQpw5xsBQPcARCKdNpn8dQDwitcfdRXPL/Zik3r6s38MANDX44qxYs2zAYBrkuRr9a1/T+C9GKgqlvXtWpLmWvV4ZYDq5/0/LQBII03tCPsbIBBA2dPhvxkATCUJXFnJo58HACcGAL7/gzf05ps3tL2FvRApyW33sqf2Cf00A9/vJTNyMTMAEPUbHrYT6gJ+BjsrUoBRbc3Y82eaxwoazCBk7Khcf12pfMAAXAKA4WAsrE9DJsT6u/LP+99rhjovBAAnvYc6OfyVnj35UNF5X/FozPz/nnx9oq++Iqxybv6n8wl9DNcrCBPjHZrNLTeBWo9h5BIA3OB8yOrmbl1bWyVVqpzdgDSEJeJDmVUsSghWXqlMVZVSXYlsWpP5SD1k4OblOLSgTgYxR08OdHZ4riwBcH0PxaxsbGqRSGkajSpTyBsz+sbNV2z4kM3kbRCfzeUNLENNAfuPc5We8fGTJ6b2w/IL1cCdvRt6/7vfU7lYVKngAGA0mdA4OtfloKdZJKpMblOJ5K4S6bpJgAG7+PtjGHuGl8TReSkyY2g1NG/s0ayvuXxtoi7JgT/MR5oPOooO22odPdSwearm0aF6bQBA2NKcSX7vrHvemceiKS88GBWij4VkhDL7Jd7hxB/bf64zm9cbI2/qlovb+6fZ0o/e/j69FqzeAAC0oFOY+wVCyHzwY71YnCHNWggI8k/8UIVdStxY4yEAyPeupM3B/hgSlxTgYmuv3wgndjno168yFpeDl0C95zXPwlSjIRjqieUQpaKK/PsfxxZ49TCtp9BGxmcAzxAAECmZMziNym6Uy4i2tnbMZwwQkIOTzfDkHE+Tngahx9m1fcM80gETAUDM28zT3cyfLZTNmQk9wFQY+sHYbepTOBo1fILSQVpgxAtaQDEAAIAA85DCpWg00KDXCRLeptrcqtsfnvSH9nn7nesA4JYj8gYABgxAiiIKemS1IPkAgPGgcUAOzILjBuJRKNWs6OD/KRp3tosqVWCEDNRt91Sv1VWq5m3Ct4iV9eSgp/tftPXoSUuPDxoajtk0AE/mS0ALj7xbt24YS6UZAIA0RRQcNLUAgSzGXK5koOvFRcslQGdtY5sBWsLuN1aUSRgc/IsFLLjQz4RrmsnCK6JZoWFPGAiazzJZxITZmW+lYk07O/tKxZOWiMz6YJ18PXy0EwAAIABJREFU/PFHOjnvGtiIBLvbxVTbgy2SyYjeevctO3z6IxLnYKvktLW1rUIxqyH+M5OFKqQoL+Lqtvp6dniqo6NzM7bGV8klfoxOAf7mmptE1n1aHB0PAUAKWFij3BwRxZKYowJSB0nKRvULQT67LbyECU6DlZQxaBSC9QugBLCUjMJgiisK1RjZ9XzhknWbXk9MugrTjoIakJTCZhKyF3p4Gdo57ODYnCTlFdj4ouM0nETYpmU7D2vDNwMP4qHZoRllsu2ML7YCPCVgkG5tb+rw6YGxE9ptZ9VWil7gmxeiFa8rU3U2BTYKl4RO7VpzjUPfM2P62X0beq3RfMMQhoEzN3DIn5/f20tMcgH9fVs3926qVt1SNkOqlBeOITDGawgZgFxDGGm+2Qe+BhGfsoafW2cBOgBIUYyHG6EaK1Ndfu8F8reXMABhIsH0XZ/MhinA4XsSPofrISThz4SA27os1kEyn94YA8CYeismmt2Hy2lw4CkX/P/1kI9wihM+n/Wvmxx8jQHIc7QGzh6BPCcYsMzwgVkbsvAdAMEAFrA3QwDQ1m7w/A3gvAYAXl+r4f1j69TSpGcGJAyNzTM3SagVHgEAGFmMlgzAbwMAcu9zcFkhYOA7QQLBgbQ05w48ANcYgKFZ+NIcPNg3OFsYyEzw75tPbD+MA3DbFN+LjHUGYAgAWjqbvYffDACG7MB2u2n3Hkb7pD52AAB7M50eHdkwYHs3rXe/86q+9/6bqtUBppDz9l3iY6dY0gHAp+f65Qef6pP7B8YALNRSmkXnxsgbDDoGkOWL1SUAeHw+UquPuXlW5VJNAFajQU/z8cCGYBRhSFw3agVj/Zi/2dTTnZOLhdKRqJIUGLZZTayBAJCr18tKZeP2M20KM+THUNaDwCC/J9kvkJrHrYDNFzibYA6R6NqxMARnkyds/6fRhvkHAEMxiCS0nE/a+cO5RSFNYZRMppWIutoAy4VVajfvZUyzSdS882ZzDLezliTfHy9eCABG8O0xmeh1BqADgEimYrGpAYAXjXM1zk5N+stAzsK5CHayoUfX/N1gUvNYBwBHwbR+NmMgNDfbhWIRtUJW+RwSRT8joumKHj4e6b/++af69HFT83jZgrwAAGvJqG7U4/rpD/b01r2S6rmpxp1n5tHGFoyXEwBgPFHWZBRTuzPW0WlTx+ctnbZ6msWSiqczVk9Ql2QLWZNdc49iYm+ha5O5nVEMNMcD6p+JBsORCkiW6lKtLNVL0v5mSVuVinL4WQ0HmvX7url9w+8T/LFiWU1SNY1jVf31xwf6bx98qZPmTMlcXqNZU5H5SKWstF1L6Dtv7emVW5sq5RMGALJ/IA/vtPuaTqg35yalJEER4IczhzOh2emqP5qrWEL+W1fIACSRMRnPuewbz8t4OvDh8xCQMDV0uSuG8n3OUyDAOYONngF/BgBO+8pE5wYAxhI+LGZYQGNgJ2zALHZzc0JPLvX5Zw/U7g1E2n06Abs1Z2cOvtP4T6Oa4EfL1ZJu37llbIhWs2EAIIPRSg0wnuTfgirlqsrFqgXKff3wsZ1ffvx7HROeteMBLFNSjKW0sf9Kqu/savfOq1ok0upNZMw/EsipqdrdvgGkAOCT8Vzt7kSD/tiAIurnRBrgPmJsSAtFMd+7qUqFrAGAmZzUbp4Zm8Pq31FCk9HcXiMJz+ViTK/e3tSf/AtCQApKRPAcZF8JGwEHAM8v+isAsEVKbMLui1RiotmorUxcunc7qxu7ZcWTCwsFoq5jLRMQd3x8qSZKg/FcyVROGzv7NgDha9MZstKsMQAz2bLSaYzw488xAO2Chqn1FtKFLyIAoNsCmRVFhPvCPcSpgy0QjcFylFrEh+O25zEUxY7AZMq8VsyUYQEyVWewTF4Uqbm8dy8BABv4wsZeygBsnJ3b+efhi/9wADAM8DDm4Lpn3u/BAPT76Z8eAGR5XVFf/IEZgP/YAKBi7jvrEuC8fvjD1w0A3NksKZmea9C7dCZHwP6zyi4ES006ylJ1BqCTaZx9DphuMAzkCdLO5ww6IppFM1cBQCTAqZAByLp3OSIMQPZOZxw5y/I6ePKivuX3/9zvSG341r/wKvPzm35sGdjBvnqNAajhgdR/pNOjD3Tw9UcWBgX1o9ce6clDlGkwP9cBQB84RxZB4vYMCXBfvSFsN2cLE7Re2XBbg++897rJu/f2qpbwXC1TV2BjkVc8UVQ8XlU8WZHSHswyHgyMMRdLzSyc7ODwgS4vTtW5PNPJkyeaoASkfs+kVa1vqlCvqLq5ZWBgIlVStfa6+n23d8oVC04VBFSib5xhn8Ie7T3K06dP9eFvfqMHX3ypn/7sp/rpj39i9jGo3VLZjCJ4tMSj6owGtjayOQYvVS2UUoTk30jcBk9A1Xwd+xkcXAnYwoLEwmk0gEVj+yyKlGQUW5+JFgH77+yr+xq2TnR5fKBeq6H5NwCA1ptxjk9nYk8z9y8jLTgz0FUiji+FfdzzAGAI3gYrZg0A9J5mxWbx/d57hVB1BQDI+cnwzvCAJAAkbNxvBwDGEmlFYKmHxKNrT3DJPL4GgNosIRhCeoFwHbAHMwlp20EIU2h5xoDfWF9IgH8SW3CwkCSbSuXMnw+KP7Kd/hCmEBTlYKoTePsRwED6KyAgFwVj60ePH+vopOMeZzSXTtoIJBOr5FNaY4higH9p8xvzlEs7TpD/wmgBweZCxp2lRGFuTI3oXPGE06opx5xJkLM3II3PHLrsuDd4hIHAOINltr+zazIDfsfx0ROj8tsCTDDhjBoDMJfFN6mtYjFlTAST9Myk0xOAHZ5HCADGvQCaOADIZoLMzQBAkwRPtLmRUbnCgd9Vr93T7du3VKyUNJnHFEnWzffno0/O9fFvn+m0SaJixApBAiO+fDTzqfutmu7evW2NRRMEJzJfJs/BtiBV0E3UXaaN19STx8/Mo8A8WkwKBcDqaavGZFsm1mDuzuImdZkpKxLCmagHUEgXC1FLhCvmMIVe2DWs10nc2zPQbskAHM/08BE+h0wwobqnddkYmujOZRskxxIcEVcqm3RZLgEhG1XbVJBmT7sTVfJlSxGEAfj5Fw90ctIw7yhQcksBZa3HoOHPtYgutAjAKU8vXQcAoeVSfJE2RKFGOptvEi5DCUGlFT3WpIVBMbd+aIQhIM4odAYggFtkOtcChloAADK9YfNB6sd6sNTrWMLMO5FmE1gyHCzEwJpieD7lkA5YdGvF1/UDKwQAl9OqNQAQY2wDuzFRpgELJhWAGblsxgzS8Ug6Pj7WxfmpWq2BrYWy+S6FPof+F9nAwkhzY3eOBg4YB0UuIAnALSwSgPClHR7SsSCVyKQUJnUJWBLLkBMvEmu1zSUAyGR+yQAMTXOnMCX7JgF230+XqFwHANc38vDf3wQA0oTxO1/GADTmA2tlzTfhOgAYvi/rz2X9eYRTWT8sHKD1NN2rXn0hgEgDYT8ffLx+wKwAvNXvs+YkuPBXGIAAgBwdyIHCBLo1SThyxTDFGgbfig3ohwXTSpgksJhYAwTIAIL9IQHAxXygeCABRpoCG+2NN155oQcg93vo2+lG/XPFJrMrAGBgwuRS3yWzNr5MK1wCgDGXtTPNpeEzABB2XyABtoS+YFgAqAMoalL0gAG4AgC59d2M2xiASFiNhsOEbWSMc/YbmLaYNiN9HQ7mAQA4MQCQ7WNrJ63vfPc1vfud1wwAjMYp0PvBlN9TLwGpnj4911//6hN9cv/QAEAYgIRAwPixgVMsoXJ1w1J/L1qEgFyq2WOoU7aCEInYZMCABkn2SLPh0Nje5VJOqTRelDx3l7qlFFOK64FUDs/TGVLAseobZW3s1MwXN5dPG7ut32+blyv7A0FIvGauC3sH/sCFfNEYiFg7XJy33Paj1dOo7ynYtVrZeuRsGsn4UPHYTPlcUpVCWqUcr31qwA9rFiYPeyrsI7OTMP9MAFl8biPG/uMMxZ83kWDQltBwNNMQo5poUplsSalM3tL7ogYAug+gsZDtVsDT8eUAIHYLeCDbXhGLadjzYVaj5Xs+9zvnNIOy0aCv4cjlOtMp7MCZyX7zxZxKeYAJl+05S6ioB09G+rP//zPdf9TXLJK2lFOA2FoyrpsbSf2rn7+qtwEAM0NNuoeKIVMyABAJMDLTuMbjuFqdkY7Ommp0Rzo8udQsnlauVNZlp2uDtEIpb8AZ4F+4xxqbbIp34lwTzigGv2O8xhwABPyrFSLa3ypps5xXIb7QYtARCPZOfVMzADsuXaagRXpD49SW/q//+iv94lePdNKUkjmuPUX5WGDNtaL0vXd29dq9PeWTc7XOz23vNeuILsyVubHmzV4GwCcEAAcEXXSNUVEqZVXD4mJ714JkaL6SiYwx/5C4AgB7EIfLavAkW0m9nQEYSlKXAODMAcBZv20AYCoyUy6Fly/s8KnGi4l733ImxVJaRGDL+/35mw+/0Ecff6FGY6aNKqwrrGiwecHzcmT7RLkiYy7CAnrt3l0D4i8vztTuNNUfDbW1taFKpaxcLm+1ZLVSVzsAAA8PD5dSNfPjxYVkPNYYmfnY/eoyuZTK9Q1VN3e0uX9Ts3hKjd5AB8+O1O0P9fjgmQWCAJICjs9nUWMAUm9RrwCwRxiaxiMaDjo2QHdP4bkqpZzu3N1TIjFSu3VhJvEAWbBO+ci+rMVI1XxMr96p649/+p72d0pKRQgXGwcAIINbDwE5Oe3oww8f6/PPLtRrI0mNGcCOTDyqjgrphe7drGh3h/0D8A05ZsySzmkyT87aurxoG8M3kyOJct8GILEEACCMk5QSqZcDgCzYdSY/gI7LdJF3I0ubW93IdeUe5/VxXaij7aOx/zgjacjjxv4ztl8E3z8aEwDAAPwz+g/nLAqZUBlB0vHAgAcYgI8eHuq80dKIgMFFVNNYWhNAGM4pRXV8eCgHAD2IjSZzxQBMKYUdU6gHC9kgawzAleLFKxljAE54X1wC/PcDANfBltW//ykYgH9oAJCuyWq6oJdm2I5tQcgA5P5+IQMwUFlxz5q/rfkeOhnD+vVQ/RIdaz6n/ppodyuvH/3oDb35BgBgUfH0QpPepWZz30fCGtP8hwMXI4aiHAgMS/AARI5PmCUAYGjjZAP9+VQjY2hmNAwYgMWN190DMLXh69aUUIEE2MXGy7bkRSEC1iMFFiu/C6d7GTznQTveX4cf13/X9fV7pUe78ke/PQC4/mNGjfEjwT0ApydS75EaR7/Ss8cfqXH0TNCKeq2xHn19rMOTljEAOy3qPmcA0ru6nNjVMqTq9oY9I/bg+c9bxXm6t1/W+++9oVu3tkwG3GycaH+/bsP3VBqVQkXJ9JYi8ZIUyWvBAMskRgtF8wAmhBh21H72UO3zE3UuT/XpRx9oOOqZRVNlo6btvV3dfe11pXd3pUVOWmxq2qHfjSuGh/tCFpZpsmUwgXhC09FI8VpVpw8f6he/+IV++Tcf6H//9/9BP/v5zzXq9syOI5rNSGmC1fCy79iZmrBejlqKJRjXTElNTDtC/c1LZzzHF2FLog4dax4lDMQiRRSLzuw7o6zXUUvRAQzArzVqnqpx8lRIgBdjt2Uwzc26d2vAOMbaZMkANLsqrOiu7k/LIKqAAXjFluklDMBVvxcouUKMKu6WUwy5wwee1wCAWHeAjVnYj4UcAZimMA5ceQBGIAc50L6ApY13B+eEJaS4enb9cR0ADAPIVoBfwCpeSvXXmHfLvnbmNmiBNM9Id6CvYG//8WexBc0pKXkk+FFIn5811ekM1O2NNZ9F7PCyAykCQJQxaSWHUbaQtwKOovKy3TI66WCwimK24R8/ahuezcbICF419gB+AQgSgoA0wLA0/BCe24EbAoBGl43R8Nq2bIUWzQcIOj8Xxq2z4VkICKbx0ai26jWTn1F0wWjg93oIyFilYkybW8gv4prO+uaZQKNDscZfYTpNoUSCEga+FJwUyiZ5xlQBALBYUipZ1ICkh8hYxVJElQrXYWiMB9hJhXJB0UROufIttTpxffzxuT7/8lQnDQ8IoaDpjyc6OhliK6ByNWssCeisoQ7dzfwJS8laIcAbSVqMszUnGo8W+vzzB8ayDJPHjG20HjVukleQcTehjcem3ggmoCKbqkL5XEzlYlb5LDf31FIJb96846h3LGZ/a2hJgkM9fvRMF+fuK8P6SqRi5mUICEnSmcmYTUIz1xQw0Z5xwEBTXLlYQtlERrkkCWdJk6AztYYRyeZHk26BGrD/AuYf/zaPM/P/cO8/vGvM4wzWHyAyQLFNA/z6hUeZr7PrU6eQEbcmL1iTm8KCQ0YOixKkk00REM4lGWnb9AEAYUR4uEXcwDHYFaPxwq4FjRL3EsU3jY7jOS8/tIz1uPYwJmQA9CEhW3kOOIuW9XjRaOvW/qalPVbKRZ1fnOv8/NTWMPchbBuAciT/PAAuuG6YHdsUKp3W+emZFbiAtRQsczElgtIOi9OnLP7caYh8OhhO042RGXjq+FOHooyP0ObSAzCTyHgSTvBw/x2X20BLN3namKJo9fpDX8XQaDUEsigaMhgsGwMwGbzfq2vK/c/vo8gPi7TwXlhJbnk9HJBXqdTXC5rrhcjq568CfS8vhAL/BQObV89xHSh0hq4PQNxrLnAqWQMow6HOMoQj2NSX37sGAK4/ZwrA1XVbMSqHfQdduT6sC4BEk9wGBtaehki6L+DWWihN8EKvMwBJB4RZNDS/joUymZzqeACmHWydz/rfDACGvhWBByD3gRWG7BqTmWIEFyAHXkr1oaWSBBw0+hQgsGUUtddh7B1Wok29KNJoACdGiee58k5w/3AfR2GZTmF3DdTvEbDkryE0LOcsscearwhsHgZN5iFlTJK+NYdI+I4OkWtgdzFVlxCQwcj8nAwA3E4ZAPj2u/dUrecMlEMyGlkAZdL8XQcAn5oEOF2Ma8L3xGDOzc3GAR+Rzc1bOrscGQB4dN5XvkBIiMT7m8skVSmm5cSWoZ2h+A6mMjSzXEs3v08DsAFykPAIkEkyRGSmUjmrnZ0tFat55fMApRFdXp7r9PRYxXzO5K0UdAAaN2/um2dj0kK5MpaYxxANhnoX6V6QOr5/Y9f+bj5Pee2ekKUc4B9gABv+TFOoksZqzsK/t8aVgQzDI0CLWCxt4BXnM9+aSBU0wxtvEddkznlOMYEEuBRIbJ4HAFcegA4AxqITRWOktrsEuNm4MDBgs161MxMWeLflAzkGc3jTce/BGrJ9bDhQf9i2JMbxZGASH8DBUoEpMUqLnMsJkRIrqy+/7uqv/u6RPn88VA8Qc54wAHYjEdftnZx+AAPw1bI200MlZw0tRk01u02btGeK25pN8xpNYmoGAODpZU+njY4mADvZovp4d04nFtiGNJX9MNxjrY6BvY2lSQAATmZTk3tWa9JGWarl4trbKGqrklAOsHjYVSYSVTFTMvYYYQfTaEqTRFWjWF3/5a8+1V/+3SMdNQB9YsoVGJ6N3XsyL33v3R199607xhrDXJ2Eb6w+Oj0HAG1oiUQllbR71hiA+Mt2+xqOFyqVcmZODgBYrDgAGCegLJYzABCQlzrNgT/OmXUPs9U032qSKOdVyADsazJsKTrqKxGd2hqkNoJtO0VKzV6iiAaTuTqDmZqtgdqdqT75+AtNGeAO5+bFhAKGsxoMyI65uLSxkdOtvW2V8xmV8zlj4zbOT81DkkH7zi6hXTtWN5RKZY37Ix08e6bPP3+sYpYgAt93bLgoLC3mGg3wTIRNG1Ear83JVO99//va2LuhSDqtp6dn+vi3n6rbH6jTJ6hIFsrDUB8mYLc/VuOipVgUr8WkAZEEDmFhWqtJ3S4BgFKtkte9V/Y0HjEIb2lkLxAfTE+Ptr0jMlYlH9Mb9zb1L370trH3UtGh3cMRiMRB7caefHjU1EcfPdGn988NAByPXI6USU6VjAxUL8V060ZZt/eryuZhW0y8N8LuJJIwD0FkwOMpHlqVJQCIDyQSYCwAAADTGfyy8Q30gSfND7UkRvQ0QzyWdhbB4A4GIHs75wRgn3mFB4AxrA9AUU4WCAjUntRHrFFYhgYAmmd5CAAiBY6bSfUUcNGk9jSosRcCgIDb00XsOQDw7PhUF2cX5oUVGs+nkrCIUaYkbZgQDhf99Xi4msu8wkFJMPAjICwIEATwfDEA6GSPdQ9su1ZLD8CrrL8rNeqLJMDPpXJerZe8uv/2jysS4GvhHHY0r0mQ1xv9F/2FF3kAhkNs0jzpdZbhQSEAOPO0YM53gvSWACAKAr5/KT/0v8ha4fckqafxRINEEIA61H4LlBmLvpKJqXa2svpXP/+e7tzZsKCkRGRkgzGGbKv16sqSkPlHnwc7GCWABc/AaJ50zX8eeyC39HH/L67dWCkDABPZLVXqryuJBBgAMAQhrgGA4TU0C4RraaMveuesR7r2WP+MW6f4GghrWAPTg3p36X19BcRZdWwrwJE70d7xl/RR3w4QpNKy58eWgKHe/ELqfq3Lw1/r+PEnOj96jLOoeq2Rvn50rIPjkAGIB/IKAAylmKirBiMHAHvY1SScCAUAuL9X1c9+8r5qlZzKhYTKJQanY+WKeRUKdWXKe1KGUCS8igHr2Ps5TAgXYg3g7dXWsH1uHsW9zrF67cdqt8JE+YEyuZx2d3d149YdlTZuSPGKlCg7eAdQOcYPPwADUxlpNNWYNOtsVl999pn+7je/0Ycffqx/++/+nb773fetLjbwLfC0Z9gBIOibIGACzy0E/YD7MgEDkAo9ICjAokPVxbDFFH2uaIOIFdNYi2nLGICRUVOR/qXG5gH4xCTA6VjM6kAP5/F9m/Uf1jChAs72dlO2XfVjv7IU8QS3Qf16n3/NQzQABMM+awkE2r0K+ShiFjB2HsdiFngH8IcalX+TEGxkggAAjDIwjGFnkraPBo4iBWZ4FEubt615sHHGGxkpJNsFUmBIQ0viUiiBduKcPZ4D/sLPB1/jhQRnHqGihv1YmCznU0yR//Rzb+GymZJ52ZGkBQDIQdtpk6BJAqovAHuSFu3O9JpfwqHskqlun4nkgjPfntNqYgDNNvCiM8DPpY/mnUGTGW4YMNX4Pmom6nZAK/PcoDl3ZiDFBqapfB0PNDdjDDbVMHHJpnEcuN485NJIoUq2EVLARBYU+CsAEMnv1g6yi7SlKk7HXZMZU7QD8iBzYPo8GIyscKJ2oMExAHDgW1CpWDYGIN4es8VQqcxYtTpBItRA7hEBAMibncpvq9GI6bP7F7r/xYlOGxMDAPE0weOm3Z+qTzBDJGasOWQZoScLCx8wFm25m6NzI0atkQUENNZmn8lr8F5ZGjBspBUF1t/tAIyIL5ROLpRI4ls3VyYbVT4LSy9hKUVce647xeadO3cCdhtG695E4Hn31YNDnV14wi3XhvcPANJUJMwHkNIgVY3ONQEANO8dW7lOXVfcjedJECI+fD5XtzsQjUgYUBaCf6HcbCkLNvaThw8AGJv2Hio8awWAGyDF/AJZv4HU8lpKTgiu+r20FtgQ3HQhaGJSQfzvJlONewNjoWBI7izMuRmZA3xYkiHm5XP2WligIfjH5sPa8WAQ98p8efHzIgAw9MnktfraTwj5Pr5SvB8A8DTHtXrVJhLN5oWxczvdnp2TeDQyiQwBQH4Gdkq5glwG8/SIjp8dublpkFIFYAsTh8AZGK5DjOPxQZqvG0+HbDUHbJdTjEUAANY3tb9305JB05iirklHQpksaziUpoUAYFgohADgekHm79c3A4DGlMAb4u8BAC4p4y/xpvn7AIB+V15fh1clwOxTvkmvBiXrh9g6A9BPw3XDxXWPwGtry1JrV+a5oaeieQAOAACRYuXtb/8hAUDM9gkBgVlmHlNrDEAklmGKs7F9jQHoh61NV6eTVQpwOBE3PwkHAC2IN2DXssOzDgEA7XrC3uDgoABApjxHPkeBzPmbMPA7lkxqgV8p630AIPE8AOipe2EB66ErSFgdACQZfaD5YuS2GMdnJn8dDObqtgcGol+cNQIAMG4A4Btv3lVtA+kHEtapA4ARZ39cZQA6AJjMcQpGrKm26wJgkshoa/uOTs77enba11dPzpXKVAz4wYswl43b+ZZNxpSOz43lXa2RauuDH9YcTG/24QRs3rGHgsymQzuDc7mkef9ubm2YlDWdSZlPzNHhoba2qsZG9tCZkVKw52H0WFJaxmqIo8Mzqyl6vZGBzRRtt+/cNB/BIiFesHxiUxUzKRXwbo1442KhSyJYKmPm7r3ewPZg9r5MEt+3pEajuU7P2+r2JuYDtkhkbbKqOEV0QpFETtkM8gz3ECMdGKnoigHoDHBnAI4DAHDhAGDjxABAvr6ztWFrkOEL/m0AL+y3nV53CQDyuvC6WQcAjaGVSaqQS5tdCUBcOKGeRjL68mFLH3x4oC+e9NWGpEmK8XyuaiKuu3t5fef7N/X2q2VtpftKThvSuGES7DHSTQDAWUHDSULN7khHpw09o3ZrDwwgjCZTmiIBD+SDFKms3ZABaABgICN1AJAUZED7FQBYzSR0o17URkXKJCZKTnrK8beTRSUSGFjDRkxqGC2qH6no//vgK/2FAYDmj65CMaUEwKpmqhSk77+7p++++6qmo44xU7nP+gCAXQ8BsT3SPN9cQkPjip8o15n6slLMW7L4zrZ7AMJoAwAE+As/LgHAwGuW33llsB4OBBlK4kE5G2kx7mkyBJHqKbEYGwDIvcHrG86mavWGnno8GKvdn6jRIkl5okePTzQdLTTC82no3sv8LfppMPx8PataraLdWlm5VELZOPboM1tXvc6lRuORapWC2cRwZvOaeB8Onx7p8y++tlCMJQDIuBwp3jyi2ZhGxs+KdDZn7J733v++dm5j6p/Sg6eP9JuPPrEhJPJp/irpkoSBJOIwFIc6O7tUggCVSFzNTlunp30DAKtVqdcH/IuoXivptddvqNM51mjQ1LAPY5hbIuvNygxA/GPOAAAgAElEQVTQfLQEAP/oB2/q5l5ZmRhAoQOAVo+zl0eiOj3v6W//7oF++wkBSQsN+3GT9WeSPMOhtmpRSxO+e3dD1QoWK+Plz86VUMM8on2IUqzUVd/YMQYgACD3DsxppMGpDBLK5wFA5M1hguT6Pm5HaRACYsOvWGBpgK1BcHZYvocN6GKaAQ7SxBkAmLB6PUIjR+EJ8GeegDFjanHOOAA4tX2o1++bJzoM8S8+f6SzC1iXxolxMJ3FQ/gEkumTM12eN8xr+SoACMMkbnWoe9OGjxUAaPWwLcTV4x8EAAZpnFd+4dr/vJAB+AcEAENm3vWU4FCJ8bLnGX7+2wCAtnesAaKUWwwHm63W0sfefbRfDABaD7sGAIYgIYWHqZnmQ/OKTybH2tnK63/7X3+sV25vqlpGPDnUZNCygeJqDws9kA0JcRY70nf2YgPN8FtzABAw0D3MvO4zgfsi4RLg3JZKG68qmXvVJcC2XumdVx6AC8gXAfvxOiAcyguvWye9jBEYwnFhCJ5f18CPNZQY28eVd7bVNwEQGEokw9/vhkd21z4HAF63ffimdRCzq8KvAYBB8dGQugcGAB49+lit06cmAe60R/r68ZGeHFyq3WfoSB3Di4grMo8vvdhCBiAy2T4DLUjARoKQbuzV9bMfv69aNaNyIaVSkXUzM2luvrSldGlHSmKHlTcAEF9nahgDVe26jKW+A4DDTlPd9jNF5oeKRvuWrXB8dKRSuWhg1PbunjZuvabFgLe0IKVLUjzn72805VLgWFLDVsdquUIup/v3P9Ovf/N3+uTj3+pP/uRfa+/mDZWrtSVoh78eykNju2XxcCZVzhPaYS1b3YVNGlYcIJ+2g80UNTloWLA7n8/f24kiMc7epubDS2nUVExDCQ/AkyfGAMSPmprKiByBdRVAYDjI9OAerCRcxvwNmT/ICG21ABSGfee61ZY/qcBrcM3D3Z+rK7sY/CxB8TkBYVHrnQ0AzOfN4swBQAaYsLPTdp0JeFkg9YUByIASuypq2BT2JWhiA1/8qHeIRvyy/dZXb+jz6qqVQLX2nOyXdfIiAJBAq1WgJ+cX6gpjAP6ffxxdOFOjqEKuqky2YhN7zKhZ9L0BgRkJa5ic8eNeZP6svFm0ybc1/p4yyE0btp8AJ/atQePEOgYtNxCRFKTQmy4wSIWhYd4FRhuE4eAyHcAoTlPwMMyKkfpa/LKZ8xLl7ZOF8GeRbAFklAtllUsFayj6vaZtjkzlaZxhHuxsM0Wsm+QVdkqv11AED5hc2sAU3him05eXbZdwzv1AdwYgflSBBDhRMgCu0TpVPj/X9k5Suzs1XZ61LL23UMkoSpJZoqTG5cIAQBiAZxcTDcZxKy4hFHbHC7X6Q112JpZs615vvtGx0AGfMXv1YsBBG56PI+I0rGvzlkAS4AvIF0YwCwxAhrnSgH/0SwnSh9LaqBeVSNJ8jawgopkzAPC2A4BMHpErj4ZItIa6uOiaX58zAKPGyEAGPmfzAwCjXnSWuoF/YwDpkIrrDGmlY1HlkjAjkOfBNhp7uqftGwuT/4abvYcruCm3sRjxEbAD2OVhdoAEnoHOfvSfXMZ7X5NmrsMkzsbyz1z3CuDXhhLg6QBz+tgSAKTxa7aaBuoRu455OXsVYC0FONfF/PNs7QCY+/qx6cVLJqDPpRUFhQiejIR2sOk4CzejPF5Lo5F5UsGyQurF+kWq8AxT1y7FgJTNAmJGlwAghQzg397env0+DoLGRWMZCsLwfDwZ2kQL8AI2waDPQCCYRKytL9676dTBv5AV6Gd5VPV6zSTAMAGRUl9lPiLZB9heAYB4KobTHrunMV21BNurCU9sknj4kRBqjMg1oJu//G0BQF8fK7/B9YIh3Oz/MRiAfjV+NwAY/v1QKrz+fEIPwOsA5DqjMbxX1n/OdpBgj+R73VMR9jBpkkOTIeBdxdecfRn4ZV5jAF7/ndcZgICtMFQAirl22UxOtUpVmVRSyRhs8t4VBmClmtNrr9/V7u62eaw9DwAG14ubB9bCDIYaRXAAaJqVATYVDkr70MBZCpxVdpiaJygJrvSkBA/NDBxjP7X7GkuFrKfJ44UHIHodAETqb/6pvwsAREo4GxoAeHpy7gDgcGpesMiKG+d450lbm9J3vve2XnvtjmobZcXx3wIYDQBgSzNcxM0DEAnwbz97YhJgFKw00itrrYUZ5IcA4OHZQJ8/PNY8yv1PumBE2UxM1WLaPPayMQcAa7WsAYAAj+avG2UfTiiGxG9EkqAHaC2Ej2PcPMpIFt/aQApMQMnCGICsGSSDxp6DCLMYWUI5ktlcvmDsvGdPj3V2SmDGyIYINCU3b+3bPo3EMBbhOUVUyqaVjiHxHpkH4QLJiAGAeduPAQBZmwAGNgBB0jhemMfZRaOnKay4fFWxTFHpfFGxeEbxZN4CQDIAgBEAAff/cxBwlQJMMboCAGEAegpwCABub9atEAcAxJeNc9kVDygNYPnDOMT/0gFAmIBTku0i1FYeIoKPYA5bjaCpmS8yevCorV/+5rE+f9xXp0/tlDYAsJ6I6c5+We9+b09vvlrVVrqr9LShxfDCkgON4Zfb0ETFAAAcmAfg4WlTl72xEG/jBUc15QAgPoYAgBG73zkvANywqSDMCwCQc4lbBwCQBGAYgNVMSvu1XAAADpXVRFmCI+J4RmeeAwD/7G8+119/eKCjpp/5xQKBK0MlIwtVi9L7793U++/e03TY0XjYtTOHswUJMHJknoCFOQUMQLYi7CecIThTpYgfJR6AewaWcb+vA4CJCHL6VOCIG7K6kQKv71xeP9g5L2SeAN4DAwAxIwcA5B5BLZLOpnTZbeuo0dJlp6+zRl+twVTnDMi7Y/ODIlRjMlxY2JZ5YFOv0gulpfpm1d/7XFrJ2EI5ZO/JmMb9pqlUxsOeDSZ4b27dvmXNFTJbAoS+/PyxN5nhAAT2PT5H1MBm7eJDjnQGADBiAOArb7+tcSSijz6/r1/+7QcGhjHANgCw6AAgHnmc5fh9x+OAp3FTCZydIW335Od+X9qoxVWrFB0A7B4aADhiWm0TWAcA8aaLx1YMwJ/98C3t75ZeAgDG1epN9MtffqZf/e1TnZxIwx5DyZgySeRg0nZVev3Vmt5+44Y2twsWyoNsjD0P9sTRYUMHT0+tjqrWNpUrlJYAIPd0Ilmw15zOlJVII/f3AhAPXAPoCf0KGkk/24N6z4pUmjwYWTRLnF8zD/2IoTIJlCWB5y6VG0D1OgBIw2fSTthYlgpMiI3LbqmlTYqfLxlr2CXADgCeX3Q0GALQrAGAJGlGAABP1Ly4NADQ7A8SXvctvanjsF49nMofrkBhTbliwiWs6w8DJIPmFclcOIheT0e+Xn/a/fM/GABoNU0AJoSvz32qX67KWK/jXF10NQX4OgMw/L3h/kFN/48JABpTb9FXKjHVf2fvPZokzbL0vONae7h76EhdlSV6uqt1NzCDwRg5MOMGC3IDLPkPuOSGe/4B/g0YjWY0AoQkMZiemRbTurt0qsjM0BEerrU77XnPve6eUZmtBkMjafSytKiMjHDxfVec+55X7O4V7RtfuW9v39+yrWrO0omRSBm0/Jj0rtzyPUvKOWy+5A2aEAPaD80uAV4CgHiWA44ECf5okQ4A4LZCQDLlBw4AStIY/wSWZ1DzyPogeACuGFEJZwTeYOq9DgD0pXbtpAUixhlNoUrBIxuP9zWv7CUZIz6/7BzWJceRARjv0IrxF/RcN0vV1/yd6+hEIbHjdOC8NuseWfPlz+zls59b++yZkQkkAPDpsR2+bFqnDylo6CGbIHyB6KD1cD6XpQ4egPRKZhkHAHcaZrcPtpwBCABYzokBSA1WIsugfmDpjT2zRMUWi6LNE1UBgKxpeOnpetCdGbRt3LqwUefK+q3nNhk9sZ3NrBjCjx49tusmkvG51vq9/btWLNctk6mqJkplqzZLF2Q1ANYAEAYZBWVGtVSwjz7+SPvORx/92r76ja9pPO0f7K7YvwlPsue8mS0ULZ0l9KNgs1RGTcBJMmNbB7ctX6xbIV31AJB5QtlqAlh9EVlK6h0AHDgDcHjpDMBB00NATg+t37qwghiAXq84MYHb5AAgDXpUN/GxJhpb3eu1M6ruDwG1sg4DT3FbsPUHtmPabwMQjY2S/h4OOuvrIg0dxizr8W8DAIX9pLJi/wEA0uBJZHIebrUMAWGuu9I2PtibF2J0O3Euqu2i7YNwnXVSUwQABebLIFXjmr0nMgBpDAm8hQH4z/4L7ggoZsWK+Q2rbGzb9VVfiXIcXuis8++ogGFlSTqFP5AACX+bkvdmnWrvgJ0zBTmA85GUThnMSsX+ZBMNnlUZqP0G7T5jC1ImkXcFEEfMBDEDYSjQpXd2ICwDpIy6kfKDgwKNvIwFBdkvRayzBHZ3d61UKMrofNAnIAP5Dq+DRnVqd28f2O5Ow6rVogyfB/2mvHtgGKKrZzOl8ESWyoAB5FDq8YSfJVktbfXKjuUEAA7s9PKlFctIvLJ2+2DTxsOJzLcLZffEIyK72ZzZo8+v7eNPzu3ofGT9YUoS4OE0aYNZQgbOF9dtMQLUCaLrqNV2bul0NsiA0ZrjgbRCwx04WSV/rg/s2CWMJLcIdpUKGaUeg3VubZYFWmJKO+i1Nehh6fH5799HAuwG70LfMQzHRDpbVgIx4ON8thB7T91pwCBYY/2BMwIXZmP+cCDhji+8MFGYRgoGTtYYCxQ6DFYh7YG9qGEWGHzOgKKAdwlGKuNAL/eLr7xnmDRcsNcCgME4dP3axK1pJQ9+FQSM1wwAEM+NmQBApLQl3QsKKsA3HsS5y22RRRGPtZn79kxVXDInkKW6fyTjCNLDDd/i5ZziXQgHCG8wDAGBmoUiXjBpw3MA8I65BuhQLuaVJFgs5nU4xdi123WpY6lEt2ohs3GuPSBHvd6w+/fuSU5/eYns7VKfCVNwgHLCWyhYkYq1rvuGyl3vJ6QnRw9PWC0UR+q+hhVM3pPzhdXrAIC3lR7uACCPuGF/EQBkfK1351+VADuw4+tOUuES/zkBwDguflcG4LoH4PqYugkYxgLoiwAgv7WSILvk6M0PwJr43J5C7IvwesjI6rdXz8VGFgFA1oK4gYwxKx70xACEys59XIGegemGWT6p4zM/OPi1XzV2XplLvycAuLlVsXfefSCJqXstOWPBZWMuGfBvEKqEB6CnAUc2LAwh1h2XBq3CQJiDemAZQccrizQA6ZqvLwCA6xLgmCTNCfvvAgDS0ceEmwCJs9Nza7dhWI6s03G209UFm7HZ3i4A4Pv2zkMYgI0AvPreFYvt1wGAgAozQNq4aMgAvGi7+3ft9Hxgx5dD++jzY/nNtoYz298sWS6bFAOwUkhZYkIa8NgaDZhxSN28uNG+iowNT5Whp7aJRZ+gwMHwuWD7+3t2QADY1qb2gU7HbT9a7aYkwPV62U5PDq1Yztre7rY82gh1wCbi/KypukFJ6cmkIQGmkdWoVS2JTDaTtFI+bdkFUVlTS8qj0YtzJP7cXnxho3QNEBDp4nQ4t8MXZ3Z23rLxPG3lxo7lyzUr1zbVXc3mKi4JzMG8I4mtYDanp+/NvehHEz0AkX0mklPrDZqyDGkScrCY29Z2Q7UNqgDWSBpjgFckQmKmDUAQ/VL7g67CdZgvFG5cO/YnuvPIRGhW8ZjOsvboWce+/7eP7JNnI+uQFZF6FQD8yjfu2B89bNhuwQHA+YAU6a467qlCw4bTkg0naev0J3Z62baTZldA1XCWtEUAwm4CgBxQVFBP8TJ2wH4ypI5wCj/CAmSg2xtm9XzeDjYLtl1fWDEztGpqbgXAx1TJ0rAp0+sMwJr9u7/+yP721ycCABephJXyOcm7sxweNsy++cFd+8ZX1wFA/CRh+BECQjH/KgAYJcCvAoA7thcYgOsAYAY5a/ACBPiJc0QyvhuWGqv00akt8CiaDWwy6AgATM0AybAPmcu78bJ5Zc9OLu3komkvTlvOAGwPrNczG9HVXGRtPBhbr7dQ2BekK5q36WzGcjSn8mn5SuOVt9+oWqWYtoU8usYyRmeesV8/fPhQDTkOFi+fv7RPP31mw77vtQB/1Nsw6hTelTHLBA83xvdkYfa1b33bvvzNb1pvOrWf/PpX9oMf/cgKxeqSAUgiOw19mJVc87OLSweLUln5MF5cDlSrEAIDALi3QyBcxd57/671esfWH7ZsQIItFy8AgADdeGk3KumlBPgW/n2psSVmIzfZB4BDbp1I22iWsr/43s/thz84NOwNBz3/LACjNPd3G2Zfelixb33zPTs4qNoMABCmpoqhjJ0cX9nLF6eqlzdqW2KhwgDMY6KfLIr5ly9WBAByQBUA9nsAgNwLfKWwdYAtiDcqa0QEAMUAxCaDNSowABdi/pH8SK2O3zYen3iSF3RtuaY0MzjAAuCxD2CRf/TyxB59/lwN9MFoIXbWkgH4OgAw4/5/6wAg4UicpSITin2PvT0CgJ5avWJVUeOylwOGuspgxR5cBrZISru2qwfwRffxxol5PaRMBInQkIu/vf6cfO8mOPd7SYCR8N0A/NYBQF5L9UAAN19XRa3XZexNkuuHmiOuiTqXSEIN8BKkeAEApXb43QBAxr03UdkDZFEDaSXIhDkfL5KoESIAOLbdvbL9w2+9Y+/e37WtDRiAkAR6IZzKVXM8V1QjASy9DgCcBwYgSgRqpsiQnCWT2iOHM5pHu1bdftsBwHw9MAApBoKMnXnLoS14Wi8ZfyttpEu8bh5ebiqsdNPD+S3ishF4l2QjBLo5Q2gFZqzSGf02qlm3/no3Jb5f/PubYWAVlMEjMQKAWZ9Ck65Z78SaL3/hAOD5I5GP1gHAVm9q1y0YaWAOK1kmNSn1CfttbzLSXoANsSTADbN7t7bsT//hN22rXrANGIAbeSnuKhtVK9X3LVnaMkvVbDYv2DwwAKlTPE5jBQBOry9s1L6W/LfX/tDu3apaslKz2cWVdbotu7i40PuqVhvyPE5my5YmfDFdFL7QGc1lATEYTWyjvGHddseqMAA//lCX+rPPPra33n7bLpuXtkuAaiTckBEg4lFW60A6X0KSojVrDAswmba9ew+ssX3LmdmsxdQIU8YUzFIhuP6QDB4grm02a9ts5ADg5fPPbdxEAvzMBgIAE29kAJJmzJkhkmF8bbkxDhZJBVS66sLTieM6RN22JLPpTMO5PQKAK+s1NYxi/RCUWfGcxBpKfRqlwGQcyAcwh0WbMwCXXn8wJFMelkKRoDRguSAGNp7mjqs2l+vnEpB0RRgYjPyv4/dlERcuqrCNABQur7HPY2EqkgC7D2kKAggNIgBADl3ZDCbZUBIrNpuk1JVqNjm04M8FIIOnGR3jqSeuLHxgc83zeQ93wMiYIhmmQ7vbWXkVBG8r2H5i/AUfLN4I1Gm8cfBVGPR6AuYEeEWZalg8uG38Lz5GxWJWnn6AHvKxI1UvGzp9k7Fo+qW8s4L2d/bdB24G66ojBqA68yE59c7tAwVV4JNEYY2JKr4MbPrus5eVRw2ThYvPJg5I5QxAUsLStlHdtly2JgDw/OKlpdIju32navfu7OrzwC7MFFLW7XesurFlnYHZJ5+c2qefNe350dh6w2QAABM2mKatP1vY5XVX3fkoBYxSaYFyIeFGDKEQKBAHzLrZv4+BiGCHA3uYgQIMElMxqPIFrt/CGvWilYopK1KNBTN7Qj8Adt57931nDMxnOvRhfErhhQ/L2bn73/Gn1byyd95+W/r/w0efW7vVFMNgOFroc3dIKGYtC+k8InoC5sU/YTP+AvOKVDrtD6F7hFidBNcsxQ4gZjT/hPXjqbhxA3/Fc21N5uv7yquAS0T+b3ZAJRUMACCeiACAoP6MO4C2XrvjeEPKCzQYPIB+7v3nhROdCwpvmKLOAvS7FoH69YIlNi4ErpPEynzDokaSP+YcgKeHP3AYl1dDAI/wEeLvAHeHzw6tP+BaIIfPWqOx5XKAqbNGa7W63blzRz8PiHny8mgJAFpqZv1Bz3rDvg4IgJXy/IYaCPWdhSw8oo/edOSSS/y/8NtDAgOrgeTwve0dxbSvL9JcV4ApFvP+oC+AIIaAxOcGsMJuII735fdJwc7nxN6CoRWL0Vi0/SYG4PI5lnT0yBa50RK6UUXeBPa+IMl9w88vO0o3/n3VGfVxSMqoP14PBMZOlK5FCE1aBwSX7+/Ggffm87GBIPGAhYLH48oDEJsD3/DWU2+nHIgII/mC5DiOYT9ouBfH4o0MQApeJMDe1R7Z1nZVAODuzraYFn6YCZ6f6/OT4goPQNKFQwq3rpIaXB5GoO49tHYZWvt40doPZV6NsvAeAxOEQxAnaxLVC8WivvL3dQkwE491RM2FtUZWLCI4JAL4wRiZzoaWTSNZbMp7kxCeXpd9YmAdEj/7Y7u+cquE3T1TItzDd96yeqMWAMCJQkrE7HF3Qjt8fvYKA5D8CmSdS5kLAGA2bzt7d+30YmDH5wP7+PEpLTXrDKa2tVUR071eydp2vWTj3rUM9zcBAEvMKwcAKTBxvaXBMQ8MQAonGo80GvBUBXR7//337f79t6xULMnzj8S4Z88e23Q20j6STs+03x3c2rdGY0Nz/cnjF3ZxcaX/H2M4ncnYrYNbls0krVIq6nAMkF3OpaxAkZnCeoJGo6eRUmDxgCXG/qs1j3tBJEZ/4hLjSxLmUgEAbNhGY0fMP9hggAO5AuA2DEBPi5UEWH7E7CdTS4oBSDIdFf3YBjAAmxdLBuBmfUOHaiR3zcsrrfG9Hh6AgCZYk8CkmYkx3e93tG4CYAL+wfxjjrFfbNQIHAufp7+wF0dD+8sffmIfPh6LMZBK/2YAcNY/0XgDAJynKjaal208y1hvNLfzZs8u2gM7b7atT0BDMqN9Zx0ApGMNIO3SmYV8JCMAOKFpZwBLvudUcmZffqtg+428bdVmVsqOrZ51TkImWXCZT5pkyZwNE1XrJ2v2b773a/vJR+cKASEgAbATX8VccrEEAL8VGIAjGIA9VBdDMdLYAxwABLCHReXMeQCTTg+m5dw2NqpiksMApN7E/wrvP8CfVCpn2WReMhvJv5nvUQK5RlVel/S5J5XLgCeDtk3xIkL5wBhMJ3Q4O2s27dmLM4GAn3x+6JYtA+yTEgJxkZ6zn19dtSXlRF2VyUUWI4AQgRoTrXukC1eLadvaKun/UZ2oDssjE0raB1/+st436cGffvK5nRx5ww2QjHvCfMTlRt6fSeTwpOMWrD0Y2MP3v2TZasX2774lAPDXH39i/eFYjWckgjD/AD24xsiqSeVGcUHN0u707PJyIKCxWEhYr7+wg1t529qs2Dvv3bFe99iGo7b1Oj0/jM+LAvcI28umZ7a5kbb33tq2P/vjD+z23oblU2hah0sAEAB2mkjb2DL2n773U/veXx/a4aFEPZZLmxWyssuyg22zOwc0z2sCRJBh4+sMyxELHaR3MAABMgvFsqXSWatVN61Yrlk+V7VcfkOenzLVx3cJoIV6Z+EefKwp6xJRrz9Co0sHeMz9x7JA0PrDkTHlyb/6CpucA1TWA+bmSIUJfWPdpgaxrNh/an6mMkovh6FFkF6UbDP3WOeRMn/+2aEAwP4QOXoEAD0VEgD7/OTCWldNm4ycAcj9FgAY6j6a5usgHISE6FmrUKtACNBZIBxe1cyb0OjwlMzIKvGdPHgAvlKnOPtK80Yg3spSKP5YrDsUxrWsCcN1XQvRWA9g+UIp9LpvhEJ4aYZ/437x/QgKqjn5GpBQn+omU02BOioYltfPVTmuXGCyKVgjAKTxSM4a1Ov31GynTmAfwj+b2kGKNLEuUaXFuijWD6yFQSasoh7ezasAIB6AX/3KPQGA2zUaXJi5e5I8Y479mH2EmoSzD2fTNI2gFE3wmlkBdvvIbNw1QwIMAIiF12hsw+lQ50nLFm04y1hGEuC3Ldu4Z5YhHZ6nTVly4SxWZxvpwjlYE5kIHEQEUKyxf/io1GHUfmjzpaQMjWTWF66JrKFQE64e6wEgXDdqKB7pMmzGlM26LT1nplzV8497fZ97eNdJncezuSTawUHetzOeAkNh9WLxhrCYyhvalQjURmJSTjOWoJnDebBzYecvP7SjZz+xYe+ZzSd9G/Znykf46x/80jqDhbVaXE8/11FzaszMnFU2mYORuFz0uj3RfrDZSNjdgx1758Ft22mU7M7BptZWiEkb9bpVt/asFCTAMyvbzEo2m4PLFC1V3vCFsts2GzRtcd20QevKhp0jyyRPLZccWLZaNcsXbPjihcYmj1KxKnAJtp/SeRNZ1RhHFy0BgJlcwa7Or+Sp27y81Ngq5vKqYZyEMVOjk3OmP1ZnEol7E2nLVzetM55Zslixje19u/ful+zBwz+yWmPf155p0kNS5t4kUZcnjil1tbDeuLb5qCkAMD1uiwHYkgT4wnIJ8BbqlYFwF7An5mnEGxgzkdFGQz8qILkfUWVH3YUtlzyGAcBYO2niBAZwDAlBUSYrh5CRoE+8mPrPhbGJdJbztoD9IO2XGiVX0BnaZcDOkOQMrBAQbK8I+8gi6Yb9x7VgftE0JhQEL9lQr6w1bHTGWPeLp7mTZI0JQZ7rYPsSmF+zgwjzVtLlJQPQ1ygpwCIAmEm7nIaimDeUThflb3J10VGSDUEGAH8s3gxuNg/ohDwoeDAU39zGH6hqtaqHYeApwgKJsa48/ALwp9TKAO5xk7gRkpniI9hCNxJkvIyVEBjiP+8LD0APCcHcAFIIBTbk3BNPHqhTKPxTderZMGFk4ROI/IxO73jUsRmx2uGAjLdPrUbCX9IGg7YKQUmEjTQwXwyRHrF4Urhz8QUsTEh3HUvO7ACgpwAfnz7TYWhjw+zgVk0Mh3IJL5uRNdtNy5eKKtjPzob27LBvF5dpa/cSQQKc1ATtThbWbPfFHvPB6ObPWljXAEAd0oOUOq50nhiKMR7/CuYAACAASURBVPMK+FsPT3AQjQ0KttZM6cispfgewggp5JMKQeFgRoFAijGf69bBHRW5I6Rz04XValu2u3dHtNbPHj1RwQodF8+YOwe7kpudH7+0X/30E/l/dkdm/RF+OixGyUCD9QU8AoBioqx1JCUXD/Ju//BQtlcAYC7nycKagJjlSK7ovhUcKN3keCV/vrmIaYJ9AQD09/TbAEAWgXIBXyn8TSeSBMP0ZDMGeGu2WoHFSLfYgzKYO/hEch3lNx3W0yVwv14AMZZDkrY2xcj0DeunDgHBC5BiALaqQk+SsHVKWpyQ9bx8eaSwGuY7C9LbD95ahtggtS6XK7a/v7+UAD9/dmiZHB6AdC9IL4ZqPVEoS683ltk+kmZ1eyW7DBLM2SQAJPhJMh9hz3rvioUR4JF5lksTmrL6oK8DAD1MxR8a/yza4V7eBOB2NhsqwMQyDovg3wUAXH/d9dvxpu//NgZgfC9/nwBgvE4a68tu0OuB7dXnwL9ppjRJEphXKcAYqfscex0ACNjxyustJc2B6bEGAFKQl0sVa9TqajTEEBAysiMAuLtbt4fv3FdYkICoqNlP+WGDQlnzlE42ASBj6MRzMUujFy3FqjxDkVoF2TkHf137wARet0lSWE0AAWkEMbYAmSjiYZC/CQAUm/2GBJhDYvQAnOBvmJzYYNCxq+alnZ0fC9CmUQRbbDAY26CrEFWFLHzwlYf28J2HVqttBAAQydmrAODzF+f2Nz/6pX306aGdwarKcuDBezes7wtbAwB78gD89MmZuo69wVjNNVtMrFbO2sFWxab9lvy2MKIulAj7IRiFQpgmDHKNuQ4MMAAn46k8yBgbSN1KGEzv7dn+/m2r12paFw6fPbFf//qXdn09Udrp3sGG9o+dXVj1ZakBXr44touLazG86ESyHuDhhiwcUHHQ60rmUS1mrZpPm1jpGZfNCQAkjEoAYC+s52m3xAHI6Pbt6PjKrppDAT/l+o4Vq3UrbjQsly8rtZXk8RxrdaLgHXGkwAYzLTBn0KgkxgIBAQDnNrHRoGWt9qVYgHgw1TcqSlzOplLyAGS/gf1H84c5Ec+X48lIYUawaqkz9vZ29f4vL8/kZcg4pyHCo9WZ2PHJ2P7yB5/ah09IaVwxADfTSXtwa8M++NY9ZwDm+5afXdi0e2rT+UDd9kW6Qo62DguEU1w0u3Z81bGT86Z1xu65xplvqACBKAE27efsQZoDYvjDAOTe4Bdshsd3qWRWK5nd2y7ZXq0oALCcGVs1Z5adJyyXKAgy5nw+SWZtlNywQbJm//I//tw+/PxaHoAZUB2OIASNJZ1R+M2v3rdvfgUPwJYarr1u1zp9WOYDG2Oa/tsAwGptKQGu1xrOjqAoTtBwQjYHuAv4AvDG+/MmlTJB1rw7fX8PfAAxAEc2GXkSMKBcBv/jJPKsigCaJ0dnAgEfH57YaJy07nAuAHA2p/iv2Hg0s2bzynr9qYKpkDBjBUKnnaMgcxDf0xxp10jya0Wl3GbSpLualcscILJ2oPFSsH6na4eHh3b4lAaqR5mwh9PnVgM4JJ7v7OwJJH364oUVKnXLVatWrG/a89Mze3l8pkYMY79YrsoyBgAQr2IAQJp6rPXJRM5a3Z5dN/sCAHk/MABv3ynb/m7d3n5n31qtl9btN22EOSCMhXle4B5zF//o7ZoDgEoB3q0KAFyMB9r/xQoLAOBwnrLv/+hX9tOfP7GzM8C/huXTRStkJwoBKWVnVinOlURdKiJvTqrGw88PudR8mrbnL0+t0xsK2CcxmeRkmtGF/IZlc6QHVwQAAnyClnLfl+eWwCqOY2EdANSKEnzJnCnuie4pwghDszUbm65rAOAipP/SbGANSnFAY/wx6OQBCDCCXC2emRwAPDk5s08+eiKyxWsBQEvbOTYSAgA9qOsmACjF1dpBkNdeBwC1dwZGSWT9s25TszqTJOyTy2LnJgAYGDPrVhtBErpeB8RfXzLT115XgGtAfv6+AcBoU3XTm+4mAKjZLxsRN/PnwbmOPYr3qLADBb/4+hEBQNZI1ndAFix2IAX83QHAjuWyE9vfKdu3vvHQHj7Yse2NvGWSrNGETI3d53000r4MYQf1Eed2P6gkrUQoUx4AkPAuJMB9MQY4fwswQbWGgg0W7jRn6fKO1bbvWfXO+6ws1p+QBk8jMGXZtLPr8QZ1Q//XMP1uMgHXi2WBhIGyzHWmZqOeDEwGyAKuegmMJRrH2H2sHQya11d2fHwk5VmlQmghVlw9zWX532dhtoX3F0Dp6B3u9Yo3sjk/ssbF5/aAHM6fTjRSUjLzdAZDLWPW6dq0e2EnLz62F89/ZoPOY5sBSg3mNh0n7cNPnsunv9UeGoR5t2NJ6uOqrpwD6jpjWaGV1FYpE+Nve2vDHt49kBpjd6tkG9Wi7eANWy4LSEvnNmy8KNlomrWZ5W2+AHzL20alZMnF1PqtK+teHdmo3bLpoGPT/qUlFxeWsoHVKlUrF0qWrtesdXyskBrOopfNloA6GsLs0+ALMNk7fWwuCjojbja21Ogc9vtWr9aWACC1sXAVN6Jd2ofF/+M5ee7OeGrJPADgnr3zla/a/YfvKZGevaZe2VqFcbFnKdAk3PcQ8GqM1WHLbNw2yyfMro9tduIegMNeOzAAsegYyTM3AoB+v51wwriAeEaDWe9VZ2ES7l0xORlDXOqqbuasHD3v3U0oeGzirbv0+AtKp4CT8PwROFPjJwRKsUbwXIVSWV/F5iyXrVBiDyoq/IPGVTJXoiCSLYQSgGnyp7CtygtDkQ+bxmFg1cUrvrQzCLL8VyTNgT3kBz9v5CzDQcK45nVo9ArE9PO0AFOKCer9f/bniQWdMkyUOdtdXfZso7Zj06mzANlwCQAYjae6OEpgQT7FQgkqP57b9nZDKWbICSluAQCjP446AoBtWhBmzrxDzmXBYJ1SPOcAIIwCAYA0KmD8QL1XhwtjcJ9geP8p/AIwpT+QBMVNwTMaqADMkihPXKrMBolpOdJIgOz5bCiPJpFBUwnbqLhpJt36HhNrPtKGr+IwVPXD4UwXbaNe02vJA5A/g4El5hl1IAEAkdacnL2w8Xioe3mwn7F7t29JYgsr5OyiqXuUKeRsOEzb5cXcTi7S1um6BHgwcw/A/nhhV92RQEcQfHnPvZIE6ixABwOd3SLauvy7YtpnoP0nEwJk+Bk2A8AUBxXdEF8dEJtaqYy/yELAHRLrEtesXLXWVcs6nb4WCcArJgzS1ggAfvLZEzs8fGaXlzMjsG5nJ63ili73uN+zIQdgvHGGJokTsubpIm1TGYZSHFJgMYI9HpzCKJL0IljpIItTttcZgPk8QSgZhaUsO0gB2OXjSed+47Ee9KGN/YZfyOu0/l4Yuryd8TkZMUbStlEuWj6XUXFHYjOSN37mut2yc0y+u/hAeTQ5c4UOBgxAJiLsAtGIQ4c6vs0omZBptiTnXvjjHZXBo4wcZZJWZzOBfMw3DpZa0HRPKVyQrU/t+homEkmDGH9nrFgs2/7OgdI0WTx5PxQvHMblAdjt2OGzFx6qkqcRwPvzOc9BcTiYapx6uiLjyJOyZVgagCB1JNNpbS4q/KbIZzJWKlW1kSMBXt/oRW5XyuxEnVUAk9cBgLF4vckCBMBXrHnwSInzIBZ0bwoBidd76an3mg7xFwbPmvQ1/tv/XQDgTWbfOgNwvRB/MwD4KrNRsrgZEv2eGikRAFyahi8ZhA4EIoniWt4EAG8yIBmzNAhiCnClXLU6jFTWZzD6xegVBuD+/qa9/fCebW01NP+zKZ8rCv7xnVyXWkSt2UwMtYSkKdF7wjXyvCYsD20zGpte1McwHda/2BRRImQAANn02AyRkYsWPwPAw+tyoG5jBBp1GAjBRXHNgLnKeusAoDMB8d/hKyAg0tiYbC0WObShxcy6nYWVymZ/9Efv2ltvPbBaHaacr0WsH9yDyAB8eXRp3/v+z8Q8AgCcKVjyJgBYDAzAnr04bdtnTy++AAA2KjnbqRdtPuxYMbcwwq+KZQok77yztkaP0/FwFEBAB7YIGlJxU9mwUh4JK36IvraeHL2wx0+OBWrevZext96+ZakMTC0Yht6o63Z7WoeuLptaN1nLdnZ2xdLnZrebl9bttK2QScircKtWFRM9mMcsAUAOXDyUxhwKIWTByAIBAGG8VWorADCTpQAriPmUzRMS4SnA4rAli68AgM4AHAcAcGSjQcfanSultbJnlIsFy5M+nErJAB4p1joAGPcVOtXdXk/ddGo6fBMBC1++fCEm6e7u9isA4OWV2X/6/sf20dOFLDLkWzibGQDg3f2Kff07bwcA0CXA4+6Rrov77uRtsqgqTRj7kIsmXnUdO7vsWJsmk+ErSSK3J4i6B+CbAUBYC5AtAV82N1O2WyvbRjpjO/WcbW0sBACWExNLs38tHGgjCyoCgMNEzf7X//Bj++RJ106aXuew1qeTU8unFrZTT9u3Pnhg3yQEZNgRANjuNa3X74oBCBCpKU/CqQJGXsMADAAgjHL2WxhWSYAMwN0kNiIcgh0AdMaBB2ew+NAcjPMstkekLMHaYEqAT0fvazEZWJKEwpQz2c+uWvb0xakdHp3byem19UcLATZDGIAL9/FB5cABo9MZWrGAMoHvYwbOPAFoIOEb+vzISvmkbW7krFJGfjuWFGxrq6aQGACo7Z1N1Rnn5+f28vC5tVsoYxyF4PMJuAkAID6IeAh9+viJ9UZTm6XTtrGzZ4cnJ9YhdGe8sMpGxRpbO/Kfu7q6Vv2BryLvFxkbACDrExYfUhikE9YfLOzuvYo9uL9vd+/t2OnpY2ten4SmPMZWWb2HXvdaIT7btYy9+9a2/fmffsMOdsqWTw6VdszPOADozOXe2OwXHz62R0/Orddjva1aTgDgXABgMT22HGEzmZHA0UwB+WTa0gIACzYeJSQBjgDg/t6tJQAIEJvLVCybLVouV5UMSz7ls7kamXHNV10SQLHoUR79x2iscr/wNnR/qbkl09QwyDexGoI1nbQE4AM/C7EA9q8YgBziOFgh9QqMl5E3pmiqxIMm+yi/CgCIzyPnrN6ApNYVA5DnAJ4+Ozl7BQAkRMQZgKRIJsP5aLW332QAarzfAACjMkLA+Y2QkCXjLQJ2oRMeGYAOsL2anLlef6xLhL8IuL+uovrN31va3ywBxFcZhjcZgDclyss67Q0MwN8FAHQLAX8mwFz2dNQySIFRAqFAouam7pXE9wYDECUMAHJkCTozmcUez+y+Lea9JQD47W+/b+/AANzIWzaJeqBpg0HXur2OrEmGg67WcbzYCPUhlRupIXJLAwC0iSmOPAKAAHsTAMCxzm2wwZAA54rbtrF7z6p797SOXbQ9iT09S1olX7JisSI2WFrARPjwAifWAYrQWYm3RCwD9oWFWd/fL2vYxeWF6jf2/I1y2eWLibmuByCVzt79rup+fh510vHJkdRLH3z1A+2X1EM0UanJOMvg78nXu/cfhMCxnBiSp2dndnDrwNKlkk26XcvQbCOwstfXdRApAa/ptJ+bJZVXcI+HCBkqg861nb741J4/+4U9+eyvbTJp20ger3Nr9cbW6cxks+EAYFqgkofOBQukwJQVEM/6MxnIAgLA72CHMKiklUs5K+aT9u2vf6DwOfb9eapoo1nOxjNn60GwQGEGAJhagE9cWOvsxJB4s6tMR22bTlpKL65VyrI6Y214eXykGgUQVBYEqNEAARNp60/ndnoGA3Coa4iVF2OpeXUluy5qK9YqakA+DzkIAovCGTimHcd5tbG1bf3hROsz+87Xvvldu/vOO1bY2XUJuRLXne2mgl7XyqW6LmPFwmfs++6obZA7CQHpAgC2rqyUy9o0qAshLLCXowIRGI53r8L35qq3GB+cdcFqikXqPGzifK2ajed2fU2jZejniYRnSHDvlmdu3T/WN87sNEM98V2KVFRoqZCGPJ3ZQNZJA30kGuP1zS33AdwoG1YbAgSLZUtnS17TQdDJFFSXcx/UKElj6VBRWJtMg6lXnGK9WhRhBMb5pZrXx9mSWBLXNQH1HLAC9TiydoOk2AFAOZ56g0jhLUsA0P1xZtOkPX95YdXylrzd+t2JDvwjWIDq3rsHIBd1hAEiMePJlG1vb9utO7dte3NTBzBJgNvtJe3d/ZqgPJGyQ5cFWjNrgH+QyADstbuiPfFGAaIASGDyCbEEKGEAwEhIp7VI+M3Gb8UBQAY/GzgDg8FMl9s7p0nb2qyLgSJfhRnMPe9IkH5TKhYE3jWbF9osl7gR15Q017FZrmgq0jgMrdNQU/IAdACwM8DPpi0PPaRupXLOvvz+e5bNJOyieWrHJ8fyBSD5MpkqW6uTtMdPhtbqpMQApIsPANibLOy6M5KxsyjqbPaRPB2YOXFNjtI2Z795YTNHwqyBMNPkpYCCQYi3iVh1XuW4fxjSFGTUmYRlcwlLJxdarACVivm8Fojr67YMt5GzjSZT62hxyFp5o6F/x3MAbzsY6Nt1xtFQXjWYfrv/YtoGo4QNxkn75HHTZklkzjBi8TqIzG0EXLx+0OBrDiAFc3ApgoAU5kxM3jvMCgDADJF9a/HyLv9ddTZX4OkXZZURjHL5rI8JR/eDJJNOQugQ8v4AIABMGJPlYskePrhn7euWX2MkAAuXprc6bWt1OwK2PBLQtAkjWeNB+i5hHhRyKwkDaUarFFb8TJgDmO5v1FzWy9gVQyn4OL311lsqPlwC7GwOOmwcQlnUKfIBAykSKB6z6Zx7WIaEXN7L3v6efr/b6dgzAYBZy4oByNijY5CRBQAgy3jCGAsSAVWXPpaQXeMpxebhrFxAyYJVy1Vt1IAHLJBItv6+AMBY7EYmoEBOGcUi86RBQHfeJR/LBTRUmEvmWVh6bzIN44p88/t/fwCgX9UvvO6NNOuVpUKQ+L+RAfhFAJD1GwCQzV4AYKWyksp8AQBkzCAbfJUB+JsAQK77RpWE9arlYE6oSzW0dQbgmwBA+fXBzo2szuAhG3oBoSVP0JCz0d1/0hcTv0fe6IgAoNLUw+M/HwDI2EIigPcq3cmegwj4iU36amhhbcE+xVf+IPFut/FcNHvn3Yf21gMAwPqyi6k1hsaAJAJZsdv+8m9+ap8/eWHHl/NXAUDMp4noUgjIXTu97Nnz05Z9/OhMzCdA2FKpIDktDMDtWkEppxy2IwAI89ulOXMdbtG1RABwNPLQLUyfAQ/KlaqlFlm7vm7Z5QWhHuzXMzu/oCtvdu9ezr7y1fcMJmS+SLABTYukijUCB16+hAVHI6JgO9t7Wj+xDDg/PbPm5akS3+oVgqhqtlHJWqWc1zWtVEq6c0hB5WESWaIcCq47dnnVsRbeEomcFSqbli9VLV/BA6yo4quQJwiEtFM86/iKcT41DyARbVFnAML8B6yaGwBgy7q9tl2en2oeRgCQArnbaWkNoQEZQ0AIpwJEAACE/Qdgzvve3KzpNQAAeWA3QigYj+vWxJrXSfvejz61T565XxASZQDARtLs7kHVvvHdhysG4PTCxt0Tm836YgDOkmUbTIs2nRcE/hBMcXaNB+DAujRAtSp7raaUb1BnybApoJ0ByLqudXI4VbBCpUoASNr29kp2a7tmif7AdsUATFg5PbPMbGSZmVl6AbMtqfFI+Mo4WbGx1ex/+Xc/sEfP+3Z8YZYvZVUv0lfP4e9WT9p3vvGefSOkAI+HbWv1mtbtd8WaX4ELLq9E2j6cjMU+7yNLny7EKObAEgHAXIrgLxpROZcCW07MRBhYur9LAPBVBuCqwl4DAEc9pRPDuqEx6t3yrBiAgH/PXpzbZbO7BgDSdMhpjAEMIPNvt4eq+xJplwUCZEqVQPrsFGBxrAMgdivVUsqymbH+f29/27a2awqPoR6mxuW+dK5bOrigxGD/RXZNyjH7KPcSNh/st+cnJ9bqjaw3mVi+WrfHL890cECxu1HP297BbXnxnhyfqUaXrQeMiDkAKQDgwDptGDZ+MO715nb/bsneff++7e5v2MnxM4XiZIIHEWsTGMbvCwASoPLJ5y/s9Jz7WbSri4nlMwTuzSyfJAl8YcX8TAnAuczMFoQCZUgrp14qWqczsqMXp9bujjSvNzd3rFqrW7WCEqCicwz3I4sEGA/AVNLN7pFAEnAU9q/XAoAhJIv7pRR0ZF9LBiDeSTTTWZ89VIq9iTmLJwsAoBiHpHYmXAbM2KEefB0AyDmHNVEA4FXLen0AwFzwAOQw+AcAgEg4GbMc8AJAGGsi1fuhDvUG8MR/FqBy7fGHAoDxKVbprK9j3L7yUr/TX34TAMh6u+45KAbWTVf/8Cp/FwbgOgAIqwmgAQAQIJBQqN8fAET+yzhaAYDZ7Mz2dsu2WHTt4f09264BAE6s0zmzbrdp11cX8hFmXNbrdTs4OLBGY1uADbV9sbghwM5tKPDKRYLvXuyyqxIAuJAqYDxLWa5Us9rOHTG3uoOZHV1eyhKAk2KlWLZ6tS454+2DA81zhQiEcwNAGyQEL/+9hR4VU3fu3LVuD4D0SgApOMCzw0M9x917d8VSi35q2YwrhVAUNq8vrdfrWPO6qT0ehuXJybG99eAt9yxPmL4n+XwaRnBO84sEdJRFnC2oYR89eWzvf+lLUihcXl0pXV3vp3mtr1wLnRXlMT23e3dvB4CKNTVt+UTahoQ+PX9sR89+be3WE5shAR5ObDZJ2MQgK5k1Wz3rj+c20edHwukklDj3+Kok8cVcKht8BME0auWC7ByyeNflUlahWRRAIdJz50n/o7TYxUJWEhvlgnx0YQBOhz35I1NPc86GtY4KBQAQ5jhrXOu6o+sl5iQhGijJUAMk0sIYTs/Zcwe69oBxNIcuLy9tPBhavVIVWMa5FdUNZ0tAwCXhwDjjQlRzxRfWKr3BUCzz2vaOfeeP/8TuP3zH6rvb2vtzvAc1q2CFAh7TNAvnXOxJRhMPTBv1BACmJj0btM7s6vS5GICL8VT2BwL8RmN78OCBvurvs5VfK01m6m3Ox+Q/cN7kunKeLubKsoPgtaghBwOXOAtMW/MMdEsEb1oje55jFQfJKuneefLtpMabTnRW5jWpAav1mu3tHkgB2NhuWLGMB23ZMtmcvGhTqFBRxGXylkznAxgLrlDQ39mvYoBUbJosz5nrDZoAADLvXgsAhvBDTUydm+TvYwt82dcAQO5pMoC6iX/6J7bIIZHNlFUMfP7ZpW3vNqyYr8k7DNR7NAUEnDpzaAoIyABhMx2L7rjZaNjt27cVPoB0gcVCQQcDknLoro7d228BiOiDVgmAgTHIGwKwu7q6sm772iaThVVLWQEvAHuaTEFCzGgG/Ilx9kgLogRYUlDSFAFaBjAxppZLOcPoYG9HXVgOrI4aAw56hDOJqSyUePeIvRe6gBxeWFRYNHiOxuamFh7o2EiA5QWXzlkDuVGuJEYABwAo2xy6WGj+7B//ibXb1zLnZFEcjCnwimL2dbtJ++zztl13TAAgvj2Af53BTJ2GMSaj4SB704TVWXz8CQlN0KhBePlsQrLpYOMdg79VzpmR0DSgJbPxGwMbIGShewOwCtyAaidfyFitVNKCcnpyKpYnkxggmJS78YwwDzeiZ4LJXkeyYxLuQrJbmhQ5s29+/Us2GS+sVj+w50dX9vz02n724VPjKUG+WTjBIyPzLsrsNIhj2lWQDPJZM6mFAFVYlUhmKA4jA9L3ev98YkiGaxQnjCP7PolfL0VwtlPsMPB76uwFX0LASBL6CE7gECrwuIDuvyTpMj/Lder18SxqC4SDgaHkRWj4BGjIMzOlDQvZ4ZqN3rIToU8R8Ao8B3i/G40N29vbU/HRbDYFKtB54BC9blbMIaHXI7zHN18AWoAYDkkciChgmLsA6HwF+FyXSzDT4utL9o8lFp0PPAwXFIxsBmmBpLEbEa+vuiTqKjtoyriAoUOxQnNgs7EtK4tXH0GiM5noEAi4qcj3kAjm3VSXNq8vfDFYiDVHCcDhvkaGoMBQMZWnouWrayhJx4pN6/6TQVp/w7x4mRp94/u/zfPv9SEfr3udwHa54fW3vBc3gL4IBkbGQnzfkcEYr+kb398Xns9/AwkX15t1TpLNcB3j60WwFG9R3ZeZHxzi4+b1Yy2JDMCbACDvjQZMGg/ABGvR2BwAfGCbW3WtHxQlcR6rORDvj9Ksgv+ME3n0XtiDtLlJjs68Dx4YMTWPEKmQmquxAftvjQGopMd0Wmw0ZwDGEJCe9juaVMx1mcAHEJJGmIrfYGYNo5w9BeCPYnE6p9tMSmhTMiGuG/NVkoXZxFrXbTUM7j+4Zw8e3JcPZ7zuYuFFht8iK8bRX/zVj+3xs2N7eT5ZAoDeVeVQmvYU4P07dnrRtYv2yH7+0TP5dAIiym4osRAACOsoNR1aPoOktWAb1bwlszOBVZF1T9E36ZMCzHrlY7Ra2VBBRaMrkchY87JjT58d2tV5zxqbWclYCY34B3/8ZXvn7Tv2/MUjI+Ft72BLn5Pu7MnRkZ0cX4RUYvyCN61WqemaYDvQvOxatQDYmLadRsXKJTx522KGe5NrZe4snDf4MSLLJYV1PE2pcM5w8Cf0IwCAyVROAWcFOnjJvCVTMAFJ0cQT0H37AAA9BRgPQEJa+gJye72unZ8eaU+BEQ/bm3Ue7z9en3WeGod1RizZCV63zv7DXkF+f6W8pIStFh6IHmhCJ1njxwrWH+bsez96ZJ8estmkbL7ILgHAO/sV+9q337ZbWynbyrYt2T+x+eDS8oWELQAbshU1EZEAx+AwPAA7g4kNkCIBfhgAOTWCz610Km9TSCIK7eI94NlJBx1m+sLqmznb3eb+pKwIiWnQt+x8bDlA5FzGmJ1p9gEOAsgrofWmMAEv2TRVtb/+20/t8VHPXp6bFSsEYXnnOb0w26qZvXdvz3a3ymLBDQbXlgBNDJYbHCqBC/EaFVtlPFJ9QA2EhFPFfKlkW5vbtrOzYxsbyEd9h2x0awAAIABJREFUPwL8SwCOJbCycQAQZiDFhQLQ2JrZU6KEPzDT1DgNDMAp3oojZwHGhiPhd+eXLXt5dGGHRxcKxesN58vQNsJ2KOLZK2H3s8fIG5p5maG+yXhTdsacGkgOvVHKWL1esEoJZQu2KRXb3atbpYqvojciuaxch4TYDUPrtBhr2B8A7jiwxBrQ743FNEDWdXR+ITA2yaFsOlVwXbNlVt/MSrbPdTs6OdP9wG+310G+jhKhYC0BgANJkGA2Q/YhDfg73/6S1RtVu2oey9bArRQ9oZz32uu0fyMDkIaHSA1ioSSt2RsJAHz09NwGQ5QmDU9iX7AvjC0xadmtvbrt723IH5aU5il1Lcxwy8gD8OWLc7GVkPgDgiABBgCEtIBpPkBhtuCHPjEA13y7p4ugkLmRELAcF/JLQnLJvKDKxWPKJcAxOI86VB6ACqHLiQE4hxkISJniNalpHQBkP8K7dsaf4C/HOsFh+PT03D7/zFOAOWtNLWPTRFl+XQtqLDEAT97IAKSBzBhfXxvdI8rZLbFmWh0qvTmmBE0CGkMYmPbYm9IyDsc3Aj2i/99q7+O+rnlOrRV267/7m2S/67WEfo7AEWrmN1gxxyaBavi1n4mf8U0MxdVbW9WRSDXXawzWbJi8Ue6HD6lq2VCDuN/wXMDfVbOpsy7znT9c73jNvcnM6wQSASEgqj+d9eR2Ne49u7CRWMEwgfmTSWMnRFDPWAzAVBLmKh50XRv2OUs40Q/7Iep/mrYEXEkannEQSuA18vU5PmhT2SxwFkD2z2YKI14BWcWqZStVDyccOqHGve45W9E8S1s+k9XrsE4CwEXVEB7AEG8gebW7MPNh/W/oPM11bGPrwfkC4JD1fDIULiCQLAwZgFPGLw2O4ai/VAIpUBASxhR7hJyUegA3YkCSOo7CCLIPZwzkyrn8MggQPKKCH57ZkjEohWCBIK6sHT1/4aCOmLuwYbxpnErkfE3lvDCEkYY3XdtG/QsbDyByuBoLFhchPzAA24OxQVoHBAWEVXq9gD/3TNa+s5jadDxyO5PFREpGyEjgGuAgfN9r3LSAOhqA5WpN4x+WWaEAuSPnljncU8AzzuvyPvSkcllMyH/eiT6wubF+yGKlkmUtIawKGSh2IO5PCBdMCjnkrKoTfV7QBJYXomTTMwd/dU4ksBNJM43itOzQnPHqDQQxIBNm3/1Hf2I7+wc2ns9sd39P51zuGWGSPAf3lr0FlehoPLMRXoljLAk6Nht1rZyZ27DTtNblqQ06bUOMuWQdUsdA0BJwTBhJxk5OjoyzCZgLWMb+3qY3bhR+w8dzZUA6kbEMLDtLCrhDIh395rHrKBUrek7mSWMTPCcjos90ipIDQpTbebCXkG9B7cfzX11eCwBk3H/ly18Wc7axvSUGIPOKQKpklsTkoiUAAAkBURJwZikBFugojMFr+niG1TobCBBiqQoXWPsZ8B+RuIIain+L67HkwOHvAQAEM6NyY0wkwCqwUvpv/jEhIM42gF5PJ71RI5GxZN0uxW3Kk0uVXkqyzczGHPI0sadWLOas3mjYwf6B1Rt1LYocALXJADIMR5JILuYAESxyflDCUwfm0dsPH2pxPD+/tGdPntiTJ09tPJhavYHuHXAPf8KQBAzoFDw8GJRC85MLdUw1IBiQ2vCDvw0AZaEo4Ov2wb5YGQIjQ9HLgGTAw5JAeibjS0rQEDQh6nY6pe+zaHBQyzBx5atA2uPY8um8PjdSEYCXHp+fQ3Io5D748lc0kAAX8TAYTpCIlHQjO625PX3WsWZ7qq5yD5/P8cLaQwcAJ1Pony4TvXnQjqm+EfxaSmBhW0rW69RV2HyAVECJkzEIlC/CvD9AEaSoJNhdt9z35e2HCf18Ay17oWAff/xUrEW2MuoWFil6KGOlq6UdqBEtfCpa8nYjY3PShUoJ299p2He++R0rFEq2tXvXHj87su/98Ff20aNDu+4ONCkGw7EnPfOeFGqwvvOzrDCIfcEDiS/keH8eXJLOusdXlFbEX6WAWE/JERAIeLdGrdUmHKj6ccJ5UpCbQsv4UyBXOGyGzVwdtYHTjPE2o8vCoitT9cAaZJMEDCZplIdYGCM6c86mJ8GXhZFFFH8bZxpQGDiL0JkL/l6Uuj0dWaFUsu1tulk9AeW8HsxAJPLq8A2HAZBwxg2v7yAf3RanXCslDQbjyH0UlG4kVrZfc/0c+0oUXLMJaKNIOTsj+I3ETvISZF3eM4BCp8H7EyY1/3d2d+xgd08pwNmU+3mtHn84AMhz0OmDlfsmAFAslzly6fQXAEBtmv8/ALgGAFa9IRBT2sLY4Nr+IQAgbIs6Hk3liqwbIgAoPulvAwCjaX/0mtFE0onELR6CubkAnEATEKAhb0r38PH57R6ScSP9+wAAKT6058xgfpMKyz7ZUeOn1+8s5xu+S6zBrVZHqbAP7j+we/fviAGIpJb3HcMtIgMQucZ//N7f2tPnp/b8dPQFAJACbAUAtm20yNpPfvmpLdRdzKigYa8HdGiU85ZZjC2Xni4BwFSOJNih77WZrDMGBkOXgYyY/Sb2X6Vct42NTcumCnZx1rKnTw/t4qJlJZQzC/zC8HK8a7cOtuzs/IXWbHwAkRPSFMMj9vLqXMET+Vxe6XMc3Lmn7PvNy6HVCKpLYpgN2Obpb7wBkcJX+F9cWrRfePOJ3Q0ZTUnMhly+osKL60LBlStWBQCKJZZyXxYAQK5dBACdAcjBC+sQ/A+Rk3Tt9PilagLChvIcOgITkTmC0oFDiYDiREJrcK9L4wep0tQqFSQeKT/MhEABX9/jPpM3SzXsb/72qX32wiyZy9h0lhYAWE8s7A4gyEHebm0lbDtLOmHTKsEuBsVSgppj4H5BvWnCzmGnTbDaGNmY/S7FdYHl52b3KoTXAEA171K+N7JGplIL29yuWL2Wt3xuZBWwDAJaRgPLIL2azy01XSiJm5vOfIMBRTOPcIfBvGBHVyN7cTKy56dm8i5PpnQAhMwLGbKaMQcAcykbDFuWLSJn94M4BxgBPXMAtomS5/m+APywYQD6kUIdAcBCFqkPwAYBDPyJHoAw5XwffRMAqL2eJMIbAOB41FOzmnvcIhyjeW1I8fHUA6BF/ku9JnP1OcmBObGQpUiBuTci4IiDoPsAipk0Gdhk1NdcrJRhAJasUkzKE3CzUbadXSTAxRC+5pJ89/rzDz7sja3d6tt0RBMlswQAFeqRyNrJxaUdXzRfAQAvm23VdRuNnB3s31KD/vj0XHXKoN+3bndgiznXJ2etNo2JnmpvDvXMu61ts+9+9z3bqJWt3b7SoWmmoBbf2xnFvW5LwXzbtZS9+2D3CxLg1wGAH3761J4eXir5dj71RmGKEbQYWyWXtN3Nst25syMAEACbg6WYZYucXV/17PnRmXW6fcsDALK/VOtKvET+C8hPAyACgKQ6Uh9G03gAQNU8rwEA9Q8CADmjcF6hjqc5DhvV62mdsfCXzgJ+h+AP7rEYgAVLpAEBswKAVSeh6MA+6QYACDACA9ABwBgCkvv7AwBD2MUKAORzMW88aPAmABg9Zpd2F2H+rZvsaxjEkIy1pGH//ooB+J8bAFz5dK2qyN8XAIz17psAQNaN2DDW2SEcS3gdmvAAgLCA2DNfDwDG90aYEL56ThCIAKAO7gk42oA6KKoGZnOXAy/m1PJ9SyaG+rtyKsgDmfmxAKwgEFA9QJBUcJ2Tc76Wo86TFz7NFM7tMxsMkC+7GCmXRX2Vt2wmZymFZRaskqU5lLLRfGYDhS5MxOCjHgA8AwDk87KWw36lngY4YV7CJuPfK9R5+K0RMDhxEP3+3bvBbggsYXUu5epwrpjPE9bt9MXmikFrvF7cT+O5NxJ+OA9RD/B5Ya9BcMDbcAm+ZjIiZPCAKCGWZi4n8g42L1x2BdoBzCElFRkoOJSxtwGwopbKZqxACMxsoCY5XsOAgNlcQWvLcDqzdrdnI3lR0wyBtb4inejMGYBO7gVp7yOCfNJJI1AMVt1oyHruktQI7ODhCbCqcnc21vkcmTLAG3WI9oMYxEfzSsZuvjsCzLGnt9t9EXXopQO2SiavEEq+ejClJ95Ge4YV6BRzF6hDNad0Jgy7L3W3fBXdhk1gJydzJ/bpUanVBPwRFspXgLHRZGi9CTY5kXyU0rVETUiYE3sRAa0Zm1gxl7DEbGz9ru816QWBY255EQHEHPcHuaF8O7F0G+k65fIJSauxtQHXgdCGfy7jfo4yjmsw8YYadmY0PvmPOYm9FvUH/0Z9AeiK9L7VOVeGhEhmBdb1hIK1OFeWyhWtm5zDGZ9vv/221Te37datW1ap1mIUqRh+7A2AfjDEFc7GXOUPtjRq+Ly6Bscz+dKqRACgS81X55qV9dYy/XfZkAlyYMmKnQEYAUBZ6FGI0GD87/55A4ag0n677ZEtEjkrFeoC/kg1A5GmoOFmsYkixaDbSRGB/IAFCCafKMn1umi2THxJTDjw4KUxcWNtWHHpzEzGvg/u3VUC4pfe/7IGyZPPn9hf/dX37eMPP9R7wRCVhQTpTZSArjyYOLQAYnCQZDHAty6EgASDUfkBAu4VcqKQ3jnYd3PLAcCI69tVmBodlaxMVX1RimwjvOk4TJK8NNRFr9c3hDrTwZOEcjK2bIZkVQcAR4OhHR0fOyBmsO/wPkMDzqLsXgxMQBYiEP9WZ2zPD6+s2Rlbd5QQAKiI7sFMRqMxZSgCWKvtzk0u6TLFBVLdPjHmfFDEkI9cGj08BSMDf6B/FeOORGXS1eQXN7F2a269LgBg1orFksJLuHYfffKZfGTUkRjDVKTgT9okndFCwgEOo1PI0VxLfH6S86ntN8pGwvLDB/ft7t37dvfeu/aLjx/Zv/2Lv7JfffRIACDesARK8BmY5DIAX8+J0udxJiDPT8MChkiJg2zWgwoABQHqYJxRzER5aQT1YvduHSBi7Ea/Bn43MgIjboXUgy4DG7b7J7IA+9XnPnKfWfzwj6QTxgroqYorM1HkuyoyZEI704EGYBzJBWNCCcJMRP27L6q8jrr7SpCDuer+TWKcpJ01yJyDrs3rMW/YEJChcdB3ersfLiNrVUFn0dtg7qwCL3D9A63jK1rIaSgsF3S6Ot4x4Mf92q781W4CgAJOObStmflSb3NYIzwAq4DfBwD09xeCcNbi2dfnAwBgIe8Fg4ZK+PnIAPz/CgB4M0Qkft7fmQEYFo/ItI1rSb/T01gRA3ADiWDccnyOCJxOc4hHvk4DhYR0Bw1uPjTHxABk3HpisBga5YqY2bJdIGjhNwGAeU9IBRTwTTBUUSxa8qDxAtfnLOwtDwRx5gAs6DiuX2WMxkJ/HQBkf4l2ATAAk+hyYcANB/Kk4bqsPACDN2lgyKysAziOuARYQOCE8AcCDfrWauFvBgA4UBPtJgCIfP/evbvaPyJz0dc/3+hpyp1fdOzf/8fv2+HLczs8Gb4eAMzlFch0etm20TxrP/nVxw4ApnJqGLDvbpRyVi/lLEfiaGYmU2oYgNncQt13rgMed3x+2PiAb9Sm1CUU9tVS3TaqAIAlu7po2ePHDgCyLu7fKtq7796z+mZJgVejcUeHG4omec/OqC2uJe+B4cs6V8qXjRAHQoFeDwCmdA25HM4Qd1Z0BEQiYeUmAFgorgBAii5SdUkDzudLkgCr4EpjIo7cPfizGWPaPQABAGcLPr/7OOJxyBgr5rJLAJB91FlUeEX2lwcbNV7WAMCSPBB9PIpBGt98mDjzRd7mVrO/+fGhPToyS+VZZzOWns5sYzGzWztl27ldEgNwO9teAYBkDAAA5gry/5tZwRmAza4CxLqjsU04CKKGQKIePHcAjhbzjBiA1GeMs6iegKmZL2RVmxXyM8M6aaOcssxiaPN+2xbDoYBJAMAsMtHAtIfCPg1+hLNkyX7wsyd2dG724tisXMMHEDbHXPdts2pWzSZsd6tqxXxaoWscdpBiUQDrcJxMq77ksDQmlZgNaennaVYtV2xzs6G9BACZceRdc0+mTyaiB6AHuC2ZGAqD8ANUBDG4DZIQCgCELd616bjrzIyFN95IKBYAeHwuFuDCcvJrG45mAgBHCwDMtE2pJ0lWVbNkouYoElT5eSqRkPnU13wBNG/U01YupaxWzLwKAM6RJoWQpOi7xN43SylFvHne9c8ZGIAAgBzuzq/aSwAwkS/aYD6XtPSNACC+Yl0aFtiuFK0TAEBYhsw1Do97B3l77907tlErqr5ota8EZsW1imvZ73qDgRCQdx/s2Z//6dc1bnPyAMRr22sgycUTabvs9k0A4PMzG4zwf3JWJgnJKwCwanduAwDWlmNDDBPLWhMA8MWplAWobvBbigxAQkBIZIYZyCGdmpw6inqHoCsas9Rl2teWIabBOiOE4+n9zr3JJMscAYB4tLtahnpTDEDCXTgr8OHTfqiT2TuSrlRgdDAmAWOQ1K0lzKoGm0zs7PTCHj1aDwFZAYDYGQAK0IBYDwGhme6HbxiGKC5cshYfHuzxGgZgAAD5bFJyYe9A01lr64oBGJ/rdwUA1yW/6/WAQNtl6M66lcmrnZzfxgC8CR5KiXKDmah6IbzWmyTA8b1Fvy8+s5i5ayqDdQbgbwMAkZcCiLFnchaAzba6J5zN4itiK4SV1QoAVE2lAej2E9QPBAQlEgM7evE4NEdJ0B6J4SNlhJOa3RKZIMWpW1MBbrA/ghll2ReQpU+ow1d3QwG1IZPDwwMBAWmCAVpzzsm5vy1ssWRCYzUC5jwLElwe7HWqsdMAOM4UBGHifMwDb1/eDPs915ezMdeE5pJsJkjCDlZLXttDGOB5vSbAooKvsZ6PZxoRRPBr05mdceu2X4CQ7GFi+M78nE5tiPUQ9xUGPyAP5yTeG2c63XMyCLBliAnSoXaEMAH7j/WoKL9f5i82OdSC2AH4TfCAGJo+sVp2NrY8oYNHptZwFS5z31tIYh5iAZOwWnVDc3g8oHZwkggPNYxIe+ZmBWWjvKuDHZYr/GSG7VZeMQguzH8IUNQl121qTq6Rg6yo0KijQWG4ZrDreS7Kac0vCEacvDn3BjZgZGn6+PMzmGp7aoCEA4B8n+Yma3h8XHf6tr+P/Hdqe3v7nhMxG8l7DxY/9a3YsGnYozA7h7JMcfuckT2405Afr4haELQkSg/g14RrOQsM1byl8XJU2KeDf1qK0zPLZZOSrwNwT4YJ62ON0UauO1Jzm3vJc+uML1Yg84hzq6t/sBihFuJ9tTtNrf1KQ846AxApfblUEqjc7w1UT8CO39/bsw8++LrdvX/Ptnb25Os3n0BGyIrth6wbD8A5QSA0iQjfzSDTpmkZbX9eXR91dl8e0gP7T8rPoCKJyq7YJY+FMTVTXNfB6sK9iwxAXSzG0//0339tAYoOanzV7Nt0nFCqWb87tdPzlqWTOaXRMoEJA9GNhD0UFhUGWr2eF+q5tb0t80kmkgAyDj0URVA32ThTUwE3jVrZvvyV92Twee/uPYUT/PJnv7J/9a/+pT367ImNB/iSlTRBkHwkBTA52MgEYpLjT8QiKE/ALNJVWnTQdL2AwWMNaTPdBA4zEQDE30jUzgmHNn9vXExAGYphgSpiXzlaTRGAXILBDgNQHQ6FgHiQAn9v1KGMEuzBAo5kyN+nFvrg6cRCqNQpkuWK0CbSMoymqLxsjaw3Toj9BwAIA5DAQwBAsJQYmrP0ggxGzSvQw8GjeNhgc3ENO/KpuVUBN+cjG48mah6wUSgkgz/yV3RfQNB8ZAVcu0bN6dxHJ6c2kFdQ2saLlH3+5Mwm0HjxhYNZo84U8t+Jd08olhJmd/dy9vD+bUmQP/jaN+zhu1+yH//8V/aDn35oP//oU2teT+yia7ZdTmryAQCqn0DBRlhJYCmq4xoO+tyV7R06VYDIbAgc2tyHcp3FtpI8RAZQWMBCkRDlpesFyzpAuAwFEBsBRkjQHAoA9I2GbgvXR3RazLnxgJB5ZAAe5AHjFGt+HTkTbDwOBDDW3LMiI6r0mBsdihiZkMJiCjebThrUe1i30P25f1fNwACE+SYAsB88SfAe84KBRZFFRezIpbzDQRIdfAJTL7JRlt/jtZFIhpYOshYt1goAcu+G2IGQN0qQEC+L0LCZxmtLKMiKAbittMn4cNp5YDq+RgLsRcJvBgBrGxtLBqCKk98BAIw/p+cPb+amR8z/WyTAsdmwBASDZ+b62H7l/5fefv7dQZfuWwAAkU7o3wN4HSTzAgAnU9kqsAG7B6cP0JsFOuspoDoAIHOFlEpk6m8CAPf2tuyth3c9BCSRkEQySjxfTQuDwersREl3kLWLqeLvV4W9/h2Z76ogidclzqffCgAS8oM8LphS3wQA9fnCIZL1Va/N7CCpbz4SADiZ0WQClA8MwDHpZMhgMFceLBmAdAzv3r1jjfqmmENiLgeJHRYR7BGXVz37t//HX9uL4wt7/GJg6WLCZhwsg1yAziUSgu3923Z53bWji4794pMT1arKTIflZXOrlnK2Wc5bPjW3XGqyBAATKfZqGhoJK1I4T6YyzGbP5IDB/rNRLdhmbVs+Q4Q/wER69vSlnZxSH5h97et37c7dXUumKQ4n7iWbSQRgkT0mIVARANlDUej0FmVinsvk7fnzZ9Zq8p6QGydtb6chfxwY+2J/46UTxpuuD4BRKG74O9cKEEbBBEh8s3iAVcT0wx8xV6gIAEQeiO+KB4O436Uar4QzJJBbMbZhlw4cxB0O7PmLZ9pX8ySu0yVOAOZMVLg74889VuP7o8lI4Tgc9iwb2N3IB9lTuceM28i8hrV4db2w7//0yJ4cm2VKMDDT8pkFACRN9evffXhDAnxu4LTJfMkSubIlMyQBZ2Xufd7s2clV27rDqc1p7BlhPAM1cZLGOMnKzBxLjsFgFFLy0pJu4VfInkp9BgZfrSasXJhbNjWx5GRkCaxN+iOx/wgFzDDPqI8AZpN5myYLNk2U7N/+xc/t5Mrs+UuzasMsW2KdcJCnsZGwL79113YbG5I2cZ3opi8ZXsHgWoz2kPbHGgNTI+5bHFQjAMj4KRe9Cx8BwHUGoDfSPOUzpgBrvGgPjAW0A4DUeTD/mL8AgWy0koCmMnZ2eWUvnp/Y8xdnNhwRoOEy4DGeuHP3f0JmLaYf+2QgJUcwSMF5o4GNaMCqVoDlSjMzYdv10hIApC4mUEjBbPhShkA8Sa3whJsl7eXhmfv2RQ9AfHfnSTu9vLaTi5ZN8EPMFxUAc9Xq2cXV1BpbBfdMrNcVxAMAJXYD0r0FqpnCEgDkvWaySavVc3bnTsNqDRrCGbFaIwOQ9d39laY2gfUICaBs9u79Xfuv/svv2P52yTILfMiGXv/SzAwA4Ol12x49fWGfPz1WU9SBeeDSmWUB4scDSaJvHWza5mbdbRm0ghGMlLbm9cCeHx7LvxApI+ylRoNAhIZlcxUrFOtKAV4CgJm0wu/6g54SImNjdh0AjLi8AzPOfBE7RAxADwuUfDNFQyyYwwcJMDJvSYAFAOL9SPJw3kFr1iw8iAHkbwCAWCycn13a558/XqUAz/EALEkCbIn8EgC85p6NPQV4CQBSX8rrD5nxmwHA2OheZ/i5gT4EBwcLX/19b0DdlOAKdAv7a6xVtf/HeRSahbE2VDM4NILdX9sfN9N54/fFsouBI2sS4BWIiLIJS4NXqZtLtYne1Bf//dU6yGuI9cc6AOjSaLdQWqUA+/WJ14P/B5gCAOSrgjL+IAAwsneoHyIAOLLTk0PtRfxBTTBfsDcvrIQkNzD9JNUdDGw0YM3x9SSXA2RETZRW3cW1l8pYTLSkiAy6XwQ4pZwwExl3rLeRwBDZXfFsc3R0pLMKD1kyBFobZw6uPT/PfsgjF1hZ+n+SeiXf5Xw3cfuYMB7Wm/XeHHFZL/uQe3XDkk/Z5dWlwEHOdoUSKh9/LuYB7EPGlfZiFFcC01wyzPO4hBYGpZ9buF48YGuth0OKoBGmD7UdQB2EIYIeYYtJJRyGDOe7NAnDNJMgq3C9OXfHJjUrN2M31Kki4VCWQhjCQmcAWGRWCXJTcBLW4viIdlOoBZlZlWopKJvcusrrW38zYsOBigBkEZhK2GnGfQMvm03hI5mcz+8le1Xn+4zGB/ULhJTY5PdzEz8PbuBnavYBD1hcsxnDFxDMIAQvatwEZifvi3u5t78vAJBwycgGBTcSQDuZLEP3aNDwENg87gn4JhgF1eKy5ptBhElovwNPAsBj7ZbiMwc5xYPskum5QudoPvP7tTqpyICARbu+7EgWDQgIKxT/XPfNL2kMcR3iGGU8ScpeyEutw35MHQdJDEuAs9MzkcUajYa8OFl/qWlPTk7kRQkO9tY7D+1g/7ZlFQRWDMy/rBl2JfJ4pHnE3wGli1IQeD2yOg+HmyzC2Orh5BudvcKav1yXIt1UfovuV/hGAJB5CjaBLd//8M/LCzqV+VxZEppOe2SHz0+tedVXggnSH4WAwP4bju3zx9fqILAvs/AUS8hKMgL/dvb2lOKjBQXz5qEvLAwublIqM7ODW1sCA7/1jQ/sn/yTf2K1RkMX+8c//In9i3/xP0ujf3k+tYO9lBD4vX0SielYOWi3vbmlAXd6fmLPn88N0goAS3XDbHen7mbd+axAvqurphVyUIILkgCfnp6qYynzWKi/Yn9RICb0e3Qs2FR5vx4isdBno4DxbpsnqEQ2H5+TxDqAGR4cnJjsKngCWh+BlngoZcLRscQjgUMUtnyt7sJ2bt+14Txlx5dt++HPL40As0I+aYk5mv6Ziu76BlTTuYymmXMbGw5Y8mAA+4GU+4Kk1L0WKOorpaJAv9bVpTYG2H0YVHNNBUrO6JrkrV7dEL19a7uhv+MZ0e70rLTRkOl4sz20T58d2XV3ZDMGMgajLGCzqaUIE4FVyCKbNfuT77yrJOBUgpToLRlhNrtD+/EvPtJB5bLZt25bymG9z3IxIzNoWKM9PKgwJC+ldO92tjf1h3YLAAAgAElEQVT1OeiI4atFoc4+vrmZs0IxE4zYZ7rvGMzDYORzIclm82BTWW4665S3tYQ0L/rocDidnEleIFk34aEeq45Y0gNSCiUBfO1OW9e+QMpklu4voB90cMaABOU+zkJnZelRFma1F1BemKjTlUjJv4EQEbwKuoOeDow8nxZ+eoVBjj8ds4EAsrvU1xP8nPka2Yjr4J9+n1ShNQ9EFpN1rxhZCnAtiENHgM0GF1gMN6UXEWyLX3n+SNWOi1Y+W7DdnR11g3a3tq2HXCA8HCB3bwM+w00PQD3f7wAAMlajJP51AGAsVOQlKtnLqmB+swQ4Mgpf7cjc9Nhbfy693y94+r3KlLuZQn2DFLTGEory7FeZbEvAL4ZjrH0WL/huaJuWFzv40dz4d8bYOgAYn1+dSwCpELqAT5xSr2AALn0CVx598WX4/JKdyGcST441AJDjQgIGIM0VityJ7e7WXwEAMRXmnaqwip0umcB5OhbdRua2inQZVAYZBG+AAmlVT61tnKv//aIEeKH1Ab/TFBvbYm7TwcA6HTec5jljih8Fl3xA1UFlvrkHiwcwwe6maB/YZIz8vyvAtC8g0RmAaqL1utZq4QGYsbfffsvu3r0nGbsOksGjTMC9kKm0XTV79m/+w19JAvzo+ciKdY7Knl7GrcSrh/1od/+2tQZje3p0bp88uhJxEpIXtgIcgDdKeduqlyyfmAnUgQFI6nsy7SBmuZhXUYXsAhsPedxO5mR2Wb2Rs729W3bv1gM7fk56J8z1I3v+vK21+0//7F15OU4mXRVg5QomzAVZY1xdXlligVdZz168eGGddt9y2YwXwSoAk3ZxdmqDwVjMKAIS7tzdt/v3DiyfT8sYPEpcFpia4yeXSel+sV/DNu12R3Z13bXhANlTzoG/XEnFF3LAQqEiE2aYTglCAtYAQMALmJs0J9VMEiNjaDYfigU2GnSteX2lw5em3AzPRMKF3AgaLxjWdw4lEcRVqm2n5SbeGfYwvJpIVixpPV0HACezgv3r//On9svP25bKlGw0SVpqMrNGxiQBfv+DO/bV9/bsTnVsw8vHlp5dy/8Wn7dkrmizZMZGU5qHM+uPF3bVHdtVu2vN/sDG87k126QBZlUI4/UGaPLy5am847zrv7DdvR1r1Dd0EIUBmM0jdaJZNbZMYmSFlEkOhUF6BaBDxubOeFfIAiEYhrl10X70s8/tp78+s5dnHvy3s5+Qp/DWZtkapZx96e27MjHHD0leX0gkF24xgTzcfUZ9TilsTn6wwXR+vtB1pvCmS0+9Uiw5AOjJ9KgPHDiXvEbJrN5UfCMAKDAfsG+ie00ACMCVNxfn8vQ5PTu3p4dH9vTZiV21BgLckBYNx6xDKfdCZs+UvMqbEGqg8Z6oAzjkDh1QFrySMPsH//CBPbi/Z/3elVUrOWs0qDfS1u5euOwU6atTNNQc5f6RYn18dGn9Dp5hKdWRw97E2p2BHV9e2sl524bzpKXzJZsmMzaYInNzuRdSWeoW1nCtQ6xx8u5y1iRqFCTA1F+lUtbqW3l76+GubTbyqtdPTl6qKSKPw8HYKpWqlBBKy51OrZw1e3Brw/7rf/pnttsoWGrWsdlkaFkpcbJLANClyi371cef2WA4lWF7lvmccTn0rN+1eq1o+3tbVq+R5Jv1tGnjObLefHh2ZM1rkrgLkuThb4gEGPC3XN68AQAmAwBIE8alfzziNhg9j7V3viKHiPuoqzOcweu+2pLNZ0HBub9pp9qwR2WLOuQ5+EdDAqrWOACAzk5yFtNMgB62R59/driSAC8BQJ7PPQBPj07t+uryDwIAl82vqMgIjWCpswTiOkCw7q+g34kHyLUddF0CuwQVWQ7XkEJ+Vz7YAbSncR7Bv3g13RuPbTZ6IPvPx58DwNLfxfLzfV6ASiijbjL8vggIQhV582Od/RtfN4KSzlKD3PJmAJDfWQcAS3msJFICNQBFaLy7B2B8D5EBCNsI31SvP+VpD0CkgoU7DWQ/teHg0i4uj+R/myshGfT9mQeBI7zHZROfcRTIEgLcwjlHgR2o3KTGcRa1gzh+NvCgGL/Oy8bajZRkZO+sv36N/Gv82RjACdmAf+JkQsOP2tqbaglnv639bgQOI+BMTSXixnxhvX5Pa5NIEfgKzji7uTc1c4XXlz3XYmHVWggTTJBUPrBhSIiFkKNrkU7rDMjruNVRCKuQZ+AqQVVnIFkcrTV0Z3N5H4e+rueDBQBQhBmA1DygJl69bk/mpI/VA89Y3keUu2ouhDOaPgOALUB+CNZY97Fkb2NzoNmimkzhH55KKzk6Z0kYaIGABBubOjJaIPVISYZ9jociNh0w4rRg+eSBmRwBP/d/97PgEuCMYZWjAJZW3DfR/Sqd4ch5gPqNGubi4tJyAmJXZ46onMP7+v6DB8IRjo+OVIcAHNZIGYuPRVIgLfNJ9iONktUJqlMDLJxXknnVuKxZV+dXwloi8Cn/QzxdbSK7md29hk1nPVvMxsp1qBSLLjUejKVaGfTATaYGKSU+YFCLVRyUgNwj7isMQK49pLD1uaz7OZlYjeCPvX2dWVG4Pn/+XIFveFDeu3vX7t17S/szihSX/uLdwtjJ6++oJvCSzOSqawAgz/7qeXNlqRU8v9OhsbT8BOHnGaBrRB/3Blj6Fug9I8tm5cmjquWsg8Lpf/xvawsYPgCABIGwib54eSogkG76RnXbOr2BjMuRIz45fLkMMQDxh26LoaN09ttbAtnwEIDVJInMEG8dfPpYJOd2/8GB1epl++Pvfsf+8Z/9I/0OINcPf/hj+9//t39pf/WXP7F+1+z9d6tWk0/grlBjDlGYm0bGVfOqaccnV0Hf7QDgzk7NGpt1dWX4eVJ9GUi4ldy6tWe9Tsv9+ZTW4+au8l2CflwoaTIxgLVAB6AA0ABQxuUpTq2nexY3C8wUkUjx6He7bqy4figPktY4yaCmMmE+f/LUfvmLJ9KJ0z/Zu3XPLjtDSXh+/qszK1eTAl93t3at1bwWsFgpVe3sjFSorjYbtOowJLm5MiQf9lQwMmjxNUQGnc8mrZjPalLAJIOxAYiKOTmLIwcVvo8p6a1bB5pgLMag9WeXTXkdlDa21JW86gzt2cmFiuDzdtdGs7iA0ClxALCS8yTgP/n212Tm/t3vfFX02I8++8wOj87s5fm1vIqaV0Prdry7kkNmViQNJy3PuE4HI1wAzpLSjTCTLxdzbqzfurQ+0iGYpI2K7iMBK1yDQhFWSUWJufKzGOENgF/FCvS5Cdisd1Rit1Hp03SZoIwrWZfxR8cEk3hARyLonRX38sWximkWVwDAdNpp9BSBbkicCIcCFtHVwuPvI0j9otcajB0CQ4ZDa7W7SurDs0ebRKAIA6osPfwAbwFDYGHCbEg420Zdv9gRWHHcNEbl2xQ2qLipr4NgHuTh9NDYweUAweFGh5zgPxE3EjaEVzrI0WRdr5bURocEGL/P7a1d3d/4cMq5dyb/UAAQGbbAm5ge/RoG4E0AcL2YWW5+oWBZvrelpPj/GQDgcsMKHfBXDitrxdlNSfDqYgdAMcgJ4vdhZf1dAMBXqh8BwIBjJGUjM5/JGxYvUSQw9OdTCZoFMQRkYts7G/b22w/EAKTdmiuUnQFIscb4oBGjVFwvRAEAl1IIHbbdKN8HNwDgbyr/2Q5uhoDcAABxUCXEp9NyT68AkHMAVPHKVITdKIaQS4gl4+Fgydc55sZIGlz66/KGFQBIA4r1FvAKBuDBrVsCAEk8jcWYM4BdAgzj5V//+7+wJ4cn9vnhmKahWyEGABB5Nfvt7v6B9Uczu+qN7OPHJwIJO12X601HM9so5iS9hGWTzUytVkbyw5qE907SNiplrXl0wOVhF0BLPiIA4P7egW3Vd+VFdnXZtsOnR3Z80v+/2HvTJcm2675v5TxW1jz2fOcBIAkQBEGAoiTaMqWwGLIdegDL/uJncPibP/kRHOEH8CtYMmmRgkiKBAmK9+Je3LHnru6aMqsqp8rR8fuvvc85mT3cCxCQKIUScaPR3dVVmefss/da//Uf7PqNmn3jm2/ZSqtiw6uuXQ0vxO5qtqoCVrXfTGeG1LzTPhfAKAYCXllFQE+z8865hlH8u/zsym7eOrC9g23Jnja3NhJQXQwredAw4GJtlAUittvnChg5bZN+56ms8gEr1QQCUkAKECwAZnDONASEiSGm5oqhHfcPyRUF5UiSrHxxrpqjy6QKkHc8lYxTTBHO3G5X5y4vZ1R4qAj+q0zxVUxWS5oor66uifnPea2iXCunbIdHXfvhX3xiH356Yr1xSUbvucnUNstFu7m/ar/1O98QAHhtdWJXAIATwOM8aSJM9wQUkPIrD+Gx2b1Hz9ygfHilZODLfk/MKfzSAJFgjz18fGy9yyudWYBrOztbAig5XwGuyxUAQFQMY9vZXrdWvWortZo1ixVrYIkBUBcYIEo+rVTlQzi2uv3bH31q9x6fachH7YDHbaVetLWVkoI/bu9vW34OsO5giABAcoJn7tXG+qDhp2aMTbJ8ytRITfVnAMsAgDSMSpX0LOwUANTgCgAQKWYYYmH6HqSfDjak+zrNDJ5vQxKAx33LGeDvWGuMIv745MzuPzy0B4+OBEL1+mN5ZQOiDq5cAhUDAqh7Xa9Cs+l1gADAq4HOPn40A/h//Hvfs/fef93WVgG2YA4PxBw+evbA1x6tKSFcgN5jEiSb1mysKZQPax6ae1JwJ+OcAjFOzi7EAmwD7BbrNmeCjDSZwWKxbPUGALADCBEAREbLdScUJwEAx2NrNsu2tdOw26/t2p0729oj2u1ThQXxb/FPIsSHerd7fiFwCuXH7Wsr9s//2X9lW+sVs/GlzUdDT81F9gRIakV7dnpmZ5d9++sPPxaQKAk6JuuVnFWLOasV5ra+1rCdrXU1+9RdYv/NGXQX1Zfcu/dQsmzYF42VVbt+7bYYgLMpg4FlBuDXBwCzZ1l2bBcBQEoMAkHYf3I8gzRjAH4YBNLkJQBgqPMSABDV1IsBQKUAEwIynNl4XjJk9GNk7ISHIAF+cvQSABAyAhY1HoCW1i1pnxIHddHLOjJMnI0FcwiSw2KIR2QzZRlv2qvC+ZsF//jzLCDn/ZF/P8IiY63I718GADIc0t8nIFMYdAcJceL1+xIAMAugLL+f5drEf87iQDYbghfrau0TGQ/AVzEA/1YAYByk0qOipLGJdc4P7eTs0IbDS6WoaxCiAWOwLYossOhViY0VstkySh1ABff9Y1ALocFBksBcDYF63t8uDZaj5jNctOyQNwFrAToBgkIwkeS4UQmCDJT+Q569wXMZn9DI3I+ezICQgJ8iBeGf6N77gGKyRSqWRHoAFGKwyZ+rP0C+L6JKTecpL8IYqNEEiAVgFJaWvm8AW/k7esNY8wPexf8P+Ke1rWvq1kWqHxVc5YET6tLC4qXXVOBgABL1M2DmhBf9Y8IERykTejzYcGK1y4cO8pTfL4WgMFgI18glzRCCfOhZa7j3Ii++nv2HHpS+XcMMZNiEUa6seOBij2E+g7Vg5aQtysFYzkLPCZi5ilKScGcrOjkpMF3lbew92soq4TIknPszQ3JyZIjyeU5P2wuPGFeiJL/Lkkg8d27f1D0lAO6s09GfEyqTPXuxIgBEQ229uckZl4Le7v9bFrmGc0CAYwnSEyQfB0dPTo6ELV27vmuvv3ZddTdDNWoG8imQ4ML+6553bYC9RVB88sY5P4p6P25T46GRzowGAIz2X/FD8oyKFJCbqae9feOWanuIRg8ePFCIIvcCuytq+2sHt6Q+ke8fvr0QhIruBQihCpueYokQzxh8GNZSIuMNAxA1P/534FGR/bfAGExQyggIpixBFoQ+WwgBqUqqX3QA8P/+X78xJy1LBWKxKVnD0bMzG41BepmcN+z4qG1QgXngLrpd3VQ8WJqrLS2Op4fPxPgDMDlpnzsASKquAEACNPAoKKio3Npp2Ztvv2b/4He+b9/5zrfFjCC2+kf/7kf2b374Q/vg3z8wGLDvvFX1oJC9PU0ZudBi1+WIz66IWXFycmL1hsuW8K/ipjA1RMpE83XWPlEB3ru4tGvX9n3iMnWaMOg671fbUT6nBeVUWow08TBIN0gZZoZNU5HdeqB90+HfNCMAKI8sl6/GF20vr7iJ8LMpvD788EP78x99YOV6VQy73Wt37EuA1/6VffTpQ9vZ3VORZeO5HR0eq9gicOT+g7akWc2m2e7umvyjlAx71raLSxKC/O/WN+oq6g/2tjRhHfQu9bAQXHF9f9c21zfUguDLdP/efYGE7733nlVg0NUI5xjYs7O2Gsnm2qaN82UjYfAnn921w6OOPTk5t8NnF5I2SWxG6rDNbH2laK9d37W/9/1ft1//1Xft3Tdv2Y//5i/tX/7BH9qPP7hr5VrRjjsT67RNAGAVdgHefjXfGGcCV2EE5hThvrm+JkZipZQT+w9/HuLPYZ5u7yDJLuqwUFAGUeRra2oOKHg5QBKWWpKms1gAyEcsvCLbLP4+MuUmYzz8fHIcTb17vYHSr2hq799/pE2NJt4fUE+Fo9mKzAb5MCxJFOIBEd8jGxLNA5tM56IrEPAchhZTMHldMH3ATwPwwd+l0puDTNzlDIH2nwBYaYEneSTSfQqEDJU8u4vzHsSUA4Gl0A1SOw4OjM4j+2ph5w9MPdEys8WcqNqRAUj647bYQPGlzx2eFYHYvZ5dZVKA9fm+ggH4XwBAv5qxiHgpABgu+vJ8nH30FwEAxkL6RQBgk7AaipAAABZzeK/CAJwodAAAcHN7Q/tzCQkwgB8DmiBxgn4VJ9LZIo31puIlSQfGYyYTQrOwSAMASuG8lALMdJWhB882D9CsDzvGAUANi0h5g8miFGFncESjeDEmw5Qehgjy0dF44J4m474Nhj1JYX1gNBa7rnPRVpH6+muvS5rHHk4j54FK3qRED0BsOf7lH/yxfX7vid17MsYaKgCAPp3e2dwKAOCekuQHs4J9+Mk9g2h72gbsK9h4MNUABQCwlJ9YtTi1tVUP2ijkkdQUBQByNgFSXFx2BFxSdFMvMyzaXF+3tZVNm17N7eSkY+2zczUWr71+0/YPNnUNur2OjYYXsp2IXrp7+we2tbmjoKnT0zPJYATkyb+3aJNpTiAC5zu+cKNxzw72t2x9Y0VBDDq3AwMinsHyr1EiHnvi3PrdkXU6F3bRRfLDEK9u5SpDGnxi6kpJfA4ArDTEjvTvDUsjBQCN9MWcpwO/CgCkcGWvZmiiVELkUPgMAxDOnJ1Nk80UHOkR9xxZTHzNckU7Oh3YTz55ah9+dmxPj6hZ+oqyWCvO7fpey373H33Hvvnunu025zY5u2vF6YVZBAABeZiWj6fWG8/l0QsAeHbRt+5wbD08CQf4OmNgvSJAtN+bys/u4uJKxS8N4tr6qhoFzlcYrKXyzIpVTMXzSrpnar9ab1mrWrcqzKSrsQBimWlTB83wd6va1axqF/2idfomiexlv2vT/IzBtxVLY6uVzJpl/H4pxD1kQxmGgYkgLyEaVjVesA2o9Xg2K6pP/NlAQbGqJEU8o1qttXD+FS0H+y8k1HoAiJvVpx5SbhsgZktmWg6TFxN6nlkAQD3P4ZnmvrYvLuzZ0ZkdPm1bs7Ul8LR93rdedyTwrdcd2NUEBUY0Weczuacx7AL2kCHPUwQAK2a/94+/b++//7rtH6wLNL/snlqve6rnhz1EMmBz9sJ5+0Jr+NrBHQXznDw7k5ypVKrKixBPosvu0E4venbZH9uEJFwk77BS8aXTwNsN4qO0GgkfHoC8T2x+Li9gAHbFbmk2K7a10xQAePs2w4mZ2H/OxBmofoVR2O/25VFHunE1P7PbBxsOAG5UzEh1HPb0/eSDSMplLm+d80sBgP/+g4/F/uD+YhkQAcBKcW6brYZqO8BX0okBXZH3A5hfXg7s3t0HdnbWEaC5ub27AAAC7sP4JQgIn66casqJ9YdBAhxliLGpD/K955j4mSZsAQCUXc7ccqQwCAAsmR4WAECSxpFzsfak8FTcts3wTX8JAOgMwJACPC+lEuC8Byw8Ozy0n1cCnAUAHSjzILgELAHAeAkAyFdHxUfCOMsExiU1cgaBUz0Hwzl4TjmQH+x3Yv2xxADMAoBxIKC6O8oyl6RuywzAXxYASO0RJbIvAgAJAXEJMMzcJQZgklofWI7yAFxmANJTukoo2phw3j09emCnp0+0F5WJYSfkMFwL6m+3IPHFq6BCKc4CABjIK2KYTgglDEOW4Lsn65aQQuw2V1kG4CIQnA1NjINJwDpsMDTQYC9DforaCIsD1e2wxp0Mixchny8yDqWKi0yx8AwyBOUaO1HDPc5h1HGuQHLhuYuBIFGFxb2ARMPrMrAE3XvcP2skfFC4QOjhFWXCUS4rlZY3F8k1SNY43ycMkaMfPcMYt/IqCE/QGp9P1fu7ysv9HCO4zH1y0kEgN8wmIUcBIJLhJbLVclANpNdd6cekzF5cKJyqofwDf/FzBeAFAFDsyPHEz+igQETNE0OanMSbs5yecffxdlIIXtp+xroXfs5QVkRCB7cGNQav5qrLuP06haCuotc61LLUc8svZOiVIsqNod25c9N2t3fs8PDQ2u2O/pyBVrj4+gWAFgINOQ4Qw6K3f/x5KDCdAXhlJydnQSLu/vwEdVCHAFLiP40NTaU0t7P2kQ0Hl6pbAfYANAddFKRu2pi1ISAcy9db32AtoqRjDQE6snZ56V6GGrRzxvA+bzdvXbe333xT652B/ief/lSKwfWNVdvb3rX33nvX3n77GwL/sCeZ8iyQAhwkwfjhAgAWik0rlgB6s0nsEQicej8TCEBasgFI9zeGP1o4a5IhUPi3GZmwghMDAAjeVWZd8Qyg5vqr/+ufz1mMcUJMMXH45FheMfXmmk1GczdAfvxY7DMKHdLEbty4YWsb69K8f3H3SzGV0HlTeOLtASDYl/ElEmAWcM4q5bmal+9+9137b/7R79o3v/G+FuTh4TP70b/7S/vxj/5SCO/p8bEd7O2q6TrY3U8YgHjB1SpVLXgAA6Q5ePdhGMnmsbu7rYKDYjEyAKFpPnv2xK5d37eVelPNDQaOsMTi5sKm4mh7QXROgCOXdTGhTn2uJAHG+27qpqYvBwAzD3USauE3ptNpi8Xw4MEj+3d/8SOb5Yu2d3BDDEBkEU9P2vbZ3Yd2cP227e5es+FF3w4fPbXO2Znm3CfHl+p3N9ZrYuxhRNnpdOzZ06eSlo2RbK1hCr8tqe/a+opYf53OmYqJve0tu3njhu3t7smXi8/w0UcfqUn5zm/8hp2dnoqVCbuzh0xkNHEJcK4sCfCPf/Kp/fSLB5KkPXl6HKQ3buLMJ7x9Y9NuXduy3/uvf8f+3ve/bXs7a/ZHf/z/2Q//5E/s408+td1rN+2k3bH26aV8iOqlmv4j1p4px917d7UBw4o52NvXGlhVQAshJW03lbaRPtfe3rZtb2/KbB+Em/tJKMfu3q6AQGfvOXDnuvlFdmZ8uLXZhMNMgRfQrMPEibUA45MJBFNNjEXPzi9k4HzWudAUBB+X3oDDkNrP5b88+AL/kAihkg6pfvy6nLgWN1EKVqb1vcHQLrsDby4GcwN7VM/CORMKV34fGb4vyGNI9uVFxqOvwUSCtuAv4MADh5CYTkjeQxHE9YngX/RDjFPB7AEQGRbZCU/KAHQJcCkcivy7CADyvWiWAQDxCot0//g1kikvhYDEz4UM7D9lBuBi6rXuTrikixLgeJ0jwPczMwDjN1jSyAL0/CIBwByhAzPLMAD3Uw/AF0iAt7fX7fU3bgkAFOOPZDmkvwRICIiGihSK1eCzxf4AS0oeWdMUBJS/Wph4P1eZRBDpVQCgps0OAHZ7F+71GUKAxABE3iFWjrOBeRayACCgAcDRBBbgFcBfV6CYmAVIakdjuzy/UKgPk+3bt27ZtWs3tFc9DwBGD8Cu/as//KF9dveRPT6eWmXFG84YiLG3s6XzaH1nx4YTT5D/8OMv7bjdt+OTiVLnJlczW6lXbHO9YeX81CqVqVKAV2r4lCIjKdpaywFAGICckfLMwhsw71IXWJzrrQ07Pzu37iUgUdmuHVyz1TXO0oYAPJJC8U+L0mgfbBTszTffVOov9iA0QlyPQR8JqbOgGV7hJ0Yo1fjqUnv7agu7i6EXvjFUq+Lsa4pxil08iWERCTAljIopK6EfJQA/gA/kKyUBX6UqEmBnAJIAnA0BiQAgQSAAovJgIvxiNpFlSOe8LeP/oho2Bn/uacR/0f+GopHrRN2BF7B7FKWFNV5mvHfOJ5iLOnvw1Z2V7f6Tc/vJT0/s3qMze/zwyMq5oq1W8ra3XbO/9zvftG+8s2v7qwXrnz6w4qRrtdLcirWK5XB+F8AxdgDwamoXlyM7PQd4nthwMpOHL1Jh2GNITs46fXtyeCYGW14yFFhuLfn+nF+cav2SUl8kjU8sE/czruYr1qo1rTjPyR9JklbAP8BwBl5WtonhPYcVxrqN53kl067trNlsfmXTOYEQIyvnnekCEzc+qzPzgZSfH2MlHnqg2VwG3ISRMWjkLKFOQRWAnx01g/yeGGyJARjkjHNAexom9+GlUYtSLdJX1ajJN9CTET30gVC3vk0nsOL6qo9JL6SuwAYFdinss73929brAZLDhMPX8kpsNEBAfHqdsYa0zCWcnP2wUkYDgoUGUjZg0P/933zHbt3ZtdUWaZbIyPEHvLJScSw2BPeBvZTz8OnhkTVrLbt9+3U7Oz23x49ghV2qslSQmuVl0wNxg2ASQKgcaoQS/peAUiU3bMe/WN6K7mvNexYAWAAAvLLzzkCfm/Tq3f0Nu/PajrVWMUB32wXKGvYErH3wX+S9HR0+FrsRAPC1G5v2+7/3O3Ztb9Um/Y7Np0jpAThgQBTFaONaoij68QcfaX/l+a7AiKliDp+z8fDc1lcbtru1aStrGzYaU6Y7S+4AACAASURBVPg4+Oe+2SkASDNz/dYd29+77gzAGYoN72WyACAKIvYzNc1hL0ma+8isyIbPSSIcGylYLwynPdAorxAQJMBynHcvJIF+AQAEDOQiyi7AAUAYkqR90ryzxl0CHD0ASQH++QFAgO5sQ5sNAYk1EgzAVwGAUerpdXJgJ2cYfxq6JYDcoiLiOclalO5iWxN8Ad0z7SWvxPfPn/8Y0rEM7HlYnnvxJUBSCJhJv3N+yTPr+Z/5IgZg/Cpndvs9ehkAyNcmKcAXPZFRXgwAZt7VMgCI17l8WTOgmHqQkT16jCfkUxtenVu1UbV58JHju8kLNUgVVSnyezEAPajPgxTBd/C3d4uS2ONE78pINgDc0EAt1NVS8gSwNv4b6oqUmZnT/qv0Xbw/R6OkNuL/d1GE4WcVQrsAmzgv3XYHFjZ9kH+/GMIYiTICAPHhbzYNT+8ICvE+qDO4vtRa3pNNrYzXXQjhSnoZnSfzhNnIEFmKPlRlgEwjrCUYTDpYq2cjAQAjC5XBpDdbsn2JIRtSwPK9AwCYkCt8zVI/q7dknYeFizKQzyQ1B19DMvLVWPeQZ5b3wPvLPrsCAOcz1Z6TmROV1APlXYrK3wOgRTB0PJmJcanwFSzIBkMPyuM5DsxCWenAuoz3gX1YXu6ulmHohneimIEBpGV/5wXJhuuvNRMwU64r4BvPCc9BNvAx5h1Q4/X7Q7t9+6bdvH7dnj5+IpCM7w9Q7K/Qi4ahEjXoSssDX7FiESjOuslRV9V0D/kevKQCDQzSa/t7GlzmC2NbadXttdv71rlA4cCf0ToUdIbjPU/WBS/qGeoCvgf1N2Bzp43lVl+4F3s9pDjWp9Yr++d8YkWR3YYGVPTmW9ft3XffUu3cPj2zv/ngr/U8bG9t2K2b1+3NN9+2X/mVb8lCbo7nH2NdQnFeBAAWG4HVt7i3xj03PoPRJoya1pk+gZqtRRKJTZnvEf8sKPc8bLRkBYG6ng6c6/zB/+aiMEkD0Zdjishmw+5aNFLBTpDbHh7Z2dmp3bpzR4sCv7ViuWiPnj11r7jBwDrdnq1t7drHP/3C7t5/IJ87j65GwoCp5Nx299ftV3/1Xfvt73/P3nzrdQEpn3zymT2891Dmm9f3DyR5pQjc3thQ6hsAFgV2uZCzcr4oGikPBI2h+y3wwFLsOajAjaLGdvaQP0BsgLqQNI2Rlhz8CvRFTPJgFvCQKkhk8chKH9RAxcyw/OKmmmSyx70/bHh+A73gBGAF6GASyn9sDPVmS80Ak9Hjs/PE/4ki9ac//cwT36J3W+Z7xk0EkEoTEx7aal1FFRsDxu5MCPgsasqmMEEaYkreuX3HaB7vP7jvD0WQOAthBvzBPBmDpBINeUFoNYX+2fmV/dXffGx/8Id/av/633xoq82wM1Cwz2d2+9aW/fqvvme//YPv2G9979t2cvTIDp8+tM8//9yePHtq1RrGmyREVZ3RNuDhvNLhxeZGYcRGwmFAMqe8lUJiFmbd7Mn4VWEQDcOxVkcC4feK+yp258qKra+vWRF/xEiN1WgqomjhBrEBjhxwiv8hoxazYYCXl3v/sTG0zy+t1+2J4g1z5axzbs+e4Q10Zu22id1KLcjeqfAW92zVc0QTxa+cN5p/vKQaom4slQuWK5atTzrSlbM68NjV90yHVipC/SVX/MSXTUVU5vs/Dw6mVO+4TLPGyJHtypuNTa0AUqLEx3gkZtiDYcKb/fcCtDIsPwGAu9EDcEsTxOwrFqk/LwAIO4XGOtLn47Mo8FdATZzGxUNwcdIZG4GXAWqLACqHx8LbX5Df+OGyvG+kU0b/lykIrRRv2MapyUSYJL7ANDt6YiwtnuX3vcwAzL5/FeSaVKbvkWSynwkAHBOUkF4E97BJX3wepcDLA3BqBwfX5K/6XAhI8LlCAnznzVu2sb3hD0ipbDnAtoqb7hbw4GBjd42dG9fyMMHuDUVMZAHK0DcUvSmQunS/AogIkEdRoQgJJn4wADkYOSIYZPVI1cbWwE20SVMXEB7SIfHKcom8gxWS8MgrhWKKwCUHABMPwDGhGiO76LS9eC6X7eBg327duq2JNoWC+xqG8J7gAXh8cmF/+Ed/ap988cCOzmfWXG9pIENRRDMOg4a1zxkyK5ZlI/HJ548k8zw5xdMuZ7PJXHsmoF8ZBmB1bhvrDXm0FmFj5efyiY3DNCbQNMyEIMi+H7ktwU+jsUI7mKTytQcHB2LqCeiyqQ2HpKgObSIPNTeOhvlGASUQlAS28UgDMGoLPivTUUAdGIMCK6cD42ivNz1BV4l/nPNig3LGl7SJ8v0YUFFUU2QzWFDgR6WlibH8WPOAx7DAsGeAhVqzQoFf61ZCdhGKQN3D/EgJ1UiAbT6w8aQn4+7jp090nWFSuv1I8EPu9wRC8jmRAvHrZfdSax6pb2MVCTLSR3+v3HuAoZg8p9ssqWrTJvOmPTue2Ac/eWiffnJXeyRWGjubFfunv/99u3GtYXutihXGF1ZFLorUmnNrPLRpbqwwrpiSurtz054dtwUAAu5Ql/WHE7sg2GVatNOLgX36xUO77I2t0WzZbpiAKxjtivsz1LouK12UgSdrJG+lvCfPzvBUCkzvZ89ObHtvSzgHQXEDkTJXSCixMT5586kBh+G75kErgHoU9SFZUM+Mswt4bkqlnNSUswkg6gWPuNWrrgZgvVXLJdvd3NIAl4HvSqOp5kdeUjL5cwCQ9wn4Fz0AAdejNxlNjzdpoekLDRprHQAQALvX71h3eG7laklNR7uNbzTfn6LS/bIH/bHCKJqtNbHyLy+7dnx6ZsPxyJ4e9bRVrW/WbDQhhbKu5vf8Auku69ns5u1d29lasd3dps2NNF6YsV1r1su2uYU/Zl5p5KwbZx1U7ObNOza+mtmzoxN7+PCxHR85CU1Y09wMgoMGjty7POEUsEzqquW4jzylw6BcwVxffrxzjN6rDgCed91beq1o165v253X9i1fGlq9XhDI58+jA4kx3fPk2VMBgSi33ry9Y//gB9+y1+9ct6vzI9XtahDl4eeAKL0Cg80P/uZjNeXNJs0rTTGLZ2TTq55tbXBdtm1tbdNGYx4UAMCQBDk1e3D/kT158lT38Mat27axvisPQMJMAAoZAAAAlvEYLTg7aBkATGR9gQEYj+3YGyxKgNMUbyTA6jfoFxhMKWrTr3UOBiC/Z48KDMA54R9XLwMA2/b5Z/eU1twf8JwQAlKR2gbPKGcAPnspA5Bzib1tsX7wphkAgPXv9WBaT2QZgNGPLjkh9dz4J4/m8xEwUzuITDIAcGldsdS0Jmm8i75x6Sm8+PXZwC5Vs7HPSW5AAArCN2B8kH397AzA7LUI7zF8Zt+nA0hQKiYMQK5h9udg/cCe0L3saa92UCmcT/Jfz/TjgbXDHhTDLbxGLSn0MAJGPAMEDjx4+LmdnD3RWUpvIwZg3vcst8BwFU58xfvAvRRglaN/dxDTww79HJaNSvC/ZF1E+W3896yhKOGOxAmXiruKiq8niIT+hP6I9yDvbQwT1C85wC7Xc3rwXF7nRrQUYp9nTQm0XFqTnJn8G4AXSC2wC+m1qN/9vXqNw8vrNpj5XttDqNBnDUGK1JCR3cieB5CbSJYJOGIvDL596soz1j+wKSP7j/2NnlQ+1DFMBVAzZATobGGYM3U/VV6o5+ijfZgFacJZ7AJN53MNXKg5fTDlfQh7s7oCAafuLajMA0DF8NmofaLCAAA0AoCEVyhUChlyYAcmAC81SYYxxvUTsJ1IsflcHuCCPzNPVQQcwST03vCTzxBCFp670A9yP7JpxH4fi8pDuH37jt26ddOOnx3Z/Xv3ZGeDCmX5pVoRm7gKKbvOfGfg6pZW7GOBSTkZS6lAfUIIJ2cq/67RAISfyBv51u19a9QJGHPvZgXxYamIpLnpdiDUMmAk9Rp5EXUx4dtnqF7wGoYEQ8Kx/1zV+4TaEuA3mAgmIvR6f7dm77zzlixqLjtt+/Ff/7XOdXCJ9fVV+9a3vmW/9Vs/UJ2eR7bDWiq5IgWC0ESJ0jAAVy2PZUdg+S30m5JsYzfkfbfuXw72I4FuYZNZIvEkdU3i/7c8sPEUby1ernv7D/937YJxg5Eni2jGYaKui58XUIVcl4dODVFozAaTkcJBrqCuDsdKIvvxBx/bRz/9xE5PT0UF5bOhFIWRe/PWmr39zuv2a7/ynl2/fmBbWzsCWEBo0cRjZApQRUlbw7waX4OYxDPjz1OfAS6Wo6RpEy2ac2jGHMTLbPiZixWBjgQ8YlMICajpBvv8RqtrFdKPso10shFnEJc46dDXMXFmQ1LMN8anQzG92CAapLta0c4vu/o7JDuKGOf/A/wEcFYNb9jY+ZWHk80BAEaNFWAHUw7+XE2bG81yCIg2TvMMgo6OHl8uYrCTJig8lkpFcrSKhD81F/wnSULRnh5f2sc//dJ+9Ocf2p/82V/JD0cv0hptYttbK/bO23fsm9940775/pv22hu3bDLCn5BDg+k2ZqxQoCsupxvNxDrBIFT0dg6DOSg/IGYoYOS1xUCVIh1WDtOChhD36cwT/OJ9iZMvDhUxgoJvFA+Qfw2NqhuPyj9i4kazCQg4GiTsHjYYNa/IqXo0XDSJyKnqWtcA493u2AZ9r/nAGDmHBJ5T/EoCxAEk2EVNyrJpcXYzVOFGouDcbHg1tiGb/djlRASDjEfIfZytGB90HfABcNPhmpEI8L2XvH15UhZAq+yET7cxTICjUXCk0XtiVZpalV372c8QTbXj85AFAAmDAbzPYmR6hgXWTXQQvYgBqElllOSH1Lr4/SMD8O86AJheo8DsC/tE6r8Yp5C+TuMrKe5/QQCgJHaZfdADKtIU4K8MAfkKAJC9m31oSJE2mdjBwXX5dAEAwvyh0aMVjUb3O7tr9vobdwQAzgoUuwXLAWpVK1ZA9lcpeyAIjQHnAoc+8tHAAGSKEAc7v0gAEMkb14UjZBEABMCaCgxLwcYQ/oJklCTg2ZWNhxSwFNAuL2TfAkg6x1YBgKVclvfazZs3jRAuTXdjgnEMAZmV7ej43P71D//UPvr0nnX6hEVdt9bGjgoLihz2RIpJJK+5Us1Ou0P74u5T+/LBobXPaKr9CGxUy9bC1LlI8ib2Cg1rNghp4szAjL8sQIUvxm5CACB2Fjpb3QuHkpWkOcBL3v/G+roKKQpFhk1cD0ALZwm7b5GDf+mQZTpKBxQUWfXKSkgM5PvkLJ9jys8eT4NBqJOHOagglR+jSxlldD52E3QlHcP6KlStUm1mAMCihikJAFikQEcazNlBYRb9WpF8jsQ+IwQCGTJeMgyD+l2CPkiWc28hrhVnBSw/QBT5qoQ9LAJ9NAn1Zl1DLBoQfDaPT090hqi24DOAZ+fytn9wywrFdWt3ivbll0f20U8+V2O1UsvZxkbR/vv/4e/bzf2Wba9VLTfuWRlw9Yr3x/oaiCEidkxIja7X1hTQ0j7v2TxHGBpMwLkNpzMbTfPWHc7EFkQuTZqtS1Ty+jwTpL3IQkQ3d38wis1WY8U2VglYq1spX7Znz57a0dNDQwa3vrkhRhgg42gIWx3bi5IErDDgJzkPx3Avq6xVQfAPFvPF5dZio5bw38J70Su3g30HAeu1ghgot2+yn9St2WxZo9FUES92QwiTcglwbD45T11uBevSwXBPsk8YCAIcXFIOAIgct3OO0qVvhXLe+n28pM91DhOWkcvXxDYcjbAqYRjmfkr8f1QpR6enqgtoUkuVis5twEvqPpQaa61VgZb7u1saGs5nPWs2C9ZcKUiSz8B0a3tNgSAMZ5Bgk3hLfUzxj+8zSwjFzaOHJ4YlkYYW+oUGsmxTgUdF1R4CcUvO3IFhTV3BvkbT2u0PBagDTsCsw4pnOJxZazVv+9c27fqNHWuulBXAhhSe2ol9jDogelOdn53YcDC0ZsnsrTvb9oPv/Jq9/fZNG5wdWaVMIunM66CwPqlt+Dk//qsPrNsf2I0bN9XsSXI9H6qJWmliOeDXCe+k2SR6oualGkGNdHqCz1PRWmsbtra6aSsrG2L1wvBdBgCdURQZgD6wSq15gkVP9OqO7J7kBHbmo0JAQgIwNReAj5h+AQCcFcqWB3CUDPhrAIBXkxACEhiAQwBAJMA/GwAooDthegQAHHAiAIBe874aAFzoYwIgmrJPHHBbBgDT+mRxoBq/18uceJcZeMvS62UG4CIASW/EOZkZsi6F+i1LhBeKqeeuxeKwVgzAkGgKMBMlwFkAkP8P8xcAECCQ/jQBAAFMYghIBqf0FN4sAOjPJfuIBn7hCrP/CABUCEjXKpAbxAB0qSaDswgEZOXVSe/JfQ8hbLGHjYBQNtQDcEuAks5bZ6jxooYGvJGklzOOkB8CHoP3HUNSromn1MI8a6o+oo/ya+eyYH++3G5IAJoAT0+jza7FbN8e79P169ds2L9SfyZ7jQCg6f0GEAuA0NmAzlSLwRj6uQChgWHP4JjPD6tO7N8Zst0UfIt7WPzZ3j9jZcWZwX11hnyaEg5Q5QQK9UdCemeqA3gh/2SvRwnJXk+4CUNAAiN4CdQcwyBOgXbQ4ohjxIAUriE1k7wc5zP1uTFRWQGkSWrzzK+xjjNfR+6bm0sY78n9D+FjDgbz/h3wxV8WH2M+I/eX7xPrt4VnJ7BDI4Ab/y7bP0YGIWtk0OsJAHzjjTdEHHv25KkGpMuvuHb5PoB7AMi8tNfCSi1yvdPEYwePHQfSmiXngACpGkx1AsfysrvBw4/z86wNCDjW52u1PDyOdc7+zT0GW8EjkP8mI/fdpi7EbxY/VJh/4zH1PCqesUg+8AZIK751+4bBQKQO/+Df/8TKQa1ADgUS4N/+wW/L4kcAJnUWdYgAwJLsMCIAmMObOXyiLCDPs8KQjFpCkn7UBHmvZ+JAXLjJAoEkDEwSftCLBzTJ/v3D//N/nkfGjvTgSdS7LxA2LsUZF6GgFu3Z0ZE2AaXP5qG2TgRU0HwM52afffnIfvLJXfvy3n27vOwbTHmaPVH8S3Pb2l6x/YMdFXJ4z0D5bTRWrFauCYiBJq80I/AqTC4JswlAUI5JspLRUtaJ+1R42pTSUgPLxRuQKOXNAIQZb7TFzc8DGHhFE+q4MWtBZk6quOj5VWyGFyQl+cbkzbabugPGFF3SZoCA3sDwgr3Bi4IIdJikGEdoPfbZTa4BKOP05HmWkRYORT6pY2wy2JNEBqCkLsGUF8NrGvQhkeQYAfsBll1EHDi83wnTJP4XpKzIKy76E3v86Ng+/+yR/c0Hn9rVkIRbBwBzNrJqPW83rm3Z7t6W3b55oETHaqmoaRbrxqPMZ9oY9eLaYPbKdEWMKKeI615GCnq4jkxbYAjyKpU9Kt6vffDnC4EfpDSy+eKREA1iYeI4mu9gHzI3/i4CSzAg8KThMOP+c+3ihFQAbGA91GpNa6y0FB3evrgU8zLeR4C/6N81B1DOQVX2+0izx3p7vkDJgsw0TwWBfEh1BuO59Yekb8PmyClQRyC8JoChcM0UfzG0w9dn+L4vS4UNO0CcqCaT7wAACnSTybRPqKLsnUPpRS8Oxjgp8w3cD04OLhinsIV2trYFIGRfMXX45wUAYQDi9/jLBgDj8/FVKb+vSgmOh5dPZgMzMDzKUQ6hZijjzfKLBgAjAzDuYV8FAEZmMMUdQAbm869iAGYBQH7GzvaetRrNrw0AMnDIV8tWqFX8vwAAsk/A/CsC5I8Cyi5GoCdlUjhEiYkXtEstSABQNWSQ6X9kALJPLjIA57DLlN7rZshiQNHwBQYgYRAO7lGABcmFIH6eTwrhgXuVztyzdjqn6eYgH1rn7ERnhgDA3S2ZBUfwTxT/COZzqM/K9uyoY3/8p39uH378hfUnZns3X08AQAHmg57OadLzsgDgvfuHdhYAQBV39ZIKo0p5YvV60bY3CUyq6WymUHKrhRWx7dg7h30HABkiyd+RNp59u1iQxQL3FoCO/ZJfYTHyPmAARhYF+7Wag9FAzQSSFV/bvgMUDWCilgCAMAAJRJiM+zabjazZ8r9LiiKFTnGWe6Oi81GPize+FGw0/wCqzgAEAEQC6r6AgH6FAmxUAED3APTAJvd8WwYA5efX79pg2BcA6B484yQpkiaEMwMwhXvhHkM+5OPkLDIktaL1r2gI2tYbAFj6Z3cAELbVqtVqO9Yf1O3xw3P75LP78q6p13O2vlaw3/3db9vBwaptr9YtPxlaFZBy1LXp1aWAUjZZCsyYGj0Z5XQ+AxpVay2dWyOY6FawkZWsO5orLfi8R9DUlQAqBo0kuupswTIDJhBnlsqTvNUqdVlyNOsrdtW/sna7rem6mFsFEnHxROaZQvKE9UUhyIIpcpHDhgYlY8Hhe6E/izMb+XAwx+DP2fQMiymVVppmOIDUavjEleytO68nUmr2fQ0XGCqFIljPT5D3xsbb/ZYc6KThiZ/Lb4QDCqxVQFV8+M7az2wI2Fora+iH9xDps+NJwcHjUk2S02ajpXqu0zmXHxLAGAEwWODgD0nyIXVCLUi0Ls+7tre7a1sb67a23rLOOeBZ22r1gq22Cmpizk6eyhe1Xi0ZPn0EzCEVlBLhsmdraygfVtUcHh2d2NGzi7DTwfAp22xeDdcehkQA3sTu8OZODQVBHv0rG1wN9Zzwd5cXA7EdeXZr9aJtbDaVrIgfIM2U0n5JSx77UENDYpvZkLCbft/IK3jrzq4DgG/dtl7bAUD5OuI9JwZg0a76Izs9adu//dO/sE770l574x2/dznu/8xqlYI1aiWrN7lnzvqDSRNfeP9hRQSbhve9vbsvALC5QsrxinzMq1U8AOtWrFRddfMLBQBp4L1uFsURyS9BIFECnAUAHRlOJcDTkQ8vULoIAGzbF58TAtK1/nDsAGChKrsd2RERmnJ4qKER6ijWca3W0J4Y9xl5XcZXZMC+AACMONOCB2BgOC0rQOK3E2CTob49D+A4izn7WgDnXlAo/qcCAJZCIKS2iAwDMAKAgNiohADwsK4QAzABABd9xl4FACbXNzfT/vPw0RcJAIj3qdsWebJ4DCqI78nBnbQXZC8met1JEOmgOQJWacihgx8CF0O/pfOYAIeSWyAloN4YYk5e/X4ETxiI8ZJnX85tpGDL8yvXJ2HMxZCTUM9mg2X8THc1jMgsAu5I8K3bHCuTAADy90o4roBDuP8gw1eXrZLwm9deSN/LZ6HHlEqAnwk4kkd1x3BmYqOgDkkA84waR9c04AekxPKzYu2RXGKA2NAH8vWyheH8Cz0pbObr16/bWadtT58+tbN2z1aa5cSjj/XCS6rFJWlWBBa9FpwncmfdF0LTSBymvhJu4BYknrIdGJ5R1ZhRN+oaLBEmsmB/4t8YgFbuMe8ryzCNa0Z1bMQfsgzUQMwQezRIiFE5UA/duXPH9g8OJBXutNuqk7L2Tnp/4f47a9KHqeyvAkNDcjVrnBpcZJ7JKAkBpP0nvJQBFUNt6gYGuShw5B1MQO1wYJ2OX3cAQO5PBIz5lXsH+Nfv+YAtZzWdm7KTwe8YOzBIQqgER/59wAYYdu7urtrNm9dUE/70k89spVGR5d3u7pa9+eZr9pvf+5598733QxgZrOyahkRzLFPyDJ+rliOMruD2c64SzXj4YRlHDQHuMR3rLKXW00Az+I5SB7sC4gUS4FDf8IsDt2mQULyvuf/jX/x6uoNQOAXTf785TNv9H2vaqQQ+nx4oJaVUsvsPH1quVLJKY1XSA1JeHx+eWreHOXbeuhdnYn5EAJACH7PHrQ0K36o8XDa3tqxSKNvpaUdsMDz+eOhAkWGoKQEnvEvNugN6HWm0cRHJs0CNIM0Yi8kfjoj0OxjnDIQkBCEAnjGZL55Z7jkWQZQo2/Pfxwck0rFjMZtNlNLXSTseosYDtd0BIDl0ulwln3dT03neLpCY0mBjrCpjbL4HCz8dJ/k0xQE7AYy6JyGdKEy4KdAcwAo+a9GXI8jzgJLZQLNgDt+XZkgLkKJdijv3LJCMdY4YrGj1xrqdnnbt7ARJ7EQ+eL7bMhWeCIVnaoyUZX2jZbduXNN7YVLGBOfJo0cKWdEiDgsX0LeMTw1SL1rNMOVwzbrTkOM9JErAD0D3LUivPdeaDSKw/nQ4MDWbakLT7pyK4gtxKA4NwSAb0Ozx0lFhSwNS0CEEYOlpUv6+4gNK4UcBDpsTCdijR098s2bSLbmL9OrS+8+Th1pCOn8/sHySQBI/vJIXFHAVvEhlBtYbDu307FKTekkqBV7Etbu4UYiDlElD/ToAYCgR9ONfBAC6JMC9EuLBI8bNc7Tj9CMsM9pI5N7d3f2lAYCAFpJvyuPCN8K4H0QJMAWR/DuDjDB9tz4x84NyUVqSTmLC38cGcwlYWj7IXwYAxmsmY+bMAVqI3zdhOAZ5XDKoSL2IVDy4tij5CD+zBBhyDzxU7YUcbjTvQ611CjqX5LislecpAoCAIZjkKnjjFRJgBwDnksLxIgDCgaWvxwAEAMzB/KtjZF9xMFBJNzkrjGeWBwCMNNslANABhTAc4v1nQ2kyAKAYfBRSYS0nISDBA3Aqvy5PcZWERR4+fh6w5/qgypmAcRiFNxwsIqaFk8lAkjnAVfnlkJ7JFHEUAMCEAbhj73/jXS/uAvPCByQxBISB2yIAuLZzzVY3d9X8AjJMCaIqFa1cIcSkJgnw/cdP7e79Qzs9uUpS7CrVokI2kP8CAG5u1ASwAeoB2lFs8azyOSmmYfJR8LGeBUzKvxGJ8lSTT5eLzOzw8ImYAPgCc253Ts+SPRnAAFDEJ9bIapHrRvayAzUlZIpYelSRNrCxX9l4OrA5oU5McmNRqjThqZHNIc+jkgcuAfh40egDyoI8/gryAOS+5Uh6AwAsVwX8PQcAFuJ6d3YqKdV41sEABOxQkvOwbxUBwGbTEQxPnguvlThbYMJR5MZGgK9TCAj3knN0OrPekAmu+8/FgSB/hxdfq7Vtk/GaHR/3fSHiqgAAIABJREFU7YvPH1utWREAuLFZtTdIAD5Yt431FcuN+7ZeLYoBOLm6sPGYezQO8hH3jMxZ1c6OOxrMlat1m8pXqGCI2ZGI4xGJn+R5d2zVlVUFWqD4oOEb9TnHvIFTMYqP36GzYLVHetCjWOXCbGSvktrRMMGHYQlLLk86KVYiNGGoXcLgh2sWkz2jtMWHk1fywGNZEW4MO7VUnlqpdKXCHl9nJMD4AuNHiZci5/TaylqQNfl6igC61kRg3jwHAMZzWmeyKyhgk8C6Oe8c2Vn70IbjvpVrKDFmYmodn56r6B+PCMdrKOHvzmuv2+oaHsxtOzlp61ekwDTXgGnUxig9mo2anomLi6FtrNVtX8noFXvw4J4VS4jYhpLw0p+21sz29stqbPDLg22wv7cu5iWAIM+AbE4aLZtO5/blvQe679RmUaIMUMnvqdmoS6jfXIqUExjN3owHJ/tbrdE0/J67l866IbAI4K25UrW1tRWr1ipBms8KcqlWti4eDbs2uupas5qzd+7csO99+5sBADwJACADYgciCUUDBH3y6Mj+n3/1R3Z6YnbtGiCC760Q6hp1Grq8lUusJQvy8XTgTwN3enYqVQbyrWptRfLfldUta9RaYgFW6y2tfQYBPysAmNT/4Zz094WsDTAhpKkSVsXvYwBIBABhAFYbzgBUA7AUAoKMi4H3GN+wwAD8NISADCc2scgAZHjsnonPnjyzzllbfdECABjDbb6CARibvlgxsP9EoCYOTbP1UFSAZAFDfZRQHi0yuH5WANA9tbKvRQYgAwT/+8SzMHy9MxBd8fUfigEYa9/Fz+8MwAUAsMSAKQCAJZRZSwBg3tmEqQQ4ZQC+EgCs42npa04MwOA7HK+fgzWTpOb1WjTTBywMkgO5JSjHAGl0nk2DJYfYc9T7ePxhBcbAkvPAGWucz4Qc0MOxb8g2ZAX7D3zWOeNJ42VIEO0d/F3G/izW5SIWBOBZ/VCQDPO1Wt+lmoazsOXiADYCgFw/f89p7ca1iUAOv8oKBI/AwDZX7xKk07zP+H6Sa7ikkMxTZwbv86w/YhK+EEk987n2eZiVUV3G9aAX4VpcXF7aoN/Xj6nV3aNP1w15dADKYp+S7TWiVyL7fOzn+HpUF5Gw9CoAMH6u5ZTnGLYYh+R8HWuA3/Oz+PoIeL4IAMzeS/qG+BxHkoyrET1ANX5W2H+8qC1gGSp8UpZH3qNJlq7AoBAuGSS98o8sBqVaGBpqED1DKeaDd0Bg7hP2QlhUAABiMTeZ9u0KIHpi1mj69xgMPH15dbVk7777blLbu5KDvmZo/f5U58dkXLDhYGqFHIAr56qvNQXRipU5tWIJNdLc6rWy3bh5TZ/x7hd3bXW1YRednm1sNBRs+J3v/Ib9zm//drAicQ9AscRRU+YqbtXxCgBwPpvaFc88z9fYZfcRf5Plnbw1XWbvr+flvim5z/fV5f0390/fS0cIgAv+gPClLOw5QSF6MV2PC1abEsoTdNrzueE92RuZ9fHOVrFX1YHPGyxqynBlNh9bucg0lAcdhJWF4GCMAK25Hw4x5Sj16Egbc5pLmSpnTBw19eDAiNNkTTQCI0yJRL4I+DqP+w5m05n0K/6sVPTpgpBoNbnxoAoMj8xJlYCHISQku5lEdF+TCiHWFDHuAxdffOYozaTAkyooYEzumeBBEi7LXpSs+MOTmfplHsZ4c9kURSCMQSY0YpK5+IPAwxQZR1lKbwIrwP4T8Jv616lmFnOBB7FkhXnFQUqmu2JdBhlVwX36YpPA0uQ+yzM5+APwGQB24/VOfNDkmQDEl1LT/X45I9HN5VOGVLYYic2IL3Iml1q0/j7CrzFIIxJIOQP5OwpPn6q6cWy93pAxf73uRqB+f7xZUGMRGk5+1r3791SMuvzWmw5MOvNI2eXp4BOuIBL0IiYWNfOZJL/pVInkU95UUZ5NSImOTk7lm3NFOI3ITktIfwb5j2s7y4CKjLJ09aX/L3KXsn8XC8D4ORO/DDVJzqB0qaXfh+UtJ25F8VCrkwK8u2vXrl1TIlQ5eF8kz4L9/BJgfkaztqIE72hqHIu2WJiIRq/od2Q7zhpdOHAX69EE3Mp+zYLJ9pJmZVnC8lUMQK3PLIgWFmM8FJPpZASsnpsULt7JZc+/dLoZjoTMv/fP5Ic391LrRYnmqQQYYCsCgHyHCJzCEpPP6ALd3EGB7EsAINL14OsCY2W1CQOQs4ADbGwlZV27ZcDe7prdSSTAORuDn1cAAGupDFgA4FwAYI6NFJaSNqiwsSoFGOYSe26wA1CjsCh3jtc+62fJ+48MwGLwABwDAPaCBCX42MhnRTK7qViQFCKSH0uWA8vDwT/+XL8C0kx9UotEgFRh+QEO+pIVrqzU7O133lESMMBrwlBivQYPUQ7TZQDw4PZbYvh4oQ8QOU4kwIVizc57IwVJkVgKa2muNFL2fHxTnF1Vq+VVpNSbFUmAef+6DjlY2D7gcmauS4B9UMMU1mxjrWmt1aZANSa6yEGzACAhIZEtrIlx8O2R3QKHnRjzYdcIUk3Y3FiKEPiAJ+F0NtQarDfcR09nKfYHQX7O88iUXp9LEgjSCavuhxWaGJoApqOvAgBV00T5IRy5EucUQzXYYDDsRg4CavLrAx4xoALrH/ZfNCZn4u1MCF9/yI1g+bPS9RyVyvJO5BrwOfi7yALM51es2y3b2cnYYG4i+Wht5mx9o2qN1Yq9/sYN29ps2XzYlwdgcTaykvYH/Bvd4J+JtcixV6T60SzmJFvNlStKpO8OxnbWG9jhadceHZ7ZvFCy+uqGZKLYWRBSQaDKsO9JjgBQakbkCZ0ylgsaBPpwdW4M/cJZq32NZ4nh2brC4047bQG4+VJOoNedO7c1NCP1+osvvrBuF2k1/kjs0axB0iBHViySgIiMumi5uQdTAADCAFxtrlmz2dDaYDC8vr7u57E8M50JqusdvDtdwbLEAAwAIMW02GnaDynwe9Y+g7mRAoDcpwgADgczu+gMrVFn8v+avfvO+7a+uSWwr3N+rmf99OhY91gyqEFP9UH3smuXl16T7W6lyY5cw+kc4HGmMI9q2WylZXbjZslK1YKdnQ31Z5ukhOfLYr5RX3j6MaqRvJ11Lu3Z0zOBbJsb+zYY5uz8fGgkTANUAjRRowGI8zkBALUn9a8EBAL+cY1gBsL8ReqkOqhWVfpyteyMVgL43NTEB+rRegd7l8lkaGvNkr3/xi37hz/4rt042LLLs2Nrba7bTMwcD0Pj18tOz+7ff2h/8P/+kT16ONO2rWMpgMkCf5tmjRXZwXr9HGpnMT6q1GrerFbKDDE2bH19z1qrm1avEwjWsnotBQBBr2OoAA0cw0Be8jwTYJyek/Fc9oEH6zn4uxaol535kSPEJjBUqN3odWBeW6HscuByncTDNAQEUCSkACsEhGsxmQcG4Kl9GlOAkQBbIUiAf/kAoMASlFbLKcChXkgBvwAchR7L6+uMpPgrGYBLErRl076lwjTLENT+mPl61Suy1ckUHcsS4JfHjfj5vSCHDr7w4T2wf0dWFdYNkWWpPiUCoKTO92EVEWI40BrCSmmBAbjgARiUdCVnbcY6NUqAXw4AXmgAFlVtrNvoZ539HJJJxmFxlGkSkpa5LtmhuK99B+F4ZdmC8e90neWV7Ao6XpzRrBeGa7zcA8/lmRGQYpjsgGVaZ/p7DUMiwK/Mv48/L77/eGbTp3JtI1Ct9OEgAebfyBctnMFIRLlGkVmWJS3E75v24q4gzIbeLJXXgXkGSIdRjTP+uJbUIeotwoYRe1T5bAYbEGfpUXe6MgWwCHAwDZNIg3Hisk+93P1PBIrK5skxjAgYIsOOn4fvKQagerHU0kl9ZVCQqH/LhLpksZv4+dkDuB/8XsEXITU5CwDG95nFTrJEp/iewFcipkCtBwaDFzIDm5PTU9mpUAsQFMP9lKK0kFfmhJ678TjYqcCudkat9zIOGHqWAXvnSKQFr9uxkClbnppt1kMLqn0X0ZpwpZn39nARaKvJTDs42NXwhj2E93n3ftu2tiq20ly3XvfKHtxvW6NWt1KproEyrESeEfokrgs+uRE3uHZt36pYmeVzdu+Lu8IMILG1WmUpXL/xjW8q6+LW7VuibOABmON8KEAOytu8UFW2Qr5Q0cDOpcKBIKbzh9rO1ZALXpU8liEYM17/eJ+WGdnxz7PPQvbf5L57kO6YDgCmaaMROCnq5vrEQIsMoCawUITK4lMG0jsxm2Jgm6+qOBF7BCCK4o7/cvgVkbDkeQzqJcOvAoqAGRPmi3sICPUOm69AFtC0cID7+wGQ4nnzAj2ayKqgiP8FECgCQ3FDSi4aRpo8CAEc9E0s/G34NbtRxPMnuVbxSwPQFPdeeZ2LxReu6dLX0ZBFU9HkvUgu7JMwB1ocMIiFrVK+sm8mgJrJvZGqJUwouW9ilvqDBAgYk5JeBADG96BNNjTPPjGgoYGCjhckG27R8rPQhFJAY+6dT43UvUjy76b7HD0cMz8gAgfxWibAUcjq0EbIIx2uIffTJbZho6Tez6j8IhMhe+Dw/9kAwIhj8jubAxtdBVk7zBk1B37AsDGI3VqtSlbKn6vpk4zFXwmCPs9LLgXzAyaOg9e+SefoJMOELQKkkmjpoc4yzdy8PX2xydG0luy8e2lPnx3bg8dPJCmCTfIqADAWTn7N3HPJn5MlhCZ7k/0OLfxJFgDU9RPwSZPEWkzl7rEJXuTNZRh1YY3iUbC/t/9LAwAbVWeCZFPN4oFL4R/ZXhzcXsA4o9GvTervES9CLJx+GQDgc5derJpFqep/SABQxeVsEQAkaMdfIYkzMCdpZgEAY+GYXK9XAIDcBxpVZNpfFwAkGNYZgA4A5ggC4QFGlo/pcQQAYQHyQCSbLEa5zgBX8cp+FMDW7HVXMR9YfJrchuKHyW0xMABH/b5dXnpDz9dS5AEARiNtrhv2FBQFFJSa0AWfO0A+mH6ACQBrFCsAgIAdvR4AINNGs+aKyUT429/+NbHgOQf8bA3FdwA0sgAglm35ekseXxR6Dj46AEjKLXtN92pmwysY3khfGOB4kwvYCssKj71SaW7rm4AoFQVrRV9IgE2YjFxTFdIBEPTmJmel4lwJrACAgJuddkcAgxhJTdh1RRsNRlonKgIpCiQhdqNwMeSU/JvuOzBDte9W/T8kgABbMBarVfboss5PPNCiWbjOQDUVDuaLwVn2IYCz6t2sm/sJC4ihihiA0QMwSID938e9cmL5IiApwDIAIMEP+NG6h6EYsTQaQ/xsPQFXHrE6H3iGItPRfZDwvRvBCFXSXoBO1ACFVD0GkgSEUJ3mGnZxXrDDx127e++JDYYzY1Dc2jTbPVi3zZ1N295sWb2cs1puEgBAB9EtrnNkwAL+SFsk9bUkBnq13rT2ZVeg8IMnz+zR0YU1NjYFIh+ddGw6y2uNsIaRGUJIJ0AMWTcG99ojZcqdN9jKkZGfL1IjTS1XQDoTazJ+Lt7CDet1R5KouozTbGN7Xc0ARvJ4It398kuBgQwc5LFWpsjHB2gsBiZMUM7qSnku4K/G+6lUbKW2IsAZfzgGdfgSahL+CgAwyse0H0ycMSK24AIAOJYEr32Kt+GhDSd9hYAMx2M7O23b6dmFXV6MDBCQVOnNzT3b3NjWc0e6Na/t7W09OwwANK3Pze3s9NQuLzrWvcRLciBSWJyBBZcXzTEAuwjs5S3t7BSsXCtYtzuyeqUodi0Dcr4XAEUWAMQe5OS4I/UI7DfL1W185Z6QqBSozYuFsvwIWTGwUgD7AABpslF9ALTwbAI8c/6JcULqre55ZhCeMKpTljUgMEfGesvs/Tdv2D/7J//Iru1vSwLc2Fi3SZ+hEV6M2NqU7cm9RwoU/OM/+rd2ctxzlq5qIz9vxPasF6yxAnDL2iRUyJthgEnuOVJEDWzzVQFwEfgDmG2srKuZgwFYQkOe92FX9ABEDui7T9gXQ8MsBUzy+bA7CEyzIHXmnuULzsZyINBrNVjXNHZidhRp8KqWQ26t4CrScUY2Hw5DONIyANi2Tz5FAnwpm5fxvGTTQsnGLAIkwGIAkvj8IgYgigaaxld7AMbEzyygx7325p+B6JIly98RADDOuf9jAYAaJBFAEB7WXygAKDKN/6d+IKwx9h9SgI9PDm0wPE8AQNZvBMPiYD7WNAnjLibWBknlMjDwIkBQ+2HoebO1UgriUaB6HRW9DSPwFxlmPLfUONRKAJReVzugn8VpY8saQanUGzBlJjoJw1mP0U+X/y8PZuk7Q2XKmUu1o3TaQjJw1NcGxVhkvOn9hC0shqO41DcFJrUfiJWTqof4Pm4vhiets9tiIAYlUwRV6W/4GmqlCIjGoUK8tgJZA2C5DK7p++i9pGC0B6+kfoO+DtOexesNZ2dm+zcHbtOviyCg35P0OsfrCNAY/zyGwvB3LwIAnTzkmER2fUQAOgKA/B6mOuuC2p8z8fTsTDUUfTdnPj9LATKSNM9FoPHPExiS8ucDbKV2dFlwBZ9pgLsZ4HDX+t2Z6uib1yuWL6AUQPUY7EP4teTP78OHfG/Yf2Y3b24IfOQ9wK6HUErI5sY6A+2q9S7H9uTJuZK9sZLh3HQchEG/nxt4f3q6sBl+ldijsO4f3n+gGphhIHY7B3u79v7779qvf+tX7c03X7eVtXWhkMiANSiCHKSgLgcAFRJC0n12IKPBg0t3k1cEeKNibAnB/ioAMP1G/v9yv/vuSpyBJdOG+AOZrOuBKpS9CYsNFah4mI5FDx7MDRXOyCGmKXFIFRKjAHYGhuRXimumEWH0J6R7BnuKwiydzkTGzSIA6Eg/zKPISinkaObdrNofyIwWOmxckfGSbHYBMMtOvvQABwZgfBAT4OQFQEoEgbIPbXzInCnmLDE9TGEXzDKFtPmRbiTfA48kj40pv8bk2OyfZZH9+ND6lDI1cfX35QEeAB40IaKwqkkZeYx82FAXAMCMr8FzC0Rv3P2V3BizJJqnEhZpQgPUDhOBxo00RWcm+LLSJD54NcXrpV8jJTKTGOvXkKLTN+IIZukBxI8wbPzasGOwSXjDOgwC8ioAIJiJRkamT20pbIua5kSDX218CQDokleujcunHfjSNQPwSzbBlE4LIyRSy2MYh9Y+dGiZrQafwuhX+BUA4Aj/xmLZOpdde3Z8ZA8fHyoYRs+W9oHFBjrFX5zJkH77uGkseaEt3+CvAABTafCiFDbZI5YAoChpTQ6c6VQAIM3f3s6OJ5VlXqws3veyB+ACVfwlISD8jHrF00sjABifQzXhYqOlDN7oM/LzAIBJQZXsK/4hfhYG4HOX/j8CABh9X5Bjsp8CXMVUWg7shYYvN9MklOeBBgoTX0DU7OtVDED2Nhr11ZWWUnS/igEotgb7Z5AAiwm4LAHmsKDwAZQn+bLTTs/GOLTgwMwss+zEMj7PMSRIwGLwAMwCgKSHAfToHmcBwDBokim+GICBoh8AwEGvK7o+ElrONl6AX92e+4XCpIRB0FzxFLHv/Ma3NSnFt1SG2+yXPrXxFMijjv3wT9wDsDcxI3NpEgBAH06kACDs4P5oaqMpMpaqQKDpxPcFAYBzWFZD2TSsbTTkWQLDR7YLnB36PACbLnHlnAX4pDiWpYRNbHdnw8qVojxeAD4IuojyD84DmHp8XoIhJP0d0RzAhIT55kObxOaEsCe+dxkDZ34WcscNsdpgHylgJF+ULNUBwOh3kwKAkg9XKmKSIaOWpxySf4KmABBJk2Z6TwrwSwFAT57j5+JTPJuPbHxFCi0DhJECUbgb8mASuIsUxBMKARpZS87+I4jLWQMjpvT4BU6RpbMX+TLVwJLvRoME+7xMc7Fi3cuiPXncsSdPLsQWHc/H1lwzu/HaNVtbawkgqxTxwBzrPyUWc87GBzAP4FdWwnG51BQwAQBIeBvgQrtzYR/+9DO7HE2strplw9HMnp1eKlU2n8fqohJUGQBxucD+YmDiIWLub1Wwch4D7bwS93L5seUKyOQdJCfZMmcVeVfim/fo0aGKcCQ5yGDxvGS/X19fsy+/uGeX3a7tbe/ITgZGLBJ1PhcS+pmkPnj05sT0q1fxqqtYEw/eZlPPTLVak6es/GddnJwwIFjTUdIWAUD2cHkABg9dV7UEJgxs3VHPTo4fLwCAgGXts3MBgN3LsQDAQoH342nT1ChZqdru1ra1mnX9DNi+JF/DIGW/wDexf9kVs4xjU1g4zLIS2RF0lXOxUPFiV4+Q9/MtCwAipYoAoLyu8iWX73bxA8XihHvZEKNgOKbxBLiv+IBgNrfe0JOzAQIve/iUujoklYV6eqzCBkKDmJyXLwAAS4B0k5mttXL2/pu37R/+4Dftxv62XbaPbGtz3Y6Oj3WdJDUuN+zw0ZH8KX/84x9bvw+bcsWb0BxMRdQjU/crbVY1GMDnMoa88XmrNVKYSfuuqAaV0gj2bx6gH9Ziw1Zbm+4ByvCI0L1JJgQkeCF9XQDQqQ3ud5gmAHvoEV5OhI4A/rHf5so1y5calgfJLQcAEDkaKcBKR08BwNFwbMdHbfvs8yABHswk058SAhIsZ74KAASc4pokQ8MXeAD+IgHAbD8TD93l1uF5D8CfjwH4dQHARBAT3hCsrVe9sh5u+jxBksj/FwguFpvbMMV6UV/3AgYgg38FRryQAZh+buonwOiEAfgKAPDxk7t2fPrY+v0LDWFYu3o2wxuI4EvS64iZmwI8sd9IZYF+NV4EAPnfZNicQank9VK4iqHejYo1SQ5Df+ZJpJ46DLMrzmIj8Ua10xKBJgJzEUCjHuVc5feAQgzstHcSKjJ2ZZUGnOzzQc6bACKSneY0RIvDi+iJ+aIaPxJ8IjtPRKBADuKcEarD2cwHybsUmHXAi8GByDOchYRIhHRcgDlXOobBo76f5Cehp49haC/271evKU6V+1JHe4zIMuazx37Uryd9qMtS3cJmkQEYCVDJ9Q19ccQYsus/xTrcZ5HP6zVKhvCSUU2qv1wCAHk/DjSyxt2frh8AQAbb2JsxKMZagvWPfzDEG/z5eCZ4/wCAfBbqKj63E3LAdfJS9IAHoBChBpFtyBiwGX9tVwY0V0ryWsRLt1igRrtSX0Ptcdb2kM56g8Ga+6fS73jo59jyJSzYWobw6fT00rqXU6lBAQDBvaLtj4b987kYgNxe9n962lq5rnDOxw8f6WyivmfJbK6v2JtvvWFvvXHbvv3tb9uN27cWAUDRCKsCARUQojBW/n8mVCnYx0Umuj/HPlB9DuCPAO+LZMCv2BBz/8t/94PkbovmmWGUcbGV+BUlwEGHrZElyCQPLgyKfMmarTUljJI4R9ELSOQLl3AKKn/3iCtQUGrgB/c/Y6oZYs4dxc56XAWJb5Q8xeFjpEoG6XDKkFtMOZVhccLs85/nm2h6oQUAlkoJe3BhA9SHB4VON/S4AWWvVbwpWU189kZFZqP/mYOjXLvYiEvCnEmtVQJwiE3XoRonlRlar26MjNFTQArEWA9kKVyH8DGnsP8CgOaTDP8L/czMA++AhlPI4ybiDznTKk+0lc4bkCsBt0KKGymYpBSC2gO4idHp4KFuefAbkApjoXJI6c3xcHEA0CV8MTl3MncPh3hdsxuVv9foD+gFW3JPuN7a3P0axM8VN0A2WU9ZcrBa3o6Bgu0ASHjosp5i4aGSp1vo7hKjVKTAIYUtejYKKF1aqzH6Oz6fFHwkanOtmVA8Ozm1i8u+TSIorI/+YgAwSUtLKHm/WABQVHcVBkuMwczmIinWUpoeewQhIGyWB3t7zwFmfzsAEAp4NQEAs/tc8uxEqXI+NRr+2wKAywzc+HP5mcuS3GWPvuW9GHv07OtnZwA6uze+liXAy9/b/WRSCTBhD1ECjIcJzb+/nJHxywQAC/OJ7e6t2Wuv37JNpQAjAc57+m+tIiCQJo4JbB4DXP0XfAk4Y8ZTG5x3POwp8/L93f3X0nud7g3aUzJBQ8sAIBJgBwCHGhjEwUG8dlH2i1cp9C5NZElRHSPf9cns+IqQJeQfBTcaRgLc69vwqqeAkZWVhr3z9tt2+84tAV0AagBOTJTdm8kBwKNnHfvhn/2FffzZfYU3CAA0lxCoaJwgmSxK4qf9YzT1RNax+4UCysg3kqCL2VieY0iANzdXbKVZs0at6slxgQ0raw5J5sO5i8dQngmrYEIFOyFzPj9vi5G0vrHlhfnYAbFy0Rl7FFcEIjw+fGqT8dy6XUsCMLKqLcmSYXpVnTR9686elUuz4DHsxS+SOZhMbMmcOVmWMiAQABE/lyk8Mjuut4r0StlKgIBlwmQyDECCHAoNHxgmnmYOABYL7P0Uhz0bXfUk22birHUUZJBxvcmzVjYPwbR74qnHnJFTpCMMLPV883Uk/8LedwZyZF51+z2BGBcXZk8Pz63bc9n4cHKuXIHd63tWq1e1liZXPTs/OTKeG5cAe4PFOseag3N5fWPf6shkV9YUUHH3/kN9fsDTB4eH1htO7Nlpx65GOavUV+SPAzCDr56AsiKALCBUSd5veRiRrB2FwJhAPDV4+KEBQhbwg/IpPWvNJhXJj588PrJ79+7pz3t9T8/b2nBGAOnRX3xxV5P4lQYePhVb31iTvBzJK2mYPGOsM1Ydk3jYiJUSQTYrAv/wVaoEWr8IJ6FGiXVSBABLJQcOaUx4sYYkbQv+f/HrAZnwADw9eaIU4P7o0vLFvIIykPudti+s353YFUl3c5r+uuqCRmtF5xvPw0cf/MTu3Lppd27dstXVlnzbztttN/CeuMfgSD5+XlOPZz6ULVYYFnoCMx+JIxYAsNWqCADc2NzUAPL09FQ+ffj/MVgp12p2sHdDYCs2IYP+2AZXc2vU1rUXtM9JCQcILWkf5bNehRAQZN+Xva4aKsUXiYEx8fCX2cz6A8LQTOerAnfCMFuDUHXOPpStN2o2HQ9srVW1d9+6bbf2duzm/qZdnp0IAHz05LHO59YoyKLFAAAgAElEQVTaljUbgH0FGw3G9umnn2qfoEmMzyDAO/+xHwIAAjIjzR6H6yVLmknwQSqzXmFt1wX2oU6hPpVHUrXpAGBg7SwyANmzvY6JXpdiSL+EAShPcfmssd69ruUfChAHfCtWZeYO4C6T90pDe7E2NZ7R8dDmgH/8p+GAS4BHw2kGADy3fhYAlETK/aCfHT59KQPwPz8AMPUI/LsPAGLpMfiaAGDwAIwS4FcAgE+e3rOj40fW63XEgAdMcemv12WRYJIlO3hQSPj7JMRvWdmzrNXJVkypssctEZ4HAP37L6lVAkuSPYTzPrbtWQAwrUv9/0VgMUnT5XwPzzcqDJ7pZQAwgkv8e/rYSHTgmeUZH44YyCGTBIzDh85lu7zbrKIw9nuepux2YrKrCsEOyL75HcGmfF5sEACRRE64wpYEQksYQuZzVi25ekw4h0DA4F2XYfQ5aSn188v2rNpKZK+w6GvoJB1XX6WMSwfm1BcHT0M+s9ZEZDhK/eV4QBYAjOQYEWOy4F7ARcQ9w2MQwDPr750JiHGrMMdPIutU95MBLknzQXEBCEjdTPkIoYCzF1YcQzA+a7vdcU/tEucKAW8F7ekAuJz32MyUSryfUCdRQU3H+j1gH3U0w8LNdWqcuvUuL2x1paq8AULthsNL6150dB67t+BUtSe3FocfWIisGX7ls1CfMaDi7Dw55ownKboSAuNSABCrHb7XxcVAzEHe9+0bd7Ree72BPX1yqPwAD6Sd2mqrbndeu2E3r1+z93/lPXv9zTdsdX3TipWGmPAKCS3WLVd0T0BR/yFXvQoAVEaHP9cvBADBF171mC90SeF5/J/+6fe0fJwx43+YsNdsqsXlgFd4+DPADX+XAFsh6XSaST1NFyfQIBPr8H20YQXaf3hTqTn080aFi1tV5pDIAF/Zr1m+OF/372IxmP16f2AXZZoLf/8K9ly8rsssGT6rG9u7P0l2CqVGLCTGRjB0AZHPPKAUY9m/iz/PDVAXG+B5WDjPmfhmedoJ+p/Z6CPolXjrBHYKCy2mFAcKu4MG3izEVy6Al4vXYOl9A27Gn5NZwJ405w2OJFjh/T23+DPMv+jpk5gfJxMMX9zyPMjQrdOD04vayKhIPCBDQUwDxQlXkB9Muh4EdGYwnOX7oQYwYTmG4jkEgvjDmj7QSmgjIW4ytUt5AHZc/rsEAKrhS3ToziZJ1lomeWtxo4j3ZLEwWN4TsuBY/LtldiV/niSKxfCC6C0SJkLx+3C4IPkCALx945Ya9Owra2w76PWVrCY/j7AeUm+JOGlKJfBM3ThgkAXJ/yusg8jcdI+MNCkrgjnx50em6Yv2h3j/k88Rvjf/Jh6A+jUc9sl6X6JkP78XZcC6F27ki4Bg8u+jFGNpwvN8KvHSv1/yyIkAJe9dXiKDviZiDEBorGF3+StKP7y4gQHYu7zUNNbh/Be/sh6AL2MAAmAUbSQJ497Oht15IwsA4iCRSQGWFM09Z3MYUvO2xjNQApv0fa0QTBHXZDy7BLiLDR28a+PBKRsBT29XUQPoRogVFgCABBSkSgYLHj8k7AImlQoeiCH28tjDhljLYYglKfA0+CeGoi+uvZhGz17PlJOyg7fj010Pt8Ajpd/FSsBNt30Sbda9HNnJ2bk9Pb6wy6upDcY5u6LZDSwyApv84Wdv4Yq63xagEoztuDchNYcxBsOtjsl+OSdWlrz3wpQ72jXo/ob1xvsClHjrrdfdTiE3t9OzYxVYfB6KYCb3vF8khQx7aFYuerAdR3Zx3nXf3jKG025+j9fc1RXXz1NfG7WyktwwV97bX7VKGdPxwDrEKFobXtFs6iwzyTdhimPWXfT3rxgE7rUM9r3WKJSKVqrXrVRrWK4ME7BmxXzNikV+dQBHzxefleFkjnqH0IQAAI77Av9gZ0aZVlwDyd6o95cmS7tvr3sAJg0HoS4U7dGyEtYzSgZAAnz2pnO7uEQ6PRRjTwFf3AMkhzQCSmL3tTqbXlmekC/kxGGQ6s1PVX6HV9OCXSkkmzAps2q9JtDo8MlTe3p0bsUyKfMYo+NrRIjCmgpxagkaznoD+SVBVzXdB1hPWuOAn6GR0XAsJCeL9a+aEa+XkgCy8Yi1tWZf3v3SmrW6ffzTT61aLdpv/uZ3ZJsB6PPg/gMl521uNiV/BQDc3tyw9VUS8RxsBLiJ6xfPR0DAeq1u9VrNGxaks2GQyb3nfmZTUQXcM82XvYczSAhg8BqI88STpGVvEQDAi/Nju+ye2mW/Y6PplcK4YKy1z3k+J/psqIEAFjc3tzXdp9F59OiR/cWf/4VIJJVi0W5cu64zj2caX70Lvt+wK69DGJQ8d/lSUewVGqbBqGdjvC9zI9U7NCutVlNelztb22IIdNoX1u11BQCyfxOed+PGLdvZ2bO//NGPJemmmeleDGx9a9uTi5UcGJqpsE7lC6ghCGB3SHekGYLlICVO9ML2IDqvQ6MlTxgcM9eHHQcYVs5Zi+TgVsNWq0Ur5WcCqWFqMBQBEKMGgAXIXoFvL8wQ1q37fnEPMKN3H1V5TAZFCezSOc+B6ox0L/DQEwBqpP5VKyP3lULFw0+oB/je2OH4OefehzSa3G+3EPDB9nL95pK8cD7MuUbuhTaHQa2teZ4EisE+BATM0cQV61aqNBTIlMNwivNnMrDpqG9TrjlDfaUA58TWdAbgPTs+OxcQnzAAATEYuAIASgJ8ZpPRlZrWWq0Z/NDco26ZAeiKKB9Aa9AQ/dySGtFDQKIEGHA9+4p15ctCQCKlK61zozLM64XoeRq/53P9yZIH4LIH4aJFTiasMda8nHOv8PnLuPW8sEDJvp9lqaPL4J1kAPMLphJKnliD8VyyJzHIE6gxYFjv4EmJeyFQOMhDw6JiPcqOoggD0Nm1XpezX8JZd09V1goM5MNn9xMAEGUStZnAkbGf81Gan364RVAu1sDPWbUkdWlGyScAJyWPxN7Q69vlOtJ/ooLPwkuDx5J7MroE2P8iySTIAH5pGRqJJSkpg/1IbK6GM3u5/lkJsNYz4JTWcwpw+bWc2XBEIi6elhkAK/xArk4Clvq78wHthBqOesbkjcz940DlZ1wFH996k8R3ZKsMAX3f5rqMRm4R1mrWVC+7D3Egu4TgUVWfQY2Q7qfptfbrhM2KE4GoAROJchhge8CDM9ljzxkBPk/kdXuRGGQYJctxjWdBwGQNJxkIYW+QOsRtVLgJEWBWSRkISIn1UyZ0M/59BD65fgxceXHvGBjjicf1UbjUcKhrJB9xPPLDIDefC9kLFE1CZCcaFpLiy5CFfoJhLInyDAixiFlpMbjGo3gutU3v4tLeevsN21hbVfjGRx99aJ99+rFsN/oDrzEBAFGF7Ozt+vMX1n20A7k4H1q7Tb3Hvs/5UREDMIaNSg0CENy9kjpiZ2NHbPNirqxB99Onh3r+IVBgc9darSog5K23X7O9vW27fvOO7V+7bo3WRgAAeVPVRQAQZY9q7zDVBbvIp4Eruuah98piEL6fLBKDXrj5veAPc//j7393Hm90oiaJ3yzjiaEfstTs+iEK6ye2i0HakjSIPKD46DifIQGGFmR0L6AgvwJUkz/eAvCXXqBsKm9c/E5ZzhilLjXoz1+TV1HWXw2evOiiJw8jz36i3w4AoExYg8lj2G8TECMpvJYWwFJDr2lB+L4i52VkwNmF8TIA8OULZXG6ED3sPCU0hR3Sn+2NQgr+xX8fAK7kPFm+hv77CKR4+rFr37Xgw6/J7zOU5/je080t+Bxk1m3cfOPXvpAhlZGLp55QGdo8RVsmcj3xv6BRSRh5/hMSdkhmKpMAyKF4eV6nH68JTRvTEADArhKW+1dMwD3JT4ncHIIZADB6CGY3/WyRk24Mf3sAME5/Fr5/xnOCzx/ZRHEdl/JFNUg0Q6/dvi1mR/aVBQCRNw0DqPPVAKAfivhDZQHA6EnBexRFPqSCcx2WAUA/tBdHJgkAGgu48PeSCGT4l8l6ivhLhpma/XwvAwCTJOj43Ce+hMuFV1wbAZBbWm/PAYDLmuSlBzzLUKSYRaqKfINiV431VwCANNzLLNDsj/jZAUAPAYkMwAnnX7VoxVpF/3nh50+MesLR1MG/3iCwKrLsP5en6DmM1+ElAKCmf+y9EzzxMgCgDt+5JHL9PiEaLhEmBZZnHbARRgjXTgzA5yQ0GL5m31PKxI1sEppc5KKAgRQpgGntTieYipM6GYYseN+NYNQX5FUCuDOZF200l/hTIJGCuNiHSBSjqBKFiGKOBjTdW1knMWkVoIsppph3kn6kQGEEAVMAsG/1Rtl+7Vu/Yo1G2e7f/dJOTp8qSQ3wbYb8b21dDTeMLp4xEhKPzk4E9CHx48V7jY0QtR6yD0kn54CSDgDC+IEB5n6ATPdTOXQ+WE/kzaW+NMhuF+GyHADOInXGCHEB9wZ5R8GKgNqNmsIwCEkpFviPgQEBTwAGLmMSAFgg/ASfXL83MNEA/7DnFwCnWiZKSNMCOWmagwcxNiUAxApDkQegn+HenKYNrHsYOduTXBud5ZJcA/DCpMS3dyw7CwGGYksCROdsrkCVsR09feZNU65k3cFUa4R0Of7jnKD4JjX15OTUOh0PHqEgrgRPxPXNbVtptqzJEKVEkp77sHEP5nO8Z0mfCyCfmCGpZ1VcI/7AeQrtdFIU47NeW7V7d+/bWftUJuA7O5v23e/+hhhwPHeffvKpffHlkWGNw7dcX6/LN+fG9T1d67gvJ49xaFJgKnpatQN6kTHLr7KsyQSkuZ+dB4AwjNBLBLCsXJh6Eta/S4Cvhhc2GHas04VV17PuoG/nnYsEABxdmT4fk//19S37J//kv1Ui8YMHD+zP/uzPrN+9sJOjY8l233/3PasUyq6GKBAecG6jCQ0QkveSFSvuHwUI2L/qat0JAJyP9fdYJwAQrK1tCMhDck9twKDmtN22vf0929nZt4P9a/bp519KqgwghN8o9/XyoqfnJO4DAjYE9DkAKtVJqKdV26uEC9cm8SuGERj2VBUeqdUItdkVcvnxlZVyE6uyn+Qmlke2FXyTqGfYE+pNZ4Ow1xLcsr29KynzykrTmXoYT2qoHMDmIAnmWlBTqf7Uz+ZXt6GJYI8GKcEKSM8XoTVI1Wng2B9JUwwAIMOBZQAw1p9ev4XzN3qKywR+ojp0Zj7gUbAagzCGQ3j+sRaVfo3VQNMq1bo3w1xUWJ6joc2QYyuFDgBiCQA8vbQBHoAE+eTdA/C/AID+uCaBi6Hm5RxZBhWz9ccvCwCMzJosACimk+FXhqUQ4B+A7NcBAKOlEvVyFgC8tGdHD+zp0WO77LYT/1QP2cCOwpNyF2vKFwOAy31OYqsVVVuhR/rbAICSSAu8B7DD/sL38iwAmPZo6V3KSoj5+VdXfr40mzUNCJYBQD2fQZ6qIUBg+DkIMrPhELsIro0DcTCURSgKP5JhcPr7FABE3AgAqHMVKxQAWlQUeP6aWWulpcE4YO9wONEQi+/fR4bB37cqGuREtZxqJyWFx/0yAH5RdbjUK2QBwOhXHvtVBkmSFQfCCXuNW2KF/jj68aE2i1tWJsNAvUqUagcZcCTQ6ByIw4EAAEYv1iwA6Ky/ODCDfZmGqMa9UuxM7FbKJdVxPswe6rqsE15VKmiYHkNa5AMdw7qCkpC61QM+qXMGqgNXGlUPDRl0bTS6spVmRWSBs9Mn+rv9a1t2bW9HMvmzdttee+2O+sCNjVX76Ucf2ief/lQ/lzOHWgyAmHWHIoT3FOt2zlbY8KfHF9bropzxrANsUbIAIOxEKXwmE6tWGtZqthQGhgITz8PT0zPVh7IxKcxsda1m168fiAW4tbVpO3vXbHf/wA5u3DErVmyOvOPvAgD4L37/m/OI8OpBmwXARnJfX1xKtdHL0ersa2EzEgvQ/zZumAmoyD/LAC0L3yQ+qEsL7LmviUBXBgCMC1m1HXHNYdEKmFRSSsoc0if4GQHA5zwtIpvrJZ8l+/2daeZFU7x+8cHMpgUnDUQEEdjgkgfUgzte9soGhKTAUEoJTwGNRXDsZd9vWbK47JkRP0e8z3E9+O8z7KaXvOXok5f+/BQQ1HVIJnyeNBcBtZcDgCm4q3WX8cqI1/qlFy/+RfZeisGY/SwcOACAyPs8Nel5UC39CWriwqJPC5XwGSMAGNiTi+/Lvwagj8MABiBF/lcBgACm8RU39hc/nz8/AJh9brLsSV3f5VS3pf0BwCgFAO8kbKP4Hl8GACIXV4OfTL+WGYCLAGBJhvUZNmUGAIwFA5M6irQsWPp1AUDwP/bBZcZfnL4lSynDDn3x+vP7ENdQXP3Jc7o8eU00ExEAXATQv4oBuLz2s5NdGiMaciQOFHMAgDDd/A36z2MKFxmA/W5XjJufFQBsNVesSvJXSAFeZACmACBMjwkFD7LfWlGHNSwuB3jCwzEY2bjbVwiHJobRyDokBi4yANNxtDMCfb1GIFvTP9hUAHw0p4AEodCcjccCACNTAg9DycRoRiW9dZAJewh/PuLag62S7r+JPDkMRzA6ZmLY6bQlM+50OnZx2VGxEkMuVIypIee9AuqVLVdqyC8Ej12lRdK4cx6H6s8LNzf+d9qYe7SmAArd/djmADqTK1k1sBZg8MWk75QtmNn/clMVZO+/87YAoi8++8g6520BJkzsYTfBQKKZV3FnptRUpH8ko25v+cSVbQqmGUUdgIJSgWGizAmsgn1WsypBEEr4BAD0CbD/Y6QNADhFAwCk+XfmiA+c4D0WeTbHM5uTRDYOwR2YhzdqVsQjdAEABAQEAIzNVJC7QwIIbCQkK/j9yZsxAwBGGwldoRDU9TwA6GtE4R9Zc2+Bi6lnr75H8nvf35CF0ujx/lTDlDzNzwv0uVhwDFEAmvCXe/rkkeS9yB5XNrbMCnXr9Ed2ct7VEOnw0WO7vOzacAB70KxcJYBmRXsyXmpISbl3zVZD/nvIegGhYGAp4EH1VAQAw26SKDjAbNwbOAKAMCwBOBq1lt29+0DeP0hXabJ2d/es0znVekPyziPTPj1R07i23rL9/W27ce3ArQeCl5IYEjRDOfcYWgYA+XOxwJyatTBk5d3K/y6kDqqmUgjIiwFA/OZyBjjfFQDY7Xetc3Fu7fa5AEBMwgd9ZMBTq5Sbtr6+ae+99w2l3NMk/uQnPxEb4eHDh2rYX7t9R/LXtVbTmqtNm87wAuRzT61ULQlkVRKi2Id9G0UG4HzsiccrLdvZdKbBZbdvj588EXDOvTs5OxWLbmNjy65du2Ht80tJ8mlY2UvWtzate9FL2FLp+RLChhIgz+sb6jjhUzNnJvnLZbUJgBium2RtPlqzqRgKYw0UJsOe2agnj0qNJ1jvstZKU9jYJ9k3VlfXbWN9wxrNhvaERqNmSRCT072heodfw9sRCxhWCHsBjOfo4RVr28BYDO+Ts96TI1MGYPQF9mY9rc3j3vcyAFB7QJTC52FmAByE2jOPfK4qFm65suIsQFK0kSHOr2xKEMiUFHPWNXJ8wlhGdnzUsc+/eGjHp+cK/kkZgHhrfz0GIMBn9Gd3Rc5/3gzAZQBwWdGUrYeXa59YK8Q/XwYSX8UAfBEAiDy3mHPfs+cAwGSgmw6+/n/m3qRHsvTKErs2z+bmZj67h8eYM8nMLCaLLLLGVgMaUBLQC2kjoDa901aAVvoD+gO91k47rXuhAgqlKjbJahaTzMzIiIyMOXx2N3c3t3kUzrnffe97z80igkOp2oBEZHiYm733vW+499xzzwkZgPMAwDELEGj/PTx+wZgAQAXWhgGA2Ofnxfj+fdo6D006XDgXk+4JxyDM2QKw1Uk4+Z9L0NudefZzAwABsCirWI01/BA40PuNtSayfTcFk0X8rl4D2v6h76qagsrWVUMMZ67ogXr8fYBiMIXoDvj7Bsah6MC8wiRgrEPMyVphDwBgiRCSDEAaQ2a5d+LVoYadyhPgzMF+qnIwWNMSAIClMhiQup/yrPYAwHC/9chHsdwI2ATiaZIVHNMzzE3Q0aBa9DRTjQGA4bwHBI1ijgPrPAk3AoDunqkd6FyNI5JfeM+8hTLnZ/MAQMwBdMhkAABms6qjORzxWdQbdV4/pW/6KCSC3ALw1M5pZXHzhZhiNmbHCAzuV1eWyIA/P2ty312p12R3Z006bRhhDWRruyEfvv+efPd735WjwyPZ3NgmieHs9FS+fnBfHn7zNYufuCZqNLoOgDBd1jlXr6/K4cGJvHp5JOjyxh7OmDuBZ4354Aq5Q0ib6TMB+z+bhPZ0QTLJHO8ZGt/QLkbXBM73paWS7NzYIPEF82hpuc6i3Kff/yH1PRYCgIhrjQHo42GGUQQt/i6fsfzQiGExT4U3PdrE3/z1PTIAg4R05ijKrpWHAGCwRwAAnM+YsS8KAED3g4CYGABC0YqFf4GKNket2a/dAEDGBQCgbvDXdco4vwKNhDdN92iCrd+14JqvgYC68QRjQYfiMIDyr8MchcKNOLx3BKi4CnMCRpKw6GUJhgGGNja+lh6/N9Imu3havB0AGIriRgHA8HMXEZHeBACytQ1zwBiAjk3z2wKAdiVxAHTxnTv2orEY8SeDZB17irvPYXn5QUTQPoxTzwHR3ogwCaZ+TvDy5ppbuBTkHk/YQnd2fintLjRAFBj0wXVbk9R+8irXccbZdQba67eE8OCKzjkD6vzv0n3bn+9qDuSPSZwBiATWf/2+ACA+D0kWAu65ACD3E7QUqbuhDwDiOhYCgOZsGbQVu+DLO8R5wDr9IF1jUTDaX+/hPTsA0H1ufJ3EXZuD57egBTg07dBvCFrXFzxmvS29BgRXI5g1jPoeAKgttwQ6oGkIjZRUSo0s2i0egND8WPSaxwB8EwB4995NqTsNwClaWnNw0YZGWZbMHe6pyPaGA5l2+jLq9WlYQYKFM77h/udYItwD7UA08x06iqEH05uvrwEAsX4BUOF32PZMYXb8Lq11HQiIlgVlAdrcIwPAAECnmwNNWwB/mHunZ8cEC46ODuXiosmfaWvwgHq76uymL7Dr2OKRKUi2WJFUtkwQcCJpGSegKRe2f/D9FA3Wwp0yg0MAkL6gabTrzQgA9gdXBDBzbE0K1yQYjgEGnZhKqZSXQb8ta2srbGHsXJ1Lu3PJwA5AxKDbk62tHakvrwRjdXJ6Ii9fvSJjyYJqXisCxYw6q5vINyrc5ryOJAqmENBEAwCINiwGtjhD2foLxl6RLX66D2lSDsZR0rlDc350lbXGBKWQk0yhuAAA9IDEBJhKei04awAADmDmMlZXXzKA7Czy9HBsP+TYB205IQAcuAfC9RemO3QE9DSB3P5J9gGSAU5PBMhmwIbWcp0fCDSh0wkg/vL0RNqtNrn4j799KqvrW/LZj/5cMqUlefxyXz7/8oG8ePFSjo7OZDQAkK9C2OtrawQAAb5UKkUGrgjWYbwAoHcmPYIWqusH5poWvGyfDmI0HkAutplBdyktMs1JPldluxpagJ8+fS7ffvsNA/Da8hK18k5Oj5SVeHbG4BzAOvYsGJ1sbK7L8hIYo3BjVtAT7uHGMsD8gItwAYYgjgGIuRoWYa4DgD4DkHspCLoeyw2xlmovqwlFMgEtvrZcts+l3WsTaLu4aMkpXIAv+2Q4Qi8I7dO12orsbN+SDz/8kM/l4OBI/ulnv5CXL19wjSNBwHxCIlNZLkmpBOMK6CZOJZNPSbEIU4sMhc5pFDIZKANQ+myBwvr65LufSj4Nxt+FPHv+nOxagLb4/HxJpS92d3el3e3LGLbfiakCgI0GTZvGjr1pBnlwfdUpp8Afk3aCf2A+2M8VBGSoAkM/x1w14NT2XMQqMKvBGsznUsr8g6sz1qNjdOATaUKHPXCk4vVYlwT9ymXqAgKABgCMMVRTIStAqTO3bkiIqXBdYMbq+tC8xVy8TQ/bGAghaED3bscAxB4LBuTbAYAq8QAGIIB503eiLiY1MPW7ADJDxymRgms5GIBlbVFnLjdzovUz6fYGUsxX6Lrd7QzYAvzk8Z4cowU4AgCqXij2gje1AC8CAKGb679CmZh/xRbgOZJFUXmlsEsqOAMt1wNWC/1EOrPGu8bCO/1tAEA7My1nmwcAmgkExg/vQ9u8tQADAKQJSBbt5hpb4plb7mXxH84AzBEFAK1QqOxzdlCxvVwZyCene3J0+JxdAalsimA51g2NErxzY1Fcvyh+f1P+6xeqrq0r5s/R9lXcmxbndf+kRm/QzXI9OozzbljUSSl7EC21+N1CIU2pAB8ARPs+rk11kVHbBMAC3Tl1D6e+pwMAzXE+0Oh3jsAkATkzDY2rFGAE8IjvRc2XzxBrFgy/AACs8ZmpeRt07VzLcV/nH9zKIQnlazASrHOyHf480IAuOoa4B5z7OgZDsoSDHBPSCiRAaFsu7oHsQJxffg7p8kbTGYzmo+53adKh38O24ZgOoMUw9ifOA9XM9zW0wzzT8CKSXZAPuLgO85xaspCGKeSkXofrruYOYMkB0KWhDRnoKOyH2rK2Bs5Oh7K+Cq3hKlt+D4+OGAtsba3Jnds7cmO7IXv7z9mV8sGH7/Hs29vbl/ryqsrPyETu378v33zzQE6aZ+yqQSvy9va2NOoNdkNojKXPEGHjq5eHsrd3RlNBdF6gwGQAoOp+wyRrJDMZC/JZFp/HAJwhJwPTsxGN4oAf4wxPJiayVCvJ9s6mbG9t0x0YDHhoM//Vf/Vfi2QLMgHRDhqIMI2iCzB0Xz0dQIemX8PDgnz0DwUA/ve7BAA1olZNAn1hAuBQd5VVQ21jWFicDbIIqwqJLdEPiG/m8yyoI9vJHITTB72ubz36k7d5z7zf5e/FnD/dJ7q3u/sJRLk94MRRXRFcYWTtZci8v8AiixCnje++ExkyDwDFe3w9uDn3ye+KOeTOu8848Pc6lo//+/EK3KLxD37ukjf7e3BouJZnY0QYABiAFRT/0iAgeviFoAvnsQsy3h74syt5PQBo1DvulGAAACAASURBVGverzcHfVCQwtJuowYQQgDXMyLghhPRL1HdLv/zMP+hAwUA8PS8Ka0rJAaO6+JNLZsSwdJ1dRx7bgFD842M1+gTw4Huv64BijFmp3/gYGNXhlw4YeMAIOji8c9nBWw0ErYAd1TXTSt/OLjABDLdFP172EKg9HNoIrHinoJRjaP/U1fD0crZEjCjzodvfsMDzExLYuKqIZjrNlpngGTAfKg3qAMSVF7jJilvGH8D8K4HblGmoO1B1/T3YnuTJcMLgV+vPRVAxBDtqEO0wabVhY1BaggA4t6QwON9nU6HgKmvL4OWyMh+QOflCUFs0wB8WwAQk0e7u1CWhQYcdEUyykJH4NAfyrjdkclgyMAZiSWrvNBSgYupm1tcYwZSegAg3d18wJo6beoYa0YBmEPByzOjcs5V184CmH6YMK8x0nRCGAikYFe3i1bfS9nb25N2p6MaQoMBQekAJHMGWMGe4s6PRDIns1Q2aO2cJLIBwGfzIb4n+mLCzKedphb+RAuwCtonJTnVgMbOCbbUIpRywS40uMCwQ0vS+dmRdK4u5L137spk2ud8WV/dlGKhRDYZ92eZyOnpqTx78UKePntM0W4w5TCsYGFSpw/6dWkkDiquj2QZn4VxeP+9D6RSXpLRdELQI5svK7sskZGpwKk2R4dTfAYYWzMZSLWYY8th56Il/csraV+cSzYh/ExoONEEZC4DMNR3Uu2ZFFmncJ+F6DcAQN4TWnKZpOl8i+x5XlCvIKCCe8b81HF1ouQAY+xcd/uUOtF6ey7ML0ZIqBQs2dhYI0BPxqRjRHSvOnJ12ZTz0ybBv2qlJDdu3pHy0qr0pil58O1Tefz8lRyf9gVL6e7dDYpm95ypDYAlmNAo8IfEFOGetp/qf85d2M1hzg84LLvijppoaCstNZkAzEyzMptm2EZTLi1JtVKXL774imxRsP3WN9YErpnDYT+Y+2w9T8x4DSsrdVnfWJXG8pIDAPUszcFowQMC4VpNQxAm2zCd0fb1oLBoMituH4YmIOYVdZoc4wtMLNWTmzK+1SBb9Ydw/0jELzsKAJ6dN+Xs7EJOTi/k4rwthfwSdTmhXVSprMhsmpTPvv/Hsrm5KZeXV2wDfvz4Me8R2nfYw2DU01irye07u5Jki6+aXYBtub7RkEIxS4MQtNZvrNVkMu1KpVQkAPj9Tz+jXlyvB13Kgey/2Od4tNpXBPqgfweGARKMsICu85SMDdc+blqoZDXwjDewVLt28EgnEzXwg3Owda4o09YHBLUVDb8DsfzuSM2OivmMJKdDScGhejpBM2uwBxpzxLZTP8YHK1gBwBrnZBHmLjl1AEdCD9MiXYSYf/DuBYMY0bRLHuG0jj0c1+TcnZmgThUowOSAVEO/h5Z+dVS1ojXntYtnfGY/17eT5sE+TgB+BBdfsHMB0mJ8wU4asRWdz2C5TtA7mSqQIZrA2ioUKBlBo7/RjJIIuWyFAGa3O5Tjo6Y8ebpPjdfOXAAQGoAwAZmvAYg9mgYvZCLGGLBeAk/gwHDRmQMA0c0CZuwbNQB1+INjM64lHuvKQgEqEg/ECCPWTm7vCTrFgkJ2NLG1AnwgPwPm+7XieviNr9MH5DSKdVOp3p1+JwpxphFJF2DnAmv7PrVZpxPpdXtc3woAog1c9SYJANK4Qfd8jQsVGMS/+wAgu+lMo5fsJ9UADADA1pmk8JlZSCoghgBwbd0G4RjHXUHj2tU2MnEAMASBYh1YYIkZsO7iGL2P6wCg/9lkvAOrX8BVWfzzBPcdPBYUeFZW6wEACNBFY3jEoPrBGEtejxmSggkMkJAxBtZzqPnN4i3WCNzrAe45vV6YM7EACTY4ZExdbRf7DuISc3XH/ovfY17Swz6H/RTSQnrnAHxUF9B/HmooaswzH1jFvuMDcGGsrvfA2IDFGBiqqTxRqBWt5kxciy4HJasPJnTQNBxBxzZcB3pPGkPjT4xNeD6ESZyBef7aMOflADtwv2/zz/cssN83IxSNy4ZSLhcp9YAYA500kIxBDEOAcKD3ARkSy5eBqLEAJ9D/E2mslGjqkU4lpHN1KTdv7coPf/SJNOplntNKCJrKjRs35Pmzl7K8vEo5BsTX5+dn8ujJY3nx4inHBs91Z2dXjSh3dliYRiEe8QjOdoDrAINbrQFNtGgolcgFhm0cm4lqg+rZoPOGXVPFAg9PFPBwD+mMdqQAANza2pSt9U0y+EuVZalU63L3vQ9la/e2TBJJGU7TUq4sQyBbBPp/BgDa2eywp3DPAhsjBvxdQ9Yj2+8b/5L4Gx8A5FFvLQDXAUAcqvFu1LcFisIrmQ8Azpucc6/+NRRHskAWtMv+zgAgBVq57GKX4/3dS8Kjm0E00NKNdDHAoteuGgchAIh78kEn3bADFqS7KrtvH5Dyv+9NDMBFAOBCICH2vW+cafYG9/wik5o35NydXEvU7wwAxkDC+H3Nv057lp6OoTEQvXYhzlEmPXPccB3VGgkHDQZo0W4AYAgqRBmAmFVRQEwZgGgBxuZ0xlZg/AxQlbZjKRnKfzGIcpEUgxRvir3p+cXH4/cCAJ0phu/wHG8BBoPMf9ma/V0BwDQcyEtq746EUp1PtVXzdQAgD1yna+qPUVihjQJ7QQDlLj78nShQB9fr+P29bm1cY/AF+8MiADC2f0S/zmPD6LfG90MfsGNlywMA1QXUAAnVPMNeBHDQAEAkSggq7PX7AIBoBUbCGzIAZyLUwZ2p8DsYSGixwHrqDmQ66Mu405fpQFtNCbikEpLO5JhsQ7MDia6uO2VQqAYWe3TJwPIXhxoFzQEA7RkE6DrFbkPwD3tDQLmHPpWNtbIBNQlBQKytqAyAOnCU7ZL9ZP+PhEMTB209CfcXZ0jkim8ANmeoEiYyMk4BCIPlhSZ8aVv3EHAmY0fXv6+FRoYiGCtQDmSLJ3SsUEpGUKksLju3AMgYCMixQQtwJkE9vNblmRy9ei7f+/gjCmBD+w+tfAqiaGIJMOfw5FBevXohx6cn1IDDWhvTETlJ5qYy6TC/wAZCwKwtwJl0Xm7u3pPa8rok01k5v+qSTTPFpCADEO7HaAFWEENbNjtSLmUJAPago3jektZ5U9LTqWMTJSUBLcAMgntnAuJrAHqadsR+wTpEKDoZE0BhJZw6i1q84RB7MUZcnsPAJDx7MIf0uap7qLJ9MQc16TSJELCm/bWKognF/VMpmUw0WVEAUAGM06NjOXj5QgAE9nsdgqZLtRU5OL2UX99/JAenPaGsUkpkuVqSTz/9mBVw6F2iHRj6k9i/wO4E+ARmaAD+JYcEN7TVXR2NmdhJJkimLDEIYrYpCi9w1UtJtzOmq3CxUJVf/vJzAr8AhPOFLHUIAexgr0eCVKlW5fBwj8DP5taGbG9vUAdQNQDD/ZcANpIQQREHpjxwKE6z+AMHaMyraOE6jLMAcCABtKIFkk1oxBmw4Bem8YymM7AVWgEAeHnVktOTphweN+XivEsA56rV41yslBvSgSh4vkLNv5WVNXny5AmlO8AaxBy6bMNMaMzW65W1JakvF2V7Z1Vu3dqW6hLcjNOSL8Kd90qap/synXRp9FIHY3J1VT784GNHOgaLeBIw7i9aLdnf35P+cEwQB0AB4wNjSbkNOogLHfCOvYTno1foVwAQlh4K5gYsKrZBWYEALE+NZ5nEQo51NpHBGO13UwEwK+O+zEA3HSkLkOerS9QjwLkDlkcDMEImXGPQNcT5s7m1RSBeWcFZKZazksUanIE5DLgFNAu3Z5mu+HRMJqyuNwV0sSdp7KfjNvQAQB4HxlZy8WgcAJzB5InMRehDDqU3VE1QSB/MBGsE+zv0rDAnM1KEzEWxKplMgWOYLZaltrRENhD1vYboIsG2lVOgvDMgAPj02YGcnl1JZzCW0Swjk5TTAOT59bsDgCZ5Yfv6f6kAIPZazpMg7okyj+IAINvUnUnNvLjKPm9RzDVPTikOAPJ6nPQJzhkDUC1W9QFAzBu2jwIIdixuLVzHAUDs6WG7tpmfpMBkxbnsAMCzkz05OHohl60zAmKJVEYGlLRQl10DdqJSVg4A9tyAF+WZ8Z9bzmnnVHBe+fHOWwCAHCMHAM5LwV8HDDqyE+8NLvPGAAQACHkav8Y8t6XYrWE7M2xtj7nX09tDcjmMfYrxBz4X8sPORDeArAHooR24r3U/qdVgilViJwiKZ6pTZ89A9Zd17roC3wSkAw0VczkF3zAuAM6MOKDzN9x/wjhaf27/kVho/1nziYaxwQvPEucZAEmorzjvEv6eNaxwvkCuAFuowgp82b/rd5jESJhM+FqA2Ecx37CPMpbj3nh9hQGbLRbUfR1nOjoM8Lpqt5wO4JD7oI1vtYq4D1InKvmQmEGCRKRUFKnXwJrLyu72Fp3moQ+JLoW7d3b4XsMHbt68I6enTanVV/lccY7tHx3Kl1/+Wr64/5U0zyYEaldWygQAf/CjH0qn3ZaDw32C+JCrGQ7ACJ1ItzeW/gDPEGddhmOrwLYC9Dw3rJNUUtqiX4ABnoL3k1FP8gVtAa7VKrK1sUmZEBg3AfwrFKty49Y92dq9KcXqsgyniMHqDgAEAxDJj8pbkBQUAQDds/mDA4B/fSdkABoAaMGB0xBCdVU3rKQkvBYqnf1zZsKi3XfOz1Vfx7UhuAqe/7a4g27cqfd6y+qCEoT70LcCRLzW3jDYjzL9Ft2ifX5YcTH2kgZOeEUOIW9Fs3WLeaartuDvzhRDByn8DB949Vlm1ytcccA1hh7FxiXUsnr9ONr9LwJc549PuMFoNUPHRoOvMLHyQTJz0AwCGMecsPHQDTi8Vv9Ai//b4mkZjhHk9f05HbQLXWtfUOZhoDPhkmhuyggcWV3S1lNU+uwFHQb/ZYm8/QyspsHEAYDnTVKY8R04rOAsSf0xV22z33FQkS5HVEh/CwDwGkDkxjKYx978nNfWHQDO7vmpZmjojPz/FwAIAAGJHsb9dQAgDicaQPwLAYDxgkh8f3pTy2/Ykvz7A4CoDqqMQCjxECbWupcA2ENCzippJqvOosG+rkA3AEBoocEYAxGEDwD6hRG25E4BvE7YtgL2VaUEwdz5GoAAADfXl+XO3R22AAP0S+awprS6h7MBwRMqtuN+jwxAtHeCAagbR0Kr5Pms6i5l8rBMFbS5KQAILSW3GDwAMGgRcWZDaGFgwpnNSSIQmyZyo9/Dgxj/6V91zVsGqVqlAVOZTLEZAS98D1p5WG2mBhT0bsAiUXYXE1WKyev+wP3fE1029j2SANyXmjtkA/CPGn9sI9LWb5tbEMyPn3MA9hQAVG03XD9qlROAN85YCXst0hGyPAH/gqE3m0gmNWMbcPP0UPb3nsinH3+HrZqrq6sEqsYDTVDA7sJzPD8/ZYB1dHIon//6n3mvVligoD6GzrnvlYsJKRZVGxCtziuru7K2fktypSpZMQYAAvgj80+KBEABBIynXUnIpZTLSUlBC+iiJc3DQ7k8PpHEdExXuF4fotIF6g8GACDNQPJa4Q00chR0JZAMNjGYZXCMT+l8pHwDWEYxEXpjnISSGzov4JSr9zpWl2pnGIX1hxZ60ybGXDXjJM4BMgBHLCBhnnz56y+cYYwydeGee3ZyQl0xOAF/58OPaKjQuurL871D+effPJZWF/rSCYKzeCY/+fGP5d47d8hWASsJ7rwIfovFvLzzzl2duwnV/sN/0+SY4uOI+eiuLlkCgOrAqGsTgTrmkIreQx9T2ZmopOPZAET6+c//iS2/CMx3dredVk6LOj0AwvFaXalLo7Est27vyu3bN2WlvhRpqTKXVpoXEZDW1igWKqYzAYiEMxGMYMZVXoyEz8f4GmCJv0NHi9qNrpNAwUXsj2AcqgGMAoCQ32gLAcBTAICnBADhcuwDgMcnLWm1umShox0JeyNMu84vL9k+DBORszMARyLlqgrOv/Puhnzy8QcEARurVTov94dNOTvdl/OLQxkNOtwzkUBsrmzQCRgthEjK2HZUKMhsPKbWIAC9FLU11XgC+wHqHIgVKBtC0xN19WXygr3E6Wf6kiIGcui/uSIixpSxixYbQgAQ60BkjPZYOJqDxQm91tmUzD/8qeeMsqCZBIMJ59jhYM7xmujCjn1JnVIVOEFihfvMaYs4nKghrYHnyhbgdACCQtYA3xEYDDqGjV+A5JoCA7DTJQNQNajCBNxM7HyDQyZ9I9UTRwEH8g0+AEgGSlKBQSR9/Lw02gehKQpTgBwZgWh5X16uu6Q5IdMx1pS2mHU6oygAaAzAVE5GZBz/bgCgmcKF+YceWosAQFsf7tS/5rBr4Mu/FAPwTQCggdFhsSEKAMY7zt6Uj7wJAETswvAnpfPOgGuL8/H5bwcAhkwdk75YCACCUCCqAQgA8OhQAcBUFiBTht0UBAAduESG4bVOHazRUILqGgAYmNhF5Vv88TLWOuNF1wVi84Kfx3ZI+8n1P4O5Muc9scu99stMeRMiW5sNMmYZMwEAhK6v93mW6l0jPvEHmk1ZaEbpJOjpEpBDt5ABgBhPBcNotuHSM2v+6OmSllotQ3khxC8owIFQACaimrS5V6AZrwA/vo9O8Dn1HzCzOcYHTnfUMBQ1FfPCzKlqEnL+uTjc7t1YigrYuT3RMVIZV45CAFA7PqJDjN/j8ejST5UnCP/DfYWdLAA5nea66yDk2emcigGszgMAAbRBngJ7d6lakkoV7etjdgF0rq6oE4kXxh7Tq1rJSaFYcCZ/YAAOJJEaS6mQYqGsWMrLu/fuyMbqipxdnEnrqikbmyuBFivWfq3WYPs5JGiOTk4Yk56en8m3j57IN4+/lfPmTAoFkXwxLVvb27JUr7Jgc9lqysnJqZTyBV5XDzHsEP6CiCOyMkYhbTxjzK5mf4ozoOiIP5En4XNyRXSn2DnRYRu7agBWZGt9m/FxsVCWqgMAN27sytbNm2QBjidJyWTLIsk8Kg4LAEBHDLB5EcvPA0R4gcbn4tXq5tn//N/c5fLSB+5XUvGQVIzcAgACNTFK9+8NAJp4pS+W7X3HfC25N2ltxWa/GwU/EX79wBgTTIFJffrzgc7rG62+35BiE+XFz4JqLAKMgB0WojVMJjygSQ+9aIuoAVxxoHHe/dih6f9bvMU6AHAM2Y61Qr5pAr3pwJ37+56Oo/479JE8Qf/IKTOVqWv/5Rj6ACDPDAcimu37axyko9dicyTK5IRw9fWXBcBhVc82hKCdhmsIbSqokqCdBlpPCrwYTR+/EwEAKW4ffhveh8B9MB7LFQXIz6Xb75PFBFYgWm5wOKJNh0MUORgN6PjtGGgIzP2XAcABEy52csfX49sCgLs3d+XurdthCcoDbvEZCMwBdr5tC7CNfzaNFiIIiSsAOBqifc0YgI5p5FoaKAafAVPl9QAgnh0BFSSFsfUQ4GMLmHr/pQCAWiUPHUhtvGiowTm5GADkM3UgnCZkbwYAA6MoOJeCcTGe8HkslSsRADCTngqAv5QM4X0qa6tLcuf2tiyvLEsyM6PuzSyprqtoJWDbQK8rQzi9wWmuj6TLsUsSSdV4yxUkCwZZpigJMlY0yVXCit4rAnrel9P8sr0EQB2uE06eCFwiLcA+AGgi2LZeAwqJJrm+azmBIgrlIzBTHUFUtX3wSJ+BE+T32H/GCgvWJM5gBB1gAaINllXCsH3P2kgCoxS3n0YZAg6wBEMgCcaiArsEtVzrGK/HJe4ZBNJgX86mUiwXpde5kL2XT+Xl8ycy6JzLB++/K8VcVpaXlhjggMWjAftQGlur0r48laPjA2k2T+XLr35DjZhipaSt1gDWoO+WmDB5BtsJOjeopKbSJSkvbcrG9m2p1tfpaJvJV1WXJQF3QABROTICk4kUAUBJnEsVWjyOAfjw88/l7PCQbYhguAE0U4MXAIAlgUkFgUAHAPL0QbLHyHsq9ZVVAoDp2pJINuMEkHWPVAZg6EJprED8m5l6QbPO4gWCf/wrEjxn4859e0wmAh+AowRgz8FZf3RwKOenZ3K4vy/nzXPq/eEerAUY7D+AeNtb69Ko1WWtsSLtdpcadReXfXn88kC6/bEkIFSdyVP/5i/+8s/k/fc/cFpTU/mnX/xSXr16RW26v/zLv3QAoDohU9yGLTahVp4eiTibXDDqGJxsc2drOe5JBb0RjE/Gygb9f//xPxFAAdhYXSqTDTcZqgM2XsVCkfpoq6sNefe9e3Lv3h22yJIBCGdYtO+mtcURrEi4HgNMBUgN7UC24gD04VjazhyL/a51jOAanRC5A4IoC0HgHk8YY91VBmC3LeetS7k4v5Tjk3M5O2vJVWvA/8AALJcbcmPnLoGpdE5dC/f3DySbz9GU4/mrF9SeOj0/kU53LLmcMMlYrYtsbK3K7s0t+fFPPpNiAQzASzocwv263WpyLZYKOckmMpJJqtM9wD8ApxtsKyrIabNJd1ywz8BALFWWZMyHlCQghfEDK5osPsxlAoBIWJzjLoFfnZ/8E2edyww5NScAElUbUDsfNBa1FmDdapDoOgF+GiMNJcHimgJzBgCaK7sCfWBJJAliAtigu6LbI/FM+bxhToS1RJkG7EXqRqzFYvxpZU8FATkX2TnjWhi92AhtYNAAVKF9PTu4/gLCQwgakPXHAE51C3twoRwNpO8YgNAEBfNvOh3IZAbwGf8Pt2/Eewk6MeMcWllblc3tG/LRRx8xwWRbGViJaGGeJNgqf3x0ETAA2314jadkDJOQwAVYuB9oCzBMCLJMJrXbQV2I+XyhxcYMH4CVzn+TOgnOEdMAd0xtgBpqaoA2/HDNWHxqcYyFw5BB4DIP2O4uTo5pssf1yuN/j+ePfgFFrzXKAPQBQD2z/7AAoK/TxhZgFKsARDs2H+c6Cu+OKfUHBQApuaVxGADAfu9KzpsHcnj4gmx7ZQCmGPP3h4hZ3RL2GGH2fENmXKxF0L0hzEejxA4/fwu6ynA9sW3U0oDXpVd+uBTMO/c/ixiA9j773a2t5UATmS3A2hlLnT7dvnSu275iLbbItaxO6186PO2g7YviLuIQnBVjMr4Ql4G9iQ4S7cAwU5FuR8+nSkVlSZSBP1QTrSwAQFewtU4Gr06MZWIFDFwr4/DphOsRsZqtU85l7KTjUPeP1+Bic2rPsQPHWrKxz2pBjp/FOBcFXDDyRmSxYe7iZexSwy4C3MHDWuw5Bus7BtqqlmUIEFJeyb35mjEo9Z31uaTAhE0lpVqvEQTDd1+1L6V91eZzRT6F8cerBF1raCBiL0bsMe1LMj2UYikty0slqZTzsr7SkNW1hnR6PXm190w++s4HGqO4vajXH0o2kyMA+PT5Czk6PmahCTEHJFDQTozYE2dzrb7M+SMpMDKn7MRBy/94NCMAOETsMoNGbl4mYJxTbzHhNAujrE0UJNG5ki1g7hgDsE+WInJHyHKggIf24lIeYGhd8qWK3L57WyrLDVnZ3JR8uS75wrIkE/+KAOD/+G9uzjChoGOAapBpYmGy6kGrTnVB4v/WAEt0CwiADhOt9JhQGmyGJhjx9gz77hB8mA8AhgCf1gTDiR9qYHDivK6MwcsOQaC5ovoIsFx7QbABx5HZOe2+4YjoFmVJY7AJ+vpCCLTMhtsDRHURRvUE/ZGeR/H273c+Bfz1rcnxzdwfVx3PaAtT/P3X/j4HAJzrNmxtuHPAV/8+rjMA9RttPkTu/zUVLPyOuaraZ/J3kYQ7/SA7eALxYs99xw4j+x0kJzi0kayqPkia7WW+7ojNAf0+aALOZOgYgM2rc+kNEWiCtj6RwWgovfHQMwq43vLO62MxzAIpn3XpDhtv/vtVHz08NECIA8NWIY+DygEg5h6yhRf2J1J2VGVu3bgpN2/uRgBAf17gcIC48qA3VEFcB0xib4prADLBceOOdjCIrJJBRBFaDeDQZhjV4tJWVnxeZL4w8XaMW1eEMMZIUEWnrkt4tQH47vaAsNoe1QPhOC7YL62Ca668/M7InhGlnKtLFlVZo8tpgQYg3hRnACqVX58x/h8gFRIajDeYK/ksGAz2IFXzDONsAOCg2+Xcw/Ow+1IWRvgyh1zo1uBwX64uSRnJawbaXSKZ1FTSCRzAY0nNhrK6UpWbN7ekvlKlCQEkqrgmEgjSevL4mwcUs8e9V0tl/ok2LJqvUNslL7l8kQxAA3kU/EMlL0EGIF3AwI6BkxqqmG5uIfGEAD8CQwjQsx0BkaZ/PgT/7/QGXbsHC9ZJhmiu2GP/rsAa7mGM1k8X0MHN2Bc8R0uiDwDqXMGzSfOasVcE+kgAP8jccf95bqda1uXEiRQE/DOCYC7fh4gGgM1MRq4AhYY2Xe8TnvFZWIxQOws/HMm015HeoC2XzTM5P9mXybAttXKJul1wZL266hCAAoC6ur3JIG406lLP7Isvfi0Xl1fK5AGjJ5OVlZWGFPNZmQx6cnZyIOuNJQoo9wZDOb3oytrmbfnoe38sxY0bMhpOJdPY1AopmEhw/xyjBVD3SpGhyPRSZNYV6XWkebAnr548kebBK5lNxnSexnPA/IVpQxwANP09asxB/y+TknK1RgAHzyCRz2pPEPtxaImtAAp0WsHkBDQJlzn+3DIUW0BqFMDfRTtkv+dAPwcu0OUQjLaEZPJ5MpTOjs/k+dOn8vjRt3S2S8xm1JaDU/TJ0bE0z5qyCqCnVJKdnW3Z3dmVYq4oR4fH8qtffSnlWkN2b74j//izf2a7ZK6AanxGPvvBDwiyIZHJFfKsju8f7LPy/sknnwQajAj6ByPoLlmLfXgWkLWKtTcGw3fIP03PSIEzZRtjLpTLVQbXewcHcn7elE63LXfu3ZVur032I9bZo0ePpZTPSaVaornQ3Xu3pQbGwKQrWZjAOFduAMyousOtOpMQySZhEJKUPOJVMlVTUinCdCHnQFK0wbpCHfaudFZdOrNqdAP2jmrMKkiPBA/fRafNIQxQwNTtyiWSll6bWnsAqZoXLTk4PJV2eyQXzS4BRagFqwAAIABJREFUwKXammxt3pbaUoNO2JWlJbn/9X0CWi8O9uTxs6dM4OHGfHHR1dYvJFZISlNIMBPywx99Kj/4/sdSKOblwdefS+vqVEbjjiRnAxkPu1LM5NjmbEV4sMoM6LGwsN5Y5Typ1WHEk5BctiCFUpm6qAQBMT/RqoQ9gs7lCZEC5jZa6R0FBe2z3BvUwMy5GdB4g0q5YCjQsADGPHp+MGZPopjtWKEA7+jY7uY+zgbuIyq9oK1U+HgXL4K5Sbas05SEsZM9O6fPh7dCT5mxiTMosq4QMp+D80dbtZS45J1Jjmk4GWr7PNgcjAuM1eEGMR7f0MwKwCGAv2Ff/xx1eSaNxtBlHsl4BhBhTI1AdBTgMgEAjqczqS0vy/rmlty98w6TUzIpIWHAdvn07wwA5osKAJqeHDWSPX3LMC6NAmmMbekkquA8ijV0SY4ZegWxclD4jX6O5WphjBgWRLAfxE044oCf5XZYf/yMGLMlHlcbgBjXrIPMjv+yHCTSGTUnL4nmDXpv5qJsxlT4GbRgAZBqt80fHgAEw5MEG4DhKBTNpgQAO1dn0u9fyqB3IaMR4mBti4y3dEeDQMQ1Gq9ZfB7GsJq7qCtwaE6F3wejC/MAc8AYt2iTxdzGWLADwLWH2ve9KZ619wXAv7GPIUHiscks5tBCteb+wCAQR+A8VlO0UPNQGfNhJ4vNP65lnzBEwypo/+n9UjQA+tY5rBOc3arDF8cAOG4Og7C5hjWGmMX2Os3HnQCghckxSSPgJgoAqikhmPyqmadtwsb2t3kYlwzyImnd8+IdWWRJhzr4/nxXyQ4lDdk8oOGYR666lrsHGsahOQjzZge2sHOEwJ7HCMR9mBaj2z9M0gRhEMgYeJZWNBiPBmyhxhmL5wjJCnaVEsdIq2wRNJjxu0WYwSQlX0hLIZ+WYl5bbLUVdyxXV5eMFbCXPX3+XDrQ47y4UoOeWULNCnsd/n+r1ZdiqUwwDp0pKEJm8ygc92mEhz1bzzDIrQD0y0h/lJARJCaoOa37IzpxAuDZm8cB89wVD7GG0xkwDouUPAG7sJQvM5bnvpZMSK5ckuXVhjTWViVXWpZqdVMSiaKer34LsGPdI2jgThnL84J9zPbp35UB+D/9m3dnmEQ4RFgJdwlm6KwWdD65WGEOgvKW1sPhOnXVJDfbQ3q6LuYAfHBfhXcHrcAxhpxpfmgCFTpz4e8qPhwu9ogOSXQHXfi3uCtnvEJl/x5nCsWBNvt3Xq+j8eqXeq6PHgDIdjDHFMTCDtH8aAUnfuGLAD5/Y/Y3Fvt5vGIY14Lzv0c3mXBsg83mjeBwCF7oM46BGd6GpxUr78ByCyAOUAUHk0vULbCwA0L/jAYL81ml+kkWUIYbq6uougqrT72Pt4PpHAwoQrp5gMUAjR60UplBiA/oprznD/4B2yfRAtyWs6tLgn5gKaGS0B8NqbtjbBEentQ102eBNCx4/qZt4x1Q+ntRl+34fAkOJueapQ6o6l6G4DwQumfAgb9Dl0i/H5VkGG1A6N9e/V5X6rW67O7coA6VJjPhyw5XVDmZnL0OAMTuRGv28IXE0AcArbULCSlZVy65gF4HDi0DE4N54+5j0ToKAilv0viAnz9H7YD3P2tRsSEEEY1VqvMmBPgcwyEIxDW5iTO7/GKF/n64P/iH/bzvw7+P0ALsnBkplMzDVhmACqArcIoWYIj5T0ZOy83dZFzDEPMRrRIEAFMpqddqAQCYTUEvSRmAqHinZSTra8tyY3ddGitVyeVTBABR4QPI0OtfyX/+xc+k0+5wryhXylIAk8WYO6kU2X9gxqDNM58rU1MjmSaHLUhGwOhCQI+gENfGNWMtDRNNhNC6wGBvAQDI3zCNHZsLcCx2bffhstd9C30gMLJIOn0/nymsAZUzoIicndhr4MSKfDncGwEikAUIfRCAgBYcuORZL8c7F5iozzknDAjkACZljACV96DjkZaxJBF0AwAaqxkEJ914KK3zEzk9fCX99rkUsympVWpkIbEFeOQE5UsFkUFHzi6O5esH9+WXv/wFW3gAzigAmGdwtLayLOV8Vvq9lmQTWiGG1imqsIWlNfnou5/J7fe/I9nqski+IpLKOyOQvIKATKYxPmOR0YUCgH0AgC9l79tv5exon/0wqTSC8ZQCxQsAQK4ZAslptiLnCmXOFZaOc1kVECIgrWwntkhS23GgEg906nNJMqUidX9VkENbf83FdwQgwbn5AlSCuPiwp8wetMxfwun1yRN59eIlK9gIINHGi8JIr9MhkHXn1m2CqNBfRMyGFliYTxwdnsnG5i0pV1fkwcOnslRtsI0ZOnGtTosVeOzd9959R46Pj+mGh2uplCvKMHEBOgJnzE8/VuKZ4c7fw5MTzpUAF3etW9gyQOwbjeGOKFIuK0tibWOd9w9BdYwNQGOAx91un6wMaEXuvTygQzHNrsCywNC7/wqFPMcBRYRSLis7GyuSh4tsDsy4FANsFWvPu2cSxqdgLQAMQzJCoBZt9GBrQSvIFQEIlhWL/F0AkUgyUBRpuRZgFOMwHu3OUA6OTmV/74xtwGhHhx7g2emlfPTRx/KTP/sL+ejD78o//MM/UHvo/oOv5ax1yTmDIgM0faF9ZNga2tKwxNcaOfn+Zx/L1saGnJ4dEQDs9s5k1Me8VqAQrd5gAbKAQ2ZfUhJpgEnaDqYmSNq2DlC5WqlRjxDjAuAX+1+2kJdsXo0pAMAiQQEYDOY0QW7taVI9IgSoAApZRWc1Q9cc9iZorCLOduxlumM7RgbiAOq2Mm5zB4S2DTlxe5UpCHTdyMj2C3AKENr2ynqFBxwmZgD8VcLA9qzgWMZ55UzIDAAky9nFPHgfiox4D7szaKiDVl8XG3oEBF45irdjBfdGI6xbBQDJAJwNHfOmJ0MkklP9LDyPbq/HtVwoldiaf+PGTaksNbhvJ5M5mY6hEZ2QLhmALXn6bF9Oz9riMwBHSBgdg/3YGICDPkHsvGOqo2BH7UvElq5dzz8XzL3WYhHMYR8AHA4GyqJCq9ucfr44YSOIlwImoRWOrEig4/jWAKAVXeOBl8sJDPCyeDrslHHkCft9D8Cwszi41jcAgOHY6Gdyb4Z+ZSLB9YIzy2L2PzQDEAAgnhfiPQKAAvbsgC7hKIxCCxRFUrLlXSgwSWgeCMA9GleGIK0WFrVNFfG4xa/q6hoFAMl2HYOd5gouGZVLwBzXIom+P8xdF5Nn4nmEbxTH5xJLuqzd2DpHFABUMzDsIQQgDfh312D6h/qcQ5wgyLkCbXYAfyhSzGgYlc2mmHcQxPJyV3/qzfMIINPOtfsaQGjSHfa7PnuWYRWitKwCgCwqur5iSkyQWelMOd0G6cfr/vXg+1RKSqVEwu/T4ouO93UtegOKfODQwDnudyyAYw8Mpdf0PNfvs7weLD6CdXC3TsLoxuRSwnxF36t7iOaFmhsUYOiWA5lAmbR4H/ZR/J2FvQx0nNOSgpYzZV0060lnMHao+CAeaXOfx/ND/hE+8wnnSLPZlEePH8vz58/k1at9MuMz/OwM90iw4ZEr7u0fawG6BEmJpOze3pabu+vy4QfvyOqNbWkeHivxBpp/6MCDDitkGqg17QokM7SPK7mDhWF2h7nxZy6i3QMk9mDO0VytwLNs2B0GHQ/YIWkulEfHQFZmKXSj1CSTLVFmJQAAaXrnMDILtP6lAMC/+W9/MNODDhR2ZQEw0HA6AwgyUcQONoEYyLMIyInv61HYMNRm4kIO6NXuMPG+g3G3deGagUSw6UcPHyasjh1nAWwATrkLWpSQXzuH3A/iG1twaLiDME6tvtYCGEvEXudSpR1BIVjlsyLDQ+31FLa3BQD9wCC+8Swai/g12FgGm/hvCwDGgGOtVIWOlL69un63NzYea8s2ML4jNn7+vwWb6IIh9FPm6y10yjqJVFwcfV83JzuE1USH6wdedZkMWQh0WwMlHAC3oQWucmB/RVLSBxNhMCAACP2h/qhPYK8PxgiBYI3HbV6j8mcAXAQADFopPAbgHAAw/qz9+RM+X6cj57mvGYuRAb9ffQCA4M0DtPYhyVxbX5ON1TUmbP4Lmynm+dsAgNjQwWgIqsezGQ92AICsirO917UHCJgcqMzDvUkTkoh2h10ETAkgyh8TV41X3qKsYJ0pdgj7upnXNUnnTzZ7H7WtGCAZAOgxiLx5FTIAY8DOaxiA4TV6Ix57P5kM4zEZgLlclqwavSANBhA3srV6PJT2FVr4UMULXZn9oBJACOYjggsAP9Dq8gHAdHLKABcC8coAHMuNnTXZubEmjZUyAUB2V1BTo0Ng6MHD+zQ7wNqrVMD0USYPW8ycJpaBgPlCVUrFKls8tVVT4fx5AGAIcGiQi/uni9wCRgTnqQWylgS5pRWsGU+bhzsVWJZBb46O2ZR6aRpUXz9bFAB0dxdoC0IDkA52ZOgbAOhGwQBuIFScSnZRUa0fFW0jgqwgFhlrRhTWFiR+AILNQUcmnRYDsLQDCNtnJ3J69EIGVwAAM1KrlChunM4URTJZAT2sB6fj1pk0L5vy69/8Su7ff8yPRAAOgBYgDe5jtVFne2Ov25LOZZPzDHFGtlCU0TRNfZTb73+kYslLKwQl0P47S2oLMBxnNdTGKANVGYgMLuTiYE9ePv5Gzg/3ZToeSQYGMTllXmeyYAA6ExC2ACNAVXdbBI24RgS7YP8hOCMI6JSz0cqtoKyyl8CgwX9kKcCdGmCBY4qYUPZwrGwBtJgMJ9AQG9BJVAHAMf8OptirF3ts0wV7td1pS+sUbstnMhlPCeCAsYR5AubX7u5NJhQA6zBm2PO2Nrfl8PBMLi86sr11m4HsyfGlrK5tcf/7zVdfytcPviIAtVyrySpNNoSg+sXlBWUX8D4CgOhMdn43uj4U/8GfyMWAlSBvoLCC5/jo6zJNRnjeEN3Wa16u1xjAt1oXBOAKhSwNPLa3bpDZB4fjb76+L6NJX9qtC2ooGQCIzwUuVcrnpbG8LMuVstQKYBKnOQfJDMwXpVap0okVz4RJtSt6AWQvOcZUFAAEs0ZjCYwh2mvxXJBE4HrA+AIA2Ly4kKtui3NkNEnI2XlLnj7ZJ/AHABBur6Mx7nNLbt26JavrG3QAhjbf0ekJiapwk87k0mRAtFrDgICncTY0CUXevbciG5urMh73pNM7l8m4S0F0+GqQQErmt+3LroU2odIM2Txa69HWrBp7mNO4V7BEsZ8yCc0mJFPMCljIKysrBJKQpGGOI5kCKF8pFqVYrJABmytXlDE4dCKCM9AWfQAwbMHDPhwUWD3tbMZDrmBCE5zAwVL1F0kMdHsX43ZPQ9iK/TPo+VKjFKtPGYoYFwBwxgLkjmf7Hs7xQEtawUR+NmmEABMVJESeQyCQpjquuB4kv6HTo8aO0GsFINJT5gh1PZUlO5kOaIJiibV1U2Au4SwBeF+vr0t1uS6JlGpkYn1MJmnpdCdcp8+ewATkDwcAmgagnmXGlNazQgHAWcAAxM+wrv2cyJekIXPItdxaBBHX3Iuflz4AyM+NaWcboy8gNFyrU7nE152xkc/De+MmgjEDpXnxq39/8TNXAbJ/LQAQ6xuglAKAWPc7G3VJJ8eSTU0lkwajVtsVzdFbmX7aVhq8gm4fbRNlKyZZoSFri/m7ZxKic1sJAzgL2VZO9h9aIfWcwncxVjEE8jXdc9cAQHQ8ud81EFKNpXzwMgQkrShK5hjMheYAgDQyA5AWAyUt5uFzJsCn0j/IKcYDdfQo5NSlGSwtc5T2omJtKza5mDmgp42VmrYt7sAjo58mRtoaivgAMYEVyhWY9Bl88wk9dp8cOwBOwfNTJqR1IIauz/osARiHHVDOyMixQxnWU9Yo/E7LpdRJXJl9+H8UT8OcR4v5xsBUFp8WsFXjHnNN34/8HWcKYijIVuEZYHvGWYwYDzkac+EZjNtg7JbXwjY09BGWoqA0HlIPE+f5yo0dGXe6lOFoswiapqEIJEz2DvblwcOH7ICAbmOlliXJZHN7m+d+Jl+Q9hXiLpX16I+7Mp31pFbNy9rqsizVKlKtVaRYXCKbv7RUl2xpWTtOoLdNcDLLM4VayLxfj4nqzjs9c5zp5HTGDoYkmItB0OgklciMVzbjhKw2MA/LdI5/EwDoy6BpauHnoExM/On81v+f+Pd//WcziOP2+z1WAyhUyYRIJxP+RLKAPznB3GGrjmPGJnrzlxPkMFaSmzhaBdHv0xtCe0G0uhFt//VYEY6RZXfKw5eUah2YaAVb27PsIFhEY543avGEPvg+08wLgJ/YA4m3ILv7AvvEwJv49+k1OubPgs+1e7D7nA9UeWdDzDEr/v5AQ8EzDOD4vaZN+hroGYAn85La2F1ecwEO/902FF/jIbyWaJtx/MCxa/KvO3je3r3E2X9xk5kAbI4Bt8E8WAQQmC4Fk3TH7sFCdZTndEYrHQE924FkSC55j87gAwkDDj9o/501T7RaA3lUJJtsKdSKf3weuhDvGqjgj5NWqaMMwPgcDOaVOxC40bsDy6pgWi0yzcYwEDGGmlUe8dlILlENadQbslJvsGUrCsJrAgH9CmUAIkFWhgb3BbQAOxaVGSYYAxXvKebybN9EUoNrNaFZ25ABcKkZiwYPcfo/EgE73C1QsaAwzhyNV9dC4C8E8eLzclHBwd7nu11ivF7HANR/11bh8BVlt1qiaJ9vDEtzJIM5QXz8EfThgMfBXaKrlXslcKBrMID51+lcyRhqw+7FQIHzQ++fNHwPAETQAp04tOjBJTJN0eOBJKdDBrwAAW/d3JQbO6vSWKkwYQVFHxppk1FfTs+OeXB3Ol0GCEWo+ZK5B/0iiN1Do65C6QowedJZsPj0MAXwhnmDFh4y2wnoQARadVUCDN5tAOEcWCCS7e5R23OV/B8GX2ERC+OO7yZYaDqEpP/r+YTv9QPjyKPk3hgFANHCqgxctAQjuFfmgL0sgLvGDI3tU6btFeiAsaXYqPW4G2i/ccWKdFrSax7LdNKXFNzZJgO5bJ7Ixem+yLAjtXJBlipVjjnbdAGgdAfyau9A9vZfSbvTkr2DQzrOokU4gzZtPB8wKhJwfstS0+rs5IhAXbVclvpynQxPJIipQkHWNjYIAN567wMCgBqMIVjUyqwagkwlmUHL4kBk2JLLg5fy/JsHcnGCax84ABDML4AgBgAW6TZMx2iARSl1t4WeC3QAoYHFIDmtoPAYyT7aXRGYkjEbgn/QFQMrFiAdQHT8R72+EQTdVX9Tgb+hdEc9urkjkcMzw88xdsfHR2QKofVp2B9Jr9OV9qUaZFSrNcZlm5tb8vHHH8vdu3fZpv/zn/2cQfC7770rjfqqPH3yUp48eSnbm7dk/7Ap6WRR3nn3Q7m4vJR//E8/lf2DV/xeFEoqtRqBRbDMwQT8/PNvCNjlctoBwhZgyPEYAOjYfgGp1MnEse0wSJp0n2b1O5Mlk65YLMj29qbc2N6hM/TTJ0/5Z6/dYZL6x9//jIkG2I6PHj1k1b/TuYgwANMZYetvvVaVjbV1WVmqSD45k3w6QQAQCUkunZNSqUJwGWcNZWw81jvGFmLdVjjo9tDGqaANW3I8APDi4pzt6AB70PoLEBCgGt6D+Qe31tZlnwkD5t/FRYdsrny+JDnHzALA1u525Nsnj+X+w4dMglCAwBmEdiWwJI0cinFGwaNUzkipkKWuXK4wY/tTMQ8mPZwX1QwmBFIgbRDqrxlDn/IHTuYAc7TXadMlm/pXpYxk4fZcyHCPR8GkkC/wXEeRplAoSb22LMVikbpMGLPVlXWyoKr1FaVlwoXcmGmu0yCMr/wzyJjrukMZIxYsJ7yg44ff84G6OABIcJ+KBep6rN9Db25tp+cZpm7m9kI7JZmJrB+FrGYrRnKb5zg6/b/pTMCCU3MFAJ1hXG5Agn42ClpDZf7B9ZeFMQcAgh04HjjHbGVBY64hhsP8qpSrkiuWpV5blWQaLWbQKFan5W5vKmcnbXny+A/DANRrVda75m8Wg4ZnRRwAREH1WrziBRc+AGjP2gz6LB6Oa3Dj+yM5ioFT5gYdDVe4L+Ect5g/AHNM09shjte6x6zIPIcBqAVfp60X+9Pmi10jWV4unjZ2Nt7DFuA0LG2iGoDc03uqa4q9BPHWfBfgMB+cZwLC3BdnO49gxwCc9GR7fVmK2YSU8knJIWSYgmkOp+3oCzGM/zJgzfI5y6ktpo0WbcPfxD4OUIv6x8kk4/B+z2QSHAPQA7zi32ufFJcSQieQzUOVFVXJGWWZqXyEsecNWFLdV7CxIP+iLZq6h7jzxZ03uE6eNwaC2Nyy7ibE/DjJ4eCN7haacuQkCwY4CwIAtqPjh+vH52onpHY8KdCqjGH8P67NiAbBfcfyRLJHHQBIvTnuR66V2jEyfdOvRfiC345shRIFcJVlpusWjELd6zQ3AtCmuI0VwWyem7mc5YDG+o3nOAqGTx3+gxooxgNqEaGZls0p3JufY3NfxxgVFACk6dN0QqM+xANgv6m5En4R8RtiOXQdaUxnzwbjlgaAhsCkUpXus5fy1VdfybMXrzhvzs7PpXneZNESMcz5ZZvjXFsqywff+YhxEi4aJAS856LVohkZTEQqVWimTiSXmarUTSopN3dvyQcffSo7t+5JbfumOvEm9ZpYLMcexhzU6eeyehcDbgE6gzVP1xnXy9xqa4WPYJ/rJGGSjGNIeewJaFInURwC6OhcgOcwAN8IAF7bId7uB4m/+e9+PMNihSjm5fl5ECipVokCgAAcTDsLDx8gBhYWXorsem15AasrxkAIj2o9VgGIuUPLJpIuuOu6ZjretqH67JOwnSBYkI4BGK9UhW3Gixl0BszFGUH+hH/dsMYBp2DxxQ+pOSBMKMAaUmx9oM02cNu4bMONH+D+3+eBD/MACgSn5n4VX9Tz7jd8Fgrc+n+3qtOiDTL+eaaBNvd7nO4e7oPtGw7IC8GN0KSB7Z5uU/fv8dr4uC8KzC4cnBKMtbFN4+YXpo3nqkR2MCkTyc1NgFtsf3VVzIBu7jaLAKD2dFMcsKCmIfoccC8DghwOUA3YQj5w4cxPIpUAz/XU3Weckfq6+ctWc6eFEZ8HNo5warXgIhyDkAEZmkw4HQqHD9JVDWMdb7VxAGgUANSxwCuZQUXKRHqVkm8mHgjq0f6JljIEYbguVJw0+NP5AOo5K/6eE24QVLjBsIKAr+GIz2JrjVcVjLfb8vpiGnjz1p/f5oAgCO+hADf22Fh7+ptcgOH7qs9GA5hF7eyBixgBsFQwnn6hiPeYmAUMQCSA0NywIADfkU4DAATrqCvtNhLesB1BW6rDFhHdv8Em1xZgOkCXK1IplbUCi2o2wJrZkKYNSRmSjg8W4ErDAYDoEAftBQkeik8UYEYVVyu/FFvHcx0PCPqmEmkpwl4zi1Y2HKL4AKe50R3I2LUlJA0A9FvO1NhOx3N+IdZbLqbxhz1PdfrwO6aZa25cXP84A23/MIdfa4t3e0AQ+MX2GSuSEYBx18Szl4A8Imn3+e7KglM0HpDE/+7byGEO0QzA02DiPEbwMhO5bMr58Ss5P92XpVJWZqOOXDYP5fLkQHKJqWyuLMtSpcw4AGHAVbsrhwencnAEJtqVpDJZ6Y8m0jw75/f0ByOp1JaktlSnEUSzqW2k9XpDWlcXBHkKubzk0km5ugTzcCIb2xty5913ZGVzXTZv3JIUmIAYlCGuO6utihhTAAKYU90rOT14KU8ffi2dywuCy8oARItcStJZJHQFSSVDAFDjFpdMcDs1dsVURlMAfX2yITr9jrQvL7i3sBUmoYA4gT+wjMHyo7szgrskjRMGQ7SNDni/MG+aJJmSSH88lQEAQoAPbLdW0wbcGoojhXSWrbFgIhqoBSOBP/rsM+r+/eaLL+Tk5IQJ6A//+Id0qH30zVP5+7//qayv3ZDG8qYMRwn56MNPqCX7d3/3d3J8dszEpVavqwRCKkmDkb39PV4HWt/NWIBry52j1q1g+1fY5h62nPlnAPYSFHlQuMK+VG8sy+baOs1Ynj15Slc/MIix13/4wYdkYJ2enlJfEuB/6/JEZtOe6v9AsymtrVRwEq/XKlLO56QEUJBAY1oqxbyUSlVqDvJMGE2k2+1xb1TdyQLZfWS7Qd4A58Nowv2ECRA0AuFYWNIWYE3qO0zwW+1LAjnQ3yV4mMjI+WWHLcBgWhbyFbm86so/f/4bArUN13L7V//235IB+PXDB/Lg0TcyGI4JJvR6XSYrYNvh+szVM5fOc78cUVuuT4wK07JUEimWtHtAMwZfa81iRNUWhrGOCdljzqLoZckiTFqQvyfzcAtOyQgtzl5rHdZeHm3QWB+QehhNCe6/9+678t6HH1E4vb6yRjZFwroYnHwL9yeP7W9JvW5NlmC7c8pnCvoFZmaDKmPCucQ/FQAEc4/5AJyGXZsVzgUYtfB3Au0lbRVmC3LwGXoVQYFX7ZD1e/CdBHK6dDAPNAk9YJJnGcEC1bzEuaYO6ng/WkWhdaoabfYycwAI1mNsStAmLpZlpbFKh3O4X47HKQUCByJnp1fy7Te/HwAYahpr8QjMdwVIlNFuL7auEYTRoiyunee3Y7bY++J5kg/8WX4Ujfu87wCYFztI1SE8lBSgSQ1OaMcgMh06/gxFcmhhMbDRwy8wAaFOPH7XuX27Cw7axb2OoLA75TrTyoAyAOsEdRzohI8zZje/HoZxiJscccRagEGSwf5A9nS3x46JeQCgxYHIDeYCgMaYoijmiOZH6IhYrualmk9JKZuQnGMAgvXqz+U48O7nnfa9ZKSzu0VbPk32BP9umrxY76blhs9/3ecG82MBMSRegDRTUebOrmUyjK8VAAxfMVQ4xlTU+RYlGQXj68U5wb2PBtzHqRXNIofrajRyE5j/Xiuu5jOuXdr7uRYG09oh4LQAvYvW8WWMHGrW8n6dO/kskEZwWtBkfaMVWD/FN9Ww/cb//PB5GNkzStstAAAgAElEQVQCTrnYzx0QiVxIwIiGE3scEHT6ko5cpbhNqLcY7Fks8APw1Fbf4Hml1EhRCRN6/f4rLhlmIDrew1gGgCG1lTOMN6wV2HIfaHbDiA0gIFzR2QqMsy6Rlml3qAX8QkkGrZ7cf/BQfv3rL+Xrh9+wk6HT61JqgYBjGsabU1luNGR7e0uyhYKUqlpQrpSX5PB4nxIaiDn39p9TYgPPxWqEhZzIcn1Fdm7clt2778p3P/mBrGzsSK5cpfHXxuqOSK6k+QX2NphIUS83LMJxXAKzWG2k0Z+5rhzHdCc0BUPT6UiGAKdR7M6gGyUnSbQcU+Mb7MiwBdjYHgtRq5g0WuQhvcVfEv/bv//rGQYSQtPHR6dBz7q5dnGiBsLxKtwIlgdYOnbgq8ihMfzcQl2oCxguZLaXeHpoukFcF84ngBposEWDz7jILLVJYsmc9xVvFOX3waw4oPem8ZznuqNzw3rG9ROUZenuI5YAxhk8/kK1/zcww0f3dUMJNeB88NAH5eILmdfntAHm/duie45/t70vzg6cB0IGnzlno/e/LwCdpgB29MD2W+d81h8SsThAyLGOibTGGX7c8GLaagwi51R2NAjw5p9XgeYGS634MCBS4VJspP4BFj3IbGHH22isrUxp86FODhhBep9a8Q4FXvF3JDWxgzIOMCx4oDauCujqoaAgmB6WrIjx/p2YL/7uta6G68b+XUXCp1COx/twGKAtgHTp8MA3sA6tcr1eXwbQTKAJiKs+QvPI6XCwGuXuD8k4DuBqeYnMMCRA1hqgjlXKnBiPUb2H7hv02DQY9Z9t0CYUMHrDVgBdU7HgJA74vQUA6O8Ldl8ILDi2LlgI1nnQ6mVMYNvM9O8GENpcXwQAEu+xA927Z1QP7cW5AwcxZwKCtjG0GOr4uEDdAYC9Hswe2hH2sga2Ies3DgCi1a9cKBEENABQZgMGugBOoXWzs7Miux4AOBl1aAaC74fw+sHBAZNzAwAhLAywAg6mSF7A+DTh+3QmJwlU0VBNZMUNzPW0pGECkMe/Yc6qcQdTCQR7Lii0M27hfhdIPqjTorFwmWAC1HPVXm3B8gDAhAJGWhgIdslwDs5bnw4QCgDAlBbhtN0qWlh7EwAYiqz7+4LSuFiIhQ5gQh078VzgtDA7P5Gz41dy2TySxOhSZoMW///y5FAKyYlsrTWkVi3LeIzW3ZxctLpyuA8A8JwgCYI7MKQAgPWGIzk7Vy20aq3O/QmsNuyl5bIK2qPiP+oPZDLoynTYlXwuJSsrNWmsNWR1c122buzS4GI8QQvjtszGaRmylQ9n10jbJCd9OT85lGcPH/Jz0G4OlmgiAwZxli2iYEmlUgXJpOAYrqZnavCk2mV4afs6WlBU/L8/APDdknb7kteJvQZJI64X8xLafHSqZquPugSPp0npD5PSHahxE4T3CQBCpBrGAtjrhmB2aFserwPPAuD2eEK9N1bRMzn53iefyM3dXamvrjDx/Nu//VtZ39iQ9bU1+dWvfkVt2FarLYeH57K0tMb2VLSvrK1uMZnu9Ns0FLnsXHLvg/g0khm0GwOQMgAQUg0soDiAnbGrY8oy8XfbkCXC3NNjXQpZ7B0zbXvC+i3mC9JYXhIYNV22mtwLoD2HewQjFPNg0APD90qqlbxctZtMhAs5NflA6yo065YqBWksVaWUy0geYuHJqRTQ3lvKs22V7BVnmobxCAFAtPdWIgAg9gsVuFfWEfaFggMAwVgFowvC+DABuerCnGZA1i3WfKs1kMffvpRqtU4gud8by+HxKYFdMFexn/7ox3/CNlsw+B8/fcJnXyyX2AqOGBv3jHmCuVgsltGALv1uT4YDNSA5PnklV20wETE5XFd+0NESenbYToJpi+MR7etwRqYjLMUBwRyGmHqWbfCJLPYglQAIJEdQjBrDVMVpKqYz0rm6IkP01q3b8t5778offfZ9WW6sSqZQ0i8y+QPnIh4kPgQoPU0qrx0Y14r9xWfdBJ0apm8VAQBx+fp59vn8fQAhBAC1xU9ZgU7LamwuwMrwCRhqdtwBFCVZRgFAaG9iPbHN2Iq7MQCQbCUUENn2iy4CBQBhAgI9T2UFKrvHXog1wM4lAFipyMrKqqysbUoqk5d+dyrDEfbbtIyHCWmedeTRw1eRFuBRIivQAISbPZ7TmzQAw+92zvBw9aU2YLRV8bcFAP1cgznCgg4qvwUY+4TPACR44Agdwe9DHsdrIQQAiDWBFzWIbS90F2D9JfroXNy7oKMnADi852/xnv+M8VyRL3BegvXlXF0NAGQexTbIdHDO274H2QYw/1AsAACYpj5alhqcasziSRi5GOP1ACBYqQOVRJGhNMp5KRdSUs4mJJ+e0TAt4UBm0yefB9QZwGP3aZ1myrhz7FZXfEcxhEw2sMbcvWusq4vFB6b8n8+LjeblXBxXxiuecQRiIILn3nd4+ZPq94fdSX4MyrMmnsfFWyDdxVk8D9Yuiv8a7k6DuJkIBuNiO/edJh8N8jT3YU7oPl+dsvUZx3NCjXcByJmGYhrwu14J87Sxy3dgrOaISx6ZaZ6klT/GwXMIngvywAnzITUCAhhubEr9TY3vtevF7sPaiY0F6OfkAOINALR5gj3NCiz2HIL8zuv286/V7wjAGQEAkDklYgI4N1OfVluC8VmQhEEXRgJmG5CYmCGXQAdPUYZo6OhPGEs+efxCvnn8RL66/0AOjk5cPOXkSZIqSdIfwek3IRvrG5LKpiVXLEq5VKHZHIgLKBZ2OxdyfLzPeA5hNKWdncRIvpiUcrXOFuDdO+/LB9/9RG7cuie5QkVK+QqBShhqSdYZabHV3AcAsfcGqK4bFmcmaGcO5jrpvnqOQc9/BJIPCt/UAMx4bcCau5hWrj7Y1zAU5pik+s/mdd2cif/rP/yvs263y57qZ89esIKvWmfOTZSbvzm26H2jSjge4iBU0EVBj7B9yVgM1zeMWKuw1/JkG41vAuL/vh004Z86IAE9Vkcpct32+3778XVAKl7Njia0EY2TeTtgbBPzN0yf1WcLiCCFA1b8jzMmibZ4zQGgvA0wDgDOqwD5QKYPAMYBOr+NQoGKaIVtHuvpdYeCf5/+4TNv6Hz9sLlDGwhhYs65ih0qKCa67gVu+u/R9un4OPpgSRAgurZ2f3P3Gad2XQoehFptHKvYwguAZpdUKvMMZi6YqzrP5rUq+/fumyrwEIeZhedUa/fEilWkiuWAmzgAGGcCzX8QWjWO6WBgXo0j4KO2PdpBGU0GdT0aPd0CEnVBhririlWD5RJZ19w7p3y+qMi/DgDEYYVnb0YTqMYuVWpBUo7P5304AJD0fQh0G+MhroniGHQ+QO8z/uaD1572CuZDDAD09RB95h/XjHMkxNhYYBE4SblBCSupMQDQzTUrELwRAARo5AIZawfg3PEWAQo5aMU0ABDJNgJa/WxjKmpSCQAQiY2/9uMAIP5NGYBgRk0km85QwN8AQG371Ur3IgBwCv2rJOb8SHq9trx4+ZKtWsbUwj0BrAAACFMJAFkUsabYf16ZbTOYgKTVGAcO9uk0E31t3VVHeAXUwIB0gRJZ7t4ZFl8nbl0xkcIcDgIhD/BH66gx0O2zuEbBDPYOcL84FjvYuS8hmTbtfZ4F7nr53jcAgLE9KfK9fHjuHlFp5bYEcCMKAMr5EY002s0DGV4dEgBsNY/ICCwkZw4ALBLIgObiVWsoew4AHI3S0h8m5KLdk+ZFWzoDAIBXMpqI1OpVVmzhEofvhqQBwCi8xtAd7HeofdSoFqRY1tbylc1V2d7ZlcrSioynKdnZvsP2uav2gAUDzLdMNk1mXqt5LINWSxKToWRp7KFiy6zk01UWDEAAgdoCHHVh1vmO/Rf7LdpA8R/AGLQ0Qx8Oc5KtwsmUDNDay7Z4BQDB9CKZD1YqAABBSoRz+1AlHHC/AIn6SHgJQo0UhKIDnSbvYMQBWMRcp2lDJi8ffucjatpgXvz05z+Tly9eUm9uZ2dH/uN//H8kB+fsZEaKhZpctUesqBfLNQKD0MGhM/p4RPe8dg9uzUUpVgDejuX8/JxBeSi+jhZ+bWdWPWIF/pjoeOvBPzsNOMe2gvsBY4pFBJzFkymfA4oWS0sV3h/YwNgHAT4CjEEBYdDvyspqVQb9NveHQg6AlLL/AP4toaJfKwcAIFioZACWinS7ZYGKgBE6BbRYZiwXAIBoe6UGYDLJgkEcAMwXwc6CCUgnAgBCg7fT76nIuaSlddWT/f0zJijAk+C03B+OBIyvtnMXvn3vLluQkPicNs8I/IN5CbYNPh8t8fgutNm+986HsrK8Lt12W8aDIZO57uBSHj95KA8fPWKbUwc/x14GwM0lzzyvADoiPpjMyKwHAIi9m+7MDjAAGAH2IwTQoQGINvYBWtXNdRfs6MlMcsmEmqoAMIeGUTopa+ur8v5778mf/sWfy8137qkhDiY4AAPHHI4wAOMFf7cPmWumMd3jyUjC2BFxANA+Dz+n4KSKwysrxdp/3c8BHqAYYBJGfmxmn0t9UxgajekADOAeLfz0kXZMOcQLxFwdUELm1FjZf4sAwGj+AROcEAAslyuy3FiR9c1tAoAw/gA7F89zNE7JxXlXHn39MgIADvFvAPEge/AGANAHtVT+COxeMNe0a4LAlhtHi9Vwj1jzY7Sm430AG70Y0SdLROL8BQmoxraejqADOlg0oDaqxndqyOjYnYh/0mpqQ0YdGf4AAF1RxgGO+NnbMgDtGgwEtO3KZ6b542UdRaZ5hvf/6wCAI5lN+yx8ZFMTWS5mAwCwCAZ7AhuN6gDaKy5h5QNFkTkRi2GsuwixOOLPawBgrC3Wzyvto+LrdxEAGLLJDIgKwT2LL/WZ6X3p+lLSQDxO5d8XMADDjhlnAooIKakFEcYVaNF3XTfM6xyZQbXwQmfiECwL9Zktz7Z43c+pNdZVN3GcsWpugbWkxWvsVwY+Yv/i97nvt++yYnz4uTFySMzERsE+1UtWxj5i3LCdWsdJi/csBLn430BNrkkHBvvfif/H+wOiAspWSsF2jz3UavTbrv3ppY7iYLsquEpmniOOIVbGecjxZFyWlQRcvjJ8gxMaBoksLdJPydlJS569OJSXz4/ki68eUnv3+ORMuoOhdAYTbmlBXUdEIBEO8lx9GTrRSloBqAlJlyLihHKeBjut9hnPLhD6oXSE0BP5GuLY3mAmmUJRitVlef+jj+XWnXelsbopt27elny+LPkcZEYyksQvs/MEd++KLiFt2g0JnqMHAJIBBHKOMgBxPkOPEMVhmHoVi1W1A0rmZEYWoHammJ6rfmh0bkQZt+HeELYKez+jBm74+/5+n/jqp/9hdn7ekkePHrGV5MGDb7Q/29k8o3KuuippBkLDMcT1VQgbQtWqBRgCHMGgxDaf+E3oRSQZuIUv13cfoKmaCIUbn7JztFpggINbcO5NBhBGWYAhK9FP6n3AZt5m529Evq5MeEVRdlD8MyLAXIz2u0iLTjeQ61p6fhLP6eDpwPkbpP9wbcH7jyJetfc3IRWYBWMt2r4Rf5QhezFkE9lmQ9QfIALZb1p50jnijVWEORcDhb0vCw+zBCt2cWo//t2qd0ha3qYF2JZSfByuAYDxxJwVLD1AQgcrq2a5P2Mu1BpIuvEMhHr1fuPMMgtctFIejqvfUjtvSYXz2X3utdblxeNrn2dtMsY0RLBG6jw0M4I2RFuL6mRlwALbOyIVOj0sDAC0FhBq9CVUGDg+H1HFJwDY7TMoX8QAtLYRApPOzbVSgvFDMahkRgIKzg9oiuj8IxvMaVnYNcRbSOzZ2PywdR/Mj7mmGx6j0Rv/64GaXrce4lp5owkImbD6nCKuYNcYsmEl0z47Pp7BfbmHamvGArcIA9CxIcB2QhLEoCJ4PvocAawAUO11u9LuXEU0FBWQ1aDDxkcBwBnX6zwAEE6OaAM2AHB3dz3CAMzl4dyI9qo+vw+gI5gaOMCMNan7nWsRck4WaPdDuxwMM8gAxJHKJAOJrQKAMwQlM9dG78BiaJaBCRgyi+evF3VVxBrQwpjOfw/QdsBd0P5vQLxjBJje7bU1HGEGhvcVBQCVcch7jq2fawzAawCg7SXeGUj2DkAF1Skk2IsRg8tmNiEGAHaae5IdXMhsqABg83Rf4OR8Y3NNSoUM9bmK5WXptgayf3AhR8dXkspWZf+4JQ+/fSF7B00Cb80L6JeCEaNOpY1GnUXF02aTw4E5VsqlJZ9Gwt2WrTXoC87IGlvbWJOtHTAAV2Q6SchSdUOuWgM5PbuUVqfHIAqtpeVykcy/cg4mEwBDwEAD+wnPFyYgWsUFYxHgn3YtoJigY47Hi/kP5hleqBSjJfPk5IjsP4BlrB4nVBeIIBJiIbiXD0YEggYjOMFlaAwxGM/oHNtmG7rGuGj9G09nbAPG+zXhpBIMv3M0wrpRvKNYBHM1L7lCUdbX19n68vnnT+TmnQYdf0FgaTRKcnDYIel7c70u3z5qSmUpR/OB/b0jWVpakqOzC9lYa3DvO29d8rqXa8uMH8BiARCJQJkaSY7lYLETzyQyAXUOWXAZLyIGa3E0ln63K43GMpm152fnUl+q8Gd37twi0+344IDXtbd/IfWlNPdDgGlbG2WZjDsUvs9nYcKMpColq42aVMsFqS+XpZrLShn/lk4QACwX4dRZcHpQWNtwbtW9+G0AQNMANAAQIK/fAtzqtKUPtA/8nElS2p2RtNsjaV12pdcdkel6ctrUs2jmxrCgbsR4KPzc8URW1lYDoxHEA51OT+7cvic/+dFP5Id/8ucyaPcIACKueLH/TL744nP5p3/+J7Y8ncO9GfMUTN2AhumeB1rQB8pk4pynU7g+L3XihZtpUfJF1QdEBrp3cBCe6TKVLMC/bJKaivgMjGkmNZP19VW5eeuG/PhPfyIf/9HHIvmCzMD+R0vXHwgAJNhGY48QQNIWYHTJuP0q0PPDc4U4pbJgNDk1FuCETD5WGRCDOTaRTlr3eQ4AnAFkR5wBPcbRKNIq+7sBgFosY1zpgERlrAufP9rQGqvrkqTJD85GxFTQKk7IxXlfHn75VE7OrqQzmMoYrcHJrIzAGk9l+JxOj47lotmkmQGZW4WiM2xwXVcB+OYKWhllOlt8YR1SPgBopo8AEuK5hg8Amo6e3tz1c9HShBAUsi4RBwp64CALIFQ8UEaaJenYQ8GowwtFPDMvofwAiiIu1ddiql6DD0L5eZTmO9oV47/8fBF5FHMSZ4yAZ6bj4FyAYepEBqCCCL4LMMaURZ9uRy4vLhmXoNihbKwoA9A3lVvEAEwkYVTTl9kEzsNDySTHUi/lPABQGYBsEWaxWudZsA84+RwDqtgGH3lOaA0NmWAqzQJn4SQBWGNi2lj5Bor42aKcOD62XK9z8iUCS0FrbVx73IA/t5ehKJxArG4FdlcA9zov7Huta4PT0o+H6EKusmV0cE5quztAfAP5QbTR6wqZfxpW6ZwlQOjlLzaXCFjHWIcJN8+MIUitZtN64x5m9zgOGID4DsT4IUPPdaLEOpP88bf7tjlrLcem623Pn9dvnUyx7h/Lx3z8Q9+v46+AoRbBdQxxgoz17A/MnMJ8N8zNzUhGAcDAJRnFdkv1HFEF0iIsBog65bIBg9rTYCznWBQZDVPy1ReP5ddfPJSLZlcePnwqw0mCuspdFNsGkLDQHXc41np/fwizLZGlJey5CsIyl51M2E2wXEO30JjdBugyLhYBAKakWEQsmCaw2LrqS7ePDuSkrG3vkhGYL1Tk00++Lzs7u7KzfYuFxNrapsbgkHvBqgRZ0nS52b6q+5ZK9eD/g9UlQkM94BiQ+AKLXFud87ki9ctB/lIAUCVu+KwC3CBa+L9G5OLDRG7jzkTTzSX+EtkOI2sm8X//n//LDBXLVDIrz569lCdP9xhgPn/+SgYDVGeGFATOZHNkB65A66RSYwvJyxd7rICD1gvGByYALJ6p2eWZPaDyABYH27VQ9c0C9YQFck4TMrbIagAXQTrjDlJub6BhQlBRCk1DMHlR8TRasw2gHgyqAcwKqTtM0E5myasdDBgqVrK9lkDdGdxithYItzBMFDfYnGIbiGmeBa29bkLYgtQ20SiriC6yMcTXXHroXOhtevFNOvy3GIPILtAdEP5nBAs8Xs0jXfU6qy7caDwXJyLviv7by373OgU1ik7z+XigV2QsHZOGWkvWFhpsctd1Jq9vcFHAif/ugZEmAowDPHBH8nVt/P+nngcCCHWYNcAxGA8PsFGNhDDptuetG7trV/HWZTCfqdsBoMcBK8EBGG0FjQdD14A1Z7ZhAJABXxYkBWMcGPvogR9Ua1NIprQqxzWCCzJ9Bw/0IcgbsKEAI7iWGrf+ASipQHzagVvRQNJEwlUDsCv9vrYA47DAd2NOUd/IXQfYLgqsansQkny0ruL54YXKNq9zOmNLBiqdqvcy0VYNfJYX3MT1OPyt0ipn/sEaWTeO8ej/uyUDfkAUaQFmAcXR4MFKoduWvpR56oDA2NRmm2I0rnUVxegPIwCi+1wNEKJgtV3zzAku696NtiGnwermMoJeAGhIjDvttjoxuvWn7eEugHD7iurzqQYgWoBLhaJUyyW2AJNDO+3RBTiRGErauQDv3liTlbq6ABcg8gUAcNiXq3ZLzk5PgxZgnisApp2oP64DxgpIHK4BgAl1xgQAiModNKyA8jgVJ2fGkaTxRGi8ogMWaWULHo4+EAJ5rGh6bMGguhYGPdQy8oLiIGDy1oppNkXnj3vwblzJvsd4O82g+PzTA3/Oi8GG94oAlIRfA0MSfr9zZSYACLDv+JV0T19Junsi1cxMHj++T2c2tG3fu7PL4LaAhC1bklF7IgeHl3La7MlHH/+xfH7/sfzt3/1Uvrh/Id2hMOgCWTOX09YQX6YD+nij4UhWGwW5c3NDVusFyaXAojmVg4OmfPCdm1IAky2VJ3um1x5LKpFne8jRyZkUq0tSW67KygqchTOSQFsFWsySQrMRrcwDBMafqrWCWIPXQMdwPU9zedX5AXOAreEwF0km5NmD+3LROpfT5gkTPmzrSKJGBGxmLIh2+0Pp9AbSH4MxnZbRNMHW59YV2of7BABV5DolQ7YBAwAcUGNu1BeBUSFwQLwPywjYJN03IdXoiszc28im0UT6WseJIzipVpzFnVE2/7w29zizwvb/yD7o5izAfdc5x+tiHOzeiPFG/NXtg98kUimmqcHIMwVukjR1QDyhBXQ4jkN7GgkuEttUEgmggn/AqqDNg+dZW16S5aWSLFWLUitkqY8FABBALfZ+Fa9Xd3iCiWOVCZkHAOI5gw2peo1qfIS5gcAePwMACMYfGJ1XnTb/s1ZtPN/21VD6gxkdlyezjPR7+twB6gLIHbKtx8VLYEFSlV0ZoyaTs1xfJvj36affl7u37sn7730go/5Y+q6l/Iv7X8jXX9+XL+5/KUfNM+lBX3IM1igAZosVYXzj9l0rLJu5nNO5s6SwUAA4XqERCc7S9rBPxhUNDwbYi8dSzCYljwIDZDPGEFOHeVNJ/t2/+x9kc2dTPv70UymuNXRSAiCntFG0OO+DeDybYy3Adi7yunzHXweeBWdbMLG5EQdntSbTTntppr7cxG3ACqTUyFgZgGNj3qjUDliPlHTBR2GNDIYy6vWl3+kGkjlMej1pEp7XAJIYiyHuVO0tfD/YG5MJchloLUJfTc9ynt9urwaIge9FHlKp1qSy1OCkBwCYzpZlPEmxFRgagN88eEFzGbgCjyCvhEQ4kSbzDWfb1cWlnJ2ckqlPLTIwg2l45ucBrrsE6yCd132O8WzccE3zVoJkLIiqbIr/CmJ1Frqj+RiKqBj3aIwdYy1xTw01/+IuwKobq23buB+sx5ABiD0BGr76Qmt9vIXYl9jRszoG9nl/f1MuEDw3R6ZAQo51TOMCjJ2d1SndT5DrYW9A7oviCdrICbKzBRh6yKq7GDowW3FJ9xnrYAk6nxIAP4ZB+y/YfiuVglQKKSlmRHIpkewMrG5l6AcvizccezZCJjGjTRdGBMQRJx3kA5/smGEsP595xvGN5WXxMbVruhYXO1D1Wh4dkcTS3J9sORjImaOz5xSsoFJUuifYK2IMNVybgmspni3MuTCLJjB80HvUfD/U+zNQ1a6T/+5yeJ652FN8Zpv/OUn7PsSk0bzc1l7w+V7cx89zrr6Wc8YJPSRWOEkCG2Pmm8hrHOisYF1YCIic2R6gqXtTuE7wuYE8qDdf/PZn+3eOi0dQ0DWnhAWCbCg2GaDMdnLs/VYg5xfrHh5IRyAMR2yMWKkPQQXGW+jMSBaW5Bf/+Ln85198Kc+e7ku5VJfj0wsCcQD+js7O5fC0J/2JSHsgkkmL5Ip619lCWnpdnAEal7BOlRS5tbsis+lQRoMrGY5mslwTWVuvys1bu7K6WudaHQ7G8mLvUB49fUFG3gzdISS9ZaXT7svm5o58/D2YsN2TP/mTP5VspUaAb9pBPAiwDniXB/6xaqqdPHrzY5rSSALnyEjGM9WOHYFdTh1ANeaCURTZf0lHZEB+Rbqj0893+XfYJepYlY71qWeunlXGFrXuN8MLrhGf/o///a9mH7z/IRHOySQpD755JkcHpwQB9/aOqHGCTVlbf3HYpaRQgAD4VDqoXI7H3ADZYkFBWTAFtVrDSourkqMlhYcOBTVRLVF3Pm70AV3PNqIQOPEntYEX/iZkCLUh1wEFNWhlAxtN2RoQ6bbP8A8SC4ztwMMmGTAMPUYMN5BktCrOwzQ4Q/X3rILAa3cbqCXm0KrRjUj/1KA1BgAaIu+xIxVZxyYTZQeGAOC8RNDTZGHyir/PbzEOAElP68NE0e2+520wxlCztlD/Pbbhxn+mA+AAVbYJhPbw/kGiG6VucGCIqTOsp23wFvp2cbDU2jADYJO67dAKU0Ht+Mufa3YQ4GejkXMSdL8QT/ARQOjLBWcx71ardNS6nXIAACAASURBVMe/D4CZHkKW0cUOYTv0XuOmbN+rGizK5rMKFuerr6HiNBC5TzlQnVVXF1XYgWimogY4WLXbAki/1ZDL2Q4Wd99gC+l8iLUAO3FaawEO9LRcMGBVyqSj9CdJj9ZDCCOLRNAAwEDrxKvMYb4oKDh1lfPY98cCHB+4iwdG/nwO55XO41AEdwHw7sYXQLYxBBSciK7HYJ9wgKvNj4Cp6xUQdHZFv++3BQAB6OF68OwxRwJAEtUkl8xaCzAAWiw5CypZNXTXafOASdEEIGfYArxUrrDFLAtn1dRYsqh8iwKAtVohYACi9a9UAEsKLFC05F1Sd7DXg3GI6lIaAAjAD9fB9lVopsUZgGyZU4AHoFMWDBawQXEmIYlxe/ZSraZDTCKHVWyj+ybXMIB/p+3nawAGDHYXiE0tUAeL440AoCbS1xnfdIfhZUUBwLBia/NCl9WcvR/f7YODrwEAlf2nz4RtGedHcn70SnpnryTXPpFqdiKPHj+QwaBDpsK7927JZDSQUr4siURBht2JHB215fS8Lx99+iP56pvn8vc//6V89eClNOEDgmSmoFpLQ7ClEOA7lns6i313KtVSVurLefn+J+/zz0xqQm24xkqDYHKnN6Rm1myUombKVWcgRyen0ur2qVnWaNSkAMYfAOKkEBwCAEjXU8YcSJzBAkTrb9gap2AgWig1GUbgpI7saOkd06kYwNBVp0W2H85qntlo+Z2MZYAEtjuSdh96h6jvZmQ4nUm335MrAIBdmIVglWprcLc/kO5oJN3hjJVs+h9M0X6mAF9g8ozt381Re7qB7rRH0/GTdJ5p0I9k665jhL9mf5t3LhOr9M6HICEy0MY55xJUz2TUDMfFeai4g4lJoOnqSk5OWpI1TX9HlMJ2AYYGTU6gLwpWGaUBRgLMFcBfMff/sfcmS5JdSZaY2jy7+Rge4TEhAkAih8pEZedU1VXdJRQKhWRTKCQX3HHPHVdc8qe4olCETekNF9nFkk5mVmIIIIEAEJOHz+42jy3nqOp9910z9wgkUCSbQkuJdPhgZs/eu0+v6tGj5+BrSZqtqnQ6MABpy9ZGUzYaVelAH9BcgJs1My8xQ5jvCgBe9a7oggwwEE6+vcFA+qOBjEczubjqyfk5WNAAf2HkUqQGICdi5jCByQOA/LjA7ctlabaaNAppNppy//59usNu7+xJt9WVhw8fydHhsXz99dfy8vCQsfjo5Fhevj7k+C8AQKwxMkbpNp0HPIKmcQCGtTnmOtOql6pO6dSsnI/4egDdoW9XXCykuhTptsp09z64vSvF4pQuxH/x0x/LD3/8gdx79EAevPtIiq2mGjR9DwBgYPq9BQCo69T1ALXIQQxXDdcJm1IwlwEACCCwRLklW//XAIAAb7BPEWD4tgAgQOSpmq3EAGB8P2muXZZ6HWNlXUI4vcFUNjb22CTApP/p8UCeffNa3aV7U5nMRSaFioyXRTJH0QSFJuOpAYBsfNEcSBuHaZMZsQyi8qjDUMi6k2l8P+M4PE/Smi0/lRFkiwDus8DPTBl5n1uTOPusKTPQWHoRM9HfnznTEvmYAoC+HyCvwIMTCHRn1/qZcYzvvwj7dQp4pJM0N+ldrYt3bGJajecuwARa2OhfkmGOr9QRrqhT6aAPDcBz6Q8GspjOdcKAzVPVHI51yrm3QIKENa+xpFCbQkqnBCkD7FczyqJAA3Cv21QAEOBGGfcmVERVSy59OJjuo6Xx7zVHywga/J3lAwC1kK/6cSb4X246aR0xI36fTA4ibezngeXVyR8fHTezvxJY1tq8j9ery/o4cJeuNpcY8NFbf1fPUf3aKgCoeZ3vacyfc/m0TS9FACCwADxiXCEHCMKVN6rZ3BzD62l/fU4SAYQ1YkeYLELjjDWoucTayQ3AaXTdYwCQE1XG4F23rtOfeaM+EAzsRAY8IFlgyOv1nCueESYgo5xSTVAAJhbZPMVetw4A5LkwAkdgEuP9YDhXRs6ykOkIJDGRP/zjl/Lpk6/k+bMjqVba0mh2mTe9ODyWL755Ia/P+2RKY9VMIEWHvc6akcgngrlnyXJAyMBUkLwMGc8AGm7vVOXgYJ+TCj/92U+p1/vlV8/ls8+fytnFFU3cpphiWmDiZFtu3botP/zhB/Lw4WP5yY8/JCBIuiESNtAPET8I+lnShv9Gp8X1TyHjtYB27VgWS8QTuFQb0xh4mZSlDIJC2TTMK3U2cAqiBmDAjHITqEE6LzMGUz1c3D8AG1WD2Scw9Trm60w/T4X/8b//2RIuVTvb+xSQPjrpyWyylPFoLs+evZKXL19zDAuFK/VkJjMZ9Pu8SQEEIsHGSAdEqTF6ErP4sEDodsd/enP7nDxGNQAoonuuBajduhGbQhdxhtwzhiXC0z6OGWtb8VlM5k1PaWkjanbivDtKwIMjLvpOOHYfCfIbKKU2+/3oQcop6vYKIbhkAJB9Cksy/HUd+UcwRiGBr3i4KxeBRHYtDUCyjt+1DMCUQbfCDNHRt7XUUddOjDquXlSiIOL5TAKEBygFAFfHA9KOSgzExcGJgJR1rzP6t50zY4/hOzd9iIP3WwW+pMOZvh/e20EmAAzo0qXHF9ZCpJUQjicaSVewTRlwSLjXfebgOmrnOgCH1u1xxh0ZFtGB3HT+/M+4noPDtBWCZNKB8m8dscCc1WcxwDuLwMBBZfGZVppvACUXD9f14OB9fJ15D/lBR5oDOK4M+F4DAJrJCzTfYgDQ71Pq5aHDxo25EhKUFAD0zxNfPxTzCrgtpN7AmGhe8yYFYldHGdYnNv8hAYAem/A1Le7XAYD6NxGz2jQAwfaeTyfqJMqYAFAn013k9Y8BwFJFWo1MAxCjZdXKMgcANhrFawHAweBK9dWwdxgAiFijHVC4Ul4DAFKbQyUrMCNwHQCIXwM8ov4qY60xHtiVziewFOVlHwlfwe5ZZR9b1PLglYsjWYMgvxE7WJ6tu7wLogM5meZgwti4hgGIApT3gwOJgY1sDsnUQ9SkswhhaY4jYaZiIXJ+JBeHz2V0+kKqvZfSqczlcwCAkz4lwB4/uieL2VSateYKAHjw8Afy5KtX8ve/+6N89sULueiDAVhkIYwEEXtd6PQv5wSDmjAqqEA3si+/+eWP5b3Hd+XefRhaKIh7fn4pR68v5PTkkl1h5Cm93kCevziUr1++pJkINOZajRpBQIwUw3wCP280MJ5VJgBIGZMldO50XyWAAOYBJgPM3Rp5OICB/gCj533p9weCdYh7wkeo1AFYZQuQx4AFNhjN5IpjfBWZLJc0kACDbDBAp1cZgEhkAeoMOM6ikmosSzC9aABgkFOOYF31NtUJBm3SZEtLcxcvpowxFQGEaUF8XSF23V4a6/3hb6C9uQUwq9VU86ValbnLYKCaag8f3qPpx7Pnz+T3v/+EnXjGCgMAtTsPzUaAD2gIYN1NAY/SY6KJEZ0IAOy2Wxz/BQPQAcBGqUBGMQDAOhiACQCIa+oMQLgExxqAEN9OGYAAHvAzaGEDHMOIJJiAuH4j5Kh91bN88fy1DEdIrCsyHIK1p05+0Ml1ABBsQMZBXCToXTbVpb7d3ZR2q8X7gLrAU4B5C44XXZydy6uXL7nOUYxgJOli0KN7tDIAlwSXUW+wB2IFTxxvnDGCRhvzELJ3ADBUeR8gZtNkC7kmADPo3YHFWyrJdDiV21s1+cHjh/KjHz6S+XQk+ztdqTcq8vDxA2ludOQnf/kzqd7eF5mj4LFwGYWi6xiAmUZeNvJH0zUvvG8CALPEJgMAqQWoo04kp6AUhKzGfEGNSQDzCGEYHtV8BNMUHPzjQS8nE44AAwAEYI2TSd1g9lsjxiH1gxcyx3pg8aYMQFBM4AqsDEDVJPRHboSSuqpljmC3Ol2ZFxQArNc3qWWKuvH0aCBfP3stp8cGAC5ExssyAUCYHOH9AaQrADhm7gIpCwcAFbyKGs2kDAMYQDFuDEAD0MIxWoMfcUTvQSUVZKfarhMBwIyBFz8/FysS7Udnp2g9rCNsOQAQUL/RiJ0BCEdPPChB4JMrtrbi19NIt37fzYgQa5AyO2CNncY6s599GwAQcQIPmJaAAagA4MwY5jcDgA4COqiCjwEQt4qvpZmUlxPq/eUAQJgVFKZSYpDX6+J5dHwN1oGDDiileSqe5+cKf3Nd/Zauh+z7pAGRSJj436X1SjYSrSSc9PcEiag9l89vHPjz180xIXMLkXd7kNBJ9y0FULQWCoBd2ky32o3rzI7DTfv8ONQ8ImMJEkB3eRY2Ui0qJ/mh7rvRZCFZp5H0j30fn7904gcJA2IUYjlyHK3BVmvv9efXGOPGYPRJ8VC/2YSJv79P9wQgktJe2bXJiDRqSqKs5EiWwP/WcqzrAUCOXFLKYjwReXXY4+gvmr3Y98CIQ970/PBEvvz6pTx7fSZXI4wCQxsXpC4038YyHk2Ya7QRb1staXda1BeGrEWlupRGDVrgE04XdDbqBP86nY48eu8RGyYXlwN58eq1nJ5fstl81R+ywffw0WPZ3NyUh++8Iwd37snm5rbcuXNXpLtNPVkGck6DljShQzxE8MNmjc81Q06InHdE4A96n2ACUtcThlwkFZR0BLjalCUmaCsN7hcYiw5GdUk9TYKdEdu0oYM9XaUEYo1cx4t8nwhr33G0/+l/+OfLs9NzOT1FwgvnPAgu70un0+UJQLL76tUhxTRRLCEIfv3Nc25M29s7RH8hSA3XsFu3bkm73QqLEokhxmbo9oak2fZKjASj64PCDl3Pi4srbgprQcAEAPOOvY+0YZ6aIAbNBDS4ZFRiLGeM+mCf10wUzw9GARDExXigJcxgb6hra7bQ9QaINkh9lRBE0aULD7JRTIuDN2emh7aq2WdJPbqWTDaMTotRySh4+IYXRjETBlU8XhgHrtSgIowm4lzFoqoUD84XEDqSbImAJVJ+vtMAnxCVslOR01jQLsK6R5x0ORCom1TWrcH3rvmWvkYK2Kz8fs37OgiIzxmAV7dCx9eg9WBOdHa+uM5MLDVcs2h8mYHXNhEkYd8WAIzFfL0DEzpgazRY4s+KZJ+fCyPlcefUNlskW9xkIwAw1dLwMWTdQHTD4GfG88JIoSUitkZTQHkdAKhdDKff2yhlAEBxfy55H8IEpNe7ojYCihSKyZrpC8AD0uyjBBC/r1ehW4Rgr5oJzsTzz4q4ghgEIBtagZ7EhXOXAOcrBXKg7uc3Wu/IeAEQi+hmRinZfeWj2BMb9cL7w8yCwuvRGnUGX8lcZUPi44zMNGnB99Ho+ToGoL5GVoDl7mFjAGKs0TX2nAWI3A6sQKwd6PRcXp5zJCkb+82Ysz5OoiPAcNnT12vVm+IMwLIAaEJCa2YgMpPdnbbcv7snW92GVCsFMgDnS4zoTQjAqE4aRr/U/CcGAMlwKCK4GwOwgu67GoBo4UEKjpQqtbUMQKxVJAHOAFG2tjl6pXEDTGRzFqaeEkSN8dWvR5CGCJVLLhTdCACGhBNrbD0AyPXsWjWeDFDzY21YJdtb79+MSegGIBzfI7NaJR7oQMhRTMxPzEWuTuTi9QuZnL6U8uVz2ajM5ckXCgBClw0AIArSOkaACw0ZDeZM3I7PRyKVtjx9fiy/+/gzef5qyDyoWoPTapssu1hLB+v24uxUbu12ZL4cydHhhdy9W5K//PAD+dnPPpCt7a5A4/P87FIOX53J2WlfmvVNJkb4GRK2b168JOjX3mhRvwzXEyDVztYWk7xmsxkAQLR/X33zkjkApgE0vqjxBXIRrF08B7nK2fmJXFycKSg0HvM8IpZwzHMyldkELCo07pZqBDGYMDFFAQ8uBxhkMIdADjWagl1ZYVJHwKiwlCswAYdTHanFdIUBPEssXe+FmnYglyW1ZHV9xqwXz110z8wX3LzrkxG5PwcAjDW07h3cka3NTdnc2mI+COMgnB8UxGDr3rtzWzDm+urlK/n7//PvCYxxjVF5A6YVZi7kbOPCTBAXioW5wPy7VRdpYAS4WqB4NxmABgB2684ALClD0ABA7LUoMDB+ixFgPMCWAvAH5p3rG6oJyIQOfPEIMIoX3ycA5uE4MfoLBuDZ5TknXY5PL+X14TlHgGfTgmo7TnV6ZR0AiLwQjTRoQSKdwmEhvjVaGm9mkNcBIEcNxiIbJbV6k1IFeC7en+ORMwCAM+pMUmOSmpXxPa+5qALZOmKNhwOu+MyQxSkXihw7nxJ90xfA39QhldAfy71bbfn1z38mjx7ckUp5Ln/5kx+S5VapV6RUL8vBw/ty8IP3DIG8HgB0dlm858TjwDzWCABEAyocbwROrBS/1pCi4nAKAIK1C2kfAPITNTZBJAU7SIt1AEffHQBEnFSN2zwA6JdjHrSz7RoUirK9tyfN9oYCgP2Z9MdYDzARKsjJcV8++fQpR4ExAqwcsApNQOgmvpxL/7JnI8BovBWkYlqdIGNk7CgvvMFSB6OvKpiYyMml2JLx/YJNWYym26ihr6gQW6yOCRMsboLl0jRhEcYTTVGdFDWCPQZp7MkzAMGeBZCGhxpCaXzz4ywk++G6CZIQ+5IGZ9zsdOAva5DrJ3YwB/+NOIa8BbUY3Uupb23xBCP0MF2AhutoRAYggEvkW4gfzgB0c7cYOHGpAbIDnZld0hwbawoMvzLN0SZya6uVMQBLi7cCAP1z6H3k18Py94AO5qcE/PjcdHAdCLw+s8j/dB35Iz4e/+sYAFz3+6yO87xlFZTG866rN/19qKkdaRLG10F/7vemxUDTBOS588mrCACMwWvmngYAOiMwALr2nDhtJ9vQYm2m4e/1kzFl3dzPXYId6HVZgYgG4gxAbaAp0zTGIuL7wM9HAPjieo73dh6EXSFQuRKNOzk7cGgmjF5rInlBnu91Qogj0cgvj9M9C4I2NuLgSBs5lNaqipTbIvOaLGYlym30emP5wx8+kWqrI70RRoAv5fnRuRyfX8nR2XnQUZ6OwdofUusR+R5yk80ucsemNJoV/ttol6XRKslGp0YAEHlFo1nn3n17/0BanQ2ZTJbSG43kkvv9GQ27HrzzmI7Cdw4OZGtvTyb9oVRbG2wcLSAJQ0kgzNEbAOhTm2AATjEBqxMF0JOG/BHyXDQ8gVshFkCuoVyt6dhxpUGtnGKlLstSjT4cGENGDOQ685PLHEf1qzWeImcBuIiRYhgqzWik6NOEaHwHxh/XuF0PXNv/5K+aywnc6kZwrIOTyl05OTqXra0d+fDDn8vr16+M1qmUQn8gYYKzHHSesJFA0w+JFgSrvfuKJAw/QwcSKCpGcLTI7/Mrkmc2hhfCRBJILJLr4QiBWAvJf/iHfwiBWke69DRg0dCuerHk2mL3CHPlPBmaVGhybEwQGz90zT4H5BDwfbfR35XNNdQDkM5g64aUt2fGZpBnAOqsuwcSdij9Rr6OMGJgoo/b5RH5jAGYgQTawUgf+U02o3tnf5eNCqIj6kE4Bhh5DHQqVQCQN7k5D4WiP4Bjegyxa62+Zp6x6ec5NTHx44oBQN+cvVMXf0ZlZ14DYkR/uE6MNn6dXFKA6xeYH7rhpwHbP09G2TZQx5h2burg4CXBH3TWcNNF3bF1YOC6gJ3fcBRw5HkOr+X34LrOj3etbf1bt9MFlx0U82vPFX1twzQ/Wpo1ifW182LDGbM0jAI7cB8xehWoh27BggUYdPo8wQTDGIkVnA9RNCIwI2mATmdwK+MICdZB1nWHZtdGq01GCsWYzY3Kr7mLNmN0DxtnG4CPr+E1nz1NaNLrljJh3b07rDHb0GOgg0AznXFVzwUbAh6NeoObZ/weYGXo+l+VBeB5X73zw08cZNXr4wCuMYg9ZsSMBQIfytBGsUxwdAk2i1LICb5iLcMEZNRngQ/WDq5duH8NeNa/U8CBsg/TOYWP37l/Tzot1QAsoUGCDtjSQMDCRB7evSV3bm9xY4YBQLOOGKuajXBhneL4RkBJcCyqW+cMQAJ3HN0vkeFFUWTcJwD/WDhgo4PxS40aG2AMogBmLDFnXTBy6GDmHygBTLJqG5u8jgH7c2PwLRs5u3kUhscXJZj+tqHR5A2eAPjr64X7KsyI4qero78YGebfB83abJGTTUiEKdMqBPCnfUh0D8GmGcuydyy9k0OZnr0SOX9OBuBnf3pCALDVqcl7jx7IsD+QGsaaik0ZcAT4Uo7Ph9LdvSf/8//yv8vvPrqURhvrAbqObWltAJhTNhYLK9f5Wcxp/rCYD6Rcmcn52bG8+/iW/OLnP5F333skg8GIEiQw/gAIOBogLxA5O72Qr79+JgUAScWCdDaa0mo3ZaPZpq5jd3OD73f34MC0unD/gbWnJmaBWW8AII3SFks+BwX+5dU5QS2AgIhLWI9M5OigqRqAAKahfTwBC9AAwNGiJPNCmZMNIzADx/hqTq5YOygsqxU5Hwzk6HQg9LfRibgw/ourylBnmn+cLLGFki7PPxcATOOa73veUMT368a/alV1PNze2pJWu82YFkwP6g2CsZBcwNj00JxxUVBTAzBqPmljB67LSFTnUKSURkWkU1MNwGa1JC2MAG80OAIMJ2AAgO1qSRqVojRcA7CixTfuD1wLb+gh1tdrLdncygBAfObJFHkumtHQaCuRlYrcEdeWI4BkfC2oS9Yb9uX18SnXIJgB5xcjjinNpjB4USdnNvoRR2EugdFaz1HAdIIUwgLrTa8tkv2De3CELRM8x7r+8J/9Iovoy6J0uhvy+ZdP5d/9X/9Ovnj6pezfOZBLmg5ccXzcPE70Ho802nhuCfha/mkgG/p2AP94zxUoQZ4ZeC1FGpiOmY5ld6MpP/vxB/LuwwP54N0H8nd/8xvuIR999okU0ZjZ6sq9R+9I5/Yt7ZGYzFFojpsuL48jcuF1IXzfj3Af+VrgmrfwFPKe6/a9SFBfbxa/I3CTzGn8QXDZdAAhUcAGp42y8Q7Ce+G+hdHYEAWZFsGeD7jmluef6gKMxoAx/bAvgcFsACBGFgmk2WfIwDVlKGJd7t26TQCQLtLDsVwN1AgE6+j4pC+ffPwlGYCuATgtVGVWVBMrjLf1L/thBBgAlI+iokGIfRAgX9g7qLKLvFNdhNmU9OsRGpmZblSc74btzxmsxuALcSI1l3OSgk1Vhb9zaZqclJCWWH6caQ6e5RLQrtK4402QYOpoUgOq3ZqZQKYxKo5jXq/GGuvrGiKe8xEApF40TEAQn4z1bzst4gV+NxoCAIQJyEAqJY0fzvBLAUB8ZtcHdMNC3c9N+45BfnwtAFgV0wAM4HI+v1ht+Prv8xMAKYHD64pMAy/fWErTzOvy4rheWUlNox8EffVEssbvvaymzQDAdLw7f9/ri6da+a51l9aBoX4rgCRgtV4kfxRqgogFGH+eMDoL0NbYcDFRhMdijErP7xQcVBAw+9s8QMl1ENV3aqkYTepFNQrPtWmbc+Q2MQIN93p04EHKzJZFAH4jJJU/SwwHAwGEx57JbuEzsslvJoxIZ91wyNe+foCAtOrRGEvSm9jqdYqG1sTq7rosF2UpNLZlPpzTaOv09JLO6UNIwEzmMpgW5KQ3orEZRnVLlSoZcpjWuDw75aQqjMb2b+/LwcFtnVbodqRYmsnObkf273Tl8bv3WF8AgFOMQ6dEGVfMbAvNGhViLsre3r7GrUjzmxMHyFtN21j1wMFkNJM+fOX3ut8wrkwGMp33ZT4bEPRXkK5A/XKYiQEALFZ1DBjgX9FAQY4CU17IrI+ZGOrKZw4LsgU0jacTmc2GgWGI66fsXl3rOE8e+6gfCzdjEGp+/aPyEg559VpbqpWmzKclubwc0L3qwYMHcnF5ZtRZL/wzZhA2c1Jkl2CKoGulCRiKZOpbVatycOeOLpiZbrYIllhEGJ1RB6YKdSUajRapmwABKa7cG5J1MhyMyeBhQolEHPIMxq7jhi0LvrfaYpuLcA4AxILVzhM2CySJ3gFmIJ6rtTYfKBzpdpydYGUDOvEYLJCEdkvqoaH5PlJM9tqSrnmuTeCinytBMnruagBNwb5V0Gclkc+Bg0mBaDe5AgUGLBmjyosyoLF6PszhOQEAQwBxMdQ0YCUAYAaAJgwqp1hHYxcpABiDg7w8Brp5xzsfoDNgeN3P/WfphhU2oITK7sE1HL91SuMgi/92ANDNZfCxdKRYRzD8sQ4ADGMSawCBbEOyzxWu600AoLqbeeLj3XhqHOKmj4q664DSDBDMNmI9An/fPx8A5DU0BzaOAtpIG36OQhL39/n5WQ4ARIHGYpHsLhVDjRPISrUcmg/YFJGQxecaRRk0W3Cd8HvGn2jjTAHQ6+6nkACFjp0B3REjj8dl9xgBQDvfSECdlYxxJQcACVhClMIeWkxk999qPLgZAOQ+61CWiT7HHW+Pl+7I7SAuRt7AzqKgPsBZawCsAwAR8/Od9cgFDGAKRNIjAPDRw/uk5TsAKMsRTUDIOpOJPDjYk4M724EBCKo+ulcoGAEAAmgCkKI6eQpcOQCIggij4TR5oOYRAEKPxwrWoRiCmyo1AEvlFQBQdeGgtxEuQv60u/s3R4B1bJZbQpJ8aYftzfH5+wUAkxUSAXtaQC0CczfocgIANBCT+wBd2IyRWYATxUgW/TMZnL6S6cWhlK8OpVNZypM/fUoAsNmsyruPH0n/8lJH0op1AoAvX1/KydlQmpv78q//zW/ldx+fIJeRJsD59qZ0NruBfYt7XfdbNYBYQAi6AGAYRftAdvc25P79W2Tj3dq7zeMFS+bFs2M5PDyT5aIkx8dn8urlodx98JAC1wD/oD/XqCLvqPC/t7a3Oabq6xUNRTwA+gLoAwCjoB4SMjRtTGdShGxX5D5gJGuz0syJYHBjACDHT8YAfxZyOdAxYIzvSaFGDa/haKbmIMMJv8d6nGPEuFiSy/FYLntwu0bzUlffZAxTETUzZbg3v6oYAExjwncFANNRKd/f4r0ivt+x7LXBCd0fnaqIi+r3Hr/DSRDkax9//HHYDbT0dgAAIABJREFUi2KtJb4HnbcxjTCVanEpleJSWrUCTT4wBlynHmhFGu0aDSm2Om3pNDIAsFmpSKNR5YhrBgACnNUpEAKA9bpsb+8FBiDP8RoAEM93BiCdf0cj6Q+h/zeU3mAkvcu+XPT6FBGfjAsyBQOwD2B3JmMwhtYAgFIok8FFXUeYFWG8czoh4Aj5AvwrVyscK2o0GzTWa7RbUmu05PDotTz96gt+hVv3YDyUQX+keStfLzN34Lm3MctscEVNLXDOOQ4bAVRYfw5UoXnfxkTMbCzL8VB2Oy354eP78vjhHflP/+O/k52drjw/eimj+VQ625ty+8E9ufXonbUAoI8AZwxAyx9C3mDfe27uObcBTmGNoam/5uEZuDfGghaxvz7E6MHcIvMCTEAF+Ipln3D5cwBAiMpDsF0bUtTwYt4yIjuSBgHJBIHmdAoAItfY3dvPAMDBVKQEhqdpAJ5cyZNPv1IAcDiXKUyCpLICAB4fqwmIu8mSbWYAIIwUCa4YEAegkQxA7IdmWJeBw6sM4hTYCVMotiH678FudAAfXzWXyEaQsxhhtVByDbNmWb4h6fkW3kfXjpofZLiHM6VQc+vvY2DINdoC0BHVP8qIzZuWrMvD/Wdgd2sejxtH9wM3PaGaCL5fLAIAiDgBbTl1Ac5MQHwKDKeAxbeZDeVGJAMDEOxwZwCOjAFYUA1AmIAEAHDtbZHle+HXCQCYA3eyevAmADCO9/H1iY/Af/59AYDZa682NeP3XW3Ap3VlHmDz58YAYDwG7A38bwMAKrCXjQHHpJeMUWn6eTTKux4A9DjmBA8HAEOdvcIAVEwBGrwkOyRjufG18/WHr16KpgBguL4rEl8ZzqPHn002qsY3Gl5jElMc0wl67QD7LD8GgYOpnjOHffSZQKtOzOkflEVKTZFikzrPMN+A0RvGgUeThQwmc0FztTdZyvlgxEZ/vdnmRBjwoWH/ik1bTFi1mtr4gwZ0uwXTt7ls7zXlzp0duf9w34wylIQBcI1NBjiOQx4G7XBMLEArugIzGZBKqiQa+CM9x6EmRWOCI8Dm3ouPhgmIyUgmI7jO9wgAas7tkxBwdm8R+JNyXQrVuiz43xUpwDmPACDIBwAkrTPM82V1DvY7TqOMCDKCYYicSqV9VIdWz28G8KNuApNcQJr725/vLKvVmtRrYMZUZT4rkXEBIA7OeEiuMZLFuWWAbRQ6VVZIPFaGRYHOOW40jLUhEcdjNFTmCBIYL3yRnIHyqdpecOmcS7PRIn2ztdGVdmuDACQ6LgACzy8u5PICidlQO26kXKpzEI4HhX29ocV9QK7ZcXbgLwMAJ3OMBKoL2pSoaQyxm3IIN1NjkuDXOHkmHI4NVo1ODBahrp4uDm5cTABm7PBw0TsQ7nEq1WxaMXNIGCQrmhc3M0zCBrdGA5CBIKKSroAf1qXn3xEI0NlyAm6BUWTMv38iAJBrlaOs6vTs3/PrWwCAsfMmb/Ckc5l2DH2s8GYgVe8hZa1k2mghINDIRB36fEQRr7vOVCTezKJJ8/jHFpjywN+bRp39/KirtG6iCGT4vLEz2XUbdkigwu2QAYC89D5SaB366xiA2XmM1imBCdsIFsr+QRHtlHYcK0ABjFQMxyoXwOStILKzu6sitEiwKnCN1A3VPy/WpW9Aum5XneHg2obEjpumi1LZGf+uAKBfOHxu3ic29g8AEA+ABBTKJZsO3WulhONBDR6AVoHd8H8vAKgNmBLXLmJxCgB68koGIOI4zuM8cz3MmN6ZbEEMAAKMxZiejwCD6ZMCgLubTXn44I7c3t+UdhMFPWKNAoDUYLuCjtqIwBtjFxgtAP1QQFvSrftIPHKvpgscGy5XpFyrcwx1Wa6oPAekHhi3NWmP14QOj3ElhfswjN6yEaQAIM0PmNQkxkGJJlI6WpFquObilXUi9e2zwodxjB3K2ETHC614P4iTLbAco2Sa94wxAAMAqMUHwFhoh4jAjnYgi/6pDM6PZHb5WprjMwJUX32uAGCjXpN7d2/LaNC3JkdNhv25vHp9TgCw1NiUf/u7T+T3Hz2X/khkexejFl3Z2N7kPo0iC0w8JtAAKQyA5Gh4YSxbW3XZ7EKjpSvtTlN2dnZkOl3K869fy5dfvpB+byqVcoPjGcgNAPIgb+hstDjWoTmAFl0A+WC8EANUjTqYgi0DACtk8TmjVZ+n920KAKLgx3QC85wYAJxiXHMqvf6YnerxHCMhFa6//mBKABD5BrTdwP4DEATDEKiKAZRGIra1uc33PL+4kleHR9Lr6agnLji/RAzAdKOIpw5DHzNKaWKFEi6rhMG/DgCM9zXGWXthLfozB+J1qh5/+9e/lnfffZfJ+G9/+1syZeJHVlAq68D67tT922rVCQByBLgGnT8YgdSk02rIJjQAmzVpVSrSKqsGYKOmEgpvAgADuxkNeZhqYH9Boxp7NB2iFQDsU7exT43r3nAgF70rGY3HXGsAd6fzgjIAJ9B4NACQY+AwBVEGoDP0nCnc3dqmBmBvMJRvXjyXk7MFc/1archR39FIewlgK9SaDd5T0B3sDa4IPrCRWCnLlFpCNgGBPTRiWHkuCtdU2l+QKKIaRBiH9dFgGivgn13TWrkiHUg8LGcyu+pJaS7y4Q/vyf3b2/LPf/1zeeed+wJnltfnR7KxvSt79+7IvQ9+oHN4RkhwjdJrR3bhgGgNZcaxBAB8WwagHjXkTSymRSZyWJNgGrKYB3o+ncgCFwrkBDAAaaVtAGBOA3BB1noMZgQg08zplq4BGABAladwExA3+fP7BOfXR4FTALA3mkup1qELsI4AX8lnTwwANBfgdAQYRkLQAMT7oeD3cTvIdJB1BuF4lyni3hMBgNR5zUzfcO5c5iXOW+L7M9fciyaY2LiFeZbl4HodsCeXA5tbn7vaBOO5CW+S7au6r9n31iwlno38P/l7B+LclGQtOywNjm8hgRAfA/IyNvRRyFPbGLkZzl9mQoJcyU1AxuMJJ+DcaMpBJn1NGzG1CQofEQ6HSABQdKTUAMByYSy3NhvSrhcjAHCua3vNtApeC2N+Nz0yJpe/gDHMDKDJGjMOEOTrmzcBgDe+efTLNzEAuUawtrDKIoZnbr9gWpQ/EX8OAzAFAGOyRcqUzO4TI8zY6KwDgMjfMjKNmTf6aDnYn6aBl9t3I7adA+PXAYDxtJ/rDuO9dewcDdgMBMzuTTUmya1Dw6++FQAYHSdzo2KJmAz2TkrzTDFuqm7ezkjE3xEABztZu4V6LzgQaN8rgRjjvwqWKdO3zgaJLKsy7k/k4mosrw9PZToryNV4LoNZQf9N5jTNaHY2iMMMR0PqwIL9h+NCXIT2MzUAKzjmhWxtN2X/9pbcur0phQKiidYxPF5j2EHbm01+gP0gzJQqZOuDPYfPEqYwIumfsD5sv1A9WgYeqWLDJQtwLDIeymQKFuBAiksF6Hh9SjB2akuxCrAPoJx+Ra0CMJAOeqgl/T53ggNHjQE2wjlqKvMxrsdAlouh5tTEbTITJ437Gkd4vWo1Ts8U/tv/7BdLJMEYAdbRGKWQa+cEIMyYHSY4qWAcFBdOO1HolquDFBxRgcIOhn3SEculgooz42KDdWfOf0iysHiwiAD4IcDSVGQ84vdYRM7gADODdNPAEtJxtABgFJccbcCNQLe/BkbYNJkD9yNLXF0sET8B83Amk+mYCwU6K85GIICjesIUnYRGEIXkWe2pJgfHibFIOX9toE+K4tC9AYmHod6+HwYAOe1wWNEWZnvywEkemEoFdVfD77rxYN5o/NNMhDS4sCUbSyh/Q7KwHgDMqNvugpRu7HlG3nUjwP4JVHA4u25vCwD6evDN1wNqyqDz9/H3UHDTHPMiirP/nWujxIAZAR7f2KNxYY6C2+tpoFS9MqzvFFhMl8t1Gl7x+8SB/KYNl0ka17EVCgZW4jg47hTpvaxbJ0h+s4QiAwD1zrHv/xwAUAdK1ZEVGm2kkGejQnhf3IdgXPhIKkaAfXNhkDYAsF7JaysiHmIjZDKEuFTCe+THLEnBnkNkvqxOstFjxQQkSahWEqCgrWYgZDSTh8+F84SEwI8JzQ1cFzWYQa9I9fHAsiPghg3newAAw8YeMQB13eQ77q655GuKayZhAHLN2+bvYEoAAMF6MAAWcR4gYrzGqZEEltR0weQYOhw3AYCb7Zq8+/ie3L+3K51WnfpT8Qjw2ckpGYDYFyhMHAGA3Mhs/AYbafYwgwsUKAAAwQDkCHBJZthTTGNIrxP0krLnBgAwYQR7kZUDAKmll8XrdQLdfF4ExMUAYAYsZkfu3cgUAFTm+U0AYAb+ce9LtX/4ebIRYH0xBwAnUgT4h3/TK1n2FACcXx1JfdaXamkpr755SgAQI+D7+3syHY15rxWLNbnqTeTsfCivjq5kXmrJJ599Lb/76Kkcnoi0OsKOLICQOliYHP833ReYDS3B/oM724IO0Xdud2XvVpcmILu722qM0J/I0y9fyKeffCk723ekUe/IaDShDiBeC8A+AECCKCbUjo+H/wYbDTkHd7/lUu7evUeGMZ6jcSK7fg4AYv1D3iRmAKYAIItF6rMZAIhx18lCJgsUxBhJrcgYuc1oxikG5Dhj3BvwWOkP+bYbO1ty7+4DjnnicfjqRL755rk8f3YovQEKUdWO0517/SM4A3sjPdnPvw8A0N+ZxhH2DV435KSBLSTy/uN32LS5ujqXTz75nJqR8Sfw2KHwARrKRamUCtKsFWS71TAGYIFFcK0OAe+idFpV2Wi3pNuoSRvMPzaYKxw3TgFA5LBYY2D1Nhp12drapbwMinTseSNMgIyGXBO83lgHaIKYHAKYf5w46ffkxeErZpIAAOEKCHHwMW6RCRiAkE5Y8BojV3QA0OMH4hWe+6O/+KnsbO/J6cWZ/PHjJ/L5F0fqil3TogjgIaQwCOjxpBhjCPPQYFS7gR3iDAAJG7XlPQ5NyUgWReOJNq453rpYyrDfzzSBUY9E6SXAwXqhIA1ZSqskslEpy0/efyQ73Ya8/+ie3D3Yk81b2zKcTaTRacvu3dty9/33hNbOyMXtGHAsQQojLAqbX9cEnk1xPix/CJI3Yd0a42TtCLCCf3oPW27jMRUsvxUAcEazDzTbCACaAQAPGG7B0OHFCDDplNmdhXNLgNvOMVzAYfpBExCt6pQBSJf6EXUH4weBK3Ovxc/BRN7a2ZOWjQD3YRIk1RwA+OTTp3J20pPBaCFzDIIWKlCDU4F7KRBAJwNwDJF7OFqao6zlMip5YvfYTQBg2ggnkSLT//bP4fluNoKbER3CZ3WdOYJ22vjMGs/5/CplFPq0VMqi8fgcXi/gWravGWidSiBcExbXGhPq/pkHzOKcHjHdm/wodJ0ByGOzp9EsyFyAuY/A5dt0ZnNAcvQ+Ph4ca7vj3nYJBOx/0ACMAcBGaSk1mKahaMfYKW+PFFzN4nH83vHnjLW8szFP3X/xcOkSPF+vicZPf6SSTv5zB/RUxufNj+sAwLhx4JhDXJe5wQbWOXXhKdEcw8P5c/KmEWBWIshbHPyJGHYu3bXu0yhYpBqAeLgRHgGRaF3lNQAhcZHpqPPvEiLNtwEAKT+CuEaGuxKeUA85m/OfFgDMiCTYK10Oxe8fncLRqSeuJexj1OhWJi1NQIIeImoGgOx6LvXcojaqixTqBADn4wVzp2++PpTJokgNwP60IKNFUa7GMynXW9LZ3GKtC5kgyJpNp0rswkMnUMsqL1JaSnezIbcPtjldQi1XtGDp2QD5H2UyoxbzCR2aTmKdwEzJyDzeQOOdaMt+Dv1iNGoXUzWIomTEXAozOHgXpDwriNq7T2Q5G8p0BsMj3XdwvSDhQDZerS5iGoAKAlZQ2MoSppVIGBjjbcQYB+AkNYzRofkIEHA6FFmMlYSymNJVm7mFmcdw4qdYIGiM8wMpmsK/+he/XKIrD9YfkiecEHZUl3DwHbIYA9280UDxXNDECawbjF7UFABEHk0AZj7j13oNbJKKVGkxr+wXUNXxAJUdC8i155wZBMFDaANiNBjgHzR0wByEqDMWG4AJJHF4gHoNthBYau6IpQtxSSYgxn7AVMCIEm72+IEiHIUF/g5JOS5Gu93gOOLZ6ZX0+mDogOatoCgW4QJZ0xIag1WZL8BYVL0ZJMTe8fXAQ+o4tLBIuFABYgbV4LJzTYcsMkXwTVJvjoR6Grlq5QK9Czuv7Qh5wFTWJNdPpF3CH1ggD5oQYDDmtMh8pCMLaNx0aNZg3S4Lkrnj8t+tjMxZYhEDKDkXW9cMMiYitQmRJClwlwIz2ff5DX4d0MWunjH2PIFGQF8L2NkIgXcLfC2lrxtrMJIyvQb8i88Lr4ExiW7aPtcDutc/IwCbUaGAjcsBwLTjHgOmysjxgJx/jwwAzP88Taj8eDH+zs8bGKzW5bER+hwTEU2C2YRjV+r6Os5GZq0gQrFOBiCt5rMHkmLEBf6cuk7ZCLAfm7ts4xp7wuOvkDIXVj5PkjinHcI4kXWmA86Bj/Y6G1PHlwEM67pGHGLiHK1/BSPz6zt8UoA1sXtiXGhF58NHgNPPEQodd2KKngPwFSw4isVDWzVKsAD44NhRFDMeI3bbe2M/YL8DG7ybz9j9QtBTwNSpy0a7KXUU2mAAyliKcKvCCPBywmITAOC9u3vS7cBUYirzJRozExmMejQdwd6EfYJANiRxjQH4JgAQBTIYXQEArJRVo5DFpI4UY6MnAEiTD2ZoembcoUu/sQJXf4djYcHOfTi0TOyMXpeQWoEbgLx8hza7ztn6Vt0kM82x5F/3kew9mWytYV34fZ2NWFjH0IrE7P0mdCAk+CcDkcm5SO9U+hdHMrs6kdq0J+X5RK4uz5kPAODd3u7y/kQDrlyqy8nJhUxnJTk87km1vSNfvzqTp98cyv/2bz6TWkOk3ixJp92hTqcm8moEsDTzkWq5IPUqnMqncv/+rhzc2ZF79/el292QdrsjH3/0uXz8yRdkzMAEBBqAAJiHQ4zvTgjgdDfV/EOBHm/A6HgW1o2C7ZpoQrsOOQJyh7io0oJYzzcAQLDY+v0rGoGMJkje4Po741c0PZGrDKkdN5XBaCqjMaYg1ARkWagQNFIAEM6uIxkRPJhTFxB5Q7uL8egOR1nQZITb7FdfvSDDrD9SNpmytZJ4HwxB8r/zWixmBaaNpBD3rjGViuPGuiLd5QMQZ3ln2Jv5yLDHNDA12LgxhpUWkjD7yN8fAP+qMMGoFmSjVZN2tcB/0ATFmihXFtJs1mSj05BuvZEAgHBExURKmTIyOsKn8RMAIHSpMVoL3VesC+whE45mj1SPFfu0SUwgTmPfQVMYBnXnvXM5OjkRmBQAwEUOr2O/C5mMF9IbIGeGniCM5GAOo1+hYebtMtyDv/z1b2R395ZcXPbkkyefyx/++MRiiF6JYPgSxR3umxijguwFpGSsiCQ7wfIg/A3AQToJ+oW3nCNr4C/l4vRS8zhj/3kjgXsUXIUXC2kWlrJRKUm7VJR6cSEfvPdAHt/bl/sP7sj+nVsyK8yltbkh+/fuyr0fva8ijSiWqJVkcSydVFEqnRY7pHUpEEjBywg0cCAw248dVEsgbyuYGH/JyMryURQ2XId4O9w0ZAGOtZvvpif4PfYtMDRoTDiiE3OcS3Jk2AAQNsaoiZ0AgAtlAKKOgT6g5488LmOWYy3ifKOO2d3dl1Z7k4xgMFfG8yJjBMxkTo578tEfP5eLs6FM50VZFAH+VSgjMLPze3x8KmfHp2rIYlJHyiZDnabsdW2uu/QF1gxGhFGMO5FD1xCPca7rHEUtCva0IZoCgKEp71MXxvJbB6TxuVafOEM18UVJAlmeXZw+n/eHHXi4TyL5opUXu+EHKUDG104ODlIQaBTr/acNW/8cfv7YqCYAeME1BB1cgg0gnvhUlLGgPPfD/uTTCuG8WY1A860iXNAnUinM5NZWTdr1gtRLc6ksZlIBGwn3KgCKaLogZtXGnyUt/2LzDa9hkBNkjDM/aWmLyQkANzMM1+0RN12XdS6+8VrC773JoXHcJICCbW3+ONMR9usAwKw+1H3JWYD0B49OWsow9M+iuYHm70rwyBrf8R6bvX/CVPQmmf3YzQqDlEGyH4ccO9ovkXt404HTTACnomPHmqAWalwfOy5g226maa8HkuX6+fOKvJ86cmXN/3Vtr7YhsefxfsEataaEAmnO/LP9wQz8CLSBaFLGvbWIyBrI7CHFA0ZzhfnQYl6Wk/OevD6+lPPBRHowSivWpFCpkTOrOt/6oI61GU3qD7RphM9RqsyZT/z61x/KcHRBxi3uAd9DmN+bSSz3XX4WkNFsHzZAU/drlZIjgMeJL5OHALFjPpL5AoaTOsFWnRakPS6LTMBwmckS/hRLGHVkMkqsPyDXANAP+yrGfqkFWKVk0QxApOm8cs2E622jxouCzKcA+hR8LMD4CnFtoTmqrxc0sHAlsHarYP0DdESt/F/8i79RAJACqLooXK8OHTAI4HL0F5FIRKbQbyohsVa2HU5ws67ue2Di0XGtDJc2sDPKLABrFQUAeeNBF2U2U3tjS2L48xJGZkBhLHA0BkUfOl/o9B++fi29i0sNyARvcCOoIxcuJH4OMwDM3+ODYnHV6zVp1qvSaGKG2+++hTx+/Fh2d3al3oC2ykA2t9s8qadnF/Li2SGBvtOzgbx6dSLnZ33pbu6LLKr8+WxWkv5gxkSQo0PQNUQXzBehGUCweGQeiN/bAi06rf27AYDeIUs34BDgEsAiC8Z2g6Sz/paMORDiCb0DBpkZQZZwxQHeRzrCjXjNiFHMAKQwqnVgeK+u0TFgYWsae26wQS01G0NIR5divT0PSPh6HQDooFDcwaCosgWqeFO9aZO7ToTYj+e666TBRAPndSzA647/pg322wKA6Wv58kgIUMF9642AmV3/dQAgk9REQ9OvMwp5aG0B2KdjuFFXEJA5wvw2ACBHIvKMHsaYOYIjHGjRwdONPDwSisy3NQGJz18KAGa6NhlgHUJRcp/oestGgFfWDWIL9p0EDEhHTK91AQ6MiVXWggOAKJJRjOfub4tpawFAXBcyLMDmzMaLtHGgACDcLdvNxrUA4K3tjjx+dCD3Dnbp+gkAcGYMC4AvYLCoiYIyztcDgFUm7NkjG9VFB69SUQ3AAsR71wCAUs0DgDjFGAFyXSV9XdfS8DE6O09o9vD3GSgXX6LQ8fXOr2uuhg58kmBHI8UxAIjX53ERmMzeT9eJsySSvYUsTj+arEDMPheKYtX/I/i3dADwRPrnr2XeP5PS6FIKU5ix2Gj+YsrxWTyo/1KqyotXpyxqn37zSh689xP56tmJPPnqufyv//ojsp1A0K3Xy8wRnKFHfRKUxUWROkwdGihI57K305J3Ht+V995/ILt7e7KYLeSP//ip/P4fn8jx0aXcPXjE5lzvakRQGl1xvCYAwG63QzYGzokXXZq85gFA/D0+A7ugBbCq7IwaAIi12+td3ggATmbKKh5D948A4FgBwEWZTUJUChhdQSOzjxHg8YimEHAABrt5PJ5ZzV6WWh0AYJHOsidHfdX+Yy2tkwep0Vi8N6m+cVZIexGd349XmT7ftrGUxjm/x7H/x00MxFhtgCn72EcsU+YDVzDGUSIG4Ea9Io3iQprVgnS7dY4AVwgAQkagKRuNBkeAG5VqMAFBlx9Fmzvxus4jclMw/zqdbnArRjEJDUDsMW7+pUwFbcaQ3TMeEQA8uzyTS+g/TsbMQaezJa8P9C6BLV0hBxzNOf4NYxkAgDrNMuF0iOqElmSjuyW3bt1m/Do6OZWnT58Z6Gf3MXJW5AFuLuRu39BvY6GpZ16lZSDHoxporimrgGP24HrmeigQ7Jk7AwDxmeOpxvzBPbJYSANsCRFpFoQAYFXmcu/2pvz4vUfy4x+9Lz//xc9EqkVpdpuysbcj5Y22SLNuI13KStQDtJngsPCsWAyMPjWYIwAYIdp/LgAYM/dyACA1AKcKAIKhRycQfGYHCCcyH44IAlO/3IxA/B6iChRBVjTnZhxZDgzASAMQACDcJ8E6oWYuNKQwwMgRa4252Hfu3XtADVQUq8MJasEyGYDD4YIA4B//8TMK3s8WJYq/KwBYkDnHd4vy+vWxnJ2eUeMJgJ06WqsjLfJVrPOwBwQGYE2ZK5yYMoae7f8OAOL4VDc9ZezZFI4tK89vPUdVWaXrH7E0EmME8d9sR1wHHPqraRzRAtvfxte3v8Kb3v/Gg0tAP47FRWA0CuigKUiZq3J2HPaxUwAQDMAYAPS6xs0SmAetAQAxbojYWGZ+NWcTrlqeyv5WXVrVpdSwLy+mBOgraLRRqyw79zynEXvVz3HaoM7qQj0zznzzeJzli6uAO/4+vV7p+f22AKCbAvnreP3lgJhZm+beNwOtFJTKx7sk/iUMO/9bxH7mBRjttvyAvzPALISta2atua+5ozgBImP+BYBNv48JNLnjtNcN9VWQeNHznmOHRuc9zudhJAgQEKfAnadX1kQ0iabXT3NCT49jINRjHv8gJxmmo7m6lp0pvMr0jGt4v44BsK0AIM3M5miqA/CpqIxFPw43ZbXVKaVlzUDAKrWeL3oTmn6c98ZyOVpKsd6hydpcbFrUTnJmZhOthwImAQA2LqXTrsqvf/OhTMdXIkU1OWTLhn+O47EpMmOEAo+K178fLyeAONeLUwYhlzHZhMij54uBjCdXsqAbrwKA9XFFyrOSLOAITMM7dezF/o1rQiZnvUEQEJp8DgDO4alRrtI9nrWNNfdW4ieksvDP62Ub/cV+AXwsjPgbsQTriaaJAACxd/x3/81/vXQHNIpVs/hWkULV6kLyA0QToFc2Sgd9QGxECH4Y7Wm26kSAq+WiqFMcGB/YfObKFEBCVq1JC3/HrhV0o8p0bywxiauoSDLoifUmjwNC369fv5ajw0OKSmNxbW10mXOQxlivSAcaMRst6qzgvUF7xLERBjNaAAAgAElEQVRjPKTZqDF5LFWsEykiBwcHxgAsS390KR99+gfZ3OpyDvzqaigXlyMKT758dSZnZyNZzuGMCdeXKsd/gUZfnPfZ/UXCBw0ZDYI6XsvC0btlvIl0JDjVplsJpOaImqfzrzIAQ+J97ajizRt06tqb25y9kxo5rGW/X88AVKeZDNBbAeaCFkaeyejAjwYhH+/InH49OLGrHsR8wQDUTfs6ADAdXVi3gTmwqDcjbkTt0LlYr3fyQjc00iJ0Xb14A8sFisDE1MB7EwC47vfpunjTBpz+vbtr4ti9u4OOjDtfpcetm1Ym5K4glFLVQzJjGx+PNwWgknW4wgAkS9TYAkHrITPOWZYULCLjy8avGINstEnp138eAIjjBWiMzi42TiTNSNgyR2X9POtGHvw8pec/7RCm4K1vROru68LW2Ukj8BEc+VbXiJuA/H8JAMQYsDMAC2QAolMF/a+J7G01vjUASO2TWsPMP9RIJT8CrCPniAV5ANBYfg6akKFdFgKA2PCJpbEaV+0NE1bXG9kLXejUmBGILRK+XNydj0JwJkXgDEATkI47efFNnGoKmsB7qLtyDECLL24kFQHb+r7RiBvvQ+2sKmDoYCH2+onIEsBTX2R6KnJ1IsPzVzLtXxAAlMnQRIy12wuQzd3f4Gz61dOXdEV98sU3snXrHTm+HMrJxUD+j99+TEIOmsQgWbZa0EtqaEcZe01hSZCH/+pl6j9ubJTl7sEuR4C73S5HLJ8+fS7Pnh+RfbV/675cXozk9ORcri77TMZgHgbX362tzGUY75GxBzIAEPkFkucYAMyKJ2UIfisAEO7lQzQvpjKeAIgqyXwJ2luF48GD4Uz6owGBJRacGOuUJTWRMa0yWYjUGnD9BANQXWYxVo31hp6tAoDZCGQ+fisjzPfK7GvSBEHc9Sabu7N7o+YNM3XrCjzEJi0ki+Y0ly14bUDp8TrTxPeSWIJE027L40pLuv7iH0Tv6+WlAYBoLpfZrAUDcKNRl2a5Kg38wwhwsyY1AzDGc9X1U4YcRqQUAGy3N7iOWs0m4z8AQALHxlzA9UDein3TZWHWAYAA+DIAcKEA4Hguw7E6nq8DAIFFoZAoo5tfAIt6IiPqSFqcYQM8A1yYEwGM5JapwAG+8udkHGAkONNHDuyokJ8A9MvYXqqtpGtBtSSxPhX0QuELgxC04QH+gQvbBrtlLrLZLsgvf/ZD+Zd/+9fy13/7V4K+SWWjCaRepF5GAFCmNP9FjGSKVWJDzSZOMvDaGtDJWk4BHW0orzJNApPQCpkQD800hIUO/uHkkgVoACBjYGSpPcH0EIylRlKwqSE0CHCWvIgiW9GYlg4ABiOQJa7fhIAc2IRxEQxwHwCgfmboT9Wl292SVksBwNGsQI3QGAD8+OM/sZ6YzoprAcDD18dyfgpjtEkw6qLpBHIi5DPB5djlHbSWcgCQMcQZKzg2YwBiTah5xXoAkLlT1Fjg9zyNb2KE5UGqbwMA8j3swvJyMoe1BocFvpX1smakN82J4+/jXM8BQI+NU7hpWt6JOm4dAIg8EkQVMgCHI8pgvC0AmIG1WB6YOMKIKACWKQHAWmVGALBZWUitMDEAUARO3pTncYahsauy8V6AK8oEpuZ0ZKSzUj8k2vCqLBw9kt+/qf54U32TXovIfNb2LZXMcXmvJep3NjrzBpi5Ueb4cK+Z0FllBuoIKhrWDgbG9UzIAW4EALUhg88c7hu7JmQI8lRq7KpUlSEIhrtr5+UkuJJ1ex0AGJ9f7G9oOuIQKX0DHCUaYeZn+J4AwDCmGum3pnGZDSnq3muTgbUjPSAQf5S5GZi7BmCVse6tJvSY4peTElFLfCaAgFVZSJVN1ePzvpz1JtKfFmVaBDOuKsulAoBhgs2mo8L5cgZgFTIiAAAr8vN/9hOZT/vqZ2GeFp4Hc5jeZDP4OXzKyc6vnme9xgq+A4gFADgkCIgcejK7lMHonI68eJQXRanMG1JcwFtDjXARxzFFBXMpnJ9WoymtToeOxgVI4FUwDqyGhVKqUbKIrERcaTNjie8p1PjYoxyAJWYH5l/YF20vZfNKAUi8rxpQVqTwH/3qN4EB6L/UmXIDZRbqWgkNKCROuODQ9ClDYLGODhIMMZYyGvdZaAP/AvuPI8BlZQFicUNwmLpolhwgEfexCx1lKDJhRnHXbLbYde33+wYOWOHRaBJMBCCKE1erYNROpNtpcyxpo90hWIn3xIgvWItFZDm2GHDitjY3ZWd3myPNg9GFLIsTKdfKFLiHBs+zr1/DuVnGo6UMRwWZTsoZCAggsFCTL5++lNFQHefKNdUkI8USi4bBWZM4JL6eylC7ICoUYyOD7ILqCBJfJxGT9+Q+TcjfFKBzsX0NIy7u3uPaZBTtVUr4uq0/3UDeBgBk8p8wjXKbdFTUIOC5Mxc732/BAIy1ta4DAN2IIu5cxABgrKsQn3sPdC4cH4JXshH5qNObNsg3Xb83/T7dYDMHYA3OPNcG0MYixeF58TgOiwNlcpVMs8F1Ysj0Wm0CrQCcgVmCBoIvmOBQh03dtcgUNAZTEPED9y3dnKClxRFgHRf7LgAg1guYf+js4itiC1wjvxsAaMCKncDrAMC0s+5rSPMLaxasAQIDAze5sHpfWREVXQf/uf/5mxmAWTOER8INQ0eAKWadZGgAPFEgOQMQ7G1fR7hfKP9gOoZuGOT3CI6lWW/IRqtNV88yXNGh+Ua3VwUAd7o1AoAAfdDMqZYhq6AaS2AAjjB+CQYgx03L6jgfAYAosriRWcfOkwodi9XNM2MAGshno0oE+1IAEKGX1P/MPUuZqwaaGZNGz7cW2IGtEIXMrBFhIK93gF13KQYA48CaAoD4uxhgzMWZeCRAj4cP7Hfh9e2gDEiUBWbQHQTE32LkCf8G+m96JjI4lvH5ocyuzmQxuJSCAYDIA3DtAax406Rabcifvvxajk968vGTL+XV6UgK5YZUWlvy2edPZTRdCjSaMbbbwDhwvcrnOvur2ShLu14h0IMJiHa7KJ2NmsBDjIx/qBNChmNZl1ZjS8rlppweX8qzb16xKYgmIABJAICb3Q61gL0od9H8mAH4TwUAggE4AQA4BwComi1w9I0ZgCzEbToAMQ66X1gncIEDQITJAuQdHH+BvhvYO4EBmC2uOAeINZh0dCplSBgzIacTljED0v0jtw+vmd9LjbnWNxShs6Sv5PvIugKOo21FjLsVpVEpSqdWlIoBgJsbdanXC8zTwB5VALCp4B8cftFMhtA3nU4XnEyhFi9Yb3M1NXIGoAOAGNuCmcbbAIAYAb6Eed0I46IQ2HYAcJoxAMdzGr3MoEM0s/e2G5/7AvLARUku+wO57EEz0pQG/N6kxp9JrRgTAQYSLH4xelUpJwAg/haOwsq65LWOJGH4O45A63lnRIAhDT071OwJAAE1OAEAmktwHSzcgkgDQCA0VkXkVx8+kv/qv/zP5W/+5V+J1Moi5aVMFhMpd+pS3OoqpURpiVnciQrQ0Dz1/MKABR2Ri9byAtxHdkp1wZjW3uq6tFFiAwAVFFfGDUOrv48DgDPMi0VgIpGohcwwZTAYMMfAMYI0kAMAkbf4KB3ZFQD8dMQK41ucYJpPZQZAfzZR9gVNKyArv5RFSQF+XBeYK97eP5BWqytSqK4FAD/55AsCgJNpgcwWMAChAQjmB2LAKzAAz85UA7CqE1YxAKj1UMRWp4a77ofUtjQAcGmSLLj2ALrwwL4JICPOMbl3myZlfA0CA/BGADDTKOelpD7gelMJf+00Xn1bAPCm+JW9xzpA2UwbIzKBA4CsCdB4Bn3I7iP/2CkA6C7APgLs+fI6BuC1ACA1AEdkAO51q9KuzTmKj9VQnM8VAKTov5pguKB/fI/5f2NkMwa/0hFRXpcIoI8nZvR8pSO2NwO+qTlhyiyP1xbJuBHAFrMvuYYZvyGjoLJh/mDDKZhY5KccVt7vGgYga43FgmORPI824p1OBF1nAuISUSp7o4QmfSGPs3Z9Itdzjc9qahJYY2smf3SfTCdvVskByL297gQACIm12ARGAcDrCDJ+nPrVP2d2/0XXnTFQR1tDTm+st/h+wzlFzQA8KL5W1AFE3g1Gm50fZa4vZQEDOEoGaQ4S1+pguVaK8H7QictSuUEs5uxqJJf9mQxmRZnCqBYNNQMA/X0D0y0GVsEArBSIA21s1uWnP3lf5kvI2mWmtm7gSmY8GoelMkdq5xPUKbh8qFOQp6iEE3NsI8jJcizLAprQMN6YyFJGcnz6UmQ5sQZ3TZYLgJkYbcZ6KcrLFy9Uext7rxSl3WzqhEKrRdOPZaUuxSpAThiBgIGsuvmh0UZsyHO8uODQnylegp1ITXu53XISCM1iBQA19oNBXpbC4zv3lrgwobsQLK41UNAYY4HFYC4iRbjAzFRbz7uT3oHEZjmFRo4ikACHQuFqo3c4kfyHrqtby3MGW/VZ3DzBmTsoTnHzgz3I2WUg6qBdwz2lItJsFKVRq0qr1SDzUMc4laKrDqFFjnwAEMTo7zvvPNTPIxOZLUdSbS7l/oN9jhI9+fQL+eb5kTRqXSbir48u5ey0R8bBYlmTRr3LjXoyBjCI5L0kpSo0hrJuhbNBNAGMLtC60dwA8mWUWKeiXgdc5QP422x/+b9JNdBSHYxA0bZjz/UHaS2df700ebju+Jwl6PTfwIxxF7AgQpu9vo+6UMQycQVOz4+DOkH76ppAmyUFrnGoCYpr9uE+8PGKFKRNHdR4w60Vrc4+Q6p55GLZfvxBy+aa0e30c64zGoiviDr+ZZ8tC8z5sev4PMT/DQAQQY8jXAZWuM4nN6qo43TT6nNtCy3GkUiZOLkDM9TJQldZ75F1ACADlTEz/WsM3nkga9QbQXMvPT7Q5hFD8BW6pdQBNHBHGcpvGClImbYrHcJ8Ye46FH7dvDuW7ZDZ3zOxMUagJ21I6B2UXjm/a+6/oD1qf5ytl9WklxtaspFD1DwPAOZF+x2EBTCLJgkY4Q4AUteQRhDYXFACWbLjI8AFBwCb1IWl3g3KG4xWmfPdZqcsjx/dDQAgWGAOAA4GPTpzQg6CJay58iG2s+teb5BloS7QCtgFMC4AgNAARCOqrlR6OFKbq592nssi6LrRsUwTulUA0LQBcUojkXe6DOdG+G0UN9JgCfdfNKKsjaJsZFi1By3RXgcAxgvB40TMvAk3MC0FIwAwFrn3gr1sVA67zlywpgGIEeDFpUj/SGbnhzLuHcu8d0EXMwgtY4/ENaCeGk1toNsLdttEvvnmtfzuj0/k8GQsi3KDos3o3o6mC0pxge1GYKIE5gmahFWCOAB+6tUCZUKKhZEsFyOpVhbSatWkVC2SidmobUirvSMbnV3Z7N4SCOd//tkXbExiXbVaTelsbsjGRksQC1yI2hs6FKiGWDa1mXRkq91WvUBn/OEUaqzKMwCxBrH2h1N1mHMNwBlYQPO5jDAiOoReJc4PEjDIlCgLcDIVjohiBBijpGQ12/Ubw7VuPCVIiGFoFMt4zgIA4gL6OFinmdsr9jVlwmcFdQrGcf0nBbpPFGhcyIqMtxkBDq9/g9A72WRrWCPK+jMdQNxa3FCi2GdutZUyxoKW0iwVpAW2X3Eu8L/otqrSbJWkBhCwWckBgPVShWsHEi/IB1UbGM7JpsNHABBOgG3Z3Nzk6Hmz2eZeMplNg84s97OK5m9aHE5VA3CISZBLugBDJgYuzuPJnCYggwEAwIX0+xMyAocjmCgh8lnT1ipVN73CNaTz8wAmedA21XHRyXwedPmY2/D66q2JJYK1D3ZiseL7tu7pjLLo+PNUYv+KGFcAXKLrH/IX1xElsKVMIYY63I8YVQIIi6kZvO9sJu16SR7fuyO/+dXP5ad/+RN574NHcnR1KuVGRfYfHEip29a5fnxWpTNmoMIaRmq+cRg3mfEZ3E7Y9mGiBKuMVw3uynRgXmj7Nk23KHqOz2ZAINidKHSMyUdQAyNS0EWaTKTX79PECA/WE9AqtxgKsxK6XaOWtnEtyJMQ7APEh2PAnjnBdNA0AIBYV3BpntoegvsXe9PdO/ekgxFgOFsu8gzAo5OefPHkazk97TFWugnIFCNuMQB4eqHmimY4gVhWBkAMkIpMMhsPZWNHRe3Dvhy0Y7XR6iAw/ttjOF4nAH85QDrbeDIAMM1K8gzClLjwBoJx7sU8F2OeHTEA45HgOIbhyTfhkW/jFByDUKrtqmQT6rxhjSNf8FusWGCBjf2ADMDBkLUs80orqP2aUBbFtMbjEeDQhA8agEs1KiDsO5CNxpL/2lVIqEykynsWTsB6v+I1kcuqYcmcOY03vHwPy329RutVT7zWczrxEwN9mVnkdflxAB/tAgdzHpeUMraSH5vnpUyf3cE70sB2/AG1B6MC9wxzaeUaN3A50gLVP8wDlNRI9maDTQEowQDj+rh/FesAflHB60LjOsrxeZyJ+y1+9iaGXsi7g0mg6vFxzJT1pU2AWJhLAT/3Kkjr16xO1s+J+oYNIpuiWDVR0fgY8k43AQwAqgGB9sRAAEpGgPV4VUJG86n0vs+AZMRPGG65TqKvP9TGXte4TjXuF33EmIfunWDKc9QdYBmkEhbYY+oymRblYjCV0aJCABAMwHkBDEG8ljaT+Z65Ug7yD8gDMO4qNAF5/4OHKnfjTW+spWgyAmsD2tBj1DoXlzK46pFoRqdv3OPYR5EnjMcyGaNp0xdZ9EWKIykImkNjmcx6rG20LgNA25bJbMm8AtMsp8fHnKSdjMayGE/knbv3pdNqy+bOllSbHVmUa7LAFEAJskaQ2NNpWUXA6YATXYikxkODiyw/fEbdQ3U9aVMRD7Dcva7nWPtOe4Ov6IUquz9hpECTThom2M+8+xQK3MBi0XE7bI46FqpjGLgAMfPo3t07OotvBRud5SwxhwkIdMB4k7JIX8hkPqX4ODZsiO7iAhSRMCGrwjUuYBPXESP8N01RIBKOxHquP8dn39+vE/y7ffsOxcJ397rS2ajI1q2atLpV6V/25Kunz1TEe1Gm/TT0Wr559kouL1C9FKS9sS3VSluWhbqgV013YApJqyZHcLiym4VjaGHEwy9WHul38d6scI+Q/ySxXr0Fv/1P1rG4wqadAxj0eEOH3wMbSQzaZQrB3QU/7XDSTSPekGLgLx795eJMNDm4dJHc43obsJUCYinjcHUEOD3f6wNZ3DXz90i7o+vO9hsmIlZEz5mIRtoMAQBcF2HXjRCvYYbGx6VJRyYyunK+EhH2+LkA/1wTI2VsYKNk2PZge63WpL5iJrCKoh8d6WikMowCY4FB12g9AxDH/n0BgIgz0NCJAUBubElxu3q+8jtfqrmXYzP4+HSaUORPsl1/29DthnTNyLWdrOj5qYjytwEAdZPMawAipiIxQqwmAzC0Wn2d6ggDxqb6vb4A+MjuD6X5h73DTIMcgAbYDQ3ADYwA1ypkAKYA4Ea7JO8SANyhC3CVbvNgU0HjrU+WFxg4eCbfC8UrtKpg8lSB87uCgJ5Q6f2ozDFqvVRhVlWTck1NAPIAIEaH8Y/W9gaeaVGB0WDXB3FQVy/DGoAW9yTuB1tL1JaK1gAdjCOGorLDVwFA7YbiGCNA0K99EJM1RmD4eR7Y0cVl2VBcSLNzqI72gQVoyYEmRGYCMjsT6YMB+EomlycyH1xxhhcJC7qiuB9xzl3UHODr+WVPPnryJ/m3//BHOe0tREp1AoC9wZSuqRwDntEIjZPWjaqCgGDjNqsVadfK1GhpQJakPJNCCesRjb4SAZqN7o5sbcL9d1NKhbp8+ukX8uTTP3G/gPYvZEUAAHY6zWACouM+paCVsw4AVIMQFcr3PcoBs17vyjQAL68FANFNJWA0ygOAYH0RAJwJQT4HADF+GQOAALbxN5CSZod8UVItMD5ff0ZgCMwikzNgfHf2FxM6PfasIEviVaI56Xv9ugZjur+lRd66/S+YQyX7l4aRrIBwRlq2bNURHRMjtWJRmpjqwLVEU7da4HpoNUtSaxal3SrTBZiazuU6G8FoCAMExAgkgB78D0Uxmhke6wEM7+zcIgDYaLR4/08XsxsBQMjQoGF8caUAYJ+TL+sBwOFgIkN4TbCxovczTe1M8gI5xRwAAnLSuRrKgaEHEJCa2wCM5nOZIsc2gz/EK1ybOYAoMBhgtFeE2+9EZnMAOBpmQh/AGnKcWEBDIsgB2Agln4DroCBRpQTh+KyAzADApdTBLhr2Ccpvd5pycHtXHr37QH7+q5+L1ErS2mzL/sPb0t7qSqXZYNNkaSYlnhvkcj9zI47Xja+XcM/Z8fqYamDgrOS+3ti0rxGzEE1r7gusWTECDCTVzEaoz4dzoCYkAAAxwukAINbfdQAgR8opgTSR+XQcAEBoAgIAxBJHcYgrP57NKGE0BAkC96sDgLfvSqe9xXG26aKsI8CLAjUAAQB++dk3JBlgbUwRM6Qis2JZTUCkLK+OoAF4Sr1BSC5BQkENAMzoCIL5bJSCZYIj0jpEc/NMoxFryXPD4MBMEErJFx5DvMGQAhFhlG8l4U3y65X89Ob8O14vBErQUPsWAKAzQbO4kr1fcCCOcryUsbYOAGQDtqQkFXcFVWB+FQBEFNNxTGXUcM/CuOMNAKA3AJnfsu8IssxECoueVAtD6dQW0oYnQGnOxggUzzwvpIkZ3Och/I9ilw3YzMgibjz7nrYat42tFmlKB6JCALB0H0lruRToW1frMRZg2i+uEY2Bh/syfo43u4NZpzGUUG94fQl2INaoS0vknp/WIREeTRkQ8w0Ae84BQDaunejBIYpszwzk7IBrOAiZMPQcWIv+LtQCBiByKpCgLYxT8/VTOo2Vz18zhn5a3xIAjI6XAC5zg3weEABXnxyyezwFOPVcJkASY4U6YsOwQmWlzMU9WkyILzTkAxvRyBUeS8Jorh2rm71mx58AgGzwV8hUd2wFhiDAWqD3dzmayWRRlVmhKrNSJQCARcitrJGmUnDIAMBqUbagLf3oQMpF0PBRw+jvQ5zD+6L5P1OTJJIdLOYCBGyifoDT8HgsowEaSNDFxtQrAL8hAUCCi8uR6WrryC/iPJrANIEbDWQ8GFB/FvvPfDySR2gQtTZoVFYDk7LaUOffYpVGJAQAy1Wp4txEOoDZBGWegAKG6HSuAKCTa7wWx2f1qRga/aJp9v6DR1w5GQMws7XWDQOgmgIKqhVonYfAsMoAK6UdovxSlB8BCr3R2CmLujCgVOLDlY3JYePB6KzgfVCIwjGw3W5yvAevhROGEz/sX6nFMkC3AvquQ9ofo5Dla4P2PoeI91SGAzVWASX+9q278vDhY9nf35ednR25d+9Atm7VZetWSQ6PnsrHH38in3/2VMqVFl1/X74+kq+++lo2u1tyedljQdlubRCRBqMBSTp+hkQfNFI6VJYrUSKoulCBkbKWSZ1poel9lafQp5o56xLwNyXyWaFp75Aw+DTKZ6NjeYJT5hrsQcJ/nwZ+skUjrbx1x5pt0t6FyIBE36zWbdAOKLzNa17XQbnpuXzvdIT3LVx8eeqS6xo6CvaGqUYDO8uRxkAwy7D7KX09Zwz68b+JARiKtqgTd30ikJyVSANhZRQg6WBdxyDx9ejBB++Aex0gOYoQZWpF6/47AoBq+FMngKWxxynu+tUZgNcBgN5VTdemg1qr91cyIpEwAm9iyOpOlQFrPN7/gADA3lWPguh+TqjNGLmh6X3qLA10tvMMQAcAqQFI1bOJbLQLKwDgfD7imBVkJV69fEWThQAAms4IAMBatUEwCkCgm0oFpgIdlwEUNqXWqJMtyCQ3xwC8GQD0mMzLRoZPlmRlHV8D4CJqPrtsUZIGcAAFBR82XqX3j44UkFiIDjdxv2z/zd2d0djg2p+HBWz/wQQ1kr8I72c6gHYuhKNh2LdNB3BwLLPekQzOX8msd0r9vwKKW+hyQkezpAAgHSixB5eKHHN9+vUL+d3vP6NOi5TbZEsNhzMWsNDKxboACIg+GXWDAeBUqhz/7G40Zf9W15xfAahgTx8R1ClXwO7flk5rRyrllsxnJTIAP/30M8ZeiHojT4CjLgBANfZQ8M8ZgCqYrQxA7NFIVsEAdBOQ+N53QBAAYK93IVe9i28FAELLCyAr8gI4xI6nYI4pA5CjgbbPjKYAR78FAOj51AoAmC/U8qyX2KkwMmtY01hatz/6vntdkcf7Iki65OPuGwFAFK0cg1lKje6zS2mVdQy4VSsGALDVLkuzVZFOuyGtel1qRZWWcQAQBTQ73ZCqmeYBQOSQe7v7BABbzTZZH+sYgJozQssP12OaAwB7kCAYjQjkwukZzD/oP8MZGFMiIPQhkq0CgLiX0UxeyhQOwQD5iEWVVDNwBjfokQxQDECnlnpyYP5V2agqYnSpXiEASOOBAdjXM2wYOrpj93PK8CyZWRFNmdg8ZQIvMItxh8gMfNOGnjIAC1JC4TCZcwwYkn+tRlnuPrwjf/N3fyMVgLB7W7J7sCN7d/elvbFB7e4yxpUsB2Ix7xpJtqCcoRiACWPFeGz1hrSuNWUteOGcj3P5fddzTbVSMQCQ2oYzRWTfAADSCRfjzm8JAMKFd7EYc9+i4yIZgDAJWTIuAgAcwkxxPpUpP5QyAH/0gx8FAHAyL8lkgTWRAYBP//RMTo+vOEo+lRIZLg4Agkn8+uRUTuFGHQGAqt2nDMCMcQcTJXfQjGoyAyocAMR5Rj2WadPm71s/5zcBgHE8CJrlfr3fBBCuCzTRz0IN8ZYMwBQAXBvH3gAAeu4/oaEPxr0XAndOBwCZC9oajxmAw/6AklRvCwCGMWF3SUWTipFjHQC4oC5gcTaWwhzggqUPpvOHY72RAZgDppKz4jqwBh4xjifEAL9f42vtOEBcj+WbZxlo5zp7DuIxSiMmzRRY8ueFkWmfkLgOACyhQaYx4P9dAGDWPMwY7pr/ufNqkAeLLsMqA3A9wJgCujgHmhoAACAASURBVDqNpYCoj6Y62I/XhCalk3N4XQ0AjCc8fSRUz+UatjUBQJgfKVgL04q1QCHqF+iQVjBhAzwH+uo6iePR2u8tZetlDEafngnHiOYVfCH4qaBICyZgjYZqs2VFrsaQ+VCX9D8HANzd25CDe7vUmc4BgKbnHdY7YrtJZeCrS8YAAMTYN0aYyQAcDmQ8Gsh02JPFDM0gAPhgD6NRhL1lTnkSAHhY78PJkHsGm5STqYyHfcWx0OSdQgN/Ks1OW8r1FpvekCZifl2ELFNFa+gwkae1TZx/qUYw2MEYE5/KojCLsCcFOkncqpSYXyAWUTv9ztauMgCBfi6Wsr9/JyxT3SyM2YcXn4FemNd08JtRrY114YQbNOnixTcCEfC5Ci/j7/GBAAByvLdSYVK/sdllcY8uPxO+cklGg55sdTtysHdbtreaRF0nkysZ9a9YpGDxYyzp7PRcLi/g9laia2Ct2pLdnds0AUHyDxCw3SnLcP5KTi5eytnphQyQqA9n7BYjYT86OtJxkIszdvQ67a6UKg0pF2tM4gAUgt3gXV+CG0bV9AUfa0HpRYhaFDETCvrFCIzBNUuLtzcCfN6JSEZer3seivLV32XBJ2MIOgMwbD2BdowF4gsw7iaSqn8D5z+AU1Y0rNt03vR5fXFmr5VHNN92BNhfZ1VDwsDJ1AY3JLT5TcjdR4OdekK5jwEh/I0DTvo5sw6Ed+CUCZChiulIayHpsL7NKFe2Ebwx+woOeG5zzk2CtGF9bgDYkgQjTgT4HLdJJ7sXmkboaNSkBEVxAwB5PxS/GwPw/3kAUK9jWE83jMhrxE4AQABLYN7aevvWDEB7vr9/tnZWR4B1w0gYgNM5x6/fhgH4/QCAcLdDITUzADBjALbaYPeARQ62izosPn36lIU9QTSwWEwMu1KHG2Jd6rUmv+ZGgH1sp1iSTneTWkz4ewcAvWjg61FsFyYJygDUsXTEaXcAtG55IracBwBtFMXGV0jTiQFAdMIRF8hwthHj8HsFAZc5gC9xqo4Bm7TjnSDODkQoU9X2auwjfH+0u6GDaEwRLgje4AoAznpk/42uDmV0dSTT4aUWIAuYHKhBmBafmQj95dk5Neyu+iN5+tUrmUtdlqUW99HBeCynpxfy+vBYUEAjRlC7BmxTgIAVjHAWZWerI/fu7sn2Tksq5YWMR5cyHkJQGc8pSKXWknKxIbXKJvfzP/z+Y/nkkyfK9qtA0LgiW7tbOQDQDUCwrjMAEE260hsBQJwW6E9eXV1Irw8GKlx8B4FhRvbFYkr2Fl1ih+r06xqAYO6QAThecDy6P8RoiDKDcFXwFXnPaLKQEaavl2bSsADDBNIozgC0aW0AK2XdE9BUzTMA8x2odP/NAKIEAExHp9aM+cYA4PpxOjD4FDzzv2WSSlBF2YlYh2RilDOmcIhVBsBUoT+HEeCKyEa9JO1GSdqtCpl/zWaJ7uDIBzE2ngGAOgZMs24WKShWMMYLEXwAxxVqE+1s77K73my0/nwA0Mw7MOY9HEy5tgkAYrx9iR2xYuNITIz0XFiehwFV5IowiCEWN0MBV2cvAeDixaDH9QUNQ7ADB2OR7lZVdm6B9bolH/7iZ4LJGOSgFxfncoXxVTcwsZFfv+aYlKiVahwdZ04dgXGeN0BLLn44AFgrFKS6BNdiLs0icl2wsQsymQ3ll3/9K4oD1jo1uX3/ljx49EA2tjak2mqwaMnYYeCyZqxU5gGmEYh4udIcC3uljaAG3ak8kEhgMX2y3g3qUsn/tJG7GwBA5DEotMDwxP3HfKaw5GiXTwPEI8DUnsZ9PlUjxNkMTI8MAAT4DR0u3I8AcFEwzkgy1+YOAMDdrV1pUAOwxnv7uwKAQQPQRPYdCOZngfafgCli+rXOSI3ysXjCi3m81w3rRimjfcf1y2Pwh9tHXM+skSBIR3bTDDTWII9/97YjwN8XAIjzgj0O8YP3zlsAgGCSAgDkeOBbMADfBAAWl33p1BfSbQpZgJXiXOoF5ElY45rPBQYgR4DBtjemXZKPp8BRdm7VgCuOwbhGq9p9NjKYGDRqrIWWqOaRcd7vTTfUht6kIDhl2IKbH/jzkZNQssukZPh69rrOaiSTnyO7ZmaT0zDEvZYwTCGYaA9lAILhD2mIlAGIXEC13XKaiU50iOppxq4wGZPpqnP95/7ecu4VBqBORMaP4HocjjU/Sr8C/K25vpxMiWM8GaXZSDhqKwcHXYLDX9cnhzxl1cPIjt//248b12OFKWjr0d3I83FHXzEdASb+kEwl8JgMC0EDqwBWM6Yr5xVORIxmRbkczr93AJD68wZM6jrF1GpJDUyqMJTFVIHKTdB93ZxzmeBAQmI8kcvjI5r14P6EfE1hPtavyynlJTh0tJzTRA/ySWgWobaZDIcCu5NmscrpGkgKYCIA4B9McAmGFiF5B8Z+VXBeVGI3IyHgdW3uILD9kAfNl3CSI/VOL4IZz+GrNvAxPaVmeIVus70kEw9FEtxbXE/CF2YS4K9jeTkQFIN/Pm/sX8EeUae2bDbcXTgJNs60GMVNCZRyTFZfUWpl6ARVpFYpyb3bd+T9x4/kFx/+hfzoh4+pF/T8my/l9PgVjxjJUrvdkePDM/nsyZdyfjZg95PA27IopWqFndTHjx9Lu1OT5kZZDo9fMiEAs+Hk7IIUa4yeXVyeEblF4YNzs7WzK3v7B3JxcSWDPn4ObTG49Jn2CsarfMzMGBaBWeY3cFj8NrLh2lWRblugpUcjXNpRyMazQ5BLRm9C4EhFRSPgjwEtBxhmQZBBJd74DTBwDQaf4Q+BZI1QuN74q5THABYbQyYuVvzzhY3pmpHYtMHophe56Bp9E1P8NWDnO56uJXOdmG38OXj+6YSWBXM8bz3UYvee30f2lLztuYXdCPTTQAtgTDcEB9z8eq0D/DwpYOcy2dDS85kOZKSfT0Vk440gDuSLIDp7HVAbOikkTKkxDmKKAoAVKZTrOYMbdy+DUccAOkmjzAQEz/Wxini8IreRlgsanCE4u2bdubaTuz3TjMjd1DAKZS92fcKU7ziufu6bGYHp36cAnyd2WYKRBwjj56c1EO/VlIGYJBrZPZZ/XZ6rBTpGU45FIYFt1hpMinLn12zjB8MeR4AFRZqtf4palyMNwIgBqLLzGAGuCV2AqQGI7RZaN+hoz6S0nEi3XQoagO02RjLRbVTRdewFT7/80pjF2egtumHqPt80DcC6uvnqncP/pwYXHOkbyvSCyxYAQBQMCrLr3+MogSKQ+cWCyda7daRjhg0L0ZVxieh8UfSZ84DZIzDvjC4MjTmc+4gRqCYj9jpWPAa8MerMswhbC7x7oyjSK7KzEO5/T1S5/9hoWGgmOAA4FOmfygT/BheymPRkOYfDmeukFmUGEWczquL54GctSrXWEilWpd7YlqveRI5PLtmIOz+7ZGEFx0QAF3hOaCLIQt55eF9q1aK0mmWp1UV2dzpydnIoheJCXrx4zmRxDH2sWZmMK+gBfvzRZ/LHP34sG1ubUq3DXAxi1FXZ29vjSMrW1rYUKyV1zrSEx0ezoDODWNGAtgtH6bIRYC1EIDANjTcwAHHscOsd6/jGeCz9kYIHk5maCIC9BfDv6gpmNRg/xRQAWD5FAoC9Adh/U4IDMAiAgQOeg9eAfhwlpwIACMaygoe4xdiJxoAw4qCZjWFlA5AYj9HpBbtaBc1DQyyd5rF1HgMF6+JkGqcC+HdDU496V7gjzEGX1xZFlcm3eLMDP1OdTgfrsF5LXDsY4a2VdPS3URJpVwrSgTFMq8wRYKwLagC2G9QZqhZKFOqm0RwKbwvgPL8Ea1QvGIk8dP+wJtC4bTQbLEYwftsf6h6jTAod3fN9YjydcR+6GlzKJcbA+30CvHDvHQ6hD4jxIAAFGBMsU6+xDnZhsSxX/R5BPq67KtbjPoHHyXwph69P5auvnkuhWJNme5N74MVVTy77PepIwvAOgPB4KrK5VZYf/PAH8oMPfiAffvhTXv+T82N59uyZXF311aTBZHng+st1OMV4MfZQ6G+jiWJGU7CljR5BvN7kPBQALEkVgu7FgjQBiMEhFkoBMpXhuCcH79yRy8GldLpNefDeA3n8/kO5++CubOx2KV4eP1YAaLoCG1sh95fRNyj+cOLAcvUCBys/koTJ8pZ4H4vICGT/QfRcHXxhnsCbCDk0G+sK7MAEAGCAahcqcBhPt7gBCH4FMMKF8BfQ+1tqYwosJjoAiwrE4/qgeEN8BgGaDaRyVSoo4MrITeCa3uC9PSZpALrkCzL/vvjTczk5UQYgeGApA/Dk7FxOTk6DBiAlLzByCt1Crl87M3aOS0UYM+p0UvrQ86l1RJynxfHAf76OAejPv+4yZvvv6nv7c1CL8dw6UcD2pWzdZM91g5zwXOaU+QC3onkaAZlp7n/TOgX5giz3Oc4N9P+UAUhtYN+6Cwrmw0QGBTukARB/tMEE0xX8i8avbQ/GdUI8UoBM6z5naVEuy5qh0AB898GuAoB18IqnUgELEIZ49rnT+yv9TKlOecjlbcoAYA2n58LocH4KLa8pt8q4S6/99XVAfg14XZM+P51wSiV1mHtERi0gFiioFRFZQk50/bpzXeC4LCbQaw0L4g+UTsocVf2+wHvBBJGPSOOP68LrNeRvZu7gk3tshHHUWFl5bC5E7Ee+nOWKqyPA65m5LlnEuooxKrsf4nOC96OqjREwwvEn+SuaTuEREbaC5JOd55gPo++j51r9IFSLNLv/s/p/dSIO58KnXCCPERMSilJcAACECQjWZVXmy7L0hnM5H85kNC1xBHhaxFC8ugA7493PYyiHMOIrrgFYlG1jAMIRWE1AEK9jghWa5EspVSEbVGS+hRNIKTkotwBMRo0JQUEkbQDghxOZo6GG+xP7FeSR8G85VSMQGzOmWQhGBSLNWG1YFaSIcVK7jgQcIbdD/Vr9bABD8V+cOIUECDEy5DlwIdapAc3PZ2RsQs4H9RPAP8QanH80qmkAslRZPpijuZFfoVmpLfFD1cMxUfTcXXr9TXXTRuBzx3HAQpBFkgaw0BlkYSQSSTDAQQrJW7cDHTW4IBUVAAQDsH95JQf7O/LgYF/2tlpycGdLTo5eymjUl3pDNX12t/ZkNBrL82ev6RYINFl1BFD4lJmg/eIXv5B3330k5XpRXhw+Z3GLoIiiBQn65eW5nJ4eyWiK5H8orVaL7MjN7W0KOlObagghcKQBcLXBPyzuMkdCyOpAEWor0jfktGOmmk/ZOc4V7FygWTUZkvKIZRc2chuh0A4Nuu6ZgKoGMOjIYKHkjQ9i4EM7CsZ48dl9BwDte45RmSgrgipNDIJxjGorXPe4aUTYR1Y0ECPor4fVwkh1wjS8bmO8acPkcV6jZbcC3HiA8/MauRjHTkZxUI8THQ9M8WisB8zMRdTo5NGG58eRjbauS+z0PvH7ah1IGK5zwlBLXcJ8TCh0gMLmqk+MRWjj6+yv76/nIye6AcEWXmnMFAGLRoD/fwBQ1/nbAID8u+T6pS6cqSbgTQAgYwU2EwMAoS+UugDjeiMufjcAEC7AeROQYgFmIKsAILQ0sInRdXExlRcvX+oyM7dLrCeMc2L8t1IFSwUmIDD4yCeyZGUj+cLf1qAlAqmGVQAQbDgHqfk2xgB0Zm8MALqjlh5P/kKEYsNEdrOkygseT+jy8X4l/hhgGI4jbYSw4WAxAMzRVNPT2Y8rxgw+qmIAYGjsFTnGWUBShBGG4YXI6Irsv/kMkhwA8aM9KOAJVoiTeYJuZT2YWIjUpVxWgw10/RVAG6kDHEdYNAFE8YTCCNP7YP5BD3Q568lnn34kV70zefn8Oa/vv6fuTbsku45rsch5rrm7qgcA3Y2BAAGKgkSQkkUN7+n912d/tZefuaRl+4Ntio8iqQEGiaG7MfRYXfOQ8+S1d0Sce+7JzOoGSclULjYLVZWVefPec+NE7Nixd6UMg6+WVCpt6dQ3qAH4z//6sVQbddnY3uCes77ekeu7OyzGMPKJZAc6LrguOp6i2kyvAgDi2Lrdc7L/8PkxFgYAEIXfJUxphkMZTjG5oN3h/nAkZ6cXHA+dzpTBhyJ/PJoTAERCRy0/OIQaaAi9MOYPY+x15vhLDUAAgPo9QS1kEWiI1ms8ZzgOnMvhEMCPMu3ArvNH2o9bNBUzMGZF4zDV6E0LyngtIHaXCxhxwaSIyb/QJRGVh06DcEAW7uu4/6HHZKOp3iColkvUgQQACAZaozQjAAjwr9FA3ifSaJZkvdNiDkhQxQDAKkZQfcRR1OyJkxkzvCfAw6bs7t6UTgeGL00WLbgW7jT/2wCAaPpenPXJbq3UGrJ745Y022sc9T05PpHjk2NeV1yvnZ0dAkC1Wkv6w6m8ODiRp8+OpFrvcKQYYB7AYTYEigUZjEfy/MU53bK3rm3IzRs35fsffo+MVQCS+/v71BUK2maRCzCmc8hgGqJxMpYZCg48DHCh0cjU8gT7b+7ncFUvlqQCABAaQdDKnUFiBw7UI+mOLjkGfNE7IwB47ca2fO+Pvysf/uCP5c6bd6RYzjcdFvItS+OyxpetP8/xSRlUB9A4X4onEGKdXkwauXEWn+/NWCusHQB04wQUSXoedF2gSKI0kZsNWEHsubWChSpfQY0r9maMTT0bUYsRr4H3Ue1BcDy154NTPYL2Gz8SYlxJinRvVTH72azyOwOA2OsYzwA2GbiQ7Y+aawHkce26OEdbBgCmDSV//m8HACqb/apHCgAGfSo3dXHmrDXafT0FaY/fEwDox8haI+jqjTimT03If3MAUMf4FQAccRoCAOCHH9zLAYDl2ZBgNhrFHotXAZu5uBCBrPE9CR0zrQ2X7wOxxFDGNlpNcUinuPy8poDfSqAwyWfTugP5bJwzpACgjzbifVe9B38Xmv550yq9P80ROkgQZAA5DTdYw9gnM1IO3wv/nYCPniPma7BMHiucn2j/5VRLKa/unRJV/O9iAJDxGxjDEhMXjnsGBmBmxpremymAzt/nTFD088dEgxgzSM97aKy7pBXOj+eiBLXyTEfEZBCydI0WpTSHVBR0cFF56AjwRW8sJzAB+T0DgEFiza7phLq7A+5plUaFNUax2tSaldMzJgOEaY7BkM7sMlZ9WTIAp5hugk/FhAQHAZFhrmZRMJTinmQXAOtO8RMT/9UgzrpCSUKKJ+F+nNlXgLWUI8HEwHhskh4KWoMsASm8yQxTrzpR4KA2Xhk4L77H3oDmN6ZnyADEUBXYdq6d87IAnt5kC53jhPgV/943YHaKbZ7Z7j79Yk5d3KjMbRGgIFhnSP5wD1Zg+qE9dtnoVOXG3rqMBpfSqJeZcGE0AwnzZDgh+wBJOUAvOEFWKjXpdgf8+Ud/9gP58MMP5fr1Hfnq0TdyeHwQDCfwnqcX5wQAAQQCXMEoyY3bt6TebLJbSwBwNGbRg8UxmYAFiEUC9BoC8laQGiWZG9gygVzvjsadhBDMYhdH757nx2zzAGDm/hpcdwnqKoWZSWDS0Q/ADQ0RFhlRiwmdBeRcgpR1ZIKY65IswF9rGbinwKUGSiZoK0aJs0QgKcBXPP9lAGDaoVgWoPGzmDXmgCrXrDeGooAegzSL759o2cQMn5DMesCORjSSEe80sUMBgOtLodAloGYo7JINN74/cazUtImEYbMRkQgA5IZwdSGJjdq1Dp0BqCwrdbf0e+F3BQCRZy9jAPrn+m0ZgPj7sF6vGGtPqf0pI28BSLbzH+47K0D+IwCAFxcXRnW3tQDNDzjlRffHDJuoNRpwH3RaDbpcgbGDjhgYgKTMOwDYqsi9ezfoAgwGIJJhuC2qppeOjSJBUA13jT0OAIKtBVZpuVKLGICaYJCpa2Ye0NUibd/092IpBnXrVJYqt2ADAL2jGRo2vvnjerkW4BJNGp6LyPE3MPvIvtC7dplTZ0jwKP5eFEjJ8bW8ERMyh+zeWZSISC1isiiRSyjdlduYkvgrdWYGs2UoMu6J9C9lOgGbaMLkL2Ze6zFZ44dJpjpPAgMajzB2U5Nyc0ukjuSJFt9ArtQJRBeLfsXL4PfomM7w+748f3xffvGLn0nv8lwuz0+l3V6XaqUptWpHqiUYvrTl7LQr9794QDb/+uYaE5qda5uyt7dLlhjiAcaHj46PlL1Pk67VAGCI+RwZqjJuAQAE2IbPCV0VugFjFLjfo4uoMwDB0OsPxzoVcDnkSK8zAAEAjiam/4bPSufUAll9GQCIhqeO/KoJyCoAUDVOPQEkW2WGLq82N3VhIbbGAT4b7Qrr2PONFWZQwTmWeYIZB0SmI+kYEFz7gkM7173vbwAvcb3RhUd+qcxr3+dxuByeLZWpQVcrTKQyn0izNJdOEwCgsgArpSl1ezpweK5hZLzCkU3EEwCA7oaIxvFVACAcgZFzDsbq4onziAc0Jq9mAPbJXkWu1+sBeB0T4Ks1mrKxtSNbO9elXKvI+eWl7O+/kP395zQtgvEQAUCY2HS22BQGAPjs+bEUS0057w7k6OCEzWRO3QAcLYg8e3HE8FKuidTrZblz53XqYY+nYzk5Oc6xJ/ya89KbAyAYjsgFnOHmgIsDr4ylBGEVIASIVSuWpQKwC4DWaCJlmOfhUhaEI8m33qgyjwZxce/Wjvz4r/9c/vSHH8o7772tBkoooKxBw9gbgTS+h2ZSJsbkttE1gmVkViuY58eVZaK6tAHI6edUUNm/DxMVBuQwApJdoQL8dAKmro7FbTNIC3mZO5I6g9DyYzW6M0tmvBCZCri5UdiBXajHQeCSt5yOzswKc5lYncg4D9flKY6qKlOOAGtzwBmAD+4/liNoAPaVATgp1oIGIJ53enYuh4dHgQGYAoBBDJ73NfYyZ65lY8Ae335XAJD1WRJj8kCH5XbZtrPwX773hfPvBIkQt4xxZ3/5bQHAK9566a+UlKJSVGAzoVYkExzscJcHiTQAUwYgADwfqft2DMBFALBSHMj3v3tnJQCo99YCYpb7XGm9kYKFKTy7mJ9mz/hDAAA5y8Gmod7/QcvM7k+acMI0KdFdXkZE4blhXZKxzlJAKht9tYZtAABxXrJ6XM9bBAB6PeSauIFAo++Z1rypNn96vCnI5hc5BQDJbKS0sNVjYXngWP1zLk50hUWzzFSSAGBGBHKCTziGRDYgN0Kd1KlaX2c1b3y+w70djDHBeQP4lwcAwQA8geHWCNWDmiTNCjXFWIzh7vtBVnvrtcK6aTYrsnN9XW7e2pYyGs2FkRSKagIS7ymjGbR+z2VenLCBB5Cs0dykjp9O6VDXhPnsGHp+GANGbutMcwKAZkAFY705RoOVzEBWul0bZb3q9ATPLUFS/NMJUvJSbZIU8QikLBKzZgUa8SEHIeN/pFM11KSdDmQGEHDWkwnGkKGjDp1hNKyhNQ0ZJcMXMAUA8A+fjx8JXQE4uYQkMrmZmChEDLA44iwAgOnoaQRGUL8GJ8M05JQWawwYn2W3xIQFHMEgUDMLUquUpTidcVRBnctmUi/PpYPJI5nJtesduX37NvWGunRpgXMvtGdUKJ5C8OWanJ5dyBefP5M3396TH3z0A/nRD38k9+/fl8fPnsoUr1su8+SeXZzK0emx7L94wROH4uKNu3fZzUayh2IYmwEu1rxYkdlEEVtqwhTcDAQbclY8OcrNRRfGSH3jzjs5gbKrz0fAUqYHvnITt/PCxAgzQNEju075UB9fJ+2o5AGcLIDkfx5vKOh2pl0oJx+EgHUFA3CZiGsaVJbt0vExLGgMJ4nCt00AeC0S3T1f78vAQyartlaXdZ9Sl2UHs7PjwpiKre1IE9I3dg8KAYBYoe0Rf068B5IXbIIKrC92YZeBgrwPzU5eA6GCf25fH9/3sdZFamzix+IADcXuweWdTihkimCGxBT3ChrvKHb/rQDAdD3hmFzYGQwUjAC7I6t2YDJgadl99DIAeREAzG94LwcA9V0VAMzT+ZdpgC6MAdvfhPuPdBIXITZWhWlxpZ+P13uBAZg/Drwf9Vn7XcY8sC9CUQetDI43KEsQDwcAuafP5rLebhIAzBiArgGoXe+1ViWYgLQ6VXXSIo1dDaTIDPaOmAOAZNU0tHAuwv5dgZXQvML6J2BnentgnlpDSeNHBow4my4FAB3whxZgfB/wGhHM0/PgQLGfk4VkCaBHBBSSgZ2KkkcmTPh77n12sfISA8pqXLZObRUpUBcldcvE3vmZ0RDi+AA+H0bZoDWEhHEsMu2LDPsiY+yh2ozDOQvFtjHTtcNs3XLqtqDpVRKZgekL8A8/gwXqSCZwPR1rV9LHfujIXUMSB2OFcxkNu/Lxx7+UX/7iZ3SMxojn1uY2NXzRYBv1UKwBGNqQ589e6MhvrSSdTkt2967Ja6/d5mgDXvfs8lKePX1KFuC3AQAZp+ZzAn6j0cA0XODmpsy/k3OYgmBKAOO+UylVKswpwOYCSNLtTQIDEMcMZhi7rxwLLMnMOv1I3IYjfC5c6TJNIggATtEkAQioQKHvdxh19rWlZmzQJBuroH+cY0UbpK7PvPaf3yNecNAkItlDQ2Jujbiw5yeOgXgeGHgAuSgqXVZwB1IvWKaat2iO0mw1uDfx967zhM70cMymrgKAI5qAdBolaTbKnPAYDc6lVi/J2jqaCAoAwlEY8QTaW9kI5HIAcA8urGQAwgW4KEMkxV1lUeKB5B7HvnIE+OySEyEO8iLnw3jnG3fvyJtvvilfP3rC2HN8ciJPnzyhczBeG6DA1s6O7O3e4Fj5yVlXnjw9lOOTgXTWtsgGe/r8QI6OLzjagxFSHAO0JnuDGbw4CAQiLV9bK1HOoNeDARNwZMvRUPxhTCjOEQyIy/YJA1RsQmTBpXE+o3A8RquRX88HGFcaSR1SEPMZXY5fe70hF72+rK2X5fadPfnbv/0refM7d+XNd96USt20Ujm2vjgyGPaKjPugOb3nwCYvwPyDsV735HTfRI2i+6PVC7Zm5QiM1gAAIABJREFUw+pFzRJGfhcBQLAzNI4nAEqsiUsQMJFx4FgVbmAUjCjkrHAM4vmG9jGWioADwCYSR20LIhMd85/N0Vio/I4AIEZN1cTIGxrYm11Ty02lcI3VdC3PxmAumowApwzATLQ/t82wNmIcsPiSf+1oP01d7KKXWQD/MEKYAFqhAZHEpOUMQOytVwNi+U+x+B3iH/JUmGq4/jrzGQMAnSDg+yoA6ngEGMADGhE+AqxTdLHOuuo7V6oYyVTWpq5DHQslw9RGgKvlody7vS3rzQJHgKvFidSLUwH8oMvW768MoFn1+bx5k89dMnrP0hoBS9+blHZd0jWUvl8AilZMUvnzVwJadvmyPNsmC0w3MMhIWNqj8i2ab+KrS2R4Lubvl+Vv2T3gxAbmlcaeduAo/7my0VDfcz2/TQFCn+jydZtK/Ky6Pn4+Yo8A7kduYhjFdM8xmYUlBIK07tYpPh0JxedkXI19GZIDWhYj4jUT8IREEz/VMHRANDw/TARjgccAYD4med2rDZc8AChgAM4rbJac9eGkW5A+ciSMABcwEYH7P9OWzWfGulcgR4We7fXdDblxc0uKJTS0dVTWQUCcHxo8FadydPKcBksw38L0SbnclFIBsRRSR2UpW81ITdjhiExy1+ID0w/7jH4PoFEboGgaOdOU8gIWl/VaKwFhxphdlXmpLoWKTcoxd1Pigk5mFlQseoIm30QGPZUymUHzbw5GIHSpuzqCLBMe27A/kO65EtYAHPb7PQKDOAZgfoVyocwlBfONZSYO6QJZBSSEG2/FaIn/3p1l4sDAix8qnqywcg0IHAMgNdys89GEHjHtMkTE4Uo4lXfe2aIxyFtvvUXzD4j8fvnwoWxu7sitW6/JWmdDytWaJvAnZ/KT/+2n8p3v3pYbN27Ke++9x2Dw9PkzAijYYAGmgAGIkY6n+8+IoO7sXmfCB9T09PSUDm68MXkBKwT+kMDzXwAA7VNah1S/S5x+l7ACGXSCuKh2dwNDyIAaFDl4sNt7xU2dA/Ai5N43zhC4/LoBbc65QuuLsxCduq15pCHyihuFBqJszCMEQKf+p+YZ6IhfwQS86jOvCrrxz70D40nrKiq7HreNpPtnxQ3phXr0+VNwxj9zHrRUyIHdbgO5w73ATo53nuxr0LvIEof4c8QdWB+dXgZaOSuJ4G9iBOO0dU8Qgy4OGFsBANFrx803+vvMBEaBaQRKnC2sX3RQwZ6hUQ5wAGOG6RnIHLI5FjeBa3efpju4T1Fc472u0gAkmACN0CUagL6+YgYgwHsFAxTUQQDmZ+YIZB74jjfd/PnMMzjTBGI5IJhdMVWAyx56nAbaomOV2+AXTYDSkd/cWshpAi7Xb4lHhB04RvKrGoBokvg2mjVmcI77g0UAkMcOwWcwAc111XVeQVdHQba5vi7tZoMMbmoAFsAAhAmIagGugwF495bcvrktMQDI8xiNWCjzQNcuTCgoyMvOnMZUZdoxmza6voFRHAVWqhmGs5BwAVwJiYp35QDM2N8yKbMGSWiMeILrl28FCzDeL9P7cFn8C8fP/8iud8wsjmsqSkyYo9fSOMcR4CwVCgCJPdklJ6YAY1iw4vWQsAAAVN0hZeNBJwtrAEUx/l+BywB0Wge1WLKiHHECGrgoV+ZVzLsGi3Qko9n+HqdpSJKg/dEXaVbl5PED+dUv/7v8w8/+L9nZWpe37t6V89MLOT25lK++fCInh1OpVuB015C1tQ4Bk9egRba5LmtrLYJEzUaTMQeAHR5IlHR9KqMDX1U/smWGJlkDza8dJgD6AyRK0InTEwdgBsDO4eEhgUxorOBcYAx5f/9ADg6PCVIiWZ3CzGOmUwHjyQwYgI0FasECHUDGnUJRxgB/xkK34CnkRGYwlNBOsBKIZhpHmdSDqQKzCOj/GYMrRzdHbpEl2OpGrSLoGt+04epGADgGFKTO1E7HfeM9m6vTmrNx0e2SIKpzFMU2G6vh/VPQMR816kCTSZlEAHXazbrUSyVplkTqxZk0KyLtepFGIJvrDQpqAwDcXG8R3AVYheuJhjC10Jz8aCL+6JBzBLhckVarKXt7e9LpmJlcqcrzjQYxQEDuAWV1xcNxAdwD0IfrDD2/i8sLOT47JrsYo7owhYPsAPLK63u7cv36dTk5OaIRDBLsy0vV88Pf+wjwG2+8QeO4//unP5cvv3oqF5cYByrJd977vpyc9uXo5EIeffOMxnOHx0fUJbrsj2QIAoEBgM1WketaDfM838vvV2yDm0EMI6KPUlqcQkMRe6pdQo11BCp02gDEiLIUpQynb4iR8x80g0Q6azU5vxjKzdsNef+PviP/+W//Sj74/nvS7DTZP8hDcvmoFI/vMj+ImIK6vlSrz3MsAJqaaOh69wdG3fT5Nmoe3G1NlJ89RwXwWIA5YILPP0PBhOYDJiQyE4Qg6eDLlhNIUT6gXSyVQSBLA+8NZNYYgGQX+hEqcDgvaQOHskC/NwDwhMWm5i+qd+wAoO9TGbAPZpm6T/L6RrfkcgBQA1xcXzAO2n6ngP6UcgSaK2W5Py+TF6l2GjQ2LDagw1myjS00GSxchetv1zVzlrbc25+XAH7ZUN3S3fClP8Tx0jkTRTWK91nmIA9ZEeTNDlKSKDAvSq8LUx6YRva5PpwByH3GCvxsEuTVAcBaZSRv3NgIDMBaaSZ1anKi9l3UPwz3T+5TIg7YJFWktZ/dR/n6wrUFPd+N708HvzSe5IGbkOcETTy/5ovX3j0A4tfL6r/UTMT340jfM5LCSvFljLp7TcM9KjpMgi3G4MP1iEFG7nm8N5at1TwA6BN0eg41LmXkJY/DGZlJ74vl90Dafwha0HaB4vwxDyRrfFOCiIJGfJ90ctDjHvVUTV8uMf6Ll0vM1r7qZgl5cNAEzDS5vQ5DnHT5j+CZ4h/Y8oHU1JIMt1DjYkpDjYx8BBgNUZiAdAdT6Q2L0p2gp1IScOtkjqki0xP0usnjA98PhmlT2dlak929Tbm+tyGlwtg0AEdSLAMgRC6GRupQxtO+9LvnUirPmWMQ9KMBB46pxHtb618lplEP3ZuiZK+rKzxqIAU9HYSEXmP+k/t+hgkK7BUz4B2lhkijI4V6Q0o1GNwpyKnJY6Qzgdwckh/9gQx7l9SlZf5eQjMPsjRDuhMjfy/AuHcETeuuXF7CiThvAlaolmpzXkAIBr7ExXXZAkkBwpdG3GRj95slR920Gxk3Gosd2pXPpTwvSAmaPlJUALA8kd3rRfnhD79L8O+Hf/oRk7Qvv/lKfvWrX0mz2ZFrO7vy7rvvyc3bt2U6mcs//dO/yN/93d+xwwMHyQ++94E06nUyBqD15x0ydHJPTk7k2T7GgM9lY2ODXV84CNOxZTIJ4s8cabTyCQAgi9UkALjbjJ6fJDgYCOh6FHlAQhO02MY7Di6p7sNLz3/yhBBInPIbBUUVlswAWS5+BKB4fNs3/lcAAkMBvETfL6VEE2CL3AXTz7UATCcblD8/fd2F83NF58oLnTgRXQjgK1x/Q8fS2T+2MbmJwFKQLq6fApVa10oGCOQZn6mGnyYFi13RVRTzEJZsZLcwBaht4y0R89fPt4N/i+dfz6x2SuZBHNcLq9EY4vXQ+FQXKNwfBCDseH9fAGC47mFkKGMAxk5tcdyJ77dlf59fM79vADATxNXIYB3QcP3z1zIFAAMg4wzt8PdZwuMFPj9z9PqvAgBiQyMACAbgpTIA466dA4AOAjoA6FpcW+sb0m5ifK9ChhmAPx0BHkpJBrLequYAQN2goRUXAYDmEOYAM4p76G/RAYE3R1x0KNChyA0dEmxhmjunyvUuBQDDfYb3M0DwZQCgr41Vsgar7sd0nenNswgAphp/8X3HbniiqQJQKd5f0t8ToCfDsCgAASdB3FpNWSg6jsKbowwono1JCUaaM5dZSCsjBgkUOs6aiKF5BJMfBQMVjFIGO9c2EuecCrdSG2aTvhTbVTl69KX84hc/lV/98h9lvV2Xa9s7fM3jg2N5/OhATg7HUi07q7/KJK3ZqsrW1gY1ALE3V6oK5kynYEsVFDSqgPW7GgDM9kAN0igGhzT/6ssEjtQwhhj1CPCABUs3Qyt88H7IOV4cnXEEWODCOtExv9EYo74AHzSPoUnAdErHUIIEU+FI6mAIN+GxTMc4x5XQQGTMNwkRNbnQ8U4KOq/SyFVkJ8/+AdgWa9ZGzFWu+agoT+N6fn/JF2saQ1WMPH8OdfxGO+teMOlz/B9F6KHyU65Io1KQdqUkjapICyYgxgLEGDBM3gAAbm20ySKEBuBqAHAg01FeA3BvDxqAHWoAYrwbzSiwQgEAYl1ibawCAJH3QXsPEjDQ7Dvv9tg1X1tbCyNCft8ClEHjqs9/GQBI5si8LJ/8+nN5cXghX3/zTMaTktx78wMZDUW6vancf/g12QYvjg45Utsbgm1K8pigV4VeR6OhGpDKis7inTeQeB2DQ3TMQNJI42NyyG99LZLdZDpR1ALEOgFrn3KcAACnDLGbWw0ZDPty586efPC978iP/+ZH8u57b0lzrcVzmG9w5nfLFADEk3MAcuRuir/0ETGXEHHAOmu0aSxRRiDCk4J9PlWBm4r1jLPpCXjPOC6F8wNAh2sWp9BE+z2nYww3DcDAqkTscgZLDAAyplmM9HwL4LaZgKCog37TfIJiEcYfAPGXMwAPYQLSH8sYMgrFmkwLZZmgOQCjmFOMAJ8Q/MV0UgwAYq1kDR49H9BjhTMqDddiYoXlWYsMwEUA0BZMuJAAABG3YgAwrLtEwmipppi9EnOVBABOXXyDa2gCDGb5dD4f+l0BQL1vVOYBcR63FvZcmJuRsUzWshq88D6S8gIAGJuAqKssxogDqqwMwArMIFSyQO9HXDuACmiKTjkN0ahO5I2bAAAzBiB0UXEvrhL3yBoC2vjUkWbV+4zzPr+Yjo9l+bweJwFgNmWyGO3Xe1k9kcV7IwYgliRkltUNz2iiMGlg+f3J+i8AWMiL9H71dcB9yfWOcfxu1mIfNMgP0ZTF98N87s79awWDVO//TN/ezVu4XhBfcHyB0KLnLD5Pq3CRlMGXMgBztaaD4REBhZrciC0LE3wGCFpc88YF94wrAMB8tH75d248BKAP5yiO5dib9HMr8y40tB0MK6hpUjzp5A1LzQtwT0DqTUFATFbO51Xul93RXPojkR760pBTAOMc19X8FmgipRfHV4DG7elEtmEAcmtbru2s6YRRESAYALMJwT7o9I0nfRkML2U27VueqrEK4B89JNy81QkDkdQJ11Fg51pjFuuhmDHWvfHu+4oDgDRRg6BdqSIT6Ga316XQXJNyvSVlaptjwskKZXw2AI+glMMMxABAag8KzFjQLEYTYyQTNCegRQg9CjQ3YI5mEjxu5Mrj/l0BwJcvmeQZYS591V9mN2mcWJhGuFSQqEhJWnAcrIzknbe35cd//n353h+9L3/xZ3/OMZSPf/2J/P3f/z11eba3tuXHf/XXcvett+kQ/Jtffyr/y//8v8r+4QFHV+7cuyu3bt3izfvs2Qsy/NDhP7vsEgA8eHFEDY56qy63b92WVrvNuWpYRW9sQNvFCy5ClKr/lzCc4kClnzoP4uimqCMgqoGXnQPeGHCniTTX4iLqqrHaV7k2WSfBNiYizdZtFTANEgDQtP/SAJcCEcveO9sQlgTiBDDVDSBLOtLXe2UAcEUnJrzeVQBgCPA6ths/PJC7Df0y9h+enyY4/hoeAFynwROfuE+go7Ta+bO0d2GsIxNtTzp0yeeKN6g4aMcMNh//DV2NiJGUBa7Egcs+UGDQmSbH3E4IAjzAoBgAhCGDMwD/PQHAMDbjSZi5WDIQLll/eu5TMPXfFgDMXMb0esaMPRX7zR9PqgmSAYi/HwDQu3sAALsXF7lkQh2ntWOuI4AociYcuR6PJhS+3dnc0hHgKqgiI6kQMEKpM+RmvN4uy5t3MgZgDADys9poL9IeBwAxSkMAkKZONoLlTRWK9ZpehwOA1NdAgqusq3jsyAFVjye65ygAmFsXwTTDFnxYF860XIxp+YJn8fdcX/F9mnMl850iaRbFjQ7mwNFeEhLwrBsf4qT/zs4nRg6mmL61ghUJEXQAwcqEFhg1xNgQxHkHMIVkT+8HZcRkACDWXFYQYg80zRTfR2xcLh+hHBDEW42k1CjL8f4T+fzTX8uvP/kXjlWpa3RJjg5O5cmjfTk+HEsNhiEl1flDsYDnbWyuEQBsNmvUlMMDaxG/qzfqBH6wRvVrngGI0a1QDKEgw5guRicMAOz1uzTJAQBIp1aYmWCfNlAAOneYEHhxdCLPnx2IFGvqXjcrSG8wobvnCPcCtR2hGR0DgLMIAJzBJE41hTlRALagmozgnOO+0nOvzLBc3ZJj+aimhX8mjgfPwYTI1omzeLLYZvmHFTY4f1nDKVt/aAhSCi2KibFpiN4v5oboAD6vxow6zg7+ocBmAUNGw5zmbs2qSLtakPVGhazgNoxAagUCgNVqUbY31xUARJwpFnltMSIetHnhrAwTjLEyAGEuAhOQGzdvS6etI8CVcpWgGoBcmL4B2GDxHjEAe4ORMgB75wQJz3uXqvcMRK5clHqjTUfh88szfh6sQwCM+IfXARuwN+xLtV6T7e0dMtqRh8L8YzCay4OHj2U4LMqde+9KudSR8/Ox/NM/fcz4dHBwJAU4Rc+nctkfcAyYGB0ckhv4zKpPSS22sO9mpkJkaOKenS0BAItmroa/N9kTBQCz59JvcKLsP8SAEiVF5nJ9d50gxVtvvy7f+6N35Id//gN5484tqdWVZXYVAOjFp0ttYM1l7JtMD9Xzq/w4Ozjb6jq/CgDUmagMAEQ5RdfQaFx4jlF5rotJWIfhBMY3EvLuVQAgAQjT/3NdQbIBs5sRR4t4ivOKRiqlJgDKTAsyGheXAoBfPHhMN+CLwZjMlklJAcApDGtmRTmjBqACgLUy9DaVAQgxd8S/FAAEW5XmVxiVXzECHN+/AAw9VvDamPkGz6lphyP/VCfJrDn5bQFA13RPAcDU1TeVuAjTN/9GDEBfB2j64BxDsgH1FScaXgEABFDN6wF2JsywgguwAWuoBl8CAGIEuFIYS6s+k9f21gIAWEYzDix0ugD7DZ/PI9I6SENAXic+rlt8AiU1maB0EEfvy2FCyO/V/DXyNWD1YiJRtMzQMgPKnFG7SFDwY+QeXca61guuNSDyjexv4gkIN53wv0+zrGxiMf2NNyVXMPXCBJ7GR5VkchZyzADUBloMCGrentT44SIkeWWI4wbg+T0LsJO1NyYKsmMPElEmueOse+6tWVBTpqLouuH5W3HK0/WTMj3jtcPPhZopcrvWZqvlwCbZkxFIMiAwdU/O9q9sHbFZXQK9SzUAwb6TQk2G05L04U83QpZakQmmGoxw5XF2MZ5r4wbGGLt7O/LaLej1dqQwH6rhXWEklTI0lCcynSNvuKQEzXioNQ73EeRRU3gnIFe1BksQsNG8xvWwKcWAfLWI+0ednz1HVImxjIjAvq4dMGI0AcBiTcaVuszam1JsrkmxAdO7pt4LuLLEUw0AhFwBmsswhOtdsq5CE74EBmAZ0o9DfpbCBPs42P2mf27Sfv8hAMDQ8SHtWlmAlRm6lAoANgtlqZYn8t5bO/LRD96Xd966I3/yp38sOztb8vjxY/l/fvYPdE2DTtDf/Of/Ins3b8s33zySJ0+ey3/9n/5HuvaBMbC5syWbm1vswKouTFGmkxm1XAAA7j8/4AZcbVTkxt5NBns86q2WbG1tmg6gBQcyH5z9h0JTr7Kj/BZyonsqSsojij1qr4zaq2yVFKhLb8yVrrkvEY1dBgDGI8eZ+YV2ODiGvYQpmmMFJQcXJxj475jpyEQDN0zEDElHktIkYRlYkwI1oQBKkqBsM3IoPwub4VxE7DFeP9P9S8+5/46BcUWAXQYAkpruOjc5xyVlWPqDwdVAQIyN4UEnXQCLtimkACBFYZMRXzzfR4D4WXwOKGJuxAGU5zJQ+7ONKX/M2cYZbyKxaYgmkwYATmZkxFD/zzZT39Z8TBfFEkT2qWtg2p9XjQDzvCcjwCkQzeLZhM85DoCxDtPT5GsHpl1+A149Er4aANTCOj8mk91fBuhZNy9ba3kG4FUAoCYWywFAv34ZQ1CPMxWNjhmETPDASJpMpIKxuhoAFHNkDAK5EQPw4oLOvOpapsVHDACia47Nk4n0WN1TweJab3dYkMtkQLfXIjYsc75ba5Xlrbs3zQQEhY3pc3A0LQMA0Rn0kUa6ooIejyQoAGjJCIp1tOH6TvCPGpR67rgGGXi8I5l1pEOHGUwKbtz2uj5inN2cSSfTDC6iIKFrcYVOkZ/fJUC9vkSe6RJe1jrfevxcEfmxl5BaeKKZAIT+fkVoqaiGsncqUYgABCQAaON0YLdjP8pILgYAslpQBqADgMr+MMc0foQY8svumzhW4hpDT69aq8jp0b6cHh/JF/c/ZUJzeXkugy7Gbo/l6aN9OToaS7UEDbSSukBXSgSXAQBCBxDr1+9nMKZ0NEuZMEikWFwUVT8Sjtc+uuX3IuIBBJJ11HYo4/GARjR0AR4hNvUpD4ICcTzVUQoH5l4cHcv9L77iCHCpWKWW32VvKL3umM6zSCmxGkaTiYzhRIoijQ2iAqURhgPch2oEgs43LFmoH4i/JevWx3m0M51/ZGs/3geXaW7lzRrUvRcJPUBOZxX4lUq1cX0fzO21sVZRFJ/gwgstHbBe4CyOc+taRM4IRYNgPhlRV8eZf9udumyu1aVVK0qjDnbhiAZvBACbNv5YKlP/r1LVsRy9ldF4MAdcaEVXitJqtuTmrddeHQCcjKXbH9LkAwAggEKYtRwcHEp/1KfZx80bt7msX7x4zkmQ1157QxqtprTbTTaHMQLcG/RVA/DaDs/r06cH8s3j51Ktdsj6Oz7tyRt33pPZvC5HLy7l57/4VxqMHBwdKshbhLHMQIZw/MX9SaMr1RqLG3m4lsrCKHBd4iaFZAevU5KQYN/wvCvcmgYAUkgfMR2A1dTHfznEysLj9dsbUqsU5b3vvi0ffO8d+cEP/1hu3tyTInQCLY5mEct+ZOwQ19uKD+cqADBe18z7KKCfAYABULQ8yZlWzgDUwk1ZyXxA/wpsqCkcXmEekh9h9RileRHAPAMQfV07AzAGAAn8mS6gIfKaq6FSNLYRm/rQm0DeXCSLZTxbNAEBAOgMQIhiTEs1FrgAACfTopycXcrR0ZGMhyhYTQOQLsDGlonTAbByUDDaCLBrHIcty/T/YoAIr+njjPwMBh5544+TYRiPJwAIho8ajaSNpYwNlEgc2ZtzK0jYf7w8qatv0iUK+Xou4GXxz/PjJCDqpU+dpaMnxTWJHodOiiAWXwUA6ghwLxsBLqrLvE+XZI2OVwMAMUZYQh4yH0qzPpW7t7YCAFicDaQwGlCTMzDHFvKF5QCWf1Tkd/GDsHQ0XZTWCmAJeYPI6zKvKXKvk0woLQOOYuBPm1dKbtH1lwcS/bXd2Rr1ClO4MHau5zNrTMX5etSkitaP71PLGXBWja8YbU7PUTDb4brKM/74fWDDed6lDQCP11mNlL9eqwG4DPjjaKkxDL0GCwzFCKjE+dFvsYb13lI9QB0ddrOm/IJY3pj25ywcXxEavFpHYX2gHuA1MvNI5BO6z6tWapjk8cmj5Hj93nMGagH17Vz19/jfyKVmZbnoTmQEfKXc0AYpJWfUd8GB2cAC15XCvHQ6G8nu9XW5dXtHdrY7ItDLgwwRJIgqcwKAkBkZjXsy7EPf+Uxm0NNz1uQU8RQ7o9VplhfrebFzh/uX2p8ARxGbi1KGvp5pVAbg2NaDx2W8IpdroSSjUk3G1bpIe0umMCxrtKRMALAiFSYBLFzI5puhmcXJkZ6M+j3qDmJfKxUgkYPnjmQOuZDpWMrzMvmUZAcPtUEa529/sAzAFADEJSgjsYOxBweNClKVsXz4R/fkP/3Nj+TPfvQnBAFrzbp88cWn8nf/+9/Jl19+Kbs3bspHP/pzefPNtzn+8bOf/Vz+209+Ig8efCO3b98gQIhOcbXR5OgPHNwctMCoyKNHjzj206i35Pq1PQYgsATX19f5D65cGOkZjUCzhI4Paid0Rcs6kuFmJh6Ycsl7PhiEgBV1cLGIkOSkN+KyDS/9mYNEKTi2LJD7jRgHYrxn2TUWTMDbA7I/z7WIQsAIFPc8sBaDa279jb/1RAOFmrsEhoTFusUMbFGgjs9FTsQ87oy79kMEhoVNyET8+Zk9h/UR6IhanW0gi+ger0skVp1eH38vUvIj44QgiWCfx8Wt/e8D1dgCvq8fdHzja+Q6dqsC9bL1wW5a6I7zpC5quhjYngFR+TVKTMabGRHtfeHzE+BQkVYIr8MNMwYAEZ6RvIXzNIJAaQIAUu9N9eX8a7wR4zOisPRCP/3Mvmk6KwRJGqnrBKENULVk1juOKQi8eB5TADBNwDKNEMb2FGBcAfiEhMOWWoY7+X1kCUtUScUbnq/HIFIc0fO9IGQjJRkxRuHoACBAkQAQ+thTPALM8UcFPig0TjBVXfOQBIMVjRFgAK5kPY0nsrO1LZtr6wQWx8OuNKpgZ+i4qZqAXA0AKhMPm6vq/RE/RpfaOpEK8GmyxYcVGvy5M7HNHXFRnzzTmcmvXxTWxi5EohFpIoX14NofEUs4FjvmsfpoZQyERYLITFOS7/04ViX8atqxHHz3tEePMQ8Ahs9HhhZnh/mPI07RiAYSRq446LUhdjmjgLV41hjI9E18CAuFs16HUEDEZifxiEzOBEUZQaVyQS67OmI+7GMcQxsBYF89/PyhfPrZZ/LFp8fSagp1yerVGt1/wbxqt1vSqjcEoBMSMcSDZr2hAJGvUwg4wzW6DCdh1QCsVnX8U2OKjoO6QRDAv/F4KBR7thFgHA8eiEfttRbBwdPzc8atJ8+eU8sNRg3FUoMA4Pl5T3r9SaaD2WpCAAAgAElEQVT1B/YfxncBupuuFgCi/gjdXGF+ggKyWK5T48aLccZJK951XaVRKSqAorXm4zXBxIONO8R8XfcAFwEU4Xydn3cpJ8aknpcxLmSQo/pom5v+6DnzuBW+ct1Bg0+LIjeJYWMhevD50DwtzKUOp75aSRrFqTTLIjsbTSkXxjIZdekEvNZpyMYGxnjrvO50sEMsB6iLQofGDVPmb9S5g5ZzqUAA8Pbt16Xd6Uij1qTjL84x2H8A93AOyNwB6GsagmAAQuProofnnLOZcXhyzLWIpB6AH/bNX//613yN67s70mi1qDe4sbUlrVYnc8Y19uXB8Yn0ethvyrK+uSfffHMgb937QDrr1+Tp4yP5P/7Pn8qDL7+Siwusl0u+fm/c556Ja4FbvlaDSLiyc2L9ZhR2iOEjJPboncAkhKC3biSufZXlWWA0zKTbV0C51kTc1p9Nx0Ma3QLXa1YLUq8WZT6dklVw8+a23Ln3mvzpn/yR/Pgv/we5dn07FHrKHFLDJX1TZ0Vrfhe7bjqTIiyFKBZgXUIGns3sqAEVj4wF3T57gbTxSuCPo73u1j5TABC6TEEbMGL2x+8PjWsCdlm+7UxCAqou6o5jMxdgN4MCcMhrZXkax38BzE5x75ZkPC2RATjEOPC0SKMXAH8P7j+Sw6NLuaALMNzf6+YCXJbJrECiwtHhMbU/yxEACC1M16XSfcRG7MFAgWEiilETmeduYHkFmcjUvVMheGVboXFnGn8WZ2hvGDXlcW+5VIobZqVRiLHJFkEIQ1G9w1zPdEjD3yb7nzc3Qv23lMBgTbVoJDRvqpgdWVqvrGKrolbDOfGcH/eEfv5Mq5rneQaDKAMAez2BWeNVACBjXMQAhGkSr4drlxGosHyo2JebOy2pSE+qMmSOVBWMBwPAWdzzCSTE5JAlMkhpnaD7h08WqQ7eMvOeRWBqOdB4lSeAv0/OvNIA9iALEk3exMehdW8mGxGIKOEz6/H4BIWfBwemPPfXda2jqQ5o6hhrJgWgZmauB77YwGcdTE04J1eY03bI783IgZ8ta7qnhm8OCOpn02DpTsu+YmMGdBb3MkAvFwujS5Lm/04UcMKON4TSeJkSBJbd0/HPHPxj/h/IPKYrjD2EI+iqtxqPAod9AYxxA9fiOKvrUhvIYPeNR8wiZD4rEuwrlpoK+gEQhHjQELqk2ozg2LCX6DlplJlsbjTIALzz+p5c212XQf80AICFIo67L93uqfS6J9LtnVGjnNMtXh9STqFKQBIRlSzosGdMQ07M+4WTFpiEKlEbmvI9pl0eNE2t3nRPCzI1iyUZo6lcaci01ZFZvW0jwE2pFGtSnpfIylc/kRG1qVFbIScZT3CiAP7NmQtxDNiAX9bqrPcNQOR0p42Q+Fb9hzoCvAwApAvwnARRgSIKnAvv3t6Wv/qLj+Q//fVfyPsfvC1Smsqnn30iP/nJf5MvHj6Q1964Ix9870PZ3b0pF92efPbZffnHn/9cnu8fys72Nt19a01lA+Ca46aFZg8SPxQf6PJeXvTIOFlf3xC4CSPgt1sdJpb4O4IcHD8B+wWbiOLPdDw1kCMUetwQlwXTjCmiG625T1pw8oCcgnlXAYPU34kElpfd3Kv0BEPAjDQhdIPPNo/49VIGYAx8hMBpoBwKIIAEsTurChtrghsHpWX26XlXzYzunkO2o+Pm+ydunH7s3kFcYNJFDtVXAajuaJmeWx/TDsx967L78/wzgrkQn1fvNCw8LwGO4pEu5txLNv/4mAAiY7PByiMI6BHTRyypF+OeqNlfZq/rlHn9XR6gWtTYCKxXCOKDrgxdLeg3AByH4KndA64RNR1NyP6DEQgZgEZXVuaOFXslBX7iBwr4GACMRW2d6YfklcLwFYAAupFD8wUPEqyjJOrlQOBqANALl5zmnid8K9zRA+DjQOG3AAA1g8iD06nJSFi7pneUagjiPgTAgXMDLVSwcXRtWod2NuOoUb8P/bNLGU1BocfYbzbuEgBAFhJajMYMQOgA4nVHvXNp1FC2aMKrJiBluXf3pty+uSOdNgAZdc9ScXqVPpijqCGgZw8CCwruFMoYE0gAQC5QPF/BMq76MAKZv35+ftL7h8AjmYMGAJoWW2BfeYfQ2LILo0y5RDuhNYQPsth9XTiOFDBGUnSVrIHp4oSRAz9lvv5yYKYyVgzxsw6x/QHQBBbOAAG1MIqNuvAs1fQzoMEkLJzxyI54pD3jCbaPAvop8J8DfQKgRp7mVJ0ZyQIuFORf/vVfCbh89eChXFyMpF4pmZFHnSz+HDBUx3hwRRrVGtl8qMc14ca9D1e3qwFAZbUWlf03gjbMkLkAGIAOACK2g/00GPSkP+5zcmD/4EiePt4n0FOtwIikJIfH53J5MeBYL1h8YHHDzAN6fmxAGFsIEwf9IYToAXDXpFCs2shwUZ48O9FTxc+hhFcVN4/uhyggBhOQiG0TAFk7DzwfZBhB4mNMQPOy25PNjXW+EhhwYClylNHZ8OainWP/L2HQOtOgVLaRGJMw8dFs33a0cAMja0rH2WYVGoBzeX1vR/Y2OwQAR4MzdrTX1qD/V5cqrnu1JvUqEnI4AheCphtY7Q7+Yd3gd81Wiy680OyD3nO5UiOrkgBg91KZZUjWq1Wub17n4ZhMz4vuuQln6wgwTN/wvLUNMBHbcv/+fQKoAIKhD72+tcFjw/rHNfbEnqzP0Uw669tSKDYIDj988EReu/22tNvX5Juv9+VX//yxPPzyazm9uJTj4wPu0/3pQEbYoooiZWP/8XokoLoW8NDRRBwHyy9j6/o+jVCGyXiGNDJD1OOHYGFVaKiEogUhsoqx5kpVmnWwzUSubW8RoLi2syW3b+/Je9/9jrz//nvS2ehQUDw2EYg1uhC/3fTFjTt0GSfrNgcARlp+urlZspHFSVyz1Zwnk2qhmZZJ1xgjkMeAvzUd07Avxiwx5ByvAAA6u4XAgk3DIA8k2BQ1+qdgxZAsqO7eY6nImP+dAYBfPFAAkFIBkKco1k0DUAFAOIyDAT0ZTglC0AUYY+sQyzf9zXCmEMvBYjZQT8c6DXBKAEBoLseACF7DtSUJ2hqgyJ+DGWjMMBbbSS7j4UfPqTaAIr53Ll9bkFxLG2LeNLPzuFjvWCPcXmhGna0M1Iprq6zhH62f3NFk36gbcMaWcwAw3Wsx7pi5APe5fSL/XMUAfBkAiAVCAJCmaD2pFvr8VytofuQagGUHDDkaibhnxnGW++selwdtef8vSNvkiQQhHgdXaz0nLjXAaxmZC6W1a575l89n0mkrXssIEE7HkAFarZokcxPDOG/gf0daffGldS1B3gM8Xz5pk8/FMsZc1qxywE/Pn+6BBAABqduemElyZfFMG3NqquX3jbNes3pYGbqr6rXsnGQNHN2v881XXtdkeozvjj+zn7Phb0w1HveSKbX0/rqq1uXrExDTOgzHlWEMxvA0wDXHAOSJdMZnHj/wHJENKLpQZ4aqiJMqPwMQsCLTWVH6I+jxzmQwgstxWSp15HP15QBgYUYzua3tlty8sS2bWy2ZTnoiBbRXAfRBG7Ynl91T6V4eUQcQDsElAIDGIATZAPEWUyPVEnKzzHWY+1Naf1EGACxJlZOJiQsuBUe2Peob+4qQNy2VZFSukP03rzc5AlyttKVWqLFGRVlE/XXkkNMx4/F0PApmmcoAxHpVtjzyaPb46SBs+2qkcRvuo98fALhqW06KnFfUAFwFAOJ06BgwuiJT6dQr8uH335MfffShvPPuXalUZ/L48Vfy05//VJ7v70u11pC7996hZhTGeQHoPXnyRIbDkWxsbJJBsL65oUVEo8ERISZx47FcdrtyenIqxyfHBPnwXLi1qXC0Mo+wMHDDo5M/htGBaeaxrxMAQMzj58JT9E3CArQPHruSeodi2d71UgAwolsv//uIPWDUgtTlL7/B62a7KnDEwB/v+zCSqmwh/B6bLc4vkhCOZVCvSdkYLwOy4o6eU8nZ3XaBejvYTMzWxxQTRoO5+MZgo4+mpCDnVV2SVZoJvnH4Rp0yvLL38G65jwxkG5QGxfy5DoDRytHB5RmOA4bOAAtJXDzCFTHEFjZa+4GO+y2eS98scywoG4MB8w9shsFkLmOEJThcgtXF4lA/778HAAjBfmcA/qECgNl51/9KNUxSF62ZaSD55v9tAEBnvaDwxb0HbSuO6vLh6xLaEiUyUwAAjkeDwL5DoYFwhWQI4vg4twQAR2M2Q6C7hBFgBwCH/XMyS8AABPsPCe5GuyL33rixAABS/w05DtxFsQUa4OFjidxYFQ1RcM+ZbXrSAvinHUVo+mmilsUt+3yuIbUwCqJOrNaGzkaNPYElCwTV9zh/vpaNoKyiHXhSFG0OCwBg7rh4Qpbf4PypgZ25deM3rjMknQGoCWQA//QuzF4bSSwQKQOrPMbGawOMGsY5392gU2cMknRUndfHRkWWCV3z3acj7glMkCzJLJbK8vlnn8ovf/FLgi69y0uplVUDkEwwAn467ot/rUZDms160KT0uIT1A4e5cqnJPbvZaHOMuFz1WAbdQB9rXw0Agi2LxhWAs9OLU5p0AEQ/P7+UF/vH0uuOpFpbY3f64MWJXHQBAOIMKTBETR8DjfEV4sxoGoJcOIIGoBmLgocJto4ajGkjUQsxJN1gFS1fBvHPnTyjwvZ2qwA4iIA9gKUOfr377rsEOS/Ou3J+eaFsxci4Bf8d778KAGejWMqI13UFZgwBfJqGQbfRzAZ8rVvhBm25WgUAYEEa5Rk1AK9ttqRanMuoey43b+/K+kaH46+VIhh/CtgxX7AixIsxMgvwv6kyEDGSu7G+qZMa9SabuLPpnFrQAAAJFCKXc+MYTIBYZx0A4PnFKfNFOn4OBlxfiJEwlntxeBDWXL3ZYH6ZAQ4AQBQEwTXs98byxp235PmLUzk56sqnv3koO9duMcGfzascD376/IU8f/5MLi7PmF/1MVUy0fADuVMAqoxdVsXFTA40raplMKS1QADwhN+PYRZor9FuY3JF8yzcWw4SFSsl3kPtVpsNIIzVw2yiifH5qshb9+7SQKPVasj16zvy2u2bsnvjOmNj//KMfxv2/hiwgxQGZW2UOeZ5QYlO4fkwE74zcxPmnwEYyoOAbF4ujMAn90IAAJWdHNgoAAGNBRF0th1wYtc+AwD9FTWO8W7MGID4TGaUBlDfCy3epz6yaAxA/iXG+iFmvwQA/Pz+N3J03JXuYEIYaFyoyriIEeCyTKYF6kcCAESMQM0BDUAA4NSoExSjGr9AMFDmbllK0MbE2D0daUtJ4a9EA8RZNgbMFMU/b9w4CuC/AYB6nTMjizQCXQUABgZMErccwPPXSk1E/r0BQD883wteBgAiP2Ezgu70GTDiDFzky1cxABUhHjMfKs67UppdSnneXWAAlgs6AeH3mmsN8nvMxBnbOpPgyQNdWV1mzLncRuGxJQ+0u2SATw4t23EY/+OcKL63HaSNtGWDtJU1ZPW4fFR2mcmUA0YZc93HTfFWmdlKxLyz+jTW1feaNc09XBIAh+O1AY7RJ67cQIRgDutXXf9YH7ka3Uws0sarm7ABSFIgMiEcJPmcng9trOrzzZQmjM4aMGgMepfAYR5m4796XvR7PcaMqZ+2oq/ONxeveEzGwHny5rA/M6uVNeaHPHAFAOjPzwBANEuhw6x6yGieaP5UppQKZVUGI+kPMa6vklJkAboZUQ6Qm8mtm9ek1anK9iYIW2gcgoWsJiAA+uYweZv0ZQxtDrD/Ssjn0R2bUVYE8Qdjvcw3y1rjxEAq10R0X5ItWAULELVmfq/TpkpZm2amp0zJCmhDQ6KjVJFZo0kAsFpTDcBKsc4RXoKFiPdFjF2jWTGixjp1B8FojSQvwt7lTTCb6lOPichdG7HjVQDAIMQKiv6KzvNyVhu3JtOO8FnL/A4QL0B2pKz+HBlDR63Xjakzgf+L3lKQikRw7dRqcmNvW65d25S93Q3Z2GzRzeXrxw/p+osOGsaAAUB8/dU3PDcoUPFAYtjptA3YU12ge3ffZkAaj0dMEp8+eSLPnx/we3SRwQL0YtTn/nFiUUSjk+/uv5xAx4VCqpCjsUeAX8IG1OBtHTsfwWEgyGvk6Q3ugTwKCMn9Gieky4L3gqW6dy6MRoub0zucTG7855GGXPq6iwHFOjCJuxQSEHXdmjPYKgPQxxEy05OwmG3ha2fKNooQ6BXl9s4l/kYLj4wi75TvTKQ3K6yY4rn2iQG4vubjcZsY+Fz4nC/R5gjAnTO8ktFQZ545o9CvHdgi+t/eQcmDb3FSsOwa+8/cBRIQAc6Litrq/alJBb6P3cYW38c3mBhc9fF0BzzD6A7cBm0EczopyHA6k8GUoZUgBu4TjqmgQ1cs/NYAoI8AowO77EHNETuHf8gAYHrsoXPnYKt3Om39eKK3CABqAuGPOIHGFYkBRFD1UfAjHmLTakAKATzy8NDX+V0AwGwEuMAR4FoVmEkGAG52qnL39T126NbaFW7QYAA6AIhxJgcAnWGh3W4AgEQW9GtcFLoJCH8GBp+bgiQAoDmV+ghb9rmd/Wfgos6imOGInR9j7nLujsWhA4ohYvE/YsAkPa9pR5Y5XhJHlN1oD3yelfsvnhOxy/3v/GvMnA2vmTJs7HsfEwCgYo6CagiSJejeaWbR7GwRA0PZSEnc3mhnGhwsohwgYZM8/vrrwO5D0gU26Yv9ffn444/lXz/+WKajMZ1jqfeH8c2qAoDNRsPGgrGP1wlII/nMdd6LYI21pF5rS6up7H3GDXbMFcj2BB0agBi1gAswmCFgA44mY4JB3V6P7D+ANZPZWErVCkfeT47PZNBH0lul3MHx6SV/Dic3aHrFDxTsKCKQXGKNMKEdzqgRRyMQa5IwLpsYPxLIlKme5l3x/R4zEXxUMc0JcP/jH37+w48+4h5/enoqx6cnctnrkYmJpEyZuGD+KvOEeqo0JbKCJZHEAGDlxRXHU8C8juISrwvOe3EqNWcAlmey0ajIzibG4KYyGXQJZLTbYM6VpIoCu1BioV2BSYxfLwMxuP/D7Q7mFQAAmy1pd9bJAKwBACzDnCU/Akw2VQQAosgAE7XbV5Dw+bPncnJ6oq9ZqcjOzo689tprcnnZk876WsiJUl4apTuQR06hJ92Vt97+QP75X34jXz58Kp/8v5/J+to1CpzXGh1OmBwcH8lXj55IrVSQaQHu0UITELDw4ALM0xXGCbKtmyy+skijWZYGQFH8gcUjAKStdosGOZsbm2RR7mLipVqTJmJ9tUIWIxrbm5vaDO92L6VWQXO7IrVqmY3afveSACx0GHFda0AT0cTtKwMKo8lZnLJYqAkZCx1+DYBeaoCXxTcCUsjuIwb6AgswHikNLLEkRmoLPxJzNz0qG98igIC4xUNUYIGxGh17a2BwjzE2jTJVEf/gUK+gpp/joTUsND7qBWJ+GnJ7VCnITTDWv8gA/PSzr+Tg5FKGI9idLAKAJ+cXcnhwKpPRmOsXhSXX7BIAkFBkoSylKkAKvWdd8F3XjtUMNgLM4wwAvu6h8UhnDACqllx27y/LL5z9x3MQgp2BOyaFlDYucgBgohEYzmcEIKX6p1eNCmex7tUZgGhy4AHGF2us2GQL0MBkasY+Zxo3iwUCswDOVe9UR0vDCD7GzqlZXFJGOuoSMrrsPjAAECYgYADWigNlAcIkbTaUCoCCacS+Z4pgTRcD32Jwb8EkLmlshrwx1KT5OjKrBxKm3IoJoxTwigkA2QiwuuayHrPR21yuhfUSXKbR5FpCMEE9YewnN4fEa8RrFO8X65zGv9dcTHUsOaZqBhtkUNO8wppv5unjaZj3ldE/VgBQDWJ8feD9fU8E8wsAUKiFrK7C9/w5P78SH3w02wHClA1ZAoCH2t+AQJibxg+t/0ELyxpw/Lw8l+ZeTBZ+vo4L0jILDe9oTUVvlBJcGFfokK3N0tgYiPHbGP+u/eeAJl+SgKC+T8hNjNGNY1apE9xzNTY5ZxPIREELWSfHwN4fDsdk6aNRh5+D/YdrwdhFJnAMYk+kXMY5nEmnjT1P6wuMyZZKWJOq2Y4pBEqJyFgEACAmkLh/qEwK4igabBU0VgDCRQxOj6u4rxmvkCOhKVDSvRg5Jj+v3U4+4Ugdfuh/GvMW74gccVZrSLHakAKnHJpkHdbQuMbEkxkuEleCjrS52vPYA3ZjgLlW2ib5pfeJrvlMdouX5GUAYNgcqd+gnc1apSbtVouAGTRRkCTiROHmajZbcnlxISenp0wm4KIXAyfY5lY92JksqdvjYDzKuZ3hb5DaII30r9ha4VzWrNdlc7Mja+s1abYrMpshqcXIzkiGQ7259QIU5fjokt329XWRre1tJpebW1vUAtzc2JDXbt+Vi4uuHB0fSr+nOkTovl2eQeunR+ACzAEkS7gBnzx9YqMkZWk12wRSMBKEjjFALrjHZTp1uskqhRsbhTJb+H0IjNkNq4WudQKSjehlAJRf/FXnOgbLNDh6p2URPMi6JwiwmU5GHGBdSNhfKz0+/NxpsViIODcQ7XYdEnTRsEGmf+83TBqIUlaej8b4jZYypeLjyT6rjjoEUXIWrnlDj1wSFN1k/hqxUy9XWMTmoVupfSYfd1ah0JRBl30fO7fphgZtyQnHtfCeCpplSXQ8Iotj5XXN6SDoCsg+vwN+GpE4Ihc6RRakc4yk7L2cLs/1GsZmbbMh1T77Qx4L543K6mgJhztYPyDIua4KnTnVrQ5rAfdXLxkB1iJZGQscO00AA2ykLua/bM2rJoUeIxw/nQlJMX87L7mAngCzV2mcKONlCa8+uulid+R4fWRJW34D93UVNDvC8eiLpsyquKOp1PL8HZ+NRGMsCr/PA3wAMbCRkD3VbufMafSVtIPdH4ABeEGw0IWaUdQDyMB6VgYgGEvTwIZ2BqCagBRlNhnSeas4AwVfx16ubVTljVvX5eaNLVnv1DgCjA2ZRVe5QD0jTZL0uHG/8f1hxoR7i2O61jhhoali46ogbTNvNgqszRk9DyqIbELu9jn1i65buikGdiGzP31trD9spGB+BGYLuT6qqcfXzSfVTIxC8Z6NLMVXQrU5Xz7Kz897xRAcR1DisXYHL8MB+LsuAf9YsOsMYRjNwGelALy70LrrJTqkcCd3h8Ko5LPzm9ee0yYG41M0IkMNSmNdYd9UMEpZxhSgBxuq35OHD7+Uf/7lJ2QlbXTaZNytbaxJswUmX01arZY0CAI2jCGGojtiqME6rAiTmZY0Gx1ptdakgVELXyI4a65zh3g0GRH0cwYTbDwQR168eEEQEOy/83NlAAJwRIy7uOhL97wrgxFchOcy6A/l6fMTqdTLClCaVpzvCThjOB8ACfGPci5MgKumf6O6auzaev90Yfw731CN8zWe/6hJxuLHzJV0NErd6rD3Xt+9Ln/5478ku/H+wwfy5NlTgq9fffN11sikbpj+DcFTA/VCg5guqvRCDXHRJQcwkov3CwUyNx6912EQ3qwVpFaaSa0wkXpxLhWZSb1WkXZTJVeUZYP2r7JdtKhGQl+hjqXmDaqHh5hfrpaZi3baCgDWDQBUF+BMA9CZpPgMWIfIZXU99rnuHj36mte8Uq/xWt27d0+2t69Jew0OvudyfnaZ87rhJEmzKb3hSA4Oj6ktDfbx3o078rN/+JU8+npfPv/soZQqTVnbuCbbO9d5Pp8+f07Nahzrs2cHctkT2dhULAyhjn4dBFwt3Nn3+N21azvy+uuvy971HcZwgHcodhq1Otmwylixaw3DAtszcS0BgBNQMrMc3EMwO2H8HA1kOhplpmHWAAAoiwNDfPccImiCeCzlSAaANzw3YhZ7Ze1sv3i/WhgP9LWdFboZAOTSBRbvdXfMsZHUzREsZthzgJ084YgvxqU9z4TkSgCauH7N7M5NRoKbsDIAoXGL9T3F9AoyGuTxZh4CRoYfsWo56z5ELSswAOcVGc/B7MtGgH/z6ZdyeNpV9m+hTAbgkMVghQzAk7NuGAFG/uIuwMqGVRKE7dK6DsEwwSQNcisTpvecVOOx5Yg27upFe5Y1OAEhD9R6E9pH2vJZhn7H80gQD7pW+Rw3YwAq4Br2gCRfcQbgKmAvzsf9GJhP5kgW2fH4nhMfb0zI93ODuIh7H/kFQYzI5Cw2Q4JOIExALi4vZNCHaSTuTy32madyP8kAQOYxMAUAgBDlr2zCY41FI8DlQl9uXW9LszyWdh3j+BMpYq3SBASSUq7TmBEC4loGx7KQ57vWnJ0AlyZabCQZgSLSR4/Pmf9det1XmU+mz19Zv13B5nUGH9eemUzoOsuzmLj+Te7K61MHOvh82wM1BmQASKahne2hab4fT8PFAD+vBRsJWg9noKKeR2rkGVMQ90xgqcMxOGfUqPuwg4Z+ntBoQQhWjWIA0plGIVyH/cHPib0AObHVZGgq4nVGBFXtXPE9fRxax3iJLwQdbweus6ksJU8oYEq5DMvzsRfjv107FL+PMQwFLbXp4wBgbjQ5NAu14eCgOJ9brMgY5lc0n1MJBTVKM9M05he23wcWqWIqSljKr43ZZCzlCo5Vm43lIvI8c8sF+Mf+6pz7I35O/T9jBzpghnOteUvGfnYtT+YiyNly00W6fbq0iOsgK3iMY9ERYNyamGT1+3aGvaJY4T+sGeQNtYo2uGF6puBjJpEWZLLMeDIX4+wbXx/L8A++71UAYMw6wkIBOAfh7WazIa1WW+qNunz0gx+qdsoAmjkA3IbSRYA8P5duryu93iXFkvE7BSZmFFula9myUSW7YZe5OyGlBx0SpwK9FC4cMr1wE6gj4Y29LXV0gao2XINNONc1x3AhoQGDRbG1tcXuKJKmzc012dzcZsKIjRsdflImiToP5RI6MN2+fP3oCY+f4zj2eXBueJFqTS4SdE2p9QNx5uk4iK7qNcFNmAmK6vdOL1ZHt3zg9QWS7wCkAEIamJdHesAAACAASURBVF/2/SoAy3/uIp8hMJWKOQTZXz9dWD6Wu+z9HQD0EQRos+EB4I+0WRvTC4UjEoUItc4t8GjD1/HflFm6/HzFNyo3GMzf22txXj458HijjAN1vFGkjXl/CYKb/pmiQLqYdGWjngsjnui0o6hBMEe3hAEk+2xI4vEzH59OAdrF66TnyV+DTn/RfRioxPaH3uELnaOot6vnUq+hWqBnDsQKtCmTCgkwghkTXIBErGLwM9Wywhqa/pYAIIB0AoDoAiUP1zHBJqZjGHkAkOfB9LBWAXJXAYD4+3TkNj2GVwUA/e9SANCPCx1BnucwsuqbTh54+XYAoBDEwNgumjlgQ0N/TY/B1gkJdq8OAKIzxfF+MHEmE9ne3JJOsyV1VPkYdSlOcgDg9c2avHbrmtzY25SNdo0dOgcAdbJXRyFjB0GAguys4Zo7GB7GUDTGBrMMvggaC+7ObgCgszgCm9kbU7aO+LpWCLP6dlMQIjIypyaSmihkQKACgEH/0hzvXOcz3IvUpdIxvfi6p0zE+Pf6vEVGQm69Uf8vr3XD9cPEyt5sYVzHWX9q9euFnt/XIbFF/LG1l+lw4RpDh0Q1tzQOWIfXdEp8r6fAuunRhjVuDQsALqPxiAXVZKKggja/ilyX+NmzZ8/l4cOvpNfrSrNWl4ODE2mvN6XRaJMFCOClCTfWBhqT6Ap7RxubgzbboBxcKbek1VgjMywAgEFPx+Irkmcw/mCK4KxGYzBB/wmunIcnB8xzAIACwMGEQf+yL0+f7nNyGgkrOtZ0COToXsni3WJhHQDAMfIKXXMqgO0AYKYtttBwSDS0ljse6irJChU1IsE/AKfbOzuyt7sr77//PnXzPv3Nb+T+lw85Boz7rA9n226PzSgHLwnUUkOvwMLWH57o6+2ChFW/EgBksm+MIGcOggGIEeAaxoBFOrWStMGmQVJuexNyOKwDmHggDoBNgeOiHqyPM6NA5pi0TipAwwv6kOs2AqwAIDQAwQC8JLsPDx8dVyAWMi4WvyZD5rRPnz2Rx48fS7VeYx64vY1pk2vSbK/J5eUFAUA8PG3D2gOTuj8Yyf7RsWxsbVOntN3cks/vfy3/+N//RU5PLmV7+yZ/t7WzI/sHL+TBgwfy9PmpXN9t8X3AuMO1gJMfQB46Bhbn0mjWpNPuyCbz1iaBSuhY37vzuuzuXeex4bRUyrg2mrPHrBy9r2zU3RqRqrmp4/wsVMm+sHwdOVHQmnPNo+UMc11jyrZb1O/z+JBf/8GR3RZQMEeIG2teSAJcMs1iDYc6hqfyDmj4+DgiACEdrZzP0FAAfI+FATDQzIx8wcIGPWZqEwDE+TYAKwIAMTqmjRAUxQoEOkAAiVgfK8ZaKJtZE4pV3Msz2jkABCzT7bs/nNME5JPfPJCj0x5/hsJvJJXfHgDEOcC1Zawxky6fOHHtQ/t8C/lGYAQ5cJfPn/UcoRmYjaL6eYv3oDCJluoEmuGcmyQEwC5hvMcAYAxuLSMU8L5zMOAVAcBUjSMFADFxQwDPAEBnXfv7Yx+DTjUAQI+BBGYrqF/ATlZQw+M01orn5zQ6tCJ+GQAIBuDt3U4AAOvlmdRQ35JlmoGccRMtZVRlQFuyH4cGku+LBvTadQ8mGwFEyt+nq87/MuA1zgN8baR/n/1dxkqNwbt4bcVMQl+H6fs64OdAoYOHTkwKvwcLMForAIziR0p0jOvKUDPb3/hxec6kOY4yFcloMzBKR6gtL0oWYGCC2kH4eUKTRceSFWiLHZHDMdmel51vtDNgWqM1It3dkWMZ85IhMwaQ6E+gYLyvGzL8bHoOoDg/S+SMrqQWraMQZzIyS0xiMQDQ9iz9aHqedbJHYxOaGGBT4ivqOE6XmnmfSsmg2tExXx4jG7S+d2lOp+C8gfbYv2JTGXWwMxMYMAGnUgbIh2kPkAwigFIblbMwAszvo9yKZyUCagOz2tyB/X0dL/HPyz2CU0KahuN8kUGKMXPo+5LQYIY0jB2q/0zX3jnwA7BNq5x6odGimbGGNbsgqqq/CTWI3fehMWXmiZRvAmD6MgAQixvBDR1sHADGH5hso6hr1OXmjdt0TUNHHgERJyAYOhRFvvnmK3n27ClBQNwgSFgcNSeCmUAuThPOXJhssMnkT2jIDCbLTEdQtOeGoks7dDd2dwgAjoZdGY+m8gZc26iNpASOTqclJ8cnZFRB10TdRQv8TNB3gcYfEO56A7PcOnA8NjdCJMHfPHrCxBDsQJwbJGr4O5wPaAshWcUDGwkKl/z4L2/BKN5gO8i7OqYUeS+60gCaUntzUewVvskAQGOkWFD049XRzKgzYRt62smJRTB1xnyRvu2H48whBQAheq43hgKAYGdkArX+Ohk1PM+08iAegCnXm7AFv8AAjBIND9wsGNjMzs4Bu+w5Bpy+oLPEnH3ApNgcE2PwKGX1BEDVk23vRvl7pohj2AgyC3lS3+nCZgxAe61wDihSa/qJAcDJL4JVowHO0AifIVmAISH30dOgDWfjLqG778BixGhjwg6IDAmwCrlOwPA1FiDp0iXVoCIA2IMLYt4EBGsCLD985QhFklh+GwAQa8wfOtKyGgD0561KfPz3zsyPQY34zL8MAFx1q6bXyyc4fW1mHdZIuPoVGIBpWo8iFiAHCmyMi2Uj/5ZAmrB0v99l0osi2YF8gM4orLAxI2aSsWUMQLqhTyayubYhHbCzamB6opc3ygGAuztNee3GdgAAyyWwgnUUHZeaumk8FE2AEZ+cwYIR0KLFW4+rzK/oxuUafgBU8E/NM3idphOCdoitRSaEGatZExqw/xCLoJxv7L8YAERi5AAgkgxzncQepCwMY2WYeHYhZsAgyWAxBvHvjL3CpkAQbdZVsSw0UN53RcxwBsxSyUHXYLGEZUGU2YrZLFG2lCF0zA3ot0KSyRLP3cSMCSJHZZzi6Zh7LJth1vDLGjsaO7RDXlZDqBEYd2OCTEyIDNgBaANWEtlWNOW6kPFgKJ9/8QX1fXXcTZlguL939/bYDAjxjN0h05CcVwkAtlvrstbZIHjI5qGZIrnpDI4NeQpGQfGVBVfkSoo85+BwX45PT6VUhV7whCOh0OrqngMUVB0uJG8QtkbsHs90lJgaf5HgOhJdgJ/j4ZS6mdC8mWO9mn4q9ydcAxO794ZNTmuVZzPex7XzjoaMm5p4YgqWCyYjel2R4Uhke7ssb775ply/fl22NjcJXn1+/wt5/PSpDEdDgpYoZnAtvahBXoNRHHwMTODjFiF4ZKAt9sUqu+46SocYSU1HyMFExRfuFyTl6A00aiWCgJ1akYYg2JdoRlFrSr0GULdNFz7c12TbVDO9YNwTuo/rmBDyEIylAtzsRCPAxUqNGoHIRTGdgsfLAMCT02P58uFDFiL4O3zO3d1dabYzBiDPvt2Tmhs3qVMEAHDv5m0ClzAAOT8dyOeffSnTaVG2t/d44vA5PvnkE3n05DH1+u7evSHb21ty4+aebG1tUI+vgRwVsRMAIJyv15qMq+sb+HxNjkkTgEf84ZibalSiMEKj28fHXAOIORcYIChCLCYGUGGi0xkYpcbDgTDdN8gtTgqjZcEok0RYNcKbMbwMgAt5TyLW70VYaIDpteZ+QEY2gJcK94ECGj2mMchxv+mArHOeD0g20LQGelHZCBoYgQzDQTBTAUDPK/VtTQ9KEMvU4RJFHfYP5PnIgVkQkp2iD5UJUk1W3M8wAZkVagEAHIxEXhycya8/fSjHZ30Zg5lYrMhwVg4AIDQcT8/RcDgxExAUg6p9upQBmACAbF6yCaEwmYIjeZdj/+yee6fs8lUmEp63eB6V5TG2UmxZ+HkNe1LKjk+Wj7Ob4j2Oe+OKEdQUAIyBoTiv9+NL6zF/e8Y2MADxXgkA6H+L2kcBwB71kLXexTVBboppllcHALlGyIQyF2AzAUkBwCpygukkaJxl59lyhNTkI9Q5eQAwY5BH+XnUsMNexZzDAMDU6GVVIzxmyMXHlj6fjqjRI0ymROshyz1i6Y7seGNAeBXwGK5VWid4/WqHEdZTAqCkDbZl60k12GyawRiAAWg0BnHc+FRWuh6ZN0H1vtOGRbhHclqJBkjZ2HFwc+eARogyOXzB2b10HwfRChiEkZXcjDT3eWyt+DRXAB/t5X16yk1g/D7EWiHjEIC2MQhz195ryAhg08WlEkQEGQkAqrkf5QxstBhyKeQERo1srl2+j5JdmNPYBKUDgGEsmcw6NX3jZ7X8VU0FddQXI8GqHZntZ2peBrkTZY3H68ClTsjgsxH+TFJL75vg0u3n1JSJ1D1aG6UsIcjUNMASjT003oKUitcDCnSGB9ZIQRmFcRykNF46ERLFybDHOghIAFLH16khi3P4KgAgkiQ1wGjIe++9R7AMrLlGrcnOJRJzbFIXl5csBHd2tuX27dvUSzk6PuAYBYw3YKoBuqUuLEWWYwAQQYPgG5KoTjuHeJK2P1Jh+fkYYmL6OuPplOyxtc01abUhYo8xEIAIfZkMR/Kdd94LoBtOGMYjILaM3+NznZ+dsKjFw2e2IYi8tb3BDjIeYDJiBFg7fHrDOlBxcnzITi3Gh8Eq2N7aUjMQzmjrXDsuWrjxcpRnRKM8u0U3Lb/4WWH67w0AemLgX/39sdnFQd8BQRbnGIGIWCTpZoUbH9cKz8XmGTMAcc0d3PFAE2/8WRdaXzW1Ty8kHcDF85VlGj4uTAAwGX9e0OWKbrCYXYfXx41E57AYKI03ORt19kKXNx3YHRHgyD0gaMcoi84f3q1fBQD6JqTHYqK0NvKaP/dOxdafYtXp+ckbeniSnwvmFFjVn8QaTnrd7XUt0McbtO522sWAID4LYQx9YryOtgHWKbURnFcFAPE588en7NtVDEAWNtEIsCe0/xEBwBwwHRKc3z8A6MxmrhVuZEXq3mBc+GUAIBgScADW7uFM1jtrsga5iFqFul4Q/Ye2DUaAi/OhLAMAARc7iwQjiXTVZKKknS2ACXrNawIRex959XWhHVBs1SgMKyKVeg4AxDGiq47RNC3m9B83cuqb1BUARDFJ+8yIAehsEVRnALimo6A1FRpR1vnMEhBl12R8BR2rze0JlogGxrFGuRxLUG+pREMrDbJMFtKRhHyXO3f/BJrh4ngur38O8NO/1OPWa6Qd9IhFGMc/CM1HIxkOMvjndnAf39NYwxjhJYy9hELEmCwAmCo1Nt9gUvHJJ7/hHkLtPDOTKpSLcuPGbR4fASlqxOGA3UQGyaYDgFsEU5BzkMnJBDET/8YEAORLBsOesv2LykYnuFTUCQGMAgPYg0Ps6ck5AUA0e2ky0u5Io4V/Tb4+8gVoCJKJaIxDnsuZahKPRxg9VQCQyZ8VBgpsecKfxdv0sqcAIBLljD1gWqtwGZ3pCNvp6YlqGfYHcvv268zvsDdDggEjr8PxiMXDgy/Ppd2CZEqNDEt3XOdXpxsTtMW5LqnxACci1KSDYF3ZzqsVS17oAVRFUl6BAUhNpEoX2onUEHOkwLGXcrkuEFAvlWrm5KzAqo+scl8yuQm8LvWCgMmXwB7F+EyDWoCVRlNnaXG+L/sEAJHHwAHXR3XU3AVA7Jj6j1xrF2fy5VdfSW/Q5/WGDAJYdri2aIg4A9ALbDaSG03pD0fy4uhQru/ekkqtJY3WulycD6XV2OA1LlUacnhwLI+fPZJPv/iUmkZra015++235bvvvyvvvvuOrHfaMukNpEZAFPcYQECNydrg1HEm/KwK0weAEGWMr+PYewSrYE7gkxUazzU2BqafTSbwPLqOnYFiYB0RELCRfpe80LHT5Yw+FKouFaJJQ8qwIWqXzBEYmMdruXxyQ5l/RE2ChIg2W3RcCu7KxSJmg7wRBYO5gUzHA5lMB2xW8HDsM4XYZlUSY4ZpAjorSAszjcMUhF8GAE5UAiHkwXZjpgDgeAJgv04AcAhTtHGRACA0ADEC/KoAoAvSKwCYwXVsmfF8ZCPAjC82qRT0DmMX6cgMSBvaykRJ86v4e5/YcJmZqwBAZw4R9A95bdKCTBiA3wYA9GZftifFsTLf2PfP8LsAgFwJs9nvDQAk0DifSRlaYFcAgM4AXIz5Op2R388DpKnr3a7nywBAP4cem9P3WgXArgLirqq/4uu1Ss7EG1exZnsOAFzCfIrJGf4evgZ5LtgQM5DTGwrfCgDMk1Bi4oeea6vn7eT5+K3Wy1lOxskk0yAkaAfAzvIkzxOXxc78BIW+nq9nHZlFDqfkI7cd9WNkrUsmX8RMjDSFne2ngKGB4dRKVJwmPmaATtQyjGoxXzc+LuxSb3E4cSDNyTkONrMpg3hmrrkEBTn6rO/BXJ4S0hm5yNmNiAFsdBmohZxDWXZK9lApBuyT+jzg3GXsUTZdpGPTWuNw73IHYGMEhvuAZqV6LNTiM93xGP9wBjjzUeA/qDOsaPOxaLwv2HzYqwF84nixd6OmUZORihGQIH+T7Z2aB2L/zzQIw3mMl6UxrXXiye7/mPzEHDcypHmZBiCSQnXb0+QPTDe6hZGxBfHrkXXmVRQVhSJ0TG7cvEm2IEZpABBeXp4xCd5//jwkWQ6ExCAgGHUc4TEBRSRyXkghsyuicAK7xGzbYfRBjZhGXZr1qnQ6DWnU1ZVJN/kiE1kcJ5xGOZYJEIsjHwPpXpxRE4aA1HQq9TrE8OGGBmZfXdqNpopMWjBtNtvs+J+dncrp2RmZSx2MmmxsEASst/T5YDVowFIdo2ykOdMB9KBEAUsP1PY3uvAiVsWKDpgv0FcNxMu0NZxlsGyDSX+GcRFHvxmArLXBsQkgyldLojGg8Lq424u9AX6+TGciN+665LWXbUweaPyaOXU3iMda0Gdey4Qye7xs5NPBQ14dMCMWRo8XO+K4NgsdtURrLhxBagJgv3hVDQ5/d9cJ1M5GHgDMrtEiMBBrEPoxZaOImYirdvTs78HYMmqyr0NcFwX/wHABUC8ypLuhOgFzNMZGZbB5oehC7MB4Be9FA+1iDUBsCh6EdYNXANM1WNK16sA7unN4xC6f3uUPnZtwnvMd0sXXXL7Afd2ko5Bce1Gind6v+fs+m9T0nztDMxvZ9sLLE+lIX4kUe/+5PS83ZqrMOgfPEUNV6gBxr8ECX8GwbATYwWWAIdB2BSuKmzVHjFAwwEkQ10C7U7hu6KRzsnY2J/uv02qqQH25IFXq+w2lNB9LsTCQ7Y0GGYC3djdlrVOjBhiKXRwnxqwIRID96p+LUhQ6Agi2Ncbr9GEJlt0AOCbEVRTaxXqLLAyyMfD5wAaBxixAQIASYiAegXQADGAMNrQRQyGWKhlY3FABWGMslM0ojEHqSJgDYs7E0XvDWXQo0pWxji4jQTEDkzhiRMdIG8X3T8NvwS7J7jHGMzLGs8eCto6xY+LnXDkWmsSbAPg5482SPy/ZKYZPxpwCEA5QUQIgvjWs27tqT0k1XD1R1yRP/4putw7mkTlcktrmtoxOz2X/+b4cn51xHQBA6/dg0gFGuY5YoMObFUfWUZ0rANgCA3BtQ5oAhTy/MA1AB0v6fYyJXhD05p5VAKMfAHaBjH88js+OOULfHfTl5PhUjo/h4FrgFMH65oZsbl/jc8HGAmtkNEV3WpNIrlhLcAF8jodIGLVpgniIsVv8d6xvmoF8sVtinkHg4yYZQJMvuG/c2JPDw0M2ZI+P4S46CiYQz58/J3sN1+IM4Nb5uTx/NpDWmsj25hpHT9GIRWPUTSN8JJhrk5qoBkxxNF7HVhXMVUZr1gxFkQJWFozAEAtGdORr1AuytbEm9WpFxgMIo6FpWJdaFZMZ0AMEELgIguu6QexBUQTNOM0jaw2MiTfpAkwAEK2HXpcyMMg/6SqM+xsagBMVFqcupQGAOAc4VwD/8N84X/jMNJqpVOSLBw+4X2E93bp1iw3go9MTmnpc9gZkv784PJXO2o585zsfyFtvvS+Hh6fy+NFzOTo8kmcvnssDmNMVwP7bk729G/LRRz+QO3ff0PgygSKcjtgjTgEwAOtWc0Ndl2D9hYac6S/pPh4z8ZR94hMbvidl+kso6gpkWXJtYsKGGsEVOsMD0MW9D21MNG/4PcaIbEwsnkjR/Csq1qIcSV81WpNmZOBxIuRzXqD7V8sXCYMytBf4FSNT80JNSgUYxTSkXMBoOD46WH8DmU37HKOeu4ZywkBzEX5nigQ3ydzEA8411oaOE/O8s8Gv8j65MUHHKTH1wG4V2MANGY2R7DRlPCtJfzglI3D/xSkBwKOzHgFASKTEDEAAhecXfcYV3AueC6E2gSg9wXaPlSD7MdfQpheYNMyPrIHDaSkCAHkGYDriGjNv0thNgN+uQybpsCrCGxCRFLGu4RjyJUp8ZK8RSyDFNY0/J82XUr3d3Gu5a/mKMbn4yLO8JTNQQJxJWTS43r0+GICqD49r4Bp/AN8xdq+Ne2NwGbsHuas7bzNWWmOd+mPz0VIAsFaaShW1A+relVp5CcC+QvOP1OdEp0yPY7FeyecX6cxI/nq/7O/T1ZE2MFOZEzfR9L9bmDhLXvBl779YF2fnK9MAjNZfkDSyOiA12UjOl49vqkswNLDTmip//nx9+3GjuXXldYgbKLEBkpNGgi69foagSR81DuMRaiVEmG5hpMXM5tkE0wFgTGfTBPgZGP/Isbzecv27/L2mr+uNf9+PXYeYnxHgFLAQ4jFKkIo1AFUOzUxybAoEaTx/RrAR2qJuohPVaVF967W+EmJUNx5rCIZWnEioYE8rSAVNNWPz8X6lqZKarrDhU5zr9MoITdsCcSBqDlP7WCdU+FQYttlnY/1D07gZjbPo1Dub6OiyMfQRIxAL6tWa6u9DrqNY0gYspiUit2/X98f0Bepi5CR4cAIKzVEehzW7Q12AvUoBW0qh4L2Nsemr3MFTHvfLAECMhqhwYZkXDOMqeCAZQxKEBxYNwD2cMCRIKCY3Njfkxt4edUpQ2Pd6qpnw1Vdfs0CkJqDrBtmwEwj0gAZc2B/JbwwAopsFymS2keHD6vgjRznqFWnWqlKtKYJMoA/uo/0Bx3j95Dmgh0U67Hel3+1xjBkFBJZVtQYNlbJUamV5/dbtUMipGHVdu+i9HpN6BBFcPDgKY+SkbGOGynbQ43spABh3akxIN1ws16f7AwAAl20F3jnNbRovAQHTTeGq71cBfP43+L0HongzSYE8Lzzi8Q+8RrzBOGK+dIQux4bJb5yaROnZuWpDIoMQxXM0rrzQKVsBAKYUev/8ixsOAAU1buDnsy5j/D5XbekMhgvXL9vUvNAIx2MbVAZwxswAuCDOZTCZ08K9P55JD6ApRrZMzwyFBq7VqwCAbgLi19Y1EV0kPl5H8XM4vgZheDo5ofuhQtX4nL8rAOgJBvWoSHgwgDuIYP/HAwDZyYquKzbTVQDgvKimHA4AsoNIDRQFBNrNpnSaYItXKMBbKo45EA4zkGpxJJ1WKTcCnAKA1OUyB8IgdlypmdwCdnMHxPIAoK5CBQDLtZZIpZYDAGcjLa4J5jlYh0SC3cialMoYrcP+RnoN9/nAOECCBLYQNOLAcoN7GNiNSBysWHcGY0j4GBtUEYosSTPN0jWLBEHBH8YGjhTj56YVmLqnRgs9jR+rx4OXR9llsS4UlYHNbWsaBWUyYpS9apL4JsyfVTE+TdDj/Dk2AqEr3Ewd4dj8m9g4KXRgmLyCRTgiI5Drj6OQeB70Uw1HfQUAEHkDHshXAADu7z/VQ6fZTZnrGQ1OrEmAQl9+85AgOhiAJxhPHgNMb9IkorOxLpgmQKxBfoR7olyFPqG+h+vo4J6ZAAC0dY7GiY7YwrioYsnv8jPIMaLokYK98fqgBhXZiwM6/XZ7FwTCtra3qAF4//595m54DrrYR4eHZAS65rO7j+J1oAGNWAoGAsS6/eHMNAem8POggeONN+tkK0AFEHBEZnBhPpRatShbGxovMMGBsc56pSG1Wovma8wJyUDQz+1u0z6eh8ICxwTgD3kZmZiNJl2ACQDORUa9Hsd5AbxidBPNZuwlLHSmmGTIA4D7+/tyenJK9h+LftMgxR44QgNgNicAiAYw8sBnz5/LV998IycADS+HBAFv3r4n73zne9JsbMrB4ak8efKMAOD+0b7sH5wQALx2rUN24e7ONdnYXJONtaYcHuxTlFxHlzBqCgaAMhhCg8EYx1ymdvPSRdKAOO7prs1p2qN+H/t+74zKClh0MFjBWO0cxYmOXIPBDUdFXJ92uybrG20yO8kOMf1AvL82oBRE0cZ91sRWBmEK3iIXyDSQHZDz/rDndxScp8lSUSZoxpTmdE0EAIjxaim2pVxsSrmA73EIA5nNhwYAgq2NZo815G00TO9rOx5rNiwDAAn+TRFXRgps4r8R97GOrVjmVBM1tVSmApsFPiv0SUv1FsftC5UWAcDeACOBFQKAn33+dWAAvgoAiPOBOARNXWpoGWCLOB4DgC6N4cYA1HUkWIv7NbsmKQDo4GzasOa9ZgCgxlvd5xevp0YC1ePMvw9jgW04HpfA2s7Fr2hDWgYAOpPQm5h+vfy5//8CgJCrUTO8qwFARC1knmiovxwALEyuGgFOWGn/zgDgqn09/blfbwf4AgCW1BrfFgC86v1jEyx/3oIUUgIOa3NlsZ4L6zWpzxywciBw8XjSaitfJ2aA+6qqzBv8WdxMR3b1GHSyAFEovv9UB9112m0SwKRBGP4ixnUwXckZriBeKF7jJlnLznmmvZiZvREEjF5rOgfwp2Qs94vANALqMz2/OmIbjivKIecFmy6kC3u2aMJ1CYQaBREVAMR5UbZbDfclGNN0AdZ9jbE0njRBs9IIM6qVqOxu7n9VTApUiO9wrNdY384o17iM2sEau2xGqp6179Vg/IFUVq8rgYE6fLOJjAZDYmfQUqZhrJGk9Dxr45nyBDZtEx8PCHOsf0vmNjyLJHecRFMB+QJSRotr7EoAEAdIsWUI94PBMxwyMUSSjHFX6ALid0B03J831QAAIABJREFUkbD6KC0dJVtqrAHRYnwAjNJA5weCyij2KbaMjVSHAaM1pWPBAAFxwoFeeiLBEQXr5KEY8CLeTwi+UvMEXTdD5DnWgbFhH8KPHXiAWJsDIY6NjAadMiBS3G425PruTjg2mqCgA10qBWOGaqkcAEAsDGfTrQYAuSQyK/eECeasQX/TwAxZAQylz1sIvCv+LnQF7NSvYhAuvF4SsMluS372Mhbgq24aPFNLjj/V6ItroPh3/pmcRRK/b9iAfMTFhDPDqMmKg3TwLtvQ9Imvosm4wEB0im70XqsAxHQ0Jlz3hY6TDtg4AMgE30d17Y8WAb7sABg0UwAwMjYIBVcumOD9HIj59gAg3h1xBV2OTAMQySX0i1SrwCne6WXxsX2wOHLX19YNYg/iEtaAMwUDm+4KAHDVGl3l+hvWk5tnvCIAmN6/zsBc9XphHJuUGhRa+Yv1MgYgGW9h5HxGFjQ2FxT+kHhg4R4BgNzYyiWhBuDFhYxHA+2W2TWhCzAKRgjUOgPQmFg4tFajEQBAMEcERX5pLs16UZo1XJMpAcCbu1uy0a5KeTZUvStq48zoBk9pAQfYaXijACA0SGIAUGOuNl7wwM5CALDeYhGGYo8F2ngk88kgDwACiOAfIYHACCpev05GBYXOKiqmTAYFNugxikBlERbmYxF3LibrQoENZbUZ48LZUMbgmcDy1fckF5x3ADAAfgC59Dz4Y9WI3KvG1KsAwmzPSgOAw6lRYR8ZAGWuvnk2agxQrL6f4r0/n6BoElZg3tDtDqQ3GNJsA+utXKkRqOn1wNyfaKfX3C95GY0RpkWACkpjpDtlAPKaGuNVtZwUDOp2z8n+AwjoDEAAdy2wWRtNmpGASQeN474BgGcXlwQAUXyXzRkSxwI2X783lPFURfQ9Vqombplg5gDriUAa2KBgCWEkGt1dNQ9xqRC8HplFOekKvV4pGynel3wcyU1ddC+ayubWlty7d1d2d/fkl7/8RdDEw/kE4w0SL3h/xF8dyzLgDXmZsbChmqPvbdpNiAlWCCvrBbeQ7g8qMD7nV07WY4S1NOY9XyqMpdUsy/ZmR+q1EvM2jAHDzRb3uwOAnDRAXIrY7TgaNKehvYdztb65SZbi9b0bCgCS7VmidAxGd5cBgPh7mHcwPzUGIPaOAACa8ycSbjchqdRqBIQBAOJ6tjsdOTg4kCfPnsnT5/vy/MWltDstAoA3994QjIIeHZ3J40fP5ODoUE7OT8iQx6NeL0qrpY115LmN1v9H3pt2SXIk12KW+1pbd6MbaABvOHNIgl/F8/49qdF/0LwnUSQlcGbOLAB6qS33TedeM3O38IiorAZADkUlDk51VWbG4uFubnbt2jW0uoOZWGv5kuk6co82Bq7b8tJvcGCvDFyjjhHOyWDSNAHxb2rtomEW5in2R5QmDboyGvdkPOjKZDqQN1+8kC+/fC2XV1M+N+jruTQHE2pREsQE5Lmyoc0aE9mmbZTnaZhf7l84ddQZgJDaA9hlAOCJGkszAwDnbL6hWwXAP2cAtgOA3lHSmZElANgB+Ecbj/WinX8R2OH5QD8W+y1sNMruaD9ZaqddLCMAuF6fpDuaJwAQXYH/8KcP8q//9+/l3e1StvuT7E892aBEmCpUWir88LiWjx/vyQCMHTtHg56WkhmD6KcAgFyXyZ/LLJzSfng1g7J4NCCFcH+ce/5vHw+3+4lJV2acCv++TGiU3y/5VZ3ieLkPcy4HjpJFbXEOGYBWtcX1ha6gDQxAxLqUQ3nQqjEA5rofaQkj7B5ZS2TAZn2vKgMwA4BIGPZOWxl0dlI2AQEDcAAWzxMMwNL/c2Dfx6nUii7vvy3e8HFvIx4819/IfovuG39pABC2Kc6Hkv+YGzbYPtciSVCOmzaoqLMpneGXxstYfDEBo+vMA/ECpHEQrOiQziRYwA4ciIzNU8v4l3umafvHpi/x/CW4BvIXEgbUaKY0hjfLOz8D1AfLTHDo8yr4p1iRa27y/AUTnPfWOcp333+ffBsmdKFuGGKYOOa0vy5jYZfn9iQ1+aDUi5IWyh4Hqs2XAVqP9cHMc+kTsB/znlq1lTimNoMF0cQASGPkIyEA0BEVIQ4AavWE6ok7yEeSC/09xGZbyrTALg0HKr3mclZ6DmjjawOiMRqnAX8y2THsT76/s1yb1Sb1RplPAoD4ErT82J1vd5DVGqLYGyKi89kFHRUMBkonVMNml/SZJhNooYCWrx31Nlst7QPTDuAf/t0GAPLCrfsNO4WaaC8fCDdaTAM4Lur4wk0iJZJOqk4mL4H0Ulx2twQ7BVk6dPa17n4+JB7yYOhRPTyeoPS5L9eXV2QW6uAfCABisyCC2+szwIXTBzCUD7HWJTU7x+WSydk3R/cNPAkffAoAVAe8TreraoU1U7zpsIe3ypKstuVdA4+KDMpT4NJ5k1H/RE1MtgQbixKCeH4KNNsYVZwUpxGnkqVw3lgvX4xtDnR1DiXDZcGX/x43mLQBOmPBrj9dT0NG6alxcgNVdj3mucPYaDl2Lv11JuC5Z1A2T/HPxxIMrBG9juyOwWjxt0qzAWj/9WQNyvdOZLk9yALGrmAA4mvPAQB904pzHo6V6zj5RsagxujmyC45fR3rFQY4zgU2FTrDro1j9mMAwDhP/NzluvU580kAIDdOHD2Xd8C1rATiodyKc8a6YuFb2EyY1NntKOswnenYgLquk1uBZAKA7HynMg+IxbBRUQ/USmAAAHIzM/Yfvo65hOOCAQjGAjoyAgScILkyG8hkAO2wjXz19pV8+fpGri9GMjhupQ+dQABlcpAdAo0WABAbXwfMdGsA4DbaBY/xHkuAR1OyAAEQOQB43K3kuFdtKIRbuWQXwu1o/jSSTnckg9FETgAzBn0CgMymYu3vdiIEALUsDAAgjoPrhlOv7BAESq6tpVpdBAeRpaNOiB0rTDB2Ivd1nLKdvs6OnzRXm9Z6G7uZdhIsKLLWnwYc3UnODma1vMgBtXO2Jq4LX7uufYdjYO9GxhjA8+3tHUE0lmiCc8mOuZp4UGmSCUs5AQirMHTMtDuAZgDg/IJNQKaTuSYw6UeAIQzGDspBT/L4AMmSReoC7HbNy4DRRfbdux/k+++/Y0D4EYy6xyWZiASaYX9MWwaawMvVWpabrWzWGfeFn8dGIYeDALfyhtTAAdcbkQ3wcmDJmN+EaXL5ZHJCGxOIeeSjrYMTv1qDdQKwCeM2pNP493//92wC8utf/5qZYug7A9QCAPjHP/yB/o7vpb6f7tlkAeX/amtrAaeV0qgdAeCnJcD4Mxo0q46Oa/JochoagBdzkVcvJ2wKctpvWdGBygrNwGtjNhWwhvONglLVzSVDTnryuz/8kZp/n33+hvf0xZdfMRlNABAi/rsD7wvMR+wN/Y7qErsf++H2nsEOAUD4vYc9mXq3d7es+oBT7glm/AT48/btW47XZr1j5QukYb5794P88P4j2X3XV69kMr2W4eiSZapaAvxHeffuvTyu9gK5Imo3wQwh+UzdSm1y/qu/utE9lZrZmlTAuiCLy5ry8u1AHEhuC8s/dS6obqDOJfyfZFxce9Q/Z8l4PCctAdaGLqNRT8ZDAIEd+fKrz+TrX7yRt5+/kq//2xuWBUNyR8HdsO686/cxwWypxNhnqL+T16tXLhSBMFEVBf9Q+nvsCRmAAAC73XkBAKJGGKVs0O9ECXAVAPRyX15DKAlW39HY2Nz+1I4jToF3o/9e8zlAhwgAoM9p7kGpBE/nJpNJAL4H6CDdkc5gKofOkAzA43Egf/ruo/zLv/5evv/wIJstGI192cBfgnYy/r07ysPjRj5+RAnwXgXkDWhAWTbKgAnUmg+cGYConEKyy0qAj0gCa+OTWLJNf8oSINlO5KA2An5Jz8wmlLJRABxWAUAyNQMgWvqPscRXJ2bJYC5/14np+1YJAJJMwXmO8kCt7Ig+MgGIEKN4ktCvy0GUTwMAN4kNXAKAiHf7tIkowYOnq/aRACBYtd5swxiAzwEAwQAE0yi+MpAe92pPDGDqqYYY1qP+tCRRS0VZLF+NhIl/bwAwEkhShUX0h84QX875GJ6Y8n1LqyqqZcDxGO1NN6uAYOnHJ0CtlPspynaTBrAlX2IH3hIE073TrrV4/mXix393ANCTda7NWwJlyXcruiD7WFCyBsB2T7vFYk+s6hRWRz4lBhl75QaWmHuxWSWuj9UafjwjwXjy2VnDBAetOz0q5/TvwFeqkgu+1vF5J3vg38CYtCRZ4xxouNKOwG7zGbmdUzkbAoL0J+w5syoNlRmoQugS9yGpzPdJ/7w1QVGQrUf/CbjRoI+qKCQFBknPHOcnkQX7KIl1ejx8DgQM+BrRd/ZSbDDtgS8hLoCviTnMJCSaiyUiSIeaglGaqxIL2l5eSxQ+VQIMBxF6LzjZfq+GFVRFsHRgeGdT6AKqHg4unNnC4YADrggvnGoETXs603gwuADtBqy0Ry37bQapFNVWwweHkYac3bfyd/BvZpMtw+wBugMZjkDjd9+0kKfrI3BEkOEtmm0+A5OFA4aHiInx17/6pSweH6n3QdrqescxgcN3cTEnSxBAaAlO4Noj+p0cngAqeccpd0I8cxpBmLaMVdwUs3HTs2ipRXVMy99rAEQDkNhkXEt2WNTEo72q45HnbPST75/LUPHei+lDbYcWZmN5vAj+xFKUyqaQSpeqm2h54RkgrLsppIiHsUkGs9TgemItVB0AXRfOdkolyHYOL6Fxg+YOQAnQnssI1hO2kaIdGlBYiU7aQNh+Hl0weyyrQoZ7sTnIYneQ7YkcRY1KuLF1cwmwdQFGUIx7ch0E/VnXfvIuwN7VqCxdgS0CwKX2KTN4OVddr6qB1do2KWvrKgxoXHcxw1fJ1jWwKyvPtXg/Cubymp1h6IF/8UBd18TtYGIMGiCqjS/0JMgssQHBHl2Ax+yKjvtD10R9QUNC2X5gAFIDCxqAVoaEDBTQQPxOALCjWXRuXCeUkfVkMprI5XxCsVsw5tDl92I6IAOQJX+DvXz9xQt2AX4xzwAgu/Sio7A1U2LmGAFVHwxASD5MmPlyrT9vzkTAEIEbHAsCgCMyL7wMGPdEBuDmUU7UWUPpLpwDdRDgoB0FIBB0/6AHe4EaAG4KDDzBcoJ2oAGAEJmHHpQ6avtUBoxScH6W1AzvxJjBQbBIMB6uoUq7TX/PJ4A7TuqwZnF9fTJtjODnGNsmFiDlKuzcTVlkD9R8zcTssmfVzyWRmroyVhIzzGpndj18hA8fbjnvUGL7+IhGGgeCaywX6aLRg+6/0N2DUzUcaylEdMipBdkdkQHY70+qXYBdA5AlvgCDFABE8wfMeQXBVTsSDtpy+Ug/AGW0vK7bWzaCAEiJZmEE8aBPBmCq3yfrD47keqOdczcbBYXTU4YA+OEkq40IphUtKhsmQctOS+ZgQ1EWTPC66OIZx8/LMQ8EXhQUoqIIJPEoeh0AINt3fvWrX8kvf/Urefnypfxvv/411w4ALYwlmGzQbP54C9BDZDrXkmQv/wPWSbzHy86SFIbO1yjNgY9wiRwhgi1awtjvUhZgAEbwqCPjocjlxURevZzLbAgGIBpgdJiYABMQ9sYTD5qRH7IkVjsbayIDgDH2CZRfv3n7hbz+7HOWY8NeIDDBcyAAuHiU4+7A/cX1/DC+qFDB/cE3xTPerJemYf3I350l5F0e8R3YITjoLP2+uJCLy0vairvHhfzhj+9lvYKN7fH/9eogD/drlouDRbo1VwHPGtsbnhP8z+kYyaqBvP7spYz6Pepao9P14wrl5rfy/sOtoGgFzaFTJ3qPFX1yncCg1V+c6ee2I5WRsZOg7umuieSMYzYowDMaapfm4bArP3y/kJevRP7mmy/lb/72l3I5H8oXb99o0AN7XCZoiwCzBDLc981AgwGIzkhz/wi6rAkAPLQDgEjeEEBtBgDJ8KsAQlXnkZIkdg8KHmmpL/7TvWMjx5Oi9QRJ4WvrklVw0pr+YR+hjcTP3lD2RySQxgQAd/sOS4K/syYgP3x8lPXmSNBvTRagAYDbo9wvNnJLAHCnASM1cLWzNgJADfqsMQp1swD+9akBCB+KYE7hxGGdwG7ERjo0OwEc8k6d9BNM59G7n6oklDNh9HlFXU4mb6i1m9k/n8oA1KSe+ds2h6rlvZGy4Y2AqokfL32Mmselv+sl1DUAkFlOvTffL3lN0PeCBuC9MgC9MoXkExQKsPGRlgHDRuDlza4AAFa0MsH+A8Ovs5WhZAbgpL+Ti5GIMwA7iJvPaAA6g5MxMxIyoWu9bSnqNxSadtFfKMHSc59/jq9R+4xppjV9V59vFehsKzHP36/HWv5ePcY13VT7QFOc3KaX3DZuJRDHhhUmueAkhNwYU7v++jNyu6w2uYUB+AmD7NfioCJ89wgE4lClj5ZYhEV5aBNRwZtSlMdowigc/yjnV9WPzMB+BhDz8/emmwQHjbBQJiJ8bSOh7iw6/xnHFX4ZEjna6MuBtoxXUB8cds7iF7V5J/oIsHvsXmy21xl1PL6xGlHBgWtj4zJrxsXEJEBDmJI+qmjNl+93UqUFSHJgC3olit4fQEp9dvp9ZeZjX4KPijJ1dk3udEh+8X4Xp72y0IG5kaBmx/BngGQvAMqKz/0UADifz8jio2YeJm7Q6sLv3mUNJRbIfAIQhFGEU/znP3/HnygBBgCIjKpTJHGRYBM+BQDmDHcVAKRr3dAW3rW8SqDDJ2dCdlP5hA2Lp93tV6WBKk0UGy2olrhu1fyAs9eX+QwlHwAAIXA/YxbdHSof7KYF5JpO/hkPVOMiwXWCLqrgZ+ge3GIIyq5WXmpRByqKzBqYJuGYMUtWrxSvnrypzJbG7GcG/yqGseX+k2NhN5Oct2ZMuTiKLuyKkbLgEn+rBLmB5RezNul5G8BCZ9CEZONxk4ErGICR4di0IZW33QaIEmQK40/Kb2AAJtHScgQK4Nc1/vxjNcaQjU95He4Axm5jAPmQI98eRNbbk2oA7o8/CQCMzWPwfGAkMytEjWa56TgASBFXOMcBdC3Jf+fm8FMAIM6bALuaeLDZsRLgLbTSyvN/CgBIfUmfp3bcGqMzzE0Esxo472U8GdN+Y7NRx9nKPtmhKgOAYHJjDGAbqadots+ZUwAPawAgtFHhlB7WMhyc5HoOUX8AHvcsA04A4GxEQWx0C3YWHTtgg+HiZbItACAbaaCxEzKBluEF4w8AYG84le7kgoGYA4DH9YOctisCgFoekAFAAEUEAWUo44srNgFBxHXoaIkxu/JBFBkA3g5C/yofwVJ7luxaYxDqfWrUyiZJnJgA2oz9DgZhCJCVyYBn6MxlvSbd76pSC860iZ3CWkxk5c9PMgDhaMWu5Pi3Jz/cvsYFU+ixJFmJlmRSEwBY2khotriWMEoy/+mf/oUJOACAq/WeIE5vOEj+CFh/cHYAAMIOvP78DQ+Z/AcrLcFxWQLcn8p8dk0GIL4DkE4D9WYA8MAGFZpogdYfmGMQgQcY5MlQlIM9PjwSAIStQdkP4eCTAn8rNCnZIOkpZACS+GmoAU4NgtJqawAggDsD/zD0AIasMphOInwR/IyNyVyPRjP0QXcLTmwowdHyxMwKwzh9/fVb+eabb+T6+lr+13/8RwKAX37xFW0BtOw+fvggH+5QTikym6seDuzGntp/ClrF2FTHndoK6UWgJACAw77IZIhsOTTtTvw5HQIA7CYAcAo64GErs+mAOtJwrBlYQW7AGsR5J+LIZAZIDGf55tVLefPF53L94hV9NQKAnY6st/sEACJQAIsK4J1rmP7+978n0AubiEB/aeXCAOvAgsZzd/0iDfCVOeq6jgBH0CEYz/BhsSazE4DPenOQ1QbM0q3c363l8UGfOZ4/zBKmNCuaOypVeHHRlelkJL/4xVuW/8xGQxkNR0yI3D3csyz07sNHWTwcVX2AdiL8tH871hXzjPg3nweYgGCY2papDEFvVmQMr75eG5h/w9FJPrwTubwSefN5X375y6/km7/9lbz5/CXjBLJNypK5nwgAJn8CbEtqAIL5pyXAR4D3JQOQAKAxAA/GADxCbkE1AJ8CAOl/HbP/QLsAwgHmOjVetbMjQECwu6i1HABAjD617zi2tjBQRor/ZSgH/N8Zyv7QleX6KO/eP7AJCBiAmB97MgDxfwQAtcO4A4CeEEUHbqwD6gA+CQBqDME1aL4R9dePyiKJ/lIEMxDTOKiUAP8C0KJO+kATLiwLtgZgZO4ANH1KA9AmZBkyeMme70PeRb5t30JCJNp7lwxynWfuuK65bWXaMX50YI3P2EqA2WjAwJMI/vE+zwCAfQbl2hwNlXHqKyGJigo16wBv+5P7C315DgCIs5eRWZX9V9noe9WRbYPJKhrooSmEH6st3niOr9H8meo9eLfa9NkC6PwpAGDT+bGS4z2V/jEYYk2vDJTV4+iKD+PVZQYEEryKJats1hDKSFMi/9MAwLI5SsQKmuLTsulmLY45Qxhqe97xOE1AoPuv+n1NzMf1mpKEZpsiOy+es0wgNIG7etw8v3zcVT8afheSuFpCrI0hc8y83QMcPJLxB+kR/Ju+lDXOop/ujPbYjRgA4E41DQkUUhoJbEDV/FafRRN7KougWtKoKoWEERs6QVcQICD2NetxoX6eAoDscszxURIe4leWIgMnQsSJz4VpiQYnYCyyL8YIzEV9k/IeSNKFZ91aAowP4cuv37w2r0Jrzr1UD4OHTR9ZTwCAN9cvZDqbaXfcj7fyZwgn334wFgkcR3XcNJt+So4UNY4Kp6GyoEoGYEcBQAf0yPQg480zUaGEyrUtaq2+Fc3l5s2vWeenxPRSRoeDSci2MRMKR2w8kflcAcDpFJ2Hwf7TLFz1uhsQqCJgiuyP9F0vobQswnlWRQPqFroK+3HTxhiym9xSkqOYj3MOBInv1wzJvwMIGMe1ZK+Umn2fJoIfRe2DYSo6xZVAYJOBTRsmg/j6JpIAQPug/15uQFU9zLrZbdJE5HP0ph9OUbYAzOdw2sDOsd0sUosOQ3S+9Dh5A/P3vOQ+jQNKSQX2QmQFDdDtUTb7k6xP/UoJ8KcyAH8uADAB3gUAVxGhbdj1fioAWLMThWRAufZyIkSbs3h3xab54+AR7y3YGnd4vbEE5wuZ2MoABJDBMsqZAYDW9ZSbBkCHnwAAziZT7aTeAgBOAAC+fSFv39zIi9lIese1DEIzDYAoEQD0jnvDsTIAlRWKMhcNdAAAkgkF5hYBwEkCADt9bVq12y7FAcDuEYANxsu0TdCFywBA6QxkNL9GRyjW4yE2pC2AJtRGdQQBAEInShsagOGngSGZlgkAVDqW7nN77VB5AAi4Vb3F4Nr7s1MmJ46lWVvXRPH17Pudiz43TNVn/akMrEpt2NhVLjpuZeYbvyc72dJ18SmGdHbeutaEYS/r9Uq+/fbfWFoLwGO72anThC5deWOT4QAA4JTl/dP5pWZLo2PN/fDHA4AqxLyVjx8/ygNZsJpJpjby/kBZE+jKPTw8ahc9MK8AVKBSHPIHaIAEAHANEBAam/Q4eAcaeEJfWWSLSkUHAJmtzwAg2HZYB5xpwTgnibQiNsTfzWclA9CBOqv6S3rQaDrxt998Iy9ubuQf/vEfOB8BAKIbMLoCo9HZ+9slwb7LSzTy6abGD6oBpo6qv7z7rHfTy39PS0QIAKJRG3yw3t4AQC0xnV+O5PXNlUxGmnSdjof0K73zIJ7rpwCA6MQMX20wVgAQFRzOAEQQAP+NDMD+gPYQ7wHkQ0MZzL/3P/xAtiABwFUVAKT/ZvsH9BrxDGEeJjNluD8s9pS+YALMGJ4kD29FligF5zzQ/AJMDF7499RAT7DqfvH1FwTgMA4IFJDwRfn54nEl79+/l+XdgxwxMUz6wUvofdzLdepC655gxpXGJJNryKqOKTrPonFNRyYjMIvAalZ97BcvRvLi5Y389a/+Sn7xi1+wTBulya71mPyA/wAAsNe/EOmgCchc+jI28HnDRiC7zYMINFoDAEh76onYwgC2AYBq3/ds8gUWvGqRKwvQPX0cMtlLr25AFQRKlTsjAoCbQ0/2x46sVkf54f0jNQAdAAQHDAAgesKyBJgMwAwAOvsVPx0A1EBQmUXssAoxeOhIdQeyJ/CgDHTu5QS1erRRKuWk3YRLsoLrUDk4iKAZzHr3Izz5h6QfmiLihQAYz9+TrSy/C3sCPkNQ76kMFMcvx036/arofxn4e2Kwfb7rO7hHavLaNWU/zlh+kL9wZhCbJLj2amYp0V7/RwOAp71oCXD0Etq39jQ+NsHTs7VS77hPx/28BHI8Ti8/f86pOKehXskWcf97mqnx6QBgM9TppykldjzRne7/TMfo0n9vGw+syQjKJckoazpUSh58KtBak8aiXrIzZu3nMwDdip8UbibqCz71zBPj0dmyxTVUvhu05P28NQDQqj7L9dl2Db7+XRrBr8e1C/P8BQNPsSP4Z/o8AtuQJcQnOWxVe9nZh1wj1jgJGzY1lK3xFW2alUfDJ3SteUvhipeTA1Rm4oqsQmi59sjc0z4VWpkKP9F1dPE5St/1ULmiDELaYiSpU+yt2IU30dTx0b0cjEIH/yoAILoMgwEY/LUnAUCwQt5+8YWNvdZII1gEew8Ldw5tlvHUwDfVX4Bek5fILJZwiFe8gel0xIANDwGbD5wp/EQJ748BAMsFg+ptvFhGAZZAKB/mg7dAixkZo0GC+WG4iQZrGEJkrcgyRKCmyC10aIDYjonYDgVBLcp/EXTAKXND6kwNmmovi3GNFf/dnAZ8Bhs0v2sPhGyOM90TiSg7aBfYGmmBJJHRkkpd7e6aHMMECFogegbAy4BSM0/wWcS7sJpL5+PsBmMfcANYMiDP+Bfp8MmQF+PtXejidUSnI5bUuAHwzyrLx3RIytJMy6w7C6YE7PwY5wxv2waUjuer1R5Pel7OSHsOAEhnTedDYwnO8hDbAAAgAElEQVSwsYHV5OgrGhXOfzixYP9BO3QHkfujrBHonvpyQB9YCqLB+dRSGTiOCLxYdoUg2lrEqxaoitB7mW8abwSg1FxwXajnMQDx/QzqZrCWWhDWGr5tHla1xYLmYSij0vGoZqbLks30HAsGsq+q6DxoFsmZ0FbSZYaL2f/QNQrssWzD9LOeAad99KxUAQDCmUeDA9itpJHSOVK4FpRyyD48oinC40Kz2tRLQ6mR7guQftBx1Q7AeJFdA21BdBZF9u+wlfGwI9dzZKaMATiWGgA49E66AF6sm6vy61QDCWwblHoqAKjnPR4gxn6iTVVW3ZGlu8oAnJMBCACQgu3bjRxXDyLbhfQAR5NCs9fg7YRuWQNqAB47IxnNLrQtfAEAntYbOZmOIEuImTDyhh3NACDLSQkOAgBEty5kDU2st0jM4FjssmiswOSolpIB3OdUA+lcWbA/1+QoNjQh8nXh697ta5m5zcCCZhp+TgCQWVAAZ1ZqC2YdWDDr1ZZ2w0FfalqlEswZy9BR9s0EoTmkenFwpBTY7fdnlRLgrokre6mvlsVBfF9LgFG5gGf0uEAZMnTgFsnRhn4cxhS+DIAj/A+dQjLxYAOh+zQCaNMxBuCOICDWB7QzcV2Yj2yitt4RKMRnSRqFZMkJ/5OzoNlhGla1K6nruNkdT0K6GHkKeK0MD3qayQGm9KQmCa6vrpQBeHMj//gP/0BQ6u3bL6ij96c//4lMuNvbe2MAjmTU79NRVq1PSASY3lkhPRIBQO926bqYaNSGDDV667Bsrn9iielo0JWri4m8eHUls8GADYecXZeaMxgAiOQzM+eo6DSZB+wbJQMwAoCwoSjDfnxAExBla0LDGQAgG7gdjmRx6h4EsG8p3/3pTwI/FiAvnHz3Jcmcpk6RSiisltBTVVbdbN4h6HP/cJD1SrUcAQDiyQ3RTKgz5HVQm8jKKfFMYWfBdoSvPB6PZDTsyeevX9ChZwnwUK8RACBKzjHfNsuVPktjQDM5F0C3EgDUroWazI8dD3XP1qBVS4DVF+33j8YA7LERSH/QIQh2cTmTy0v4wBP55S//SiaTuUrxUMAwv2oJrbKU0X5vKwE+ywDsDaU3QIOnBgBQoON4J6fDRrVewYI7VP3gsjz2SQCQDG/YbZVvAHJf+rsErYjHZQYg5oIzAAEA7g4ii+VBfnh3L9/+258IACJBAMU48N8dANzuTnL3uEoMwKcAQOw81FPsWQmw2UHEadj/KS/R6XCug8UM24q1i3XowB79FvoarrFpsgMH3YfxORWd13JvgOY9KzWmpBO1KQ/007bY3/aQcdERai0BDnNFWX/2+bSnPA8A9P1HfxpTJvhN6gflY7UBgJRuUJFMrfwqHjCOsV62lwCDAQjGjSZYd8rWCQzAWnM+lNk/xQCsAIBNXmnBWLXGTL7MfPxziaGBqoWGuR85+rc+ltxCW4CxEogq4bdKXNBQxnxOeapDxlz7q+zqmyMS/U4GRM0fNz/LNVBrCZIGslDFnn2CXnjTVeeEvj83kzz4xOPWiQgOalUr10oAvbym+vVUP1FWVDUBjw66xZildu8eTxo2QpsEnUyTTOD+A9wmNOdwcshTz98BwJIYU143mq+pfbP9qTYXjUDm+IloXJoSBszhm3ySBTiaW1E9Q9hTxEhImMInAEOcTEN2jweJQf082Eg2TRwDANT9HLZzvYXfGLTcDaPSJmq9VOabCAC2sbpf5NWl8EnhXxH46+W4kXv5pzIAERC+ePlSnQVo5h2OpDtS288ETdnO3DJQrDdnx2ClWm7ZYXLL+ufJBBToAb8PBwwOjHcNjoGLBym1QNtmwclKtThhAvPPNy84hNycvCslGC6gfe61Eygo8w4AVoyFsba8DOuIjl8nkV989TkfJjo2YmAvZ3N2pUPZCB6gsg0si2QbD66xDMYi0OUPETR5Zx/GSZ6CMGd+hDeZufVgsQkAtM+WG1waz1JMtMjQniv/rRkQZ5w9weJsWsCuXfekdX/Gm5/G+CsPmMVxyw2w6dSphC1om5SZs5phtgORZdSgkegbpG/UbQxAP24bFT1pZaY26rrhZY3D6tbcpuOQ5mnp+ARmaqUUwQNSR9J5Vg0wEMDCid0cT2QArnYi6yOAQQCAfe3/bQYZwZgnBZxO7Ws6dgFGaUZlQ2ZXWKVScyMqRaWteQ/XPjLnRs33YzgAw3MZAOjnbZoDNZClBJCtdL/teXmiwudSXdWwelYEcyx7NFaTd3j2Nvcxo40pxhIl6Fh4phv3Ty/LSroCMILvwkZj7GEzqUeBJgosoVUnGkEp7Nxq9ahaWHf3SRcQgWkXASHKXgC+WJadd0ANwL5MR2MZookGslMdMH+EAOCgf5T16laur/rPBgD5XAAAWgkgzwkA8IggB93KtEsWrl0ZgEPpYh8YzaU7vmBwBLtzBMAMAHC3kK51HWbXXrK2mEOTbg9B5VD6kznq3wgAnqwj/Ykaggs5bpaqB8guwAbugSXCMl9jxB0RMJuuB5M3eDbaWfKYAMCwNoM9Ztd7A7l8VkSpCc6xMP90bj6liVMNgKrMXgWj+Og8i9uwAMr1FUX0M8OvOYuUjvtElp36RZZpxenhE7F52HorqxXm6p46gblErMOAdDyZEyw6ci4gcxcNmHZdFMF+nQFAloXaM/Vx09INlGwuZbF4kN1OmZrb1VLuH255LW4ffL4jIYrMMcA/OHJcezw9miBhTJVnRZwGhYQE0OAQnpj5ZYnKAS4GgEPdgQn+oZwQumOm+1cLRkOiMe9fft/6LKvbsnZWj04jkrze6O2f/uX/4rWDDYjuwPPZXL79t2/10AYwqd8ZgxZlg6djWpMhtX82F+F8QqyONgDgrDbt0HFECvjA37E2vvr6rXXR1mz2sA9boZ2TEbQBBIkJEdercxADjj674yEpNBzIxeW1XF1dKQOQjM2Tang9PNLOwWH2jr7wb1He6cAz5A6gXQ0gko1Btij/3fEzZFFBK9BkFNarFcuGCIh2+5QhYMMauI7UfIQGnNoW2KzYPIHzyEpyd5uNzOcTefHySq7mM9oItcXoAoxSoDyvCe5Y6a+yC5D8IWU4ASm+DznLj2WHsOsu1N5R/53zwhqq4HzwV7pdE0yHPlkfD35PwBYNKKi3ORyq/uZ4TEYDNY+sK23ND2o0CYW3yS7BPrd8Z1QQBnafax7rp3u0EuC+dAdD6fbR4EUBwG5nbEl9jNtGlg/vaZ85T44n6UHjj6XAyaJWrNx5ABCxzYbxBPVavdrD/GqK1DtYbzrH8HegJwsG4P40YCXE42Iv3/9wlwBA+EcRADx2B9RNvntYy8cPtywBbgMAaSeZUFUGIDUAu0i0KigQRxkJPUgYgKjBxCkaeZmUCo6jCVDV2uWytz0IawW2IQF//R7JICwWABPFCBfwIeDHLTcrrpVuAIQjAzAnYPPEUFmEbFscgOIeWPijCdgJnaTL/Qdz0MuYnbnjdqycnzgeGYA4ERmA6nP5burnB4NnjYZoiF/ZEE3HEBVi0GNkuR67bR6tS7IeJyWwnZnO9aZJQwCAA9lJX5by1ZsLmfS3cjE+yqh3lAFiT0iO+Cx9QkNPP6Kf1NtQVhh9cZJabH9PPmF9g+dzjDbGPlsCufX9pmU91eLC6pqPDTl8n4lXFckX5Tnp71jHcd4579dAFK+obWl6ko5VMCtrgKB98Bwxoz6Sz/tLzZ963tdqnyrnc5ouAWFNci4NEmptpy2vr2bXodNue0l879x9pSoljx/NfsQEZnU++Lyp+rdMpDZoYpcAIPZb/ZxXsFUB2CozNTdCUiKZ/p8YxNZhV3277C+75ir8e+7FR/j5KhsBHWgHAFkBAl/PWLkoP6a+MADGZG9zhUhaWWzK0rfKra0SZfYau42nIFl06KdgTUB6D34TddmtUkHndtEEp00DEDcMlpuLYsPQu3gidHem6OyIgBEKwRwFo6JTXF47Bu92a6KQkylEulVvApnXjx8/MJjEJjHsqeh2nrDmuFa6+OXpGQFA/NW1//wTcJIA/mmXXghJayZqv4WQNRw+ZRTB+Hp3OyxuUOpBzeT7EGKmQLXIF28/tw4wmjkcWfbL6ZqcUF4yavoCMaOWjZZNuFp2NndqdT2ECM6UjK8SIKqMXdgkfaJXzo9nVKz0UkPqxwKAP9JuVZ79jznGTwMANQDJr3pJcHlN0YjW3guGNWVW0gbitE0DAsuScWd4FQBefn7G/Cg1I+wD/7EAYLhzA/7qG4MCfBDB3xwgeg0A8CjLQ1f2LLEE00r1MPByABCdFzXJoBu5s/7cgaK+T7hnbBifCgBWnltLCXDbXKxttDUAMDuw0QFNjMAiECIjrOGVNGzgwINxZ9oNDgBmyrsyOjyjicAEjjdAFNoRYz6n7sxh3sF2AOBgZ8t+3wDAakdyBOvY4BEI393dyZYNoFBlBD21gQKA3VMCAKNjjiAT3TsJvPY6Mup3ZDLpyuVkJKfjSpbLd/L61fRHAoDo0j5OAOD+AOAoio7vGwFAdhTbrOVEBuBSuuBbdBTAU0YZ2Flj6fWn0ulOpDeaoiV8DQDUEuK1AAwEA5ABJsA/ls4p4MexOIBFgT+xHbB25iaLBHN8Z8z0ZgAwMRZcmqJRxNv3y2j8nwABi8x/BqqrAKBP07oDWDjw4VQxcdU0p5uCvvJzuB4Gfpj30Phik4w9O2KiLNPJrrAtbFxy0g6L4+nMGoGhRPUQGCde6oFj9WTQg67xhUynF9KH72KdIwkam9Omzt5elut7AuQo/9V1he6w2iE7sfCPh6wLt9ZkY9qTyPDT8/Nv0PYqNWdDZ18e2HwJsgAbyuj4EfOXHGjM2otWZp5skgJ+vva1qiGvERwL5bHQ/4MziQYYuE50AQb4h/MALNhDx8E15hy8TTIjXm6d9XTU/7EZZJ0/iCdgfQAshH/lQSZZlAcZjpThDTtBW99XIAL+IXTGyM1m86Fc3s3nYCG6s5wBDrO0BkE4um+OJgkAtI4lsidTEOxOFF1q8gIvMhqh88l5gIYtK5Z7brcbATDHeYDsvoF+BJqt+Rx8XjTKc/1TBaBx09WGV2SGNTXxYYdxtQdg+s0vZhwTdJrF305s9auAkzcKctZXAkfoW1r31w6+m1eXl1D7ePnvAI7wfQUIc0IUyRqU/FI+CMmNnnU2P6FUacCKGPj+seSK92UaelmLrcq8qduFqj3pGuMnl/41AYBZA5AAYG+uAGBvmgHALjr1ruXh/gfa2551xAUDsF8xj9XzPw8AVAYgbfozAUAkPKkBKEOWhAMAjAxAaADuTgPZdsAC1BLg3aEj9w8o9f74LADQGYDQumX34cDccgYg5pInMbz0PT4TminMMwtOdd3nAfN9H3/XRC2AYjBUtEEPXrDXS2ikmg/CpI6dxO1fBKOqc6LKiEq2rq20yEsqQ/dp2hjzc7y5B68F/9vnE6ATmPcAAFEe6AmGNgAQACcAQDYB6SBZaIlS83Pc5iK2Kv1X1fIyrc1nAoAnMAmtK7ecAQB93STtQk/m0Sc5DwDSpgYfsVbxZM+hDXCqN/GI66seXf4YAFDHr+rvlIn558aFZIuWup9RQ9hxiABUNfk2f+m/1eOv+oJ5jv/1qffha8W16dq+XwKomvSqJqTzsXQN5lc7KuF25fkMQI+jSyZgsQ90zN+wkls2NbPyX46jMxodYK7cuEsNoGQ4N10kWY7dh82HgV0ECWMPX2NTKYdnIxPo5cPnhW9xQBd4LRl26SZIlCAxzTXL0l4lh2kSQv0n4GVREorlyAFvaywBVkerK7MZAMABxUxRfuO6EdfXN/L5my/oOMaNGhcCxwqZoQ8fP8rd3Ud58eKKpWIRAIROIIJJoJ760M0p8k6VIdDxLEYCXgIDsHSkwLTAgAP4Yw00SsCQxdntZbtZqSNrN4/HDduP/0ejrsynM5ZaIIuDgGI+G8pkMpIJgET8HWAFMtmWPU3Pu5KRzSVbCQAqgJ4q2Gkikda1N+mHxAd0RluQ2TvHlox1UDGQZUlwKbLa0gb8Uw3Bj/18U4YnHuvc++0bUcsVNTC28iefX0ZXZorK60zdqFPGz85SjLdr7vg1tM0bz2Smz6USUzVcnvFI2jZeGtYyDLEstPKRFJiVIIL9XjDsyuvWYERBKQUAhQxAAoDQPkoAIILvTO8HAIgyq8VyqZkNMN8AzKOMDowOKwH+zw4A+njEUg+3p1yXNSZEdZzz89NSck8mIMujej/A9EzL4oAOmlnvgeAJtSygR4HEh3Xk5UU5IygwSKhtocAGkh/QN80lXHZulKF2oVm00Kw3mAjMjqMMSBmAsItIClXAIgAESJggWETCaDyU8agnVxdDGfc7LM26u/2TfP3VjXz19oV8+eZGbmYjGZw20lYCzPFLDEADAAHiHDuy3wH4UeCIYF5nL12wQgdj6Y6m0h1fkR1RAoC901Z6XXQ9RpFkFQDs9sfSHQIAnBEARFkQ1zmSSigt266lc4DWFATinwIAdSyZ8bcGIRh3ZO/KLsAxIaNNHdBIxEq5yRKqTqCafWyRkCjtZOwaGPfR0iGvMdkbGLY+52vOfGF7zgGE7XsIbAkCTu/epjAGwD8AhNSEm85SaTDF5ysMAC23BQCI0u7RaCZjALvovuCsSTpGKHXTc4BovFo/MokJ5tcejthxl6RFKKoPXb6TZm93my2dNWU1G3vGLsLjZ2fA4FmAjZbBV3UI9fdsD1R42hy2oElcMtGjY89jeLtdY9hxXM3Z5jwMsgour+ASDHjfbS2SMO705vK5mIBRkKvagR7jrE3U9GV2h6ZebTqz/MbkZtdtlnGrTiMYQ3RkDegbQTzfGg3wNqw0B9cI+4bSTp2/nqnXigzYCazn4Wgis/lMeqOJ6sMAlNujm/NSNqt1AgAVTMZa08QJAXyUTR+15HO3Xql+DwAzgoMbOua4fmf44DrI9iPmq6xT2kReW2atVv2NzOIF6OyMdJYR4jkZ81LnTm5igWt1RhyOl+yAky5dO9sAZy8ZZ9VMMCGedPbv60pTrVmAoQRq2QkbgDQSS6p9qSVGaH7ngGY14Ex+DNhUxZ4XbRakQiqvxCDMDEC3+5kBqAg8moB0wPDuX0i3dyG9rgKAirsiqbOVx9vvCAB2jwc2PPES4DwGtlYd2GhpAqLzGMkbK+v6kQDgeq9dvUEkfv9xkRiAy9VRdieko1QDcAc2xzMAwGzX1d86UQNQAUDyPUJ8ADYLbKMDgJPJWIYmocHVSWqKlb2Vfp797ixEMLG1gksZQEhQeqxGdjP0AMnkzgmRJgZg7DjPeeAl4VHCoQB8MpgAcDjbUTahsSo0Hup4JAiJeLQNAPS5h3HSJiCd1GzJfbjIPsQaiAAg5jYbpiBuhI+GfEuw4+cAQDnuZdDZkwE47K7l7WezggG4ZSdqzteGEtpuAQj+HAAgxiQx/jxeLkq52+IuZ2T5uFJ7N75qEgCmvZycCE2apF9reuq+t1b3lzIeqzFGW4BLtfnxfFWChvu0cc61+yl/uXf+4gCgaR62jYACX5lNh3FFUutcfB9tQu3YleqXAvAsKsWqDMBcCqyJrwJgNJkMVoQFdiP356ghGs5fJWp58zX13eCvUVYBVQxsWpUrR/EebSmEgSFVQ0kVl14AmU5jOMQC/oy9SR5wOSYNwV7e53Pp79rtGNWrOsYqKaTXkzfkswDgzY1mh9HpbrlcyXw+lzdv3shf/eKX8vr1a2qZ6EsH8cOHj/Lh/Xv54Ycf5Pbug4xGCOB7Mp5AMHbIC0v6JZtNIwDolHJu/GkwDFVleW1+2DFA4Q1ioKC1MlSBeE48ILfWJlqHwnOzIpNxX64vLuXq+oKAIT6PkrXrmyv+RAYYLBpmreHsgSJfmex1tkXTpPZrLgHAWhciK+ttA4JqhtcZPvYUWAoQN8xAqY/PKRnoM6Kn50zaJwNwxQHPGYBz73/y+Z8EAOkG2fg1Zx1S8FVQy5sAQJqWAABqdrU6X/6rAYAcQcY8YL102QRkczQG4BkAEI7V3e1dYgDCeYLN+CkAIK4HRhQGFPYAbLTKmrMSAhrG0Bk7G/4MxPm6qkgWFAkJn97PBwDznGNwbsmAKCuAT3gDJbx/OKHMV7NCAAXBYPFyLDCgmT2yBh8uyp3We4UB6J9b04GHrAFax+dSUNYlEnSCvgVY22BUY04jEABT5WTd5lhOhBK7imwBulN12Un9YjaVy+lQ5tMRAbfV4k4ebv8sX3/9Qr5+eyVfvnkhN7Oh9I8bGYLlYmVoBOVgv73ssAQAEcCcoE3bAgAiQIQG4DMAQG6cWKPGAEwA4AQAIABr3ZgJ3C3vyCDsUFz+OQCgfsa7GwMABLBwooB/fkX9LgcAKxu2Ra6lvcm/tzBKQ0BHQDowJnReu2NdXE/Z1fMvAgBq6Z86L7r3k/1EL79L0Ho0hn6lNYQJJWO019wDAQKiEchIhgPox02o9ZhrZJW5CYcKLD8cyp/RHl0/AwCIqgOCGh0AhjuCf0gukkECX8ESG7jWJCkS5DqiEH6F7e/Bju1RAPMJ/po2jLO3ntqTqwCgM9qrpSpx7nz59i3XNkBMzu3gT0RNGpyzvscZu8t1dezCGFQVYGaSbkAWG041SzoVLD2ADw7AwpzkE+QhTJ8SLDPYJjLpeG06D9iABb6ed/xO+6yCqQD/UaIDDVA0hyEAyNI8ZFD2BP82awUAeW6yf8EGseSKqC4owVR0Bd5vtHTUGgFRt4dVLiiP7avttOuMpO40ZiFhh3NqzjtrPsPGokxPQUAVG/f5TfDa12ER2ZYayHBLojQO1zrPZ4lCayrkz5N6sQZ+qu3OACCG1LsP6no4sPz5UwFARgemZZqYmj4eFnx7oO0Fq67ZlMrNMV+MSbvncrYuwNSku5Re/1K6xgDkVtGDNMNaFvfvRI5b6YBBcdAS4H6FHvRcAFCfV9QAJEiM9R4ATsxlxhiejEdH8O6Akidg/z2swARHg46+3N6t5f/59g+qAbhWjeTVkZx0RDnPBgC9FByTqtMdUus2AoA+/oxbjiiB12ooMAABClZKA50RF+JpBex13XkQj6CVFWFHlQhBvIW1nPwNSjkg6auSCRwX+ljVQP0cAIgEsMpC5H3JfX5WYfW0iQmODf8OQF+MCVywn8xsgHyUU4jHMrkarDmI/+MevQQYvlCBK2BtejIUNkDXlto0+GiUOwm2jx06oQGIMmHM1bDvct6QnbqVcQ8lvxt5fTOS2XAvFyMtAe6ftIN1uowCQMtyDmp8HXDz6/Z449S1jqYGCpd7SFlpVr5PwAblwC1MTL1nY7oHQIV+RQNwmY5fI6AUFQZBvsZtgc8hb7YYS79TnF0+tzYAMNyQa7pxvbQQb0ptb7fvz41Dn/u5p/b4pvfKRG3T88zj1F4h4sdu2+tr88L0ZGkXWsghOi8V/ENTC+7PBcDv50vSOS0DEBMaWf4mg2MpzimOD58s+yWimtBGyNC/VxNZSGzxOr25Zs81RB0fyNhU9rkyMzVVAAUGNWU2kKSwY7vdApDHpnKmWeoyJirBVL0O2C6QO5B8wXhDfgPHgQ+H8l+P/VCxBf9EG5Nocpv2zzqzp3k7G89O6LKGFwQMHW1EgDCdQuj3koYeDECglMj8/e3ffiN/93ffyM3NK7m+eZn0bHDQ3/zmN/LHP/6R5STv3v/AjAjAWACBCBKRtX1cLGS1XCVDzIEJD8x1jnzS+DW5sxLnRhQB5U2x22J+EPBnALJQ+wslIRS1R8c5LWOYTsa8p/FImwkQIIAeDR0haNfohpFKVryphxsIy8z7w6wvEKecWuAS0FeKvIcMVtOcbzNE5QLNgURZUvG0ytj5LktPm6KfatDOAXxt75fnrV3Hk81U2jMPGXgtKcH6/OqBdxEwmwMFgVM3MPxph6uJYrdtNMXfS+0/N/glUJw6+jllvcY4qz5Pv5/ECDzDAGx73r4O3YHH9WFv3R7FSoDFGIDQRwolwOYceAkwBM5TExBsGEPVdGLmGY4WGL22mROIwtq2dupejpQ2gZQ8ACvuoJnq8FhxrNj0Q3VidqZ9Z4EqgExrbqTPsUpPb3ue5br2zbEE/MuO0c5MwD3pfNP5lVnS+kC5aREcUGq4SxJ4OQ5+MgMEXSuyAhFcqhOcnCQ02LBMEWwg9HsAALL8ukLPR9Cwkse728TaTvqnYIp0eykA8M1erxHSCj02UbqYT+VyNpLpsCfHw0o260fZbj7K28/nCgC+vpGb+agCACIoRjjF4LwBABz0R9SAYjMFAIB71dLihteH/lBfNQBrAKBqAHa2qgHYRwkw1dYQAIgcu1oCDACwM5pKBwxAsJAwNmCIbTeqAYjv77a5+UdRAkwGF0qTOe4GamIjFpQLagmwd2hMczY4xBEArDD/gu6Nah4+/1Xai7I045zjVzqaTWd+LhMQ320LKGrHhZ2wskq9Bi2lQDBAR406cRkAdA1Abexin4f+mkAaZGwAoAFCtCfWuAXPxnTX8MwA8GGNAAQCA5AwhFJrbB0qaHMythxAoBRfps+oL0EHjB2Ej2SlRDultsXZ/AEYIqDjPYOrYEPTfqTH9O87HawEdR24s7ELIG/qhFmWWflxiwdzbr74M/YSaCYoDdBioqgLGQG1tdTs7CrQjr8nEIX2z5gkVnrs52VzIbNpDjCQ1TgCC0o7o46g1wzAF11HMBfAkAaDb6tdtj245TGxvsGCQrF2FxUdquUD5hefP4Gs3DgqArg5MDWfLzXwsWdiz1jLdCJTE6Cx6nT5PFE9NADWYHbpPKUNLBgx3gU8+wPQCqx2oIw2ptx/ynUW93cPYlA6nrSKnVFY+Cd+nFJkxv0gjkDBPiDjwRiA2S6pv9o15lC2+9ANVuD/AD3J3gmmlW2TAQD2B1fS68+4vnlIMABPa1kvPspht5IOAizoeKMRkDNzDaSLeGCNDeSNI0zWAWD84QhZgJ3tv1ljD2ALrpE2J/lRfQQs/KIAACAASURBVNnjXkwD8PZxI93emE1B7h828u233xEAXKx2stweZLnvsAyYJcD7jtw/LlpLgFXLHDYQwIxqAHb7uH+AZtZoLTxgspYpw/So7L3jSebTccWndX8G+lTeiA1JWKxR+BD+wv0r60STRyivhT81IMiOztfKXAHwTxF8NjvCbDU/umXf8qSAx1MMdDsd1el09rAF0mTLGCOYck4GxpfVMhEgQokvqwAsEEYTE14/nitsuJX8eQfOcn9CUghEGOjYsyKOTN0qABjXlMuzOEsYcai/kODBqob/MRscZTTYysuLvsxHhwQAoiAcOsPtAGA8W2afJwDQy36NQezrMMeVmTCSYoEG7Xk/CzUuGzp3ZOBN9+Bq3NpewlmviKlapNq5yIi2RKx1V1W7r6wrZyS3+RaxYz33z7A1snlPS1eStriw3MOfsqflez/n7yX49iQA+CNIP+Xx4xo7h2FUZig725qWb6E12eTPpOfhSVEjeCU/x/wS3//STCsCs4hz0F+wfSd3hfYqDDtCqpx0XykH0vy+HT+PswODjjQ3++Xuqyi25cm2zGL2uewVIqW+YqVhbNTrDnsrbKHObZUkwTEdGGSnY4sL8ZnO3/3N351mBgAuFgsCd0AkcWPIELm4u3d+Q+fbr7/+Wr788kt2AL67f5T5xYW8evmZXFxcyO3trXz77bfyz//8z/KHP/xeKdHw3ZGs6WqGyLPNOgiWmfQMZSqFyagxbqIpgOUNhAeNG+1ZCYNPOgS0KEFDtytsIihzU8APAYPq40DvD4AgxaOBBJugO2R54XzjuJ59Lw1Wu4aXTZyiVDMuBu/eiY2zzXC0AYBpE6kZrBK4OgMAliUYP6dVesax/uMBwCobou0SHXA5Z+D9+lPzmjMA4HMd8BJo+7kBQD++Awg/OwCIkiGUAJ862v13qwDgYteVQwdFnihRgQOrDiO06CgevaqWAAPEAbjlAKAEUek2ANCfScqwoHujUai9RAMOme4dWvbt7DUAgHh5Jzz8G44rHF7XJYtzoyy5TkBfaLVOO2VgpHd1Tc83NFehnbHg0Bl/vikSBLPyVm6gKDuBW5ho3WrsUybamnLAbsKJhtH3Z+3nZjZor0w0NAOYTadMgDgA6HMfWbvl6pGyDZvlgn/2jDZteLdDpiY12wB0WTYYn0MnYNjc+XQil/OxDPoHOe1QUrmQ4+FRXr8cEQB8++ZGXgAAPKAEWANv2HZ3yuoAoDUHgNCtDOS0Q6ABdqTp7/UO0h10rQQ4MADh5G9XCQDE+broAowmIAQAsSdA2HsqMogAIBhjPaXU7xYGAK6qAKCV+Dp4StaCNaHRuQYW4L5SWvhcBmBVUy1mGs8g/C0GzufAXwIArOyBxhaOf2vywUm4K8oDVUtFHbdceqv7XwqACKQo+68DvSY0dumNZTBEkxcrCeUC1RJuACzsZH3UTm4EACHEDuAF4s+wF9adWc2HNX0JDlhicQaQkKcwdrmzd7WEFA0xygApA4DJvvAxWzIgPPL2rLuWLMYsuduSCAJrtUU+PxK0T+/JhWP7ZKJNx56gvJ2D2q/hb5R06EKqBdlxyKwM5YTnYmCvsslNM8fLA6mXh8SDat4kJgjLb5UdCAAQoDAoe8PJVLpoO+4g4g5dl9GgDutRGXJ0vPGMCf5hDBSMA0MH/1bNaDAy1b74qwIAEkDUJhP6vEP3TPqUGeTVZ1AyABUoVlaUlnRyvLzDK5Mg1fF30XsmzZmcMpZWkQD0fUcDjHabEeeTA6GsqrE56gBfG2PoKQDQExq+H2KsnMGkEiY+D7Ef69rkLLaSbv/9YAxA/DxRIgQdwG+kP5iLnIYo1SEAeDouKTWBZk2oue0dTjI49aSXGKvKWIptMtS/dzY01dpT2RQ1W4/o1ojEGgC0gzLAnDVnzOMEAAKsAIsM884AwPslOsOO5HAayMfblfzudz9kAHBzkgV0nxIAKHL78Cgf3t/KdrXTjtgoMzWtOWpdoqEa9jwAgQYAAmAEAzBJCoXnDVsDAJCNv6gppRevpAvrDg17Glh38A1Qmu9lZpi7DgBGKRn4Ra69rok47fKJfXDHMVMA0MGa7DsH7V4D4KLfQxtp3TC1OYcCCLqlonkH2HtgYOd16SQSxFYaZ6ouILusM55UO+e2xWNM2Cl+1s5TAwD3O7JtXANwPERJnyahKZ3QgGhhLru/hISov8jwlqMMOjuZD08yGe7letZJAOAQDEDZUNYll+4XBI9iKTvQkQFAS1QF5p+DEHodFn9bwxC1g6FEsNCMxnpsBwAt0G+oQGtxQ8riy9rHMmM01+35nOO1cp6pTUQDsDS2zsAtjlh7nqbRy/n2BADohynjsjZCRP58O/jZNiaf/nckq5oJK/FYab3FRnM130O/Ud5XCarXuwM//z59LaYY7Lk3bL5GhnxyYlSTOIgSbD5z//O9MpfV5gliJcnO9gw9LPiZkrVaaYKp59Jxsvuu+UEFIJgmRGYrwvZ6/KTHiutOe2pEMlx9mEqQUVna8dpTxQyrO1Sf1VmAPOd//1/++wlMP7yWy4X89ne/k8UjOqTpxbHrGluZw0nrCzoDQwMQ4OB+d5Bvf/t7efHyhXz15X+Tly9fUgsBDMDf/va38sO777L4Obq9BSSyRNQRPMZgJE6w5wKANGeFqP5TACCuAZs6Ak0HABEAcyKZmHtZflMDAFu6LirVM2faneHY5Hyp49a8gNoCtZohcjTdNCHy+znD07TOYsbkueuw7LbV5lCeY4I8db7oHDR9Lt5/OZd0ZVa73eRj/DgA8KnnR3vhm6YZV898Z4NkjlYpAl9Eu7X25S1NP0qAEuw43nYxWCVDrTTu5WYOx09fz2MWeTBUYwBi2nV6sjEG4BrO7eYkqz3KWwYa2HSQff15AcB4++xcB+fTstXMIKO7oWlwuVwAHWorYeW8gTYeHX8F1T4VAKTdbNhYOdaBFaTGPzPy1H7ppuKsRzi7OD9APLIOOtpwg4EAbAY7TCklHNfqpcBwxHF8lOpQrypkfVwwl46UAR2gkkP8fzwYataIbBR9RQAQHfDwYjk1WYo6T3z8ckJG7Q6SLwAAUQJ8AY0/BwABwh0f5bMXPfn67XUCAAfH7RMAoJYi9fuazCFIyiZUAAC1UlJLjQ5y6u2yBmATA3D9IJ3NAxmH3dgEhEwKMCjQ+XcqvelcNQDJAAQ4uq0AgD1m58v9wspJUT6NJhbGAPSufyeBPgdAWUhTKAiUQOsUrFkpomuOFJpq/mzOJVDabOy/JwD43H2EdrPSPdy/Wd8L3XrmY3ug1tcgOLH+LXg3M6bAcWYAQiNs0LeSUAKDIWMLABBd01iGiWYPmE2qy0bmFwDAE5g/qs2Ho+Kz6njmEqu8xu3voYzJO0TTwhpg71noGJy4K9h5qnyqJRhL9ttZSzT69RK6CAT6uLKTXRNA1OLg6qbTslekhiY5q04g0ABA3C/8DwAXGqQDkED5LwBA/VuSNLFEpZbPhPmBxia+Y1mJMO0vShKhuYPELro9jw0AxPPe79ik7rRTVrgn5TIAiLUH4M8BYWV+0i4CBIpVHOHf3nFVpSQsAKiMJQCjPvfoBADatVNk3I7ljRIqTT5snaT91vwC/h4YweWeEgHkMrjn+iv8j+hXNX3eNftK5oM/g7pfmoOaMtkI8M8ZgKlsPgVwyoAn6McuwAb4OAMQ44WAvT+Q3nAmo9FL6QIA7Ix0PqIE+LiS7fpe9uuFnFDufTjJ8Ai2lgP/qngYdcuaAED1AZAQwNrXLsCw396YISZ1yQBkHbYx3ZA04p4yZOJzAw3kA6SFOtQA/OMfbw0APMhyc5DFXrQJSBefOcnd4+JJANC72moDEOyHIzIMla1uen5BSxi2yQkY2JsdsHKQzLsA4/qpCUiN9BHXkQKAmjCFz6GVBfn5Yk7AL/Eu3PgudQAhR2I/vaN5nFsOCHI+NlRExaoGmhsD81S3T3X+zgGA+B59st4gVXSA7ZyaLhnJpAkAjPYQyVKMHwBAlNyNhkH/D+V6DU3dSgDQ1znlBo47GXYOMhudZD4+yuXkxA7AKAEuAUBfD2mtWbl/3G8jABjH2IE79zXyurf9ktqP9diotAcO7JZ7vH7OOlEHYORchVkdL63u/TX/xhtuOuju+zztbP6uM87T3lAERrFJiicA2u6tOr5lhPUp3k4dWPu0b7d8GsmlUqqlgaHtY+kSP0+dO3djz01x4udL8O4cENp0Lrc5T11HOm7U27NkqNVU6i7hFXeufV+UI5MpXex1tHU1ANCB5qareiomtv2+NX4O/le61txBXe1aFXh3XMjtXf2Kmq4nJNJc+sb3Ua7xHGvwnN/89TepBBgi/DjZ7373u9TCHEYfBh0dF8HygJ4KNgQYxfv7R/nzu+9kMp7Li5tXZADi+2ASUiNls2T5jGbUQZ1XjZxSg4EPsAAA44RK2Zm4kdloRAagjmseFFLjEaxiE8PmiI6hoQQYHYrxfUzmyWhgjUOgZYWyYThkYKJ4lt4Wgpdv2Pn1cwoq+Oak92NdZBpaZNeM508AACN7MBnhcIKayHJx8nMGumkZZEPiZVDNWeWfCwCMWXa/njjePycA6PfmQFzJUG0zVu78e/fathLgcwzA1MyjLA2uGTTPdOhPUoUbLs7ZCHFuquE1pow5ef7VTwIADSzjsc2opXjaSlK2xgB0AHAZGIAAAV2L4ediAOJa4ryD/YKj5iKquw2kB7KhRRYcEgiqowdWsGa36eDiu3sIn8PJ9IyxNh3wVyq5TgGZNfYpgI2kYxNo2bA7JCEH1jMcdPzuZc1IulCCYb2mTQUgSHAQzEiAvrBx1kUKCRw0boK4Nzo14nPQ7cMxPGPPuWJCs7SVxiokO3o6JWDH9RQ23E8BAPm9AFoQACT4N5Wr2Vj6XYCyS9lvVyLHB/nsxbCZAUitV8/wEmLTsk/Y78FIRsNJBgABGJABqJpsdQDw0jQAJ1rmkxiAAABXNQDw2B0RAISmVG8yF5lMRIYILBUAPOyVASiblQAARIdJ6kMZ+JiYPdjrDAB0AXkECLofakkpAECds8Ya+v8RAOgC7mU5UrL3YR5Vu/pZUgtd1eA3/BgAkAxAAOhmCzBvu1b6DuYfnzOKMk8s7yXAZwBg10q3VFjZdOKsAQ05WsYQI4BEfCyD6RUgznwJBwAd5KywFE7e1VWBEH2FQCcEnNmuGftPT27fqQOAvif4nuPlImVZuR63mflXNqWpb0EZ/PPyX853Y2hoqWvsjAeArAoAqgOcu/ZFADD3F7UmBiwV70kH5ZGQc0GDGACAbAJigO/+pAzALRoawdczsMYZgGwA4gBgZgBqqfenAYAYO90arau9d7mNmpzWuc/5DKrrZ8xJB8CQJChBXGpW2hxLiULXabPZ5NPbbEwJ7tYBwMBQKkt2eVVeotucKPwUAFCP1uP4UKPJ2boM6HSPTQBwAAApHm8lwAAABwN0TH4pnaEDgBAvRNn+MgGAsl5Kf8+aA+l2cGwrrw7sVK6HwKgigMLuztoAyJnA1AbdKygMRp37ACxR9lLLFgAQnX7RGA1NP969f5A/f3cvP3x4lMfFThbbg6wOXdlhnzEA8PZ+Ke/ff2AXYLDgkGiLDMAmALDXV7b6nr6G6Um6z2PJRNwrq6GGYEZnz9EBY96L6e6BAYjEG5KJ7ltpRRY+k22bk0YQk4zwHSQgXYuYDEAWuOt+V5QAk8HELulVZk1k/HlSNcodoezXO/36+SMbKt6bA4CcVybZgGtSn0+bmgB8J2AHeRjqlAYWL1RBAwC4BwA4wvxT9p8ykutBOd6DP8ZKFngJaa9vBgBnAADHRxl3qwzA0vb7fI1J/ucAgNG+wz+JwF9TrJViA2PcNTUQZFLZGK9VwCKXJee9wfcvFlxXtgxnLNX3Ed0n9Frz/pc1UAvgsOAWlsw/9ycASKud0TOeS6iW9u153Yafz46L952YjrZ3VNZpTTqqndVdjuW5e3S/gD9b8IuahnQLk7DxOT7xxzYg0YldSYMxrDMm1iPZqiBV6P3o3CmJVmRw47tgo8e4p4UBWF56vt4GMK6SGLX3K8k67NXK9MPL2dg+/umensSHyuduAGC6frWrvj4dI0rHfnXzmbonphNFYVcKIiuoxQ5tFDHtqyD/SAWZHx+gI4HuJXBAdjKdvJAXNzfUkYIxXSwfuGGggx41F+hUHzR7HjIEbrwS4JJKZt0pUwo5rungZRkaCuqzKJs6xA089flVEBDfgLPnul8ALUak1augPTZWZrE6iPdgtNWg4yGNh1qGCMAvBuwpw2oLBTE5DaCXTFAfIv9em/sl9dQ+UGq8+fecEuqTJIslK5pcvmqlGmUX4BYtl2j0m9Zr3sTygLcZludkHGpGyujYBHFt4/HPxMWea/ibjayLX5YBTJOh0YxZtaugA7lpHL28JwA+/iyc4ZUBqFw6o9eOTE31Gfk8Pqfh4NeLog/OP9eis/nj76tGkc7RmAFM7xfAVHvXT88GZsOlViqOM3Q3qobPM0fcUFHKIigB7lD8emkMwB0YW3DFu9B8UkcfIuvLxVIWS00ewHllia8BXZ1Bn/oyFFwOY+jaKtTDaWhQQFCIYtUnlqNOp5M01bx8DKAQvs/bs+nsJbi0O+5IIwPOcmDo7pnjYPPFr6kJho3rAufS7nmaWcfj8GeTQCDvfkynUsXuvWTlyHO7MGyHxWEUugb7bzCQ3VZBwlyWMkglwOrA781ZtcyvOfksL2IwpaBK2uDlaAzAJRu0rNZWAow9wUqIcO8ITCIoj8ANYwlGAHSGri/mLAMedtHAZCG77aN0u0v57GYsX729kq9NA7C3X5MB6GW5LMtgIkdLODFnwADUhNRYOuwQ2qNeP5x6QjanrRy7W7IWuoOZ9IaXImgC0h0z8DhslnJao4nHQnqHJQrVRbr7VA627wAEncqpN5HBZC6d6VRkCE0yPIu9HHcLNgCR7Up6u710qRFm5XzppzakglCVrkMHilzoHx3FtDmVvoy+n4AWDd5cE6y612WHp+4wP4+5W9rSJhvvdi2+V5aatH2v9vfgkCRbVDSPcGZY/q6PSfVomNss+S3kNVzXBZ+moLdnxcE4s/nT64yl35vJYISqhxyIpM65Vga8AcuHQe6JoAATKWT/oaMo9MW2qSzU9xYHe1JJqjUIiiWjapvznon9K5UQVjommi5VZJuRMQefTJ1W7sHWJTYbNfevtBt2dd+pz43oP+heqV1wOYbFTz9WdT6UQFBLsOONLKJj6oGX6fpFBmAHWg32dz6noP8Y9382YbAkLEEzXnpXOn3VAOwNAHIAAERp6AACnyK7I5u6IOkEABF2TJvFAKHQEnCtIED3TaxT/NR1i/fZDbdNK6pgT/J5VxLT1fFhAJKekl57pXw9vodrCvrW+owcgNGGL2WCsebnWJfX565bBQgyS/0poXccU89fD3Z8Pjkrjc+awCdYU3o1if3F5+7dQw3st/JtrGkCgCYP0RmCnTZnCTABQDC38erv5IRE03ohu/W9dDdrGez37AQMhrcImOPaXIWl1lhbZSxF+QZtCgTgNwKA2qAHund6OmeYkGlFbUtdm9wzuMkrA9ABwMfFXt69W8if/nwn372/pwbgen+S9bGnAGCnL5vtUUuAP9zJbr3REmDu0QNq67KZjvt5uJcupCtQrgsdTQUA93jejJ8OjH3gRzCR2Oky4Qfmf8UnDR3nHSxGchTrj1UIBvgl2xBMivubTGCOVaJjC8AMDZQApMK+ADT00K1gLWmA3tdGjh5P2U8nOuA9Pw/jAjw7iyl9Tfr9VBoseRlw8F/p27EJkDYPAQEGPpKX6+JntIO4L9zHagU/dUnNwQESstCOHxTdbkP5P54XG670Ta+RzYtQvIE9ZC/D7kFmw5PMJ0e5morMpyeZDw/0laAP2EUCqgXfeYoh7uMU/U+XUvH7iu9R67pgCEU7wc9iTjfYvuz72ZglUMN/z4mgVHb8jCqjangRj2G7UYsEVm0pE+ivW70SAHTCRBsgWNrTElhsbnjy6QBgenYmSeFXnvX2SsZZ9d6aEnPPAf4qe3tMDJRxq1WclRVrz91X8v0U8XALHuF7RCR8+TFiczR9Pkfat/JeKvuYnYdVVAQ6z/kxVd8pEYMK4lc6ZyoZDglme9Ov0eP4zLY8D+KW+68fSw/tDXdcUzCvF8TJ9A6AG+CnX/f1xbUBgBpwsFuSgxxpESuARV0sZoz6pF7zlCiL2h/Iyri+umJwCbbKer1k05DtVjtOseMh2iH7eLj2n/1eAoA+kAz+vBxP+2vZrZ4HAG1I7PPsI5jBPytJxiGRBR4O0SG0Rw1ABMAABLFvA3nGzxEACOvy5PRXDGJsIkAR3EFud63jowBgdForM/NHAIB6XJu4SRepupBaAaUzJUXlAn4qI8SFExzenxMABNBUyUwVF5YAMUP2Mc5N538uAOgZAg+40+IkyJHHNhmiAgCk/hmCRXewWzUDqs/JAUy/vdKJSUbOPM3YhdqBaJRNORAXAcCqAfT5UnXovcwjbjAVFq3vwB5MJgdK12EdANQjuSg1fq52kgBAMAABsAAAPHWgZwNH/OcFACPLwcExjBUAt8RwsxtO2p5OHTd7BODKnWvvIsx5UCuPyxtxaQ+YSHGH1b4HMBIOOF5axlplXPjaTqU0xnwAI5HOt3Wz8+wgAtP48pIeDw7cYQAoqFn7zGDx4NSdDXyHiRDrPMX1/YkAYEocmX0H6Hoxncn1JQDAEeBgOWwWctg/SK+7kVcvoAF4LV+9Vg1ALwHWslwD5awJiAKAAHAmMhxMCQJ2yMYcoO6KTK39aSsnMQBwgCYh7QBgd6MAoOBcBADBT4BoewkAztGGmdhBBAD5/T1AAQCAnozSklCooxMANGYYxpI9hk1TDgEZwGA2F7BHmO2XrS3To4zl2Fl7xBNkpVf7nxsAjCVeGQTwe9DVmMfhCQAwNvpyJ87LkBwAtJ1ftcPA/VFmJ0qAh2AAosmCWivTAAQioWWfm/06AYCqIXgg8FcFAO1ZsxQY5d4KutH+gJ1Fba5qwymwA+N+Uk8YGLMbna0BVpvoego8rBO126YIAKZKBGaZqwBgcjpLJnnQAC4BvzoAWJ9b6bp8f2j1L9whr3eFdCYovCnsZTwmOvNaOSBZLcYQok0KTjfGnFqhFpweKIECWh/kAsAALAHAPnXdhM1YUJGylZ41evOKD2oJwPawAmRrlSAGACEBAFCwRUcv+kNc8y1AYdrXy4CHQGnphWE/tbGnL+l7hiZ+fA7/5wEA85qKATMBF5c0sLWqgGEO1vTzWBXWoMfWMLUirXScf+odBBqAFQBwcKkAIOY4AMDdQrbYa1b30lsvZXDYCvqHSHekWoH0QRwA9HXnY4/1q/ttFQAEaxudWVXLNfvh1pjAgAa/b4oAsNu4AoDbI8CmvhAAfP8g//bb7+Xd3ZJg3+7YlxUkU8CEMwDw4/1DAgABIIGEUQcAVQOVClgEAHE+aAAGQAd2hz0SVU4EI4zO1fSHgk2IDMAIAALocCmRyuws1jt9Hgw/1t5QpRnQtRJMQJZS2+Qu46GSBe7niMlR2Df6U96YhaSwKvDWVnUEkL+s1KLf00XjkgFJKkhA4x7ZLJLakto5NF5LBAAxjvC39LPQl60uXPflAQ5COx8VJk5m+RQA0DVnG+V8nojnngIAS7ukn4VGY/Oem2xZmXAqTJXbplxJZGvbGYKFcSs1++vxZhX0KxOeNfuaZCeqF6YJwbpd9fmYLsslepwRWNj5pgRIQYEoTvLp4F+yQO7rU9e2Cg6lBhIt0mGtshz1IXjWX0rgs6xUqyWannVUZRjGV9txMm7U8BCduV0rE65fBDVyA66VGnIRBHzeRZfVnjVsJyRe+V5JUrNbUCmqNmyozY/PcXzyXSOAaf6PXmO+IZfY8CR5Sp5PhhPNT5o4cHb6cne15KwYAIjui70emBgqwo3XdrNnx2CAY8vlkuW/Kj4PrQgEVlqqcA4ATMbW244b+KcuxX88AOhZPgcABz0FQymYC2afUUjxoJsAwBiAN070ottMOQVLJmBiGv0nAQDbMlNpwzjjBLcteBcwTg5A87qvlGyUY+ebms7pvKDiOV1Lz+e9Zxj8M+VidwAoOiac197EJtlpZ2LohZfGpYkxljfsOlXZwT6UnHCuVYLecOctG1Y5zmmdF2C/B4p+xJqj4N2YkmPk41rlMZAB1h8I8gTQvXlY7uVxfRQAgMiCs7MhbMjPDABG8M+vnUBLAABjS3SAN9S9ssBEWQmZechmGyHT7mLqecTzvOL5zDmtbZj2vJ4CADmPkGhBVrkPsEs78aEM2RsHoGlEzGQ54MdrxHcRCtimQjF8dgq04MS6W4Ip5/cbxeEjAJjsMBMgXXZtRxMQNGrBS5mXoM3rhPdmUWne2P0iwAAAeHN1IdPxgOy//fqBP3vdlbx6MWYJsAOAs75IHyzFLhhzezkBmHMA0ACcPgAcAIBgAA7H2swB4wKWgawzAxAA4HAmPQSGkxcM/MCGOGyXclrdSQIA0TGSYCPKQAfIycvpNJYTusVOr6UDHcDhiDgQ2T+7pZw299JZP0ofc4uAn4FIXhLK8urIAFRWEebbEaACygmpKabPE6yuNHfTGtM9s+wUHe3c/2cYgLwRBTeyw6QlUfkVy1y95KeeFeV8tuPQLhZlKpzb7BjKFUWgDwAgS/8AAIIBCAAQNiiWAGMu95AARWXDWrYQiseUMAezcwL7b6NA4AHsMdefy6wUBnbmpwC08YA429MiXGhI+roOGbVIO5qQLZsz4HedLzlgy3ZBG+jUmVh1BnqTBEjqIucMwDhGxSb7PMc/eNYFA9ADL9cBTBp/SHyA6ewApQX6fr1pf7YElY6HSgVQ54asq570h1MtAQaLqWeln7gHJEPIaLKmT9Rw9E7QyvwjP4iSAlsCwMejM8G042TTq8YgadiP4x7lZipxvgAAIABJREFUDWD82ZXzJdlhTzhi3vuYhHIit+euqVd+L11rA0Ox8Ubsj2XJ8DkGYJ4Pag/j7zVA2ZPfAcRwADAFMKZpnTQCmehF3aYCTd3hhF3e+6Mb6cDO9yZa6tOHdMdKdus7OSzvpbd5JAOQACB1AtE9Hg1nMgOQ1iI8VgKAYADuttRqUwYojmsAYGp4lW0aS0aDjYPdUQ3Akezx/wndfXuyWB4IAP6f//RbQWMQvL+TnuCfS+COSJxuDnL38CgfP97XGICYN4l94121EY30VOvSm4CQ9sCul/oscH/eWXc6nqSuvfRRi4mQACysHRFZbzdkEFZf9aiZoDRANDTesY7A+J4yALXklPM1aS1n/Tkwkul/Beaf+rvKeP6xAGDTHCcYZ41LABBiXG5vP7LqBP4XAFecOzZPgx+2Xq/IAKTu8n6X9JDbfGwAidMJ7JDqMvN5UFMWdgbNWPZsAjKbHOVm1pXLmciMDMADGYAdSzDie/V4qwBQ4vz1bqCRRZ4a3NTtl/tZEUSt+f8Fila+X2tCYp/XUmoFJeJ3yqYpuelH+cSsYqU4f726zD5XzuUzDMC8P1fHpbTzNZC3FpcW66EG0Jbr5emEbR2orSb8a/vvuaZcn7h/18At+34kQdF2nKkkbNtjyu+dO06pdZj2Of7DGPJPEOkY3yUNPovNg3zGU3hGuafmsbHkkY/BWQBQL9DBv5JNGMeqbTxq45Z6QESAMCbWcvl83NM7/U6/MlxxwoFgrc4s6Q2alxtAK2vMsgplPUHk/EhGIIJAbEowjJvtSvbIsLoeTgMAGAe7iUpKg4SSi0pn33YGoKO57kwlsJH11cZmgfBjEN8fsqNUj9cOY8SucPwdxt8796FFu3ae8i6iidlngEEqV0TZcKTOGliYdbf08abPeGe7hk7A8XPtqLNmwFonhM2mZLh+ZgbgvxcAmMsEjOnSAgDWGVl5+fj80QCqmsnzTzkAWNbhty68wrjEbAKOWTb9qDjEYWWnvzc45JU1aAGOl32y9MOFkpuMPY+XwUdcn5eN+3Ed7G8yyk1ltG6s2BXQM2NNulD8oG1omGeDEQMylgAv92QBPm47sj9pE5BOD3qb3gRkS+awdwEmowYlTVhz6ABHHRUVXI7PJpUADxDgo2FGBrd8Xbg9wBoHIMWtAnYFTRjY2S+XajvDE+XGHmTT8TKAFyXY+G75XN2I55J0Be/cQYlgZCwBjmK6uH44nbhnlpSgIQFALTTwgB4ZSo6sSUiav+FZ42/KEIWuqQJ/EQz0hibOAnRH1FmKuBYwEuMcQIbWAUDoCT4uHnlq6hCBJWndepHdTizawNRAkHF1dSU3lxcy6p2o/bdZ3zE4G/bW8vKmL199oQDgzWwk86HIoKMAIAEWADLQ5EJAj06uXQB/UxmP5tID+NcHm4Mtp0UOYOts5XBayUGsCUgfweGVyOSlCLSRsKdAFH55K7J+lN4RWoQrOeJ8mFvsnoiSp6kcO1Ppjy6kM5mJjKbQj5DjaSOHzUqO6zvpbh+kzyZSrPfRuY9uJJ5sAJOIpaPa/IXg4QHsT/0shctZlm1GJdpmMsl0LZVOYFy3PxUAbNo7oqMDcC3qNZUZ21LLqcmmVK6XwbHOTa4hs38+T8EciEFA070ziIoAoOmoRLtQAoBk+3WReEBpGgDAC2UApo3GkD7UCJ42st6uqAPq58e6A/DXPSkA2ANAVOjBpfUE7o3ZwdSJM1WYPO3wJ58FQf2zAMAnSnV5DeYvZaIxH0dTkyL1i8AUduBZ52V1P1Jma5vOVuvzb/E7MD70TdxeeZMPMAAtWFUGYM5oKzvMdZqz/jLnsgxY1ueNRAAAjrF2UQIMAJDADxiAewUAocHZ8RI7AwBZLqk6gLBBBP6OG2X/7rXZUllemO67KKFMey5st0k3xDGqsK+8E2cDuzB9zjsiFwOtAKBWpARZtrRPwf/k+BT+Sw2UK4/7DAZM5X6sBMv9AAAp0NPU89TtWQlA++/qs1g5aAeat7D/0IgzticBQHR5n9C+90Y3Iv0LtfGYKz3Y2kfZoQvw8lb6m4UMILfgDEAZywmJHhrvUEQWwG6WpLIqCuXEKPvesiIIoA8kS8jMCnpTDv5lm6rM4wMbnlUBQDAA3394lP/9N/8qiw2SbBM5doey2Ik87g4EAJfrfQUAdAYgnqVXKtHmWakxwT6w5Hsjlr97N22O/RE+gT6pww76uh2WpTLh6NtPAWpjrPE57vOdjqwAAO5cskKP1ZRAUCAJpHnIZijrEAxArrUEQGUQMFe9aFmzy+7g+LUEfLBH+J4pmCiBpUF/r7L3NJS/b/cHY+ch6Xek3iLPazIoYPbB96K96ff4b8jUgC2IxOxuveLfPWFbns+TudBRBHsT4CKP3wAATkcHeXU1kMtZR6aDXSsAGO1xbf38RQFALz3UbdWlbzkfCADyzqsAYAE7t1acpeYf1UCw5h8UDEACxw3sv2T3bD6Wshf+HOsAZ3H++GvjHvc0IFiWtPr53JeJv6uNR7I4+xB1QKzqX5wD1M697+NQqygsmHttwFybP9B0f9luNn+rnS2XEzfuzrXhEqoXGEEyjTP93GUT2aYrScBf1PEtAND0q/mBpb4fz+dMRCeUuaxL26C12MN4LC9Bb3uuPofScy0BwHhuahQZAAihbZ4IATkBMhV5dWQfRt5PmjoyHeGcWfDT1eYfdKRDEOsOiTsolfObwdbtxF8ObjRTR/EA40TxEt3ElAE9nYG2NkJwvaxuT50nB/i0FA710upE941VQ2maoImCrsFwpilWC82uoiYcYxJZRHmyVa//fJvtosQ36BtVJsATk6fxrTOAYFmiWh6jrQMwPveUc1kDLMsMQtJYewLOfzI41pJ2n/B6Pp2jOj/yZsVtKTRiiNfWhjum52yXV0PxW0qAy/ErRadLw5gCQnM0tVmOX3uV0eHPgsyFMA/LrFV1jVeDPP9eqaOSNKcqN5DL22obF+YnwL3+UFbbDrPcAAAfNpIAQLAAe2RlCIW2Af4BBCRz2ABAAH8O8vUA8gUAkGsLIR9EmAMA6ICWAmBm7LtaAgzHmVIHFPcG+KfsGoo0W+dudwYUwFNnmaLQPB6070JmpZiecVV78xB83xlyKDFZPKqOHhxwOIbxFZ+bNovIYK468tUMoJdwk5Fs2S0cAzY6MqNcSxDaRe4o4zsQNMeY48XxCTegII2CkmAAAgC8u32fRLKpk2gahn5/iQFjjtV8PpfPXr5gCTCCqP3mQfbbpRz2S5kMd3JzJQQAP391KS8vxnIxgAYrBNbX0uvu5ETRJmUUALA5dUYyGV3KbHYtMjD2H85FuTxl6xxOa9kd1wSJ+oNL6U9vpDt9JTK+QMQisnqU4/07AoBd6BHuHuUE0HGE+1HmX6c3l1NnJsfOSHo4F0CEIZqubGW3upfj5la6YJWAHURaif0fAUAMKpXPlQ14AHhwAJAA4XItiWInyWT7qnuCl3HjkWPeIOAgGG1yAN4YwecM5ijeBwPf5xcCGJR64bVcrRK7wlleT20XnEOdTipZx7PE70zwbXAfxxSwPXfbqVYAhURFtP+hLKINANQ9TwX445rhvmNGW53BzABU3dGJ9PpT6fdnLAkmCOh7YA8P40AAcLNdsPRvb6VzdAwPWxmcwCJC8A92oNoG/37c7yL7j3tQKikqGIAFNdztPX6yezQx0mxk2mx5rOCgf5IYgDbGRda7fF6+/8FX8WeuHYEz2Odgr4N/cdyfG0hU9h6WBCpjeYDgGGW70hOCwNQA7mhH1VTKUi0HA8iEJk6cCzaOeMbUXSMbqk+tx9Fkijbl2sgHzxsAJ/YYJqhVnxOJHVSpeJOeXhd7KOYC1upGDjt0LUdSQseT85/M8qxFybkXADPYduwV6BiKz9O+WqlgUwDk9jYd3xJNac8zoXLX8dGxNMYLGVXGkoo9Z8yPckZVPAevN3T+xHuw6bANfn84t39Xx1knsmuyxefOeUfJA8QNaB7Y05JH2cvDw6NsNiuWQaIc0jupjmcTuby45D6ISqEkoUKfQP0LsP8GI5AL+pZUs+ZQkGcxiYde/4UItF4dAOyi+uiBiZr9CgDgXQYAyQCcJgDQddEcwNcxMbAS2uW7Ddc6hGbZ9G+PTrAAgKClp5qeVd1GkwES6FAO5YSy5AAAbnddMgABAP7mf3wrd4sdu/eeekNZ7buy2B9ldwIDcFcDAAE0wQd07SqXf1HwT8+HyotOV8E3bNAoV6eOpfmNp73aLWoQA5S2OQt7o3MiR1y+Njc7tfnuO8e5wEYjTFDqmOEZY9Xid1SLdQc9+lt45khs4pyIER8XCyh30J+A/6bNMkYVRh2uxeVPyoYjbkui3T1nh+K+x+s+qW8GXwxj+/3335s9UaYekq8YJ7zgA/m5AAI+PjzQHngJcFwnfm1kE1K/esDz4D7dV4M/BH9i2DuQATgZ7uXNi7FcTEVmAzADNRHRZRxjuoFFUrAsoY37AxP2lUY+0IksACybuAlcIkDXlKQKTPNKUqDqs3jyjrhAsN1cUbyP6vmrEgANzOpaiXn1+7kJiI94vp6YJIynjWAfS+eD1m30N5oSsLX5VZSgx7LLRp8o6doqANTE7o/XUNpXHPNpALB6Vo93G6/lZ/hj6Xs995BNfl20KeVxYCP8/YjvlJ9L+1MLbFAyThUT0D2c8eKZJIKfr5wHJUCaNBhLLcDignFfJOkY4/m541c2Myn9wvr1uPSXJdDsRB0vAW46MUt3U2ZFDYBmtPF/Ur+1B5NTzFoea5ugd1ZDOYCLaYeTtQGATQ6Sfi2DDtWFqw8SJbrZ2ekyqGdADDyCwZZmvz1w9QeAB4YAv89SXtPCAuuPFwhRST27TyC/Pjig3qggduRNGwCBQWS2qt3TygnkDKNkxopmDe2OfxtE9cyp9F8YAMyOgZdE5TGJAKAHP03Ow88NAJaGr8zIl/PeS4SS5gMZfZjTauF0XlQz69QuKoDoPK+qd5Q6TXlnMnfwa12Hc/vwqH9Ugrzp+ul8DqUzGMtqKwQA78EC3ECDXUvyIMbtpT17NAFZrehksQkIBaE70qXwdV86yLIieDKQzu+HADyZa5qljq80BjZmg+GAACAaHQHE0KYYuckRAQ84rqkzq+oAYYwRuMFu+EaUxjNkz+k4udMVSquZHLD1jPN6GS0cSxeGThtLyEbREQ9dHpsAwAjmuX2ivfsEABDjjhdEwSFqHa+F99zrU/gaQdzH9z9oAIJEEJ12ta+pBNg1VCwwnc1n8vlnbwgAIohG6S+acBz3G5mOD3J9uZcvP79MAOB0IDJEsCIAq9YivY3qqVlpn8hIJuNrubx8wfKvJHyL8wJUk53sj0vZHlb8znB0KcP5S+nOAABe6q0t72V390E663s2Atls7gkADtE9eTAhANjrX8tRxnLszKQPAHAMFiAYYwAAP8ph9ZHf75+gIYZJ4E0+toEFi1oulPoctXswniVA0MOOJaZYwyOUGhkIXgIdZJlDeNwAQAWsq6B2bpSgQbkHVrhNajyNRjJBExMRWSwWlfmu+2STp2SgOdgKx6OsbX6M5+iy2ZGTAYAIprxB2PN2Gy3RiHIM/J45SQgadM3mAOQpABBj4//DV8HLP69+iuqGkeWDMmDofvUnMkDJYA8AIBihYITZnMcmj3Lw04oVDLvDWvZgbmEmJQBwy/JfgACefCCzDPYTzxnJBZMBcPZfrGCod7+ss7IcBHRwvwoAZkeYQ2cmL5cEK6ijeJiNY6XzXLbj9O2CnhYlTAIASD3okOzU82VGeQQCFVh6ri+i1+XMICRfCY711IY7k8q7hlbLwmL2PnfO0wSV/n869rj2j7if0USGo4l0R2NNGGBObPdyWCvDE7aMvgAAXeoI4p6V+dcFCCiQiNhSSw7jOR4iEa4AGfcQlIkHgDY+X+8Wj3JBrMvZfM77bGNfOlsIx6PemiXVdZ2qtiEdfyudTeWUFsRjCWjQb1UTIBq71rZLlFhSrBL0BF/BARfqtlmDouh7lv6Jr3sFUl0DWbUx8Vzxt/V6wb1juXrkesU4AFx+fHxkl+ar6wuZz2cESXRiqE1y7W80dMG4QfLBKwbIBATbrT+VTv9SeoMX0gPTezATIZC/lf3unuDfcfFeepsHGRzA3lW/5CRTavJxnkStpGTIrPHgbpNKgNGwAXYAtnuxfCQwCIID8oEOABrfVmtBeiMZjecyGF0QbNzLhCXAAADR9ffDx6X8j//5b3L7uGVzK3Sfh/6fA4BgAN4/LOTj7S1LgBPTDAlJl/WgTCHGAgHOQAZoeDMEA1D16yDBAtuIOezM1d12y3WGho30qYyFVbWdOhDc/4cDrhUCgJYM9WHCc2RlAdjsRj1l0xD4UaeTDIcjPjsAgPB7cI7RCGy7kywWS1lvd/TpqBlIJh0ao+nvbPYEANAkUBygVDtUJMta/N1yXyr3E1QWYA9TX6zPRmdpThsgCt8PL9w/fbLDMbEA5bSn7+PArNrBfG0cP/iw9JfQwMUqM2hqkHDIJcAAAN9+NpP55CSzoVZBgGmuNknJM0lr1i7Suw77Gn0aAITpqFLB1ebpOPPefkYAUC9Rx0IZgVhTVUZ5KVngFYPpIfxYALBsiBl+fy4ASH+iqVt1mFTOUs9/Kkt8ixnokl9lrJIkPc7rxp4/V5XcouvluXtz9Xpr8WpLjFWus+f+fu74fpwYzzL+bWh4Wt5n3bVFwjrLtpV+KJUasH6f5hzprG6Ij+M9PxcATGxEVLt9QifltliX11CR3tCrygSlqA0t0vEmIE0PTAFABwERiECoVpkLKVjROln1RC3DpHpUqjfhoB8WNh52Sc30jGobA84zTq2DE8ogGfhycuQmGd40gZR5AHkoZU4AIIJbe+jcVE/SZ9MOBQDBEjwHACqbUFmAPgHpJBclvdhkmhZiUyaVE+zMQssLxwzsGbHp1gX5bACwKSv09DIvwaHqAmkGa/wz59qrl1Txc1o13inQmWyRqRmBotIonNMEKKnP1ecWNXB0Ydau0264CbDLAW5m/FUMooHq+reivMbWhWtsPXcD8M8lBmCxb5TPNHbLqt4bSoCRiZ7IegcG4F4elju5W58qACAcVbyQTUeG+PbjLZsHMaCHUbQuwGQCmiMV5xFKolWzxcoKDeyLGRVnJzMD2+nSUaV+y/GQsrfqmCEQPBIY5IgeVQAcL+9A7Jn3cuZzzVcE6m1dsmtkbgaC8jpn3KEjsevC+PFgpdxOYKwP1ggCx2eAVTT98AxoPr+W7TgbmQGKMReZgbWOgH6OHbrfrZQxNh2NaTszq1AZjyjBBjCLjPcHAoDqNNOhtZJ0gKtYC2BM6guMGpHZZCpvPnudAMCObOUENs1+x4z31dVevnx7IV98di2vLicyRdYboNoJAN5KTp17luKxO90Rxnokk8mFXF680O6e1hwAY4w5c+wAYFvL9rCmBth4di3ji8+ke/FaBIAhnv3Dg+zvfiADEADgdv3IEuARGDsDMDHG0gcA2JlJp39FAFHYCRhssa0clh9lu3jP0jJ2EUaWnusPzro1hrC1jqfJZgNkJ6peIJgwCCKZWEpNGCK7SbXyvGQQ2y0ZgDswsgIA2ADW43MItvEC+Dqbzhhc4wUGJ64F62A6VU0iAL4x46/2zudgl6VbXvY9n825rzsDEPMRZU0eIDXvBu4Qm32CXQp7tpfKcq7D10CKMZRqub2JTlmUXXDNS5/P1cDQg3t8CiXAAHZnMhxeyGB0JZ3ThIG5NwPpOAAoYCEvZLPbyOGkJdt9BGDQ/tstpYOSxgPYQNZRDc57KCViMGUahAyqgg31+8n7Sn1f9Y83l4BrsKbsZGWvefBG++DdLpmxzABgabfSfpACQt8/0Cn0kAT//ZgV3WNLCrgT7Oes7jEF07EyOfQ9BLO7w5bJHQbgtCXqJ3nAyHJe0zqMh/Bzpf3NAij9vAKAp36f4N8QAvyjiQgkA1D9uzSJmv2eADzOje7q1AOE3AKeM0BAAwD3+5XstwDklPGFMcE6cxAwN+KoMgAdlEWCBdUk19fXMh2jciYkWQq5GAL+zsAzAFCTXgYAksXqrNPAdjF9LYwRGfPU1q0GgjHYioCtsx8wp7SB3zrdGxhQtAgNmsOch0HPLR3fSs/REA8dUgE4PTzey/39LRlVsCPYy3EemJvReCCD8YC2irprJmOSNOgMAISW43x2KZPJjMDW/giQbSYyuJDu4AV1ALtgarOxFpJND/Lw4U8i648KAO43MsCY9oayk7EBgFpq7mx5Z5Qy6XQ4ygbNDLdrJpeQ/IFkCNh/q9Wj/r2DoNI6nUbm8Qk+yURm8xcyu3ipDECZyK5oAvI//4/fEgDE+2gWspWBAYDCEmAAgLDbWwCAlCsyAMkWA1mS0NVjd+SeJsWoAWjltwf1PeBfuV2lBmC3ywSRM9Li2o0ahkxeDgcs/XUA0GMW9wG4lvceF4JsqwDgdo8y7Fw6C8AXSRKWHvcgFbXj2EfNYzAa3b/wxnoA2b2JCI6r9g4VPrl6xW3gOT+3BByQgKa/FIAx3w+dLejAtAOA3jBkuVxwP/fGLLSRDex1+lCWpG5iALoGIPyhL1/PCQBORnsZdlQGhT4f90RLnOyUqWkeJv/tlRvp/ss9tNYcIzOH3a7GREtkxbo/p2NfxBmpNFefhTfVKH0BLwmuA4AlIeFpoKpkELYxAJVBnudHW/TKZoXhFedH3H9LSSr/CuZr9fU8ALCuXVgcpbUjRXn8+vkKzFLXS8uwnlsvZQ8Cv8onAajy4T/x+3MBwDRHz+Ac8brKkWEDEJLBjNUe5Bv0+Ja+CQBgKXnz3PvndZRagA1dr7MPVU1snhvCTwUAnShUlpx3Xt181op3ZvBPs+nsyGuaDr7YnVLs5ZZ+4diovNwXzpUKoKvwa/XB2KAX6KcHsDCYNHAGFODfCrDBuVGgTP/tYJ1egdOs8W826sDDBt0c/6a+g5eCmtPcPZEd5OK6KF+IJcBtDEB3QLPx9yYNLWykAtj7MQBgXDTIeP+k139xADADfZn6WnYD+/cBAHN5m05ILympLjd/eiUAmEqyUifE/D0GZV7SxT/noFpZAapNg1cTAPjUFoXrwBpvBQArwvMAXPLsY0DAsiV0YYQjpzo76/1J7hZbuX3YVzQAwQAsAcB3794TYEDpHY7jDCMwAZGt1iAxnxTGHAxBZ1tEA+2gGRxIvADiYX1rYw3o6mkpjDNfOJKmuYd/6zrTMkdnGGZGZn0UVTMIY2Bjj3JtcyyRQVcNPjBKdC6Q9UKh6ZAxtmy8X7sDgF7CWwKAYBu5TeTztk3Oy8bgGMK5RWCF+6aYvWXqcY7dUYN9vx4wqPMYwk5aCfBqxVK2u7uPZkOhVWhjj056zsB0NpdZ+av5hXz28qVczmdy2K+lh467+zUBlOFwK5cXR/ny7Vy+fvNSXl+NyagbnNbSRSff470cBf+D1QfQAym6AfX/Li+vZTyeshkV96L9Ubscd1Cyt5MdgNNTVy5uXsto/kp615+JDCbU/Vo93sr+wzs5rR6ku1vLbrtis5HBeKQdFHtTGQyuRXoX0unfyOjihQgbgQAAXMtheSfbh+9lv/wop/1S+rJl6SAzb6kE2FxOApMAFaCBtOF9s7x0pyW0WEAIrrTcLZeTYl2RnW4l6ygHI9voCAfG5ktgi/p8XaJU++GWY3Ixv5CLi7lcXFzw99vbW9mudwzAbq6vZTIds4SyAgwU3gBKvx4eH/j9/5e993iSbE2u/Dy0TlnivXqqXz+ggRkCDWAgbEguZkPOiivS+BdzFkMzLmADoDFQLfBUqdShJe13/PN7v7gRWVWtAIoJs7KszFBXfML9+DnHSb4ZMwEA8rcuRvJpj/Zxk82Lg6TDr5GarWTgVMiFXDLvTJUieA8mbbnMFNXs8LvkmHrdrpLj8G4q55T7cAEKIbPD07Hbu7BW+9Qa9YGavRQAoAKWtViAy9VE94m2MjB/kILW10urLWZqIqPMNjH+5IOsVDYBWW186DyuqCYosDg5Tp+0kZY4u6P6KBK+ikdkvbiuW/v5z3/uV71QOjhLjNjFH/vrg3xVU5FTct9k6QJbizGIPUHhw7ouGYBxXaMgE1LhWHt8v6qsiSF/iT0qP0EBLBvNU47d10KS8QQApgKMgP8kA40x7hYy+3EP610BFLLm1ptWb3esPzy1bh8WFvd+oNfMZ0ubTydioXVaLY1hCj9LAF8xvhYCe7wjNAWFpWwLAHw2K3wDS/DPG92V3WD3EkgYWGvv+s5cu7y8sCF+okfGcvyJtQKQPiT22p8EUoSCxNUk/O7/ArwgPmfbbQqQwKIHZjFxc+llC0PVOwdz7avSN479+++/ly/pYlmeI3+PfbfwMGMf1ec46zXO29U1Jfj8uz/6XZvNHMS6vnmrQlJ/NNA153oyHygCwCR3FhbjyFkKEfNzHr12x7rdoY2GpzYanmvd38CEbA7NGie2bZ/JC7AL2Mb37/Agv7fr1z83m91ZAwnwxgFAWITret/W9Y5tdw3tLV5E7Gg8yHNWzLOFzSYuXRYwjBx8RWORmU3nE63bobaIOIh5v1k7q6rR6Niz5z+wk5OnVm/2BAAuNxTJ2uoC/PrNnf3kb//Zbh4AErsFADjd7Gy1M5tMl/YwceuNYwCg5kDm/weYQaFDQGCzrdiMc/V7XtqdoHDgvZIA0+k290BOBQR1Xda60nCwbu0AYMx3fmodUQHJx3kA4cEA5G8AJIwdnoOBjuwe5iFxz3q9MwqQPIIZFyzX3IO5CgDm8ydYgh8KAObv1ZjFVzIbvzGfIv5iDY4xz1znPcSNsHqnk4kUZSqkJWnz/ufH2utxbFjVVCXAOQCIBPh0WJc6AgZgs+E+lGLFpr2QcUecqnWxYW6DABCdrYs6t1wCnHfQ3tunYw/y/J41RXH8QbOQAAwraqNMQszHvgsA1D3S27N9ouqBnicURyy0Qk6GAAAgAElEQVSeqgBgHH25H6TjTDhFARKn7aKqmAkAMN4fBa/Ya4Ih/yEAoIN6ad4cA/Bi305Fk/iOY/tBHE+VYOKW0h5b6BE9BNJ6nF+fPIaqXNbiKw/20UeYdbl0XGEScWPW7GhvUzvWkyARGDwkScDskcLouwBJLzg5iUwFgCPQRx6DHIsTHAB0RVb4t+ZkkffAtz5zkoVddUyUx17CzRS0/VH+LY4rz7NzH8LqtSx/d5WrWz0Fdc6f9fdn37EXH+37HOavq714/uIdAGD51F6in258tAz3AMETscJ/h8VfDMCtIdMLNiBAHIBcFZUuAJB0EsGog62jIOgIxTvM7tUkQJsR66Afc/F5kYyL3+kJugdVvMePRYs+MSNgQgqknRkYEhM8AP1ChydeIelNl6joApsS8McG8mMegAcT8cj57gN/cW/SgnfEOPrxgZQ/sz/ki0TkwMPO31NNVB5bWD7suz+cmvwYzvmYaWxuupmPBwfHfOXIr3mx4L6H/nsg2T0wQ60kXnsXrExsi/FZAWALQLmQ7EQgliZ6cWEDOI8DdkZIlVnC9wQbN966HyhUukrFwpKuUbGJwLAozHyT3Ct1uYxrGZIuzLtbzbY6MNZaPZlcI3e5uV8mD8CQAGPMTsAKS8oZgFfX12IMEJRpsUsS4JD5OtMvVUvw7ksM3GAAag0KOVLq4Ab4RpKmz0jrVOEnI7p0qqVKc5aYdhXPLG5Htduo1pEjyWi1qhXX3Y+rJjmN5pLWm9R1ON3vbTGhss6i8mbytYnFm+tMcM05hSwmxhO5jwexvilE9bmBVDeZ1wfAoiYDJDWZybWDTuX8CDlOSICRc9HoRlT6xATqAKwmALDsWOvX9NnlEzs7ObVep2W7zcIadYz05wLKGo2lnQy39vknp/b5i6f29KxrzfXYGja3+m5u293YpvM3dnX9WoHO2dmFAIte78SGg5EAKfYdQGeBxroeib2Jef+uZidnz61/8cwBwN7Q1sjMb69tef3GNuN7q+PvhKSzvlajGUAiZGV4BzYa+Ac+s/aATsAjs05LwMBmemXz+7eSAe/WM2sYLFEXk+n8AQ4kG3Vmq+YFY3C1sAVswy3yQr8/gBFK8JZrl7glRiANSSh+gdkCvF5d3Yp9D3OPZJgH4O18Ns+Sde6lppR1Og6Kf/755wL8kJBd39zoGEjQ+AxJrzptG/SHKo7BHGSfHSbAEIaDmE6rpbU7Hbs4vxCoQCJ3d3er50jkR8OhZMY8x1jiXBzoTjhZ6orLfi0mtvyAmd/eYGa9W9tqsXaPQzXmwUGsLGBE0MZY7nfdrymYs5uNyzjBuyTF2rMC8CZljIM1/mmNvvUGJ9YdPrFO58zqDc4bGXnyAWQtaGzMWhtbLyc2ntzaaoff38rWq6k1Nktr77a2nk/s/vaNgBq865izq+Xa5qulffrppwLRkJPDKOUa9xIDEwCENQ6AhfHB3CWRI9bpMD92O107zlfgrAzjS++lYKR0GsgIV/bqzRuNHZIcxTME5qkYCqAi7yzWmmZNbB/ZDaBC3yBT3iTQw+M2SU5V/OAYljbDi3Xl7OfCRzV5xHH9SeLjHvA9sxndt7FKqSegYCvwGSWF9gdgWMn8vKvmTF00V7ZGAtdyFp57kjUlDeSBPxzzgXMTA5smLpLC+TrIo9j/xbj1e80EYFw3uz3rDU6t1x9af3hizW7fbNeQpJ05RWGa4xv2+0p+10vYXRPJfVcrihQu58euABBos54JtOK6FBJgzmG9lryRdUh92HewfAGQAElg4tbt7PRU8wogIAA+XudFrZJFkkubnLEVMYMXk4h1Oc9gBPP+wcCtDaYTt3KgMMI9GvRH+hkABow8xhbd3BmHAIV+f5sqDrx89cqur66KCIP7CvjCe5wt5s3yBgO3FOAajsfIe32cjEY+L49Jz3lehY7NRgyx0clIe5qaIbmBqxfpDXuOubV7DT92xefMj4GauZwMLr3wU8MTEABraLvWqe1a51brnNnJ8xd+/GvWrlt7/c0/JQbgnTXXc2tt1wL6rD0UAAiLkOIK5zUanVq31VYBybu9Tm02fdBP9hVk4hsY4ClWEYDJTVbzJ2d/AZRN51yPuvW6J/bJxz+00ekz+Y5u633ZodDwYzxd2/cvb+zv/v4bu75DGosEuG2rettmML7XW5vOVwUASEzkUvBkraScxT0zvYkJDVJgIjv7j3+wAgPIk9dsvaE9hLHDOu+sW5cKx4NEP5iGfF+EI6zNvm75o4idszzBAZ7SYkBjK+VXAs6QvOLxKeCKcUwS7wXdav5T9aorvrhKH0nS/RyALF9b/k9x8JGcSjU4FYQdIC3kxykey1UtahwHMAyj9WEsWxSIJBSfgqji1yDloIXJ/3EGYLBKAQAHra0Nulu7PGnaxWnLLk+RvO+079B4SM3WUjzLHsn6xLrPvWrVuYdusVXcH5bIBK7uxaOPEj7cCy/uXwCAtTQACom7cMWSWcf35UBT/L/MCzOWMgBZJjf28ZHYs0XH+RLVKT53z2JhP3c7HCclAMjnF9YgFQAwrlNxnimPKyS/jP1C/VgCbsea3uyPNwdSy3kShRv/vNyz1a9d6bup9ySPwHwfcPzDgWq9JPmWx+tjPkZ+we98U+RB1eM7Nj+q8zry7XxehkVLAGA5APgo3pHyzzhuzX0V946zEh/7nHwMxzg/hgnk74/v0TjLcv5oFqv9psCCsHv7MDJV5OgE8dzTA3Z8kuDm82KvCWkaHrp+lTzzXfeGu6rcLo4zU536GDgEL6rA4EHToC8+/eI9kEd5SIXcL7tOvgH5VM7BoAAiWLhkyRHNP3TRS9lRiaImoCO6nmZeVDHA9S2VkySxJShiI5MvRrb45i8tvPsSAJjTQR0kcamcv8c94xwg9M3uMQAwBkPRZS0AwAOz1f1NoVot/2UAwBz0erxt+ruHUvnsfwMA98bXbw0A3K+c/aYBQP88l7i7DKFC149um+n84vtjA8pBUTFy0gA5CgBWfKF8XroBeTDSqDw3Wj2rtQaqet+PV3b7sLJX15NCekPAWzAAU1B9c3NTNAERu5e5nWTAgEyF11w6PqqfMo9uIcMvg4lYmDlP+XKtAF3wCG0XgaAAzSSxLTbAbZoPwdgsgo+yulKAxZIAHvrRPNaNLvyZ8gpeeLhwDj4OHYBjfcqBTJIlNYCR9KUEAKsbdyH5LSxa07oavycWtsCHTBqUyyrzJKMKAAJo5d9JwqQGKmIyIoNO1ykFms+ePDVYgJ12U0BbzQDclmJV1esLGww29sWnF/blJ0/s2XnPbHXnDMDa3Go2t9dv/9nuH7wz3+nJuQ1GQ0nASHoBrgAF1itnMQrwSE1bFHDUmjY8ubDB5UfWPH9iNhjZejK12e2tLd6+su303mZ31zoWSVEBNZt06gMAPJP89/TJ59bqn5cAIAzAyY3N7l7KXwo5qIy6q01ABI5vbL0AmFxK8ruCVUMH4s3a2eUCS1Z2e3Onn61W13brTToPBzQ28B9XW5svuXbOMFPinB5I6sTYSewMZ2SExN3lVoPBQM/f3z4oJ+h1aIrqXktK6GE3mtn4/kHHNDp1QAFwiSR/Mt9Yp1Ozy4sLsSQBqWg0oiRoCthodn5+pu9hjiFVpggAK5OYFdCb64ukst6A7YNEHVatj5nw5IQRUt3jI9QgfmCPH/SQgPes1+k4mws26Q4DdRhCbTUTAGjSukUyKl+0muHYh8l+r39u/RNAhHNrNEdWt6Htdt5hlOtWb66xmbTNamK3t2/tfnJjq+VUDLDaamFNvByXE5tNHsQEEyi1rQlEQKbZ6/cSkOwABkCu2Le1rRJHvAWDpQmDBNCJNQwZJPOIdVNzrgng42tCmVDUBbSTcALSXV1dJT/RUuqZz111rWWe12A/p6YAqd6D7JYEH4CZ4+LzAORCSg9QAJgcXTb9viDvqwuMyxubca0BdsT+YtbSVKi2tZOTE90TxVURvKqTtnc3VyFEjTyaBQDI+cOuIThmPPXaAJf+vBjcNQdK80YNHrHBbEYWivK/bq2ue//1BkPr9k9teHJq9cFQFer5dG4Pd/di8rAuAW4R9wGqLqbO+AIEBFxG8s915HfutzrAJjkk8475x+/L5NnH/svxLcRucwCw3WsbDXTYo2KuhpxQPqpJ1plHbFFQLvaa1IQv9jLWCzUoaPd0nYm/mat8N4WR/qDvQFfy0tP9Sw3seB33Cy829xNuCNS/entl01m+vjPnaJDlDRoiAeG+aL0Yj20ypamVH/lo6GyoXOKfx7WANBwf4GyMDQrtKtrU3HORn8vVVID4aDTwMVVr6Dy73ZEN6Pjb6Fp9S3wBuDmSBHjbeWK79tDOP/2htxtdjm0+v7FXX/+jMwCXN9ZcT8UAbDbbVusMbdvs2mpds8lspeM+Pz8XAKh7ulwIBJ+O7zVnGQM0mGIcMy5gAQIEAwIWnou1hoolNLcQ+3x4bh+/+KGdJACQBlbTpVmjPRAD8Nvvru3v//47u76dihWIBBhQcr6rCQCczJY2ns7duuERANAZQA4Ais1Ua5k1WXd87Yj8KvIx4jPYndwX1qdcWRUFXhWGUk4lK4NUwMql7mUMsB8wVxla+03uSgAoxgUAoK8tFSnoY7l4FcAKJrEYiL64HTCR96xZqsX/UIQgV3amTKhOOEZdk2wRZP5xL7gnrFMoJnIWvPvclSQUxWyPSICrAODpsGlPThsCAE/6sAYZhzP5N3IdS3IKbG1nXCqWzHz1Yl1EGePXwoHPYh3JADgp+tJaGuCtWL1FIk/R2M8lBwD1e0WKmYNNoRT0MRLMwSTbFpmxHDNFwTPd/zyfrQKA+j0dfzl+/FvKdWYfACwAyTRg98BQMRbLVTeup47vEY+3w67lFcAyHV85P/Y9F4vrkXUb57XFcVXG9wEwXrnu+fHE9Yn7VT3X/H6UZ/3I/6r4ReX3qhf6uwDA/Buqx1T9/bHPKa/nu0G6x65XuY/ujxcvjGRAoMbDu3mARe5eAe/2wMdUqImCbOTncR7FeefKwIxQ8677U3x/WlyLczviIVj93vASLq7n7/3wRx8EAO531isPrwQAS/ZfvugLQMsAQE9QE7qu9twlTVqXntcm2V1+EcqLXlIdlXDCEkpVb39/+rxAfIOhF9WfokswgUXZ9dcXSdB7rwTJ3F6yYTeODAAwDHOLrjTp898HAJYDOLGXqhKWR9DnfFAVi9mRish7J/SjL/hQAPBQH59vDL/q93/ohK+i/ccXt8ePovieCrOxnEwJKDmi098bh4/MlmoA4+8J6m0p9do/Qk+Y8keg+yXIVFZ8eV0Qf4vvq5wPXcHCN7Pw68hkdAXg94jHZNFcOipmSWKaS1w0z9L7q/OX5yTXxHx6R+LbwSXFFkuz8XRn31+NDwBAqngYagcD0P35vNoRwZgkFInhE4wUvgsGICyIx5qAhHSWJE0MwHrZLARGTch94noTkGgtqCcALrxUMkCwHDPHmaT52Kz+Pw9wFLghL8yC1uL7PwAAVNCVKvYFNZwChADgKDOVVUMSs0hQea8S19RZNj+nnOnoEuCmGDsP47HYD/lmHAbYgBxeDCklJazlVQBwt5uLUQXoRpOPQX9nP/j80r787NKeXwysRnfdnbMAd7WZff3NP8k7igdJ42effSZPL3ykYIKQCIqltkwAYNaNXgDg6ImNLp9Z/clTyXhXk6lNMVV/84EA4NNP9wFAmoDAALx5Zas5HoAra9Yz9p8qus4KETCygDGU/iUJIQF9zMPFbFkAgN3OQIwnEs/xDAlq8t8SKOmyrlhX+Bn3RoBDAIApyWcOMZ9IikhuHQD0edkHAOxAlKoJVBkMHfCbCACs2fDEJcPq+jymaY1ZSyAf7EgH9sS2TOwg5Ib9/kDf89233wo0qps3NyEh9DEPMrO2RnNn3V7LBkNn8pGnAIoAKi7mzsQJO6ayiFjGBCTosBFhlHKsSMj4ye/qqk1Sq+Yl3nFwu/IGMiTGu2bHWt0T6w0vrD+4dACwfmKbDcfnrLJGc2PW2dl2ObGbmzf25vqlZH/Lxcx2c0DAmTwsd0hEAQPoVLve6viXaxiBTR2DpICJicwc4wErkNgGtpgSyMnUlrAI69yP1OggDPS5vjLYL3cHYq3oWAn4gGE962Q0kakmTLEG0FBphbx6hRR9J+AVRlx0vgTwmC+QPbv3Kmu7JJbm7wkfuGj8wxFxbFo/ls7+kg1DkpOPE4Pv5KQnYNbjqMR24H5ht0I30xSj5QAgsRxgFA8YbHiM8r0CANttg21cR+aYvEZdTl4FAJsCqt8FAN5z7TYbazdh0PVl/wLQA7DrACCJ90KentstTUBmhhfgdoUvrMshI9kHFMgluzEfeZ6xTKOLiA8Bx90/EPko183BltxrifEcr8fWQL9n3SZh5TFXAM65Liejs2K+8ly71UnjpJ8aQJQyJI4d4Jk1nfsvQA7m7marMclxRR7BflkybZmjsJnNelQQcNmbcR5mqem4QRzudEh4s2JZljgGcwVmrAOAeM5SrJhbrc44hoHLOAQAbMg3lnvO8fVaA2u1+tZtDq1e6zkLtN61FgzA7pltO3QBHtoFACDTef5gi8mVvfzmZxkDcKou3vsAYMMms4WaxVwCAHa66lbPWIBdPRnDzp6lru0UYSi+LW1JExkA/Y0DR6w1zM/lZmXjdEGGw0v75OMfFADgylpiANKEiC7AOQC43jRVoNg0ugcAoADb1LijygA8AAAbHW++1mhqDQrfv4gy8dJzBmBdhZS8oKquuMm6gGIL41LxHB1+N+vCd7RckTx59vglYqH9rtw8J3ZakD4OAJwSACzAqGQ15e9NbLMiTC7zFb6TfZQ4jr2I14ZXaX6Mj/1fdggUhrbeaCS+K5qSRDEtBz593UsA4AQAkEJPaYMRTdviO/canLS8yOMFEdxYVpL3Nmsr6zZ3djFq2Gnf7AS74fbK6rDPU3FRMWkChwDNRXhpIMP3xjvx0DkAiobUX7Yz7uWvxjRJvhj3TD62RS6Qmmala84cK8G6RGDIGOnHrit7xrGHipkJsBRQG+cSap4KE9CZ72ltz70ewQ6q55u+UOMhk96GtUh+PFFMK8ZVCjZkiRDHdwwATISkAwAwywdzgLIcu0laHXhEQZiKg94nhhQNyfKxf4RwUd7vCiAWnoxVAO/I/HnXHOFa5oQuXdvsDVUl47E8voxHSpVVfES8/pcHAKuA6v54Cw/h+J4YvyW5q5RQu5S2ZLOqf4TGz28CAExdhWnGWMyxTBqc5mlxHxnTvwoAmDX8KDGI/TVybz+WZ2X2/I//zR/+UgDgwaA56NKT0V+zFzfSuYdHVQFmpQCukPgWEuD9G10CgB5MaoLlTMQkxwvQReBgTonm5vJ7bYOopLgpgf4GAFhLgSXBqViABe0ysRMSYPPbBAD3u/4dIt7/OgzA3w4A+L6NulgoPoyd++jH/SYAwHd1BzoEAAOIjkF4fGOsUuBLiXkCJDPJh1+CdB8CgCuaQrhUTAB4peujA+Xx7mQgXLw/WDcRwFUrumUFkM8Jad4xAFCshToJ8U4JymyxsekSP5uWbXctm852Nl4i+UsSYKQLsHXqjd8KAMjVCsYEFVOALQDA/XuVFQzw7cnMzkky96rJj4LH5eD0oLQSkKVRWZXH+O3c92/M16xonCQgFEYQ3qWWTL1DRgzzMfNFLAosCVgs29oDRiOV9LUvqvowFgjMcosFB0CTr+oeAPhgG4FSaQzCtGk6K1Pm7Vpz9wHAj54/t5NB39qwoNZL221d/qsumwkA/OKLS/vy06f20UXXbHVvze3YarWpbTcz+/7lz+U7yAMT/S9++KUSx9PTczFcNktksDCrHAAMQMgveVP+S4MnHzkA2EEKOy8AQJvc224xLRiA20YwAEdqAtJoj6zZv7D2EAnwqUuAd3NbTW5sevu9bWb3YoV1YGfC1EPajFRMU9fvqwOAzhQhscVDLDoCbzc7m08XdnN9p/kCa6fT6NhsubDbB7pMcj47AZ0AGmI4rdcFOACzoNfvFL5EyPFW26WSdk/u3a+PMewSYJgkfhok2M70aEpWzGMczUNOEiNwOlWyOF9t9freYKREiePiuzHl57sI1PH2AgT7/uXUsATsdPDAgh0XHoM0+IDlyG1o2Nn50IZDmJYNsSQBEzjWtry4aB6UvHmT91HswwA2FAO6CfADXMFiBMaQOoXSjEbS66XAPzpkSnbWaD8KAK4w3EKM1ETWvjZrb8Xy22cA4v04tt1i7KxPQN8EQHLeM6SgaU7CcEIOrGuyXhWMtouLS+u2WqUPG9JiJMAN9z9DTgzLg8+LRgzOqE4Bm3zF6mJDwdbDmzEKIEU8BTs4MezkAZaSROb5dEETA7Nur20np6e6fwFWMeYYgyRnsAwBabhukrrGeaXGPyRLHB9gE/dCjMx+X//Hq8w9KJEAD9Rkw70xAQ25J7BAHXyIYkQw/LqsZc2Gxmr4AobfDXLVTqsthlZZ8A2peCSKDsgCfjBfkAB3+wPr9U9tMDq1JgxA+ouPZ3Z/eysWIp8pOXOzpfE3F/A+EcOLZkI7eXfObDEDrJ2nJiHOsC2uOc0i6FyfmEL8kKQacK2F95fbXPhyD+O1fL93iC8D8lxeF0zvBnuWOqMmq5u6Fz3wzwsAEEAeRih/17qYwMGwqvHvdvCRAgMsUkB7viPY85PpxFlQaQ8L30f2B8nCpzQHgZnprCY62fIIBuBQACBFhVbRQXi1RKboHm/hk829vLg417UBAMQj0JnBMFWRp0+1RjB+AJCbzY712gNrN4fWbvStZm0BgLU6BYS+7TpntunQqf3Unnz6pXv3ZADgdnZtzQUS4EkCADtW65zYttG15co0LwQAXl5YDwBQTXBmkv5WAUDGwwYAEJB46QU0l5H6ns98HUOL3tVtODyzH3zxI+sPLiT7XWwaNl/XpIyYz3f2/cs7SYCvrhlrDgDCAFwCRmcMwCoAyPdoryXeEqDmTYjWkvy2rVb3LsB7MkAVxoi9Ss9fxoDL7pPvZupgLmAsY6VGl98AcPIgO5ewuZQ3El4HcFSkTJLFkP/ytxIwpDlTik2Tvx7PR5ypPE+edPGoJucObgV4o4Y5lU638c5STu9/EbCemLUUOWI+K95S115nvYZ3s2SLsmlY2kPBAHSmt+9ZxFWlTJrvOAYASrrNcNlgebGWhUinsbVee2XdxtKGHRphPdhmPbHPP/3IjxWG8jIasTgw3+theYEUvow/c3DMv38/captS0sJ3Yfkp+bXueY9zNKDtVev4RqEbzSARvaZVeAnz8nzJi0H0td0QyPeDS/7InbOmYpZPO2esBXQLElKdQ5h5xMEhipTMQMT9fpMNZSPa25PSID9c2PMVHCJwCISOzHGq8Z9xlgsrmlWyPEbm86l0ugqYnSt25nMND6naCJyIOl2SX1VGl3el3eDW8Xn5xdDA8kVXrlc/30gYDBy9yTLiezwLwkAxnrj+bGfWGFrkvJnt1GpGfMjfxwDNmWtFISxlCMWzX/ifrwTzKs0By2IQlFIyVa7KlFH5I6SRJb7/etYqwzSyvwPvCHOsfanf/An7wUARQPPOveVvle+AcXDB310pysvdgAngbjuJ8nBAIwZ5t5J1UU8bkQ084hJGZ8VKGt42McNjqPT8zrT0nA7mDJKoEP5Fxc8GZWHdLhsphCSulRNqXgWFhe2qIgdH1DlIloCOsf87HKwYg/4qxiDvw9JzxftvRFeGTAFABH3u6i2PAJg7XnclVTx6vpR/b2QaicJwMHxVz732ETUGHjkix49X72+nIAlsBwSdH++uI+VLyhYKY+Ype4fTvY9WaXhXdc/KnIO2pUMwYJhWjGQZaEvKy0EVr7xHAZmPr9Kj7b9I90D2DND91zOKs+CFBSQZKq6nExOlaaquU5d5s7z5cqms7UCXv6t1g1bbFq23vHPAcBaA3ZIU5UmgAUq7iEBDgZgdP4ND8C8Yu1BcOmvkjMD/VzdnJoElgCG1wMW5IBo2fE0AaDFfEjrUqqC71dR9pl/BXh2RPavSu9exXIfIAwJsEYdHlKYUlOxTdc1rAqKQoWCMfesWS1XOheaPNCFV0knVeXkGchnFp8P+4/u5gSqCQCU7I8EJm3sen2aj76eOuhI4glriUQEACtf4/DQcvP2AADLccWQ/+TjFzbsd60JMJyYU3VzJgWNPlCTfR4MwMuuNVYPiQE4tfVmane3r+z21iXAAIA//pM/tjaAlbKbum3mCQAEqFDzmCyC3TXt7Py59S+fW/3iCeZYtlos9gBAALyQADsA2BIzDAlwvTmyRu/MAcAu2S0dY+e2nDoAuBzfWnO7tH6n7d19lxOXkSYTfMBAOou6Z9hM58/1w78HWTBAOWDENQDgYiUpIpJSAKDxdGLj2VyMFIA3wDTkYCT2JBw8uB/co4uLUwXvt7d3AgUYD7wGQAcwh/F5e3dnL1/eKze+OHXTcpIsQACYHi6hpgFGTYBup4/nl4MiU0BMwJHkdwbbVq+hC3OtZnQ5vb29sYcHkhSSeFhCXkldzJFMkUT4o9M1Oz2r2cU5jVyGAu5Wi/Bk82YKAjBbLtWXtFqNw9J83LmXGK8ZnZwIXJZ/XLtpg9TZmEQVJtdqDpvf2Ww1KIzNrjV6J9YbXVi/f2nN7rnZrm/zxcbq27q1OySjeOYhq57a3f2VTaYPtsITbjmz9eRe97y2WQjQJnhfyvNwKQYdUu1g0AC4MWcAAjmPNhLf5HUHm6vYz3J2A+spXTvpLwI3GAB4RWLq147z4NoDNnDNeV7XKOReqRMu8l2SRdgYkkPL1zUZu6fO6jAOAcVIXOnyLAZpDW9BQEJnjdIRm4cD2A548Xp+0ihEDNPN1gZDvP5a0gsrAU/jvy12W1PgGWtBf9DVT9hM2rOiKVwCQAEAu218yVinnO0YzMH4LBVwBFzvWzU4B9DPkTncpqFPpysAsLtltTAAACAASURBVD84cw/A/oCSv03u8bC803H0Wj3rDwZJ+rkU8DdbjHXPSebXy7lNZ/feDGLpzSC0VqckFLAvuvZyjZjTNFNBss/xCNjtls2uGMnk0nkzqHwnDrAhWFfuVQ3L3bsk8/ztDQWRuuY5voKXF5daP7777jtd15B2czzcL+a3jyNn7nKvGTew8KJhg7pKwwCDBbPXQdQbhwTwAWhKV/FgFTPOzi/O9Tv799n5mX3zzTfyweQ7HsYbll3NU43dZDsB6/Pps3O7vn5loxPWGoBDAFNYk2vrdRoCqgFo8ROGAdhpj6xLx1+8/7asCG2rNXtWa5/ZunNujcGFXb74gkDEbHFvy4cb+/6bf7TN9K01F/cCAJvbrQBSAYDNti02SIDnAsMvLy+t3+0JoBULdDa18cQlwAA1261LwFm7WbO4psx/NW5Z+vrEPZ/MHQBEAvzpZ19Zv3euLr8UQhfrmryR58uavX07sZ/87S/s+gYw3YsUMAABAGertU1nK3uYzm388CC2YSTfwQKM/Vrel3iEAQCK/Ye3MkXXsnOs+155d/mQnxMzyHdWCioH7MoGZqUXMOPCxyPF49TkLQ3aalye/+75oHsFR36Ws0+kBMsaCfB6GLKAqDv5xJYMsJzZtR+5+m8RAx9Rwe29vABm4vgrXWz1WbCk2xRaiGtgvHtTnGDj5gAgyxAFhLwJ3bFcDECVNdI9Mv0B+68hduRSHX/rm6k1dxO3QWkurNlYGeuey/CD/Q/zn/2XogB7mzdji4Zsar6XyX69YRD3gMIDHvglgKa4Dwg07ecqyMi3F4aex8swo20L0zt8q52xHA+K1PnjUaVW0QDDQaQA/IK96MXxdL8rwFl+PaPJSPxNLNcABLVuJTC5AgAeNjXZH0UHgFTKq1wmTeOydM9S198iL5J6IB+DFTwkW0v9Vcc7s5fzZv/9xViRVcr+tT42D6IrcdWbv/j9PU0/i8+s5DLH2JQFJnPEW3P/mpRHerBeVAHqBMgfOzfNmYO8ex+XOJBEZx8kj8/0e8HqLQhodZExqpZq0aS1ejxxHhS3dFyVpiwcZ842LZ6vkkgSLlBKqvfxsCqx6KC3gd5fXoOyqU1ZNNaoy/seZGOg9ud/+O/eCwDyAVUAsByYbkLLo6wo7H/kPhPPqz/FpK5ekDSZA/DIJ4ADiIdDg9N3Orez9vh8GeZmhxHMnpKhkqajmn0AJKTf0xd4901Mrf1D4HjkA1DvwZeoosPOj9cHxrsR5Wpb5riO1c+pnnVeKam+Z29Apjf+PxUAfJxumzGzjqwGxYL9yEpxrNGHv7S6YCQwJ0UO1fFRZf19OABYTmTfgH0chZF7dcGICaqO1QAvYfCZApIcAMzvb9WstRxu3iVsf+Eu/UnispWBk0ve2fA1l8IUN2WfJa/LWUiLJP+SPw70eQVyboQtQ3V10avZbGW22rRttanbattJ8t+2d6v7FwIA5ZeSQC7WAQVIsZEcNGHZ79ApgFUV7P01Le5fDiZW55je90sAgN5F2AM1AECvZpcMUsYOQWMR/MDWwRdtOFAiJwBslZLrAsBP0piGU9KRrMSmQgIDQBEVMm0UewBgaiLSbAhw8ERkXsw4Nq12u5Rma93NJO0c+ouPPpZvG0DkdgP7D/CPzqpbq9lSvlGffnJpX/3gmT07b1ljR5JGMwqaBDzY+P5tAQDi0fTp55/bycnImQuNrm0WW2cAJg/AJcb9xeBu2vnFRyUA2OkokZrfXhcSYGSdHMu2tjYHAPGVGggAbLROSwYg3TuRZ+6Wtpxe2fT2lcCgxnphw4Gf32w+th3dYlMDKW8gQHLoACAMog3g33Kupjfy9pvOnQG4WMmLDx9ANUlYLgQq4WnW7w9V2b6/Gwv4jaR9OpmKpYAEiYQT8C8AtPF4JjC9ixSy3Zbc9M0bknezJ09Gzv6xrSR2jDBnMCV2MHJuwB8xGrYaIxwfDEvGisA/AUQk9A4oTCbz1OCCPdOs2eikrrIkD35D6DmAung4bFl/2LZhn2Nr6nrMJg6eMn4EANK1VcmMS5y4vgIhZjMlxjASSdgvzlxK2Gk15bMGCEiSjscbABUSLxJu/MLqrZ7VewPrjJ6UAKANbD5fOwDYbTkAWAMYx+PwWgCA/N+WUzEAV5MH2y7HLjHGC2yzs8VqLQ9ANeUBhFJ3W0+Y+ak1Qp6HgBkAzCGTS83R0pxTMZX5T4MfAYDIzRy4yfdJL2ykxjdrvjdbnVPiou6ayeMRNtAS8Cd5ZDXbyGNdUsuacXuL9HMh4CwAAE9U67qGAJmLBcFxGX/hb4dlY69rdnEJkNSy5WzuawwsB7q4woyt1RwApIt0v6vrtgn2cjKU5zUAf2Im9ofW63qTmmh8RJKpZkn1nTV27E8UmnxMleuyyzDpgFprJQZgr2f94cgGw/MSALSmjZG2AwAultZpdTVu+D6AHY51NkdyOZU/LEyv6WQsL7j5AkN+QNdYk+u6ppLkMn8AL9TZ1Ocv94B9tElHXhJ2ri8s3ixprsrZgh0YXePFrm444A5zDiCCdYAHACBr//OnH2nuAryxJgyGIwGzsJoAJuTLCSCc9g5v9uLyYcWOYfSfZINFQZFRmBLY8IIF7AA4pIBwf/+gz+T3AAT5/qvrKzUkcR9ivMtqNhiwtjU1npnr8vg76ck/tdHaWLdVt0YLcA4G6sa6HZiTDQGzYgC2aAJyYv02zZkAkr2IWG8iAT6xTfvcWoOndvnxp+iqCwDw1Tf/aOvxG3UBBmDBAzAAQIFt2wAAOwZDd9Drac0LBmB4AAYAqC7QBQAIA9Dlp8ulr53cW9YC5s7Z2aUNhxfaU9qdE+twnLW2WbNvy2XNbm7m9jd/83O7uprZal0XQ5ljWtWb7wQAPf5zICE6xx8AgHiTZj7QsmECQE52EXH/AQBLcK7cOnPmGOuL1ra0PwA2RSydAyc5+SPPT2IM4mmagzk6/hQ3ahyyRq1d4UD39ZI1S8OAD2MuFQXwRyyV8mK5ruMRAJC502x5IYp5p0IM+3hat6oAoBiAWfOp4juIg1PBgL1MFgbqdu7XT3Y97MG1lTXwl9xOrbWZWW37gKOn4iNY8znhhpXefWK9MMDaGYxo9mxndEY+7rFrHI9kwZADMhzp+UcfyQZE1hu8j4KZueJEa64aeXLvKcQ5Y30/dyhzCjEsDxoTeH4VcWXBcN5S3MtCtV8DAIyxEx7b/F70KyjylxKjyL62+G8VAIyxFyBOSJvxNo7v038SAFiO60MAr0oAOPb92czbe7rquxnfUwXSCvJDAK0VxdwvCwBWgdzII4NFW+Y/JRvt3ed1/NmD84hY6JEPq74+1iH/uQ+uxjpZjI/EePXffQ/X5xUszH3VaPF85VgOmY+hottvoJi/rUr4KnChNBk/FACs4heeH5bxX9lTY58NGN9XlUjX/uIP3g8A+mA4zorKGSMMhTwxjgtwIMVN/lq6EbrKGVMq/AIfaQISgFt8doRiBIU+BBJgF5r9oHwGSh1MgmKD8POiyrL/SFLKACQrKHcAgAUz4RFPteo4zumbPgJLoKjcnLJr/b6N78gGdmzg/msDgNWJ+14A8z0MwGLBLiozH6oR3kfYY9yUY7UCEH4gA7C6gUSSEH8vgRw3wQ2ALTaUWMBhAIp6H4h9pbtzMLqOLpyaR+XmRxDli92mDKaqFbtsIQx5vgNkacNMJlRxdQmOJCOCEZa6hG4S60oVZzpnE6DUW7apNW21BQ0Z2GaLPw5G1+4JmAOA8gCkk+J8ri6EuQdgzgCMLp97HoAY0uPtt9f90++mJ8pIuEoAEJ8qzY8PBACL0ZBFTVW/prxKE+btxSaTWC7l3K5IMgrJrAfAXoFN3lEUMVSY8i6JAQBy/jQb8K6aDfnhBQAov7klLDPYgBsFbx50uWRR8oA0png+AMDymqZ1NFWRo/MkjQvG4wdJtYu5QrLf9uARYMOblJQrHoHkEyVVHQE5OzVNKD3zCHDxAPz0kwv70VcfywC7XZtZffMgAHAxv7e3199JiskDpsmgP7DLZ0+VdJ70T229ILn1Mck5PwYA1s6RAAN4LGwhAPB7NQExWD34vta3tgX4btF0wAHAZufcmv1zaw/PaUlqBkCUPABzAHA0JCHdCizCLwwpqfzYqdqSPMC0BPRbLwV2wRTkd+TLSF9vbu7F1hsORzbsjTRuSSKn85kt1iTDfSVA4zFdKZ3pGA+Sj0g+BZzBcjKz16/e2ps3c+v18VJzcOPuDkaS2YsXlzK8F7MfUA1PM8k/3S9PXblhojE2686A0JhKkk8lRnxQHWYvoLM3JCiCqg3SYxImB2cDWGy3azYaIl0CYNxZq7ETWIgZukz2N64aUOLfgZ3CuIKjAHv/EAA8PzuzkxENYXpiCvX7yBp7kqk/3HuXYhhjne7QWp2B1ds9q3dHup94ADbbMHNGNqftptiJyLhWtjNkr1M1n5kkABDgZ4s89OHaltN7W87xw1zKRJxrFQBgBGAAQ0qs6XZJMYTzw1sYJpe6x6Wgkf07ZHx45Kf5D9MBNgyeYpqvMrtPa4AYvp6IbFZ4c3lSBquihsepWCMtJZzoL+VLNpmpaMPxNSWX7unYYJHCRKJxKQRX7hFsFZ5nTfAGLS49I//lsN2DygFAHnR/BcglQYbBDOADU8ir57Ax6eoNAEijNk96YRVjVK+90GoC4JCznwwHAmF6bfd1JQkFAIy4ryzARQCfDiJ1AUbSJQAQgLPft5PTczUC6g/PnAFodQGAdL0NABAgrd9BDupNH8YT2IEOAHLfYYEuYORO7nXP870XgD6agmj+wGpC2r9YScaJ5xpzV8xEWLeFJ6Zfu/yzVLBLLDz3lfMuwfiGcT9YZ/Hvg80bDEDG0ieffmrNRttev35l3333vRryAJrF5/O5Yoev1wVjnoJOPIJ9wzzdY//Jp9WLkRwHaw3r7nAw0Jy+ub7WmnEqOXlH+/erV6/s7g75IozPlndv5l6LYbYToIx0uNdmPe9Zv4eNxNY6XRiANFNaWr2xs27HmwQJAGwFADhMAGC/8ABsdkZW713YpnNurdETu/zoMzOaJC0ebHl3ZccBQFiDJ7Zpdm2x2RQegOxV6ggtmaxLgHMAcLOhgMM6uEgMQC8A+P1nclDk3Oiec3/wZmx3RgIq2VOGZ0+N47V6z1Ybs7u7pf3NX/1CAOBihV6/Y9tW770AYM4ADACQcQ8DUF6nNWecxvrOfQ5VlQBKOlZvsHUAjHLgJ/dy34uPmMEJTPa4BEVAYjAr3vT5x719DACEBcx6xPekGkQx9ugI7w9n38QcYJ1CQl+M0fflQeUnFv9713+KvaqSP4nxpQ7pYctAU6uIo90rkLlEMZSiGpYN+wBgmT/kIANMwnZigEfDN1312k4AINYo9fXM6usH223uzTYPttvOZJeSE7881iyBjpCw1mBOSR6YGH+JZef3xa8j+4T+X6BBW/vo44+1FnuhoWGdelNzXaxGCqIUapGgUkAWexd/7hIErBImAgAsFHM58yiAl6xRhg8fXxtKJl/pPxfFidxCgfW0jKdj70vnmMWfOfmhKHJk1+PY+lsWP/ZHTwmshKVJ8rbkXPZkxb85AJD4PO5fNd+r4iy/KQCwOP9HAMRj8usPmnCPvOjgvN7HAKwChJkyVfczeSzudf3NCGd5w5xYd/JDk7ds9jgOOPoLFN+lOD/eEl691Y687wMAS4CuQp57J66E4mL/9UVX69zXMyOiVRmF7wUAAyGNQZ5fHqeVl4wSgWL1RtGmuEyec0ArH1nl34sbls4n90Xxi81yWdVO+2WPdtQhMdaSkmjncX2CygmDpnhkg2f/hpW+XAG45FLifOFQaKfrUEnsH23qcWSAVQZxLrs81tFqb4T+fwQAPFgfKszQ6vMfCgAeTuAKwJdpBnysHAe6NaayuVYFVN8FAMpbIAuU8upJDqAL/IPdkJJwVexJBLb46KRKS0UCrPFfUObxeUts3dh4xYgNTxVvelHQoFPVNa6tZLcVwDM2hDh3En28reh0B0AxW0yLpiObdGw0K8C3TL5bRhI6tPW2aes1oCDm8u0DCTAAA4HV9fV1webiOon5kIKTXwcAZDP1JiC/PAAoZt4BIJ2AslSFjWv46wCACqxSpMHtdhDWpVnFuNxu1B0T+WN4nvV7eKk1kzTYwVl8lWRMD0AD42Ptsi+SbhIWmXqnrs3c43KeeFU51rgqALhalAxA5oBAmpYHkO5RWK6DJH3D/kAgDYHibos/1TY1zVirwj0c1O3Fi3P7/d95YRcndQGArd3UGnXO4cq++fanNp3iCVhTogmQ8tFHH9uzZx/Z2cml7dZNWy8SA4fOoqk5g8+Jpp2ePbPB5QtzAJAkf2aL27e2evutbScJANytjGYCMACjc3WreWatdgCAZ2Y9WlziAbi01aRkACIHPUXaaFsbj+9tu3MAkDkv2c3SmVryixL7D2YjICASso1tllu7ub41/PtI8ul6KvBH3UU39jCZqesxtEIHOlfOxFxtFKgzBujGSRDd6/WV+HEvYDiNxzCyzJ4+vdD1Q0q9WO3sxSfP5HfV7vXs7g4vNCT7AHguzeGz52oY4WbjVL9h9gBCAfTgkwVYRsKB7A9wkevNsTDPkEA64OBd+xgXzubaitnjJuVL267n7qVHp1Q1dwAA9/VXAFAbzze6X8uqXevWDlAleZ8BLAskwM+sCwA40P8Z85OHO13zTrNtnd7Q6s2erXcN6589txaS0D7JuAOAyJR5IAHeAwDvb20yvRUDECAItuhqfGOz8a2N71mnlj5dd3WxANVxV8WFurEWkuh5gyNvDOAdIV2CDxij1iYrEs6dLReYkNN8BLN0qWMTAOhNTZlWQfSD4NTrJbCO65ZigNUaBgagS8cGJyOxOJEiP9xP7Pru1iYzZ9XAnsQjD7BwNpva6yuSWv/MQR+AsCt5N/cUefBkDAhoRnNfDhulNMByowVYa2rowvrI2GwmcJKEkfmPJcF0TCHCbASJtgkjjGvtACBrDWudJN29vvV7XQGAMMSwa2irazAGgqxXic3MHlXEByUAKHANURvSRrpBd3v29NkL6/RGAgB7wzNaBMu/6/burfwKmW8BAKL6eP3ye5svxpqnsG9ALObziS2mM7u9u5GFwD4ACGspNQUBwEhgH9LQ6RxpOEzMhv4uI/zw1TowWS/jQsYR1979AZHoOXOIIgudR++vAQBN95i1/Msvv1LC/vbtlf3DP/yTunUjyy6Z3n58sKuII3itmHizqX6yFyjRREqaikWx7wM0a85jT9Cg2OTyX7qAv337VsD/+ZlLgAEAX79+bZMxQLfZcEAnX28oxLyeEy9MF+ocDhv4yXnDzs461untrNdhb3I5ZF3rhDdI6eDx2exYp9kXA7DXwg6BggvrSs86g3Nr9C8LAPDi2SdW48PpAvzwRl2A1xNnADZXczEAGzSmaZ9IPjxbbW0yn8kD8OLiwoasoTvzhjCziU3Ht1q3YQAGAKiO7vKIBOCFpbspCihYowD+I9OEuS2Pwhrsz56aD9GEqNOn8VBD0t+/+S+/kAcgAGCt2RUoCQNwvt7YbI4VxH4X4CIXSnv0UQAQEBwAkPWlKDR4hMLxsWZzfwH/QroaHccV5yZ2YcSW6tqNyiP5Q5YxjhcqVVhkLtOBPitYu5w9jWMVA0pZmmKOujdK0veElUzyUnQ5f/n4UAaggMR3NE2IT/wQANCZi2XTAN4bdgjswYDosNPZc9gnlT1sS4Z+7M+ax0337RPoWnSpx/JhZU3Wte3ctusHq63uzDb4H49tBxsQtUQGksFYdCCPtSSxJZMvHvObtQjAULk4uXmSAMufMHUojpoza7Sz+T3G5vdeE6CfNdF9m6lIUbylIAdQiAempJSp8SbFHr5LiruKP5mrVZx1mOcYut8pzi38/HNvP0na/R0ChdP/VZxMvxwDAMV4TYOmygD8dQHA0lOvAvBRtPtgALAELrOhXfmvf37RkCTZL8SLSkLJPvPuXwsAzOd7fiK5l23+90PiShU3qTb5yN99yAL2z8vxJZ+HAufSGpmzmasAYPX9vywAqO/KDivsXX5bAGB13FS/p9q9+sDiqqpI/R//6E8rKf+RoVkrffPi4vIzDFTzC66FJ90AIfDR3aSgEOUSYPeM4XGgdU4088I/MFE1q11Tq1RVsQWSN1g+CPaZg2XVqbohBKPvQCqaAIAqQJInvMcm9WMIcsFYjK7FleYB1Qlf/exYAA8HRGVCHfEle9eU2j/eqmQ0uto+vny977gfe2f1fA4B1f1herCQfJAnX7ENPSrN1m3OgeFHGIDFuHnH9zogHkyF/fsSvk2xdhTzIDcEZ/HPNu1jYHAOFueLkSQUChD46WwUMRpEMfFNXEbLBG2pKkZgAQh5zGtSrESYBOuVAECXhtEgwOM6yCbuQQorrKtOrTBvqHzP5oQxLdtZzyUwBguQimVbCRGByQxghk6l9/cCQ+RJBRCQOnsSQKnb756Ezj1KkFTgY8I55uNI5yggxaWLeGgpUMmqSAcS70Tx9+oh64SvFfsdsTKWXFbh1P3OigG6/lnFUUlduo7FPKmML6qsLqWOJ+gaOhXTDq8nvM6ePLlUIAnAwTFKKkl1neQmndBmSyOBiRK1GUyGyUR+dLFBweAAmABUyDfxALbDR+YQAMwktsg6E/gHACnj7GIzpOEI969np8N+AnfwpNrII05dgCUBbtjzZyP7g3/zhZ0OttbcTqxTn1uzgaT0xv7xn36ie9DseNdKGF5Iq87PnttwcGaNnXvmSf68Tp1Ztysxo/BDGp0+t9GTz6x29twZgAIAX9vq6mvbTG7MFh5k5wBgo824PbFG+8LaYgBiMA8DsF0yAG9e2XLifnCnSBtrzgA0GkQ0kdB4IBJgmDzZ5KEHuwyW5kIeZEhI8M/DB5DxgSSLq6N5YTu7uro1STbbdMwEYNvZZDyzycQZPAJe5u4TRxAv0GaMD2DZVRYvo11jp7m1XCzs8skT6/Ta8vZzY3bvZLveAtjUbT5b28vXb206Wes42u26DQZda7Zr1kWe2SGZaVm91bCvv/5G4NDJSUuSXFgRAWAw9pW8wzjrtvQ+QByxaGBELikepK603bbAYxiTjF2SDzETmO8NB40Y2hRH1ESijZTWPT3ViKLfVTdXmIA0m6BL55IGLY225J+7Wscm862dPfvM2sNL6/SfWKt1brX6wJYrl+ozlgMAXKzmYgA+jO/kB1fHEgTfr+mdzR9uxTBUI4zNWkmWJ2Opc3hiYTMniU/kkXg3tZtb97sHaOsPSJbN1outmHU0CgZb55+YdoCAsPWYKxR10rzi/6iz+z0TyKIxwBK1A2QiQSP5p/lKHbcum8NWGc/s9gHzen8Pnmy6fwBKq4VNxhvDVg4c+csvzRrthvW6fTHPWIcfHiZ6jn/392b0iHnyxGx0WhfQxHgWGLpF+s00cckqdgMATJMHlwAPAC0BABvehVoNXbR2N+R/ORoM7asvf2A//Yd/0LV98dFzB5UlwVukxNNtDPyxX5hB2so5N1pNgWPt/sDOL59bszmwbv/Czi6f6wbQAfju9q2OGw/AER6AyOhrW/vum586SA/oYyuX9s/GNgcAvL3VOipAP7G+UMRpC1DjGU8GWp222JEP46VN52b0TRKGCzseIHeD5N4ZlFyLwn+6ru1YtgoACoBv0Y2V4gAP5tfN1Y3GSadXs/OLC62LP/jiS/v22+/sJz/5qV1cIGOtpT0agNKvlu5Nvyn2uPsVJsl6KorzHh9QiZ1a83tJwelkiNfghTrBU0ijwADbj3MDb+t0vCtpeMVxjq2W+wy+fXsnojVYIATyxdS9QC/Pa3YGC3BYd8CvvrZGHQuFjXXaLkPkXh8DACnuNNs96/TPrNm7tG33wtonT8WyazHA11Ob3b22V9/8va0frqyxzADAVs9qnZGtah1bYrewcNCG9QsAkAfrE4UnZwC6HyQervydAg5rNx2ykXszxguLBO6v7QQosmZv1w27uZtI9dAfXdrls0/t8uknZrWumLd/81c/KwDAbb1lqxqNQJqMPF3bh/FU1zo8AAu/z5zhASiUPADFAJQHRSPZvyQJZoo75D+phmju8RtxNJ2WFSPKIsVZn0VcqMKud0kNCp/HWVtrd9sq1EQh5mx0pjHLHsB1QQoOaM18Zp3OrQwYfTlQ4+zT1PQjmehrTUvKEg3NCgMo91B+LCfy9x1XCO3FixEH48UMkYUAJuWm8mKWv7UXGwMA5PlQQKgAlMAu2OnMSwfW3KMvCtja52D6LtdSaDQEAM5sNacY92ANc6uUdhO1hndapwAxnyxsNacQEtGjk1/qSVJMEYn5JQu/tCYVlvaxf8hfPxENwPdkM+NFX/ZYGIHRSJBiL/EKe8XF2al37u40xQIERCa2Zg334gTFMy8uwKaW1zjKo2D2JSUMgGkeE5dnoiudvFU5WGIgP1HlKRrj3qgkf+RNV/z1ZfdgXlcAf3qv++vq7wGMVxIAL4SgfNgHm3IAsAQfnTBR/C4Ga2WcHTRJfbdSLT4rujh7DrdPoPK8Mim0ioYQh+BY1QfwONBz+L79e1L+Fs1IigYkupDpOCrNVvJrfAyQj/lIjPvuR4UwlRh+8f7SK70KJO4DpNEMrWo5VuI9aet7ZJ0ojpHmU9lrcmII66ZGcQLH4z2OQx05z9RnItYYrVPpTaUk+F3HtU9mOnYdD4hKlS7Utf/wp39+9A7snaS87o4z3IKSTLsCD8j2Edn8Bm9rm72W5fkBHwI64bpXXgD5WBw5jhjoormntsulxNI13uX1TxetwrqLYykozQfP+/sqRKADxlT1Jjy28cTrDpTHlQ/4kI3rXdfxmC9Z/vrq9C+/z8+33CCTdPYDgbb3nfd7Zn3xdPV48km1dx6PHNchaHZ80hTVgqpH4G8AAPQFIBbKBPBEdSKdROH5l7OvMk+9DRtnmyUL+QAAIABJREFUooD4pgpQ5wBVBGruVefzL8A/yV8JXgX++f/9b+k1mXyjrIqWV7YaIEkuqIYLNDig651UgmKVEODQAZMEDN+beqOjQBd/G4C/WgMfIKriPQGAm10jmeivbL6kq95SjBMAQEAvB0SS39ivCADCFlLAW0O6QsZcWcCr9/cIAKjrWxlf1QW6WPRTdOZGxwkQSBXpDwEAy/XFIxWGDYEkjR7Ozy8ky+AR3lz7cnIP4gBKkbCw6QD6Sq49hhE2EVtB3SQb3vgB36rSQ6yURj8GAMKayR9idsESkVdTszg+rjOBLoyeKgDYbAC4LCX3Ohm17dnTof3hv/2BnfQ2tl3cCADc7cY2vn9tr998Z612w9o9l4QSbAIAPrn8WObqDXOQwgHAuQNMeLPNF0q6nj//yvoXL6x29nEJAN59Z6urX9hmcqVM/F0AYGtwbu3BmdVg4aGRDAlwBgCOggGYAYDBrKAqj7x2FY0UAKQBAeUDuFQSgA/g7Q2SVZeRce1gliD/hUkEa6wtSWbTFsttAmRmDrSlphHEX6qRqaEO7Buktj0l0YDnAJyAvtx72F8wwwQgC/RjHgNINWy5MAGA98zB6ULJBvdY87tTt26vqQ6dYpG1GvbzX7wRM4wCwOlp3UHIxBAgD0WyLb9ADP7lKeiySliD3ugHkJCui3TghhHhjFetljSuSSERz/EPrzg+DwAQ4AgJFg/+hv+fGK5rwFVnN5GMnJ7ThbNv83XDWoMLG5y9cACwfSoAkCSeeac5kyTAjwGAIBnL6YOAgfv7W4GonqA6KBXVZkmhYIBK9jizuzEgPN1UffZwbeibQZ5UAH8LB/9QECYijMttm6kAwdSno2obX0gH81RQSFsaMlDW3e2mbg+TqU2nAGcwcFLDHDynag4uCVCq1+wBVtZspk6ugFJiY/YA7mvWgzlZr8v77uGBwo8fNz6SyH4BhhhfLouLpiSAOd6FutNsaoxN7vGzWtugRwFnY7X6VmCwAFyNrY6NRkOxhZECv3n1Usnl2dm57jesFgBd1qQ+cu/MSN8LHn4BYKOxHwHADWFID0/s9OyJ7nGvd2EnAC80NLq7sbvbNxojAMbRNIfs8OX3P/cuwFgobF3qOZmObQHwdnurawVY7t101zadFpiIgDaOptP3BPzuASZZVkoGxBa7w68127kAwIRnch+513TSpfBFkwaSCuSTnDNxBKDbzTVs+QByzYajE/u9H/1Iz/3lX35tp6d+H3mNWJsIWtQR2ucp4D/XlO7XqkEI5PBxGWsIP9lLOJZhvydwnXvKnOI4AKVevoTV6uMY/LTROkwGb253AvzA5J5e0uEZRqUvpRcXNTs979pg1LJuB2b4WgzxenPtnoCsC8iPMwbgoHtmrQZFEpfVIqmt9c8EAPZOPrKT86dW73Rsu7izh6vvHQAcXyUG4NIZgACAbZqAdFWGwgaDdQtbBMYg4wygbzy+s+nDg+wAWK8YL4s5ndFn6hTsXeeTLHROcWeliyyfNQoXMPmWNbt/mGkvGo7O7enHn9uzj3+o9ejtm3ECAAGc61JMLHZNMQCR87KOwwBH8o1cnST21wEAHVTwImk1PmdfELiWCqQ5ABiN4xRDJg+4JvcGqeigr7EaXdiH/VHRmZa4grXv4WFsE3w0pz534sFxiOmXwJmQ3/J8dAH+VQDAdwEO1bzjcQDQvfVk29DknsKEA7ijqdxSAKA302mmZiEN9/tMrPxoSAUoxrWW5UHLGyhxL4mjdkjymZe1jTr+zmc3Yv4JBKdkrmZIiRG23thuvVNhEzDw7vbe7sbEd4D6zC8v/gEQykcxnegxAJBjdtDP41r3/HZPQfdadX9C36PxEYX5y3qP1UxDoCVAv/bpusv0iTGYQ6P+0E7PTq3TBMzzfF8EhCBqHwGK8nuifS+BShRzNBaCJZpJf+M9il0rnXT3GheGv+mvCAAWYFcBCJZ5nI4hZ/8lK4+9MfZrAIBFXpeRCIo89T0A4IeBf4pEqlPi0d9zADDArsfef0jg8XWnCmj+sgBgjI2Dz09qqccOPtaz6vHuEbgyK7pHL0IFAMxfBxjIGutzywvVOX5xFBOJZrMxvtJ4CgJBfH4BeFbmz37j2ENso4qXVc+/9h///X9/HACsJrzU3jOJZByQ/0wnWlzAQx8EEhCfL/tfV3i6VIC9kOxWn68y7mKjKCZG+vgw2o5K1d4N3QP34lgTeiun62Mg0a8GAD42kKqAU3ThKm94Bfn+gAqWB3C/KQbghwGAjwF9xxaAd600VbPT0sg2GHSVcVPtHvRLeoQ8dtwHFYH3AICFG3k6uZxu7Pcjjv/4/awyAIvjUpXOG3LA1MJkX5LOJA8ikHMQzzfi+D06HPtC68w3ghZnAjorkN9jMUa0Vu1WlB+pgrKg4+u9mF5vC/8nEhj3lOpYM8lAifGorAPw1WtIzZAMnsgLsNHqW62OnMhZgEgOASYAAMNfBZZDyJOC4fbLMgAjmPTjDe8jMu7Kfcjur8ZcZqLrhrfJYySbVuXaR3JW2UArno35mBcwkuj98fdoThS/VwHAbq8jueYZQRVJoG3FGIPNBQMhr8ZxT5HgyQuu1/YuishWE6Ph/uFeckAq8lRs1ZER4/pkMlNlArq0h0SsKdYnfmFirWUPTwBdQhKeXXp65+yNXrezBwA2G+tS6iUJcMuePRvZH/13XwoAnN2/lAx4Pruym+vvbVODneEgAeOrBwB4CgD43Pr9c6slAJDOuvLVW5cMjc22ZZ9//gfWP//U7PQjs3bXVpupzW+/seXVT203u7bdfOn+cnVvAqKGETAAG6fW6l6UHoACAEMCfG2zm5e2mNxafb2wk2FX9+Xh4c52m4UMxGGqklAV7BAASgJqSXTwkVoqOcIjT01C5gAszgrE0288RV6/UiCPVAsAkH12Mlv669aexHkXvVQ5p0qOg91ibb1+y0bDoYJ55hLrAt1O8e7DB4q1RB16xTZz5th6VbfpfG2rBUAV/wCQVgIOYOx0AAD7eCM1BAJy75EGw2xjW6ehS7dHIunxQKsFc3AgMAL2KYkDfyexbwP4kXQqaFpLtqvETQyF1K2tCgCaN4sQm7DdEQAY8QBJGmw0khHAG7wWYXFRRrx8+tx6/TObreo2PPvEGr0LAYDN1onWIgBA9vycAch77++9CYgzADdWXy+ttkQO+qAuw7AAafaQA4DF1ADshAlIIrXeSCIc3WKZS1iwCdwTS9RBQIC/7ZrCAXFSAhSbBJJsJEuxAAsGoABAN3p2GWDTWs2+Nep9BwDHABjuGSmWb1JjCAAkWQOUbbfsu+9eCwASyWBHItmwbr9n3V5XbFTOjWtAwwfGCh6BJJvM92Dk8ppowsN+xxztdgaSdQPMTx7GZjUAQNhcsMw38nzj3jNiYd9FJ00UHpvVovChchnxRglzCQBmHTG1LlcAwHbbhqdn1hkO7fT0Y6vV+9brPbFOAgC3d1d2d/eqBACHI6thSrfd2E0BAM5tA9ifAYBi0C59v9V8XQCyItfzu87SiLdbq+M9zsdT/OBI8J2NReIN49YBwIWkfKytud2Nd+R0pruWUdZ0QIV2T3vNSwGAgA8OqvHz/Lxnf/TjPxZD8T//57+1s3P3dIOlqDGVmId8Hp9BASAazDDPqwCg4hZAgIbpXiIBxjpDx5qa5gEAfv/92s7PKRDA/OnaDkknDWwyxsrt7UbAMSTpyyctdeYWANiieUwjAYANkaubDRjiyEq31m0nALDmHZCRAA/6pzbqnasbMOMdsHsHGNg9t23nwjqnT+3is680l1c3r+3q5c8TA/A6MQATANjsWq1zJqR712wKxGNvuTw/t1PGQg1JPp63d/KLXCUAcD7DC5JGTBRuvLs7ALviFnmoOhsLmS0FHFIJAEDm4q7WtN7o0j7+9If2gx/+vm13Xbt6Pba/+uuf2U3yAMwZgGsAwE1NQD7XmkKRAJrE9gogUAldYgBu68A2TbH4DhmA3iQnWMoHAGAzAwBZNUMZAoCT5LnavyggstYOhmKFw7TNG09QgAmwS5LRtDawDtzfjxVDMGf4fsWiWaM6bwKi0ej+hfKgSE0XCoB6XyJYZQDmgN5ecp4V1vdisoo81eNi99JWPIj6LVRq7FUUdGZzAZrsj7B0sd4IH2r3A3TmLg8KGT7vnCEr25UF48eLToBwgH3z2a1NZ7e2Xt1rree8AOO67aZ7gBIDsCZsnNnLmGA9Ym6xX5AOURdh783nX27nUp53NCs4bqnl+S97ogfHHAdMdO47NhmsBWWBE5DPyQQUU2AJPnt6aafDgXf9lirDz1PXISn0HrO2itvhDMaG7Ee0wuv33PuvVMjEOpn/jHMtpb+J8AAxMQPU8q6q+nsQI7Kcp/j+FNfm42cv+v8NAoDxHXlenAOC72MA/qoA4B67Lz/R9P8S+IsnjwOI/7IAoHcxP47b+HE+lu97/Bjn8Mh8OHId4k+Bf/nvmWIyrRsA6862fozpmHpNpPUp4tlq9+FDIC99Y7L/8pN8PyOweiq1/+U//A/v4GB6II8uunr8PoHLLyw8ynJNtoyZ/eM1IBOtW/Mo/f0xQmzB4EtHFxegeiECUCyS8nSGjyGm+xfgCGJaYYCVr//NAoDxudWmJuXA+v8XAPiOOZae2r9Xh0Dbhy1EVWl39Xt/VQBwr812+tAAnzWHUpk/ApRivKY284UxcJKN8TxzhiBjOp3Y9e295Eds7gqc6D6niq6bwEf3tFjsigUvbeb6/cj8O1gQjjApC7lwbALZMYr1h+l6kjrgf/MwmdgM4/ils5cA//qDC2t1RtZujyTHA3DAo0oyGau7JxoMDslpYFfMU/c1BzF5kBTxPQQi4fFJwBmV13xdCZ8aPov3x2vkKZI6jokVmEld9CUE0wBCRQCQZB2V61JIuDPAXZX/LPnxe5Go6KmbcBUAjFFbmMBKUlCaa5+dn9rFxbkkwAAH283Srq+ubYZvUZYkao2VRMfZjgH+vXjxvGCFaixNZgoeub4e8NB12P0A3wUAMvYEOoo1lq37TWd9SQZC4AuLgM0Pbl4CAEf9tgeAdKWs0wEYrRxm+ks1Bnj6ZGB//OOvbNRd28P1t/LBmU7e2mL5IF8a5GUkrQASAD9n5+cOAPZOleAiP3RZrXvswVgCMAB4/vLLP7H++RdWO32uhG+zm9v05mtbvPl720zf2na6cIClAfOk4c0iWgOr1UfW6J5bq3tu7dG5NYIBuFvaYnJlk9tXthrfyr8HZlPRBGS3VNU+mtI4ALgQyAdDabsGxPeugrMkjYJNSxACGDgdTyTvvXt4sPs7swUSu6b7rTGHnUDhbFbuX68D6AOAB5C+tvnS506zAVtqoNeQdPEYnfWV6KrRgGSIK4FF/FstSXpNnmUhSQV4WSzR+DsA2O6YjU4c4ABY7olJhPchrBhnCwEW+HqH5N5ZgkoC58jAXAZIwtRJoG5DLLmVrVOXYWfx+zmTQNLdl9gCqb/t3A9JzJN2x+WRkk160sMYfPHRR+p4CoOHhjV3N7f24rPPbTi8tLV1rdm7sAZywd4Ta3ZHGiOA4JKzdfgwaFwOHj6Mb2wyfrDF/EEAYAMAEDBAwO2Dy+o1V32tDhN7FV88HBSTRYntls6SLa1pSIJdSsp86Op9iwXdcVl/6DSN76KDe/UWACANapYC0WiiIwlw3xmQSpb15W3bbhq2XTf1fgHZDT7b2cL347HGoXeN7lq7C4Dasn/62U+9gQ9ei3WA9p4YLZ1e1/qJ9eUyYH9/3FeBtbKVoIiQmoRQaEEyDhO42ZE8e7mguRNdk1cCygEAmfvkxzu6XCIjS42EeB8A7nA00jHyUKMQfNZgzCApB4xKDVB4PhQUHAv7B9ebrrv90dC6vZENTp5ZvX5ivd4za15+7Agq3Z3vXonZ1YbdMmRQAgAubPzqO93bFYb8SoKZvzObTWBBPqjBh4MaSPMAfXx+aP21uv3Tz/7ZhsNT+a9NZgvb7PDOauk5AYCAgalzNgBHAIAC81PRj+e5J8Eg1zzoAAA2VTS4wid3vhLz6rvvX9qzZ0/tz/7sL8RK+j/+03+SVyoAYIAP2luQqadCT7/fV3FBMmD2XNhFeBdq//IkmOYMHAPemn5yjnICvrP3Aja+eoX/4JkAS0Bc7svXX/9izy4DKeTV2yvN/X6vJsZyFQA8PaXhy84oDjkAuBYAyDoAAAwAOOjg/de3j558qnHNGDfiCOZP90QAYPfsmZ1//pXuxPrmtX39i7+zV1//nW0fSgCwK3ugvll7ZLXOQH6BTB8ku+cnp2KDwrInHpnc39s1dhFzipMzW8wm7geKimLhnsUq0gDoygvF8xwVWFZLn9erut0/bMTo7Y/O7OPPfmi/86M/wLHVvv/+zn7yNz+1t1dTeQBuax3bNjtiAAoM3GzFAKTrMzJ4+ewlrzXsNjze8f2A8bWlOUe9LQmwoPVMMikP3mgGkYFekWfF54oBGABgslCJgjEd7Xn0Oz07Oz+xAV2oB30dVzSs+e677/S84gF1oGe8wDquiwF4e3tnN9c32qN4qElOJvUsLdpdAoqPXYAZ/IRVWSpdtPqVCpj3sMs8HjtUsuVrWQCAXkh3KxbtZxRrUqzIfadIzfzhPLElCal+AH98jhjJqXNwPK+ivrra160mKx4sahY2n93ZcnFvq82DbTasddj/0BgL3922Dbpc057At4gZiS0EqE7mNp1h7+J7Z8l2Kr3QDoGbNK2zJnRab6Uc8fMt8hf2co6bjsVN2OOoC/pSBVJc5L4Sg7EW89zHz57a0ycXAgEpLjP21MyPeLvZ1E/WvWOPGAsFvJfF4hrvyYdyH+jNOxHvwxm/DgCYA25lxFuRlubj6bcAAObXKFRbMV51PR6RAL8LAHysAaI+7z1zqDp/DiTP2QEfO954Oj7nOAPwkElefGwiaJQkjOTpHgSgaj+FSj5WfH8C9Skh5+vCMaAuvyaHQOI+7hCEkQDjIk+VYuwIQFdtFhpK27LA40fs+Nq+n6ZvABXc40NAwOw9tf/1f6oyANMHFhfag8wD6WsC+pyBUErHiguY0XK1ET3CAPTFsBw1B55+VWZgZjIfE5SbEhtifFIVya4evx/0L4+YVj+nuOHpix8FeiurXQyksovwhwJY+x9UnbAHG9x7PAAfk3YHUHbw+RVPuyqgdeCd+AhzMQCz8J05QLhlFI98yauW1UcJuPkzjyH8R/+e3/fKBPL7UY6LKkCde7zln61NM2MhHuu6zGscdEmgeNp8966hvNxgDmxsMp8q0EBmRldBlzgl0/E5FWiC9/0rk0t58mdCZlS9jtX1vpAMVP30OGQCZTXlIPnvK2kkiQlW4gJQA2NxGBtrlxdxfMNBz0Znz6w/vJCRN1VqAAeSoU5voHsnGSfSwCQtkFxFQKfLlfm7d6Dz6qNo1sl4mr8RUMQYIthS4InvSgtphAdzVOzFXkzfwetqYlK6DJYECY81AWmMO+5VvqGJxbE/IspxqHa9viZnEpvcyEDHUfEArBYAfHwhJanbcDi0r7760hs6IC81s5fffVMckYKyAjB07xPWI64F6zBsjcGwbxfn52L0MO4ANpACjx8cTPYOrkhQovoe54gBvdPYOR+CPKre6wUy2/KqENCFNFdAcGJEOmiDHLAlOZeAmh0eTy71QhIIEEAXyIvTjv3Zn/yeddtz++ZnP7HVDI+rG4EF3S7y0YaAL4K5Lz77TFKt509f2Onpud3fI9fzZHa9RmIEc+vWDf77F/bp539sJ09+aPWT57Zr49W3tOnNN/bw3V/bavzadgukNjVrdusCx5rdgUvUa0Pb1YfW6p9ba+gAIM9vdgtbTK6NLsDr2Z21d1vr9whm3StsvVlYBwZg28ejAMAkb4fZpKB+t/FOksulzcZ4HS4lxQFUmNwhf1/YmK6j47mhCpaNbmzLgH8tGFYuyUvkjAIA9IYjzqZjfKx3Ds5gyCgpbgJPAHIAJAC/SLqWi60t5jtJFtfrYJZh9r1NHl8Na7UBtmBk1gUEhJ8mnxHdzH0t9q61nly69Hg5m0hiq0YiyMWTVD1kjiSXzEFYgrytRxOIdlMMCLFQ+UwuhJr5NB0AbAL+c1xtO4X91+1Zu9Wx9ZJrCxt0rfFHUyIYgLv6wLaNEwcA+xdqBoKUENCU40TebA2ADgcPAQCR+i6hWWxg/82stppbbbO0+dRtCpSkAkAiZcvYBfxOMUR/FxvaDdrV6COxuOVztGQOlmBszWD50smz7mOe68E96OGtSpOLucYwnVJ1nZWY4fnn/1hXKa7A7lwuYau4ZJ9kvNFw7ymZwSeGC1JlQKAZBZjlUnM7AH337EKq6vcSOZtYmzJ9d4ZayQ53L7RIbsXNFEPVLSn6g7Y1OQ/AzN3S1tup5isXTc0eAAwE+HpHcXzqYAV2xKStSXrojDlnQemzC89VBzu09rJGY7g/GFirc2Lt3rmavfS7z605eu4me8zfh9eS+kreRncS6DNLfOPeqPEDgA9MRWTrzFWYriTb3HPtD7u6M6frOwGl/D6dzh2gpykM8v3VTk135OeotN3BWsD/6Mrr7IAkdcOTb0vCj91BV+s4ACP7AQxA1mLuEccBwEojKNZkYoSvvvpdgco/+/nP5dXHd11dXQsMlIR6iZ8nfpstSV4BrLTfKal3awwB1xGf1LxTM0m/pI7bjc6TQ827gC5nS33H06eXmocvX3/vnZ3r+EMO7K//6q/1nXTXVXOi2zvb7NZihT99dmpnZz3bqukThZi1tQECW1t5ADK+2Q8BPkb9Mzs9eWqdxsC2W9CJBAC2+tbonQkAbJ8+tZMnL8zaDbPZnZo1/df/8n/a5uHKmot7a+Mtuq1ZvdmxdX1oG8Ywdhmsp11Yoj3tueQS3PPZ9M5eff9N4QkJE5g1HOAdhjEFMeIyup2HB6DihtRFHSANEO/ufmlMQ5qPfPHl79mPfu/HZvWuffPPb+2n//itvX4z0bpLc7Rdp2frWlP/VrBvp9zviQDHoki450/m4wrGn7oAywYAQ+bwAPS9OtRbB/F6ioWdjZ3An8T897jLLTU0t4j1Njt7/uyZGr8wl5i3xBCwTbkeUmykTrT4zsZcxuOT4yemZVxOxg6geefp5M+WoC2FUZrfJfgnX1PiqkjYi3lD/OnHWfVKK8CkLF4pgQOfc5H/aI1hXWTFjnwjuzbhdcz+xbyR/+tqJUBLPn8V726/bqnrrhJ4vKpTcSydg2YX7NHlzOaLO9uIaYpXMwWohVifBN1+zF4E4zryD/CfB9fQC0ruW1oWHn2vcdl4GbOG0iyYoBGv5jlUFPAKEAL7kDV2HMxFlCVIvjs26PYFAH/9z18rtj4dnXiRHoY/xVRY/rF3l9aiKrr7HuKAtkslKSS3LBrasWJSYNHeRfwIMEnxD7+hLN9jBfNHgICpEU2BP8S5e15FDJF3Oi+C6QC/kjoqZOnxfAGoHeSL/grdo18BAKzm1+8C4GJ8B+7hE/t404wqYBmehtXxXwXwPhQArL6uquCLcfU+fGKb4TnFvahc4wPVaMbmLZtopgA5y+2DqHDsnMo8Lik/i+aQab2seOHn4yT/PwWKYoxkDbQKfCfFKYpX1FDI70zJgE3EMuZpVY2WWc45I5CCZLKGCkuxFFfEHHgvppUshuKYa//bf/z3h+hKcQPQMssp9LjXXSbR8bPyRDsHUMJIP5cR5otOnHTRNSaX2lU8/5RXZAm4Ahb5CCE38kAxPvuDAMDH7uo7/v7fAMCQtJbXOl+Qf1UAsOqptjM29N8CAFgFfX8DAGCAfznoJ7kGzRkSIEJwoa6+RcMNEqHSv0/VEgAamjcsFzadk/x7lZmAfQnjL21ySxIIfMUgq7AmBHacfMDeNawDJKsuqhEj7RW00sogOUQKdNjwW3h+4MGVJB4EQ7cP954Q0/UtmeALvFjhidS1s/OPbDg8t17vVMG7d96se7BqLokimImKcHQvy5M9B+hKkA3GQRgtR4VVhtQEIS0PtmLxzyUZsCV97cBXxWUa6tJKAowfGkySuCAw91IAlQN7cY2rTFTNhWxFfR8AWHiOpg+UhKbVtOEALxXvoDiZeGMUmnqoApqq0tr/gyEdgUDWHRPwAMkGnRvPzs/E2uIcFDROAALHCmS9IYj7upRz2YM3xrS/HpYXnoHOxIkH624OAJIw8+C+EeAqEKxvrQNrs0Z3xJUkwCTX+AD2ew07O23Yn/+737dOc2n/8JP/yxbTa1uvHgQ8DXvuIUdXQ7ywXnz0sZ2cnNnZ6RMFi/jiuSn/XJ1lV5uZPdze6FhHg6f2yWc/ttGT37H6CRLgngLs6f13Nn/9X2398NpsubFmu27tLt54Pau3OmKobqwvEJDksjMCRBhZvQt7bm6LyY3Nbl/ZZnaLk6X15H21FfOQhB1ppphw9Z2SIwJ8EjikY0iEqforaYIlSyOdOQE/Ae9aEjl1aQbqgRFIcwVYRzB6tjvJ1diPdX1ZX8KEGSZnYQ+QMe/rKRRMA6Xw+ZepeWJxJTbgBh+qGo1ymJPuDcgYajZ3SfILO4cEnY6/DsIDNsEgJBDTOpgAIvefdL8kGecv8Cxcp0SoZkjfPdFIyYBYJzV5BwH8CQCkKQdMjC0eQqyVhBguiQQAdEmcrwGY9wMU8BzNDZBubldrAUbtVk9sP3Ujrw+s1b20Dv6RwxMBgHT7JHbpDTpmLU4aAHBu48mtAMAVAKASsqnLgClULOcCAfFoLBgqqWET984BwY0Ygqz9sILcg2sfAGT9WQMU6b6TZAPGNAUY8RkwZ+WVlwOAAs8x8mex4bojtWrbZt1Q52UauWw3njSynqlLKR59u7WuV5jb11LixZrLGGW/wbfJAUBv5BHJpwdW0RiA8ZUkfImBo0IenUJhk21rYriwfnRaXUmGAVdhdQHqr9Z0wXZvNQpuHI887xjPyLxbbQf/xCpuSfoWrBbGVbknEDQn+5kDAkhjAAAgAElEQVQEvCBDZU9pM5fbQ2vhGdd9YoPOx9YaPXEG4PTGxmMAwAeNsdFoYDXM8eYTmwkcvFLDh1oduTL7wdIm47ESbXVCZY0DAGQcbLc6Vh4A+bK12Jgk/HQBdgAwyrz7AKBYU01nsnrc6vGAN15qpbHiDRu8eyhrgFtadLu+LrL2USAiDlCzCD0HQ86bQsW1UqMkQIkkcWQP1DrdAZgt5cYBAuo5uqLXajadTbTPnJwMfS0uguC61TYAmu5xirUBcUJ0O+W+qiP9ZFIUxZzFvrKTk0EBAFptbnX+NTbWblFwwOvTGYDspYChw96J9TonjA6zDclQ03a7ttU6w8IDsDW6tC5dgQdds9XUlncv7eb7n9l6fG2t+Z211HG1JsB8We/bpgbTriEpMQUVmIYUSFgzuGPT2b29efWtbdQVmjHL/rtW8YNC2N3dg7qnc52dEcr+A5vSAV+YeKwPd/dTW62R1p/Y+eXH9vknvytm6LffXtvrV/f25vW9zeY7+SSvGzQCwQMQALBuk+lS/qEwYCOeOciBSALViAgQDw/mjhdnE6iro2HbIILU/XeVQP4Q2Jv2A+GIFKLTPh/MLcZUp92yi3PvMk3RMGKDh/GDN4ZQB2RPivk+wHiBVoOBfhJLEcswVrlmzpBzBjf7HPOJNYzXwfYDZKTYUINJntacooNsvYzj2EsB3fLY5DEAMAdBVHCN+C7JnQvbl2T/whzyMc2eRFMqZ9NGoY1zDQAyjkFFnxSrEiMGAMi1jIeKt2oiM/VGM2o6NPf1UZ6q7C3OyAyAXh3UC8UFahj3F4/iAO/bKzAkZnHxnfLR8/ggrk+eC4T3c+4lnse03FuBgG18W1H0tGUps8QblX1uudQeDXOfYwvsEU6q4tUElhX7fhEveA7PPs5YYc8AKCSO8n0Av1+JAGyXgNWtZJY1CxDQG48kmXAQjgrkzrsnAwAGacnX3DKW1f8zADCfHyUxqaLMy9GT/xcAgOU4iPx9n9BwDMjLr0MOdPP3973+fYDiAQCY5ePv6yQc/Sf2Qc0j9nNHWI3le/YZhHlTj70FMv1yQABJAGD5eUGISyzGCgMx7BSq96Eo7iTyUX6dpYopOoUFgOj3zQuL2eN9pLaqBdb//j//xREJcMkCdIT1ODuNr99nkCUAsIrC5r+HoWeF1VUFJOKUqgy13AMwwBRVE2DzZABgvL/aJfXYTd3/22Pn6qhtxD7l5+6zCD+UAVie3/Ejqg609zXzOKjsxYD9QAbgwfelEzlA8CsIaPV9VQDwGECyN17pBnt0phEMJ/+HIwxANlR/lLr9w2MpN/fyK/bvVwQT8fwhA7AiPc5A6Kjew/wTwp+1Huf/kvU23MNoMvHOtgQ3vvEkT4poFJHkFgH4LWBmJQYJQaV8/vCFwV9GCV3J/otb7D5DbiC/f9vLMX0I/B3B/yt/ardaqv6TpDVIsBXcuBk4XwTzg4COIEzm4U28OwCaCOa8ky8A4GB0br3uqYJ3AEASJdYXgj4BgGLoBaXR5VEEjfKYSQbYXIcA6whaCUR1XJKdeTWW4yq73Pr4CO8csQNJSntdBVgwxUKiib+TM8nW8jgsNiAu5iOVtoMNIUDT9DP3+KMiBaCRz6lqQYHAChbC6Slm2i375tt/1niBXcaxAbAFC4e/F6nlEQAwvFwIxAjW+Ew30K/rs2TOLfmmN3XhPgZbUuBs2nQAqJCh6/lNKcnm+x8DAMUeZF2mI2Jt411dJSvjHw0huBZL63V39vS8b3/44x9av722n/39X9oSM+zd3Pq9lo570Mdv6ESdSS8vn+mn5DCtro81ZDQwvmAWrWd2HwDg8Kk9ffZvbfDkh+4BiN/T8kE+g3b3jdVmN+ruSv6LJ1q97YnXdtuytQDAvgCE9ujSrGgCsrb15MbmNzAAAQCXBQBIt+XtDv8yDLEdAETeAxgFQLmBmYcvp2R3Dngv5Ok3E2Ag+ZOkvDCAmTsbW6v5jxv5rzFVX8DoI9nxAYZs0hMun+MFcB0LGkxq/s9PMX7clJvfAfZgs/A7nwmYhzdnA1B+B5ABA9cBKJIfr2ACSGyt03Vz/jpg4Q72mXfoc4sCCh0OJvN6GCTMMwGAAi7lGpyt+g4WM96QHAIW0eQDxhvAn7wDE9OV6yNWSWIA1mAENxruR9fDu7GhpErJ2Zr1CDAFZueJWWNgu+aJNTun6u7c7I/USQOAAkCtN6K1LusPAODUpg/3AgFW06ltYL4CAK7W3hF4vRTzSms6czp5VrFmwCMRe5n1W4nthwGAMPZgYgpUVZf0mtVbMP+ccdkUA3Op7rQGCKjry4rStN3GbRV2axIg93VUMsTYCRBa1x/Q1FlKblaNB5oDgHM636aiQZj6s1ayz1HYYSzIpgGT+YLtnBKJxOLBo8oTKRJ4AED3Ii0AwAaeaQ6mOADoDFy+j+KHGF8tl5SGnxbAIGt7CS77Z0fiqwuRGq4AHAAANns9eXm2Ok8EAMIA7AQAOLmzh/FLW6weNP4BAAF+douJzcfXNr2/sc06AEAYrMcBQNb+7qBnpycw7vDDnAmwp7hydX1v4+mc+oLLGAsGIGuCd3Z3sI+4tZSVhZUOxRjuG+AaMZQAwCbjHNaNA3Gsy8xRxuDXX3+tnzRuke1FjU7TzhJW0WextgnS9TnrJExAWEswaCNuzvy1RDlmfWiJect7GGX4e/W6AQp78rwiDtFxAi7XrNNP+zVDYOu+dezNAPsAP2Lbb9d2djIUAMiYdgAQBuDKOq2tdxtvOwtexTxYbTUKez33udwlgNMoRA7MBudqAtIcXlire2K1bstsMbb5/WtbT97aZgIAeG+tNQAgA7Vti3rX1nSQV1WBIhaSeYDvntXVfZW1+cFm0xvbLKbeAKQCAMLMU0FGBcyVrvFys3KQVXFYTeMBD8B6g2Ynl9ZsDeVhOJ2Z3d5MbDGr2es3dzZbUOBt23QDN74hEFAA4Oz/Zu9NmyTJsvO8E3uER0Rm5FZZSy9VNd2DheBAJgGkQRAkI4yi6Qs/0CD9VPwAkR9EQjQtoAkCBr1Wd2Vl5RaZse8he95zr7uHZ2ZXN2YGhGiIsZ6qyiXCl+v3nvued1loHHngRClt0u2WzAhhqQSqUlegr6dBWwr3VvskZqkNrE+3jSm+mJflR6cUYJjfACauWKCmigxOgbHdjtacyXQu4If1S/YggVEalTBqAoV6kPGGj3FCgpCZ3fRvJG0GIJYNSQAAuZ5qhgcAsKT1Db9HgjiigsbnHNZX93r2+d4D31h7siYxP/cQwKXfp27PkUwcHA2+z7LL8TVMoUlNB6IItYr2BHn7A3wN1SCF4R+Oifk/fo4S7VHPMI+FWo29rQBA1S7OQif9F79cQqhY7xlD2fyhs/FbV3LLC+ZJ/sQnmZeaijRz1Kx11VD+FRmARRZcfv/obCVnbqvpvbMfcCaipM9KbvcE9fFwqCCzyWiktZ0GHqcp7/Eg243qKd+vF4A0VC+lsuYXhcrQBGy1JCNWoFSz5qAia5aOh+cl1DIqm3bveRYMwsLML2TAp1iABVDIw0pYt3dB5HjtflUAMJPkPuRjmN2hvA1P8Rktjmv//u51fMjUTFer4GmYnldBK/whwG4XbMuO8KG9N99NQfhHvN5+KDU5DwCm178IYD2iMIxH9pASz5/JMIekfzpDtNhkic9LCtAVfi8lmARv1ux9/QiK+FMEAB+6z34nAyMwxyjm+cvwjvD4P3LeRel3cQwV/136X/7VH+xu93PsPz+DQDEv/GY80byELXom+I/uPpBsBHYGxAN+FPEj8pvi/MDKyy/je6mIokcSutn5w3RfngLgU9AYF7tp+Qcq9SkMdPN/BAB90c2//r4AwCLA+fcHAGZjWQsXi3ZY4ON1yEsA0usRxgyF8Xg6kWcOQR4pcJa7iGknjuJMG8etmCMUktFDSn+y7dvgm+JF/yoUn3GEa+On7nNuYs4hgT6ei54Fxecj+115MJeRkbZU/MNoBChiQwB7jGNk48ZmLAZJ6LmENYEcWHI0kkBbdnj4zLqdA5cAEziwQBJHx9cZeIBLzuQCJPEAEzYOpKkB8skwPwX5nd3AmVIkYECeB19VBOG7BpMqFEDOKPQijPfERw65IJ5rFO7xGCjkYVxyjWVoznWXhUHoFLHBDI+AA66+kKTyb1Kg2FMUAMA4D7GR2nl+cilibJaODg4lqQJEonj78su/1TFz/gI1AvCafm54vx1KeWrinHkJsjnjfQEXKai4Frzf2dk7ly9RQC+doZotYoBhmLiHglIhFpmsRcAqAEwIAFGXNiRXi51VLlmda7RF9gkbcGt1pJ9VPK6Ytx0APD5q2+/9zqfWbG5seP29zWcDq5SW1t1rSubW7eCDeKzxs79/GAzxADJBvKBQIXudEX8h6d5weGvL+cKS9rF1uq+sefTKbP9EIO5yMbD56NKqk0srzT3Eo0aYQrPhkZyAJpuaGIDbUsvKjX2rdA7MYJBhhLed22Y8sOndha3Hfats59qssm2j+468kWstCTAMQNgxAQDcLOZW2noKrsA/xuhsLungdI6kaKOkP4oigf4wIlz1KjZgpVYXuCDGoADbpQBSXvw7suEjs0vec0r+Zl7xjZGGJZ3zClLPijVbsEJh6gUGBZtIVRH8iUTHAfOYYAiIyBrgDDEPioBR46+ygAiXKvgGpdWCMVQWAxIgxVnRzuSLr7jJ4H1lfM4mIASN8Kd7gbncne6GJPKAPNpM+bu06jFIouGAG4w9wEv+V2vIf3Rbbdu21rGKAED+gxVYs/HEAcB2BADFAMR+4dam45HNZyPbzGe2ns08RZS5eT4Tc1CASkyyzFkAaP6mkaD7GABAERByDMAUoHMPV5oioyEgHA8N0mU28s5IIrmV5wuWiPvOsQFyFrVLgAlxcW+pCP7R0ADcdP9TZ/ioaYuvnvzBmB8yAHC+nAgoYOzWmzUBd61mWwycmEJ/cXGlMRHZl/xd9zRIsxzEjhsuZ1Rw3LwXrN+kWbX1MgMAeW5cDu4MD+5XZLgk8pVz9p/fa2cViiko6VjFfKz7HLwKzEtknUj5Ye3C9qw3T6zdfGbN7qFLJWe3NsgxANlkVutV284cABwNAQDHQQIMo9JltzS5YAF6MqiPecZWFw9BK0uq2e7uixn29uzCBuOpdbq9NKQhSsQIZoE1w7Mk0Fz2E7BjnTWjsBhCRqaweeYOpAIA1rwh8uzpU83hfA4gNKz8L7/80hLGM+DK9bXu78HBseHBp5AKpX6v7Zs332oNkB1AxRPUWXujlCltZJZdLkzjhrWee6NmTLuV+ret5i5lBggAlMQLDXDPE+pHAqs4zu5eW2ncbk+BB+LK9rsdOzzqWq2OPx5+izMrVwMDkLWihlcooKf7JpbWNA6aVik1rVxuWKXcMBMzrG3lVs9WrUOrdY7E+iwDhsyHNu6fq0mzGV5aZT60xmYhgT1MuYXVBQDO2JZUAGZIOAVo6KQAIL5s2+XYNuuJvP+wFoDB7QxAGgBjpBG6h9wvNdICAKg5YVuyOzxdJ0trtDrW6R7bZl21yXRj08nK7vpTq1a7dnEBALgGCrchICJNUY5xW7LxjPrRG3Ra7phPwt5JrL5gbyK2n5jDVVuLuc+8wUQLKOhqGvlF07zN+VbSpGMm4RmmkcJcrCiRWk1rFPcS0IX6L9aA7aZ7u6U11ooArFHmJZyzhBJLK3hgo8p49tELw4NyOKQm7tuXX3wdlnEaTbAYnbkcVwcFmmjDXnV5f7QWEEAYWDYA0UtfD1lv8yoR1aORdBKuVbZ3zUtjY0qp+8GqYRYkfRw3Db0oEcePTx525ZJqI9YP5getBTDCA5AYmyR8nqflBgYhIKv2B24b40CjXBzV3AEA1LmwbqffKUocNwIFUF9go8GYdOVLRfeFY4qqmkhQiNciUx5F+Wx2jYpEhnjtsm2fg6b+2Uj72/b8xQsBwdSSrDccg0K6yrDPWQMX6a5D/o25DICdWrhccp9AamzC7AL7r5M0rdNJrFl3K4EkceAzjmM1HMOtjPcsvq9qomDZABCZvgqkkr9vAFCg/APEliJglGfq/hAAGG2yihZqcb8XJc1xD/gY0PdjAMCHQMDHAMC0xnsEALxHLssBfPljSSXZgeH5GGEsP55UkeZIOfF7ERQsgn3xnuT3QFHBl51zkAyHmiMeR/QHTefmnFVafm8qH/4ANqf7/hwY7Yzk+ynt+aAwajx/7YaWPAZS5wZ98fLYDwCA3l3WRcrBip7SV0RPM9qjM/TyNMxskslLHvPF/72blsOYigOryAiUTJQbHRaDiNhqsssNOlmz6EJnCLwvLMWRGTwEcguHgJ9gWlpk7GRAZ6BmPsCnvHfVc1+IJtbFnyke12NIdnESudfZKJre3kt33j3/xx/kcH6FC/CQd9/OpP6BdN6o4S+evz8kvgj7OWXU1wj++bHuUmLvXccHQi1+6H7E7lL6Myl7FQ8MTy7keCgyAKsonCgMuD+St4jJt5GMV4s43f6Fy/zkxSVZFjIo7xS68XfGAGBDwzYojt11YAqqoIQvoYQ5T5mTP55AP7+HLu+h25Pd03wKWEwHK4Y9pM+irrn/K/7ZbNZU+MnrheMOwIWKv2Aqru5xLvqcwoVzny383nQ7e3Z4CHNrT91vABbADTGbxCZxeRy/w6bHu7n4mAHwNQVcwdjj0vAcIlkSO4F0UjYyeCUhyQhecGLxBVaCaP/pKwuscHCibXXJn0LvBS+01dKmkm6F/1Y+BhmnLgUm3sLnxcj0EdONrjuLTZApejc36wDxnHM+SILz9gR5IITN0iFd8naisYG/07t358GrNHSGIsMwLjARaAymzQ70OEjjz0aWas7Xnzx5Yr39A5dylUr27vxcycBIuABC84sf58omju95MTlTNzfOm5oXAzMzMggUyhK8vJD91mtcL7yAzGqAQjCaym72XtkurNlY28lxxz77+UfWQd21GhsKLtJkAaiQMDeQaDUTazY6lrQYQ20zyVSFCsufbbUcqXherycCbXg2m81DayYvrHH4sdneiX58sRzbanJjtemNfKKQdEqBh9m9qGmMB1hthNM0rVzrmiX7Zq2up2BQlE9uBQCupgOrbqbyq4LJtFjMxQBkfaw3AJyZC0IgxWIm4A8fRHykNB+Mpwpz4e/IB8X4Y7xtLDXpv+0j/55YZ2/f9ro9AS2M9/7NrbyUnj17qnszGiEZWkpypYS+MO/5/AlHzTcmG/glbPYAXLg3VSSNIciCzSWMjYozAAEBkZPWKk35yb07O5fv4uHhie6B5OMrztf9OBkPf/3X/69AOcAZWFuMJzZHbG4Id0DaLiZRo2HTKaDnzMeq6MAr6yR1FfuHBx3bbpcuGycUBKBHYz1rYDQECgF+AUg25DkGK1FeVcwpAGIljsPZYFZtBfP/jtVb+9bo7IstM54M9Yy1GYA1bAHwU5rYBAnwZGBzfN+I6Z3Pcemy0mplMyX5uoRe11i9UuZyZ+kAunA/8I28vLrUPeq099QY8ZefR6fVtePjY/v2mzc2Gs3ttn+na78V66UmgIvXlHl3iQ+Ys8Eki2Iu5Bmp1ZUyDBurgnx9s7Vh3zekADjy1QOkBrBnbNaaus/4A0pmzPsg11ziRTZ0FmAT1jfPHR6tzhTjPgNAAxzd3g40N7E55viRUDJ3w8rFwxLPR67L8+dPxbCDObxeshFcKQCGe2v8h5+hCtnAOsPvThLgpmRmStNmsxw2/kobFyPQWeERAHTftbWtSlvbAqQhAW51rZGcWLP1xFqtU0vaB5IAT6cDG0+uxehqVsq212Xc1MUAnI5ubCoJ8MRKhrG+A/t3/b6aeMPxKPhVAU7V7OLq2j777DM9mwBy32kTvFR662yxtVabxlldAA9rnuTda4CcjVjVXhMgZfPz5O98DXDk5mZlL17sCRClxlDgVgVAvCK2IfeTeZGv+6JdttF0YpeXlxpnhwfHGpNqAADYrDb2/v25PXn61E5PT/Ur7i8LE9xZXABMXl/5+kXYA2sUm++f/exn2uiPxmN7+/at3d7O7fPPn4uZeNQ71Br97Xff2WQyFAPo8PBI4J+AW9hAFBUAnYFRTJI4KfBJm8AigsTYFGPlMLdaw+V/gFJ6Vkj9NUD/RGw9xjDSXZ7pUvPAVq2eVTtHbtUAk3t6a8OrdzbtvzebDaxjU2sy3kjwXZtNl6z1FSvVE4WCkAjOnNZK9uQhuFnDzruzzXJohl/rfGzLBV6gS4EtSwJAppM0yCwCgNR6qguCDLhWb9q791c2Gi8URIS/LMd/25/YxfmtDe4WdjecC/AT429J0GvVFtuy2KMT5hrJi0MDh/oyND+J944gPs1M5oyZWLqwYJE2e8AJ8nVejCHmYwCm+HLWiwc2Aba2Fe6QpXpj/cGoZM4+PjqyZqtliwmqiYUYzu/O3un+RKZpTG2Fmc1YirUt0nxeT5+/EJDMcbCuLRcb++KLL2w0Glq1Soxt8B0VuysMaxiCzLvMAQE4S0MhA/PGA/HcC1Ab+VRZk7HYMiBwd4MdG/te93rd5HW+M4JYK8V4I/U4Id3cmxKAvQLbxhONBa5J3h+zWGfTxFKdlJP0US/FjTzXPbLno983YG5klGZ1LA28qDryexdBBp5rKY4mhINMQsCV73N930IdECxCdlhzhX1U3PcEsCFu+6hxeY7jv5l7qM+PD4/0GcPbOzUB14u1LANgI+atuwTIBJ9rrYLF/Rn7+cDghImqgKFa3ZI2/pwt1Q1qsCpghvEKA5L9QDWVYQMMxvuvzwgN+Vjb5mtub1b5z/D9n8oAjL8f59/IaMsQkJzkO3g56nPCs5vd0zDWw6C/t/8P0u0UyEsfjqJiMexlHgDcHODyPYy/dtVIGv8foJDdxyX8WdrdN+xiL7vnmO11819P3zeMt8cYk0W8I594XbyWuq8Fxl78mSJOojH9gO9ftEGKv3f/vkQptY+jCCJGdaA/l9THu8BQCtgWQngic7VoiRY/15vlsenpEvh0Lk//9rhit4gjfQAADIBZDqnOPjw+vLsSzCKgxQOVv+j5B/PBG1YA0D4EAMYH8CFUWjckdgbizQk08odupAZFLmo8RXMpnNlUhYli97gj0/G/TAAwvU5hQcjHpj90/4omlEWvkeLvPAYA+mSUgYD5BygvmfnNAICFRyr1k3BjX0+3RELj4B3FD18n4Ww2g3oP+22uDRtgEgUYMo7IqPOJojAthvfC7Fj+GCE1VgwBdZNdDiBPKSQPgdlGl1lglMy5/Wfy4z7/XMSOZB6AygeXOEAfk+VM3X7kHq1mS4UOYAULFy/OV74n4fnSwi55KqyxTco44HDa7a7tdT0AJKnj4wPriI0JC4czKilkAUUxMnew1L1MAIEoPknDjWEfdB5bwVScTTCvyEqMnnZsePKmudnVdiN7QBLuYTdBbttzKTLeigK7lrp/AgIFsvpJyo+l4EEaO/AcBxtTSRSCvDEm78WOJ1LGaAzNXJNnNDO/kEIIUwbgYDhyya/LvFyymUkxsjk3TvXyIA7ylSjxBFBJQcBwATDXPzg4tN7+vuY0Ctfr61tdd8kZYTCGQoVfiYEpsZsMiBWBP1/YgodbACqqFMxsWEkSRcpXr8onD+BBEuAyIMXa6vhr2dQajY2dnuzbq9fPLElgec2tUd/KG7BeB0hzBhpptw4A9qwBKAcAGA148f4Te2mucIHZbCKGRqN5YM3kmTV6H5ntHykIY7Wa2HJyY9XprTP41mtJEK0ZonZBA0uwCwEA62bVjpWTwADElJAE38nQZsNLW43vrGIz/SpMJgAONq942TFu2URI/qp04pkScdTlX05tNoY5AINnLAagxu3S5f0Cz4O5/NnZuZ6ReqMlJuzLT1/pGRsMRnZxcZH6gEnCy5gKYDzzBP+WCTeeVtU4hsE5HURyiQ6ejh6uoG5n8DeLm27kcvjS3d1O7fKib9Vqy44OTwMAOLW3Z9+rAG+3m7rvNAgAEm76fXlCeZohIDReXlWB24cBgCbRdDYfWe+ga6cne9ZKSLKFJT3XnwSqNJEDNhsCg+TFBJiFFCiwgQUvbx0AVIJnFQBsHdJM0eFVrIoUtJ7YRgBg2yqNjlWTfWsCAJYzD0CCKvIAoBiAOQAQ1t+W9OzFUiAzcifubWQJx0KYZ0YNEiU8kvbszR+OjWdO3lbh9fGLj7SB+uXffGFXV3ze3Nb4qsn3EYCrqvmH8QAzmfsCKCa/w4Z7JcKUouHEmChtAE6aVgPIhsWChFQbLt8Us4ETU2xbFpiFEycbqYo817b29uwNqmirNUtWqVc05wIy9XpH1ml17KB3JODw2zdv7Isv3th0anZ8BCMD4G8mJhTjFBYnn3fy5MgO9zGHRwI6sG+++sI67Ya+1ulixUDjxDfdsMdAZ7jHkrfhNZtafaj6clZaxf0J2UxHgFQWhDSR5BRfs0rLAcBa48gaiQOABMFwjyYLgjP6YnU1q2Xb67StkQcAB9e2Xk3kBYllAB54t9c3NhgMdU+5/jShAOL6dwP7/PPf1hoFePvlV9/ZZDqT79sM0IbZb0O4DiwlmFakmRM4QaAGayCMTg8V4fgBz/q3t9a/AVSADWvW63UU7CEmfLmssYT8kpe8I0nbCpu6w5Nj+5u/+aXARgC7oawbkAU6G7WZtBywbSZaX2Cx8rz2+3c2GABqIfkE8PFmmRi59Ya1Ww3rIf2sVm3B+d3dWf/2zl69eqGgIXlzMf/USpoHsZt4+uyJjhXmmfx7SeeG0ajQl5rVG4Q6nWreJp0d9vSrT585k3tNoNMiBXsBTivllrVbB9ZsIqNFqlszqyZmzQNbt3ryeMTrEwAQm4bbi7c2ub200qRvSWlmLVtYZQ0wv7bJYm1zWIX1jlXrew4ANnqWdHpmeLqukf/e2pJ1YjEKAOBMzabIAJxMJy43r8C6cgYa82cJr7hGQ41aaojpDNCzZdUKXpENgaRmT2EAACAASURBVPTTycKur0b27/7XvxBrr9LAcqJhMywgAABJFl6XbEZjk2R2NTV83fdNYLCQgWXM/V3RFIY90tBa0WgTGlP3Y1DIkW+GxUjOonYD+Az4F0LP8AGG5Rx8KQFLeM4AvhjjNKCiHybHwXzFPa4StkYdF/ejITyM45V/pxAWvHYB0hJXOdCs2W7t66+/FXtMDVIizgMXzoMqAnAVG5+lgmVQ0eIo7+kmdp3bMUSAR82wHIDl9WsmK1V9FxQUylYOPnSA2+0kY8KrBkblQvMuVZzcl4/G4Dex8IJ9kBrFklt7zczfPeCCkCc8VD2MRAxAAcmeKs9sku53AgPS6y/fLzAOmVeYO2F9ohpwpZCTBWKz3fcf2Xvlgyyz88/tTwAcwj+jBVfEM1DbdDpte3J8YoeED20c0L2+Hlgn8QYgr1g3Z4DMfSBIX0kBuWw/zboPg505A/YfDHW39NmEgKGmJUlbzejY8FSNiq2IPCRduSX/v6jYSSmmRQAwk37nd2iPsqvyLL6cB+CHAEDuRxGE8tMPx/OARFWEGNX5OQlz9IBOx/3jAOBDas5iiOkHAcB7hJr7omPfK/nVu0cQetROLlztBwDAnftQYE0+dA3zP//Y3zN5cXb8efJYXvKb3/PdA9AKtnNFgDJjG+5u+POAXv75+GEAMCOv7eJXcT/4uH1dvA7F57v0sAeg/3i+Y+Jf2HXuyS5ubkOaMlR8Yx/fJ25ei4h/cfgUT+EeAFhIjSl67kWGYCqLjABg7sHZQatj2nEAXPLnnb9onqyZyf/i9+6lAP+Y0Zf7mWIIwM6Nyv3cb5oB+BiAmj7AabjA7gne81gsmFD+KgDg7idlknJH1eOSFJmJD3OMi+OneHt+cMLLsf80qUlCQVfTZUouQ/KwDyj315dsEgY2X9O1ddkGCb7ydoo4ePp8xAky/EmQW2Df6PwKACCNgsgCdKAvvFE0MA6d/igZjskg8X3cxykLIbn3XGEinYaUsPFoqEgT82+5MopdeQuF1EuxjAyKv6cJarKXRMvlZQBp8h+hMKm2rJP0xMShg1+t4N0Gy6gcUiL9GlCoUFxGABA2mzZ8AQTc2+94+jAJg/I3aunvSkYcDUNQhoOUxYUBZpUm2qgZpBit16zbZlN7qPfiXNjgUThRNGPiTviK5gR53GedZX0tULm5lgR30IVEwuBMwPB5ccGCmcfPh85fPD58Tfh95FNPnpzafDq1m+ubwCyCDcLmjle4xvp7DFvKRnPcGCDndJ8JQJcAAEZJMNy2wCY5OHQQkN/r9wfa0Lm01D8vjg/Gmrrdcy/0MRWLUrzowaViK1xXilgkKQ4AYhbtACCbfKUAl5ZWJTyqtDSEWK362p6c9uzjT06snZCcuxBLEEYI+zt+H4ZTq9EpAICk4CFxgjy2tOV6KN/AzXYqxhbPXqNxYM32qbUOnpvtHdm2CrAyscXo2uqTgW0mAyutV1YnYa4RGIBsQEo1MQAxZS9VEyu3DpwBCACInHMyEAC4mNxZeTO3Vp0NhgOAq81MBWcN6aoCBFYyjAcARL5diwxAZEOjOxvEcRuKdRoILmFf2ng81QZf0rR6SxvAn//8tzXO8E8CAATEAXgDEPJAnKpYrDCBABd5NgGnW52Wfk4yqkpZnoek6/3zP/wDu7x8b2/evNH7ZeahyOxhK/DMtm08XNjV5cBWy4od9I4FACpNekzyI5JIlzkdHR3azU3fzs/f2c3NUACCAkO27k/EvHJ0hBUAHmYjW25mdnyyZ8+fA/K37eri3MaTO5tOxtrutOqwkFoCx3WeuZABGFhsBADZmKeYr9gECHBkXceHrsRcExmADSs1OwoOQP7bbO8rBRTmmuwEAACrMAAJ9wDgcwYgYR/r+cLBvxQAnAjQUvhMYGf7fBiDTxYC7M7f3Whe57GazTyDQj0LNoNm9luffSQW59dfvzHYnqQAc+9HY8KfPCFztSnbfAHj3JszAOMADJLKNiMAOBXoupz5M8NmFTN1xgOMU+ZV5nE2iR3CT7ZlATjIC1m/AGMAAK2yFDBM6Ej0AWy327a/d2DddlfzJADgmzff2xdffK9zOz7uigHI/MFm+tmLF2KD3d7e2JdffmXPTg+t2050rXgOkHQBEMH0lFdmmNM8CXopgI/ziv6WacNK4Tfu8ypAWMEF8be1ANmKcag075Zt6y2rNA+sWicF/dSSzoGsGiZzxm1foE6jUrK9TteasMgXE5sNrm36CACIzxfrqywvYK5jE7EtCQDs7nc1j/7l//1XAvTvhiOtH/I0W2/l8QagwXMD+Oapvshhl05+ldR/rd8dj8Zab0mH5n4z7ttJV7/DdVXIzXJt79+/D6neWdV8eUkYg9nBcc1evX6tokKKATacJfdsRdZNM+/y8squ+zc2nWLzIDKsddtl63Y6xlpLyNLb79/Y569fick9GQ7tQGuGJ3Kv1lPrD/pieLL5B4D/6OPn9v79O/mwMr/ANoMpy1wBk7yGFLIFYEwDB3b9VOzUg0OYeNhujK3RLNnxcU+MK9UZqtGrZpu6PX36ieoIroXAIkD95p6tmocCAOvtrpVJ8R337e7yzG7O3pjNbq1jM0vKS6spnMgBwCVp5zAK68wtjJEDa3UPoBvbdjWw8ejaZoNLW82HGiv4ACoEpFHTOIY5iTUINXIEAAnfaHaR+3atJAYvUv6GGIyjISxYP5fxYCwG4P/5f/y1rQmU2VZsqmZvXQzAOWoEgGPutcbQ7k7JmVgr25I2jRRbjUqS7BNdFxoH/B71Z6wVYxMv1h7uKemJrilTLwCNUpes1mpYHB64YsCl/zUxTGGvUovdDUY532BVgWKdRmauNwtdPaGQu5XXdAcHB3ZycqJn+ezdmV28v9DYpyHjFQ73Kcpy+V3OP0v7Ltbx6T4jb3mTevr5eOUaRnlu3sZFR81is9NkXYVEepoOzJkdjUeevVgjcR3nIWFbQJtUPbt1Zvx3bLTHpq+riTBidVAKPQl9yBJNkFC3YfEQfe7yEshYn0UCgu+HfA6gMaH5ok2dXPEgsclYLEVqIsmxAzibKfWyevkhADBP0siH2nG+fCq/I4bo4ZHGyvn79/bu7EzNp3RfeU81uCulTO9nDuApqu1QLNQb3nSWBLlekfUA6wjSYBiujK24J3cFjrtjpvhDYCD6SPUaPu4cVZ9jJPFAaISPyd1XHrD0TQIATW490heDTD3YBSnZmhoSr8gHPqcImGb7cvcw1MfkAMAYApG91w+AQA/Yuf19AYApo68IWOYwIr+6AcBML3U4nwLwWATQivPBh/6dYVsPA5i7JKP8Pms3dVlrYe6Vv6d5/Kz4c1FaHH81L/HVVSh4zqdAosLdcvuzGPIX3iimpD92/kUmYul//pd/WOAiZb8aT2DHRLVgwph/LIoefXGw6oDTDk4BqCnc2F83ABhcj1LkPB5TCoD8BABQN6ZwHr8pADDehQ8BWMUbXZxUir9fBBJjR+fHA4Dcoeyh+XUDgA8dhwO2u+DLvfNKO3e7V6T4czvXJ8f29K9nwQcaJ5H5F9mP6iY5UMZmCsBI4RSlsvX7fRXkSKQoCuj+k9KL6kfsrAdYf/kjddkcXbzdNGsASkn3ciy0tMsA6Mdx554hLxj8a0Xz4wgA5sdWlGl4zLh3bCgg2ARQ9AE6sEGmwHG5kvt/eJiE+9JFWZtLAf0JXm6WYivq2Ue2WMGbq2zPn75UARyTzZDp6XMJS8EvcTIRcwjpAOPMvU1cskiRcXh0lErgKF6VprpcOBjBJpddUw6c81ACT5bLT5zca5knV+kqJgoQABCk60pXV16AyLjD78UUTzfRjgEHfq29yA0NgnSOiBJg7z4je2KDG31EJVHcblW84I/E5olNAxKtaQjmANgsel3Ez8u6x9l8mpePSFZWyQIfHBDEY8nZNTAoj4+PVMRzDSUFG43cmyqA3PliJIavUKDmgb/oscH4kR8ggHgN2a6bNisFmE0z/ju4HAH8ldaBCQgYuLQXz4/t+YsjayWwPAC8ypa0CD6oCJyTCXmra9VKYu3kwGqVtpXEpiAZkNoe78iRNpOrDZJaGIArqzd61tl/FgDAnq0rsDwnthhfW20ysO1kZOU1mxwYUIA/mM25t9RWEmAAwKaVAYrwAMwDgINrAYCAmACWyAUJ+VhvZmIGs/mFAcgmKjIAy5u11TDFhmU6HdtoMrKz929lzi857GzpssDgJyVPwG3Jnj59Lhkh8w2BKDSjUgBwMpIH2eHRSfCOLMuK4Obu1kaTsX3z7a112mbdA0J8Ejf1DKECMJn+6e/9rjZ0hM1cX13ZludXCaIk6lVlmF+vdWw+22rDOpmsxeYFyODYuOcA94A9jJ/PP/9cTRAkXTCi2aDy3LL+83XJBY+PFfKBX2OtSb4KKbDITjFFx79oJBCDvVTSNNvvme11GpIPJ00APRhwSPgBgX0OigBglEPKJ2Vbtlo5EfuvWmtbqYZcsGMV/OHaeADuiUU0nuJBdh8AJAV4No4A4MxKi5U8AEukX04dAMCsXcwM2AebTWr1EP2xWCfana7mTq5znIc4NuYFPP9ev34hSSdzfNLsSRp304c1zrzLOmM2m5vNlvhn+uzdaDhrz0OSapovr66YA53AQv3IrXz2EderqkTk4XCmTWaXAWFlm0zwlwNAbIlpW66xWC2sBFDSAqip2icfv0il1/hwsbFzCfCtvXt3Z1fvAQCdqQb+d/rswJ4//1jn+8tf/o3u4fMXJ3Z0sK+58vry/Q4rGZaaNmlhfQcgEviHYX5Mpw2BJ5w3z4GAT+Yx2JTBaFt+rPKEgE3VtHLSsG01sU2NgI9eKgFmnmJ+GE1ubDEdCdjaTzrWRC45n9h8SAjIlRiAWBRsjYTuiQ3vBgLUAXVZp7gvbKhrjZb9/LPfsVanrWfyL/7iP9p4NhcwwvclwSVle7kS810hE2X33gO4Yb1ijqdxhA+fkr3LrHekWW8kC6cRAGOM5ffosGu/+MV/JRYfIOzVzXVWRmzLmgMAfpHdf3/2zr1E5WHrG1TYV7yurq7tu+8G1jv0AaXmNmCWgIngnbTd2PHhob369BN5N95cXagW2Kxo7i0l68V5cVPepHP/y1ev7Ob6UmBvJ8ErrWSj4VDg9HC4tc8+e5IC16xXNBAIbgJ8LFdW9vrlM427pA3Tx+0kFFSC+H5Tto9evLZazUOgCNbYwNxs7tmmcWi1vWMB+w4A3gkAfP/dF1aZjywpTSwpLa0Rwh3w/nPGHI2RfavXDxT4lBD41Kjadjmw6fTSbs6/tc1y7AzAGf6PCwEPy8XSxqOBGLTUPNFHl4vS7CTWSBLb6x0oJbjeaFu/P7Jvvnor8PKod2qVUs3en1/Zal2327uxnV3c2N1kpvUmAoBzADM6xwLPPDDCGWlIvje2mGGh4CCLQrEaLduU62ILI0GfLpArJ0azjxfz73QyScdLWrsoaKMs24LXrz4TA5VmEKEO3W7HPvroE9UNdyPsAUp28f5K8xz1V/QmVANSJCsH+sqsqfyHZF0MQJ4DvFAdiANQQ67Ke/AsXF1f6fmh36oGd0hRjwxAB4HD+2cjPv1buq8J3tuqAeW3GjZsAfzzr9NND2AKqeFxTxfqxjQIkCCcmltZxDmJ2pTrFF+cC/VntPjRc1T1oBwBNQEQzAOA7o+cl/HRrFpYhYl7u3AAsIT/NM3cTJGTx4u03Sn5ci6PzJjuy5pcbWjNTVrtENDnDd75fO31fQ1WuZ80dXW8VvnLugtk7LKk4s+ldf8Wy5am6pCDwwMdCz6kkCI85MWtjvL1dzFUIbugj8IR7h2cC6dk/uBcqGH5fK2FoaEew/E+ev7CWa78/2qRAiuppDnAf1Gl8xgA+DBM5IzFFLO4BwBmaEacf+O1jmSL4lAuAoDx+3E8Fe9VVHxl7/NTAcDsekdCQ/GY8nvo+0SkH2YAxuMNu7zcbc6Yl2oaFLIaImCYhoSk4+fh8/vpYa9+KI9f74c/J3odZ9fo0ZGRU6Dt/owYuyL5ZNfe19+M2PQYACjCEmMuqP6KsHRRUVnEPx4AAP/54wBgmDx3gITC6Cii9EWOYPEC37/gj19APqrIGCy+fz4VOD/BpANP1yujpt8DyFRCPvyKC6SOI4SMPOYBmD6oj77bw99Qx+eBV5E592OBwB8LAKYeGnECLHgFplTtXBqNX9+M1emHvSuBvj95/DAttbgwxHtYnPAe+nf+fvv1uT+W8uMnbw6cjcPd+++pW17UUYTQg6PQxcuJwouCz30/XKrKAod8EuCEjaiSEgGl6AzK3Dtwt0JAh8Zl4TBVcGNujuF5kDjELk+UyGYJaH6FteCHrlIMoyjee3+P7MOyDqjfwwj0cO2i2XpkiLG5pngCBIvFjYpNSQ3cD0rvHwCxOKlRSHI8hA9IbqFjxAXOzekrlZY2Qmzk+Drm/e4r6u8XwxHY0MqLql5Vkcg9ACB7/ux5eqxuaO0m+xRhsFxg4HA+8oNZr9Ju2y4V3WUTgJ+eKNuQLE7hGHh4Ld3cnMRL6kTSmFcrZKbOdnRpSriuOf9GFRkUOyxmsNwkQahYHXAQKVVIUEae6r5MGzEtenuEc+C1VbavvvpK4IJ3df084isWDWyI3AMR0CE3fZe4HhsZ1Tt4ijwS1ioFJZsHbOw8zY77fHCwL+CRv7Nh5L/JZOSyrZwUIc498tsQizTzVYzJnHH8sjGXV6MCc8rWgG0m8+6VGIDIgJvVrUCzemVrRwdt/f3J0z3b68K+W1mjVrZmp+JBEGJWVgQAdjtHYoGUy02ZtiMB5rng/GBsbTZTm84HNptPUOpardaxoyevrL53bKXeoQDA5XJk89G11cYjs+lYYw+pIayPEowSMQDZYPGs8/WaVZBMkiILG4UxNyZh0gHA6nalgBPODz88ZIzlsvsqMea4VjCwYAFC6akCSJO4Sld+NrbhbGi3w1s1EJDIAVwByI4GSIMnYky8fPkzOz56Ytc319p8cX/wDNQ8hATzOLGPPvrIjg7xmCqr298HAByN7M2byyAjQkoIoFmzoczrS9ZN2vYnf/zf2fX1tZ2dvZWn4HA8s729ROPo/flM4OFw6Iy1ve6+JfV9lMwKrFivMn9gyW7FBPX5lDEYE73lcxqGKfJYPNNgqQ2GNzab31mltrJafWGlCucvp1M3Qg69Jpige233WnWWY12gPXMWzFLe0yXASE9bganPL5etUXX5bwQAkYVWAVFbHgLC9ZiANtpGoAMpwJvV2JZiAN6JBTgHUJ5OrbJaW31TtjLPrgJznKGB75VS24O/X/QzZa4Qq1jepj6PCmQfjbXph63XqJklSVWMJjbxNEq4thFAipYQAEgKYJrOrIrfF2BY3TenXCvmaT6DRz/anvK8Jx0T2M910xy4YW3zz/NikWcUH7aWVQMAWKmurd0hBMTN76PtB8UnYw6vO8BMJMfM95Mp1g2Aktg91OQTyfsC/GgeCp6FsIkI1IAJOpuN9SeM1ljnuY/k1rApiGCvjhupemAmxZTNpuTgNXJgVRBvy54cWk2aVsGkP2nYulq3RblplfpBKgEGDMVeQgDgbGT1UlVJli1JgCe2xh/w7srW86HCH2w71dyp3+HezabOhp4h7V/Zy9c/19oBkEwIyP/1l38pWeTtcKQaIK5r3D9Yg2XAdQBBhW8whnIVU5A7whZF1o2vIHLV8WQmcIRrzLX4J7/7W2JP4cPIC9CP193t0Hq9nsDB787e2v/2H/7CRpO1HT3Zk/QSBvteb1/gH5/PeNupq5jel4R4TCRbZXx222a/9fkrO+x1bXjXN4JZ8O1k/gLk+71f/BMB9re31zYZDQWOuGca6b0VMaYkk5whvTU7Ou7Y69ef6ni/+uprPbP8fLmyse5ew37+2y+tXGY9JyUZ6ayP1Vara729I2s29q1a9fAhGjWrct1KrX2lADPPI6UFTcSeAQDw8u3XVl+NrbUdW4PojxC4sMQLb+PJuZVq1+o1wmJ6Vocl2qBRdGfzyaVdnX1tmwUM4ImzAFMJ8Ew2HdQG1C2MB0l0aQg367rePLsw2ibjuQ1GhEExb8AAblmntScpOH7I5+9v7Jvv39nNYCz571V/aMPZIrV9ILSMF76jvJDjMqcO724FIAP4KCxtb9+2lbpCR24ArKdzSb4JguE+E9QBKMM90TMXbDsi+4RxjC2KmhXXt3p+qbk+/vSl1qI3359Zp921q6t+GD8eJJO+ACoJLplOdR2QrHMdxABU6jiSfZj9DoCzzj17/lzNZubG778/E1DutiPUzh6S468MAMw9ManUMN0fFYACt0UpJtlmRI5UUpsD//Tzhv0M819NIKCOQExPb4YrGTv4sfI9fDEjuFrBKzi8X7GBSy1D05nxS32olG8lU89lN/Di+YEtVkNZc5TKYQdCCSiJMIAfXndYTCC/xtPY+5atltsKUWZQKx8cdDUv0WinNmZ8Rq9h5lJXLuHTmPkD5hlLOv5ceAr/fminHmXp1IEAvge9Azs+OVHNdnZ2Zjc3N5rni1b7jxFO8vd2x8M/DANaFPGeRpAkZXOqdth4U79FSjEM4qrCe/AwPTk5tv1O1+uUGC4T6vgY7rguuTf7Q68oF4/XJnoL7lyrnMdeHvTLPSSprz2gV9Fy70P79+I9iu8bvx4ZgfnP2zmXewSu7NlK95zMY/f2/RHA3b029zwccx+W328XGYC71/dxUC893xxvLL9mxXFUvG4P3sAf88UPpAxHuf2PwWO8ARBszAq8N+E7MI4LwF/6XBTmsfw5u52Bj50PKyz9gx/zQiz92Z/+s0cBwId00mm3JAyQIiOuCMg9xGDZvQ9FdHT3Sv2qAGBkRN1Px/Gj+CHKZBEA1IVMGYBx0BaO/8cMstzPPAYAxh/5sTe4OBFkv797PSPg9g8NAHzseB+6nPn7cn8h2b0fOyaZeXp5TOEKhpq6Ltuy5DLyt8NPaLOyFYwnNhZKOq1ad//Q+v0bbYDolCLhy7PjnD3jIR0ij7n1SVrA3Es9gsdUJkkVb6hgeJ0WD84AUidT0lFYfRj4hnCe3ATw0IQEwJefGJmQ4ySvBT0w2WAdyFS+Btjmm2xSCeX7t0CS6Js2Jh1P8cyCcqIEwAGr0NWkyw4YFWSrMse3mnvoKYePrn5NcRpsiLyD6eNUxbTYhlPJwWABsNlHMsRG5/TpaXo9oqSFYoPPZoMmz7zAruM+eKKwS1nyzwjHwGeJbVHl3J0JE0FAimS+z6ae8cBmRwDgai3QUdcPWDMAxXFM+vwQmI8q2uiA473l8rU4PzqYtxb7jw49G16KwbPvvtf15jrzYsMbC/Y8AAhLM4ItEYzkGgBawqpQqEHS0p/rDV1lABowLGcQiFXXdV+fFkxKfm80lCdgTDdl7mZzEJsf8iJUyMjDnSs2azD2dN1XG3W5GzAWyiSPmsAywj9atZI1GxVr1yvWauKdCLhUtf1e27pt2Ik1a3XxDyQQADZM1WplvJYSa5HKW2mJBVitwwDj82CBjmy9XSjEQGNnRdhB2w5PPnEAcP/ANuWSgML5sG/Vycg206lVty7nF9AH+EfxjgfgFgN1Drpm5fYeNDX9XSEg04ktR3eSCpIXDOtR13kJQ9bBq8xIfCtpsPzjMIhfTG1N2uiUpsHAzi7PbDgeupxsu1bgCUxRJGJsusbTlZ2e4mHWFjB9dzsInj4+xvBpY8zGMACKYjFxw6YFNiDvA8g1hY24QmY4tS1SdTZmi5UYkCcHR0r7hrnBXIM/IfLiOVJ4nOm3Zp1Ozz56+tJub0d2dYGBPQmk+3qWYxAQUsC72zsHiIYDQz5abJq9ePZc4QKAzdc3761cYbNDmMjKWgD+LfcHg8Fa2gLoA5SFTVholABc67yRkJbwsUP25Kxl5hR/MfYYJ7B8kP4mVkn2xPyrtviPYBA2vAEwT2CBkirtEuDR+M7Gw74tkWNO5waDs8FM5lQXK20yAFB+TaEhERkPPJ8yaFdTYSPwLoa+wBQX4D4a6L3k6VepKwQGAAkJKXNPDTAL1jnJ73hDKngl3nu3R+CFVQDPvnxYFWTjjQs2BJLMAqSVa/b06ansFwBV+LOy9Z91pstWQQz1GpJugoSQINOsyBgvzLkEzsRUXGcVrQQ8gk8olHtl1ts3e/YMOfiN5lbGJ39GqThelbwUxFTn2CpWk59hUwCgQoqUsFoIASOdluCtasVQLIuRGUjwrDM1xjD+f0nDNoTXWM0qDQDAE3kAcgx5ABBj/r3EAUDDK20+svnkzuZjksRhPI3TMB/Ak8kcaS6grksSk3bPDg9OdJ2xoXj77p08HwEAsQFR+M4agNiBDcYm87gDIM5O94XPU415KfG7WhEAyNq4XLh3LGOANWg8mthw6M2p169OA+DqgR6MQZhVsMC++e6NKELPX3xs7b2uxhMA5uX1jT4fVpfapqGfw3PEnM2LNQdZIuvTvgDZhv7+/MUz+aByLprzVgtdk7v+rd0N+mqGci8TQDAx1coCOhn7ABEAmwRR8YJltllt7cmTY3v24onmf5oC9cbW6jL2hwVe03Xo9Y6tkxyKjWykjtNUpDaqNeTRumn2rLx3ZFZh/i4JAOwzt168s/p2Zsl6aHVYVobFBfVJWT57qBHKZdj/JAjveYhIAABHd+c2HZzban6nOXuJjyshNkoBhjV/I4ktzz4MQMYFY7CJPQmJyNuSWLyjIX7CJDtjL4BaoGmNCpJaWI2kkK/t/OLKzgHW1iYgcL4pWdJpy/pAoRnrje4v91BzHMFA07HW2U6na602TNe6WRnvQWecUoMiUe7sddXQue339R6RJc1YinULLG7AZsY1IJ3C1WoN+/TVS2u1OmIUXl3d6DgBmqkP+Xq+7hQ4xecMB6qdqS06ex5iQ8NJnpJaswMAvlpqDJ4+fapGxtnZe7u5vcv8paXeCPuX1BssSCqjdDB8Wxtp6tLcv/VYRQ+6gnIr28fmwMBI18vo/wAAIABJREFUxtiuZdOg9YX0dWqAUPPKoy8qW0K9y5x8d3eb7gP0bAgMzbza4gY+Sq6bSNit4r6Y87Hqonaytc8+f2atBEsZJN1zyWixNIFNv4ACHvYXAHqwKTkUGOJq/EAWDVZCHjRk9vLlU91T1dRKFvfGA71cfkaXMYcAxNKONZctUQTuBAgxd+XVX/Id9xASVb1YKTebsoAA2GesERKDncFjwNZjQIqW2Hjrd8AfPw5eRdMn/CrdSzHUuXgHYl+zmGs+Oj7s2ScvPvK6KXoBOjdQ/2bd5vyKqr54brGmyI+rCALq/HIMwBRvyAFKjoVkPm4/BgD0z8xejwGA8SceAgB3rv09ANCvZVGCGsdrFsLpn3BPyvoDIZvZfjMHdMZ7l4aD+udHPCKPF+1Inh92+NolQBQv1t/p3z9MWIosvQgEFj8iP57Te8Ue9B4AGCeqUMs9Brh+IMQ0gtWpFUoupFH36wEgMX/MPwoAzP9C8fIUJaRFALD44BcBwWJfoQj4FSeIe55/RU/Aokl/gQF4/4Y9zgDcuVAF89AMmPsvCwAsmnbe7wT8ZhiAmlRTP4DM4+whhqBPRAVgM53Q/X7Eu5ImVgc/iAhUxfPcAroFEFAePDNnUtDFBPyioGEzTaFSqTu7Ad8cNrgxFVASXclJWJRk8x8SY1lb80/M/cnF/QTZQFd3EpgE3gUPlDgJ+79947FLqw8LIiBcDuQUYBR86uKiJTAx7yWxYbPn7Bo2R5L9bj3F2OUOAFAUI85oimBQEXiNaUkRBJR8Go+f6KMotglSHk/djRLgKNXzRcDNjJ0FOBXoxiZAHlS9rj09faqkTzYnbMZg0gBcKZmtXhPz6TEAkOsci90I9vo5OAApuWCtlqaZ0R3l+MXqVJADycQe8KL7zeYfgAwWnsDUkKSqYemjT+Cowi3XaXouYJYSg2EKGClndTs6OhJ4sQ4bfDbVHgqxDIl/PhMBwEXQ0j0oo3zDx4SzGhc2gN1G6ioeW/gZKW3TAUf+02Y/SCdIaqNQB0QFOHQfwJmzzxYumVBxENiFNCyKAGAcCwKfzNOcSUlE1tYiwIF8DZ4jNk+VjVJzkzoS4ZKdHOzLawm23/FJV7Kxvf3EekhWEw8RYbTo+TLAwQPb3zvR32tI/QQSILd3/z/OVV5jq5KnOnaOrLV/bKXugW0rjC1P+ixPAQAXVi15yIgSV+sNq9QTeQBulfdKJVm3ctLOAEAWWMYmKXv9a6tsl5I5S3cpAGYrNov7NLqptzMA5wIAARkIH9DvT+7su/ff2UzHO7damWMp23qxsfFgKIYV4UE8roA3Cr+oNnQ/YIGxMak1nQkqlq2kNluB3WweCe9hDhgNJ5JvTfHynC20mePnxaYrVXSfSNPDnw+Gy/XttfX7yIEBhJz1xavbObCjwyd2eztWIMjwbmLlEr+XWJI4+IZvGIW/M8QGel/N15EBuFzak9Mn1g6g82DcF+uzZAttupAawjyr1gGyIGa6KTtS6kzu5oEfraRp7SbXAbDXfdJ8owbj0BmAGO8DAMIMkuF/u2u1ds9qrY4zO2HcySR/Y40WA3VpW3wiV2Obju9sNLh1D8DZ1MrLpdW4F2HnlAKApCvaRvN+fGXzI8cDU2Nps+nUVsHPC3knz7t8IcOGm+sIA5zjuQtzAMxyGhsK7BAIBFrjG11YwNpclzYCfHguYeQAJAJeAwACQtQaMCYBCRLrdvcdjCM1uYl3X1cbUea2zXpuq8VIPmwbPU8zMXbFUI/jObC0o8G8wpsIOpkyZ0zFDmQjunewb8+fP7O//eWXSgZutFyKrOsSOt+AATyjNGDEtGnUQ6oqQEHdqjCVAamizx8NOZpClZIk5PXt1upr0sRDw6VStlriACAhIDAAlyUYgHvWah1bu92zEizEOQE8NzadTdSQQQIM88kAeOYjs/nQJnc3tpgP5UkKEMpceHfXt+limqpSYPTV613rEjBkJumvLCkWK4Egk5CSLcaOPHEBAL3x5gzAOJd6QIA8DUslsYlYc5FJAgzH+x4TTi8vr3WvYfyysXAGYFnP3cnRoUYiDK53F++t1e7Y6bOnlnT27G44sOPTJ3Z5fSWQEakwXq0CT0IIyZZjBFAHYK1UrUmDQdYO3tyB4R3TebmfQOCAfrdYSAyHYvvxdcBCxibrPICDJLJYpsCERy8OCDTFE7CmtNDeUc8arbqefeaDaAHSStzbE9uBaoX096bZxtdrUZ2abTOCO2BoY9UA+L02W04H1r94a4tB3+qbqTXXU6tvZvJg5f21GkG8AgCswBI+sHKZJk9ipXpZst/x6L0txu9tvRxI/svzAbgAiLlaLOR/yPlidUK9Qi1CoraAroaML+zLr7+T9HI0hr27tPIGW4WabVYbWy1Zo7rWTLoKjfn6+7diXg6JKMYnr3eo9ZD3m47GajhzHRkbgLPMt0iRT0+faaxQu8L6q9SY81jTKtY7PNbPEbgE85N7cHDQ0/VnTVDy/HYjRQvvfXc7lnT56OREf3KNAPzuRmM927ALedYZG6SaM+9RE8UXYSAXl5fyoOUZ/uTTj/Tsq1YJtjSxucxz0UzaYq1S4zEmLy4u/blBaaEU4VpQQcTUW1/nVMdSVwG0hUY462OsvuKcITlybiOn+j9M0wJvmNtI+2V/YP58YsXD/MLY87AhD82KwVPMldF2gpRnnmU1QmYzG49Hkk4rtTi3R4l/h42NVBUPU0BgZ/vf2P5ezT799Nj+m//6c3v58tja3YqNh7cCrWaTkd3dBAAwAPYC9FjPJ3MbDcd2c4PEd6malLVlPKYRvnUW6taDg5iXUCxxnceTldiClKoR6Iuy4vin78lCY15/OHgVwYwiI5B5R0z8Xs/29nqSdTKXUQssgwl6tAiKt0SWI/deANcOAOrPnEov1uw6mgJ1SY0gTogadUXNYGKyA9Z3Ow17enJsn3z6SRq+F+91xiBkXCG9fpgTlScRRe/AnwoAuqIrp8rKbWPz4N6jwGjKynyEpXgvZCMDHHWZ/44AYAqkFwAYas/HXr8OADCC6D+sE330EP4O3/hhADASeCJ+QKBV/vUQAKh92yMAXxb6cf99HhoPEZjNE2ZUXwe1WMQK0j3ZvTCZAm7yYxiA+RP8RwDQr8avDwD0zeJjr79vBuBPBwB9yX1Mg//B48/HWAftUgSb4nVmMX8M8IvXLR3w4Vo+BAAK6IMdE+SVdEVXdH2CJILJmQ4nLCiKIzZVLEIUU2yi2CTgZBYlwEjpxmKcsRnLqLZiuoWJMY/8x016PGY6/nQ+48bIH/jQgY+BHakRsqeZ+cs9E2CVKWUMg2x1tXLpUHTxCwCgZKdBEhGPgXOHCUIBSY0G2yRKHPAyjMBWnGTyQJ+OJJg2++YlAJEqynxckxDoP4e3IdstBwBjIlUE36JHCvd6uZxrA+D+ggsViCcnR2L/UTxRaLHZwPePojuy2MSqgLkQ/GZg1FFgUUxq7YteJGkXyhmXGjtb5IJI4VwSrIKvVBKYJPBPDEA2oC4rpvgEHGYBoPDRZ8TJVmM6dHbo0CqJjdCLTNIL2Cjz4k5HYEYXhsZypTS17777zt4FY2w8D3Vv8ehZrlOWCBtmNscydxdA5GAgkiBSK5HtuYl6BUjOASkBgB4MAkgE8+/gsGfdLgbsFT/PAL66bGsi0AlwWjLbxUJgZnEMMUZiF5jP4B4AJCIBY/PYbtUEdJQByyqw3PA6q1q32bBep2XT0a2Au+5ey/YFSCZ2dLxnB/tta7fqzn6aA+yZHR69sIPeqZg3FWRg0etnNTcrAXRGCRFKMJ7brjX3jqza3bdNhbE10ueVAGNmU6uVudcts2pTDApM1GEAIg1jc4ivWLmVmDWazgDkGSTVdz62u6sra8C4CunLgG+VKiCM33/+rYJ5tRALEA1cebMUEEjXH7bLZHZnCx37RkxC5ECz6cjGg4k2fWfnFzYez2UtwDihARGZqjLIV/I2KY1dsYZS9mlgnjFWmQfwJZoBnE+XNhiNtQFOGolCUGAhSEa5XcvE/6uvf2nvL89cjt2u2WjU13UGRELGD5PFQ0rmNh3jK5nouWFDyBiJnqGSxK79OlAox4KQcAfmPHkhSdfE+Gazx9O40gaMz4bdljRJilxJ/sZcpQ1Gu61rASsYgJuudGSZxfAP/Mz4uwBT/MIaiVWbbaslPQcBIwMQAFAbWJg9bFKZ8ya2WOK7dme3N9fa/MPghDGq/xZz28IM32xtuV74hiGsUZUKzFySlx3sip11Nl/MT54Ej1eqsxNguCJBF+OmUtP1YzOOLJxN+2Q8EbgiNiZJwkovB0RAsg6QD8C/sSl+cmL0sFb6udPcqjYbkgbKG66zZ5+8fGVsWmvNhoNv5aatF2ubjoe2XgI2z/XndNK3+XRoywWeoAsDGIqeNdyHuKHMy5zZiDIPwmaWBHgCWIbHascBQCUabwRa8PusHUlCAENDa2y10bSXrz8TGM/xAXKXYObpBTOfjevIFrOh5pOktDV9kvwqpY8T+FdtJ2J7bso1W5bqSnhtJUeWJC7j3y5gYjpTmHEJSI33rjSvi7EZfm/jO4U/kEi9NRjwSJ9hfE1SAJM5grG/FwBAngkAA4Emo6HuHesY6xnst3XwDttsOX++DgDoZ0cjTE3GSikFE5B18lyxNmZ2FgtbKijI7TVaLZiv7unInEuzimeLxZxNBx5wnf09Md6uB3f22c8/FwCIPxwNhM1iKXA9elICoAMK8my1FAA2t2dPnmqsEwhy3PNACPeexC+Vz50K9ACsZi3S92GuVmoCEJzRT9gJ6yVfc2N+5t1GGZ/htYBV1nox6BIH+Ouwr8J4Z17GP0/p79HMHmYWLN52sGhA746FCs2C2cT6l+e2Gt+K+dfYzqxGk2W7EHjGZUehsSboqNKWD2CpjLS2rtoNsG82ubTlDDn4nZo2zOM8b7CJuHfj2cRm64UaxNxPxiSYZAQ5GB9/+8U3Nh4vBPAxb0KmBTieT2gEbezk+IUdHJ3KK/CLL7+1wZTaZ231Fh69x/LuZH296/fFmMSH87bPeoGlQ02svRcffSQJ8HA8tW/efGetdte6vQM1RhtJW9cQgOr9+bmu6+mzZxpz787fWUUhSBMFEA3wIV2X9PsHR4BQ+wIBvzs7F/N8vlzb3ZBgqrXuf7uzp3tJnaWNOnVKtWKX19d2NbwGArOXH7+09l6iZgVXnWaGkoM1h27lB3t4eKDvk5ZN08s9mPl+lB0GkgZekMFbj0019Xuss73IzDa3khsHr1tXz8gsOPOA0y+sNQ5pxaLSiNhGs1YVG14AdgjpoFZCdaGaFnblyoFYzVHBHgoJMIBX/+ZGbGAYmF77OruXfQdqFp5XgHTOgTCsq/dndnqS2O//4mf2J3/8C/v93//Mjg5bdnN1ZpPBnYNarGWB3Q/Ap2dq5Sw+6kKuKcDsaDJxht8aBjj+uF63RYYq1hwwiAGTYaF/9dVbBz3TEEKusTfLFR603IhxTlPHg0iCn+gDu1a+z36GMRZ9EAH7378nNIZ1JLv+qttCMGfci+T3ShAH9H2OJQC8fF/ruvJaAhIR/dnTeRT8b2Urrbdm+0wJhoVI006fHNvLTz/V8+9NDwd780CiN8lzAF0E3AoMrr8bALjrC6lV7ScCgNESqEis8kLYvTazV7Bp2pE0FxGcjDyiZ7jgxfcYASh+xo8BANPz/AH5sTztCpZVeQDsHxIAmMdIlOCd2/f+GABQYy82NYOd0mMMTCfsOPlG477w5841Cozj/Pj9kJVc6d/8i8c9AH1OLYQJxO5JQDQ9cTKYCIeY89wIvEf9zZDkMFBj7HfRJCC8yT3gJz/JP/B5cRJPmeOPJPrkj/GH/v4YEh9/h8XjV3khccq/ijesCKw9nk6TSSh3368gqb7n9bfbSSie74cAQQcUstcjtzH9gXsmorlJwdF+T+pykC67tunAL7R9PgQMZg+OM0LiC1BB0s7FTLKY2z4hCN4FpVvPwqn0NS4fXmOhAxZBuLQLFrpU0f9J83A47p1JKw3liJRrou2Rn9bSxF/9bu4hzph/dDtzSVb5iTSko/l5bXYWM0kxwwSSvnfeU45NHd3+msuuAKQk+8XbEINpALTAbIsbXPl5sbEU4FdJqfSp/Dde4/JWBVqUj3GebAgoYAkXQC4i9mX4+XgfY7gKwBubGTEdjg9UDHN8/Jy8FyeeSsxnUIzCZkgXRwGdW4FZMG+41/peThoYO4kpYzlIsPAkdIAFk3kKITyMGBdzHQ/FEO+Fv5OuKVgmm1rYNqSiUVCk3Z6N1UtlGcjTeceHhM0SG2j8cZ6cHlun3dammWLz+OjI/uiP/luBf3/+53+uop0FuMGGrNVUAET0SHQfNIIYvOMrMHu51IYT2QjgSa0O05Dx6zJK25ICV1Z6oLM9a7qudLrZnLPJ5HlQcbkAAJkKRIxMg8HdTVr2RTYlfwL4IR+eT30tYF/INQRQfXZ6YvPZSKmJJTZQ1bW8AI96HXv98QtbTAY2HNwKvAbkBWg8eXJgJ0c9O9jvqgD3dL2KtbokQx5aq3ukTTfBHWwS8K1i8+jm2f7U8fPcHNgQrc6+VdhIVzE6JyXYgQ1YHPVKS5v4cgXJE8wJBwAZo9oaAEAgP+VPd9zWBnOzmOn91iMAiYmYcxQDYIS6/QEA14YF51BV5CurwLTS5oH7NBPTDDBQG8jNXKEkAlEBwWdLFc8cC1tmZ+3V5enGmBeQE8A0SU1zhYj8fQilwEtzw6auY0sriWEyna/FcoadgxQJRpWm1dJKYR6AkoB+l1dvrVKD5VS2ZhvJWk1hFUhACSbgki+XFI3OKKURIegzzCtx/hEYGiZe+R0FsBHQhY1uHItKWV/BuNrawV5XUjsAdq4nYISD8lWXRYmVuHGJVg0Wo4cnML+IZRPSKAGTqo22lesN2yKzxXsLsBQZcIPx1bDF2gHyag0Ddxi+HvyAyf/lxbmVGH+Lua0Bw/A2nHsaqIBdzpXsCQA8gCzAK0JwJLH1xgwA7HLqxxwZ1YuZJ6oD/kk+raBKZ/ipAaJn0Jnokt1Oxpp3AGeinQGeS0i22YxEQI73rFXrAtCQ8LHZOzg6sZPnT8UGOnxyKqANYJD5mIgewCfui1h+jYat+5d2+f7MBrdX6bPL+Ob+CMjduKSTcTBF2p6Tseo+sxGR51dNwF693nBAr8LzSnqs1wwlUprLTds/OLa9Hs/1npiZyJ5bnV5gMWEd4WsbTDwCf9bLqW3nI1uOh7YZjKykudgBT8PbsJHYtt5QsuqqxPjoCGhMOvsedRt8CAEUdQ9IagW+EDozNSOAajqy5WykzwIAna/ZYI9tsnB2Nd5mJB/DpnTA1YM7YEaxcWaehkU/Qt5/NzACZaaToa0AArduccFal2/65Zn53A/N7TRXWANC6BaNJHnM6jIzJwB+e5NGvpAcg/x0S0HBsLZGq22d3r4l3a5MJ6NxvAIlqG3YMM/dU5RQLsAJ1gTmb9jBbnTvm2aaOnhsRVkkRwKjaznjWcAywuWSmnthEZbxffT5Rg0sGHfafG8EKnOcMJ8J9xGbm9/hOW+2/L9qQ/UU8/BGHcqqyzxpKOIn12yZAQLWW2YkuW9IVl7LcxXPwtVkJNCvto4AIOmuS0+kBRjaABQRoNG1ahmAMWsqrVfc/3Obz25tPp2JWUSfl2sMmDVdwf5bKoHXvcdgMNf1d8AYmjZv35FuuxQACCtrOXXfR7lpbKijmgLIeVZpaP37//AfBc4C6D158lSNDxoqLt/FomNht7c+mfZ62DIAKHnoCI2M6XipoJrIEn727JkaCpc31/JIBnB79bPXGsP4Db+/ugmIDk9AWWFP89XGjk9O7dNXr22xNYNxChN9PJ3Z27Nrjfk2VgqwZnmnYJcCG5A1CLsJ5qWokADIlWKhWrWvv/1mpw5Hrt5tI8F24FUJ6KwvI294MEfFJOhSlXnFbQHcjxm/3QAI4c+39OeZ8cexqcna7XhyL80NAGhcPWJ9FixyYLfyDKE04Fv83l6HFF1XVWjc1xzEg83G3EcdRx0KWEpzBU9OwC4+H69erACo32TLEDy2FV4kv2nqjZKaLvPJ1KqVlT0/3bfXnxzbn/3Zv7J/+ruv7XC/YcvZQOxA6oEYpiIwMax1/hxH5VBuHxpAMsb39ZU37+Lr7du3es48xOmdffnLL+2Lv/1Knr2cA8y9Vy9f25tvv1fzEYsG7B6u+3eyHWi0XDXj84/LZqn/eDyQntObarVqPiZ5JrE0mC3ETB0MxqFZHUgOYkmy5/PAL3ma8QvslYLHOSoEWd0QwBjmFZpoD/n06V2pLQCHSZuulAQE8lyibjg+OrAnRz07Ojq0uqxC2CcwH+RxjjC35sAoB8Z8n5wPWXB1z+7+OfOsDFc87DkwVPD3CTZOKS6xC23lAR3/vGxfr/UgABt5GfrODb4XarqLTzyGJ0RfRd3XEGyY//wPAkmFjX8Ed0ny3n09jpfk1W0Rv7mvGC283W/8n48fr2MURfzEf97B8oI6NFpkqSng1yV6uP8QkJoHe4vMv3j67ksf1Zn34dLHiFi/VgCQg/mQBPjXCQA+9Hn/CAD+NEAvGnzHgfSfGwD0CSiTABePK5+ck5+gPnT8LCiSgW5KzpKiAwvbYjYWm4zFWuCfWGOwmLYu5U07UA4CxsQtLVKhixU/W2BbePApfnZeOQCQBQ3wD9DFWTtuch4n3zwQGhcfAVjIKIOUOT1ffUw2SeWfv/sAYDTqd183AXlsPoNnVL0GQFcWWyECgBQwOq4cc9JlwA7Q8nmxYxi7szqeAACKqQjTEVkMaNTWO4xpclkANuLvugQV4A6T5a2kvxQm7XYr9VjR9xeh2BOLyCXM6YY7dF4jAMgx6PIG5kC2wPnxZ2OnbPVKKNIAAAEgyiWBYb45wncJf0cAJ4ACOtCw+vBWCwy5XLoTBQabpdubGzHAKPxgEnLd6ZIeHh2qS3915cEOgHx0KElMfPPtGxWY7wZD26uW7fjoOJXqUqxR4NI5h3HEBoHxS6EP0CbvJEzY69zfslJ31ckG0gphOZKJCjgNgGerru+xwfTQF7zjxun3+drN5cW95CrubZSocX0Au9gEM65gtCG7wDuJ48JPDPANq7VPnp/Ypy+e2gBZ3XgoIAQvKMCck+NDpYYiNcOLjmcW9lKnd2Jtkh7bewL1kBZScAlYmc3TsBNndLIBAdBpyB+pljStVC3ZesNGfiBjaEB+PPcaAEQVEitbkokiAXbQDQYgO4YA/sXmk5JhViGSdWO4888JEFjMrVzFJ9Ml03SxdSwEsGyDVBEgZe4AU2k9tw1yYADAxdjKeFQRniMp5lIA9nSKByVzkaeEAupGhqrYuME/c6dZoqAeBwBhqLFpaCYdpUtyTss199kDVJBfsiEQMFdaKRjh5vbc+v33Nl8OZU5erQJsujyRaw1zwCWf2ATAiHWvkQ2R52mhHDuWnnYbWYDZesNYxDjcGZgwWpHtEKJCUE2vCzMWdlVHKX8AXzDFJDJXCiuMIcJqYiAN4RwAHz7HxG44wAHg36ZeEyPMYL21uwoBqdRJkwYAdLayiFM5AHAyHNj15aWCSUoAvMxJjGOYYvKLAlDnGlYFcImtBGgSGH3IbE2skYpifOcwRIbuGbtARg7Dee6MA21GEFSuXSqpMQ1zg3lGIUR+ni4DD1HAgC9IcgMgiqSYglvHwfHUmzLxR0q4f3xk7f19AYDWrJs1G2aw3jh1TfGaIKGMEBdqo/6FjYcDWwCWr3y+RcoeGX9i5IoZ7c0WrcW5BksErAFg2fiSUApIpbUExnJYt2Ah7u8f2t7hiYDZRrKnlOZSBHWCF6pr1fDAAnWGpYeEf2Tr4dhKALj495oDfisk0DDLkA9u6wqBaZIgjeSb9RbgR3O4s8W1hikZFACQsB6YgMiBp7ZZTm25noqlC/jIxcJ3U5659ZoHA0mi5qw7dVx4DpD8LhaSRePziJckrMPVeqY5aDEDAFymcrMs7MtDpGg8cWwCqjDxF2MyWHyEeYXnkTmGrwM8M+fyJ4w0nmteMC/bJMzv9zQHbmEesbkOzf0yjVBY8vOFwqeYd7ReBwaV25l63UCVgVycucbBEd/Ush7CcmfZFQAogMW/7xYNNKl888u/lYCaKhE8hEaeaAR41AlxaVsZz9VKE5NTl/Uydwl7KInJTV0GICQWOL5y8m5V58U23FsCcwBcCe+BFbmZW3W9sApNFljYAtuxNymrGQkAWOLzjOZPrKeQ6Pdtubhz9j9NH+ayigfEce3lAqr01pU1kDeDEG64HjzfS6U3A2jBuh6PWKecpcu1Eit4tvR5neZEo2n/z1/9tVhkgPhHB4eprzHJ4GoKzJY2GKDdNNvba1q95aAz95m1YE7jOoYRBXDWw4dmNpmbPT3tSAbO83RxcWUX70cOsBNkXqsrhZxmGI0ZmKMXl9dKlIdhNpmhgGDObml8cR40MiRJjiqdOC5ivVvFWoXzczktydQRE2CNAvzLwp2QLdd1zldY7Nzdpan3ApTl8VfRtWdupHGqmjK8uN58j69RSwHIMR/TcIDFzc8DYFPTqVEVvE0BoD1sqKyfd/9KAGmvkXnRLGA9Jd02huLxfjzqmvNZA+o1hdTxd+yDqMe+P3ubetTqeAguiinOrP2ziVXLK3v+FADwif3rf/2n9vu/89KO9xwAnM88SCkCkbKO0TWm2RYVLN7sZBwh56Y25U85VYg1l9W4Po+UAwB4YX/1n/6Tvfn6OzX7X7x4YZ98/NJ+93d/Tz6ht7dDzWlIhlE7TWcL69/eCcjGbsBl46huVjpfNclXNPtoCHJNGCPuaUoD4G7I/OksQa041EjyWndmYeqXLpahs9moryvYwEgxgD8xpZf/Xgp4RJmy9MLeYNR6saZx7M3vVr1u3U5LqpL9/b0UBFRTK2dvETZjYS8WPNNzIF8xZVXNkR0PxSJVMILB4CpkAAAgAElEQVSdPw0ATP3LwzyZgkA5wDvuF9MH4IFMA1cEZMeUB5O0ZucAxvz7ZHuirI576PuPfS31b7yHRRUByeziaV8WvNnv4YaPfFDxfH7KMebP//Hf+/EAYDyWfOis75N395gPXfd7uMsPeP9l++zsqGPgyk8+/4cYgLsUx90BXfTgK8YKP5YCHA+seMOKgGHxBO7HTu/+xL0U4DCeHgv9+KkX6EM//5tmAN67Ho943z12fePAusfki1TSgvz4PxcAmB/U+Q5EcSKKDJ/49bynRP73imbAbKApbFk88I7D0wSG0xAz/+lEHU6KPKmJ6NCyl9XQh8ETil0ZrANguVddHgB04C9D4B+bwPhdbRhDKEVxchaIKE9B93uL/8W0WxYcX/yCxFRleZCxBgBehbdkLBmoKFYlUrxgop/fMGjTELwIBQACPMxnaQBI9DDQBiRMaDsLh8xv73fIXD7smxIYaTBAHKzMjHzFyAgvNpcwi1RULBfu+/fsiUAyQDg6kZKGhOuj5LFQAMbOqox1w7FQJFIMc/xKUX6gG+UAJpHsZRWy/FvgGEyrVstaDQpI35BvV0iS3TPHj8MLM8ZaZObBlOElQIUs2WpFACBFUkJCZWmr0I9up6sNG8X7lTyZZmJh8rq+uhJgSqE5mK6sVSFd06XJpAUjtQIApJPJpho25GDg1wYzY8A//sO7BvBPoBzVFZvF8KdLJtk0lPRnZFjmGYBI2ABuuA7IgTnO+D46xzBmvNhzLzofn4AYDlw8f3oqNgaMt7K83GZWtYV1kro9e3Ko6wN4x7nBBoDRAPOv1ayLIUPxDouo0zuwZvvAqu19MbfqgHpV/KtCCmjwJqOgixJIJDA8r81OYlW86Eg5Rdo1HdkcafdyaY1qy+qNtlXKiTY2ZZnMI20LUnXGKp+RA12EYADIwAxkQRQAgfM6iaE4cTvoh++iV7bB5kGR4AsPGxD4N9F/SA0BAUvbuQBAAAjYZWxoPCk0zkEVMeLY4EQwJTXETgsGBx0ZW7ychVERAMjoBgQswXKpJiEBk3PHd8vBN4IP5rM7W62RavVtu8Hnb6H7pg3PwuXdjDXYZWwGBI4Hz1KxKML8qNkzKgaiRCe33ogJhFxWslmk3oAZW7H69rt7Av1fvHiqZ6EEm0CMEwCWpV9rvBMBvYJ1QmnNRshZoYwBRvu6bLbGG5Nwk3LNtrWm1ZJ9qyT7kgRvDaaYrpRVCB0BZCoDbM2VaooH4HaNdHttldXCyqupwEDbenojzzPNHDfNd7YKlgqiwXp8rcbKNiRHyvR9tdSGlCaLpFHBQ0up6QIAw2ZKHljOEtcmCAlYCk64sXb04FKTYrYUmANAwfHAcqDRoETdbtua+11r7/esCpO6BQAo+rJvmBiiMIfGyF9HNifpegYLLrNjcBAQ9pSzwPWrcT73Wc/KMLAEMME0ZgCEZoC8Gj0shiLfSbIwdQhM2LOkvW+lZuKsTFh1eLsh+dSawYvnCqQZKT0A4NS206EYXjB7JB7f1hT6gey3jKS41hHAixWAEjHbnhCreyKQzqXv2iFGABAJMAzANX6dC39e1zA3GeNzK9U3Vm+I8mmig+l33UJCcwbPHQNKv7uyDfcdv9oUAJxkACCp4WHsFsP0JDwIAJsH+Qw1H/CKUn8H2OIGA3ltVZJfMWVrrC1le3Ly1OqAIbDMGiTm1mwbklu1hmNnsXAAcAWYw99ZL7Vuxk123FQD5jugr2e7VHIgjAYY4EtgAGa1AUAXnoIkv9LwpMlUT5si/BwNAIBqACdAv1Kza1bjPrXkwwobe1tqKhBGoUxBgQD7T/OsfANqfl8FZHE8uC0sBbKz9vDsAgAKCKQhspnr+Y2gjjxVsYFIAcBwP5EDrkkEhwW68mcrsjjEUnKZIpUg6yyOiFXsNrivs2laswBoSdpK01kAoHtGM7cDAspzEYl8vWln5zRfbpUy3kkSu76+1fVdwvyUzxOp7EN9NvYhsR6rN515yT1TUnbJbUkYO3puHZ1V06/VSTReAXSQ85KGLAZrpW3N1r5Y8LC2bgcDux0A9EzF4KJxVKkmVikjDQ8ApuZ+1hzmTi5G8Pks+9jgMwEAYczyjE5D4yDWfGoUBmYcShTYyjQe3707t/fvzz0IJwRQaE1jHKDAkD3MymX/YS8DQIfvYQw9iuCfGi4wMjc0eUpG8I9mfAHBIVSo6UoHmK/UZrSGo01FtGWYTD1kTr6JPNsAoFzvpds7MMZJwf3oo4/kZ0pd9v35O4GVvBfSX2pLxqbY642KDe8uAwPwQADg//Q//rEYgCfdlgDA0jYY9QVlAw2eqI6KKe5ZTV5J09J17QkMuUfA8jV30L+VBPx///d/YWfvzsT2/fTTV/b61Wf2B3/wz0KQ4UaewdRRjB9k6h5AhB8kjMChfLeXEAamXgfg9Qd5AiCQ6wPwL7uQqSeZi2RB7TDzRGumEqlXWEtiL0/+f37ssmBBVhES69XYVVkVP4M9ktf2IkmE78Wm64o6a411SNmQdvf2SUfGVxQmYE81T/4lpcZOeEIEwPzPewSnsMeK7wGrfeeVZwBSGwcCR7Zf2gXAdE3ivk8/vxvcqJriEeDOWYqsu5lkNO4NHwP6fiwAuHtS2V43fr2I60Tc7zFG5GPAXQRYo5T5VwX4isdd/HcR77j/8wUAMNxPzTlB5RN/J1XsMb+HL+b3zPHePnRMxeP48HHFNfhXVKD+6gCgeinpOf1DBAAjO+Ixn7oPDZIf+n4RACwCbcXfLVJaPyQB/tCALQ6UxxD+/z8BgHGCy5/LYw+E5CbFV+icO2PPJ2QkmhSbLMZ0U29I8B0MPFltjSyOgiK8UepzIc6Uf1GFtrNg9J5BRqCiLMz5PwYAjOw//lQBHDbqmbGxe3bFf+cBQCXT4ukl9pkfluzGos8ISbOhA8sinx2P/3CUNMQuIuBTkrQkJd1DcoepNN08UkOR0ND1IwEzpJr5uccFyP0H85OaA2y790MbWHU9kaNGCTC/68cdLZrjc3FzfavNFsy1jz/+2Pb3uyoYbm+vtWHmnCjYs1ASZytQYCkdj++F+06BSPGm9FqpAzI6fRwy7n/i4LA8SrS4UhS63HK/0/UwEAzeBQAi/XMPLDg78QXgBXgmPxwknviukZpcq9ldfyQXvg7yiKRuHz9/rmtOMQnbBwZfBOGur6/t22/fWK+3bxcXd/b8+aGzriZITjZ20HOZNuAnSWuRIeL3tySWIOCl+88RjpF5EwFWaK7eePgIn8n1QVJ6cnxiJ0/4LN+4+GeOVFBSFHOsV1fOAIwbQK5blKMiwQZ0lBwaM3JJtKf24sUzZw4tpyp4j3tduzj/Xim4+52W/dbnP9Mx0LE/OjxROiy+aIBcArrLFXkRIQnEx21Ta1ujAwhIMQ1wBIspDCaYngGgpfjlrrPp1OaqyeYcgBJAg0KUjdFKAEQGADatXO8KRLJSBB5gk4WNvu/Kw8AFOIjX0xMxxQrjz3IA/LQhdc9F/Rcj+2AYAbbIbwzJ4Ugy4NIahgkSYeRKzjiBjUy3X9AtgHNxustJPvzAMgBQPkjypKpaJfpjAYJVmratAHYmZgCeAjsl5rPNcmKb9cSqFXzfxrZd3tmCZGWCMJZzzT+r+UrjAQZA9PtzSZY/Zzzn6bwQpAmpVKYQIsPPMacg25WNZpDr4PNHonC307Em7F6x6fBqBMDxIBYAQOZzr9k9YdzZfy4BzgBAs1W1YmvAJMCGpGeV1p7YntsScj6vYZCYCgAswaKZ2mw+sdkYwG8lYBbGZnk5FxPQ5aIAtQQbOOCW+pXRUInsP4Fsir207XQsKaGYc3OX2LMGASzw+Zrrue9r5hkHexSgwcaUzSOeakFe6t+rKGyAlz+vNAIG+rfmW9krwqLg5ypWbyeW9HpWbxOSUbNK01nZALZV1kfkft+/1dhkDuMZESMbwBKWmDwdSfPE16+b2jgg/YZ9ovVRngg0RTxkQfcFEAAWICxwJXrDOHWZKmsGLK46IQ4kYOs/AKyO2Lus2arfIqAOALgJ4O98LGm2ABWgl23ZVuWWbauJ1WF5VvF0w9sTCXKCDiwDZRkzsNv5k+dS/638mVxMdL8EAvJMI03XPcE7k7WJQ4X9Fx5G7eqYW4irbvj7AtbRxFuydoxtOCJMZmDrDUykmZ531jlfo51pJEAv1Bes46xxgAsRcOfns3U8MItTTyCvdWAuMd8RYiDbCHwvm4DB7o1oe20zmIt6o9DpZPzNFkTHChSNgInuORtQheoEZUb03ws+2KyBrJuMjSIAyPxNwxWlg6eUEwQDAIivF+BZ1eW+Cm3pWhnQt0WQR8M2pZb+s1JTICCgkysLgjVMbBymDXH/HmtBZD8xfyqZHQYjAR748IoB6CzAzRr/5oWAM8B7+QviUcz8wUSE3+0G/17UBrBwvUCU3UJQQbBRpQaTdymDCQn5cmLbGQ0d2NzOViYR3QFA97ZTw2Rbsi+/JCSnbjD4WJPx+nx/cSFpKM/9u/NzrzkDqM/fx+NB8H9MxGKkBqgnrIWwul1WzpKlZiU+zqFmot6DQRytUiTPryXuy8yat61rGNAIu7y4tq+++Vpz73g60bHz9fW2ZlxS2Iz4UOp6MFbhQsofuCTbGNQzgNtaewj8CqneTN1RvcH4kmfmikRh/Hpb9uTJM42/i4v39vb7c9UzXCeuF+tUlMppDpUPoIfWcG4wXxlrfJaam+VS2jSOgTuyrgG8ReXDvK50YhioDWu0WlJl4PfNPJbARC6XZA10fXMp9nZkBGqlJcyHSQ4GZ2jo83U+G99q9hwcZx8fv9BoZeywrjDfE/AyGlztAIB/+j/8of3idz6z472WzYc31k5Yy1a2obHIWhpAHu6xN9sCQBWeC9XkaWJyKFVymBQ1NOOkf9u3i7Nz+7f/7t/a9cWl6tHPX//MTk5O7U/++z+xpNWRjPtm4CxAt/2B3e4hZLwYX4C1KFJoYAPuYRFCUzBK/gEC8adVMjo+krOlnb0/t/Pzc4GAvBcsd+4P639kLaqyosEAEJiSBrK1Xes7P0/Ntw7SWgkzspA6alWAe+ZN1sJGnbCzpkJ82PcwtghRE9s6XEdqZAUyBQ9fSdNDI0Z7j2L2cNFfT/cohX/8BtB4jeGNuWTo8M30jywEMwMF8wCd1rmgMNvZ5+cIGPnUXmeI+r7gQ0BflKIWj6kYyhq/H3/+YYAuS+Pefd+seH1UwiylS7anLh7Pr+vfPwiwPehV6J8c97/xuWPei/hXnrDDCMg36PJj6KFr/aHw23je8bjvA4Z+bT+EBxWvX+nf/Is/cjFGwVww/cAcvfWhi++byuz1IeTyHkCVwv4P39oPvV+M8753Yun5ZBfGb1BGHf51DKYIeEoWsTMZF1svmcwzDwL+WADwMYS4COwVAcbHgL947kUJ8L0JoMg4jN6PcZKLnamA6Ox67t0fFx+6n/mBHovj4viK71E8N0CR2DmgEwhIR5HBQoOHEil4MP8kYaOrPp+q+xRUru5mmfOVzLz8cgy7EHqRPoih7v8xYylOetGfRNKowGDTAshCGL3lgu9EZBZynPJHxOA35+OXB2NSOVOQ5+YB71i4MNFI4hP8ip49e6qCBU86jI47na5dX1/Zm7ff23W/r+KP++CgJwtJxtjThBM2Bn7+viinYwtgDR+oGsl4zgBwuTAFXQTjciDitmzXyGVXBHt07Pnzp2LF3dz07ebmUsUULAcYlNFUmc8iDIUFO56XjhMALHhjRc8p3d6cNDv+XV5Ikigjq3Cz+fXCE10pDGEicp1l3E4Bvw4pjjAGw/Pg9weGFCwcimOScNk4Z5AoZ/z0NLEXz57rmrvs3Dd18SUz7+HIbvo3Nhyu7ZOPj/Re+IEBsDiLlWKJY/DfYs/prI+yvXr5Sp/vSXWAXWP3J6rj3YThuVquQVJWth6Jf0eHklkjB37+/FTpqiSWXl5dyIvopn8tX8Lr60tdk+NDDyZBDsO8RwHtBb4fD3JNQk0AcfHNmk/HSvk9Oe7ZdjFVIQZICUuFzS0eOocHR2IrqSMfZK4wQzAxF1NLYFVi1XbPTMEObgrvoEMYiAr0WdpCptVsQmDbBv+xhqKIJSFEzhfDXfBgAmyoEQJSbTsDEAkw3jrISUPyHee1s6hzIWHKwDgUMBeZfgEE1EGF8Bk8ACPIIPAP+sTUZKK3AmwY2TYAgAIgCM6R55qDQCTHymsnpDjHQiM/nvPzqoAAyQFhCrKxrZjVAiMNEKwagD/kzs1Oxp7RGcJuY9M8MZve2Hret/ViZIvJWHK62XgSwHBA7qx7rrkpMIaYc9Whjx6kquwDQzgtmIOPUGBvCbB1xEjPOKxTni0BzEnHevv7YgnBAEGCG1OykVwilyvB+gK0hQGoUKSyJOAwALd4NQJI0YBg3JAC3NyzcqMTZKKhial00BkCM4U/ACC4p5CHtwAgcN9WM4CnmUAFmJ+AmynTMVgSMN9xH2BW8SwquAHAkiYCKdkCdwEIfD6PkkjNIZulmLz8Ps+A+7oRoOEbHQ9iigWms9FZx/n58/eXnvRddk8/AEOBLYxPmIoC/xoCAct15gO3QZAD1mppleVGgScA9ICrSuSEmSiSHFsK7Ctq8nfimNzsnQ2iX/PSGo8j5l8/ZgB8Sen+P/be9EeWNDvvO7lvtd699+4ZDmcoUhZF2oIoWYZoQYb9xYBg2TIMw3+rYX+yJQumIMsQKHOmp/vut/bcV+P3nHMiIqOqbnVTQ0qymcBF3arKyoyMeON9z/ucZ5FXpW8kdY0l9SkBQLH1ugPbtvq6Jviywf7rND1UxesU7i0Y1jBuXQ6sccZ1brTFAFy3etbsH1q7f2jNzkiy/nYbKSls3ajJQvOoPRnXTjdSAIAbl/7ain+w+Jzdu8N7cDO39Xamr5B/YV1x4XchoQU0IOCE9YbrnteV9WRJEji+ozBqpbn2pkC1xhHQs/NNbNpc8H81tXbOyEupZdZtrkMI9StXgE16m/TejhhkfSWct9wTstfV/bAUc90BxA7Xiush9owDdpLlBaDvwT2xbor9x7G4NFn9NGSZCjqiaekNwioji9Oq4yF5GqAXua42eMGsZvFijh8c6bo1B4e2hfXXGtnGkGGObMdYwpc1lA5VGV60NnUOsvYFGuGYxIRTegGsv5U1AAL4uuHenVgDYEWy7m3hW6gmgmqcpnuJySeM6+9SfQEvTWSweNb5eqq5XzVZMEaZw+cTbxKAqhOqQ0hKSCZ1vmJufPP2rdaJJClsIkRrcoMP69jP7ZbAEW/KvXjxQmx8vlc9FM0HQF9qmAQsGOIKfQs/Vuol6iox2FYL60dIi3opsAA51ObABv1ju7ia2Lu3HwRcqdmsGwT/XDxktzadwAJ3ObICwLL52oaBFl5u8sJ0hiPgpRoGna5q77QPoIZhbHBeeBydntjTJ881bxBSgTUKNaOAaAA7rBJCgaPgI2qi9UZN9GRgf/Xll1ozMvWYQA73ovYxj28q55TjUq3R9jA0qStgSh8fiJGeEnpYcgTc0OjiQa2TYL0AbprGahb3i2YsIOPx6akCfDh3CgOSL6PP2V7jb9XoJHHdtnMBfp+9OLH/6X/8R/bzrz+3YcdsPj63o0PGvdcUGn/yrXS2pXxbY7+Su836nmhd24Zy/akhLy4u7O3rN/Yv/sWf2OvvX+lnX33xhf3857+wv/W3/04QHHYKusl9kD5AgCP1fbzWegILFVrI1zL4DxYh4B8goIfY+0Fxbl6/emVX47FdqN6d2JvX77RHOzu/susxa5b3zwDlwd9XS2f8ubdoqTrie/lBA0LHGNR7EF7HOq17HAtUGmPRUDKzJ8+funVCx+8PSXoLdpdJlaIQPNlG6OC9yI3+SRUQxrohSQb5nFJ1FISM2vmrEgYLwkaGFRbvVLLBnRhSEg88sThqqYoPXPmn90tuKy9/738f2q/nMT8E9FWPJ+c6znM9LVu1LffqnenQP+SIf+RzikDI6o1ym1RUr6/L8V9ei+L68RlijOf+sEoSumsPeh++c+/PaxJh+WTGQ3VEpALr1vlIDkbjH/+Dv6u7qPpGxYZfd9DHEcB/XwHA6smoDomPnYwfOXR8EoiOQHVQ63zeoeFOhP+vAMD7z3QJrHmRWd2A5zitA4A5WQgEiu62DPBXeFeMxWQ7H18rlVCyNeRX00UwFHxfkHLfYjKNQ1ShWrk/svjUJkzAQxTgt6g5tz9jSkaz4BArgq4txxred3R0y8UjOz4BwAns2l/RC8/LAAw52qohaL5Wdk4TJBP42OmqC3Z6eqKOJQAMRSaFFwAgaW6lB6C/b5HClZ93LzXq3w4AlPR4NtNc9OTJIxVk3CtX1+eSbbO41xmUAKjpScRnpBPsnTK/LnRpKRLZVBeTYREUEcVEywtIvMeyYw9Dx4M72gKojg5G7j02nbj8ZIPReMp9y2uN58hOnXdPzgQkEcswnkK4xYtPXqjwBADEjLm4RhQiJNWukVqMbTrb2G/91peSVchfJTaAFCOSWyRLKIIHeJ1vvvpSjAW8xNgozJHImQeQIK0cDXpi/PDAs4ZzzBg4PnHPvcePTyVV4e8BIWE1akMI+wRDa0BRmDQi0GyKQAKZYsuwfKLr5wmWA3mwLGcTsf+ePTkRE5AiLFmKAAWAvEfHpEsOXLomwKCrDQNsP8AaAMBtB4P/A4E4sBGcsZEb+1iIKcIWaxmiUwhSzMOSandbtmuxiWPTsrbV1n3NAI66hH+0RtZs4wMEyIQUG6aEj4+qn6eDLSGB5PoizaoCgA33lKHglEQsJMDqY8MwUhrwQswlQlFsM3MAkA2jAggm1tBYxX8qvKqisBQzuAIC+vjO+aecFzj/KnQLv6CG/N7YSMvnCjAQEHBwaHZAMmqZtGqrsa1nl7acOvC3XlzZdjmWjJHUZAEbSn0sC5+qAsAny9I7R0mN2hTk9Qm2VKyeRX0haY+zbCjmBWgzBpQe7pYGw8FIXlK+uYcR0hAQxbhptdgo9QUAwgZjntImGI9O5thmy9ZQt0gTHZ4oBVhhEY2eACSdV1sqAASvSoE9SAYBEDGb3zoLEBnwbo7fo8u3t8ulewiltEdhQ85K4bwooGYTya0wBxP4YQwKOIpzKQapd5P5fFw7bVjVNGHMwe5xANAfDgalHIzzy1zDRpnrA7hBbYYRumSLqJHbOwh8tiB1FTkzAHG346mvsARhlMA4BQQCSGcOQT7HMQf7HbiQDbqnHHPvRRhUXqf0pYrv2XUJFAoJfRantwBAQhgI4OmOxMqE9SWfK3wiASjZs+kz01Fhdwld1M+EwD9YsrDE8HXsDWwL8697YO3uwJoCj1JatS2M1HNWZn4myVvNWAAhZL9KBGbOQybMz2FSwWRG8kbaLZI/kpy5xng50pQBcAoPrriubdhGWxLMHQCEXSubgGQFZyMsWOt3AYB5T/n6G/VIYTzlYw/pvN9hvtHkuo96fRt2h7pWaoi2WwLD12Io+33a5tIiYeVr1PrZYGB/7QCUM/uT4b9npZFSz2RBBoNDI1QNd/fI1Nwur7SO4GYxRPks3b7m9DYJzWIBHuraEcaxbQ6s0RrSxrEWwLCYkmHZEeyWcgPddFAtNsiSoUvezf1IcArAnwOAzLMuA557QFbRtaSaZ77BRsDnVgF8OucO1AsARMZO4Ahj2pMAHEAGqNF8DojMfA7wEHP+eKL1mDXbgbmtGgL6GdLiSIx3LzWfZxU6prUcCTBrFYoRnw9g5dKwpEHAY07Ksgio7rUn+F8MxmCES7rclFfjxeWZAHXCXphDAPLwJrQd16Zny+XWriXzvBEICaNPzV3+foWEdSdv2iXrP+zOgasJNGfreJoKwuGYYH+xBMKwBLz7/tU7WwaDnHPBGjyfe6Os32/Zi08/l0wZefSHD2d6LcA6GGbUP2rCJYCEGkZBEu57ikz862++EaCXdSwMytIOyJsRfI93KQ+OedRHBYNNAqxj5jdv/CF7fvXqlWpS1l6N6UIWH7eQ2K19hdABIPF5BHjDth4MxcZlLqeRks1eVy15g6bVoNk3t8fHA/vixan9o//6H9pf++2v7GRI4NaF2IE0DCSxjnk/QT/9PQzvSAn2usPvZ813AbIVnx8/vrl7UF9eBgD4J39ir16+1HVEcfOTn/zE/vYf/VFYG+xsST271zcJsKkGKpT76rT3caufQhVEg89NPAtAQl6OEDRIJp6MFXADOIw0/XoyVWDZctu29++u7Jff/trevT0XgKx+Is39uY8fgECwu6Ik0SHiIehep7puUm+4H3kVACTITSFceA1CWODsVT7bp59+WjQjVXMI+EtCyLYIlGEM6hxs4mu8byGBrfjjxq/0xQE8f5QMwDs88EPVpuftAYD7+8F6OEpdglvHP+5j/uUx3ccArH6Gvf/X2HO3QzwqLMDbHKlbKcT3vs9v6Bd1QktdwZZvcz8QWq2DKwcVc1T+XV0lWFzzwjqrtq+/h5BXHE8NXyrqgho+8BDe1fjv/8u/X4zApK5W/6ieclM/7znZPHyiYpDXJo5y8b37ij6EQN/HANRNn55sdyDqD0l1f+j4ekjyfN95KRIbI0X3vnTf+/7+LmZfgcbveQD4K1SBtepnEzPlI4+C6hrjsy6nzkUnz/WflwFYPz7RgNV6LhcMDjMXP32moL0X70mBq8V9bePZxMbzmRYSAMDLyY3YbAsFfNC5C4CoRulOunlxw8a5yXFW0KrZXOvOyQ78ftcgk6Wqp5bPI/nUwH16JBtrteSfcXN9LYkrj2oiUIIP2jhh9p0bscLD0d+BwoQihftVBWama1cmCl4jk8gA/+h8MWZOT0+NtDi+AkglAPjh/FzeUzxykriLAajfJ8W90tLyDazLcyX/gWGHiXOFJVhOhH4e3759KzDyxfMXkpVcYUA9Iz0sPGZiLPtGsiJ5LrwJ/TpwGPi9iD2RAFbRDSlZhxQoMFooGqn7MGdHoviSQ70AACAASURBVLFE+rxZWq/dkgQWT7Jhr+8JpPh2YX6u4IlIZ8aYHQYaXW1JkklMbCpFMedIOraArM9fPNV18OAO7yyrIIQ9JBXTzlYADhEWwzFSuGUxD0jigGCYs1O44PtGMdplA8AGHf+llc1n1wK8+uELCABYpNGR1KuwkK5AAMYjEtyT02Nt2q6uL9S9hgHh4QPQXXlvBz4B7kjH436TbCw8wvgsDjBTSG9tMZ86A/DxqW03C3mxsGlwKVVH8jRM+v1vwkSecdJo2+izryUJ0z88wRIkAFhQexhkIO49+XFlxGLDwRAFgbRth78bbJ0m3fS1rQFLSAXcEdzA5hS5mQMPABDNZs828mDhXymhKOYpNpikKvvN58CNGH/ruN6wrsLMXwEbvFcJAG4BAPGjQk+1GNtmPtH/tyvCQAAVYdghESw3nncBgLen7kzrxOsvGgchyQQEA+SEQQkAiPyuRYomg04F6CISiQlJGYsJuCMEYTERACj5GnYAVd+cANPL46jcW+Evl4Vx+Zy4XjCK9MZxz+r+cd9QAIMMKJGvleyk8JPqF1IvWE1iFrUBeWD+wQIEKCC8Beaj33lb5OTttq2RDXaHLgEeHlmzO7Qd11mMZDbb+AVNxRgSu1HggF9PsS3CBxCAqIn/oEDbuRGkkNJ67jkkvfj4yReSR8gAJUUK2bgANjUS/F7iQdpjAoBl3VOeK51HganJNnWvJB5s6OWBBR4RnmTpUajXFgMQILRp842z4mGl8NlljG8NG7a7nEGxARUiYzsB6QCGRQp8rj+xSWbLxEPefuH/BVhZWjFEZzqsKXze9vcTY2PnoQLd3qGuR6M9cAAQANE4Hk+NZS5tNjfWbIN2gex7ZCSfR+5rja5tAIzxkGv3rQF7eHAi0LsArnQvp0dsuVHVWg1gqkRIJMbOGhNDVzJhfub/kOdv1g4CUjvxd/h1EviBJE5Nn0pziONmnliuSM0GAHTQqSobKq5/2pVgJ7GK4JX0JYn7zN0T43rGuuGNRV/zYNHKE3G3sR7SxJBEyoON8Ao8MQMA1JiORF6Bv8kmCp87QLr0U00GqKeOVkgBRX3hG/4yQOM2AEhzLkEBXpuz1+gwDw1dkh8AICEuO0DARk/zFeMB+SFjXcFjjCXVEiF/lF8YYAPsfZpuzMVpBRIJxgLnAgDk3rS5g4LmwVU+ATKaGXcd9+iDfanmjls8yEoEhhDNlV7HGgCAMPy4ngUAiLXDTAxAmjyAgI01yd4wQhkfeOPiz7dUA829Jb1hxIOfs9bPF2M13/g5a7neE/abQlhodLcNzzzmSDz88NbjU8iHtI2EGgk+Xpd+jakbBW5sN3b+4b1dXX8QQ7Hdcvk2DM7VYmu7NSF5DTUdAcnen30oveQaDhBCYIc1CADI2poAIKztXv9AjPWbMTYyS4GAELsB9Pj69s2Z/s9nxF5mvloVoRCcb8A/fACZ/y8vCF+BjUrqOPcDDQ5v5OoewE5AgRqct7WtNjt5GQPIJQAIeJc7nILJGp6UWk/kP+hyULymYfS5Dc7Czi7OZWUiFqVCrrx5UCXIKEwvalH5kSfjGdVLp2ujo0P5NhdMQOq2qBe4A/CMbGzn9uhoYJ9/cmp//Hf/Y/v93/ttqSW2y2trNOaaY9QAwW8W9mnDvbw1/7DGM38lkwkpeoWYkI1wrRF1APDVO/sTGICv3qoEwLuQf3/7j/6WHI6Y//Hf070f+z/qkerjzpTXwiagsnaxThXAmd+bBVPYPEk4fYRhenItCZxZrw/s7bsb+/ZX39mb9+8EEKJOuRmPBQoDaHOtAaq5ZnMav6zn+P4SELd0oJqx53sCt1rQ+JGnKNcb2wOabm6LWwWBaNYzLjIkRmSDmCeT/KR9Tuwj1TBh/100BH3fht+tL9QlU0tTTmAUPr/6vCqm50cYcFUAsA7w1cMnbwGAt1KLP07wegh/2RsM/gH3fnQbgEq2onsY3wdQ/fj3vX0kP+QnPxQAzNeqA6zZjCiPN9pwIWPeI9bF3q56XPn565/3PkVuMffdocys4nf117uPUdn4H/6rPy5GQHr4/H8FAMxklD1GYwBHvykAsMrAKgbJHZTLctLJyScYVQkg1Zhm9cF73wCpDoi/CACw+EwFAFiD7WsLwl8WAKgAiNokyecH5LueTuTxN5Z/0dqmKxKoJrbAMD6krGm+nR0YnTuZ5sYEFR888aw6AIhHjz/8hkeGWn3UAcC8fgqrGA0lwZD3SKcrnxJkrvhpeEJY+ahP6MVxpGdFTLhsbHgAQmUHX9/H8zLRDCBHnlKDoRbcly9fSf75zTdf27Nnz3QsdF5//f139vbDeyXBaVHKy17r8FQdAFwiEwba8d7quAECYvRfLL5eyOt1KwD0WsXeyg4P8SQ80qI+ntyo6AOkE2CJFDKKaOTQXpiFca+kwB6sgVG7TPOV5MbfrNShzS5emR7H3zg7judNZxOlNiqlFX+ZFpJWQkEGdnJ0rEJMhtKAEkvfpHnEsKc08+h12zYc9Bx0g/FQ6d4CtD1//kLXHgCwj+9RjKOdNpMuD1HS4HYr2YQk60vACWzs/OcCAGFLwXrNIBNdeyQxDbEZKRBdorqOUJCmmCGMMYBIzK5JOoaFmjIWpNcAlDD4SAHlXMNIYEyxWQFouDg71xHj0fb69cvSxFtSYE+5g/3Hc2f4qAkAbNrzR49kzO4AoCf+0bXHowt5Z0qYYDloo9jqWeOTL9yPD4YX/9gY4mHH5otEack9Kwh13pJhQA0TQQ+8CwEB2y7XXYdXEgAg7DFYQg3ksZL/kjzJRlc8vj1T5WqjxgEZB/dUGCsO10GBguGjxM6QLzJG2HzCAuQrwAJsssXEtlMPlwAAlEyNjSkMQHPGoj6WmIAwKjwgyO+flMGUzDClGYY3qheknAMPxeC8NZpd24WxtkvF8L0LBsvO31OsGVhPCiOZC8QV45VNEOc0WbTRwNqf/JKJk6nATWcX7c0dMV8WnRb3OFRqndEwgAHYi+Agz2yg098OmZtSv3vuYSXPQdig8m6EBcjGHPmp2xbwWXedjgBlgy0osOHIrIfcm7ABN4QHoFktx/rcAv+Umo0kiILeU5ybkm2TFLuw7XJmzSWhGLA14xqtnbnDeXOmpIN1sgWAVZYMVNh/JAqLJRXsEgG/t20KknElXIdGiIa0F9DJAE3PVzaIjDfGIO/JcUjGjFQZhvSAcd5C5OwpznjobRu2ms5dMtrqiRkkSX+jYXOAAZhEslXg2rAB3V/rMqEz1xildQYwVLDFKh3xTIAnNVryTgXxBAMQZmqkcCtACrADKBBmMAE4AIAyaSIJtilwdy0AEJC/72ASLM/RyKzH3Iq0CyDcm10CAHXPhrxfstWGri0hDmIAMqYV/sF94B6A/v1cqcAwyGAywxTV9cS6g1T6kOf5tXZgt43MSaFIjC2aNmzoY70AVKrUilk7sQZi+8Br5NoWi7uz3WMD6imaFQ8io7npErFGytkAzpEAw77rcd/7ptc3BM4gEhCBrC5CefQeSjJ3aTchHlzPkgGYrDgPofE6w+dhKQQS0A8GIHUaQD1sVrcKcP4TczyMa8DaTufAeqNjBYGsALpoyDR7AvLwgmStEGAYfnhaIzIERDUOzalYFwMAZDcv5Tcfhbll7SnrCvGx8PEEvFPTwROKbetrz2blr8WcwDX2RoyHxvARaT40uozzYAAGowtWN2OEEBAsE5DTJ0NY67qsESKYTE2oEgxOFiDzPd6EzBf4RdLQGxwMihRUjnM0PLAGXonYVDQ61hkcaB1V8jUgLZ9BUzps5J11AQBlE7Cz9+/e2OX5G7u+eicG62o5FVNZGOm6Zds13pM+lmAauqSSRmbL1tu2rZce7IC0k0YlY0vsv17XRqMTgX8fzi/sejy1bn9os8XGU+MJHcEWZeEWKoxvxvrjx24p8uHcwcGTk8c2Ghzp/fk7wCDYXnjLVe8JSs1HT59IauzJ6X5MMMVppp9drOyITK9YjSkTuS0gw+IDR1Paa2EHAIcHR2p+T+YLQzoMoOQ3MaBzAEd4DYYCIENXqsoVVAs0vNlXUPcOD1xhwfvw+OUv/8zHcGNnLeoG1hIAwOOBff7ikf3B3/hr9p/8zd+1z188tYYtbDTgDl17M7npcnqaytRxaipGqJvX4V57uHN5NuI2hUpNIe8VBiByWwDANy9f637Hcufzzz+xP/iD37dOl3rBx3kJ/t0Gi5Kkkeu/z2F+byugj2bjdmM31yQGrzQXsRcQGNfywBaxgtvO2JWHNnMyf0utZ8fW2NEU8nfAd5I9CpLhy8sr2RWNr6/1PUnbf/r//NK21tH4X28bNpmtnM06xb4h5Om5J9JWpSGQGTudENR4M8XdDezwhDCykZQzgIDsLXRo3A0Reid7I82ZrDHuQy2vdiVKAhBHc6TiIZfnq9iz1/ZCdWlwwTD0WbYot+qAVJVReB+bTXVjWrIU6/R+PZlv8OOBuMqxFTWq1yp6VAg9VZwp/18N9Sw+5Ef+8+OPr/5i9VpmH6CtPrtqH7cHIgvX3ccDUuaezytYtPcwZ38MAFjHs3z9jZTpBKBrDML7zlPjn/wX/9neXV1n/NUR2noKcD2V9YdekOKC14IE6pfnode7g0W69xL3IbY/ZHB97Dn5ugnI3Idk33UjebERBp1FAXWbApoX+q4LXge/6hNK/X3rkuRCslwD8PLvquj8fQPOb+j9jtB9AGD9xr7vutKnrD7qEyGdrjQz5jXcD80LYcx6L64vPbkMWvlyrvQpPG/oBq0pSGEe5KSnFMUY/oVxbgKAJZMsb7BikYvgiOL7CtCWoRzZEaoCv0wSAH747JHgRuGBSbOO++JcQQ/pCSgcrcJgzWOW31RlMwUjYO9cVjo8KTl2aaz7/iFn9VTXuZsbn30Q4w7pxPNnz/SRXr58ab/69a8dADw6jHk7mCc1ALA6feo4ap4KGZySab1FoX3HzSWiSbOp9M/0yMNgGA8lmG0cv4AogNzwt1FiIZ11mA903lokS/oGFsYa79fuejoeRSf/+FkyEjldMNUI/KAAn81u7Obqwra7leGvz8+QcfH+j068kAMABJyROfuMTWEAkLu1ihnJSigwe2xed5J/wRbkln/86JFkO2J/4mXHeOQ6K4XVfd94T7HnSOrDU4rXR0IBk3G+cLk4bCykXvhxIX8RIy0YQE2XEOZGE4YDBaPkU3weijA2BLAb+1113ZECU4yRwuvsVEDMoa1Wc50vAFRnSa2s23TPG0+ivctTtQTFts2VPsuwh69OUxvNTCBWKEyr41JfmcR3rTMEAEBahWvz0Ozg1Jl/8vFyABC2zy4SpTVf0FkWziL0RCNLvmCS4zkLTswI8KEWMkpnT1K8AobBLoFthF8ZgKR2eDKBd++96vznSYeM86hnUgIf0lxnEDkQ6MwRngebjGMrGYAOBC5sDdN0DstuZrsV5vTJRGKzSfHuDBV5wxEqEP+/a773ecD9rGCDanrerTVudE5I7OS85MFLnhggWUiO2XjKX02b1TB2Z6MavpMAXdVCqFhfkwl4V4e5Kn+p/b5Mtc3i0MEEfP0k326F51Kwh7jWGp9DGige8EDSq8YI4N8GYJiNRwAE2jXxzwHAHUnP/ZE1B6cBEMEcdN+1+eRKKciABJ0urDPGh8cTypNPPmku4XZ22NJ2i7mYPtwXLhd1sA2m15rgD1JQkSHDrgQc2OIv6D5xSEc3/IxxmNe3YhJe1hS+OXLvVPfw5Hd+Hf3/mucifZk5xxOdAap8nuAfczBG98jSkKtivk5zxaVpLn8a4IXZwq8VybibccOnEgCUTUCxMX2ddnDZN8g8PGjKmd9KMAyQWqnMunWSMeMAHEA7DE4AQIBA7m88HJO5x/0Ni02bLEI3WiQjswNjHeeTNgvQQxMsMn7YzMORtXqwyDq2WDvjCKYym06AY40bZmeOByaQQyYh40yQHnY2c697ye02C9ssxpKSwgIEAAZUSem6AECuC5JveQAi3eOaeaCPAzruR6XGV409mzWZEmyVYM9m2Nd7JzeXTT6BylQzIQWuhlQIpOe95U3pK7QY3NxDSMuZ4gLEFZsIwDASLqsNQ+ZmXUtAQJiUOedls5SvkcrLePFHMBQjLEwb4PDpdF+1lAXyXKTAzuTmHmbOJpCpf3hs3eGBbfBU5N86ZPzCFiKMLbyTs2GbbF/uU4VsADD0fG3jM9DA4Bp2cUNQOruD/NyXgK2cn25nVDaAFmslLwMAbvB/BNTbAJYjxeXe2/gSoTRsVBfeBJAFyHKmRhd1AeOKpp17Nu4DM2WjNtQoMMrFjMT3EZags0WxrcixQm0zHB3YaHBsnZ6H3AhEHeDl2rONUcf0rQn4Lb/FSE2HTbiY2GZybnM+12oqAHB8fW7rJczvubos21XDNgv3dEQpgxwTRp/k1w0AwKYtVg4ALghgClAl16PNtiW2NuAHgAuMrOUKhpevPXjSFhYmK1/TMuTGE349RIoQCoJfmPPGkwAOqfMhNSp5mhaG1znU0A5WbgQ2whZcrWjclOIArcJgnACAbbPhoGuDgdfgNCMJWQKkdk+6iSxn+PyaW1U/+3oCEC2lRoT3sbZyr0opEUGD/F7H1myp2Z8MMrywv/vVt2HpwLjg+GkywWFeCuh78eTUvvjsuT0+JYxsZQfDvh0fjOzx6alsaPCAPD0+UdMeexrGZ3/QtuXixs7O3tjJ8UgqC8Yr7GWULV35WHiT9OL9e93LSIBfv36nEBoCOagPnz9/al9/87n9/Bc/teFh35mjqF7i4iabrLrXvXMfl0mpzDWcN/ZfqtOTvZ5zRPqK75Nicg4RuL3riiWuWiY8Bt02hNR3rjUyesYHzay15No3k6m9O7+2m8ncvn9zbtc3Mzs7v7HLyUR2LjBPVVfHeAD407JaukpoNQB4VjiQYVNKkvzAWmokUZdhqdu2o+MDG9CI7JKiTe1B82DlzN5QM2jPU3inOxOy3NcmUJsgmSveqoBfrgF89b+rgU2VvdR9qbu3AKaU0VfqsWwmPnh9997vbgZh0dfNwVMlkVTUmVXbCV6W43wI87lj6/gjflQj6tSYdKod9x5VQDMa/TXLPF2RWI+SEJQAYO7bNX65dnUCTRp3FMdRuTfusOa7hcdVjr8Ak2Gp15R/952gxn/3D//e3hUsrEWKm37/Av+HBgD+iJHxo56aG58cHnVEvf5it29A/8sEjOq/zwmg+rX6mn9ZAGAWKXcdn27YYnmI8q9Kr64c8G8KAGTyA7xwQ3HfbHCMTPzXk7GYa4B/+P9RvPA15SYrFiKKhzA09wtQAoA5ueqrZHP+AXzjsg/QstnKB//L398FAOakxiSBjJSOoEsOhkqHA/hDeouPWsEorQGA2sQWEujohFOcVyZMvc8eAOgLCRsmGGfJsOK8sRmCcTiZTMUG+/KrLwVOwQx8+/aNff/qlZ1dnhdSaW0A75Jkx0lw9gfAQ1cARAFw50YgJn0YDZ4OmCbMhFd4eiyPTHEDnKIIG09goW2sT5Jwp+vy2GRbRCqWNr9NvGJgTITZLyCBQhCQrvqi4n4zyGqioFN3jqK0Yf0BgCGvPbWr6zMBL4CCEio1dvKsI5l3GMm5HqQxswUSE7rscfwCefHDge2oVFFnQVEgALI9efJYEhOKVApMABDfO3PcgGMUrRFEggxJ4LZjSkhgAAB5eNHRLaQHus4ahwF4afwQauDgkQDpgo0W6aAYiHfc/xCwjwJ1OIyuOIBdB7ZYjnKOA7bLSvdedkPFfquMuYDNbdvk+np6Hd1kAYB0T4Ha2i7dFAAIA4jQjwAAGQvq/vLGeNQh6cO3jn/tvq1hPUgOHEwvNiYAEuYG0JqvwohazIUd0mjvNIvcJ8aHs7EEOMuXKgIyEkwPqYrs3MJbU5tw7XcLKrTAxqJRIr8lDwxwaVmyfEoPH1EKAY/kA4jHJEDBwmawAGeARSsxkdiUSy6s5goMTmf5iBmSKY/3evAEm6VgAMY5AWACyEF2CahYYxAKYCSBmA2sQL4A1uPzMwpgTTIY72x2pRdqSl3ki5WDpzJXarqtf5/zJ8Wxs44E/CERl+QNqbgDmswvyLb6yM+VEgtg1bUG6c2tgdk2UjxDAqwdP6AurAzWCgGAhA0cBwDYttV6K//K1ezGVrNr6zTXkqyLRRnsTgdJttYA5AtmnW/2ffPMJlrgvQhq+PDFz/Dai/tb8uAtDSsPiEDux/0kiZmubxipB2vQNwIOMPBQ2iEgYLBa/eewyIKFzvwB8MbctASAAPwNmXqAczDPR6OhNrUAH6w5sItpoOC5CBtY63oAdsmyKppmd3jWZJK6/50zBQVkVJfMIj3ef58MPDajeHB2uoQEAOL2xGCCxemhI25nAFO5iU4N1lsW0jJzB6h0IFCBI+EdKvCKex6zeICMpVsUwHzrD0bWByAUeMyGvmUd7UWZaAF352bzmW1IeQbY4c6Bda4An6n8AWHqkpSc87vL1P1eU/qqvFOxaHB54nrhACBjoNgkJHM4ptisIcQAxFcQVlakzvoGI4IAinu3bL4KANR9mwoAgoeckecegb7WIS1L70gH+d0bS0S2SqlfAIHFdYN97xd0z9eJFNVIqq6Gc4gjAyOfBk+EfzlIGPd+ygSrckHWQsYgCe/9gTwh12Kd7dzHU5Hm3sCVRUzUSNq8M7dxvyADVgKtW2KoEdhs6l7jM9LMcz9J91VjTqOeYE45gIHYBkjrmuFTd3Njq+WNGnNiB+PRup3bFoY010JjEbAnA5BIG97aRuFbDr6z9ifLUmt8cZJ9Hq3Kf3199iaO/jUZrw5U5pjhOpKYS6gGwDmAebPjrOYm/pftA2v1DqxDuBNrJPczCAfjluOfXdr46r1dX53ZbDK25YQEetaitW0JAFJfg/lrbZvlVow6994LAHBD7biJxiTre9mAxi96sXRwRp6TmoPdo5d7U7UhjZiNp5YD3HFPUoM6QE/DidoMyTf3JcEPgLcbSYn1e+oYbW7dY3e99oYo/nE0DgCLthtAQfco1piITW2SBQANARhpIsmbkqYA1iPttr17x7kZe1hKKCvUYJTXdNl4KBiBIT92RQYFRWl/wHPSG7EfDECFQVGn4iVLs03WLySww9yjkW324sWhHY0GCnGDXa49w8FIteeLF5/Yp59+Yp9/+pka5U8eHel13r77zr779b+2r7761B4/OrBHJwfigR7xGQVMxSTD2tFq2vXFtQDAf/pP/3d7/eaVAMCnT0/tt3/+lX3zky/t8ORAMmAYh87WTUKCS+3zUSeD788Bvo7kI5upZZPg4wBg1bpBoFmERiXIpRqBdR2GKFJzwGYsavB+Hy9sTGDNbG3T+dquJgv5MP76++/t9du39v7DWyU4szYsF4TVUNo0bbNhXcSf01UHNCgIAmJ+pY6F/V6QXGwr30S31OmovqWelw2B5nnm3VCocB9UEtSLkxJM/mqzr3q+8rznPrdoeBQvUEHYAiQtX3v//Of6XP19tZar14R3Pb/6t+WYqP/U98za0wXjb68WqDz9IYu526+8/5MfDxbWGH+3PlD99/Xv9893oQgqALdUHPlaWSUbxQ/23rGwh/oRAGDVt/FHezTWPu+/hwDgPrr90AV+iAH40AD68/6+DgAWE2IdUY5f3AYA9xmAdYAsPfCqX/dv7Oia1MwgH2I85oDN12o+wAAsCsp4n9InJjfC+zdE4VFTOw+3AMA7QlI0YdYZgBS0excZqQdpn2V0O8UyclGSw0iSmi7m+jdRUYCdkPvN4C0hv6eq8WqFTedrZMiA4/hz4srrl3+b3o9IrvRXscBmsVHIMmNDlMyHo4NDD5UIAPD9h/f3AoB7EyyJcwJ5nHqeSWR6n6q86k4A0FNuU16cgSO5qFCkIP/NEBDkyHi/4BNFsSU2RxTbyKlyYdBmLzYjdQAQkLa+gLAhotBUASRzatgYztZzWQWGvGz+fdPL9SQMg+Id5qTMrcPj0BO5vKsiWn6wQSmwRB7r9QQasjADrAGAKml5RaHmpsF8ZTMD0NXvIxumuJnbzfjCAUBkwQHIwJTjmr14+kxgMxtCmfiTBqpzDuvCi3oPJnFvIL4eH47s9PSRDYc9jUs3waYABMh2yYjkWPgGdmGQzCVF9tRfT9NkIQUIhWUC+Mw1g0mXUvSCcRrjsCUk2tM7q3IQsY0CKJOcKX0hAVjDtw/GHgAjm+6uEMlgkIW0ESke4LUYgAWl359TBGDgtUdx04QV2XBzcqRoO4rtng2R6lUAQABBNmzuo+MeLl3k0fxL8K+VACCSkaF7vSFTC8DOGTgpP3UmCAVYp9NTsrCMbjYzW69n2ow7KwpmosvulV6nTZmfRIWAVBiAVaA/GZd5j2pTjJwLtgbAECBQsAEJl0gACQMl2GGwvwAXGJOMIY1bbVB9k9oKRqE2fhUAUODSHSBc/izlpDlf+XGwgfMNsida+v/L+9MLXLEqJH8k8GBXGJ7r70IqnIBosd7VzYhr83cdBPT14XYHW3Ma3kzNjr6mpCJDh3IT4gBgvwAAdf+0+s6GaSH5hGXkEmBtFJmG8LNrt20pAHAoAJAQkFYPb6a2TZH0MyexyZ9cWXO7tGGXceqAus5pgCRspgFqtYETiw+ZoIOAzG8a/4DBsFLwfBMA6DJLgoHYTDCf+TVwT7G8ZrDyPOhjX46TzRH3di2lHj72gkGwdaYyD5hjvEdRXIeBvRh+w6ESlQE82LQSkjWdTDS3yJsP4/RKip12gVHIVtfhsp5xECl9awXYZmOusm6nd24ywn0TD6OPOWZovQ4AIIwlB/bd0819y2gGkbgrX6oYmxxLNYQkgQhAPSUUk9bZhdXbtOUKyeFKG0M+m6TlGkMjMc7Y/HcJyoDth+RzMVV6uq5tSu4FDOLXiQR4ajvGizlzjLWYa4cU0Td/bChLBqAAQBiAkgCXno9ifYt16CzKPKfOAIRFsnJmIfg+bQAAIABJREFUJ/MiLKTKXkTzTaX54ve/M//y3q76Jef6kPVMtdGfl+m+5n++Xvp9lRtFwIuWAEDWV/dv9RCunFscHES+Gn6tCgEomwNVyxAHjhwkaiLn7joYvAyWsuYAAZjOPMz3KAO/InyI+S6CiBycBsx3BYSC4rJ0xQpiy7VaCYQ+Onxk3eGxByThHXaN//CNbbRejJ0FqORplwQLjCZkLIA87gN9v3JGkuYI1piQafr6WKKsAMsC8wsmaAKA0aiifqgAgHxuQCXGAnOE5NkA3qgJaJa1B9Yg+brj47rHOAccx0oC8Hk1sfVqbIs5ANdU3oRLghSmMOYI/gEA5J8DgFiyAKwBkngd0ZGsGEWC1BQK0vD1mjEM449rCzMbOS0Am75WGHbcd7xeegZT/2KFMpvOVBNNpg70KSxlQzL8zpYLByL5uXNVARj8Gitgh2OlibPg3uMME+LiXtMlwEFTlee5AkLMv+FQ9Rf3DlJnnn9+dmE3N1O9JuMmSQG5N9gxvmPxc6Z9R3P2XQAgY031VadrAIAwxriFea7AV1lA4Bnt1xvMiE93fOAWHpMpjFKzLpJzsMem2emjvmrQx48f2dNHTyTbRdHw7v0r+/W3f2onp0P7+ptP7GfffGmfPH1kz45P7OTgoNifXF/fqMa6vLi2N29e27/6V//K3rx9LSbi46cn9js//1oA4NEx9ZnX1sU5kP1EyTjPGqD6Nef+oj6oMZRodnHP5/4lU83zXtb12kvKLRsGWZ95g5dAj67meawk3BPbfYI53tWmYauty4BhrdJIB5s+Pzu371+/svfv38vjkTF+fn5t55djZT6tl00bTxcah/OVj2nGPOu2buPKmtZrN+zg8FAsY6VQc33DngEA3G2qfAyooZa1TzZGdd/TSKiM0wpDrMgw2Gv27gNSNCGqj7onY9ZPumeK5tD+3+xdv7qV1T14Rv5NFUCsjwd9rspb1dV8t8hkdw2o3/TPagy82y//4wDAW+EbRSioN6i0x64QiaoMwKpXZ1FPpYKuFiKS+4wSRPcjfwgfe+j0/SgA8M4LdkvG8MMgubJISQpsMa3GMYfc4YEB+MPe7aHT8ON//0MBwPsuUF0C/B8KAFiXtvooLFOL8vf1M/qDAMBgZOXf5oRB57caDZ4FSHYPSZCiiOB7FnIW+QkdRTF8IoGs05aPiIxtA5yqT4NeZwbYVZE88bwE2epsp7yOxecuzLojra4KAO5MQRvJAKQgJeSCDujV1ZVLS8OnSJuw6uAOz0MZtsuHIliAIccSA4wdQnp0xUl0BiDMMg/9AKQa09lerZxBJnlV105OT7SQ8T3n8/KG1GQKIfexWrLZldeKA69FBzToxoCEnAvJVXFRw3cr/JYyldg3vfsMIjZsCWalTFkMxfXazs/O7Pr6UqBXMhjzfKffHpsu+exRzC+88GZTLVZbn8KL49jo78ECeH86hRhe0+njegJoIaPo9hrY3tt8duVptx3fbFDA0309PoTB90QUf03IwbjwEAhwn6XYBLk5A/QZDDv25PljOzk5FZiQMpF+/8AGfVigR2VCZhPZzFSbjsurDzZDhqIqFpZb+BvCrCk8AJEXRtCI2KAlM1TXncVH4RfOkoORJxBR3nUAPC5l4JwiI0YyDQgp5oRMxkno7YfcxVML+cz8/vDwoAAAue9kRo28mPk6inNJrABOOg0xItlktxtIlgkdGRTsOyTAbBRTJq5z2SCsFmZQT16Am3bfNgQ2SA48kNwJvyPJxwDMQkrN+Jb1im5uZ3oK2ASshICymmlzn3JMxlo3pBsOjpbgGIxCNmgpjRAQHt1vNg46j/w+wRx5hnnSMJ17efeJGQgwGCyOFb9bS/qpDSDMHTb8SMSRlcCUgOHCJQpwwMNG3HsPALAK4OXxVAHAvTkknu+s531gqbrx1DkPjyuxAOVVFSA75wTsNIr/qm9ntaGkojyK3Ko3XRUEdOZ0maKXc32yhvF8k89RAcoGoylAQ0Bjrmdu3kgJbjadNdTtHMikXt6QbFzYDLSdPQQAuAHcag/lM9YGAOx44IRsAQBvV3O7fPdSG65Bp+Ehn0rn9BRxFWxs8GExBwCoZHBSO2FrqCnh1wgAEMCA58mKgOsHqyaA2EI6LzDeQQCNtQCh8/cJaHOeUspdvf5VANAnJZpjPj8B/DJuAJn5yj0wGgyLTQtj//tXr2MzXprrw2QTCze9ZWC/VtGnvcW9tF7Q8wntkCy0Et4FQE9ByzwmACdAAwX4dNQQaHcOrI2Um8Rerp82TA7ua07qIRVui1nF588NpEAj2GDyk3Ppu0vD25o/rOvrPvJANYA262D+ufcoLDOleMKoRg2A5HM+0RwxJ+Qlwn12kn7PrbFirADuLJx5zAa0YQIZdX/oPtnYaonc19fKNRYQkpx5knsRcAZIJXaXr0uFBBigguYSczXraxE0kKDXbRZDrqv1TWPB5EtT+mhwSM5ekS4VDcz0x9ISkWzCKrPQg3rymLlXJaHGYoE5vOLLzDXv94aSWvpGuCUWu1Kpg9labhBjvElu7NfGlRuwupwpVLDN8HMVs8yDOVjjUoLu85bXLPyjzskglEzIzWPUtYmACsbM4fFj6w0fmXWGYgACAE7Hl/IDBjjjmtOcwyPV5wQkxKUfq6+pAPzOKnTbDMYA1yuCoCqhc8z9ex6OCZyGXy3MMGsANAMkeuKujhmJOeA0ktNuS/65MOi31jVsWneNvvW6zId9NQi9UTFTwFGzAasQxUI4Usw3tphyvFzXncA/gdcrZMBr3TuAJDTPdc1omoKTw1DdwsiG4Ynnna8VBF4cHZ3YyaNHNjo8tmcvnitd9/DkhF+adXtQyUHBkDTY2bt3avTShKDh/H/9y3+t9wSwl+JhRdjI1qaTmc2XnOtIdA0GJgA9xwYIBNCz23Qc8FnSSKHeLf2r08aCNYSxgCKDeY33oDHLOnD2AfsgrpuTlDUGAZy4ryNcQh51APMa+x6Ko6YLLMoMqcFmJZLPdX+08G0cqi5mDrq4uLSb8ZXOmZq1WnPN+t2GjQ6GbjEzWaqPpRw++ko7s9HQ1S6r5VayYPyysZshNOb8wxu1Er748sR++tVn9vOffm1/5w//0B4hqQdUp8HYdVbmWBLgN/a//K//s719+1pj4vGTQ/vd3/uZ/fQnnwkAVOhbAbmy9Pm40TyfjaGoCXLeKe6t+H11/6u6JEJ6lNoc6i0aMEI3Ye9GOnN1iXGsIDyCkffH95qDtq7sYbzwAGyWf22Eey3XzgamHpClBUBgsPPevsdzcmvf/vqVffvtS7s4Q/q9sqtrPONnNp6sbLrcKDhSzX6FrZRHxiHzOdhbuOWQ16JK5+6ztqCiQQLt8x33S+49i/OSXsp71iiho6mpNPaW3fimLsDdT92tgYW5/6rUuH4c+89zwNJ/9hDAdB8AWPpGhr1BDagpmkR3K4jv+qi/mZ99FAC8ix34cQbgfQBgIf1NqXV+/rqFVt5Pt0I9ygZXfnCtaZVrd9f1qVu91Qlh9ZPY+Cf/4D/96CWoh2XUu4TVlKE/zxV6iAJav1H+PO/xF/U3ru7bP33183XfDaQiKOQXWgRqgRb3/93tgZET8g9Jgake30MIfAHYMOjkH5bJty4p8SIw/M+SIfgAA7L+uW4dQ1KmAwTgFJHGSXFNYYWUB/kkLDZ8NyZTzGXd2w1WoMsAG/q/AET5dgBu4DXWi+AGfLX2H0V3IryFkvlQZQDqfMSfibGmpGL//HXg0w2XU6JbAjNHowN57sG2U5jFZivwUgDmymUqvM9CHVCtGC7ZaXvimQIb5IPj4wCmnUz/+XztlnxnXObqvj85SbBQpXzWE2W9EypwhFAIAiF6PUnC2ODy/iQlw5pQyhaJbbxusK3ytZWKFxJjCp7BAA+SrU3HY224WDizGNfCUp1Adr5xKBKRlTTrPn+8Jz4l+BTyEHgUm41cPFzStZN8ld9zfICAnsIFuLcWW+7k6EAS1PTz0iXbtdVdpnCj/ugPYB3Ak2IcTdQRVdcVWykVcE2de4IvdCydlnXxrEFKFAxAijwvapxNpWCAxtYeP3usdF3Gy7NPPpFJ9fHJUxuNTrUBRb7mj611Bg27vHpn795+b1cX53Z1fiE/qSVsVnU98ckJg3JCQAQEl+yRHBfJyIF54Qu6e1Gx4eDa5zsqMTL8TLiOkp+2HeDls48GAxWZPGAN8JlI/k3GkP+tFz5MCfjSIHfetVx6jGeX0utgh+z8OvbbMEbYpAy0+RcrKO573TMCk11GBMNBEj9kWa2e7fpH1uoeuO8Xn63tqYc+FxH2AmjncwBjVew/pSW6nBMZFJt7gBnABM55qOtL+b1YG5wvD6XJZEnGm6TEBGoEOCbfl3hvinY0VLDoxLoIVqCvEbSRHSB0gC3k4WCS4cPG+eH10l4AgNBDITIkwoNGqkVX/j+/IhFWWqEK7Y3LkuJRPidbH4ARfl7k11YJEKqCTPn3KTW9q6ioHkfVh0bjsSIFlhyOTX5IGvfWo5Dy+3ziXksFKzMOgvlBHp9Dkps9VZQE4AQA281hAQBu8N5rhXxQISBNa/QOBABims+9J2N7LAXw7Zre2PjinXUbHgjBfMBYVECIwj2c4aeNDPMz7E0SX8XuisRYDQaXAAOYK2lVUlU3By/qQM51RChUGX7ltfLr7CBMCcDsr1q1FL1krEre6JsVjh3jd8bfqD8QA1DNkfj66uVrbbx1/PLJCtkcgF+sM6z9koLFwVc9iTgfHGPWLyl5ynkorx+7aW9Gha9cy1n5AoPxLUMmqgRWvPncGzSBYl6bJg1zqoC/YBx5k8NfV8OYtGDNzTB+mS8YPy4Ppn7IQC1YREi72Nx3+wceiDQcSeJlk0v78OZ7uxlfKijAWV7u/0d4RBuZPp6egPiihLTkFQXA6CAkzCMPznGf0QD4BQiVaco538vjLdIBdS8U96CPs7weOd/cqp8iBIlzUvgFioXp3+eDM50ASP5Mr8VaICa/n79S3lYdabGJU8quH5dcGmIDryYZTUkxP0PyR0BBCx/ZkY1GR2J9nZ1dKPQK65Hnzz6xpZohBf/QaxXadMEOlew/g9kKRoQHb2g9iwAi3tKbma4cAHgDgCv8fgn56vfl9QZAoHklGaQ7AKOd5LQHRzAAT8y6I7Pl1tY3V3Z98UHgWQKAsK2UIg8AJ4Av/BzVGyCB2c8zwTkA/lrV9RHLxmc5VzpoLJ/JWEN4PdbdDg0I6dKxCuH+9DlGza6m2ziINZZ/yw2w7Vpj27WmgkzctxEgXHv5zcJWm6mCJTzd3AEynt/YkJRN4ipNUQcAd2LVecO38H/Fw4/rE/OM7HjkExmsTLMI0xjZ6ZPHNjo8lFfd8HBkw9Njs/7QEziqVKDZzK7evxcjC9XJy5evJcnEFgdwZs3xxHqWISLrCFJq4inc4z5mDd3afLm1k6On1mj3bXKztPfvLgQiSlYO4MSdK39Wl+ZpLQ8QWB5y87l9OL+SjyBgDTUJoI+YjQBPYju6FD7vL7ExA9iCeMDz3WfUxyN1VIbW4Rf9N3//DyP070zBf8ig/Z4O6w5dV0/11vYleiXqn4jRSJMQhUtbjVRC4mBIjoZNe/b01Fbra13fR0cj++KTZ/b7v/M7djI6DA/BQ12f4+NDHfPLV9/ZP//n/8zef3gtL0wAwL/+13/bvvrqhT06xZN1Z5ObC0+VDxZtdZ9TNAgqvuRVcF33cwVIEiAvoHRlNzfsD1b26NGpHR5jx9ETKIwliv4ONxBUQtyr0azI9TBKr6I2yCZCcTzRYJRcFisJpRhXrDRiF8fPGR9c7+vLub15/cFefv/eJrONXVwyHnb2z/7Pf2mzhdlk5udewHA4WOjaQGIPdibNIIHu2N0ACHYharjCBOao++ruK8bqtZlPBLm3DiVKDWOozsxphXDn69zxWkWtUX3NOii15x93FyhWHsHHAMJynkOBcvcj1Ul1HOWep9/6cR1vqT/h1uveAgDvZvz9UFzytgS+hnTWAMD6+fLt8O39W7lGl8eXTb5q/Z+vV31dn4/LcMz7QFrdZ38FAP7QoXbPAL5npJQXpo7CJ7MxEPZMkf13AABqADww0ovBkwBfMG1yoneWCjXb3cBk/ax9DAD0ySzMxcNnn1cnvXeGV9F8riSw8Wwi81cAM3mJyOsoNsaVG1wFasP97ujiUI91tJlpuRdOdrvlURKgmtK+UoboR0+9kgyjqoTGX98X7uptL1ZZAICeyhhJg62mjfpDO2XROzj0Y9+sxf4j2YoNostH2wLeMJJ1CW7bFxVAwACZsmCUwTQsJgpgGC9rwlDGOm78nhxQ8RCQRTDkcjPBczKQYTQ6kMktG2wedMmQh12NkYjNxAhEpuEdLrr9nprrhrzuFaLzQbe08Plzdou8gMKzsVoIa8MmgMZlwByL3ju8+vgc+KTpeXTwBAS7BNLZMjAD23Z8cmyk61LA4WWl1D2AnUbTBr2ODQKwQ9IFO4ciFtCA16GLD9gHA5CCp7FbCAQEO6UrijcKAFEHBgNFY6tjA+TF/SgqxWj093T2GcfUsqNDTKW7CgLBW+X49ERFzfNPXggkBQAcjh5bo3PikkUerej4b5HDjG2znNqrb7+zy/Nz+/D2nV1dXIqRmeeHAt0ZreXo0zUAvKt4Svj4y5RVWIjOMEtZY27gNVa0MUrj+Z2SQU9Oj/V6k+mN5MNIHarplHrtAB0436MDJHgUXCt5bAr/YNPGRgu2Fib9rUx59Y1+SsxzLEtSgXSy4cwRsbeafWsdnFgbmVYyAAGEuv0AOJ1l5UmYVQCQjZB7aNmGNE7kfcwdE8lxSYj0ZdgfBUa93TmrOCTrmi9rHVNtmlUY+lhiowXwLPC+YMwFACh/QAcFds1MB3bJJqwH3Y+xkc77u5oKmwy9u8A5fuZpw2HALnAKpuHHAMBCSVf8nXcZ7+fV1zuMOb/vgYdiK9QZ/X52YYAyTwngDRAwX0O3QFgacF5T+qhzEU+SHLTCAJSNQKsrxku7e2Dt5qAIdNm2SAAmJKIhBiCAsQeAOAAIcCygaTG31Wxs8+sLlwDvYGPiPuasVljG6annzB/kcoDp+GSFX1uEPugwxRJk/sbYfasNIQ+B5gJ4StluyQisnrOUMibwl6Dv7TL6VrhXsZ4DwIBTbXTfMkYB8pH2sxYAiHAex5OZGDgeBOISRo3zsH0opJbBAMy5pFjHY/5PLxr9vLKB8U2Z7+h0rTIJXufEN2jut+u+f0py1qaNOcxZ5Zo74qZ0a40yGCMbcQKxotGgtbADIEXTC29Ql5WVigJn9pAyOzo4VOoojGZ1fK4/2NnrlzaZXGptWamRg6x/KRllR2xcfDmd7bdAarYxm4ve4Ws919kZgG51wTrOHCIAGDZfxTC8TJGtzT0FIMRYcvmi7vE9ib03f6oMDq4t9wP3Ceck1yTW5CKspLr5AwCs1ICazwoz9rhPo3GXG/DSj86BuJx36rUdNcHo4ECJtdhenJ1xTnuqQ54//8TZ8jUAcN8j0Gdln8odJPHr7F6Gmi9o0MHCgXFDDSI2lqdbrwF/mEfUZOyqHhIAGDXOjnR51h6x6wd2ePTIWkhpYQDih3dzbTcAgAtnAMICJeQJBqBYgay/mf4dzSLlPIk57n51HGsJPMOyc7ZnJrlrzdAN52xG2X7IMqPjliSGX+1ULOMMPxMrmWYW4HFcPMn3d33rWt+aJNsLTAfAgkFHs2tiG/kXLjwEhU++paZCmu33nPufeU0NAJh2K8nmltRfnqyAkH7+sezx8eJrI7YpKElGR4eyaQAEPDwa2dHpiQLHGsmcr0z6Zx8+CAAcT8YGKwspMDU9gKSYwPKM3qkmJqVXjcEO7Num9QY9a3bcn2+9adqgfywJ9M01stgL+QdKFqxk2WBWsS6zJtAAlierswQhFiD/BGic4TmIn9uO1+UedxYaoDTn1dfnZP8HUBNpyRqj+E+HXJvrBgOY/cpPvvkt63Q7Ii+cn1+qVgeAznku15zCQibsP9CmZOB3u0UonYdggRdCgqBB/ejRoTVb7HVurLld2ZPjI3t6dGyjLh6Ch/KO/NnPfmZff/OVHYxGsrr5P/75/yaWK9Yzz56f2OefP7Wvv3xhJ4+wZaCDBCnB5e7U+m1JYsv1y2uRigIswlHq+8GsP2UBhD87AO96pXUIVU2z37dN/Czv8/TELBqgwep1D9zSSsD3qNzHFWuTyjzpYH8ZflY0QvmbLWxWvL93hr32dLq2q4uZXd+sbDLd2HS5s+++/yDvwPPzK7s4vzZKNQWHRJkkPkGo4REudAc96wz7sipBInxweGytCDnK2s19f8tHEqHS6iSJIFqTPwIA5vpc1GG159Zruap6I1acavl16/91y7D6E+pzfvX3fwUAOgFJ1zBtJ+rWaPVQkDoTsCah93mnXLDvAgC1nMR+r/78W9fvv/3P/+6dEFDewP+2DMD70MfiwGupgHV/oGKA1aTGHx21f8G/rA76vHHLC7FPna3fIPXzkQh4/Xn3X9j9zVlSsYsJoGLQqoFQAxbrp+Y+ye6tG7viAVh9jT1G1w+gDNdfd49STfc8uMPqijfMZqu1jacTAVDT6dQ+nF1IHsqiqhsrNtlKyAzT9Dw+BxQdAFzha7I1eckRdrDvK1iadRLtpqI2i4XKjasCOLai2TEvjZtjOg0GX25SYOipqA6J7vHhkT1+/LgAAOmwFgDgJgBAawn0pJBlg8iGhk5nsrLklSdvF8AsP14+kz5vBQAk0MOp6X4MsAyTHZjnqAoAYg7/ySef63WQROCR8W9++csCAORveR08fTJlV7T9jL2H0Qj4CVsugMpyI+/vuHfvRMpYmdoLSLkQ6w+WgIypAZzC40/MpgoAyOsNhj0BqgOkWFtnudAZFQjIzAaDS7ItNm4OzAKacl0o/iTPbG9tgAdgZ2fNdmzwosP+/MljbeJzQeY1e7DYlEoc6WRK8YwOf2NbpgB3kcr27emzx3YEiNbc2bNPXjhj8fSR2eiZWfuF2Q7vKzaQK3X8AalsMZYX1btvf2U355f27s0bu5RsxOXbKVkR67XCZ5UYVqlv0UUsZMEU+8FewoNFs75/ruKhIi8Ao5hvnz95KkCPBYVURH6fCXj5d1qjws+E88vmZXDAJrQp+S9NT86z/FHYbAHY4E8EKBOBHb5QuaeUEhm7eY7dO4oNOwEg7dGxHT5+Ji83svMAO3uDoQClZOy5BNgBBu4LxoM291Rpm4l7va1hVY5tsbiK0A4/H27Y7v5/nrba8I1XnpYKsJrj2ZlW+LdFEqTug/R3K2n7MLlcIsw1I82U+WQfAJSnXQQoMN8ky9xBRt4jwaH9ZdvZP7ERSeYiYQSxQS0KgcKz8fb9mGyWqo/MQx3WqhSolAwm+yibLAGtIucMdpLYpsGMq64n7iXqoE9u9qu/B3xGmt4fDcUE7LaRjw/FAITF02xVAEDmyA5JnTAB27bBNLx/aO1+MAAV/sIFWNh2WgEAtwtry5QdJg9AXsh85fkJI8cBPrHSmacXSPL43jfzgLwu0/Pv/X5xKXn13FYL5Lw+Pj8m48pBn5SC85wyRODuIqe8XgCALv9DXsccJt9Zwndic8q9QVONICoaanr98CwCtVe4QfoTVRhYDvr4vyobPT9D1afQgWEvSH0tcLawkBtZfvDVPf8cAIx/YgqGZFiNCQfR9b6yZShZR4XfLunprD2ReIvUT/Eq2pjH+hwAJe/HZuv5Z1/qvPQO8VBrmZ2/tQ9vXtp8Otb8PptN4r6GFQUAuBQAqOtJUiTerNtm+NThfweLiiYNDEDkiV6rCAB0k6pCrioPP8k8S2C3Wo8VG9VgbccniAtfAjBVANDPmcty01JBgVvB3BNoEbYGzpTXZFdYH+T67OFipXIhWax+T6YlSrLfyuMvNoxiALZsNDy00cFIEr2L8yuB7qzxL1586kBToRXLuvl2CqPjx+5D6te6ZKcCgsD27FLnwHYLOWY2huGXSp7cG3giagCAGm+N9JrEJqbnAOAQALAvBuBmfG2Ti3cOAC6n1iCVNwBAvhdDLpo9gBkw19LuRCn0KV1EPioABysVl0GWNgsPAIA7BxtpQKSaogAAtbF05IHGSnvbsc6uJwCwTZjOZqc6Yb6c2WIzE2DYbK4KzED+uTAAPatYYHkyJ8U81Tj3B1eFtTtD58T2DEBQtVaALB3UA4DcgHJKHe/q+h+fHouBCXiX4zpVREpuvblRbYrtzHg8LcBqNWuDNTWZTwUCksw6PMLDs+desH2+Hliz1bNms6c14GY8t/fvrm062dpkvLDpdB6KD8KaHADEroZgiOnC5cz4xBEcSDgEwVAT2cR0bL0BSPWAJt2/sJdTnhkTi9ZqNYnd+gYQOB/cf9TzzAEHB4cK8mAenEyn9ur710pKdkms29G4xzfAj/vMFo2/uIdpKKkGb/cNK5nL8ws1PoejnhF8zvyEz2OnsbFuo209sfeSoduwn/7WN7KkoeE9vnknWfjRcd9+9ttf2dFhz77+6pk9OmV93WnMc33xJFbtJ9u6CgBR8SpDTVCuC3E/F8owztlWQGj6Pyq0aLsTAOjqI99fVMPqyv1l1j2h8JLdRthMVGqaBAPLfYZL7/m+mE/ZRygQLdmd7Dtb8gDcrGngtGyz7trl1cIOT17Y6zcX9urVe/v+5WvDs/LD+Zl9+HAhZiDL5tLtASUZJwNtzVrTxr56ZIfHJ3Z4cKzQHsmQCWELskrW4Dy9ZGvHvB77SFWlPxAAvKsxXE+d/csEAIuaswKA1auWRjZA7i5n/q1/+pfNAMwDzvFXVRbe9WGwOFHNWB2fletdr7/zdXMs1/fTdXzpFo5TO4jGjwEA5UeyN1gZ8Le9+qpv+h8iAHifbroatpDnsfBEuMc880EAMJg4/z4CgNUuTqbAVjsTGrg1TfiDA+4WAl6OSOjSVCcqPfBq2+6U6Hs5ubE9mGucAAAgAElEQVSziwu7unGvv7yp5UkBaBhSC4rJvbEXXh08By8aN+x2lpkM1/GDoDBnY8YUzs2oxdcZgXpexdD6rrHsmyBfEB0U9M5UDofcnLAJ5P1ePH8uE3Y6Q3irUATRBeRzAVIC6vE+SHAlIYouN4UBJAlYUbAK2T/JTyiSpWAHcsRsOllIuXYyOu73dY6cdn+jrpuAxGBA8h48h049QQw8BMJNJ3Z9gx/dVIlvgHK8LoVLJpuxGVfSq9iVtMQ81S4lZrkASO6YkuXwRSk3kS07OD7SZp5z9O7dO71XStI4F2IP7vXLSt9QwNGDgwOl2fLZKVA552BgAvsoE5CttpoKBO0KnIRR2BRLgAIapl9viO8dm3W8dnzzT+Hz2ScvIsDBJPnbkfjbbMoTkGuizxjzIgUc55Fyn4J9vUBWcVRIgJk8X7x4Yf3RwA5PT82GT806z7wDHx1967fMLj/Yh7cv7frizN6+fG3bxVIecSl1R7YgyQqyRcZvSho03jMR0709Mno+pRSh+C2Av0wvLsAbpKu8IkVeY2tffPqZ5IKMITyxkD6W1xVw2gt0N0X3c0Zh2el3bDjs6Kvo6AEAsovjdpHPU8t99GSBFveNA4BNedbg7Qh4p8/U6orB1T04tcPHz63RG7o3IJ47HcBGL65kwq7a25lFjB35sAisXUsCvF3AAJzbYnZti/l1mcYnAJB5ICRZ+B0FJprH6J8dINqvu49N7nlP6JU0FLkozDsBrqUUT/NHGMizbjJrMM+wiczxzkZOxUAAL8kAdCAwANzYwFNIwpLzYyo3HPw8WdHVwJDsBt8uAn0OTtP0anEhQE5yu0jZvMfioZpgW9/Uu8TBN35AgNyhAhIqa0fODwIGxZJyb8qy4PE5hPPN/EJzAzaRBxB4CAjy310D/x8kpR2x/zzetW1r0jphV/cOBAAi/USy0+CNVgvbTcc2u/pga4WALELm6V5bgDm5AVc6pPzZPL3XfVE9zMX9wCIJFoBQG31viHDsyaTJFS+BstuFoW9YZCOQ/pKFufTHKfvMfzkWBLyT2Dmb6Hxn8BT3lubfVlPzCI01gEAeeLUJ9AvPwRyH1Q62A3nOlPdwimDWBHs0gWSBlxFa4s/J8CrAgYJv64w/pSTSxIoEYDXOfCy4HG4juXo21sSUCeY9oGjKXsTYFnPQ7SWU5Bh1gY9RZ4tgrsUY+fTLr+z4+NRaBwA/TbP3b+3D+7cCAPHAmo6vxfyS9HO71Njg/hZ7ut2WyfyK5NGdNy/dG839UgWqtlzGC0CMj64agQFoaGOqHXUxIop1jhqkmvaXIJ/XZCWgXiZjlvdnhrmUTEPftBcNoGQmMz6hL2rdLr1FOa8JRPIanEv5WAboq8aRpI/lul4FMbMZwX0KAEi94ADgueovmp5s+vnqj1IlI4lpMH6rgQLJdPPz58ErqBWyYYTfFuuJmjEZ0KUGaUsWFZ3+wLp4yvZ7SodmTpDEU4ymjWTjeNe1h0dmNAYIcrm5sunFmW2WY9supu6hxz25hRVOwE8p9VVoy8rBCWY591z1BrRCQuThajaeeliQ3yOwwYMdHjUpcwkNtF6fzwdIydpQzj/e5PYmQTbJFYLFv03LWpu2QoN3a2w61rZSHQ3g4ZJhah1n+Xut0AoWJNeF41VgDWEbyWiPtUXjAVDXoXeXewMANhxEVgAR638A9bwjaxpz7GA0tKNHR16LqmaMejnWEmpT5iEaLdN5Mh11IVX1pb+j5qBOS6zCk8fHdnA0su5oYAOAlpNT1a+rNXY5PRvfLOz9+wtbLxt2cTG2myuAxbHNJn5fuifoxq7HU7uezgQC8jN8BjcNgj6aNl5sbDHv2XLFGs052U+t9XXX9wmqBfAdJeRky3WeFOx7xlcCgIz1p8+f2aNHT3UOv/vupV1e3mj/wd8jz82xIVbomnRklAV+r+U9IRVOs2snJ0/s3dt3ks52uk2j1Gk02RdsbbtcqObVmkDNIIBzbc+fPdLa2+uzJuAL27bTxyP76W99YS+enzgAeDKyfnsrBiwJxZ3mVq/V435S/QzxwL2Bc4329dmbDwnuVhnqnCPmR0BAeeqFXQv+49T/i+XC2qwLAuxijJRyjGItlMVThAAmCCiGZwWb8IAooZU+w+C/HePOG3GE99DclYZGLFHYorMZTQnUPQe23bJ+9MQA3ew6Cpi8OLuRby6AIGSU7968t1kkBm+QFGNvuTHlhPMJaCwQhDMcHmifQvAUD09m1ybOjzHXpZwR/woAvF0WFT/5uCy5+of7a2j+5r6/r8htP/Lu1V/VJcD5ux8LAPJ3qrErChGNkzquhNVSTfGV76l66w5LunLdvv2hGv/4j//OXkVZZ4TVAZ3qhsJfzrvE+SZVKUjZwaQ7kgYy5UkWYFJLEayDbw8BTA95CD50Hetg5X2ApV+MEmAqiquYiO4zzXwIEEsGYH3g/PDvf/jNkFTt6gYwE9FuvV81WTZlFx/rRMQLsNh87FEf0FX8UCEQ/YEkV3T7AGiup3O7urkWG+3iGoNelyrxcJkL/j4UG96t7LEppMBLCc3KU17pGrIhePToiZ7LBtmLDvfa47o73BabmcqHEHiy930pd1a6Z8qfFUZQPjM3b4ATMh0+GNmoP9LmlWJICa8wm1YrAYDIm1PmwbEUmz86rCFJVYfQ+Ezhd4PkNczVOfYNG9ENoRfu7SfvPyRs4XEC2KmCONIL1blO2UcwKJlE8FqUCTPmyjDOpiyMAD69wrPP0w/pUvoiy9wxHA3CC8ilUC4t2+rzSnpdFLD8BelcG3v+/LnO4XfffaevkvJW6PzyUklfODEbKEDK18pQFIUkwGaIglR+do2dMIB+C8++rR10uzbqtqzTA9igQz6ViThN/3ZnZ90m/ll4vSG33tnXX35ug3ZXgB8bS4p+js39hjYuQ5/gK7eQLyCFC39Lgi5jA/kdxbCYio8fS94zGo3s0ZMndnDy2HqjExs9eWY26JthOr8zm5xf2JtXr+zy7Mpe/vJlgLzegWf+TQBwsfLisKrYlOTNuX26JsjJXa7rf7t//n3+9mk8N4EucYTFxOOLL75wuWAbhiVsSt+QMG5YiJA5k3Lq83RuMhiffE4YF/H76Byr+CKUgM0DeonY0ObcqpRGknCRC7KJb3M/w+4YivXXOTiy0elTa8oHkGAHPhqb1JI9VPWVUqo00nIBDg4A2tLl1bP5ja0WNwLlXDbOtV1ZA/aXQn09Ldq7qM6q5H+Ms9XSE1tTpurADwmQSM/8PmZD09w6+JUgbbKHxNv03U3hI5UeXjnVJFjha5LLjZLhAjDFuSzf34sHJf6qwA35aCHHjXTXAGTumqN9Y1p2ynlt5lge6a9KsyMBDAGVAl3dn9XlxjUmT0g8/f1KRmBuYqtzJ3O5QlA6IRPWNStNpFk7MNxG7s8cSpCMBz64B2CzNVT3HmC4jdS11xUDFTnplkYRxVR3ZC2aQQNSDgEKqdoXtp3c2OLm3NbTK7Ee2PTA9lmtZrZczCTBc+n9VACgAj3EIHZzdP7vgB/NkI25T1Xp+8WnKPzwtFGJtSaSuItrXgEEAJR1TcNmoy6NunOdLUyifRPFsXLMzPfHxyc2HA0Lj8lMr4WBM1MAFTxBxo4z3QEOJMErpE7eJOO+V+IhwFCl/PA52wHvcpMfgA73aMgHy3HAkHCJfxqlJwMRlrAYSjQXZC9A4etJuC4hD5+7AKEEWjHXB9MFFm2mlOd5AhhSUAd5pjFunn3ymYCfBgxA5vTzM7u8PLP5bKJ1doHvKQEv27mAn916qt/Jr7XfEwC4xLger6+1r5s3MO1Xc63BMp4XAIAH21rXsspszfq2vB9KaxK/Y0qwRt+ryejgqxgsNCOQMhJCEo1QPjfzZunTXNX4btXE0gaa67SO4KOogZjjqzWaPOdYO8NiJIE+ZwcmGFWt410RwLyBtyLNI2w+ZlP39NUa3WiJBb/vF7mvnNEnl69seCBLzZE+j2774J/P/44aoJp46V6KAFYeKNTtD6zZw59rZM1uT//nmsnjdb2zVrdtR4cnsgaQ/wfAPgzAmwtbz28EApICLRYgoIxSv50BvJDthIdWaKmNZoeSrAX+Uef4fHx1deM2KbIS8LGQPtIwxfBgvrm5Vr3w5MkjNcMAk1WrKjk+/GDla8ZtE77c2EsCAq6bypsSA3Id848CVBww1HULKbXuZQB8QNdgUWlYFD6Ublfh4zCAlFBP4OUr8C+aZtouiGGYfxMWBAGAIrsGyEO2y02cARmsU9nYZA0BCOKYqMl5yT41Mu/ZaVmz27br2dyGR4d2+uTEBseH9unnn9jxo8c2+uRTs5NTB2/na7PpPIJGVvbhzTt78+a9XXy4sjevziUPBsxRMvhyZ1dTQMClLahtYPNuzBYKm+jaYtVRoqxYWwIAvSlV7m3L/Y5ql05XNdn1+Mabs8ypWbMBfq1W8kd89vSF7g+O4U//9E9tPpvJnxWrmOlspjkUOxWY5JPJteoRJOzM4wwB92Xk/vX5wO/bsFqJ6wJ7UGE/4dGnhk1I9pl3qG+Pjjp2dNC1gyMYsF3767/7M4GAhwddW88n9v2f/akdcm8Me3ZAE3U5s0+fPbavv/zCjo4PNAdQr8PM5BzpGhOAUrEqyvnX6wRvjqp+jMaR7F7CK7GYB2Nj6OMqagD2WuE/mY3s3OcxF/L6hTIr3rSeglsw8VGYUcex/1NYkCfFpz+kmlWtvrxpt2vAQdKosfHo6uvlxdi+f/vevn/zwV69PbN/8+25nV+bvfhyZPP1TqDybEEAiVm33xcZg7lw0McaiGCkwd59leeIGr/6eCjEYe+5PyDlt9psUdl/jwIzwy2K47pnX3+fJcx9nn95LUucJckc9/zFnaEddZb4nZVQabVSxy1qNmH7f303nlLusfaPs8Z/Kog/90p+0+IsjinBvAzWKqTtcVC3AMCKbRlPqQPsdwKANYyt+nl/MACYpqfVjbkGUCX2WAtFBTh6CADU82sD698lAJiTyV3DqexyOMMrAcC6BLj+tw8BgC5tuf9R//vb3//FA4AaaA8Ae/kJfiwAWP3kKjT7A/mcIfmF/cfifHl1JfDvZjKxxR2eViyKCapBja8Gqrx/+0G+bZ0ePnMD6wbLjcWZoq2k8jt7DbPqTPPLz60FP8a1e1Q5IKjggyoAKBP78hNp/De2YiDhv8FXAEBAOcAwNqCS+223WvRvrp1lt/dQ4eYsNf618Q4jxS1YBHi1OLPCmY0CV1pNgXQUUxxjgp3TGV42FGn+ex68nxZwyXEo6N3kmI3MAqbZmiKXgkjwiR5wjnqAP+GFpw2ZCklPbPTCncQ/D2vhfpH/jnz+XLLMg00IIQ6nFG5mdnZ2JjaKJEsVxpGzOWBydeSfopStQK6LDmxOqNGp5jA6CgjYSeACCNiznR322jboNWzQYwOJhGcpfUt3QNGysU57Zb1u0w6GXfkC/vTLL8VCAwBkHAEOuSeN+xtSwHLtSOwV648kYDZ764WDiAJqPUWP4oOfwf4cHoxscMBmpGOPnj4WQzWBT8Dg8/eXNr6a22JC0eNhB/KxUjG57325H1iDJI32optWC9gmCU0FrHtn3X6UEmefAz18gsdnn33mgC8sO/YJwZr18QLQTMEXcrzYADBSMlm5P+ppjHdg+1G8sbFauwm5NoDBRMjutsYSwK14YsjNR/J36wwOrd07tO7RsfUOHtmu25e009MhWYdcQti0Xsgs/Xyx+ZO3ZAKAq5nZ4kaSLgBAAl/E9oRdR992t3DwU5s7rjNnIV4bU3WFgziwLa/B8EzUycLwf4lfk3t+ca+JmaHAAT+fvJdArbivP2K3V7CVvGFTArW8tlIgKfAjkduvW9WTKDZ/hTyGsbMP8NXHgTdCys1NsqhSuiN/KsDebHgEeJtjkvu2LDBjQ6/oZa6pnwdnHpfMvmqhqc/Sbgngc4P2kDQXDUaft8Qsgt2Md6jSpHsCAI2k6EZXbFEAPtYSeVHC6GYTTmIjKcC9oWTjki/zHou5bSY3Nru5tO38xtobGIDEaSL5nRYbcIBvktqVIK0NGCBvNI8AA/WzjTb7AII+h3n4hLPh4rkZUhOAjl+HXDjKAtMl3x4C4g83Ra8+qvWTA8TOLMrxgtcl/rnMO6fy4YKhHO8oifBWjBiY3hwjjCjNbzAkkElFwZpMQF9rHIDzQwLozBqmTP51wM6BKl3vtIRglRB70Fmghfcu8sImicCYpYe/anWcKD2YlPFgiGocOUDMnObv58xumkM+zkqASIca3rTMOySnAgLCzjg8PrWmAMCm2c2VAYhOb8byCV3PZwJ8lAK8ndtqMxMoxPvCbML0H++wtC7hOPDPXS4d8KNBtATYYYMsVmhlA1GR/pZqi/Q39AmjVJg4oznrqwTfYQ/LV0uJqeEjiideB+a/j5W9mpp5R272yPu88cNcnAzfqj9wrhdqGIphd9t/yBs3/j4K1wjmF/fv6cmJNroAkpPxVKALxyqLB6W+wwIv2YyaH2N9Ytzxuhk2UnhRNjy8QXWe2M8+5vw4KnYroRigAYYJvxoE3YE1aLx2h9bqj8RC1dy1xtaiI0CmSXK05BUrAYDz2bVtFzMBgLvVxJqwPwMAZK13YM5TppMF6HBZ+E4G+08J1NRSETxGUnfuj3ze9rANAMDJZGrtdsNOH51ormPc+PuEtUS5GpTSdiWUSjeq9X4pb+yV7mHOjdaZCHCrgwBil7PkyVrHa+BsOsl/s/AG9nRv1WF4TeIHDdtM6zW1rjMMCyYg4ztDXCS3LgNRcp/I3OF+qT52adTzmbGyUZNQYRwNa3Wasn0wxmG/a/3DA7H/vv76SxsdHthjmqijA0dFFVNMUA/HsrPJh3MF0IyvF/bh/cTGN0u7JuV1vLCra8C/hd3MFzYDyCdorNWXt+d8TTOapOhyzvU6o5JwHvN2BlYA+OBxCWlB14xU6DUNgGD5t5oaZ49On7jv6K5pf/bLX9rV5aX1BwTRHMnmhcfBwUAM3eubS33P31HTp2cwDQ2vLxzYyzXC7yNsaczenp/ZQbtrsOwGfQedCIbyFrErXVC8tDvug/34dGSPTvGKxVNybc31wnaLqS2ur2wz29jT44b93i9+Yn/j935unzx/LJBaAHWA1GqOh8VEWhDkelOyXr1JmbVLdZ4SDYMgnDjl3iApFT9SVdSamDS9vXZRbnxledyf/9V0U+CZ12082APyDyl47n+0VoS0Xvf1gkYQzTTO86F1WjQvejZbmr1+f27ffv/OfvXyjb16e2ETsOcV1lVbu54t5S8oKTyqheEgFAvuea5gop4D3Pn4/x8AqLNdgHW+YNUxjdu2EJWLfO9/q+Ex9z3pNq7x7x4ArB7rfbhLUS9U9nN3gcX3AbTFePtv/v4f3ckA3C/ybzP1ioOsQaBVBp0XvXXpUBQLNSQzX69kb4S0+AGJ6W+KAVgw+B5Is72FsNbwu4cAu/pArDMA679/6PUeMumsvl5hPl5hYZUehLUObAXI1YLyGwIA07z5rhtSBtntjs0WC7uejEWjxw/k/PJSCyqgFIy0PBbGV4J/8vEB1MK4N3yvxMKhG4hyIBKaoGTzd1UAUFI8gJIAAHNx8g2pe+s5gJAeNC7R2+umxjmqAoA8H3YUxyhZBz40vb5eT4mAABQx+atreD22FU60ew8Ytg76tZqrAgBstWLgxX6CQjePz9N9cxPdUGHpDEBYLN55qwKAbHjSBL6rVNa2TJCVAAwLarWVDJjOl1LI2oR24b/lUrL02Eh2Qp4b3ifT9/Df4TGbIQHwxEk1VOnOB2NzMsH7b1psZKqnAUadgL8AAHvdTDiOVK0AC1Iq7BLgJi5xKk57ja11YeI1zIY9JOFILjygApAAAJCOaLe7sZOjvj1+emLHBwP7wz/4fet3WtamY4dGmGHA8U/GtpxN7ez8XIyRq8srG0/wsXEg0ANePOGNz8c/gTa7rYp7vh8eHGijjRwK82yMkQF1AALZBLD33MwG1tz6uRPDk65lhN9oUyH/nWSoEpRB59oLfilO8cajU3wPezc7ruXG0jfVklF38DA8tNFwZD0K837HmYAbTyGmEE2wQZ5tANMt91WUrLrfsd6wL8/EHhTLuH8EjECwEuDgkrz9PojzF5G4DPuH1h0dWqd/bI1u3x6/+NJ2vb5tABS6bWu0IxGxYOm5oTnmb7utA+NsAF1yiNGPs/8EAM5u3B9Scm+SwQMAlJcfEiFkMxFqALiIBDnGqrMWmF8WUVA7cFoAgOr2AyxKMOUFJ/exAmNgbcaN+5HuXNFAk3S27JSmxxhzWMG0Kjrmfj9InpPm2HGOS5nuHZ5d6ga7JC0LCTU4MM8G9F35e3nRnmtFSlt988s4k69YJoEGaO2gUYA+AnhLX6dqgcJrc4/3434BPGczUYCnDZ+38N/EaJ4xBQDYkkcqACAbRDb6fesQ9NHHIL4tkBgPSUm7AEYAAGD68ADMm3kC8GpyY43lxNoNkl6Re7qXGxucFXMnYM6M+Qmwj+LeN+buqYbPGuD20pleAcQJAAQWifuWjT5MLe1FwkPrrrUwmQqqoQp5t4cgVB/1DnAyn7LTDogFwNfptdRogYWQD7GY187gEOsk7keFLQn8K5nE+n9IfD2JtJQ1V5to2cFO/zgkxQLnijTyAPCQugPchTyaNYfXFLjDNRXzFADI11++l0dWhQleAk8RsqWEaUCyfRZdzp0a121YxR0BwMhGASZPTh5ZE+sGANHZTNdufHWtJHsAQMI/SADe7gB/JzYZJwDoci7mgWTfwV5ljleTJszupwQ4MF6YLwMATIClLsevK0kKAFAxoC6gT8CTWhlpYnoM0nDgnDFvF4y9kBbVxxh1s+wFsGQIkLCcb8oNN9cOwMdTuX3Orq4l1bpQQFP4j/L84+Njsd3d5mRqk/FEf0sIlFt+OIu0CkgJ2ATUE/PPk+B9Psuay9dO6gqxHDV+Up7soDIzbh4XkvKCIQwA2DuQfUQLYBK9pIBhD0PrcW/QLOIe26zUFGB92KymWjNsObHW2r0gNc/P5jYZ34j9T8iJgtsWZfPSgQpXSCmVXQoFt2kRm15MbZdmAvKnpyienIAS1LSoRlhXUiKr8IAE9GQ24nVgYc0jANCVCYVnYJw7AYAxjsrx4GsvoKEaGGK9+/yV4HrR5A4vNYXSwcqjHlNw2tY9OmUBUkqN/cKlvyeeor5GFrY6EeyS48nTvnlNGq0+KrIOoVYaHB7Yut2wFX2baOwonbbbtUMY4f2+DXuuVsA+hKpotZjZ+Gpsk9nKZjNscADUFnYzWSj9lQYOWOEN9S4Xqj2wjfUk41ysCf9A/hks5kgCzsZONmX5mPkZ8HikmXJ1c6Na1oE/amlYomutSbBfkYSylhFg98s/+zNZ33BeueZY9fDAkxvwkIYwDwGAqiNdMs01uo9tpznXzN6cvVcIyKPjEzXhNd7Tn1BN4fAY3K0UhtdoOiA4GnTsk6eP7NnJkc0uz+3q/TubXZp98cLsd372mf1Hf+1n9ru/+NoOj7DcWKm2SVVCce/F3L4/91TAvNqkVK6ZZaBZVQGYjQu3MqjZPUWRsFdHBls930brVACAOg/sA9eMC1/75COdDZIAEpHDOwBIjQOgTRjjQCGCWI0sNi07uxjb+/OZ/erlB3v5/tp++fKdjZfInZs2WXiNDuDtBAjmPZ9PkQQDAjMX5qPenv8xDEA/fw5w5sMZnyWoVd8G/KUzAOPAijUk6uAE6/zXDwB+d7IC6yucN8Sr9+btZ/xwXOOHMgALhuO9oa4PMTz3f/8Q7lKvB+uf8UEA8D4JcAEA1oCgOjV0n8HgA7DsbNUBwPLDFQhmjNWyqMjNxb5soQ5IFjdMdJ/rG9y7gLPqcdV/X8iaYtNTL2yqA6n6XvveZLeH2IMXqPInVR+n4vPVC/5b39+NWN812O8EAOM01wHQasdV6/gPBQD3vNr8KKpjRGBFZZar/k4ptg3Y+95BU/jH1ZW8/2D/Sa6hjqYXekyk2hAO+jYa4gnVte+//74oKLmmSBVcRuggDIyz9KIQKBbMt/J8eXePjYY2u/E1C9FM9U05ioqjyj0iL5TKg3lAQRuko/X62oAtF6Qau4RETCcM6jdreZSs5oBjXtAqSVgdWDaBS2s2VtbvsnAtrNnyAn5vomd/EymZHtLhAB3FZHaQvaB3STLXItlkzuhyk3ZkgMivMSem4Q3rUn55FMpIgLvJ5uvYd999WxxDAg5iDnCedwRCuA+h0/zbAlV4zwTGAAApnPOeAgRkQ6pzE+eeN8APh2I/ZYl9SZjZMPaDvYAfmstGxRyQDILU3oZ1ASJhj+zW+tdv72zYJUmtad0em0uASnzk1jboN+3R4wP77NPH9vjxsX3y4rH18HbpdcwAHenaTsa2vjgL2TbHO9UxX1x8EAiocbrJIi0vEp8HOJKiyzuRbED5uwQApwCAa2cUwJLbrju2WRxawzzNWcwCOsr4EylVEpN574jum836fVQE6ux1RfdnhgRw9z2fsNpxGQddS8AWQBckKoSscG1mFLcCAd0Pi80CwKYXg85y47x2+x0V5qT+6vo1wr+pwViAOcEGiHRLL6JTji+EZNe2p88+c8bW8NC2nYE9+fQr23V6tqVZgESm4SCrvHFUOLRtt4F15l8bDQBAZGD8DA/Hma0WE6V0LmY34V25EgjYoDPeRNIO+8u9LQkT8UThYJIEAAiIPZmyARzbGmkWrC7YL6RDLvCI4hoiLQ55siZRB/+4kQoAsDpXVCwxGMOZtMzr5r3uzYu5QHQBUkvv5usc6Dz4/FMF6TKEIQG6ajJcdV73TV+5mdGmW028GG905iseZvmeuenXZjY3F8FMkLwzWGPc/wAk2pzcsZ7ovo35K4OBqoxhebnGXMKY7AAA9gaS9OHrhyzcAPd6Q2v3B7q/8KASexsZNptRAYB9PV8bOfxL5xNbTikxOvUAACAASURBVK9tMx1bk6AHAEDYDwCAAf4J0BfzdhZMGQf/3BMQEJjN/Vr3LdfHJdgODPKgGUADhveUdDjsz9y/a38ez+/SLDzBorvW4er1KzZIRZUvgzObzSda+05PjwvpkbMsCOHZyl+U+xk2m1i6Akx5tzI5VzyMkLMl28V9AMuNWLJH2VSI4ROMo5Ty5rrGGuMsQAcAYfyJVRjze1vrtT8ngcZsxCX70I3yK0zEgpF/e35zBqLXHYyxdtfZFzQDAYiP8ACEXQRbXpvBhs2xdRhPHADcLq2xwftvZqsNTckz3cuw+mnYMA4AXeQrlQztuDdlsSF5KKEgePwyX98G0vw+c7/IovarlsBxv7incAR+IV3bYmfiHpQcC/MnNUDK6FVvVVI6/bWjxs7Xr8vOKhsnrhFAnfvt+dxyl69S9T1oUHF+T06cwcb5z2Avrfvy7XTfVp4Hg5K/LwDBSGyGOUOYhB9yMCKp6bpe9zFOJLvMcRKgtOaXaDTs8Jpl08380BnZDnCZ+QHPUBrGsVGT9QDfy4OsKQnwZsm9TuTn3LbLuRiADcBggYIz3ffv37xWmANrMUCwfO+soXlA8wubcoWXOTMXua38p2kWUScAmMqH2ucJxgg1EE1E5kBqAx7MHTDLYG9lnax5Ja5VEiHclgBQ2MdFJrb6Kcz7FZVHMPB1QX2e1z/ZzTGW8Dp0L+t6WBNAJtcLuX0Pb+sd3ssOALbCy1hMQDHeab+WTE1ZI6hJFNczlBzJLAR89TqhJXbbs8dP1Sg9OIX5P7KXH97ayra2jMaKmgbtlvVhk1L/7ho24J5Gctnp2ctvfyn5OUDeYtO06WJnV5OFXU1IRqYG61ujO1CjGzAHBjng32zVsLXCx7pqHnl4E2OjDH7z+yhZtr52zlcbAXjav4zdxkgeoCGxBwDU2CWpu+Uy+bPzMwGAzCH8DgCRcwwAyLkiMZgHtRjgqLwdo4nOfZ4+wLk+qAkSQSX5PDcvccWdGghb5gW++iQAk3OzW1qrtVaq8LBv9rNvvrSTYd/W1Es3V7adT1RHPznq2ounh/aL3/7MfvGLT+1g1LLhkPsc9p/PTYUHYMUeKX2leb/6fj0D/gpf0QDiqjYD/E2ylffk/tqfRqPgnjkt3xM1VbKdGedzvAhXgJ9uKVQFALVucb+SFLzgnDtDljqKr+1WzxrWt9myabNV096fL+z1+cL+5P/+M/vVd+9tsmqICYiYHQ9O5s8EALk+zIFff/3NHgOQY8ugnay/6udqf4Urv8vaudpU2icIVYHAChM9AO7ylW430H7o/j9f4z5ly/5nKbGi6nvvfb5bYN+fD++4+5yV9l33ndO7P0957rxBl8dU/rxOdLoPiLsN8P4lA4D/5I//3h6H7T6gLem8TPY+kfiByjctL1KB5vpL6oa6ZR6+/wGzw5kD4y7gLjtRd12khxDyKjjjC7IfW/2C+KakHPj183DXBazrv+86vts3zv7gSdDE/za9DvYR/OrrFsf1QLpv9W/20fXyNyKl1EwmSylKjWlQmcg/drPcNVFUB5gDZ1mMe+Eh1lMslIwnWH4AcxTPr169VjIXMiZMtFWQ4gtCFzIM4RNAExMjfIjyGCns8KBhMyhfvA5gGySu2MABbAUdXeMi0w2RgVQ20gKjwhDf5UWx8VFXtFxcSzq3T24URhRyw1FfQMjh6ECpv4B9Du65iTrngE4U4AEgo2TC8t/BK80lqZ02DKOZmIAFyFLZPXJcSONk9j460EJMIerSPC8u+T+LTyYE8zf8PH1YZtO52H4wAOkGuxs/qcnIKdmY9bV5RdJEcfHy5cs4lxS/yXjrq4s/mbERpmDvC0RC8oy8BPCTzwdDANgE9lxuGtiUOsPJQcFsKPiGLwr7SAkVC6g30HP5J9kzIG90pFlISQemIBwABNvK2ra0tm1s2G1Zv92wo8OBuv3IHz7/7Km9//DSjo969vTZsR2fDNThPBwN7PjkUOEd1u3Y+urK3r37f9l7zx9L0uzM71zv01SW6+qabs5wZmgWBCEutISWpMxiAX2VdiFB2D9aEqEFKGo4pnvaVVX66yKuFX7PeU9E3MiblT3D4XCl3dsoZFdl5jURrznvcx7zzq6vb1T8cu10gN5GMnXpa+O+QC4J9PFEseWpoDHetJ62HCjGfH653EiKx4m11ZiYNfqFT5ZkNGHYTuIh4EwyePYDro/bMCEX4FDrlj5c/0pmEWMR5pUOaEm6QMcaBiBsDhisPCeSLg4+HsTj85jwj3bbDwLiDon9muToHNZ00OfQgBy+7WyDlLCrdSBJjwCKBhi2J6mWQhvGJzY4fW6d4alt2wCADfn/7Vr4TSEbDKAtAYBiATobUHMJuRiBVdtMBS2+bpsc+QeHuVxpe5LnNgDaV36gYa+Q3MfBDN67fCx3ew9PWOYe3oNxuUJ7AP18DjMeHWTh4JzYqjKYYVx7CqTuQ2LfeFHuXWiNh2QC7etZCiWR3xesBZcYuww5SYprTRqtUWJqlQCcBxOzBz7u01pnJMkWQSwVl+bUH7Hex8+x18TP+RoZMlCYO7B2MN8vu9LxerEOcqDhZ0oPU792NHMULjQYGEmeNFLUVMAzqgvgN0LH7wwfAL5Oj26FPKccAGwrRGbX7ksibPKWYqxszJB6Lma2zafW2uXWIbAGs//t2u8lzF2SfrnHms8rgYGsWRyWciWWc2B2NgVgz0b7SjqACyTyMQJzUOBuIIAwTA8eJRM/JMPVGifmd/xKdb+tSjmDuxceTUj1z87PbTwYFiwtfw5vAomtAtgBy6zV0upUBwG3au6WEnHtxRWZbjyfDmqFTDyxssQE9DnkHn4OBAdYpXRgST5973OQyP+tul6pyVMw0spm4rFDEp+BscahWQf9tgcy4PfWFwCE5Lhn/fHI2l2kn3joxn3e2Raftxz578Ya26U1bIUroG132GNwz/PSnw3JP6CRAOCVTWf3RZNGHlOsB9hGAAJWJGzB4FINIgDW536wOKoMwJD6FYxLNX9KebmSpxNDDBAl2B9+L/w6hhQ01hjJ7yqHLPZ535d8nYtrX/X9fLAIVP4h1A3Mz4uLC61nfPbZzD00eXjKu0uALy6e+Rq69vAw5r6/T9h/BLUkpqlEGM4IDs8wPhf7fzAeJUHm/ooV1km/37ZmZyDJr/UG1iAlvI8NAIEUrM3eqPQxmRhy6fPspYd3ti8MUMvxj3U24H7lwDB+r/e3N2oEKVAASX3G/Afw3WmdUCgUtQEAb0iTm37fsBRg7vF9ZwR6s4WmEvdmcuasLyXkzmY+Y9P9VLJwACXy8N3LL5O9JbykPfwhgXFqvjloxefl2jGW2IcjfC5+1+1ItmJgyuJDzExnH8bre0BVBLnQ3KKOcAmw2GQh/zfmMT51fD6vkQrWZpIY+5zv2gjW42jsQXmjE3v58rW1ejC6+9bodWzdbNpildssnynheJNnUnkQTtHfNez22++si1c1KgXC5BZz+YYD6mW7li32TZuudwIDkWcukRq3erYizXvbtpw02G3D1gaTl3WQBGAk1Vi+uGIFQoF/BtZCgiS8XpV1QEZgUMOmi5nd3t97oEos8Uim2z3V3y5fN9XA7OOXV5cC+uI8RF0EY4/XCEUTv1MHhZwZXTbUYg0VYzcljkv5g1IhjQOxYhMoC8iqdUKeRig3OFt40jl//pt/9RfyvpzdXtni5tIuJn27v7y1YcfsT//omf3Lv/jUPnl9Ym8/fa1zB3M5QgbjGsXy4PW8hw3F/sC48zAQVxkw/twvHOIC9ybkzXE2PtwvIzSo2Ac/wg7TtZWFj49Zain2PK/Tkl1O8tsVOKqGstd/AVDSOKYe4H03d22potabnm33Q9vY2O7mbfu7f/jO/s+/+9K+eo8kmCAegPq1xkEQGNzrsmVvX39qw9FI9WuosJwF29b3I7jpsTW3ThoKvKX8+apc/Zi81muAg/2zsAoon+UpJllxj2uegg8UCkfA38Nx8jGA7+H3Pob/PMkATIzmw2ubxtkR0kSoeOLni6N3Df+K9a36vI8BqE+Bu78p8FofJ08S0P7X//6vvxcAWEzYStogLxYFQ/nCFQ+bwpSynPB1fXfc0joA+BAIrGltY5N+Ipii/jwPXucRhuNxIPIhE+4pPPpjAKCmXm3BKuU+/gEfSH6+JxPvsQXj4QCpAbIH/k6VBeC3AADrwF9shNGJ9wWxJUDsw4cP8v2jUKBjDiAoqQSGt/JH8Y2DA4Qf6PESCp8fp/s6wFsmVvLuO/gKARYiWe0CHHa1obpfi3fnDw8siUGTAMC4fwH6hQTp+wKAMAQ9AGQgj49uu2m3N7eSXAGOBBOCgwNMMl6driqMKzZBpde2m/Lk6HYa1tqvSj/AFqwyfJESY1BMtr4Nkk+W5mfF9w1pmhLFxKjzwkGd4gQmULwAWDHmOjBr2piYJ4NoDq1IUCWZQALq1+8Xv/iFDPfFxOwN9bvzLLe76dLup5mo881mVwc6XhMPHIpLNsDzZ+cymr+6utTmx3t//fpTvS+lD5POtlzqfgH+RZqmCp4Wxb8XYwJONxsBVGJ6NfCPoXRrSr477Hb0pwcbs7WybmNnI1iZ2oCfC1Td75byf9ts59btbO30HAAKts7SOt2G0tmg7HP/BfhJKuYdWwozmBgUX2zcYoJl7sEDALtFFshXghsEUvsaiVRNX5NPj6cXRoHCYRUmTsdTMpNRvntRpq5z8tSR5xjG7jJILhk5wQ70zmYsmGm+p2ZNub74e+Lv7rHkcwx5zUiJqx0bD0ZJOt5UV30+d7lcgFZcehRU7nFHMQmjxdmmzEM8vigI8OXrA8QkiaoDUiSSIseAQeFMLwDA8cVLG0xOBf61h2fW6I+V5rpCBgWQRDJ2l8REgAUsAErgzyU6LlcCxJahEJ6PHOIyDu8r29J44OBOUbfzDrh8NlMKdAG4qCjyop37JPbXcmXLOUzIkHyvxAxhLAoAxOsQE/r0e/K3kXwsEwNE61kC+uAvesMgrT90jVNqqQ51ifnJOiE5oQAonudglS3Zz8mgP3yxFAaTjMyfKjqqe0SAf168l15vx/aXYAbxOYsiKck5mLsxV+IQU/yMmNY0GDycyL0+mdsOGjFmWC8G46Hk6AIABwOtOzD9GokBCPtv1yYspqe1C/AgPABB2GEAbq1rG4GBLrsB6O0xp1ZL2+ZzawH0IPdc5daQZxeUGDdSFzsXIBAwD/n9GgbgQlLRxQImqPtiGs0ckqblM5uLbcr35eVXAQG071Q82jRPy0vn87nStAwGXV0yGddRz6ffKZ8Er1QaLvIAPDtTA8oZJKlZgTfiZi0Aw9mkTfdGS+tFhAmVMuxy/fH65dhIqCg91CwDeHDgLw7ASoJOcl43+We98QZdrBkCd9I+HK/C4cjXJw+5kFS5cuiI9xnvn88i9v9g6KnQ2kfakgA7wOTsNvwiFcgDqAIQD/BP+AfgD2yuXaYU2PV6JpYvAOBqDajL/S294DbI/ZAdcj2XmfYAAT00tKhhxBT0T6PDWvXwxXwPu8f0geNKlnXkocJGY6YAAV0hcayeCRBQ1yfsEtJreFPW1zY1PCqNpOrdPXav6/Ut94R9h73y2bNn+nVZWgggS/teYvkC8AAURpJ2ACNKp+10Dth/UnOkNYEajrVMY6FDXef1B2AV70frB/J/5MPI62g+pQZBK0mAAQA5u4ihVllDywaIM3OVprrZOgCIF2Q2s202tz0A32Zp2eLelvOZ3d7eas9n/WbOMQ9XAC+MAdb7BP6HBLyQ6K8IWPM9BMav7+NeAwDee+3oc/bu/l57QhUAlFMn478C/rGIsEcpQOjYur138I81lIdqk5WnssqPD1aUQEs8mqOeSOMu+fppDaoHBWIDknzlqEu5F+zlwaSSJV+ymYhagwZNAPrM9U8+eWuD0djOCSwaT+yzH/+UFAUTJQ35ixj4BA3RBFtaNpvaPsutDYsr39qHX35h2/u57e5ntppOLZtiJbSwxb5hM5rS+5ZN17D9zDJkvmqKkeDd8gAQ2sR72H+oC9rGkghTkLrY91zCuwIk9yAeZ31jteBBIoxdfECl6NmGtDRYb/xOuWh+9vlnOp/AGry5vi08wMUop35KipbHz6MViXy61zRwPbjN57QkyLCUkzWS6pG9MyzFCk01yN4A4PAgZx9DFWH28vnILs5PxPxjDrR3uWX3MGHN3rzAI9rsR5+d2h/95Md28fy5QMBjDECtd0Xydak0oAlbtSdiXsAchlHIOJR/s6+Wac2sKawq/oz+c4+fyB0ArIQ+Jq9bLXvh0xskJoVZOcBLOSPpOjy+7dLW2AGwHjDas6ZtVgCAJ/rT6n1qP//yxv72//7K/p8vv7Nvrq4s4/wK8KgmhjcadIYV6N2T5/FoPHaWutRnXjNzXor3dmyX5d8gO1QfD2u7jwOA4aFePEfCIx6Mt49Y1Ry8/hMAoF/nIM1U2O6VJtVjn/WhN+BDJunhtTgmAT68XoXE/ADEg7V5OI4K1WLFt1fXvz7+ikyM78fke6oW/ycHAP/nv/rLjwKAdSrvA8S5PuEqF0igzCMegPHB4hAcN85RdzcxrT7C0ygm6mML4rHJUC2I9NwV2UqVIeibUnnj4qBevUkPCp7juGTxNh569B0OwKKDUUywGjPoEQlwvKeyG1y/XoliXwP06ibi9QySxxiAEYLx2IDk96rUfi3ZNXKDWEmFEbAXwBjewqT6cHWpTVCps3v3GKNgoLsrA2oSf5FpSD50vBPgY6N8UaXB8vNi1DkIyCIiVpxkM6URc3yuYlymg0fByFF32LtRvwkDMABAMQAHXVvna5n60pVFFhyddQd/Vkr+QiqMOSyFJABgv20CAAcdwEAYkO6xJgNmAMB4X5D1SFtUUqBfh+rYV8dYpu1uTOyv6cmu2oRht5AqLMkr3fK27odLTF3+gJQBmQMF0WI+FxDE90i2QlIFQDGdZnZzN7c5yWoZh1wOds7ApKmOJxUbHMbEvC7gbwCArz7x0AneP4cGxod3xkLmWAJYwfri+xQ9MvFGRk7xxBKOX2ED5W7LRmICNm3Ub4r9N4bR1uvayaBrpyNYjQCO1/raaW+sK4/AjfUGexsMYSueW38IKMoB1VMI3Ry974xUDiwk3TWaHgIi0+7c8szBgeXcU+ECbOU9KyGWcVWZur5mJqmV5ot7QEqGkg5vVSNqWHCAqOpSJg8oPnccBAUiigUY685DunosVhorXLNOS+NQoTy9tmS/3DtnjXIod5l4nm8VFONzziW/qtdgAKq7BiMQTzfYf6mQ23lybh/GDWCdAGaAno5t1t7tFkuQhFeCYybPbHR2YR3Av97YmoOJbZsd23YIdOAQ4gwvFcrEvjSRZTjjIK5jUjOmIhIQZmWW4eGHdI8DHnMC9sbKGi18NuMgU0FjKJiZ+1zbBABGGrMX2MjFkGU7OOTMMZgjdNcTYAvot/ZEWYHBYl9sPekzjYGCIZLktypaYZytAf44mMHodQCQf2e/0hpVK0xK4+y0HuKN+j0AwIcNs1IeVi8SD/dnfx39fuqsxl7NVwXi0ICJ8IjK2hQFMWOM8SI/LmR7wcLGQ3LQ1/wbDif6/x5yKFg8mPmT6jmAAdhXUvSG+dge6IAqKRqHUaQ8ja7tGkMd7AJ4wcCedbTDjNnk1t5lAnwMZioArlhAHLCd2aiEZw72MEhXhGfMbbGcKwSIee6ekju3AMjwBF0IIGC/ISRGYTOFD5yjPbGXiwmBZEjyd1/H9L8V4DWAnLj29XqlDgBymMhymhpde3Z2aqPxxD3CEhuL52FcwT5hPDOV3QupBIP0HhNrU6msRZrvY6V6BQBMITiaO/LjJFna722wgJyp0lSTSAefFATAnlL1suPV+DwFAAhjL5rMAVim+qKAqgGWAYhgEIkVRgJ8Xwdkb3C5PFzJo7Is8/ghPbjv65Uf9raAgQB/eL5NLcuntt6kdFbJ8TNn5S4zMUKzBffdE6OxEuCrQjqQg+pA6bWKrAME4iXgv6hNHSgoAcAEBicJednwTAzAlB7t4F2598f48qcPtl8J8Kpuq6Rz6+eLvx/eX0G/TzSgqT9o2MLienZxoSeAgYQEGDaU7qGAu44NBmMbak6PHFxZrRwI7nGfukXaM/OYOtBBX7dkEFM9qTo4RKu5gD9w/FsfBnDHjEYAe/NgZI2Os4RhAu+bXX3Oh7siI8dZclrPNPexYNhYA0AY6S/hUdnctoQjZLNiHZjf3mv+u+B1Zw3mWbYUi5Q9RmMhreEoB3SfaBZwfQidgTGcvAIJ1wEIZL4AqnDNsMTJZUuBr2iyZ0gMQFiqxR7GPlNTOsmkIzUIkfJzf5CU8iilyCngCOAvnb8c+Cg92bTPiA3fOSB/+PkAL0ChfAICw/OQxUS1TlpLo0Gkdb/nfo6hMHv95q2NhmObnD2z8Whin/3kxw78DfB37WE+7fe1Tz2xlh2LwbS7vbPdfGEffv6l2f3Cttd31s42dvXddzbNMrtr7m2+b9ps3xEAmO33SmtdovAOAHAPANiy9a5FjJlYgfgE0sTOMxKDPRivsMpQ2nMjSfxpAjiDug+obXvdL7m9wOKj9k7hTy6h9hXqzSefap5wDz58uLKb21vtkSihUJSwTirNvPYoz2klAKh1hvqpsbd+34Elb7q7wicAQJ1fVJMIntUzh3cj7D81b7m2DbN8YfYnPz230aBrrQ1+ivc27pqNB2anQ7M3FzTRz+2zt280Tt+8+dTPSGkJrdYTAQBWPwqg+WIxdzudBVLnnb148cJOTtyjN0CwOgBYjO+0bhbA/QM5a/lqnOeZOSGLV10sxqzjFFryI3CMM4/AYcB8l+9vbS0LiM0G5QvvNQBAbHHObLt7ZoPJH9gvv5zaf/zZO/vbv/+VvZvf2izPbCXbF2+Yab/DPzMFIjLnaULpfJFYm65mcqVblUX3IHX2iRDROiBaVxA8VIOUCoTqfXqIYxzf+x/gI5X9ItR5YSGiZ3gAOD5FqaoBcw9SjMv3dcAAfKQ+fohnPFS56G0GrPD/NwDwf/rX/+ooABiX8SkEsurn5r9T0UGnRe4QGPIbWACL6dWLv9cAwFgoAwDkEBOPKH7r4E18v0D1MV4vujbJK+kRM+3q59XvfwTR1ud4EgCsoWC1eROpRcVnSE8Yfz9WcFVBv6cA0dILKh3Q6uaUtff/fQDA6nsqpCoFQ9DZaGH0G5OHxbcK/sW4+d//9m+1+RHwobRSNr7kOec+C85CQj7bRtLVxHPE37SbqVcnbE3CTaGSFlQ3y+2mQ3cpkaiP838KAFDgyZAFHco4xd5U4/8QAHTJ62Q0tNGgJwAG4MqlqqavAQJGaIF7riR5hy5JdDzcj4jrFJsbHWS/F37AdABhq81NUpVN8hGC6YLnBayQZW6LHPNzPyQAcHGYQhmMJ4bmZqMjggwF0gojaeTVdFjzrS2WXGfuAQX6wMHOZktyWWjvFKEkE797906HI67Ti1evdf/ZAPkMsAfcFDmA8XIDgDEQIO5oPFQBwngJqZ4CWXZ76ytZFMCvbaeTvo36HRu3AQRbMv//0eef2Mm4a9n8yjqdlTUMuVcmqXW327DhaGAnZ6dKjMy2W5ucntj5xQvrj8ZiIAoUG47FNNDFWMIUwDMqs9Xm3qbTS7u9vVayJIAprMZcaccki1XSAGXMnlIN255Etm945zDmDp503p3C4toZMASJaB4o0dHlHPp3pUImCaQOdl7qhXTnwWExrXUwTgH+uH5KQE4MQBUlfeQKpOp2bYtPzs7ljCr2m4TyOAAUgG3I9PELYg2nqGX9AABsNWFp9Yv0XoBArqV8I3tDefNgyt0bnsj/r9mfWKM/kZTLWm4uvknG9BxIFDgA+Kd0Ybrcfk0kXVJKIdU4p29YWjvbYdAs+Qng38a2exgcG2sBGiFVAsiK9UUJnEmOlkJ1nBHgzQQlQCMZlUSMryuBgDvusQ78PBcAj8uW5C0HKAAQw30DhFBGwWGIB/udpIYJ8AMIBASUnBSpqvx+Yo85tvdWmNEpQS8aWxoNNQuIw+2pXowdC1fw34imWnwVOwsZbYypnnt1hc0Ga4fkPclMXuBfCi9QSEO3JYCdn6NxQ0MC1hbm6XhCdUcjScP2NIcGY/l6bdtd22Dizr1HAqyDarIjQYIGi7bRcwAAdgwdeXmFcmjaCgTk6NdMXm1NZNqblKYjJiB09FwHerH/8pkAvtn8XqAPQF+OnyBWCLuNvj9TquzcXE6IDNDHmh+GyrRNl0HxPX7EAf0DwLZQCjzeWdZ6nBqucR9hkbOG0oAhBRiwZQeLOwGA7KfsDQCA2DrwHFWPsSLdVoHdDuJVGR5Rn1VBymIMyd8wDhTu54fk1lkQDrqpiZIOQgHuBfCnACmYLMl3k+dlfWcdEhiEVBnABICC/0/gH9ct/l/JwoROEArDgQrbiOHYWjD+YIc1O96E8MmQNPkAfwAdLGOsFXiC5mKJ5ssbW+cAgPcJ9MstVyqsy0EJiZnf3Vq2QH64UEiQZJjyvvVwIeaw7q8keQ70+jypWIsIfEqNoAD3EnvC/SVLdlfIxDT3pIwoGS3+c/AaY9ykNPnoCxRNJd8bikdiBAYQFOfMpxQp3FNekzkKk4eH5KvzmVuKCMRNjO1Wy87Pz+1kcqJmCcoIVAHsqci08VFSMES65zH29BwAufwcDSalejt43Bn2rUPDCqCo20oAYM+a/bGk/5tmz7YyAQGioxGQ9sRaXR4goPYNdlzZN6zNYF2v5wqGWS9n1tiQjAbAS5DQ3Fb4982mls3vBQDq9yQNdvCPfV9BQQKD3beRZgFN0QCR2TsUArRZa09FJtofjPw6wkCO9SHVwZ6cSgjR2tmqtnb2YmXt4+N5wvfew7WYAwDiDQ+/A+Bw5h/+0sjmmfA0ewElYca3HTzvup9mqwmDH5/hkhkOy6mBvYWMBPlsFIOJQUkaKm9gT83pjUbuogaFlwAAIABJREFUMfcJtmbsIX3Av/GpTc5OFYDy/BUS4K7WfsBc9n5Y353J0H2Zt5lt725senVpq9uZLd5fW4sgvWlmjSyzb7/8ymZZbjNrSP672PZsum5YtnN/NkBAwj9yQpqQalrHVvxdATvmAGDuDW8YfqgtinnCHsdSQXOOQKhsLcUMY5Gpyz0t2L5sIwFWKdnY55qrXt5ojQME++7b7zxcLTGEZX2T/K+Z33EmLTzvkscuQJ7A5VXmoXddDx4MBl1pF0KN4fWjEwW8HsS6hbKOxnenjR8nNRNM8czevnmmMwi18tW7tf3os4b95Edv7dmka3/8o09t0sWyhb11Zy+ev/AZVctx4L0fAwCZ35yHrm9uVOcvFlN7+/atFDfsEaUnKrVNswgp83MvTf70b+ms/jGLDK2FzJWYNxUAMKZ/eDPTuGUv1j1jfuhkurbVDqsf/iCRxzO2bZvVwPYJAFztzu3LbzP72Rc39n/97Jd2u8nsbjGzPNn2+LVJiq10kdzze6290L1RvfZhPeNME78T77FK8CjORQUb99Dz9cAr8YG0t8YOrHopprFWXxbreFCJvRwH7o42lMVuTT//ewAAfXGpA3s1JmC1Dj4STPIQ54qSoQZIJgp/HTB9DEcr66YHG1CxJh7/zvf716cado1/99f/+gACeuwNHf8ADuo89ojnqjPDNKAjSTANgDqYVzxnQclNCL02q1JSXGcoxu/FYln9e/V9PjaQ679fvx51sDFMVB/TyD+GnPvzcCj0z1UCgIfpRnWwLZh2/I6nD5Zd1cfQdz+UHT84PIa3x/SoMiR1APhIB1geNYmdx6cSCJGkCEpibPphBINcGeXOOEAtLU8eGsgoC5+q8JBMyY8D5LP4Wijl19+dzIo3/vnDoDrYCcX7pselQ2aZ5FUWzw5UHIyL8OAKU/2aJ6D76lRA5IqPgAzG4zqnziybsVLrBl0P89i41x//DwgWBVgUWeMhgSYdAVa9btMmpIZ1HQhUeq1CLSJN1NOBi81r51IEgIjwifOI9b2kSsEoiCRKMSHTxuSsQPxiHPyj8GNo8hVZwyIjzQrlAAVgu5BjN5o9JaXm2c4W2dpmC6QQSOBIzuI81ZTJOsU7ni1ff7iV7DbAuul0Zh8uP9g829hk2LUXeL6025IAR9pspKIplVRpos4AoGDWgTWlp/GchFco1XIxtfvbe525aSBLAgxLcDS0s5OxPX92YhNkps2dTQYtuzgb2KevJ3Zz9Qt7eYHEcCew9tnpCwXMUJAOJie2hUV4emYnL15YczQxe3nhh8U5LBEmcgfHf1ykzTZLM7syW93aLsskEeKgfXt7o07v1eW1LWcLZ5povKe1DQYaflW2FTDOGovsEeANAJBDuQTO7a5kUkgPkfnp4LBizm118JRvpaSVgGVlt02MMzE/OOOW40dgS2KUwTwFAOx2WgUDEPCX4rs/nFgfJt4eMDcxW+TtBCMSuV+5pTAf2x03c9/hmbTNBFhJkt+CCTQUaIdfX6vpDMNed2RdAL+WBzpYb2LW7pv1xmYAgPw/hwHJ0inqOFQmoCH5tqRTsIOA8qmFmZBAQL/YZviv6TAFYwIgtkwB5urIrwj2RzqcF2BZYlDJ4B8DdwW+OCMMANDBAPeP266Q/WIa7Qc+EiTxiOPAsOLekpwLeIrsrUj4xHo6eUStnWUkFuCGP2XCLECHr8lpBagVOeH5UzTCYJQlVn6xz1WkHQFCaM+rAU6+t7jlQqyBh+tmYhIUCcHBWKK7DesrJbQGwJm82SLFMMC/8PGkWSLZ+Xhiw8FYh3pAQMZfs81Bf0RMopkOjy2Fe2xbHdu2+7Zt9jU/Qg7OnNEBCQ9IvLfEZvP918e/+1c5cycdnjlcCFBPDEChuDvJAEWLWGea31mGZ+dM7AVnfvF3Z3hKCjq9E0iIt5zGmJJgPTXZO9RpfUZSrPFRylZkQRkG/YVvnBftAeLWGYChuIh7A/DOHssedHZ2rgOnbBxWeIxx0PC1nPfPul+V9Duz2IHSuOdxeIl6QkEnidGiuiwdMkKmWHT4xRxsS5amfTwBOx4w4eBw+PUFwCdbiQQC8jPcs5B7Bktcrw1DDHZ/uylv0KYAg77XmEqShTE0NusA+pFGDvMY9l9H7FGXvSaWbqzDmpNYbrB2MHdz/wMQuLy3bHFna0IiGpmYWqtsJgYwRvnL6Z3ljIPZ1BYw4e9hfyOzdKDA14zE2hYrN1h8Xl9F7Qor0Bmd7sOpmi8Bf+X+nsC+sPoQOFMW5V6/spckVmlJhxbIEN+vS74PFTjOpj/2qNaVkQ7NdR+MRwL2uKrsTdMEAIZ6wr29mgIAkbiylgGA0BSUB1ivX8gfS9+/ZAlQhAy4vHs4GNloMhEruDfC349GlXuAwhZrsFcgAW4MNdNzQf7OANRY8Aqy9vE83g/uMKxdZ76xNmAV4p6AHWq/7UpsQIKE8AZkNcrub+3+6r1Nb65t2OranuaBLEDWdn9/q6+s/au0ruu+JhY64CDKimw5Vw0oK4SkyKARO4W5vtrZNvlQK3ke2W7GmuPJ5cFq5n5obKmBCGvf1xOab4Ds1Aa+/jhrj32JB4Fr1BuMAbEDaYzgx5mYS+zlAHfs1QQxKXAimKfgyykADWXJllA76qOcxgp6WcJVAKqczd7oNsW61XuElZdlNpqM7fz5uWSR/eHIen3qr3Prj06t0xvpD4Fk1kKFcGvL+b2tl/gy5radLS27n9n17QfNO3wAYx9YrXs2WzbsftnQ18Vqa3eLpS03K1sC4MEp3LssGHDQG+F7+WGvV1vZk8BiJRRPftrp7CXWuhrcnE243lQP7g0YIS1hc6K5XZFGMX4vLl5IvcJz/vKLX5Uy4ACfk+8lhuCcE3Qf1TD0BgtzU7UD4CQy3T1jIIWyyUMQNim1QlOy77OTczVLkbbTkJa/+nJh/9Vf/Jm8rz//4StbTq+t1YKVe2fPL8Y4xdrN1XsbdBr24vmZ/Yuf/tT+5Cefyzu3A+ixZz9zMNtthw7PtcXkqrFTuR5Y/TD3qfnxPedacN7zs2QduDmcp26N4hYpMY+rZ/Rif2wkQkRIfZNNBhWAr6sptCel3QMAirm6BbiEpU2Qy9pWjRxuq212hII1LJ+3rbGbWK/33Fbbsd3NuvZ3v/hg/8d//JX9w9fvbN1u2FxyYUrNQ3VfzM/46mWpYxuFd22HGmjkPrYwmdnPKmvxw+vs16eqtODvh4BxudQVTMrkHe4/67VevJ8qBhJn36J+fIoR/sT3C+uJ4i09xQA8vg8d+9e6n3X1Zwpv4eJa1qTU0SD7SKqyrr2a94f77QHDMb3o4wBgRWV05EM89nvf9yo8CQD++7/5q+8FAD52w2EUPfaodocfA9zcjLR8PECMKwdUTdQ0iQL4e+x9fQzgqwKI8R6fAgQfe526hLl+LZ66gTKb/8jnP8a2K4DVBADyGpH69ti9+F0AgOXiUEpBjkWOSw5Aoh7yhgUA30obIRvibLlQ6MP9DAnNWvJFgU8BRBWSxeQV0EpJv4kJgJQgXhPWWv3+hXynBCL90ErXq3qwLd53De2PzkQd6OOwxOO3AQA9dRfpMl0lZ7VxzwbDvp6PAwRsRiSUMP8IpKCjBmDlbLW2wD8krACAHEraMIoki62On4pPi+ZK+Bt62Ah/F9MkyYB5D1X2H91M0dpJptt5gYMEWCmGSjKDWYFHVBjz85l6tt60kkyCYmlrWZ6+Lr1bOhiM9DzXt7d2P5vbq1evVPRzEKLYlc/fZisGUEPyUvd89Pm+FWgmoCOlRDpzqKVrxrWDZcbziRViFIXICmZ6XnIduI4AgEq2bVC8OptyMuorBORs3LVnJ13rddb26au+vXk5tvFwb7ObO/uDz36qbvnJ+cT6k7HdLhY2OD+xk+cvrDkZmp1OXDfAxcvRN+dmizWtY7PV1Fb5tzZbXGoeyBdut5Pn5fXNtZImGZNlEJJ7Y+CLw1jY7j2MBf86PKyQyHXwzmt0PFkPk2Beeg2rcO6AE6w2DpowEBNAhI+PriXTsuZZsSc6r9KAiGIy2WVZjzFJwnanIyN1gJf+6MQGw1Pb7Bo2n7tvJI/w8jooGAz5PQCgyzH1p423kXc7e+2RJOICABt9FfcAgJ3O2MFUZFs6vA/9Twv2H+mNSIDKg3vd2kDxhTzCVIuCzw33UlEZ39eV8UM+0uAdB33M/j0EwlmVkbhN6giyXZfMyydJ0j4OZQCAFIULyb4AYwH/thzWOAgACjKmYQspxMPT5xzMiYM/4xNZOGbxzqBjreBg5gEjHlgUoFG51pe+ktVOZxR3AQAWQGANBNT9j8NiJeShGlZQegmWzY84zFfHT7X4jvfS5uCItFKeRr6OqinSJ9zGgUGZwKd/k2dbt2PdXkeef6wf3d5I7C2+NnuAfyfQJ8w6MFWatof91+zZppMkfvuubfcda25JCQ+jDU5KaQymok1hLKmJo4O+ZLo+Jlhn+SOfHR1ykAYvxATTnzWyb7/vsAAB/nLkwPOF1h8O5Ryu8Ax0ibiPKQ5esrhIzBsKVcYDzaHyIBMhagECpsN8uj+/LQAIMBIelXHIgMnA+iRWqZi83hwQszd57HlwizcSqwBwBBcECAh0HWuBfsdcwhRKhFaD+wwzBUsPwCrk2mmNSP5Isg1Q2nM5JiIB0xnCLm/j97V+CiAB8GnZlrWOvw/6YgkrtZOGQawhzZ7trWM7mGCNrm2Tty1MibplCeOBK+H77coae5iAABqsEQDB1DCwPu+VLA4rbJ8vLZveKlUaRlg2z+3+9s4WcwAab9B5ejohW+xzZWhO6c+X/AHl6Uijs/wZACyfxyV7NOa1ljvdpxr9Jsl6fb0oZa+xflR9vA+vQdT2j9f4B7VrAeq31TQDwOERHoCMlUh11jtpNdUIBPTjAQjNGFMToDfwNUPNvhT80XJGk5oGyeKB2gpbAFj5vfHQuiNSfvvWGvQE/An8BQhkzWgNuJtieeEFCuTvsD9uwX5tykd5AI6ABBpEBEQRBAM7Cj9mJMH4AhIs1d6urcP4yJe2mt3Z4n5m60XmwBTrP8Bf8ovFHxTWYwaIrKTgdUpa3ttidq+1QmE8+EbiLdyD2UwAxlasNbdkgcEI0y5XWjWKAwBJsQ4Bq+kgJOm+wizkPxoBO772eoiIJ9izjzmLHw9F5Pod+VADrg9GQ4G6KC0A13k/rCUCAFPIFbWEasr9xlbLtWxQlvczy2cLW8/cd3cLS46QN4VSbGwni2lPHYeBzFgBtx9O/HUUFoMdRHdo/cGJdfsn1mkPrAsjkbW/SQiaWzLIm3WRSYZ/O7+x+Xxm2WJpu3XDWpu+7Tcdy7OezbOmLZaeCDzFw3W9tBl7MooTJL27BPpt95avaWy7v5/8/2Duag0uiSjYwqgh0WpK1cF8pBzUuaawwfIG7CHg4b64+GDC8mTf+/LLL9UoZ+/eKkzNZWbcE66TwigkyXbrlNbOASGZWuzWHmCFkiEFrqC65zjG8UVBc+2WvX750n7w9g9kwXN7c6/xdnd3Y3/+Z39iP/zDt/aTn7619fLesIhcLN7buE9VzT1dKOgNZdKbF8/t0zev7d2Xv/I10jzwkNdga61Zt5YgSQUA1HqV9j7uO+NBic7YMxQ2Tx8HALVTV0DAqFNCUl6ev/1+0QiJPTaaW2XIGvZT0v160zeBgKT+ci+zbW65OIQ8D43djtluYp3mie0bQ7u529nPfnllf//L9/b3v3pv72/ntmxsFVanz5pUB3XA6NHmSvI+DssL+bsPCYaJtelhLViEujwg/ISyJO0NFVsar98O9wxZ6IS9RsVHPtbHp3CN7/tzD/aqj4S4VPea39X/h+d2CTSna5twgUOP7RL3KADESphjgXdVGY7pjf4XAPARL7t/DgCwOnj+cwMAiwNaUIYf0dAXy27N/POh5Lf0fopriSyAQpKCZzafq/s7n89tnsGYSF45eOskUEJfi85MeJYdBwA9ldNBi6qHX2wYAQDGBlBlIPgqXBZ2WvhqHaaqBDoOp4ALZbpv2pOD6ZJW7zjYBh5HIcX7ZGNUB7frTAcBgMtMhRaearClKIwJimDzpPvaAzDsE/phCqogrXZMkq0AwFZxMBUV/GD3cNYC8k0YNH5dKVq8yNO9RwKcDhQuMSu9hShWuH5ivbPJpdTHHMADmQMdRoUpRJcJwA5GCRLgva3WsPIaliMBzjjUkui8E3DFGPj2/TsdyE7OzwXa0fUDGAnfJw7QUwrF3c6vWRt58U4eIXH4lHdUYgL6nSAIxaWEXO+QZYpNk5gpeCkiZe3hB8kBVUl0O13j0aBt4xEAa8OGvb19+nJon7+5sNNRx7Lp1D7//Ic2GtGBPrPBZGR3i6mNzk7s5MUz641HMhnkvg47PQEF+znF/0KMAA6FWXZls/m1WELh78MBkM9eerKUPi4ywe/64dgN67sCPbqDsTPjukgjei4DFsgOAAfwsJD8SLIzOtYU2IBTkpn5QT6kZi75OX6oEwBJIZcOv712W+NUMjp8g8bn1p+cWW90KoCO+ytz78T80aGikOW71MEPbZhh72zbyORb6Yd7N/4PBmCzAcuLbudQUk0DrGwNOQ34Vxg8AIDI0wj8SJwtNyQP05nUUVMBlIAbTfT0eWshVr7xVwHAZQICkwxYlXwC2SkIMfzOHcCDgQr4CjDnDEAAQJiengTM9RcAuHLPtZ3AHw6CBJA4QCuvt0SjR9JW+vkhzef3MgcXJRPJk29aNZDDP1s16T1YnVX7ilhfD8GDwzKqGqCk+5iky0VXOlIdExNcc7LwhktH6MIKIonrYHsqufWwwGROOQAYpth+iCL5kHGhNbDX8+Rp5Jti/43k+Sc2D2MC9pZer1UAgLt2AgAbfUPUu9915MOoeY83FeEoD5rMKZkwAll465KL44W0stZejlAJ/Fl4GigyQMIAYPYh7eMgmZg7zO8pzD9Af0ChTUpshh1BCERiyCgBW6EQnqCu/axqOylZU4UFCPO3JvGtKzC0pldCDfDbBITkEHF+dq5rSmMuJMCSzm73apaEF1jsgdqXKqbd8v+rst9TQ7ZoSMKYSFMl0huRG+p3Up8X02y+J0/IxGiIdFdAwWACAhr3k6wT/0IY9LBCOCzzewRddVIqN/5JDQA/AAEAQDZOPCFJe6ZRwHrSP3MgEJP/Xds2LZeCSgYKgJy8sOoHC+AyQUaMgT1jIY0DgcFzs9Wd7Zb3iQE2s102tfweAHCuAzNrAOOAg/Y8I+zBw834yj3gT6hABOqkhw6nsIk4tBaeYR7QEWPA1/AECKZxIcbRg0NUPO9D8E/AfwX4clDI91U9igb/0yBgNIDcL3agphyPSLAt15Hkd8g97g/EAuR1aYxxPeQBmkJeGHORAO7eux4A0ydFk8YYVh7DsY1PTzzNeewAYHuQQkFg/9EwYs3g/icA2BmA2E94Urz+FI/D+1AFAK2JTH5tDSWlAgBObZ8TDDK11iazHqANsmCsAOYOSDEO5A1Jg4B9AZAOSS5SYJqdsLtzAEAP4GJ/6CKP73a90bTeWrs3knUB0lQkqoCB1GLyMBMAOBf4hyR5jz3B7F7XPRRCuJyi1IANzXoKMB91ofYPMQldcozUt93z+ot5NxyP7OzimZhZr9+8Ehuwiz0HLEsCOuRBKxTB0Sb2/2xN+oQtpnOb393bPWqH23uBgYChNEdY73KYYyJbES7nDS+kxKrfde9pBDnrr9ObWAN29xagLd0sWIp7T1nnd7nOCjJJPrlcP6Zqc9c12/Ysz9uWL1u2WO5ssdrbnOTedW4z9uT9xjLsbXY7Z/1t9wp3Q7pevB77Ndc+rFp0vbhWCQCk7kxhhOHD7DV2efaIYQYYKI/zTseenZ4JBPz622/1OTwdPFkZkOqsxj2puH6NBXTt2mIB0qDo0AjZrdWoAIh2BYG/Uq9vNh65ncIXX97axUXHfvDmjf3BDz+3i4tzu7l6Z9+9/9r+9I/+0D7/4Rv703/xh9ZubOx00rXF/ZWk7qwcgz4qjYZly5nG6cX5mV1/eO8AYAod47YxDGS/U3kUAEhlg/PrkgggKeSR3wPgL9fBOkPquJKNZorXU34+iNeLcwHP58AsdbA/pwOCZWgWf4f04EIRkrG5Bb7nZpudLTkHUQ5qv+CKdG236dl+27O72dZ+/c2t/exXl/YPX7y3Dzdzu1msrNH3JlM9OyHeX3Wvru898TNVAJA9kT09HkEgKgGmVIfVNNislf6hy73Ar0Fc38Nz8bHADf/5p/eBw/v+cUbfsWZV/Tr8U/3dpdQx1koGqba9BxkUSeFSZzRWU9sOlJzHx2n9s9THxWNj4Le9Br8HBiBv7figKBDRimS3XPxSEfDPwACsXszfBQD4fdHwYzcxTFir16W6KBx77rLg9oN8RL9HgX7sdQrE+mAAl1k3keBYLLxBgU0AYFD0q8wDdWeTbC0OmxSgMltNIOB3332ndF/5O2CKzYQJUDGBaFJZATglyRGLjy/MO3naACCFFEgeMxRAyBw5QKUU0irzxK9DGF77Jyok2r8DADCAQX9iH/u/CQAYoRYUvyw0+BjBRHFgq6GGNQckzOmhxHdbezHYRoQnELTAZ04eHt7BcBmUpGwyzIZR4SwyBy4dGIz3WgC1BW0+7Q0AlgCHBKWk+8TvIYUA/HMPmV0BACpBrN11CfByb+tty7a7jgDBZY6EdifgkPt9eXlp7y4/yEMQs1veA/Lf1XIpE2SkCYtlbl9/+01R8IeBMdIAL6qSh1DquIZBMuMkDlXOrPE0PVkPQPppN6yH1xTVCUUwUlcRh+hYwkrA2ye3Xmdv56OGvX15LrAVAM8TyUZiAA4nBKO0bHw6ttPnz6w/GVi+ya0/6tkZQAU3jgPegiLXGSG7fSYvsEXOZ3BvQx4u69xoM3c5XPJXk0+a4sJ0uPvDH//Uup2hOt89wD8ks3Tnkv/ferOU/CxbTm01J/luoUMH3XAKSS+oXaqKhEEHSyRl+I3RZS5SBSurRpJwAAIi2cPUut0dWG98aqOTZzY6fS4AEDlmD2ZWCvgQO5eud/Kb9I53AIDgaMgnkBltrN0hZMV9weTbZ7BhYRP0HfxDFgw9gLTWwYn7K3KQ1yEe+a8zN8QSrDNexPZzwKfYm4L9B+OrePB9CiCXsDgDENYo7AmX7HorH2QI8A8PP/cPlal2SksMBiDjBfBPgB2MD7Ex/Xrwdw4lFl5QhAropN1MHWlAERgX7nvHWJEnFF5T3DvkhXh2CnSL4qJc/6uGx2GRUKzlFc+banhAfZ+ommPzOgEWeuGXAD1J8FMgSiVgSmuigh1gMyZWaUqB7sBoTbYBPJezdvCSdINzvkaRKx+vLiExXet1ezaEeTJyBqCYfxw4u0NnAOINJ69HDsMd25HyCwAolqwDgMjUBQCm9yr/ugA8lBZern0arwn8Q9kA68EaGZxia+78D6w/W81dAkyy72rp3o6w3VOjS8EfHCwXKfgnAX4w/BhTSp9PthcCiiup9GL8VMopBeykw6bmbiEFTu+7ZsFyCAAiAwMAnBcAIAfOCAERINNqC2BSY45UbGR5RYhEsgnACL0anCbQ9oj3i+aJexDJvykCsxLz09nqQLGNFBhUgoAcbB0odtYRPwsgGP6/nV5bPsAhDyZYCBCoB1uJ8KXRwIG/TpPkMD/1RsOgzbgZm3Un+jclQVu34gXna+1BXRjyOwGASGBz6xoHa9YFGkieCmuLW7PVzO0e8pn+bOdThUOsl+4HiTcYioe7u6nNadSke6+1OfdGaMyxInwlyX4dCCwPXlqzE1jp4GBpHcH3ZLN2kGpbFHLpVR4/mNTZfwKX5UPrtYOvByVjvF6bVoM5AAAnyPTZ65gLqv1SHZLeSSSDX1w81/5HGFw0+yLwQzVmJUFc7OC0/yNvj9pweApDf2SdBAC2+gQgeGBXs9VPa8fAmYDsMc2h2Z69hiCMrtmOdaS2Isp8NzHGG8lbr0ldkdneMmvsAZfmtlsBAN4pQbzDHsI6z/oAA3hOQ25j+zWeyFjeAMrRnHTZLVMdsAHwjQfNW/xDqQ0no5GtNt5EBQDbtbu2Jp1WgUZN2ykQhbXHAcDmzqXJyDLvby/t/vbW5vczt+GBiYu/Xd5QyIaCzRVK4e9DIQeqQd0DFACQYDO+N5mM7dUnn9jJ+Zk9e3ZmLTVn8ORlLYZpy15bAQDZUnMPv+Fxd31rl999Y/OrW7u9vLV9XjIhc/a3BrJZX/TcdsCZc/JG2+JNR51xYoPBqTWaA1vlZjMarautADp+bpkTyOR2GZohQXRKUvuQAe82Xf1+tgDk28rjGvnvfJVZBnNRAODGluvSHIXh72vyYYhOANrRwFDzPJ1hHMBz1lcVqOffdGpKEm7+DusfJuz5s2dqIk0X906ISHOOsbGgqbjBi7FljHv3dvP9qrWjWtpaKzEA25ToaSyfnplNJn0992Q8kcyWNWk8HthPfvwje/Hy3C7ff2O//urn9uM//NzOz4f2Z3/+RzbsNuzF+YnG1c3VB4GMF88urN1pKvEaH1ukqXpUkufFJuUccUTZptqgSPN1JYV8IpN6RDYdNcXfQ4Dk+PoVpIYAdAL4izomZrYz2pMiRgqnw4aZf5+938vC3ZpzjXtFKjV63xYQv9s7g/jdt3d2f5fZN+/u7Ot3t/bd1dy+ubyTA9A83xjrELVofI4H5/naPlrP9NC1JDW9gxWAs5813qidGAupzqVu9DNESSaIz+xN1krKe7KFSDcv7T0eSFU+/DpX3291/T9YKSsNp7oVWv3zft8wkdpK/Ohf/zHYi2Z08d5rAGBRwx4SnIq6OM6icf6u7YsPPndhjXNYNx0CwA9xtH/053tKgv2//Lf/3cG2VzUIP3bV66bhdKAeexQAYIVCWgI1iUVU67zWEfH6+6m//mMX6OENOFKwpgVaA70+ER+5cH7AKSdHdcLWi+IA1eqfKd6bgKod+6bDAAAgAElEQVR09csDV70K+fhUqKZ9RZF+zKPp6LN8RL6tdV2+HqkzoHW+LAJDgl1djjlYQOMnvRV/vxlyqBVpvgBBXuiKqSeZm6dnIYuT5VTqdMvTq1KJUoRG5xfWCGwkFnAOK/LVqi1S/tmdZaDr/hSluMaAhJEX1zEOtVXT83i9kAQHwFCErcT9TAxAB0A44PrGHQEcsD443IScLwz9YQA6E5Cx4Z01iA1DWA+Y5O8b1oXk0Gw7+BpekpJRcPDi92GlcSBP6aii5gPO+FwtD3j+WSOJuAChOAg3PciF70sIxRxutSUHZYOk4GLzDt+w7a4tzz8YgGtS1pACr/b21Tff+jhqNdVtpXvGZsahl0MyxfH52ZkYKO/fvRcbA0+YKKr4ilxKh+aVm9RzOIBdwCFD72/nqdGS2So92kMxVKApdSsBtCktt51SymDaUbuyOcPyoZ/eb22tvd/K64TkZphqHtPqoRCvXryQhLg3wLy6baOTkRLLzk8ndjoc2wBGTQ4DEK+gtTU7EtdYtqaAI2DCze/jQVGFRxcF/8XzC3XTKaxkgj06sWa3b9s1RcDIrHditkuAF/6D7PXLG9tOry1f3NseD0A618uFzWREvxDwiBzxbnYn/ykO1nHNAkCvHu55X1y3OJBIdkDYSXdo7cHEnr16a4OTCxtOzmx4cmp9pHVh5JuSS1kHNNej6NCgQ+IO+OigqORKTU8EliE1TCHrGSxA2/MZSUHhW2787b5/PWcAiv0H+IMM2H8/DezywBaG/j7gS/mvpB1+6PEWL3MiHegBeFYLHeYl7dpu3IifQzdy3mCVbny8YUGwwd4gSYDzlXvAAQDJ52sFC9a9nxTegbQYUDEduDilKEUQFlDDpS8ccF3S4smiko5KzrMprA/E+kksy+reEmM+7kd475am18nTLTGKjn2/3CdqxUjaK1wC6kBffY8NX7ewJWDeuZzX/dvivQaIE2EAkfAZJtgkoLNGiOkzwI+TAJCJ/CAVGkPAB96QBDkwLhgHkoQjAe3bvjWwfXsgqZ8YXqSGpjqjCDNIQN/B/l0pBnWAgc2zX9p+l+mQ35I8nEUuyYAzgEAPAQAczuczhR3A8F6sFpbBAgYw3oXvm/tf8W+MCwUvCSjm++yFvh+qbqh06gMoLht/h0BM3DMV6LBsi0MNAGAzMQDbYlrRDOHgxetp3uG/td/Lp01As2RuSWLmLSXJ1opOMr50H/MBrnka67rjR5UYoAp10J+wdHDQjyVRnoQdgkJI8cY70qXjjJ+QA2sf7XSULE7DBea1GGPIxjB77bVTUih+fzQNxrbvDKzRJjwIEBDgeAgvJkW+RKgS+I+PeWKD+M//QpDDWuBKrwH0lrxd87nZcipJ+B4m4Ab579yaAMQA99nU1nkmf2NABgDA6T2McFdAUL84uwuv3bLm80ZXSnhN9iju3ZZ8AgF+CD6J5PciDMSZ2BHaEuu4J7SnR7FOH68pq6FQqv+aMGZdJurzd1t4mompXmGixDPSZGPOI90HnIWFr8+rQASNpgOAkp/FEoR7eH19rUAAHtRGXo94CIhkqek1aQx2W7DT+gKBGyklvDsZJgagrx28Px2Mm32x5xtaNxgDAMInZk3AwGQ1QcMp9pEUpqO/6+KzT6wSqsJ+kfn+QLNov1AoCAxAGgNtxsEmky/gGkY4QVBrn5PsC9QAVARhM6DrHDYgDdQMMd49wVVpyO2BUozb/YkFwxkPwF2TtW3j4Q/51MdgNrd8fmfTm0tb3E8VPMZ6s8UbeAWYOpTvG9JzXyfYV9wH1ZvQ1HlNa9JAxmKkuXOFRrcrBiASYBiB52cXas4ooIe9No0tgMXVGu9igrE2Uv3Q/J9ew/6bW3a7KN6XGHuAltxPJLQA/m0Yum4dRBMa0JKgsWW2N7Dyzz//iW22Tbu+nNqvfv2VAOBsTUAHc82D7QSKJhbr85cvVIfozMCau6I+pQELML+VtU2+WduStXi3txwmIuBjkvF6+UDT4tArstqkKbzPK40an3/lHuqN1xIU9HqFBivMzK2djif2yZs3BiDKHkKtFhY+1GJeb/jz0eMQCxpLjHZHyg9Yys8nA5teT+2TZx0b9Zu2XOZ2cTG2V69e2utPXitd9/WrV96UUJMSdcHcvvn6C5svru0Hb1/b8xcn9sd/8kMxnU9HfZEPFrOpxiuANA8snJjL3H+F9RWp9unzVdaz6l4hqw81At3yQqqIBGoWPrBiBH7cFy3WGq1JKRjEayS/PjoD8Uf2SofAjjOonUAiALL2fc4nWl9To3ezwTuYMdm0fNu2fNe1bNOy1bZlN9cL+/nPv7APH+7tw9WtfbiZWrYzu56vLIMIjIiAmyWPas56/qhek4c11ENFHb9TAnyJiUZxJfIL25175QZ7vmr9gsKG8KsIgzm0deGMmTyFk+1SyPnLHaLEOnxvOoZPlOeZh4Bf+jz18NEngKnjO9Tv718f3JfK+y1UkMkqpvquqpkJGotFk/z4NXoSADzWaK284PH7Uf7AY9kUxVj8pwQAj92uOgJMgRidlDpQ5pvj4UHknwMArL6v+sEnUnx/06FZgICVRSEm2G9Ksz0YgAn8cqDyOOhZ/Xnf/B8+6tIi+Ycl4255GSQwEK8rNl/8W+RxQnpstrQZfxdrzD0T4vnicxem06mDTZGiTbIwH3VmY/jTyFh6MLDRaOIAUko+rV+z2IwLkIs491rn+eDTPgIAhr8VnboqAFiAg0VYSNkR1+J+FABEMgHbpendXjYeMS2c6SMa/N7N8v0acxjygpuCDL8TpQI3m9bd42BEEEjbkLYK8BSxIlg3fp/EbpPcrWTu4Bfjj3TQOehaOAsirluZHk0RyKEPmQNy0LEK8zXm1woOyeWP4qEfpNo6AKju6mqrJGFKXtnkwX7ZIgVtelAFgNUWsLJlt3d3+kNQYMi3uR7cax6STCUQmX8bjUe+6SWAcDabeXGtA3T5+dzK20MiYLpwOVxihDTMmadc+/BR4fpSSCPn5HzTG3JA5RBL392UHCyfxr4DG50BPmVDOzud2MloaK/OzwTEwQJcrRf2ydtPbLUlTXmhArXuKTEeebofm/jz589T+t3YJmcTAYCvP33rB5M28tehy2IbGN7zB3bazCyb2m45da8hrveCJMprmy9IVXP2IWykZUqqjXXBZaEwXCqbU/LrUupfx0Ep/P4AXzqDsV28+cyGE5cBS46JL1/Rbk8HptDLyKcmJLQuqbTdwrYbDkJz26yXYhKJzapRDQDYt6aKbQocxm47AT0c5mEbJMAHgFDsP/6kdU5Mlcr/e7XlQ575GoEORdGXWH+y/+a9ZUnWt/A0X0zVkYAA2MBoANik0KShET5eakS4ByCJeTAxq/K+jRIEYfC5v5pkpWlORjARhxHmF/JGebSlwA/kvyHVlFhFjE0PDSm7sYCBPsf5Hv8OE7MsRJyRxSNAhGBaV/9d368U7sEW9vWOBgKj/5DBo8taSH7LwpU1mN+jCeGgZqH/dIsCEn9Tx5qvkvvrgO9dbv7uoI+nveIzRfBMrz+2Rgdwr2tbJmeTOdi3FiA0zB6BwiQBI01zyZwnfgIAtrwZkCTf+v/i734IDymmjzvADzan3GzjjN7memENWF8wAFeZ7XToXus5OYSTbk4jg9TfOcEAMFgUfMNB08E9Z/s5AAcwIPCPYIjcv+cHmWCGOmPuIJwlwrEe7FvepIH64QA+zRIH0ZwB2FajhX0FJqLGVRMPKhhQvr4ie/MmSwL5dKh3uZPGE39PgTj1iiFquAA2fPyxtqT1l8YWXlbJHCpCeyIJ2Js0gH8kxAL8AVaoV6jQIJhRrNnMmQ4s+CaBWB0bAgSmsIQmAUTDnnUGQ0/5pVnAuomPKH/4f1iAAoH4vnupyldPZK/EDNFBB+9HRTJbY7+2lmR1rBeeBozEk8AP5HE7QD9An3wuFlgDW4B8LnY4DPjpfG63MLFYA8Tocw9IwEHWhXj4/HR/Mf+5AOzLxF8FQGmMsB7w/zToknqi9G1J8z1YvHFoS4e579Fj9kuR2P6AQgQcsJOLNQojBUZ9KUXzsEzfXwl3olEIswkA0NnPJGMDLDsrvyqxAvhgT7+5uRVYxMODYrzREMCfJOOJ2cU4wAcS4Ig6Af9HDtu6/33/d8YaEnQayDDVGzQHaGT1TqwzOLFW5yQ1lFLCbCTH66Mn9l8AgOhIWzDLWROcBbxVKMxaALCHgMysGcx/9oNNrvAIQH7mtthpYcUS3lHsf+kgqbUR6W1qfnSxQ+gzlrE9mLiMma+ACbLB8PeI5BUAsrlBArxQWuv0+oNl07lLkBlrgBKLnWq0xQL5OYENyQ86AYBiznF/AFawVAEAVogOliQt20n63FATHsbaaHJqw6GHX2j/ITBjia/h2haATBtqQILhFnZ3c2e7bC/PusZ6r/ckD8yGyy7dK6/h/moAcPih6rNBFMBamYbyzj559Zlttm27uZnZN99dWrYkpA5bnVxLE3U2klyNX/UCeiYvwY4n88LGXc5hpGbu1wcTEnI/fO+GnH/1Ndm/+X7KundAJMC2owzGcSmhz4XSm7O+QrqXZzBp47vDXldr7rDft0/evNacm5Mqn3uoi9ibqtO05aiEoXQdDX1/xHKEmvfipGufvX4uCfqrizP59pFE/oPPPrUXLy7s5cuX+nlAXF5PMuN1br/81c/t26+/tNn81t7+4LVCQP70j39ozcbaJgMURxDd77SKjwdD3eOb2xvNde4/c7M8oXuwT5VNXQcA8WJnH1SNlHvzzEHvblKT1exNHl7G4l94bvdjdHsbsQCpZxM7jv3EAcBU36Z7yD8poCWxpcMCwVmXYUkCo65j7z9cWb5t2Tzb2Sxr2jxv2bdXC7u8mttsvrGvfv2dXd3c2dXNrc1WbDMtmwIsK6hFBZIrjiJVvbDQOGTYFXhAkeZb4iJevpbMPp3tAxiKIDhsNTqsdaV8mmvBuIcsEX7LCtmshJEobo55Jj911FDerC32pI+lvGrAPyXxPQQA47mL83m15vzIvX7sWx9rRn6fpzuGOfF7xwDAanp0cb9Sbf0Y0Fb83AMLvMeu2yHe9RSA958sAFiXnHoH8WGHoA4A/qYMxO87AJ76uY8xAI8BgAEqHUiIKiOuPtDrwGccvqq/Xx1gv+2AL0MqykTej02ExzToXv+4iXB8fqj/fK5gsVHYyLdtOnU/NxYRigpskgFj0jqi50oFYhxco9usTT+kv4lxoPoLvwuo0xVfHAoNDiwALjCmYI7wgF1DganNuubX5xIZ3yCOjoF0kCoPssGK49BTGp5HkaMDcfp3v64+YYv7/TEAEFCF39hS4GCCDCDkjIuQMksSqXrDwUE3ai8BQGASnOy6FMaSi0Y1H6CXA7peYLsk2DeQuI8l4OsG7oddyghZUfc5mfN7+psDcfxbdOs40AHcZhmH2L2tV+4xow4r3d/V1nK6aUkOzmtBpwdQpPjDJJruLAXJd99+Z/NFZm1kXOlRBwABfQH8uO+RHknBgccVYy9o/9XDaNw3jQ2uXQobkBS3Ca3fg1EEAMKu3Lfc141Uvcba2j0OpUAIsATNOntAQJKFOXjAViSLoG/PTs/tZDK0Eal/SERXSFQye/v5p7baAAB6h5rrVX08f34h0AB528Xz53YC82+M5+BEG/dw2LeXL1/b609/4BUth9gESglQMwfUVvN7GWGv7qeWzac2u79W4TbP7sXmA4hwv0R/dYowSc4ly3CAl/+HccPnGY3w4+sphW+A3LcztN7JqY1On5nh/4fEDqmuWHgJhBNrz9lQPgirvm+JSbGd2341s9V6ZltYgHv8kNoeTiI/Jk/65rGnQGcMAu4g6wsAELYXBxKS7BLYpIMLBxEdjqqsl8r/S84LEp3uQEr9lbE/DA8AQIDJ1cJ2dNwF8pBY6HJeQBsxuPB8S15ejJVIfJWnkwI+nPEFwK3QHZg56mozH5OkDIhToIh36nkoxZqiHlAdaRQ+gQlM9TXC/Wsks5bZuB+aBBqoKZPmOsmAiX1ZDQnyZomv33q+AAarzIQDVnha2wqfU97zYWhXjOXqfqc9KHn5DGHKJqZzJLlKypIGooOBMHH9QCP2c/p/hQF0O9bq9CQD6/adiarkVnzfWoAEHWs3/fs6HAPuNHu2avds3xm6XAeAmfeUAh2QtgPa+dIpepWfrBJ7BNACWa8EsEjBxayd+x9YXxmsL/f53AIGNPBwDaAXIG2hJhj3j4OtMw3MVqQxCjwuAyAYVxx21yvAP9ipHtikkGrHn/wAqDDih/VTpBiWa4rfM+R8MEiYKlm+UBDS2fmpmHawLpChMvZI84Z9ynjOSCZdObCkKyMjez8g+CMFcB0p+v2e+1ri4btuPREWFQVwUzngxN7pdhVtvTdJwgkekB8gU9mbWMwV2WK0ARG9+dVrtm0kRrkfIJk7rX7XU2BJKBVDNEBAviYLAYBBgGQSgUlHlaeTf76Dg4nAP27ASgCgghU2C4F/Wxqcq5UtlfCMHyDJ34klukH2ubTVZmXZ1pPcZ4tMwF/MHwcAvXmgtU5E40aR8uvz3WuDqGGUrskwTYddn/fsTD5WivtU2Jz498uG8tMAYNSjCocIYhfhA03WGq8HI7GbpHj9POMf5gxqDWtZr90XOCc5Guw3AO81az3jIbGvmVuwrRYre/v2reb+1dWNmJI8OgD7CQDUGtBuCvzV3DD2+lYhBZaNBgAg4M/QE4CxD+Ba9ySXgwGIfYcHBQEEtjp9a3bHstRot3rWAhCOBAN98JT+7fIUZ4mjtcQuZM/aPtc8AsBg/Wct2MP632TWpEmwI3nVwX7tAwn0cJDNwfHqQ+uRmiO+DuJ5yvhlfuJ9qrUN24PxqTPh5QHoc4wmBGA0TFVD5ZHNbX7zwbZzQGlnX95eTW12u7D5DJAfAMZDqGgU6DmSXYY33d2Tj3ETPnZaD/DD23qjmhphMj4tLE203SdZKk1emr85qb7bjS3y3G6vF7acrWyX722PPYyCw2gkE7KRiSULc1B7k8aYh14IVARQzHIBgc8vXlurPbTpfSbWVbakObezBV6sAMcoY7A18IwUMRcZB3yP2oa9VXs3Ub9qiqW5h6UKayONYo17DyY5ZPtUDu3ssVojCd1wn1Y9XzTVY8Ws1CLy8kyNPK43eyDWNNQG7EnPL85t1O/JMma5oG4jiZ6GtTffUILwGA97YnNPJiObDDq22+R2cTa0H7x6ZifDnn3ybGKw6LGGefPpJ5qL3K94f4Bf1OwA8z//+c/t62++UhAIAKAzAD+3bmdvg+7Oet29ZdM7jY9hr6/7dnV1pX1pdEKTepL8Civr54Owk7R7wFrlDKDX99APLA37yR9dZzcRgh5KUQ8mS/qL7lHak5TKrPPnOoUFOhjmtWQJAFKPbTdeP2m9TfVjsQYnT1WYoastCqavbbbc2OXNSiEfV/d7+3CX2/X1SmGHs9lcSrdFvsZ+0FYNk4xcsGObUtOT3CMcS1epop4IFvUxALD6mY8BZjrnUMukcESdTQ/AO9RjPdWV/GH8/xcA8HAk/b4AwHjVYn2oWNL42hmN+hoA+NCw+thUePTfngIQG//+b/7me/QDy+f/vhLgYAEIrU4ftlrAxoVg8VQ3hQLiexhMfl8GYP2K/LYAoBff5SV6ABRWvlf10asbZlcBwANqeGHwnICqAx2+D4yP3cT656oiztXvxQB7oMGPFNxAstOAcwDQPUpicRQgt987W2C5cCnTcqmgDwycYQLi/gqN30kMbiitIrYiH5ZRdTzvQYHqkqMACfX+VQR6Ya4xs2+Keg6bYTgaOSCZ0pDDTyLumQqYCgBYgK5Vg9R/BgBQXj1i+dDdcwkGG1j1flGA6QEACBOrS0e7IdIXB1dkwCThYZpb+FYl7zCfW17UxXWLA1l1AXIgwTuMPAQGVsBY/u3160+ilFEhC1jFJh1yRQ5nAvUAFqig9m0PAUEGvNoIAPRQERO7T0Eie7qAzkJBHonc47t373XwD+8UffQEQPL+IvCFsRXy7vhsfM8p/2WBxs/wfbEQkncRP4NkggOCCkxgny3y3JUzA2EU7Uje2wjA2+1W1uo2rNXZko1sjc1WJADqsaESh/0ecS0wcB7i90HhMPfUT9a99giJDEUscq/EoKhs0vPF0pYLDzR9/vxc9xuZzenZxAajvr16/dI+/fSNDknD8ZlYgepiYywOyJhPdfCEeYZPSw9J33olAFA+VLtMDBqwQ8aRpHTyXUvSSHy3ivlAMEpbACTeh3ivIf/tD8dK4VPwwmDs6ZpIcwsGXpIlc/2rAGBInQNokacecjmYEIRmIAVeW1Nm9264TGiDiukEVGn84zeUAEAOcYA6+8SA2LWSP5nYRXzIZEquJ0yVmFiIDvwBUGtqqavPYY4/wQBc2h52Iuy/3A/x7qeIv9vCgz2Sn18AgM5kWDkDcLMSc8gTe90DSYBdwiCd7RueS3v3b2FepDWfJEsOLIC1AgCRhW7TASNJiCRPUbHr4L1AInnQ+TqA5ENjP/E6q3sXgEERBpLmuYroGrCkNFxVJbFO+zoSkm3JxCoNPc2zxAIRSJGM+wF2YOMo8bVlbt+Ap03yP+L33NeGeQqIw/8DBAH2dPW7HNwlg0tJkHu+3x4IFHRmEMbkXWsIBCTt9dRsyBgFJOzavt2TV1bR4NFnS58r/p+hAhNLHn18dU9WwUKMWfy8lgCAM9vjz4TcD4AH8Ccd6GV/QcIzbNANB9qFWH8Cf8mUxkdo5eNBpvKw/fAUQrK/ds9S7qXcBuQlBajjqZMCgyo+cFUWsVhiIr4G87XaCCLRl1T2mXwVn52dCFRjzkl+tdvZ85dvdPAWILUCBGSNcuDIXxMP2JKVUbXnqNZY3rhqKJhD46GdWDLpWlMPhVF8CYK4/UIB+CX7CpeG04ygKeEAoNtauGcrvriQsnuslTTH8CQjFALzeMZEx+WTSo8GGGbtQjKuUJCu7fkqZmDXGowTrrquX60rLyk2FwFgBQAQ5t/UNstZSnZ29vuW+we7Z5MDadg+hQLR4OMwiM8UTEBn/XtoVDQJqIXke6blydNDVS8RAJD8yySJS6mUHCYFDMaey37F+OI9cCCsyDGr/pE+nctmiNLG0xyujqdgbDoIZA6KJDBQfPkWigSCGWDXtVWHOK8WphjS24HmLMxcSS83TWcA5h5SsdsuJKnf03Ax0wH67dvP9Dt4JF7f3vkapjWipX0K/0fGl5Lk00GJr3wG9nGpK7odMb+aPRpGzhzmOneazlREAswesmm4h1ej1bFG0328+H9AEqRyLfYZL7wc+FPtAFiFHzX1qINsklByP2FlCwBc2g4rh20uPzaaB6whyFMLAJCaIqVsxxpb3hIHy+X1BbOxTzPE7Q5gPbcI7ugNbfyDHznwp+AN9o+9S4CzuYcVcT+yhWXX10rgHff6Nr2+tffffbDbm6ktlxvbrGECuq0KY7TqlRvnA9ieYuUlJqorfnyv1T2pBLVESBbrBIxHmHoLwEWPULJZvrbbm5lN71En+JoGMENTBDnyfLmSUmS+9DoAcUN/1NdeyFineYqiJF+bvYLJ1h9Lvnt1M7VWqydQapm5pH5FWrf+Y1649Qx7nMuZvS7WflfUuYlhrbNK06gndimATdFpsReKvVr676phqYNRstVJ3tJFfV0QAVJTDrZajQFIY591i30Ea5DJuGeTPkqbvTwzWXoG2N32WQ+dwc6ewDqObP7Z2an95X/9L1Xrce/PkcDbVgzAYb8rBiDWNLHfcS0l/10CguLDuLUvvvjSvv76a8l83759bS9enQoA7HV31mlvbdw3my9vvUHe6ciu5ub6Th8dNuFwPPFQosIWKzHVqtYslY2C+kkNATVHV0YTwb2Pfd/A3frh4zhbat9spZAqJ1DEnsbvt6kZmh2tQZ6YzDkAdVLafxP7E5QOayOdf9Ch9Hti83397Tu7vLqxy7t7u5ku7Nv39/b+ammzVdvmy4bNF1tJ0n398OBE1u98mxMNpLVCZ1910SpKrWQ3FvUIAKA+tyyaaGKXSor6dfBmUKS/+/lcTU3qG+2dh2cgH59+Xqae535x37UXpHR13ps8N1MICwxA92uOOqLSQI839JStVuWNR10SvtXF3wuf4d8IfnowNJ7CdY4MpoN/irNh/efqgGvsldWv/I7vl9RZD69T1MLVr9Xzd1UuXKo1f88A4L/7q7/WHYg3U/WU0zb4j0Ugj8hQg30QF0bj9JE02rgx9Qv81Pv6TQdGfWAKWKqwo4r3UWMysigfQ5H5/YKNV0klqg40RbpjCFwAMN7xFbJfS9t7zDyz/jkfW0DqAzjeR+GNVLtPsaDp3vCe0i9QFCjRF9Dv5kbAXywobjaauujNhjw8KEr1HNDsUwR8tavoBrI7B4lSwavxkV6PxVueQYl5IlNnMZXaYgICAoaZvF/P9HrhmZNArpDN+HstO/3R8a5fR7ol7nflRU+ZTBWsGN+USo1/LAAlI5DPwQHGWWfOconrKTksXcuU0FsFL/1nNt5Rp4PdBrjp6ZDckEEt8gMHzTkERVETcmL9fqI5RWKgNphKZ03ePjX6tUsZgjHoJu6+KTdUSOna0fmUhKfiDSGgEWlWT/xEvJ+RkyHNUEqsAEAOCRyEkXwgg96qMw1QAnDMgVjBChtP5jo233S9a94eFDXVuVEdz5qDAULpwETwhEsM2bQpDJGf0I3kMegOZJW95XDMoc921h90rNfFPwZ56FZMj2iYC3zFg6ODDHhkg2FPnlRIRYPh8aMf/cju5/d2N703ZMqwfcS6i9DaYt45oCOQUuAH77Olzt3Z+YkAwNdv3opty4FCBdQqs9u7Gx2uxsOBvXh5Id8/vF0oKjn8k7hLAjFvGlCR5wNMRgLz4cOVze7u7fzZqb1589KePT+17TazZxfn9umnr+3i4kLBLeenL+zk/JlNTp5Zk4qUQxLm3/iE/ywAACAASURBVGLkpRTFuGFCLhLLMZJ4xVJA0pKLUYP/H6mpLkNx8FUFOcVIAumcqbbVPYLN4yAQXkQ923OwbHCA2FrO/cckvk9ybFcHqGIvS/uaJ4M3zbYUgrRlkeKzBgj5UbDDejW1VXZv69XMNrC7EgPw+vJSh28OkoxXEj2RBLsEmLWbjjYHXAcCfZK4hI/roLVMTZD0/3x+wCVhC1uBr7x/CjSSKwEDFvhFChgASPRDJm9V1wMLwVQwqiGT/FBDdoysNNY4Dlm+j/hgK73FPCAnLWDFXPP/SdKmwvMv7UcC/ZrecEjAehwQxWRI4Ta4y+v7CiLq6NDeTH6kjOt+x5O9tX5R9AsspGD3tRFwGpAfPyjkK87+61kTJgegH8FJ6X66ZLTnP59Yynhmkpip9jtMGZiqgNXyhCwtJUqiY9ppOJy5M77+iH3N/kXAA3K/fGoNQh6WU9tl97YiZRudj1aMlvY6GdpvlpZvFgL8ZTC+a2m9g73CeuiNHjrxHMZSOrTWwwSyhY9Ukic5YOsMTz+4JuZnun/VtdLve5Leis3kvqV5Ppe08PR0ogYILFVSRwEoX715bSsAAQBASYA3Dv6lFFpCVAQ0J3bpsVon1mW+AgTH4cL9yViDaLwA5rQEXGm/SvsTcxCwEHN5rdfJZkQAIIcj1U4cjHwtw0e0xf8T49Fs2pA/XQdwGigC+HmZ7DsEDmullxiksNRWzbatYQ6rmZlSRltd/Zy8RlnPWL+yjWX53JngzNcGxzoknTMxa2jwsLcpEAfpeQrlYoICyMR8DCDN/fkcvFNtCQgsexRYZU15juE9xv0My4xoeCpUZW9KsUf2DPNwfs965SEJaqglJQHvp2i46+BZHp53G98DBdRKLua2GKpT0nLggFQp/RYAyB2THyC/uxbjkj0R/70+fqxb7iuMmpY9f/1W805JvO2BGjqsl+6hCUh2b/nyxhbzS62Dy/VGDHdY5osZCcl7gUJrWO7YnQDs4WUMuJsaD7FgBSgBQEgTjr0iGLGSi7d73phIB1alBvcH1uz1tf9z6TzRlrXFU+lRloR00OX6ztqX1FLzz21GuP9cJ9Y97qfWA/Y3fH65TrIQaKgpRPALgWfsw4CRvNdg7fjnCua22a+//Fog6nA4sS61bW9kND22CjjqWQMgsN+38fmpAE3eN2N/MuzaoNOx5fW1ZbdTu7++suXdVKvTZplrv5/Plzaf0Zz0uc6D5gufi8/jTS1X0gjURTKb53Z1eWlZlgtQZyy6bQPXqq+vhe2Nwimw5zFXf2z2Njx9Zu+vZ/bVt+/t6uresjmsSVorgAy8LgEe7KF+RmD5Ckm+EsgTKM445GwzOTmzi+cvxfy6u7u3zboh9ZFsNASisG9qVqW9ONXlqU729cTXGd+qfX/W+YiWD7JRgd6+FwYLN9ZW992uNJrTy4QHnZ4vXb9SjeXNs+qDFGb2QuYnfqGrPLNJv2F/+pMfiHm3Xd0rZGY8atrp2Ujrk9jy1pCk9/WLl2LWUxd6UrlbAXUahIF4k4SPAKCm9TjVmQCLg95Q1+vqw639+ptvBQDO51MxAF++AAD8ofV7nF1W1h+SaTMrzqSMB0B7xh6AUqhuyjTVdG2KMIqKTYAaF74nKHAibcKuKkr7RgoCObCviuTldAFjXWSt5HV9Xd0pLZv56mfDsc4iYrpu+Pxep8oOpEXAGOfGjuwZbu6ozXP7cHVt0xlg3wf7+t2VXV7dWb7b2yzb2HTlzD48/vD3Y4vARlc9Q1iLCWbdt1pKpfakZvePrjaW6udFt1fBE9ftDqoA0cF4CTyiSkbSmPX9JJqqVaZh/D5zVJ6sWqu8FoTFzdjTfoHcvyBJuA1V7BslKasqo47xX8rgy/d6HKyt4xfFeTvSampVKH+tehke+bbP3ydszh4D5vT8YlCW7/eY9Vr1fgQu46/rv1dPYa6+n7im8Xv+NWkNKj7w8TmOWbY9hvs8dj3q//7k9XmKAfgU0PZ930j8XCE7CqAmggaSRPOxN/xPDQA+9jmqNz1uVPWGRvfrsQv/ECAqAUPfKA4R/ao+vzrAf1cAYDHww7upOAcedh4CAIwJIIIOXZbNWiAEwN/NzY1LL2NhTpsfRZj7xnlkvRJqtchwkPDFupyAiflIB0XeeK7GYp3SjynEwTdsl4p5d5gH15ZNcDgYyhCaw3+bPy1YIhyOna0YdPModl0Cl9KTwxy+tpD8fgBAZwByjR0ADG8vZ17GOCs8MvC2CM/MBAI6GOigQ2EUzrjS3w+T+2I8CRSoyJirYHMUCnoujiOK/nUPR/fNOvSuKAvZhg0HdNn76rLJTyol2IkJisSCDtyWLhbgZ2IApo6gZJXIqKAJxniqeJfVPc1KyvThRhHFqA41aWPVmoMXEQw+oQ0u+cLXDGaqA4BNG/WHKqaQeW5T17/T4oDaltyHwoXtUwwUpWduVVhxEBqOBvJF4loBBgUACIOS55+T1Ju53KvXgylBd5JDKIEPDgox/lkTGOcAgBQFSILo4FFswTJk7FPkuCn0ynICBxZTvZ/z81MvhHLkCYvk3WbyJGNs0Q3Gb4kC/PLq0r759TsRnk5OTNKP05O+TU4GKjhhIwIWsg4g9RmMJjoAePJvz4bjE2vh09Qiods9gdoDl5nsklcj94yDxez+1pbLe7FpVAACCsMGgSGXGKh+aGJ8Uwh513YHMxBAFDYEAEIbaZQf9IoUZEZWksgzZ51J7gAkx2musXvLkfrYtsa2owOrNn7hfxvbE9iQ39lycSsgEBAHFiDvlbmFTJPrrNROwGEKzWTgj4E4zE5nAiY2AIyl5OtZFAHI5BKwxBgJJm8x1mmQNMzefP4Dm+eZTRczAUia+7BedRhhbML+47p5IA6MWkBCxgPXUhL5CmtcYEiSZhUAUoXRVbd4KQ8qFfafCh73hgIE4Bozj9RwsZ0OgRxQooAVQ3gAIwtpXsPava48M5HxMQ/9va68WQQ4yNoui0ZkUfj6ebKr9o2Gs3V02MUeIDHMBFHA7gEwTN5gvJ4SI5H7UdjyOwA7NF44QMvHzENjwgOwuP6AdeG3JFAEpHVjjW1mW2Th+P2tpgIAt/nS9qu1wL3mHiuBjkv8YI/uFpbBzGW9EF7XEnMFiwT3HvKCHRaOkuzFfvU1MUBAydIqzRmBgCkYwg+YZc0QJuZRN0VB6mFDbgXBesE6wvrBtYpApWaHhG8kkX7Qd9DK2Wa8B/dIAqziuknUdLTZWa1Tyoaay94BSyQ1TpYJgN7+2YKh7usrAKAfmL2JGLLwYJu2Ws7+a7YBWBwAbO4IbNprfgCCSDrZd0BGCcSwViJkDjC81bE1MsCGH/K5puxneNYN+wMdjGGO0ISIugGm1xb7BKXAIlsj5Xsupge/34AFrbUkJXOy/qf5qICPKjszJX6Hzx9b/or7yThn74DF2O3Yvp1AiHR45HrB7m4x3xa55bOFLeceMEMgj+SviRnnKpQKQFFhNnrADE0ml5kCyAroTd59WjPDtoV5AlCTpL1KJG1trdPZK2x50Gm6tLA7sl5zZJ0ma/PEuuNTBVbAViO4ar9j71zbHhbqnibajS1mHyybXVmWTS1bb+3Z+QvtI/N5Lo+6VU4ojfslepPAgykE3HDwKpoTzuySJUmyg1FwRKOh/VWJmUV4A+TQrvXwWe3C0fOmNmsKe20oGggc4t/EBOSQxtxE+QCAR4ALzcrke837gzFDXbzOHDxrEBxVSTtlfV7BrM2wBFkLkGR8F0E9qlHifjWVOgpoMZvhIbwT+MfY2OCd1ujYHmB1NJZ1yWA0tP5wqIYm4WMT/L4A5Aipmt6LvU4tQ90CYxxGucIv0lyPsxj3P/6Nr+E5ynjA4ufy8toW2d4GQ/ewptEbwU1V0AKQeyHgfC3ZbrZu2PDkwm7uF/bu8s5u7/2SBjEfrnOxzjWcrVV4gKvBx/4iLmySozdt2B/Z6cW5DfojvefZdGH3UwBA7GQcAAzSgc4Ywb6vMasKj+vYAILBrtoiBAOJTJDOCkVzrHLYq8IdshlKe6saA2k9UzMicLE0H+WpzdhtkCO1FFcSH78//5PP7JQe6w5/5NzOzzr2+tUze/nyudY5Tz7vau7p8yUPSe13Wu8czFfIEl8rTXzdz/lCYx0G5eXlrf36q2/s66+/tVkCAF+/PBMDcDCgjsqs0yXEjOA23/+p05d5LjASixpXWXkjxB9PAYCeOF3d39hrgxxRACo1wNTHhT93WJ14UwoGp3tH+hjfOJOPpk8TGwECB6lV6MK2jYaWUtnvZzadL3X9vvv2vb377tLupnjXZ/b++sYur5c2z83W3B+UQvRzAcTZw3G58V6AwG6PwE48S+Y2+3MEaNZIREGcCAJGeII6yaW0zKmf9+Pnq5fFz3F+X2IPPgYAsmaqCdfpFj63CgZBDdWlfu/rzOzrQZyt41pHHVgmYFeGv+rcw8d/+gCg5k2ElRV2GceZiHVQsG5tFyqwqL/qAKBeq1LLBQB4zHLunwUA/N/+h39TfPK6N5Cm8z+SAVgdHLHp1bvIsYkcA/+KC1ujWP6u3lf9hqm4rqQWxzWo3uCD9/8Ec/HpQI+SsVG9VvF69WtVm20PEPCnGIAxIIvP8xEAUAwPLbj+Q/wdo3Ni4K9vbuz66toG6dAfz1sceAX6OQj42wCAocCoMsLVCW4BjHg6nLNHWOz9IEj3FjBCAAWJwX0Opc2iuKFAU6Js6uqqsP59AYCSunH4TLKKlLqkZFEAQHzTChAvseaS148Wb1hhAAEpxdW32tLXkOvM/HL2io+pMBE/NmbKTmhFHlfpFMIW1HqwXSfPMPyQkudP6ry4n8RWICyecYQYtFt9JatJ/iuGo5y00lc8XzggJQ+sAIN22wogWG4o1Q5QdR2oUqqrCyyFOCBMtWvDNacok+lvutYak4AA6QBEcc5D3X+CWZIXGP8PgAQ4wYMOP8QVhnY7SU9DtqNEPCRG+P+RSAdARLc8+RbJ85HGoJJRnRFKJz0O/+7ZRSecewpI6Acb3quHIlBwTSSPCg86XgsQk/RE7v2QFOJ+X6bjgFXyzmo2bIE038zOT8cCAXguQMMP7y4N+6ph32yMxdDQbHLC3OG1CP/w+cR1AUjq9Bx8H5+eKLCELiuHJQAXAMCu1gKAVmdP8t5gTn7xxS/s9vpKLD0CbZT2yVxOBwB5rjWYiw5WRWdyS2BMw2UZHHLFPOgCALonjuo/vMISA0i+YXGYYi4hC1Za3ijJAYfWbg6tses6AKj0WLq0udni1uazK2cBbpbyrIL1wXWE9bec+RjhMMWhSvdXyb4Atw4IVgFAvFnC70dAfmH26t5B8kpLQRTBtqDA/PynP7W17SwnkbHl0v8e4yBxGpAXM75ms3u9N4A0mjBuGp4XzHGBrYU/IHLOMkgg1uj6uuB/L4E//TUdtkO+GSnSMBc9iMABGBWRiTUNiw/Aj3THbUqRJCkbGSpzjeYRzE8xm/B70npeykwFgAMuk20oGwpFxLoxffKSBUANAFApsoRIIAfuAATh5wXLtmNtgEkYo/wRq8WvfgFUpf2POQ8Ir2uT0s1h0DZazEs8o6YKe2iyBoiViYdg21r4VorAiiRobuvNQkCgQqoE7LUtX8FKacp7qGpJwfgG5GWkcA89byDu20MWdOzDZQhM2UiL70UyPPNGUv92T+AibMrJ2bkO71qfWTs6DeuPYFgFA8jHvR9iec8Uyh1/z7vEIn3EpiXGFMzaaucbUNqtF3w9AxAsGLoKRNg7iPMoAOgMQGwMmq2NAEDYgMwv2MTMI3y0IjAmGFmSRjkXUB59kofRZAT8AyyT9N1N7nrtng163sjg+jBXJIdmHT8AAHOBgFhDqEHEflgBAFm7BMqzBySGMEwX37vKA6wsDhIbhU4nTZX+5MS6k4kCTLad9B4r0nwAwM5uZx+++kapn3i7RcMIoARvszCKr85rrwV8AzsGAGr/qRxSg0GHtI3PJ3/ExIYi0b4/gG0NA7DtzLPRhQ2H5zYcnVt/dG6tASnLI2sKABy6z1YCAHvNldn6zhbTD7a8u7Tl/Y3kgKPRmW1XDbu5urdFxiEeX1+ahOvUBEB+658h3ouAYnlf+bhU2nYKVAkPUWe5pMN5wzQHWKdouMHIp5lNOMJg7LUL+9yIZNPhwIbjsXw5tsnf+urySkwzGgfsb4CBNNqcNesNOYFtNDHSvlbYLaSgN9Ul+6YA4mDyCywMY959U55qgBOXl5f6iv2GAOtG09bNpo3Oz2108cx+9sWv7AzPuMnEw6nWK2ustvb2xStZlYBSYK2h+oS6MXk6h1TSwX682Jz5V6RT4wGqDoRfbxoCl5ekV5sNB05oAmulJomk5fKM0rQPl7eWQ6B1oYSwEez27mcOnvBwEBCPPcBQmMGkfrsEt0ywd1CntBDai+XKfn56fmZnZ+d6LvzonAGYF4zWh76oJVNIZxG9hwAqDsMV9HoJtOf/Y/wgfXc552FIhTxCj3iAR5hCgIARelSeI13SS4ARXsiTQctePevb//hv/tJenbZt0t9Zu5E7C6/Xkt8f8431riRQpOZ8WicE+FFXRCMl1RfREOF9ZvOlyBIOAF7bV792ADAYgK8/eWY//ulbG0+6CrHb76nVSbz2hrrGxGatGnI4dEaoPLSDQFFh22q+JgQWxqPAwthjD9RHLqHUtdG67OGHfl1jH/QwKtayAP70NUl71YyB+CEPaJpckBYIjeqrxoXhh18k4PTN7Z29f3ep8I6b61v7gET+/bWAPWr0RWYC/+QMnQDACIWR04MryP3B24saIsJzipCNUkpb1lXV1dkT5+OhQLwKmFf9ybj2odIqLNa+BwDI84TFmqxiUNWkwDXODJALQsERnsPx2gcMwKqfYvqB/68CgDEP64SWw7vzUN1Zx2WoQ3ycx3g9LuHm3kqNlzxAjwGA9df2+3ZEgl35wacYgscwterrNP7Dv/23eucFe6hmEF5/U78N8BagWhSG6pTUPtj/296bPkeWJdedDiD2CAT23LOzqpqtJrtbQ2tSalGUjc2fMDP/7HwZs/k0phGNNIrWlIZkN2uv3LEjNsSCGPsdv/7ejYdAorKLbNFGCrMqZCKBiPfuu4v78ePnrENQVzbWoMkXWgNreq4rLY3rBvRD38uvM37OUfbys25pEK4HjtOkWJ0c6z7b79vZaHG/oR/IeEUL513XXR3HHwIARjDCVUuwnEACDQ25I/kVvH//3s7Oz+3s9NSuRtfW6TgoEBNVLW0J9CMwLQLKpClYZQDynugKqQ04ASCKk+644ThQA/yTNgxir7AGpKfgJga7e7sCJWAHhj26Ap0EzuC8CBBIAJrPs/jYYABGoHBXC3DplrvaAhybQtECfAcAGK3JAgCj3Tq1/4awLXMuhLd1j2rBLedk0L8JghF+j39zV6zVkRQYEZTxoioarYKeMPmAhFaK61YFcKkNM4He0vBLotAKUAQA1pU4kuxiBCPgITkscmDT4iswLjkiih24cP2OOWwY7iHR0VcrJ+XGGveQf1Uig5h+uK2K4ecBptbRzAWsIzEP8V/+jWSPhgkFtAARCnZogXZ2SoP3ob2EFj70fgQQlgxSVeDbXokHzIoEEICo2Ec23dVRm7rej0Caqndi1dA2yjgQyAv0K6n5PrcbieXa0j1QxQQ0wBmbNTkaz6xZh+WzV7i8aT3LZGKs0GmnvyO3blpIep2WAIvh1ZnV6riFQZS6sVp9KQ2eNsQmfS7XAcPJHQD5b29/1548eWJ7B/vOxs2MI1S1h1ao+zRp1fz617+292/f2PZ2xw73DxQ8djHxARCXEU0CbeVwG0G2zwsCdplDAArV61ZrAOj4nimQpwljrCFwkfdsddoF0M7PNDsNMRj7/V3rdvat192z2mbL7MYT3JPXL20+pTXqxE7P3tl85gYlM1o4587YFCs2HOQwr6GQQMsXzJnUSs/fAQN138lwIjT/Yp7686ipNVFgJ4zSDXc3B5xpb/dsDui3s207BwcS2S6AQm/EE4g2HA7s7OTYrhDnXrqb9pREburak3yeKpPLTWlrFkFy0rPNAcCq7m4pwJ3OrtSqqVYiBempBTixLdQeXavJxTBaw7yVDmH9ml0Nr6yz3bWDgz3rbeN4jYbQmQ2vLpS016FAMGYVYCn2XwAUrV8egW3aVL2UAECugRoOwjqDxCTDAKIhwI+5GwCgKu9ZK1EAgAUuKwCQuRjmCwvblDkFnw2gM7Y5ACtGRGL4uMA4DCNvz57Z5PrS586cdkFakjA9Yi8E/AOkcB0tnXnoOIb+mxjgzoxVK2XaJ7QNRxEt28dhXOQsdj830t6StnuuqQXgUW9LmxUNz/7OgW002jaZo9GKZWHN2h3arQGQh94GPxsVLdACJDEBmbu5U5xP+dfY38LAxFuH4wgBXII1TZEOzbbS4MmLMJE8I83grWKhZ+QmVL53Aw7mDEAAwCgwtJoAN/4fSXeYavHv7N8BAObtjYDEMLNc02zLGlsukg9wDEikswud44kDgAB+Mlza4OtU0goAbq4tRczBXkLrVJiSucg9Z1qsfdeUCxDQGYP8vb93YJ3+jm0fHFm7v2Nb7baAHhiK0XYtp0zActb51cimA8Bo2JVTtZpfDS7sDFB9QfvmKiPDz9AAAP2M5Gxz8Mbbu9WOl17RUi4AUAL7AaC5g/n+g760GDlr2I+PDh9bd/vA+nuPrbN94O7baNZhsMHck0bd1BmAtHsBAo4uzS5PbHh+ZqOLK+s0eza+mtu7t+d2NcAR+0ZtobSjzyXFURKLgqHoMjCuEShW0gjw2s9OnQfSAHS5GK23FNbwbwBGb96/1ddvX76U1MXB0aHkZJCV6W1v2+4+JgvbukdAplevXtvZ2ak9ffpUBTYKPughDwfODPSCEMYfoQuV1ARSrsP1AFJwzVdXQxXPB8OBEvF4+f00dK6PRgCMSOg4ywsAAgbzj37yEzt4/ND+41//lR09fqizTuy9wVAAIBARbeJwximsfPvVd9ZCHqPjzH1iyYhPYm4GAzCKjyVg7SzZ45O5USMtAEDIqjI/o+Mma/FcAPzNXKN4Kj8jdfKIdYX+qYr25As+t4SdZBT00P/Wv6XYVPtJxIMYLEynOhcxwYCteXp2IkICYxCOtGIBZlrWRbLPvo0RQtKh9X2sZB2z10a0HJ9PEStyNJfrKXXY+HPeAqgzKMXmxEx5C7DrmSZChGJwAEDXbDa7tr3tuj172Ldf/tFze3rYtoN+zbY7W9bv1KxGWy95FeCz5liZPxfnWALnAgRUjJR0Cx008mvj/AXoDgDwyy+/ttevX9twdCUZmBefPrbPfvzMer26tGMB7PhM9mqXZ6DzZa41FsYiYShXOsI6q7V4til24rqld5rGUWdAMOXE6KfQF/m2xztFLpPJEnAW+Vzxc0mSFYDk8xu7GqFTfm3DAWZcS9tqduzyamynp1d2eTW0zz//UhIDgOuja9jGAJpmw6Ez/dCWdfMOs+slT8bZf4mz7lrV+Sv7O+JM5SsVLIpfqDLlKu+T/lrgIGHwk75f5KEppl/xWCjAUo9L4hX5U54nCQBMe6eeIbqivZ5ahFnLImxk8Ud51qf4qSJ5tqrZuJ79pzimQiQrgLRUXFo/GnfLq8XP53nwOhm5dS3AOdaELm7kNdVrjHmaX1sVAIxg5y4A0LGcmAvk46vs1+I+7gH6quNTBQa/b4do9X0+CABWRQzjl78vCBiAWkyivDL8uwCAzgwpH1hs4PmE55pXkpoVV8O7ptn9/eblwlwFHitM5dsfcJ9N9go1PCWPCXRcaem8+9JX/uX2xLgHQc5ugM2dShVtbWhFEFxysGqcaVFbLOxqOFD1cjQaFeBPPBNpMlUAwHkknUkkNU8+eV8SB3T7wpFW//7BvbLU7+P3SRJc/JTk2h1iFRxukdy0BQCSkEaFg+9HgKiAYbZQIHh6dipGD6BhvDzwqDA0gxETLQO3kP9UCSCYCL0dMZd8bAsGYAKsXOy91BoBDAnQTi3RKTgnyZZWTUYTZ6MOajfXTFIXoMTqPdyNUse8dhF3d+HS9xIghaaRNtYCEFx9L66R/c31YFIFThMm9Fiixc2DLXfgQgsr3WdiTQSYCBgM4OhgprMnQovRDxIPEKr7h0ACxjExAAv3tgTQBEAYgWHcBatD95Aq8b7m/JnTssi8aaEZiF4gzwNjhhSE8UwAA0g0eDYKYBKYmYOXCnzk+uzBD8Ec4wnLKRgMVDxzxiY/kh/gGs+UzOUV+rz67gvVNxQSCdiybrIA3ITxircdAlbQ7khCRyudklokuzcXRmcJOQl+Jv48YdV526C3VLv7NC1Wuwf71m43xRoKzSu2k9Au7PZ69tWXXybGogNTtK8QuAMWq6JNa9MiCXiP0S6k6p3A2MSAJCkV0C82ZtIZTa2juH46+4dqrzMAYc6pBayxKRfl/cMje/zgifW3D+1w77HNpkubTZhjC/v6yy+c8Te5dAbX9ZWNr2GiuM6X9pgMANzf31dCyH2SIGoPW+KY562HATJL404upokdBkNkAYOhZf1u13a2d2272bGDvT0lkkgX7B4d2rLRsKNnj60Jw4F5yAPRZKXaj/DMxOa4Jg4uVSVnbnpLLaDD0E5Oj5Wovnn1Uq6aqogn4CEYe3LHVDKItqWDFOybzD/axXU/tPAqiPeABcaPhNTF2toQ4AeA/fb1axeEl/SCAws89729vtrtcMDePzpUSzn7BGcHn4lGJcCDX/fELi/O9H3ek9f0GndVjCoCJPLWmnAPjhbeCG6Zqw4AOiOVRIJ5z7qEAVi+UqFNhqbAq/6Cmcb6Zp4LFGH/k8bkTC2yaG012x1rInPAumCnvNl0kEnFK0CBSxtfX9hoRLv/SAYRsE2lFySdK37OAY1gcYhlL1MoZwAvWJsrLSPrz++IwWAMxr6o+0g6gbQBco39Vs/62/vW6x+aNbZtXqM9ykoCOQAAIABJREFUs2uNTl9sM9pqBW5t4tKKczHr4MoNcNizrmkbG9vF+ZWcI4OBEJ8VGsh+rt9Io1JsjHT+gbwIlIH5y9oMhkicMRI+X9U8Dpd5ziNkLKaLqa5zo3aj5dDZdtOlLq7k7V25hLeaPbX4ap9nT9MgL8TiBZwHsIHZSFI8vByqEMj9SLu2CdOZdjHXjOK5xX42GF7aw0ew3Bp2NTyx8eRcjElaqilW0F4GYIHGVDjX8ix5/yhG+b7pLY6MDe/fbAKKH0nXNQDAeh+H1y2bqSEQ6CzFOqxBilRIU4wmtpxMxBSFVX1ydqZ29ZPzMzs+fmfdblfxDC9YbSpcwVpPRaQ4NyUVkUBn7XEFuwcgGrCGOIr2+wRqEgfY1JqdLdvb37ZnTx/awf6+XV6OrLu9Zzt7j6zdPxADcFlvqwXY9WFnzva9HlmN/at2Y1fffGPDsxOx1JbXM+BhO313Zd9+89a++PKlbff2bO/ggQo378+OVeAYU6QZDuVUzZpGM5V75R6Ronn16pWdnJ7at99+63tQxztBOGPZpwPQY2zQ4n315o19/fVXYpcjzQG7Xaz2rmtl0V6rr+22XQ0GXvC+ulpxvQVUpPhWMACVXDszWeuDpbXhBiaAyypEb9RsOBipiM455CZO8h0SGZ2zF0wtmfK6Dwlth2Kvmj397Ef2iz/9pf0f/9f/qbEAUIlWd5Zynf8WSYtT2G9KPjN9xCohQ2smmaHHPukyBH5tKgQEy0n35D8VOX3sRcxvgXvSpHRNX0BsX5PeuinwhoJ/vEcG0IZDvdYkLfFoVCK1oN/3CxhcX1hjq6VnxR4AiPr+/bHGAudnCg3EzLDUInbOY1yZxSQZFc5jrhcQmfNPP5ekimCb5wCeJa0yJHG4nrybRMAYeY90R0Nj0OVdKPDx3KWVWHFpVUEPV+zl2A73Wvbswbb96b/+zA53tqzXWFivubTe1tKaW/48Q/ooO8yK51vcIwxBzvNUWI6CfqR5xFdqAb5e2PH7M/vtb//R3rx+oyL44WHffvbzH9vzF49UGOIMY29RwRu5hOQ2G/GCg9ouIVCCKsGoTO7xSdPW5SScVc6L+eF5hgOs0gkXQIge8Ja10L+sEXMTfzAV6i4hNIUJ6u38ZxdDAVhnZxf26tUbOz65VMx7eTWx9+eXAv4uR+xbaGj6Pv369TsbDac2oM4FoJrmt5sv+bUxV/kjX5FlEftPC9rnfEFK1Pdug37588nP8pXndsdfVvMaANBoyS1xD52jMT9jHLXU78iLMrm1+FhyUWZrS3tl17q9rhuuJTPWEuMJYtKW0bEQMiABtoVkVLxv2Qq+/gZvAVUfAFBi7MIkNo9zYi3kwFuOL5XXcx+DLq3XZKCSY0eORazmu0X3gpydFWT4/4OFW2FwRv6qqZIZoVZHp5rPfp+5ko9Heb+rIOw6ADR/740PtQCva8ErPmiN60n1ogPAyhdBdUHcBQRWH2DcSEzMAonNnM38QVTQo3sAwOoDvm/BVq+3ugBuP9g8+Vj3WANgqgCLcTB+JKvxhwCAJNg0JI3RoKL1YTBQsBTJyjSMGggQYWFkRhDcmTamZH7CYymCAIjO2uBXBcx1EGgDpgoNcOtB0Ide6zaYqIZ4oO1VqgAF+bNAkKQVEy3D0TJE60+wDaId4i6GqrMuEiMl2nOy9hkBaEkkPxIgvpLUlgAgG4G3h4kSjxi4DjlndVQBwBh7ApQQu4/NJlzZAFSYt+juucZPuQlUAde7xjYOFZ5fOBv5/aKpkZJMaUM5jTmvoohtkfTXBDYtPRiSiHPmYskBgsZNJB+6FrTeMgevAADVspUCC4G8lY21MPdINxTtT/l5EgLOAv0KZk+qKKd5VjAe0/sEODmV/pprVwV4DPAHWAEDQKAI4CDMkVpdwANjIt2n9DxjrAH+AACdOUjC6y2PAieKaNoDy7I1paxiF0BgoQlV6nLkzuPls01Mk9QeocNHBhsOasScAvTb3EDCGPCPyN4TECr9eDqQ+4UjI21Lcl3EkCa1JAOywbzjhfupXBEFANYEpPe6Pfv13/5awAd1BJYMPw5oSGLV6bSlzwewJVBoOrXX311IDkvSbamYqaUmRzU/b9nSMeHj39td2A0OAmqNY5qzaVZv13U08zPoFR7sklDuWre5a4vFhgDA6+uphNnHk1Gh/YfG182SZ+Ut3EXQvvR7Zy9hjjDP+Ew52CUhdr4KhFSE6HsFIAAaUNJWWt4I+Nzp7tjOdt/67Y49efRIrVi4LR8+fmhDjBmePbbO3oGbhfAglI2JJufZ13xqiyGAzMS6+3v21d/9nX339VdKhhB1h7lNggLwAdjguproTrn2JkwpCdGz3yehewEetD3PASmdRU0A7oELc8SLZLw/OkQUV2DgsQ4BP3nWJNu0oHd7bTE0cHLcoC2c5Cn66OVmOrUlmlmsiSnFpqEAQM4aCk+ANpjEwLaVDqP0IVdfOmcqpkVqJ04u39rHAADRVcsEl5XULX1iFewJZCR4brLQ9JemGsYHjZqAMlo0a62uHGTnSafSE28YblNb4v53fSkWIGwKkieApuGA57BQ+5H2NEAPSzqYMrvyPcH1Idkvnd0Yr/v273XxE8lfc6MmPai6bVi31bVO/4FZc9duWvu2bPat1juwRrNrn372qRcCNia2KY27c5vNz6WJucQhFD288cQuzi+lH4UWGsW/4WjoGpAz5jfnDolsoZ4vYC009rhGAGIBZcjSRxtdcqkvRzwBVRRW0L5sOLsXJqb0/+pLa3dr1tlu2s5e3zq9fWt2jqzR2LGtVnInF2ICEuNgKIZIcwBANOUA/OZmL799Zcdv39nlxcBOzy+tgetqu62kElDw/OzS3r57J9AHR/Sf/+Kn9slnz8XupAVYe6XW94306kim0ZiSSY5Ang3t9SFHIYAH1+7FjYyXAB0ePnxiz3/0iT15/iPrbe9Y7/DAagCAMiNJKNDWpl28fqNkvqXixpaU55eDoYwd3r17Y1988YUAaZho51fnNhgObXB1pSHtb+9qTYrVKoM0l6SgACBm9xYmU7ScXtnpyYlivuPTkyQuQsxUl2mG1lCd9WTW6m1Zr1uzne2OZD8kTbG9Y7t7R2IA3tD2i3lPEwOfmlyDl7QATwAAb2x4emrvX7202WDsBhXXczFVz8/G9ub1qf36b//BWs1t623vWrPZKYwoAADZJyYz9Cwbtre7K8be8+fP7c2b1/b551+IyXRyfK7rVEFA7aVbkqYABGRPUxv4YiHZDET/eTa0/LHNHh7uaI1uYEqTinrs+eyZ7E0UWOVSnlhvvI/0fcdoRiYQj4GPcyuBZWw/KkhRkKMln89MGo6eFJYthdrDkp6b0PQEvrElzDfNHjx/an/4x7+wv/qb/2xng8tC3qMOSLI0a/AVcnwCFkOvTF0ZaVNxFrfH2gI0AoxLrH3tjRFvpZspjKSqorHpPZ14EW7lsXu5VI9StKRDGwZOZSt3KhZIUxYdVmIOLySFfA9nFC8Zx81h4JoAYIpxFGzevn0rsgJxMEUxxVvE01EcyTpdlIfIgAmdZ9jcbv7COhH7OBXYQ8NcnUaSDPBNOTRMPWfx+EAxb3J1y/MvnZciI/heFkV2ihq8PP6iqDK2/Z2mPX3UtT/9xWf2oF9PAODCerWltZL5VgF6ZIdh0TkmgNdfRH+KWxIDUEWydKbQtg5bmkLH8ftT+/KLr+31m9c2my9sb6+tve7xkwNrt2titnJfAjsTAMjfAwB0TbkwNiqBIt2b9v8UdxC8JD1Rvhat3ZqTzBtv99ZZl7R7JX+DuVbSz2XNYLrE+qF1+eKS3HRi55dDu7oc2LvjU7H6qLoORzO7Go5sMDF7c5wBeNlcB8tiegTwpzWYhRj8WbKBAv+q0UcC5dbwKlbAwYr+22oEU66R/Ptly7N/twTZc6ZaMmdkD6dMlCXNeTzgz6bSsl5hmtWSHqxMDNttL1KlLjHlKYp1MiO51HYdnxOZZhUAXn+vt5mAaMt+6BV4zq3OyzsYc/fhS3df13rwtBp/VeMtYtP8dVcLN78X7xV6mqvPfT3wcRcedRdudotpeQ+gsvEhE5AcAIyLvQ8g++DTXLMg1lY1sje5DxktNAbuaCnO29PWXdu/FABQh0vWT14uqNJVd+3139F7niPjH3omuTsVv0PlejAe2rkAwKsCAGSZ+gROQEWqDBfbWOpx9/twwM9df31z5+WAUFlp0c+6jEXxKiuD66+6CgAWWk6Zsy9jFyLicT0EEQSEShxxDVW1sK5EZndnx/b29p3ZAvqREP1gZAk0CSZjpYe//PzUopohUKsMwAgA0kGXnpuE4Emg0kFKG0/OAAywZksGJ2ULVbRPsH4IbAEfr6dzJZJRxYl7z0dyHU3aD5pUCaFVIFUxMVOQkYjXbwt2SbCA9HuJyZG3QoudQ0CXAgGNJ+29aocrk139bmIK/q4MwAL4C2Zwug/eWwBmYpfeYnKmQUHLK9/bAEsA8Wg15HdcKNfbdAiEYIlK6ycBgAAeaOyEq5YYRJkOoe5dre1ekWbsomU7NCGD5eRSABkIkVpjS8A3BaFZkcPX+e1DVKDCwgWSNfZhR5nWp3tkUmH0Z4uwvum/BPwpafFqLGMMW45EVPpKBQDYLFwENU/TWDJmu/2+dbs9+9sAACdU8tE/bKhdmmDD27S2CtdMxujVy9OiBVlYl8ta6rqIFZxx5E9Meorky5i9Nt0Z3JmCmwIA9cxuaG9u6VpwfmtsduUKN1MLtbOLFjNvnZ3OcUuep1ZokoENJddlawuJpevdsczZO2g9Y+0AgmEk4G1jwMoOAGouiSE51vPnnnu9tu1u963XahcSBLDknj5/Zp/97Kf24Mlj297vq00xwGfFGWq3RlPr2sYDXJTH9t1339l/+fXf2m9+8/eaO7Q6R5EDsMXnn88pBLIJ6rkf5i1JD8/j/PzMXr9+Y+fnp3Z8ciJ9Sgc3t+zh4ZEMbra7XSVN3Fm0WxOk93s9gb38HK1zfn8d6+7uInDkwB+sNz38VAyjtXoCKDq269FYwOXV+YVNAJVgbS1mNp8M7Xo0sPHVlRuGrJnjagNOhk985aWWYBlBePs+c1XFoOyMCd0Xfh4HRJ7ndrcnQCM05FwvzjUmYWjtPHhkBosOzT8ogdJ+I9OGIT8xUeUmA5tNSMovbTIe22gwtvfv0DnDiXsuAwG5hWKAAxgv8C+Av5CicFah75l+7nghJjHLK3FOHo/x/OX412pbv9OzXrNm3bZJV6y9fWRbnQdm3YdmnUOr9R5arblj9RrnHUjqxGxzbLZxZrY8t+U14MhYokjT8Ui6jRhPAAaen57Z+dmZgEDdz5xzh4SYNerJgrfHBuOPwpi3SpdtsGvkUTZgR3sBT4UGtHw7XTkYCwDcurHDo561t5E66Ftr+9Cs+9yseWCyqwTtzzM5/ixBspktxzObXS9scHxuv/mv/2B//1//wd6+eWPfvX0nWQG1EDfqNhlfCwB8925gp2dmjx+b/fKXP7N/9YefWH8HUDwxJrlWzGk2Gob0HG2dAtsXyYgHlujmlr15+0Z7BKYOgEWMIwyxRw8f249+9CMHLtQCfGCt3W375b/5U2t0emqbZx4THN0gbM8amC6kAXh1em4XZ2f2+rs39tsvPtf8neGoOxrb6cW52Jq8kIN4/vyFx3SDkaQD+DwSd9q+Qirl+PjEXr18Kd05JCLyZB0jHX6u2+9abxtdWMAODHDYRya22+9Zv9e1/b1DtQKP5xt2U8ettmEN9vcGQMTClpOpAMD33760c0DQm6XYO4xJp7erlsTT4yv7L//v57a50bJNjCa2aOWnqDbXdcNwxuRD1w0DsNO1R48f6bpfvYQBeKK2YbXbp7gSPAcz8ABm2c+ZVxQ8zq8w+DEbXScA8KDtGtG054vt4np1Dui6WhcMs3B0YO2hpwn4FwAg55TUBhRDJuXHTeayJ9eFxiQtw4Uhjp9nUWxSYQEGFzFrMgmCkQzZ9ODhI3vx48/szfmJvX731q6Gl14IgfV/c2P15YYMpoLbfMMNJD1uye8IAEv7C4zMxOAi0dYZHgzdxIjhmhUzJxa1t4RH2o8OZ25At+EM4CI+SXJAGhMHArX3ypBnVTqEtasCKJ7adLu0mvo7+41Y6skEScXzDbMec27/QEEBACDPk5gCJ/ZgqkXSHfEdfxfgFAVn6XN6Zw2mCDpDUsJctACHBFQwKdW94lIy/kIGJHWmJeON+Dy1GtuG5p4AxlQciJhNOqUbMJOHttev2dMHPfu3/9OndrTbEAC4DQuwtrQGZ1kYZaXwMI4z4n7F24lFx2fHOGpOVVo2ibHaAIBJA/Dly1cCAFlju3s9+8M/+rE9eLhvrRZ6vYzllrp2OAzDVI97DkmikBBw4CFat308ymfmTD/adMPhOZjFAH7SfkwakBQvpROu1uO6TccNQ8L66nJoo+uJ/fVf/40KM2dnl2InX0+XNrp2Rt8U0b4UDU8BDFPrv9QWwoRQ3UUO/nECRVwQPKIYV5V4BACW8i8l1pMKiAWknuLRNYDgvXhJpUPwllt0wbZNoF8wTCl2q0KeYv/oTIsOrpR3RPt8sQZSTBiadJIzQaNXZpq9FQDQ1z1MWApyicHKHDc32cxfnresdufp3yv3dxvvcb37dThPQXzI8507PBdua+qVkmorF3rPX6oAamAe8WtkTbFXl7OtlOSq3sfHAngfc62r15Hm4B2t1ne978b//uf/QdP2LqAtv4E8EL3rDfNEuwSxyqS2OiAfAwCWEyJfaRXK4xqa9ccM6n0LtjpOP5wBGFtWRhFNraMeEHwYAKzeW1xfoM35IRgBRv47ofnEAuJwGIxGEkg+v3KReaj0vFShSdWEqBDEYZO/XzgUEieI8aWNyCspAf5VjJFWbuE+ADB3uOMXqwyuQMCd0ZYYLLRY0RIgQXl/h2atUYAbYvEQ6La9rU3jlARZC3ahEhNv4S0q6FlLIgcl4zODRZMqlusAwGjtdLafz2NdW2KNAQCGKLcSwDRYcrTc8uqMP48EOMJSE5unJuZPUUlLTpLVakNVEzAGP9odaFnw/SCAutK1EUZSjtbGYaXfjTauosUrEtakHQUQTFCOOG+mAVIFAJkz3CNV93wvySsreQtwDgDePpDK7wQLKNZUcd9pK4nPEgCYngegMT9P+1+sK7X3pMCdoE4OpEkrTys5sa8CaPXnHAAg97RIWpU+x+T+y/sVeljJ6VCu2772ImDM979i3WYMwtV17a6joZFCABlrx+e0u8Y5AEECTzswQIPrvdCWj0QfrCjBWWIzODuB4A8WmAfOSdsm25LbzaYSNJxh0VzhWVJxBkqmBdZbgFP7b3LMhEHIfgMYxNxrNz0hmExwoUvYFwbOAJQpyYr2DdaUg5UpYME9ueVmIyQacg9mvW+1ZNwACO0aig5u89m0pLroNW2GG9bswFJsCFTQnhQagMsbOyLxMLOzY5wsJysMQLHVUlIE9uVAtJt0oCc2X9zI4GV3u2e9TjclPHV79PShvfj0UxvPp3b09IHt7O3JCIREKF4wG2azqRJ6GD8kPQAKX335lb159UoMzGfPfqRgHsCWBPPo8GH6dV/Xb16/FRtL4GuzoeIH7XP/+I//aK/fTIXZgXe32oy1g6rbnZZa7Qh+mJOwLHm2gG2tdtMO9/ZdE3JvLwGAPdvd61u727XWdtcauGy2g3HoztUw5GAoXg2ubHh5ZZfnFzYcDMWeU9vmGBfmqTW3NlyXR/10pVZusX6TY2ywfYKNyX5EQldvOLMvgnc/r5Nzupn93//Pf7Tt7Z4d7O670/budtIbJAHYtPPhlfX3j+zo6Y+sf/jQGp09W2zUxFTgehBqBzSG1biYcGYObDykjdwZgNdDNLEWYqChPcS/YUqhvT0DACOQ1xwOV0HpaXrCWbB2PwAAMiY8p+1+14529m2317Lr0bHaezrbR2adA2sdPrdl68hqnQe21ejbEtMOgAab2lZjZtYcmRmOx2dms0u1xNNuzvOBATi4GIj1N5su1HqJQQ6gLXNTiaIyqUzvjuwrAAOZSMU+tAYATMZBwdYHbIEhrCLEFkYgN/b46QPrdhtKVpu9Q9vsPreN1p4DgOxxLjjr04M/AwhN0Oyc2WJyYy+/fm1f/MPn9pf/6S/t73/zhdrIHACkBbjm+mVJ041E8fnzA/vRi6d2eLRjRw/2bGnX2vNgdOkcnjv4d3Z6oa+4vjtw6W3Ff/EXf2FXVwO15V9dXlu/31Eiy88A+uPm2ulvW//g0Dr9nv3qV78SkI6+qooJWzU7P6Gl/7VdsN+cX9nJuxN7//adff3Vt2Iq9vp9teui28zecH7FM3QGIO9H8ozEydXVyP7uH762fr8uBh2fwx7LXkL77NXVwtpe/ywS35PLhUDkg4Nd6/bbdni0Lbf0wfl7OfYyDP1ts/29Hetu76jlbgMmNNqsbbRZ/ZxZXE/o/rWLd2d2dXEpkKdVaymJb3Z6atO7OB/bd6+O7WZek2lOAJHsa+PZWOAsZGY07bh+WMise4osAu50zjjbejCC4ZWI0ypGOyCgNeJm9XYB5u3wvbHLHu5uyOCK3x8OJ/hqiIGjugsmQ6zNQhPOY1piteuZg4BS1eCNCwagg+FbG25MFI7snD/oFbJmPHZKsVz8IuAyRiKLG8kLeAywEABIK/Oj589UWPnym6/tYnChf5e8Ii2naBBKscXBPgpgM343MazyGCH/czWv8byMs9MLK4AAfh2rTBWZQsnl1jWL+VCcqSPvKArn8Wsp5g3AhbXNKz4/dF1rYq7eSB4D1pp/dhlksLYAAVmLsFens5k16nXNE/Z9Me6ihSAVuMXSS5rm0pxmgdOALikWl3mJTwgAMK4tbjs0niOu4zxU+29moBfjej8AOLfmFpayA9vtb9mTw7b96o//wI523QSkU587AIiZGzIoYai4Jl/Pdcb8mpHvKM85vsd5RmxQugCf2rt37+z1mzfK83Z3+/aTn3xiDx4eWjsBgLTeEidtAADS4p3GlHiKMZZ80dLjZH+Q5fOM7h9ad+fkYMlZHtCcz1NLLzIKcCEp/N2YrgcH6cFwbJPJls0mfbu6nGl/vRhc6d8BsFnP/DwMV/4D/MPAXjUm/qMWxPYPdsn+k0D54tmsIVxpTrJn6N8CaS3xBY8hVoEv+IzVV15svA9PqAJkdwGAuiKxg73AzdzOGr1Ks7YKAFjVwlThP/c0yEwwnaXKuVZKrcX8904gL55ER12ei5f7RwWPqY7XykUzJ9d3QObrvSBGJZbxuj2syA8ztm++r9y1733o+1XwT+8X5IMsT17ZRzO38dBSzPGS+NlqB9td+Nt9153/XhQi7vudlesNALD6SzlwtJp4lhpZH/qgXKQyB57uXRCVN72NqGbW8WsuwCnmLJYqHL+ealq9nvuurwpqVimwtxf06oKo/jvJt1+v690Ur2ivrdjXVz//QwhzJA3xnvrdTQdYxLhKIvZevaddba7EDJ0/Nlt3cfVAgleAR8FKyIe/EMwMwdcs4KDy6Au6pFzH78aZfgejN6s2egtaoS2U3iAA2HyefMgZh7TLN4ZVGncBGBYac74Jhtit2gv4O+yerB019ASDJQYNgs1ILpYbG4VjK8EpBy9gIy8OYgUIiCSnxF6ud6FllxiB8XyL+6O1NuYJIGXNxXip0PCzYbISDoHfdzPIN9CVYEKgrzNVguXlG5o/U5yZeXEfWudyRnTnRp80AcI6iOQumM5o0T1lDEDmn7PVkp5fpqtQjHnG8CueYaU92NdTCqrTv0UbsRhiWZEgxreolKldt9QCUwCfAEAAYLUGyWymjCACMNbtSufPdUj1PAh2UjtzYRKha/CDHP07fo7P9HFM8ys5QpcM5jJhLsci6P3VQ5R2GgceBcInBlEwwxSsUtFL1X/dr5xNeT8HA8OYI9r6Y52F1qGcBRMgKM3NtF8RIMCmAgwC8YVhNbmG/eKaotwvwXYwABnTou06lXBZK4CvqtLOfY2QcKO7xfV42yE6XSaHN3KIaFlGo5DDtS52IWPsTJwttOWYm7WW5h+JvrdqL8XopB11isMrujz1TWu1G0YS4q50aa4nvVEMZdQyO8bsYalEFFdCWIBovLn5y43r9ghInzv4R0vrzVzPuNNyV29AQkC2zz77RGyXwWiolkeAv2avY81eVyBm7MFoTmHqErpTMOgkQK/543uW3Lm5N/SgSMZrtEfTAgxTxZ2CneHneoxh6kTrTIS37I6MO4k6z2IyMoO4V6elGh22LvqK7p4pU5d2U4DFj3/8Y4E2/BuafNzDk+dPJLTPvgUzbgggcnpqI9oWLy5sju7aZCw25MtXLz2RlX7Swhqbm9ZuYjLS1LXkbsGMPUURGIiwGPna7mB8AWBPVdtZZIy/tA0FXvI80/Obzezzzz+3i/MLe/Lskf3Jn/yJ1iWtkCdnp3Y+HKpFFP2g3aMH9uTFCzt68tgePnlqO7s7WmOAmQDnN3PalgdiP56dvLfz0wsBxFdXYyVPPpcBs2EooavkbbMlA5A9Y2GfvHhhYxiRgyuBOVTaYWuqxZ1nMfdW4gA6xMpMbDmeA7pYmPz027iBD216PbQnTx5Za+fABnOz9sEz23n4wmqdPbkTtxpt29rpoLpodnlstjkzAwSantng9DsbXL6zN6+/FQDY3GiaLbbs9OTC5lPcWhlXN0SACejzinNyy11wYa7dbIn15JIbbZsvNvWsuG7XjXU9I48PkokOhTUxj9PpJaAVENDnM3Nuf3fPOrS4bj+wersnQLrVcv02aTdyTdOp2MbM31evj+3LL7+VC/jf//0X9p//5u/sq69f2ugq9hl35/ZYlThDu7l1ew3b29u1nd2utdo1AWF5Vwn3AGPw9OxMWnXMwcOjI2nQcQ3ffPONktY3b5kfZkdHrn9GOyeewrBMN5tbLonQbNkvfv4Le/HsuT178khsNlswAAAgAElEQVT79qtvv9NaBkw+QevsaiQTnZP3tLxNUp4Kl8j3UbV8UqfTOWv24tPnYsWNZVJBG3ASm0tD62dVKirO3fDLWznLhkIx/iG90hIPGEYhRrpkDqa1AUS7TWviHKWCr7O0wogFswONLR8Thl/SxAwziW3pMDbqXXv1+tyO35/baLq0TqOrLhKd55yLcjgo9Z7jHOT5xhkC4BUvYC9e6kBJ2LBCjqSkED8ZpBLquyqm1r34FGY7YiVrbBJzKJHdt+r8PAwm9lXiPiQ0cNxtZA7sSX4jtc5F0ux6eM7Mj/wowDUvzHkhyR2FRa3V53R6XXv+yXOdb99887WdnNOy7S/fN8skVc8hyZRJ0w7H0NB5zlpGZfZSOJdWAT7ikVxSpgSVuB7Xz0vSF7Wa9qqyXTgZesUzCR3pLCh187twmqa4lwwkZDLlWtA832qeE7E5e16sdd6W+EKSO1nRlp8tQAvue0Wva9PbgZMEg0wo8i6MNBzRVcPZ7o7tblwnJ3I6DkLjL2PcRYybMwBVTE1dG+gvNxu0yA+MLfjxQcf+7S8/s0cHTes3b6xbn1t7C51A9j8ftGq+U+YiDvjlHXFa27GFCtzEAIY8pCPNRFppX716a29ev5ZhH/vcs2ePBACyDihucr5h7Ndub0ubky4KN4QChIL9fK3YBhkV17psKvZmv8FBmj2Rtv0hruVq49gSGDiezpVfXl2O1a57fHpql8ORCgJIGQ1GfPaWnby9sdFwaYPr0tu5WLcJ7MvSjNSy62mH6lHknIkn54Yj5eRz5pn/Pce1byJnSClMAfqs0fOP3LZYIZWfuQ9PuIvAom6cIk8NMxTmgRNbnPjAflzmOcwF/t1/sTSsCSklAfoJwC3mTXa9yj2Klv+Ie92k0POALWthkgTwniQ9VjvgynVcxTli1GNvKFvX19Ams/0hH78cCMzJPbrdlTboDLS9G1jIPuXuP1ZBwNvYwmrulRPC8m672wzF6j67BpH+HlcYzzGXxguCTIHb3cGa1LjdBQDGZ68+gABy7n5oPKScNZUnx1polYu5b4GsAwA/OC4xoW/1ln+413zd/a77nH9OAHDl87KFXYAlWeXnLiCwTFYdZIjxL4Il2D0kERgZZMkEm73MCpZzG45HNpqMddBF+67il1RVVHCUDvV8UaYwpLiNAA/LiRiiwKttlx+e51nwEWKmOFJG5SL9cqmdlva/ChU2PiMAwPh7FScmUCrngs/l0Hoj2AgpK9+cS8c52mrk4obmHy2SBUMKnQwcIb09NzYQBWeATTBHpElSat4FIBQ6I/F7AunSBcT9EmwCUGEiEM9YLSzJqCKu8769pFpBKdZqWJdTReb6i/UbIr5JB0VVYOZctFmng0l9dH4QC5igDVisuKQjWAEAxSJJ+0S+N9wHAPLv4fpb1cGMMVClOquQ6XNSMBhBIfeneV/o9blItLuSJhp+qvhWQcZ4v3yPA/QjQAUIjIM4rtV/PloAHcwLwK1K7a+2+Wo8Cg0tZxL4yyEcuR0HCFgYKXilPv98yEvBFovWRK8argbdZeXLWckcdBoPkpSkGwkYAzCCOHyn2RYjBtF1wBeCRIFs6EGFE3Vq9cvHLYBYFyF3Jzu1HcMiE4C+pfkzQycOkGHm+pMyAcFpT9VR1+fDxEXO0DJfwFHR3fd4DgGa0bLoel3I7nt7toP+XuEGlMsBQEA93lMAzBjNvLk+l5Y6QFG1yiftITHPqNovZm4wMkc9DoZd3dpNT1K4r3arac+eP1YiQksvrX+1ZtKagmJD0rJBpZvPdfAnNEOvaTuk7Twl7ST70ylJhTNXGoWBzVKADB2Rnug6CxC2GYzXGMv82GSrkbA0QMXMO3mJpplqdPOyxbq+FQWPLWlhwoByF2CcQGsK8o8ePbJev6fPODs+dabn5ZUSO5xhmavS1kSrbTpx7SK7scbGhrVbDYGlnWZi21LZz2IIWEwEpIAstIvu7XgbsjMA0Wz09cDcE6hNS2tmWoNpwPX1XPpfgJe8RjATh95y9PrtO5vOb6y3t20PHz+yJ8+f2aMnT6y/uyOm93TkoNXNgvkwstFoqHsbolF0eSmgmTkjIfgtB33rW0hUrBYReA+YtbWtTRWNWDeMSX7G8GfaPAGASwAQXbJo2W7IdfvhgyPrdOoCAGFgPX761Dr9vg3QH6x3bPfouTU6O2IuwdTd7XekRzW4PJYkQKdVs+n0wk5Ov7N3b7+1N6++s8vzK6tvNm1j3rSz40uJscPmE+CckmHY0/53B5pVZFyigetzrV5v2mQ6F5uDfwdk5/MDUGMe+9xeCOx0FpKfB86mBcz34sH+7oG1Oz1rdLsCj/gejscAhwA36l6YoSs6UXL37vTCvv72tU0XdbHMvvzmjZ2fMucATtzFVwWRVOxCp5EX3KOHB7CN0Nl1fcz8pTmQjKFYg//qJz/RvcJkZk4CcPizcq03zRXmI35R/IfcX2tLeqDoze50evbk6NCaW3Vr1mo2uBzoa7DSAJFhkl5cuAYo7By1zM0c/GPflIh9Yr9tmDtjN6XpCbOOc3w1Fs5ZpkWslrGtdM3hShFf0zNpUyyhmNGqWa3p+rDucZXAbclYuCCdYh/FOvzn19iub1i73bdGq6d29OOTYQIA53IHBjzQKzTYCqkSmHMeq8X16yxNnRv6fgEAOujJPeTazFWJI+Yue1Z0FUTy5+dyOjejOyR9thh22j9nBegqvFF7P9rFiW0vBl3Jwo8EOXdK9c+L9txUWC3OdWdA01b98NGRzpv3pydJs9EBVl5+Tq9KiTD/SxfapZvkbTpweZ9ov940y6k0FtE1kWI+CkwhFULsmxeQdT9ZzLgu3yuvvlxZyjHUdZS6j9K45IAJz8QLWxRtYfS7IZ3rW0KoiCI1Gnze4psz+zRH5svEHnX9bA63nJ2TS8zzfnlxWAV7zrAwm0rxUL6GBMpkLcABAMokzG6s3dq0m9ml9VtLe3jQtH/3Jz+xh/vsAwvr1G/EEKwlR/Nc89Y7OsqX4ozUJs0750QJJ2W7JAM67rTeU4wVAPjyteQ/YA+zF//0pz+xBw8eaE2zvwAWMm9hgHbau9as79hsRgcFGtlOcqCYFfs9z4E1qz1vNrXf/ua3MpUcUrSaLuya/XA2FcjHmhlPpjaaTO1qCKDqTN0pkgojU8zBWordiqeZ/9n3pXIMijZewka1upd7YQDhtwHAMKQJokv5hhpvMWvzkV4d9wBZ47sxl4s1UtlHVx7aBzrYVgHAIDQ5M9jj97TeU54rU48KAKilmxlZCBjiHfK5kwiMhblaBgA6ccDP93hxlmDyRswlqY54r4L4s8qcvO1JEAzR1Gn2AROQuP7qmH3M36v40cf87vf7/NWzNPanuwC/2Buq1/W7Xuc6AFDnQNb9+KF7/icHAPXhqXc8/vwxF1Q9IH4fAGD+GR8CJNcBcd+XAVh8Rloo5SFRMgBXHlSFwRTaFFXgr/pw8wmWszBJ5DgoScSp/nB4BZOAABYGBj9PlRAAcIJmWaq+RnUkqh2xIShZFzCYt/OUG2Qk8/F7qvTpkMqrtB+uAOSVhAg+UGMJADDuPw7tXBNw3cSvAoDrfqY4ZLKAjGSE1kavIJcsQtgmSm4ABxHXpgpcd1HhcB8Otk04THpQ4M5jgAS0AtPax6E5Go3dIVei3SU45MCQ67kEgKPNncM5gRYEeYymGw84oJivwQ9uBBkrLqoJRTt3EqfPGYARZEpHTgeSt1/KHVMajEEjT+0gtACnRCUEyaVbItt5Z59SLVRbZgTBSWR5Zd2p+uVjUW0LjnGIAH7d/ZYH8+rGrYM8Bbf6Mzp+OD0lZ9mQKojqm+55DfMw3if/bJ4nzzZYFUo0eFYJCANQipdXb9wkpMr+y0HAvPJ31zOOhCI3Csnp//yesxyc8SFThnBoFnvQgTNeMHCisqTnG+5kGeOApGJ7e8eODg70PmenLkofYLREvpMxTNxvNSDP92JpISWGgTOI6grOS1099jEPwNH0BPAjEOLSANYYQ+YV7bdaUykgIkh17TLmrl+JphyJEqw3AYCAjQ6qRxGEMXDGoj9PACsxJ1OQD3uBZFQg+Yab8bBkYZ5NJy6FIIOTpllL+8OW2oBhFcHaYqwApBgnCjGI128263aTAMAw8eB6SbSYn2h2sdZ58ahmaGxKh4mWaN+LWFPDwcIk7yUdRgBAv9dwoRSDN7lRRrxHqCYwtcZ89WdOCxRMItQAmLYMG3se4wgbCEZMFEykt9V2va6tetPB4OGwMClRu3wCfUgE8JyIjhoeC+AiHiKdJq3GyZQkzdWYP4+fADg27OuvvtZ+CpjabOL8W+qTiqEBY3XL9Tjj3ANIE/NwgaZUT8wyCjV6tmrNv7HLIWwE1xE72K9Zt79tT548tp2dXY0rSZLWEXNiPJEeGcxQQOXJaKYxZaz7ve3UluZtrQKMaXOjBSoNeOgY8vlqjR6ONVbBMudzRuORQEAHlWglLBmwnDeMNXOp123IzbfZ2rDHmMrsdNVatay17eDosbXau3adWOk7/Z7amAdXx2JdttqbYg6enLyROQsOi1dnQ6tvdGxzXreTkyvNgdpGzR2XAcrYu7W+XRyfBFNnEM2ddcwkmvpZALOziwuxBmHOUiiLYNVbON0tnPmmIhegDUWGLQfiGSqYtjBu3UQI2Y6m5oechjcAL0k2nSU7uh7JnfdyfG0v35+KWUab6uXltcwfFtdo1Dn4V+yXSRaBzx7dmD3YaVin27JZipti7rm0g+uUxutnP/tUfzw5PrHvXl7aTr9kaKiglxJa9qLrpDNZa2LU0rY2zNl60/ZxwIQhRgsomptNnGon0hyVpvJirhZVzYEpbNJUXCM2SRey3KzpeeCBuWU1azQBR3H1dUaH73ku8xHFqQ/FB+sKUux7Ms/hrEdXGVMoSUK4EYscr5cAK4mSmCAw9g3WHCNDgQJH5Fazb41az64GUzs7w5gJp+S2TWYTW9pM4J2DQqt6mLlrJa2IUfSW+YjiUzXa6yyQBh1fOecVe6wnNKyc7SkOZ+yiA4CvJMz5XiIAMHPSdblWj1PURVBIcKT4uMgDyoS5KH4JvY0EOWeGuEbm3v6O9h+KaegersQFOsc4eyIO2xLoFXuLYo8U63m3/D0MnGTk4HPDxz4HAL391032eO/I/QRIJf3Somi8hgHo75oX3RMAqnbMpF+Y2lf52RUt11RY4czlTHYWvIO8AjgDNEQmAiNAnkFmCKX59BEAoO/zXqyXdncCAFXwp+OHArjwznJeabwxAUEqhrUiRifszgQAtjftZnpp/fbSHu637Ve//MweH7as39pIAKC4vSvFVo1DBuIEMBixFUWXiKOW0t0Ld5dNu54BOpYA4HevXsoZl3O4v7dnn3zyogAAKYDhik3RZjZFDxuQvmuT0cIuzoeSZxkhcZHa7ikwcv6RO/K98fVYLdzkmyMKfOQ0tP3eYDSJJrG370YrL1PNTTdiE0stueG3ugbsK340/7f0TZiGsc9VvWsKsDCAkjsIWDLU+cASCSmm4kzI5nJ89l37ag7oxs8UDLMVBmDqsEqmdOxd0XlVSJukDixitEI2bEU3udKJGFp2aYxKZl46r8z3N89nXOdSYUqSXAEEhOUO+F/mZyHbULb05wUG3x9CUiAN+AdagO8bP+0d9+xf68ggHz7nVv/13vevmM7ehc98iLGo5XkHU/FjgcEqwFgwLe96///t3//5PQhMOSARIK0AOClJdwvqsne8OhDfF5GsHkgfBQBWKborLMC7GYAfAwCWC9UncAE4VXU8snkkodYADGA8JWDJ7zVRfSsVnSrg97EAoA6r1I6Yj+n703c6uAi2o2rmB6FfB86HahcJZlJap5E862dSwlIFAD2RyQLMgjHog+FrZXWnjeT6zkWZPdPfBwCYz5JyvvsSiaAmv9bmpgfoAH76GZhtm7QKu/uk2h07bQlWyyk3OdMVeoObgH/580htOMkBl8Q1BFf1nFaqxLCa/LCXfkMFAMw3gxwMXLep+PxcPSR+CAAoIwQVArxVVE5fsBVoQ0otFL6B832SGAcD5JaYHNbyVo1iP1nTAuzuagRaBGJe6a1WYHz+pZaUZGaTP0eNVcYsImhlPodhx+rnr2pkVDfv6qHhgbC3s5SHpX96nojkB4FLGDAb04ysHJTl/poShQ9Q3eMzy8TP2Rixj8dBLx2v5AoLgMf+EG3pEWg8e/bM7yES5nDaS6cIhhsSpZ84i+n4+MxbeArGLsmQi/zr+UccULn+YCqSYApQF6Dn1UjMB9DtE1AznynALhmA3kbtYGHSThJ1LVoiHBzHEECXTo6RkXq4LNYy7XgCaFRJ9jkpxhytScEAvEa3EMaSA2BFp1O0jsTeiVYNuQkOh7gg0zbXrovZBnPp0YNDe/zkiZ2fnNnXX39l07kDi2qxwoSkXkvSZp7U1tHPgtFTr8v5MtiqjKebWIRrtoNN4/G1nZwMbDhI7D0BgG4OQxs1LzT/NL4zWt/85/ivXt+wWn1TjE4SHTkxopc4dcdGtj1IURwfMYy0dXJfMd8AAVlLaJHxPZiSsWbVRkuyMGH9+3SPbYhczfUIQ+d0S3pQ3G+8cLHlutEw5DUc8pzK58GSBnRtt7es0+5ofMTKnXiSEs+1VvP9++3bC+WIkouqwzIyG40cPOj30Xsze/qIBHxPv1sCgDc2HI5sPJ7YYophhWQBDfmq7S4aal1pDb58+da2t9u2v3+kgtFohB6iG7NgQsEYT+dzOdQC+JB4oU0fplXOOKNY5M7aJFH69yZgij+HoyMcuDE6wDV1ZI+foifXFfNid//Qjo4eWrPdFSN0MBiqbRUG4OXVqQweaHWFPXh8/M4ataa9fvnOLs9mVt+s24YAwJGeFXsXLbbstWLu4XoJIwfxftq6k/fLVsNZou2ujz/suOn11BlpStxTfJDWDWPHOlxZlwLSYSv7nNjfxcQCJ+pNnY+sV84/QHDtC9djMVG2YKh1eja5MXtzdmnHl2ObLjZtOtu08fgGfEptyr7dRsLoLZdMRtfza6rF7exqYgc7zTLB1x5YAlLM7f2DA/0OLq/v358XewPPCHkCzihcZtGSgwF4fDFieavFvc0cvJ7Zo4Mj6zYb0lfkvjRmY97vvVphtX/B+Jty/penmPbS0GrT4OERmcyrJIo/s2YNuZASHLkz7vrAP6wU3rLCoRK8xKB0T1LXlUW/UQxO8sPUgRzb/dYm7NCuddu0F27b5WBqg8uJWLg8z+s5uqxw+bxlPkwcogBcFH6ddpiumqydwcjOTrV+ujzLXQCgy3d4kSRanQvpEHUAeHtqAF2KKdArTgxqlx3w+KOM8TEiy2SLing2tb0XFCbPC8pi4O1znc9iLrDm2EumMzfgWfdi7AQ+AUohiSF2empxX+MMuc7wMe7v+8yRGJOygBmul27EFq97AUflRMlMIsV6yw1YmcnlNnuvYD2xD0fXRjzj/Jo1DuHUm5hScW8fCwAyR1TsSN1TbDjfBwAUOQAJkcQSdNjzxvAqu5kNbbdj9uiwZX/2b35ij/bbAgQbW7gUY77mZiIh8cFetU5DTPkKBQLlBEm72FegNlO+En8325iAzOzdCeY5r+3VmzfaT3b39qzX7drhwwfSQFYX2PJG7bijAS73Znt7j+zsZGDv313acHgt5jTFIPQ5OccuceqeOOintnlpwc9VbOEyao2yZX5KIcC7+iXsLL3JJSDlNAN2srbS7KGWeVoV2EpnSXL7juf8uwCAwf4LJqDeqwIU/hAAkPe7swVYi7XsGHOJpZgHpfRSFQBEM9ZB59VVW7oyO2gWzOPy8yvjiGtzyjUDAOQdA6yX/rNY5cTE0ZJMHubdUmXBweUUorPp9w0A6pmtMR1YYUFmQ3VfLlfdC6VNnb0+BACGh0Lswyu/l+syfkTbcgH0JwJLte24NOdcnydufAwAqAmQhKnjazzYoIBXTT1+VwQzBuc+AJANb/VVknH9xMuCgvSDdz2k73NIVQ+wW5TP1BZTavr5SpQLWW5Kkarl5X3GdafkpqIBKDciAfBlRXndRCqTfOjqqUqF5t9saiNEvMdXKYB0AFBtvUsE/1OrFA6MyWkr3/BiFAuTiQyIklNsTMCkbeIbLwm+a53E36sgmguvrt/Eq4vNH+cqXl0Fej64oVYo4+veP9/gI9EMAIU5j+RdJPy6nnQ5BPd6Pmk6rrjiZroi4YJKAEdCGlqBcS0ylIAx0SBJTiBJUVHExMSt3WMt0hbIXIsKI3+PCiXBSsx1Ese4jwBX8naYfCzyYLAEAb2FNdobwwn4PgZgtAkEAEiClrNFIjj2NkzmZA6WlUzLu0xAPMiFhYDWlDPECNq9FaW0Xtf8SwCgz8X04FbYqw7o52to3V5RanCUla64vnXgX34defEkrimfwzH2AQCW5iABQnsC4oY0ZQXsNtW+TDqkNQl7K6uW5QdHvE/52T6JPSFKeo2RnMc+FBqaRUCbTEK26gJ4JpOpAED0scRomo/UTsdVd6xpnaaDAQJr8ySysr+FuHhoutIi6wzgNB7FwelzHeBZrbVNgHM3p8k1LBHtjsAmn/PuEulgQjiRxr+T4MEMG8LOzcAKMUpIatnnItdMv+Tgo/9FelzMOUTi1X5rAmR6nZaSuT/+1z/XZyLs/9vf/tamCw+e+Z6AcYoKKh54AqqkND3/ko2ALpF/HjpMYszhorlc2sX5pQ1H12ovBRAk+FML9MwZkMGWE7iZ9nLN2eTeCMMH0DEEwDHpGAzmuh/yyuiKjKOW+5ZRSwIRw7QlL/4IbNTPlOdZrBOA8gnsgFkCA7PjYX+/q0SDuXN4eCjGWw4Anp0NCwAwmQsmQM/HT0UJfebtirhaya69pROMkWfYajFmJbhAC40zaEptLJ+/vlfPMV+5ntpsPrXlgsDXx4JraTa9+g3whmC5NMPCCRu3blqt5Q7Mmew6sWiLcbkY0rjoureUksgF8ytAC37OHbE3rdVtWq/fttcvTwWAws5Etoe7PtgH8DM7Pbm0/f1de/r0sTQov/n2C9vcnNnp6Vvb7nbs5OTEvvkKISU3CFesy9dw5k7OirGfxjPlGsdTL20CSgIAMn+Yw/l+WhTYxIzj3tW8qvHGeZpnzIcznmGgQ5jSkCnIpoN/uCGmdetgjbO7/JocMKL8gHHL1Oo2mC7tYkjLmZs8kMDSyly4Qepw94Wk91JxKc5bP0NLB9BMSzh95v7+vgOAo5G9f3+cOgYAab0YGEwkWFk8Z5gxjAndBbT9NrCvnbvOGmfr3uGBwF+Yb2eXF5qbrEveHxBCUglF8dgZU2JVE4fCzMM+ADH86UwsPRL9WyFzJi1Tjd/zPTL/c6m1XTLYmLTISMBcVBv3xkLOza0Grq6wn3wccwCf69np79lO/0hA4PByYZeJ3UjRgHZ9wD+eCbGN4sysaOTrORnlJbao0tQkkaH7yaUylmZXg7GMRB49eiQTJb0nsVI6S8ajkfa67R4mKV6gCNAwHwPXzJ7pGUujFsMaXMhZcObFAQponNXSIlWBzV2M0aaFgSzABs1KTGoWtFUmkf5gAFaKsl6EqtnR0ZF+f31+5V0hERtxX1p/ST+Me7idV7nJn6+bMqld1cvzu69qAkb8wNeIWWOcqvHOfYwa7QmFmyx4treuFoF1ZUIWcQwN30WHgZ/58dIcEfDn71PKrARr3s93aTRXNABX5rxYUF7IFQgvhjOmbrQYrzIAA2j2s8LPT5eg8XNH8hpLWHULW87HttfbsKcPOvYf/t0f2WG/btsts8YGFPuF3cxnXuBAdDKNvzoRAD7TmiAukBZjveMFGApcdNPokAX8qxlGghTkhxgFnV3a5eDK/vKv/tqGY+IaNzeE1UUharaY2vXNQqZkMPdmSPncNOz4GEOoiV1eLFUECqMdXVcaLIHzSWsxl46SC3B094idW9XzB+xL8UA6njWO+lbak2/Rle7OHQV0pXimNJdMsW0UZ2P7WsMA/GcBACu5btVEtFxbEVCiMUnnSQIAi3gprcU0HpiHMc8Bme8DAP03EyBUjOcqM1znRpbjxzoIAJC5zLwXABi6+cCZW8xBZ8RqbVLY1M8x/9HZ9eJTKTlVkmuqZ02eh911Dn3o+3n+ftfPFfFIlYD1PT/w+wKA5X4YnQZpPqccv7yOwBHWTMh7riknfEVO5WzotPet+f2N//XP/v0HGYDrDhhvfXDNBG2uSQR1XfCw/oC6+06qANvtg2p1YH6fAOC6e7mrBTgAQBf5dfHNSNpc+82ZXr6h+8/464cDgApSU/semlEcVlTdaR2a0Bozo4Lszy8O/WCZ0XpWBJFZxeP7AIA4h7p2l9+JEuNor0tfq+D2Ov2PD83z3ycAGKy5fCOipv59AMB1lF4cQGcSdiZJ94CRQzde/E60DsthFcOJtJEGsEUQ7zpnbNA3CgLyFmAAO2/FSkFtGvAIFPy5eLCXt3TG95XEBcNTDl8OAIUJyMcCgASrzjYrNQDDsU/gUqqOaz0IBFy6ttbUzTF0VKXKaawVfc2AominDuZfjEcACqWgec7yuB8AzOdhde0HGJIntOvm7V0V73JOlZqpPs55wcJdav2+aWMqNT3XtR/fdYCuHLih3fc9q0xxnWWhI4Eo1VOD+SQAztsCaYcEACRRRZcOhjGJlJLddletJdLpC9OTdPFrx4s2ruSu7ICXJ0vFnA19KBL+hYtyqx2t5e35DtK5GQptacHOyMdLhRAFi7Te+74YAHkwPAj4c8+3eFIRXKqFJbnTOfhVAk2+b7gGIWu61+5Yp9Oyne2+/eznfygjklevv5Ojb5jFuGFF2qNJTDL2Scw7b4dOGjyJzQcDT2Y1jZYS28EAFs1Sej7eEuxtriQ9sQfE2orxdxHtNB5poMAcCe6Ye3KypXCUQFB1/cWcgICT2PFFgSS9R5m8ezVdzMl0pLvTHImNiUEwlaac53/hxLbCK/EAAA5ZSURBVIzmH+AySTQAIG6gjIUzAG/s9OxcQJvOVETvM3mC2A/uWtcS+ccQRsLzDmwqsc+EX32qrU86MEDSHGNseLMbEnpvSY993vfl5MoJ6Mf9FclIYgWlC4R9IadQMcdKZ824vvyc5Vf4SBIFjpRGk2AcZhssZgDAmjW5n62ltTAqMDcwwbjl8dMnBQA4GJzYycmxbXdrdnIyl/GLNM0YG/LRG1h2PJCaLZacQTBOXJ8sTA1oTaTdmGFCz5Jr52fE7k5ASwSoeTHKb7sE8iWRsYnG1FyMPmQyJNOl5NnB92ad5KIUBJELt9ocUwyyubQFc2qzLhBwODcbTm5sOMb4x9+nBrPxVhR8u2Ok0DsOA6sMDIn1eHCQAMAhAOD74pxSe2DSLNO9MybBULtZOtOPZt350jZnC3dkp7sAc5Dttn5e2szXE+1/oS2bJHPLKc2ekdg/AvQ1DoldxtwUyFxqzVXPtdsi5+ujMbR+V87jSOYTM1zGOMu52EvsRzAceQHmonvsbaout8CehMFAu7Vt01nNLi8wjEoSNbQAp4I0e3d0jOQxc5yFAQqHW/hWAnD56j/PsyYWcRCO//xcYJ0ix4IhxFSgIAUYuTDDyE3XQsxM0bwAMRIznHHOJSPYW7kGgGwVdGsbromaiksyppnf6Hx0IJ/92EEowEDdz1oA0AtUvJ4+eWqXl4OVM8YPxLJ1WIl5ihnUfZL9/XZeVc6JDwGAZXthWl9pEwpQ/AcBgIl1pHcWQJ607BTvOZNtbatcAuwpjEfBMgcAY55y1gGOxV7q+SqavkjQuCa6t4uvT76jayJ3m5YT/B0AoD437RFeYIz2680CAKTgsrGY2EG/JgDwf/nzX8gQpNdYWn0TIzHXrQ5pHWfUeazsGo7JVIiY/wZX3Rtp1qKxN72+sZe4auNab5h5mVrrkZYYIPM0nto3L1+qEBIFKe3AfAaFqiVGRd6iKydd9PlgnfNfWGqn7YEdGL3RAkBdAwDyo4WmfOFuvbrxlkQXf2M9i+h+iSL0yq+UZ/GtVt00H0oJqnK84j7zr+t2OpzLq2dDThKRRl42Xar57K149gcAgF5M9M6dmKJVBmChzX1rClcZYOnvQaipSg5UpMpibLQGkxFTxLdlDgTI50WuILDIhK+GJr7LBMj08fcIAK4DMfNzK+6ruIePBAK/LwAYuURcz+18cjWmvItQUp2j+X7ogHfkGQGke8G7fEarn/NRACBvwsOXhhdBbErCQHd5uAr0EvhQHdj1YcTt7/63AACrLLKqUYkmTMHwWl1ItzaHbHfw6kOqAJE4pcnlACpJwj89AOjMzLItBU2GIeAf1Ug5MhFA8uxWA9yiao6NWFSR/wkAQFWIsg37v2cAUBVtANJk1aDwI1uPMU4kfGygMh0JSneiVeNQJ/HVFAhS/Y8AhI2X1iK5i9Y58AkK0LFLoOGmg4YEtAQ8rDVnFQXTMMC+xHhYcbQNBmCwwtzE4z4G4DoAkIA3XJAL19/ELI6WDALxssAQLY2ZtkQFAAQ4jbbCjwEAC75wOOVmDMB8d/qnBgDX7Yf/EgHAuE4Cj0jaFchWWvkZRwGANQfeABcGg0Eh6h+aOcxbkiH01sQArJghVPd/AGhAgWgLZ+6EQ7HyncyRmj/z7+FGh2C6QEbNe2fuuDtmmezE/UULEUleuEpyP1HsCt1UtQ4klkAegOtnpX02U2ANCKJW3JT0w4r08eN7NWtJ/7NmTx49sD/4yR/Y8PLCvvrqK3vz5o3WLSwn2p9j3t0lKi0t1wQASmtRzDIHHr1I4PeAVprA0I0tFX+cReYA4EoQEWAUgT96bnAcMlYUoATjCSimhAhGJXtMps0FE4jrlX5OYknDslKwnQY8jkmZrARrmhii0XQAEF0hWogIGlMyyK/SYk5LcwCAqwzAGzu7OhOTyoFNT+bQyylcyle0NVdXIfPqBpAKwhF6kGgt6hk4y0x5qe6nPDtX9gUSFfbMgmlMvTu1Y6Vxk0ae3BlhMvn7uEFoyYjU97ODIXTaKLCFu+s90jdKStBXa9RxT66rpbQLk3M5sfl4IF2paHN/9PShffoHn9rXX39uDgCeq2355NSsh8RfOsOXiy1bLmAy8dxhlbjhR/gzcl88u+lsIQDXMLJoIyJvNkC3cEJ3AaBxWhepPVFrJP1ZjD/FJ1OtHXQyeWGwIo03kiDas3kSgEiJVRYYbQH6ak65RvECoXpabq1h18uajWdm42tMM+Y+TykwVQDAAN4Jk/I9SfNpReO6BFz4RAyQWGdocwIAVgs1AVzBzlNcmUTme622NTdqVoM1CgCo7okbm28sbefwwBqtupLns8tzm6cWOVrtaBf3+LSgaAsADMZUAICsYcWGzLsfAgBWpCgK8C3NV8A2XyeA4Zgk3ChWQUJAJjdcm94DgHiqdvjjk/eKYR49emZXg4WAi8n1Qg7T6FRq75cUgwPnut+saK5nkkByTEjUagn4DySRtEDFwt3YkFv57nbfZSoSiqGCTI+W8pbeG/MWnMAVf9XrbnCQdM5cZ85fMS8AMOVorXhtQ7/PPT54cCgWMe71ARDiEs77YpDFz7EmiHUoanhrt8dlBUOnCJh9vhAf8Xry9KmY3Whe+sVEJLP6tTg/iuIRseCq023cS3SW5ABg3GOeQOY6wtXfqQLItzoe7tm4dF5pAiUWb+gAJLDuFnCZscO8sLfaclw8rPSHHKxx0zDX0g2W/4c0wkNbmjyKfKoAegE4xAB0fh95X7QYRn54FwC4sTG1zZtrO9yp27OHXfuf/+xntt26kfsvBRtpBqrtmHlH7r2Qxt7g6squF7PU4r+wq+HAGaeAyWjTTjGl2rDptG2Lm6YXmmxTexJdNm4ohr4tLFYzvb3YuTTus2f61xnyHunc1sxTK0P6ryiEedFG8YAYls5CVlE16Uz6Ge9nX752CtHS9HwKQk36Q54vRvEtz7kjriikuPJcM4Fb1Wd6q3D7AbJVxDD5PMozZ85A3Vm8R8Q5UYCqzvffEQCkiKA4JmlIRiRVMggToyzi8ogt0ucHYzvuIwo4IXvhHQ1JwzPplubPKdYdLE5exTpcuR+0YGsFccW7spoOCMJOTS3eHrMHjTu6vNY/hLsIFNU9uLrOfS6XGvrVf6/uI78PANC3tQTMVYCQXJIpv+f7GNPrOr/WjUV8r7o/fxQAGMwj3mwdA1CDntwnyw/8OCrjv2QAkFaDspc9UTWz0ZZWFC2wscn9ngFAJbmpKhmXBTOCQLHQ/CPJWXMI/w8A0EdsxQ6+0h4qwOwHMADjmQQDSYCJgOFoH5vZCKdGEl2q1ZleiTZnArdMbFmBLy0nKQBhoyUIpf0PDa4A93KXyFi7BDFhYMD7ODMl6aQl85H4u7MA/wcAmG+sP5QBuG6T/v8FAFh3E4hwRC11l3z+BBuik/TAAuCOYCMYp3nwoaoWqZ90Gf19IgAqgonU5uUBB8Ly0V6cWhlSq9VdAGDVNTnmPkkZgb40bRxdc2AtJZQOAiadmuWmTWgVHgxsOObn5wqAqIDWxWIFvPfWCBJlrv3TF8/txYtP7OzkvVhsp6cnAgUAAEmc62LQYlTgUg0UjXIA082cHNCDnZIDgCRn0ltUANZy45AlSYHfkwDAzMwmD2RlFpD2GyVjNW/dRxeIfaXbdi2xxQxG5lygWJEswp4EWIFdlSroBQBYablRYp/2XVqcak3XCxSQSo8r4C3JBK0jyUWT82y1BXiz0AAcTE5s0xpqEfeA1vWSYMEBkpTmOqW8gOYaQutpWgnvTKw3Ujpv3dryeyoCm2rgGgF4+r5oi7SWpkwmteYUZwCMObEf089L/qgEl0WwSkUegF252k6Z/3d2w5VbisAjfs4NFtr1tm2ja4kBzc3ELo/f6T4O9zu6BthEn/z4hX313Re2tTGzk7M3tt1t2unpwDCh1vgsSJTr+m8xx03WdYQE/QagmTFQJtcz26jVpb8H2+n0/NKuZzgieyuzz7usqJBa8zhnmGc4h09sao/2Dm0GA+sasGtqT588FI8ErV0lIkknNQDoBYYTYp86K1Fslo1Nm+HevQIAzsSW4fdkcFRA0wmoVodGYi2G6ReAUqzf9GwioI74ab/KAKwE+sV+lYB35hefDgDYwUxhsbSNOQDgjc1uFjbf2rDOzra1uy3D2IIxpLACWM04UWhgvQB46TmxVvMCbkrS0QULADAv0lcToaoO8K1zqqpFmz5Xrat0uiTADaaddGSv51p/oSH67MnTJPQJC3BqG1sz+/zzbwQkv3jxyAbDuVhGAICT8Vz7KY96HQAY1xosZoBu3MLFtJNeVnk9YgEuzY729+SUTYwEyMfzoNV3bx+dzJ7t7+3Lif30DD3MLZ0lMAJh68EUc6duB90Yd1hj7O/ILvBve7s79uVXX+oeP/30hdiOAgDbznTc3e1r7p+dXdjLly8FBGo/nvga5z+dbwUDMPInn5c4QPN68vSZdEILADDAmAAglIekgu5Kt4ez6G4BaUnCx8/dEuJYCwBmc7oEdFb305g3Hw0AJiQlCkMCs7WgfcyrrsWYvBR76vcEAMv2Q2+RZyxU9MPYIzQ+bk1870Th9c8JAP75r35qvcbCmhtzq9P5gGP2ZKbnztygwM+8PTk/01fW/8WAPZvWdrPeNue0SYIBYA92H2dGGG2AH8eIiSXNGZTYfQUwlgBASH4AgLN0RgtP03/OnPT//ND0wovvPyLLrAUAhY6mAyUNcJVoHbhQ+hoKLwH6xXla/XsVAMylfBRTVmCI7wMChvbfKmfKr7vs0/mXAwCyFjcSkaG0g4qJXAGeIi5JIClGPq6jnpiqm37wV9c/AGDeHeOa/6mQydrdch1juttciqftXW3/nQOAIdlUFmRWRRr5fnQg/S4AYF6g8X0yw6FWCtars/n/AyptiGq0OWUnAAAAAElFTkSuQmCC"/>
          <p:cNvSpPr>
            <a:spLocks noChangeAspect="1" noChangeArrowheads="1"/>
          </p:cNvSpPr>
          <p:nvPr/>
        </p:nvSpPr>
        <p:spPr bwMode="auto">
          <a:xfrm>
            <a:off x="134938" y="-1371600"/>
            <a:ext cx="5943600" cy="3343275"/>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pic>
        <p:nvPicPr>
          <p:cNvPr id="36870" name="Picture 6" descr="JW Marriott"/>
          <p:cNvPicPr>
            <a:picLocks noChangeAspect="1" noChangeArrowheads="1"/>
          </p:cNvPicPr>
          <p:nvPr/>
        </p:nvPicPr>
        <p:blipFill>
          <a:blip r:embed="rId1"/>
          <a:srcRect/>
          <a:stretch>
            <a:fillRect/>
          </a:stretch>
        </p:blipFill>
        <p:spPr bwMode="auto">
          <a:xfrm>
            <a:off x="4953000" y="1828800"/>
            <a:ext cx="3962400" cy="40386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0"/>
            <a:ext cx="6951345" cy="988060"/>
          </a:xfrm>
        </p:spPr>
        <p:txBody>
          <a:bodyPr>
            <a:normAutofit fontScale="90000"/>
          </a:bodyPr>
          <a:lstStyle/>
          <a:p>
            <a:pPr algn="ctr"/>
            <a:r>
              <a:rPr lang="en-GB" sz="3555" b="1" dirty="0" smtClean="0">
                <a:solidFill>
                  <a:schemeClr val="tx1"/>
                </a:solidFill>
                <a:latin typeface="Times New Roman" panose="02020603050405020304" charset="0"/>
                <a:cs typeface="Times New Roman" panose="02020603050405020304" charset="0"/>
              </a:rPr>
              <a:t>Targeted customers </a:t>
            </a:r>
            <a:br>
              <a:rPr lang="en-US" sz="3555" b="1" dirty="0" smtClean="0">
                <a:solidFill>
                  <a:schemeClr val="tx1"/>
                </a:solidFill>
                <a:latin typeface="Times New Roman" panose="02020603050405020304" charset="0"/>
                <a:cs typeface="Times New Roman" panose="02020603050405020304" charset="0"/>
              </a:rPr>
            </a:br>
            <a:endParaRPr lang="en-US" sz="3555"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424815" y="1981200"/>
            <a:ext cx="4832985" cy="4053840"/>
          </a:xfr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r="100000" b="100000"/>
            </a:path>
            <a:tileRect l="-100000" t="-100000"/>
          </a:gradFill>
        </p:spPr>
        <p:txBody>
          <a:bodyPr>
            <a:normAutofit/>
          </a:bodyPr>
          <a:lstStyle/>
          <a:p>
            <a:pPr marL="0" lvl="0" indent="0" algn="ctr">
              <a:buNone/>
            </a:pPr>
            <a:r>
              <a:rPr lang="en-US" altLang="en-GB" sz="1800" dirty="0" smtClean="0"/>
              <a:t>	</a:t>
            </a:r>
            <a:endParaRPr lang="en-US" altLang="en-GB" sz="1800" dirty="0" smtClean="0"/>
          </a:p>
          <a:p>
            <a:pPr marL="0" lvl="0" indent="0" algn="ctr">
              <a:buNone/>
            </a:pPr>
            <a:r>
              <a:rPr lang="en-US" altLang="en-GB" sz="1800" dirty="0" smtClean="0"/>
              <a:t>	</a:t>
            </a:r>
            <a:r>
              <a:rPr lang="en-GB" sz="1800" dirty="0" smtClean="0"/>
              <a:t>JW Marriott provides an excellent service experience to its customers. </a:t>
            </a:r>
            <a:endParaRPr lang="en-GB" sz="1800" dirty="0" smtClean="0"/>
          </a:p>
          <a:p>
            <a:pPr marL="0" lvl="0" indent="0" algn="ctr">
              <a:buNone/>
            </a:pPr>
            <a:endParaRPr lang="en-GB" sz="1800" dirty="0" smtClean="0"/>
          </a:p>
          <a:p>
            <a:pPr marL="0" lvl="0" indent="0" algn="ctr">
              <a:buNone/>
            </a:pPr>
            <a:r>
              <a:rPr lang="en-US" altLang="en-GB" sz="1800" dirty="0" smtClean="0"/>
              <a:t>	</a:t>
            </a:r>
            <a:r>
              <a:rPr lang="en-GB" sz="1800" i="1" dirty="0" smtClean="0"/>
              <a:t>The company ranges between full-service hotel brands and super luxury hotel brands</a:t>
            </a:r>
            <a:r>
              <a:rPr lang="en-GB" sz="1800" dirty="0" smtClean="0"/>
              <a:t> (</a:t>
            </a:r>
            <a:r>
              <a:rPr lang="en-GB" sz="1800" dirty="0" err="1" smtClean="0"/>
              <a:t>DeFranco</a:t>
            </a:r>
            <a:r>
              <a:rPr lang="en-GB" sz="1800" dirty="0" smtClean="0"/>
              <a:t> </a:t>
            </a:r>
            <a:r>
              <a:rPr lang="en-GB" sz="1800" i="1" dirty="0" smtClean="0"/>
              <a:t>et al. </a:t>
            </a:r>
            <a:r>
              <a:rPr lang="en-GB" sz="1800" dirty="0" smtClean="0"/>
              <a:t>2022).</a:t>
            </a:r>
            <a:endParaRPr lang="en-GB" sz="1800" dirty="0" smtClean="0"/>
          </a:p>
          <a:p>
            <a:pPr marL="0" lvl="0" indent="0" algn="ctr">
              <a:buNone/>
            </a:pPr>
            <a:endParaRPr lang="en-GB" sz="1800" dirty="0" smtClean="0"/>
          </a:p>
          <a:p>
            <a:pPr marL="0" lvl="0" indent="0" algn="ctr">
              <a:buNone/>
            </a:pPr>
            <a:r>
              <a:rPr lang="en-US" altLang="en-GB" sz="1800" dirty="0" smtClean="0"/>
              <a:t>	</a:t>
            </a:r>
            <a:r>
              <a:rPr lang="en-GB" sz="1800" dirty="0" smtClean="0"/>
              <a:t>Luxurious travellers and corporate associates are JW Marriott’s main consumers. </a:t>
            </a:r>
            <a:endParaRPr lang="en-US" sz="1800" dirty="0" smtClean="0"/>
          </a:p>
          <a:p>
            <a:pPr lvl="0" algn="ctr"/>
            <a:endParaRPr lang="en-US" sz="1800" dirty="0"/>
          </a:p>
        </p:txBody>
      </p:sp>
      <p:sp>
        <p:nvSpPr>
          <p:cNvPr id="20482" name="AutoShape 2" descr="Importance &amp; Types of Production Management | PDF"/>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20484" name="AutoShape 4" descr="Importance &amp; Types of Production Management | PDF"/>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20486" name="AutoShape 6" descr="Importance &amp; Types of Production Management | PDF"/>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22530" name="AutoShape 2" descr="Leadership: What Are the Characteristics of a Great Lead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4" name="AutoShape 4" descr="Leadership: What Are the Characteristics of a Great Lead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22534" name="AutoShape 6" descr="Leadership: What Are the Characteristics of a Great Lead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pic>
        <p:nvPicPr>
          <p:cNvPr id="21506" name="Picture 2" descr="Target Market - Meaning, Importance, Steps &amp; Example | MBA Skool"/>
          <p:cNvPicPr>
            <a:picLocks noChangeAspect="1" noChangeArrowheads="1"/>
          </p:cNvPicPr>
          <p:nvPr/>
        </p:nvPicPr>
        <p:blipFill>
          <a:blip r:embed="rId1"/>
          <a:srcRect/>
          <a:stretch>
            <a:fillRect/>
          </a:stretch>
        </p:blipFill>
        <p:spPr bwMode="auto">
          <a:xfrm>
            <a:off x="5257800" y="2133600"/>
            <a:ext cx="3823062" cy="36576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239000" cy="762000"/>
          </a:xfrm>
        </p:spPr>
        <p:txBody>
          <a:bodyPr anchor="ctr">
            <a:noAutofit/>
          </a:bodyPr>
          <a:lstStyle/>
          <a:p>
            <a:pPr algn="ctr"/>
            <a:r>
              <a:rPr lang="en-GB" sz="3200" b="1" dirty="0" smtClean="0">
                <a:solidFill>
                  <a:schemeClr val="tx1"/>
                </a:solidFill>
                <a:latin typeface="Times New Roman" panose="02020603050405020304" charset="0"/>
                <a:cs typeface="Times New Roman" panose="02020603050405020304" charset="0"/>
              </a:rPr>
              <a:t>Nature and scope of the guest service facilities in JW Marriott</a:t>
            </a:r>
            <a:endParaRPr lang="en-US" sz="3200" b="1"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193675" y="1676400"/>
            <a:ext cx="4225925" cy="4800600"/>
          </a:xfrm>
          <a:solidFill>
            <a:schemeClr val="tx2">
              <a:lumMod val="40000"/>
              <a:lumOff val="60000"/>
              <a:alpha val="40000"/>
            </a:schemeClr>
          </a:solidFill>
        </p:spPr>
        <p:txBody>
          <a:bodyPr>
            <a:normAutofit/>
          </a:bodyPr>
          <a:lstStyle/>
          <a:p>
            <a:pPr lvl="0" algn="just"/>
            <a:endParaRPr lang="en-GB" sz="1800" b="1" dirty="0" smtClean="0">
              <a:latin typeface="Times New Roman" panose="02020603050405020304" charset="0"/>
              <a:cs typeface="Times New Roman" panose="02020603050405020304" charset="0"/>
            </a:endParaRPr>
          </a:p>
          <a:p>
            <a:pPr lvl="0" algn="just"/>
            <a:r>
              <a:rPr lang="en-GB" sz="1800" b="1" i="1" dirty="0" smtClean="0">
                <a:latin typeface="Times New Roman" panose="02020603050405020304" charset="0"/>
                <a:cs typeface="Times New Roman" panose="02020603050405020304" charset="0"/>
              </a:rPr>
              <a:t>Guest service is developed on delivering a top-notch guest service experience to its customers</a:t>
            </a:r>
            <a:r>
              <a:rPr lang="en-GB" sz="1800" b="1" dirty="0" smtClean="0">
                <a:latin typeface="Times New Roman" panose="02020603050405020304" charset="0"/>
                <a:cs typeface="Times New Roman" panose="02020603050405020304" charset="0"/>
              </a:rPr>
              <a:t> (</a:t>
            </a:r>
            <a:r>
              <a:rPr lang="en-GB" sz="1800" b="1" dirty="0" err="1" smtClean="0">
                <a:latin typeface="Times New Roman" panose="02020603050405020304" charset="0"/>
                <a:cs typeface="Times New Roman" panose="02020603050405020304" charset="0"/>
              </a:rPr>
              <a:t>Malik</a:t>
            </a:r>
            <a:r>
              <a:rPr lang="en-GB" sz="1800" b="1" dirty="0" smtClean="0">
                <a:latin typeface="Times New Roman" panose="02020603050405020304" charset="0"/>
                <a:cs typeface="Times New Roman" panose="02020603050405020304" charset="0"/>
              </a:rPr>
              <a:t> and </a:t>
            </a:r>
            <a:r>
              <a:rPr lang="en-GB" sz="1800" b="1" dirty="0" err="1" smtClean="0">
                <a:latin typeface="Times New Roman" panose="02020603050405020304" charset="0"/>
                <a:cs typeface="Times New Roman" panose="02020603050405020304" charset="0"/>
              </a:rPr>
              <a:t>Ghai</a:t>
            </a:r>
            <a:r>
              <a:rPr lang="en-GB" sz="1800" b="1" dirty="0" smtClean="0">
                <a:latin typeface="Times New Roman" panose="02020603050405020304" charset="0"/>
                <a:cs typeface="Times New Roman" panose="02020603050405020304" charset="0"/>
              </a:rPr>
              <a:t>, 2023).</a:t>
            </a:r>
            <a:endParaRPr lang="en-GB" sz="1800" b="1" dirty="0" smtClean="0">
              <a:latin typeface="Times New Roman" panose="02020603050405020304" charset="0"/>
              <a:cs typeface="Times New Roman" panose="02020603050405020304" charset="0"/>
            </a:endParaRPr>
          </a:p>
          <a:p>
            <a:pPr marL="0" lvl="0" indent="0" algn="just">
              <a:buNone/>
            </a:pPr>
            <a:endParaRPr lang="en-US" sz="1800" b="1" dirty="0" smtClean="0">
              <a:latin typeface="Times New Roman" panose="02020603050405020304" charset="0"/>
              <a:cs typeface="Times New Roman" panose="02020603050405020304" charset="0"/>
            </a:endParaRPr>
          </a:p>
          <a:p>
            <a:pPr lvl="0" algn="just"/>
            <a:r>
              <a:rPr lang="en-GB" sz="1800" b="1" i="1" dirty="0" smtClean="0">
                <a:latin typeface="Times New Roman" panose="02020603050405020304" charset="0"/>
                <a:cs typeface="Times New Roman" panose="02020603050405020304" charset="0"/>
              </a:rPr>
              <a:t>JW Marriott has designed its service quality based on personal experience</a:t>
            </a:r>
            <a:r>
              <a:rPr lang="en-GB" sz="1800" b="1" dirty="0" smtClean="0">
                <a:latin typeface="Times New Roman" panose="02020603050405020304" charset="0"/>
                <a:cs typeface="Times New Roman" panose="02020603050405020304" charset="0"/>
              </a:rPr>
              <a:t> (</a:t>
            </a:r>
            <a:r>
              <a:rPr lang="en-GB" sz="1800" b="1" dirty="0" err="1" smtClean="0">
                <a:latin typeface="Times New Roman" panose="02020603050405020304" charset="0"/>
                <a:cs typeface="Times New Roman" panose="02020603050405020304" charset="0"/>
              </a:rPr>
              <a:t>Khalimova</a:t>
            </a:r>
            <a:r>
              <a:rPr lang="en-GB" sz="1800" b="1" dirty="0" smtClean="0">
                <a:latin typeface="Times New Roman" panose="02020603050405020304" charset="0"/>
                <a:cs typeface="Times New Roman" panose="02020603050405020304" charset="0"/>
              </a:rPr>
              <a:t>, 2020).</a:t>
            </a:r>
            <a:endParaRPr lang="en-GB" sz="1800" b="1" dirty="0" smtClean="0">
              <a:latin typeface="Times New Roman" panose="02020603050405020304" charset="0"/>
              <a:cs typeface="Times New Roman" panose="02020603050405020304" charset="0"/>
            </a:endParaRPr>
          </a:p>
          <a:p>
            <a:pPr marL="0" lvl="0" indent="0" algn="just">
              <a:buNone/>
            </a:pPr>
            <a:endParaRPr lang="en-US" sz="1800" b="1" dirty="0" smtClean="0">
              <a:latin typeface="Times New Roman" panose="02020603050405020304" charset="0"/>
              <a:cs typeface="Times New Roman" panose="02020603050405020304" charset="0"/>
            </a:endParaRPr>
          </a:p>
          <a:p>
            <a:pPr lvl="0" algn="just"/>
            <a:r>
              <a:rPr lang="en-GB" sz="1800" b="1" dirty="0" smtClean="0">
                <a:latin typeface="Times New Roman" panose="02020603050405020304" charset="0"/>
                <a:cs typeface="Times New Roman" panose="02020603050405020304" charset="0"/>
              </a:rPr>
              <a:t>It helps the company to facilitate the service based on the requirements of the customers. </a:t>
            </a:r>
            <a:endParaRPr lang="en-US" sz="1800" b="1" dirty="0" smtClean="0">
              <a:latin typeface="Times New Roman" panose="02020603050405020304" charset="0"/>
              <a:cs typeface="Times New Roman" panose="02020603050405020304" charset="0"/>
            </a:endParaRPr>
          </a:p>
          <a:p>
            <a:pPr lvl="0" algn="just"/>
            <a:endParaRPr lang="en-US" sz="1800" b="1" dirty="0">
              <a:latin typeface="Times New Roman" panose="02020603050405020304" charset="0"/>
              <a:cs typeface="Times New Roman" panose="02020603050405020304" charset="0"/>
            </a:endParaRPr>
          </a:p>
        </p:txBody>
      </p:sp>
      <p:sp>
        <p:nvSpPr>
          <p:cNvPr id="20482" name="AutoShape 2" descr="Nike Code Leadership Standar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sp>
        <p:nvSpPr>
          <p:cNvPr id="20484" name="AutoShape 4" descr="Five Tips for Transitioning Into a Leadership Role • TechNotes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dirty="0">
              <a:latin typeface="Arial" panose="020B0604020202020204" pitchFamily="34" charset="0"/>
            </a:endParaRPr>
          </a:p>
        </p:txBody>
      </p:sp>
      <p:pic>
        <p:nvPicPr>
          <p:cNvPr id="19460" name="Picture 4" descr="11 Reasons Customer Service is Important (When You Already Know It Is)"/>
          <p:cNvPicPr>
            <a:picLocks noChangeAspect="1" noChangeArrowheads="1"/>
          </p:cNvPicPr>
          <p:nvPr/>
        </p:nvPicPr>
        <p:blipFill>
          <a:blip r:embed="rId1"/>
          <a:srcRect/>
          <a:stretch>
            <a:fillRect/>
          </a:stretch>
        </p:blipFill>
        <p:spPr bwMode="auto">
          <a:xfrm>
            <a:off x="4876800" y="1600200"/>
            <a:ext cx="3957983" cy="48768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1000"/>
            <a:ext cx="7239000" cy="1143000"/>
          </a:xfrm>
        </p:spPr>
        <p:txBody>
          <a:bodyPr anchor="ctr">
            <a:normAutofit/>
          </a:bodyPr>
          <a:lstStyle/>
          <a:p>
            <a:pPr algn="ctr"/>
            <a:r>
              <a:rPr lang="en-GB" sz="3200" b="1" dirty="0" smtClean="0">
                <a:solidFill>
                  <a:schemeClr val="tx1"/>
                </a:solidFill>
                <a:sym typeface="+mn-ea"/>
              </a:rPr>
              <a:t>Nature and scope of the guest service facilities in JW Marriott</a:t>
            </a:r>
            <a:endParaRPr lang="en-US" sz="3200" b="1" dirty="0">
              <a:solidFill>
                <a:schemeClr val="tx1"/>
              </a:solidFill>
            </a:endParaRPr>
          </a:p>
        </p:txBody>
      </p:sp>
      <p:sp>
        <p:nvSpPr>
          <p:cNvPr id="3" name="Content Placeholder 2"/>
          <p:cNvSpPr>
            <a:spLocks noGrp="1"/>
          </p:cNvSpPr>
          <p:nvPr>
            <p:ph idx="1"/>
          </p:nvPr>
        </p:nvSpPr>
        <p:spPr>
          <a:xfrm>
            <a:off x="381000" y="1676400"/>
            <a:ext cx="8382000" cy="3889375"/>
          </a:xfrm>
          <a:solidFill>
            <a:schemeClr val="tx2">
              <a:lumMod val="40000"/>
              <a:lumOff val="60000"/>
              <a:alpha val="40000"/>
            </a:schemeClr>
          </a:solidFill>
        </p:spPr>
        <p:txBody>
          <a:bodyPr>
            <a:normAutofit/>
          </a:bodyPr>
          <a:lstStyle/>
          <a:p>
            <a:pPr lvl="0"/>
            <a:endParaRPr lang="en-GB" sz="1800" dirty="0" smtClean="0"/>
          </a:p>
          <a:p>
            <a:pPr lvl="0"/>
            <a:r>
              <a:rPr lang="en-GB" sz="1800" dirty="0" smtClean="0">
                <a:cs typeface="Arial" panose="020B0604020202020204" pitchFamily="34" charset="0"/>
              </a:rPr>
              <a:t>Seamless orchestration helps JW Marriott to provide an everlasting experience.</a:t>
            </a:r>
            <a:endParaRPr lang="en-GB" sz="1800" dirty="0" smtClean="0">
              <a:cs typeface="Arial" panose="020B0604020202020204" pitchFamily="34" charset="0"/>
            </a:endParaRPr>
          </a:p>
          <a:p>
            <a:pPr marL="0" lvl="0" indent="0">
              <a:buNone/>
            </a:pPr>
            <a:endParaRPr lang="en-US" sz="1800" dirty="0" smtClean="0">
              <a:cs typeface="Arial" panose="020B0604020202020204" pitchFamily="34" charset="0"/>
            </a:endParaRPr>
          </a:p>
          <a:p>
            <a:pPr lvl="0"/>
            <a:r>
              <a:rPr lang="en-GB" sz="1800" dirty="0" smtClean="0">
                <a:cs typeface="Arial" panose="020B0604020202020204" pitchFamily="34" charset="0"/>
              </a:rPr>
              <a:t>The company crafts their service based on the advocacy of experience facilitation.</a:t>
            </a:r>
            <a:endParaRPr lang="en-GB" sz="1800" dirty="0" smtClean="0">
              <a:cs typeface="Arial" panose="020B0604020202020204" pitchFamily="34" charset="0"/>
            </a:endParaRPr>
          </a:p>
          <a:p>
            <a:pPr marL="0" lvl="0" indent="0">
              <a:buNone/>
            </a:pPr>
            <a:endParaRPr lang="en-US" sz="1800" dirty="0" smtClean="0">
              <a:cs typeface="Arial" panose="020B0604020202020204" pitchFamily="34" charset="0"/>
            </a:endParaRPr>
          </a:p>
          <a:p>
            <a:pPr lvl="0"/>
            <a:r>
              <a:rPr lang="en-GB" sz="1800" dirty="0" smtClean="0">
                <a:cs typeface="Arial" panose="020B0604020202020204" pitchFamily="34" charset="0"/>
              </a:rPr>
              <a:t>The scope of guest service facilities in JW Marriott is involved in accounting for the entire service starting from check-ins to getting feedback from the customers.</a:t>
            </a:r>
            <a:endParaRPr lang="en-US" sz="1800" dirty="0" smtClean="0">
              <a:cs typeface="Arial" panose="020B0604020202020204" pitchFamily="34" charset="0"/>
            </a:endParaRPr>
          </a:p>
          <a:p>
            <a:pPr lvl="0" algn="just"/>
            <a:endParaRPr lang="en-US" sz="1800" dirty="0" smtClean="0">
              <a:cs typeface="Arial" panose="020B0604020202020204"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609600"/>
            <a:ext cx="7239000" cy="609600"/>
          </a:xfrm>
        </p:spPr>
        <p:txBody>
          <a:bodyPr>
            <a:noAutofit/>
          </a:bodyPr>
          <a:lstStyle/>
          <a:p>
            <a:pPr algn="ctr"/>
            <a:r>
              <a:rPr lang="en-GB" sz="3200" b="1" dirty="0" smtClean="0">
                <a:solidFill>
                  <a:schemeClr val="tx1"/>
                </a:solidFill>
              </a:rPr>
              <a:t>ROLE OF GUEST SERVICE FACILITIES IN JW MARRIOTT</a:t>
            </a:r>
            <a:endParaRPr lang="en-US" sz="3200" b="1" dirty="0">
              <a:solidFill>
                <a:schemeClr val="tx1"/>
              </a:solidFill>
            </a:endParaRPr>
          </a:p>
        </p:txBody>
      </p:sp>
      <p:sp>
        <p:nvSpPr>
          <p:cNvPr id="3" name="Content Placeholder 2"/>
          <p:cNvSpPr>
            <a:spLocks noGrp="1"/>
          </p:cNvSpPr>
          <p:nvPr>
            <p:ph idx="1"/>
          </p:nvPr>
        </p:nvSpPr>
        <p:spPr>
          <a:xfrm>
            <a:off x="228600" y="1524000"/>
            <a:ext cx="4267200" cy="4495800"/>
          </a:xfrm>
          <a:solidFill>
            <a:schemeClr val="tx2">
              <a:lumMod val="40000"/>
              <a:lumOff val="60000"/>
              <a:alpha val="40000"/>
            </a:schemeClr>
          </a:solidFill>
        </p:spPr>
        <p:txBody>
          <a:bodyPr>
            <a:noAutofit/>
          </a:bodyPr>
          <a:lstStyle/>
          <a:p>
            <a:pPr lvl="0" algn="just"/>
            <a:r>
              <a:rPr lang="en-GB" sz="1800" dirty="0" smtClean="0"/>
              <a:t>World-class service and exciting facilities are a due responsibility of the guest service facilities in JW Marriott (JW Marriott, 2023). </a:t>
            </a:r>
            <a:endParaRPr lang="en-US" sz="1800" dirty="0" smtClean="0"/>
          </a:p>
          <a:p>
            <a:pPr lvl="0" algn="just"/>
            <a:r>
              <a:rPr lang="en-GB" sz="1800" dirty="0" smtClean="0"/>
              <a:t>The company envies the personal experience of the customers with the company. </a:t>
            </a:r>
            <a:endParaRPr lang="en-US" sz="1800" dirty="0" smtClean="0"/>
          </a:p>
          <a:p>
            <a:pPr lvl="0" algn="just"/>
            <a:r>
              <a:rPr lang="en-GB" sz="1800" dirty="0" smtClean="0"/>
              <a:t>Crafting of the company service quality is based on the individual experience of the customers. </a:t>
            </a:r>
            <a:endParaRPr lang="en-US" sz="1800" dirty="0" smtClean="0"/>
          </a:p>
          <a:p>
            <a:pPr lvl="0" algn="just"/>
            <a:r>
              <a:rPr lang="en-GB" sz="1800" dirty="0" smtClean="0"/>
              <a:t>The envisioned experience helps the consumer in getting their requirement valued in JW Marriott which leads to customer satisfaction. </a:t>
            </a:r>
            <a:endParaRPr lang="en-US" sz="1800" dirty="0"/>
          </a:p>
        </p:txBody>
      </p:sp>
      <p:pic>
        <p:nvPicPr>
          <p:cNvPr id="15362" name="Picture 2" descr="Top 5 Benefits of Customer Satisfaction"/>
          <p:cNvPicPr>
            <a:picLocks noChangeAspect="1" noChangeArrowheads="1"/>
          </p:cNvPicPr>
          <p:nvPr/>
        </p:nvPicPr>
        <p:blipFill>
          <a:blip r:embed="rId1"/>
          <a:srcRect b="13542"/>
          <a:stretch>
            <a:fillRect/>
          </a:stretch>
        </p:blipFill>
        <p:spPr bwMode="auto">
          <a:xfrm>
            <a:off x="4648200" y="1981200"/>
            <a:ext cx="4347990" cy="28194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239000" cy="1143000"/>
          </a:xfrm>
        </p:spPr>
        <p:txBody>
          <a:bodyPr anchor="ctr">
            <a:normAutofit fontScale="90000"/>
          </a:bodyPr>
          <a:lstStyle/>
          <a:p>
            <a:pPr algn="ctr"/>
            <a:r>
              <a:rPr lang="en-GB" sz="3200" b="1" dirty="0" smtClean="0">
                <a:solidFill>
                  <a:schemeClr val="tx1"/>
                </a:solidFill>
                <a:latin typeface="Times New Roman" panose="02020603050405020304" charset="0"/>
                <a:cs typeface="Times New Roman" panose="02020603050405020304" charset="0"/>
              </a:rPr>
              <a:t>DISCUSSION OF THE ROLE AND FUNCTION OF GUEST SERVICE FACILITIES</a:t>
            </a:r>
            <a:endParaRPr lang="en-GB" sz="3200" b="1" dirty="0" smtClean="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228600" y="1600200"/>
            <a:ext cx="8610600" cy="4814888"/>
          </a:xfrm>
          <a:solidFill>
            <a:schemeClr val="tx2">
              <a:lumMod val="40000"/>
              <a:lumOff val="60000"/>
              <a:alpha val="40000"/>
            </a:schemeClr>
          </a:solidFill>
        </p:spPr>
        <p:txBody>
          <a:bodyPr>
            <a:normAutofit/>
          </a:bodyPr>
          <a:lstStyle/>
          <a:p>
            <a:pPr marL="0" lvl="0" indent="0">
              <a:buNone/>
            </a:pPr>
            <a:endParaRPr lang="en-GB" sz="1800" dirty="0" smtClean="0"/>
          </a:p>
          <a:p>
            <a:pPr lvl="0" fontAlgn="auto">
              <a:lnSpc>
                <a:spcPct val="150000"/>
              </a:lnSpc>
              <a:spcBef>
                <a:spcPts val="0"/>
              </a:spcBef>
            </a:pPr>
            <a:r>
              <a:rPr lang="en-GB" sz="2000" dirty="0" smtClean="0"/>
              <a:t>Guest service's primary responsibility is maintaining the entire process to serve the customers. </a:t>
            </a:r>
            <a:endParaRPr lang="en-US" sz="2000" dirty="0" smtClean="0"/>
          </a:p>
          <a:p>
            <a:pPr lvl="0" fontAlgn="auto">
              <a:lnSpc>
                <a:spcPct val="150000"/>
              </a:lnSpc>
              <a:spcBef>
                <a:spcPts val="0"/>
              </a:spcBef>
            </a:pPr>
            <a:r>
              <a:rPr lang="en-GB" sz="2000" i="1" dirty="0" smtClean="0"/>
              <a:t>Being attentive, and courteous and maintaining service facilities is the primary function of guest service facilities</a:t>
            </a:r>
            <a:r>
              <a:rPr lang="en-GB" sz="2000" dirty="0" smtClean="0"/>
              <a:t> (</a:t>
            </a:r>
            <a:r>
              <a:rPr lang="en-GB" sz="2000" dirty="0" err="1" smtClean="0"/>
              <a:t>Khatri</a:t>
            </a:r>
            <a:r>
              <a:rPr lang="en-GB" sz="2000" dirty="0" smtClean="0"/>
              <a:t> and </a:t>
            </a:r>
            <a:r>
              <a:rPr lang="en-GB" sz="2000" dirty="0" err="1" smtClean="0"/>
              <a:t>Maheshwari</a:t>
            </a:r>
            <a:r>
              <a:rPr lang="en-GB" sz="2000" dirty="0" smtClean="0"/>
              <a:t>, 2022). </a:t>
            </a:r>
            <a:endParaRPr lang="en-US" sz="2000" dirty="0" smtClean="0"/>
          </a:p>
          <a:p>
            <a:pPr lvl="0" fontAlgn="auto">
              <a:lnSpc>
                <a:spcPct val="150000"/>
              </a:lnSpc>
              <a:spcBef>
                <a:spcPts val="0"/>
              </a:spcBef>
            </a:pPr>
            <a:r>
              <a:rPr lang="en-GB" sz="2000" dirty="0" smtClean="0"/>
              <a:t>Understanding the experience served through the after-service function helps in understanding the effectiveness of the service provided. </a:t>
            </a:r>
            <a:endParaRPr lang="en-US" sz="2000" dirty="0" smtClean="0"/>
          </a:p>
          <a:p>
            <a:pPr lvl="0" fontAlgn="auto">
              <a:lnSpc>
                <a:spcPct val="150000"/>
              </a:lnSpc>
              <a:spcBef>
                <a:spcPts val="0"/>
              </a:spcBef>
            </a:pPr>
            <a:r>
              <a:rPr lang="en-GB" sz="2000" dirty="0" smtClean="0"/>
              <a:t>Thus the value implication of guest service facilities assists JW Marriott to deliver an enhanced customer experience to its customers. </a:t>
            </a:r>
            <a:endParaRPr lang="en-US" sz="2000" dirty="0" smtClean="0"/>
          </a:p>
          <a:p>
            <a:pPr lvl="0" algn="just"/>
            <a:endParaRPr lang="en-US" sz="20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239000" cy="1143000"/>
          </a:xfrm>
        </p:spPr>
        <p:txBody>
          <a:bodyPr anchor="ctr">
            <a:normAutofit/>
          </a:bodyPr>
          <a:lstStyle/>
          <a:p>
            <a:pPr algn="ctr"/>
            <a:r>
              <a:rPr lang="en-GB" sz="3200" b="1" dirty="0" smtClean="0">
                <a:solidFill>
                  <a:schemeClr val="tx1"/>
                </a:solidFill>
              </a:rPr>
              <a:t>IMPORTANCE OF HOSPITALITY SERVICES</a:t>
            </a:r>
            <a:endParaRPr lang="en-US" sz="3200" b="1" dirty="0">
              <a:solidFill>
                <a:schemeClr val="tx1"/>
              </a:solidFill>
            </a:endParaRPr>
          </a:p>
        </p:txBody>
      </p:sp>
      <p:sp>
        <p:nvSpPr>
          <p:cNvPr id="3" name="Content Placeholder 2"/>
          <p:cNvSpPr>
            <a:spLocks noGrp="1"/>
          </p:cNvSpPr>
          <p:nvPr>
            <p:ph idx="1"/>
          </p:nvPr>
        </p:nvSpPr>
        <p:spPr>
          <a:xfrm>
            <a:off x="228600" y="1447800"/>
            <a:ext cx="8534400" cy="4876800"/>
          </a:xfrm>
          <a:solidFill>
            <a:schemeClr val="bg2">
              <a:lumMod val="75000"/>
              <a:alpha val="40000"/>
            </a:schemeClr>
          </a:solidFill>
        </p:spPr>
        <p:txBody>
          <a:bodyPr>
            <a:noAutofit/>
          </a:bodyPr>
          <a:lstStyle/>
          <a:p>
            <a:pPr lvl="0"/>
            <a:r>
              <a:rPr lang="en-GB" sz="1800" i="1" dirty="0" smtClean="0"/>
              <a:t>Enveloping service experience acts as a priority for hotels</a:t>
            </a:r>
            <a:r>
              <a:rPr lang="en-GB" sz="1800" dirty="0" smtClean="0"/>
              <a:t> (Ishizaka </a:t>
            </a:r>
            <a:r>
              <a:rPr lang="en-GB" sz="1800" i="1" dirty="0" smtClean="0"/>
              <a:t>et al. </a:t>
            </a:r>
            <a:r>
              <a:rPr lang="en-GB" sz="1800" dirty="0" smtClean="0"/>
              <a:t>2019).</a:t>
            </a:r>
            <a:endParaRPr lang="en-US" sz="1800" dirty="0" smtClean="0"/>
          </a:p>
          <a:p>
            <a:pPr lvl="0"/>
            <a:r>
              <a:rPr lang="en-GB" sz="1800" i="1" dirty="0" smtClean="0"/>
              <a:t>Hospitality service ensures courteous and efficient value to the customers in meeting their requirements</a:t>
            </a:r>
            <a:r>
              <a:rPr lang="en-GB" sz="1800" dirty="0" smtClean="0"/>
              <a:t> (</a:t>
            </a:r>
            <a:r>
              <a:rPr lang="en-GB" sz="1800" dirty="0" err="1" smtClean="0"/>
              <a:t>Karamaşa</a:t>
            </a:r>
            <a:r>
              <a:rPr lang="en-GB" sz="1800" dirty="0" smtClean="0"/>
              <a:t>, 2021). </a:t>
            </a:r>
            <a:endParaRPr lang="en-US" sz="1800" dirty="0" smtClean="0"/>
          </a:p>
          <a:p>
            <a:pPr lvl="0"/>
            <a:r>
              <a:rPr lang="en-GB" sz="1800" dirty="0" smtClean="0"/>
              <a:t>The importance of hospitality service ensures providing a positive and mindful experience to its customers</a:t>
            </a:r>
            <a:endParaRPr lang="en-US" sz="1800" dirty="0" smtClean="0"/>
          </a:p>
          <a:p>
            <a:pPr lvl="0"/>
            <a:r>
              <a:rPr lang="en-GB" sz="1800" dirty="0" smtClean="0"/>
              <a:t>It helps in improving the brand reputation in front of its customers. </a:t>
            </a:r>
            <a:endParaRPr lang="en-US" sz="1800" dirty="0" smtClean="0"/>
          </a:p>
          <a:p>
            <a:pPr marL="0" lvl="0" indent="0">
              <a:buNone/>
            </a:pPr>
            <a:endParaRPr lang="en-US" sz="18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229600" cy="1143000"/>
          </a:xfrm>
        </p:spPr>
        <p:txBody>
          <a:bodyPr anchor="ctr">
            <a:normAutofit/>
          </a:bodyPr>
          <a:lstStyle/>
          <a:p>
            <a:pPr algn="ctr"/>
            <a:r>
              <a:rPr lang="en-GB" sz="3200" b="1" dirty="0" smtClean="0">
                <a:solidFill>
                  <a:schemeClr val="tx1"/>
                </a:solidFill>
                <a:latin typeface="Times New Roman" panose="02020603050405020304" charset="0"/>
                <a:cs typeface="Times New Roman" panose="02020603050405020304" charset="0"/>
              </a:rPr>
              <a:t>ROLE OF HOTELS IN MEETING GUEST SERVICE FACILITIES </a:t>
            </a:r>
            <a:endParaRPr lang="en-US" sz="3200" b="1"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76200" y="1524000"/>
            <a:ext cx="8839200" cy="3048000"/>
          </a:xfrm>
          <a:solidFill>
            <a:schemeClr val="tx2">
              <a:lumMod val="40000"/>
              <a:lumOff val="60000"/>
              <a:alpha val="40000"/>
            </a:schemeClr>
          </a:solidFill>
        </p:spPr>
        <p:txBody>
          <a:bodyPr>
            <a:normAutofit/>
          </a:bodyPr>
          <a:lstStyle/>
          <a:p>
            <a:pPr lvl="0"/>
            <a:r>
              <a:rPr lang="en-GB" sz="1800" i="1" dirty="0" smtClean="0"/>
              <a:t>The optimal function of hotels is to deliver a value-based experience to their customers</a:t>
            </a:r>
            <a:r>
              <a:rPr lang="en-GB" sz="1800" dirty="0" smtClean="0"/>
              <a:t> (</a:t>
            </a:r>
            <a:r>
              <a:rPr lang="en-GB" sz="1800" dirty="0" err="1" smtClean="0"/>
              <a:t>Khalifa</a:t>
            </a:r>
            <a:r>
              <a:rPr lang="en-GB" sz="1800" dirty="0" smtClean="0"/>
              <a:t>, </a:t>
            </a:r>
            <a:r>
              <a:rPr lang="en-GB" sz="1800" dirty="0" err="1" smtClean="0"/>
              <a:t>Thrung</a:t>
            </a:r>
            <a:r>
              <a:rPr lang="en-GB" sz="1800" dirty="0" smtClean="0"/>
              <a:t> and </a:t>
            </a:r>
            <a:r>
              <a:rPr lang="en-GB" sz="1800" dirty="0" err="1" smtClean="0"/>
              <a:t>Hossain</a:t>
            </a:r>
            <a:r>
              <a:rPr lang="en-GB" sz="1800" dirty="0" smtClean="0"/>
              <a:t>, 2022).</a:t>
            </a:r>
            <a:endParaRPr lang="en-US" sz="1800" dirty="0" smtClean="0"/>
          </a:p>
          <a:p>
            <a:pPr lvl="0"/>
            <a:r>
              <a:rPr lang="en-GB" sz="1800" dirty="0" smtClean="0"/>
              <a:t>The role of the hotel in meeting guest expectations is based on the optimal function to support the responsibilities undertaken by hotels. </a:t>
            </a:r>
            <a:endParaRPr lang="en-US" sz="1800" dirty="0" smtClean="0"/>
          </a:p>
          <a:p>
            <a:pPr lvl="0"/>
            <a:r>
              <a:rPr lang="en-GB" sz="1800" dirty="0" smtClean="0"/>
              <a:t>Check-ins, delivering excellent room quality and different other additional services are a few of the expected outcomes of hotels. </a:t>
            </a:r>
            <a:endParaRPr lang="en-US" sz="1800" dirty="0" smtClean="0"/>
          </a:p>
          <a:p>
            <a:pPr lvl="0" algn="just"/>
            <a:endParaRPr lang="en-US" sz="1800"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7239000" cy="1143000"/>
          </a:xfrm>
        </p:spPr>
        <p:txBody>
          <a:bodyPr anchor="ctr">
            <a:normAutofit/>
          </a:bodyPr>
          <a:lstStyle/>
          <a:p>
            <a:pPr algn="ctr"/>
            <a:r>
              <a:rPr lang="en-GB" sz="3200" b="1" dirty="0" smtClean="0">
                <a:solidFill>
                  <a:schemeClr val="tx1"/>
                </a:solidFill>
                <a:latin typeface="Times New Roman" panose="02020603050405020304" charset="0"/>
                <a:cs typeface="Times New Roman" panose="02020603050405020304" charset="0"/>
                <a:sym typeface="+mn-ea"/>
              </a:rPr>
              <a:t>ROLE OF HOTELS IN MEETING GUEST SERVICE FACILITIES</a:t>
            </a:r>
            <a:endParaRPr lang="en-US" sz="3200"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152400" y="1219200"/>
            <a:ext cx="8763000" cy="1524000"/>
          </a:xfrm>
          <a:solidFill>
            <a:schemeClr val="tx2">
              <a:lumMod val="40000"/>
              <a:lumOff val="60000"/>
              <a:alpha val="40000"/>
            </a:schemeClr>
          </a:solidFill>
        </p:spPr>
        <p:txBody>
          <a:bodyPr>
            <a:normAutofit/>
          </a:bodyPr>
          <a:lstStyle/>
          <a:p>
            <a:pPr lvl="0"/>
            <a:r>
              <a:rPr lang="en-GB" sz="1800" dirty="0" smtClean="0"/>
              <a:t>Digitalisation and maintaining safety policies are the different integrated services that act as the primary function of guest service facilities. </a:t>
            </a:r>
            <a:endParaRPr lang="en-US" sz="1800" dirty="0" smtClean="0"/>
          </a:p>
          <a:p>
            <a:pPr lvl="0"/>
            <a:r>
              <a:rPr lang="en-GB" sz="1800" dirty="0" smtClean="0"/>
              <a:t>Based on the feedback and understanding of the primary functions help hotels to craft their service. 	</a:t>
            </a:r>
            <a:endParaRPr lang="en-US" sz="1800" dirty="0" smtClean="0"/>
          </a:p>
          <a:p>
            <a:pPr algn="just"/>
            <a:endParaRPr lang="en-US" sz="1800" dirty="0"/>
          </a:p>
        </p:txBody>
      </p:sp>
      <p:pic>
        <p:nvPicPr>
          <p:cNvPr id="5" name="Picture 2" descr="9 Facilities That Hotel Management Must Offer To Its Guests"/>
          <p:cNvPicPr>
            <a:picLocks noChangeAspect="1" noChangeArrowheads="1"/>
          </p:cNvPicPr>
          <p:nvPr/>
        </p:nvPicPr>
        <p:blipFill>
          <a:blip r:embed="rId1"/>
          <a:srcRect/>
          <a:stretch>
            <a:fillRect/>
          </a:stretch>
        </p:blipFill>
        <p:spPr bwMode="auto">
          <a:xfrm>
            <a:off x="381000" y="2895600"/>
            <a:ext cx="8382000" cy="35814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229600" cy="1143000"/>
          </a:xfrm>
        </p:spPr>
        <p:txBody>
          <a:bodyPr anchor="ctr">
            <a:normAutofit/>
          </a:bodyPr>
          <a:lstStyle/>
          <a:p>
            <a:pPr algn="ctr"/>
            <a:r>
              <a:rPr lang="en-GB" sz="3200" b="1" dirty="0" smtClean="0">
                <a:solidFill>
                  <a:schemeClr val="tx1"/>
                </a:solidFill>
                <a:latin typeface="Times New Roman" panose="02020603050405020304" charset="0"/>
                <a:cs typeface="Times New Roman" panose="02020603050405020304" charset="0"/>
              </a:rPr>
              <a:t> CONCLUSION </a:t>
            </a:r>
            <a:endParaRPr lang="en-US" sz="3200" b="1"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457200" y="1609416"/>
            <a:ext cx="8229600" cy="4638984"/>
          </a:xfrm>
          <a:solidFill>
            <a:schemeClr val="tx2">
              <a:lumMod val="40000"/>
              <a:lumOff val="60000"/>
              <a:alpha val="40000"/>
            </a:schemeClr>
          </a:solidFill>
        </p:spPr>
        <p:txBody>
          <a:bodyPr>
            <a:normAutofit/>
          </a:bodyPr>
          <a:lstStyle/>
          <a:p>
            <a:pPr lvl="0"/>
            <a:r>
              <a:rPr lang="en-GB" sz="1800" dirty="0" smtClean="0"/>
              <a:t>JW Marriott focuses on improving the personal experience.</a:t>
            </a:r>
            <a:endParaRPr lang="en-US" sz="1800" dirty="0" smtClean="0"/>
          </a:p>
          <a:p>
            <a:pPr lvl="0"/>
            <a:r>
              <a:rPr lang="en-GB" sz="1800" dirty="0" smtClean="0"/>
              <a:t>It helps in maintaining the quality of service.</a:t>
            </a:r>
            <a:endParaRPr lang="en-US" sz="1800" dirty="0" smtClean="0"/>
          </a:p>
          <a:p>
            <a:pPr lvl="0"/>
            <a:r>
              <a:rPr lang="en-GB" sz="1800" dirty="0" smtClean="0"/>
              <a:t>Top-notch service equality and experience help the company to cater to the requirements of its customers. </a:t>
            </a:r>
            <a:endParaRPr lang="en-GB" sz="1800" dirty="0" smtClean="0"/>
          </a:p>
          <a:p>
            <a:pPr lvl="0"/>
            <a:r>
              <a:rPr lang="en-US" sz="1800" dirty="0" smtClean="0"/>
              <a:t>It can be concluded from the above study, that JW Marriott highly focuses on personal experiences to maintain the quality of effectiveness for its customers. </a:t>
            </a:r>
            <a:endParaRPr lang="en-US" sz="1800" dirty="0" smtClean="0"/>
          </a:p>
          <a:p>
            <a:pPr lvl="0"/>
            <a:r>
              <a:rPr lang="en-US" sz="1800" dirty="0" smtClean="0"/>
              <a:t>The hospitality and guest service facilities of the company are built on delivering top-notch service experiences to its customers. </a:t>
            </a:r>
            <a:endParaRPr lang="en-US" sz="1800" dirty="0" smtClean="0"/>
          </a:p>
          <a:p>
            <a:pPr lvl="0"/>
            <a:endParaRPr lang="en-US" sz="1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239000" cy="899160"/>
          </a:xfrm>
        </p:spPr>
        <p:txBody>
          <a:bodyPr anchor="ctr">
            <a:normAutofit/>
          </a:bodyPr>
          <a:lstStyle/>
          <a:p>
            <a:pPr algn="ctr"/>
            <a:r>
              <a:rPr lang="en-GB" sz="3200" b="1" dirty="0" smtClean="0">
                <a:solidFill>
                  <a:schemeClr val="tx1"/>
                </a:solidFill>
                <a:latin typeface="Times New Roman" panose="02020603050405020304" charset="0"/>
                <a:cs typeface="Times New Roman" panose="02020603050405020304" charset="0"/>
              </a:rPr>
              <a:t>REFERENCES</a:t>
            </a:r>
            <a:endParaRPr lang="en-US" sz="3200" b="1" dirty="0">
              <a:solidFill>
                <a:schemeClr val="tx1"/>
              </a:solidFill>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0" y="1219200"/>
            <a:ext cx="9144000" cy="4876800"/>
          </a:xfrm>
          <a:solidFill>
            <a:schemeClr val="tx2">
              <a:lumMod val="40000"/>
              <a:lumOff val="60000"/>
              <a:alpha val="40000"/>
            </a:schemeClr>
          </a:solidFill>
        </p:spPr>
        <p:txBody>
          <a:bodyPr>
            <a:noAutofit/>
          </a:bodyPr>
          <a:lstStyle/>
          <a:p>
            <a:r>
              <a:rPr lang="en-GB" sz="1200" dirty="0" smtClean="0"/>
              <a:t>Dai, Y.D., </a:t>
            </a:r>
            <a:r>
              <a:rPr lang="en-GB" sz="1200" dirty="0" err="1" smtClean="0"/>
              <a:t>Altinay</a:t>
            </a:r>
            <a:r>
              <a:rPr lang="en-GB" sz="1200" dirty="0" smtClean="0"/>
              <a:t>, L., </a:t>
            </a:r>
            <a:r>
              <a:rPr lang="en-GB" sz="1200" dirty="0" err="1" smtClean="0"/>
              <a:t>Zhuang</a:t>
            </a:r>
            <a:r>
              <a:rPr lang="en-GB" sz="1200" dirty="0" smtClean="0"/>
              <a:t>, W.L. and Chen, K.T. (2021) Work engagement and job burnout? Roles of regulatory foci, supervisors’ organizational embodiment and psychological ownership. </a:t>
            </a:r>
            <a:r>
              <a:rPr lang="en-GB" sz="1200" i="1" dirty="0" smtClean="0"/>
              <a:t>Journal of Hospitality and Tourism Management, 46</a:t>
            </a:r>
            <a:r>
              <a:rPr lang="en-GB" sz="1200" dirty="0" smtClean="0"/>
              <a:t>, pp.114-122.</a:t>
            </a:r>
            <a:endParaRPr lang="en-US" sz="1200" dirty="0" smtClean="0"/>
          </a:p>
          <a:p>
            <a:r>
              <a:rPr lang="en-GB" sz="1200" dirty="0" err="1" smtClean="0"/>
              <a:t>DeFranco</a:t>
            </a:r>
            <a:r>
              <a:rPr lang="en-GB" sz="1200" dirty="0" smtClean="0"/>
              <a:t>, A., </a:t>
            </a:r>
            <a:r>
              <a:rPr lang="en-GB" sz="1200" dirty="0" err="1" smtClean="0"/>
              <a:t>Koh</a:t>
            </a:r>
            <a:r>
              <a:rPr lang="en-GB" sz="1200" dirty="0" smtClean="0"/>
              <a:t>, Y., </a:t>
            </a:r>
            <a:r>
              <a:rPr lang="en-GB" sz="1200" dirty="0" err="1" smtClean="0"/>
              <a:t>Prem</a:t>
            </a:r>
            <a:r>
              <a:rPr lang="en-GB" sz="1200" dirty="0" smtClean="0"/>
              <a:t>, P. and Love, B. (2022) Inclusion of condominium units in luxury hotels as a diversification strategy: Property performance perspective. </a:t>
            </a:r>
            <a:r>
              <a:rPr lang="en-GB" sz="1200" i="1" dirty="0" smtClean="0"/>
              <a:t>Cornell Hospitality Quarterly, 63</a:t>
            </a:r>
            <a:r>
              <a:rPr lang="en-GB" sz="1200" dirty="0" smtClean="0"/>
              <a:t>(1), pp.108-118.</a:t>
            </a:r>
            <a:endParaRPr lang="en-US" sz="1200" dirty="0" smtClean="0"/>
          </a:p>
          <a:p>
            <a:r>
              <a:rPr lang="en-GB" sz="1200" dirty="0" smtClean="0"/>
              <a:t>Ishizaka, A., </a:t>
            </a:r>
            <a:r>
              <a:rPr lang="en-GB" sz="1200" dirty="0" err="1" smtClean="0"/>
              <a:t>Quintano</a:t>
            </a:r>
            <a:r>
              <a:rPr lang="en-GB" sz="1200" dirty="0" smtClean="0"/>
              <a:t>, A., </a:t>
            </a:r>
            <a:r>
              <a:rPr lang="en-GB" sz="1200" dirty="0" err="1" smtClean="0"/>
              <a:t>Labib</a:t>
            </a:r>
            <a:r>
              <a:rPr lang="en-GB" sz="1200" dirty="0" smtClean="0"/>
              <a:t>, A. and </a:t>
            </a:r>
            <a:r>
              <a:rPr lang="en-GB" sz="1200" dirty="0" err="1" smtClean="0"/>
              <a:t>Apostolakis</a:t>
            </a:r>
            <a:r>
              <a:rPr lang="en-GB" sz="1200" dirty="0" smtClean="0"/>
              <a:t>, A. (2019) Do five-star hotel managers know their customers’ priorities? An AHP-Prioritised scorecard study. </a:t>
            </a:r>
            <a:r>
              <a:rPr lang="en-GB" sz="1200" i="1" dirty="0" err="1" smtClean="0"/>
              <a:t>EuroMed</a:t>
            </a:r>
            <a:r>
              <a:rPr lang="en-GB" sz="1200" i="1" dirty="0" smtClean="0"/>
              <a:t> Journal of Business</a:t>
            </a:r>
            <a:r>
              <a:rPr lang="en-GB" sz="1200" dirty="0" smtClean="0"/>
              <a:t>.</a:t>
            </a:r>
            <a:endParaRPr lang="en-US" sz="1200" dirty="0" smtClean="0"/>
          </a:p>
          <a:p>
            <a:r>
              <a:rPr lang="en-GB" sz="1200" dirty="0" smtClean="0"/>
              <a:t>JW Marriott, (2023) </a:t>
            </a:r>
            <a:r>
              <a:rPr lang="en-GB" sz="1200" i="1" dirty="0" smtClean="0"/>
              <a:t>THE DESTINATION IS ALL YOURS. </a:t>
            </a:r>
            <a:r>
              <a:rPr lang="en-GB" sz="1200" dirty="0" smtClean="0"/>
              <a:t>Available at: </a:t>
            </a:r>
            <a:r>
              <a:rPr lang="en-GB" sz="1200" dirty="0" smtClean="0">
                <a:hlinkClick r:id="rId1"/>
              </a:rPr>
              <a:t>https://jw-marriott.marriott.com/destinations/</a:t>
            </a:r>
            <a:r>
              <a:rPr lang="en-GB" sz="1200" dirty="0" smtClean="0"/>
              <a:t> (Accessed: 7 May 2023) </a:t>
            </a:r>
            <a:endParaRPr lang="en-US" sz="1200" dirty="0" smtClean="0"/>
          </a:p>
          <a:p>
            <a:r>
              <a:rPr lang="en-GB" sz="1200" dirty="0" smtClean="0"/>
              <a:t>JW Marriott, (2023a) </a:t>
            </a:r>
            <a:r>
              <a:rPr lang="en-GB" sz="1200" i="1" dirty="0" smtClean="0"/>
              <a:t>Be Present in Mind, Nourished in Body and Revitalized in Spirit. </a:t>
            </a:r>
            <a:r>
              <a:rPr lang="en-GB" sz="1200" dirty="0" smtClean="0"/>
              <a:t>Available at: </a:t>
            </a:r>
            <a:r>
              <a:rPr lang="en-GB" sz="1200" dirty="0" smtClean="0">
                <a:hlinkClick r:id="rId2"/>
              </a:rPr>
              <a:t>https://jw-marriott.marriott.com/</a:t>
            </a:r>
            <a:r>
              <a:rPr lang="en-GB" sz="1200" dirty="0" smtClean="0"/>
              <a:t> (Accessed: 7 May 2023) </a:t>
            </a:r>
            <a:endParaRPr lang="en-US" sz="1200" dirty="0" smtClean="0"/>
          </a:p>
          <a:p>
            <a:r>
              <a:rPr lang="en-GB" sz="1200" dirty="0" err="1" smtClean="0"/>
              <a:t>Karamaşa</a:t>
            </a:r>
            <a:r>
              <a:rPr lang="en-GB" sz="1200" dirty="0" smtClean="0"/>
              <a:t>, Ç. (2021) Ranking service quality using multi-criteria decision-making methods: Example of </a:t>
            </a:r>
            <a:r>
              <a:rPr lang="en-GB" sz="1200" dirty="0" err="1" smtClean="0"/>
              <a:t>erzurum</a:t>
            </a:r>
            <a:r>
              <a:rPr lang="en-GB" sz="1200" dirty="0" smtClean="0"/>
              <a:t> province. </a:t>
            </a:r>
            <a:r>
              <a:rPr lang="en-GB" sz="1200" i="1" dirty="0" smtClean="0"/>
              <a:t>Journal of process management and new technologies, 9</a:t>
            </a:r>
            <a:r>
              <a:rPr lang="en-GB" sz="1200" dirty="0" smtClean="0"/>
              <a:t>(3-4), pp.1-12.</a:t>
            </a:r>
            <a:endParaRPr lang="en-US" sz="1200" dirty="0" smtClean="0"/>
          </a:p>
          <a:p>
            <a:r>
              <a:rPr lang="en-GB" sz="1200" dirty="0" err="1" smtClean="0"/>
              <a:t>Khalifa</a:t>
            </a:r>
            <a:r>
              <a:rPr lang="en-GB" sz="1200" dirty="0" smtClean="0"/>
              <a:t>, G.S., </a:t>
            </a:r>
            <a:r>
              <a:rPr lang="en-GB" sz="1200" dirty="0" err="1" smtClean="0"/>
              <a:t>Trung</a:t>
            </a:r>
            <a:r>
              <a:rPr lang="en-GB" sz="1200" dirty="0" smtClean="0"/>
              <a:t>, N.V.H. and </a:t>
            </a:r>
            <a:r>
              <a:rPr lang="en-GB" sz="1200" dirty="0" err="1" smtClean="0"/>
              <a:t>Hossain</a:t>
            </a:r>
            <a:r>
              <a:rPr lang="en-GB" sz="1200" dirty="0" smtClean="0"/>
              <a:t>, M.S. (2022) Predicting Customer Engagement Behaviour: The mediating role of hotel functional quality in the Vietnamese Hotel industry. </a:t>
            </a:r>
            <a:r>
              <a:rPr lang="en-GB" sz="1200" i="1" dirty="0" smtClean="0"/>
              <a:t>International Journal of Services and Operations Management, 43</a:t>
            </a:r>
            <a:r>
              <a:rPr lang="en-GB" sz="1200" dirty="0" smtClean="0"/>
              <a:t>(3), pp.312-337.</a:t>
            </a:r>
            <a:endParaRPr lang="en-US" sz="1200" dirty="0" smtClean="0"/>
          </a:p>
          <a:p>
            <a:r>
              <a:rPr lang="en-GB" sz="1200" dirty="0" err="1" smtClean="0"/>
              <a:t>Khalimova</a:t>
            </a:r>
            <a:r>
              <a:rPr lang="en-GB" sz="1200" dirty="0" smtClean="0"/>
              <a:t>, N.J. (2020) Analysis of foreign experience in hotel career enhancement programs. </a:t>
            </a:r>
            <a:r>
              <a:rPr lang="en-GB" sz="1200" i="1" dirty="0" smtClean="0"/>
              <a:t>Central Asian Problems of Modern Science and Education, 2020</a:t>
            </a:r>
            <a:r>
              <a:rPr lang="en-GB" sz="1200" dirty="0" smtClean="0"/>
              <a:t>(2), pp.3-14.</a:t>
            </a:r>
            <a:endParaRPr lang="en-US" sz="1200" dirty="0" smtClean="0"/>
          </a:p>
          <a:p>
            <a:r>
              <a:rPr lang="en-GB" sz="1200" dirty="0" err="1" smtClean="0"/>
              <a:t>Khatri</a:t>
            </a:r>
            <a:r>
              <a:rPr lang="en-GB" sz="1200" dirty="0" smtClean="0"/>
              <a:t>, M. and </a:t>
            </a:r>
            <a:r>
              <a:rPr lang="en-GB" sz="1200" dirty="0" err="1" smtClean="0"/>
              <a:t>Maheshwari</a:t>
            </a:r>
            <a:r>
              <a:rPr lang="en-GB" sz="1200" dirty="0" smtClean="0"/>
              <a:t>, P. (2022) Enhancing Customer Service Experience: A Case of WBL (India). </a:t>
            </a:r>
            <a:r>
              <a:rPr lang="en-GB" sz="1200" i="1" dirty="0" smtClean="0"/>
              <a:t>FIIB Business Review</a:t>
            </a:r>
            <a:r>
              <a:rPr lang="en-GB" sz="1200" dirty="0" smtClean="0"/>
              <a:t>, p.23197145221105715.</a:t>
            </a:r>
            <a:endParaRPr lang="en-US" sz="1200" dirty="0" smtClean="0"/>
          </a:p>
          <a:p>
            <a:r>
              <a:rPr lang="en-GB" sz="1200" dirty="0" err="1" smtClean="0"/>
              <a:t>Malik</a:t>
            </a:r>
            <a:r>
              <a:rPr lang="en-GB" sz="1200" dirty="0" smtClean="0"/>
              <a:t>, A. and </a:t>
            </a:r>
            <a:r>
              <a:rPr lang="en-GB" sz="1200" dirty="0" err="1" smtClean="0"/>
              <a:t>Ghai</a:t>
            </a:r>
            <a:r>
              <a:rPr lang="en-GB" sz="1200" dirty="0" smtClean="0"/>
              <a:t>, S. (2023) Role of CRM in Customer Loyalty and Repeat Purchase Intention: An Analytical Study. </a:t>
            </a:r>
            <a:r>
              <a:rPr lang="en-GB" sz="1200" i="1" dirty="0" smtClean="0"/>
              <a:t>Journal of Informatics Education and Research, 3</a:t>
            </a:r>
            <a:r>
              <a:rPr lang="en-GB" sz="1200" dirty="0" smtClean="0"/>
              <a:t>(1).</a:t>
            </a:r>
            <a:endParaRPr lang="en-US" sz="1200" dirty="0" smtClean="0"/>
          </a:p>
          <a:p>
            <a:endParaRPr lang="en-US" sz="12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1"/>
          <a:srcRect/>
          <a:stretch>
            <a:fillRect/>
          </a:stretch>
        </p:blipFill>
        <p:spPr bwMode="auto">
          <a:xfrm>
            <a:off x="990600" y="2057399"/>
            <a:ext cx="6781800" cy="252592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0</TotalTime>
  <Words>6625</Words>
  <Application>WPS Presentation</Application>
  <PresentationFormat>On-screen Show (4:3)</PresentationFormat>
  <Paragraphs>151</Paragraphs>
  <Slides>14</Slides>
  <Notes>10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14</vt:i4>
      </vt:variant>
    </vt:vector>
  </HeadingPairs>
  <TitlesOfParts>
    <vt:vector size="24" baseType="lpstr">
      <vt:lpstr>Arial</vt:lpstr>
      <vt:lpstr>SimSun</vt:lpstr>
      <vt:lpstr>Wingdings</vt:lpstr>
      <vt:lpstr>Wingdings 2</vt:lpstr>
      <vt:lpstr>Times New Roman</vt:lpstr>
      <vt:lpstr>Microsoft YaHei</vt:lpstr>
      <vt:lpstr>Arial Unicode MS</vt:lpstr>
      <vt:lpstr>Calibri</vt:lpstr>
      <vt:lpstr>Constantia</vt:lpstr>
      <vt:lpstr>Flow</vt:lpstr>
      <vt:lpstr>PowerPoint 演示文稿</vt:lpstr>
      <vt:lpstr>PowerPoint 演示文稿</vt:lpstr>
      <vt:lpstr>INTRODUCTION </vt:lpstr>
      <vt:lpstr>Targeted customers  </vt:lpstr>
      <vt:lpstr>Nature and scope of the guest service facilities in JW Marriott</vt:lpstr>
      <vt:lpstr>Nature and scope of the guest service facilities in JW Marriott</vt:lpstr>
      <vt:lpstr>ROLE OF GUEST SERVICE FACILITIES IN JW MARRIOTT</vt:lpstr>
      <vt:lpstr>DISCUSSION OF THE ROLE AND FUNCTION OF GUEST SERVICE FACILITIES</vt:lpstr>
      <vt:lpstr>IMPORTANCE OF HOSPITALITY SERVICES</vt:lpstr>
      <vt:lpstr>ROLE OF HOTELS IN MEETING GUEST SERVICE FACILITIES </vt:lpstr>
      <vt:lpstr>ROLE OF HOTELS IN MEETING GUEST SERVICE FACILITIES</vt:lpstr>
      <vt:lpstr> CONCLUSION </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home</cp:lastModifiedBy>
  <cp:revision>15</cp:revision>
  <dcterms:created xsi:type="dcterms:W3CDTF">2023-05-23T20:14:00Z</dcterms:created>
  <dcterms:modified xsi:type="dcterms:W3CDTF">2023-05-24T12:14:39Z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39285AD6036841BF8F99CA08A4BEA0DB</vt:lpwstr>
  </property>
  <property fmtid="{D5CDD505-2E9C-101B-9397-08002B2CF9AE}" pid="3" name="KSOProductBuildVer">
    <vt:lpwstr>1033-11.2.0.11417</vt:lpwstr>
  </property>
</Properties>
</file>