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58" r:id="rId3"/>
    <p:sldId id="257" r:id="rId4"/>
    <p:sldId id="259" r:id="rId5"/>
    <p:sldId id="260" r:id="rId6"/>
    <p:sldId id="262" r:id="rId7"/>
    <p:sldId id="263" r:id="rId8"/>
    <p:sldId id="264" r:id="rId9"/>
    <p:sldId id="261" r:id="rId10"/>
    <p:sldId id="265" r:id="rId11"/>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06154A2-56C2-20CD-5944-6402B24012DC}" v="18" dt="2026-01-20T09:46:57.821"/>
    <p1510:client id="{BCA74037-FB22-FC75-1F49-E6691BBA31DB}" v="1581" dt="2026-01-18T20:34:04.5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lizabeth Halls" userId="S::elizabeth.halls@uwtsd.ac.uk::dde1d3aa-8670-4174-8d7c-d5fe36b3585c" providerId="AD" clId="Web-{110B509A-37B9-204A-BF73-0E6E5496056E}"/>
    <pc:docChg chg="modSld">
      <pc:chgData name="Elizabeth Halls" userId="S::elizabeth.halls@uwtsd.ac.uk::dde1d3aa-8670-4174-8d7c-d5fe36b3585c" providerId="AD" clId="Web-{110B509A-37B9-204A-BF73-0E6E5496056E}" dt="2026-01-16T13:41:30.164" v="39"/>
      <pc:docMkLst>
        <pc:docMk/>
      </pc:docMkLst>
      <pc:sldChg chg="modNotes">
        <pc:chgData name="Elizabeth Halls" userId="S::elizabeth.halls@uwtsd.ac.uk::dde1d3aa-8670-4174-8d7c-d5fe36b3585c" providerId="AD" clId="Web-{110B509A-37B9-204A-BF73-0E6E5496056E}" dt="2026-01-16T13:40:40.132" v="37"/>
        <pc:sldMkLst>
          <pc:docMk/>
          <pc:sldMk cId="2233264448" sldId="257"/>
        </pc:sldMkLst>
      </pc:sldChg>
      <pc:sldChg chg="modSp">
        <pc:chgData name="Elizabeth Halls" userId="S::elizabeth.halls@uwtsd.ac.uk::dde1d3aa-8670-4174-8d7c-d5fe36b3585c" providerId="AD" clId="Web-{110B509A-37B9-204A-BF73-0E6E5496056E}" dt="2026-01-16T13:15:31.508" v="24" actId="20577"/>
        <pc:sldMkLst>
          <pc:docMk/>
          <pc:sldMk cId="2186539208" sldId="258"/>
        </pc:sldMkLst>
        <pc:spChg chg="mod">
          <ac:chgData name="Elizabeth Halls" userId="S::elizabeth.halls@uwtsd.ac.uk::dde1d3aa-8670-4174-8d7c-d5fe36b3585c" providerId="AD" clId="Web-{110B509A-37B9-204A-BF73-0E6E5496056E}" dt="2026-01-16T13:15:31.508" v="24" actId="20577"/>
          <ac:spMkLst>
            <pc:docMk/>
            <pc:sldMk cId="2186539208" sldId="258"/>
            <ac:spMk id="3" creationId="{23323CE8-3F6B-1C06-B690-06D37EF3FE48}"/>
          </ac:spMkLst>
        </pc:spChg>
      </pc:sldChg>
      <pc:sldChg chg="modSp modNotes">
        <pc:chgData name="Elizabeth Halls" userId="S::elizabeth.halls@uwtsd.ac.uk::dde1d3aa-8670-4174-8d7c-d5fe36b3585c" providerId="AD" clId="Web-{110B509A-37B9-204A-BF73-0E6E5496056E}" dt="2026-01-16T13:21:19.065" v="34"/>
        <pc:sldMkLst>
          <pc:docMk/>
          <pc:sldMk cId="172910420" sldId="259"/>
        </pc:sldMkLst>
        <pc:spChg chg="mod">
          <ac:chgData name="Elizabeth Halls" userId="S::elizabeth.halls@uwtsd.ac.uk::dde1d3aa-8670-4174-8d7c-d5fe36b3585c" providerId="AD" clId="Web-{110B509A-37B9-204A-BF73-0E6E5496056E}" dt="2026-01-16T13:17:05.324" v="27" actId="20577"/>
          <ac:spMkLst>
            <pc:docMk/>
            <pc:sldMk cId="172910420" sldId="259"/>
            <ac:spMk id="2" creationId="{61F65EE4-8DD0-D99C-21D9-30A83E18FCD6}"/>
          </ac:spMkLst>
        </pc:spChg>
      </pc:sldChg>
      <pc:sldChg chg="modNotes">
        <pc:chgData name="Elizabeth Halls" userId="S::elizabeth.halls@uwtsd.ac.uk::dde1d3aa-8670-4174-8d7c-d5fe36b3585c" providerId="AD" clId="Web-{110B509A-37B9-204A-BF73-0E6E5496056E}" dt="2026-01-16T13:41:30.164" v="39"/>
        <pc:sldMkLst>
          <pc:docMk/>
          <pc:sldMk cId="1382373893" sldId="260"/>
        </pc:sldMkLst>
      </pc:sldChg>
    </pc:docChg>
  </pc:docChgLst>
  <pc:docChgLst>
    <pc:chgData name="Lauren Spice (2405414)" userId="S::2405414@student.uwtsd.ac.uk::62ab86de-c56f-4db9-ba11-f2e719569363" providerId="AD" clId="Web-{706154A2-56C2-20CD-5944-6402B24012DC}"/>
    <pc:docChg chg="modSld">
      <pc:chgData name="Lauren Spice (2405414)" userId="S::2405414@student.uwtsd.ac.uk::62ab86de-c56f-4db9-ba11-f2e719569363" providerId="AD" clId="Web-{706154A2-56C2-20CD-5944-6402B24012DC}" dt="2026-01-20T09:46:57.821" v="17" actId="20577"/>
      <pc:docMkLst>
        <pc:docMk/>
      </pc:docMkLst>
      <pc:sldChg chg="modNotes">
        <pc:chgData name="Lauren Spice (2405414)" userId="S::2405414@student.uwtsd.ac.uk::62ab86de-c56f-4db9-ba11-f2e719569363" providerId="AD" clId="Web-{706154A2-56C2-20CD-5944-6402B24012DC}" dt="2026-01-20T09:10:17.556" v="6"/>
        <pc:sldMkLst>
          <pc:docMk/>
          <pc:sldMk cId="2186539208" sldId="258"/>
        </pc:sldMkLst>
      </pc:sldChg>
      <pc:sldChg chg="modSp">
        <pc:chgData name="Lauren Spice (2405414)" userId="S::2405414@student.uwtsd.ac.uk::62ab86de-c56f-4db9-ba11-f2e719569363" providerId="AD" clId="Web-{706154A2-56C2-20CD-5944-6402B24012DC}" dt="2026-01-20T09:12:22.997" v="13" actId="20577"/>
        <pc:sldMkLst>
          <pc:docMk/>
          <pc:sldMk cId="753539813" sldId="263"/>
        </pc:sldMkLst>
        <pc:spChg chg="mod">
          <ac:chgData name="Lauren Spice (2405414)" userId="S::2405414@student.uwtsd.ac.uk::62ab86de-c56f-4db9-ba11-f2e719569363" providerId="AD" clId="Web-{706154A2-56C2-20CD-5944-6402B24012DC}" dt="2026-01-20T09:12:22.997" v="13" actId="20577"/>
          <ac:spMkLst>
            <pc:docMk/>
            <pc:sldMk cId="753539813" sldId="263"/>
            <ac:spMk id="5" creationId="{F566BD50-DAE3-ACB8-7254-50A0DF923186}"/>
          </ac:spMkLst>
        </pc:spChg>
      </pc:sldChg>
      <pc:sldChg chg="modSp">
        <pc:chgData name="Lauren Spice (2405414)" userId="S::2405414@student.uwtsd.ac.uk::62ab86de-c56f-4db9-ba11-f2e719569363" providerId="AD" clId="Web-{706154A2-56C2-20CD-5944-6402B24012DC}" dt="2026-01-20T09:46:57.821" v="17" actId="20577"/>
        <pc:sldMkLst>
          <pc:docMk/>
          <pc:sldMk cId="1199061941" sldId="265"/>
        </pc:sldMkLst>
        <pc:spChg chg="mod">
          <ac:chgData name="Lauren Spice (2405414)" userId="S::2405414@student.uwtsd.ac.uk::62ab86de-c56f-4db9-ba11-f2e719569363" providerId="AD" clId="Web-{706154A2-56C2-20CD-5944-6402B24012DC}" dt="2026-01-20T09:46:57.821" v="17" actId="20577"/>
          <ac:spMkLst>
            <pc:docMk/>
            <pc:sldMk cId="1199061941" sldId="265"/>
            <ac:spMk id="3" creationId="{A4FB145D-9C14-117F-C346-9AB45ECC9B8D}"/>
          </ac:spMkLst>
        </pc:spChg>
      </pc:sldChg>
    </pc:docChg>
  </pc:docChgLst>
  <pc:docChgLst>
    <pc:chgData name="Lauren Spice (2405414)" userId="S::2405414@student.uwtsd.ac.uk::62ab86de-c56f-4db9-ba11-f2e719569363" providerId="AD" clId="Web-{AA3A3441-C9DB-86E9-0593-C83AE6C8662F}"/>
    <pc:docChg chg="addSld modSld sldOrd">
      <pc:chgData name="Lauren Spice (2405414)" userId="S::2405414@student.uwtsd.ac.uk::62ab86de-c56f-4db9-ba11-f2e719569363" providerId="AD" clId="Web-{AA3A3441-C9DB-86E9-0593-C83AE6C8662F}" dt="2026-01-16T10:13:37.914" v="382"/>
      <pc:docMkLst>
        <pc:docMk/>
      </pc:docMkLst>
      <pc:sldChg chg="modSp">
        <pc:chgData name="Lauren Spice (2405414)" userId="S::2405414@student.uwtsd.ac.uk::62ab86de-c56f-4db9-ba11-f2e719569363" providerId="AD" clId="Web-{AA3A3441-C9DB-86E9-0593-C83AE6C8662F}" dt="2026-01-16T09:41:00.187" v="12" actId="20577"/>
        <pc:sldMkLst>
          <pc:docMk/>
          <pc:sldMk cId="109857222" sldId="256"/>
        </pc:sldMkLst>
        <pc:spChg chg="mod">
          <ac:chgData name="Lauren Spice (2405414)" userId="S::2405414@student.uwtsd.ac.uk::62ab86de-c56f-4db9-ba11-f2e719569363" providerId="AD" clId="Web-{AA3A3441-C9DB-86E9-0593-C83AE6C8662F}" dt="2026-01-16T09:40:41.138" v="5" actId="20577"/>
          <ac:spMkLst>
            <pc:docMk/>
            <pc:sldMk cId="109857222" sldId="256"/>
            <ac:spMk id="2" creationId="{00000000-0000-0000-0000-000000000000}"/>
          </ac:spMkLst>
        </pc:spChg>
        <pc:spChg chg="mod">
          <ac:chgData name="Lauren Spice (2405414)" userId="S::2405414@student.uwtsd.ac.uk::62ab86de-c56f-4db9-ba11-f2e719569363" providerId="AD" clId="Web-{AA3A3441-C9DB-86E9-0593-C83AE6C8662F}" dt="2026-01-16T09:41:00.187" v="12" actId="20577"/>
          <ac:spMkLst>
            <pc:docMk/>
            <pc:sldMk cId="109857222" sldId="256"/>
            <ac:spMk id="3" creationId="{00000000-0000-0000-0000-000000000000}"/>
          </ac:spMkLst>
        </pc:spChg>
      </pc:sldChg>
      <pc:sldChg chg="addSp delSp modSp new mod setBg modClrScheme chgLayout modNotes">
        <pc:chgData name="Lauren Spice (2405414)" userId="S::2405414@student.uwtsd.ac.uk::62ab86de-c56f-4db9-ba11-f2e719569363" providerId="AD" clId="Web-{AA3A3441-C9DB-86E9-0593-C83AE6C8662F}" dt="2026-01-16T10:13:34.210" v="381"/>
        <pc:sldMkLst>
          <pc:docMk/>
          <pc:sldMk cId="2233264448" sldId="257"/>
        </pc:sldMkLst>
        <pc:picChg chg="add mod ord">
          <ac:chgData name="Lauren Spice (2405414)" userId="S::2405414@student.uwtsd.ac.uk::62ab86de-c56f-4db9-ba11-f2e719569363" providerId="AD" clId="Web-{AA3A3441-C9DB-86E9-0593-C83AE6C8662F}" dt="2026-01-16T10:12:58.159" v="379"/>
          <ac:picMkLst>
            <pc:docMk/>
            <pc:sldMk cId="2233264448" sldId="257"/>
            <ac:picMk id="5" creationId="{F5BDE51A-57B3-5D20-E2BE-23447181B511}"/>
          </ac:picMkLst>
        </pc:picChg>
        <pc:picChg chg="add mod ord">
          <ac:chgData name="Lauren Spice (2405414)" userId="S::2405414@student.uwtsd.ac.uk::62ab86de-c56f-4db9-ba11-f2e719569363" providerId="AD" clId="Web-{AA3A3441-C9DB-86E9-0593-C83AE6C8662F}" dt="2026-01-16T10:12:58.159" v="379"/>
          <ac:picMkLst>
            <pc:docMk/>
            <pc:sldMk cId="2233264448" sldId="257"/>
            <ac:picMk id="6" creationId="{269019B0-582D-AB76-9986-4C7A9C95C609}"/>
          </ac:picMkLst>
        </pc:picChg>
        <pc:picChg chg="add mod ord">
          <ac:chgData name="Lauren Spice (2405414)" userId="S::2405414@student.uwtsd.ac.uk::62ab86de-c56f-4db9-ba11-f2e719569363" providerId="AD" clId="Web-{AA3A3441-C9DB-86E9-0593-C83AE6C8662F}" dt="2026-01-16T10:12:58.159" v="379"/>
          <ac:picMkLst>
            <pc:docMk/>
            <pc:sldMk cId="2233264448" sldId="257"/>
            <ac:picMk id="7" creationId="{1E0DCC30-C1B2-306E-74C6-246558AF543A}"/>
          </ac:picMkLst>
        </pc:picChg>
        <pc:cxnChg chg="add">
          <ac:chgData name="Lauren Spice (2405414)" userId="S::2405414@student.uwtsd.ac.uk::62ab86de-c56f-4db9-ba11-f2e719569363" providerId="AD" clId="Web-{AA3A3441-C9DB-86E9-0593-C83AE6C8662F}" dt="2026-01-16T10:12:58.159" v="379"/>
          <ac:cxnSpMkLst>
            <pc:docMk/>
            <pc:sldMk cId="2233264448" sldId="257"/>
            <ac:cxnSpMk id="22" creationId="{DCD67800-37AC-4E14-89B0-F79DCB3FB86D}"/>
          </ac:cxnSpMkLst>
        </pc:cxnChg>
        <pc:cxnChg chg="add">
          <ac:chgData name="Lauren Spice (2405414)" userId="S::2405414@student.uwtsd.ac.uk::62ab86de-c56f-4db9-ba11-f2e719569363" providerId="AD" clId="Web-{AA3A3441-C9DB-86E9-0593-C83AE6C8662F}" dt="2026-01-16T10:12:58.159" v="379"/>
          <ac:cxnSpMkLst>
            <pc:docMk/>
            <pc:sldMk cId="2233264448" sldId="257"/>
            <ac:cxnSpMk id="24" creationId="{20F1788F-A5AE-4188-8274-F7F2E3833ECD}"/>
          </ac:cxnSpMkLst>
        </pc:cxnChg>
      </pc:sldChg>
      <pc:sldChg chg="addSp delSp modSp new mod ord setBg">
        <pc:chgData name="Lauren Spice (2405414)" userId="S::2405414@student.uwtsd.ac.uk::62ab86de-c56f-4db9-ba11-f2e719569363" providerId="AD" clId="Web-{AA3A3441-C9DB-86E9-0593-C83AE6C8662F}" dt="2026-01-16T10:00:11.650" v="360"/>
        <pc:sldMkLst>
          <pc:docMk/>
          <pc:sldMk cId="2186539208" sldId="258"/>
        </pc:sldMkLst>
        <pc:spChg chg="mod ord">
          <ac:chgData name="Lauren Spice (2405414)" userId="S::2405414@student.uwtsd.ac.uk::62ab86de-c56f-4db9-ba11-f2e719569363" providerId="AD" clId="Web-{AA3A3441-C9DB-86E9-0593-C83AE6C8662F}" dt="2026-01-16T09:57:32.622" v="350" actId="20577"/>
          <ac:spMkLst>
            <pc:docMk/>
            <pc:sldMk cId="2186539208" sldId="258"/>
            <ac:spMk id="3" creationId="{23323CE8-3F6B-1C06-B690-06D37EF3FE48}"/>
          </ac:spMkLst>
        </pc:spChg>
        <pc:spChg chg="add">
          <ac:chgData name="Lauren Spice (2405414)" userId="S::2405414@student.uwtsd.ac.uk::62ab86de-c56f-4db9-ba11-f2e719569363" providerId="AD" clId="Web-{AA3A3441-C9DB-86E9-0593-C83AE6C8662F}" dt="2026-01-16T09:54:55.088" v="336"/>
          <ac:spMkLst>
            <pc:docMk/>
            <pc:sldMk cId="2186539208" sldId="258"/>
            <ac:spMk id="202" creationId="{1EE70AE2-832E-4D1F-A983-946F2217D128}"/>
          </ac:spMkLst>
        </pc:spChg>
        <pc:grpChg chg="add">
          <ac:chgData name="Lauren Spice (2405414)" userId="S::2405414@student.uwtsd.ac.uk::62ab86de-c56f-4db9-ba11-f2e719569363" providerId="AD" clId="Web-{AA3A3441-C9DB-86E9-0593-C83AE6C8662F}" dt="2026-01-16T09:54:55.088" v="336"/>
          <ac:grpSpMkLst>
            <pc:docMk/>
            <pc:sldMk cId="2186539208" sldId="258"/>
            <ac:grpSpMk id="203" creationId="{7594B485-3656-43C7-AB7B-F237101E3282}"/>
          </ac:grpSpMkLst>
        </pc:grpChg>
        <pc:picChg chg="add mod ord">
          <ac:chgData name="Lauren Spice (2405414)" userId="S::2405414@student.uwtsd.ac.uk::62ab86de-c56f-4db9-ba11-f2e719569363" providerId="AD" clId="Web-{AA3A3441-C9DB-86E9-0593-C83AE6C8662F}" dt="2026-01-16T09:54:55.088" v="336"/>
          <ac:picMkLst>
            <pc:docMk/>
            <pc:sldMk cId="2186539208" sldId="258"/>
            <ac:picMk id="4" creationId="{2A63607F-86BD-B819-8A6F-18A796856176}"/>
          </ac:picMkLst>
        </pc:picChg>
        <pc:picChg chg="add mod">
          <ac:chgData name="Lauren Spice (2405414)" userId="S::2405414@student.uwtsd.ac.uk::62ab86de-c56f-4db9-ba11-f2e719569363" providerId="AD" clId="Web-{AA3A3441-C9DB-86E9-0593-C83AE6C8662F}" dt="2026-01-16T09:54:55.088" v="336"/>
          <ac:picMkLst>
            <pc:docMk/>
            <pc:sldMk cId="2186539208" sldId="258"/>
            <ac:picMk id="5" creationId="{A9872242-B4A3-EB4D-DAF4-C100F4DB68C4}"/>
          </ac:picMkLst>
        </pc:picChg>
      </pc:sldChg>
      <pc:sldChg chg="new">
        <pc:chgData name="Lauren Spice (2405414)" userId="S::2405414@student.uwtsd.ac.uk::62ab86de-c56f-4db9-ba11-f2e719569363" providerId="AD" clId="Web-{AA3A3441-C9DB-86E9-0593-C83AE6C8662F}" dt="2026-01-16T10:13:37.914" v="382"/>
        <pc:sldMkLst>
          <pc:docMk/>
          <pc:sldMk cId="172910420" sldId="259"/>
        </pc:sldMkLst>
      </pc:sldChg>
    </pc:docChg>
  </pc:docChgLst>
  <pc:docChgLst>
    <pc:chgData name="Lauren Spice (2405414)" userId="S::2405414@student.uwtsd.ac.uk::62ab86de-c56f-4db9-ba11-f2e719569363" providerId="AD" clId="Web-{BCA74037-FB22-FC75-1F49-E6691BBA31DB}"/>
    <pc:docChg chg="addSld modSld sldOrd">
      <pc:chgData name="Lauren Spice (2405414)" userId="S::2405414@student.uwtsd.ac.uk::62ab86de-c56f-4db9-ba11-f2e719569363" providerId="AD" clId="Web-{BCA74037-FB22-FC75-1F49-E6691BBA31DB}" dt="2026-01-18T20:34:04.581" v="1741"/>
      <pc:docMkLst>
        <pc:docMk/>
      </pc:docMkLst>
      <pc:sldChg chg="modSp">
        <pc:chgData name="Lauren Spice (2405414)" userId="S::2405414@student.uwtsd.ac.uk::62ab86de-c56f-4db9-ba11-f2e719569363" providerId="AD" clId="Web-{BCA74037-FB22-FC75-1F49-E6691BBA31DB}" dt="2026-01-16T13:13:30.719" v="40" actId="20577"/>
        <pc:sldMkLst>
          <pc:docMk/>
          <pc:sldMk cId="109857222" sldId="256"/>
        </pc:sldMkLst>
        <pc:spChg chg="mod">
          <ac:chgData name="Lauren Spice (2405414)" userId="S::2405414@student.uwtsd.ac.uk::62ab86de-c56f-4db9-ba11-f2e719569363" providerId="AD" clId="Web-{BCA74037-FB22-FC75-1F49-E6691BBA31DB}" dt="2026-01-16T13:13:30.719" v="40" actId="20577"/>
          <ac:spMkLst>
            <pc:docMk/>
            <pc:sldMk cId="109857222" sldId="256"/>
            <ac:spMk id="2" creationId="{00000000-0000-0000-0000-000000000000}"/>
          </ac:spMkLst>
        </pc:spChg>
      </pc:sldChg>
      <pc:sldChg chg="modNotes">
        <pc:chgData name="Lauren Spice (2405414)" userId="S::2405414@student.uwtsd.ac.uk::62ab86de-c56f-4db9-ba11-f2e719569363" providerId="AD" clId="Web-{BCA74037-FB22-FC75-1F49-E6691BBA31DB}" dt="2026-01-18T19:27:28.812" v="548"/>
        <pc:sldMkLst>
          <pc:docMk/>
          <pc:sldMk cId="2233264448" sldId="257"/>
        </pc:sldMkLst>
      </pc:sldChg>
      <pc:sldChg chg="addSp delSp modSp modNotes">
        <pc:chgData name="Lauren Spice (2405414)" userId="S::2405414@student.uwtsd.ac.uk::62ab86de-c56f-4db9-ba11-f2e719569363" providerId="AD" clId="Web-{BCA74037-FB22-FC75-1F49-E6691BBA31DB}" dt="2026-01-16T19:52:40.257" v="502"/>
        <pc:sldMkLst>
          <pc:docMk/>
          <pc:sldMk cId="2186539208" sldId="258"/>
        </pc:sldMkLst>
        <pc:spChg chg="mod">
          <ac:chgData name="Lauren Spice (2405414)" userId="S::2405414@student.uwtsd.ac.uk::62ab86de-c56f-4db9-ba11-f2e719569363" providerId="AD" clId="Web-{BCA74037-FB22-FC75-1F49-E6691BBA31DB}" dt="2026-01-16T13:16:24.166" v="150" actId="20577"/>
          <ac:spMkLst>
            <pc:docMk/>
            <pc:sldMk cId="2186539208" sldId="258"/>
            <ac:spMk id="3" creationId="{23323CE8-3F6B-1C06-B690-06D37EF3FE48}"/>
          </ac:spMkLst>
        </pc:spChg>
        <pc:spChg chg="add del mod">
          <ac:chgData name="Lauren Spice (2405414)" userId="S::2405414@student.uwtsd.ac.uk::62ab86de-c56f-4db9-ba11-f2e719569363" providerId="AD" clId="Web-{BCA74037-FB22-FC75-1F49-E6691BBA31DB}" dt="2026-01-16T19:51:20.741" v="483"/>
          <ac:spMkLst>
            <pc:docMk/>
            <pc:sldMk cId="2186539208" sldId="258"/>
            <ac:spMk id="202" creationId="{1EE70AE2-832E-4D1F-A983-946F2217D128}"/>
          </ac:spMkLst>
        </pc:spChg>
      </pc:sldChg>
      <pc:sldChg chg="modSp">
        <pc:chgData name="Lauren Spice (2405414)" userId="S::2405414@student.uwtsd.ac.uk::62ab86de-c56f-4db9-ba11-f2e719569363" providerId="AD" clId="Web-{BCA74037-FB22-FC75-1F49-E6691BBA31DB}" dt="2026-01-16T13:22:43.534" v="152" actId="1076"/>
        <pc:sldMkLst>
          <pc:docMk/>
          <pc:sldMk cId="172910420" sldId="259"/>
        </pc:sldMkLst>
        <pc:graphicFrameChg chg="mod">
          <ac:chgData name="Lauren Spice (2405414)" userId="S::2405414@student.uwtsd.ac.uk::62ab86de-c56f-4db9-ba11-f2e719569363" providerId="AD" clId="Web-{BCA74037-FB22-FC75-1F49-E6691BBA31DB}" dt="2026-01-16T13:22:43.534" v="152" actId="1076"/>
          <ac:graphicFrameMkLst>
            <pc:docMk/>
            <pc:sldMk cId="172910420" sldId="259"/>
            <ac:graphicFrameMk id="23" creationId="{5F139B2A-1957-AAB7-C471-19836D150941}"/>
          </ac:graphicFrameMkLst>
        </pc:graphicFrameChg>
      </pc:sldChg>
      <pc:sldChg chg="modNotes">
        <pc:chgData name="Lauren Spice (2405414)" userId="S::2405414@student.uwtsd.ac.uk::62ab86de-c56f-4db9-ba11-f2e719569363" providerId="AD" clId="Web-{BCA74037-FB22-FC75-1F49-E6691BBA31DB}" dt="2026-01-18T19:30:59.613" v="598"/>
        <pc:sldMkLst>
          <pc:docMk/>
          <pc:sldMk cId="1382373893" sldId="260"/>
        </pc:sldMkLst>
      </pc:sldChg>
      <pc:sldChg chg="delSp modSp">
        <pc:chgData name="Lauren Spice (2405414)" userId="S::2405414@student.uwtsd.ac.uk::62ab86de-c56f-4db9-ba11-f2e719569363" providerId="AD" clId="Web-{BCA74037-FB22-FC75-1F49-E6691BBA31DB}" dt="2026-01-18T20:30:47.609" v="1704" actId="20577"/>
        <pc:sldMkLst>
          <pc:docMk/>
          <pc:sldMk cId="3276084194" sldId="261"/>
        </pc:sldMkLst>
        <pc:spChg chg="mod">
          <ac:chgData name="Lauren Spice (2405414)" userId="S::2405414@student.uwtsd.ac.uk::62ab86de-c56f-4db9-ba11-f2e719569363" providerId="AD" clId="Web-{BCA74037-FB22-FC75-1F49-E6691BBA31DB}" dt="2026-01-18T20:30:47.609" v="1704" actId="20577"/>
          <ac:spMkLst>
            <pc:docMk/>
            <pc:sldMk cId="3276084194" sldId="261"/>
            <ac:spMk id="4" creationId="{D915A210-4639-D52C-B293-0705C41CA7B3}"/>
          </ac:spMkLst>
        </pc:spChg>
      </pc:sldChg>
      <pc:sldChg chg="addSp delSp modSp new mod setBg">
        <pc:chgData name="Lauren Spice (2405414)" userId="S::2405414@student.uwtsd.ac.uk::62ab86de-c56f-4db9-ba11-f2e719569363" providerId="AD" clId="Web-{BCA74037-FB22-FC75-1F49-E6691BBA31DB}" dt="2026-01-18T19:23:53.227" v="537"/>
        <pc:sldMkLst>
          <pc:docMk/>
          <pc:sldMk cId="758941774" sldId="262"/>
        </pc:sldMkLst>
        <pc:spChg chg="mod">
          <ac:chgData name="Lauren Spice (2405414)" userId="S::2405414@student.uwtsd.ac.uk::62ab86de-c56f-4db9-ba11-f2e719569363" providerId="AD" clId="Web-{BCA74037-FB22-FC75-1F49-E6691BBA31DB}" dt="2026-01-18T19:23:53.227" v="537"/>
          <ac:spMkLst>
            <pc:docMk/>
            <pc:sldMk cId="758941774" sldId="262"/>
            <ac:spMk id="2" creationId="{3D1337FC-52E2-A8E1-E164-3BE6ED588709}"/>
          </ac:spMkLst>
        </pc:spChg>
        <pc:spChg chg="add">
          <ac:chgData name="Lauren Spice (2405414)" userId="S::2405414@student.uwtsd.ac.uk::62ab86de-c56f-4db9-ba11-f2e719569363" providerId="AD" clId="Web-{BCA74037-FB22-FC75-1F49-E6691BBA31DB}" dt="2026-01-18T19:23:53.227" v="537"/>
          <ac:spMkLst>
            <pc:docMk/>
            <pc:sldMk cId="758941774" sldId="262"/>
            <ac:spMk id="18" creationId="{A3363022-C969-41E9-8EB2-E4C94908C1FA}"/>
          </ac:spMkLst>
        </pc:spChg>
        <pc:spChg chg="add">
          <ac:chgData name="Lauren Spice (2405414)" userId="S::2405414@student.uwtsd.ac.uk::62ab86de-c56f-4db9-ba11-f2e719569363" providerId="AD" clId="Web-{BCA74037-FB22-FC75-1F49-E6691BBA31DB}" dt="2026-01-18T19:23:53.227" v="537"/>
          <ac:spMkLst>
            <pc:docMk/>
            <pc:sldMk cId="758941774" sldId="262"/>
            <ac:spMk id="19" creationId="{8D1AD6B3-BE88-4CEB-BA17-790657CC4729}"/>
          </ac:spMkLst>
        </pc:spChg>
        <pc:grpChg chg="add">
          <ac:chgData name="Lauren Spice (2405414)" userId="S::2405414@student.uwtsd.ac.uk::62ab86de-c56f-4db9-ba11-f2e719569363" providerId="AD" clId="Web-{BCA74037-FB22-FC75-1F49-E6691BBA31DB}" dt="2026-01-18T19:23:53.227" v="537"/>
          <ac:grpSpMkLst>
            <pc:docMk/>
            <pc:sldMk cId="758941774" sldId="262"/>
            <ac:grpSpMk id="21" creationId="{89D1390B-7E13-4B4F-9CB2-391063412E54}"/>
          </ac:grpSpMkLst>
        </pc:grpChg>
        <pc:picChg chg="add">
          <ac:chgData name="Lauren Spice (2405414)" userId="S::2405414@student.uwtsd.ac.uk::62ab86de-c56f-4db9-ba11-f2e719569363" providerId="AD" clId="Web-{BCA74037-FB22-FC75-1F49-E6691BBA31DB}" dt="2026-01-18T19:23:53.227" v="537"/>
          <ac:picMkLst>
            <pc:docMk/>
            <pc:sldMk cId="758941774" sldId="262"/>
            <ac:picMk id="20" creationId="{3B774131-1B6A-4540-0E2D-A66D09FE2498}"/>
          </ac:picMkLst>
        </pc:picChg>
      </pc:sldChg>
      <pc:sldChg chg="addSp delSp modSp new mod setBg setClrOvrMap modNotes">
        <pc:chgData name="Lauren Spice (2405414)" userId="S::2405414@student.uwtsd.ac.uk::62ab86de-c56f-4db9-ba11-f2e719569363" providerId="AD" clId="Web-{BCA74037-FB22-FC75-1F49-E6691BBA31DB}" dt="2026-01-18T20:33:55.738" v="1739"/>
        <pc:sldMkLst>
          <pc:docMk/>
          <pc:sldMk cId="753539813" sldId="263"/>
        </pc:sldMkLst>
        <pc:spChg chg="add mod ord">
          <ac:chgData name="Lauren Spice (2405414)" userId="S::2405414@student.uwtsd.ac.uk::62ab86de-c56f-4db9-ba11-f2e719569363" providerId="AD" clId="Web-{BCA74037-FB22-FC75-1F49-E6691BBA31DB}" dt="2026-01-18T20:33:55.738" v="1739"/>
          <ac:spMkLst>
            <pc:docMk/>
            <pc:sldMk cId="753539813" sldId="263"/>
            <ac:spMk id="5" creationId="{F566BD50-DAE3-ACB8-7254-50A0DF923186}"/>
          </ac:spMkLst>
        </pc:spChg>
        <pc:spChg chg="add mod">
          <ac:chgData name="Lauren Spice (2405414)" userId="S::2405414@student.uwtsd.ac.uk::62ab86de-c56f-4db9-ba11-f2e719569363" providerId="AD" clId="Web-{BCA74037-FB22-FC75-1F49-E6691BBA31DB}" dt="2026-01-18T20:33:55.738" v="1739"/>
          <ac:spMkLst>
            <pc:docMk/>
            <pc:sldMk cId="753539813" sldId="263"/>
            <ac:spMk id="7" creationId="{A6229D65-32D4-D92B-DE57-04952B831EDE}"/>
          </ac:spMkLst>
        </pc:spChg>
        <pc:spChg chg="add">
          <ac:chgData name="Lauren Spice (2405414)" userId="S::2405414@student.uwtsd.ac.uk::62ab86de-c56f-4db9-ba11-f2e719569363" providerId="AD" clId="Web-{BCA74037-FB22-FC75-1F49-E6691BBA31DB}" dt="2026-01-18T20:33:55.738" v="1739"/>
          <ac:spMkLst>
            <pc:docMk/>
            <pc:sldMk cId="753539813" sldId="263"/>
            <ac:spMk id="93" creationId="{5604D43E-708E-4AB2-8791-04C7BF7AE0AE}"/>
          </ac:spMkLst>
        </pc:spChg>
        <pc:spChg chg="add">
          <ac:chgData name="Lauren Spice (2405414)" userId="S::2405414@student.uwtsd.ac.uk::62ab86de-c56f-4db9-ba11-f2e719569363" providerId="AD" clId="Web-{BCA74037-FB22-FC75-1F49-E6691BBA31DB}" dt="2026-01-18T20:33:55.738" v="1739"/>
          <ac:spMkLst>
            <pc:docMk/>
            <pc:sldMk cId="753539813" sldId="263"/>
            <ac:spMk id="94" creationId="{9780F90C-AA1E-4CB4-A662-4C479A827BC4}"/>
          </ac:spMkLst>
        </pc:spChg>
        <pc:spChg chg="add">
          <ac:chgData name="Lauren Spice (2405414)" userId="S::2405414@student.uwtsd.ac.uk::62ab86de-c56f-4db9-ba11-f2e719569363" providerId="AD" clId="Web-{BCA74037-FB22-FC75-1F49-E6691BBA31DB}" dt="2026-01-18T20:33:55.738" v="1739"/>
          <ac:spMkLst>
            <pc:docMk/>
            <pc:sldMk cId="753539813" sldId="263"/>
            <ac:spMk id="95" creationId="{7E9F80AA-665A-4CDD-BA68-10F340BC7B95}"/>
          </ac:spMkLst>
        </pc:spChg>
      </pc:sldChg>
      <pc:sldChg chg="modSp new">
        <pc:chgData name="Lauren Spice (2405414)" userId="S::2405414@student.uwtsd.ac.uk::62ab86de-c56f-4db9-ba11-f2e719569363" providerId="AD" clId="Web-{BCA74037-FB22-FC75-1F49-E6691BBA31DB}" dt="2026-01-18T20:34:03.035" v="1740" actId="20577"/>
        <pc:sldMkLst>
          <pc:docMk/>
          <pc:sldMk cId="3777927598" sldId="264"/>
        </pc:sldMkLst>
        <pc:spChg chg="mod">
          <ac:chgData name="Lauren Spice (2405414)" userId="S::2405414@student.uwtsd.ac.uk::62ab86de-c56f-4db9-ba11-f2e719569363" providerId="AD" clId="Web-{BCA74037-FB22-FC75-1F49-E6691BBA31DB}" dt="2026-01-18T20:34:03.035" v="1740" actId="20577"/>
          <ac:spMkLst>
            <pc:docMk/>
            <pc:sldMk cId="3777927598" sldId="264"/>
            <ac:spMk id="2" creationId="{0142A353-6A10-F26F-E057-90D43143A3F0}"/>
          </ac:spMkLst>
        </pc:spChg>
      </pc:sldChg>
      <pc:sldChg chg="modSp new ord">
        <pc:chgData name="Lauren Spice (2405414)" userId="S::2405414@student.uwtsd.ac.uk::62ab86de-c56f-4db9-ba11-f2e719569363" providerId="AD" clId="Web-{BCA74037-FB22-FC75-1F49-E6691BBA31DB}" dt="2026-01-18T20:34:04.581" v="1741"/>
        <pc:sldMkLst>
          <pc:docMk/>
          <pc:sldMk cId="1199061941" sldId="265"/>
        </pc:sldMkLst>
        <pc:spChg chg="mod">
          <ac:chgData name="Lauren Spice (2405414)" userId="S::2405414@student.uwtsd.ac.uk::62ab86de-c56f-4db9-ba11-f2e719569363" providerId="AD" clId="Web-{BCA74037-FB22-FC75-1F49-E6691BBA31DB}" dt="2026-01-18T19:34:43.278" v="625" actId="20577"/>
          <ac:spMkLst>
            <pc:docMk/>
            <pc:sldMk cId="1199061941" sldId="265"/>
            <ac:spMk id="2" creationId="{81C64FB0-7F7C-E779-9E8B-D10C51F8B603}"/>
          </ac:spMkLst>
        </pc:spChg>
      </pc:sldChg>
    </pc:docChg>
  </pc:docChgLst>
  <pc:docChgLst>
    <pc:chgData name="Lauren Spice (2405414)" userId="S::2405414@student.uwtsd.ac.uk::62ab86de-c56f-4db9-ba11-f2e719569363" providerId="AD" clId="Web-{D51C096C-0CEA-649F-B68D-4C8FE33C2E0E}"/>
    <pc:docChg chg="addSld modSld">
      <pc:chgData name="Lauren Spice (2405414)" userId="S::2405414@student.uwtsd.ac.uk::62ab86de-c56f-4db9-ba11-f2e719569363" providerId="AD" clId="Web-{D51C096C-0CEA-649F-B68D-4C8FE33C2E0E}" dt="2026-01-16T11:28:06.867" v="1017"/>
      <pc:docMkLst>
        <pc:docMk/>
      </pc:docMkLst>
      <pc:sldChg chg="modNotes">
        <pc:chgData name="Lauren Spice (2405414)" userId="S::2405414@student.uwtsd.ac.uk::62ab86de-c56f-4db9-ba11-f2e719569363" providerId="AD" clId="Web-{D51C096C-0CEA-649F-B68D-4C8FE33C2E0E}" dt="2026-01-16T11:27:26.914" v="1013"/>
        <pc:sldMkLst>
          <pc:docMk/>
          <pc:sldMk cId="2233264448" sldId="257"/>
        </pc:sldMkLst>
      </pc:sldChg>
      <pc:sldChg chg="addSp delSp modSp mod setBg modNotes">
        <pc:chgData name="Lauren Spice (2405414)" userId="S::2405414@student.uwtsd.ac.uk::62ab86de-c56f-4db9-ba11-f2e719569363" providerId="AD" clId="Web-{D51C096C-0CEA-649F-B68D-4C8FE33C2E0E}" dt="2026-01-16T11:28:06.867" v="1017"/>
        <pc:sldMkLst>
          <pc:docMk/>
          <pc:sldMk cId="172910420" sldId="259"/>
        </pc:sldMkLst>
        <pc:spChg chg="mod">
          <ac:chgData name="Lauren Spice (2405414)" userId="S::2405414@student.uwtsd.ac.uk::62ab86de-c56f-4db9-ba11-f2e719569363" providerId="AD" clId="Web-{D51C096C-0CEA-649F-B68D-4C8FE33C2E0E}" dt="2026-01-16T11:11:46.211" v="761"/>
          <ac:spMkLst>
            <pc:docMk/>
            <pc:sldMk cId="172910420" sldId="259"/>
            <ac:spMk id="2" creationId="{61F65EE4-8DD0-D99C-21D9-30A83E18FCD6}"/>
          </ac:spMkLst>
        </pc:spChg>
        <pc:spChg chg="add">
          <ac:chgData name="Lauren Spice (2405414)" userId="S::2405414@student.uwtsd.ac.uk::62ab86de-c56f-4db9-ba11-f2e719569363" providerId="AD" clId="Web-{D51C096C-0CEA-649F-B68D-4C8FE33C2E0E}" dt="2026-01-16T11:11:46.211" v="761"/>
          <ac:spMkLst>
            <pc:docMk/>
            <pc:sldMk cId="172910420" sldId="259"/>
            <ac:spMk id="19" creationId="{BACC6370-2D7E-4714-9D71-7542949D7D5D}"/>
          </ac:spMkLst>
        </pc:spChg>
        <pc:spChg chg="add">
          <ac:chgData name="Lauren Spice (2405414)" userId="S::2405414@student.uwtsd.ac.uk::62ab86de-c56f-4db9-ba11-f2e719569363" providerId="AD" clId="Web-{D51C096C-0CEA-649F-B68D-4C8FE33C2E0E}" dt="2026-01-16T11:11:46.211" v="761"/>
          <ac:spMkLst>
            <pc:docMk/>
            <pc:sldMk cId="172910420" sldId="259"/>
            <ac:spMk id="20" creationId="{F68B3F68-107C-434F-AA38-110D5EA91B85}"/>
          </ac:spMkLst>
        </pc:spChg>
        <pc:spChg chg="add">
          <ac:chgData name="Lauren Spice (2405414)" userId="S::2405414@student.uwtsd.ac.uk::62ab86de-c56f-4db9-ba11-f2e719569363" providerId="AD" clId="Web-{D51C096C-0CEA-649F-B68D-4C8FE33C2E0E}" dt="2026-01-16T11:11:46.211" v="761"/>
          <ac:spMkLst>
            <pc:docMk/>
            <pc:sldMk cId="172910420" sldId="259"/>
            <ac:spMk id="21" creationId="{AAD0DBB9-1A4B-4391-81D4-CB19F9AB918A}"/>
          </ac:spMkLst>
        </pc:spChg>
        <pc:spChg chg="add">
          <ac:chgData name="Lauren Spice (2405414)" userId="S::2405414@student.uwtsd.ac.uk::62ab86de-c56f-4db9-ba11-f2e719569363" providerId="AD" clId="Web-{D51C096C-0CEA-649F-B68D-4C8FE33C2E0E}" dt="2026-01-16T11:11:46.211" v="761"/>
          <ac:spMkLst>
            <pc:docMk/>
            <pc:sldMk cId="172910420" sldId="259"/>
            <ac:spMk id="22" creationId="{063BBA22-50EA-4C4D-BE05-F1CE4E63AA56}"/>
          </ac:spMkLst>
        </pc:spChg>
        <pc:graphicFrameChg chg="add">
          <ac:chgData name="Lauren Spice (2405414)" userId="S::2405414@student.uwtsd.ac.uk::62ab86de-c56f-4db9-ba11-f2e719569363" providerId="AD" clId="Web-{D51C096C-0CEA-649F-B68D-4C8FE33C2E0E}" dt="2026-01-16T11:11:46.211" v="761"/>
          <ac:graphicFrameMkLst>
            <pc:docMk/>
            <pc:sldMk cId="172910420" sldId="259"/>
            <ac:graphicFrameMk id="23" creationId="{5F139B2A-1957-AAB7-C471-19836D150941}"/>
          </ac:graphicFrameMkLst>
        </pc:graphicFrameChg>
      </pc:sldChg>
      <pc:sldChg chg="addSp delSp modSp new mod setBg modClrScheme chgLayout modNotes">
        <pc:chgData name="Lauren Spice (2405414)" userId="S::2405414@student.uwtsd.ac.uk::62ab86de-c56f-4db9-ba11-f2e719569363" providerId="AD" clId="Web-{D51C096C-0CEA-649F-B68D-4C8FE33C2E0E}" dt="2026-01-16T11:11:08.289" v="756"/>
        <pc:sldMkLst>
          <pc:docMk/>
          <pc:sldMk cId="1382373893" sldId="260"/>
        </pc:sldMkLst>
        <pc:spChg chg="mod ord">
          <ac:chgData name="Lauren Spice (2405414)" userId="S::2405414@student.uwtsd.ac.uk::62ab86de-c56f-4db9-ba11-f2e719569363" providerId="AD" clId="Web-{D51C096C-0CEA-649F-B68D-4C8FE33C2E0E}" dt="2026-01-16T11:11:08.289" v="756"/>
          <ac:spMkLst>
            <pc:docMk/>
            <pc:sldMk cId="1382373893" sldId="260"/>
            <ac:spMk id="2" creationId="{24F60E1F-2F9B-D80B-6114-F59FFE465226}"/>
          </ac:spMkLst>
        </pc:spChg>
        <pc:spChg chg="add">
          <ac:chgData name="Lauren Spice (2405414)" userId="S::2405414@student.uwtsd.ac.uk::62ab86de-c56f-4db9-ba11-f2e719569363" providerId="AD" clId="Web-{D51C096C-0CEA-649F-B68D-4C8FE33C2E0E}" dt="2026-01-16T11:11:08.289" v="756"/>
          <ac:spMkLst>
            <pc:docMk/>
            <pc:sldMk cId="1382373893" sldId="260"/>
            <ac:spMk id="9" creationId="{BACC6370-2D7E-4714-9D71-7542949D7D5D}"/>
          </ac:spMkLst>
        </pc:spChg>
        <pc:spChg chg="add">
          <ac:chgData name="Lauren Spice (2405414)" userId="S::2405414@student.uwtsd.ac.uk::62ab86de-c56f-4db9-ba11-f2e719569363" providerId="AD" clId="Web-{D51C096C-0CEA-649F-B68D-4C8FE33C2E0E}" dt="2026-01-16T11:11:08.289" v="756"/>
          <ac:spMkLst>
            <pc:docMk/>
            <pc:sldMk cId="1382373893" sldId="260"/>
            <ac:spMk id="11" creationId="{256B2C21-A230-48C0-8DF1-C46611373C44}"/>
          </ac:spMkLst>
        </pc:spChg>
        <pc:spChg chg="add">
          <ac:chgData name="Lauren Spice (2405414)" userId="S::2405414@student.uwtsd.ac.uk::62ab86de-c56f-4db9-ba11-f2e719569363" providerId="AD" clId="Web-{D51C096C-0CEA-649F-B68D-4C8FE33C2E0E}" dt="2026-01-16T11:11:08.289" v="756"/>
          <ac:spMkLst>
            <pc:docMk/>
            <pc:sldMk cId="1382373893" sldId="260"/>
            <ac:spMk id="13" creationId="{3847E18C-932D-4C95-AABA-FEC7C9499AD7}"/>
          </ac:spMkLst>
        </pc:spChg>
        <pc:spChg chg="add">
          <ac:chgData name="Lauren Spice (2405414)" userId="S::2405414@student.uwtsd.ac.uk::62ab86de-c56f-4db9-ba11-f2e719569363" providerId="AD" clId="Web-{D51C096C-0CEA-649F-B68D-4C8FE33C2E0E}" dt="2026-01-16T11:11:08.289" v="756"/>
          <ac:spMkLst>
            <pc:docMk/>
            <pc:sldMk cId="1382373893" sldId="260"/>
            <ac:spMk id="15" creationId="{3150CB11-0C61-439E-910F-5787759E72A0}"/>
          </ac:spMkLst>
        </pc:spChg>
        <pc:spChg chg="add">
          <ac:chgData name="Lauren Spice (2405414)" userId="S::2405414@student.uwtsd.ac.uk::62ab86de-c56f-4db9-ba11-f2e719569363" providerId="AD" clId="Web-{D51C096C-0CEA-649F-B68D-4C8FE33C2E0E}" dt="2026-01-16T11:11:08.289" v="756"/>
          <ac:spMkLst>
            <pc:docMk/>
            <pc:sldMk cId="1382373893" sldId="260"/>
            <ac:spMk id="17" creationId="{43F8A58B-5155-44CE-A5FF-7647B47D0A7A}"/>
          </ac:spMkLst>
        </pc:spChg>
        <pc:spChg chg="add">
          <ac:chgData name="Lauren Spice (2405414)" userId="S::2405414@student.uwtsd.ac.uk::62ab86de-c56f-4db9-ba11-f2e719569363" providerId="AD" clId="Web-{D51C096C-0CEA-649F-B68D-4C8FE33C2E0E}" dt="2026-01-16T11:11:08.289" v="756"/>
          <ac:spMkLst>
            <pc:docMk/>
            <pc:sldMk cId="1382373893" sldId="260"/>
            <ac:spMk id="19" creationId="{443F2ACA-E6D6-4028-82DD-F03C262D5DE6}"/>
          </ac:spMkLst>
        </pc:spChg>
        <pc:graphicFrameChg chg="add">
          <ac:chgData name="Lauren Spice (2405414)" userId="S::2405414@student.uwtsd.ac.uk::62ab86de-c56f-4db9-ba11-f2e719569363" providerId="AD" clId="Web-{D51C096C-0CEA-649F-B68D-4C8FE33C2E0E}" dt="2026-01-16T11:11:08.289" v="756"/>
          <ac:graphicFrameMkLst>
            <pc:docMk/>
            <pc:sldMk cId="1382373893" sldId="260"/>
            <ac:graphicFrameMk id="5" creationId="{00F2FE79-9AB2-9B54-F52B-794D44A4577E}"/>
          </ac:graphicFrameMkLst>
        </pc:graphicFrameChg>
      </pc:sldChg>
      <pc:sldChg chg="addSp modSp new mod modClrScheme chgLayout">
        <pc:chgData name="Lauren Spice (2405414)" userId="S::2405414@student.uwtsd.ac.uk::62ab86de-c56f-4db9-ba11-f2e719569363" providerId="AD" clId="Web-{D51C096C-0CEA-649F-B68D-4C8FE33C2E0E}" dt="2026-01-16T11:01:21.330" v="441" actId="1076"/>
        <pc:sldMkLst>
          <pc:docMk/>
          <pc:sldMk cId="3276084194" sldId="261"/>
        </pc:sldMkLst>
        <pc:spChg chg="mod ord">
          <ac:chgData name="Lauren Spice (2405414)" userId="S::2405414@student.uwtsd.ac.uk::62ab86de-c56f-4db9-ba11-f2e719569363" providerId="AD" clId="Web-{D51C096C-0CEA-649F-B68D-4C8FE33C2E0E}" dt="2026-01-16T11:00:35.750" v="438" actId="20577"/>
          <ac:spMkLst>
            <pc:docMk/>
            <pc:sldMk cId="3276084194" sldId="261"/>
            <ac:spMk id="2" creationId="{DAFC7B15-9945-79E0-F0B7-7DB743E6D3EA}"/>
          </ac:spMkLst>
        </pc:spChg>
        <pc:spChg chg="add mod">
          <ac:chgData name="Lauren Spice (2405414)" userId="S::2405414@student.uwtsd.ac.uk::62ab86de-c56f-4db9-ba11-f2e719569363" providerId="AD" clId="Web-{D51C096C-0CEA-649F-B68D-4C8FE33C2E0E}" dt="2026-01-16T11:01:21.330" v="441" actId="1076"/>
          <ac:spMkLst>
            <pc:docMk/>
            <pc:sldMk cId="3276084194" sldId="261"/>
            <ac:spMk id="4" creationId="{D915A210-4639-D52C-B293-0705C41CA7B3}"/>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A1D82E1-CD84-429E-B189-607B0DE58DBF}"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95F9A660-AA81-4770-8F0B-188120E76AE3}">
      <dgm:prSet/>
      <dgm:spPr/>
      <dgm:t>
        <a:bodyPr/>
        <a:lstStyle/>
        <a:p>
          <a:r>
            <a:rPr lang="en-US"/>
            <a:t>Doesn’t pay attention to details </a:t>
          </a:r>
        </a:p>
      </dgm:t>
    </dgm:pt>
    <dgm:pt modelId="{2B58A4AA-BE04-4A09-9865-F6ED3511AB55}" type="parTrans" cxnId="{CC610778-6E26-447B-A2F2-E8C55671168F}">
      <dgm:prSet/>
      <dgm:spPr/>
      <dgm:t>
        <a:bodyPr/>
        <a:lstStyle/>
        <a:p>
          <a:endParaRPr lang="en-US"/>
        </a:p>
      </dgm:t>
    </dgm:pt>
    <dgm:pt modelId="{59237B40-7C34-414E-9438-E0174CFE52E1}" type="sibTrans" cxnId="{CC610778-6E26-447B-A2F2-E8C55671168F}">
      <dgm:prSet/>
      <dgm:spPr/>
      <dgm:t>
        <a:bodyPr/>
        <a:lstStyle/>
        <a:p>
          <a:endParaRPr lang="en-US"/>
        </a:p>
      </dgm:t>
    </dgm:pt>
    <dgm:pt modelId="{0AC55185-C6FF-4B9B-BCA6-5071E88767B1}">
      <dgm:prSet/>
      <dgm:spPr/>
      <dgm:t>
        <a:bodyPr/>
        <a:lstStyle/>
        <a:p>
          <a:r>
            <a:rPr lang="en-US"/>
            <a:t>Makes mistakes.</a:t>
          </a:r>
        </a:p>
      </dgm:t>
    </dgm:pt>
    <dgm:pt modelId="{8D6498D1-4D33-4793-801B-58D2768A50AD}" type="parTrans" cxnId="{55829141-7E88-4BC5-934C-7E772E63A334}">
      <dgm:prSet/>
      <dgm:spPr/>
      <dgm:t>
        <a:bodyPr/>
        <a:lstStyle/>
        <a:p>
          <a:endParaRPr lang="en-US"/>
        </a:p>
      </dgm:t>
    </dgm:pt>
    <dgm:pt modelId="{12E8263D-53D2-4CBF-98F9-264C7F998C90}" type="sibTrans" cxnId="{55829141-7E88-4BC5-934C-7E772E63A334}">
      <dgm:prSet/>
      <dgm:spPr/>
      <dgm:t>
        <a:bodyPr/>
        <a:lstStyle/>
        <a:p>
          <a:endParaRPr lang="en-US"/>
        </a:p>
      </dgm:t>
    </dgm:pt>
    <dgm:pt modelId="{B1DF9B54-C3F0-465C-B0FD-ED6E22978764}">
      <dgm:prSet/>
      <dgm:spPr/>
      <dgm:t>
        <a:bodyPr/>
        <a:lstStyle/>
        <a:p>
          <a:r>
            <a:rPr lang="en-US"/>
            <a:t>Has problems concentrating  on tasks or activities,during lectures, conversations or reading.</a:t>
          </a:r>
        </a:p>
      </dgm:t>
    </dgm:pt>
    <dgm:pt modelId="{0D4E9BAB-CE61-4CD6-AFBB-B6EF8886CF62}" type="parTrans" cxnId="{EC56627C-10D1-4024-ACBF-185D0629C0D0}">
      <dgm:prSet/>
      <dgm:spPr/>
      <dgm:t>
        <a:bodyPr/>
        <a:lstStyle/>
        <a:p>
          <a:endParaRPr lang="en-US"/>
        </a:p>
      </dgm:t>
    </dgm:pt>
    <dgm:pt modelId="{6E25AEEF-B0A9-4CED-B6CB-140AF264EFC5}" type="sibTrans" cxnId="{EC56627C-10D1-4024-ACBF-185D0629C0D0}">
      <dgm:prSet/>
      <dgm:spPr/>
      <dgm:t>
        <a:bodyPr/>
        <a:lstStyle/>
        <a:p>
          <a:endParaRPr lang="en-US"/>
        </a:p>
      </dgm:t>
    </dgm:pt>
    <dgm:pt modelId="{0936A722-387C-4859-ACF7-D8BC4BC6C020}">
      <dgm:prSet/>
      <dgm:spPr/>
      <dgm:t>
        <a:bodyPr/>
        <a:lstStyle/>
        <a:p>
          <a:r>
            <a:rPr lang="en-US"/>
            <a:t>Does not listen when being spoken to.</a:t>
          </a:r>
        </a:p>
      </dgm:t>
    </dgm:pt>
    <dgm:pt modelId="{3114C0C1-1457-4E37-A339-C21558FC4E02}" type="parTrans" cxnId="{53370531-E0BD-4C87-9809-7B155C4D6FB3}">
      <dgm:prSet/>
      <dgm:spPr/>
      <dgm:t>
        <a:bodyPr/>
        <a:lstStyle/>
        <a:p>
          <a:endParaRPr lang="en-US"/>
        </a:p>
      </dgm:t>
    </dgm:pt>
    <dgm:pt modelId="{E6A42ADC-1528-4F9E-AF12-744EBB364F24}" type="sibTrans" cxnId="{53370531-E0BD-4C87-9809-7B155C4D6FB3}">
      <dgm:prSet/>
      <dgm:spPr/>
      <dgm:t>
        <a:bodyPr/>
        <a:lstStyle/>
        <a:p>
          <a:endParaRPr lang="en-US"/>
        </a:p>
      </dgm:t>
    </dgm:pt>
    <dgm:pt modelId="{29D7F2F2-7E77-4BC6-B98C-F2562ABB4628}">
      <dgm:prSet/>
      <dgm:spPr/>
      <dgm:t>
        <a:bodyPr/>
        <a:lstStyle/>
        <a:p>
          <a:r>
            <a:rPr lang="en-US"/>
            <a:t>Struggles to follow instructions and doesn’t complete schoolwork, chores or job duties, may begin the tasks/chores but loses focus</a:t>
          </a:r>
        </a:p>
      </dgm:t>
    </dgm:pt>
    <dgm:pt modelId="{4D955741-225A-470B-800E-D97CC7CFFC95}" type="parTrans" cxnId="{FB88904E-273F-4FCF-BD1A-5209E62302C2}">
      <dgm:prSet/>
      <dgm:spPr/>
      <dgm:t>
        <a:bodyPr/>
        <a:lstStyle/>
        <a:p>
          <a:endParaRPr lang="en-US"/>
        </a:p>
      </dgm:t>
    </dgm:pt>
    <dgm:pt modelId="{A05A2AC3-17EF-44BB-A982-AA540FDD708B}" type="sibTrans" cxnId="{FB88904E-273F-4FCF-BD1A-5209E62302C2}">
      <dgm:prSet/>
      <dgm:spPr/>
      <dgm:t>
        <a:bodyPr/>
        <a:lstStyle/>
        <a:p>
          <a:endParaRPr lang="en-US"/>
        </a:p>
      </dgm:t>
    </dgm:pt>
    <dgm:pt modelId="{3D7CE8E3-9822-4F3E-A385-D088B5D520E5}">
      <dgm:prSet/>
      <dgm:spPr/>
      <dgm:t>
        <a:bodyPr/>
        <a:lstStyle/>
        <a:p>
          <a:r>
            <a:rPr lang="en-US"/>
            <a:t>problems organising challenges (Homework)</a:t>
          </a:r>
        </a:p>
      </dgm:t>
    </dgm:pt>
    <dgm:pt modelId="{55C47399-4873-4C8B-9886-88135622179B}" type="parTrans" cxnId="{F3B64BAD-B138-4E11-98FD-0DE5365CCF95}">
      <dgm:prSet/>
      <dgm:spPr/>
      <dgm:t>
        <a:bodyPr/>
        <a:lstStyle/>
        <a:p>
          <a:endParaRPr lang="en-US"/>
        </a:p>
      </dgm:t>
    </dgm:pt>
    <dgm:pt modelId="{2E17140E-AC9D-4F41-8178-B1684D24BEC2}" type="sibTrans" cxnId="{F3B64BAD-B138-4E11-98FD-0DE5365CCF95}">
      <dgm:prSet/>
      <dgm:spPr/>
      <dgm:t>
        <a:bodyPr/>
        <a:lstStyle/>
        <a:p>
          <a:endParaRPr lang="en-US"/>
        </a:p>
      </dgm:t>
    </dgm:pt>
    <dgm:pt modelId="{23DA7E62-B71D-4CBD-B45D-C772E664BD4F}">
      <dgm:prSet/>
      <dgm:spPr/>
      <dgm:t>
        <a:bodyPr/>
        <a:lstStyle/>
        <a:p>
          <a:r>
            <a:rPr lang="en-US"/>
            <a:t>Avoids or dislikes tasks that require sustained mental effort, such as homework.</a:t>
          </a:r>
        </a:p>
      </dgm:t>
    </dgm:pt>
    <dgm:pt modelId="{F06FB4CE-11C2-4B53-A8D6-BD6DC1CB14CC}" type="parTrans" cxnId="{8A3F10E5-B4DA-41C1-961D-3EC0A70785C7}">
      <dgm:prSet/>
      <dgm:spPr/>
      <dgm:t>
        <a:bodyPr/>
        <a:lstStyle/>
        <a:p>
          <a:endParaRPr lang="en-US"/>
        </a:p>
      </dgm:t>
    </dgm:pt>
    <dgm:pt modelId="{16044C79-6F04-466F-BB53-289C69562CBB}" type="sibTrans" cxnId="{8A3F10E5-B4DA-41C1-961D-3EC0A70785C7}">
      <dgm:prSet/>
      <dgm:spPr/>
      <dgm:t>
        <a:bodyPr/>
        <a:lstStyle/>
        <a:p>
          <a:endParaRPr lang="en-US"/>
        </a:p>
      </dgm:t>
    </dgm:pt>
    <dgm:pt modelId="{F50CBF77-40C8-47AF-9ADB-7DDF4652A835}">
      <dgm:prSet/>
      <dgm:spPr/>
      <dgm:t>
        <a:bodyPr/>
        <a:lstStyle/>
        <a:p>
          <a:r>
            <a:rPr lang="en-US"/>
            <a:t>Often loses things needed for tasks or daily life, such as school papers, books.</a:t>
          </a:r>
        </a:p>
      </dgm:t>
    </dgm:pt>
    <dgm:pt modelId="{5215C9E4-52CD-4D2C-AE59-85F6F2B8D37B}" type="parTrans" cxnId="{C531820B-1476-46F1-9743-ABE798ACEDB8}">
      <dgm:prSet/>
      <dgm:spPr/>
      <dgm:t>
        <a:bodyPr/>
        <a:lstStyle/>
        <a:p>
          <a:endParaRPr lang="en-US"/>
        </a:p>
      </dgm:t>
    </dgm:pt>
    <dgm:pt modelId="{DDED15A7-580B-4B02-9DA9-0644DAF905CF}" type="sibTrans" cxnId="{C531820B-1476-46F1-9743-ABE798ACEDB8}">
      <dgm:prSet/>
      <dgm:spPr/>
      <dgm:t>
        <a:bodyPr/>
        <a:lstStyle/>
        <a:p>
          <a:endParaRPr lang="en-US"/>
        </a:p>
      </dgm:t>
    </dgm:pt>
    <dgm:pt modelId="{C5E3C61E-2179-4799-BC35-74F9F40B9EDF}">
      <dgm:prSet/>
      <dgm:spPr/>
      <dgm:t>
        <a:bodyPr/>
        <a:lstStyle/>
        <a:p>
          <a:r>
            <a:rPr lang="en-US"/>
            <a:t>Is easily distracted by unrelated things or thoughts.</a:t>
          </a:r>
        </a:p>
      </dgm:t>
    </dgm:pt>
    <dgm:pt modelId="{46DF40E9-E164-489C-BEFE-9E6C961E2717}" type="parTrans" cxnId="{C8C89DB1-FA80-44CD-9D49-51528793DA31}">
      <dgm:prSet/>
      <dgm:spPr/>
      <dgm:t>
        <a:bodyPr/>
        <a:lstStyle/>
        <a:p>
          <a:endParaRPr lang="en-US"/>
        </a:p>
      </dgm:t>
    </dgm:pt>
    <dgm:pt modelId="{D74826C7-EDE7-4C7D-B26A-F1CBF5260AA5}" type="sibTrans" cxnId="{C8C89DB1-FA80-44CD-9D49-51528793DA31}">
      <dgm:prSet/>
      <dgm:spPr/>
      <dgm:t>
        <a:bodyPr/>
        <a:lstStyle/>
        <a:p>
          <a:endParaRPr lang="en-US"/>
        </a:p>
      </dgm:t>
    </dgm:pt>
    <dgm:pt modelId="{2AE14D21-8E30-44F1-B306-30B04926A072}">
      <dgm:prSet/>
      <dgm:spPr/>
      <dgm:t>
        <a:bodyPr/>
        <a:lstStyle/>
        <a:p>
          <a:r>
            <a:rPr lang="en-US"/>
            <a:t>Forgets daily routine tasks, such as doing chores, daily hygiene, food.</a:t>
          </a:r>
        </a:p>
      </dgm:t>
    </dgm:pt>
    <dgm:pt modelId="{3F8A2A15-E27D-4719-96C8-B3BFD7AC6743}" type="parTrans" cxnId="{9F2D9C50-8B3B-4D77-A05F-579C453D4DD3}">
      <dgm:prSet/>
      <dgm:spPr/>
      <dgm:t>
        <a:bodyPr/>
        <a:lstStyle/>
        <a:p>
          <a:endParaRPr lang="en-US"/>
        </a:p>
      </dgm:t>
    </dgm:pt>
    <dgm:pt modelId="{70E31A81-A8CA-49E0-AB6A-9E8A9D95F3CE}" type="sibTrans" cxnId="{9F2D9C50-8B3B-4D77-A05F-579C453D4DD3}">
      <dgm:prSet/>
      <dgm:spPr/>
      <dgm:t>
        <a:bodyPr/>
        <a:lstStyle/>
        <a:p>
          <a:endParaRPr lang="en-US"/>
        </a:p>
      </dgm:t>
    </dgm:pt>
    <dgm:pt modelId="{44D94B14-BEE3-4E88-95F6-53774A40F1FF}">
      <dgm:prSet/>
      <dgm:spPr/>
      <dgm:t>
        <a:bodyPr/>
        <a:lstStyle/>
        <a:p>
          <a:r>
            <a:rPr lang="en-US"/>
            <a:t>(Elmaghraby and Garayalde, 2022)</a:t>
          </a:r>
        </a:p>
      </dgm:t>
    </dgm:pt>
    <dgm:pt modelId="{006B3B93-DBB4-482F-816D-B48C6069FA42}" type="parTrans" cxnId="{23F054B2-AD85-487B-B19E-5DBA2A7FCD2E}">
      <dgm:prSet/>
      <dgm:spPr/>
      <dgm:t>
        <a:bodyPr/>
        <a:lstStyle/>
        <a:p>
          <a:endParaRPr lang="en-US"/>
        </a:p>
      </dgm:t>
    </dgm:pt>
    <dgm:pt modelId="{437122AA-3D54-49CC-8ABC-CB6C3DA66124}" type="sibTrans" cxnId="{23F054B2-AD85-487B-B19E-5DBA2A7FCD2E}">
      <dgm:prSet/>
      <dgm:spPr/>
      <dgm:t>
        <a:bodyPr/>
        <a:lstStyle/>
        <a:p>
          <a:endParaRPr lang="en-US"/>
        </a:p>
      </dgm:t>
    </dgm:pt>
    <dgm:pt modelId="{6A4E7CDC-5A9F-42CF-9793-D73480257F22}" type="pres">
      <dgm:prSet presAssocID="{BA1D82E1-CD84-429E-B189-607B0DE58DBF}" presName="diagram" presStyleCnt="0">
        <dgm:presLayoutVars>
          <dgm:dir/>
          <dgm:resizeHandles val="exact"/>
        </dgm:presLayoutVars>
      </dgm:prSet>
      <dgm:spPr/>
    </dgm:pt>
    <dgm:pt modelId="{0E97E06D-0350-4F56-B0A3-7DAA8AE37EAD}" type="pres">
      <dgm:prSet presAssocID="{95F9A660-AA81-4770-8F0B-188120E76AE3}" presName="node" presStyleLbl="node1" presStyleIdx="0" presStyleCnt="11">
        <dgm:presLayoutVars>
          <dgm:bulletEnabled val="1"/>
        </dgm:presLayoutVars>
      </dgm:prSet>
      <dgm:spPr/>
    </dgm:pt>
    <dgm:pt modelId="{66D2D1D6-F7CA-4C20-9C38-7D26E3FEFFB2}" type="pres">
      <dgm:prSet presAssocID="{59237B40-7C34-414E-9438-E0174CFE52E1}" presName="sibTrans" presStyleCnt="0"/>
      <dgm:spPr/>
    </dgm:pt>
    <dgm:pt modelId="{2ECB78E2-BDE3-4E3D-BF7F-C52775477B96}" type="pres">
      <dgm:prSet presAssocID="{0AC55185-C6FF-4B9B-BCA6-5071E88767B1}" presName="node" presStyleLbl="node1" presStyleIdx="1" presStyleCnt="11">
        <dgm:presLayoutVars>
          <dgm:bulletEnabled val="1"/>
        </dgm:presLayoutVars>
      </dgm:prSet>
      <dgm:spPr/>
    </dgm:pt>
    <dgm:pt modelId="{38231134-4FFC-4208-9147-D6D7F1CB8AD8}" type="pres">
      <dgm:prSet presAssocID="{12E8263D-53D2-4CBF-98F9-264C7F998C90}" presName="sibTrans" presStyleCnt="0"/>
      <dgm:spPr/>
    </dgm:pt>
    <dgm:pt modelId="{CA841844-4ADA-4269-B202-9D9F145CE8D8}" type="pres">
      <dgm:prSet presAssocID="{B1DF9B54-C3F0-465C-B0FD-ED6E22978764}" presName="node" presStyleLbl="node1" presStyleIdx="2" presStyleCnt="11">
        <dgm:presLayoutVars>
          <dgm:bulletEnabled val="1"/>
        </dgm:presLayoutVars>
      </dgm:prSet>
      <dgm:spPr/>
    </dgm:pt>
    <dgm:pt modelId="{4DAF1BB8-9DBA-4F76-831B-C140126C7FB1}" type="pres">
      <dgm:prSet presAssocID="{6E25AEEF-B0A9-4CED-B6CB-140AF264EFC5}" presName="sibTrans" presStyleCnt="0"/>
      <dgm:spPr/>
    </dgm:pt>
    <dgm:pt modelId="{80DEA138-888A-4A1F-AC3D-824599528129}" type="pres">
      <dgm:prSet presAssocID="{0936A722-387C-4859-ACF7-D8BC4BC6C020}" presName="node" presStyleLbl="node1" presStyleIdx="3" presStyleCnt="11">
        <dgm:presLayoutVars>
          <dgm:bulletEnabled val="1"/>
        </dgm:presLayoutVars>
      </dgm:prSet>
      <dgm:spPr/>
    </dgm:pt>
    <dgm:pt modelId="{90AB7E69-B866-4283-BB58-02E5609402E0}" type="pres">
      <dgm:prSet presAssocID="{E6A42ADC-1528-4F9E-AF12-744EBB364F24}" presName="sibTrans" presStyleCnt="0"/>
      <dgm:spPr/>
    </dgm:pt>
    <dgm:pt modelId="{31404341-A8D3-441D-A45D-7998625E972C}" type="pres">
      <dgm:prSet presAssocID="{29D7F2F2-7E77-4BC6-B98C-F2562ABB4628}" presName="node" presStyleLbl="node1" presStyleIdx="4" presStyleCnt="11">
        <dgm:presLayoutVars>
          <dgm:bulletEnabled val="1"/>
        </dgm:presLayoutVars>
      </dgm:prSet>
      <dgm:spPr/>
    </dgm:pt>
    <dgm:pt modelId="{5B99DA6D-A6FB-423F-BBBB-39F7FD4ED2B7}" type="pres">
      <dgm:prSet presAssocID="{A05A2AC3-17EF-44BB-A982-AA540FDD708B}" presName="sibTrans" presStyleCnt="0"/>
      <dgm:spPr/>
    </dgm:pt>
    <dgm:pt modelId="{840D85DD-2F74-4DBA-8118-0C3C42C5481E}" type="pres">
      <dgm:prSet presAssocID="{3D7CE8E3-9822-4F3E-A385-D088B5D520E5}" presName="node" presStyleLbl="node1" presStyleIdx="5" presStyleCnt="11">
        <dgm:presLayoutVars>
          <dgm:bulletEnabled val="1"/>
        </dgm:presLayoutVars>
      </dgm:prSet>
      <dgm:spPr/>
    </dgm:pt>
    <dgm:pt modelId="{F95FD8C4-1D83-4347-B6A8-7D1E1A7488E5}" type="pres">
      <dgm:prSet presAssocID="{2E17140E-AC9D-4F41-8178-B1684D24BEC2}" presName="sibTrans" presStyleCnt="0"/>
      <dgm:spPr/>
    </dgm:pt>
    <dgm:pt modelId="{3EDD10BE-B38F-435D-B265-86914AFC0F9A}" type="pres">
      <dgm:prSet presAssocID="{23DA7E62-B71D-4CBD-B45D-C772E664BD4F}" presName="node" presStyleLbl="node1" presStyleIdx="6" presStyleCnt="11">
        <dgm:presLayoutVars>
          <dgm:bulletEnabled val="1"/>
        </dgm:presLayoutVars>
      </dgm:prSet>
      <dgm:spPr/>
    </dgm:pt>
    <dgm:pt modelId="{C70E3C2D-E245-472F-AC99-42AA9E99798C}" type="pres">
      <dgm:prSet presAssocID="{16044C79-6F04-466F-BB53-289C69562CBB}" presName="sibTrans" presStyleCnt="0"/>
      <dgm:spPr/>
    </dgm:pt>
    <dgm:pt modelId="{51967F83-B352-4C18-AC74-C0F6B5AD12BD}" type="pres">
      <dgm:prSet presAssocID="{F50CBF77-40C8-47AF-9ADB-7DDF4652A835}" presName="node" presStyleLbl="node1" presStyleIdx="7" presStyleCnt="11">
        <dgm:presLayoutVars>
          <dgm:bulletEnabled val="1"/>
        </dgm:presLayoutVars>
      </dgm:prSet>
      <dgm:spPr/>
    </dgm:pt>
    <dgm:pt modelId="{BB90D5C0-473B-4E25-8F48-39D07C367BFF}" type="pres">
      <dgm:prSet presAssocID="{DDED15A7-580B-4B02-9DA9-0644DAF905CF}" presName="sibTrans" presStyleCnt="0"/>
      <dgm:spPr/>
    </dgm:pt>
    <dgm:pt modelId="{B98A977D-1EB2-42CF-B7ED-825739591478}" type="pres">
      <dgm:prSet presAssocID="{C5E3C61E-2179-4799-BC35-74F9F40B9EDF}" presName="node" presStyleLbl="node1" presStyleIdx="8" presStyleCnt="11">
        <dgm:presLayoutVars>
          <dgm:bulletEnabled val="1"/>
        </dgm:presLayoutVars>
      </dgm:prSet>
      <dgm:spPr/>
    </dgm:pt>
    <dgm:pt modelId="{8AA88A6F-D76F-4687-B689-C867E9C53F87}" type="pres">
      <dgm:prSet presAssocID="{D74826C7-EDE7-4C7D-B26A-F1CBF5260AA5}" presName="sibTrans" presStyleCnt="0"/>
      <dgm:spPr/>
    </dgm:pt>
    <dgm:pt modelId="{95233F9C-064E-4579-B056-DBD4006D1560}" type="pres">
      <dgm:prSet presAssocID="{2AE14D21-8E30-44F1-B306-30B04926A072}" presName="node" presStyleLbl="node1" presStyleIdx="9" presStyleCnt="11">
        <dgm:presLayoutVars>
          <dgm:bulletEnabled val="1"/>
        </dgm:presLayoutVars>
      </dgm:prSet>
      <dgm:spPr/>
    </dgm:pt>
    <dgm:pt modelId="{94D0A0C8-E6EF-4B4E-A52B-41F2E2023E71}" type="pres">
      <dgm:prSet presAssocID="{70E31A81-A8CA-49E0-AB6A-9E8A9D95F3CE}" presName="sibTrans" presStyleCnt="0"/>
      <dgm:spPr/>
    </dgm:pt>
    <dgm:pt modelId="{8BF61F3C-7B68-45FE-83BD-13A1CD8F3712}" type="pres">
      <dgm:prSet presAssocID="{44D94B14-BEE3-4E88-95F6-53774A40F1FF}" presName="node" presStyleLbl="node1" presStyleIdx="10" presStyleCnt="11">
        <dgm:presLayoutVars>
          <dgm:bulletEnabled val="1"/>
        </dgm:presLayoutVars>
      </dgm:prSet>
      <dgm:spPr/>
    </dgm:pt>
  </dgm:ptLst>
  <dgm:cxnLst>
    <dgm:cxn modelId="{A897F009-A96C-4A1C-AE10-E1BAA3C0FF72}" type="presOf" srcId="{2AE14D21-8E30-44F1-B306-30B04926A072}" destId="{95233F9C-064E-4579-B056-DBD4006D1560}" srcOrd="0" destOrd="0" presId="urn:microsoft.com/office/officeart/2005/8/layout/default"/>
    <dgm:cxn modelId="{C531820B-1476-46F1-9743-ABE798ACEDB8}" srcId="{BA1D82E1-CD84-429E-B189-607B0DE58DBF}" destId="{F50CBF77-40C8-47AF-9ADB-7DDF4652A835}" srcOrd="7" destOrd="0" parTransId="{5215C9E4-52CD-4D2C-AE59-85F6F2B8D37B}" sibTransId="{DDED15A7-580B-4B02-9DA9-0644DAF905CF}"/>
    <dgm:cxn modelId="{541D7916-0CD3-4AF7-8524-FD42AB555212}" type="presOf" srcId="{0AC55185-C6FF-4B9B-BCA6-5071E88767B1}" destId="{2ECB78E2-BDE3-4E3D-BF7F-C52775477B96}" srcOrd="0" destOrd="0" presId="urn:microsoft.com/office/officeart/2005/8/layout/default"/>
    <dgm:cxn modelId="{53370531-E0BD-4C87-9809-7B155C4D6FB3}" srcId="{BA1D82E1-CD84-429E-B189-607B0DE58DBF}" destId="{0936A722-387C-4859-ACF7-D8BC4BC6C020}" srcOrd="3" destOrd="0" parTransId="{3114C0C1-1457-4E37-A339-C21558FC4E02}" sibTransId="{E6A42ADC-1528-4F9E-AF12-744EBB364F24}"/>
    <dgm:cxn modelId="{E8D1CE39-2AED-426B-80D5-CC52AC69A074}" type="presOf" srcId="{0936A722-387C-4859-ACF7-D8BC4BC6C020}" destId="{80DEA138-888A-4A1F-AC3D-824599528129}" srcOrd="0" destOrd="0" presId="urn:microsoft.com/office/officeart/2005/8/layout/default"/>
    <dgm:cxn modelId="{EC31D23A-9BFC-429B-B8CD-0F567A3011AD}" type="presOf" srcId="{C5E3C61E-2179-4799-BC35-74F9F40B9EDF}" destId="{B98A977D-1EB2-42CF-B7ED-825739591478}" srcOrd="0" destOrd="0" presId="urn:microsoft.com/office/officeart/2005/8/layout/default"/>
    <dgm:cxn modelId="{55829141-7E88-4BC5-934C-7E772E63A334}" srcId="{BA1D82E1-CD84-429E-B189-607B0DE58DBF}" destId="{0AC55185-C6FF-4B9B-BCA6-5071E88767B1}" srcOrd="1" destOrd="0" parTransId="{8D6498D1-4D33-4793-801B-58D2768A50AD}" sibTransId="{12E8263D-53D2-4CBF-98F9-264C7F998C90}"/>
    <dgm:cxn modelId="{DDB9F046-B9DB-4367-AFF2-1F1059D11CC1}" type="presOf" srcId="{95F9A660-AA81-4770-8F0B-188120E76AE3}" destId="{0E97E06D-0350-4F56-B0A3-7DAA8AE37EAD}" srcOrd="0" destOrd="0" presId="urn:microsoft.com/office/officeart/2005/8/layout/default"/>
    <dgm:cxn modelId="{FB88904E-273F-4FCF-BD1A-5209E62302C2}" srcId="{BA1D82E1-CD84-429E-B189-607B0DE58DBF}" destId="{29D7F2F2-7E77-4BC6-B98C-F2562ABB4628}" srcOrd="4" destOrd="0" parTransId="{4D955741-225A-470B-800E-D97CC7CFFC95}" sibTransId="{A05A2AC3-17EF-44BB-A982-AA540FDD708B}"/>
    <dgm:cxn modelId="{9F2D9C50-8B3B-4D77-A05F-579C453D4DD3}" srcId="{BA1D82E1-CD84-429E-B189-607B0DE58DBF}" destId="{2AE14D21-8E30-44F1-B306-30B04926A072}" srcOrd="9" destOrd="0" parTransId="{3F8A2A15-E27D-4719-96C8-B3BFD7AC6743}" sibTransId="{70E31A81-A8CA-49E0-AB6A-9E8A9D95F3CE}"/>
    <dgm:cxn modelId="{CC610778-6E26-447B-A2F2-E8C55671168F}" srcId="{BA1D82E1-CD84-429E-B189-607B0DE58DBF}" destId="{95F9A660-AA81-4770-8F0B-188120E76AE3}" srcOrd="0" destOrd="0" parTransId="{2B58A4AA-BE04-4A09-9865-F6ED3511AB55}" sibTransId="{59237B40-7C34-414E-9438-E0174CFE52E1}"/>
    <dgm:cxn modelId="{EC56627C-10D1-4024-ACBF-185D0629C0D0}" srcId="{BA1D82E1-CD84-429E-B189-607B0DE58DBF}" destId="{B1DF9B54-C3F0-465C-B0FD-ED6E22978764}" srcOrd="2" destOrd="0" parTransId="{0D4E9BAB-CE61-4CD6-AFBB-B6EF8886CF62}" sibTransId="{6E25AEEF-B0A9-4CED-B6CB-140AF264EFC5}"/>
    <dgm:cxn modelId="{2F145682-AC03-4778-AB93-30C30867E236}" type="presOf" srcId="{23DA7E62-B71D-4CBD-B45D-C772E664BD4F}" destId="{3EDD10BE-B38F-435D-B265-86914AFC0F9A}" srcOrd="0" destOrd="0" presId="urn:microsoft.com/office/officeart/2005/8/layout/default"/>
    <dgm:cxn modelId="{ED397284-2469-4915-9271-6FBE7A65F6C8}" type="presOf" srcId="{29D7F2F2-7E77-4BC6-B98C-F2562ABB4628}" destId="{31404341-A8D3-441D-A45D-7998625E972C}" srcOrd="0" destOrd="0" presId="urn:microsoft.com/office/officeart/2005/8/layout/default"/>
    <dgm:cxn modelId="{47671A85-5601-47CF-921C-9086628993DB}" type="presOf" srcId="{F50CBF77-40C8-47AF-9ADB-7DDF4652A835}" destId="{51967F83-B352-4C18-AC74-C0F6B5AD12BD}" srcOrd="0" destOrd="0" presId="urn:microsoft.com/office/officeart/2005/8/layout/default"/>
    <dgm:cxn modelId="{F3B64BAD-B138-4E11-98FD-0DE5365CCF95}" srcId="{BA1D82E1-CD84-429E-B189-607B0DE58DBF}" destId="{3D7CE8E3-9822-4F3E-A385-D088B5D520E5}" srcOrd="5" destOrd="0" parTransId="{55C47399-4873-4C8B-9886-88135622179B}" sibTransId="{2E17140E-AC9D-4F41-8178-B1684D24BEC2}"/>
    <dgm:cxn modelId="{CAE32BAE-DFEE-463B-A539-5026B9B15078}" type="presOf" srcId="{44D94B14-BEE3-4E88-95F6-53774A40F1FF}" destId="{8BF61F3C-7B68-45FE-83BD-13A1CD8F3712}" srcOrd="0" destOrd="0" presId="urn:microsoft.com/office/officeart/2005/8/layout/default"/>
    <dgm:cxn modelId="{C8C89DB1-FA80-44CD-9D49-51528793DA31}" srcId="{BA1D82E1-CD84-429E-B189-607B0DE58DBF}" destId="{C5E3C61E-2179-4799-BC35-74F9F40B9EDF}" srcOrd="8" destOrd="0" parTransId="{46DF40E9-E164-489C-BEFE-9E6C961E2717}" sibTransId="{D74826C7-EDE7-4C7D-B26A-F1CBF5260AA5}"/>
    <dgm:cxn modelId="{23F054B2-AD85-487B-B19E-5DBA2A7FCD2E}" srcId="{BA1D82E1-CD84-429E-B189-607B0DE58DBF}" destId="{44D94B14-BEE3-4E88-95F6-53774A40F1FF}" srcOrd="10" destOrd="0" parTransId="{006B3B93-DBB4-482F-816D-B48C6069FA42}" sibTransId="{437122AA-3D54-49CC-8ABC-CB6C3DA66124}"/>
    <dgm:cxn modelId="{16F70BC7-E19A-4A74-8771-7A7CC3B88A3F}" type="presOf" srcId="{BA1D82E1-CD84-429E-B189-607B0DE58DBF}" destId="{6A4E7CDC-5A9F-42CF-9793-D73480257F22}" srcOrd="0" destOrd="0" presId="urn:microsoft.com/office/officeart/2005/8/layout/default"/>
    <dgm:cxn modelId="{5AE5CED8-BB8E-493E-B82F-9D6232B81CF3}" type="presOf" srcId="{B1DF9B54-C3F0-465C-B0FD-ED6E22978764}" destId="{CA841844-4ADA-4269-B202-9D9F145CE8D8}" srcOrd="0" destOrd="0" presId="urn:microsoft.com/office/officeart/2005/8/layout/default"/>
    <dgm:cxn modelId="{8A3F10E5-B4DA-41C1-961D-3EC0A70785C7}" srcId="{BA1D82E1-CD84-429E-B189-607B0DE58DBF}" destId="{23DA7E62-B71D-4CBD-B45D-C772E664BD4F}" srcOrd="6" destOrd="0" parTransId="{F06FB4CE-11C2-4B53-A8D6-BD6DC1CB14CC}" sibTransId="{16044C79-6F04-466F-BB53-289C69562CBB}"/>
    <dgm:cxn modelId="{868084FC-5E2F-4629-959A-AF5CCF669328}" type="presOf" srcId="{3D7CE8E3-9822-4F3E-A385-D088B5D520E5}" destId="{840D85DD-2F74-4DBA-8118-0C3C42C5481E}" srcOrd="0" destOrd="0" presId="urn:microsoft.com/office/officeart/2005/8/layout/default"/>
    <dgm:cxn modelId="{E94AC85F-2B81-494E-927B-01BF8BBD52DB}" type="presParOf" srcId="{6A4E7CDC-5A9F-42CF-9793-D73480257F22}" destId="{0E97E06D-0350-4F56-B0A3-7DAA8AE37EAD}" srcOrd="0" destOrd="0" presId="urn:microsoft.com/office/officeart/2005/8/layout/default"/>
    <dgm:cxn modelId="{1FCABAF2-7700-4AF6-812D-FE5865614B3F}" type="presParOf" srcId="{6A4E7CDC-5A9F-42CF-9793-D73480257F22}" destId="{66D2D1D6-F7CA-4C20-9C38-7D26E3FEFFB2}" srcOrd="1" destOrd="0" presId="urn:microsoft.com/office/officeart/2005/8/layout/default"/>
    <dgm:cxn modelId="{00ABA218-2F30-4AC2-AA47-8DD9C92045BA}" type="presParOf" srcId="{6A4E7CDC-5A9F-42CF-9793-D73480257F22}" destId="{2ECB78E2-BDE3-4E3D-BF7F-C52775477B96}" srcOrd="2" destOrd="0" presId="urn:microsoft.com/office/officeart/2005/8/layout/default"/>
    <dgm:cxn modelId="{BC9C54A6-9103-40EE-BEF9-5D640D1B9146}" type="presParOf" srcId="{6A4E7CDC-5A9F-42CF-9793-D73480257F22}" destId="{38231134-4FFC-4208-9147-D6D7F1CB8AD8}" srcOrd="3" destOrd="0" presId="urn:microsoft.com/office/officeart/2005/8/layout/default"/>
    <dgm:cxn modelId="{EE6A006B-BEEA-4489-9B49-C4BAC04A432E}" type="presParOf" srcId="{6A4E7CDC-5A9F-42CF-9793-D73480257F22}" destId="{CA841844-4ADA-4269-B202-9D9F145CE8D8}" srcOrd="4" destOrd="0" presId="urn:microsoft.com/office/officeart/2005/8/layout/default"/>
    <dgm:cxn modelId="{38F4A0B6-2FAC-47B4-A375-C037922CF736}" type="presParOf" srcId="{6A4E7CDC-5A9F-42CF-9793-D73480257F22}" destId="{4DAF1BB8-9DBA-4F76-831B-C140126C7FB1}" srcOrd="5" destOrd="0" presId="urn:microsoft.com/office/officeart/2005/8/layout/default"/>
    <dgm:cxn modelId="{DCF34B63-5310-4B1A-B677-9943C81326D8}" type="presParOf" srcId="{6A4E7CDC-5A9F-42CF-9793-D73480257F22}" destId="{80DEA138-888A-4A1F-AC3D-824599528129}" srcOrd="6" destOrd="0" presId="urn:microsoft.com/office/officeart/2005/8/layout/default"/>
    <dgm:cxn modelId="{E52CA26C-5BBE-4EE2-92A2-9CC065BC6F0E}" type="presParOf" srcId="{6A4E7CDC-5A9F-42CF-9793-D73480257F22}" destId="{90AB7E69-B866-4283-BB58-02E5609402E0}" srcOrd="7" destOrd="0" presId="urn:microsoft.com/office/officeart/2005/8/layout/default"/>
    <dgm:cxn modelId="{C802A408-3E20-45D5-B62D-DFDEF2C0DF29}" type="presParOf" srcId="{6A4E7CDC-5A9F-42CF-9793-D73480257F22}" destId="{31404341-A8D3-441D-A45D-7998625E972C}" srcOrd="8" destOrd="0" presId="urn:microsoft.com/office/officeart/2005/8/layout/default"/>
    <dgm:cxn modelId="{C0C463AE-13A1-4237-A79D-8202E293C021}" type="presParOf" srcId="{6A4E7CDC-5A9F-42CF-9793-D73480257F22}" destId="{5B99DA6D-A6FB-423F-BBBB-39F7FD4ED2B7}" srcOrd="9" destOrd="0" presId="urn:microsoft.com/office/officeart/2005/8/layout/default"/>
    <dgm:cxn modelId="{0665F86E-C4F2-495A-AAE7-0BA45775A7CE}" type="presParOf" srcId="{6A4E7CDC-5A9F-42CF-9793-D73480257F22}" destId="{840D85DD-2F74-4DBA-8118-0C3C42C5481E}" srcOrd="10" destOrd="0" presId="urn:microsoft.com/office/officeart/2005/8/layout/default"/>
    <dgm:cxn modelId="{F99994DB-D756-45FF-AF74-2B660D098C3C}" type="presParOf" srcId="{6A4E7CDC-5A9F-42CF-9793-D73480257F22}" destId="{F95FD8C4-1D83-4347-B6A8-7D1E1A7488E5}" srcOrd="11" destOrd="0" presId="urn:microsoft.com/office/officeart/2005/8/layout/default"/>
    <dgm:cxn modelId="{DEC63336-9E55-4F58-80EF-167B5E29D387}" type="presParOf" srcId="{6A4E7CDC-5A9F-42CF-9793-D73480257F22}" destId="{3EDD10BE-B38F-435D-B265-86914AFC0F9A}" srcOrd="12" destOrd="0" presId="urn:microsoft.com/office/officeart/2005/8/layout/default"/>
    <dgm:cxn modelId="{6B855883-ED94-461A-9D12-4C42CB56F46C}" type="presParOf" srcId="{6A4E7CDC-5A9F-42CF-9793-D73480257F22}" destId="{C70E3C2D-E245-472F-AC99-42AA9E99798C}" srcOrd="13" destOrd="0" presId="urn:microsoft.com/office/officeart/2005/8/layout/default"/>
    <dgm:cxn modelId="{A3A32A51-44D9-44F1-A7E4-CD84E3DDED5B}" type="presParOf" srcId="{6A4E7CDC-5A9F-42CF-9793-D73480257F22}" destId="{51967F83-B352-4C18-AC74-C0F6B5AD12BD}" srcOrd="14" destOrd="0" presId="urn:microsoft.com/office/officeart/2005/8/layout/default"/>
    <dgm:cxn modelId="{F53B5560-7F3F-49DB-B3EE-5D16D634A621}" type="presParOf" srcId="{6A4E7CDC-5A9F-42CF-9793-D73480257F22}" destId="{BB90D5C0-473B-4E25-8F48-39D07C367BFF}" srcOrd="15" destOrd="0" presId="urn:microsoft.com/office/officeart/2005/8/layout/default"/>
    <dgm:cxn modelId="{0834C4AE-5884-44F7-8E38-1B14E7D12A5B}" type="presParOf" srcId="{6A4E7CDC-5A9F-42CF-9793-D73480257F22}" destId="{B98A977D-1EB2-42CF-B7ED-825739591478}" srcOrd="16" destOrd="0" presId="urn:microsoft.com/office/officeart/2005/8/layout/default"/>
    <dgm:cxn modelId="{76E535EF-E398-42D7-B494-EC568DE53E66}" type="presParOf" srcId="{6A4E7CDC-5A9F-42CF-9793-D73480257F22}" destId="{8AA88A6F-D76F-4687-B689-C867E9C53F87}" srcOrd="17" destOrd="0" presId="urn:microsoft.com/office/officeart/2005/8/layout/default"/>
    <dgm:cxn modelId="{351B8736-BAFE-43B3-B19B-F2398B4766FC}" type="presParOf" srcId="{6A4E7CDC-5A9F-42CF-9793-D73480257F22}" destId="{95233F9C-064E-4579-B056-DBD4006D1560}" srcOrd="18" destOrd="0" presId="urn:microsoft.com/office/officeart/2005/8/layout/default"/>
    <dgm:cxn modelId="{E135E3D7-9A26-4CDF-A1CE-6509A8F6E5DA}" type="presParOf" srcId="{6A4E7CDC-5A9F-42CF-9793-D73480257F22}" destId="{94D0A0C8-E6EF-4B4E-A52B-41F2E2023E71}" srcOrd="19" destOrd="0" presId="urn:microsoft.com/office/officeart/2005/8/layout/default"/>
    <dgm:cxn modelId="{74CA3502-C871-4BBE-A923-19232AF122DB}" type="presParOf" srcId="{6A4E7CDC-5A9F-42CF-9793-D73480257F22}" destId="{8BF61F3C-7B68-45FE-83BD-13A1CD8F3712}" srcOrd="2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2D762F-AFB4-46B6-816B-775E65953580}" type="doc">
      <dgm:prSet loTypeId="urn:microsoft.com/office/officeart/2005/8/layout/vList2" loCatId="list" qsTypeId="urn:microsoft.com/office/officeart/2005/8/quickstyle/simple4" qsCatId="simple" csTypeId="urn:microsoft.com/office/officeart/2005/8/colors/colorful5" csCatId="colorful"/>
      <dgm:spPr/>
      <dgm:t>
        <a:bodyPr/>
        <a:lstStyle/>
        <a:p>
          <a:endParaRPr lang="en-US"/>
        </a:p>
      </dgm:t>
    </dgm:pt>
    <dgm:pt modelId="{5DB743C6-CDCA-48B3-9B06-980CD6E5E924}">
      <dgm:prSet/>
      <dgm:spPr/>
      <dgm:t>
        <a:bodyPr/>
        <a:lstStyle/>
        <a:p>
          <a:r>
            <a:rPr lang="en-GB"/>
            <a:t>Fidgits with their hands and feet, usually happens when their sitting down in class or at home.</a:t>
          </a:r>
          <a:endParaRPr lang="en-US"/>
        </a:p>
      </dgm:t>
    </dgm:pt>
    <dgm:pt modelId="{F9B26BFB-96D1-4D1E-8F61-81FCDAB6314C}" type="parTrans" cxnId="{8D231201-C659-4087-B833-70CDE59FB59A}">
      <dgm:prSet/>
      <dgm:spPr/>
      <dgm:t>
        <a:bodyPr/>
        <a:lstStyle/>
        <a:p>
          <a:endParaRPr lang="en-US"/>
        </a:p>
      </dgm:t>
    </dgm:pt>
    <dgm:pt modelId="{71E60F9F-B619-40BD-9449-870A057581FE}" type="sibTrans" cxnId="{8D231201-C659-4087-B833-70CDE59FB59A}">
      <dgm:prSet/>
      <dgm:spPr/>
      <dgm:t>
        <a:bodyPr/>
        <a:lstStyle/>
        <a:p>
          <a:endParaRPr lang="en-US"/>
        </a:p>
      </dgm:t>
    </dgm:pt>
    <dgm:pt modelId="{1F238227-0DEF-4F0F-8618-6274F8EB0341}">
      <dgm:prSet/>
      <dgm:spPr/>
      <dgm:t>
        <a:bodyPr/>
        <a:lstStyle/>
        <a:p>
          <a:r>
            <a:rPr lang="en-GB"/>
            <a:t>Leaves their seat in situations when they a required to remain seated (school)</a:t>
          </a:r>
          <a:endParaRPr lang="en-US"/>
        </a:p>
      </dgm:t>
    </dgm:pt>
    <dgm:pt modelId="{01405252-9B33-4FB6-B3FD-A4CDD56EF357}" type="parTrans" cxnId="{AFD0EA01-4649-4ACC-8565-65B37D112F1B}">
      <dgm:prSet/>
      <dgm:spPr/>
      <dgm:t>
        <a:bodyPr/>
        <a:lstStyle/>
        <a:p>
          <a:endParaRPr lang="en-US"/>
        </a:p>
      </dgm:t>
    </dgm:pt>
    <dgm:pt modelId="{6B967A40-EEF8-4C3C-88E2-6CB42B72A6D3}" type="sibTrans" cxnId="{AFD0EA01-4649-4ACC-8565-65B37D112F1B}">
      <dgm:prSet/>
      <dgm:spPr/>
      <dgm:t>
        <a:bodyPr/>
        <a:lstStyle/>
        <a:p>
          <a:endParaRPr lang="en-US"/>
        </a:p>
      </dgm:t>
    </dgm:pt>
    <dgm:pt modelId="{0BD28B38-2C74-4B66-AC22-DED5C9BFC2EB}">
      <dgm:prSet/>
      <dgm:spPr/>
      <dgm:t>
        <a:bodyPr/>
        <a:lstStyle/>
        <a:p>
          <a:r>
            <a:rPr lang="en-GB"/>
            <a:t>Finds it hard to wait and may interupt</a:t>
          </a:r>
          <a:endParaRPr lang="en-US"/>
        </a:p>
      </dgm:t>
    </dgm:pt>
    <dgm:pt modelId="{51E37106-8426-4281-8633-CD9C141AEFF6}" type="parTrans" cxnId="{A7CCBB09-712B-472E-BAEB-913C273EEB69}">
      <dgm:prSet/>
      <dgm:spPr/>
      <dgm:t>
        <a:bodyPr/>
        <a:lstStyle/>
        <a:p>
          <a:endParaRPr lang="en-US"/>
        </a:p>
      </dgm:t>
    </dgm:pt>
    <dgm:pt modelId="{C1033B66-F68C-4E13-9EAB-214ACC5DA676}" type="sibTrans" cxnId="{A7CCBB09-712B-472E-BAEB-913C273EEB69}">
      <dgm:prSet/>
      <dgm:spPr/>
      <dgm:t>
        <a:bodyPr/>
        <a:lstStyle/>
        <a:p>
          <a:endParaRPr lang="en-US"/>
        </a:p>
      </dgm:t>
    </dgm:pt>
    <dgm:pt modelId="{F5DCDAC3-F4BC-4410-BC10-799F25DFBF82}">
      <dgm:prSet/>
      <dgm:spPr/>
      <dgm:t>
        <a:bodyPr/>
        <a:lstStyle/>
        <a:p>
          <a:r>
            <a:rPr lang="en-GB"/>
            <a:t>Runs, climbs</a:t>
          </a:r>
          <a:endParaRPr lang="en-US"/>
        </a:p>
      </dgm:t>
    </dgm:pt>
    <dgm:pt modelId="{07C838D3-40AE-4459-ABAC-36E3FD398649}" type="parTrans" cxnId="{857298AF-AAA9-44E6-9DE3-E4818A63FA6F}">
      <dgm:prSet/>
      <dgm:spPr/>
      <dgm:t>
        <a:bodyPr/>
        <a:lstStyle/>
        <a:p>
          <a:endParaRPr lang="en-US"/>
        </a:p>
      </dgm:t>
    </dgm:pt>
    <dgm:pt modelId="{870B8198-6062-4893-9FEC-60A8B2C42CAB}" type="sibTrans" cxnId="{857298AF-AAA9-44E6-9DE3-E4818A63FA6F}">
      <dgm:prSet/>
      <dgm:spPr/>
      <dgm:t>
        <a:bodyPr/>
        <a:lstStyle/>
        <a:p>
          <a:endParaRPr lang="en-US"/>
        </a:p>
      </dgm:t>
    </dgm:pt>
    <dgm:pt modelId="{4CA9E1FC-CA86-4FF2-85E7-CA3BA46D685A}">
      <dgm:prSet/>
      <dgm:spPr/>
      <dgm:t>
        <a:bodyPr/>
        <a:lstStyle/>
        <a:p>
          <a:r>
            <a:rPr lang="en-GB"/>
            <a:t>Unable to play  or engage activities queitly</a:t>
          </a:r>
          <a:endParaRPr lang="en-US"/>
        </a:p>
      </dgm:t>
    </dgm:pt>
    <dgm:pt modelId="{2C2FB896-0161-44BA-B717-C78A37502BE1}" type="parTrans" cxnId="{B7BC814A-5F69-45EF-AF0D-25AA18ED4AFB}">
      <dgm:prSet/>
      <dgm:spPr/>
      <dgm:t>
        <a:bodyPr/>
        <a:lstStyle/>
        <a:p>
          <a:endParaRPr lang="en-US"/>
        </a:p>
      </dgm:t>
    </dgm:pt>
    <dgm:pt modelId="{BE0A92C3-E0B6-4850-9DB4-C8162A138C08}" type="sibTrans" cxnId="{B7BC814A-5F69-45EF-AF0D-25AA18ED4AFB}">
      <dgm:prSet/>
      <dgm:spPr/>
      <dgm:t>
        <a:bodyPr/>
        <a:lstStyle/>
        <a:p>
          <a:endParaRPr lang="en-US"/>
        </a:p>
      </dgm:t>
    </dgm:pt>
    <dgm:pt modelId="{C32F68FB-A353-4494-ACC6-D1A2199071F6}">
      <dgm:prSet/>
      <dgm:spPr/>
      <dgm:t>
        <a:bodyPr/>
        <a:lstStyle/>
        <a:p>
          <a:r>
            <a:rPr lang="en-GB"/>
            <a:t>Constantly active </a:t>
          </a:r>
          <a:endParaRPr lang="en-US"/>
        </a:p>
      </dgm:t>
    </dgm:pt>
    <dgm:pt modelId="{8C465302-3790-4BA4-96D3-A298623092A4}" type="parTrans" cxnId="{8302F77A-65D2-4AE9-AE6E-815906B58F83}">
      <dgm:prSet/>
      <dgm:spPr/>
      <dgm:t>
        <a:bodyPr/>
        <a:lstStyle/>
        <a:p>
          <a:endParaRPr lang="en-US"/>
        </a:p>
      </dgm:t>
    </dgm:pt>
    <dgm:pt modelId="{20DF78C7-1996-49DC-BFD7-CA5F6258484B}" type="sibTrans" cxnId="{8302F77A-65D2-4AE9-AE6E-815906B58F83}">
      <dgm:prSet/>
      <dgm:spPr/>
      <dgm:t>
        <a:bodyPr/>
        <a:lstStyle/>
        <a:p>
          <a:endParaRPr lang="en-US"/>
        </a:p>
      </dgm:t>
    </dgm:pt>
    <dgm:pt modelId="{38B350A0-5DEC-4BCF-9BF1-8867F97217EB}" type="pres">
      <dgm:prSet presAssocID="{572D762F-AFB4-46B6-816B-775E65953580}" presName="linear" presStyleCnt="0">
        <dgm:presLayoutVars>
          <dgm:animLvl val="lvl"/>
          <dgm:resizeHandles val="exact"/>
        </dgm:presLayoutVars>
      </dgm:prSet>
      <dgm:spPr/>
    </dgm:pt>
    <dgm:pt modelId="{4D87F1E2-BC55-4AC3-B75B-783B9B472F18}" type="pres">
      <dgm:prSet presAssocID="{5DB743C6-CDCA-48B3-9B06-980CD6E5E924}" presName="parentText" presStyleLbl="node1" presStyleIdx="0" presStyleCnt="6">
        <dgm:presLayoutVars>
          <dgm:chMax val="0"/>
          <dgm:bulletEnabled val="1"/>
        </dgm:presLayoutVars>
      </dgm:prSet>
      <dgm:spPr/>
    </dgm:pt>
    <dgm:pt modelId="{5E8A5542-06A1-48A4-854C-6FAF064E2007}" type="pres">
      <dgm:prSet presAssocID="{71E60F9F-B619-40BD-9449-870A057581FE}" presName="spacer" presStyleCnt="0"/>
      <dgm:spPr/>
    </dgm:pt>
    <dgm:pt modelId="{6D3D9087-B4FE-434D-8021-DAABCB52350D}" type="pres">
      <dgm:prSet presAssocID="{1F238227-0DEF-4F0F-8618-6274F8EB0341}" presName="parentText" presStyleLbl="node1" presStyleIdx="1" presStyleCnt="6">
        <dgm:presLayoutVars>
          <dgm:chMax val="0"/>
          <dgm:bulletEnabled val="1"/>
        </dgm:presLayoutVars>
      </dgm:prSet>
      <dgm:spPr/>
    </dgm:pt>
    <dgm:pt modelId="{5E668401-18A5-4FFB-BD6A-6F50762E8E3E}" type="pres">
      <dgm:prSet presAssocID="{6B967A40-EEF8-4C3C-88E2-6CB42B72A6D3}" presName="spacer" presStyleCnt="0"/>
      <dgm:spPr/>
    </dgm:pt>
    <dgm:pt modelId="{283C7368-3E83-4D95-B5FF-4A779813123B}" type="pres">
      <dgm:prSet presAssocID="{0BD28B38-2C74-4B66-AC22-DED5C9BFC2EB}" presName="parentText" presStyleLbl="node1" presStyleIdx="2" presStyleCnt="6">
        <dgm:presLayoutVars>
          <dgm:chMax val="0"/>
          <dgm:bulletEnabled val="1"/>
        </dgm:presLayoutVars>
      </dgm:prSet>
      <dgm:spPr/>
    </dgm:pt>
    <dgm:pt modelId="{5DB3C06A-8022-4A63-9B7D-859D8EDD06F9}" type="pres">
      <dgm:prSet presAssocID="{C1033B66-F68C-4E13-9EAB-214ACC5DA676}" presName="spacer" presStyleCnt="0"/>
      <dgm:spPr/>
    </dgm:pt>
    <dgm:pt modelId="{E2BA0733-AFFF-4AB0-ABD3-727DB07ED07D}" type="pres">
      <dgm:prSet presAssocID="{F5DCDAC3-F4BC-4410-BC10-799F25DFBF82}" presName="parentText" presStyleLbl="node1" presStyleIdx="3" presStyleCnt="6">
        <dgm:presLayoutVars>
          <dgm:chMax val="0"/>
          <dgm:bulletEnabled val="1"/>
        </dgm:presLayoutVars>
      </dgm:prSet>
      <dgm:spPr/>
    </dgm:pt>
    <dgm:pt modelId="{A88293C3-CB46-4637-BEE6-4814449C90AC}" type="pres">
      <dgm:prSet presAssocID="{870B8198-6062-4893-9FEC-60A8B2C42CAB}" presName="spacer" presStyleCnt="0"/>
      <dgm:spPr/>
    </dgm:pt>
    <dgm:pt modelId="{162324BC-99DB-4E3A-B3CB-ECA14A67DB41}" type="pres">
      <dgm:prSet presAssocID="{4CA9E1FC-CA86-4FF2-85E7-CA3BA46D685A}" presName="parentText" presStyleLbl="node1" presStyleIdx="4" presStyleCnt="6">
        <dgm:presLayoutVars>
          <dgm:chMax val="0"/>
          <dgm:bulletEnabled val="1"/>
        </dgm:presLayoutVars>
      </dgm:prSet>
      <dgm:spPr/>
    </dgm:pt>
    <dgm:pt modelId="{8CEE2C1C-EB1B-4244-B090-03B64CB92264}" type="pres">
      <dgm:prSet presAssocID="{BE0A92C3-E0B6-4850-9DB4-C8162A138C08}" presName="spacer" presStyleCnt="0"/>
      <dgm:spPr/>
    </dgm:pt>
    <dgm:pt modelId="{AF7535DD-FF43-496C-8527-6FD71B253C29}" type="pres">
      <dgm:prSet presAssocID="{C32F68FB-A353-4494-ACC6-D1A2199071F6}" presName="parentText" presStyleLbl="node1" presStyleIdx="5" presStyleCnt="6">
        <dgm:presLayoutVars>
          <dgm:chMax val="0"/>
          <dgm:bulletEnabled val="1"/>
        </dgm:presLayoutVars>
      </dgm:prSet>
      <dgm:spPr/>
    </dgm:pt>
  </dgm:ptLst>
  <dgm:cxnLst>
    <dgm:cxn modelId="{BBC9E200-3A54-4E03-BB59-7B267D858DFF}" type="presOf" srcId="{F5DCDAC3-F4BC-4410-BC10-799F25DFBF82}" destId="{E2BA0733-AFFF-4AB0-ABD3-727DB07ED07D}" srcOrd="0" destOrd="0" presId="urn:microsoft.com/office/officeart/2005/8/layout/vList2"/>
    <dgm:cxn modelId="{8D231201-C659-4087-B833-70CDE59FB59A}" srcId="{572D762F-AFB4-46B6-816B-775E65953580}" destId="{5DB743C6-CDCA-48B3-9B06-980CD6E5E924}" srcOrd="0" destOrd="0" parTransId="{F9B26BFB-96D1-4D1E-8F61-81FCDAB6314C}" sibTransId="{71E60F9F-B619-40BD-9449-870A057581FE}"/>
    <dgm:cxn modelId="{AFD0EA01-4649-4ACC-8565-65B37D112F1B}" srcId="{572D762F-AFB4-46B6-816B-775E65953580}" destId="{1F238227-0DEF-4F0F-8618-6274F8EB0341}" srcOrd="1" destOrd="0" parTransId="{01405252-9B33-4FB6-B3FD-A4CDD56EF357}" sibTransId="{6B967A40-EEF8-4C3C-88E2-6CB42B72A6D3}"/>
    <dgm:cxn modelId="{A7CCBB09-712B-472E-BAEB-913C273EEB69}" srcId="{572D762F-AFB4-46B6-816B-775E65953580}" destId="{0BD28B38-2C74-4B66-AC22-DED5C9BFC2EB}" srcOrd="2" destOrd="0" parTransId="{51E37106-8426-4281-8633-CD9C141AEFF6}" sibTransId="{C1033B66-F68C-4E13-9EAB-214ACC5DA676}"/>
    <dgm:cxn modelId="{25487B19-D9C2-4794-B6CF-EAD2CB8BB0E5}" type="presOf" srcId="{572D762F-AFB4-46B6-816B-775E65953580}" destId="{38B350A0-5DEC-4BCF-9BF1-8867F97217EB}" srcOrd="0" destOrd="0" presId="urn:microsoft.com/office/officeart/2005/8/layout/vList2"/>
    <dgm:cxn modelId="{665B0947-D237-4BAF-8AD0-E7DC1F10FFDF}" type="presOf" srcId="{1F238227-0DEF-4F0F-8618-6274F8EB0341}" destId="{6D3D9087-B4FE-434D-8021-DAABCB52350D}" srcOrd="0" destOrd="0" presId="urn:microsoft.com/office/officeart/2005/8/layout/vList2"/>
    <dgm:cxn modelId="{B7BC814A-5F69-45EF-AF0D-25AA18ED4AFB}" srcId="{572D762F-AFB4-46B6-816B-775E65953580}" destId="{4CA9E1FC-CA86-4FF2-85E7-CA3BA46D685A}" srcOrd="4" destOrd="0" parTransId="{2C2FB896-0161-44BA-B717-C78A37502BE1}" sibTransId="{BE0A92C3-E0B6-4850-9DB4-C8162A138C08}"/>
    <dgm:cxn modelId="{8302F77A-65D2-4AE9-AE6E-815906B58F83}" srcId="{572D762F-AFB4-46B6-816B-775E65953580}" destId="{C32F68FB-A353-4494-ACC6-D1A2199071F6}" srcOrd="5" destOrd="0" parTransId="{8C465302-3790-4BA4-96D3-A298623092A4}" sibTransId="{20DF78C7-1996-49DC-BFD7-CA5F6258484B}"/>
    <dgm:cxn modelId="{F62E6C90-AA23-4505-BDCA-E8CD4DA5785E}" type="presOf" srcId="{C32F68FB-A353-4494-ACC6-D1A2199071F6}" destId="{AF7535DD-FF43-496C-8527-6FD71B253C29}" srcOrd="0" destOrd="0" presId="urn:microsoft.com/office/officeart/2005/8/layout/vList2"/>
    <dgm:cxn modelId="{D0F0BEAA-D8E1-4E81-B6D7-C3703DD836C8}" type="presOf" srcId="{5DB743C6-CDCA-48B3-9B06-980CD6E5E924}" destId="{4D87F1E2-BC55-4AC3-B75B-783B9B472F18}" srcOrd="0" destOrd="0" presId="urn:microsoft.com/office/officeart/2005/8/layout/vList2"/>
    <dgm:cxn modelId="{857298AF-AAA9-44E6-9DE3-E4818A63FA6F}" srcId="{572D762F-AFB4-46B6-816B-775E65953580}" destId="{F5DCDAC3-F4BC-4410-BC10-799F25DFBF82}" srcOrd="3" destOrd="0" parTransId="{07C838D3-40AE-4459-ABAC-36E3FD398649}" sibTransId="{870B8198-6062-4893-9FEC-60A8B2C42CAB}"/>
    <dgm:cxn modelId="{CD33F5D9-5C3E-44F2-8F3C-DDC3CD7AA2F4}" type="presOf" srcId="{0BD28B38-2C74-4B66-AC22-DED5C9BFC2EB}" destId="{283C7368-3E83-4D95-B5FF-4A779813123B}" srcOrd="0" destOrd="0" presId="urn:microsoft.com/office/officeart/2005/8/layout/vList2"/>
    <dgm:cxn modelId="{9359D9EA-B102-42C8-8EEE-A875D03F89A7}" type="presOf" srcId="{4CA9E1FC-CA86-4FF2-85E7-CA3BA46D685A}" destId="{162324BC-99DB-4E3A-B3CB-ECA14A67DB41}" srcOrd="0" destOrd="0" presId="urn:microsoft.com/office/officeart/2005/8/layout/vList2"/>
    <dgm:cxn modelId="{D84E6A68-F594-4E2F-BCF7-17CA2AB6460D}" type="presParOf" srcId="{38B350A0-5DEC-4BCF-9BF1-8867F97217EB}" destId="{4D87F1E2-BC55-4AC3-B75B-783B9B472F18}" srcOrd="0" destOrd="0" presId="urn:microsoft.com/office/officeart/2005/8/layout/vList2"/>
    <dgm:cxn modelId="{0DCCE1FF-8B00-4809-853D-279BB6870DBA}" type="presParOf" srcId="{38B350A0-5DEC-4BCF-9BF1-8867F97217EB}" destId="{5E8A5542-06A1-48A4-854C-6FAF064E2007}" srcOrd="1" destOrd="0" presId="urn:microsoft.com/office/officeart/2005/8/layout/vList2"/>
    <dgm:cxn modelId="{55C5B5AB-1475-463D-A93D-433E62EEA455}" type="presParOf" srcId="{38B350A0-5DEC-4BCF-9BF1-8867F97217EB}" destId="{6D3D9087-B4FE-434D-8021-DAABCB52350D}" srcOrd="2" destOrd="0" presId="urn:microsoft.com/office/officeart/2005/8/layout/vList2"/>
    <dgm:cxn modelId="{AC66F29B-6ADA-4097-BF1D-54345D805828}" type="presParOf" srcId="{38B350A0-5DEC-4BCF-9BF1-8867F97217EB}" destId="{5E668401-18A5-4FFB-BD6A-6F50762E8E3E}" srcOrd="3" destOrd="0" presId="urn:microsoft.com/office/officeart/2005/8/layout/vList2"/>
    <dgm:cxn modelId="{519EFE0D-529B-40E0-BD1C-2780CB424E4C}" type="presParOf" srcId="{38B350A0-5DEC-4BCF-9BF1-8867F97217EB}" destId="{283C7368-3E83-4D95-B5FF-4A779813123B}" srcOrd="4" destOrd="0" presId="urn:microsoft.com/office/officeart/2005/8/layout/vList2"/>
    <dgm:cxn modelId="{5DA83B01-28AE-40DB-AE63-8341C39E3E76}" type="presParOf" srcId="{38B350A0-5DEC-4BCF-9BF1-8867F97217EB}" destId="{5DB3C06A-8022-4A63-9B7D-859D8EDD06F9}" srcOrd="5" destOrd="0" presId="urn:microsoft.com/office/officeart/2005/8/layout/vList2"/>
    <dgm:cxn modelId="{57075B59-8536-4C23-B03C-22E834E4603D}" type="presParOf" srcId="{38B350A0-5DEC-4BCF-9BF1-8867F97217EB}" destId="{E2BA0733-AFFF-4AB0-ABD3-727DB07ED07D}" srcOrd="6" destOrd="0" presId="urn:microsoft.com/office/officeart/2005/8/layout/vList2"/>
    <dgm:cxn modelId="{FA5BB7B0-BF8C-4BD4-969B-090D221A2E8C}" type="presParOf" srcId="{38B350A0-5DEC-4BCF-9BF1-8867F97217EB}" destId="{A88293C3-CB46-4637-BEE6-4814449C90AC}" srcOrd="7" destOrd="0" presId="urn:microsoft.com/office/officeart/2005/8/layout/vList2"/>
    <dgm:cxn modelId="{F3DAD030-0794-4AD4-B73B-087FA6B722AB}" type="presParOf" srcId="{38B350A0-5DEC-4BCF-9BF1-8867F97217EB}" destId="{162324BC-99DB-4E3A-B3CB-ECA14A67DB41}" srcOrd="8" destOrd="0" presId="urn:microsoft.com/office/officeart/2005/8/layout/vList2"/>
    <dgm:cxn modelId="{0688CA03-997D-40D3-8372-3339D404DC07}" type="presParOf" srcId="{38B350A0-5DEC-4BCF-9BF1-8867F97217EB}" destId="{8CEE2C1C-EB1B-4244-B090-03B64CB92264}" srcOrd="9" destOrd="0" presId="urn:microsoft.com/office/officeart/2005/8/layout/vList2"/>
    <dgm:cxn modelId="{6E51AA43-5017-478D-B79B-FC21D1EE5053}" type="presParOf" srcId="{38B350A0-5DEC-4BCF-9BF1-8867F97217EB}" destId="{AF7535DD-FF43-496C-8527-6FD71B253C29}"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97E06D-0350-4F56-B0A3-7DAA8AE37EAD}">
      <dsp:nvSpPr>
        <dsp:cNvPr id="0" name=""/>
        <dsp:cNvSpPr/>
      </dsp:nvSpPr>
      <dsp:spPr>
        <a:xfrm>
          <a:off x="961120" y="2079"/>
          <a:ext cx="2094322" cy="125659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Doesn’t pay attention to details </a:t>
          </a:r>
        </a:p>
      </dsp:txBody>
      <dsp:txXfrm>
        <a:off x="961120" y="2079"/>
        <a:ext cx="2094322" cy="1256593"/>
      </dsp:txXfrm>
    </dsp:sp>
    <dsp:sp modelId="{2ECB78E2-BDE3-4E3D-BF7F-C52775477B96}">
      <dsp:nvSpPr>
        <dsp:cNvPr id="0" name=""/>
        <dsp:cNvSpPr/>
      </dsp:nvSpPr>
      <dsp:spPr>
        <a:xfrm>
          <a:off x="3264875" y="2079"/>
          <a:ext cx="2094322" cy="125659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Makes mistakes.</a:t>
          </a:r>
        </a:p>
      </dsp:txBody>
      <dsp:txXfrm>
        <a:off x="3264875" y="2079"/>
        <a:ext cx="2094322" cy="1256593"/>
      </dsp:txXfrm>
    </dsp:sp>
    <dsp:sp modelId="{CA841844-4ADA-4269-B202-9D9F145CE8D8}">
      <dsp:nvSpPr>
        <dsp:cNvPr id="0" name=""/>
        <dsp:cNvSpPr/>
      </dsp:nvSpPr>
      <dsp:spPr>
        <a:xfrm>
          <a:off x="5568630" y="2079"/>
          <a:ext cx="2094322" cy="125659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Has problems concentrating  on tasks or activities,during lectures, conversations or reading.</a:t>
          </a:r>
        </a:p>
      </dsp:txBody>
      <dsp:txXfrm>
        <a:off x="5568630" y="2079"/>
        <a:ext cx="2094322" cy="1256593"/>
      </dsp:txXfrm>
    </dsp:sp>
    <dsp:sp modelId="{80DEA138-888A-4A1F-AC3D-824599528129}">
      <dsp:nvSpPr>
        <dsp:cNvPr id="0" name=""/>
        <dsp:cNvSpPr/>
      </dsp:nvSpPr>
      <dsp:spPr>
        <a:xfrm>
          <a:off x="7872385" y="2079"/>
          <a:ext cx="2094322" cy="125659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Does not listen when being spoken to.</a:t>
          </a:r>
        </a:p>
      </dsp:txBody>
      <dsp:txXfrm>
        <a:off x="7872385" y="2079"/>
        <a:ext cx="2094322" cy="1256593"/>
      </dsp:txXfrm>
    </dsp:sp>
    <dsp:sp modelId="{31404341-A8D3-441D-A45D-7998625E972C}">
      <dsp:nvSpPr>
        <dsp:cNvPr id="0" name=""/>
        <dsp:cNvSpPr/>
      </dsp:nvSpPr>
      <dsp:spPr>
        <a:xfrm>
          <a:off x="961120" y="1468105"/>
          <a:ext cx="2094322" cy="12565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Struggles to follow instructions and doesn’t complete schoolwork, chores or job duties, may begin the tasks/chores but loses focus</a:t>
          </a:r>
        </a:p>
      </dsp:txBody>
      <dsp:txXfrm>
        <a:off x="961120" y="1468105"/>
        <a:ext cx="2094322" cy="1256593"/>
      </dsp:txXfrm>
    </dsp:sp>
    <dsp:sp modelId="{840D85DD-2F74-4DBA-8118-0C3C42C5481E}">
      <dsp:nvSpPr>
        <dsp:cNvPr id="0" name=""/>
        <dsp:cNvSpPr/>
      </dsp:nvSpPr>
      <dsp:spPr>
        <a:xfrm>
          <a:off x="3264875" y="1468105"/>
          <a:ext cx="2094322" cy="125659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problems organising challenges (Homework)</a:t>
          </a:r>
        </a:p>
      </dsp:txBody>
      <dsp:txXfrm>
        <a:off x="3264875" y="1468105"/>
        <a:ext cx="2094322" cy="1256593"/>
      </dsp:txXfrm>
    </dsp:sp>
    <dsp:sp modelId="{3EDD10BE-B38F-435D-B265-86914AFC0F9A}">
      <dsp:nvSpPr>
        <dsp:cNvPr id="0" name=""/>
        <dsp:cNvSpPr/>
      </dsp:nvSpPr>
      <dsp:spPr>
        <a:xfrm>
          <a:off x="5568630" y="1468105"/>
          <a:ext cx="2094322" cy="1256593"/>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Avoids or dislikes tasks that require sustained mental effort, such as homework.</a:t>
          </a:r>
        </a:p>
      </dsp:txBody>
      <dsp:txXfrm>
        <a:off x="5568630" y="1468105"/>
        <a:ext cx="2094322" cy="1256593"/>
      </dsp:txXfrm>
    </dsp:sp>
    <dsp:sp modelId="{51967F83-B352-4C18-AC74-C0F6B5AD12BD}">
      <dsp:nvSpPr>
        <dsp:cNvPr id="0" name=""/>
        <dsp:cNvSpPr/>
      </dsp:nvSpPr>
      <dsp:spPr>
        <a:xfrm>
          <a:off x="7872385" y="1468105"/>
          <a:ext cx="2094322" cy="1256593"/>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Often loses things needed for tasks or daily life, such as school papers, books.</a:t>
          </a:r>
        </a:p>
      </dsp:txBody>
      <dsp:txXfrm>
        <a:off x="7872385" y="1468105"/>
        <a:ext cx="2094322" cy="1256593"/>
      </dsp:txXfrm>
    </dsp:sp>
    <dsp:sp modelId="{B98A977D-1EB2-42CF-B7ED-825739591478}">
      <dsp:nvSpPr>
        <dsp:cNvPr id="0" name=""/>
        <dsp:cNvSpPr/>
      </dsp:nvSpPr>
      <dsp:spPr>
        <a:xfrm>
          <a:off x="2112998" y="2934131"/>
          <a:ext cx="2094322" cy="1256593"/>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Is easily distracted by unrelated things or thoughts.</a:t>
          </a:r>
        </a:p>
      </dsp:txBody>
      <dsp:txXfrm>
        <a:off x="2112998" y="2934131"/>
        <a:ext cx="2094322" cy="1256593"/>
      </dsp:txXfrm>
    </dsp:sp>
    <dsp:sp modelId="{95233F9C-064E-4579-B056-DBD4006D1560}">
      <dsp:nvSpPr>
        <dsp:cNvPr id="0" name=""/>
        <dsp:cNvSpPr/>
      </dsp:nvSpPr>
      <dsp:spPr>
        <a:xfrm>
          <a:off x="4416753" y="2934131"/>
          <a:ext cx="2094322" cy="1256593"/>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Forgets daily routine tasks, such as doing chores, daily hygiene, food.</a:t>
          </a:r>
        </a:p>
      </dsp:txBody>
      <dsp:txXfrm>
        <a:off x="4416753" y="2934131"/>
        <a:ext cx="2094322" cy="1256593"/>
      </dsp:txXfrm>
    </dsp:sp>
    <dsp:sp modelId="{8BF61F3C-7B68-45FE-83BD-13A1CD8F3712}">
      <dsp:nvSpPr>
        <dsp:cNvPr id="0" name=""/>
        <dsp:cNvSpPr/>
      </dsp:nvSpPr>
      <dsp:spPr>
        <a:xfrm>
          <a:off x="6720508" y="2934131"/>
          <a:ext cx="2094322" cy="1256593"/>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ctr" defTabSz="577850">
            <a:lnSpc>
              <a:spcPct val="90000"/>
            </a:lnSpc>
            <a:spcBef>
              <a:spcPct val="0"/>
            </a:spcBef>
            <a:spcAft>
              <a:spcPct val="35000"/>
            </a:spcAft>
            <a:buNone/>
          </a:pPr>
          <a:r>
            <a:rPr lang="en-US" sz="1300" kern="1200"/>
            <a:t>(Elmaghraby and Garayalde, 2022)</a:t>
          </a:r>
        </a:p>
      </dsp:txBody>
      <dsp:txXfrm>
        <a:off x="6720508" y="2934131"/>
        <a:ext cx="2094322" cy="125659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87F1E2-BC55-4AC3-B75B-783B9B472F18}">
      <dsp:nvSpPr>
        <dsp:cNvPr id="0" name=""/>
        <dsp:cNvSpPr/>
      </dsp:nvSpPr>
      <dsp:spPr>
        <a:xfrm>
          <a:off x="0" y="69619"/>
          <a:ext cx="6666833" cy="83537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Fidgits with their hands and feet, usually happens when their sitting down in class or at home.</a:t>
          </a:r>
          <a:endParaRPr lang="en-US" sz="2100" kern="1200"/>
        </a:p>
      </dsp:txBody>
      <dsp:txXfrm>
        <a:off x="40780" y="110399"/>
        <a:ext cx="6585273" cy="753819"/>
      </dsp:txXfrm>
    </dsp:sp>
    <dsp:sp modelId="{6D3D9087-B4FE-434D-8021-DAABCB52350D}">
      <dsp:nvSpPr>
        <dsp:cNvPr id="0" name=""/>
        <dsp:cNvSpPr/>
      </dsp:nvSpPr>
      <dsp:spPr>
        <a:xfrm>
          <a:off x="0" y="965479"/>
          <a:ext cx="6666833" cy="835379"/>
        </a:xfrm>
        <a:prstGeom prst="roundRect">
          <a:avLst/>
        </a:prstGeom>
        <a:gradFill rotWithShape="0">
          <a:gsLst>
            <a:gs pos="0">
              <a:schemeClr val="accent5">
                <a:hueOff val="-2430430"/>
                <a:satOff val="-165"/>
                <a:lumOff val="392"/>
                <a:alphaOff val="0"/>
                <a:satMod val="103000"/>
                <a:lumMod val="102000"/>
                <a:tint val="94000"/>
              </a:schemeClr>
            </a:gs>
            <a:gs pos="50000">
              <a:schemeClr val="accent5">
                <a:hueOff val="-2430430"/>
                <a:satOff val="-165"/>
                <a:lumOff val="392"/>
                <a:alphaOff val="0"/>
                <a:satMod val="110000"/>
                <a:lumMod val="100000"/>
                <a:shade val="100000"/>
              </a:schemeClr>
            </a:gs>
            <a:gs pos="100000">
              <a:schemeClr val="accent5">
                <a:hueOff val="-2430430"/>
                <a:satOff val="-165"/>
                <a:lumOff val="39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Leaves their seat in situations when they a required to remain seated (school)</a:t>
          </a:r>
          <a:endParaRPr lang="en-US" sz="2100" kern="1200"/>
        </a:p>
      </dsp:txBody>
      <dsp:txXfrm>
        <a:off x="40780" y="1006259"/>
        <a:ext cx="6585273" cy="753819"/>
      </dsp:txXfrm>
    </dsp:sp>
    <dsp:sp modelId="{283C7368-3E83-4D95-B5FF-4A779813123B}">
      <dsp:nvSpPr>
        <dsp:cNvPr id="0" name=""/>
        <dsp:cNvSpPr/>
      </dsp:nvSpPr>
      <dsp:spPr>
        <a:xfrm>
          <a:off x="0" y="1861339"/>
          <a:ext cx="6666833" cy="835379"/>
        </a:xfrm>
        <a:prstGeom prst="roundRect">
          <a:avLst/>
        </a:prstGeom>
        <a:gradFill rotWithShape="0">
          <a:gsLst>
            <a:gs pos="0">
              <a:schemeClr val="accent5">
                <a:hueOff val="-4860860"/>
                <a:satOff val="-330"/>
                <a:lumOff val="784"/>
                <a:alphaOff val="0"/>
                <a:satMod val="103000"/>
                <a:lumMod val="102000"/>
                <a:tint val="94000"/>
              </a:schemeClr>
            </a:gs>
            <a:gs pos="50000">
              <a:schemeClr val="accent5">
                <a:hueOff val="-4860860"/>
                <a:satOff val="-330"/>
                <a:lumOff val="784"/>
                <a:alphaOff val="0"/>
                <a:satMod val="110000"/>
                <a:lumMod val="100000"/>
                <a:shade val="100000"/>
              </a:schemeClr>
            </a:gs>
            <a:gs pos="100000">
              <a:schemeClr val="accent5">
                <a:hueOff val="-4860860"/>
                <a:satOff val="-330"/>
                <a:lumOff val="784"/>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Finds it hard to wait and may interupt</a:t>
          </a:r>
          <a:endParaRPr lang="en-US" sz="2100" kern="1200"/>
        </a:p>
      </dsp:txBody>
      <dsp:txXfrm>
        <a:off x="40780" y="1902119"/>
        <a:ext cx="6585273" cy="753819"/>
      </dsp:txXfrm>
    </dsp:sp>
    <dsp:sp modelId="{E2BA0733-AFFF-4AB0-ABD3-727DB07ED07D}">
      <dsp:nvSpPr>
        <dsp:cNvPr id="0" name=""/>
        <dsp:cNvSpPr/>
      </dsp:nvSpPr>
      <dsp:spPr>
        <a:xfrm>
          <a:off x="0" y="2757200"/>
          <a:ext cx="6666833" cy="835379"/>
        </a:xfrm>
        <a:prstGeom prst="roundRect">
          <a:avLst/>
        </a:prstGeom>
        <a:gradFill rotWithShape="0">
          <a:gsLst>
            <a:gs pos="0">
              <a:schemeClr val="accent5">
                <a:hueOff val="-7291290"/>
                <a:satOff val="-496"/>
                <a:lumOff val="1177"/>
                <a:alphaOff val="0"/>
                <a:satMod val="103000"/>
                <a:lumMod val="102000"/>
                <a:tint val="94000"/>
              </a:schemeClr>
            </a:gs>
            <a:gs pos="50000">
              <a:schemeClr val="accent5">
                <a:hueOff val="-7291290"/>
                <a:satOff val="-496"/>
                <a:lumOff val="1177"/>
                <a:alphaOff val="0"/>
                <a:satMod val="110000"/>
                <a:lumMod val="100000"/>
                <a:shade val="100000"/>
              </a:schemeClr>
            </a:gs>
            <a:gs pos="100000">
              <a:schemeClr val="accent5">
                <a:hueOff val="-7291290"/>
                <a:satOff val="-496"/>
                <a:lumOff val="1177"/>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Runs, climbs</a:t>
          </a:r>
          <a:endParaRPr lang="en-US" sz="2100" kern="1200"/>
        </a:p>
      </dsp:txBody>
      <dsp:txXfrm>
        <a:off x="40780" y="2797980"/>
        <a:ext cx="6585273" cy="753819"/>
      </dsp:txXfrm>
    </dsp:sp>
    <dsp:sp modelId="{162324BC-99DB-4E3A-B3CB-ECA14A67DB41}">
      <dsp:nvSpPr>
        <dsp:cNvPr id="0" name=""/>
        <dsp:cNvSpPr/>
      </dsp:nvSpPr>
      <dsp:spPr>
        <a:xfrm>
          <a:off x="0" y="3653060"/>
          <a:ext cx="6666833" cy="835379"/>
        </a:xfrm>
        <a:prstGeom prst="roundRect">
          <a:avLst/>
        </a:prstGeom>
        <a:gradFill rotWithShape="0">
          <a:gsLst>
            <a:gs pos="0">
              <a:schemeClr val="accent5">
                <a:hueOff val="-9721720"/>
                <a:satOff val="-661"/>
                <a:lumOff val="1569"/>
                <a:alphaOff val="0"/>
                <a:satMod val="103000"/>
                <a:lumMod val="102000"/>
                <a:tint val="94000"/>
              </a:schemeClr>
            </a:gs>
            <a:gs pos="50000">
              <a:schemeClr val="accent5">
                <a:hueOff val="-9721720"/>
                <a:satOff val="-661"/>
                <a:lumOff val="1569"/>
                <a:alphaOff val="0"/>
                <a:satMod val="110000"/>
                <a:lumMod val="100000"/>
                <a:shade val="100000"/>
              </a:schemeClr>
            </a:gs>
            <a:gs pos="100000">
              <a:schemeClr val="accent5">
                <a:hueOff val="-9721720"/>
                <a:satOff val="-661"/>
                <a:lumOff val="1569"/>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Unable to play  or engage activities queitly</a:t>
          </a:r>
          <a:endParaRPr lang="en-US" sz="2100" kern="1200"/>
        </a:p>
      </dsp:txBody>
      <dsp:txXfrm>
        <a:off x="40780" y="3693840"/>
        <a:ext cx="6585273" cy="753819"/>
      </dsp:txXfrm>
    </dsp:sp>
    <dsp:sp modelId="{AF7535DD-FF43-496C-8527-6FD71B253C29}">
      <dsp:nvSpPr>
        <dsp:cNvPr id="0" name=""/>
        <dsp:cNvSpPr/>
      </dsp:nvSpPr>
      <dsp:spPr>
        <a:xfrm>
          <a:off x="0" y="4548920"/>
          <a:ext cx="6666833" cy="835379"/>
        </a:xfrm>
        <a:prstGeom prst="roundRect">
          <a:avLst/>
        </a:prstGeom>
        <a:gradFill rotWithShape="0">
          <a:gsLst>
            <a:gs pos="0">
              <a:schemeClr val="accent5">
                <a:hueOff val="-12152150"/>
                <a:satOff val="-826"/>
                <a:lumOff val="1961"/>
                <a:alphaOff val="0"/>
                <a:satMod val="103000"/>
                <a:lumMod val="102000"/>
                <a:tint val="94000"/>
              </a:schemeClr>
            </a:gs>
            <a:gs pos="50000">
              <a:schemeClr val="accent5">
                <a:hueOff val="-12152150"/>
                <a:satOff val="-826"/>
                <a:lumOff val="1961"/>
                <a:alphaOff val="0"/>
                <a:satMod val="110000"/>
                <a:lumMod val="100000"/>
                <a:shade val="100000"/>
              </a:schemeClr>
            </a:gs>
            <a:gs pos="100000">
              <a:schemeClr val="accent5">
                <a:hueOff val="-12152150"/>
                <a:satOff val="-826"/>
                <a:lumOff val="1961"/>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Constantly active </a:t>
          </a:r>
          <a:endParaRPr lang="en-US" sz="2100" kern="1200"/>
        </a:p>
      </dsp:txBody>
      <dsp:txXfrm>
        <a:off x="40780" y="4589700"/>
        <a:ext cx="6585273" cy="753819"/>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943EB1-0EAC-443E-87B8-8074CD311337}" type="datetimeFigureOut">
              <a:t>1/20/2026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A8D705-799C-4666-BA6B-7B45C8CF046C}" type="slidenum">
              <a:t>‹#›</a:t>
            </a:fld>
            <a:endParaRPr lang="en-GB"/>
          </a:p>
        </p:txBody>
      </p:sp>
    </p:spTree>
    <p:extLst>
      <p:ext uri="{BB962C8B-B14F-4D97-AF65-F5344CB8AC3E}">
        <p14:creationId xmlns:p14="http://schemas.microsoft.com/office/powerpoint/2010/main" val="9535189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nhs.uk/conditions/adhd-children-teenagers/"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www.nhs.uk/conditions/adhd-children-teenagers/"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ADHD – is known as Attention </a:t>
            </a:r>
            <a:r>
              <a:rPr lang="en-US" dirty="0" err="1">
                <a:ea typeface="Calibri"/>
                <a:cs typeface="Calibri"/>
              </a:rPr>
              <a:t>Deficity</a:t>
            </a:r>
            <a:r>
              <a:rPr lang="en-US" dirty="0">
                <a:ea typeface="Calibri"/>
                <a:cs typeface="Calibri"/>
              </a:rPr>
              <a:t>/Hyperactivity Disorder</a:t>
            </a:r>
          </a:p>
        </p:txBody>
      </p:sp>
      <p:sp>
        <p:nvSpPr>
          <p:cNvPr id="4" name="Slide Number Placeholder 3"/>
          <p:cNvSpPr>
            <a:spLocks noGrp="1"/>
          </p:cNvSpPr>
          <p:nvPr>
            <p:ph type="sldNum" sz="quarter" idx="5"/>
          </p:nvPr>
        </p:nvSpPr>
        <p:spPr/>
        <p:txBody>
          <a:bodyPr/>
          <a:lstStyle/>
          <a:p>
            <a:fld id="{EDA8D705-799C-4666-BA6B-7B45C8CF046C}" type="slidenum">
              <a:rPr lang="en-GB"/>
              <a:t>2</a:t>
            </a:fld>
            <a:endParaRPr lang="en-GB"/>
          </a:p>
        </p:txBody>
      </p:sp>
    </p:spTree>
    <p:extLst>
      <p:ext uri="{BB962C8B-B14F-4D97-AF65-F5344CB8AC3E}">
        <p14:creationId xmlns:p14="http://schemas.microsoft.com/office/powerpoint/2010/main" val="32757237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t>
            </a:r>
          </a:p>
          <a:p>
            <a:r>
              <a:rPr lang="en-US" dirty="0"/>
              <a:t>Introduction (Define your chosen theme) ADHD Attention Hyperactivity Disorder, is a condition that affects a persons brain to work differently. It is the most common </a:t>
            </a:r>
            <a:r>
              <a:rPr lang="en-US" dirty="0" err="1"/>
              <a:t>physichiatric</a:t>
            </a:r>
            <a:r>
              <a:rPr lang="en-US" dirty="0"/>
              <a:t> disorder in childhood, it is more common in boys than girls and can persist into teens which can cause school difficulties without the right treatment/help and adulthood. ADHD is can have other disorders such as learning disorders and </a:t>
            </a:r>
            <a:r>
              <a:rPr lang="en-US" dirty="0" err="1"/>
              <a:t>behavioural</a:t>
            </a:r>
            <a:r>
              <a:rPr lang="en-US" dirty="0"/>
              <a:t> disorders, However this doesn’t mean the individual with ADHD is not intelligent it means people will have difficulties with attention, hyperactivity and impulsivity symptoms. It is important for parents/carers to test and help treat children with ADHD to help calm to help the child learn in their academic studies and also reduce the risk of academic difficulties and avoids anxiety and depression(Wender,2001 and NHS,2025).Children diagnosed with </a:t>
            </a:r>
            <a:r>
              <a:rPr lang="en-US" dirty="0" err="1"/>
              <a:t>ADHDwill</a:t>
            </a:r>
            <a:r>
              <a:rPr lang="en-US" dirty="0"/>
              <a:t> grow in an adult with </a:t>
            </a:r>
            <a:r>
              <a:rPr lang="en-US" dirty="0" err="1"/>
              <a:t>adhd</a:t>
            </a:r>
            <a:r>
              <a:rPr lang="en-US" dirty="0"/>
              <a:t> who may find it harder to focus on and stay still and manage their energy </a:t>
            </a:r>
            <a:r>
              <a:rPr lang="en-US" dirty="0" err="1"/>
              <a:t>levels.there</a:t>
            </a:r>
            <a:r>
              <a:rPr lang="en-US" dirty="0"/>
              <a:t> is no evidence to cure </a:t>
            </a:r>
            <a:r>
              <a:rPr lang="en-US" dirty="0" err="1"/>
              <a:t>adhd</a:t>
            </a:r>
            <a:r>
              <a:rPr lang="en-US" dirty="0"/>
              <a:t> as its how peoples brains function, however there are medication to help symptoms</a:t>
            </a:r>
            <a:endParaRPr lang="en-US" dirty="0">
              <a:ea typeface="Calibri"/>
              <a:cs typeface="Calibri"/>
            </a:endParaRPr>
          </a:p>
          <a:p>
            <a:r>
              <a:rPr lang="en-US" dirty="0"/>
              <a:t> However as we look at the symptoms of inattentive and hyperactivity. Most children under the age OF 5 will show all these symptoms but does not mean they have ADHD. </a:t>
            </a:r>
            <a:r>
              <a:rPr lang="en-US" dirty="0">
                <a:hlinkClick r:id="rId3"/>
              </a:rPr>
              <a:t>https://www.nhs.uk/conditions/adhd-children-teenagers/</a:t>
            </a:r>
            <a:endParaRPr lang="en-US" dirty="0"/>
          </a:p>
          <a:p>
            <a:endParaRPr lang="en-US" dirty="0">
              <a:solidFill>
                <a:srgbClr val="0B4778"/>
              </a:solidFill>
              <a:highlight>
                <a:srgbClr val="FFFFFF"/>
              </a:highlight>
            </a:endParaRPr>
          </a:p>
          <a:p>
            <a:r>
              <a:rPr lang="en-US" dirty="0">
                <a:solidFill>
                  <a:srgbClr val="0B4778"/>
                </a:solidFill>
                <a:highlight>
                  <a:srgbClr val="FFFFFF"/>
                </a:highlight>
                <a:ea typeface="Calibri" panose="020F0502020204030204"/>
                <a:cs typeface="Calibri" panose="020F0502020204030204"/>
              </a:rPr>
              <a:t>To Diagnose children with ADHD  health care </a:t>
            </a:r>
            <a:r>
              <a:rPr lang="en-US" dirty="0" err="1">
                <a:solidFill>
                  <a:srgbClr val="0B4778"/>
                </a:solidFill>
                <a:highlight>
                  <a:srgbClr val="FFFFFF"/>
                </a:highlight>
                <a:ea typeface="Calibri" panose="020F0502020204030204"/>
                <a:cs typeface="Calibri" panose="020F0502020204030204"/>
              </a:rPr>
              <a:t>proffessionals</a:t>
            </a:r>
            <a:r>
              <a:rPr lang="en-US" dirty="0">
                <a:solidFill>
                  <a:srgbClr val="0B4778"/>
                </a:solidFill>
                <a:highlight>
                  <a:srgbClr val="FFFFFF"/>
                </a:highlight>
                <a:ea typeface="Calibri" panose="020F0502020204030204"/>
                <a:cs typeface="Calibri" panose="020F0502020204030204"/>
              </a:rPr>
              <a:t> use the criteria in the Diagnostic and statistical manual of mental </a:t>
            </a:r>
            <a:r>
              <a:rPr lang="en-US" dirty="0" err="1">
                <a:solidFill>
                  <a:srgbClr val="0B4778"/>
                </a:solidFill>
                <a:highlight>
                  <a:srgbClr val="FFFFFF"/>
                </a:highlight>
                <a:ea typeface="Calibri" panose="020F0502020204030204"/>
                <a:cs typeface="Calibri" panose="020F0502020204030204"/>
              </a:rPr>
              <a:t>disorders,Fith</a:t>
            </a:r>
            <a:r>
              <a:rPr lang="en-US" dirty="0">
                <a:solidFill>
                  <a:srgbClr val="0B4778"/>
                </a:solidFill>
                <a:highlight>
                  <a:srgbClr val="FFFFFF"/>
                </a:highlight>
                <a:ea typeface="Calibri" panose="020F0502020204030204"/>
                <a:cs typeface="Calibri" panose="020F0502020204030204"/>
              </a:rPr>
              <a:t> edition (DSM-5), the guidelines are to help and ensure </a:t>
            </a:r>
            <a:r>
              <a:rPr lang="en-US" dirty="0" err="1">
                <a:solidFill>
                  <a:srgbClr val="0B4778"/>
                </a:solidFill>
                <a:highlight>
                  <a:srgbClr val="FFFFFF"/>
                </a:highlight>
                <a:ea typeface="Calibri" panose="020F0502020204030204"/>
                <a:cs typeface="Calibri" panose="020F0502020204030204"/>
              </a:rPr>
              <a:t>consistant</a:t>
            </a:r>
            <a:r>
              <a:rPr lang="en-US" dirty="0">
                <a:solidFill>
                  <a:srgbClr val="0B4778"/>
                </a:solidFill>
                <a:highlight>
                  <a:srgbClr val="FFFFFF"/>
                </a:highlight>
                <a:ea typeface="Calibri" panose="020F0502020204030204"/>
                <a:cs typeface="Calibri" panose="020F0502020204030204"/>
              </a:rPr>
              <a:t> and accurate diagnoses, and to understand how ADHD can affect public health. The DSM-5 outlines that children under the age of 16 must show 6 or more symptoms and 16 and older must show 5 or more </a:t>
            </a:r>
            <a:r>
              <a:rPr lang="en-US" dirty="0" err="1">
                <a:solidFill>
                  <a:srgbClr val="0B4778"/>
                </a:solidFill>
                <a:highlight>
                  <a:srgbClr val="FFFFFF"/>
                </a:highlight>
                <a:ea typeface="Calibri" panose="020F0502020204030204"/>
                <a:cs typeface="Calibri" panose="020F0502020204030204"/>
              </a:rPr>
              <a:t>symotoms</a:t>
            </a:r>
            <a:r>
              <a:rPr lang="en-US" dirty="0">
                <a:solidFill>
                  <a:srgbClr val="0B4778"/>
                </a:solidFill>
                <a:highlight>
                  <a:srgbClr val="FFFFFF"/>
                </a:highlight>
                <a:ea typeface="Calibri" panose="020F0502020204030204"/>
                <a:cs typeface="Calibri" panose="020F0502020204030204"/>
              </a:rPr>
              <a:t> of the </a:t>
            </a:r>
            <a:r>
              <a:rPr lang="en-US" dirty="0" err="1">
                <a:solidFill>
                  <a:srgbClr val="0B4778"/>
                </a:solidFill>
                <a:highlight>
                  <a:srgbClr val="FFFFFF"/>
                </a:highlight>
                <a:ea typeface="Calibri" panose="020F0502020204030204"/>
                <a:cs typeface="Calibri" panose="020F0502020204030204"/>
              </a:rPr>
              <a:t>innatention</a:t>
            </a:r>
            <a:r>
              <a:rPr lang="en-US" dirty="0">
                <a:solidFill>
                  <a:srgbClr val="0B4778"/>
                </a:solidFill>
                <a:highlight>
                  <a:srgbClr val="FFFFFF"/>
                </a:highlight>
                <a:ea typeface="Calibri" panose="020F0502020204030204"/>
                <a:cs typeface="Calibri" panose="020F0502020204030204"/>
              </a:rPr>
              <a:t> and hyperactivity, both symptoms can intervene with peoples daily life and development (American Psychiatric Association,2013;Farone et al.,2015).</a:t>
            </a:r>
          </a:p>
          <a:p>
            <a:endParaRPr lang="en-US" dirty="0">
              <a:solidFill>
                <a:srgbClr val="0B4778"/>
              </a:solidFill>
              <a:highlight>
                <a:srgbClr val="FFFFFF"/>
              </a:highlight>
              <a:ea typeface="Calibri" panose="020F0502020204030204"/>
              <a:cs typeface="Calibri" panose="020F0502020204030204"/>
            </a:endParaRPr>
          </a:p>
          <a:p>
            <a:endParaRPr lang="en-US" dirty="0">
              <a:solidFill>
                <a:srgbClr val="0B4778"/>
              </a:solidFill>
              <a:highlight>
                <a:srgbClr val="FFFFFF"/>
              </a:highlight>
              <a:ea typeface="Calibri" panose="020F0502020204030204"/>
              <a:cs typeface="Calibri" panose="020F0502020204030204"/>
            </a:endParaRPr>
          </a:p>
          <a:p>
            <a:endParaRPr lang="en-US" dirty="0">
              <a:solidFill>
                <a:srgbClr val="0B4778"/>
              </a:solidFill>
              <a:highlight>
                <a:srgbClr val="FFFFFF"/>
              </a:highlight>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EDA8D705-799C-4666-BA6B-7B45C8CF046C}" type="slidenum">
              <a:t>3</a:t>
            </a:fld>
            <a:endParaRPr lang="en-GB"/>
          </a:p>
        </p:txBody>
      </p:sp>
    </p:spTree>
    <p:extLst>
      <p:ext uri="{BB962C8B-B14F-4D97-AF65-F5344CB8AC3E}">
        <p14:creationId xmlns:p14="http://schemas.microsoft.com/office/powerpoint/2010/main" val="18157140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These symptoms can impair the child's ability to maintaining attention and complete tasks. Children with ADHD often delay tasks due to their sustained focus and distracted during conversations.</a:t>
            </a:r>
            <a:br>
              <a:rPr lang="en-US">
                <a:cs typeface="+mn-lt"/>
              </a:rPr>
            </a:br>
            <a:r>
              <a:rPr lang="en-US"/>
              <a:t>However as we look at the symptoms of inattentive and hyperactivity. Most children under the age of 5 will show all these symptoms but does not mean they have ADHD. </a:t>
            </a:r>
            <a:r>
              <a:rPr lang="en-US">
                <a:hlinkClick r:id="rId3"/>
              </a:rPr>
              <a:t>https://www.nhs.uk/conditions/adhd-children-teenagers/</a:t>
            </a:r>
            <a:br>
              <a:rPr lang="en-US">
                <a:ea typeface="Calibri"/>
                <a:cs typeface="+mn-lt"/>
              </a:rPr>
            </a:br>
            <a:endParaRPr lang="en-US">
              <a:ea typeface="Calibri"/>
              <a:cs typeface="Calibri"/>
            </a:endParaRPr>
          </a:p>
        </p:txBody>
      </p:sp>
      <p:sp>
        <p:nvSpPr>
          <p:cNvPr id="4" name="Slide Number Placeholder 3"/>
          <p:cNvSpPr>
            <a:spLocks noGrp="1"/>
          </p:cNvSpPr>
          <p:nvPr>
            <p:ph type="sldNum" sz="quarter" idx="5"/>
          </p:nvPr>
        </p:nvSpPr>
        <p:spPr/>
        <p:txBody>
          <a:bodyPr/>
          <a:lstStyle/>
          <a:p>
            <a:fld id="{EDA8D705-799C-4666-BA6B-7B45C8CF046C}" type="slidenum">
              <a:rPr lang="en-GB"/>
              <a:t>4</a:t>
            </a:fld>
            <a:endParaRPr lang="en-GB"/>
          </a:p>
        </p:txBody>
      </p:sp>
    </p:spTree>
    <p:extLst>
      <p:ext uri="{BB962C8B-B14F-4D97-AF65-F5344CB8AC3E}">
        <p14:creationId xmlns:p14="http://schemas.microsoft.com/office/powerpoint/2010/main" val="417348464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Hyperactivity is linked to children who have difficulties with remaining still or engaging in quiet time, due to the excessive energy and talking a lot, children having the hyperactivity symptoms often interrupt others when communicating without consideration. Some symptoms of attention may be present but less noticeable.</a:t>
            </a:r>
            <a:r>
              <a:rPr lang="en-US" dirty="0">
                <a:solidFill>
                  <a:srgbClr val="2C3E50"/>
                </a:solidFill>
                <a:highlight>
                  <a:srgbClr val="FFFFFF"/>
                </a:highlight>
              </a:rPr>
              <a:t>(Cleveland Clinic, 2025)</a:t>
            </a:r>
          </a:p>
          <a:p>
            <a:endParaRPr lang="en-US" dirty="0">
              <a:solidFill>
                <a:srgbClr val="2C3E50"/>
              </a:solidFill>
              <a:highlight>
                <a:srgbClr val="FFFFFF"/>
              </a:highlight>
              <a:ea typeface="Calibri"/>
              <a:cs typeface="Calibri"/>
            </a:endParaRPr>
          </a:p>
          <a:p>
            <a:r>
              <a:rPr lang="en-US" dirty="0">
                <a:solidFill>
                  <a:srgbClr val="FF0000"/>
                </a:solidFill>
                <a:highlight>
                  <a:srgbClr val="FFFFFF"/>
                </a:highlight>
              </a:rPr>
              <a:t>What causes ADHD aren’t fully known, but numerous factors that include genetics and brain chemistry that are highly likely to be responsible. </a:t>
            </a:r>
            <a:endParaRPr lang="en-US" dirty="0">
              <a:solidFill>
                <a:srgbClr val="FF0000"/>
              </a:solidFill>
              <a:highlight>
                <a:srgbClr val="FFFFFF"/>
              </a:highlight>
              <a:ea typeface="Calibri"/>
              <a:cs typeface="Calibri"/>
            </a:endParaRPr>
          </a:p>
          <a:p>
            <a:r>
              <a:rPr lang="en-US" dirty="0">
                <a:solidFill>
                  <a:srgbClr val="FF0000"/>
                </a:solidFill>
                <a:highlight>
                  <a:srgbClr val="FFFFFF"/>
                </a:highlight>
              </a:rPr>
              <a:t>Some people may be more likely to develop ADHD, including those born prematurely or with low birth weights or with epilepsy or brain damage(Mental Health Foundation,2021).</a:t>
            </a:r>
            <a:endParaRPr lang="en-US" dirty="0">
              <a:solidFill>
                <a:srgbClr val="FF0000"/>
              </a:solidFill>
            </a:endParaRPr>
          </a:p>
        </p:txBody>
      </p:sp>
      <p:sp>
        <p:nvSpPr>
          <p:cNvPr id="4" name="Slide Number Placeholder 3"/>
          <p:cNvSpPr>
            <a:spLocks noGrp="1"/>
          </p:cNvSpPr>
          <p:nvPr>
            <p:ph type="sldNum" sz="quarter" idx="5"/>
          </p:nvPr>
        </p:nvSpPr>
        <p:spPr/>
        <p:txBody>
          <a:bodyPr/>
          <a:lstStyle/>
          <a:p>
            <a:fld id="{EDA8D705-799C-4666-BA6B-7B45C8CF046C}" type="slidenum">
              <a:rPr lang="en-GB"/>
              <a:t>5</a:t>
            </a:fld>
            <a:endParaRPr lang="en-GB"/>
          </a:p>
        </p:txBody>
      </p:sp>
    </p:spTree>
    <p:extLst>
      <p:ext uri="{BB962C8B-B14F-4D97-AF65-F5344CB8AC3E}">
        <p14:creationId xmlns:p14="http://schemas.microsoft.com/office/powerpoint/2010/main" val="2239397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ea typeface="Calibri"/>
                <a:cs typeface="Calibri"/>
              </a:rPr>
              <a:t>However to maintain a health ,wellbeing lifestyle with ADHD the NHS 2025 </a:t>
            </a:r>
            <a:r>
              <a:rPr lang="en-US" dirty="0" err="1">
                <a:ea typeface="Calibri"/>
                <a:cs typeface="Calibri"/>
              </a:rPr>
              <a:t>highlistys</a:t>
            </a:r>
            <a:r>
              <a:rPr lang="en-US" dirty="0">
                <a:ea typeface="Calibri"/>
                <a:cs typeface="Calibri"/>
              </a:rPr>
              <a:t> the importance to  </a:t>
            </a:r>
            <a:r>
              <a:rPr lang="en-US" dirty="0" err="1">
                <a:ea typeface="Calibri"/>
                <a:cs typeface="Calibri"/>
              </a:rPr>
              <a:t>maintainging</a:t>
            </a:r>
            <a:r>
              <a:rPr lang="en-US" dirty="0">
                <a:ea typeface="Calibri"/>
                <a:cs typeface="Calibri"/>
              </a:rPr>
              <a:t> regular physical activity can reduce emotional and physical energy, this can also help your emotions, sleep patterns and physical health (World Health Organisation,2020). Maintaining and healthy balanced nutritious diet, that limits most sugary and </a:t>
            </a:r>
            <a:r>
              <a:rPr lang="en-US" dirty="0" err="1">
                <a:ea typeface="Calibri"/>
                <a:cs typeface="Calibri"/>
              </a:rPr>
              <a:t>caffine</a:t>
            </a:r>
            <a:r>
              <a:rPr lang="en-US" dirty="0">
                <a:ea typeface="Calibri"/>
                <a:cs typeface="Calibri"/>
              </a:rPr>
              <a:t> , can help energy levels and emotional wellbeing(NICE,2018). Children need a regular bedtime routine, and good sleep to enhance attention and productivity, by doing so reducing screen time can help lead healthier sleep patterns. Children often like structure with ADHD, as children and </a:t>
            </a:r>
            <a:r>
              <a:rPr lang="en-US" dirty="0" err="1">
                <a:ea typeface="Calibri"/>
                <a:cs typeface="Calibri"/>
              </a:rPr>
              <a:t>adolecents</a:t>
            </a:r>
            <a:r>
              <a:rPr lang="en-US" dirty="0">
                <a:ea typeface="Calibri"/>
                <a:cs typeface="Calibri"/>
              </a:rPr>
              <a:t> often need reminders to help with basic daily needs in order to function(American Psychiatric Association,2013).</a:t>
            </a:r>
          </a:p>
        </p:txBody>
      </p:sp>
      <p:sp>
        <p:nvSpPr>
          <p:cNvPr id="4" name="Slide Number Placeholder 3"/>
          <p:cNvSpPr>
            <a:spLocks noGrp="1"/>
          </p:cNvSpPr>
          <p:nvPr>
            <p:ph type="sldNum" sz="quarter" idx="5"/>
          </p:nvPr>
        </p:nvSpPr>
        <p:spPr/>
        <p:txBody>
          <a:bodyPr/>
          <a:lstStyle/>
          <a:p>
            <a:fld id="{EDA8D705-799C-4666-BA6B-7B45C8CF046C}" type="slidenum">
              <a:rPr lang="en-GB"/>
              <a:t>7</a:t>
            </a:fld>
            <a:endParaRPr lang="en-GB"/>
          </a:p>
        </p:txBody>
      </p:sp>
    </p:spTree>
    <p:extLst>
      <p:ext uri="{BB962C8B-B14F-4D97-AF65-F5344CB8AC3E}">
        <p14:creationId xmlns:p14="http://schemas.microsoft.com/office/powerpoint/2010/main" val="30780974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20/01/2026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20/01/2026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6.xml"/><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add.org/uk/adhd-rage-and-anger/"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hyperlink" Target="https://www.youngminds.org.uk/young-person/mental-health-conditions/adhd-and-mental-health" TargetMode="External"/><Relationship Id="rId3" Type="http://schemas.openxmlformats.org/officeDocument/2006/relationships/hyperlink" Target="http://www.mentalhealth.org.uk" TargetMode="External"/><Relationship Id="rId7" Type="http://schemas.openxmlformats.org/officeDocument/2006/relationships/hyperlink" Target="https://www.mind.org.uk/information-support/tips-for-everyday-living/adhd-and-mental-health/" TargetMode="External"/><Relationship Id="rId2" Type="http://schemas.openxmlformats.org/officeDocument/2006/relationships/hyperlink" Target="https://my.clevelandclinic.org/health/diseases/4784-attention-deficithyperactivity-disorder-adhd" TargetMode="External"/><Relationship Id="rId1" Type="http://schemas.openxmlformats.org/officeDocument/2006/relationships/slideLayout" Target="../slideLayouts/slideLayout2.xml"/><Relationship Id="rId6" Type="http://schemas.openxmlformats.org/officeDocument/2006/relationships/hyperlink" Target="http://www.mind.org.uk" TargetMode="External"/><Relationship Id="rId5" Type="http://schemas.openxmlformats.org/officeDocument/2006/relationships/hyperlink" Target="https://add.org/uk/what-is-adhd/" TargetMode="External"/><Relationship Id="rId4" Type="http://schemas.openxmlformats.org/officeDocument/2006/relationships/hyperlink" Target="https://www.mentalhealth.org.uk/explore-mental-health/a-z-topics/attention-deficit-hyperactivity-disorder-adhd" TargetMode="External"/><Relationship Id="rId9" Type="http://schemas.openxmlformats.org/officeDocument/2006/relationships/hyperlink" Target="https://staywell-bob.nhs.uk/adhd/" TargetMode="Externa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a:t>ECEY5009</a:t>
            </a:r>
            <a:br>
              <a:rPr lang="en-GB"/>
            </a:br>
            <a:r>
              <a:rPr lang="en-GB"/>
              <a:t>WELLBEING,CARE AND HEALTHY LIVING</a:t>
            </a:r>
          </a:p>
        </p:txBody>
      </p:sp>
      <p:sp>
        <p:nvSpPr>
          <p:cNvPr id="3" name="Subtitle 2"/>
          <p:cNvSpPr>
            <a:spLocks noGrp="1"/>
          </p:cNvSpPr>
          <p:nvPr>
            <p:ph type="subTitle" idx="1"/>
          </p:nvPr>
        </p:nvSpPr>
        <p:spPr/>
        <p:txBody>
          <a:bodyPr vert="horz" lIns="91440" tIns="45720" rIns="91440" bIns="45720" rtlCol="0" anchor="t">
            <a:normAutofit/>
          </a:bodyPr>
          <a:lstStyle/>
          <a:p>
            <a:r>
              <a:rPr lang="en-GB"/>
              <a:t>Lauren Spice</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2" name="Rectangle 201">
            <a:extLst>
              <a:ext uri="{FF2B5EF4-FFF2-40B4-BE49-F238E27FC236}">
                <a16:creationId xmlns:a16="http://schemas.microsoft.com/office/drawing/2014/main" id="{1EE70AE2-832E-4D1F-A983-946F2217D1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lose-up of a brain&#10;&#10;AI-generated content may be incorrect.">
            <a:extLst>
              <a:ext uri="{FF2B5EF4-FFF2-40B4-BE49-F238E27FC236}">
                <a16:creationId xmlns:a16="http://schemas.microsoft.com/office/drawing/2014/main" id="{A9872242-B4A3-EB4D-DAF4-C100F4DB68C4}"/>
              </a:ext>
            </a:extLst>
          </p:cNvPr>
          <p:cNvPicPr>
            <a:picLocks noChangeAspect="1"/>
          </p:cNvPicPr>
          <p:nvPr/>
        </p:nvPicPr>
        <p:blipFill>
          <a:blip r:embed="rId3"/>
          <a:srcRect r="-2" b="6351"/>
          <a:stretch>
            <a:fillRect/>
          </a:stretch>
        </p:blipFill>
        <p:spPr>
          <a:xfrm>
            <a:off x="-7809" y="1"/>
            <a:ext cx="4566747" cy="3333749"/>
          </a:xfrm>
          <a:custGeom>
            <a:avLst/>
            <a:gdLst/>
            <a:ahLst/>
            <a:cxnLst/>
            <a:rect l="l" t="t" r="r" b="b"/>
            <a:pathLst>
              <a:path w="4566747" h="3333749">
                <a:moveTo>
                  <a:pt x="3726625" y="1508457"/>
                </a:moveTo>
                <a:lnTo>
                  <a:pt x="3698531" y="1596213"/>
                </a:lnTo>
                <a:cubicBezTo>
                  <a:pt x="3696054" y="1604978"/>
                  <a:pt x="3697579" y="1615836"/>
                  <a:pt x="3700436" y="1624980"/>
                </a:cubicBezTo>
                <a:cubicBezTo>
                  <a:pt x="3710152" y="1656223"/>
                  <a:pt x="3734537" y="1676036"/>
                  <a:pt x="3757017" y="1697753"/>
                </a:cubicBezTo>
                <a:cubicBezTo>
                  <a:pt x="3766924" y="1707279"/>
                  <a:pt x="3773972" y="1720423"/>
                  <a:pt x="3779686" y="1733188"/>
                </a:cubicBezTo>
                <a:cubicBezTo>
                  <a:pt x="3794357" y="1766335"/>
                  <a:pt x="3807501" y="1800246"/>
                  <a:pt x="3821407" y="1833775"/>
                </a:cubicBezTo>
                <a:cubicBezTo>
                  <a:pt x="3822741" y="1837013"/>
                  <a:pt x="3826170" y="1839679"/>
                  <a:pt x="3829028" y="1842158"/>
                </a:cubicBezTo>
                <a:cubicBezTo>
                  <a:pt x="3859129" y="1866922"/>
                  <a:pt x="3889418" y="1891497"/>
                  <a:pt x="3919519" y="1916454"/>
                </a:cubicBezTo>
                <a:cubicBezTo>
                  <a:pt x="3925233" y="1921216"/>
                  <a:pt x="3929425" y="1928076"/>
                  <a:pt x="3934949" y="1933219"/>
                </a:cubicBezTo>
                <a:cubicBezTo>
                  <a:pt x="3942569" y="1940459"/>
                  <a:pt x="3949810" y="1949603"/>
                  <a:pt x="3958954" y="1953413"/>
                </a:cubicBezTo>
                <a:cubicBezTo>
                  <a:pt x="3987719" y="1965224"/>
                  <a:pt x="4000103" y="1987894"/>
                  <a:pt x="4005437" y="2016469"/>
                </a:cubicBezTo>
                <a:cubicBezTo>
                  <a:pt x="4010390" y="2042570"/>
                  <a:pt x="4014582" y="2068669"/>
                  <a:pt x="4020296" y="2094578"/>
                </a:cubicBezTo>
                <a:cubicBezTo>
                  <a:pt x="4027154" y="2126201"/>
                  <a:pt x="4034584" y="2157636"/>
                  <a:pt x="4042967" y="2188879"/>
                </a:cubicBezTo>
                <a:cubicBezTo>
                  <a:pt x="4046587" y="2202404"/>
                  <a:pt x="4050777" y="2216692"/>
                  <a:pt x="4058207" y="2228314"/>
                </a:cubicBezTo>
                <a:cubicBezTo>
                  <a:pt x="4078782" y="2260890"/>
                  <a:pt x="4092688" y="2295753"/>
                  <a:pt x="4087164" y="2334044"/>
                </a:cubicBezTo>
                <a:cubicBezTo>
                  <a:pt x="4082782" y="2364715"/>
                  <a:pt x="4094022" y="2390434"/>
                  <a:pt x="4111549" y="2409485"/>
                </a:cubicBezTo>
                <a:cubicBezTo>
                  <a:pt x="4119503" y="2418154"/>
                  <a:pt x="4125016" y="2426976"/>
                  <a:pt x="4128650" y="2435912"/>
                </a:cubicBezTo>
                <a:lnTo>
                  <a:pt x="4134481" y="2463017"/>
                </a:lnTo>
                <a:lnTo>
                  <a:pt x="4134480" y="2463032"/>
                </a:lnTo>
                <a:lnTo>
                  <a:pt x="4125839" y="2518261"/>
                </a:lnTo>
                <a:lnTo>
                  <a:pt x="4125838" y="2518263"/>
                </a:lnTo>
                <a:cubicBezTo>
                  <a:pt x="4123171" y="2527789"/>
                  <a:pt x="4122027" y="2536457"/>
                  <a:pt x="4122194" y="2545005"/>
                </a:cubicBezTo>
                <a:lnTo>
                  <a:pt x="4122194" y="2545006"/>
                </a:lnTo>
                <a:cubicBezTo>
                  <a:pt x="4122360" y="2553555"/>
                  <a:pt x="4123837" y="2561985"/>
                  <a:pt x="4126408" y="2571034"/>
                </a:cubicBezTo>
                <a:cubicBezTo>
                  <a:pt x="4138410" y="2612945"/>
                  <a:pt x="4170987" y="2640950"/>
                  <a:pt x="4199562" y="2668001"/>
                </a:cubicBezTo>
                <a:cubicBezTo>
                  <a:pt x="4223947" y="2691054"/>
                  <a:pt x="4237663" y="2716963"/>
                  <a:pt x="4247952" y="2745348"/>
                </a:cubicBezTo>
                <a:lnTo>
                  <a:pt x="4247953" y="2745351"/>
                </a:lnTo>
                <a:lnTo>
                  <a:pt x="4253873" y="2778005"/>
                </a:lnTo>
                <a:lnTo>
                  <a:pt x="4253453" y="2785439"/>
                </a:lnTo>
                <a:lnTo>
                  <a:pt x="4243374" y="2811779"/>
                </a:lnTo>
                <a:lnTo>
                  <a:pt x="4243370" y="2811786"/>
                </a:lnTo>
                <a:lnTo>
                  <a:pt x="4243372" y="2811786"/>
                </a:lnTo>
                <a:lnTo>
                  <a:pt x="4243374" y="2811779"/>
                </a:lnTo>
                <a:lnTo>
                  <a:pt x="4253024" y="2793022"/>
                </a:lnTo>
                <a:lnTo>
                  <a:pt x="4253453" y="2785439"/>
                </a:lnTo>
                <a:lnTo>
                  <a:pt x="4254653" y="2782304"/>
                </a:lnTo>
                <a:lnTo>
                  <a:pt x="4253873" y="2778005"/>
                </a:lnTo>
                <a:lnTo>
                  <a:pt x="4254283" y="2770756"/>
                </a:lnTo>
                <a:lnTo>
                  <a:pt x="4247953" y="2745351"/>
                </a:lnTo>
                <a:lnTo>
                  <a:pt x="4247952" y="2745347"/>
                </a:lnTo>
                <a:cubicBezTo>
                  <a:pt x="4237663" y="2716962"/>
                  <a:pt x="4223947" y="2691053"/>
                  <a:pt x="4199562" y="2668000"/>
                </a:cubicBezTo>
                <a:cubicBezTo>
                  <a:pt x="4170987" y="2640949"/>
                  <a:pt x="4138410" y="2612944"/>
                  <a:pt x="4126408" y="2571033"/>
                </a:cubicBezTo>
                <a:lnTo>
                  <a:pt x="4122194" y="2545006"/>
                </a:lnTo>
                <a:lnTo>
                  <a:pt x="4125838" y="2518264"/>
                </a:lnTo>
                <a:lnTo>
                  <a:pt x="4125839" y="2518261"/>
                </a:lnTo>
                <a:lnTo>
                  <a:pt x="4132419" y="2490550"/>
                </a:lnTo>
                <a:lnTo>
                  <a:pt x="4134480" y="2463032"/>
                </a:lnTo>
                <a:lnTo>
                  <a:pt x="4134482" y="2463018"/>
                </a:lnTo>
                <a:lnTo>
                  <a:pt x="4134481" y="2463017"/>
                </a:lnTo>
                <a:lnTo>
                  <a:pt x="4134482" y="2463017"/>
                </a:lnTo>
                <a:cubicBezTo>
                  <a:pt x="4133600" y="2444776"/>
                  <a:pt x="4127457" y="2426821"/>
                  <a:pt x="4111549" y="2409484"/>
                </a:cubicBezTo>
                <a:cubicBezTo>
                  <a:pt x="4094022" y="2390433"/>
                  <a:pt x="4082782" y="2364714"/>
                  <a:pt x="4087164" y="2334043"/>
                </a:cubicBezTo>
                <a:cubicBezTo>
                  <a:pt x="4092688" y="2295752"/>
                  <a:pt x="4078782" y="2260889"/>
                  <a:pt x="4058207" y="2228313"/>
                </a:cubicBezTo>
                <a:cubicBezTo>
                  <a:pt x="4050777" y="2216691"/>
                  <a:pt x="4046587" y="2202403"/>
                  <a:pt x="4042967" y="2188878"/>
                </a:cubicBezTo>
                <a:cubicBezTo>
                  <a:pt x="4034584" y="2157635"/>
                  <a:pt x="4027154" y="2126200"/>
                  <a:pt x="4020296" y="2094577"/>
                </a:cubicBezTo>
                <a:cubicBezTo>
                  <a:pt x="4014582" y="2068668"/>
                  <a:pt x="4010390" y="2042569"/>
                  <a:pt x="4005437" y="2016468"/>
                </a:cubicBezTo>
                <a:cubicBezTo>
                  <a:pt x="4000103" y="1987893"/>
                  <a:pt x="3987719" y="1965223"/>
                  <a:pt x="3958954" y="1953412"/>
                </a:cubicBezTo>
                <a:cubicBezTo>
                  <a:pt x="3949810" y="1949602"/>
                  <a:pt x="3942569" y="1940458"/>
                  <a:pt x="3934949" y="1933218"/>
                </a:cubicBezTo>
                <a:cubicBezTo>
                  <a:pt x="3929425" y="1928075"/>
                  <a:pt x="3925233" y="1921215"/>
                  <a:pt x="3919519" y="1916453"/>
                </a:cubicBezTo>
                <a:cubicBezTo>
                  <a:pt x="3889418" y="1891496"/>
                  <a:pt x="3859129" y="1866921"/>
                  <a:pt x="3829028" y="1842157"/>
                </a:cubicBezTo>
                <a:cubicBezTo>
                  <a:pt x="3826170" y="1839678"/>
                  <a:pt x="3822741" y="1837012"/>
                  <a:pt x="3821407" y="1833774"/>
                </a:cubicBezTo>
                <a:cubicBezTo>
                  <a:pt x="3807501" y="1800245"/>
                  <a:pt x="3794358" y="1766334"/>
                  <a:pt x="3779686" y="1733187"/>
                </a:cubicBezTo>
                <a:cubicBezTo>
                  <a:pt x="3773972" y="1720422"/>
                  <a:pt x="3766924" y="1707278"/>
                  <a:pt x="3757018" y="1697752"/>
                </a:cubicBezTo>
                <a:cubicBezTo>
                  <a:pt x="3734538" y="1676035"/>
                  <a:pt x="3710152" y="1656222"/>
                  <a:pt x="3700436" y="1624979"/>
                </a:cubicBezTo>
                <a:cubicBezTo>
                  <a:pt x="3697580" y="1615835"/>
                  <a:pt x="3696055" y="1604977"/>
                  <a:pt x="3698532" y="1596212"/>
                </a:cubicBezTo>
                <a:close/>
                <a:moveTo>
                  <a:pt x="3745230" y="1459072"/>
                </a:moveTo>
                <a:lnTo>
                  <a:pt x="3745229" y="1459073"/>
                </a:lnTo>
                <a:lnTo>
                  <a:pt x="3736012" y="1481571"/>
                </a:lnTo>
                <a:close/>
                <a:moveTo>
                  <a:pt x="3764423" y="1268757"/>
                </a:moveTo>
                <a:cubicBezTo>
                  <a:pt x="3764875" y="1275401"/>
                  <a:pt x="3766447" y="1281688"/>
                  <a:pt x="3769590" y="1286069"/>
                </a:cubicBezTo>
                <a:cubicBezTo>
                  <a:pt x="3784163" y="1306929"/>
                  <a:pt x="3790403" y="1328552"/>
                  <a:pt x="3791927" y="1350627"/>
                </a:cubicBezTo>
                <a:lnTo>
                  <a:pt x="3786333" y="1413839"/>
                </a:lnTo>
                <a:lnTo>
                  <a:pt x="3791928" y="1350626"/>
                </a:lnTo>
                <a:cubicBezTo>
                  <a:pt x="3790403" y="1328551"/>
                  <a:pt x="3784164" y="1306929"/>
                  <a:pt x="3769590" y="1286068"/>
                </a:cubicBezTo>
                <a:close/>
                <a:moveTo>
                  <a:pt x="3706152" y="773034"/>
                </a:moveTo>
                <a:lnTo>
                  <a:pt x="3706152" y="773035"/>
                </a:lnTo>
                <a:cubicBezTo>
                  <a:pt x="3708438" y="800276"/>
                  <a:pt x="3711676" y="827329"/>
                  <a:pt x="3714152" y="854379"/>
                </a:cubicBezTo>
                <a:cubicBezTo>
                  <a:pt x="3716438" y="878956"/>
                  <a:pt x="3717200" y="903722"/>
                  <a:pt x="3745205" y="915343"/>
                </a:cubicBezTo>
                <a:cubicBezTo>
                  <a:pt x="3749587" y="917059"/>
                  <a:pt x="3752825" y="922773"/>
                  <a:pt x="3755683" y="927155"/>
                </a:cubicBezTo>
                <a:cubicBezTo>
                  <a:pt x="3799691" y="994785"/>
                  <a:pt x="3798547" y="1030980"/>
                  <a:pt x="3752063" y="1097087"/>
                </a:cubicBezTo>
                <a:cubicBezTo>
                  <a:pt x="3747301" y="1103945"/>
                  <a:pt x="3743871" y="1118613"/>
                  <a:pt x="3747681" y="1123185"/>
                </a:cubicBezTo>
                <a:cubicBezTo>
                  <a:pt x="3763493" y="1142617"/>
                  <a:pt x="3770542" y="1162953"/>
                  <a:pt x="3772400" y="1184028"/>
                </a:cubicBezTo>
                <a:cubicBezTo>
                  <a:pt x="3770542" y="1162953"/>
                  <a:pt x="3763494" y="1142616"/>
                  <a:pt x="3747682" y="1123184"/>
                </a:cubicBezTo>
                <a:cubicBezTo>
                  <a:pt x="3743872" y="1118612"/>
                  <a:pt x="3747302" y="1103944"/>
                  <a:pt x="3752064" y="1097086"/>
                </a:cubicBezTo>
                <a:cubicBezTo>
                  <a:pt x="3798548" y="1030979"/>
                  <a:pt x="3799692" y="994784"/>
                  <a:pt x="3755684" y="927154"/>
                </a:cubicBezTo>
                <a:cubicBezTo>
                  <a:pt x="3752826" y="922772"/>
                  <a:pt x="3749588" y="917058"/>
                  <a:pt x="3745206" y="915342"/>
                </a:cubicBezTo>
                <a:cubicBezTo>
                  <a:pt x="3717200" y="903721"/>
                  <a:pt x="3716438" y="878955"/>
                  <a:pt x="3714152" y="854378"/>
                </a:cubicBezTo>
                <a:close/>
                <a:moveTo>
                  <a:pt x="3761553" y="517850"/>
                </a:moveTo>
                <a:lnTo>
                  <a:pt x="3752635" y="556047"/>
                </a:lnTo>
                <a:cubicBezTo>
                  <a:pt x="3750539" y="564048"/>
                  <a:pt x="3745015" y="572622"/>
                  <a:pt x="3746157" y="580050"/>
                </a:cubicBezTo>
                <a:cubicBezTo>
                  <a:pt x="3749491" y="601578"/>
                  <a:pt x="3747062" y="622200"/>
                  <a:pt x="3742776" y="642537"/>
                </a:cubicBezTo>
                <a:lnTo>
                  <a:pt x="3730253" y="694927"/>
                </a:lnTo>
                <a:lnTo>
                  <a:pt x="3742777" y="642536"/>
                </a:lnTo>
                <a:cubicBezTo>
                  <a:pt x="3747063" y="622200"/>
                  <a:pt x="3749492" y="601577"/>
                  <a:pt x="3746158" y="580049"/>
                </a:cubicBezTo>
                <a:cubicBezTo>
                  <a:pt x="3745016" y="572621"/>
                  <a:pt x="3750540" y="564047"/>
                  <a:pt x="3752636" y="556046"/>
                </a:cubicBezTo>
                <a:close/>
                <a:moveTo>
                  <a:pt x="3760066" y="313532"/>
                </a:moveTo>
                <a:lnTo>
                  <a:pt x="3760065" y="313533"/>
                </a:lnTo>
                <a:cubicBezTo>
                  <a:pt x="3755873" y="316389"/>
                  <a:pt x="3758159" y="330298"/>
                  <a:pt x="3759493" y="338870"/>
                </a:cubicBezTo>
                <a:lnTo>
                  <a:pt x="3759499" y="338898"/>
                </a:lnTo>
                <a:lnTo>
                  <a:pt x="3769400" y="395639"/>
                </a:lnTo>
                <a:lnTo>
                  <a:pt x="3765590" y="367327"/>
                </a:lnTo>
                <a:lnTo>
                  <a:pt x="3759499" y="338898"/>
                </a:lnTo>
                <a:lnTo>
                  <a:pt x="3759494" y="338869"/>
                </a:lnTo>
                <a:cubicBezTo>
                  <a:pt x="3758827" y="334583"/>
                  <a:pt x="3757922" y="328963"/>
                  <a:pt x="3757708" y="324057"/>
                </a:cubicBezTo>
                <a:close/>
                <a:moveTo>
                  <a:pt x="3782393" y="281567"/>
                </a:moveTo>
                <a:lnTo>
                  <a:pt x="3777498" y="295414"/>
                </a:lnTo>
                <a:lnTo>
                  <a:pt x="3777499" y="295414"/>
                </a:lnTo>
                <a:close/>
                <a:moveTo>
                  <a:pt x="3769073" y="24485"/>
                </a:moveTo>
                <a:lnTo>
                  <a:pt x="3766810" y="74128"/>
                </a:lnTo>
                <a:cubicBezTo>
                  <a:pt x="3767733" y="91491"/>
                  <a:pt x="3770043" y="108702"/>
                  <a:pt x="3772734" y="125860"/>
                </a:cubicBezTo>
                <a:lnTo>
                  <a:pt x="3777129" y="153387"/>
                </a:lnTo>
                <a:lnTo>
                  <a:pt x="3785402" y="228943"/>
                </a:lnTo>
                <a:lnTo>
                  <a:pt x="3780943" y="177270"/>
                </a:lnTo>
                <a:lnTo>
                  <a:pt x="3777129" y="153387"/>
                </a:lnTo>
                <a:lnTo>
                  <a:pt x="3776930" y="151568"/>
                </a:lnTo>
                <a:cubicBezTo>
                  <a:pt x="3772700" y="125875"/>
                  <a:pt x="3768195" y="100173"/>
                  <a:pt x="3766811" y="74128"/>
                </a:cubicBezTo>
                <a:close/>
                <a:moveTo>
                  <a:pt x="3766492" y="0"/>
                </a:moveTo>
                <a:lnTo>
                  <a:pt x="3769210" y="21485"/>
                </a:lnTo>
                <a:lnTo>
                  <a:pt x="3766492" y="0"/>
                </a:lnTo>
                <a:lnTo>
                  <a:pt x="4230600" y="0"/>
                </a:lnTo>
                <a:lnTo>
                  <a:pt x="4229473" y="2816"/>
                </a:lnTo>
                <a:cubicBezTo>
                  <a:pt x="4221091" y="21485"/>
                  <a:pt x="4218423" y="43011"/>
                  <a:pt x="4215374" y="63586"/>
                </a:cubicBezTo>
                <a:cubicBezTo>
                  <a:pt x="4209850" y="101307"/>
                  <a:pt x="4206420" y="139218"/>
                  <a:pt x="4201468" y="176938"/>
                </a:cubicBezTo>
                <a:cubicBezTo>
                  <a:pt x="4200324" y="184940"/>
                  <a:pt x="4198230" y="194084"/>
                  <a:pt x="4193466" y="200181"/>
                </a:cubicBezTo>
                <a:cubicBezTo>
                  <a:pt x="4161461" y="241900"/>
                  <a:pt x="4152508" y="292578"/>
                  <a:pt x="4155554" y="340773"/>
                </a:cubicBezTo>
                <a:cubicBezTo>
                  <a:pt x="4157843" y="378685"/>
                  <a:pt x="4159557" y="415834"/>
                  <a:pt x="4156319" y="453363"/>
                </a:cubicBezTo>
                <a:cubicBezTo>
                  <a:pt x="4156127" y="456221"/>
                  <a:pt x="4156509" y="460031"/>
                  <a:pt x="4158033" y="462125"/>
                </a:cubicBezTo>
                <a:cubicBezTo>
                  <a:pt x="4168129" y="475080"/>
                  <a:pt x="4168891" y="488606"/>
                  <a:pt x="4170605" y="505181"/>
                </a:cubicBezTo>
                <a:cubicBezTo>
                  <a:pt x="4173083" y="528614"/>
                  <a:pt x="4171367" y="550140"/>
                  <a:pt x="4167177" y="571859"/>
                </a:cubicBezTo>
                <a:cubicBezTo>
                  <a:pt x="4164129" y="587671"/>
                  <a:pt x="4157843" y="603672"/>
                  <a:pt x="4149840" y="617771"/>
                </a:cubicBezTo>
                <a:cubicBezTo>
                  <a:pt x="4138600" y="637391"/>
                  <a:pt x="4134220" y="656254"/>
                  <a:pt x="4149078" y="674922"/>
                </a:cubicBezTo>
                <a:cubicBezTo>
                  <a:pt x="4164891" y="695115"/>
                  <a:pt x="4159367" y="717976"/>
                  <a:pt x="4159937" y="740267"/>
                </a:cubicBezTo>
                <a:cubicBezTo>
                  <a:pt x="4160129" y="749981"/>
                  <a:pt x="4159747" y="760269"/>
                  <a:pt x="4162223" y="769604"/>
                </a:cubicBezTo>
                <a:cubicBezTo>
                  <a:pt x="4169273" y="796654"/>
                  <a:pt x="4179941" y="822755"/>
                  <a:pt x="4184703" y="850188"/>
                </a:cubicBezTo>
                <a:cubicBezTo>
                  <a:pt x="4187370" y="865429"/>
                  <a:pt x="4182607" y="882383"/>
                  <a:pt x="4179179" y="898197"/>
                </a:cubicBezTo>
                <a:cubicBezTo>
                  <a:pt x="4175559" y="914199"/>
                  <a:pt x="4170035" y="930010"/>
                  <a:pt x="4164319" y="945443"/>
                </a:cubicBezTo>
                <a:cubicBezTo>
                  <a:pt x="4160509" y="955919"/>
                  <a:pt x="4156889" y="967349"/>
                  <a:pt x="4150030" y="975732"/>
                </a:cubicBezTo>
                <a:cubicBezTo>
                  <a:pt x="4134410" y="994784"/>
                  <a:pt x="4131742" y="1014405"/>
                  <a:pt x="4139934" y="1036886"/>
                </a:cubicBezTo>
                <a:cubicBezTo>
                  <a:pt x="4141268" y="1040314"/>
                  <a:pt x="4141268" y="1044314"/>
                  <a:pt x="4141458" y="1048124"/>
                </a:cubicBezTo>
                <a:cubicBezTo>
                  <a:pt x="4145458" y="1109090"/>
                  <a:pt x="4147936" y="1170050"/>
                  <a:pt x="4154032" y="1230632"/>
                </a:cubicBezTo>
                <a:cubicBezTo>
                  <a:pt x="4156509" y="1255205"/>
                  <a:pt x="4167367" y="1278828"/>
                  <a:pt x="4174225" y="1303023"/>
                </a:cubicBezTo>
                <a:cubicBezTo>
                  <a:pt x="4175559" y="1307977"/>
                  <a:pt x="4177655" y="1313503"/>
                  <a:pt x="4176701" y="1318455"/>
                </a:cubicBezTo>
                <a:cubicBezTo>
                  <a:pt x="4167177" y="1372367"/>
                  <a:pt x="4181083" y="1422853"/>
                  <a:pt x="4199372" y="1472574"/>
                </a:cubicBezTo>
                <a:cubicBezTo>
                  <a:pt x="4201279" y="1477716"/>
                  <a:pt x="4200706" y="1484003"/>
                  <a:pt x="4200324" y="1489719"/>
                </a:cubicBezTo>
                <a:cubicBezTo>
                  <a:pt x="4198992" y="1505723"/>
                  <a:pt x="4192324" y="1523058"/>
                  <a:pt x="4196324" y="1537536"/>
                </a:cubicBezTo>
                <a:cubicBezTo>
                  <a:pt x="4207374" y="1576018"/>
                  <a:pt x="4220709" y="1614119"/>
                  <a:pt x="4237473" y="1650316"/>
                </a:cubicBezTo>
                <a:cubicBezTo>
                  <a:pt x="4254428" y="1687085"/>
                  <a:pt x="4268716" y="1721184"/>
                  <a:pt x="4251572" y="1763286"/>
                </a:cubicBezTo>
                <a:cubicBezTo>
                  <a:pt x="4244331" y="1781193"/>
                  <a:pt x="4249477" y="1804815"/>
                  <a:pt x="4251380" y="1825392"/>
                </a:cubicBezTo>
                <a:cubicBezTo>
                  <a:pt x="4252904" y="1840440"/>
                  <a:pt x="4261479" y="1854919"/>
                  <a:pt x="4261479" y="1869779"/>
                </a:cubicBezTo>
                <a:cubicBezTo>
                  <a:pt x="4261479" y="1909407"/>
                  <a:pt x="4271574" y="1944648"/>
                  <a:pt x="4292149" y="1978939"/>
                </a:cubicBezTo>
                <a:cubicBezTo>
                  <a:pt x="4300149" y="1992278"/>
                  <a:pt x="4294815" y="2013042"/>
                  <a:pt x="4296911" y="2030377"/>
                </a:cubicBezTo>
                <a:cubicBezTo>
                  <a:pt x="4299387" y="2048667"/>
                  <a:pt x="4301673" y="2067524"/>
                  <a:pt x="4307200" y="2085053"/>
                </a:cubicBezTo>
                <a:cubicBezTo>
                  <a:pt x="4321679" y="2130392"/>
                  <a:pt x="4338061" y="2175162"/>
                  <a:pt x="4353301" y="2220311"/>
                </a:cubicBezTo>
                <a:cubicBezTo>
                  <a:pt x="4365876" y="2257458"/>
                  <a:pt x="4355969" y="2294038"/>
                  <a:pt x="4350635" y="2330805"/>
                </a:cubicBezTo>
                <a:cubicBezTo>
                  <a:pt x="4347205" y="2353858"/>
                  <a:pt x="4339013" y="2375382"/>
                  <a:pt x="4351205" y="2401291"/>
                </a:cubicBezTo>
                <a:cubicBezTo>
                  <a:pt x="4362828" y="2426058"/>
                  <a:pt x="4360159" y="2457491"/>
                  <a:pt x="4366446" y="2485306"/>
                </a:cubicBezTo>
                <a:cubicBezTo>
                  <a:pt x="4371780" y="2508741"/>
                  <a:pt x="4380354" y="2531408"/>
                  <a:pt x="4388736" y="2554078"/>
                </a:cubicBezTo>
                <a:cubicBezTo>
                  <a:pt x="4400167" y="2584941"/>
                  <a:pt x="4412167" y="2615420"/>
                  <a:pt x="4406453" y="2649142"/>
                </a:cubicBezTo>
                <a:cubicBezTo>
                  <a:pt x="4399976" y="2687435"/>
                  <a:pt x="4424359" y="2713722"/>
                  <a:pt x="4440554" y="2743825"/>
                </a:cubicBezTo>
                <a:cubicBezTo>
                  <a:pt x="4451602" y="2764589"/>
                  <a:pt x="4459795" y="2787258"/>
                  <a:pt x="4466653" y="2809929"/>
                </a:cubicBezTo>
                <a:cubicBezTo>
                  <a:pt x="4475608" y="2840218"/>
                  <a:pt x="4480941" y="2871461"/>
                  <a:pt x="4489704" y="2901942"/>
                </a:cubicBezTo>
                <a:cubicBezTo>
                  <a:pt x="4502848" y="2948046"/>
                  <a:pt x="4513136" y="2994721"/>
                  <a:pt x="4505896" y="3042727"/>
                </a:cubicBezTo>
                <a:cubicBezTo>
                  <a:pt x="4502658" y="3064826"/>
                  <a:pt x="4502848" y="3085402"/>
                  <a:pt x="4507612" y="3107499"/>
                </a:cubicBezTo>
                <a:cubicBezTo>
                  <a:pt x="4515422" y="3143694"/>
                  <a:pt x="4516375" y="3180843"/>
                  <a:pt x="4545521" y="3209992"/>
                </a:cubicBezTo>
                <a:cubicBezTo>
                  <a:pt x="4555810" y="3220279"/>
                  <a:pt x="4558476" y="3238757"/>
                  <a:pt x="4563810" y="3253808"/>
                </a:cubicBezTo>
                <a:cubicBezTo>
                  <a:pt x="4570098" y="3271144"/>
                  <a:pt x="4566858" y="3283907"/>
                  <a:pt x="4548570" y="3293243"/>
                </a:cubicBezTo>
                <a:cubicBezTo>
                  <a:pt x="4540379" y="3297433"/>
                  <a:pt x="4532377" y="3309436"/>
                  <a:pt x="4531043" y="3318770"/>
                </a:cubicBezTo>
                <a:lnTo>
                  <a:pt x="4531438" y="3333749"/>
                </a:lnTo>
                <a:lnTo>
                  <a:pt x="4144407" y="3333749"/>
                </a:lnTo>
                <a:lnTo>
                  <a:pt x="4145031" y="3329060"/>
                </a:lnTo>
                <a:cubicBezTo>
                  <a:pt x="4154413" y="3276480"/>
                  <a:pt x="4167749" y="3224567"/>
                  <a:pt x="4180703" y="3172654"/>
                </a:cubicBezTo>
                <a:cubicBezTo>
                  <a:pt x="4188705" y="3140649"/>
                  <a:pt x="4192943" y="3109025"/>
                  <a:pt x="4193158" y="3077401"/>
                </a:cubicBezTo>
                <a:lnTo>
                  <a:pt x="4193158" y="3077400"/>
                </a:lnTo>
                <a:cubicBezTo>
                  <a:pt x="4193372" y="3045776"/>
                  <a:pt x="4189562" y="3014152"/>
                  <a:pt x="4181465" y="2982147"/>
                </a:cubicBezTo>
                <a:lnTo>
                  <a:pt x="4177881" y="2947862"/>
                </a:lnTo>
                <a:lnTo>
                  <a:pt x="4177882" y="2947858"/>
                </a:lnTo>
                <a:lnTo>
                  <a:pt x="4185787" y="2903549"/>
                </a:lnTo>
                <a:lnTo>
                  <a:pt x="4202421" y="2848793"/>
                </a:lnTo>
                <a:cubicBezTo>
                  <a:pt x="4203753" y="2844316"/>
                  <a:pt x="4207039" y="2839982"/>
                  <a:pt x="4211111" y="2836172"/>
                </a:cubicBezTo>
                <a:lnTo>
                  <a:pt x="4211111" y="2836171"/>
                </a:lnTo>
                <a:lnTo>
                  <a:pt x="4202421" y="2848792"/>
                </a:lnTo>
                <a:cubicBezTo>
                  <a:pt x="4197420" y="2865009"/>
                  <a:pt x="4191562" y="2881306"/>
                  <a:pt x="4186816" y="2897784"/>
                </a:cubicBezTo>
                <a:lnTo>
                  <a:pt x="4185787" y="2903549"/>
                </a:lnTo>
                <a:lnTo>
                  <a:pt x="4182513" y="2914327"/>
                </a:lnTo>
                <a:lnTo>
                  <a:pt x="4177882" y="2947858"/>
                </a:lnTo>
                <a:lnTo>
                  <a:pt x="4177881" y="2947861"/>
                </a:lnTo>
                <a:lnTo>
                  <a:pt x="4177881" y="2947862"/>
                </a:lnTo>
                <a:cubicBezTo>
                  <a:pt x="4177512" y="2959156"/>
                  <a:pt x="4178512" y="2970575"/>
                  <a:pt x="4181465" y="2982148"/>
                </a:cubicBezTo>
                <a:lnTo>
                  <a:pt x="4193158" y="3077401"/>
                </a:lnTo>
                <a:lnTo>
                  <a:pt x="4180703" y="3172653"/>
                </a:lnTo>
                <a:cubicBezTo>
                  <a:pt x="4167749" y="3224566"/>
                  <a:pt x="4154413" y="3276479"/>
                  <a:pt x="4145031" y="3329059"/>
                </a:cubicBezTo>
                <a:lnTo>
                  <a:pt x="4144407" y="3333749"/>
                </a:lnTo>
                <a:lnTo>
                  <a:pt x="0" y="3333749"/>
                </a:lnTo>
                <a:lnTo>
                  <a:pt x="0" y="1"/>
                </a:lnTo>
                <a:close/>
              </a:path>
            </a:pathLst>
          </a:custGeom>
        </p:spPr>
      </p:pic>
      <p:pic>
        <p:nvPicPr>
          <p:cNvPr id="4" name="Picture 3">
            <a:extLst>
              <a:ext uri="{FF2B5EF4-FFF2-40B4-BE49-F238E27FC236}">
                <a16:creationId xmlns:a16="http://schemas.microsoft.com/office/drawing/2014/main" id="{2A63607F-86BD-B819-8A6F-18A796856176}"/>
              </a:ext>
            </a:extLst>
          </p:cNvPr>
          <p:cNvPicPr>
            <a:picLocks noChangeAspect="1"/>
          </p:cNvPicPr>
          <p:nvPr/>
        </p:nvPicPr>
        <p:blipFill>
          <a:blip r:embed="rId4"/>
          <a:srcRect t="56" b="27027"/>
          <a:stretch>
            <a:fillRect/>
          </a:stretch>
        </p:blipFill>
        <p:spPr>
          <a:xfrm>
            <a:off x="-7820" y="3524252"/>
            <a:ext cx="4572002" cy="3333748"/>
          </a:xfrm>
          <a:custGeom>
            <a:avLst/>
            <a:gdLst/>
            <a:ahLst/>
            <a:cxnLst/>
            <a:rect l="l" t="t" r="r" b="b"/>
            <a:pathLst>
              <a:path w="4572002" h="3333748">
                <a:moveTo>
                  <a:pt x="4246239" y="3218303"/>
                </a:moveTo>
                <a:lnTo>
                  <a:pt x="4265716" y="3287810"/>
                </a:lnTo>
                <a:lnTo>
                  <a:pt x="4260942" y="3252548"/>
                </a:lnTo>
                <a:close/>
                <a:moveTo>
                  <a:pt x="4247000" y="3138292"/>
                </a:moveTo>
                <a:lnTo>
                  <a:pt x="4235549" y="3158775"/>
                </a:lnTo>
                <a:lnTo>
                  <a:pt x="4232403" y="3178724"/>
                </a:lnTo>
                <a:lnTo>
                  <a:pt x="4232403" y="3178725"/>
                </a:lnTo>
                <a:cubicBezTo>
                  <a:pt x="4232807" y="3191917"/>
                  <a:pt x="4237951" y="3204967"/>
                  <a:pt x="4246239" y="3218301"/>
                </a:cubicBezTo>
                <a:lnTo>
                  <a:pt x="4246239" y="3218300"/>
                </a:lnTo>
                <a:lnTo>
                  <a:pt x="4232403" y="3178724"/>
                </a:lnTo>
                <a:close/>
                <a:moveTo>
                  <a:pt x="4214994" y="3040368"/>
                </a:moveTo>
                <a:lnTo>
                  <a:pt x="4214994" y="3040369"/>
                </a:lnTo>
                <a:cubicBezTo>
                  <a:pt x="4225281" y="3051227"/>
                  <a:pt x="4231378" y="3057895"/>
                  <a:pt x="4237473" y="3064374"/>
                </a:cubicBezTo>
                <a:lnTo>
                  <a:pt x="4254095" y="3100973"/>
                </a:lnTo>
                <a:lnTo>
                  <a:pt x="4247001" y="3138289"/>
                </a:lnTo>
                <a:lnTo>
                  <a:pt x="4247000" y="3138289"/>
                </a:lnTo>
                <a:lnTo>
                  <a:pt x="4247000" y="3138290"/>
                </a:lnTo>
                <a:lnTo>
                  <a:pt x="4247001" y="3138289"/>
                </a:lnTo>
                <a:lnTo>
                  <a:pt x="4254085" y="3121300"/>
                </a:lnTo>
                <a:lnTo>
                  <a:pt x="4254095" y="3100973"/>
                </a:lnTo>
                <a:lnTo>
                  <a:pt x="4254095" y="3100972"/>
                </a:lnTo>
                <a:cubicBezTo>
                  <a:pt x="4251999" y="3087090"/>
                  <a:pt x="4245951" y="3073326"/>
                  <a:pt x="4237473" y="3064373"/>
                </a:cubicBezTo>
                <a:close/>
                <a:moveTo>
                  <a:pt x="4295315" y="2914729"/>
                </a:moveTo>
                <a:lnTo>
                  <a:pt x="4275384" y="2939588"/>
                </a:lnTo>
                <a:lnTo>
                  <a:pt x="4275382" y="2939597"/>
                </a:lnTo>
                <a:lnTo>
                  <a:pt x="4261588" y="2988760"/>
                </a:lnTo>
                <a:lnTo>
                  <a:pt x="4242781" y="3021942"/>
                </a:lnTo>
                <a:lnTo>
                  <a:pt x="4242781" y="3021943"/>
                </a:lnTo>
                <a:lnTo>
                  <a:pt x="4259119" y="2997552"/>
                </a:lnTo>
                <a:lnTo>
                  <a:pt x="4261588" y="2988760"/>
                </a:lnTo>
                <a:lnTo>
                  <a:pt x="4264397" y="2983800"/>
                </a:lnTo>
                <a:lnTo>
                  <a:pt x="4275382" y="2939597"/>
                </a:lnTo>
                <a:lnTo>
                  <a:pt x="4275384" y="2939589"/>
                </a:lnTo>
                <a:cubicBezTo>
                  <a:pt x="4278336" y="2927398"/>
                  <a:pt x="4285814" y="2919825"/>
                  <a:pt x="4295315" y="2914729"/>
                </a:cubicBezTo>
                <a:close/>
                <a:moveTo>
                  <a:pt x="4381314" y="2840517"/>
                </a:moveTo>
                <a:lnTo>
                  <a:pt x="4380007" y="2863658"/>
                </a:lnTo>
                <a:lnTo>
                  <a:pt x="4377352" y="2869133"/>
                </a:lnTo>
                <a:lnTo>
                  <a:pt x="4370589" y="2883080"/>
                </a:lnTo>
                <a:lnTo>
                  <a:pt x="4370589" y="2883081"/>
                </a:lnTo>
                <a:lnTo>
                  <a:pt x="4377352" y="2869133"/>
                </a:lnTo>
                <a:lnTo>
                  <a:pt x="4380009" y="2863658"/>
                </a:lnTo>
                <a:close/>
                <a:moveTo>
                  <a:pt x="4142220" y="697139"/>
                </a:moveTo>
                <a:lnTo>
                  <a:pt x="4142220" y="697140"/>
                </a:lnTo>
                <a:cubicBezTo>
                  <a:pt x="4142982" y="707809"/>
                  <a:pt x="4143172" y="719621"/>
                  <a:pt x="4147936" y="728763"/>
                </a:cubicBezTo>
                <a:cubicBezTo>
                  <a:pt x="4160129" y="753150"/>
                  <a:pt x="4175749" y="775819"/>
                  <a:pt x="4187752" y="800394"/>
                </a:cubicBezTo>
                <a:lnTo>
                  <a:pt x="4196706" y="839639"/>
                </a:lnTo>
                <a:lnTo>
                  <a:pt x="4195944" y="957752"/>
                </a:lnTo>
                <a:cubicBezTo>
                  <a:pt x="4193276" y="1022524"/>
                  <a:pt x="4192704" y="1088248"/>
                  <a:pt x="4135934" y="1134922"/>
                </a:cubicBezTo>
                <a:cubicBezTo>
                  <a:pt x="4131362" y="1138734"/>
                  <a:pt x="4128694" y="1146924"/>
                  <a:pt x="4127932" y="1153403"/>
                </a:cubicBezTo>
                <a:cubicBezTo>
                  <a:pt x="4124313" y="1183312"/>
                  <a:pt x="4123931" y="1213983"/>
                  <a:pt x="4118025" y="1243512"/>
                </a:cubicBezTo>
                <a:cubicBezTo>
                  <a:pt x="4115644" y="1255323"/>
                  <a:pt x="4114835" y="1266134"/>
                  <a:pt x="4116716" y="1276231"/>
                </a:cubicBezTo>
                <a:lnTo>
                  <a:pt x="4116716" y="1276232"/>
                </a:lnTo>
                <a:cubicBezTo>
                  <a:pt x="4118597" y="1286329"/>
                  <a:pt x="4123170" y="1295712"/>
                  <a:pt x="4131552" y="1304665"/>
                </a:cubicBezTo>
                <a:lnTo>
                  <a:pt x="4153733" y="1339092"/>
                </a:lnTo>
                <a:lnTo>
                  <a:pt x="4161262" y="1365023"/>
                </a:lnTo>
                <a:lnTo>
                  <a:pt x="4159557" y="1387916"/>
                </a:lnTo>
                <a:cubicBezTo>
                  <a:pt x="4157842" y="1395726"/>
                  <a:pt x="4157485" y="1402870"/>
                  <a:pt x="4158155" y="1409553"/>
                </a:cubicBezTo>
                <a:lnTo>
                  <a:pt x="4158155" y="1409554"/>
                </a:lnTo>
                <a:lnTo>
                  <a:pt x="4158157" y="1409558"/>
                </a:lnTo>
                <a:lnTo>
                  <a:pt x="4162914" y="1428421"/>
                </a:lnTo>
                <a:lnTo>
                  <a:pt x="4165707" y="1433202"/>
                </a:lnTo>
                <a:lnTo>
                  <a:pt x="4166985" y="1437204"/>
                </a:lnTo>
                <a:cubicBezTo>
                  <a:pt x="4171496" y="1445845"/>
                  <a:pt x="4177202" y="1454141"/>
                  <a:pt x="4182989" y="1462786"/>
                </a:cubicBezTo>
                <a:cubicBezTo>
                  <a:pt x="4194228" y="1479550"/>
                  <a:pt x="4208326" y="1498601"/>
                  <a:pt x="4209468" y="1517270"/>
                </a:cubicBezTo>
                <a:lnTo>
                  <a:pt x="4209470" y="1517276"/>
                </a:lnTo>
                <a:lnTo>
                  <a:pt x="4214091" y="1540538"/>
                </a:lnTo>
                <a:lnTo>
                  <a:pt x="4216265" y="1546333"/>
                </a:lnTo>
                <a:lnTo>
                  <a:pt x="4216684" y="1548124"/>
                </a:lnTo>
                <a:lnTo>
                  <a:pt x="4222588" y="1563192"/>
                </a:lnTo>
                <a:lnTo>
                  <a:pt x="4235615" y="1608968"/>
                </a:lnTo>
                <a:lnTo>
                  <a:pt x="4235616" y="1608973"/>
                </a:lnTo>
                <a:lnTo>
                  <a:pt x="4228901" y="1641861"/>
                </a:lnTo>
                <a:lnTo>
                  <a:pt x="4228901" y="1641862"/>
                </a:lnTo>
                <a:cubicBezTo>
                  <a:pt x="4228140" y="1643386"/>
                  <a:pt x="4228711" y="1645529"/>
                  <a:pt x="4229592" y="1647839"/>
                </a:cubicBezTo>
                <a:lnTo>
                  <a:pt x="4232139" y="1654816"/>
                </a:lnTo>
                <a:lnTo>
                  <a:pt x="4231973" y="1705181"/>
                </a:lnTo>
                <a:lnTo>
                  <a:pt x="4224302" y="1719363"/>
                </a:lnTo>
                <a:lnTo>
                  <a:pt x="4208516" y="1748544"/>
                </a:lnTo>
                <a:cubicBezTo>
                  <a:pt x="4196871" y="1761189"/>
                  <a:pt x="4189165" y="1774343"/>
                  <a:pt x="4184613" y="1788036"/>
                </a:cubicBezTo>
                <a:lnTo>
                  <a:pt x="4183557" y="1797099"/>
                </a:lnTo>
                <a:lnTo>
                  <a:pt x="4181083" y="1801911"/>
                </a:lnTo>
                <a:lnTo>
                  <a:pt x="4179637" y="1830762"/>
                </a:lnTo>
                <a:lnTo>
                  <a:pt x="4179637" y="1830763"/>
                </a:lnTo>
                <a:cubicBezTo>
                  <a:pt x="4180286" y="1840631"/>
                  <a:pt x="4181989" y="1850751"/>
                  <a:pt x="4184513" y="1861133"/>
                </a:cubicBezTo>
                <a:cubicBezTo>
                  <a:pt x="4187752" y="1874470"/>
                  <a:pt x="4190038" y="1887806"/>
                  <a:pt x="4192704" y="1901331"/>
                </a:cubicBezTo>
                <a:cubicBezTo>
                  <a:pt x="4196514" y="1919619"/>
                  <a:pt x="4200516" y="1938100"/>
                  <a:pt x="4204326" y="1956386"/>
                </a:cubicBezTo>
                <a:lnTo>
                  <a:pt x="4208850" y="1983416"/>
                </a:lnTo>
                <a:lnTo>
                  <a:pt x="4198231" y="2007440"/>
                </a:lnTo>
                <a:lnTo>
                  <a:pt x="4198230" y="2007441"/>
                </a:lnTo>
                <a:cubicBezTo>
                  <a:pt x="4191181" y="2013348"/>
                  <a:pt x="4187989" y="2018397"/>
                  <a:pt x="4188085" y="2023326"/>
                </a:cubicBezTo>
                <a:lnTo>
                  <a:pt x="4188085" y="2023327"/>
                </a:lnTo>
                <a:cubicBezTo>
                  <a:pt x="4188180" y="2028256"/>
                  <a:pt x="4191562" y="2033066"/>
                  <a:pt x="4197658" y="2038495"/>
                </a:cubicBezTo>
                <a:cubicBezTo>
                  <a:pt x="4240331" y="2076216"/>
                  <a:pt x="4267003" y="2121938"/>
                  <a:pt x="4268906" y="2180232"/>
                </a:cubicBezTo>
                <a:cubicBezTo>
                  <a:pt x="4269288" y="2192234"/>
                  <a:pt x="4271954" y="2204427"/>
                  <a:pt x="4274812" y="2216237"/>
                </a:cubicBezTo>
                <a:cubicBezTo>
                  <a:pt x="4276527" y="2223477"/>
                  <a:pt x="4278434" y="2232242"/>
                  <a:pt x="4283577" y="2236622"/>
                </a:cubicBezTo>
                <a:cubicBezTo>
                  <a:pt x="4322821" y="2270723"/>
                  <a:pt x="4350063" y="2313206"/>
                  <a:pt x="4371972" y="2359500"/>
                </a:cubicBezTo>
                <a:lnTo>
                  <a:pt x="4371974" y="2359504"/>
                </a:lnTo>
                <a:lnTo>
                  <a:pt x="4389877" y="2411694"/>
                </a:lnTo>
                <a:lnTo>
                  <a:pt x="4389878" y="2411698"/>
                </a:lnTo>
                <a:lnTo>
                  <a:pt x="4386259" y="2469038"/>
                </a:lnTo>
                <a:lnTo>
                  <a:pt x="4386258" y="2469039"/>
                </a:lnTo>
                <a:cubicBezTo>
                  <a:pt x="4385116" y="2480279"/>
                  <a:pt x="4385307" y="2493233"/>
                  <a:pt x="4379783" y="2502188"/>
                </a:cubicBezTo>
                <a:cubicBezTo>
                  <a:pt x="4362445" y="2530573"/>
                  <a:pt x="4343777" y="2558006"/>
                  <a:pt x="4323582" y="2584486"/>
                </a:cubicBezTo>
                <a:cubicBezTo>
                  <a:pt x="4314914" y="2595822"/>
                  <a:pt x="4309961" y="2602632"/>
                  <a:pt x="4309891" y="2609062"/>
                </a:cubicBezTo>
                <a:lnTo>
                  <a:pt x="4309891" y="2609063"/>
                </a:lnTo>
                <a:lnTo>
                  <a:pt x="4313591" y="2618938"/>
                </a:lnTo>
                <a:lnTo>
                  <a:pt x="4325486" y="2631348"/>
                </a:lnTo>
                <a:lnTo>
                  <a:pt x="4325488" y="2631351"/>
                </a:lnTo>
                <a:cubicBezTo>
                  <a:pt x="4347777" y="2651546"/>
                  <a:pt x="4359397" y="2676693"/>
                  <a:pt x="4364159" y="2704505"/>
                </a:cubicBezTo>
                <a:lnTo>
                  <a:pt x="4381496" y="2837288"/>
                </a:lnTo>
                <a:lnTo>
                  <a:pt x="4381496" y="2837287"/>
                </a:lnTo>
                <a:cubicBezTo>
                  <a:pt x="4377876" y="2792899"/>
                  <a:pt x="4371590" y="2748512"/>
                  <a:pt x="4364159" y="2704504"/>
                </a:cubicBezTo>
                <a:cubicBezTo>
                  <a:pt x="4359397" y="2676692"/>
                  <a:pt x="4347777" y="2651545"/>
                  <a:pt x="4325488" y="2631350"/>
                </a:cubicBezTo>
                <a:lnTo>
                  <a:pt x="4325486" y="2631348"/>
                </a:lnTo>
                <a:lnTo>
                  <a:pt x="4309891" y="2609063"/>
                </a:lnTo>
                <a:lnTo>
                  <a:pt x="4323582" y="2584487"/>
                </a:lnTo>
                <a:cubicBezTo>
                  <a:pt x="4343777" y="2558007"/>
                  <a:pt x="4362445" y="2530574"/>
                  <a:pt x="4379783" y="2502189"/>
                </a:cubicBezTo>
                <a:cubicBezTo>
                  <a:pt x="4385307" y="2493234"/>
                  <a:pt x="4385116" y="2480280"/>
                  <a:pt x="4386258" y="2469040"/>
                </a:cubicBezTo>
                <a:lnTo>
                  <a:pt x="4386259" y="2469038"/>
                </a:lnTo>
                <a:lnTo>
                  <a:pt x="4389711" y="2440225"/>
                </a:lnTo>
                <a:lnTo>
                  <a:pt x="4389878" y="2411698"/>
                </a:lnTo>
                <a:lnTo>
                  <a:pt x="4389878" y="2411697"/>
                </a:lnTo>
                <a:lnTo>
                  <a:pt x="4389877" y="2411694"/>
                </a:lnTo>
                <a:lnTo>
                  <a:pt x="4382997" y="2385099"/>
                </a:lnTo>
                <a:lnTo>
                  <a:pt x="4371974" y="2359504"/>
                </a:lnTo>
                <a:lnTo>
                  <a:pt x="4371972" y="2359499"/>
                </a:lnTo>
                <a:cubicBezTo>
                  <a:pt x="4350063" y="2313205"/>
                  <a:pt x="4322821" y="2270722"/>
                  <a:pt x="4283577" y="2236621"/>
                </a:cubicBezTo>
                <a:cubicBezTo>
                  <a:pt x="4278434" y="2232241"/>
                  <a:pt x="4276527" y="2223476"/>
                  <a:pt x="4274812" y="2216236"/>
                </a:cubicBezTo>
                <a:cubicBezTo>
                  <a:pt x="4271954" y="2204426"/>
                  <a:pt x="4269288" y="2192233"/>
                  <a:pt x="4268906" y="2180231"/>
                </a:cubicBezTo>
                <a:cubicBezTo>
                  <a:pt x="4267003" y="2121937"/>
                  <a:pt x="4240331" y="2076215"/>
                  <a:pt x="4197658" y="2038494"/>
                </a:cubicBezTo>
                <a:lnTo>
                  <a:pt x="4188085" y="2023326"/>
                </a:lnTo>
                <a:lnTo>
                  <a:pt x="4198230" y="2007442"/>
                </a:lnTo>
                <a:lnTo>
                  <a:pt x="4198231" y="2007440"/>
                </a:lnTo>
                <a:lnTo>
                  <a:pt x="4206630" y="1996170"/>
                </a:lnTo>
                <a:lnTo>
                  <a:pt x="4208850" y="1983416"/>
                </a:lnTo>
                <a:lnTo>
                  <a:pt x="4208850" y="1983415"/>
                </a:lnTo>
                <a:cubicBezTo>
                  <a:pt x="4208803" y="1974580"/>
                  <a:pt x="4206232" y="1965245"/>
                  <a:pt x="4204326" y="1956385"/>
                </a:cubicBezTo>
                <a:cubicBezTo>
                  <a:pt x="4200516" y="1938099"/>
                  <a:pt x="4196514" y="1919618"/>
                  <a:pt x="4192704" y="1901330"/>
                </a:cubicBezTo>
                <a:cubicBezTo>
                  <a:pt x="4190038" y="1887805"/>
                  <a:pt x="4187752" y="1874469"/>
                  <a:pt x="4184513" y="1861132"/>
                </a:cubicBezTo>
                <a:lnTo>
                  <a:pt x="4179637" y="1830762"/>
                </a:lnTo>
                <a:lnTo>
                  <a:pt x="4183557" y="1797099"/>
                </a:lnTo>
                <a:lnTo>
                  <a:pt x="4208516" y="1748545"/>
                </a:lnTo>
                <a:lnTo>
                  <a:pt x="4224302" y="1719363"/>
                </a:lnTo>
                <a:lnTo>
                  <a:pt x="4231973" y="1705182"/>
                </a:lnTo>
                <a:cubicBezTo>
                  <a:pt x="4235807" y="1689346"/>
                  <a:pt x="4235759" y="1672343"/>
                  <a:pt x="4232139" y="1654816"/>
                </a:cubicBezTo>
                <a:lnTo>
                  <a:pt x="4232139" y="1654815"/>
                </a:lnTo>
                <a:cubicBezTo>
                  <a:pt x="4231663" y="1652624"/>
                  <a:pt x="4230473" y="1650148"/>
                  <a:pt x="4229592" y="1647838"/>
                </a:cubicBezTo>
                <a:lnTo>
                  <a:pt x="4228901" y="1641862"/>
                </a:lnTo>
                <a:lnTo>
                  <a:pt x="4235616" y="1608973"/>
                </a:lnTo>
                <a:lnTo>
                  <a:pt x="4235616" y="1608972"/>
                </a:lnTo>
                <a:lnTo>
                  <a:pt x="4235615" y="1608968"/>
                </a:lnTo>
                <a:lnTo>
                  <a:pt x="4228472" y="1578209"/>
                </a:lnTo>
                <a:lnTo>
                  <a:pt x="4222588" y="1563192"/>
                </a:lnTo>
                <a:lnTo>
                  <a:pt x="4222582" y="1563171"/>
                </a:lnTo>
                <a:lnTo>
                  <a:pt x="4216265" y="1546333"/>
                </a:lnTo>
                <a:lnTo>
                  <a:pt x="4209470" y="1517276"/>
                </a:lnTo>
                <a:lnTo>
                  <a:pt x="4209468" y="1517269"/>
                </a:lnTo>
                <a:cubicBezTo>
                  <a:pt x="4208326" y="1498600"/>
                  <a:pt x="4194228" y="1479549"/>
                  <a:pt x="4182989" y="1462785"/>
                </a:cubicBezTo>
                <a:lnTo>
                  <a:pt x="4165707" y="1433202"/>
                </a:lnTo>
                <a:lnTo>
                  <a:pt x="4158157" y="1409558"/>
                </a:lnTo>
                <a:lnTo>
                  <a:pt x="4158155" y="1409553"/>
                </a:lnTo>
                <a:lnTo>
                  <a:pt x="4159557" y="1387917"/>
                </a:lnTo>
                <a:cubicBezTo>
                  <a:pt x="4161319" y="1380107"/>
                  <a:pt x="4161831" y="1372462"/>
                  <a:pt x="4161262" y="1365024"/>
                </a:cubicBezTo>
                <a:lnTo>
                  <a:pt x="4161262" y="1365023"/>
                </a:lnTo>
                <a:lnTo>
                  <a:pt x="4156484" y="1343362"/>
                </a:lnTo>
                <a:lnTo>
                  <a:pt x="4153733" y="1339092"/>
                </a:lnTo>
                <a:lnTo>
                  <a:pt x="4151983" y="1333065"/>
                </a:lnTo>
                <a:cubicBezTo>
                  <a:pt x="4146840" y="1322962"/>
                  <a:pt x="4139839" y="1313451"/>
                  <a:pt x="4131552" y="1304664"/>
                </a:cubicBezTo>
                <a:lnTo>
                  <a:pt x="4116716" y="1276231"/>
                </a:lnTo>
                <a:lnTo>
                  <a:pt x="4118025" y="1243513"/>
                </a:lnTo>
                <a:cubicBezTo>
                  <a:pt x="4123931" y="1213984"/>
                  <a:pt x="4124313" y="1183313"/>
                  <a:pt x="4127932" y="1153404"/>
                </a:cubicBezTo>
                <a:cubicBezTo>
                  <a:pt x="4128694" y="1146925"/>
                  <a:pt x="4131362" y="1138735"/>
                  <a:pt x="4135934" y="1134923"/>
                </a:cubicBezTo>
                <a:cubicBezTo>
                  <a:pt x="4192704" y="1088249"/>
                  <a:pt x="4193276" y="1022525"/>
                  <a:pt x="4195944" y="957753"/>
                </a:cubicBezTo>
                <a:cubicBezTo>
                  <a:pt x="4197658" y="918510"/>
                  <a:pt x="4197658" y="879074"/>
                  <a:pt x="4196706" y="839639"/>
                </a:cubicBezTo>
                <a:lnTo>
                  <a:pt x="4196706" y="839638"/>
                </a:lnTo>
                <a:cubicBezTo>
                  <a:pt x="4196514" y="826302"/>
                  <a:pt x="4193466" y="812205"/>
                  <a:pt x="4187752" y="800393"/>
                </a:cubicBezTo>
                <a:cubicBezTo>
                  <a:pt x="4175749" y="775818"/>
                  <a:pt x="4160129" y="753149"/>
                  <a:pt x="4147936" y="728762"/>
                </a:cubicBezTo>
                <a:close/>
                <a:moveTo>
                  <a:pt x="4138410" y="641131"/>
                </a:moveTo>
                <a:lnTo>
                  <a:pt x="4138410" y="641132"/>
                </a:lnTo>
                <a:lnTo>
                  <a:pt x="4142315" y="668136"/>
                </a:lnTo>
                <a:lnTo>
                  <a:pt x="4142315" y="668135"/>
                </a:lnTo>
                <a:cubicBezTo>
                  <a:pt x="4142411" y="658515"/>
                  <a:pt x="4141839" y="649228"/>
                  <a:pt x="4138410" y="641131"/>
                </a:cubicBezTo>
                <a:close/>
                <a:moveTo>
                  <a:pt x="4126028" y="361086"/>
                </a:moveTo>
                <a:lnTo>
                  <a:pt x="4126028" y="361087"/>
                </a:lnTo>
                <a:cubicBezTo>
                  <a:pt x="4135744" y="373470"/>
                  <a:pt x="4143150" y="386067"/>
                  <a:pt x="4148409" y="398873"/>
                </a:cubicBezTo>
                <a:lnTo>
                  <a:pt x="4157913" y="437908"/>
                </a:lnTo>
                <a:lnTo>
                  <a:pt x="4142221" y="519586"/>
                </a:lnTo>
                <a:lnTo>
                  <a:pt x="4142220" y="519587"/>
                </a:lnTo>
                <a:cubicBezTo>
                  <a:pt x="4133457" y="539590"/>
                  <a:pt x="4128075" y="559450"/>
                  <a:pt x="4127099" y="579573"/>
                </a:cubicBezTo>
                <a:lnTo>
                  <a:pt x="4127099" y="579574"/>
                </a:lnTo>
                <a:lnTo>
                  <a:pt x="4129066" y="610003"/>
                </a:lnTo>
                <a:lnTo>
                  <a:pt x="4138410" y="641130"/>
                </a:lnTo>
                <a:lnTo>
                  <a:pt x="4127099" y="579574"/>
                </a:lnTo>
                <a:lnTo>
                  <a:pt x="4142220" y="519588"/>
                </a:lnTo>
                <a:lnTo>
                  <a:pt x="4142221" y="519586"/>
                </a:lnTo>
                <a:lnTo>
                  <a:pt x="4155523" y="478158"/>
                </a:lnTo>
                <a:lnTo>
                  <a:pt x="4157913" y="437908"/>
                </a:lnTo>
                <a:lnTo>
                  <a:pt x="4157913" y="437907"/>
                </a:lnTo>
                <a:cubicBezTo>
                  <a:pt x="4155651" y="411475"/>
                  <a:pt x="4145460" y="385852"/>
                  <a:pt x="4126028" y="361086"/>
                </a:cubicBezTo>
                <a:close/>
                <a:moveTo>
                  <a:pt x="4140787" y="146291"/>
                </a:moveTo>
                <a:lnTo>
                  <a:pt x="4143220" y="155912"/>
                </a:lnTo>
                <a:lnTo>
                  <a:pt x="4139172" y="210585"/>
                </a:lnTo>
                <a:lnTo>
                  <a:pt x="4139172" y="210586"/>
                </a:lnTo>
                <a:cubicBezTo>
                  <a:pt x="4138220" y="217064"/>
                  <a:pt x="4136886" y="224874"/>
                  <a:pt x="4139554" y="230401"/>
                </a:cubicBezTo>
                <a:lnTo>
                  <a:pt x="4145911" y="265524"/>
                </a:lnTo>
                <a:lnTo>
                  <a:pt x="4130980" y="298220"/>
                </a:lnTo>
                <a:cubicBezTo>
                  <a:pt x="4123932" y="307650"/>
                  <a:pt x="4118312" y="317794"/>
                  <a:pt x="4116645" y="328367"/>
                </a:cubicBezTo>
                <a:lnTo>
                  <a:pt x="4116645" y="328368"/>
                </a:lnTo>
                <a:lnTo>
                  <a:pt x="4117425" y="344512"/>
                </a:lnTo>
                <a:lnTo>
                  <a:pt x="4126028" y="361085"/>
                </a:lnTo>
                <a:lnTo>
                  <a:pt x="4116645" y="328368"/>
                </a:lnTo>
                <a:lnTo>
                  <a:pt x="4130980" y="298221"/>
                </a:lnTo>
                <a:cubicBezTo>
                  <a:pt x="4139172" y="287362"/>
                  <a:pt x="4144316" y="276645"/>
                  <a:pt x="4145911" y="265525"/>
                </a:cubicBezTo>
                <a:lnTo>
                  <a:pt x="4145911" y="265524"/>
                </a:lnTo>
                <a:cubicBezTo>
                  <a:pt x="4147507" y="254403"/>
                  <a:pt x="4145554" y="242878"/>
                  <a:pt x="4139554" y="230400"/>
                </a:cubicBezTo>
                <a:lnTo>
                  <a:pt x="4139172" y="210586"/>
                </a:lnTo>
                <a:lnTo>
                  <a:pt x="4143220" y="155912"/>
                </a:lnTo>
                <a:lnTo>
                  <a:pt x="4143220" y="155911"/>
                </a:lnTo>
                <a:close/>
                <a:moveTo>
                  <a:pt x="0" y="0"/>
                </a:moveTo>
                <a:lnTo>
                  <a:pt x="4123005" y="0"/>
                </a:lnTo>
                <a:lnTo>
                  <a:pt x="4110977" y="20461"/>
                </a:lnTo>
                <a:cubicBezTo>
                  <a:pt x="4100119" y="35416"/>
                  <a:pt x="4094260" y="42559"/>
                  <a:pt x="4093355" y="50156"/>
                </a:cubicBezTo>
                <a:lnTo>
                  <a:pt x="4093356" y="50156"/>
                </a:lnTo>
                <a:lnTo>
                  <a:pt x="4093355" y="50157"/>
                </a:lnTo>
                <a:cubicBezTo>
                  <a:pt x="4092450" y="57753"/>
                  <a:pt x="4096499" y="65802"/>
                  <a:pt x="4105453" y="82566"/>
                </a:cubicBezTo>
                <a:cubicBezTo>
                  <a:pt x="4109835" y="90568"/>
                  <a:pt x="4112501" y="100474"/>
                  <a:pt x="4118979" y="106381"/>
                </a:cubicBezTo>
                <a:lnTo>
                  <a:pt x="4134873" y="127702"/>
                </a:lnTo>
                <a:lnTo>
                  <a:pt x="4118979" y="106380"/>
                </a:lnTo>
                <a:cubicBezTo>
                  <a:pt x="4112501" y="100473"/>
                  <a:pt x="4109835" y="90567"/>
                  <a:pt x="4105453" y="82565"/>
                </a:cubicBezTo>
                <a:cubicBezTo>
                  <a:pt x="4100976" y="74183"/>
                  <a:pt x="4097725" y="67980"/>
                  <a:pt x="4095707" y="62922"/>
                </a:cubicBezTo>
                <a:lnTo>
                  <a:pt x="4093356" y="50156"/>
                </a:lnTo>
                <a:lnTo>
                  <a:pt x="4098434" y="38069"/>
                </a:lnTo>
                <a:cubicBezTo>
                  <a:pt x="4101369" y="33464"/>
                  <a:pt x="4105548" y="27939"/>
                  <a:pt x="4110977" y="20462"/>
                </a:cubicBezTo>
                <a:lnTo>
                  <a:pt x="4123006" y="0"/>
                </a:lnTo>
                <a:lnTo>
                  <a:pt x="4569127" y="0"/>
                </a:lnTo>
                <a:lnTo>
                  <a:pt x="4572002" y="22365"/>
                </a:lnTo>
                <a:cubicBezTo>
                  <a:pt x="4572002" y="47894"/>
                  <a:pt x="4565907" y="73230"/>
                  <a:pt x="4563620" y="98949"/>
                </a:cubicBezTo>
                <a:cubicBezTo>
                  <a:pt x="4561716" y="118952"/>
                  <a:pt x="4562478" y="139337"/>
                  <a:pt x="4560192" y="159339"/>
                </a:cubicBezTo>
                <a:cubicBezTo>
                  <a:pt x="4558476" y="175724"/>
                  <a:pt x="4554096" y="191916"/>
                  <a:pt x="4550476" y="208109"/>
                </a:cubicBezTo>
                <a:cubicBezTo>
                  <a:pt x="4549142" y="214015"/>
                  <a:pt x="4543997" y="219921"/>
                  <a:pt x="4544759" y="225254"/>
                </a:cubicBezTo>
                <a:cubicBezTo>
                  <a:pt x="4552952" y="278215"/>
                  <a:pt x="4516375" y="316317"/>
                  <a:pt x="4500183" y="361086"/>
                </a:cubicBezTo>
                <a:cubicBezTo>
                  <a:pt x="4483035" y="408142"/>
                  <a:pt x="4456747" y="453673"/>
                  <a:pt x="4464557" y="506251"/>
                </a:cubicBezTo>
                <a:cubicBezTo>
                  <a:pt x="4469319" y="538066"/>
                  <a:pt x="4480369" y="568737"/>
                  <a:pt x="4487039" y="600362"/>
                </a:cubicBezTo>
                <a:cubicBezTo>
                  <a:pt x="4489325" y="611602"/>
                  <a:pt x="4488942" y="624175"/>
                  <a:pt x="4486656" y="635415"/>
                </a:cubicBezTo>
                <a:cubicBezTo>
                  <a:pt x="4476177" y="689709"/>
                  <a:pt x="4474653" y="743241"/>
                  <a:pt x="4491800" y="796585"/>
                </a:cubicBezTo>
                <a:cubicBezTo>
                  <a:pt x="4494658" y="805727"/>
                  <a:pt x="4497324" y="815443"/>
                  <a:pt x="4497324" y="824970"/>
                </a:cubicBezTo>
                <a:cubicBezTo>
                  <a:pt x="4497324" y="877167"/>
                  <a:pt x="4493324" y="928413"/>
                  <a:pt x="4474653" y="978327"/>
                </a:cubicBezTo>
                <a:cubicBezTo>
                  <a:pt x="4468367" y="995091"/>
                  <a:pt x="4472367" y="1015476"/>
                  <a:pt x="4470843" y="1033955"/>
                </a:cubicBezTo>
                <a:cubicBezTo>
                  <a:pt x="4469511" y="1051099"/>
                  <a:pt x="4468939" y="1068626"/>
                  <a:pt x="4464557" y="1085200"/>
                </a:cubicBezTo>
                <a:cubicBezTo>
                  <a:pt x="4458082" y="1109395"/>
                  <a:pt x="4457319" y="1131874"/>
                  <a:pt x="4463033" y="1156831"/>
                </a:cubicBezTo>
                <a:cubicBezTo>
                  <a:pt x="4468367" y="1180643"/>
                  <a:pt x="4465702" y="1206362"/>
                  <a:pt x="4465891" y="1231129"/>
                </a:cubicBezTo>
                <a:cubicBezTo>
                  <a:pt x="4466081" y="1258752"/>
                  <a:pt x="4466271" y="1286375"/>
                  <a:pt x="4465319" y="1313998"/>
                </a:cubicBezTo>
                <a:cubicBezTo>
                  <a:pt x="4464939" y="1325048"/>
                  <a:pt x="4457319" y="1337621"/>
                  <a:pt x="4460367" y="1346767"/>
                </a:cubicBezTo>
                <a:cubicBezTo>
                  <a:pt x="4470653" y="1376294"/>
                  <a:pt x="4458271" y="1405823"/>
                  <a:pt x="4463795" y="1435350"/>
                </a:cubicBezTo>
                <a:cubicBezTo>
                  <a:pt x="4466653" y="1449830"/>
                  <a:pt x="4458843" y="1466213"/>
                  <a:pt x="4458082" y="1481834"/>
                </a:cubicBezTo>
                <a:cubicBezTo>
                  <a:pt x="4456747" y="1507362"/>
                  <a:pt x="4457319" y="1532889"/>
                  <a:pt x="4456938" y="1558418"/>
                </a:cubicBezTo>
                <a:cubicBezTo>
                  <a:pt x="4456747" y="1566800"/>
                  <a:pt x="4455985" y="1574993"/>
                  <a:pt x="4455602" y="1583375"/>
                </a:cubicBezTo>
                <a:cubicBezTo>
                  <a:pt x="4455222" y="1590805"/>
                  <a:pt x="4453508" y="1598615"/>
                  <a:pt x="4454840" y="1605664"/>
                </a:cubicBezTo>
                <a:cubicBezTo>
                  <a:pt x="4459605" y="1631193"/>
                  <a:pt x="4467415" y="1656339"/>
                  <a:pt x="4470463" y="1682056"/>
                </a:cubicBezTo>
                <a:cubicBezTo>
                  <a:pt x="4473129" y="1704345"/>
                  <a:pt x="4469511" y="1727398"/>
                  <a:pt x="4471415" y="1749877"/>
                </a:cubicBezTo>
                <a:cubicBezTo>
                  <a:pt x="4474653" y="1789502"/>
                  <a:pt x="4480369" y="1829127"/>
                  <a:pt x="4483989" y="1868753"/>
                </a:cubicBezTo>
                <a:cubicBezTo>
                  <a:pt x="4484751" y="1877327"/>
                  <a:pt x="4479988" y="1886279"/>
                  <a:pt x="4479607" y="1895043"/>
                </a:cubicBezTo>
                <a:cubicBezTo>
                  <a:pt x="4478655" y="1922476"/>
                  <a:pt x="4478463" y="1949909"/>
                  <a:pt x="4477893" y="1977342"/>
                </a:cubicBezTo>
                <a:cubicBezTo>
                  <a:pt x="4477702" y="1992963"/>
                  <a:pt x="4478273" y="2008775"/>
                  <a:pt x="4476559" y="2024208"/>
                </a:cubicBezTo>
                <a:cubicBezTo>
                  <a:pt x="4474273" y="2044590"/>
                  <a:pt x="4470843" y="2063069"/>
                  <a:pt x="4485703" y="2082120"/>
                </a:cubicBezTo>
                <a:cubicBezTo>
                  <a:pt x="4508754" y="2111459"/>
                  <a:pt x="4499800" y="2148798"/>
                  <a:pt x="4505134" y="2182707"/>
                </a:cubicBezTo>
                <a:cubicBezTo>
                  <a:pt x="4506468" y="2191471"/>
                  <a:pt x="4506658" y="2200426"/>
                  <a:pt x="4508182" y="2209188"/>
                </a:cubicBezTo>
                <a:cubicBezTo>
                  <a:pt x="4511040" y="2225382"/>
                  <a:pt x="4514278" y="2241383"/>
                  <a:pt x="4517519" y="2257578"/>
                </a:cubicBezTo>
                <a:cubicBezTo>
                  <a:pt x="4518089" y="2260434"/>
                  <a:pt x="4518282" y="2263672"/>
                  <a:pt x="4519233" y="2266340"/>
                </a:cubicBezTo>
                <a:cubicBezTo>
                  <a:pt x="4527233" y="2290917"/>
                  <a:pt x="4536377" y="2315109"/>
                  <a:pt x="4542855" y="2340066"/>
                </a:cubicBezTo>
                <a:cubicBezTo>
                  <a:pt x="4546094" y="2352259"/>
                  <a:pt x="4546476" y="2365785"/>
                  <a:pt x="4544759" y="2378358"/>
                </a:cubicBezTo>
                <a:cubicBezTo>
                  <a:pt x="4539807" y="2415125"/>
                  <a:pt x="4537711" y="2451512"/>
                  <a:pt x="4544951" y="2488471"/>
                </a:cubicBezTo>
                <a:cubicBezTo>
                  <a:pt x="4547808" y="2503140"/>
                  <a:pt x="4543045" y="2519524"/>
                  <a:pt x="4541332" y="2535145"/>
                </a:cubicBezTo>
                <a:cubicBezTo>
                  <a:pt x="4536759" y="2572484"/>
                  <a:pt x="4531805" y="2609823"/>
                  <a:pt x="4527425" y="2647353"/>
                </a:cubicBezTo>
                <a:cubicBezTo>
                  <a:pt x="4524757" y="2670785"/>
                  <a:pt x="4523233" y="2694408"/>
                  <a:pt x="4520567" y="2717841"/>
                </a:cubicBezTo>
                <a:cubicBezTo>
                  <a:pt x="4517327" y="2744892"/>
                  <a:pt x="4512374" y="2771753"/>
                  <a:pt x="4509706" y="2798806"/>
                </a:cubicBezTo>
                <a:cubicBezTo>
                  <a:pt x="4506658" y="2829667"/>
                  <a:pt x="4506088" y="2860720"/>
                  <a:pt x="4502848" y="2891581"/>
                </a:cubicBezTo>
                <a:cubicBezTo>
                  <a:pt x="4496562" y="2947973"/>
                  <a:pt x="4489132" y="3004172"/>
                  <a:pt x="4482084" y="3060560"/>
                </a:cubicBezTo>
                <a:cubicBezTo>
                  <a:pt x="4475225" y="3115236"/>
                  <a:pt x="4469129" y="3169912"/>
                  <a:pt x="4460557" y="3224206"/>
                </a:cubicBezTo>
                <a:cubicBezTo>
                  <a:pt x="4456938" y="3247067"/>
                  <a:pt x="4447030" y="3268783"/>
                  <a:pt x="4441506" y="3291264"/>
                </a:cubicBezTo>
                <a:lnTo>
                  <a:pt x="4431807" y="3333748"/>
                </a:lnTo>
                <a:lnTo>
                  <a:pt x="4259554" y="3333748"/>
                </a:lnTo>
                <a:lnTo>
                  <a:pt x="0" y="3333748"/>
                </a:lnTo>
                <a:close/>
              </a:path>
            </a:pathLst>
          </a:custGeom>
        </p:spPr>
      </p:pic>
      <p:grpSp>
        <p:nvGrpSpPr>
          <p:cNvPr id="203" name="Group 202">
            <a:extLst>
              <a:ext uri="{FF2B5EF4-FFF2-40B4-BE49-F238E27FC236}">
                <a16:creationId xmlns:a16="http://schemas.microsoft.com/office/drawing/2014/main" id="{7594B485-3656-43C7-AB7B-F237101E328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97286" y="-1"/>
            <a:ext cx="874716" cy="6858001"/>
            <a:chOff x="3697286" y="0"/>
            <a:chExt cx="874716" cy="6858001"/>
          </a:xfrm>
        </p:grpSpPr>
        <p:sp>
          <p:nvSpPr>
            <p:cNvPr id="13" name="Freeform: Shape 12">
              <a:extLst>
                <a:ext uri="{FF2B5EF4-FFF2-40B4-BE49-F238E27FC236}">
                  <a16:creationId xmlns:a16="http://schemas.microsoft.com/office/drawing/2014/main" id="{340822D1-9EEA-4ECF-9360-D9AF87950D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solidFill>
              <a:srgbClr val="FFFFFF"/>
            </a:solidFill>
            <a:ln>
              <a:noFill/>
            </a:ln>
            <a:effectLst>
              <a:outerShdw blurRad="381000" dist="152400" algn="l"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DC292A62-7F34-4E30-BE04-48164A1DAF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flipH="1">
              <a:off x="705643" y="2991643"/>
              <a:ext cx="6858001" cy="874716"/>
            </a:xfrm>
            <a:custGeom>
              <a:avLst/>
              <a:gdLst>
                <a:gd name="connsiteX0" fmla="*/ 0 w 6858001"/>
                <a:gd name="connsiteY0" fmla="*/ 533314 h 874716"/>
                <a:gd name="connsiteX1" fmla="*/ 0 w 6858001"/>
                <a:gd name="connsiteY1" fmla="*/ 69206 h 874716"/>
                <a:gd name="connsiteX2" fmla="*/ 21486 w 6858001"/>
                <a:gd name="connsiteY2" fmla="*/ 71924 h 874716"/>
                <a:gd name="connsiteX3" fmla="*/ 228948 w 6858001"/>
                <a:gd name="connsiteY3" fmla="*/ 88116 h 874716"/>
                <a:gd name="connsiteX4" fmla="*/ 313533 w 6858001"/>
                <a:gd name="connsiteY4" fmla="*/ 62779 h 874716"/>
                <a:gd name="connsiteX5" fmla="*/ 338870 w 6858001"/>
                <a:gd name="connsiteY5" fmla="*/ 62207 h 874716"/>
                <a:gd name="connsiteX6" fmla="*/ 395640 w 6858001"/>
                <a:gd name="connsiteY6" fmla="*/ 72114 h 874716"/>
                <a:gd name="connsiteX7" fmla="*/ 512802 w 6858001"/>
                <a:gd name="connsiteY7" fmla="*/ 65446 h 874716"/>
                <a:gd name="connsiteX8" fmla="*/ 556047 w 6858001"/>
                <a:gd name="connsiteY8" fmla="*/ 55349 h 874716"/>
                <a:gd name="connsiteX9" fmla="*/ 580050 w 6858001"/>
                <a:gd name="connsiteY9" fmla="*/ 48871 h 874716"/>
                <a:gd name="connsiteX10" fmla="*/ 703308 w 6858001"/>
                <a:gd name="connsiteY10" fmla="*/ 30964 h 874716"/>
                <a:gd name="connsiteX11" fmla="*/ 758174 w 6858001"/>
                <a:gd name="connsiteY11" fmla="*/ 11724 h 874716"/>
                <a:gd name="connsiteX12" fmla="*/ 773035 w 6858001"/>
                <a:gd name="connsiteY12" fmla="*/ 8866 h 874716"/>
                <a:gd name="connsiteX13" fmla="*/ 854379 w 6858001"/>
                <a:gd name="connsiteY13" fmla="*/ 16866 h 874716"/>
                <a:gd name="connsiteX14" fmla="*/ 915343 w 6858001"/>
                <a:gd name="connsiteY14" fmla="*/ 47919 h 874716"/>
                <a:gd name="connsiteX15" fmla="*/ 927155 w 6858001"/>
                <a:gd name="connsiteY15" fmla="*/ 58397 h 874716"/>
                <a:gd name="connsiteX16" fmla="*/ 1097087 w 6858001"/>
                <a:gd name="connsiteY16" fmla="*/ 54777 h 874716"/>
                <a:gd name="connsiteX17" fmla="*/ 1123185 w 6858001"/>
                <a:gd name="connsiteY17" fmla="*/ 50395 h 874716"/>
                <a:gd name="connsiteX18" fmla="*/ 1249302 w 6858001"/>
                <a:gd name="connsiteY18" fmla="*/ 68684 h 874716"/>
                <a:gd name="connsiteX19" fmla="*/ 1286069 w 6858001"/>
                <a:gd name="connsiteY19" fmla="*/ 72304 h 874716"/>
                <a:gd name="connsiteX20" fmla="*/ 1417899 w 6858001"/>
                <a:gd name="connsiteY20" fmla="*/ 88688 h 874716"/>
                <a:gd name="connsiteX21" fmla="*/ 1436568 w 6858001"/>
                <a:gd name="connsiteY21" fmla="*/ 73448 h 874716"/>
                <a:gd name="connsiteX22" fmla="*/ 1490292 w 6858001"/>
                <a:gd name="connsiteY22" fmla="*/ 35154 h 874716"/>
                <a:gd name="connsiteX23" fmla="*/ 1596213 w 6858001"/>
                <a:gd name="connsiteY23" fmla="*/ 1245 h 874716"/>
                <a:gd name="connsiteX24" fmla="*/ 1624980 w 6858001"/>
                <a:gd name="connsiteY24" fmla="*/ 3150 h 874716"/>
                <a:gd name="connsiteX25" fmla="*/ 1697753 w 6858001"/>
                <a:gd name="connsiteY25" fmla="*/ 59731 h 874716"/>
                <a:gd name="connsiteX26" fmla="*/ 1733188 w 6858001"/>
                <a:gd name="connsiteY26" fmla="*/ 82400 h 874716"/>
                <a:gd name="connsiteX27" fmla="*/ 1833775 w 6858001"/>
                <a:gd name="connsiteY27" fmla="*/ 124121 h 874716"/>
                <a:gd name="connsiteX28" fmla="*/ 1842158 w 6858001"/>
                <a:gd name="connsiteY28" fmla="*/ 131742 h 874716"/>
                <a:gd name="connsiteX29" fmla="*/ 1916454 w 6858001"/>
                <a:gd name="connsiteY29" fmla="*/ 222233 h 874716"/>
                <a:gd name="connsiteX30" fmla="*/ 1933219 w 6858001"/>
                <a:gd name="connsiteY30" fmla="*/ 237663 h 874716"/>
                <a:gd name="connsiteX31" fmla="*/ 1953413 w 6858001"/>
                <a:gd name="connsiteY31" fmla="*/ 261668 h 874716"/>
                <a:gd name="connsiteX32" fmla="*/ 2016469 w 6858001"/>
                <a:gd name="connsiteY32" fmla="*/ 308151 h 874716"/>
                <a:gd name="connsiteX33" fmla="*/ 2094578 w 6858001"/>
                <a:gd name="connsiteY33" fmla="*/ 323010 h 874716"/>
                <a:gd name="connsiteX34" fmla="*/ 2188879 w 6858001"/>
                <a:gd name="connsiteY34" fmla="*/ 345681 h 874716"/>
                <a:gd name="connsiteX35" fmla="*/ 2228314 w 6858001"/>
                <a:gd name="connsiteY35" fmla="*/ 360921 h 874716"/>
                <a:gd name="connsiteX36" fmla="*/ 2334044 w 6858001"/>
                <a:gd name="connsiteY36" fmla="*/ 389878 h 874716"/>
                <a:gd name="connsiteX37" fmla="*/ 2409485 w 6858001"/>
                <a:gd name="connsiteY37" fmla="*/ 414263 h 874716"/>
                <a:gd name="connsiteX38" fmla="*/ 2518264 w 6858001"/>
                <a:gd name="connsiteY38" fmla="*/ 428552 h 874716"/>
                <a:gd name="connsiteX39" fmla="*/ 2571034 w 6858001"/>
                <a:gd name="connsiteY39" fmla="*/ 429122 h 874716"/>
                <a:gd name="connsiteX40" fmla="*/ 2668001 w 6858001"/>
                <a:gd name="connsiteY40" fmla="*/ 502276 h 874716"/>
                <a:gd name="connsiteX41" fmla="*/ 2745348 w 6858001"/>
                <a:gd name="connsiteY41" fmla="*/ 550666 h 874716"/>
                <a:gd name="connsiteX42" fmla="*/ 2826694 w 6858001"/>
                <a:gd name="connsiteY42" fmla="*/ 527233 h 874716"/>
                <a:gd name="connsiteX43" fmla="*/ 2848793 w 6858001"/>
                <a:gd name="connsiteY43" fmla="*/ 505134 h 874716"/>
                <a:gd name="connsiteX44" fmla="*/ 2982148 w 6858001"/>
                <a:gd name="connsiteY44" fmla="*/ 484179 h 874716"/>
                <a:gd name="connsiteX45" fmla="*/ 3172654 w 6858001"/>
                <a:gd name="connsiteY45" fmla="*/ 483417 h 874716"/>
                <a:gd name="connsiteX46" fmla="*/ 3489467 w 6858001"/>
                <a:gd name="connsiteY46" fmla="*/ 435790 h 874716"/>
                <a:gd name="connsiteX47" fmla="*/ 3544713 w 6858001"/>
                <a:gd name="connsiteY47" fmla="*/ 413691 h 874716"/>
                <a:gd name="connsiteX48" fmla="*/ 3606817 w 6858001"/>
                <a:gd name="connsiteY48" fmla="*/ 408167 h 874716"/>
                <a:gd name="connsiteX49" fmla="*/ 3630632 w 6858001"/>
                <a:gd name="connsiteY49" fmla="*/ 421693 h 874716"/>
                <a:gd name="connsiteX50" fmla="*/ 3734837 w 6858001"/>
                <a:gd name="connsiteY50" fmla="*/ 441886 h 874716"/>
                <a:gd name="connsiteX51" fmla="*/ 3754652 w 6858001"/>
                <a:gd name="connsiteY51" fmla="*/ 442268 h 874716"/>
                <a:gd name="connsiteX52" fmla="*/ 3822472 w 6858001"/>
                <a:gd name="connsiteY52" fmla="*/ 433694 h 874716"/>
                <a:gd name="connsiteX53" fmla="*/ 3885338 w 6858001"/>
                <a:gd name="connsiteY53" fmla="*/ 428742 h 874716"/>
                <a:gd name="connsiteX54" fmla="*/ 4043839 w 6858001"/>
                <a:gd name="connsiteY54" fmla="*/ 444934 h 874716"/>
                <a:gd name="connsiteX55" fmla="*/ 4165383 w 6858001"/>
                <a:gd name="connsiteY55" fmla="*/ 441124 h 874716"/>
                <a:gd name="connsiteX56" fmla="*/ 4221391 w 6858001"/>
                <a:gd name="connsiteY56" fmla="*/ 444934 h 874716"/>
                <a:gd name="connsiteX57" fmla="*/ 4253014 w 6858001"/>
                <a:gd name="connsiteY57" fmla="*/ 450650 h 874716"/>
                <a:gd name="connsiteX58" fmla="*/ 4324645 w 6858001"/>
                <a:gd name="connsiteY58" fmla="*/ 490466 h 874716"/>
                <a:gd name="connsiteX59" fmla="*/ 4363890 w 6858001"/>
                <a:gd name="connsiteY59" fmla="*/ 499420 h 874716"/>
                <a:gd name="connsiteX60" fmla="*/ 4482004 w 6858001"/>
                <a:gd name="connsiteY60" fmla="*/ 498658 h 874716"/>
                <a:gd name="connsiteX61" fmla="*/ 4659174 w 6858001"/>
                <a:gd name="connsiteY61" fmla="*/ 438648 h 874716"/>
                <a:gd name="connsiteX62" fmla="*/ 4677655 w 6858001"/>
                <a:gd name="connsiteY62" fmla="*/ 430646 h 874716"/>
                <a:gd name="connsiteX63" fmla="*/ 4767764 w 6858001"/>
                <a:gd name="connsiteY63" fmla="*/ 420739 h 874716"/>
                <a:gd name="connsiteX64" fmla="*/ 4828916 w 6858001"/>
                <a:gd name="connsiteY64" fmla="*/ 434266 h 874716"/>
                <a:gd name="connsiteX65" fmla="*/ 4912168 w 6858001"/>
                <a:gd name="connsiteY65" fmla="*/ 462271 h 874716"/>
                <a:gd name="connsiteX66" fmla="*/ 4987037 w 6858001"/>
                <a:gd name="connsiteY66" fmla="*/ 485703 h 874716"/>
                <a:gd name="connsiteX67" fmla="*/ 5041521 w 6858001"/>
                <a:gd name="connsiteY67" fmla="*/ 512182 h 874716"/>
                <a:gd name="connsiteX68" fmla="*/ 5166113 w 6858001"/>
                <a:gd name="connsiteY68" fmla="*/ 531615 h 874716"/>
                <a:gd name="connsiteX69" fmla="*/ 5179067 w 6858001"/>
                <a:gd name="connsiteY69" fmla="*/ 534853 h 874716"/>
                <a:gd name="connsiteX70" fmla="*/ 5272796 w 6858001"/>
                <a:gd name="connsiteY70" fmla="*/ 511230 h 874716"/>
                <a:gd name="connsiteX71" fmla="*/ 5385384 w 6858001"/>
                <a:gd name="connsiteY71" fmla="*/ 487227 h 874716"/>
                <a:gd name="connsiteX72" fmla="*/ 5425582 w 6858001"/>
                <a:gd name="connsiteY72" fmla="*/ 495418 h 874716"/>
                <a:gd name="connsiteX73" fmla="*/ 5480637 w 6858001"/>
                <a:gd name="connsiteY73" fmla="*/ 507040 h 874716"/>
                <a:gd name="connsiteX74" fmla="*/ 5531693 w 6858001"/>
                <a:gd name="connsiteY74" fmla="*/ 500944 h 874716"/>
                <a:gd name="connsiteX75" fmla="*/ 5562746 w 6858001"/>
                <a:gd name="connsiteY75" fmla="*/ 500372 h 874716"/>
                <a:gd name="connsiteX76" fmla="*/ 5704483 w 6858001"/>
                <a:gd name="connsiteY76" fmla="*/ 571620 h 874716"/>
                <a:gd name="connsiteX77" fmla="*/ 5740488 w 6858001"/>
                <a:gd name="connsiteY77" fmla="*/ 577526 h 874716"/>
                <a:gd name="connsiteX78" fmla="*/ 5760873 w 6858001"/>
                <a:gd name="connsiteY78" fmla="*/ 586291 h 874716"/>
                <a:gd name="connsiteX79" fmla="*/ 5883751 w 6858001"/>
                <a:gd name="connsiteY79" fmla="*/ 674686 h 874716"/>
                <a:gd name="connsiteX80" fmla="*/ 5935949 w 6858001"/>
                <a:gd name="connsiteY80" fmla="*/ 692592 h 874716"/>
                <a:gd name="connsiteX81" fmla="*/ 5993291 w 6858001"/>
                <a:gd name="connsiteY81" fmla="*/ 688972 h 874716"/>
                <a:gd name="connsiteX82" fmla="*/ 6026440 w 6858001"/>
                <a:gd name="connsiteY82" fmla="*/ 682496 h 874716"/>
                <a:gd name="connsiteX83" fmla="*/ 6108738 w 6858001"/>
                <a:gd name="connsiteY83" fmla="*/ 626296 h 874716"/>
                <a:gd name="connsiteX84" fmla="*/ 6155602 w 6858001"/>
                <a:gd name="connsiteY84" fmla="*/ 628202 h 874716"/>
                <a:gd name="connsiteX85" fmla="*/ 6228756 w 6858001"/>
                <a:gd name="connsiteY85" fmla="*/ 666873 h 874716"/>
                <a:gd name="connsiteX86" fmla="*/ 6361539 w 6858001"/>
                <a:gd name="connsiteY86" fmla="*/ 684210 h 874716"/>
                <a:gd name="connsiteX87" fmla="*/ 6428979 w 6858001"/>
                <a:gd name="connsiteY87" fmla="*/ 630106 h 874716"/>
                <a:gd name="connsiteX88" fmla="*/ 6463840 w 6858001"/>
                <a:gd name="connsiteY88" fmla="*/ 578098 h 874716"/>
                <a:gd name="connsiteX89" fmla="*/ 6564620 w 6858001"/>
                <a:gd name="connsiteY89" fmla="*/ 517708 h 874716"/>
                <a:gd name="connsiteX90" fmla="*/ 6588625 w 6858001"/>
                <a:gd name="connsiteY90" fmla="*/ 540187 h 874716"/>
                <a:gd name="connsiteX91" fmla="*/ 6662541 w 6858001"/>
                <a:gd name="connsiteY91" fmla="*/ 549714 h 874716"/>
                <a:gd name="connsiteX92" fmla="*/ 6742552 w 6858001"/>
                <a:gd name="connsiteY92" fmla="*/ 548952 h 874716"/>
                <a:gd name="connsiteX93" fmla="*/ 6812063 w 6858001"/>
                <a:gd name="connsiteY93" fmla="*/ 568430 h 874716"/>
                <a:gd name="connsiteX94" fmla="*/ 6858001 w 6858001"/>
                <a:gd name="connsiteY94" fmla="*/ 562267 h 874716"/>
                <a:gd name="connsiteX95" fmla="*/ 6858001 w 6858001"/>
                <a:gd name="connsiteY95" fmla="*/ 734520 h 874716"/>
                <a:gd name="connsiteX96" fmla="*/ 6815516 w 6858001"/>
                <a:gd name="connsiteY96" fmla="*/ 744220 h 874716"/>
                <a:gd name="connsiteX97" fmla="*/ 6748458 w 6858001"/>
                <a:gd name="connsiteY97" fmla="*/ 763271 h 874716"/>
                <a:gd name="connsiteX98" fmla="*/ 6584812 w 6858001"/>
                <a:gd name="connsiteY98" fmla="*/ 784797 h 874716"/>
                <a:gd name="connsiteX99" fmla="*/ 6415833 w 6858001"/>
                <a:gd name="connsiteY99" fmla="*/ 805562 h 874716"/>
                <a:gd name="connsiteX100" fmla="*/ 6323058 w 6858001"/>
                <a:gd name="connsiteY100" fmla="*/ 812420 h 874716"/>
                <a:gd name="connsiteX101" fmla="*/ 6242093 w 6858001"/>
                <a:gd name="connsiteY101" fmla="*/ 823281 h 874716"/>
                <a:gd name="connsiteX102" fmla="*/ 6171605 w 6858001"/>
                <a:gd name="connsiteY102" fmla="*/ 830139 h 874716"/>
                <a:gd name="connsiteX103" fmla="*/ 6059397 w 6858001"/>
                <a:gd name="connsiteY103" fmla="*/ 844045 h 874716"/>
                <a:gd name="connsiteX104" fmla="*/ 6012723 w 6858001"/>
                <a:gd name="connsiteY104" fmla="*/ 847665 h 874716"/>
                <a:gd name="connsiteX105" fmla="*/ 5902610 w 6858001"/>
                <a:gd name="connsiteY105" fmla="*/ 847473 h 874716"/>
                <a:gd name="connsiteX106" fmla="*/ 5864318 w 6858001"/>
                <a:gd name="connsiteY106" fmla="*/ 845569 h 874716"/>
                <a:gd name="connsiteX107" fmla="*/ 5790592 w 6858001"/>
                <a:gd name="connsiteY107" fmla="*/ 821947 h 874716"/>
                <a:gd name="connsiteX108" fmla="*/ 5781830 w 6858001"/>
                <a:gd name="connsiteY108" fmla="*/ 820233 h 874716"/>
                <a:gd name="connsiteX109" fmla="*/ 5733440 w 6858001"/>
                <a:gd name="connsiteY109" fmla="*/ 810896 h 874716"/>
                <a:gd name="connsiteX110" fmla="*/ 5706959 w 6858001"/>
                <a:gd name="connsiteY110" fmla="*/ 807848 h 874716"/>
                <a:gd name="connsiteX111" fmla="*/ 5606372 w 6858001"/>
                <a:gd name="connsiteY111" fmla="*/ 788417 h 874716"/>
                <a:gd name="connsiteX112" fmla="*/ 5548460 w 6858001"/>
                <a:gd name="connsiteY112" fmla="*/ 779273 h 874716"/>
                <a:gd name="connsiteX113" fmla="*/ 5501594 w 6858001"/>
                <a:gd name="connsiteY113" fmla="*/ 780607 h 874716"/>
                <a:gd name="connsiteX114" fmla="*/ 5419295 w 6858001"/>
                <a:gd name="connsiteY114" fmla="*/ 782321 h 874716"/>
                <a:gd name="connsiteX115" fmla="*/ 5393005 w 6858001"/>
                <a:gd name="connsiteY115" fmla="*/ 786703 h 874716"/>
                <a:gd name="connsiteX116" fmla="*/ 5274129 w 6858001"/>
                <a:gd name="connsiteY116" fmla="*/ 774129 h 874716"/>
                <a:gd name="connsiteX117" fmla="*/ 5206308 w 6858001"/>
                <a:gd name="connsiteY117" fmla="*/ 773177 h 874716"/>
                <a:gd name="connsiteX118" fmla="*/ 5129916 w 6858001"/>
                <a:gd name="connsiteY118" fmla="*/ 757554 h 874716"/>
                <a:gd name="connsiteX119" fmla="*/ 5107627 w 6858001"/>
                <a:gd name="connsiteY119" fmla="*/ 758316 h 874716"/>
                <a:gd name="connsiteX120" fmla="*/ 5082670 w 6858001"/>
                <a:gd name="connsiteY120" fmla="*/ 759651 h 874716"/>
                <a:gd name="connsiteX121" fmla="*/ 5006086 w 6858001"/>
                <a:gd name="connsiteY121" fmla="*/ 760795 h 874716"/>
                <a:gd name="connsiteX122" fmla="*/ 4959602 w 6858001"/>
                <a:gd name="connsiteY122" fmla="*/ 766509 h 874716"/>
                <a:gd name="connsiteX123" fmla="*/ 4871019 w 6858001"/>
                <a:gd name="connsiteY123" fmla="*/ 763081 h 874716"/>
                <a:gd name="connsiteX124" fmla="*/ 4838250 w 6858001"/>
                <a:gd name="connsiteY124" fmla="*/ 768033 h 874716"/>
                <a:gd name="connsiteX125" fmla="*/ 4755381 w 6858001"/>
                <a:gd name="connsiteY125" fmla="*/ 768605 h 874716"/>
                <a:gd name="connsiteX126" fmla="*/ 4681083 w 6858001"/>
                <a:gd name="connsiteY126" fmla="*/ 765747 h 874716"/>
                <a:gd name="connsiteX127" fmla="*/ 4609452 w 6858001"/>
                <a:gd name="connsiteY127" fmla="*/ 767271 h 874716"/>
                <a:gd name="connsiteX128" fmla="*/ 4558207 w 6858001"/>
                <a:gd name="connsiteY128" fmla="*/ 773557 h 874716"/>
                <a:gd name="connsiteX129" fmla="*/ 4502579 w 6858001"/>
                <a:gd name="connsiteY129" fmla="*/ 777367 h 874716"/>
                <a:gd name="connsiteX130" fmla="*/ 4349222 w 6858001"/>
                <a:gd name="connsiteY130" fmla="*/ 800038 h 874716"/>
                <a:gd name="connsiteX131" fmla="*/ 4320837 w 6858001"/>
                <a:gd name="connsiteY131" fmla="*/ 794514 h 874716"/>
                <a:gd name="connsiteX132" fmla="*/ 4159667 w 6858001"/>
                <a:gd name="connsiteY132" fmla="*/ 789370 h 874716"/>
                <a:gd name="connsiteX133" fmla="*/ 4124614 w 6858001"/>
                <a:gd name="connsiteY133" fmla="*/ 789752 h 874716"/>
                <a:gd name="connsiteX134" fmla="*/ 4030503 w 6858001"/>
                <a:gd name="connsiteY134" fmla="*/ 767271 h 874716"/>
                <a:gd name="connsiteX135" fmla="*/ 3885338 w 6858001"/>
                <a:gd name="connsiteY135" fmla="*/ 802896 h 874716"/>
                <a:gd name="connsiteX136" fmla="*/ 3749506 w 6858001"/>
                <a:gd name="connsiteY136" fmla="*/ 847473 h 874716"/>
                <a:gd name="connsiteX137" fmla="*/ 3732361 w 6858001"/>
                <a:gd name="connsiteY137" fmla="*/ 853190 h 874716"/>
                <a:gd name="connsiteX138" fmla="*/ 3683591 w 6858001"/>
                <a:gd name="connsiteY138" fmla="*/ 862906 h 874716"/>
                <a:gd name="connsiteX139" fmla="*/ 3623201 w 6858001"/>
                <a:gd name="connsiteY139" fmla="*/ 866334 h 874716"/>
                <a:gd name="connsiteX140" fmla="*/ 3546617 w 6858001"/>
                <a:gd name="connsiteY140" fmla="*/ 874716 h 874716"/>
                <a:gd name="connsiteX141" fmla="*/ 3485275 w 6858001"/>
                <a:gd name="connsiteY141" fmla="*/ 864238 h 874716"/>
                <a:gd name="connsiteX142" fmla="*/ 3399546 w 6858001"/>
                <a:gd name="connsiteY142" fmla="*/ 848618 h 874716"/>
                <a:gd name="connsiteX143" fmla="*/ 3318771 w 6858001"/>
                <a:gd name="connsiteY143" fmla="*/ 833757 h 874716"/>
                <a:gd name="connsiteX144" fmla="*/ 3293244 w 6858001"/>
                <a:gd name="connsiteY144" fmla="*/ 851284 h 874716"/>
                <a:gd name="connsiteX145" fmla="*/ 3253809 w 6858001"/>
                <a:gd name="connsiteY145" fmla="*/ 866524 h 874716"/>
                <a:gd name="connsiteX146" fmla="*/ 3209993 w 6858001"/>
                <a:gd name="connsiteY146" fmla="*/ 848235 h 874716"/>
                <a:gd name="connsiteX147" fmla="*/ 3107500 w 6858001"/>
                <a:gd name="connsiteY147" fmla="*/ 810326 h 874716"/>
                <a:gd name="connsiteX148" fmla="*/ 3042728 w 6858001"/>
                <a:gd name="connsiteY148" fmla="*/ 808610 h 874716"/>
                <a:gd name="connsiteX149" fmla="*/ 2901943 w 6858001"/>
                <a:gd name="connsiteY149" fmla="*/ 792418 h 874716"/>
                <a:gd name="connsiteX150" fmla="*/ 2809930 w 6858001"/>
                <a:gd name="connsiteY150" fmla="*/ 769367 h 874716"/>
                <a:gd name="connsiteX151" fmla="*/ 2743826 w 6858001"/>
                <a:gd name="connsiteY151" fmla="*/ 743268 h 874716"/>
                <a:gd name="connsiteX152" fmla="*/ 2649143 w 6858001"/>
                <a:gd name="connsiteY152" fmla="*/ 709167 h 874716"/>
                <a:gd name="connsiteX153" fmla="*/ 2554079 w 6858001"/>
                <a:gd name="connsiteY153" fmla="*/ 691450 h 874716"/>
                <a:gd name="connsiteX154" fmla="*/ 2485307 w 6858001"/>
                <a:gd name="connsiteY154" fmla="*/ 669160 h 874716"/>
                <a:gd name="connsiteX155" fmla="*/ 2401292 w 6858001"/>
                <a:gd name="connsiteY155" fmla="*/ 653919 h 874716"/>
                <a:gd name="connsiteX156" fmla="*/ 2330806 w 6858001"/>
                <a:gd name="connsiteY156" fmla="*/ 653349 h 874716"/>
                <a:gd name="connsiteX157" fmla="*/ 2220312 w 6858001"/>
                <a:gd name="connsiteY157" fmla="*/ 656015 h 874716"/>
                <a:gd name="connsiteX158" fmla="*/ 2085054 w 6858001"/>
                <a:gd name="connsiteY158" fmla="*/ 609914 h 874716"/>
                <a:gd name="connsiteX159" fmla="*/ 2030378 w 6858001"/>
                <a:gd name="connsiteY159" fmla="*/ 599625 h 874716"/>
                <a:gd name="connsiteX160" fmla="*/ 1978940 w 6858001"/>
                <a:gd name="connsiteY160" fmla="*/ 594863 h 874716"/>
                <a:gd name="connsiteX161" fmla="*/ 1869780 w 6858001"/>
                <a:gd name="connsiteY161" fmla="*/ 564192 h 874716"/>
                <a:gd name="connsiteX162" fmla="*/ 1825393 w 6858001"/>
                <a:gd name="connsiteY162" fmla="*/ 554094 h 874716"/>
                <a:gd name="connsiteX163" fmla="*/ 1763287 w 6858001"/>
                <a:gd name="connsiteY163" fmla="*/ 554286 h 874716"/>
                <a:gd name="connsiteX164" fmla="*/ 1650317 w 6858001"/>
                <a:gd name="connsiteY164" fmla="*/ 540187 h 874716"/>
                <a:gd name="connsiteX165" fmla="*/ 1537537 w 6858001"/>
                <a:gd name="connsiteY165" fmla="*/ 499038 h 874716"/>
                <a:gd name="connsiteX166" fmla="*/ 1489720 w 6858001"/>
                <a:gd name="connsiteY166" fmla="*/ 503038 h 874716"/>
                <a:gd name="connsiteX167" fmla="*/ 1472575 w 6858001"/>
                <a:gd name="connsiteY167" fmla="*/ 502086 h 874716"/>
                <a:gd name="connsiteX168" fmla="*/ 1318456 w 6858001"/>
                <a:gd name="connsiteY168" fmla="*/ 479415 h 874716"/>
                <a:gd name="connsiteX169" fmla="*/ 1303024 w 6858001"/>
                <a:gd name="connsiteY169" fmla="*/ 476939 h 874716"/>
                <a:gd name="connsiteX170" fmla="*/ 1230633 w 6858001"/>
                <a:gd name="connsiteY170" fmla="*/ 456746 h 874716"/>
                <a:gd name="connsiteX171" fmla="*/ 1048125 w 6858001"/>
                <a:gd name="connsiteY171" fmla="*/ 444172 h 874716"/>
                <a:gd name="connsiteX172" fmla="*/ 1036887 w 6858001"/>
                <a:gd name="connsiteY172" fmla="*/ 442648 h 874716"/>
                <a:gd name="connsiteX173" fmla="*/ 975733 w 6858001"/>
                <a:gd name="connsiteY173" fmla="*/ 452744 h 874716"/>
                <a:gd name="connsiteX174" fmla="*/ 945444 w 6858001"/>
                <a:gd name="connsiteY174" fmla="*/ 467033 h 874716"/>
                <a:gd name="connsiteX175" fmla="*/ 898198 w 6858001"/>
                <a:gd name="connsiteY175" fmla="*/ 481893 h 874716"/>
                <a:gd name="connsiteX176" fmla="*/ 850189 w 6858001"/>
                <a:gd name="connsiteY176" fmla="*/ 487417 h 874716"/>
                <a:gd name="connsiteX177" fmla="*/ 769605 w 6858001"/>
                <a:gd name="connsiteY177" fmla="*/ 464937 h 874716"/>
                <a:gd name="connsiteX178" fmla="*/ 740268 w 6858001"/>
                <a:gd name="connsiteY178" fmla="*/ 462651 h 874716"/>
                <a:gd name="connsiteX179" fmla="*/ 674923 w 6858001"/>
                <a:gd name="connsiteY179" fmla="*/ 451792 h 874716"/>
                <a:gd name="connsiteX180" fmla="*/ 617772 w 6858001"/>
                <a:gd name="connsiteY180" fmla="*/ 452554 h 874716"/>
                <a:gd name="connsiteX181" fmla="*/ 571860 w 6858001"/>
                <a:gd name="connsiteY181" fmla="*/ 469891 h 874716"/>
                <a:gd name="connsiteX182" fmla="*/ 505182 w 6858001"/>
                <a:gd name="connsiteY182" fmla="*/ 473319 h 874716"/>
                <a:gd name="connsiteX183" fmla="*/ 462126 w 6858001"/>
                <a:gd name="connsiteY183" fmla="*/ 460747 h 874716"/>
                <a:gd name="connsiteX184" fmla="*/ 453364 w 6858001"/>
                <a:gd name="connsiteY184" fmla="*/ 459033 h 874716"/>
                <a:gd name="connsiteX185" fmla="*/ 340774 w 6858001"/>
                <a:gd name="connsiteY185" fmla="*/ 458268 h 874716"/>
                <a:gd name="connsiteX186" fmla="*/ 200182 w 6858001"/>
                <a:gd name="connsiteY186" fmla="*/ 496180 h 874716"/>
                <a:gd name="connsiteX187" fmla="*/ 176939 w 6858001"/>
                <a:gd name="connsiteY187" fmla="*/ 504182 h 874716"/>
                <a:gd name="connsiteX188" fmla="*/ 63587 w 6858001"/>
                <a:gd name="connsiteY188" fmla="*/ 518088 h 874716"/>
                <a:gd name="connsiteX189" fmla="*/ 2817 w 6858001"/>
                <a:gd name="connsiteY189" fmla="*/ 532187 h 874716"/>
                <a:gd name="connsiteX190" fmla="*/ 0 w 6858001"/>
                <a:gd name="connsiteY190" fmla="*/ 533314 h 874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Lst>
              <a:rect l="l" t="t" r="r" b="b"/>
              <a:pathLst>
                <a:path w="6858001" h="874716">
                  <a:moveTo>
                    <a:pt x="0" y="533314"/>
                  </a:moveTo>
                  <a:lnTo>
                    <a:pt x="0" y="69206"/>
                  </a:lnTo>
                  <a:lnTo>
                    <a:pt x="21486" y="71924"/>
                  </a:lnTo>
                  <a:cubicBezTo>
                    <a:pt x="92546" y="60493"/>
                    <a:pt x="159604" y="87354"/>
                    <a:pt x="228948" y="88116"/>
                  </a:cubicBezTo>
                  <a:cubicBezTo>
                    <a:pt x="260382" y="88496"/>
                    <a:pt x="291435" y="94592"/>
                    <a:pt x="313533" y="62779"/>
                  </a:cubicBezTo>
                  <a:cubicBezTo>
                    <a:pt x="316389" y="58587"/>
                    <a:pt x="330298" y="60873"/>
                    <a:pt x="338870" y="62207"/>
                  </a:cubicBezTo>
                  <a:cubicBezTo>
                    <a:pt x="357921" y="65066"/>
                    <a:pt x="376781" y="72304"/>
                    <a:pt x="395640" y="72114"/>
                  </a:cubicBezTo>
                  <a:cubicBezTo>
                    <a:pt x="434695" y="71924"/>
                    <a:pt x="473939" y="68876"/>
                    <a:pt x="512802" y="65446"/>
                  </a:cubicBezTo>
                  <a:cubicBezTo>
                    <a:pt x="527470" y="64112"/>
                    <a:pt x="541569" y="58969"/>
                    <a:pt x="556047" y="55349"/>
                  </a:cubicBezTo>
                  <a:cubicBezTo>
                    <a:pt x="564048" y="53253"/>
                    <a:pt x="572622" y="47729"/>
                    <a:pt x="580050" y="48871"/>
                  </a:cubicBezTo>
                  <a:cubicBezTo>
                    <a:pt x="623106" y="55539"/>
                    <a:pt x="662541" y="39157"/>
                    <a:pt x="703308" y="30964"/>
                  </a:cubicBezTo>
                  <a:cubicBezTo>
                    <a:pt x="722169" y="27154"/>
                    <a:pt x="739886" y="18010"/>
                    <a:pt x="758174" y="11724"/>
                  </a:cubicBezTo>
                  <a:cubicBezTo>
                    <a:pt x="762936" y="10008"/>
                    <a:pt x="768271" y="8484"/>
                    <a:pt x="773035" y="8866"/>
                  </a:cubicBezTo>
                  <a:cubicBezTo>
                    <a:pt x="800276" y="11152"/>
                    <a:pt x="827329" y="14390"/>
                    <a:pt x="854379" y="16866"/>
                  </a:cubicBezTo>
                  <a:cubicBezTo>
                    <a:pt x="878956" y="19152"/>
                    <a:pt x="903722" y="19914"/>
                    <a:pt x="915343" y="47919"/>
                  </a:cubicBezTo>
                  <a:cubicBezTo>
                    <a:pt x="917059" y="52301"/>
                    <a:pt x="922773" y="55539"/>
                    <a:pt x="927155" y="58397"/>
                  </a:cubicBezTo>
                  <a:cubicBezTo>
                    <a:pt x="994785" y="102405"/>
                    <a:pt x="1030980" y="101261"/>
                    <a:pt x="1097087" y="54777"/>
                  </a:cubicBezTo>
                  <a:cubicBezTo>
                    <a:pt x="1103945" y="50015"/>
                    <a:pt x="1118613" y="46585"/>
                    <a:pt x="1123185" y="50395"/>
                  </a:cubicBezTo>
                  <a:cubicBezTo>
                    <a:pt x="1162049" y="82020"/>
                    <a:pt x="1204532" y="78590"/>
                    <a:pt x="1249302" y="68684"/>
                  </a:cubicBezTo>
                  <a:cubicBezTo>
                    <a:pt x="1260922" y="66018"/>
                    <a:pt x="1277307" y="66018"/>
                    <a:pt x="1286069" y="72304"/>
                  </a:cubicBezTo>
                  <a:cubicBezTo>
                    <a:pt x="1327790" y="101451"/>
                    <a:pt x="1372560" y="97261"/>
                    <a:pt x="1417899" y="88688"/>
                  </a:cubicBezTo>
                  <a:cubicBezTo>
                    <a:pt x="1424948" y="87354"/>
                    <a:pt x="1433522" y="80114"/>
                    <a:pt x="1436568" y="73448"/>
                  </a:cubicBezTo>
                  <a:cubicBezTo>
                    <a:pt x="1447428" y="49825"/>
                    <a:pt x="1467813" y="41823"/>
                    <a:pt x="1490292" y="35154"/>
                  </a:cubicBezTo>
                  <a:cubicBezTo>
                    <a:pt x="1525727" y="24296"/>
                    <a:pt x="1560588" y="11532"/>
                    <a:pt x="1596213" y="1245"/>
                  </a:cubicBezTo>
                  <a:cubicBezTo>
                    <a:pt x="1604978" y="-1231"/>
                    <a:pt x="1615836" y="293"/>
                    <a:pt x="1624980" y="3150"/>
                  </a:cubicBezTo>
                  <a:cubicBezTo>
                    <a:pt x="1656223" y="12866"/>
                    <a:pt x="1676036" y="37251"/>
                    <a:pt x="1697753" y="59731"/>
                  </a:cubicBezTo>
                  <a:cubicBezTo>
                    <a:pt x="1707279" y="69638"/>
                    <a:pt x="1720423" y="76686"/>
                    <a:pt x="1733188" y="82400"/>
                  </a:cubicBezTo>
                  <a:cubicBezTo>
                    <a:pt x="1766335" y="97071"/>
                    <a:pt x="1800246" y="110215"/>
                    <a:pt x="1833775" y="124121"/>
                  </a:cubicBezTo>
                  <a:cubicBezTo>
                    <a:pt x="1837013" y="125455"/>
                    <a:pt x="1839679" y="128884"/>
                    <a:pt x="1842158" y="131742"/>
                  </a:cubicBezTo>
                  <a:cubicBezTo>
                    <a:pt x="1866922" y="161843"/>
                    <a:pt x="1891497" y="192132"/>
                    <a:pt x="1916454" y="222233"/>
                  </a:cubicBezTo>
                  <a:cubicBezTo>
                    <a:pt x="1921216" y="227947"/>
                    <a:pt x="1928076" y="232139"/>
                    <a:pt x="1933219" y="237663"/>
                  </a:cubicBezTo>
                  <a:cubicBezTo>
                    <a:pt x="1940459" y="245283"/>
                    <a:pt x="1949603" y="252524"/>
                    <a:pt x="1953413" y="261668"/>
                  </a:cubicBezTo>
                  <a:cubicBezTo>
                    <a:pt x="1965224" y="290433"/>
                    <a:pt x="1987894" y="302817"/>
                    <a:pt x="2016469" y="308151"/>
                  </a:cubicBezTo>
                  <a:cubicBezTo>
                    <a:pt x="2042570" y="313104"/>
                    <a:pt x="2068669" y="317296"/>
                    <a:pt x="2094578" y="323010"/>
                  </a:cubicBezTo>
                  <a:cubicBezTo>
                    <a:pt x="2126201" y="329868"/>
                    <a:pt x="2157636" y="337298"/>
                    <a:pt x="2188879" y="345681"/>
                  </a:cubicBezTo>
                  <a:cubicBezTo>
                    <a:pt x="2202404" y="349301"/>
                    <a:pt x="2216692" y="353491"/>
                    <a:pt x="2228314" y="360921"/>
                  </a:cubicBezTo>
                  <a:cubicBezTo>
                    <a:pt x="2260890" y="381496"/>
                    <a:pt x="2295753" y="395402"/>
                    <a:pt x="2334044" y="389878"/>
                  </a:cubicBezTo>
                  <a:cubicBezTo>
                    <a:pt x="2364715" y="385496"/>
                    <a:pt x="2390434" y="396736"/>
                    <a:pt x="2409485" y="414263"/>
                  </a:cubicBezTo>
                  <a:cubicBezTo>
                    <a:pt x="2444158" y="446078"/>
                    <a:pt x="2481305" y="438838"/>
                    <a:pt x="2518264" y="428552"/>
                  </a:cubicBezTo>
                  <a:cubicBezTo>
                    <a:pt x="2537315" y="423217"/>
                    <a:pt x="2552935" y="423979"/>
                    <a:pt x="2571034" y="429122"/>
                  </a:cubicBezTo>
                  <a:cubicBezTo>
                    <a:pt x="2612945" y="441124"/>
                    <a:pt x="2640950" y="473701"/>
                    <a:pt x="2668001" y="502276"/>
                  </a:cubicBezTo>
                  <a:cubicBezTo>
                    <a:pt x="2691054" y="526661"/>
                    <a:pt x="2716963" y="540377"/>
                    <a:pt x="2745348" y="550666"/>
                  </a:cubicBezTo>
                  <a:cubicBezTo>
                    <a:pt x="2781163" y="563810"/>
                    <a:pt x="2809548" y="558858"/>
                    <a:pt x="2826694" y="527233"/>
                  </a:cubicBezTo>
                  <a:cubicBezTo>
                    <a:pt x="2831457" y="518278"/>
                    <a:pt x="2839839" y="507800"/>
                    <a:pt x="2848793" y="505134"/>
                  </a:cubicBezTo>
                  <a:cubicBezTo>
                    <a:pt x="2892037" y="491800"/>
                    <a:pt x="2935854" y="472367"/>
                    <a:pt x="2982148" y="484179"/>
                  </a:cubicBezTo>
                  <a:cubicBezTo>
                    <a:pt x="3046158" y="500372"/>
                    <a:pt x="3108644" y="499420"/>
                    <a:pt x="3172654" y="483417"/>
                  </a:cubicBezTo>
                  <a:cubicBezTo>
                    <a:pt x="3276480" y="457508"/>
                    <a:pt x="3380305" y="430076"/>
                    <a:pt x="3489467" y="435790"/>
                  </a:cubicBezTo>
                  <a:cubicBezTo>
                    <a:pt x="3507563" y="436742"/>
                    <a:pt x="3529090" y="425121"/>
                    <a:pt x="3544713" y="413691"/>
                  </a:cubicBezTo>
                  <a:cubicBezTo>
                    <a:pt x="3574622" y="391974"/>
                    <a:pt x="3573288" y="390258"/>
                    <a:pt x="3606817" y="408167"/>
                  </a:cubicBezTo>
                  <a:cubicBezTo>
                    <a:pt x="3614819" y="412549"/>
                    <a:pt x="3624725" y="415215"/>
                    <a:pt x="3630632" y="421693"/>
                  </a:cubicBezTo>
                  <a:cubicBezTo>
                    <a:pt x="3660731" y="454650"/>
                    <a:pt x="3697880" y="446648"/>
                    <a:pt x="3734837" y="441886"/>
                  </a:cubicBezTo>
                  <a:cubicBezTo>
                    <a:pt x="3741315" y="440934"/>
                    <a:pt x="3749125" y="439600"/>
                    <a:pt x="3754652" y="442268"/>
                  </a:cubicBezTo>
                  <a:cubicBezTo>
                    <a:pt x="3779607" y="454268"/>
                    <a:pt x="3800753" y="450078"/>
                    <a:pt x="3822472" y="433694"/>
                  </a:cubicBezTo>
                  <a:cubicBezTo>
                    <a:pt x="3841331" y="419597"/>
                    <a:pt x="3863049" y="411215"/>
                    <a:pt x="3885338" y="428742"/>
                  </a:cubicBezTo>
                  <a:cubicBezTo>
                    <a:pt x="3934870" y="467605"/>
                    <a:pt x="3987829" y="469509"/>
                    <a:pt x="4043839" y="444934"/>
                  </a:cubicBezTo>
                  <a:cubicBezTo>
                    <a:pt x="4083845" y="427407"/>
                    <a:pt x="4123280" y="423407"/>
                    <a:pt x="4165383" y="441124"/>
                  </a:cubicBezTo>
                  <a:cubicBezTo>
                    <a:pt x="4181576" y="447982"/>
                    <a:pt x="4202531" y="443410"/>
                    <a:pt x="4221391" y="444934"/>
                  </a:cubicBezTo>
                  <a:cubicBezTo>
                    <a:pt x="4232060" y="445696"/>
                    <a:pt x="4243872" y="445886"/>
                    <a:pt x="4253014" y="450650"/>
                  </a:cubicBezTo>
                  <a:cubicBezTo>
                    <a:pt x="4277401" y="462843"/>
                    <a:pt x="4300070" y="478463"/>
                    <a:pt x="4324645" y="490466"/>
                  </a:cubicBezTo>
                  <a:cubicBezTo>
                    <a:pt x="4336457" y="496180"/>
                    <a:pt x="4350554" y="499228"/>
                    <a:pt x="4363890" y="499420"/>
                  </a:cubicBezTo>
                  <a:cubicBezTo>
                    <a:pt x="4403325" y="500372"/>
                    <a:pt x="4442761" y="500372"/>
                    <a:pt x="4482004" y="498658"/>
                  </a:cubicBezTo>
                  <a:cubicBezTo>
                    <a:pt x="4546776" y="495990"/>
                    <a:pt x="4612500" y="495418"/>
                    <a:pt x="4659174" y="438648"/>
                  </a:cubicBezTo>
                  <a:cubicBezTo>
                    <a:pt x="4662986" y="434076"/>
                    <a:pt x="4671176" y="431408"/>
                    <a:pt x="4677655" y="430646"/>
                  </a:cubicBezTo>
                  <a:cubicBezTo>
                    <a:pt x="4707564" y="427027"/>
                    <a:pt x="4738235" y="426645"/>
                    <a:pt x="4767764" y="420739"/>
                  </a:cubicBezTo>
                  <a:cubicBezTo>
                    <a:pt x="4791386" y="415977"/>
                    <a:pt x="4811009" y="417501"/>
                    <a:pt x="4828916" y="434266"/>
                  </a:cubicBezTo>
                  <a:cubicBezTo>
                    <a:pt x="4852348" y="456364"/>
                    <a:pt x="4880925" y="469319"/>
                    <a:pt x="4912168" y="462271"/>
                  </a:cubicBezTo>
                  <a:cubicBezTo>
                    <a:pt x="4943409" y="455412"/>
                    <a:pt x="4963984" y="470271"/>
                    <a:pt x="4987037" y="485703"/>
                  </a:cubicBezTo>
                  <a:cubicBezTo>
                    <a:pt x="5003801" y="496942"/>
                    <a:pt x="5022852" y="511040"/>
                    <a:pt x="5041521" y="512182"/>
                  </a:cubicBezTo>
                  <a:cubicBezTo>
                    <a:pt x="5083814" y="514658"/>
                    <a:pt x="5120201" y="553904"/>
                    <a:pt x="5166113" y="531615"/>
                  </a:cubicBezTo>
                  <a:cubicBezTo>
                    <a:pt x="5169161" y="530091"/>
                    <a:pt x="5174685" y="533901"/>
                    <a:pt x="5179067" y="534853"/>
                  </a:cubicBezTo>
                  <a:cubicBezTo>
                    <a:pt x="5214121" y="542093"/>
                    <a:pt x="5247078" y="535043"/>
                    <a:pt x="5272796" y="511230"/>
                  </a:cubicBezTo>
                  <a:cubicBezTo>
                    <a:pt x="5306516" y="480177"/>
                    <a:pt x="5343855" y="477129"/>
                    <a:pt x="5385384" y="487227"/>
                  </a:cubicBezTo>
                  <a:cubicBezTo>
                    <a:pt x="5398721" y="490466"/>
                    <a:pt x="5412057" y="492752"/>
                    <a:pt x="5425582" y="495418"/>
                  </a:cubicBezTo>
                  <a:cubicBezTo>
                    <a:pt x="5443870" y="499228"/>
                    <a:pt x="5462351" y="503230"/>
                    <a:pt x="5480637" y="507040"/>
                  </a:cubicBezTo>
                  <a:cubicBezTo>
                    <a:pt x="5498356" y="510850"/>
                    <a:pt x="5517979" y="517326"/>
                    <a:pt x="5531693" y="500944"/>
                  </a:cubicBezTo>
                  <a:cubicBezTo>
                    <a:pt x="5543506" y="486845"/>
                    <a:pt x="5551888" y="488179"/>
                    <a:pt x="5562746" y="500372"/>
                  </a:cubicBezTo>
                  <a:cubicBezTo>
                    <a:pt x="5600467" y="543045"/>
                    <a:pt x="5646189" y="569716"/>
                    <a:pt x="5704483" y="571620"/>
                  </a:cubicBezTo>
                  <a:cubicBezTo>
                    <a:pt x="5716485" y="572002"/>
                    <a:pt x="5728678" y="574668"/>
                    <a:pt x="5740488" y="577526"/>
                  </a:cubicBezTo>
                  <a:cubicBezTo>
                    <a:pt x="5747728" y="579241"/>
                    <a:pt x="5756493" y="581147"/>
                    <a:pt x="5760873" y="586291"/>
                  </a:cubicBezTo>
                  <a:cubicBezTo>
                    <a:pt x="5794974" y="625534"/>
                    <a:pt x="5837457" y="652777"/>
                    <a:pt x="5883751" y="674686"/>
                  </a:cubicBezTo>
                  <a:cubicBezTo>
                    <a:pt x="5900323" y="682496"/>
                    <a:pt x="5918042" y="690306"/>
                    <a:pt x="5935949" y="692592"/>
                  </a:cubicBezTo>
                  <a:cubicBezTo>
                    <a:pt x="5954617" y="694878"/>
                    <a:pt x="5974240" y="691068"/>
                    <a:pt x="5993291" y="688972"/>
                  </a:cubicBezTo>
                  <a:cubicBezTo>
                    <a:pt x="6004531" y="687830"/>
                    <a:pt x="6017485" y="688020"/>
                    <a:pt x="6026440" y="682496"/>
                  </a:cubicBezTo>
                  <a:cubicBezTo>
                    <a:pt x="6054825" y="665159"/>
                    <a:pt x="6082258" y="646491"/>
                    <a:pt x="6108738" y="626296"/>
                  </a:cubicBezTo>
                  <a:cubicBezTo>
                    <a:pt x="6131409" y="608960"/>
                    <a:pt x="6135981" y="606483"/>
                    <a:pt x="6155602" y="628202"/>
                  </a:cubicBezTo>
                  <a:cubicBezTo>
                    <a:pt x="6175797" y="650491"/>
                    <a:pt x="6200944" y="662111"/>
                    <a:pt x="6228756" y="666873"/>
                  </a:cubicBezTo>
                  <a:cubicBezTo>
                    <a:pt x="6272764" y="674304"/>
                    <a:pt x="6317151" y="680590"/>
                    <a:pt x="6361539" y="684210"/>
                  </a:cubicBezTo>
                  <a:cubicBezTo>
                    <a:pt x="6401736" y="687448"/>
                    <a:pt x="6420977" y="669922"/>
                    <a:pt x="6428979" y="630106"/>
                  </a:cubicBezTo>
                  <a:cubicBezTo>
                    <a:pt x="6433551" y="608007"/>
                    <a:pt x="6439458" y="584003"/>
                    <a:pt x="6463840" y="578098"/>
                  </a:cubicBezTo>
                  <a:cubicBezTo>
                    <a:pt x="6503658" y="568572"/>
                    <a:pt x="6544997" y="564382"/>
                    <a:pt x="6564620" y="517708"/>
                  </a:cubicBezTo>
                  <a:cubicBezTo>
                    <a:pt x="6575478" y="527995"/>
                    <a:pt x="6582146" y="534091"/>
                    <a:pt x="6588625" y="540187"/>
                  </a:cubicBezTo>
                  <a:cubicBezTo>
                    <a:pt x="6606531" y="557142"/>
                    <a:pt x="6643678" y="564382"/>
                    <a:pt x="6662541" y="549714"/>
                  </a:cubicBezTo>
                  <a:cubicBezTo>
                    <a:pt x="6690354" y="528377"/>
                    <a:pt x="6715883" y="532377"/>
                    <a:pt x="6742552" y="548952"/>
                  </a:cubicBezTo>
                  <a:cubicBezTo>
                    <a:pt x="6764841" y="562668"/>
                    <a:pt x="6788417" y="567954"/>
                    <a:pt x="6812063" y="568430"/>
                  </a:cubicBezTo>
                  <a:lnTo>
                    <a:pt x="6858001" y="562267"/>
                  </a:lnTo>
                  <a:lnTo>
                    <a:pt x="6858001" y="734520"/>
                  </a:lnTo>
                  <a:lnTo>
                    <a:pt x="6815516" y="744220"/>
                  </a:lnTo>
                  <a:cubicBezTo>
                    <a:pt x="6793035" y="749744"/>
                    <a:pt x="6771319" y="759651"/>
                    <a:pt x="6748458" y="763271"/>
                  </a:cubicBezTo>
                  <a:cubicBezTo>
                    <a:pt x="6694164" y="771843"/>
                    <a:pt x="6639488" y="777939"/>
                    <a:pt x="6584812" y="784797"/>
                  </a:cubicBezTo>
                  <a:cubicBezTo>
                    <a:pt x="6528424" y="791846"/>
                    <a:pt x="6472225" y="799276"/>
                    <a:pt x="6415833" y="805562"/>
                  </a:cubicBezTo>
                  <a:cubicBezTo>
                    <a:pt x="6384972" y="808802"/>
                    <a:pt x="6353919" y="809372"/>
                    <a:pt x="6323058" y="812420"/>
                  </a:cubicBezTo>
                  <a:cubicBezTo>
                    <a:pt x="6296005" y="815088"/>
                    <a:pt x="6269144" y="820041"/>
                    <a:pt x="6242093" y="823281"/>
                  </a:cubicBezTo>
                  <a:cubicBezTo>
                    <a:pt x="6218660" y="825947"/>
                    <a:pt x="6195037" y="827471"/>
                    <a:pt x="6171605" y="830139"/>
                  </a:cubicBezTo>
                  <a:cubicBezTo>
                    <a:pt x="6134075" y="834519"/>
                    <a:pt x="6096736" y="839473"/>
                    <a:pt x="6059397" y="844045"/>
                  </a:cubicBezTo>
                  <a:cubicBezTo>
                    <a:pt x="6043776" y="845759"/>
                    <a:pt x="6027392" y="850522"/>
                    <a:pt x="6012723" y="847665"/>
                  </a:cubicBezTo>
                  <a:cubicBezTo>
                    <a:pt x="5975764" y="840425"/>
                    <a:pt x="5939377" y="842521"/>
                    <a:pt x="5902610" y="847473"/>
                  </a:cubicBezTo>
                  <a:cubicBezTo>
                    <a:pt x="5890037" y="849190"/>
                    <a:pt x="5876511" y="848808"/>
                    <a:pt x="5864318" y="845569"/>
                  </a:cubicBezTo>
                  <a:cubicBezTo>
                    <a:pt x="5839361" y="839091"/>
                    <a:pt x="5815169" y="829947"/>
                    <a:pt x="5790592" y="821947"/>
                  </a:cubicBezTo>
                  <a:cubicBezTo>
                    <a:pt x="5787924" y="820995"/>
                    <a:pt x="5784686" y="820803"/>
                    <a:pt x="5781830" y="820233"/>
                  </a:cubicBezTo>
                  <a:cubicBezTo>
                    <a:pt x="5765635" y="816992"/>
                    <a:pt x="5749634" y="813754"/>
                    <a:pt x="5733440" y="810896"/>
                  </a:cubicBezTo>
                  <a:cubicBezTo>
                    <a:pt x="5724678" y="809372"/>
                    <a:pt x="5715723" y="809182"/>
                    <a:pt x="5706959" y="807848"/>
                  </a:cubicBezTo>
                  <a:cubicBezTo>
                    <a:pt x="5673050" y="802514"/>
                    <a:pt x="5635711" y="811468"/>
                    <a:pt x="5606372" y="788417"/>
                  </a:cubicBezTo>
                  <a:cubicBezTo>
                    <a:pt x="5587321" y="773557"/>
                    <a:pt x="5568842" y="776987"/>
                    <a:pt x="5548460" y="779273"/>
                  </a:cubicBezTo>
                  <a:cubicBezTo>
                    <a:pt x="5533027" y="780987"/>
                    <a:pt x="5517215" y="780415"/>
                    <a:pt x="5501594" y="780607"/>
                  </a:cubicBezTo>
                  <a:cubicBezTo>
                    <a:pt x="5474161" y="781177"/>
                    <a:pt x="5446728" y="781369"/>
                    <a:pt x="5419295" y="782321"/>
                  </a:cubicBezTo>
                  <a:cubicBezTo>
                    <a:pt x="5410531" y="782701"/>
                    <a:pt x="5401579" y="787465"/>
                    <a:pt x="5393005" y="786703"/>
                  </a:cubicBezTo>
                  <a:cubicBezTo>
                    <a:pt x="5353379" y="783083"/>
                    <a:pt x="5313754" y="777367"/>
                    <a:pt x="5274129" y="774129"/>
                  </a:cubicBezTo>
                  <a:cubicBezTo>
                    <a:pt x="5251650" y="772225"/>
                    <a:pt x="5228597" y="775843"/>
                    <a:pt x="5206308" y="773177"/>
                  </a:cubicBezTo>
                  <a:cubicBezTo>
                    <a:pt x="5180591" y="770129"/>
                    <a:pt x="5155445" y="762319"/>
                    <a:pt x="5129916" y="757554"/>
                  </a:cubicBezTo>
                  <a:cubicBezTo>
                    <a:pt x="5122867" y="756222"/>
                    <a:pt x="5115057" y="757936"/>
                    <a:pt x="5107627" y="758316"/>
                  </a:cubicBezTo>
                  <a:cubicBezTo>
                    <a:pt x="5099245" y="758699"/>
                    <a:pt x="5091052" y="759461"/>
                    <a:pt x="5082670" y="759651"/>
                  </a:cubicBezTo>
                  <a:cubicBezTo>
                    <a:pt x="5057141" y="760033"/>
                    <a:pt x="5031614" y="759461"/>
                    <a:pt x="5006086" y="760795"/>
                  </a:cubicBezTo>
                  <a:cubicBezTo>
                    <a:pt x="4990465" y="761557"/>
                    <a:pt x="4974082" y="769367"/>
                    <a:pt x="4959602" y="766509"/>
                  </a:cubicBezTo>
                  <a:cubicBezTo>
                    <a:pt x="4930075" y="760985"/>
                    <a:pt x="4900546" y="773367"/>
                    <a:pt x="4871019" y="763081"/>
                  </a:cubicBezTo>
                  <a:cubicBezTo>
                    <a:pt x="4861873" y="760033"/>
                    <a:pt x="4849300" y="767653"/>
                    <a:pt x="4838250" y="768033"/>
                  </a:cubicBezTo>
                  <a:cubicBezTo>
                    <a:pt x="4810627" y="768985"/>
                    <a:pt x="4783004" y="768795"/>
                    <a:pt x="4755381" y="768605"/>
                  </a:cubicBezTo>
                  <a:cubicBezTo>
                    <a:pt x="4730614" y="768415"/>
                    <a:pt x="4704895" y="771081"/>
                    <a:pt x="4681083" y="765747"/>
                  </a:cubicBezTo>
                  <a:cubicBezTo>
                    <a:pt x="4656126" y="760033"/>
                    <a:pt x="4633647" y="760795"/>
                    <a:pt x="4609452" y="767271"/>
                  </a:cubicBezTo>
                  <a:cubicBezTo>
                    <a:pt x="4592878" y="771653"/>
                    <a:pt x="4575351" y="772225"/>
                    <a:pt x="4558207" y="773557"/>
                  </a:cubicBezTo>
                  <a:cubicBezTo>
                    <a:pt x="4539728" y="775081"/>
                    <a:pt x="4519343" y="771081"/>
                    <a:pt x="4502579" y="777367"/>
                  </a:cubicBezTo>
                  <a:cubicBezTo>
                    <a:pt x="4452665" y="796038"/>
                    <a:pt x="4401419" y="800038"/>
                    <a:pt x="4349222" y="800038"/>
                  </a:cubicBezTo>
                  <a:cubicBezTo>
                    <a:pt x="4339695" y="800038"/>
                    <a:pt x="4329979" y="797372"/>
                    <a:pt x="4320837" y="794514"/>
                  </a:cubicBezTo>
                  <a:cubicBezTo>
                    <a:pt x="4267493" y="777367"/>
                    <a:pt x="4213961" y="778891"/>
                    <a:pt x="4159667" y="789370"/>
                  </a:cubicBezTo>
                  <a:cubicBezTo>
                    <a:pt x="4148427" y="791656"/>
                    <a:pt x="4135854" y="792038"/>
                    <a:pt x="4124614" y="789752"/>
                  </a:cubicBezTo>
                  <a:cubicBezTo>
                    <a:pt x="4092989" y="783083"/>
                    <a:pt x="4062318" y="772033"/>
                    <a:pt x="4030503" y="767271"/>
                  </a:cubicBezTo>
                  <a:cubicBezTo>
                    <a:pt x="3977925" y="759461"/>
                    <a:pt x="3932394" y="785749"/>
                    <a:pt x="3885338" y="802896"/>
                  </a:cubicBezTo>
                  <a:cubicBezTo>
                    <a:pt x="3840569" y="819089"/>
                    <a:pt x="3802467" y="855666"/>
                    <a:pt x="3749506" y="847473"/>
                  </a:cubicBezTo>
                  <a:cubicBezTo>
                    <a:pt x="3744173" y="846711"/>
                    <a:pt x="3738267" y="851856"/>
                    <a:pt x="3732361" y="853190"/>
                  </a:cubicBezTo>
                  <a:cubicBezTo>
                    <a:pt x="3716168" y="856810"/>
                    <a:pt x="3699976" y="861190"/>
                    <a:pt x="3683591" y="862906"/>
                  </a:cubicBezTo>
                  <a:cubicBezTo>
                    <a:pt x="3663589" y="865192"/>
                    <a:pt x="3643204" y="864430"/>
                    <a:pt x="3623201" y="866334"/>
                  </a:cubicBezTo>
                  <a:cubicBezTo>
                    <a:pt x="3597482" y="868620"/>
                    <a:pt x="3572146" y="874716"/>
                    <a:pt x="3546617" y="874716"/>
                  </a:cubicBezTo>
                  <a:cubicBezTo>
                    <a:pt x="3526042" y="874716"/>
                    <a:pt x="3505657" y="867668"/>
                    <a:pt x="3485275" y="864238"/>
                  </a:cubicBezTo>
                  <a:cubicBezTo>
                    <a:pt x="3456508" y="859476"/>
                    <a:pt x="3424883" y="860810"/>
                    <a:pt x="3399546" y="848618"/>
                  </a:cubicBezTo>
                  <a:cubicBezTo>
                    <a:pt x="3372495" y="835663"/>
                    <a:pt x="3346776" y="829757"/>
                    <a:pt x="3318771" y="833757"/>
                  </a:cubicBezTo>
                  <a:cubicBezTo>
                    <a:pt x="3309437" y="835091"/>
                    <a:pt x="3297434" y="843093"/>
                    <a:pt x="3293244" y="851284"/>
                  </a:cubicBezTo>
                  <a:cubicBezTo>
                    <a:pt x="3283908" y="869572"/>
                    <a:pt x="3271145" y="872812"/>
                    <a:pt x="3253809" y="866524"/>
                  </a:cubicBezTo>
                  <a:cubicBezTo>
                    <a:pt x="3238758" y="861190"/>
                    <a:pt x="3220280" y="858524"/>
                    <a:pt x="3209993" y="848235"/>
                  </a:cubicBezTo>
                  <a:cubicBezTo>
                    <a:pt x="3180844" y="819089"/>
                    <a:pt x="3143695" y="818136"/>
                    <a:pt x="3107500" y="810326"/>
                  </a:cubicBezTo>
                  <a:cubicBezTo>
                    <a:pt x="3085403" y="805562"/>
                    <a:pt x="3064827" y="805372"/>
                    <a:pt x="3042728" y="808610"/>
                  </a:cubicBezTo>
                  <a:cubicBezTo>
                    <a:pt x="2994722" y="815850"/>
                    <a:pt x="2948047" y="805562"/>
                    <a:pt x="2901943" y="792418"/>
                  </a:cubicBezTo>
                  <a:cubicBezTo>
                    <a:pt x="2871462" y="783655"/>
                    <a:pt x="2840219" y="778321"/>
                    <a:pt x="2809930" y="769367"/>
                  </a:cubicBezTo>
                  <a:cubicBezTo>
                    <a:pt x="2787259" y="762509"/>
                    <a:pt x="2764590" y="754316"/>
                    <a:pt x="2743826" y="743268"/>
                  </a:cubicBezTo>
                  <a:cubicBezTo>
                    <a:pt x="2713723" y="727073"/>
                    <a:pt x="2687436" y="702689"/>
                    <a:pt x="2649143" y="709167"/>
                  </a:cubicBezTo>
                  <a:cubicBezTo>
                    <a:pt x="2615421" y="714881"/>
                    <a:pt x="2584942" y="702881"/>
                    <a:pt x="2554079" y="691450"/>
                  </a:cubicBezTo>
                  <a:cubicBezTo>
                    <a:pt x="2531409" y="683068"/>
                    <a:pt x="2508742" y="674494"/>
                    <a:pt x="2485307" y="669160"/>
                  </a:cubicBezTo>
                  <a:cubicBezTo>
                    <a:pt x="2457492" y="662873"/>
                    <a:pt x="2426059" y="665541"/>
                    <a:pt x="2401292" y="653919"/>
                  </a:cubicBezTo>
                  <a:cubicBezTo>
                    <a:pt x="2375383" y="641727"/>
                    <a:pt x="2353859" y="649919"/>
                    <a:pt x="2330806" y="653349"/>
                  </a:cubicBezTo>
                  <a:cubicBezTo>
                    <a:pt x="2294039" y="658683"/>
                    <a:pt x="2257459" y="668590"/>
                    <a:pt x="2220312" y="656015"/>
                  </a:cubicBezTo>
                  <a:cubicBezTo>
                    <a:pt x="2175163" y="640775"/>
                    <a:pt x="2130393" y="624392"/>
                    <a:pt x="2085054" y="609914"/>
                  </a:cubicBezTo>
                  <a:cubicBezTo>
                    <a:pt x="2067525" y="604387"/>
                    <a:pt x="2048668" y="602101"/>
                    <a:pt x="2030378" y="599625"/>
                  </a:cubicBezTo>
                  <a:cubicBezTo>
                    <a:pt x="2013043" y="597529"/>
                    <a:pt x="1992279" y="602863"/>
                    <a:pt x="1978940" y="594863"/>
                  </a:cubicBezTo>
                  <a:cubicBezTo>
                    <a:pt x="1944649" y="574288"/>
                    <a:pt x="1909408" y="564192"/>
                    <a:pt x="1869780" y="564192"/>
                  </a:cubicBezTo>
                  <a:cubicBezTo>
                    <a:pt x="1854920" y="564192"/>
                    <a:pt x="1840441" y="555618"/>
                    <a:pt x="1825393" y="554094"/>
                  </a:cubicBezTo>
                  <a:cubicBezTo>
                    <a:pt x="1804816" y="552190"/>
                    <a:pt x="1781194" y="547045"/>
                    <a:pt x="1763287" y="554286"/>
                  </a:cubicBezTo>
                  <a:cubicBezTo>
                    <a:pt x="1721185" y="571430"/>
                    <a:pt x="1687086" y="557142"/>
                    <a:pt x="1650317" y="540187"/>
                  </a:cubicBezTo>
                  <a:cubicBezTo>
                    <a:pt x="1614120" y="523423"/>
                    <a:pt x="1576019" y="510088"/>
                    <a:pt x="1537537" y="499038"/>
                  </a:cubicBezTo>
                  <a:cubicBezTo>
                    <a:pt x="1523059" y="495038"/>
                    <a:pt x="1505724" y="501706"/>
                    <a:pt x="1489720" y="503038"/>
                  </a:cubicBezTo>
                  <a:cubicBezTo>
                    <a:pt x="1484004" y="503420"/>
                    <a:pt x="1477717" y="503992"/>
                    <a:pt x="1472575" y="502086"/>
                  </a:cubicBezTo>
                  <a:cubicBezTo>
                    <a:pt x="1422854" y="483797"/>
                    <a:pt x="1372368" y="469891"/>
                    <a:pt x="1318456" y="479415"/>
                  </a:cubicBezTo>
                  <a:cubicBezTo>
                    <a:pt x="1313504" y="480369"/>
                    <a:pt x="1307978" y="478273"/>
                    <a:pt x="1303024" y="476939"/>
                  </a:cubicBezTo>
                  <a:cubicBezTo>
                    <a:pt x="1278829" y="470081"/>
                    <a:pt x="1255206" y="459223"/>
                    <a:pt x="1230633" y="456746"/>
                  </a:cubicBezTo>
                  <a:cubicBezTo>
                    <a:pt x="1170051" y="450650"/>
                    <a:pt x="1109091" y="448172"/>
                    <a:pt x="1048125" y="444172"/>
                  </a:cubicBezTo>
                  <a:cubicBezTo>
                    <a:pt x="1044315" y="443982"/>
                    <a:pt x="1040315" y="443982"/>
                    <a:pt x="1036887" y="442648"/>
                  </a:cubicBezTo>
                  <a:cubicBezTo>
                    <a:pt x="1014406" y="434456"/>
                    <a:pt x="994785" y="437124"/>
                    <a:pt x="975733" y="452744"/>
                  </a:cubicBezTo>
                  <a:cubicBezTo>
                    <a:pt x="967350" y="459603"/>
                    <a:pt x="955920" y="463223"/>
                    <a:pt x="945444" y="467033"/>
                  </a:cubicBezTo>
                  <a:cubicBezTo>
                    <a:pt x="930011" y="472749"/>
                    <a:pt x="914200" y="478273"/>
                    <a:pt x="898198" y="481893"/>
                  </a:cubicBezTo>
                  <a:cubicBezTo>
                    <a:pt x="882384" y="485321"/>
                    <a:pt x="865430" y="490084"/>
                    <a:pt x="850189" y="487417"/>
                  </a:cubicBezTo>
                  <a:cubicBezTo>
                    <a:pt x="822756" y="482655"/>
                    <a:pt x="796655" y="471987"/>
                    <a:pt x="769605" y="464937"/>
                  </a:cubicBezTo>
                  <a:cubicBezTo>
                    <a:pt x="760270" y="462461"/>
                    <a:pt x="749982" y="462843"/>
                    <a:pt x="740268" y="462651"/>
                  </a:cubicBezTo>
                  <a:cubicBezTo>
                    <a:pt x="717977" y="462081"/>
                    <a:pt x="695116" y="467605"/>
                    <a:pt x="674923" y="451792"/>
                  </a:cubicBezTo>
                  <a:cubicBezTo>
                    <a:pt x="656255" y="436934"/>
                    <a:pt x="637392" y="441314"/>
                    <a:pt x="617772" y="452554"/>
                  </a:cubicBezTo>
                  <a:cubicBezTo>
                    <a:pt x="603673" y="460557"/>
                    <a:pt x="587672" y="466843"/>
                    <a:pt x="571860" y="469891"/>
                  </a:cubicBezTo>
                  <a:cubicBezTo>
                    <a:pt x="550141" y="474081"/>
                    <a:pt x="528615" y="475797"/>
                    <a:pt x="505182" y="473319"/>
                  </a:cubicBezTo>
                  <a:cubicBezTo>
                    <a:pt x="488607" y="471605"/>
                    <a:pt x="475081" y="470843"/>
                    <a:pt x="462126" y="460747"/>
                  </a:cubicBezTo>
                  <a:cubicBezTo>
                    <a:pt x="460032" y="459223"/>
                    <a:pt x="456222" y="458841"/>
                    <a:pt x="453364" y="459033"/>
                  </a:cubicBezTo>
                  <a:cubicBezTo>
                    <a:pt x="415835" y="462271"/>
                    <a:pt x="378686" y="460557"/>
                    <a:pt x="340774" y="458268"/>
                  </a:cubicBezTo>
                  <a:cubicBezTo>
                    <a:pt x="292579" y="455222"/>
                    <a:pt x="241901" y="464175"/>
                    <a:pt x="200182" y="496180"/>
                  </a:cubicBezTo>
                  <a:cubicBezTo>
                    <a:pt x="194085" y="500944"/>
                    <a:pt x="184941" y="503038"/>
                    <a:pt x="176939" y="504182"/>
                  </a:cubicBezTo>
                  <a:cubicBezTo>
                    <a:pt x="139219" y="509134"/>
                    <a:pt x="101308" y="512564"/>
                    <a:pt x="63587" y="518088"/>
                  </a:cubicBezTo>
                  <a:cubicBezTo>
                    <a:pt x="43012" y="521137"/>
                    <a:pt x="21486" y="523805"/>
                    <a:pt x="2817" y="532187"/>
                  </a:cubicBezTo>
                  <a:lnTo>
                    <a:pt x="0" y="533314"/>
                  </a:lnTo>
                  <a:close/>
                </a:path>
              </a:pathLst>
            </a:custGeom>
            <a:blipFill dpi="0" rotWithShape="1">
              <a:blip r:embed="rId5">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Content Placeholder 2">
            <a:extLst>
              <a:ext uri="{FF2B5EF4-FFF2-40B4-BE49-F238E27FC236}">
                <a16:creationId xmlns:a16="http://schemas.microsoft.com/office/drawing/2014/main" id="{23323CE8-3F6B-1C06-B690-06D37EF3FE48}"/>
              </a:ext>
            </a:extLst>
          </p:cNvPr>
          <p:cNvSpPr>
            <a:spLocks noGrp="1"/>
          </p:cNvSpPr>
          <p:nvPr>
            <p:ph idx="1"/>
          </p:nvPr>
        </p:nvSpPr>
        <p:spPr>
          <a:xfrm>
            <a:off x="5232401" y="2384400"/>
            <a:ext cx="6140449" cy="3444000"/>
          </a:xfrm>
        </p:spPr>
        <p:txBody>
          <a:bodyPr vert="horz" lIns="91440" tIns="45720" rIns="91440" bIns="45720" rtlCol="0" anchor="t">
            <a:normAutofit/>
          </a:bodyPr>
          <a:lstStyle/>
          <a:p>
            <a:r>
              <a:rPr lang="en-GB" sz="2000">
                <a:solidFill>
                  <a:schemeClr val="bg1">
                    <a:alpha val="80000"/>
                  </a:schemeClr>
                </a:solidFill>
                <a:latin typeface="Calibri"/>
                <a:ea typeface="Calibri"/>
                <a:cs typeface="Calibri"/>
              </a:rPr>
              <a:t>ADHD is a neurodevelopmental disorder that is with the person for life. It can affect children in many areas such as the basic daily life skills, relationships and school performance. When children's performance is affected and not managed it can trigger children's health and well-being, it lowers their self-esteem, academic struggles and social troubles. This can lead to having sensitivity to criticism through to adulthood and reduced self-worth. Ch</a:t>
            </a:r>
            <a:r>
              <a:rPr lang="en-GB" sz="2000">
                <a:solidFill>
                  <a:schemeClr val="bg1"/>
                </a:solidFill>
                <a:latin typeface="Calibri"/>
                <a:ea typeface="Calibri"/>
                <a:cs typeface="Calibri"/>
              </a:rPr>
              <a:t>ildren and adults with ADHD develop symptoms differently.</a:t>
            </a:r>
            <a:r>
              <a:rPr lang="en-GB" sz="2000">
                <a:solidFill>
                  <a:srgbClr val="000000"/>
                </a:solidFill>
                <a:latin typeface="Calibri"/>
                <a:ea typeface="Calibri"/>
                <a:cs typeface="Calibri"/>
              </a:rPr>
              <a:t>ly</a:t>
            </a:r>
            <a:r>
              <a:rPr lang="en-GB" sz="2000">
                <a:highlight>
                  <a:srgbClr val="FFFFFF"/>
                </a:highlight>
                <a:latin typeface="Calibri"/>
                <a:ea typeface="Roboto"/>
                <a:cs typeface="Roboto"/>
              </a:rPr>
              <a:t>: (Elmaghraby and </a:t>
            </a:r>
            <a:r>
              <a:rPr lang="en-GB" sz="2000" err="1">
                <a:highlight>
                  <a:srgbClr val="FFFFFF"/>
                </a:highlight>
                <a:latin typeface="Calibri"/>
                <a:ea typeface="Roboto"/>
                <a:cs typeface="Roboto"/>
              </a:rPr>
              <a:t>Garayalde</a:t>
            </a:r>
            <a:r>
              <a:rPr lang="en-GB" sz="2000">
                <a:highlight>
                  <a:srgbClr val="FFFFFF"/>
                </a:highlight>
                <a:latin typeface="Calibri"/>
                <a:ea typeface="Roboto"/>
                <a:cs typeface="Roboto"/>
              </a:rPr>
              <a:t>, 2022)</a:t>
            </a:r>
            <a:endParaRPr lang="en-GB" sz="2000">
              <a:latin typeface="Calibri"/>
              <a:ea typeface="Calibri"/>
              <a:cs typeface="Calibri"/>
            </a:endParaRPr>
          </a:p>
        </p:txBody>
      </p:sp>
    </p:spTree>
    <p:extLst>
      <p:ext uri="{BB962C8B-B14F-4D97-AF65-F5344CB8AC3E}">
        <p14:creationId xmlns:p14="http://schemas.microsoft.com/office/powerpoint/2010/main" val="21865392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E0DCC30-C1B2-306E-74C6-246558AF543A}"/>
              </a:ext>
            </a:extLst>
          </p:cNvPr>
          <p:cNvPicPr>
            <a:picLocks noChangeAspect="1"/>
          </p:cNvPicPr>
          <p:nvPr/>
        </p:nvPicPr>
        <p:blipFill>
          <a:blip r:embed="rId3"/>
          <a:stretch>
            <a:fillRect/>
          </a:stretch>
        </p:blipFill>
        <p:spPr>
          <a:xfrm>
            <a:off x="613403" y="1123527"/>
            <a:ext cx="3259577" cy="4604800"/>
          </a:xfrm>
          <a:prstGeom prst="rect">
            <a:avLst/>
          </a:prstGeom>
        </p:spPr>
      </p:pic>
      <p:cxnSp>
        <p:nvCxnSpPr>
          <p:cNvPr id="22" name="Straight Connector 21">
            <a:extLst>
              <a:ext uri="{FF2B5EF4-FFF2-40B4-BE49-F238E27FC236}">
                <a16:creationId xmlns:a16="http://schemas.microsoft.com/office/drawing/2014/main" id="{DCD67800-37AC-4E14-89B0-F79DCB3FB86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16560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6" name="Picture 5" descr="A close up of words&#10;&#10;AI-generated content may be incorrect.">
            <a:extLst>
              <a:ext uri="{FF2B5EF4-FFF2-40B4-BE49-F238E27FC236}">
                <a16:creationId xmlns:a16="http://schemas.microsoft.com/office/drawing/2014/main" id="{269019B0-582D-AB76-9986-4C7A9C95C609}"/>
              </a:ext>
            </a:extLst>
          </p:cNvPr>
          <p:cNvPicPr>
            <a:picLocks noChangeAspect="1"/>
          </p:cNvPicPr>
          <p:nvPr/>
        </p:nvPicPr>
        <p:blipFill>
          <a:blip r:embed="rId4"/>
          <a:stretch>
            <a:fillRect/>
          </a:stretch>
        </p:blipFill>
        <p:spPr>
          <a:xfrm>
            <a:off x="4310676" y="2541591"/>
            <a:ext cx="3537345" cy="1768672"/>
          </a:xfrm>
          <a:prstGeom prst="rect">
            <a:avLst/>
          </a:prstGeom>
        </p:spPr>
      </p:pic>
      <p:cxnSp>
        <p:nvCxnSpPr>
          <p:cNvPr id="24" name="Straight Connector 23">
            <a:extLst>
              <a:ext uri="{FF2B5EF4-FFF2-40B4-BE49-F238E27FC236}">
                <a16:creationId xmlns:a16="http://schemas.microsoft.com/office/drawing/2014/main" id="{20F1788F-A5AE-4188-8274-F7F2E3833EC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995920" y="1573887"/>
            <a:ext cx="0" cy="3710227"/>
          </a:xfrm>
          <a:prstGeom prst="line">
            <a:avLst/>
          </a:prstGeom>
          <a:ln w="19050">
            <a:solidFill>
              <a:srgbClr val="7F7F7F"/>
            </a:solidFill>
          </a:ln>
        </p:spPr>
        <p:style>
          <a:lnRef idx="1">
            <a:schemeClr val="accent1"/>
          </a:lnRef>
          <a:fillRef idx="0">
            <a:schemeClr val="accent1"/>
          </a:fillRef>
          <a:effectRef idx="0">
            <a:schemeClr val="accent1"/>
          </a:effectRef>
          <a:fontRef idx="minor">
            <a:schemeClr val="tx1"/>
          </a:fontRef>
        </p:style>
      </p:cxnSp>
      <p:pic>
        <p:nvPicPr>
          <p:cNvPr id="5" name="Picture 4" descr="A diagram of adhd&#10;&#10;AI-generated content may be incorrect.">
            <a:extLst>
              <a:ext uri="{FF2B5EF4-FFF2-40B4-BE49-F238E27FC236}">
                <a16:creationId xmlns:a16="http://schemas.microsoft.com/office/drawing/2014/main" id="{F5BDE51A-57B3-5D20-E2BE-23447181B511}"/>
              </a:ext>
            </a:extLst>
          </p:cNvPr>
          <p:cNvPicPr>
            <a:picLocks noChangeAspect="1"/>
          </p:cNvPicPr>
          <p:nvPr/>
        </p:nvPicPr>
        <p:blipFill>
          <a:blip r:embed="rId5"/>
          <a:stretch>
            <a:fillRect/>
          </a:stretch>
        </p:blipFill>
        <p:spPr>
          <a:xfrm>
            <a:off x="8162336" y="1667368"/>
            <a:ext cx="3517120" cy="3517120"/>
          </a:xfrm>
          <a:prstGeom prst="rect">
            <a:avLst/>
          </a:prstGeom>
        </p:spPr>
      </p:pic>
    </p:spTree>
    <p:extLst>
      <p:ext uri="{BB962C8B-B14F-4D97-AF65-F5344CB8AC3E}">
        <p14:creationId xmlns:p14="http://schemas.microsoft.com/office/powerpoint/2010/main" val="22332644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F65EE4-8DD0-D99C-21D9-30A83E18FCD6}"/>
              </a:ext>
            </a:extLst>
          </p:cNvPr>
          <p:cNvSpPr>
            <a:spLocks noGrp="1"/>
          </p:cNvSpPr>
          <p:nvPr>
            <p:ph type="title"/>
          </p:nvPr>
        </p:nvSpPr>
        <p:spPr>
          <a:xfrm>
            <a:off x="1371597" y="348865"/>
            <a:ext cx="10044023" cy="877729"/>
          </a:xfrm>
        </p:spPr>
        <p:txBody>
          <a:bodyPr vert="horz" lIns="91440" tIns="45720" rIns="91440" bIns="45720" rtlCol="0" anchor="ctr">
            <a:normAutofit/>
          </a:bodyPr>
          <a:lstStyle/>
          <a:p>
            <a:r>
              <a:rPr lang="en-US" sz="4000">
                <a:solidFill>
                  <a:srgbClr val="FFFFFF"/>
                </a:solidFill>
              </a:rPr>
              <a:t>INATTENTATIVE</a:t>
            </a:r>
            <a:endParaRPr lang="en-US" sz="4000" kern="1200">
              <a:solidFill>
                <a:srgbClr val="FFFFFF"/>
              </a:solidFill>
              <a:latin typeface="+mj-lt"/>
              <a:ea typeface="+mj-ea"/>
              <a:cs typeface="+mj-cs"/>
            </a:endParaRPr>
          </a:p>
        </p:txBody>
      </p:sp>
      <p:graphicFrame>
        <p:nvGraphicFramePr>
          <p:cNvPr id="23" name="TextBox 2">
            <a:extLst>
              <a:ext uri="{FF2B5EF4-FFF2-40B4-BE49-F238E27FC236}">
                <a16:creationId xmlns:a16="http://schemas.microsoft.com/office/drawing/2014/main" id="{5F139B2A-1957-AAB7-C471-19836D150941}"/>
              </a:ext>
            </a:extLst>
          </p:cNvPr>
          <p:cNvGraphicFramePr/>
          <p:nvPr>
            <p:extLst>
              <p:ext uri="{D42A27DB-BD31-4B8C-83A1-F6EECF244321}">
                <p14:modId xmlns:p14="http://schemas.microsoft.com/office/powerpoint/2010/main" val="3469107548"/>
              </p:ext>
            </p:extLst>
          </p:nvPr>
        </p:nvGraphicFramePr>
        <p:xfrm>
          <a:off x="500282" y="1925673"/>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2910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4F60E1F-2F9B-D80B-6114-F59FFE465226}"/>
              </a:ext>
            </a:extLst>
          </p:cNvPr>
          <p:cNvSpPr>
            <a:spLocks noGrp="1"/>
          </p:cNvSpPr>
          <p:nvPr>
            <p:ph type="title"/>
          </p:nvPr>
        </p:nvSpPr>
        <p:spPr>
          <a:xfrm>
            <a:off x="586478" y="1683756"/>
            <a:ext cx="3115265" cy="2396359"/>
          </a:xfrm>
        </p:spPr>
        <p:txBody>
          <a:bodyPr anchor="b">
            <a:normAutofit/>
          </a:bodyPr>
          <a:lstStyle/>
          <a:p>
            <a:pPr algn="r"/>
            <a:r>
              <a:rPr lang="en-GB" sz="4000">
                <a:solidFill>
                  <a:srgbClr val="FFFFFF"/>
                </a:solidFill>
              </a:rPr>
              <a:t>Hyperactivity</a:t>
            </a:r>
          </a:p>
        </p:txBody>
      </p:sp>
      <p:graphicFrame>
        <p:nvGraphicFramePr>
          <p:cNvPr id="5" name="Content Placeholder 2">
            <a:extLst>
              <a:ext uri="{FF2B5EF4-FFF2-40B4-BE49-F238E27FC236}">
                <a16:creationId xmlns:a16="http://schemas.microsoft.com/office/drawing/2014/main" id="{00F2FE79-9AB2-9B54-F52B-794D44A4577E}"/>
              </a:ext>
            </a:extLst>
          </p:cNvPr>
          <p:cNvGraphicFramePr>
            <a:graphicFrameLocks noGrp="1"/>
          </p:cNvGraphicFramePr>
          <p:nvPr>
            <p:ph idx="1"/>
            <p:extLst>
              <p:ext uri="{D42A27DB-BD31-4B8C-83A1-F6EECF244321}">
                <p14:modId xmlns:p14="http://schemas.microsoft.com/office/powerpoint/2010/main" val="1894061960"/>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823738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A3363022-C969-41E9-8EB2-E4C94908C1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20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D1AD6B3-BE88-4CEB-BA17-790657CC47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1337FC-52E2-A8E1-E164-3BE6ED588709}"/>
              </a:ext>
            </a:extLst>
          </p:cNvPr>
          <p:cNvSpPr>
            <a:spLocks noGrp="1"/>
          </p:cNvSpPr>
          <p:nvPr>
            <p:ph type="title"/>
          </p:nvPr>
        </p:nvSpPr>
        <p:spPr>
          <a:xfrm>
            <a:off x="6590662" y="4267832"/>
            <a:ext cx="4805996" cy="1297115"/>
          </a:xfrm>
        </p:spPr>
        <p:txBody>
          <a:bodyPr vert="horz" lIns="91440" tIns="45720" rIns="91440" bIns="45720" rtlCol="0" anchor="t">
            <a:normAutofit/>
          </a:bodyPr>
          <a:lstStyle/>
          <a:p>
            <a:r>
              <a:rPr lang="en-US" sz="2800" kern="1200">
                <a:solidFill>
                  <a:schemeClr val="tx2"/>
                </a:solidFill>
                <a:latin typeface="+mj-lt"/>
                <a:ea typeface="+mj-ea"/>
                <a:cs typeface="+mj-cs"/>
              </a:rPr>
              <a:t>HOW DOES ADHD AFFFECT , HEALTH,WELLBEING AND LIFESTYLE</a:t>
            </a:r>
          </a:p>
        </p:txBody>
      </p:sp>
      <p:pic>
        <p:nvPicPr>
          <p:cNvPr id="20" name="Graphic 19" descr="Brain">
            <a:extLst>
              <a:ext uri="{FF2B5EF4-FFF2-40B4-BE49-F238E27FC236}">
                <a16:creationId xmlns:a16="http://schemas.microsoft.com/office/drawing/2014/main" id="{3B774131-1B6A-4540-0E2D-A66D09FE249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40470" y="1815320"/>
            <a:ext cx="4141760" cy="4141760"/>
          </a:xfrm>
          <a:custGeom>
            <a:avLst/>
            <a:gdLst/>
            <a:ahLst/>
            <a:cxnLst/>
            <a:rect l="l" t="t" r="r" b="b"/>
            <a:pathLst>
              <a:path w="4141760" h="4377846">
                <a:moveTo>
                  <a:pt x="0" y="0"/>
                </a:moveTo>
                <a:lnTo>
                  <a:pt x="4141760" y="0"/>
                </a:lnTo>
                <a:lnTo>
                  <a:pt x="4141760" y="4377846"/>
                </a:lnTo>
                <a:lnTo>
                  <a:pt x="0" y="4377846"/>
                </a:lnTo>
                <a:close/>
              </a:path>
            </a:pathLst>
          </a:custGeom>
        </p:spPr>
      </p:pic>
      <p:grpSp>
        <p:nvGrpSpPr>
          <p:cNvPr id="21" name="Group 20">
            <a:extLst>
              <a:ext uri="{FF2B5EF4-FFF2-40B4-BE49-F238E27FC236}">
                <a16:creationId xmlns:a16="http://schemas.microsoft.com/office/drawing/2014/main" id="{89D1390B-7E13-4B4F-9CB2-391063412E5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53" y="-5977"/>
            <a:ext cx="6238675" cy="6863979"/>
            <a:chOff x="305" y="-5977"/>
            <a:chExt cx="6238675" cy="6863979"/>
          </a:xfrm>
        </p:grpSpPr>
        <p:sp>
          <p:nvSpPr>
            <p:cNvPr id="14" name="Freeform: Shape 13">
              <a:extLst>
                <a:ext uri="{FF2B5EF4-FFF2-40B4-BE49-F238E27FC236}">
                  <a16:creationId xmlns:a16="http://schemas.microsoft.com/office/drawing/2014/main" id="{9E720206-AA49-4786-A932-A2650DE091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34854"/>
              <a:ext cx="6028697" cy="6817170"/>
            </a:xfrm>
            <a:custGeom>
              <a:avLst/>
              <a:gdLst>
                <a:gd name="connsiteX0" fmla="*/ 6028697 w 6028697"/>
                <a:gd name="connsiteY0" fmla="*/ 6155323 h 6817170"/>
                <a:gd name="connsiteX1" fmla="*/ 6028697 w 6028697"/>
                <a:gd name="connsiteY1" fmla="*/ 6817170 h 6817170"/>
                <a:gd name="connsiteX2" fmla="*/ 5157862 w 6028697"/>
                <a:gd name="connsiteY2" fmla="*/ 6817170 h 6817170"/>
                <a:gd name="connsiteX3" fmla="*/ 5347156 w 6028697"/>
                <a:gd name="connsiteY3" fmla="*/ 6687553 h 6817170"/>
                <a:gd name="connsiteX4" fmla="*/ 5487470 w 6028697"/>
                <a:gd name="connsiteY4" fmla="*/ 6581714 h 6817170"/>
                <a:gd name="connsiteX5" fmla="*/ 5627642 w 6028697"/>
                <a:gd name="connsiteY5" fmla="*/ 6472328 h 6817170"/>
                <a:gd name="connsiteX6" fmla="*/ 5911392 w 6028697"/>
                <a:gd name="connsiteY6" fmla="*/ 6245328 h 6817170"/>
                <a:gd name="connsiteX7" fmla="*/ 4481066 w 6028697"/>
                <a:gd name="connsiteY7" fmla="*/ 478 h 6817170"/>
                <a:gd name="connsiteX8" fmla="*/ 4672258 w 6028697"/>
                <a:gd name="connsiteY8" fmla="*/ 7519 h 6817170"/>
                <a:gd name="connsiteX9" fmla="*/ 5429869 w 6028697"/>
                <a:gd name="connsiteY9" fmla="*/ 125134 h 6817170"/>
                <a:gd name="connsiteX10" fmla="*/ 5976319 w 6028697"/>
                <a:gd name="connsiteY10" fmla="*/ 314893 h 6817170"/>
                <a:gd name="connsiteX11" fmla="*/ 6028697 w 6028697"/>
                <a:gd name="connsiteY11" fmla="*/ 339901 h 6817170"/>
                <a:gd name="connsiteX12" fmla="*/ 6028697 w 6028697"/>
                <a:gd name="connsiteY12" fmla="*/ 732458 h 6817170"/>
                <a:gd name="connsiteX13" fmla="*/ 5990985 w 6028697"/>
                <a:gd name="connsiteY13" fmla="*/ 712211 h 6817170"/>
                <a:gd name="connsiteX14" fmla="*/ 5341339 w 6028697"/>
                <a:gd name="connsiteY14" fmla="*/ 475281 h 6817170"/>
                <a:gd name="connsiteX15" fmla="*/ 4651969 w 6028697"/>
                <a:gd name="connsiteY15" fmla="*/ 377104 h 6817170"/>
                <a:gd name="connsiteX16" fmla="*/ 3953093 w 6028697"/>
                <a:gd name="connsiteY16" fmla="*/ 402498 h 6817170"/>
                <a:gd name="connsiteX17" fmla="*/ 3267413 w 6028697"/>
                <a:gd name="connsiteY17" fmla="*/ 546643 h 6817170"/>
                <a:gd name="connsiteX18" fmla="*/ 1439498 w 6028697"/>
                <a:gd name="connsiteY18" fmla="*/ 1568141 h 6817170"/>
                <a:gd name="connsiteX19" fmla="*/ 960671 w 6028697"/>
                <a:gd name="connsiteY19" fmla="*/ 2082013 h 6817170"/>
                <a:gd name="connsiteX20" fmla="*/ 581866 w 6028697"/>
                <a:gd name="connsiteY20" fmla="*/ 2672638 h 6817170"/>
                <a:gd name="connsiteX21" fmla="*/ 324789 w 6028697"/>
                <a:gd name="connsiteY21" fmla="*/ 3325262 h 6817170"/>
                <a:gd name="connsiteX22" fmla="*/ 231151 w 6028697"/>
                <a:gd name="connsiteY22" fmla="*/ 4022292 h 6817170"/>
                <a:gd name="connsiteX23" fmla="*/ 270592 w 6028697"/>
                <a:gd name="connsiteY23" fmla="*/ 4362792 h 6817170"/>
                <a:gd name="connsiteX24" fmla="*/ 387213 w 6028697"/>
                <a:gd name="connsiteY24" fmla="*/ 4681585 h 6817170"/>
                <a:gd name="connsiteX25" fmla="*/ 468507 w 6028697"/>
                <a:gd name="connsiteY25" fmla="*/ 4831546 h 6817170"/>
                <a:gd name="connsiteX26" fmla="*/ 561862 w 6028697"/>
                <a:gd name="connsiteY26" fmla="*/ 4976826 h 6817170"/>
                <a:gd name="connsiteX27" fmla="*/ 777511 w 6028697"/>
                <a:gd name="connsiteY27" fmla="*/ 5257597 h 6817170"/>
                <a:gd name="connsiteX28" fmla="*/ 1010895 w 6028697"/>
                <a:gd name="connsiteY28" fmla="*/ 5540494 h 6817170"/>
                <a:gd name="connsiteX29" fmla="*/ 1126948 w 6028697"/>
                <a:gd name="connsiteY29" fmla="*/ 5688186 h 6817170"/>
                <a:gd name="connsiteX30" fmla="*/ 1182706 w 6028697"/>
                <a:gd name="connsiteY30" fmla="*/ 5760543 h 6817170"/>
                <a:gd name="connsiteX31" fmla="*/ 1237327 w 6028697"/>
                <a:gd name="connsiteY31" fmla="*/ 5830060 h 6817170"/>
                <a:gd name="connsiteX32" fmla="*/ 1706649 w 6028697"/>
                <a:gd name="connsiteY32" fmla="*/ 6342797 h 6817170"/>
                <a:gd name="connsiteX33" fmla="*/ 1956207 w 6028697"/>
                <a:gd name="connsiteY33" fmla="*/ 6573484 h 6817170"/>
                <a:gd name="connsiteX34" fmla="*/ 2217681 w 6028697"/>
                <a:gd name="connsiteY34" fmla="*/ 6786297 h 6817170"/>
                <a:gd name="connsiteX35" fmla="*/ 2260820 w 6028697"/>
                <a:gd name="connsiteY35" fmla="*/ 6817170 h 6817170"/>
                <a:gd name="connsiteX36" fmla="*/ 1429497 w 6028697"/>
                <a:gd name="connsiteY36" fmla="*/ 6817170 h 6817170"/>
                <a:gd name="connsiteX37" fmla="*/ 1327275 w 6028697"/>
                <a:gd name="connsiteY37" fmla="*/ 6713800 h 6817170"/>
                <a:gd name="connsiteX38" fmla="*/ 1080556 w 6028697"/>
                <a:gd name="connsiteY38" fmla="*/ 6414443 h 6817170"/>
                <a:gd name="connsiteX39" fmla="*/ 865189 w 6028697"/>
                <a:gd name="connsiteY39" fmla="*/ 6097496 h 6817170"/>
                <a:gd name="connsiteX40" fmla="*/ 814823 w 6028697"/>
                <a:gd name="connsiteY40" fmla="*/ 6016911 h 6817170"/>
                <a:gd name="connsiteX41" fmla="*/ 766729 w 6028697"/>
                <a:gd name="connsiteY41" fmla="*/ 5938453 h 6817170"/>
                <a:gd name="connsiteX42" fmla="*/ 671672 w 6028697"/>
                <a:gd name="connsiteY42" fmla="*/ 5786648 h 6817170"/>
                <a:gd name="connsiteX43" fmla="*/ 474608 w 6028697"/>
                <a:gd name="connsiteY43" fmla="*/ 5474664 h 6817170"/>
                <a:gd name="connsiteX44" fmla="*/ 282652 w 6028697"/>
                <a:gd name="connsiteY44" fmla="*/ 5146508 h 6817170"/>
                <a:gd name="connsiteX45" fmla="*/ 196108 w 6028697"/>
                <a:gd name="connsiteY45" fmla="*/ 4972712 h 6817170"/>
                <a:gd name="connsiteX46" fmla="*/ 122474 w 6028697"/>
                <a:gd name="connsiteY46" fmla="*/ 4791821 h 6817170"/>
                <a:gd name="connsiteX47" fmla="*/ 65724 w 6028697"/>
                <a:gd name="connsiteY47" fmla="*/ 4603129 h 6817170"/>
                <a:gd name="connsiteX48" fmla="*/ 44727 w 6028697"/>
                <a:gd name="connsiteY48" fmla="*/ 4506937 h 6817170"/>
                <a:gd name="connsiteX49" fmla="*/ 35505 w 6028697"/>
                <a:gd name="connsiteY49" fmla="*/ 4458699 h 6817170"/>
                <a:gd name="connsiteX50" fmla="*/ 27845 w 6028697"/>
                <a:gd name="connsiteY50" fmla="*/ 4410320 h 6817170"/>
                <a:gd name="connsiteX51" fmla="*/ 37 w 6028697"/>
                <a:gd name="connsiteY51" fmla="*/ 4022292 h 6817170"/>
                <a:gd name="connsiteX52" fmla="*/ 78777 w 6028697"/>
                <a:gd name="connsiteY52" fmla="*/ 3267236 h 6817170"/>
                <a:gd name="connsiteX53" fmla="*/ 315424 w 6028697"/>
                <a:gd name="connsiteY53" fmla="*/ 2543673 h 6817170"/>
                <a:gd name="connsiteX54" fmla="*/ 1202710 w 6028697"/>
                <a:gd name="connsiteY54" fmla="*/ 1314895 h 6817170"/>
                <a:gd name="connsiteX55" fmla="*/ 1791065 w 6028697"/>
                <a:gd name="connsiteY55" fmla="*/ 833514 h 6817170"/>
                <a:gd name="connsiteX56" fmla="*/ 3908404 w 6028697"/>
                <a:gd name="connsiteY56" fmla="*/ 29794 h 6817170"/>
                <a:gd name="connsiteX57" fmla="*/ 4481066 w 6028697"/>
                <a:gd name="connsiteY57" fmla="*/ 478 h 68171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028697" h="6817170">
                  <a:moveTo>
                    <a:pt x="6028697" y="6155323"/>
                  </a:moveTo>
                  <a:lnTo>
                    <a:pt x="6028697" y="6817170"/>
                  </a:lnTo>
                  <a:lnTo>
                    <a:pt x="5157862" y="6817170"/>
                  </a:lnTo>
                  <a:lnTo>
                    <a:pt x="5347156" y="6687553"/>
                  </a:lnTo>
                  <a:cubicBezTo>
                    <a:pt x="5394117" y="6653219"/>
                    <a:pt x="5440793" y="6617608"/>
                    <a:pt x="5487470" y="6581714"/>
                  </a:cubicBezTo>
                  <a:cubicBezTo>
                    <a:pt x="5534147" y="6545820"/>
                    <a:pt x="5580966" y="6509358"/>
                    <a:pt x="5627642" y="6472328"/>
                  </a:cubicBezTo>
                  <a:lnTo>
                    <a:pt x="5911392" y="6245328"/>
                  </a:lnTo>
                  <a:close/>
                  <a:moveTo>
                    <a:pt x="4481066" y="478"/>
                  </a:moveTo>
                  <a:cubicBezTo>
                    <a:pt x="4544817" y="1422"/>
                    <a:pt x="4608563" y="3769"/>
                    <a:pt x="4672258" y="7519"/>
                  </a:cubicBezTo>
                  <a:cubicBezTo>
                    <a:pt x="4927973" y="22364"/>
                    <a:pt x="5181687" y="61751"/>
                    <a:pt x="5429869" y="125134"/>
                  </a:cubicBezTo>
                  <a:cubicBezTo>
                    <a:pt x="5617090" y="173104"/>
                    <a:pt x="5799867" y="236595"/>
                    <a:pt x="5976319" y="314893"/>
                  </a:cubicBezTo>
                  <a:lnTo>
                    <a:pt x="6028697" y="339901"/>
                  </a:lnTo>
                  <a:lnTo>
                    <a:pt x="6028697" y="732458"/>
                  </a:lnTo>
                  <a:lnTo>
                    <a:pt x="5990985" y="712211"/>
                  </a:lnTo>
                  <a:cubicBezTo>
                    <a:pt x="5783917" y="609342"/>
                    <a:pt x="5566013" y="529876"/>
                    <a:pt x="5341339" y="475281"/>
                  </a:cubicBezTo>
                  <a:cubicBezTo>
                    <a:pt x="5115233" y="420503"/>
                    <a:pt x="4884375" y="387624"/>
                    <a:pt x="4651969" y="377104"/>
                  </a:cubicBezTo>
                  <a:cubicBezTo>
                    <a:pt x="4418713" y="365171"/>
                    <a:pt x="4184861" y="373670"/>
                    <a:pt x="3953093" y="402498"/>
                  </a:cubicBezTo>
                  <a:cubicBezTo>
                    <a:pt x="3721001" y="431832"/>
                    <a:pt x="3491675" y="480040"/>
                    <a:pt x="3267413" y="546643"/>
                  </a:cubicBezTo>
                  <a:cubicBezTo>
                    <a:pt x="2591323" y="750761"/>
                    <a:pt x="1967642" y="1099289"/>
                    <a:pt x="1439498" y="1568141"/>
                  </a:cubicBezTo>
                  <a:cubicBezTo>
                    <a:pt x="1265589" y="1725523"/>
                    <a:pt x="1105393" y="1897434"/>
                    <a:pt x="960671" y="2082013"/>
                  </a:cubicBezTo>
                  <a:cubicBezTo>
                    <a:pt x="815775" y="2266294"/>
                    <a:pt x="688923" y="2464081"/>
                    <a:pt x="581866" y="2672638"/>
                  </a:cubicBezTo>
                  <a:cubicBezTo>
                    <a:pt x="473765" y="2880669"/>
                    <a:pt x="387610" y="3099397"/>
                    <a:pt x="324789" y="3325262"/>
                  </a:cubicBezTo>
                  <a:cubicBezTo>
                    <a:pt x="262714" y="3552403"/>
                    <a:pt x="231223" y="3786822"/>
                    <a:pt x="231151" y="4022292"/>
                  </a:cubicBezTo>
                  <a:cubicBezTo>
                    <a:pt x="231413" y="4136912"/>
                    <a:pt x="244645" y="4251136"/>
                    <a:pt x="270592" y="4362792"/>
                  </a:cubicBezTo>
                  <a:cubicBezTo>
                    <a:pt x="297885" y="4472943"/>
                    <a:pt x="336983" y="4579833"/>
                    <a:pt x="387213" y="4681585"/>
                  </a:cubicBezTo>
                  <a:cubicBezTo>
                    <a:pt x="412042" y="4732517"/>
                    <a:pt x="439423" y="4782457"/>
                    <a:pt x="468507" y="4831546"/>
                  </a:cubicBezTo>
                  <a:cubicBezTo>
                    <a:pt x="497591" y="4880636"/>
                    <a:pt x="529230" y="4929015"/>
                    <a:pt x="561862" y="4976826"/>
                  </a:cubicBezTo>
                  <a:cubicBezTo>
                    <a:pt x="627975" y="5072166"/>
                    <a:pt x="701466" y="5164668"/>
                    <a:pt x="777511" y="5257597"/>
                  </a:cubicBezTo>
                  <a:cubicBezTo>
                    <a:pt x="853556" y="5350524"/>
                    <a:pt x="933574" y="5443594"/>
                    <a:pt x="1010895" y="5540494"/>
                  </a:cubicBezTo>
                  <a:cubicBezTo>
                    <a:pt x="1049957" y="5588732"/>
                    <a:pt x="1088642" y="5637963"/>
                    <a:pt x="1126948" y="5688186"/>
                  </a:cubicBezTo>
                  <a:lnTo>
                    <a:pt x="1182706" y="5760543"/>
                  </a:lnTo>
                  <a:cubicBezTo>
                    <a:pt x="1201007" y="5783669"/>
                    <a:pt x="1218458" y="5807503"/>
                    <a:pt x="1237327" y="5830060"/>
                  </a:cubicBezTo>
                  <a:cubicBezTo>
                    <a:pt x="1383714" y="6009916"/>
                    <a:pt x="1540413" y="6181116"/>
                    <a:pt x="1706649" y="6342797"/>
                  </a:cubicBezTo>
                  <a:cubicBezTo>
                    <a:pt x="1788084" y="6422531"/>
                    <a:pt x="1871265" y="6499427"/>
                    <a:pt x="1956207" y="6573484"/>
                  </a:cubicBezTo>
                  <a:cubicBezTo>
                    <a:pt x="2041332" y="6647402"/>
                    <a:pt x="2127733" y="6718907"/>
                    <a:pt x="2217681" y="6786297"/>
                  </a:cubicBezTo>
                  <a:lnTo>
                    <a:pt x="2260820" y="6817170"/>
                  </a:lnTo>
                  <a:lnTo>
                    <a:pt x="1429497" y="6817170"/>
                  </a:lnTo>
                  <a:lnTo>
                    <a:pt x="1327275" y="6713800"/>
                  </a:lnTo>
                  <a:cubicBezTo>
                    <a:pt x="1239186" y="6618984"/>
                    <a:pt x="1156797" y="6519019"/>
                    <a:pt x="1080556" y="6414443"/>
                  </a:cubicBezTo>
                  <a:cubicBezTo>
                    <a:pt x="1004653" y="6310734"/>
                    <a:pt x="932439" y="6205177"/>
                    <a:pt x="865189" y="6097496"/>
                  </a:cubicBezTo>
                  <a:cubicBezTo>
                    <a:pt x="847881" y="6070823"/>
                    <a:pt x="831565" y="6043725"/>
                    <a:pt x="814823" y="6016911"/>
                  </a:cubicBezTo>
                  <a:lnTo>
                    <a:pt x="766729" y="5938453"/>
                  </a:lnTo>
                  <a:cubicBezTo>
                    <a:pt x="735941" y="5887947"/>
                    <a:pt x="703878" y="5837581"/>
                    <a:pt x="671672" y="5786648"/>
                  </a:cubicBezTo>
                  <a:lnTo>
                    <a:pt x="474608" y="5474664"/>
                  </a:lnTo>
                  <a:cubicBezTo>
                    <a:pt x="408778" y="5368968"/>
                    <a:pt x="343516" y="5260008"/>
                    <a:pt x="282652" y="5146508"/>
                  </a:cubicBezTo>
                  <a:cubicBezTo>
                    <a:pt x="252290" y="5089759"/>
                    <a:pt x="223065" y="5032015"/>
                    <a:pt x="196108" y="4972712"/>
                  </a:cubicBezTo>
                  <a:cubicBezTo>
                    <a:pt x="169152" y="4913408"/>
                    <a:pt x="144607" y="4853111"/>
                    <a:pt x="122474" y="4791821"/>
                  </a:cubicBezTo>
                  <a:cubicBezTo>
                    <a:pt x="100342" y="4730532"/>
                    <a:pt x="81757" y="4666830"/>
                    <a:pt x="65724" y="4603129"/>
                  </a:cubicBezTo>
                  <a:cubicBezTo>
                    <a:pt x="58205" y="4571064"/>
                    <a:pt x="50828" y="4539143"/>
                    <a:pt x="44727" y="4506937"/>
                  </a:cubicBezTo>
                  <a:lnTo>
                    <a:pt x="35505" y="4458699"/>
                  </a:lnTo>
                  <a:lnTo>
                    <a:pt x="27845" y="4410320"/>
                  </a:lnTo>
                  <a:cubicBezTo>
                    <a:pt x="8635" y="4281881"/>
                    <a:pt x="-661" y="4152150"/>
                    <a:pt x="37" y="4022292"/>
                  </a:cubicBezTo>
                  <a:cubicBezTo>
                    <a:pt x="712" y="3768592"/>
                    <a:pt x="27094" y="3515615"/>
                    <a:pt x="78777" y="3267236"/>
                  </a:cubicBezTo>
                  <a:cubicBezTo>
                    <a:pt x="130048" y="3017876"/>
                    <a:pt x="209439" y="2775142"/>
                    <a:pt x="315424" y="2543673"/>
                  </a:cubicBezTo>
                  <a:cubicBezTo>
                    <a:pt x="528236" y="2081161"/>
                    <a:pt x="838234" y="1667312"/>
                    <a:pt x="1202710" y="1314895"/>
                  </a:cubicBezTo>
                  <a:cubicBezTo>
                    <a:pt x="1385514" y="1138814"/>
                    <a:pt x="1582282" y="977831"/>
                    <a:pt x="1791065" y="833514"/>
                  </a:cubicBezTo>
                  <a:cubicBezTo>
                    <a:pt x="2420037" y="395614"/>
                    <a:pt x="3147288" y="119557"/>
                    <a:pt x="3908404" y="29794"/>
                  </a:cubicBezTo>
                  <a:cubicBezTo>
                    <a:pt x="4098509" y="7429"/>
                    <a:pt x="4289811" y="-2355"/>
                    <a:pt x="4481066" y="478"/>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C72F6EE6-EDE9-45A5-8F6D-02B9B7CB2C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1"/>
              <a:ext cx="6165116"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C093DC50-3BD7-46B1-A300-CD207E152FF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flipH="1">
              <a:off x="305" y="-5977"/>
              <a:ext cx="6238675" cy="6858001"/>
            </a:xfrm>
            <a:custGeom>
              <a:avLst/>
              <a:gdLst>
                <a:gd name="connsiteX0" fmla="*/ 6264586 w 6264586"/>
                <a:gd name="connsiteY0" fmla="*/ 6646464 h 6858001"/>
                <a:gd name="connsiteX1" fmla="*/ 6264586 w 6264586"/>
                <a:gd name="connsiteY1" fmla="*/ 6858001 h 6858001"/>
                <a:gd name="connsiteX2" fmla="*/ 5997170 w 6264586"/>
                <a:gd name="connsiteY2" fmla="*/ 6858001 h 6858001"/>
                <a:gd name="connsiteX3" fmla="*/ 6121512 w 6264586"/>
                <a:gd name="connsiteY3" fmla="*/ 6761029 h 6858001"/>
                <a:gd name="connsiteX4" fmla="*/ 2693206 w 6264586"/>
                <a:gd name="connsiteY4" fmla="*/ 0 h 6858001"/>
                <a:gd name="connsiteX5" fmla="*/ 5872285 w 6264586"/>
                <a:gd name="connsiteY5" fmla="*/ 0 h 6858001"/>
                <a:gd name="connsiteX6" fmla="*/ 6024875 w 6264586"/>
                <a:gd name="connsiteY6" fmla="*/ 68385 h 6858001"/>
                <a:gd name="connsiteX7" fmla="*/ 6206432 w 6264586"/>
                <a:gd name="connsiteY7" fmla="*/ 162336 h 6858001"/>
                <a:gd name="connsiteX8" fmla="*/ 6264586 w 6264586"/>
                <a:gd name="connsiteY8" fmla="*/ 196704 h 6858001"/>
                <a:gd name="connsiteX9" fmla="*/ 6264586 w 6264586"/>
                <a:gd name="connsiteY9" fmla="*/ 537242 h 6858001"/>
                <a:gd name="connsiteX10" fmla="*/ 6230189 w 6264586"/>
                <a:gd name="connsiteY10" fmla="*/ 517260 h 6858001"/>
                <a:gd name="connsiteX11" fmla="*/ 5540536 w 6264586"/>
                <a:gd name="connsiteY11" fmla="*/ 249543 h 6858001"/>
                <a:gd name="connsiteX12" fmla="*/ 5178896 w 6264586"/>
                <a:gd name="connsiteY12" fmla="*/ 178606 h 6858001"/>
                <a:gd name="connsiteX13" fmla="*/ 4814279 w 6264586"/>
                <a:gd name="connsiteY13" fmla="*/ 146683 h 6858001"/>
                <a:gd name="connsiteX14" fmla="*/ 4655095 w 6264586"/>
                <a:gd name="connsiteY14" fmla="*/ 143421 h 6858001"/>
                <a:gd name="connsiteX15" fmla="*/ 4081069 w 6264586"/>
                <a:gd name="connsiteY15" fmla="*/ 185983 h 6858001"/>
                <a:gd name="connsiteX16" fmla="*/ 3720566 w 6264586"/>
                <a:gd name="connsiteY16" fmla="*/ 256921 h 6858001"/>
                <a:gd name="connsiteX17" fmla="*/ 3365879 w 6264586"/>
                <a:gd name="connsiteY17" fmla="*/ 357651 h 6858001"/>
                <a:gd name="connsiteX18" fmla="*/ 3020555 w 6264586"/>
                <a:gd name="connsiteY18" fmla="*/ 486190 h 6858001"/>
                <a:gd name="connsiteX19" fmla="*/ 2685163 w 6264586"/>
                <a:gd name="connsiteY19" fmla="*/ 641542 h 6858001"/>
                <a:gd name="connsiteX20" fmla="*/ 2047720 w 6264586"/>
                <a:gd name="connsiteY20" fmla="*/ 1025030 h 6858001"/>
                <a:gd name="connsiteX21" fmla="*/ 1897333 w 6264586"/>
                <a:gd name="connsiteY21" fmla="*/ 1134983 h 6858001"/>
                <a:gd name="connsiteX22" fmla="*/ 1835758 w 6264586"/>
                <a:gd name="connsiteY22" fmla="*/ 1182227 h 6858001"/>
                <a:gd name="connsiteX23" fmla="*/ 1823273 w 6264586"/>
                <a:gd name="connsiteY23" fmla="*/ 1192016 h 6858001"/>
                <a:gd name="connsiteX24" fmla="*/ 1750918 w 6264586"/>
                <a:gd name="connsiteY24" fmla="*/ 1249760 h 6858001"/>
                <a:gd name="connsiteX25" fmla="*/ 1469297 w 6264586"/>
                <a:gd name="connsiteY25" fmla="*/ 1496906 h 6858001"/>
                <a:gd name="connsiteX26" fmla="*/ 967769 w 6264586"/>
                <a:gd name="connsiteY26" fmla="*/ 2056602 h 6858001"/>
                <a:gd name="connsiteX27" fmla="*/ 754105 w 6264586"/>
                <a:gd name="connsiteY27" fmla="*/ 2368727 h 6858001"/>
                <a:gd name="connsiteX28" fmla="*/ 572364 w 6264586"/>
                <a:gd name="connsiteY28" fmla="*/ 2701140 h 6858001"/>
                <a:gd name="connsiteX29" fmla="*/ 532497 w 6264586"/>
                <a:gd name="connsiteY29" fmla="*/ 2786265 h 6858001"/>
                <a:gd name="connsiteX30" fmla="*/ 512918 w 6264586"/>
                <a:gd name="connsiteY30" fmla="*/ 2828827 h 6858001"/>
                <a:gd name="connsiteX31" fmla="*/ 494475 w 6264586"/>
                <a:gd name="connsiteY31" fmla="*/ 2872240 h 6858001"/>
                <a:gd name="connsiteX32" fmla="*/ 491637 w 6264586"/>
                <a:gd name="connsiteY32" fmla="*/ 2878908 h 6858001"/>
                <a:gd name="connsiteX33" fmla="*/ 459290 w 6264586"/>
                <a:gd name="connsiteY33" fmla="*/ 2959635 h 6858001"/>
                <a:gd name="connsiteX34" fmla="*/ 446805 w 6264586"/>
                <a:gd name="connsiteY34" fmla="*/ 2992408 h 6858001"/>
                <a:gd name="connsiteX35" fmla="*/ 426090 w 6264586"/>
                <a:gd name="connsiteY35" fmla="*/ 3049158 h 6858001"/>
                <a:gd name="connsiteX36" fmla="*/ 426090 w 6264586"/>
                <a:gd name="connsiteY36" fmla="*/ 3049867 h 6858001"/>
                <a:gd name="connsiteX37" fmla="*/ 318124 w 6264586"/>
                <a:gd name="connsiteY37" fmla="*/ 3414202 h 6858001"/>
                <a:gd name="connsiteX38" fmla="*/ 230729 w 6264586"/>
                <a:gd name="connsiteY38" fmla="*/ 4169260 h 6858001"/>
                <a:gd name="connsiteX39" fmla="*/ 268893 w 6264586"/>
                <a:gd name="connsiteY39" fmla="*/ 4544236 h 6858001"/>
                <a:gd name="connsiteX40" fmla="*/ 379840 w 6264586"/>
                <a:gd name="connsiteY40" fmla="*/ 4900056 h 6858001"/>
                <a:gd name="connsiteX41" fmla="*/ 406512 w 6264586"/>
                <a:gd name="connsiteY41" fmla="*/ 4960211 h 6858001"/>
                <a:gd name="connsiteX42" fmla="*/ 417862 w 6264586"/>
                <a:gd name="connsiteY42" fmla="*/ 4984613 h 6858001"/>
                <a:gd name="connsiteX43" fmla="*/ 428077 w 6264586"/>
                <a:gd name="connsiteY43" fmla="*/ 5005043 h 6858001"/>
                <a:gd name="connsiteX44" fmla="*/ 460140 w 6264586"/>
                <a:gd name="connsiteY44" fmla="*/ 5067327 h 6858001"/>
                <a:gd name="connsiteX45" fmla="*/ 555197 w 6264586"/>
                <a:gd name="connsiteY45" fmla="*/ 5229773 h 6858001"/>
                <a:gd name="connsiteX46" fmla="*/ 660611 w 6264586"/>
                <a:gd name="connsiteY46" fmla="*/ 5387396 h 6858001"/>
                <a:gd name="connsiteX47" fmla="*/ 774110 w 6264586"/>
                <a:gd name="connsiteY47" fmla="*/ 5542182 h 6858001"/>
                <a:gd name="connsiteX48" fmla="*/ 917829 w 6264586"/>
                <a:gd name="connsiteY48" fmla="*/ 5727896 h 6858001"/>
                <a:gd name="connsiteX49" fmla="*/ 1012885 w 6264586"/>
                <a:gd name="connsiteY49" fmla="*/ 5849767 h 6858001"/>
                <a:gd name="connsiteX50" fmla="*/ 1133053 w 6264586"/>
                <a:gd name="connsiteY50" fmla="*/ 6006822 h 6858001"/>
                <a:gd name="connsiteX51" fmla="*/ 1194343 w 6264586"/>
                <a:gd name="connsiteY51" fmla="*/ 6090245 h 6858001"/>
                <a:gd name="connsiteX52" fmla="*/ 1249390 w 6264586"/>
                <a:gd name="connsiteY52" fmla="*/ 6165155 h 6858001"/>
                <a:gd name="connsiteX53" fmla="*/ 1345724 w 6264586"/>
                <a:gd name="connsiteY53" fmla="*/ 6292132 h 6858001"/>
                <a:gd name="connsiteX54" fmla="*/ 1364310 w 6264586"/>
                <a:gd name="connsiteY54" fmla="*/ 6316251 h 6858001"/>
                <a:gd name="connsiteX55" fmla="*/ 1373673 w 6264586"/>
                <a:gd name="connsiteY55" fmla="*/ 6327885 h 6858001"/>
                <a:gd name="connsiteX56" fmla="*/ 1484619 w 6264586"/>
                <a:gd name="connsiteY56" fmla="*/ 6462240 h 6858001"/>
                <a:gd name="connsiteX57" fmla="*/ 1739000 w 6264586"/>
                <a:gd name="connsiteY57" fmla="*/ 6737335 h 6858001"/>
                <a:gd name="connsiteX58" fmla="*/ 1866801 w 6264586"/>
                <a:gd name="connsiteY58" fmla="*/ 6858001 h 6858001"/>
                <a:gd name="connsiteX59" fmla="*/ 1144149 w 6264586"/>
                <a:gd name="connsiteY59" fmla="*/ 6858001 h 6858001"/>
                <a:gd name="connsiteX60" fmla="*/ 1058349 w 6264586"/>
                <a:gd name="connsiteY60" fmla="*/ 6766452 h 6858001"/>
                <a:gd name="connsiteX61" fmla="*/ 580309 w 6264586"/>
                <a:gd name="connsiteY61" fmla="*/ 6105000 h 6858001"/>
                <a:gd name="connsiteX62" fmla="*/ 1 w 6264586"/>
                <a:gd name="connsiteY62" fmla="*/ 3960094 h 6858001"/>
                <a:gd name="connsiteX63" fmla="*/ 2599292 w 6264586"/>
                <a:gd name="connsiteY63" fmla="*/ 3705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6264586" h="6858001">
                  <a:moveTo>
                    <a:pt x="6264586" y="6646464"/>
                  </a:moveTo>
                  <a:lnTo>
                    <a:pt x="6264586" y="6858001"/>
                  </a:lnTo>
                  <a:lnTo>
                    <a:pt x="5997170" y="6858001"/>
                  </a:lnTo>
                  <a:lnTo>
                    <a:pt x="6121512" y="6761029"/>
                  </a:lnTo>
                  <a:close/>
                  <a:moveTo>
                    <a:pt x="2693206" y="0"/>
                  </a:moveTo>
                  <a:lnTo>
                    <a:pt x="5872285" y="0"/>
                  </a:lnTo>
                  <a:lnTo>
                    <a:pt x="6024875" y="68385"/>
                  </a:lnTo>
                  <a:cubicBezTo>
                    <a:pt x="6086250" y="97989"/>
                    <a:pt x="6146793" y="129318"/>
                    <a:pt x="6206432" y="162336"/>
                  </a:cubicBezTo>
                  <a:lnTo>
                    <a:pt x="6264586" y="196704"/>
                  </a:lnTo>
                  <a:lnTo>
                    <a:pt x="6264586" y="537242"/>
                  </a:lnTo>
                  <a:lnTo>
                    <a:pt x="6230189" y="517260"/>
                  </a:lnTo>
                  <a:cubicBezTo>
                    <a:pt x="6012226" y="399931"/>
                    <a:pt x="5780573" y="310008"/>
                    <a:pt x="5540536" y="249543"/>
                  </a:cubicBezTo>
                  <a:cubicBezTo>
                    <a:pt x="5421375" y="219324"/>
                    <a:pt x="5300641" y="195644"/>
                    <a:pt x="5178896" y="178606"/>
                  </a:cubicBezTo>
                  <a:cubicBezTo>
                    <a:pt x="5057977" y="161840"/>
                    <a:pt x="4936276" y="151186"/>
                    <a:pt x="4814279" y="146683"/>
                  </a:cubicBezTo>
                  <a:cubicBezTo>
                    <a:pt x="4761501" y="144556"/>
                    <a:pt x="4708015" y="143421"/>
                    <a:pt x="4655095" y="143421"/>
                  </a:cubicBezTo>
                  <a:cubicBezTo>
                    <a:pt x="4462968" y="143573"/>
                    <a:pt x="4271111" y="157799"/>
                    <a:pt x="4081069" y="185983"/>
                  </a:cubicBezTo>
                  <a:cubicBezTo>
                    <a:pt x="3956361" y="205703"/>
                    <a:pt x="3835058" y="229396"/>
                    <a:pt x="3720566" y="256921"/>
                  </a:cubicBezTo>
                  <a:cubicBezTo>
                    <a:pt x="3596708" y="286714"/>
                    <a:pt x="3477677" y="320905"/>
                    <a:pt x="3365879" y="357651"/>
                  </a:cubicBezTo>
                  <a:cubicBezTo>
                    <a:pt x="3249257" y="395958"/>
                    <a:pt x="3133487" y="438945"/>
                    <a:pt x="3020555" y="486190"/>
                  </a:cubicBezTo>
                  <a:cubicBezTo>
                    <a:pt x="2907623" y="533434"/>
                    <a:pt x="2794832" y="585786"/>
                    <a:pt x="2685163" y="641542"/>
                  </a:cubicBezTo>
                  <a:cubicBezTo>
                    <a:pt x="2463995" y="754348"/>
                    <a:pt x="2250998" y="882488"/>
                    <a:pt x="2047720" y="1025030"/>
                  </a:cubicBezTo>
                  <a:cubicBezTo>
                    <a:pt x="2006151" y="1054399"/>
                    <a:pt x="1951528" y="1093415"/>
                    <a:pt x="1897333" y="1134983"/>
                  </a:cubicBezTo>
                  <a:cubicBezTo>
                    <a:pt x="1876761" y="1150164"/>
                    <a:pt x="1855905" y="1166479"/>
                    <a:pt x="1835758" y="1182227"/>
                  </a:cubicBezTo>
                  <a:lnTo>
                    <a:pt x="1823273" y="1192016"/>
                  </a:lnTo>
                  <a:cubicBezTo>
                    <a:pt x="1797027" y="1211879"/>
                    <a:pt x="1772057" y="1232309"/>
                    <a:pt x="1750918" y="1249760"/>
                  </a:cubicBezTo>
                  <a:cubicBezTo>
                    <a:pt x="1645931" y="1335737"/>
                    <a:pt x="1554422" y="1416605"/>
                    <a:pt x="1469297" y="1496906"/>
                  </a:cubicBezTo>
                  <a:cubicBezTo>
                    <a:pt x="1286595" y="1668957"/>
                    <a:pt x="1118818" y="1856190"/>
                    <a:pt x="967769" y="2056602"/>
                  </a:cubicBezTo>
                  <a:cubicBezTo>
                    <a:pt x="890731" y="2159603"/>
                    <a:pt x="818800" y="2264590"/>
                    <a:pt x="754105" y="2368727"/>
                  </a:cubicBezTo>
                  <a:cubicBezTo>
                    <a:pt x="681749" y="2488328"/>
                    <a:pt x="622304" y="2596720"/>
                    <a:pt x="572364" y="2701140"/>
                  </a:cubicBezTo>
                  <a:cubicBezTo>
                    <a:pt x="557609" y="2730507"/>
                    <a:pt x="543989" y="2760443"/>
                    <a:pt x="532497" y="2786265"/>
                  </a:cubicBezTo>
                  <a:lnTo>
                    <a:pt x="512918" y="2828827"/>
                  </a:lnTo>
                  <a:lnTo>
                    <a:pt x="494475" y="2872240"/>
                  </a:lnTo>
                  <a:lnTo>
                    <a:pt x="491637" y="2878908"/>
                  </a:lnTo>
                  <a:cubicBezTo>
                    <a:pt x="480146" y="2906575"/>
                    <a:pt x="469220" y="2932821"/>
                    <a:pt x="459290" y="2959635"/>
                  </a:cubicBezTo>
                  <a:cubicBezTo>
                    <a:pt x="455176" y="2970559"/>
                    <a:pt x="451060" y="2981484"/>
                    <a:pt x="446805" y="2992408"/>
                  </a:cubicBezTo>
                  <a:cubicBezTo>
                    <a:pt x="439427" y="3012412"/>
                    <a:pt x="432333" y="3030572"/>
                    <a:pt x="426090" y="3049158"/>
                  </a:cubicBezTo>
                  <a:lnTo>
                    <a:pt x="426090" y="3049867"/>
                  </a:lnTo>
                  <a:cubicBezTo>
                    <a:pt x="383010" y="3169099"/>
                    <a:pt x="346959" y="3290756"/>
                    <a:pt x="318124" y="3414202"/>
                  </a:cubicBezTo>
                  <a:cubicBezTo>
                    <a:pt x="260107" y="3661703"/>
                    <a:pt x="230780" y="3915049"/>
                    <a:pt x="230729" y="4169260"/>
                  </a:cubicBezTo>
                  <a:cubicBezTo>
                    <a:pt x="231621" y="4295173"/>
                    <a:pt x="244398" y="4420719"/>
                    <a:pt x="268893" y="4544236"/>
                  </a:cubicBezTo>
                  <a:cubicBezTo>
                    <a:pt x="293708" y="4666304"/>
                    <a:pt x="330882" y="4785521"/>
                    <a:pt x="379840" y="4900056"/>
                  </a:cubicBezTo>
                  <a:cubicBezTo>
                    <a:pt x="387926" y="4919919"/>
                    <a:pt x="397006" y="4939498"/>
                    <a:pt x="406512" y="4960211"/>
                  </a:cubicBezTo>
                  <a:cubicBezTo>
                    <a:pt x="410343" y="4968299"/>
                    <a:pt x="414173" y="4976385"/>
                    <a:pt x="417862" y="4984613"/>
                  </a:cubicBezTo>
                  <a:lnTo>
                    <a:pt x="428077" y="5005043"/>
                  </a:lnTo>
                  <a:cubicBezTo>
                    <a:pt x="438860" y="5026751"/>
                    <a:pt x="449075" y="5047181"/>
                    <a:pt x="460140" y="5067327"/>
                  </a:cubicBezTo>
                  <a:cubicBezTo>
                    <a:pt x="485536" y="5116273"/>
                    <a:pt x="514763" y="5165789"/>
                    <a:pt x="555197" y="5229773"/>
                  </a:cubicBezTo>
                  <a:cubicBezTo>
                    <a:pt x="586836" y="5280282"/>
                    <a:pt x="620318" y="5329511"/>
                    <a:pt x="660611" y="5387396"/>
                  </a:cubicBezTo>
                  <a:cubicBezTo>
                    <a:pt x="698065" y="5440741"/>
                    <a:pt x="737223" y="5493094"/>
                    <a:pt x="774110" y="5542182"/>
                  </a:cubicBezTo>
                  <a:cubicBezTo>
                    <a:pt x="821070" y="5604324"/>
                    <a:pt x="870301" y="5667173"/>
                    <a:pt x="917829" y="5727896"/>
                  </a:cubicBezTo>
                  <a:cubicBezTo>
                    <a:pt x="949042" y="5767762"/>
                    <a:pt x="979828" y="5807063"/>
                    <a:pt x="1012885" y="5849767"/>
                  </a:cubicBezTo>
                  <a:cubicBezTo>
                    <a:pt x="1045942" y="5892471"/>
                    <a:pt x="1089497" y="5948796"/>
                    <a:pt x="1133053" y="6006822"/>
                  </a:cubicBezTo>
                  <a:cubicBezTo>
                    <a:pt x="1153624" y="6034345"/>
                    <a:pt x="1175332" y="6063998"/>
                    <a:pt x="1194343" y="6090245"/>
                  </a:cubicBezTo>
                  <a:cubicBezTo>
                    <a:pt x="1213355" y="6116491"/>
                    <a:pt x="1231372" y="6141178"/>
                    <a:pt x="1249390" y="6165155"/>
                  </a:cubicBezTo>
                  <a:cubicBezTo>
                    <a:pt x="1280461" y="6208000"/>
                    <a:pt x="1313659" y="6250847"/>
                    <a:pt x="1345724" y="6292132"/>
                  </a:cubicBezTo>
                  <a:lnTo>
                    <a:pt x="1364310" y="6316251"/>
                  </a:lnTo>
                  <a:lnTo>
                    <a:pt x="1373673" y="6327885"/>
                  </a:lnTo>
                  <a:cubicBezTo>
                    <a:pt x="1409566" y="6372433"/>
                    <a:pt x="1446738" y="6418542"/>
                    <a:pt x="1484619" y="6462240"/>
                  </a:cubicBezTo>
                  <a:cubicBezTo>
                    <a:pt x="1567899" y="6559850"/>
                    <a:pt x="1653876" y="6652211"/>
                    <a:pt x="1739000" y="6737335"/>
                  </a:cubicBezTo>
                  <a:lnTo>
                    <a:pt x="1866801" y="6858001"/>
                  </a:lnTo>
                  <a:lnTo>
                    <a:pt x="1144149" y="6858001"/>
                  </a:lnTo>
                  <a:lnTo>
                    <a:pt x="1058349" y="6766452"/>
                  </a:lnTo>
                  <a:cubicBezTo>
                    <a:pt x="878978" y="6562465"/>
                    <a:pt x="718756" y="6341104"/>
                    <a:pt x="580309" y="6105000"/>
                  </a:cubicBezTo>
                  <a:cubicBezTo>
                    <a:pt x="200401" y="5454007"/>
                    <a:pt x="146" y="4713831"/>
                    <a:pt x="1" y="3960094"/>
                  </a:cubicBezTo>
                  <a:cubicBezTo>
                    <a:pt x="-335" y="2196754"/>
                    <a:pt x="1071479" y="683605"/>
                    <a:pt x="2599292" y="3705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758941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3" name="Rectangle 92">
            <a:extLst>
              <a:ext uri="{FF2B5EF4-FFF2-40B4-BE49-F238E27FC236}">
                <a16:creationId xmlns:a16="http://schemas.microsoft.com/office/drawing/2014/main" id="{5604D43E-708E-4AB2-8791-04C7BF7AE0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Rectangle 93">
            <a:extLst>
              <a:ext uri="{FF2B5EF4-FFF2-40B4-BE49-F238E27FC236}">
                <a16:creationId xmlns:a16="http://schemas.microsoft.com/office/drawing/2014/main" id="{9780F90C-AA1E-4CB4-A662-4C479A827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a:extLst>
              <a:ext uri="{FF2B5EF4-FFF2-40B4-BE49-F238E27FC236}">
                <a16:creationId xmlns:a16="http://schemas.microsoft.com/office/drawing/2014/main" id="{7E9F80AA-665A-4CDD-BA68-10F340BC7B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883070" y="2168070"/>
            <a:ext cx="2521861" cy="2521861"/>
          </a:xfrm>
          <a:prstGeom prst="rect">
            <a:avLst/>
          </a:prstGeom>
          <a:solidFill>
            <a:schemeClr val="accent2">
              <a:lumMod val="20000"/>
              <a:lumOff val="80000"/>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A6229D65-32D4-D92B-DE57-04952B831EDE}"/>
              </a:ext>
            </a:extLst>
          </p:cNvPr>
          <p:cNvSpPr txBox="1"/>
          <p:nvPr/>
        </p:nvSpPr>
        <p:spPr>
          <a:xfrm>
            <a:off x="8223463" y="2483915"/>
            <a:ext cx="1865622" cy="189017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lnSpc>
                <a:spcPct val="90000"/>
              </a:lnSpc>
              <a:spcBef>
                <a:spcPts val="1000"/>
              </a:spcBef>
            </a:pPr>
            <a:r>
              <a:rPr lang="en-US" sz="1400" kern="1200">
                <a:solidFill>
                  <a:schemeClr val="tx1">
                    <a:lumMod val="65000"/>
                    <a:lumOff val="35000"/>
                  </a:schemeClr>
                </a:solidFill>
                <a:latin typeface="+mn-lt"/>
                <a:ea typeface="+mn-ea"/>
                <a:cs typeface="+mn-cs"/>
              </a:rPr>
              <a:t>Health ,Wellbeing and Lifestyle Affects.</a:t>
            </a:r>
          </a:p>
        </p:txBody>
      </p:sp>
      <p:sp>
        <p:nvSpPr>
          <p:cNvPr id="5" name="TextBox 4">
            <a:extLst>
              <a:ext uri="{FF2B5EF4-FFF2-40B4-BE49-F238E27FC236}">
                <a16:creationId xmlns:a16="http://schemas.microsoft.com/office/drawing/2014/main" id="{F566BD50-DAE3-ACB8-7254-50A0DF923186}"/>
              </a:ext>
            </a:extLst>
          </p:cNvPr>
          <p:cNvSpPr txBox="1"/>
          <p:nvPr/>
        </p:nvSpPr>
        <p:spPr>
          <a:xfrm>
            <a:off x="115403" y="26000"/>
            <a:ext cx="5977441" cy="76790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Aft>
                <a:spcPts val="600"/>
              </a:spcAft>
            </a:pPr>
            <a:endParaRPr lang="en-GB" sz="1600"/>
          </a:p>
          <a:p>
            <a:pPr marL="285750" indent="-285750">
              <a:spcAft>
                <a:spcPts val="600"/>
              </a:spcAft>
              <a:buFont typeface="Arial"/>
              <a:buChar char="•"/>
            </a:pPr>
            <a:r>
              <a:rPr lang="en-GB" sz="1600" dirty="0">
                <a:highlight>
                  <a:srgbClr val="FFFFFF"/>
                </a:highlight>
                <a:latin typeface="Calibri"/>
                <a:ea typeface="Calibri"/>
                <a:cs typeface="Calibri"/>
              </a:rPr>
              <a:t>Relationship - social challenges and misunderstanding can affect relationships </a:t>
            </a:r>
            <a:endParaRPr lang="en-GB"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Emotional struggles: Difficulty handling frustration, stress, or </a:t>
            </a:r>
            <a:r>
              <a:rPr lang="en-GB" sz="1600" dirty="0">
                <a:highlight>
                  <a:srgbClr val="FFFFFF"/>
                </a:highlight>
                <a:latin typeface="Calibri"/>
                <a:ea typeface="Calibri"/>
                <a:cs typeface="Calibri"/>
                <a:hlinkClick r:id="rId3">
                  <a:extLst>
                    <a:ext uri="{A12FA001-AC4F-418D-AE19-62706E023703}">
                      <ahyp:hlinkClr xmlns:ahyp="http://schemas.microsoft.com/office/drawing/2018/hyperlinkcolor" val="tx"/>
                    </a:ext>
                  </a:extLst>
                </a:hlinkClick>
              </a:rPr>
              <a:t>anger </a:t>
            </a:r>
            <a:r>
              <a:rPr lang="en-GB" sz="1600" dirty="0">
                <a:highlight>
                  <a:srgbClr val="FFFFFF"/>
                </a:highlight>
                <a:latin typeface="Calibri"/>
                <a:ea typeface="Calibri"/>
                <a:cs typeface="Calibri"/>
              </a:rPr>
              <a:t>can cause mood swings or feeling burned out. (Mind,2022)</a:t>
            </a:r>
            <a:endParaRPr lang="en-GB" sz="1600">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Emotional </a:t>
            </a:r>
            <a:r>
              <a:rPr lang="en-GB" sz="1600" dirty="0" err="1">
                <a:highlight>
                  <a:srgbClr val="FFFFFF"/>
                </a:highlight>
                <a:latin typeface="Calibri"/>
                <a:ea typeface="Calibri"/>
                <a:cs typeface="Calibri"/>
              </a:rPr>
              <a:t>dysregualtion</a:t>
            </a:r>
            <a:r>
              <a:rPr lang="en-GB" sz="1600" dirty="0">
                <a:highlight>
                  <a:srgbClr val="FFFFFF"/>
                </a:highlight>
                <a:latin typeface="Calibri"/>
                <a:ea typeface="Calibri"/>
                <a:cs typeface="Calibri"/>
              </a:rPr>
              <a:t> can cause anxiety , low mood and frustration </a:t>
            </a:r>
            <a:endParaRPr lang="en-GB"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Forgetfulness can lead to missed medical appointments.</a:t>
            </a:r>
            <a:endParaRPr lang="en-GB"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Planning, challenges can lead to irregular eating.</a:t>
            </a:r>
            <a:endParaRPr lang="en-GB"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Poor sleep habits can affect focus, mood, and motivation. </a:t>
            </a:r>
            <a:endParaRPr lang="en-GB"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(ADDA - Attention Deficit Disorder Association, 2025)</a:t>
            </a:r>
            <a:endParaRPr lang="en-US"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Having a balanced diet (NHS,2025).</a:t>
            </a:r>
            <a:endParaRPr lang="en-US" sz="1600">
              <a:highlight>
                <a:srgbClr val="FFFFFF"/>
              </a:highlight>
              <a:latin typeface="Calibri"/>
              <a:ea typeface="Calibri"/>
              <a:cs typeface="Calibri"/>
            </a:endParaRPr>
          </a:p>
          <a:p>
            <a:pPr marL="285750" indent="-285750">
              <a:spcAft>
                <a:spcPts val="600"/>
              </a:spcAft>
              <a:buFont typeface="Arial"/>
              <a:buChar char="•"/>
            </a:pPr>
            <a:r>
              <a:rPr lang="en-GB" sz="1600" dirty="0">
                <a:highlight>
                  <a:srgbClr val="FFFFFF"/>
                </a:highlight>
                <a:latin typeface="Calibri"/>
                <a:ea typeface="Calibri"/>
                <a:cs typeface="Calibri"/>
              </a:rPr>
              <a:t>Sleep patterns </a:t>
            </a:r>
            <a:endParaRPr lang="en-GB" sz="1600">
              <a:latin typeface="Calibri"/>
              <a:ea typeface="Calibri"/>
              <a:cs typeface="Calibri"/>
            </a:endParaRPr>
          </a:p>
          <a:p>
            <a:pPr marL="285750" indent="-285750">
              <a:spcAft>
                <a:spcPts val="600"/>
              </a:spcAft>
              <a:buFont typeface="Arial,Sans-Serif"/>
              <a:buChar char="•"/>
            </a:pPr>
            <a:r>
              <a:rPr lang="en-GB" sz="1600" dirty="0">
                <a:highlight>
                  <a:srgbClr val="F8F4F1"/>
                </a:highlight>
                <a:latin typeface="Calibri"/>
                <a:ea typeface="Roboto"/>
                <a:cs typeface="Roboto"/>
              </a:rPr>
              <a:t>Having poor physical health issues , sleep disorders and obesity can cause serious injuries, bad behaviour and lack of focus and attention</a:t>
            </a:r>
            <a:r>
              <a:rPr lang="en-GB" sz="1600" dirty="0">
                <a:highlight>
                  <a:srgbClr val="FFFFFF"/>
                </a:highlight>
                <a:latin typeface="Calibri"/>
                <a:ea typeface="Calibri"/>
                <a:cs typeface="Calibri"/>
              </a:rPr>
              <a:t>(Mind,2022)</a:t>
            </a:r>
            <a:endParaRPr lang="en-GB" sz="1600">
              <a:latin typeface="Calibri"/>
              <a:ea typeface="Calibri"/>
              <a:cs typeface="Calibri"/>
            </a:endParaRPr>
          </a:p>
          <a:p>
            <a:pPr marL="285750" indent="-285750">
              <a:spcAft>
                <a:spcPts val="600"/>
              </a:spcAft>
              <a:buFont typeface="Arial,Sans-Serif"/>
              <a:buChar char="•"/>
            </a:pPr>
            <a:r>
              <a:rPr lang="en-GB" sz="1600" dirty="0">
                <a:latin typeface="Calibri"/>
                <a:ea typeface="+mn-lt"/>
                <a:cs typeface="+mn-lt"/>
              </a:rPr>
              <a:t>Oppositional defiant disorder (ODD) is a condition that can occur  alongside ADHD , it is frequent frustration, irritability and defiant towards people (Youngminds,2021).</a:t>
            </a:r>
            <a:endParaRPr lang="en-GB" sz="1600">
              <a:latin typeface="Aptos"/>
              <a:ea typeface="Calibri"/>
              <a:cs typeface="Calibri"/>
            </a:endParaRPr>
          </a:p>
          <a:p>
            <a:pPr marL="285750" indent="-285750">
              <a:spcAft>
                <a:spcPts val="600"/>
              </a:spcAft>
              <a:buFont typeface="Arial,Sans-Serif"/>
              <a:buChar char="•"/>
            </a:pPr>
            <a:r>
              <a:rPr lang="en-GB" sz="1600" dirty="0">
                <a:latin typeface="Calibri"/>
              </a:rPr>
              <a:t>Having a busy </a:t>
            </a:r>
            <a:r>
              <a:rPr lang="en-GB" sz="1600" dirty="0" err="1">
                <a:latin typeface="Calibri"/>
              </a:rPr>
              <a:t>envrimonet</a:t>
            </a:r>
            <a:r>
              <a:rPr lang="en-GB" sz="1600" dirty="0">
                <a:latin typeface="Calibri"/>
              </a:rPr>
              <a:t> can also trigger social anxiety (Nice,2018).</a:t>
            </a:r>
            <a:endParaRPr lang="en-GB" sz="1600">
              <a:latin typeface="Calibri"/>
            </a:endParaRPr>
          </a:p>
          <a:p>
            <a:pPr marL="285750" indent="-285750">
              <a:spcAft>
                <a:spcPts val="600"/>
              </a:spcAft>
              <a:buFont typeface="Arial,Sans-Serif"/>
              <a:buChar char="•"/>
            </a:pPr>
            <a:r>
              <a:rPr lang="en-GB" sz="1600" dirty="0">
                <a:latin typeface="Calibri"/>
                <a:ea typeface="Calibri"/>
                <a:cs typeface="Calibri"/>
              </a:rPr>
              <a:t>Children can have difficulty to transitions when switching and activity (Nigg,2017).</a:t>
            </a:r>
            <a:endParaRPr lang="en-GB" sz="1600">
              <a:latin typeface="Calibri"/>
              <a:ea typeface="Calibri"/>
              <a:cs typeface="Calibri"/>
            </a:endParaRPr>
          </a:p>
          <a:p>
            <a:pPr marL="285750" indent="-285750">
              <a:spcAft>
                <a:spcPts val="600"/>
              </a:spcAft>
              <a:buFont typeface="Arial,Sans-Serif"/>
              <a:buChar char="•"/>
            </a:pPr>
            <a:endParaRPr lang="en-GB" sz="1600">
              <a:latin typeface="Calibri"/>
              <a:ea typeface="Calibri"/>
              <a:cs typeface="Calibri"/>
            </a:endParaRPr>
          </a:p>
          <a:p>
            <a:pPr>
              <a:spcAft>
                <a:spcPts val="600"/>
              </a:spcAft>
            </a:pPr>
            <a:endParaRPr lang="en-GB"/>
          </a:p>
        </p:txBody>
      </p:sp>
    </p:spTree>
    <p:extLst>
      <p:ext uri="{BB962C8B-B14F-4D97-AF65-F5344CB8AC3E}">
        <p14:creationId xmlns:p14="http://schemas.microsoft.com/office/powerpoint/2010/main" val="7535398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2A353-6A10-F26F-E057-90D43143A3F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DAB3D3D0-1963-6C5E-EE95-C8F199075D9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77927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C7B15-9945-79E0-F0B7-7DB743E6D3EA}"/>
              </a:ext>
            </a:extLst>
          </p:cNvPr>
          <p:cNvSpPr>
            <a:spLocks noGrp="1"/>
          </p:cNvSpPr>
          <p:nvPr>
            <p:ph type="title"/>
          </p:nvPr>
        </p:nvSpPr>
        <p:spPr/>
        <p:txBody>
          <a:bodyPr/>
          <a:lstStyle/>
          <a:p>
            <a:r>
              <a:rPr lang="en-GB"/>
              <a:t>References </a:t>
            </a:r>
          </a:p>
        </p:txBody>
      </p:sp>
      <p:sp>
        <p:nvSpPr>
          <p:cNvPr id="4" name="TextBox 3">
            <a:extLst>
              <a:ext uri="{FF2B5EF4-FFF2-40B4-BE49-F238E27FC236}">
                <a16:creationId xmlns:a16="http://schemas.microsoft.com/office/drawing/2014/main" id="{D915A210-4639-D52C-B293-0705C41CA7B3}"/>
              </a:ext>
            </a:extLst>
          </p:cNvPr>
          <p:cNvSpPr txBox="1"/>
          <p:nvPr/>
        </p:nvSpPr>
        <p:spPr>
          <a:xfrm>
            <a:off x="519546" y="1362364"/>
            <a:ext cx="11591635" cy="1009507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t>Cleveland Clinic (2025). </a:t>
            </a:r>
            <a:r>
              <a:rPr lang="en-US" i="1" dirty="0"/>
              <a:t>Attention Deficit Disorder (ADHD) | Cleveland Clinic</a:t>
            </a:r>
            <a:r>
              <a:rPr lang="en-US" dirty="0"/>
              <a:t>. [online] Cleveland Clinic. Available at: </a:t>
            </a:r>
            <a:r>
              <a:rPr lang="en-US" dirty="0">
                <a:hlinkClick r:id="rId2"/>
              </a:rPr>
              <a:t>https://my.clevelandclinic.org/health/diseases/4784-attention-deficithyperactivity-disorder-adhd</a:t>
            </a:r>
            <a:r>
              <a:rPr lang="en-US" dirty="0"/>
              <a:t>.</a:t>
            </a:r>
          </a:p>
          <a:p>
            <a:endParaRPr lang="en-US" b="1" dirty="0">
              <a:ea typeface="+mn-lt"/>
              <a:cs typeface="+mn-lt"/>
            </a:endParaRPr>
          </a:p>
          <a:p>
            <a:r>
              <a:rPr lang="en-US" b="1" dirty="0">
                <a:ea typeface="+mn-lt"/>
                <a:cs typeface="+mn-lt"/>
              </a:rPr>
              <a:t>Nigg, J.T. (2017)</a:t>
            </a:r>
            <a:r>
              <a:rPr lang="en-US" dirty="0">
                <a:ea typeface="+mn-lt"/>
                <a:cs typeface="+mn-lt"/>
              </a:rPr>
              <a:t> ‘Annual Research Review: On the relations among self‑regulation, ADHD, and health’, </a:t>
            </a:r>
            <a:r>
              <a:rPr lang="en-US" i="1" dirty="0">
                <a:ea typeface="+mn-lt"/>
                <a:cs typeface="+mn-lt"/>
              </a:rPr>
              <a:t>Journal of Child Psychology and Psychiatry</a:t>
            </a:r>
            <a:r>
              <a:rPr lang="en-US" dirty="0">
                <a:ea typeface="+mn-lt"/>
                <a:cs typeface="+mn-lt"/>
              </a:rPr>
              <a:t>, 58(4), pp. 361–383. </a:t>
            </a:r>
            <a:r>
              <a:rPr lang="en-US" i="1" dirty="0">
                <a:ea typeface="+mn-lt"/>
                <a:cs typeface="+mn-lt"/>
              </a:rPr>
              <a:t>Supports: lifestyle impacts, diet, exercise, long‑term health outcomes.</a:t>
            </a:r>
            <a:endParaRPr lang="en-US" dirty="0"/>
          </a:p>
          <a:p>
            <a:endParaRPr lang="en-US" dirty="0">
              <a:latin typeface="Aptos"/>
              <a:ea typeface="Calibri"/>
              <a:cs typeface="Calibri"/>
            </a:endParaRPr>
          </a:p>
          <a:p>
            <a:r>
              <a:rPr lang="en-US" sz="1400" dirty="0">
                <a:latin typeface="Calibri"/>
                <a:ea typeface="Calibri"/>
                <a:cs typeface="Calibri"/>
              </a:rPr>
              <a:t>Wender, </a:t>
            </a:r>
            <a:r>
              <a:rPr lang="en-US" sz="1400" dirty="0" err="1">
                <a:latin typeface="Calibri"/>
                <a:ea typeface="Calibri"/>
                <a:cs typeface="Calibri"/>
              </a:rPr>
              <a:t>paul</a:t>
            </a:r>
            <a:r>
              <a:rPr lang="en-US" sz="1400" dirty="0">
                <a:latin typeface="Calibri"/>
                <a:ea typeface="Calibri"/>
                <a:cs typeface="Calibri"/>
              </a:rPr>
              <a:t> (2001). </a:t>
            </a:r>
            <a:r>
              <a:rPr lang="en-US" sz="1400" i="1" dirty="0">
                <a:latin typeface="Calibri"/>
                <a:ea typeface="Calibri"/>
                <a:cs typeface="Calibri"/>
              </a:rPr>
              <a:t>ADHD: Attention-Deficit Hyperactivity Disorder in Children, Adolescents, and Adults</a:t>
            </a:r>
            <a:r>
              <a:rPr lang="en-US" sz="1400" dirty="0">
                <a:latin typeface="Calibri"/>
                <a:ea typeface="Calibri"/>
                <a:cs typeface="Calibri"/>
              </a:rPr>
              <a:t>. oxford university press.</a:t>
            </a:r>
            <a:endParaRPr lang="en-US" dirty="0"/>
          </a:p>
          <a:p>
            <a:endParaRPr lang="en-US" sz="1400" dirty="0">
              <a:latin typeface="Calibri"/>
              <a:ea typeface="Calibri"/>
              <a:cs typeface="Calibri"/>
            </a:endParaRPr>
          </a:p>
          <a:p>
            <a:r>
              <a:rPr lang="en-US" dirty="0">
                <a:latin typeface="Calibri"/>
                <a:ea typeface="Calibri"/>
                <a:cs typeface="Calibri"/>
              </a:rPr>
              <a:t>‌</a:t>
            </a:r>
            <a:r>
              <a:rPr lang="en-US" dirty="0">
                <a:ea typeface="+mn-lt"/>
                <a:cs typeface="+mn-lt"/>
              </a:rPr>
              <a:t>American Psychiatric Association (2013) </a:t>
            </a:r>
            <a:r>
              <a:rPr lang="en-US" i="1" dirty="0">
                <a:ea typeface="+mn-lt"/>
                <a:cs typeface="+mn-lt"/>
              </a:rPr>
              <a:t>Diagnostic and statistical manual of mental disorders: DSM‑5</a:t>
            </a:r>
            <a:r>
              <a:rPr lang="en-US" dirty="0">
                <a:ea typeface="+mn-lt"/>
                <a:cs typeface="+mn-lt"/>
              </a:rPr>
              <a:t>. 5th </a:t>
            </a:r>
            <a:r>
              <a:rPr lang="en-US" dirty="0" err="1">
                <a:ea typeface="+mn-lt"/>
                <a:cs typeface="+mn-lt"/>
              </a:rPr>
              <a:t>edn</a:t>
            </a:r>
            <a:r>
              <a:rPr lang="en-US" dirty="0">
                <a:ea typeface="+mn-lt"/>
                <a:cs typeface="+mn-lt"/>
              </a:rPr>
              <a:t>. Washington, DC: APA.</a:t>
            </a:r>
            <a:endParaRPr lang="en-US" dirty="0">
              <a:latin typeface="Aptos" panose="020B0004020202020204"/>
              <a:ea typeface="Calibri"/>
              <a:cs typeface="Calibri"/>
            </a:endParaRPr>
          </a:p>
          <a:p>
            <a:r>
              <a:rPr lang="en-US" dirty="0">
                <a:ea typeface="+mn-lt"/>
                <a:cs typeface="+mn-lt"/>
              </a:rPr>
              <a:t>Faraone, S.V., Biederman, J. and Mick, E. (2015) ‘The age‑dependent decline of attention deficit hyperactivity disorder: A meta‑analysis of follow‑up studies’, </a:t>
            </a:r>
            <a:r>
              <a:rPr lang="en-US" i="1" dirty="0">
                <a:ea typeface="+mn-lt"/>
                <a:cs typeface="+mn-lt"/>
              </a:rPr>
              <a:t>Psychological Medicine</a:t>
            </a:r>
            <a:r>
              <a:rPr lang="en-US" dirty="0">
                <a:ea typeface="+mn-lt"/>
                <a:cs typeface="+mn-lt"/>
              </a:rPr>
              <a:t>, 36(2), pp. 159–165.</a:t>
            </a:r>
            <a:endParaRPr lang="en-US" dirty="0"/>
          </a:p>
          <a:p>
            <a:endParaRPr lang="en-US" dirty="0">
              <a:latin typeface="Aptos" panose="020B0004020202020204"/>
              <a:ea typeface="Calibri"/>
              <a:cs typeface="Calibri"/>
            </a:endParaRPr>
          </a:p>
          <a:p>
            <a:r>
              <a:rPr lang="en-US" sz="1400" dirty="0">
                <a:latin typeface="Calibri"/>
                <a:ea typeface="Calibri"/>
                <a:cs typeface="Calibri"/>
              </a:rPr>
              <a:t>Mental Health Foundation (2021). </a:t>
            </a:r>
            <a:r>
              <a:rPr lang="en-US" sz="1400" i="1" dirty="0">
                <a:latin typeface="Calibri"/>
                <a:ea typeface="Calibri"/>
                <a:cs typeface="Calibri"/>
              </a:rPr>
              <a:t>Attention deficit hyperactivity disorder (ADHD)</a:t>
            </a:r>
            <a:r>
              <a:rPr lang="en-US" sz="1400" dirty="0">
                <a:latin typeface="Calibri"/>
                <a:ea typeface="Calibri"/>
                <a:cs typeface="Calibri"/>
              </a:rPr>
              <a:t>. [online] </a:t>
            </a:r>
            <a:r>
              <a:rPr lang="en-US" sz="1400" dirty="0">
                <a:latin typeface="Calibri"/>
                <a:ea typeface="Calibri"/>
                <a:cs typeface="Calibri"/>
                <a:hlinkClick r:id="rId3"/>
              </a:rPr>
              <a:t>www.mentalhealth.org.uk</a:t>
            </a:r>
            <a:r>
              <a:rPr lang="en-US" sz="1400" dirty="0">
                <a:latin typeface="Calibri"/>
                <a:ea typeface="Calibri"/>
                <a:cs typeface="Calibri"/>
              </a:rPr>
              <a:t>. Available at: </a:t>
            </a:r>
            <a:r>
              <a:rPr lang="en-US" sz="1400" dirty="0">
                <a:latin typeface="Calibri"/>
                <a:ea typeface="Calibri"/>
                <a:cs typeface="Calibri"/>
                <a:hlinkClick r:id="rId4"/>
              </a:rPr>
              <a:t>https://www.mentalhealth.org.uk/explore-mental-health/a-z-topics/attention-deficit-hyperactivity-disorder-adhd</a:t>
            </a:r>
            <a:r>
              <a:rPr lang="en-US" sz="1400" dirty="0">
                <a:latin typeface="Calibri"/>
                <a:ea typeface="Calibri"/>
                <a:cs typeface="Calibri"/>
              </a:rPr>
              <a:t>.</a:t>
            </a:r>
            <a:endParaRPr lang="en-US"/>
          </a:p>
          <a:p>
            <a:r>
              <a:rPr lang="en-US" dirty="0">
                <a:latin typeface="Calibri"/>
                <a:ea typeface="Calibri"/>
                <a:cs typeface="Calibri"/>
              </a:rPr>
              <a:t>‌</a:t>
            </a:r>
            <a:endParaRPr lang="en-US" dirty="0"/>
          </a:p>
          <a:p>
            <a:r>
              <a:rPr lang="en-GB" sz="1400" dirty="0" err="1">
                <a:solidFill>
                  <a:srgbClr val="2C3E50"/>
                </a:solidFill>
                <a:highlight>
                  <a:srgbClr val="FEF1C4"/>
                </a:highlight>
                <a:latin typeface="Calibri"/>
                <a:ea typeface="Calibri"/>
                <a:cs typeface="Calibri"/>
              </a:rPr>
              <a:t>Elmaghraby</a:t>
            </a:r>
            <a:r>
              <a:rPr lang="en-GB" sz="1400" dirty="0">
                <a:solidFill>
                  <a:srgbClr val="2C3E50"/>
                </a:solidFill>
                <a:highlight>
                  <a:srgbClr val="FEF1C4"/>
                </a:highlight>
                <a:latin typeface="Calibri"/>
                <a:ea typeface="Calibri"/>
                <a:cs typeface="Calibri"/>
              </a:rPr>
              <a:t>, R. and </a:t>
            </a:r>
            <a:r>
              <a:rPr lang="en-GB" sz="1400" dirty="0" err="1">
                <a:solidFill>
                  <a:srgbClr val="2C3E50"/>
                </a:solidFill>
                <a:highlight>
                  <a:srgbClr val="FEF1C4"/>
                </a:highlight>
                <a:latin typeface="Calibri"/>
                <a:ea typeface="Calibri"/>
                <a:cs typeface="Calibri"/>
              </a:rPr>
              <a:t>Garayalde</a:t>
            </a:r>
            <a:r>
              <a:rPr lang="en-GB" sz="1400" dirty="0">
                <a:solidFill>
                  <a:srgbClr val="2C3E50"/>
                </a:solidFill>
                <a:highlight>
                  <a:srgbClr val="FEF1C4"/>
                </a:highlight>
                <a:latin typeface="Calibri"/>
                <a:ea typeface="Calibri"/>
                <a:cs typeface="Calibri"/>
              </a:rPr>
              <a:t>, S. (2022). </a:t>
            </a:r>
            <a:r>
              <a:rPr lang="en-GB" sz="1400" i="1" dirty="0">
                <a:solidFill>
                  <a:srgbClr val="2C3E50"/>
                </a:solidFill>
                <a:highlight>
                  <a:srgbClr val="FEF1C4"/>
                </a:highlight>
                <a:latin typeface="Calibri"/>
                <a:ea typeface="Calibri"/>
                <a:cs typeface="Calibri"/>
              </a:rPr>
              <a:t>What is ADHD?</a:t>
            </a:r>
            <a:r>
              <a:rPr lang="en-GB" sz="1400" dirty="0">
                <a:solidFill>
                  <a:srgbClr val="2C3E50"/>
                </a:solidFill>
                <a:highlight>
                  <a:srgbClr val="FEF1C4"/>
                </a:highlight>
                <a:latin typeface="Calibri"/>
                <a:ea typeface="Calibri"/>
                <a:cs typeface="Calibri"/>
              </a:rPr>
              <a:t> [online] American Psychiatric Association. Available at: https://www.psychiatry.org/patients-families/adhd/what-is-adhd.</a:t>
            </a:r>
            <a:endParaRPr lang="en-US" dirty="0"/>
          </a:p>
          <a:p>
            <a:endParaRPr lang="en-US" dirty="0">
              <a:latin typeface="Calibri"/>
              <a:ea typeface="Calibri"/>
              <a:cs typeface="Calibri"/>
            </a:endParaRPr>
          </a:p>
          <a:p>
            <a:r>
              <a:rPr lang="en-US" sz="1400" dirty="0">
                <a:latin typeface="Calibri"/>
                <a:ea typeface="Calibri"/>
                <a:cs typeface="Calibri"/>
              </a:rPr>
              <a:t>ADDA - Attention Deficit Disorder Association. (2025). </a:t>
            </a:r>
            <a:r>
              <a:rPr lang="en-US" sz="1400" i="1" dirty="0">
                <a:latin typeface="Calibri"/>
                <a:ea typeface="Calibri"/>
                <a:cs typeface="Calibri"/>
              </a:rPr>
              <a:t>What Is ADHD? A Clear Guide for UK Adults - ADDA - Attention Deficit Disorder Association</a:t>
            </a:r>
            <a:r>
              <a:rPr lang="en-US" sz="1400" dirty="0">
                <a:latin typeface="Calibri"/>
                <a:ea typeface="Calibri"/>
                <a:cs typeface="Calibri"/>
              </a:rPr>
              <a:t>. [online] Available at: </a:t>
            </a:r>
            <a:r>
              <a:rPr lang="en-US" sz="1400" dirty="0">
                <a:latin typeface="Calibri"/>
                <a:ea typeface="Calibri"/>
                <a:cs typeface="Calibri"/>
                <a:hlinkClick r:id="rId5"/>
              </a:rPr>
              <a:t>https://add.org/uk/what-is-adhd/</a:t>
            </a:r>
            <a:r>
              <a:rPr lang="en-US" sz="1400" dirty="0">
                <a:latin typeface="Calibri"/>
                <a:ea typeface="Calibri"/>
                <a:cs typeface="Calibri"/>
              </a:rPr>
              <a:t>.</a:t>
            </a:r>
            <a:endParaRPr lang="en-US"/>
          </a:p>
          <a:p>
            <a:endParaRPr lang="en-US" sz="1400" dirty="0">
              <a:latin typeface="Calibri"/>
              <a:ea typeface="Calibri"/>
              <a:cs typeface="Calibri"/>
            </a:endParaRPr>
          </a:p>
          <a:p>
            <a:r>
              <a:rPr lang="en-US" sz="1400" dirty="0">
                <a:latin typeface="Calibri"/>
                <a:ea typeface="Calibri"/>
                <a:cs typeface="Calibri"/>
              </a:rPr>
              <a:t>mind (2022). </a:t>
            </a:r>
            <a:r>
              <a:rPr lang="en-US" sz="1400" i="1" dirty="0">
                <a:latin typeface="Calibri"/>
                <a:ea typeface="Calibri"/>
                <a:cs typeface="Calibri"/>
              </a:rPr>
              <a:t>ADHD and mental health</a:t>
            </a:r>
            <a:r>
              <a:rPr lang="en-US" sz="1400" dirty="0">
                <a:latin typeface="Calibri"/>
                <a:ea typeface="Calibri"/>
                <a:cs typeface="Calibri"/>
              </a:rPr>
              <a:t>. [online] </a:t>
            </a:r>
            <a:r>
              <a:rPr lang="en-US" sz="1400" dirty="0">
                <a:latin typeface="Calibri"/>
                <a:ea typeface="Calibri"/>
                <a:cs typeface="Calibri"/>
                <a:hlinkClick r:id="rId6"/>
              </a:rPr>
              <a:t>www.mind.org.uk</a:t>
            </a:r>
            <a:r>
              <a:rPr lang="en-US" sz="1400" dirty="0">
                <a:latin typeface="Calibri"/>
                <a:ea typeface="Calibri"/>
                <a:cs typeface="Calibri"/>
              </a:rPr>
              <a:t>. Available at: </a:t>
            </a:r>
            <a:r>
              <a:rPr lang="en-US" sz="1400" dirty="0">
                <a:latin typeface="Calibri"/>
                <a:ea typeface="Calibri"/>
                <a:cs typeface="Calibri"/>
                <a:hlinkClick r:id="rId7"/>
              </a:rPr>
              <a:t>https://www.mind.org.uk/information-support/tips-for-everyday-living/adhd-and-mental-health/</a:t>
            </a:r>
            <a:r>
              <a:rPr lang="en-US" sz="1400" dirty="0">
                <a:latin typeface="Calibri"/>
                <a:ea typeface="Calibri"/>
                <a:cs typeface="Calibri"/>
              </a:rPr>
              <a:t>.</a:t>
            </a:r>
            <a:endParaRPr lang="en-US"/>
          </a:p>
          <a:p>
            <a:r>
              <a:rPr lang="en-US" sz="1400" dirty="0">
                <a:latin typeface="Calibri"/>
                <a:ea typeface="Calibri"/>
                <a:cs typeface="Calibri"/>
              </a:rPr>
              <a:t>‌</a:t>
            </a:r>
            <a:endParaRPr lang="en-US" dirty="0"/>
          </a:p>
          <a:p>
            <a:r>
              <a:rPr lang="en-US" sz="1400" dirty="0" err="1">
                <a:latin typeface="Calibri"/>
                <a:ea typeface="Calibri"/>
                <a:cs typeface="Calibri"/>
              </a:rPr>
              <a:t>YoungMinds</a:t>
            </a:r>
            <a:r>
              <a:rPr lang="en-US" sz="1400" dirty="0">
                <a:latin typeface="Calibri"/>
                <a:ea typeface="Calibri"/>
                <a:cs typeface="Calibri"/>
              </a:rPr>
              <a:t>. (2021.). </a:t>
            </a:r>
            <a:r>
              <a:rPr lang="en-US" sz="1400" i="1" dirty="0">
                <a:latin typeface="Calibri"/>
                <a:ea typeface="Calibri"/>
                <a:cs typeface="Calibri"/>
              </a:rPr>
              <a:t>ADHD and Mental Health | Signs and Symptoms of ADHD</a:t>
            </a:r>
            <a:r>
              <a:rPr lang="en-US" sz="1400" dirty="0">
                <a:latin typeface="Calibri"/>
                <a:ea typeface="Calibri"/>
                <a:cs typeface="Calibri"/>
              </a:rPr>
              <a:t>. [online] Available at: </a:t>
            </a:r>
            <a:r>
              <a:rPr lang="en-US" sz="1400" dirty="0">
                <a:latin typeface="Calibri"/>
                <a:ea typeface="Calibri"/>
                <a:cs typeface="Calibri"/>
                <a:hlinkClick r:id="rId8"/>
              </a:rPr>
              <a:t>https://www.youngminds.org.uk/young-person/mental-health-conditions/adhd-and-mental-health</a:t>
            </a:r>
            <a:r>
              <a:rPr lang="en-US" sz="1400" dirty="0">
                <a:latin typeface="Calibri"/>
                <a:ea typeface="Calibri"/>
                <a:cs typeface="Calibri"/>
              </a:rPr>
              <a:t>.</a:t>
            </a:r>
            <a:endParaRPr lang="en-US"/>
          </a:p>
          <a:p>
            <a:endParaRPr lang="en-US" sz="1400" dirty="0">
              <a:latin typeface="Calibri"/>
              <a:ea typeface="Calibri"/>
              <a:cs typeface="Calibri"/>
            </a:endParaRPr>
          </a:p>
          <a:p>
            <a:r>
              <a:rPr lang="en-US" sz="1400" dirty="0">
                <a:ea typeface="+mn-lt"/>
                <a:cs typeface="+mn-lt"/>
              </a:rPr>
              <a:t>National Institute for Health and Care Excellence (NICE) (2018) </a:t>
            </a:r>
            <a:r>
              <a:rPr lang="en-US" sz="1400" i="1" dirty="0">
                <a:ea typeface="+mn-lt"/>
                <a:cs typeface="+mn-lt"/>
              </a:rPr>
              <a:t>Attention deficit hyperactivity disorder: diagnosis and management (NG87)</a:t>
            </a:r>
            <a:r>
              <a:rPr lang="en-US" sz="1400" dirty="0">
                <a:ea typeface="+mn-lt"/>
                <a:cs typeface="+mn-lt"/>
              </a:rPr>
              <a:t>. London: NICE.</a:t>
            </a:r>
            <a:endParaRPr lang="en-US" dirty="0"/>
          </a:p>
          <a:p>
            <a:r>
              <a:rPr lang="en-US" sz="1400" dirty="0">
                <a:ea typeface="+mn-lt"/>
                <a:cs typeface="+mn-lt"/>
              </a:rPr>
              <a:t>World Health Organization (2020) </a:t>
            </a:r>
            <a:r>
              <a:rPr lang="en-US" sz="1400" i="1" dirty="0">
                <a:ea typeface="+mn-lt"/>
                <a:cs typeface="+mn-lt"/>
              </a:rPr>
              <a:t>Guidelines on physical activity and sedentary </a:t>
            </a:r>
            <a:r>
              <a:rPr lang="en-US" sz="1400" i="1" dirty="0" err="1">
                <a:ea typeface="+mn-lt"/>
                <a:cs typeface="+mn-lt"/>
              </a:rPr>
              <a:t>behaviour</a:t>
            </a:r>
            <a:r>
              <a:rPr lang="en-US" sz="1400" dirty="0">
                <a:ea typeface="+mn-lt"/>
                <a:cs typeface="+mn-lt"/>
              </a:rPr>
              <a:t>. Geneva: WHO.</a:t>
            </a:r>
            <a:endParaRPr lang="en-US" dirty="0"/>
          </a:p>
          <a:p>
            <a:endParaRPr lang="en-US" sz="1400" dirty="0">
              <a:latin typeface="Calibri"/>
              <a:ea typeface="Calibri"/>
              <a:cs typeface="Calibri"/>
            </a:endParaRPr>
          </a:p>
          <a:p>
            <a:endParaRPr lang="en-US" sz="1400" dirty="0">
              <a:latin typeface="Calibri"/>
              <a:ea typeface="Calibri"/>
              <a:cs typeface="Calibri"/>
            </a:endParaRPr>
          </a:p>
          <a:p>
            <a:r>
              <a:rPr lang="en-US" sz="1400" dirty="0">
                <a:latin typeface="Calibri"/>
                <a:ea typeface="Calibri"/>
                <a:cs typeface="Calibri"/>
              </a:rPr>
              <a:t>‌</a:t>
            </a:r>
            <a:r>
              <a:rPr lang="en-US" sz="1400" dirty="0">
                <a:ea typeface="+mn-lt"/>
                <a:cs typeface="+mn-lt"/>
              </a:rPr>
              <a:t>American Psychiatric Association (2013) </a:t>
            </a:r>
            <a:r>
              <a:rPr lang="en-US" sz="1400" i="1" dirty="0">
                <a:ea typeface="+mn-lt"/>
                <a:cs typeface="+mn-lt"/>
              </a:rPr>
              <a:t>Diagnostic and statistical manual of mental disorders: DSM‑5</a:t>
            </a:r>
            <a:r>
              <a:rPr lang="en-US" sz="1400" dirty="0">
                <a:ea typeface="+mn-lt"/>
                <a:cs typeface="+mn-lt"/>
              </a:rPr>
              <a:t>. 5th </a:t>
            </a:r>
            <a:r>
              <a:rPr lang="en-US" sz="1400" dirty="0" err="1">
                <a:ea typeface="+mn-lt"/>
                <a:cs typeface="+mn-lt"/>
              </a:rPr>
              <a:t>edn</a:t>
            </a:r>
            <a:r>
              <a:rPr lang="en-US" sz="1400" dirty="0">
                <a:ea typeface="+mn-lt"/>
                <a:cs typeface="+mn-lt"/>
              </a:rPr>
              <a:t>. Washington, DC: APA.</a:t>
            </a:r>
            <a:endParaRPr lang="en-US" dirty="0"/>
          </a:p>
          <a:p>
            <a:endParaRPr lang="en-US" sz="1400" dirty="0">
              <a:latin typeface="Calibri"/>
              <a:ea typeface="Calibri"/>
              <a:cs typeface="Calibri"/>
            </a:endParaRPr>
          </a:p>
          <a:p>
            <a:r>
              <a:rPr lang="en-US" dirty="0">
                <a:latin typeface="Calibri"/>
                <a:ea typeface="Calibri"/>
                <a:cs typeface="Calibri"/>
              </a:rPr>
              <a:t>‌</a:t>
            </a:r>
            <a:r>
              <a:rPr lang="en-US" sz="1200" dirty="0">
                <a:latin typeface="Times New Roman"/>
                <a:ea typeface="Calibri"/>
                <a:cs typeface="Times New Roman"/>
              </a:rPr>
              <a:t>NHS (2025a). </a:t>
            </a:r>
            <a:r>
              <a:rPr lang="en-US" sz="1200" i="1" dirty="0">
                <a:latin typeface="Times New Roman"/>
                <a:ea typeface="Calibri"/>
                <a:cs typeface="Times New Roman"/>
              </a:rPr>
              <a:t>ADHD - Stay Well</a:t>
            </a:r>
            <a:r>
              <a:rPr lang="en-US" sz="1200" dirty="0">
                <a:latin typeface="Times New Roman"/>
                <a:ea typeface="Calibri"/>
                <a:cs typeface="Times New Roman"/>
              </a:rPr>
              <a:t>. [online] Managing ADHD. Available at: </a:t>
            </a:r>
            <a:r>
              <a:rPr lang="en-US" sz="1200" dirty="0">
                <a:latin typeface="Times New Roman"/>
                <a:ea typeface="Calibri"/>
                <a:cs typeface="Times New Roman"/>
                <a:hlinkClick r:id="rId9"/>
              </a:rPr>
              <a:t>https://staywell-bob.nhs.uk/adhd/</a:t>
            </a:r>
            <a:r>
              <a:rPr lang="en-US" sz="1200" dirty="0">
                <a:latin typeface="Times New Roman"/>
                <a:ea typeface="Calibri"/>
                <a:cs typeface="Times New Roman"/>
              </a:rPr>
              <a:t>.</a:t>
            </a:r>
            <a:endParaRPr lang="en-US" dirty="0">
              <a:latin typeface="Aptos" panose="020B0004020202020204"/>
              <a:ea typeface="Calibri"/>
              <a:cs typeface="Calibri"/>
            </a:endParaRPr>
          </a:p>
          <a:p>
            <a:endParaRPr lang="en-US" dirty="0">
              <a:latin typeface="Calibri"/>
              <a:ea typeface="Calibri"/>
              <a:cs typeface="Calibri"/>
            </a:endParaRPr>
          </a:p>
          <a:p>
            <a:endParaRPr lang="en-US" dirty="0"/>
          </a:p>
          <a:p>
            <a:r>
              <a:rPr lang="en-US" dirty="0"/>
              <a:t>‌</a:t>
            </a:r>
          </a:p>
          <a:p>
            <a:pPr algn="ctr"/>
            <a:endParaRPr lang="en-GB"/>
          </a:p>
        </p:txBody>
      </p:sp>
    </p:spTree>
    <p:extLst>
      <p:ext uri="{BB962C8B-B14F-4D97-AF65-F5344CB8AC3E}">
        <p14:creationId xmlns:p14="http://schemas.microsoft.com/office/powerpoint/2010/main" val="32760841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C64FB0-7F7C-E779-9E8B-D10C51F8B603}"/>
              </a:ext>
            </a:extLst>
          </p:cNvPr>
          <p:cNvSpPr>
            <a:spLocks noGrp="1"/>
          </p:cNvSpPr>
          <p:nvPr>
            <p:ph type="title"/>
          </p:nvPr>
        </p:nvSpPr>
        <p:spPr/>
        <p:txBody>
          <a:bodyPr/>
          <a:lstStyle/>
          <a:p>
            <a:r>
              <a:rPr lang="en-GB" dirty="0" err="1"/>
              <a:t>Adhd</a:t>
            </a:r>
            <a:r>
              <a:rPr lang="en-GB" dirty="0"/>
              <a:t> an d</a:t>
            </a:r>
          </a:p>
        </p:txBody>
      </p:sp>
      <p:sp>
        <p:nvSpPr>
          <p:cNvPr id="3" name="Content Placeholder 2">
            <a:extLst>
              <a:ext uri="{FF2B5EF4-FFF2-40B4-BE49-F238E27FC236}">
                <a16:creationId xmlns:a16="http://schemas.microsoft.com/office/drawing/2014/main" id="{A4FB145D-9C14-117F-C346-9AB45ECC9B8D}"/>
              </a:ext>
            </a:extLst>
          </p:cNvPr>
          <p:cNvSpPr>
            <a:spLocks noGrp="1"/>
          </p:cNvSpPr>
          <p:nvPr>
            <p:ph idx="1"/>
          </p:nvPr>
        </p:nvSpPr>
        <p:spPr/>
        <p:txBody>
          <a:bodyPr vert="horz" lIns="91440" tIns="45720" rIns="91440" bIns="45720" rtlCol="0" anchor="t">
            <a:normAutofit/>
          </a:bodyPr>
          <a:lstStyle/>
          <a:p>
            <a:r>
              <a:rPr lang="en-GB">
                <a:ea typeface="+mn-lt"/>
                <a:cs typeface="+mn-lt"/>
              </a:rPr>
              <a:t>Barkley, R.A. (1997) </a:t>
            </a:r>
            <a:r>
              <a:rPr lang="en-GB" i="1">
                <a:ea typeface="+mn-lt"/>
                <a:cs typeface="+mn-lt"/>
              </a:rPr>
              <a:t>ADHD and the Nature of Self‑Control</a:t>
            </a:r>
            <a:r>
              <a:rPr lang="en-GB">
                <a:ea typeface="+mn-lt"/>
                <a:cs typeface="+mn-lt"/>
              </a:rPr>
              <a:t>. New York: Guilford Press. Barkley, R.A. (2015) </a:t>
            </a:r>
            <a:r>
              <a:rPr lang="en-GB" i="1">
                <a:ea typeface="+mn-lt"/>
                <a:cs typeface="+mn-lt"/>
              </a:rPr>
              <a:t>Attention‑Deficit Hyperactivity Disorder: A Handbook for Diagnosis and Treatment</a:t>
            </a:r>
            <a:r>
              <a:rPr lang="en-GB">
                <a:ea typeface="+mn-lt"/>
                <a:cs typeface="+mn-lt"/>
              </a:rPr>
              <a:t>. 4th </a:t>
            </a:r>
            <a:r>
              <a:rPr lang="en-GB" err="1">
                <a:ea typeface="+mn-lt"/>
                <a:cs typeface="+mn-lt"/>
              </a:rPr>
              <a:t>edn</a:t>
            </a:r>
            <a:r>
              <a:rPr lang="en-GB">
                <a:ea typeface="+mn-lt"/>
                <a:cs typeface="+mn-lt"/>
              </a:rPr>
              <a:t>. New York: Guilford Press.</a:t>
            </a:r>
          </a:p>
          <a:p>
            <a:r>
              <a:rPr lang="en-GB" dirty="0" err="1">
                <a:ea typeface="+mn-lt"/>
                <a:cs typeface="+mn-lt"/>
              </a:rPr>
              <a:t>Zametkin</a:t>
            </a:r>
            <a:r>
              <a:rPr lang="en-GB" dirty="0">
                <a:ea typeface="+mn-lt"/>
                <a:cs typeface="+mn-lt"/>
              </a:rPr>
              <a:t>, A.J., Nordahl, T.E., Gross, M., King, A.C., Semple, W.E., Rumsey, J., Hamburger, S. and Cohen, R.M. (1990) ‘Cerebral glucose metabolism in adults with hyperactivity of childhood onset’, </a:t>
            </a:r>
            <a:r>
              <a:rPr lang="en-GB" i="1" dirty="0">
                <a:ea typeface="+mn-lt"/>
                <a:cs typeface="+mn-lt"/>
              </a:rPr>
              <a:t>New England Journal of Medicine</a:t>
            </a:r>
            <a:r>
              <a:rPr lang="en-GB">
                <a:ea typeface="+mn-lt"/>
                <a:cs typeface="+mn-lt"/>
              </a:rPr>
              <a:t>, 323(20), pp. 1361–1366.</a:t>
            </a:r>
          </a:p>
          <a:p>
            <a:endParaRPr lang="en-GB" dirty="0"/>
          </a:p>
        </p:txBody>
      </p:sp>
    </p:spTree>
    <p:extLst>
      <p:ext uri="{BB962C8B-B14F-4D97-AF65-F5344CB8AC3E}">
        <p14:creationId xmlns:p14="http://schemas.microsoft.com/office/powerpoint/2010/main" val="119906194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10</Slides>
  <Notes>5</Notes>
  <HiddenSlides>0</HiddenSlide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ECEY5009 WELLBEING,CARE AND HEALTHY LIVING</vt:lpstr>
      <vt:lpstr>PowerPoint Presentation</vt:lpstr>
      <vt:lpstr>PowerPoint Presentation</vt:lpstr>
      <vt:lpstr>INATTENTATIVE</vt:lpstr>
      <vt:lpstr>Hyperactivity</vt:lpstr>
      <vt:lpstr>HOW DOES ADHD AFFFECT , HEALTH,WELLBEING AND LIFESTYLE</vt:lpstr>
      <vt:lpstr>PowerPoint Presentation</vt:lpstr>
      <vt:lpstr>PowerPoint Presentation</vt:lpstr>
      <vt:lpstr>References </vt:lpstr>
      <vt:lpstr>Adhd an 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385</cp:revision>
  <dcterms:created xsi:type="dcterms:W3CDTF">2026-01-16T09:35:58Z</dcterms:created>
  <dcterms:modified xsi:type="dcterms:W3CDTF">2026-01-20T09:47:02Z</dcterms:modified>
</cp:coreProperties>
</file>