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ACBFF0-7295-F183-A0E6-0C39951B7DFC}" v="58" dt="2026-02-10T18:02:51.3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naz Begum (2432257)" userId="S::2432257@student.uwtsd.ac.uk::87b88fec-4868-4312-974b-72cabddac346" providerId="AD" clId="Web-{37ACBFF0-7295-F183-A0E6-0C39951B7DFC}"/>
    <pc:docChg chg="modSld">
      <pc:chgData name="Shanaz Begum (2432257)" userId="S::2432257@student.uwtsd.ac.uk::87b88fec-4868-4312-974b-72cabddac346" providerId="AD" clId="Web-{37ACBFF0-7295-F183-A0E6-0C39951B7DFC}" dt="2026-02-10T18:02:51.350" v="62" actId="20577"/>
      <pc:docMkLst>
        <pc:docMk/>
      </pc:docMkLst>
      <pc:sldChg chg="modSp">
        <pc:chgData name="Shanaz Begum (2432257)" userId="S::2432257@student.uwtsd.ac.uk::87b88fec-4868-4312-974b-72cabddac346" providerId="AD" clId="Web-{37ACBFF0-7295-F183-A0E6-0C39951B7DFC}" dt="2026-02-10T17:59:51.110" v="31" actId="20577"/>
        <pc:sldMkLst>
          <pc:docMk/>
          <pc:sldMk cId="109857222" sldId="256"/>
        </pc:sldMkLst>
        <pc:spChg chg="mod">
          <ac:chgData name="Shanaz Begum (2432257)" userId="S::2432257@student.uwtsd.ac.uk::87b88fec-4868-4312-974b-72cabddac346" providerId="AD" clId="Web-{37ACBFF0-7295-F183-A0E6-0C39951B7DFC}" dt="2026-02-10T17:59:51.110" v="31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Shanaz Begum (2432257)" userId="S::2432257@student.uwtsd.ac.uk::87b88fec-4868-4312-974b-72cabddac346" providerId="AD" clId="Web-{37ACBFF0-7295-F183-A0E6-0C39951B7DFC}" dt="2026-02-10T18:02:51.350" v="62" actId="20577"/>
        <pc:sldMkLst>
          <pc:docMk/>
          <pc:sldMk cId="625765584" sldId="259"/>
        </pc:sldMkLst>
        <pc:spChg chg="mod">
          <ac:chgData name="Shanaz Begum (2432257)" userId="S::2432257@student.uwtsd.ac.uk::87b88fec-4868-4312-974b-72cabddac346" providerId="AD" clId="Web-{37ACBFF0-7295-F183-A0E6-0C39951B7DFC}" dt="2026-02-10T18:02:51.350" v="62" actId="20577"/>
          <ac:spMkLst>
            <pc:docMk/>
            <pc:sldMk cId="625765584" sldId="259"/>
            <ac:spMk id="2" creationId="{C331739E-3392-DAEF-35CB-465215484B68}"/>
          </ac:spMkLst>
        </pc:spChg>
        <pc:graphicFrameChg chg="mod">
          <ac:chgData name="Shanaz Begum (2432257)" userId="S::2432257@student.uwtsd.ac.uk::87b88fec-4868-4312-974b-72cabddac346" providerId="AD" clId="Web-{37ACBFF0-7295-F183-A0E6-0C39951B7DFC}" dt="2026-02-10T18:02:28.474" v="59" actId="14100"/>
          <ac:graphicFrameMkLst>
            <pc:docMk/>
            <pc:sldMk cId="625765584" sldId="259"/>
            <ac:graphicFrameMk id="9" creationId="{66B80C17-FC7A-D771-A7FC-1C226505162C}"/>
          </ac:graphicFrameMkLst>
        </pc:graphicFrameChg>
      </pc:sldChg>
    </pc:docChg>
  </pc:docChgLst>
  <pc:docChgLst>
    <pc:chgData name="Shanaz Begum (2432257)" userId="S::2432257@student.uwtsd.ac.uk::87b88fec-4868-4312-974b-72cabddac346" providerId="AD" clId="Web-{03FCD780-66F0-173D-3154-44B78B43F8E6}"/>
    <pc:docChg chg="addSld modSld sldOrd">
      <pc:chgData name="Shanaz Begum (2432257)" userId="S::2432257@student.uwtsd.ac.uk::87b88fec-4868-4312-974b-72cabddac346" providerId="AD" clId="Web-{03FCD780-66F0-173D-3154-44B78B43F8E6}" dt="2026-01-13T22:27:42.390" v="674"/>
      <pc:docMkLst>
        <pc:docMk/>
      </pc:docMkLst>
      <pc:sldChg chg="addSp delSp modSp mod modTransition setBg">
        <pc:chgData name="Shanaz Begum (2432257)" userId="S::2432257@student.uwtsd.ac.uk::87b88fec-4868-4312-974b-72cabddac346" providerId="AD" clId="Web-{03FCD780-66F0-173D-3154-44B78B43F8E6}" dt="2026-01-13T22:27:42.390" v="674"/>
        <pc:sldMkLst>
          <pc:docMk/>
          <pc:sldMk cId="109857222" sldId="256"/>
        </pc:sldMkLst>
        <pc:spChg chg="mod">
          <ac:chgData name="Shanaz Begum (2432257)" userId="S::2432257@student.uwtsd.ac.uk::87b88fec-4868-4312-974b-72cabddac346" providerId="AD" clId="Web-{03FCD780-66F0-173D-3154-44B78B43F8E6}" dt="2026-01-13T21:59:25.114" v="586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1:59:25.114" v="586"/>
          <ac:spMkLst>
            <pc:docMk/>
            <pc:sldMk cId="109857222" sldId="256"/>
            <ac:spMk id="13" creationId="{4063B759-00FC-46D1-9898-8E8625268FAF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1:59:25.114" v="586"/>
          <ac:spMkLst>
            <pc:docMk/>
            <pc:sldMk cId="109857222" sldId="256"/>
            <ac:spMk id="75" creationId="{6F828D28-8E09-41CC-8229-3070B5467A96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1:59:25.114" v="586"/>
          <ac:spMkLst>
            <pc:docMk/>
            <pc:sldMk cId="109857222" sldId="256"/>
            <ac:spMk id="77" creationId="{D5B012D8-7F27-4758-9AC6-C889B154BD73}"/>
          </ac:spMkLst>
        </pc:spChg>
        <pc:picChg chg="add">
          <ac:chgData name="Shanaz Begum (2432257)" userId="S::2432257@student.uwtsd.ac.uk::87b88fec-4868-4312-974b-72cabddac346" providerId="AD" clId="Web-{03FCD780-66F0-173D-3154-44B78B43F8E6}" dt="2026-01-13T21:59:25.114" v="586"/>
          <ac:picMkLst>
            <pc:docMk/>
            <pc:sldMk cId="109857222" sldId="256"/>
            <ac:picMk id="76" creationId="{076269A9-99E2-D6AC-0E0B-201DADBE3D35}"/>
          </ac:picMkLst>
        </pc:picChg>
      </pc:sldChg>
      <pc:sldChg chg="addSp delSp modSp new mod setBg">
        <pc:chgData name="Shanaz Begum (2432257)" userId="S::2432257@student.uwtsd.ac.uk::87b88fec-4868-4312-974b-72cabddac346" providerId="AD" clId="Web-{03FCD780-66F0-173D-3154-44B78B43F8E6}" dt="2026-01-13T22:04:34.125" v="595"/>
        <pc:sldMkLst>
          <pc:docMk/>
          <pc:sldMk cId="3349031309" sldId="257"/>
        </pc:sldMkLst>
        <pc:spChg chg="mod">
          <ac:chgData name="Shanaz Begum (2432257)" userId="S::2432257@student.uwtsd.ac.uk::87b88fec-4868-4312-974b-72cabddac346" providerId="AD" clId="Web-{03FCD780-66F0-173D-3154-44B78B43F8E6}" dt="2026-01-13T22:04:34.125" v="595"/>
          <ac:spMkLst>
            <pc:docMk/>
            <pc:sldMk cId="3349031309" sldId="257"/>
            <ac:spMk id="2" creationId="{C5BD5827-254F-AB66-CBAD-92AA9D14C4BC}"/>
          </ac:spMkLst>
        </pc:spChg>
        <pc:spChg chg="mod">
          <ac:chgData name="Shanaz Begum (2432257)" userId="S::2432257@student.uwtsd.ac.uk::87b88fec-4868-4312-974b-72cabddac346" providerId="AD" clId="Web-{03FCD780-66F0-173D-3154-44B78B43F8E6}" dt="2026-01-13T22:04:34.125" v="595"/>
          <ac:spMkLst>
            <pc:docMk/>
            <pc:sldMk cId="3349031309" sldId="257"/>
            <ac:spMk id="3" creationId="{DE7C4527-76BE-2C07-4CEC-7FD8CACD1656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04:34.125" v="595"/>
          <ac:spMkLst>
            <pc:docMk/>
            <pc:sldMk cId="3349031309" sldId="257"/>
            <ac:spMk id="20" creationId="{04812C46-200A-4DEB-A05E-3ED6C68C2387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04:34.125" v="595"/>
          <ac:spMkLst>
            <pc:docMk/>
            <pc:sldMk cId="3349031309" sldId="257"/>
            <ac:spMk id="21" creationId="{D1EA859B-E555-4109-94F3-6700E046E008}"/>
          </ac:spMkLst>
        </pc:spChg>
        <pc:picChg chg="add mod ord">
          <ac:chgData name="Shanaz Begum (2432257)" userId="S::2432257@student.uwtsd.ac.uk::87b88fec-4868-4312-974b-72cabddac346" providerId="AD" clId="Web-{03FCD780-66F0-173D-3154-44B78B43F8E6}" dt="2026-01-13T22:04:34.125" v="595"/>
          <ac:picMkLst>
            <pc:docMk/>
            <pc:sldMk cId="3349031309" sldId="257"/>
            <ac:picMk id="4" creationId="{1F86596A-C3A1-4A30-B14B-BB492AB8DC10}"/>
          </ac:picMkLst>
        </pc:picChg>
      </pc:sldChg>
      <pc:sldChg chg="addSp delSp modSp new mod setBg">
        <pc:chgData name="Shanaz Begum (2432257)" userId="S::2432257@student.uwtsd.ac.uk::87b88fec-4868-4312-974b-72cabddac346" providerId="AD" clId="Web-{03FCD780-66F0-173D-3154-44B78B43F8E6}" dt="2026-01-13T22:05:12.001" v="602"/>
        <pc:sldMkLst>
          <pc:docMk/>
          <pc:sldMk cId="3884199099" sldId="258"/>
        </pc:sldMkLst>
        <pc:spChg chg="mod">
          <ac:chgData name="Shanaz Begum (2432257)" userId="S::2432257@student.uwtsd.ac.uk::87b88fec-4868-4312-974b-72cabddac346" providerId="AD" clId="Web-{03FCD780-66F0-173D-3154-44B78B43F8E6}" dt="2026-01-13T22:05:12.001" v="602"/>
          <ac:spMkLst>
            <pc:docMk/>
            <pc:sldMk cId="3884199099" sldId="258"/>
            <ac:spMk id="2" creationId="{3BA4312C-C9E0-B40A-2B72-982297911592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05:12.001" v="602"/>
          <ac:spMkLst>
            <pc:docMk/>
            <pc:sldMk cId="3884199099" sldId="258"/>
            <ac:spMk id="8" creationId="{907EF6B7-1338-4443-8C46-6A318D952DFD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05:12.001" v="602"/>
          <ac:spMkLst>
            <pc:docMk/>
            <pc:sldMk cId="3884199099" sldId="258"/>
            <ac:spMk id="10" creationId="{DAAE4CDD-124C-4DCF-9584-B6033B545DD5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05:12.001" v="602"/>
          <ac:spMkLst>
            <pc:docMk/>
            <pc:sldMk cId="3884199099" sldId="258"/>
            <ac:spMk id="12" creationId="{081E4A58-353D-44AE-B2FC-2A74E2E400F7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05:12.001" v="602"/>
          <ac:spMkLst>
            <pc:docMk/>
            <pc:sldMk cId="3884199099" sldId="258"/>
            <ac:spMk id="25" creationId="{CAEBAE2D-BE32-BD34-71B6-E85423C96048}"/>
          </ac:spMkLst>
        </pc:spChg>
      </pc:sldChg>
      <pc:sldChg chg="addSp delSp modSp new mod setBg">
        <pc:chgData name="Shanaz Begum (2432257)" userId="S::2432257@student.uwtsd.ac.uk::87b88fec-4868-4312-974b-72cabddac346" providerId="AD" clId="Web-{03FCD780-66F0-173D-3154-44B78B43F8E6}" dt="2026-01-13T22:14:04.800" v="671"/>
        <pc:sldMkLst>
          <pc:docMk/>
          <pc:sldMk cId="625765584" sldId="259"/>
        </pc:sldMkLst>
        <pc:spChg chg="mod">
          <ac:chgData name="Shanaz Begum (2432257)" userId="S::2432257@student.uwtsd.ac.uk::87b88fec-4868-4312-974b-72cabddac346" providerId="AD" clId="Web-{03FCD780-66F0-173D-3154-44B78B43F8E6}" dt="2026-01-13T22:09:02.216" v="620"/>
          <ac:spMkLst>
            <pc:docMk/>
            <pc:sldMk cId="625765584" sldId="259"/>
            <ac:spMk id="2" creationId="{C331739E-3392-DAEF-35CB-465215484B68}"/>
          </ac:spMkLst>
        </pc:spChg>
        <pc:spChg chg="add mod">
          <ac:chgData name="Shanaz Begum (2432257)" userId="S::2432257@student.uwtsd.ac.uk::87b88fec-4868-4312-974b-72cabddac346" providerId="AD" clId="Web-{03FCD780-66F0-173D-3154-44B78B43F8E6}" dt="2026-01-13T22:09:02.216" v="620"/>
          <ac:spMkLst>
            <pc:docMk/>
            <pc:sldMk cId="625765584" sldId="259"/>
            <ac:spMk id="5" creationId="{2077DC05-4F49-AA32-16AD-A4E988EB801D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09:02.216" v="620"/>
          <ac:spMkLst>
            <pc:docMk/>
            <pc:sldMk cId="625765584" sldId="259"/>
            <ac:spMk id="15" creationId="{D1D34770-47A8-402C-AF23-2B653F2D88C1}"/>
          </ac:spMkLst>
        </pc:spChg>
        <pc:graphicFrameChg chg="add mod ord modGraphic">
          <ac:chgData name="Shanaz Begum (2432257)" userId="S::2432257@student.uwtsd.ac.uk::87b88fec-4868-4312-974b-72cabddac346" providerId="AD" clId="Web-{03FCD780-66F0-173D-3154-44B78B43F8E6}" dt="2026-01-13T22:10:25.197" v="637" actId="14100"/>
          <ac:graphicFrameMkLst>
            <pc:docMk/>
            <pc:sldMk cId="625765584" sldId="259"/>
            <ac:graphicFrameMk id="9" creationId="{66B80C17-FC7A-D771-A7FC-1C226505162C}"/>
          </ac:graphicFrameMkLst>
        </pc:graphicFrameChg>
        <pc:picChg chg="add mod">
          <ac:chgData name="Shanaz Begum (2432257)" userId="S::2432257@student.uwtsd.ac.uk::87b88fec-4868-4312-974b-72cabddac346" providerId="AD" clId="Web-{03FCD780-66F0-173D-3154-44B78B43F8E6}" dt="2026-01-13T22:10:15.539" v="635"/>
          <ac:picMkLst>
            <pc:docMk/>
            <pc:sldMk cId="625765584" sldId="259"/>
            <ac:picMk id="11" creationId="{E1A6ED59-5CA6-2DA3-A097-8B48213108A0}"/>
          </ac:picMkLst>
        </pc:picChg>
        <pc:picChg chg="add mod">
          <ac:chgData name="Shanaz Begum (2432257)" userId="S::2432257@student.uwtsd.ac.uk::87b88fec-4868-4312-974b-72cabddac346" providerId="AD" clId="Web-{03FCD780-66F0-173D-3154-44B78B43F8E6}" dt="2026-01-13T22:13:43.736" v="666" actId="14100"/>
          <ac:picMkLst>
            <pc:docMk/>
            <pc:sldMk cId="625765584" sldId="259"/>
            <ac:picMk id="41" creationId="{AED38FCD-00F0-ABBF-4136-A1A9EBE8B5BD}"/>
          </ac:picMkLst>
        </pc:picChg>
      </pc:sldChg>
      <pc:sldChg chg="addSp delSp modSp new mod setBg">
        <pc:chgData name="Shanaz Begum (2432257)" userId="S::2432257@student.uwtsd.ac.uk::87b88fec-4868-4312-974b-72cabddac346" providerId="AD" clId="Web-{03FCD780-66F0-173D-3154-44B78B43F8E6}" dt="2026-01-13T22:14:49.631" v="672"/>
        <pc:sldMkLst>
          <pc:docMk/>
          <pc:sldMk cId="3371269619" sldId="260"/>
        </pc:sldMkLst>
        <pc:spChg chg="mod">
          <ac:chgData name="Shanaz Begum (2432257)" userId="S::2432257@student.uwtsd.ac.uk::87b88fec-4868-4312-974b-72cabddac346" providerId="AD" clId="Web-{03FCD780-66F0-173D-3154-44B78B43F8E6}" dt="2026-01-13T22:14:49.631" v="672"/>
          <ac:spMkLst>
            <pc:docMk/>
            <pc:sldMk cId="3371269619" sldId="260"/>
            <ac:spMk id="2" creationId="{3404D2F9-9FF0-7CBF-592F-5FA8A45ABAB2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14:49.631" v="672"/>
          <ac:spMkLst>
            <pc:docMk/>
            <pc:sldMk cId="3371269619" sldId="260"/>
            <ac:spMk id="9" creationId="{2659FDB4-FCBE-4A89-B46D-43D4FA54464D}"/>
          </ac:spMkLst>
        </pc:spChg>
        <pc:graphicFrameChg chg="add">
          <ac:chgData name="Shanaz Begum (2432257)" userId="S::2432257@student.uwtsd.ac.uk::87b88fec-4868-4312-974b-72cabddac346" providerId="AD" clId="Web-{03FCD780-66F0-173D-3154-44B78B43F8E6}" dt="2026-01-13T22:14:49.631" v="672"/>
          <ac:graphicFrameMkLst>
            <pc:docMk/>
            <pc:sldMk cId="3371269619" sldId="260"/>
            <ac:graphicFrameMk id="5" creationId="{E828413B-F3D9-4424-BB98-406A4FF72AD4}"/>
          </ac:graphicFrameMkLst>
        </pc:graphicFrameChg>
        <pc:cxnChg chg="add">
          <ac:chgData name="Shanaz Begum (2432257)" userId="S::2432257@student.uwtsd.ac.uk::87b88fec-4868-4312-974b-72cabddac346" providerId="AD" clId="Web-{03FCD780-66F0-173D-3154-44B78B43F8E6}" dt="2026-01-13T22:14:49.631" v="672"/>
          <ac:cxnSpMkLst>
            <pc:docMk/>
            <pc:sldMk cId="3371269619" sldId="260"/>
            <ac:cxnSpMk id="11" creationId="{C8F51B3F-8331-4E4A-AE96-D47B1006EEAD}"/>
          </ac:cxnSpMkLst>
        </pc:cxnChg>
      </pc:sldChg>
      <pc:sldChg chg="addSp delSp modSp new mod setBg">
        <pc:chgData name="Shanaz Begum (2432257)" userId="S::2432257@student.uwtsd.ac.uk::87b88fec-4868-4312-974b-72cabddac346" providerId="AD" clId="Web-{03FCD780-66F0-173D-3154-44B78B43F8E6}" dt="2026-01-13T22:15:42.009" v="673"/>
        <pc:sldMkLst>
          <pc:docMk/>
          <pc:sldMk cId="2733362865" sldId="261"/>
        </pc:sldMkLst>
        <pc:spChg chg="mod">
          <ac:chgData name="Shanaz Begum (2432257)" userId="S::2432257@student.uwtsd.ac.uk::87b88fec-4868-4312-974b-72cabddac346" providerId="AD" clId="Web-{03FCD780-66F0-173D-3154-44B78B43F8E6}" dt="2026-01-13T22:15:42.009" v="673"/>
          <ac:spMkLst>
            <pc:docMk/>
            <pc:sldMk cId="2733362865" sldId="261"/>
            <ac:spMk id="2" creationId="{BEB24E28-D884-2CC0-19F5-EE7D0A568914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15:42.009" v="673"/>
          <ac:spMkLst>
            <pc:docMk/>
            <pc:sldMk cId="2733362865" sldId="261"/>
            <ac:spMk id="9" creationId="{BACC6370-2D7E-4714-9D71-7542949D7D5D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15:42.009" v="673"/>
          <ac:spMkLst>
            <pc:docMk/>
            <pc:sldMk cId="2733362865" sldId="261"/>
            <ac:spMk id="11" creationId="{F68B3F68-107C-434F-AA38-110D5EA91B85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15:42.009" v="673"/>
          <ac:spMkLst>
            <pc:docMk/>
            <pc:sldMk cId="2733362865" sldId="261"/>
            <ac:spMk id="13" creationId="{AAD0DBB9-1A4B-4391-81D4-CB19F9AB918A}"/>
          </ac:spMkLst>
        </pc:spChg>
        <pc:spChg chg="add">
          <ac:chgData name="Shanaz Begum (2432257)" userId="S::2432257@student.uwtsd.ac.uk::87b88fec-4868-4312-974b-72cabddac346" providerId="AD" clId="Web-{03FCD780-66F0-173D-3154-44B78B43F8E6}" dt="2026-01-13T22:15:42.009" v="673"/>
          <ac:spMkLst>
            <pc:docMk/>
            <pc:sldMk cId="2733362865" sldId="261"/>
            <ac:spMk id="15" creationId="{063BBA22-50EA-4C4D-BE05-F1CE4E63AA56}"/>
          </ac:spMkLst>
        </pc:spChg>
        <pc:graphicFrameChg chg="add">
          <ac:chgData name="Shanaz Begum (2432257)" userId="S::2432257@student.uwtsd.ac.uk::87b88fec-4868-4312-974b-72cabddac346" providerId="AD" clId="Web-{03FCD780-66F0-173D-3154-44B78B43F8E6}" dt="2026-01-13T22:15:42.009" v="673"/>
          <ac:graphicFrameMkLst>
            <pc:docMk/>
            <pc:sldMk cId="2733362865" sldId="261"/>
            <ac:graphicFrameMk id="5" creationId="{43BA5B5E-DD9E-BAF8-AF24-A6FC776A1ACD}"/>
          </ac:graphicFrameMkLst>
        </pc:graphicFrameChg>
      </pc:sldChg>
      <pc:sldChg chg="modSp new ord">
        <pc:chgData name="Shanaz Begum (2432257)" userId="S::2432257@student.uwtsd.ac.uk::87b88fec-4868-4312-974b-72cabddac346" providerId="AD" clId="Web-{03FCD780-66F0-173D-3154-44B78B43F8E6}" dt="2026-01-13T21:41:03.722" v="457" actId="20577"/>
        <pc:sldMkLst>
          <pc:docMk/>
          <pc:sldMk cId="2342012369" sldId="262"/>
        </pc:sldMkLst>
        <pc:spChg chg="mod">
          <ac:chgData name="Shanaz Begum (2432257)" userId="S::2432257@student.uwtsd.ac.uk::87b88fec-4868-4312-974b-72cabddac346" providerId="AD" clId="Web-{03FCD780-66F0-173D-3154-44B78B43F8E6}" dt="2026-01-13T21:24:24.553" v="263" actId="20577"/>
          <ac:spMkLst>
            <pc:docMk/>
            <pc:sldMk cId="2342012369" sldId="262"/>
            <ac:spMk id="2" creationId="{91FC2AF9-21BF-84AB-0C4B-8E35F0E77C46}"/>
          </ac:spMkLst>
        </pc:spChg>
        <pc:spChg chg="mod">
          <ac:chgData name="Shanaz Begum (2432257)" userId="S::2432257@student.uwtsd.ac.uk::87b88fec-4868-4312-974b-72cabddac346" providerId="AD" clId="Web-{03FCD780-66F0-173D-3154-44B78B43F8E6}" dt="2026-01-13T21:41:03.722" v="457" actId="20577"/>
          <ac:spMkLst>
            <pc:docMk/>
            <pc:sldMk cId="2342012369" sldId="262"/>
            <ac:spMk id="3" creationId="{06A7574D-FE53-811F-8DEE-D9D98C010750}"/>
          </ac:spMkLst>
        </pc:spChg>
      </pc:sldChg>
    </pc:docChg>
  </pc:docChgLst>
  <pc:docChgLst>
    <pc:chgData name="Shanaz Begum (2432257)" userId="S::2432257@student.uwtsd.ac.uk::87b88fec-4868-4312-974b-72cabddac346" providerId="AD" clId="Web-{AC476807-35FB-0569-4226-2C4C72F7EAE7}"/>
    <pc:docChg chg="modSld">
      <pc:chgData name="Shanaz Begum (2432257)" userId="S::2432257@student.uwtsd.ac.uk::87b88fec-4868-4312-974b-72cabddac346" providerId="AD" clId="Web-{AC476807-35FB-0569-4226-2C4C72F7EAE7}" dt="2026-01-13T22:25:41.029" v="0"/>
      <pc:docMkLst>
        <pc:docMk/>
      </pc:docMkLst>
      <pc:sldChg chg="modTransition">
        <pc:chgData name="Shanaz Begum (2432257)" userId="S::2432257@student.uwtsd.ac.uk::87b88fec-4868-4312-974b-72cabddac346" providerId="AD" clId="Web-{AC476807-35FB-0569-4226-2C4C72F7EAE7}" dt="2026-01-13T22:25:41.029" v="0"/>
        <pc:sldMkLst>
          <pc:docMk/>
          <pc:sldMk cId="109857222" sldId="256"/>
        </pc:sldMkLst>
      </pc:sldChg>
    </pc:docChg>
  </pc:docChgLst>
  <pc:docChgLst>
    <pc:chgData name="Shanaz Begum (2432257)" userId="S::2432257@student.uwtsd.ac.uk::87b88fec-4868-4312-974b-72cabddac346" providerId="AD" clId="Web-{BCBCEF6C-C0D9-E12A-FF0D-F289C392980D}"/>
    <pc:docChg chg="addSld modSld">
      <pc:chgData name="Shanaz Begum (2432257)" userId="S::2432257@student.uwtsd.ac.uk::87b88fec-4868-4312-974b-72cabddac346" providerId="AD" clId="Web-{BCBCEF6C-C0D9-E12A-FF0D-F289C392980D}" dt="2026-02-03T18:19:00.130" v="54" actId="14100"/>
      <pc:docMkLst>
        <pc:docMk/>
      </pc:docMkLst>
      <pc:sldChg chg="delSp modSp">
        <pc:chgData name="Shanaz Begum (2432257)" userId="S::2432257@student.uwtsd.ac.uk::87b88fec-4868-4312-974b-72cabddac346" providerId="AD" clId="Web-{BCBCEF6C-C0D9-E12A-FF0D-F289C392980D}" dt="2026-02-03T18:06:54.320" v="11"/>
        <pc:sldMkLst>
          <pc:docMk/>
          <pc:sldMk cId="109857222" sldId="256"/>
        </pc:sldMkLst>
      </pc:sldChg>
      <pc:sldChg chg="modSp">
        <pc:chgData name="Shanaz Begum (2432257)" userId="S::2432257@student.uwtsd.ac.uk::87b88fec-4868-4312-974b-72cabddac346" providerId="AD" clId="Web-{BCBCEF6C-C0D9-E12A-FF0D-F289C392980D}" dt="2026-02-03T18:15:10.068" v="49" actId="14100"/>
        <pc:sldMkLst>
          <pc:docMk/>
          <pc:sldMk cId="3349031309" sldId="257"/>
        </pc:sldMkLst>
        <pc:spChg chg="mod">
          <ac:chgData name="Shanaz Begum (2432257)" userId="S::2432257@student.uwtsd.ac.uk::87b88fec-4868-4312-974b-72cabddac346" providerId="AD" clId="Web-{BCBCEF6C-C0D9-E12A-FF0D-F289C392980D}" dt="2026-02-03T18:15:10.068" v="49" actId="14100"/>
          <ac:spMkLst>
            <pc:docMk/>
            <pc:sldMk cId="3349031309" sldId="257"/>
            <ac:spMk id="3" creationId="{DE7C4527-76BE-2C07-4CEC-7FD8CACD1656}"/>
          </ac:spMkLst>
        </pc:spChg>
      </pc:sldChg>
      <pc:sldChg chg="modSp">
        <pc:chgData name="Shanaz Begum (2432257)" userId="S::2432257@student.uwtsd.ac.uk::87b88fec-4868-4312-974b-72cabddac346" providerId="AD" clId="Web-{BCBCEF6C-C0D9-E12A-FF0D-F289C392980D}" dt="2026-02-03T18:13:58.576" v="45" actId="20577"/>
        <pc:sldMkLst>
          <pc:docMk/>
          <pc:sldMk cId="2342012369" sldId="262"/>
        </pc:sldMkLst>
        <pc:spChg chg="mod">
          <ac:chgData name="Shanaz Begum (2432257)" userId="S::2432257@student.uwtsd.ac.uk::87b88fec-4868-4312-974b-72cabddac346" providerId="AD" clId="Web-{BCBCEF6C-C0D9-E12A-FF0D-F289C392980D}" dt="2026-02-03T18:13:58.576" v="45" actId="20577"/>
          <ac:spMkLst>
            <pc:docMk/>
            <pc:sldMk cId="2342012369" sldId="262"/>
            <ac:spMk id="3" creationId="{06A7574D-FE53-811F-8DEE-D9D98C010750}"/>
          </ac:spMkLst>
        </pc:spChg>
      </pc:sldChg>
      <pc:sldChg chg="addSp delSp modSp new mod setBg">
        <pc:chgData name="Shanaz Begum (2432257)" userId="S::2432257@student.uwtsd.ac.uk::87b88fec-4868-4312-974b-72cabddac346" providerId="AD" clId="Web-{BCBCEF6C-C0D9-E12A-FF0D-F289C392980D}" dt="2026-02-03T18:19:00.130" v="54" actId="14100"/>
        <pc:sldMkLst>
          <pc:docMk/>
          <pc:sldMk cId="1866378821" sldId="263"/>
        </pc:sldMkLst>
        <pc:spChg chg="mod">
          <ac:chgData name="Shanaz Begum (2432257)" userId="S::2432257@student.uwtsd.ac.uk::87b88fec-4868-4312-974b-72cabddac346" providerId="AD" clId="Web-{BCBCEF6C-C0D9-E12A-FF0D-F289C392980D}" dt="2026-02-03T18:18:11.471" v="52" actId="20577"/>
          <ac:spMkLst>
            <pc:docMk/>
            <pc:sldMk cId="1866378821" sldId="263"/>
            <ac:spMk id="2" creationId="{989B11A7-43C7-BAE4-C09B-DA0BC9632844}"/>
          </ac:spMkLst>
        </pc:spChg>
        <pc:spChg chg="add">
          <ac:chgData name="Shanaz Begum (2432257)" userId="S::2432257@student.uwtsd.ac.uk::87b88fec-4868-4312-974b-72cabddac346" providerId="AD" clId="Web-{BCBCEF6C-C0D9-E12A-FF0D-F289C392980D}" dt="2026-02-03T18:12:11.125" v="38"/>
          <ac:spMkLst>
            <pc:docMk/>
            <pc:sldMk cId="1866378821" sldId="263"/>
            <ac:spMk id="9" creationId="{BACC6370-2D7E-4714-9D71-7542949D7D5D}"/>
          </ac:spMkLst>
        </pc:spChg>
        <pc:spChg chg="add">
          <ac:chgData name="Shanaz Begum (2432257)" userId="S::2432257@student.uwtsd.ac.uk::87b88fec-4868-4312-974b-72cabddac346" providerId="AD" clId="Web-{BCBCEF6C-C0D9-E12A-FF0D-F289C392980D}" dt="2026-02-03T18:12:11.125" v="38"/>
          <ac:spMkLst>
            <pc:docMk/>
            <pc:sldMk cId="1866378821" sldId="263"/>
            <ac:spMk id="11" creationId="{256B2C21-A230-48C0-8DF1-C46611373C44}"/>
          </ac:spMkLst>
        </pc:spChg>
        <pc:spChg chg="add">
          <ac:chgData name="Shanaz Begum (2432257)" userId="S::2432257@student.uwtsd.ac.uk::87b88fec-4868-4312-974b-72cabddac346" providerId="AD" clId="Web-{BCBCEF6C-C0D9-E12A-FF0D-F289C392980D}" dt="2026-02-03T18:12:11.125" v="38"/>
          <ac:spMkLst>
            <pc:docMk/>
            <pc:sldMk cId="1866378821" sldId="263"/>
            <ac:spMk id="13" creationId="{3847E18C-932D-4C95-AABA-FEC7C9499AD7}"/>
          </ac:spMkLst>
        </pc:spChg>
        <pc:spChg chg="add">
          <ac:chgData name="Shanaz Begum (2432257)" userId="S::2432257@student.uwtsd.ac.uk::87b88fec-4868-4312-974b-72cabddac346" providerId="AD" clId="Web-{BCBCEF6C-C0D9-E12A-FF0D-F289C392980D}" dt="2026-02-03T18:12:11.125" v="38"/>
          <ac:spMkLst>
            <pc:docMk/>
            <pc:sldMk cId="1866378821" sldId="263"/>
            <ac:spMk id="15" creationId="{3150CB11-0C61-439E-910F-5787759E72A0}"/>
          </ac:spMkLst>
        </pc:spChg>
        <pc:spChg chg="add">
          <ac:chgData name="Shanaz Begum (2432257)" userId="S::2432257@student.uwtsd.ac.uk::87b88fec-4868-4312-974b-72cabddac346" providerId="AD" clId="Web-{BCBCEF6C-C0D9-E12A-FF0D-F289C392980D}" dt="2026-02-03T18:12:11.125" v="38"/>
          <ac:spMkLst>
            <pc:docMk/>
            <pc:sldMk cId="1866378821" sldId="263"/>
            <ac:spMk id="17" creationId="{43F8A58B-5155-44CE-A5FF-7647B47D0A7A}"/>
          </ac:spMkLst>
        </pc:spChg>
        <pc:spChg chg="add">
          <ac:chgData name="Shanaz Begum (2432257)" userId="S::2432257@student.uwtsd.ac.uk::87b88fec-4868-4312-974b-72cabddac346" providerId="AD" clId="Web-{BCBCEF6C-C0D9-E12A-FF0D-F289C392980D}" dt="2026-02-03T18:12:11.125" v="38"/>
          <ac:spMkLst>
            <pc:docMk/>
            <pc:sldMk cId="1866378821" sldId="263"/>
            <ac:spMk id="19" creationId="{443F2ACA-E6D6-4028-82DD-F03C262D5DE6}"/>
          </ac:spMkLst>
        </pc:spChg>
        <pc:graphicFrameChg chg="add mod modGraphic">
          <ac:chgData name="Shanaz Begum (2432257)" userId="S::2432257@student.uwtsd.ac.uk::87b88fec-4868-4312-974b-72cabddac346" providerId="AD" clId="Web-{BCBCEF6C-C0D9-E12A-FF0D-F289C392980D}" dt="2026-02-03T18:19:00.130" v="54" actId="14100"/>
          <ac:graphicFrameMkLst>
            <pc:docMk/>
            <pc:sldMk cId="1866378821" sldId="263"/>
            <ac:graphicFrameMk id="6" creationId="{3CB5426B-7EC7-6140-546B-77CD0D993807}"/>
          </ac:graphicFrameMkLst>
        </pc:graphicFrameChg>
      </pc:sldChg>
    </pc:docChg>
  </pc:docChgLst>
  <pc:docChgLst>
    <pc:chgData name="Shanaz Begum (2432257)" userId="S::2432257@student.uwtsd.ac.uk::87b88fec-4868-4312-974b-72cabddac346" providerId="AD" clId="Web-{EFCCF13C-F74B-306D-1682-FB4112674DDA}"/>
    <pc:docChg chg="modSld">
      <pc:chgData name="Shanaz Begum (2432257)" userId="S::2432257@student.uwtsd.ac.uk::87b88fec-4868-4312-974b-72cabddac346" providerId="AD" clId="Web-{EFCCF13C-F74B-306D-1682-FB4112674DDA}" dt="2026-02-03T19:17:41.667" v="15" actId="14100"/>
      <pc:docMkLst>
        <pc:docMk/>
      </pc:docMkLst>
      <pc:sldChg chg="modSp">
        <pc:chgData name="Shanaz Begum (2432257)" userId="S::2432257@student.uwtsd.ac.uk::87b88fec-4868-4312-974b-72cabddac346" providerId="AD" clId="Web-{EFCCF13C-F74B-306D-1682-FB4112674DDA}" dt="2026-02-03T19:16:21.487" v="8" actId="20577"/>
        <pc:sldMkLst>
          <pc:docMk/>
          <pc:sldMk cId="3349031309" sldId="257"/>
        </pc:sldMkLst>
        <pc:spChg chg="mod">
          <ac:chgData name="Shanaz Begum (2432257)" userId="S::2432257@student.uwtsd.ac.uk::87b88fec-4868-4312-974b-72cabddac346" providerId="AD" clId="Web-{EFCCF13C-F74B-306D-1682-FB4112674DDA}" dt="2026-02-03T19:16:21.487" v="8" actId="20577"/>
          <ac:spMkLst>
            <pc:docMk/>
            <pc:sldMk cId="3349031309" sldId="257"/>
            <ac:spMk id="3" creationId="{DE7C4527-76BE-2C07-4CEC-7FD8CACD1656}"/>
          </ac:spMkLst>
        </pc:spChg>
      </pc:sldChg>
      <pc:sldChg chg="modSp">
        <pc:chgData name="Shanaz Begum (2432257)" userId="S::2432257@student.uwtsd.ac.uk::87b88fec-4868-4312-974b-72cabddac346" providerId="AD" clId="Web-{EFCCF13C-F74B-306D-1682-FB4112674DDA}" dt="2026-02-03T19:17:41.667" v="15" actId="14100"/>
        <pc:sldMkLst>
          <pc:docMk/>
          <pc:sldMk cId="1866378821" sldId="263"/>
        </pc:sldMkLst>
        <pc:spChg chg="mod">
          <ac:chgData name="Shanaz Begum (2432257)" userId="S::2432257@student.uwtsd.ac.uk::87b88fec-4868-4312-974b-72cabddac346" providerId="AD" clId="Web-{EFCCF13C-F74B-306D-1682-FB4112674DDA}" dt="2026-02-03T19:17:41.667" v="15" actId="14100"/>
          <ac:spMkLst>
            <pc:docMk/>
            <pc:sldMk cId="1866378821" sldId="263"/>
            <ac:spMk id="2" creationId="{989B11A7-43C7-BAE4-C09B-DA0BC9632844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DA0AC9-70B1-4E83-AD94-E3A7A60E3A99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AF15877-C66E-4711-9F1C-972886550575}">
      <dgm:prSet/>
      <dgm:spPr/>
      <dgm:t>
        <a:bodyPr/>
        <a:lstStyle/>
        <a:p>
          <a:r>
            <a:rPr lang="en-US"/>
            <a:t>A patient with complex needs (physical disability + mental health issues).</a:t>
          </a:r>
        </a:p>
      </dgm:t>
    </dgm:pt>
    <dgm:pt modelId="{D683B6DE-8333-4C7A-A641-D28F945FC703}" type="parTrans" cxnId="{5A90B1FE-8A2C-46AF-B963-0CC3BB9E361E}">
      <dgm:prSet/>
      <dgm:spPr/>
      <dgm:t>
        <a:bodyPr/>
        <a:lstStyle/>
        <a:p>
          <a:endParaRPr lang="en-US"/>
        </a:p>
      </dgm:t>
    </dgm:pt>
    <dgm:pt modelId="{A25F5497-E7E1-4CCE-B334-189365739B7A}" type="sibTrans" cxnId="{5A90B1FE-8A2C-46AF-B963-0CC3BB9E361E}">
      <dgm:prSet/>
      <dgm:spPr/>
      <dgm:t>
        <a:bodyPr/>
        <a:lstStyle/>
        <a:p>
          <a:endParaRPr lang="en-US"/>
        </a:p>
      </dgm:t>
    </dgm:pt>
    <dgm:pt modelId="{0FC2A4AD-236E-4B38-92E2-E3F18D347C00}">
      <dgm:prSet/>
      <dgm:spPr/>
      <dgm:t>
        <a:bodyPr/>
        <a:lstStyle/>
        <a:p>
          <a:r>
            <a:rPr lang="en-US" b="1"/>
            <a:t>Application of teamwork:</a:t>
          </a:r>
          <a:endParaRPr lang="en-US"/>
        </a:p>
      </dgm:t>
    </dgm:pt>
    <dgm:pt modelId="{554D48F7-E7DC-4BDD-9ADA-F34183576A93}" type="parTrans" cxnId="{14DC3E00-5643-40F0-83BE-C65DB8EB043A}">
      <dgm:prSet/>
      <dgm:spPr/>
      <dgm:t>
        <a:bodyPr/>
        <a:lstStyle/>
        <a:p>
          <a:endParaRPr lang="en-US"/>
        </a:p>
      </dgm:t>
    </dgm:pt>
    <dgm:pt modelId="{F56436BA-A113-4608-8D5C-8F8CFCD8BF0B}" type="sibTrans" cxnId="{14DC3E00-5643-40F0-83BE-C65DB8EB043A}">
      <dgm:prSet/>
      <dgm:spPr/>
      <dgm:t>
        <a:bodyPr/>
        <a:lstStyle/>
        <a:p>
          <a:endParaRPr lang="en-US"/>
        </a:p>
      </dgm:t>
    </dgm:pt>
    <dgm:pt modelId="{2D1E730A-E375-446F-95F6-1B5F41920F88}">
      <dgm:prSet/>
      <dgm:spPr/>
      <dgm:t>
        <a:bodyPr/>
        <a:lstStyle/>
        <a:p>
          <a:r>
            <a:rPr lang="en-US"/>
            <a:t>Nurse monitors physical health. (Noticing changes in patient/inform  doctor)</a:t>
          </a:r>
        </a:p>
      </dgm:t>
    </dgm:pt>
    <dgm:pt modelId="{9911D4A1-D310-4A58-B9FB-9C2F9480DE2F}" type="parTrans" cxnId="{66A5DF57-D089-4130-B6DF-49D6A78CA651}">
      <dgm:prSet/>
      <dgm:spPr/>
      <dgm:t>
        <a:bodyPr/>
        <a:lstStyle/>
        <a:p>
          <a:endParaRPr lang="en-US"/>
        </a:p>
      </dgm:t>
    </dgm:pt>
    <dgm:pt modelId="{8059EDF3-EBC8-46EF-A889-028429919D8D}" type="sibTrans" cxnId="{66A5DF57-D089-4130-B6DF-49D6A78CA651}">
      <dgm:prSet/>
      <dgm:spPr/>
      <dgm:t>
        <a:bodyPr/>
        <a:lstStyle/>
        <a:p>
          <a:endParaRPr lang="en-US"/>
        </a:p>
      </dgm:t>
    </dgm:pt>
    <dgm:pt modelId="{6CB50F34-A25B-4977-8475-16239A78967B}">
      <dgm:prSet/>
      <dgm:spPr/>
      <dgm:t>
        <a:bodyPr/>
        <a:lstStyle/>
        <a:p>
          <a:r>
            <a:rPr lang="en-US"/>
            <a:t>Social worker arranges home support. ( Carer updating/ multidisciplinary team)</a:t>
          </a:r>
        </a:p>
      </dgm:t>
    </dgm:pt>
    <dgm:pt modelId="{1E67401B-D22C-48A8-A2F2-51832CCA3EA4}" type="parTrans" cxnId="{4639C3B8-FF3D-4D1D-B423-8ABF4CD2B01D}">
      <dgm:prSet/>
      <dgm:spPr/>
      <dgm:t>
        <a:bodyPr/>
        <a:lstStyle/>
        <a:p>
          <a:endParaRPr lang="en-US"/>
        </a:p>
      </dgm:t>
    </dgm:pt>
    <dgm:pt modelId="{937CC062-0C6F-44BF-8DD3-98841D3B648B}" type="sibTrans" cxnId="{4639C3B8-FF3D-4D1D-B423-8ABF4CD2B01D}">
      <dgm:prSet/>
      <dgm:spPr/>
      <dgm:t>
        <a:bodyPr/>
        <a:lstStyle/>
        <a:p>
          <a:endParaRPr lang="en-US"/>
        </a:p>
      </dgm:t>
    </dgm:pt>
    <dgm:pt modelId="{7F8C7A70-EFF6-4982-8DE9-2BF9D0508CE7}">
      <dgm:prSet/>
      <dgm:spPr/>
      <dgm:t>
        <a:bodyPr/>
        <a:lstStyle/>
        <a:p>
          <a:r>
            <a:rPr lang="en-US"/>
            <a:t>Mental health specialist provides counselling.</a:t>
          </a:r>
        </a:p>
      </dgm:t>
    </dgm:pt>
    <dgm:pt modelId="{25CFFA6F-319D-493A-93BF-C5B939EC005B}" type="parTrans" cxnId="{E5AE3F57-FA28-47B7-8C4B-AACDC0363D0B}">
      <dgm:prSet/>
      <dgm:spPr/>
      <dgm:t>
        <a:bodyPr/>
        <a:lstStyle/>
        <a:p>
          <a:endParaRPr lang="en-US"/>
        </a:p>
      </dgm:t>
    </dgm:pt>
    <dgm:pt modelId="{222CDA9E-551D-4621-9956-603258EC4F26}" type="sibTrans" cxnId="{E5AE3F57-FA28-47B7-8C4B-AACDC0363D0B}">
      <dgm:prSet/>
      <dgm:spPr/>
      <dgm:t>
        <a:bodyPr/>
        <a:lstStyle/>
        <a:p>
          <a:endParaRPr lang="en-US"/>
        </a:p>
      </dgm:t>
    </dgm:pt>
    <dgm:pt modelId="{CE22AB86-A3E3-4466-8A7A-29148A2550D9}">
      <dgm:prSet/>
      <dgm:spPr/>
      <dgm:t>
        <a:bodyPr/>
        <a:lstStyle/>
        <a:p>
          <a:r>
            <a:rPr lang="en-US"/>
            <a:t>Outcome: Holistic care plan tailored to patient needs.</a:t>
          </a:r>
        </a:p>
      </dgm:t>
    </dgm:pt>
    <dgm:pt modelId="{68755F96-FCC6-4A86-9017-BF30C9B923E3}" type="parTrans" cxnId="{D8138B49-13AB-4253-A622-3867AE1941E1}">
      <dgm:prSet/>
      <dgm:spPr/>
      <dgm:t>
        <a:bodyPr/>
        <a:lstStyle/>
        <a:p>
          <a:endParaRPr lang="en-US"/>
        </a:p>
      </dgm:t>
    </dgm:pt>
    <dgm:pt modelId="{207E49DB-42C0-4285-85A4-F47AB921331F}" type="sibTrans" cxnId="{D8138B49-13AB-4253-A622-3867AE1941E1}">
      <dgm:prSet/>
      <dgm:spPr/>
      <dgm:t>
        <a:bodyPr/>
        <a:lstStyle/>
        <a:p>
          <a:endParaRPr lang="en-US"/>
        </a:p>
      </dgm:t>
    </dgm:pt>
    <dgm:pt modelId="{BBE63896-E7FC-4A03-8282-530113FE1466}" type="pres">
      <dgm:prSet presAssocID="{77DA0AC9-70B1-4E83-AD94-E3A7A60E3A99}" presName="linear" presStyleCnt="0">
        <dgm:presLayoutVars>
          <dgm:animLvl val="lvl"/>
          <dgm:resizeHandles val="exact"/>
        </dgm:presLayoutVars>
      </dgm:prSet>
      <dgm:spPr/>
    </dgm:pt>
    <dgm:pt modelId="{4DA46094-F8AC-4EB5-B420-1C94861278FA}" type="pres">
      <dgm:prSet presAssocID="{3AF15877-C66E-4711-9F1C-97288655057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A960159-551F-486A-A3D1-C690B8C69829}" type="pres">
      <dgm:prSet presAssocID="{A25F5497-E7E1-4CCE-B334-189365739B7A}" presName="spacer" presStyleCnt="0"/>
      <dgm:spPr/>
    </dgm:pt>
    <dgm:pt modelId="{A0986230-9AF8-4FFE-80A4-DBF6CC52258D}" type="pres">
      <dgm:prSet presAssocID="{0FC2A4AD-236E-4B38-92E2-E3F18D347C0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01619F1-6D6B-4FC7-A329-BD43874A328E}" type="pres">
      <dgm:prSet presAssocID="{0FC2A4AD-236E-4B38-92E2-E3F18D347C00}" presName="childText" presStyleLbl="revTx" presStyleIdx="0" presStyleCnt="1">
        <dgm:presLayoutVars>
          <dgm:bulletEnabled val="1"/>
        </dgm:presLayoutVars>
      </dgm:prSet>
      <dgm:spPr/>
    </dgm:pt>
    <dgm:pt modelId="{32E4BE17-2987-4912-AA40-1780AEC0BFA3}" type="pres">
      <dgm:prSet presAssocID="{CE22AB86-A3E3-4466-8A7A-29148A2550D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4DC3E00-5643-40F0-83BE-C65DB8EB043A}" srcId="{77DA0AC9-70B1-4E83-AD94-E3A7A60E3A99}" destId="{0FC2A4AD-236E-4B38-92E2-E3F18D347C00}" srcOrd="1" destOrd="0" parTransId="{554D48F7-E7DC-4BDD-9ADA-F34183576A93}" sibTransId="{F56436BA-A113-4608-8D5C-8F8CFCD8BF0B}"/>
    <dgm:cxn modelId="{9B2C3C34-0FD6-44C3-B1AB-90FA1542D6E8}" type="presOf" srcId="{7F8C7A70-EFF6-4982-8DE9-2BF9D0508CE7}" destId="{D01619F1-6D6B-4FC7-A329-BD43874A328E}" srcOrd="0" destOrd="2" presId="urn:microsoft.com/office/officeart/2005/8/layout/vList2"/>
    <dgm:cxn modelId="{D8138B49-13AB-4253-A622-3867AE1941E1}" srcId="{77DA0AC9-70B1-4E83-AD94-E3A7A60E3A99}" destId="{CE22AB86-A3E3-4466-8A7A-29148A2550D9}" srcOrd="2" destOrd="0" parTransId="{68755F96-FCC6-4A86-9017-BF30C9B923E3}" sibTransId="{207E49DB-42C0-4285-85A4-F47AB921331F}"/>
    <dgm:cxn modelId="{E5AE3F57-FA28-47B7-8C4B-AACDC0363D0B}" srcId="{0FC2A4AD-236E-4B38-92E2-E3F18D347C00}" destId="{7F8C7A70-EFF6-4982-8DE9-2BF9D0508CE7}" srcOrd="2" destOrd="0" parTransId="{25CFFA6F-319D-493A-93BF-C5B939EC005B}" sibTransId="{222CDA9E-551D-4621-9956-603258EC4F26}"/>
    <dgm:cxn modelId="{66A5DF57-D089-4130-B6DF-49D6A78CA651}" srcId="{0FC2A4AD-236E-4B38-92E2-E3F18D347C00}" destId="{2D1E730A-E375-446F-95F6-1B5F41920F88}" srcOrd="0" destOrd="0" parTransId="{9911D4A1-D310-4A58-B9FB-9C2F9480DE2F}" sibTransId="{8059EDF3-EBC8-46EF-A889-028429919D8D}"/>
    <dgm:cxn modelId="{41AC7D8A-DC47-44F1-9838-561F1B2BA82F}" type="presOf" srcId="{77DA0AC9-70B1-4E83-AD94-E3A7A60E3A99}" destId="{BBE63896-E7FC-4A03-8282-530113FE1466}" srcOrd="0" destOrd="0" presId="urn:microsoft.com/office/officeart/2005/8/layout/vList2"/>
    <dgm:cxn modelId="{4C89E790-29A0-45C1-B03B-35EF0C54C93A}" type="presOf" srcId="{2D1E730A-E375-446F-95F6-1B5F41920F88}" destId="{D01619F1-6D6B-4FC7-A329-BD43874A328E}" srcOrd="0" destOrd="0" presId="urn:microsoft.com/office/officeart/2005/8/layout/vList2"/>
    <dgm:cxn modelId="{FEDC5FA6-6582-43A0-89DB-1211066D9096}" type="presOf" srcId="{CE22AB86-A3E3-4466-8A7A-29148A2550D9}" destId="{32E4BE17-2987-4912-AA40-1780AEC0BFA3}" srcOrd="0" destOrd="0" presId="urn:microsoft.com/office/officeart/2005/8/layout/vList2"/>
    <dgm:cxn modelId="{4639C3B8-FF3D-4D1D-B423-8ABF4CD2B01D}" srcId="{0FC2A4AD-236E-4B38-92E2-E3F18D347C00}" destId="{6CB50F34-A25B-4977-8475-16239A78967B}" srcOrd="1" destOrd="0" parTransId="{1E67401B-D22C-48A8-A2F2-51832CCA3EA4}" sibTransId="{937CC062-0C6F-44BF-8DD3-98841D3B648B}"/>
    <dgm:cxn modelId="{C3A1AAC5-BAA5-48CC-B7DA-0E97DBFCA81D}" type="presOf" srcId="{0FC2A4AD-236E-4B38-92E2-E3F18D347C00}" destId="{A0986230-9AF8-4FFE-80A4-DBF6CC52258D}" srcOrd="0" destOrd="0" presId="urn:microsoft.com/office/officeart/2005/8/layout/vList2"/>
    <dgm:cxn modelId="{1C73E1C8-186C-404C-85F2-3EC6BC4C2AF3}" type="presOf" srcId="{6CB50F34-A25B-4977-8475-16239A78967B}" destId="{D01619F1-6D6B-4FC7-A329-BD43874A328E}" srcOrd="0" destOrd="1" presId="urn:microsoft.com/office/officeart/2005/8/layout/vList2"/>
    <dgm:cxn modelId="{055ABDCF-FFE4-46BB-A098-ADE4795EE48F}" type="presOf" srcId="{3AF15877-C66E-4711-9F1C-972886550575}" destId="{4DA46094-F8AC-4EB5-B420-1C94861278FA}" srcOrd="0" destOrd="0" presId="urn:microsoft.com/office/officeart/2005/8/layout/vList2"/>
    <dgm:cxn modelId="{5A90B1FE-8A2C-46AF-B963-0CC3BB9E361E}" srcId="{77DA0AC9-70B1-4E83-AD94-E3A7A60E3A99}" destId="{3AF15877-C66E-4711-9F1C-972886550575}" srcOrd="0" destOrd="0" parTransId="{D683B6DE-8333-4C7A-A641-D28F945FC703}" sibTransId="{A25F5497-E7E1-4CCE-B334-189365739B7A}"/>
    <dgm:cxn modelId="{9FDD6AE7-E224-4926-8931-375158E08D17}" type="presParOf" srcId="{BBE63896-E7FC-4A03-8282-530113FE1466}" destId="{4DA46094-F8AC-4EB5-B420-1C94861278FA}" srcOrd="0" destOrd="0" presId="urn:microsoft.com/office/officeart/2005/8/layout/vList2"/>
    <dgm:cxn modelId="{F94F8EA8-82D9-47E3-9594-F2C59C5C1999}" type="presParOf" srcId="{BBE63896-E7FC-4A03-8282-530113FE1466}" destId="{4A960159-551F-486A-A3D1-C690B8C69829}" srcOrd="1" destOrd="0" presId="urn:microsoft.com/office/officeart/2005/8/layout/vList2"/>
    <dgm:cxn modelId="{F46EC460-BC7D-41C4-B80C-FFB77ED25A28}" type="presParOf" srcId="{BBE63896-E7FC-4A03-8282-530113FE1466}" destId="{A0986230-9AF8-4FFE-80A4-DBF6CC52258D}" srcOrd="2" destOrd="0" presId="urn:microsoft.com/office/officeart/2005/8/layout/vList2"/>
    <dgm:cxn modelId="{F677E2F6-47A4-49E3-9FDA-FDE4BC96380B}" type="presParOf" srcId="{BBE63896-E7FC-4A03-8282-530113FE1466}" destId="{D01619F1-6D6B-4FC7-A329-BD43874A328E}" srcOrd="3" destOrd="0" presId="urn:microsoft.com/office/officeart/2005/8/layout/vList2"/>
    <dgm:cxn modelId="{06B02543-736E-4A71-9846-305E27AD69AE}" type="presParOf" srcId="{BBE63896-E7FC-4A03-8282-530113FE1466}" destId="{32E4BE17-2987-4912-AA40-1780AEC0BFA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9CA62D-C582-4DE1-A0CB-CFE321D5E65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EC18AC6-C6E4-43F5-8648-1531B518B344}">
      <dgm:prSet/>
      <dgm:spPr/>
      <dgm:t>
        <a:bodyPr/>
        <a:lstStyle/>
        <a:p>
          <a:r>
            <a:rPr lang="en-US" b="1"/>
            <a:t>Active listening</a:t>
          </a:r>
          <a:r>
            <a:rPr lang="en-US"/>
            <a:t> and clear communication. Acknowledge and respond to input respectfully</a:t>
          </a:r>
        </a:p>
      </dgm:t>
    </dgm:pt>
    <dgm:pt modelId="{47F7282C-53FD-4AB0-A964-E0EAD5FC29F8}" type="parTrans" cxnId="{57D21D7A-4C0C-4D59-B060-4AB156D3F18B}">
      <dgm:prSet/>
      <dgm:spPr/>
      <dgm:t>
        <a:bodyPr/>
        <a:lstStyle/>
        <a:p>
          <a:endParaRPr lang="en-US"/>
        </a:p>
      </dgm:t>
    </dgm:pt>
    <dgm:pt modelId="{505BDEDF-83B5-4C2A-ABEE-D0575D48CB31}" type="sibTrans" cxnId="{57D21D7A-4C0C-4D59-B060-4AB156D3F18B}">
      <dgm:prSet/>
      <dgm:spPr/>
      <dgm:t>
        <a:bodyPr/>
        <a:lstStyle/>
        <a:p>
          <a:endParaRPr lang="en-US"/>
        </a:p>
      </dgm:t>
    </dgm:pt>
    <dgm:pt modelId="{9D4A8A20-CEC1-4637-93E6-EDD68BC614E2}">
      <dgm:prSet/>
      <dgm:spPr/>
      <dgm:t>
        <a:bodyPr/>
        <a:lstStyle/>
        <a:p>
          <a:r>
            <a:rPr lang="en-US" b="1"/>
            <a:t>Respect for roles</a:t>
          </a:r>
          <a:r>
            <a:rPr lang="en-US"/>
            <a:t> and diversity. Respect professional boundaries while collaborating</a:t>
          </a:r>
        </a:p>
      </dgm:t>
    </dgm:pt>
    <dgm:pt modelId="{B5D53EED-40CE-4653-8BEE-68229B249D48}" type="parTrans" cxnId="{0B337B25-5741-4DFD-8E90-CBEAC4FAA5E2}">
      <dgm:prSet/>
      <dgm:spPr/>
      <dgm:t>
        <a:bodyPr/>
        <a:lstStyle/>
        <a:p>
          <a:endParaRPr lang="en-US"/>
        </a:p>
      </dgm:t>
    </dgm:pt>
    <dgm:pt modelId="{EFF1BC44-25C9-4B65-8F20-7E1C0E2CA95C}" type="sibTrans" cxnId="{0B337B25-5741-4DFD-8E90-CBEAC4FAA5E2}">
      <dgm:prSet/>
      <dgm:spPr/>
      <dgm:t>
        <a:bodyPr/>
        <a:lstStyle/>
        <a:p>
          <a:endParaRPr lang="en-US"/>
        </a:p>
      </dgm:t>
    </dgm:pt>
    <dgm:pt modelId="{8B3A07C0-1D1F-4884-A7D5-A365D9CC558E}">
      <dgm:prSet/>
      <dgm:spPr/>
      <dgm:t>
        <a:bodyPr/>
        <a:lstStyle/>
        <a:p>
          <a:r>
            <a:rPr lang="en-US" b="1"/>
            <a:t>Conflict resolution</a:t>
          </a:r>
          <a:r>
            <a:rPr lang="en-US"/>
            <a:t> strategies. Address disagreements </a:t>
          </a:r>
          <a:r>
            <a:rPr lang="en-US" b="1"/>
            <a:t>constructively</a:t>
          </a:r>
          <a:r>
            <a:rPr lang="en-US"/>
            <a:t>. Use mediation and keep harmony</a:t>
          </a:r>
        </a:p>
      </dgm:t>
    </dgm:pt>
    <dgm:pt modelId="{207C8928-43E6-48E3-9086-65AD79D44DED}" type="parTrans" cxnId="{CE4CF8B3-BFAC-4ED9-8B45-9B24CE1A7C1A}">
      <dgm:prSet/>
      <dgm:spPr/>
      <dgm:t>
        <a:bodyPr/>
        <a:lstStyle/>
        <a:p>
          <a:endParaRPr lang="en-US"/>
        </a:p>
      </dgm:t>
    </dgm:pt>
    <dgm:pt modelId="{09295A72-8833-4383-9FCB-1A411E1F7601}" type="sibTrans" cxnId="{CE4CF8B3-BFAC-4ED9-8B45-9B24CE1A7C1A}">
      <dgm:prSet/>
      <dgm:spPr/>
      <dgm:t>
        <a:bodyPr/>
        <a:lstStyle/>
        <a:p>
          <a:endParaRPr lang="en-US"/>
        </a:p>
      </dgm:t>
    </dgm:pt>
    <dgm:pt modelId="{A432BC98-7A10-4879-8D61-92990E9EC121}">
      <dgm:prSet/>
      <dgm:spPr/>
      <dgm:t>
        <a:bodyPr/>
        <a:lstStyle/>
        <a:p>
          <a:r>
            <a:rPr lang="en-US" b="1"/>
            <a:t>Reflective practice</a:t>
          </a:r>
          <a:r>
            <a:rPr lang="en-US"/>
            <a:t> to improve collaboration. Identify </a:t>
          </a:r>
          <a:r>
            <a:rPr lang="en-US" b="1"/>
            <a:t>strengths and areas for improvement</a:t>
          </a:r>
          <a:r>
            <a:rPr lang="en-US"/>
            <a:t> .</a:t>
          </a:r>
        </a:p>
      </dgm:t>
    </dgm:pt>
    <dgm:pt modelId="{FE454C66-0E92-4866-ABFA-15B318BE48EE}" type="parTrans" cxnId="{C3B3883A-B63C-47BC-9E67-9452B046C77C}">
      <dgm:prSet/>
      <dgm:spPr/>
      <dgm:t>
        <a:bodyPr/>
        <a:lstStyle/>
        <a:p>
          <a:endParaRPr lang="en-US"/>
        </a:p>
      </dgm:t>
    </dgm:pt>
    <dgm:pt modelId="{A8FBF304-9D3D-48AC-BC28-77D2D4004CCD}" type="sibTrans" cxnId="{C3B3883A-B63C-47BC-9E67-9452B046C77C}">
      <dgm:prSet/>
      <dgm:spPr/>
      <dgm:t>
        <a:bodyPr/>
        <a:lstStyle/>
        <a:p>
          <a:endParaRPr lang="en-US"/>
        </a:p>
      </dgm:t>
    </dgm:pt>
    <dgm:pt modelId="{47882E4D-F467-4A0B-8061-8EFD7AAC22FE}">
      <dgm:prSet/>
      <dgm:spPr/>
      <dgm:t>
        <a:bodyPr/>
        <a:lstStyle/>
        <a:p>
          <a:r>
            <a:rPr lang="en-US" i="1"/>
            <a:t>(Tarrant, 2021)</a:t>
          </a:r>
          <a:endParaRPr lang="en-US"/>
        </a:p>
      </dgm:t>
    </dgm:pt>
    <dgm:pt modelId="{FA7E1504-DA5E-4816-8995-0DE910482F87}" type="parTrans" cxnId="{60E88A87-A271-435E-89E8-B6CCD9339689}">
      <dgm:prSet/>
      <dgm:spPr/>
      <dgm:t>
        <a:bodyPr/>
        <a:lstStyle/>
        <a:p>
          <a:endParaRPr lang="en-US"/>
        </a:p>
      </dgm:t>
    </dgm:pt>
    <dgm:pt modelId="{76FBCF5C-2B90-4BE5-BF5C-729C2E956E1C}" type="sibTrans" cxnId="{60E88A87-A271-435E-89E8-B6CCD9339689}">
      <dgm:prSet/>
      <dgm:spPr/>
      <dgm:t>
        <a:bodyPr/>
        <a:lstStyle/>
        <a:p>
          <a:endParaRPr lang="en-US"/>
        </a:p>
      </dgm:t>
    </dgm:pt>
    <dgm:pt modelId="{8CC6E79D-D13E-4CC6-9B0E-C915FDD7B802}" type="pres">
      <dgm:prSet presAssocID="{C29CA62D-C582-4DE1-A0CB-CFE321D5E65C}" presName="root" presStyleCnt="0">
        <dgm:presLayoutVars>
          <dgm:dir/>
          <dgm:resizeHandles val="exact"/>
        </dgm:presLayoutVars>
      </dgm:prSet>
      <dgm:spPr/>
    </dgm:pt>
    <dgm:pt modelId="{A6B18902-CFA6-4524-AAE6-09A192D27AA6}" type="pres">
      <dgm:prSet presAssocID="{7EC18AC6-C6E4-43F5-8648-1531B518B344}" presName="compNode" presStyleCnt="0"/>
      <dgm:spPr/>
    </dgm:pt>
    <dgm:pt modelId="{70D10115-12F0-4F6A-98F2-643CF7029DBA}" type="pres">
      <dgm:prSet presAssocID="{7EC18AC6-C6E4-43F5-8648-1531B518B344}" presName="bgRect" presStyleLbl="bgShp" presStyleIdx="0" presStyleCnt="5"/>
      <dgm:spPr/>
    </dgm:pt>
    <dgm:pt modelId="{1E957F01-31F8-4E76-AA2B-D513BFB813B8}" type="pres">
      <dgm:prSet presAssocID="{7EC18AC6-C6E4-43F5-8648-1531B518B34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9159E02E-359F-4C6B-B7FE-6AA785452892}" type="pres">
      <dgm:prSet presAssocID="{7EC18AC6-C6E4-43F5-8648-1531B518B344}" presName="spaceRect" presStyleCnt="0"/>
      <dgm:spPr/>
    </dgm:pt>
    <dgm:pt modelId="{3DB94409-69A0-43B5-BA51-04FB637A5089}" type="pres">
      <dgm:prSet presAssocID="{7EC18AC6-C6E4-43F5-8648-1531B518B344}" presName="parTx" presStyleLbl="revTx" presStyleIdx="0" presStyleCnt="5">
        <dgm:presLayoutVars>
          <dgm:chMax val="0"/>
          <dgm:chPref val="0"/>
        </dgm:presLayoutVars>
      </dgm:prSet>
      <dgm:spPr/>
    </dgm:pt>
    <dgm:pt modelId="{0DFBC685-C4A8-42E0-BA7E-9280EF068E1D}" type="pres">
      <dgm:prSet presAssocID="{505BDEDF-83B5-4C2A-ABEE-D0575D48CB31}" presName="sibTrans" presStyleCnt="0"/>
      <dgm:spPr/>
    </dgm:pt>
    <dgm:pt modelId="{3179442F-AFC5-4BA3-A3A5-8903BEDEA0FA}" type="pres">
      <dgm:prSet presAssocID="{9D4A8A20-CEC1-4637-93E6-EDD68BC614E2}" presName="compNode" presStyleCnt="0"/>
      <dgm:spPr/>
    </dgm:pt>
    <dgm:pt modelId="{8CA4F1E9-69A0-4A14-9949-E3A9A9460288}" type="pres">
      <dgm:prSet presAssocID="{9D4A8A20-CEC1-4637-93E6-EDD68BC614E2}" presName="bgRect" presStyleLbl="bgShp" presStyleIdx="1" presStyleCnt="5"/>
      <dgm:spPr/>
    </dgm:pt>
    <dgm:pt modelId="{285E08EE-4963-435A-B064-DD5A08675759}" type="pres">
      <dgm:prSet presAssocID="{9D4A8A20-CEC1-4637-93E6-EDD68BC614E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C21EB592-988B-4AA5-A8A9-10EBE4FAFE1B}" type="pres">
      <dgm:prSet presAssocID="{9D4A8A20-CEC1-4637-93E6-EDD68BC614E2}" presName="spaceRect" presStyleCnt="0"/>
      <dgm:spPr/>
    </dgm:pt>
    <dgm:pt modelId="{72F11AE7-38B1-460B-829F-F27559E5C946}" type="pres">
      <dgm:prSet presAssocID="{9D4A8A20-CEC1-4637-93E6-EDD68BC614E2}" presName="parTx" presStyleLbl="revTx" presStyleIdx="1" presStyleCnt="5">
        <dgm:presLayoutVars>
          <dgm:chMax val="0"/>
          <dgm:chPref val="0"/>
        </dgm:presLayoutVars>
      </dgm:prSet>
      <dgm:spPr/>
    </dgm:pt>
    <dgm:pt modelId="{081D35E1-8A80-4CF5-B6E3-9FA7A797AC16}" type="pres">
      <dgm:prSet presAssocID="{EFF1BC44-25C9-4B65-8F20-7E1C0E2CA95C}" presName="sibTrans" presStyleCnt="0"/>
      <dgm:spPr/>
    </dgm:pt>
    <dgm:pt modelId="{5DAC6F0E-679E-4CEB-AF99-5E69B3A98C5B}" type="pres">
      <dgm:prSet presAssocID="{8B3A07C0-1D1F-4884-A7D5-A365D9CC558E}" presName="compNode" presStyleCnt="0"/>
      <dgm:spPr/>
    </dgm:pt>
    <dgm:pt modelId="{39608247-5B07-4FF4-8649-1025453B25AD}" type="pres">
      <dgm:prSet presAssocID="{8B3A07C0-1D1F-4884-A7D5-A365D9CC558E}" presName="bgRect" presStyleLbl="bgShp" presStyleIdx="2" presStyleCnt="5"/>
      <dgm:spPr/>
    </dgm:pt>
    <dgm:pt modelId="{6999D108-7D4B-4E7C-90D0-B498347018BD}" type="pres">
      <dgm:prSet presAssocID="{8B3A07C0-1D1F-4884-A7D5-A365D9CC558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25CA4B6-7335-4967-A496-B6410B7E7343}" type="pres">
      <dgm:prSet presAssocID="{8B3A07C0-1D1F-4884-A7D5-A365D9CC558E}" presName="spaceRect" presStyleCnt="0"/>
      <dgm:spPr/>
    </dgm:pt>
    <dgm:pt modelId="{510BF00B-BF3D-466E-9C80-19CA01FC70D9}" type="pres">
      <dgm:prSet presAssocID="{8B3A07C0-1D1F-4884-A7D5-A365D9CC558E}" presName="parTx" presStyleLbl="revTx" presStyleIdx="2" presStyleCnt="5">
        <dgm:presLayoutVars>
          <dgm:chMax val="0"/>
          <dgm:chPref val="0"/>
        </dgm:presLayoutVars>
      </dgm:prSet>
      <dgm:spPr/>
    </dgm:pt>
    <dgm:pt modelId="{4B904C50-7F58-49D3-B826-85ABBB3D5BA4}" type="pres">
      <dgm:prSet presAssocID="{09295A72-8833-4383-9FCB-1A411E1F7601}" presName="sibTrans" presStyleCnt="0"/>
      <dgm:spPr/>
    </dgm:pt>
    <dgm:pt modelId="{44276686-5C10-4385-A04E-9BABF7271842}" type="pres">
      <dgm:prSet presAssocID="{A432BC98-7A10-4879-8D61-92990E9EC121}" presName="compNode" presStyleCnt="0"/>
      <dgm:spPr/>
    </dgm:pt>
    <dgm:pt modelId="{EE63CED2-8D9C-4484-A7C7-264D1D70AAF3}" type="pres">
      <dgm:prSet presAssocID="{A432BC98-7A10-4879-8D61-92990E9EC121}" presName="bgRect" presStyleLbl="bgShp" presStyleIdx="3" presStyleCnt="5"/>
      <dgm:spPr/>
    </dgm:pt>
    <dgm:pt modelId="{2D6803B4-0075-493F-A9DF-B960F09709DB}" type="pres">
      <dgm:prSet presAssocID="{A432BC98-7A10-4879-8D61-92990E9EC12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D664566-9DE8-4EA9-A8BC-78AA00C150A5}" type="pres">
      <dgm:prSet presAssocID="{A432BC98-7A10-4879-8D61-92990E9EC121}" presName="spaceRect" presStyleCnt="0"/>
      <dgm:spPr/>
    </dgm:pt>
    <dgm:pt modelId="{5CF25DE2-4D6B-4524-BE7D-0C38B71DF298}" type="pres">
      <dgm:prSet presAssocID="{A432BC98-7A10-4879-8D61-92990E9EC121}" presName="parTx" presStyleLbl="revTx" presStyleIdx="3" presStyleCnt="5">
        <dgm:presLayoutVars>
          <dgm:chMax val="0"/>
          <dgm:chPref val="0"/>
        </dgm:presLayoutVars>
      </dgm:prSet>
      <dgm:spPr/>
    </dgm:pt>
    <dgm:pt modelId="{C2826463-01FA-4EFA-9F55-06278DC356F3}" type="pres">
      <dgm:prSet presAssocID="{A8FBF304-9D3D-48AC-BC28-77D2D4004CCD}" presName="sibTrans" presStyleCnt="0"/>
      <dgm:spPr/>
    </dgm:pt>
    <dgm:pt modelId="{D408CC2D-EDB0-4334-B63D-66F4258DE876}" type="pres">
      <dgm:prSet presAssocID="{47882E4D-F467-4A0B-8061-8EFD7AAC22FE}" presName="compNode" presStyleCnt="0"/>
      <dgm:spPr/>
    </dgm:pt>
    <dgm:pt modelId="{7233482D-E360-4B52-86D7-963F3EABBFC3}" type="pres">
      <dgm:prSet presAssocID="{47882E4D-F467-4A0B-8061-8EFD7AAC22FE}" presName="bgRect" presStyleLbl="bgShp" presStyleIdx="4" presStyleCnt="5"/>
      <dgm:spPr/>
    </dgm:pt>
    <dgm:pt modelId="{85BCAFE9-2ABB-48C9-8342-E7E75EC1ABFA}" type="pres">
      <dgm:prSet presAssocID="{47882E4D-F467-4A0B-8061-8EFD7AAC22F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8698C948-F71C-4F14-8D4D-7729850684AE}" type="pres">
      <dgm:prSet presAssocID="{47882E4D-F467-4A0B-8061-8EFD7AAC22FE}" presName="spaceRect" presStyleCnt="0"/>
      <dgm:spPr/>
    </dgm:pt>
    <dgm:pt modelId="{77575F51-7A72-4366-9249-487C8A7FD5B2}" type="pres">
      <dgm:prSet presAssocID="{47882E4D-F467-4A0B-8061-8EFD7AAC22FE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17ED2C0F-D1F2-4803-87B3-CD62E9BB5EC5}" type="presOf" srcId="{47882E4D-F467-4A0B-8061-8EFD7AAC22FE}" destId="{77575F51-7A72-4366-9249-487C8A7FD5B2}" srcOrd="0" destOrd="0" presId="urn:microsoft.com/office/officeart/2018/2/layout/IconVerticalSolidList"/>
    <dgm:cxn modelId="{A9D22016-4812-40E6-B75A-E7E5F7D06726}" type="presOf" srcId="{A432BC98-7A10-4879-8D61-92990E9EC121}" destId="{5CF25DE2-4D6B-4524-BE7D-0C38B71DF298}" srcOrd="0" destOrd="0" presId="urn:microsoft.com/office/officeart/2018/2/layout/IconVerticalSolidList"/>
    <dgm:cxn modelId="{0B337B25-5741-4DFD-8E90-CBEAC4FAA5E2}" srcId="{C29CA62D-C582-4DE1-A0CB-CFE321D5E65C}" destId="{9D4A8A20-CEC1-4637-93E6-EDD68BC614E2}" srcOrd="1" destOrd="0" parTransId="{B5D53EED-40CE-4653-8BEE-68229B249D48}" sibTransId="{EFF1BC44-25C9-4B65-8F20-7E1C0E2CA95C}"/>
    <dgm:cxn modelId="{C5677A29-EC4A-4BCB-B005-CB478C6C9D99}" type="presOf" srcId="{8B3A07C0-1D1F-4884-A7D5-A365D9CC558E}" destId="{510BF00B-BF3D-466E-9C80-19CA01FC70D9}" srcOrd="0" destOrd="0" presId="urn:microsoft.com/office/officeart/2018/2/layout/IconVerticalSolidList"/>
    <dgm:cxn modelId="{C3B3883A-B63C-47BC-9E67-9452B046C77C}" srcId="{C29CA62D-C582-4DE1-A0CB-CFE321D5E65C}" destId="{A432BC98-7A10-4879-8D61-92990E9EC121}" srcOrd="3" destOrd="0" parTransId="{FE454C66-0E92-4866-ABFA-15B318BE48EE}" sibTransId="{A8FBF304-9D3D-48AC-BC28-77D2D4004CCD}"/>
    <dgm:cxn modelId="{14165E4A-DA6C-4885-81D7-1EB1663F581C}" type="presOf" srcId="{C29CA62D-C582-4DE1-A0CB-CFE321D5E65C}" destId="{8CC6E79D-D13E-4CC6-9B0E-C915FDD7B802}" srcOrd="0" destOrd="0" presId="urn:microsoft.com/office/officeart/2018/2/layout/IconVerticalSolidList"/>
    <dgm:cxn modelId="{57D21D7A-4C0C-4D59-B060-4AB156D3F18B}" srcId="{C29CA62D-C582-4DE1-A0CB-CFE321D5E65C}" destId="{7EC18AC6-C6E4-43F5-8648-1531B518B344}" srcOrd="0" destOrd="0" parTransId="{47F7282C-53FD-4AB0-A964-E0EAD5FC29F8}" sibTransId="{505BDEDF-83B5-4C2A-ABEE-D0575D48CB31}"/>
    <dgm:cxn modelId="{60E88A87-A271-435E-89E8-B6CCD9339689}" srcId="{C29CA62D-C582-4DE1-A0CB-CFE321D5E65C}" destId="{47882E4D-F467-4A0B-8061-8EFD7AAC22FE}" srcOrd="4" destOrd="0" parTransId="{FA7E1504-DA5E-4816-8995-0DE910482F87}" sibTransId="{76FBCF5C-2B90-4BE5-BF5C-729C2E956E1C}"/>
    <dgm:cxn modelId="{A2FC038D-007F-4D81-97BB-04151ACECC57}" type="presOf" srcId="{7EC18AC6-C6E4-43F5-8648-1531B518B344}" destId="{3DB94409-69A0-43B5-BA51-04FB637A5089}" srcOrd="0" destOrd="0" presId="urn:microsoft.com/office/officeart/2018/2/layout/IconVerticalSolidList"/>
    <dgm:cxn modelId="{C2CBFD99-9482-4C7F-A639-7D5DC2C9A578}" type="presOf" srcId="{9D4A8A20-CEC1-4637-93E6-EDD68BC614E2}" destId="{72F11AE7-38B1-460B-829F-F27559E5C946}" srcOrd="0" destOrd="0" presId="urn:microsoft.com/office/officeart/2018/2/layout/IconVerticalSolidList"/>
    <dgm:cxn modelId="{CE4CF8B3-BFAC-4ED9-8B45-9B24CE1A7C1A}" srcId="{C29CA62D-C582-4DE1-A0CB-CFE321D5E65C}" destId="{8B3A07C0-1D1F-4884-A7D5-A365D9CC558E}" srcOrd="2" destOrd="0" parTransId="{207C8928-43E6-48E3-9086-65AD79D44DED}" sibTransId="{09295A72-8833-4383-9FCB-1A411E1F7601}"/>
    <dgm:cxn modelId="{86B0FBE5-7671-4F09-8AB4-3BF4A52DE139}" type="presParOf" srcId="{8CC6E79D-D13E-4CC6-9B0E-C915FDD7B802}" destId="{A6B18902-CFA6-4524-AAE6-09A192D27AA6}" srcOrd="0" destOrd="0" presId="urn:microsoft.com/office/officeart/2018/2/layout/IconVerticalSolidList"/>
    <dgm:cxn modelId="{382901DC-712D-4902-BB62-030774213A1F}" type="presParOf" srcId="{A6B18902-CFA6-4524-AAE6-09A192D27AA6}" destId="{70D10115-12F0-4F6A-98F2-643CF7029DBA}" srcOrd="0" destOrd="0" presId="urn:microsoft.com/office/officeart/2018/2/layout/IconVerticalSolidList"/>
    <dgm:cxn modelId="{D2EDD1B2-06B1-4B4E-A5FA-80F34B981D83}" type="presParOf" srcId="{A6B18902-CFA6-4524-AAE6-09A192D27AA6}" destId="{1E957F01-31F8-4E76-AA2B-D513BFB813B8}" srcOrd="1" destOrd="0" presId="urn:microsoft.com/office/officeart/2018/2/layout/IconVerticalSolidList"/>
    <dgm:cxn modelId="{2599018B-D941-4641-8C4B-B115B0FB8152}" type="presParOf" srcId="{A6B18902-CFA6-4524-AAE6-09A192D27AA6}" destId="{9159E02E-359F-4C6B-B7FE-6AA785452892}" srcOrd="2" destOrd="0" presId="urn:microsoft.com/office/officeart/2018/2/layout/IconVerticalSolidList"/>
    <dgm:cxn modelId="{C4322CFB-10BD-4336-9C72-0C4CC8248129}" type="presParOf" srcId="{A6B18902-CFA6-4524-AAE6-09A192D27AA6}" destId="{3DB94409-69A0-43B5-BA51-04FB637A5089}" srcOrd="3" destOrd="0" presId="urn:microsoft.com/office/officeart/2018/2/layout/IconVerticalSolidList"/>
    <dgm:cxn modelId="{FEB41863-87B5-4851-8C42-79D6BF554441}" type="presParOf" srcId="{8CC6E79D-D13E-4CC6-9B0E-C915FDD7B802}" destId="{0DFBC685-C4A8-42E0-BA7E-9280EF068E1D}" srcOrd="1" destOrd="0" presId="urn:microsoft.com/office/officeart/2018/2/layout/IconVerticalSolidList"/>
    <dgm:cxn modelId="{2F21FF87-1F41-4522-852F-142340C6D4E7}" type="presParOf" srcId="{8CC6E79D-D13E-4CC6-9B0E-C915FDD7B802}" destId="{3179442F-AFC5-4BA3-A3A5-8903BEDEA0FA}" srcOrd="2" destOrd="0" presId="urn:microsoft.com/office/officeart/2018/2/layout/IconVerticalSolidList"/>
    <dgm:cxn modelId="{2053C589-F439-48A1-8A7C-E23AB34568CA}" type="presParOf" srcId="{3179442F-AFC5-4BA3-A3A5-8903BEDEA0FA}" destId="{8CA4F1E9-69A0-4A14-9949-E3A9A9460288}" srcOrd="0" destOrd="0" presId="urn:microsoft.com/office/officeart/2018/2/layout/IconVerticalSolidList"/>
    <dgm:cxn modelId="{CBE49111-7B48-4B67-8EEF-ED83DB7F3ADD}" type="presParOf" srcId="{3179442F-AFC5-4BA3-A3A5-8903BEDEA0FA}" destId="{285E08EE-4963-435A-B064-DD5A08675759}" srcOrd="1" destOrd="0" presId="urn:microsoft.com/office/officeart/2018/2/layout/IconVerticalSolidList"/>
    <dgm:cxn modelId="{A66FE3AB-AC4D-4E9A-9FA4-91D06010E132}" type="presParOf" srcId="{3179442F-AFC5-4BA3-A3A5-8903BEDEA0FA}" destId="{C21EB592-988B-4AA5-A8A9-10EBE4FAFE1B}" srcOrd="2" destOrd="0" presId="urn:microsoft.com/office/officeart/2018/2/layout/IconVerticalSolidList"/>
    <dgm:cxn modelId="{241E0EE1-473E-4516-B486-01D2B9591CFB}" type="presParOf" srcId="{3179442F-AFC5-4BA3-A3A5-8903BEDEA0FA}" destId="{72F11AE7-38B1-460B-829F-F27559E5C946}" srcOrd="3" destOrd="0" presId="urn:microsoft.com/office/officeart/2018/2/layout/IconVerticalSolidList"/>
    <dgm:cxn modelId="{FAB7D798-B32E-4212-BE64-083D7D96ACD2}" type="presParOf" srcId="{8CC6E79D-D13E-4CC6-9B0E-C915FDD7B802}" destId="{081D35E1-8A80-4CF5-B6E3-9FA7A797AC16}" srcOrd="3" destOrd="0" presId="urn:microsoft.com/office/officeart/2018/2/layout/IconVerticalSolidList"/>
    <dgm:cxn modelId="{744CF7A2-8EEA-4D83-A8C7-2CF65E5F2984}" type="presParOf" srcId="{8CC6E79D-D13E-4CC6-9B0E-C915FDD7B802}" destId="{5DAC6F0E-679E-4CEB-AF99-5E69B3A98C5B}" srcOrd="4" destOrd="0" presId="urn:microsoft.com/office/officeart/2018/2/layout/IconVerticalSolidList"/>
    <dgm:cxn modelId="{C0B95A6E-8D9A-42DE-806C-AD72B8F445BF}" type="presParOf" srcId="{5DAC6F0E-679E-4CEB-AF99-5E69B3A98C5B}" destId="{39608247-5B07-4FF4-8649-1025453B25AD}" srcOrd="0" destOrd="0" presId="urn:microsoft.com/office/officeart/2018/2/layout/IconVerticalSolidList"/>
    <dgm:cxn modelId="{FFE578FD-9BC0-4DDC-91A3-8E3910625FD5}" type="presParOf" srcId="{5DAC6F0E-679E-4CEB-AF99-5E69B3A98C5B}" destId="{6999D108-7D4B-4E7C-90D0-B498347018BD}" srcOrd="1" destOrd="0" presId="urn:microsoft.com/office/officeart/2018/2/layout/IconVerticalSolidList"/>
    <dgm:cxn modelId="{A15EC19A-54E1-4903-B2E8-95C7C3A54FE6}" type="presParOf" srcId="{5DAC6F0E-679E-4CEB-AF99-5E69B3A98C5B}" destId="{C25CA4B6-7335-4967-A496-B6410B7E7343}" srcOrd="2" destOrd="0" presId="urn:microsoft.com/office/officeart/2018/2/layout/IconVerticalSolidList"/>
    <dgm:cxn modelId="{A8C2A711-9079-48FA-B71C-52171E65BDD7}" type="presParOf" srcId="{5DAC6F0E-679E-4CEB-AF99-5E69B3A98C5B}" destId="{510BF00B-BF3D-466E-9C80-19CA01FC70D9}" srcOrd="3" destOrd="0" presId="urn:microsoft.com/office/officeart/2018/2/layout/IconVerticalSolidList"/>
    <dgm:cxn modelId="{6FD1A4BF-C1DF-4258-BAD9-433D340F33F7}" type="presParOf" srcId="{8CC6E79D-D13E-4CC6-9B0E-C915FDD7B802}" destId="{4B904C50-7F58-49D3-B826-85ABBB3D5BA4}" srcOrd="5" destOrd="0" presId="urn:microsoft.com/office/officeart/2018/2/layout/IconVerticalSolidList"/>
    <dgm:cxn modelId="{6B9A9262-B5A5-4589-B4D1-F794A40906F0}" type="presParOf" srcId="{8CC6E79D-D13E-4CC6-9B0E-C915FDD7B802}" destId="{44276686-5C10-4385-A04E-9BABF7271842}" srcOrd="6" destOrd="0" presId="urn:microsoft.com/office/officeart/2018/2/layout/IconVerticalSolidList"/>
    <dgm:cxn modelId="{84A2527F-41B7-4FE3-93B0-EB1DB4C6716D}" type="presParOf" srcId="{44276686-5C10-4385-A04E-9BABF7271842}" destId="{EE63CED2-8D9C-4484-A7C7-264D1D70AAF3}" srcOrd="0" destOrd="0" presId="urn:microsoft.com/office/officeart/2018/2/layout/IconVerticalSolidList"/>
    <dgm:cxn modelId="{008E3674-8799-4842-90DC-7140F7A24303}" type="presParOf" srcId="{44276686-5C10-4385-A04E-9BABF7271842}" destId="{2D6803B4-0075-493F-A9DF-B960F09709DB}" srcOrd="1" destOrd="0" presId="urn:microsoft.com/office/officeart/2018/2/layout/IconVerticalSolidList"/>
    <dgm:cxn modelId="{320A7B54-F4C6-4C93-AD3B-BB9D54432923}" type="presParOf" srcId="{44276686-5C10-4385-A04E-9BABF7271842}" destId="{6D664566-9DE8-4EA9-A8BC-78AA00C150A5}" srcOrd="2" destOrd="0" presId="urn:microsoft.com/office/officeart/2018/2/layout/IconVerticalSolidList"/>
    <dgm:cxn modelId="{02069B05-CC68-4888-ADC3-D87570D315AD}" type="presParOf" srcId="{44276686-5C10-4385-A04E-9BABF7271842}" destId="{5CF25DE2-4D6B-4524-BE7D-0C38B71DF298}" srcOrd="3" destOrd="0" presId="urn:microsoft.com/office/officeart/2018/2/layout/IconVerticalSolidList"/>
    <dgm:cxn modelId="{965C87A1-8680-4140-B475-759AB0C70514}" type="presParOf" srcId="{8CC6E79D-D13E-4CC6-9B0E-C915FDD7B802}" destId="{C2826463-01FA-4EFA-9F55-06278DC356F3}" srcOrd="7" destOrd="0" presId="urn:microsoft.com/office/officeart/2018/2/layout/IconVerticalSolidList"/>
    <dgm:cxn modelId="{59DE706A-AC5B-4B39-9D1B-48BC43FE16F4}" type="presParOf" srcId="{8CC6E79D-D13E-4CC6-9B0E-C915FDD7B802}" destId="{D408CC2D-EDB0-4334-B63D-66F4258DE876}" srcOrd="8" destOrd="0" presId="urn:microsoft.com/office/officeart/2018/2/layout/IconVerticalSolidList"/>
    <dgm:cxn modelId="{272D74E5-93ED-4C06-A9E7-D31DE03AF1A1}" type="presParOf" srcId="{D408CC2D-EDB0-4334-B63D-66F4258DE876}" destId="{7233482D-E360-4B52-86D7-963F3EABBFC3}" srcOrd="0" destOrd="0" presId="urn:microsoft.com/office/officeart/2018/2/layout/IconVerticalSolidList"/>
    <dgm:cxn modelId="{52FDE81D-8788-4C0B-8240-4810716C332C}" type="presParOf" srcId="{D408CC2D-EDB0-4334-B63D-66F4258DE876}" destId="{85BCAFE9-2ABB-48C9-8342-E7E75EC1ABFA}" srcOrd="1" destOrd="0" presId="urn:microsoft.com/office/officeart/2018/2/layout/IconVerticalSolidList"/>
    <dgm:cxn modelId="{EA30113F-6811-4CBA-A7A9-0C5C9446536F}" type="presParOf" srcId="{D408CC2D-EDB0-4334-B63D-66F4258DE876}" destId="{8698C948-F71C-4F14-8D4D-7729850684AE}" srcOrd="2" destOrd="0" presId="urn:microsoft.com/office/officeart/2018/2/layout/IconVerticalSolidList"/>
    <dgm:cxn modelId="{218A1696-CE00-4794-AAE0-D8F812685EE8}" type="presParOf" srcId="{D408CC2D-EDB0-4334-B63D-66F4258DE876}" destId="{77575F51-7A72-4366-9249-487C8A7FD5B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7D6BFD1-B57C-478D-BC7B-932F8A4806D1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8EE3A4E-54EA-4F7D-B409-99C7F5033607}">
      <dgm:prSet/>
      <dgm:spPr/>
      <dgm:t>
        <a:bodyPr/>
        <a:lstStyle/>
        <a:p>
          <a:r>
            <a:rPr lang="en-US"/>
            <a:t>Forming – Team members meet, learn their roles, and establish expectations.</a:t>
          </a:r>
          <a:br>
            <a:rPr lang="en-US"/>
          </a:br>
          <a:r>
            <a:rPr lang="en-US"/>
            <a:t>How this helps: Encourages clarity about responsibilities in health and social care.</a:t>
          </a:r>
        </a:p>
      </dgm:t>
    </dgm:pt>
    <dgm:pt modelId="{F744561D-3A20-41F9-8CCD-1A5EAF33F870}" type="parTrans" cxnId="{3900B59B-B71D-41BD-8C12-75F551B9222C}">
      <dgm:prSet/>
      <dgm:spPr/>
      <dgm:t>
        <a:bodyPr/>
        <a:lstStyle/>
        <a:p>
          <a:endParaRPr lang="en-US"/>
        </a:p>
      </dgm:t>
    </dgm:pt>
    <dgm:pt modelId="{FA23E19E-A885-43F8-A6D4-34CB9166F6D1}" type="sibTrans" cxnId="{3900B59B-B71D-41BD-8C12-75F551B9222C}">
      <dgm:prSet phldrT="01" phldr="0"/>
      <dgm:spPr/>
    </dgm:pt>
    <dgm:pt modelId="{164C7DED-CC2B-4687-9BA7-342302788DD0}">
      <dgm:prSet/>
      <dgm:spPr/>
      <dgm:t>
        <a:bodyPr/>
        <a:lstStyle/>
        <a:p>
          <a:r>
            <a:rPr lang="en-US"/>
            <a:t>Storming – Conflicts or disagreements may arise as everyone adjusts.</a:t>
          </a:r>
          <a:br>
            <a:rPr lang="en-US"/>
          </a:br>
          <a:r>
            <a:rPr lang="en-US"/>
            <a:t>Practice example: Professionals negotiate care priorities for a patient with multiple needs.</a:t>
          </a:r>
        </a:p>
      </dgm:t>
    </dgm:pt>
    <dgm:pt modelId="{BFA9E5F0-6236-42B5-B4EC-C8D487E03E52}" type="parTrans" cxnId="{33FEF5CB-5FCC-47D8-9841-93EA3426C8B3}">
      <dgm:prSet/>
      <dgm:spPr/>
      <dgm:t>
        <a:bodyPr/>
        <a:lstStyle/>
        <a:p>
          <a:endParaRPr lang="en-US"/>
        </a:p>
      </dgm:t>
    </dgm:pt>
    <dgm:pt modelId="{C8548795-8717-4DEC-8CB3-C4D4F5155000}" type="sibTrans" cxnId="{33FEF5CB-5FCC-47D8-9841-93EA3426C8B3}">
      <dgm:prSet phldrT="02" phldr="0"/>
      <dgm:spPr/>
    </dgm:pt>
    <dgm:pt modelId="{18C4A0DC-C46F-41F4-8BEE-0D2DAB8443EA}">
      <dgm:prSet/>
      <dgm:spPr/>
      <dgm:t>
        <a:bodyPr/>
        <a:lstStyle/>
        <a:p>
          <a:r>
            <a:rPr lang="en-US"/>
            <a:t>Norming – Team members build trust, communicate better, and start collaborating effectively.</a:t>
          </a:r>
        </a:p>
      </dgm:t>
    </dgm:pt>
    <dgm:pt modelId="{A7F999DB-1562-41B8-94CC-011D2E6AB766}" type="parTrans" cxnId="{547250EA-5769-4B5D-8D2A-F2F095C1A816}">
      <dgm:prSet/>
      <dgm:spPr/>
      <dgm:t>
        <a:bodyPr/>
        <a:lstStyle/>
        <a:p>
          <a:endParaRPr lang="en-US"/>
        </a:p>
      </dgm:t>
    </dgm:pt>
    <dgm:pt modelId="{12000BD1-5717-4D38-AB94-0CD19EC3B1AF}" type="sibTrans" cxnId="{547250EA-5769-4B5D-8D2A-F2F095C1A816}">
      <dgm:prSet phldrT="03" phldr="0"/>
      <dgm:spPr/>
    </dgm:pt>
    <dgm:pt modelId="{E252EE09-3D0D-4B88-9FF8-6D194EA649D2}">
      <dgm:prSet/>
      <dgm:spPr/>
      <dgm:t>
        <a:bodyPr/>
        <a:lstStyle/>
        <a:p>
          <a:r>
            <a:rPr lang="en-US"/>
            <a:t>Performing – The team operates smoothly with shared goals and high effectiveness.</a:t>
          </a:r>
          <a:br>
            <a:rPr lang="en-US"/>
          </a:br>
          <a:r>
            <a:rPr lang="en-US"/>
            <a:t>Outcome in care: Safe, coordinated, person‑centred care delivery.</a:t>
          </a:r>
        </a:p>
      </dgm:t>
    </dgm:pt>
    <dgm:pt modelId="{F0E6675D-D5D2-4E60-A76F-0A3C17F2F80D}" type="parTrans" cxnId="{7BAFFC70-8041-4215-B71A-B8125C88E342}">
      <dgm:prSet/>
      <dgm:spPr/>
      <dgm:t>
        <a:bodyPr/>
        <a:lstStyle/>
        <a:p>
          <a:endParaRPr lang="en-US"/>
        </a:p>
      </dgm:t>
    </dgm:pt>
    <dgm:pt modelId="{1E69ED14-CFF2-482F-B253-3C2FF8E61004}" type="sibTrans" cxnId="{7BAFFC70-8041-4215-B71A-B8125C88E342}">
      <dgm:prSet phldrT="04" phldr="0"/>
      <dgm:spPr/>
    </dgm:pt>
    <dgm:pt modelId="{E8669B16-5232-4FC2-A529-76EE3EE31C8A}">
      <dgm:prSet/>
      <dgm:spPr/>
      <dgm:t>
        <a:bodyPr/>
        <a:lstStyle/>
        <a:p>
          <a:r>
            <a:rPr lang="en-US"/>
            <a:t>(Tuckman, 1965)</a:t>
          </a:r>
        </a:p>
      </dgm:t>
    </dgm:pt>
    <dgm:pt modelId="{D5B4DDF1-01BC-4DC1-8E02-B00556CD0DF5}" type="parTrans" cxnId="{848D7848-095D-46B9-92A7-D46542B3B830}">
      <dgm:prSet/>
      <dgm:spPr/>
      <dgm:t>
        <a:bodyPr/>
        <a:lstStyle/>
        <a:p>
          <a:endParaRPr lang="en-US"/>
        </a:p>
      </dgm:t>
    </dgm:pt>
    <dgm:pt modelId="{E8A42CD4-FCDC-4849-9C7B-ADFB1413D8F0}" type="sibTrans" cxnId="{848D7848-095D-46B9-92A7-D46542B3B830}">
      <dgm:prSet phldrT="05" phldr="0"/>
      <dgm:spPr/>
    </dgm:pt>
    <dgm:pt modelId="{D38302C6-725D-49DC-9675-97246B04FAA2}" type="pres">
      <dgm:prSet presAssocID="{67D6BFD1-B57C-478D-BC7B-932F8A4806D1}" presName="diagram" presStyleCnt="0">
        <dgm:presLayoutVars>
          <dgm:dir/>
          <dgm:resizeHandles val="exact"/>
        </dgm:presLayoutVars>
      </dgm:prSet>
      <dgm:spPr/>
    </dgm:pt>
    <dgm:pt modelId="{2B425581-2FC8-411F-A0ED-06C849BF90FF}" type="pres">
      <dgm:prSet presAssocID="{E8EE3A4E-54EA-4F7D-B409-99C7F5033607}" presName="node" presStyleLbl="node1" presStyleIdx="0" presStyleCnt="5">
        <dgm:presLayoutVars>
          <dgm:bulletEnabled val="1"/>
        </dgm:presLayoutVars>
      </dgm:prSet>
      <dgm:spPr/>
    </dgm:pt>
    <dgm:pt modelId="{1E685F77-5FEE-4C10-B4B2-530794A49CB9}" type="pres">
      <dgm:prSet presAssocID="{FA23E19E-A885-43F8-A6D4-34CB9166F6D1}" presName="sibTrans" presStyleCnt="0"/>
      <dgm:spPr/>
    </dgm:pt>
    <dgm:pt modelId="{C8E39CAB-D8F6-4BC7-BC59-74DC520D1F88}" type="pres">
      <dgm:prSet presAssocID="{164C7DED-CC2B-4687-9BA7-342302788DD0}" presName="node" presStyleLbl="node1" presStyleIdx="1" presStyleCnt="5">
        <dgm:presLayoutVars>
          <dgm:bulletEnabled val="1"/>
        </dgm:presLayoutVars>
      </dgm:prSet>
      <dgm:spPr/>
    </dgm:pt>
    <dgm:pt modelId="{030DEFB3-A585-4FB6-91C9-B6FBFBBB6629}" type="pres">
      <dgm:prSet presAssocID="{C8548795-8717-4DEC-8CB3-C4D4F5155000}" presName="sibTrans" presStyleCnt="0"/>
      <dgm:spPr/>
    </dgm:pt>
    <dgm:pt modelId="{55DCEF18-ACE4-4916-9F26-0056161003E6}" type="pres">
      <dgm:prSet presAssocID="{18C4A0DC-C46F-41F4-8BEE-0D2DAB8443EA}" presName="node" presStyleLbl="node1" presStyleIdx="2" presStyleCnt="5">
        <dgm:presLayoutVars>
          <dgm:bulletEnabled val="1"/>
        </dgm:presLayoutVars>
      </dgm:prSet>
      <dgm:spPr/>
    </dgm:pt>
    <dgm:pt modelId="{DB5D355E-07FC-403F-B363-02E917BDCD12}" type="pres">
      <dgm:prSet presAssocID="{12000BD1-5717-4D38-AB94-0CD19EC3B1AF}" presName="sibTrans" presStyleCnt="0"/>
      <dgm:spPr/>
    </dgm:pt>
    <dgm:pt modelId="{C8A21723-4AB2-4202-ADED-712AB0528AF6}" type="pres">
      <dgm:prSet presAssocID="{E252EE09-3D0D-4B88-9FF8-6D194EA649D2}" presName="node" presStyleLbl="node1" presStyleIdx="3" presStyleCnt="5">
        <dgm:presLayoutVars>
          <dgm:bulletEnabled val="1"/>
        </dgm:presLayoutVars>
      </dgm:prSet>
      <dgm:spPr/>
    </dgm:pt>
    <dgm:pt modelId="{EC5743DD-DD1E-4E16-852D-A1EDF86BA96B}" type="pres">
      <dgm:prSet presAssocID="{1E69ED14-CFF2-482F-B253-3C2FF8E61004}" presName="sibTrans" presStyleCnt="0"/>
      <dgm:spPr/>
    </dgm:pt>
    <dgm:pt modelId="{5F1E6059-597F-43E8-8E9B-E307122AF697}" type="pres">
      <dgm:prSet presAssocID="{E8669B16-5232-4FC2-A529-76EE3EE31C8A}" presName="node" presStyleLbl="node1" presStyleIdx="4" presStyleCnt="5">
        <dgm:presLayoutVars>
          <dgm:bulletEnabled val="1"/>
        </dgm:presLayoutVars>
      </dgm:prSet>
      <dgm:spPr/>
    </dgm:pt>
  </dgm:ptLst>
  <dgm:cxnLst>
    <dgm:cxn modelId="{D458DD14-5E3B-4E35-9FF1-196BE72F10D1}" type="presOf" srcId="{164C7DED-CC2B-4687-9BA7-342302788DD0}" destId="{C8E39CAB-D8F6-4BC7-BC59-74DC520D1F88}" srcOrd="0" destOrd="0" presId="urn:microsoft.com/office/officeart/2005/8/layout/default"/>
    <dgm:cxn modelId="{317C1B33-BE9A-481D-BDFD-4AB0491FD4C8}" type="presOf" srcId="{67D6BFD1-B57C-478D-BC7B-932F8A4806D1}" destId="{D38302C6-725D-49DC-9675-97246B04FAA2}" srcOrd="0" destOrd="0" presId="urn:microsoft.com/office/officeart/2005/8/layout/default"/>
    <dgm:cxn modelId="{56B9CB45-18AB-44AF-B034-70AB098333EC}" type="presOf" srcId="{E8669B16-5232-4FC2-A529-76EE3EE31C8A}" destId="{5F1E6059-597F-43E8-8E9B-E307122AF697}" srcOrd="0" destOrd="0" presId="urn:microsoft.com/office/officeart/2005/8/layout/default"/>
    <dgm:cxn modelId="{6C334647-5B06-487F-AD98-5BCA13C4D61D}" type="presOf" srcId="{E252EE09-3D0D-4B88-9FF8-6D194EA649D2}" destId="{C8A21723-4AB2-4202-ADED-712AB0528AF6}" srcOrd="0" destOrd="0" presId="urn:microsoft.com/office/officeart/2005/8/layout/default"/>
    <dgm:cxn modelId="{848D7848-095D-46B9-92A7-D46542B3B830}" srcId="{67D6BFD1-B57C-478D-BC7B-932F8A4806D1}" destId="{E8669B16-5232-4FC2-A529-76EE3EE31C8A}" srcOrd="4" destOrd="0" parTransId="{D5B4DDF1-01BC-4DC1-8E02-B00556CD0DF5}" sibTransId="{E8A42CD4-FCDC-4849-9C7B-ADFB1413D8F0}"/>
    <dgm:cxn modelId="{7BAFFC70-8041-4215-B71A-B8125C88E342}" srcId="{67D6BFD1-B57C-478D-BC7B-932F8A4806D1}" destId="{E252EE09-3D0D-4B88-9FF8-6D194EA649D2}" srcOrd="3" destOrd="0" parTransId="{F0E6675D-D5D2-4E60-A76F-0A3C17F2F80D}" sibTransId="{1E69ED14-CFF2-482F-B253-3C2FF8E61004}"/>
    <dgm:cxn modelId="{BBE4CF52-2F97-43EB-B692-168A5B8F706E}" type="presOf" srcId="{18C4A0DC-C46F-41F4-8BEE-0D2DAB8443EA}" destId="{55DCEF18-ACE4-4916-9F26-0056161003E6}" srcOrd="0" destOrd="0" presId="urn:microsoft.com/office/officeart/2005/8/layout/default"/>
    <dgm:cxn modelId="{3900B59B-B71D-41BD-8C12-75F551B9222C}" srcId="{67D6BFD1-B57C-478D-BC7B-932F8A4806D1}" destId="{E8EE3A4E-54EA-4F7D-B409-99C7F5033607}" srcOrd="0" destOrd="0" parTransId="{F744561D-3A20-41F9-8CCD-1A5EAF33F870}" sibTransId="{FA23E19E-A885-43F8-A6D4-34CB9166F6D1}"/>
    <dgm:cxn modelId="{33FEF5CB-5FCC-47D8-9841-93EA3426C8B3}" srcId="{67D6BFD1-B57C-478D-BC7B-932F8A4806D1}" destId="{164C7DED-CC2B-4687-9BA7-342302788DD0}" srcOrd="1" destOrd="0" parTransId="{BFA9E5F0-6236-42B5-B4EC-C8D487E03E52}" sibTransId="{C8548795-8717-4DEC-8CB3-C4D4F5155000}"/>
    <dgm:cxn modelId="{A5EF77E1-44B0-4F70-A5EE-051C893B1029}" type="presOf" srcId="{E8EE3A4E-54EA-4F7D-B409-99C7F5033607}" destId="{2B425581-2FC8-411F-A0ED-06C849BF90FF}" srcOrd="0" destOrd="0" presId="urn:microsoft.com/office/officeart/2005/8/layout/default"/>
    <dgm:cxn modelId="{547250EA-5769-4B5D-8D2A-F2F095C1A816}" srcId="{67D6BFD1-B57C-478D-BC7B-932F8A4806D1}" destId="{18C4A0DC-C46F-41F4-8BEE-0D2DAB8443EA}" srcOrd="2" destOrd="0" parTransId="{A7F999DB-1562-41B8-94CC-011D2E6AB766}" sibTransId="{12000BD1-5717-4D38-AB94-0CD19EC3B1AF}"/>
    <dgm:cxn modelId="{8A90DEBF-9235-41B3-ACA1-0758B3FCF93A}" type="presParOf" srcId="{D38302C6-725D-49DC-9675-97246B04FAA2}" destId="{2B425581-2FC8-411F-A0ED-06C849BF90FF}" srcOrd="0" destOrd="0" presId="urn:microsoft.com/office/officeart/2005/8/layout/default"/>
    <dgm:cxn modelId="{CAF4D5D6-900D-46DD-96AF-8531DFCC59C4}" type="presParOf" srcId="{D38302C6-725D-49DC-9675-97246B04FAA2}" destId="{1E685F77-5FEE-4C10-B4B2-530794A49CB9}" srcOrd="1" destOrd="0" presId="urn:microsoft.com/office/officeart/2005/8/layout/default"/>
    <dgm:cxn modelId="{0A769541-ACC3-4F73-90D1-491143E7F479}" type="presParOf" srcId="{D38302C6-725D-49DC-9675-97246B04FAA2}" destId="{C8E39CAB-D8F6-4BC7-BC59-74DC520D1F88}" srcOrd="2" destOrd="0" presId="urn:microsoft.com/office/officeart/2005/8/layout/default"/>
    <dgm:cxn modelId="{743E0659-9054-4E8E-ADEB-2DFDAD4967CB}" type="presParOf" srcId="{D38302C6-725D-49DC-9675-97246B04FAA2}" destId="{030DEFB3-A585-4FB6-91C9-B6FBFBBB6629}" srcOrd="3" destOrd="0" presId="urn:microsoft.com/office/officeart/2005/8/layout/default"/>
    <dgm:cxn modelId="{E224CCD6-EF1E-4944-B039-DE556699CA71}" type="presParOf" srcId="{D38302C6-725D-49DC-9675-97246B04FAA2}" destId="{55DCEF18-ACE4-4916-9F26-0056161003E6}" srcOrd="4" destOrd="0" presId="urn:microsoft.com/office/officeart/2005/8/layout/default"/>
    <dgm:cxn modelId="{089652C9-AF72-4CD3-8327-3B1AEDA5CB35}" type="presParOf" srcId="{D38302C6-725D-49DC-9675-97246B04FAA2}" destId="{DB5D355E-07FC-403F-B363-02E917BDCD12}" srcOrd="5" destOrd="0" presId="urn:microsoft.com/office/officeart/2005/8/layout/default"/>
    <dgm:cxn modelId="{E9B5A579-EACE-44CB-9025-F6EC72DA8057}" type="presParOf" srcId="{D38302C6-725D-49DC-9675-97246B04FAA2}" destId="{C8A21723-4AB2-4202-ADED-712AB0528AF6}" srcOrd="6" destOrd="0" presId="urn:microsoft.com/office/officeart/2005/8/layout/default"/>
    <dgm:cxn modelId="{DA4C7980-F64D-44C2-BB6C-0708DF806EDA}" type="presParOf" srcId="{D38302C6-725D-49DC-9675-97246B04FAA2}" destId="{EC5743DD-DD1E-4E16-852D-A1EDF86BA96B}" srcOrd="7" destOrd="0" presId="urn:microsoft.com/office/officeart/2005/8/layout/default"/>
    <dgm:cxn modelId="{1EC131E7-8F7E-4217-97F8-0C11E48ED8F5}" type="presParOf" srcId="{D38302C6-725D-49DC-9675-97246B04FAA2}" destId="{5F1E6059-597F-43E8-8E9B-E307122AF69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0B29BC-B0C3-4FE1-B7B0-BFFFF8EE99B2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373DB772-4852-4676-B288-40BAD5B4BF22}">
      <dgm:prSet/>
      <dgm:spPr/>
      <dgm:t>
        <a:bodyPr/>
        <a:lstStyle/>
        <a:p>
          <a:pPr>
            <a:defRPr cap="all"/>
          </a:pPr>
          <a:r>
            <a:rPr lang="en-US"/>
            <a:t>Teamwork is </a:t>
          </a:r>
          <a:r>
            <a:rPr lang="en-US" b="1"/>
            <a:t>critical for quality care</a:t>
          </a:r>
          <a:r>
            <a:rPr lang="en-US"/>
            <a:t>.</a:t>
          </a:r>
        </a:p>
      </dgm:t>
    </dgm:pt>
    <dgm:pt modelId="{6A775D1B-B836-459B-AD84-7B139E800844}" type="parTrans" cxnId="{877C4A4A-C2AE-4625-925B-850E3280C5EA}">
      <dgm:prSet/>
      <dgm:spPr/>
      <dgm:t>
        <a:bodyPr/>
        <a:lstStyle/>
        <a:p>
          <a:endParaRPr lang="en-US"/>
        </a:p>
      </dgm:t>
    </dgm:pt>
    <dgm:pt modelId="{80AA0361-4BC7-454C-9166-EF933B0868E1}" type="sibTrans" cxnId="{877C4A4A-C2AE-4625-925B-850E3280C5EA}">
      <dgm:prSet/>
      <dgm:spPr/>
      <dgm:t>
        <a:bodyPr/>
        <a:lstStyle/>
        <a:p>
          <a:endParaRPr lang="en-US"/>
        </a:p>
      </dgm:t>
    </dgm:pt>
    <dgm:pt modelId="{3892656D-08F8-4817-933A-FA11021DB9C6}">
      <dgm:prSet/>
      <dgm:spPr/>
      <dgm:t>
        <a:bodyPr/>
        <a:lstStyle/>
        <a:p>
          <a:pPr>
            <a:defRPr cap="all"/>
          </a:pPr>
          <a:r>
            <a:rPr lang="en-US"/>
            <a:t>Leads to </a:t>
          </a:r>
          <a:r>
            <a:rPr lang="en-US" b="1"/>
            <a:t>better patient safety, satisfaction, and staff well-being</a:t>
          </a:r>
          <a:r>
            <a:rPr lang="en-US"/>
            <a:t>.</a:t>
          </a:r>
        </a:p>
      </dgm:t>
    </dgm:pt>
    <dgm:pt modelId="{417ED499-7F4A-4C84-A644-239D3ABFA017}" type="parTrans" cxnId="{89911302-D493-48A0-97D1-88F72171BA5A}">
      <dgm:prSet/>
      <dgm:spPr/>
      <dgm:t>
        <a:bodyPr/>
        <a:lstStyle/>
        <a:p>
          <a:endParaRPr lang="en-US"/>
        </a:p>
      </dgm:t>
    </dgm:pt>
    <dgm:pt modelId="{6B6BDBF6-E2F4-4019-BAD2-232C5E42A67B}" type="sibTrans" cxnId="{89911302-D493-48A0-97D1-88F72171BA5A}">
      <dgm:prSet/>
      <dgm:spPr/>
      <dgm:t>
        <a:bodyPr/>
        <a:lstStyle/>
        <a:p>
          <a:endParaRPr lang="en-US"/>
        </a:p>
      </dgm:t>
    </dgm:pt>
    <dgm:pt modelId="{839CE608-2751-41E2-8B43-55573A428C03}">
      <dgm:prSet/>
      <dgm:spPr/>
      <dgm:t>
        <a:bodyPr/>
        <a:lstStyle/>
        <a:p>
          <a:pPr>
            <a:defRPr cap="all"/>
          </a:pPr>
          <a:r>
            <a:rPr lang="en-US"/>
            <a:t>Continuous development through </a:t>
          </a:r>
          <a:r>
            <a:rPr lang="en-US" b="1"/>
            <a:t>training and reflection</a:t>
          </a:r>
          <a:r>
            <a:rPr lang="en-US"/>
            <a:t>.</a:t>
          </a:r>
        </a:p>
      </dgm:t>
    </dgm:pt>
    <dgm:pt modelId="{9C69BBDD-ADA3-436B-BA8C-86DC012D26E4}" type="parTrans" cxnId="{7CDC32E9-A2ED-429C-945C-D76CF217084C}">
      <dgm:prSet/>
      <dgm:spPr/>
      <dgm:t>
        <a:bodyPr/>
        <a:lstStyle/>
        <a:p>
          <a:endParaRPr lang="en-US"/>
        </a:p>
      </dgm:t>
    </dgm:pt>
    <dgm:pt modelId="{58B2A886-46D0-4B4F-8710-5D4904A4CF29}" type="sibTrans" cxnId="{7CDC32E9-A2ED-429C-945C-D76CF217084C}">
      <dgm:prSet/>
      <dgm:spPr/>
      <dgm:t>
        <a:bodyPr/>
        <a:lstStyle/>
        <a:p>
          <a:endParaRPr lang="en-US"/>
        </a:p>
      </dgm:t>
    </dgm:pt>
    <dgm:pt modelId="{7DD95FF6-3E6D-4A3C-8991-7672D750A5FA}" type="pres">
      <dgm:prSet presAssocID="{660B29BC-B0C3-4FE1-B7B0-BFFFF8EE99B2}" presName="root" presStyleCnt="0">
        <dgm:presLayoutVars>
          <dgm:dir/>
          <dgm:resizeHandles val="exact"/>
        </dgm:presLayoutVars>
      </dgm:prSet>
      <dgm:spPr/>
    </dgm:pt>
    <dgm:pt modelId="{4AA3CEB5-3CE8-4572-B617-538C16262F7A}" type="pres">
      <dgm:prSet presAssocID="{373DB772-4852-4676-B288-40BAD5B4BF22}" presName="compNode" presStyleCnt="0"/>
      <dgm:spPr/>
    </dgm:pt>
    <dgm:pt modelId="{3A850FDC-2B71-4ED3-9011-A7FC1975EC0D}" type="pres">
      <dgm:prSet presAssocID="{373DB772-4852-4676-B288-40BAD5B4BF22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AC264D31-5DC7-42C1-851A-759C2FEA2B37}" type="pres">
      <dgm:prSet presAssocID="{373DB772-4852-4676-B288-40BAD5B4BF2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417B7E9B-A971-4DE2-A350-64D08CAD5059}" type="pres">
      <dgm:prSet presAssocID="{373DB772-4852-4676-B288-40BAD5B4BF22}" presName="spaceRect" presStyleCnt="0"/>
      <dgm:spPr/>
    </dgm:pt>
    <dgm:pt modelId="{C307AF31-8A01-4D55-8CB7-C9801E04FF69}" type="pres">
      <dgm:prSet presAssocID="{373DB772-4852-4676-B288-40BAD5B4BF22}" presName="textRect" presStyleLbl="revTx" presStyleIdx="0" presStyleCnt="3">
        <dgm:presLayoutVars>
          <dgm:chMax val="1"/>
          <dgm:chPref val="1"/>
        </dgm:presLayoutVars>
      </dgm:prSet>
      <dgm:spPr/>
    </dgm:pt>
    <dgm:pt modelId="{5209FF18-30AA-4D18-802E-E90A7216E59C}" type="pres">
      <dgm:prSet presAssocID="{80AA0361-4BC7-454C-9166-EF933B0868E1}" presName="sibTrans" presStyleCnt="0"/>
      <dgm:spPr/>
    </dgm:pt>
    <dgm:pt modelId="{2F79E1DE-6A22-4614-84F8-FDC0F56C95F6}" type="pres">
      <dgm:prSet presAssocID="{3892656D-08F8-4817-933A-FA11021DB9C6}" presName="compNode" presStyleCnt="0"/>
      <dgm:spPr/>
    </dgm:pt>
    <dgm:pt modelId="{291D6538-5A18-4E6E-B3B1-C5AC37D373B5}" type="pres">
      <dgm:prSet presAssocID="{3892656D-08F8-4817-933A-FA11021DB9C6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D60DB7E9-70F8-4DD2-A797-C6AE7ECC600E}" type="pres">
      <dgm:prSet presAssocID="{3892656D-08F8-4817-933A-FA11021DB9C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3A789467-6E06-46DF-B397-32C3CB42DC46}" type="pres">
      <dgm:prSet presAssocID="{3892656D-08F8-4817-933A-FA11021DB9C6}" presName="spaceRect" presStyleCnt="0"/>
      <dgm:spPr/>
    </dgm:pt>
    <dgm:pt modelId="{14A6EB16-9CD0-41AC-B842-DA56E5C6B23E}" type="pres">
      <dgm:prSet presAssocID="{3892656D-08F8-4817-933A-FA11021DB9C6}" presName="textRect" presStyleLbl="revTx" presStyleIdx="1" presStyleCnt="3">
        <dgm:presLayoutVars>
          <dgm:chMax val="1"/>
          <dgm:chPref val="1"/>
        </dgm:presLayoutVars>
      </dgm:prSet>
      <dgm:spPr/>
    </dgm:pt>
    <dgm:pt modelId="{9E4917B3-3E71-4B5F-B28A-B50ECD7DF14A}" type="pres">
      <dgm:prSet presAssocID="{6B6BDBF6-E2F4-4019-BAD2-232C5E42A67B}" presName="sibTrans" presStyleCnt="0"/>
      <dgm:spPr/>
    </dgm:pt>
    <dgm:pt modelId="{AD55F00B-6C50-41B6-86CA-239B861EB83B}" type="pres">
      <dgm:prSet presAssocID="{839CE608-2751-41E2-8B43-55573A428C03}" presName="compNode" presStyleCnt="0"/>
      <dgm:spPr/>
    </dgm:pt>
    <dgm:pt modelId="{CCEB8ECB-1B05-452A-8377-1C5507D8EC9F}" type="pres">
      <dgm:prSet presAssocID="{839CE608-2751-41E2-8B43-55573A428C03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2937CBA9-43A5-429A-AF2D-6962D7CEFB36}" type="pres">
      <dgm:prSet presAssocID="{839CE608-2751-41E2-8B43-55573A428C0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78D713C0-3AD2-4007-9BDC-080D23A8C872}" type="pres">
      <dgm:prSet presAssocID="{839CE608-2751-41E2-8B43-55573A428C03}" presName="spaceRect" presStyleCnt="0"/>
      <dgm:spPr/>
    </dgm:pt>
    <dgm:pt modelId="{652FE215-AC1F-48A1-AA76-F942467B3FD9}" type="pres">
      <dgm:prSet presAssocID="{839CE608-2751-41E2-8B43-55573A428C0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89911302-D493-48A0-97D1-88F72171BA5A}" srcId="{660B29BC-B0C3-4FE1-B7B0-BFFFF8EE99B2}" destId="{3892656D-08F8-4817-933A-FA11021DB9C6}" srcOrd="1" destOrd="0" parTransId="{417ED499-7F4A-4C84-A644-239D3ABFA017}" sibTransId="{6B6BDBF6-E2F4-4019-BAD2-232C5E42A67B}"/>
    <dgm:cxn modelId="{50A45630-3641-4C74-9EF3-2E189C50881F}" type="presOf" srcId="{839CE608-2751-41E2-8B43-55573A428C03}" destId="{652FE215-AC1F-48A1-AA76-F942467B3FD9}" srcOrd="0" destOrd="0" presId="urn:microsoft.com/office/officeart/2018/5/layout/IconLeafLabelList"/>
    <dgm:cxn modelId="{E9F7CF63-FE5A-4B6A-AF75-E3BD6E99798F}" type="presOf" srcId="{373DB772-4852-4676-B288-40BAD5B4BF22}" destId="{C307AF31-8A01-4D55-8CB7-C9801E04FF69}" srcOrd="0" destOrd="0" presId="urn:microsoft.com/office/officeart/2018/5/layout/IconLeafLabelList"/>
    <dgm:cxn modelId="{877C4A4A-C2AE-4625-925B-850E3280C5EA}" srcId="{660B29BC-B0C3-4FE1-B7B0-BFFFF8EE99B2}" destId="{373DB772-4852-4676-B288-40BAD5B4BF22}" srcOrd="0" destOrd="0" parTransId="{6A775D1B-B836-459B-AD84-7B139E800844}" sibTransId="{80AA0361-4BC7-454C-9166-EF933B0868E1}"/>
    <dgm:cxn modelId="{7406988D-4C88-43F1-B3A9-F9E9D9F30B7A}" type="presOf" srcId="{3892656D-08F8-4817-933A-FA11021DB9C6}" destId="{14A6EB16-9CD0-41AC-B842-DA56E5C6B23E}" srcOrd="0" destOrd="0" presId="urn:microsoft.com/office/officeart/2018/5/layout/IconLeafLabelList"/>
    <dgm:cxn modelId="{369181CA-EB3C-4EE5-97E3-930FF5E50E8F}" type="presOf" srcId="{660B29BC-B0C3-4FE1-B7B0-BFFFF8EE99B2}" destId="{7DD95FF6-3E6D-4A3C-8991-7672D750A5FA}" srcOrd="0" destOrd="0" presId="urn:microsoft.com/office/officeart/2018/5/layout/IconLeafLabelList"/>
    <dgm:cxn modelId="{7CDC32E9-A2ED-429C-945C-D76CF217084C}" srcId="{660B29BC-B0C3-4FE1-B7B0-BFFFF8EE99B2}" destId="{839CE608-2751-41E2-8B43-55573A428C03}" srcOrd="2" destOrd="0" parTransId="{9C69BBDD-ADA3-436B-BA8C-86DC012D26E4}" sibTransId="{58B2A886-46D0-4B4F-8710-5D4904A4CF29}"/>
    <dgm:cxn modelId="{1275613E-6B29-408C-998A-0C038A57CAE4}" type="presParOf" srcId="{7DD95FF6-3E6D-4A3C-8991-7672D750A5FA}" destId="{4AA3CEB5-3CE8-4572-B617-538C16262F7A}" srcOrd="0" destOrd="0" presId="urn:microsoft.com/office/officeart/2018/5/layout/IconLeafLabelList"/>
    <dgm:cxn modelId="{CD66127F-C056-4534-9FF9-FD81BA308E09}" type="presParOf" srcId="{4AA3CEB5-3CE8-4572-B617-538C16262F7A}" destId="{3A850FDC-2B71-4ED3-9011-A7FC1975EC0D}" srcOrd="0" destOrd="0" presId="urn:microsoft.com/office/officeart/2018/5/layout/IconLeafLabelList"/>
    <dgm:cxn modelId="{6FD55D05-9011-4330-8792-2A6E6C9584E6}" type="presParOf" srcId="{4AA3CEB5-3CE8-4572-B617-538C16262F7A}" destId="{AC264D31-5DC7-42C1-851A-759C2FEA2B37}" srcOrd="1" destOrd="0" presId="urn:microsoft.com/office/officeart/2018/5/layout/IconLeafLabelList"/>
    <dgm:cxn modelId="{A1D94C9B-1973-4A9C-802C-8BC1126772BB}" type="presParOf" srcId="{4AA3CEB5-3CE8-4572-B617-538C16262F7A}" destId="{417B7E9B-A971-4DE2-A350-64D08CAD5059}" srcOrd="2" destOrd="0" presId="urn:microsoft.com/office/officeart/2018/5/layout/IconLeafLabelList"/>
    <dgm:cxn modelId="{70871A3B-0695-4B00-B730-CF142C1900AA}" type="presParOf" srcId="{4AA3CEB5-3CE8-4572-B617-538C16262F7A}" destId="{C307AF31-8A01-4D55-8CB7-C9801E04FF69}" srcOrd="3" destOrd="0" presId="urn:microsoft.com/office/officeart/2018/5/layout/IconLeafLabelList"/>
    <dgm:cxn modelId="{E4131D96-ACF1-494B-9763-BE3377B6FE23}" type="presParOf" srcId="{7DD95FF6-3E6D-4A3C-8991-7672D750A5FA}" destId="{5209FF18-30AA-4D18-802E-E90A7216E59C}" srcOrd="1" destOrd="0" presId="urn:microsoft.com/office/officeart/2018/5/layout/IconLeafLabelList"/>
    <dgm:cxn modelId="{E11D5D34-5E2A-4FD5-A2D7-C7E17E7BFDF9}" type="presParOf" srcId="{7DD95FF6-3E6D-4A3C-8991-7672D750A5FA}" destId="{2F79E1DE-6A22-4614-84F8-FDC0F56C95F6}" srcOrd="2" destOrd="0" presId="urn:microsoft.com/office/officeart/2018/5/layout/IconLeafLabelList"/>
    <dgm:cxn modelId="{6EDBE8A1-8E24-4059-9A19-E14A8833CB2E}" type="presParOf" srcId="{2F79E1DE-6A22-4614-84F8-FDC0F56C95F6}" destId="{291D6538-5A18-4E6E-B3B1-C5AC37D373B5}" srcOrd="0" destOrd="0" presId="urn:microsoft.com/office/officeart/2018/5/layout/IconLeafLabelList"/>
    <dgm:cxn modelId="{0BB8AD9A-9C2D-4D53-A8B1-FEBFF364D6B9}" type="presParOf" srcId="{2F79E1DE-6A22-4614-84F8-FDC0F56C95F6}" destId="{D60DB7E9-70F8-4DD2-A797-C6AE7ECC600E}" srcOrd="1" destOrd="0" presId="urn:microsoft.com/office/officeart/2018/5/layout/IconLeafLabelList"/>
    <dgm:cxn modelId="{7615B336-3815-4F62-B714-058EE8D88E10}" type="presParOf" srcId="{2F79E1DE-6A22-4614-84F8-FDC0F56C95F6}" destId="{3A789467-6E06-46DF-B397-32C3CB42DC46}" srcOrd="2" destOrd="0" presId="urn:microsoft.com/office/officeart/2018/5/layout/IconLeafLabelList"/>
    <dgm:cxn modelId="{321E17D9-8FF6-4DC1-8969-F31A61F2D34F}" type="presParOf" srcId="{2F79E1DE-6A22-4614-84F8-FDC0F56C95F6}" destId="{14A6EB16-9CD0-41AC-B842-DA56E5C6B23E}" srcOrd="3" destOrd="0" presId="urn:microsoft.com/office/officeart/2018/5/layout/IconLeafLabelList"/>
    <dgm:cxn modelId="{4929FC84-A493-4401-8F94-819B536C1EA7}" type="presParOf" srcId="{7DD95FF6-3E6D-4A3C-8991-7672D750A5FA}" destId="{9E4917B3-3E71-4B5F-B28A-B50ECD7DF14A}" srcOrd="3" destOrd="0" presId="urn:microsoft.com/office/officeart/2018/5/layout/IconLeafLabelList"/>
    <dgm:cxn modelId="{C97AF8A5-C4A6-4908-A40E-5831D24D9340}" type="presParOf" srcId="{7DD95FF6-3E6D-4A3C-8991-7672D750A5FA}" destId="{AD55F00B-6C50-41B6-86CA-239B861EB83B}" srcOrd="4" destOrd="0" presId="urn:microsoft.com/office/officeart/2018/5/layout/IconLeafLabelList"/>
    <dgm:cxn modelId="{94F21320-EF2E-4002-9024-EEB7D8E72334}" type="presParOf" srcId="{AD55F00B-6C50-41B6-86CA-239B861EB83B}" destId="{CCEB8ECB-1B05-452A-8377-1C5507D8EC9F}" srcOrd="0" destOrd="0" presId="urn:microsoft.com/office/officeart/2018/5/layout/IconLeafLabelList"/>
    <dgm:cxn modelId="{B1B206C3-FD38-4B22-A82F-4B918B35BF0A}" type="presParOf" srcId="{AD55F00B-6C50-41B6-86CA-239B861EB83B}" destId="{2937CBA9-43A5-429A-AF2D-6962D7CEFB36}" srcOrd="1" destOrd="0" presId="urn:microsoft.com/office/officeart/2018/5/layout/IconLeafLabelList"/>
    <dgm:cxn modelId="{FA024D67-EC0A-4B0A-9FD9-E29E2D4E7A87}" type="presParOf" srcId="{AD55F00B-6C50-41B6-86CA-239B861EB83B}" destId="{78D713C0-3AD2-4007-9BDC-080D23A8C872}" srcOrd="2" destOrd="0" presId="urn:microsoft.com/office/officeart/2018/5/layout/IconLeafLabelList"/>
    <dgm:cxn modelId="{CD70CF96-DB65-4163-8192-9730041B85C6}" type="presParOf" srcId="{AD55F00B-6C50-41B6-86CA-239B861EB83B}" destId="{652FE215-AC1F-48A1-AA76-F942467B3FD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A46094-F8AC-4EB5-B420-1C94861278FA}">
      <dsp:nvSpPr>
        <dsp:cNvPr id="0" name=""/>
        <dsp:cNvSpPr/>
      </dsp:nvSpPr>
      <dsp:spPr>
        <a:xfrm>
          <a:off x="0" y="29499"/>
          <a:ext cx="6002110" cy="1034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A patient with complex needs (physical disability + mental health issues).</a:t>
          </a:r>
        </a:p>
      </dsp:txBody>
      <dsp:txXfrm>
        <a:off x="50489" y="79988"/>
        <a:ext cx="5901132" cy="933302"/>
      </dsp:txXfrm>
    </dsp:sp>
    <dsp:sp modelId="{A0986230-9AF8-4FFE-80A4-DBF6CC52258D}">
      <dsp:nvSpPr>
        <dsp:cNvPr id="0" name=""/>
        <dsp:cNvSpPr/>
      </dsp:nvSpPr>
      <dsp:spPr>
        <a:xfrm>
          <a:off x="0" y="1138659"/>
          <a:ext cx="6002110" cy="1034280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Application of teamwork:</a:t>
          </a:r>
          <a:endParaRPr lang="en-US" sz="2600" kern="1200"/>
        </a:p>
      </dsp:txBody>
      <dsp:txXfrm>
        <a:off x="50489" y="1189148"/>
        <a:ext cx="5901132" cy="933302"/>
      </dsp:txXfrm>
    </dsp:sp>
    <dsp:sp modelId="{D01619F1-6D6B-4FC7-A329-BD43874A328E}">
      <dsp:nvSpPr>
        <dsp:cNvPr id="0" name=""/>
        <dsp:cNvSpPr/>
      </dsp:nvSpPr>
      <dsp:spPr>
        <a:xfrm>
          <a:off x="0" y="2172939"/>
          <a:ext cx="6002110" cy="1587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67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Nurse monitors physical health. (Noticing changes in patient/inform  doctor)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Social worker arranges home support. ( Carer updating/ multidisciplinary team)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Mental health specialist provides counselling.</a:t>
          </a:r>
        </a:p>
      </dsp:txBody>
      <dsp:txXfrm>
        <a:off x="0" y="2172939"/>
        <a:ext cx="6002110" cy="1587690"/>
      </dsp:txXfrm>
    </dsp:sp>
    <dsp:sp modelId="{32E4BE17-2987-4912-AA40-1780AEC0BFA3}">
      <dsp:nvSpPr>
        <dsp:cNvPr id="0" name=""/>
        <dsp:cNvSpPr/>
      </dsp:nvSpPr>
      <dsp:spPr>
        <a:xfrm>
          <a:off x="0" y="3760629"/>
          <a:ext cx="6002110" cy="103428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Outcome: Holistic care plan tailored to patient needs.</a:t>
          </a:r>
        </a:p>
      </dsp:txBody>
      <dsp:txXfrm>
        <a:off x="50489" y="3811118"/>
        <a:ext cx="5901132" cy="9333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D10115-12F0-4F6A-98F2-643CF7029DBA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57F01-31F8-4E76-AA2B-D513BFB813B8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B94409-69A0-43B5-BA51-04FB637A5089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Active listening</a:t>
          </a:r>
          <a:r>
            <a:rPr lang="en-US" sz="1700" kern="1200"/>
            <a:t> and clear communication. Acknowledge and respond to input respectfully</a:t>
          </a:r>
        </a:p>
      </dsp:txBody>
      <dsp:txXfrm>
        <a:off x="1074268" y="4366"/>
        <a:ext cx="5170996" cy="930102"/>
      </dsp:txXfrm>
    </dsp:sp>
    <dsp:sp modelId="{8CA4F1E9-69A0-4A14-9949-E3A9A9460288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5E08EE-4963-435A-B064-DD5A08675759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F11AE7-38B1-460B-829F-F27559E5C946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Respect for roles</a:t>
          </a:r>
          <a:r>
            <a:rPr lang="en-US" sz="1700" kern="1200"/>
            <a:t> and diversity. Respect professional boundaries while collaborating</a:t>
          </a:r>
        </a:p>
      </dsp:txBody>
      <dsp:txXfrm>
        <a:off x="1074268" y="1166994"/>
        <a:ext cx="5170996" cy="930102"/>
      </dsp:txXfrm>
    </dsp:sp>
    <dsp:sp modelId="{39608247-5B07-4FF4-8649-1025453B25AD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99D108-7D4B-4E7C-90D0-B498347018BD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0BF00B-BF3D-466E-9C80-19CA01FC70D9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Conflict resolution</a:t>
          </a:r>
          <a:r>
            <a:rPr lang="en-US" sz="1700" kern="1200"/>
            <a:t> strategies. Address disagreements </a:t>
          </a:r>
          <a:r>
            <a:rPr lang="en-US" sz="1700" b="1" kern="1200"/>
            <a:t>constructively</a:t>
          </a:r>
          <a:r>
            <a:rPr lang="en-US" sz="1700" kern="1200"/>
            <a:t>. Use mediation and keep harmony</a:t>
          </a:r>
        </a:p>
      </dsp:txBody>
      <dsp:txXfrm>
        <a:off x="1074268" y="2329622"/>
        <a:ext cx="5170996" cy="930102"/>
      </dsp:txXfrm>
    </dsp:sp>
    <dsp:sp modelId="{EE63CED2-8D9C-4484-A7C7-264D1D70AAF3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6803B4-0075-493F-A9DF-B960F09709DB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F25DE2-4D6B-4524-BE7D-0C38B71DF298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Reflective practice</a:t>
          </a:r>
          <a:r>
            <a:rPr lang="en-US" sz="1700" kern="1200"/>
            <a:t> to improve collaboration. Identify </a:t>
          </a:r>
          <a:r>
            <a:rPr lang="en-US" sz="1700" b="1" kern="1200"/>
            <a:t>strengths and areas for improvement</a:t>
          </a:r>
          <a:r>
            <a:rPr lang="en-US" sz="1700" kern="1200"/>
            <a:t> .</a:t>
          </a:r>
        </a:p>
      </dsp:txBody>
      <dsp:txXfrm>
        <a:off x="1074268" y="3492250"/>
        <a:ext cx="5170996" cy="930102"/>
      </dsp:txXfrm>
    </dsp:sp>
    <dsp:sp modelId="{7233482D-E360-4B52-86D7-963F3EABBFC3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BCAFE9-2ABB-48C9-8342-E7E75EC1ABFA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575F51-7A72-4366-9249-487C8A7FD5B2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i="1" kern="1200"/>
            <a:t>(Tarrant, 2021)</a:t>
          </a:r>
          <a:endParaRPr lang="en-US" sz="1700" kern="1200"/>
        </a:p>
      </dsp:txBody>
      <dsp:txXfrm>
        <a:off x="1074268" y="4654878"/>
        <a:ext cx="5170996" cy="9301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425581-2FC8-411F-A0ED-06C849BF90FF}">
      <dsp:nvSpPr>
        <dsp:cNvPr id="0" name=""/>
        <dsp:cNvSpPr/>
      </dsp:nvSpPr>
      <dsp:spPr>
        <a:xfrm>
          <a:off x="246913" y="1419"/>
          <a:ext cx="2939526" cy="176371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Forming – Team members meet, learn their roles, and establish expectations.</a:t>
          </a:r>
          <a:br>
            <a:rPr lang="en-US" sz="1600" kern="1200"/>
          </a:br>
          <a:r>
            <a:rPr lang="en-US" sz="1600" kern="1200"/>
            <a:t>How this helps: Encourages clarity about responsibilities in health and social care.</a:t>
          </a:r>
        </a:p>
      </dsp:txBody>
      <dsp:txXfrm>
        <a:off x="246913" y="1419"/>
        <a:ext cx="2939526" cy="1763715"/>
      </dsp:txXfrm>
    </dsp:sp>
    <dsp:sp modelId="{C8E39CAB-D8F6-4BC7-BC59-74DC520D1F88}">
      <dsp:nvSpPr>
        <dsp:cNvPr id="0" name=""/>
        <dsp:cNvSpPr/>
      </dsp:nvSpPr>
      <dsp:spPr>
        <a:xfrm>
          <a:off x="3480392" y="1419"/>
          <a:ext cx="2939526" cy="176371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Storming – Conflicts or disagreements may arise as everyone adjusts.</a:t>
          </a:r>
          <a:br>
            <a:rPr lang="en-US" sz="1600" kern="1200"/>
          </a:br>
          <a:r>
            <a:rPr lang="en-US" sz="1600" kern="1200"/>
            <a:t>Practice example: Professionals negotiate care priorities for a patient with multiple needs.</a:t>
          </a:r>
        </a:p>
      </dsp:txBody>
      <dsp:txXfrm>
        <a:off x="3480392" y="1419"/>
        <a:ext cx="2939526" cy="1763715"/>
      </dsp:txXfrm>
    </dsp:sp>
    <dsp:sp modelId="{55DCEF18-ACE4-4916-9F26-0056161003E6}">
      <dsp:nvSpPr>
        <dsp:cNvPr id="0" name=""/>
        <dsp:cNvSpPr/>
      </dsp:nvSpPr>
      <dsp:spPr>
        <a:xfrm>
          <a:off x="246913" y="2059088"/>
          <a:ext cx="2939526" cy="176371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Norming – Team members build trust, communicate better, and start collaborating effectively.</a:t>
          </a:r>
        </a:p>
      </dsp:txBody>
      <dsp:txXfrm>
        <a:off x="246913" y="2059088"/>
        <a:ext cx="2939526" cy="1763715"/>
      </dsp:txXfrm>
    </dsp:sp>
    <dsp:sp modelId="{C8A21723-4AB2-4202-ADED-712AB0528AF6}">
      <dsp:nvSpPr>
        <dsp:cNvPr id="0" name=""/>
        <dsp:cNvSpPr/>
      </dsp:nvSpPr>
      <dsp:spPr>
        <a:xfrm>
          <a:off x="3480392" y="2059088"/>
          <a:ext cx="2939526" cy="176371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Performing – The team operates smoothly with shared goals and high effectiveness.</a:t>
          </a:r>
          <a:br>
            <a:rPr lang="en-US" sz="1600" kern="1200"/>
          </a:br>
          <a:r>
            <a:rPr lang="en-US" sz="1600" kern="1200"/>
            <a:t>Outcome in care: Safe, coordinated, person‑centred care delivery.</a:t>
          </a:r>
        </a:p>
      </dsp:txBody>
      <dsp:txXfrm>
        <a:off x="3480392" y="2059088"/>
        <a:ext cx="2939526" cy="1763715"/>
      </dsp:txXfrm>
    </dsp:sp>
    <dsp:sp modelId="{5F1E6059-597F-43E8-8E9B-E307122AF697}">
      <dsp:nvSpPr>
        <dsp:cNvPr id="0" name=""/>
        <dsp:cNvSpPr/>
      </dsp:nvSpPr>
      <dsp:spPr>
        <a:xfrm>
          <a:off x="1863653" y="4116756"/>
          <a:ext cx="2939526" cy="176371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(Tuckman, 1965)</a:t>
          </a:r>
        </a:p>
      </dsp:txBody>
      <dsp:txXfrm>
        <a:off x="1863653" y="4116756"/>
        <a:ext cx="2939526" cy="17637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850FDC-2B71-4ED3-9011-A7FC1975EC0D}">
      <dsp:nvSpPr>
        <dsp:cNvPr id="0" name=""/>
        <dsp:cNvSpPr/>
      </dsp:nvSpPr>
      <dsp:spPr>
        <a:xfrm>
          <a:off x="718664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264D31-5DC7-42C1-851A-759C2FEA2B37}">
      <dsp:nvSpPr>
        <dsp:cNvPr id="0" name=""/>
        <dsp:cNvSpPr/>
      </dsp:nvSpPr>
      <dsp:spPr>
        <a:xfrm>
          <a:off x="1135476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7AF31-8A01-4D55-8CB7-C9801E04FF69}">
      <dsp:nvSpPr>
        <dsp:cNvPr id="0" name=""/>
        <dsp:cNvSpPr/>
      </dsp:nvSpPr>
      <dsp:spPr>
        <a:xfrm>
          <a:off x="93445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Teamwork is </a:t>
          </a:r>
          <a:r>
            <a:rPr lang="en-US" sz="1700" b="1" kern="1200"/>
            <a:t>critical for quality care</a:t>
          </a:r>
          <a:r>
            <a:rPr lang="en-US" sz="1700" kern="1200"/>
            <a:t>.</a:t>
          </a:r>
        </a:p>
      </dsp:txBody>
      <dsp:txXfrm>
        <a:off x="93445" y="3018902"/>
        <a:ext cx="3206250" cy="720000"/>
      </dsp:txXfrm>
    </dsp:sp>
    <dsp:sp modelId="{291D6538-5A18-4E6E-B3B1-C5AC37D373B5}">
      <dsp:nvSpPr>
        <dsp:cNvPr id="0" name=""/>
        <dsp:cNvSpPr/>
      </dsp:nvSpPr>
      <dsp:spPr>
        <a:xfrm>
          <a:off x="4486008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0DB7E9-70F8-4DD2-A797-C6AE7ECC600E}">
      <dsp:nvSpPr>
        <dsp:cNvPr id="0" name=""/>
        <dsp:cNvSpPr/>
      </dsp:nvSpPr>
      <dsp:spPr>
        <a:xfrm>
          <a:off x="4902820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A6EB16-9CD0-41AC-B842-DA56E5C6B23E}">
      <dsp:nvSpPr>
        <dsp:cNvPr id="0" name=""/>
        <dsp:cNvSpPr/>
      </dsp:nvSpPr>
      <dsp:spPr>
        <a:xfrm>
          <a:off x="3860789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Leads to </a:t>
          </a:r>
          <a:r>
            <a:rPr lang="en-US" sz="1700" b="1" kern="1200"/>
            <a:t>better patient safety, satisfaction, and staff well-being</a:t>
          </a:r>
          <a:r>
            <a:rPr lang="en-US" sz="1700" kern="1200"/>
            <a:t>.</a:t>
          </a:r>
        </a:p>
      </dsp:txBody>
      <dsp:txXfrm>
        <a:off x="3860789" y="3018902"/>
        <a:ext cx="3206250" cy="720000"/>
      </dsp:txXfrm>
    </dsp:sp>
    <dsp:sp modelId="{CCEB8ECB-1B05-452A-8377-1C5507D8EC9F}">
      <dsp:nvSpPr>
        <dsp:cNvPr id="0" name=""/>
        <dsp:cNvSpPr/>
      </dsp:nvSpPr>
      <dsp:spPr>
        <a:xfrm>
          <a:off x="8253352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37CBA9-43A5-429A-AF2D-6962D7CEFB36}">
      <dsp:nvSpPr>
        <dsp:cNvPr id="0" name=""/>
        <dsp:cNvSpPr/>
      </dsp:nvSpPr>
      <dsp:spPr>
        <a:xfrm>
          <a:off x="8670164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2FE215-AC1F-48A1-AA76-F942467B3FD9}">
      <dsp:nvSpPr>
        <dsp:cNvPr id="0" name=""/>
        <dsp:cNvSpPr/>
      </dsp:nvSpPr>
      <dsp:spPr>
        <a:xfrm>
          <a:off x="7628133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Continuous development through </a:t>
          </a:r>
          <a:r>
            <a:rPr lang="en-US" sz="1700" b="1" kern="1200"/>
            <a:t>training and reflection</a:t>
          </a:r>
          <a:r>
            <a:rPr lang="en-US" sz="1700" kern="1200"/>
            <a:t>.</a:t>
          </a:r>
        </a:p>
      </dsp:txBody>
      <dsp:txXfrm>
        <a:off x="7628133" y="3018902"/>
        <a:ext cx="3206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hyperlink" Target="https://wtcs.pressbooks.pub/nursingfundamentals/chapter/2-3-communicating-with-patient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ngland.nhs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6" name="Picture 75" descr="People Planning">
            <a:extLst>
              <a:ext uri="{FF2B5EF4-FFF2-40B4-BE49-F238E27FC236}">
                <a16:creationId xmlns:a16="http://schemas.microsoft.com/office/drawing/2014/main" id="{076269A9-99E2-D6AC-0E0B-201DADBE3D3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6250" b="6250"/>
          <a:stretch>
            <a:fillRect/>
          </a:stretch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6" y="643467"/>
            <a:ext cx="5452529" cy="4021680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US" sz="5200" b="1" dirty="0">
                <a:solidFill>
                  <a:srgbClr val="FFFFFF"/>
                </a:solidFill>
              </a:rPr>
              <a:t>Working in Teams : A key skill in Health and Social Care</a:t>
            </a:r>
            <a:br>
              <a:rPr lang="en-US" sz="5200" b="1" dirty="0">
                <a:solidFill>
                  <a:srgbClr val="FFFFFF"/>
                </a:solidFill>
              </a:rPr>
            </a:br>
            <a:r>
              <a:rPr lang="en-US" sz="2000" b="1" dirty="0">
                <a:solidFill>
                  <a:srgbClr val="FFFFFF"/>
                </a:solidFill>
              </a:rPr>
              <a:t>By Shanaz Begum</a:t>
            </a:r>
            <a:br>
              <a:rPr lang="en-US" sz="2000" b="1" dirty="0"/>
            </a:br>
            <a:r>
              <a:rPr lang="en-US" sz="2000" b="1" dirty="0">
                <a:solidFill>
                  <a:srgbClr val="FFFFFF"/>
                </a:solidFill>
              </a:rPr>
              <a:t>2432257</a:t>
            </a:r>
            <a:br>
              <a:rPr lang="en-US" sz="2000" b="1" dirty="0"/>
            </a:br>
            <a:r>
              <a:rPr lang="en-US" sz="2000" b="1" dirty="0">
                <a:solidFill>
                  <a:srgbClr val="FFFFFF"/>
                </a:solidFill>
              </a:rPr>
              <a:t>LCHS4009</a:t>
            </a:r>
            <a:br>
              <a:rPr lang="en-US" sz="2000" b="1" dirty="0"/>
            </a:br>
            <a:br>
              <a:rPr lang="en-US" sz="5200" b="1" dirty="0"/>
            </a:br>
            <a:endParaRPr lang="en-US" sz="5200" b="1" dirty="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ale Doctor Images | Free Vectors, PNGs, Mockups &amp; Backgrounds - rawpixel">
            <a:extLst>
              <a:ext uri="{FF2B5EF4-FFF2-40B4-BE49-F238E27FC236}">
                <a16:creationId xmlns:a16="http://schemas.microsoft.com/office/drawing/2014/main" id="{1F86596A-C3A1-4A30-B14B-BB492AB8DC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882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BD5827-254F-AB66-CBAD-92AA9D14C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US" sz="4000" b="1">
                <a:latin typeface="Aptos"/>
              </a:rPr>
              <a:t>Introduction</a:t>
            </a:r>
            <a:endParaRPr lang="en-US" sz="4000"/>
          </a:p>
          <a:p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7C4527-76BE-2C07-4CEC-7FD8CACD1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6065"/>
            <a:ext cx="3822189" cy="4964048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sz="1400" b="1"/>
          </a:p>
          <a:p>
            <a:r>
              <a:rPr lang="en-US" sz="1800" b="1" dirty="0">
                <a:latin typeface="Segoe UI"/>
                <a:cs typeface="Segoe UI"/>
              </a:rPr>
              <a:t>What is Teamwork?</a:t>
            </a:r>
            <a:endParaRPr lang="en-US" sz="1800" dirty="0">
              <a:latin typeface="Segoe UI"/>
              <a:cs typeface="Segoe UI"/>
            </a:endParaRPr>
          </a:p>
          <a:p>
            <a:r>
              <a:rPr lang="en-US" sz="1800" dirty="0">
                <a:latin typeface="Segoe UI"/>
                <a:cs typeface="Segoe UI"/>
              </a:rPr>
              <a:t> Collaborative effort by a group to achieve a common goal.</a:t>
            </a:r>
            <a:endParaRPr lang="en-US" sz="1800"/>
          </a:p>
          <a:p>
            <a:r>
              <a:rPr lang="en-US" sz="1800" dirty="0">
                <a:latin typeface="Aptos"/>
                <a:cs typeface="Segoe UI"/>
              </a:rPr>
              <a:t>When diverse professionals such as doctors, nurses and  therapists work together and </a:t>
            </a:r>
          </a:p>
          <a:p>
            <a:r>
              <a:rPr lang="en-US" sz="1800" dirty="0">
                <a:latin typeface="Aptos"/>
                <a:cs typeface="Segoe UI"/>
              </a:rPr>
              <a:t> provide safe, high-quality patient centered care</a:t>
            </a:r>
          </a:p>
          <a:p>
            <a:r>
              <a:rPr lang="en-US" sz="1800" dirty="0">
                <a:latin typeface="Aptos"/>
                <a:cs typeface="Segoe UI"/>
              </a:rPr>
              <a:t> working interdependently</a:t>
            </a:r>
            <a:endParaRPr lang="en-US" sz="1800" dirty="0"/>
          </a:p>
          <a:p>
            <a:r>
              <a:rPr lang="en-US" sz="1800" dirty="0"/>
              <a:t>working collaboratively towards the best patient care</a:t>
            </a:r>
          </a:p>
          <a:p>
            <a:r>
              <a:rPr lang="en-US" sz="1800" dirty="0"/>
              <a:t>Mutual respect by valuing individual professionals as well as patients</a:t>
            </a:r>
          </a:p>
          <a:p>
            <a:r>
              <a:rPr lang="en-US" sz="1800" dirty="0"/>
              <a:t>(NHS England,2023)</a:t>
            </a:r>
          </a:p>
        </p:txBody>
      </p:sp>
    </p:spTree>
    <p:extLst>
      <p:ext uri="{BB962C8B-B14F-4D97-AF65-F5344CB8AC3E}">
        <p14:creationId xmlns:p14="http://schemas.microsoft.com/office/powerpoint/2010/main" val="3349031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A4312C-C9E0-B40A-2B72-982297911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  <a:latin typeface="Segoe UI"/>
                <a:cs typeface="Segoe UI"/>
              </a:rPr>
              <a:t>Why Teamwork is Important in Health &amp; Social Care</a:t>
            </a:r>
            <a:endParaRPr lang="en-US" b="1">
              <a:solidFill>
                <a:srgbClr val="FFFFFF"/>
              </a:solidFill>
            </a:endParaRPr>
          </a:p>
          <a:p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CAEBAE2D-BE32-BD34-71B6-E85423C96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b="1">
                <a:latin typeface="Segoe UI"/>
                <a:cs typeface="Segoe UI"/>
              </a:rPr>
              <a:t>Improves patient outcomes</a:t>
            </a:r>
            <a:r>
              <a:rPr lang="en-US" sz="2000">
                <a:latin typeface="Segoe UI"/>
                <a:cs typeface="Segoe UI"/>
              </a:rPr>
              <a:t> through coordinated care. R</a:t>
            </a:r>
            <a:r>
              <a:rPr lang="en-US" sz="2000">
                <a:latin typeface="Aptos"/>
                <a:cs typeface="Segoe UI"/>
              </a:rPr>
              <a:t>educe errors and improving outcomes by working interdependently</a:t>
            </a:r>
            <a:endParaRPr lang="en-US" sz="2000"/>
          </a:p>
          <a:p>
            <a:endParaRPr lang="en-US" sz="2000">
              <a:latin typeface="Segoe UI"/>
              <a:cs typeface="Segoe UI"/>
            </a:endParaRPr>
          </a:p>
          <a:p>
            <a:r>
              <a:rPr lang="en-US" sz="2000" b="1">
                <a:latin typeface="Segoe UI"/>
                <a:cs typeface="Segoe UI"/>
              </a:rPr>
              <a:t>Reduces errors</a:t>
            </a:r>
            <a:r>
              <a:rPr lang="en-US" sz="2000">
                <a:latin typeface="Segoe UI"/>
                <a:cs typeface="Segoe UI"/>
              </a:rPr>
              <a:t> by sharing responsibilities and expertise. P</a:t>
            </a:r>
            <a:r>
              <a:rPr lang="en-US" sz="2000">
                <a:latin typeface="Aptos"/>
                <a:cs typeface="Segoe UI"/>
              </a:rPr>
              <a:t>rovide safe, high-quality patient centered care</a:t>
            </a:r>
            <a:endParaRPr lang="en-US" sz="2000"/>
          </a:p>
          <a:p>
            <a:endParaRPr lang="en-US" sz="2000">
              <a:latin typeface="Segoe UI"/>
              <a:cs typeface="Segoe UI"/>
            </a:endParaRPr>
          </a:p>
          <a:p>
            <a:r>
              <a:rPr lang="en-US" sz="2000" b="1">
                <a:latin typeface="Segoe UI"/>
                <a:cs typeface="Segoe UI"/>
              </a:rPr>
              <a:t>Enhances communication</a:t>
            </a:r>
            <a:r>
              <a:rPr lang="en-US" sz="2000">
                <a:latin typeface="Segoe UI"/>
                <a:cs typeface="Segoe UI"/>
              </a:rPr>
              <a:t> among multidisciplinary teams (nurses, doctors, social workers)</a:t>
            </a:r>
            <a:r>
              <a:rPr lang="en-US" sz="2000">
                <a:latin typeface="Aptos"/>
                <a:cs typeface="Segoe UI"/>
              </a:rPr>
              <a:t>share goals and communicating and using complimentary skills </a:t>
            </a:r>
            <a:r>
              <a:rPr lang="en-US" sz="2000">
                <a:latin typeface="Segoe UI"/>
                <a:cs typeface="Segoe UI"/>
              </a:rPr>
              <a:t>.</a:t>
            </a:r>
            <a:endParaRPr lang="en-US" sz="2000"/>
          </a:p>
          <a:p>
            <a:endParaRPr lang="en-US" sz="2000">
              <a:latin typeface="Segoe UI"/>
              <a:cs typeface="Segoe UI"/>
            </a:endParaRPr>
          </a:p>
          <a:p>
            <a:r>
              <a:rPr lang="en-US" sz="2000">
                <a:latin typeface="Segoe UI"/>
                <a:cs typeface="Segoe UI"/>
              </a:rPr>
              <a:t>Builds </a:t>
            </a:r>
            <a:r>
              <a:rPr lang="en-US" sz="2000" b="1">
                <a:latin typeface="Segoe UI"/>
                <a:cs typeface="Segoe UI"/>
              </a:rPr>
              <a:t>trust and morale</a:t>
            </a:r>
            <a:r>
              <a:rPr lang="en-US" sz="2000">
                <a:latin typeface="Segoe UI"/>
                <a:cs typeface="Segoe UI"/>
              </a:rPr>
              <a:t> within the workforce. </a:t>
            </a:r>
            <a:r>
              <a:rPr lang="en-US" sz="2000">
                <a:latin typeface="Aptos"/>
                <a:cs typeface="Segoe UI"/>
              </a:rPr>
              <a:t>Mutual respect by valuing individuals and being sensitive to different backgrounds and perspectives</a:t>
            </a:r>
            <a:endParaRPr lang="en-US" sz="2000"/>
          </a:p>
          <a:p>
            <a:endParaRPr lang="en-US" sz="2000">
              <a:latin typeface="Segoe UI"/>
              <a:cs typeface="Segoe UI"/>
            </a:endParaRPr>
          </a:p>
          <a:p>
            <a:r>
              <a:rPr lang="en-US" sz="2000" i="1">
                <a:latin typeface="Segoe UI"/>
                <a:cs typeface="Segoe UI"/>
              </a:rPr>
              <a:t>(Cottrell, 2021; Tarrant, 2021)</a:t>
            </a:r>
            <a:endParaRPr lang="en-US" sz="2000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884199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31739E-3392-DAEF-35CB-465215484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247649"/>
            <a:ext cx="6002110" cy="147161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/>
              <a:t>Practical Example of how to apply team work skills</a:t>
            </a:r>
          </a:p>
          <a:p>
            <a:endParaRPr lang="en-US" sz="40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77DC05-4F49-AA32-16AD-A4E988EB801D}"/>
              </a:ext>
            </a:extLst>
          </p:cNvPr>
          <p:cNvSpPr txBox="1"/>
          <p:nvPr/>
        </p:nvSpPr>
        <p:spPr>
          <a:xfrm>
            <a:off x="11394281" y="6764336"/>
            <a:ext cx="119063" cy="10318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500"/>
              <a:t>ThePhoto by PhotoAuthor is licensed under CCYYSA.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1A6ED59-5CA6-2DA3-A097-8B48213108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49" r="18806" b="1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</p:spPr>
      </p:pic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66B80C17-FC7A-D771-A7FC-1C22650516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5753543"/>
              </p:ext>
            </p:extLst>
          </p:nvPr>
        </p:nvGraphicFramePr>
        <p:xfrm>
          <a:off x="598555" y="1488286"/>
          <a:ext cx="6002110" cy="4824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1" name="Picture 40" descr="A nurse standing next to an old person&#10;&#10;AI-generated content may be incorrect.">
            <a:extLst>
              <a:ext uri="{FF2B5EF4-FFF2-40B4-BE49-F238E27FC236}">
                <a16:creationId xmlns:a16="http://schemas.microsoft.com/office/drawing/2014/main" id="{AED38FCD-00F0-ABBF-4136-A1A9EBE8B5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 flipH="1">
            <a:off x="7346157" y="1165324"/>
            <a:ext cx="4250530" cy="531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765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04D2F9-9FF0-7CBF-592F-5FA8A45AB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5600" b="1">
                <a:latin typeface="Segoe UI"/>
                <a:cs typeface="Segoe UI"/>
              </a:rPr>
              <a:t>How to Develop Teamwork Skills</a:t>
            </a:r>
            <a:endParaRPr lang="en-US" sz="5600" b="1"/>
          </a:p>
          <a:p>
            <a:pPr algn="r"/>
            <a:endParaRPr lang="en-US" sz="5600" b="1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828413B-F3D9-4424-BB98-406A4FF72A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1629280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1269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9B11A7-43C7-BAE4-C09B-DA0BC9632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11" y="1715071"/>
            <a:ext cx="3324032" cy="2365044"/>
          </a:xfrm>
        </p:spPr>
        <p:txBody>
          <a:bodyPr anchor="b">
            <a:normAutofit fontScale="90000"/>
          </a:bodyPr>
          <a:lstStyle/>
          <a:p>
            <a:r>
              <a:rPr lang="en-US" sz="2200" b="1" dirty="0">
                <a:solidFill>
                  <a:srgbClr val="FFFFFF"/>
                </a:solidFill>
              </a:rPr>
              <a:t>Tuckman’s Team Development Model</a:t>
            </a:r>
            <a:br>
              <a:rPr lang="en-US" sz="2200" b="1" dirty="0">
                <a:solidFill>
                  <a:srgbClr val="FFFFFF"/>
                </a:solidFill>
              </a:rPr>
            </a:br>
            <a:endParaRPr lang="en-US" sz="2200" b="1" dirty="0">
              <a:solidFill>
                <a:srgbClr val="FFFFFF"/>
              </a:solidFill>
            </a:endParaRPr>
          </a:p>
          <a:p>
            <a:r>
              <a:rPr lang="en-US" sz="2200" b="1" dirty="0">
                <a:solidFill>
                  <a:srgbClr val="FFFFFF"/>
                </a:solidFill>
              </a:rPr>
              <a:t>Bruce Tuckman (1965) proposed a well‑known model describing four key stages of team development</a:t>
            </a:r>
          </a:p>
          <a:p>
            <a:pPr algn="r"/>
            <a:endParaRPr lang="en-US" sz="2200">
              <a:solidFill>
                <a:srgbClr val="FFFFFF"/>
              </a:solidFill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3CB5426B-7EC7-6140-546B-77CD0D9938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7879919"/>
              </p:ext>
            </p:extLst>
          </p:nvPr>
        </p:nvGraphicFramePr>
        <p:xfrm>
          <a:off x="4706723" y="280715"/>
          <a:ext cx="6666833" cy="5881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6378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B24E28-D884-2CC0-19F5-EE7D0A568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b="1">
                <a:solidFill>
                  <a:srgbClr val="FFFFFF"/>
                </a:solidFill>
                <a:latin typeface="Segoe UI"/>
                <a:cs typeface="Segoe UI"/>
              </a:rPr>
              <a:t>Conclusion</a:t>
            </a:r>
            <a:endParaRPr lang="en-US" sz="4000" b="1">
              <a:solidFill>
                <a:srgbClr val="FFFFFF"/>
              </a:solidFill>
            </a:endParaRPr>
          </a:p>
          <a:p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BA5B5E-DD9E-BAF8-AF24-A6FC776A1A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920147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3362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C2AF9-21BF-84AB-0C4B-8E35F0E77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7574D-FE53-811F-8DEE-D9D98C0107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>
                <a:solidFill>
                  <a:srgbClr val="222222"/>
                </a:solidFill>
                <a:highlight>
                  <a:srgbClr val="FFFFFF"/>
                </a:highlight>
                <a:ea typeface="+mn-lt"/>
                <a:cs typeface="+mn-lt"/>
              </a:rPr>
              <a:t>Cottrell, Stella, Stella Cottrell, 4th edition., London :, Red Globe Press , 2021</a:t>
            </a:r>
          </a:p>
          <a:p>
            <a:endParaRPr lang="en-US" sz="1800">
              <a:solidFill>
                <a:srgbClr val="222222"/>
              </a:solidFill>
              <a:highlight>
                <a:srgbClr val="FFFFFF"/>
              </a:highlight>
            </a:endParaRPr>
          </a:p>
          <a:p>
            <a:r>
              <a:rPr lang="en-US" sz="1800" dirty="0"/>
              <a:t>Reflective practice and professional development </a:t>
            </a:r>
            <a:r>
              <a:rPr lang="en-US" sz="1800" dirty="0">
                <a:solidFill>
                  <a:srgbClr val="222222"/>
                </a:solidFill>
                <a:highlight>
                  <a:srgbClr val="FFFFFF"/>
                </a:highlight>
              </a:rPr>
              <a:t>Tarrant</a:t>
            </a:r>
            <a:r>
              <a:rPr lang="en-US" sz="1800" dirty="0">
                <a:solidFill>
                  <a:srgbClr val="222222"/>
                </a:solidFill>
                <a:highlight>
                  <a:srgbClr val="FFFFFF"/>
                </a:highlight>
                <a:ea typeface="+mn-lt"/>
                <a:cs typeface="+mn-lt"/>
              </a:rPr>
              <a:t>, Peter,, Peter Tarrant author, First edition., Thousand Oaks, CA :, SAGE Publications, 2017.</a:t>
            </a:r>
            <a:endParaRPr lang="en-US" sz="1800" dirty="0"/>
          </a:p>
          <a:p>
            <a:endParaRPr lang="en-US" sz="1800">
              <a:solidFill>
                <a:srgbClr val="222222"/>
              </a:solidFill>
              <a:highlight>
                <a:srgbClr val="FFFFFF"/>
              </a:highlight>
            </a:endParaRPr>
          </a:p>
          <a:p>
            <a:r>
              <a:rPr lang="en-US" sz="1800" dirty="0">
                <a:solidFill>
                  <a:srgbClr val="222222"/>
                </a:solidFill>
                <a:highlight>
                  <a:srgbClr val="FFFFFF"/>
                </a:highlight>
                <a:hlinkClick r:id="rId2"/>
              </a:rPr>
              <a:t>https://www.england.nhs.uk</a:t>
            </a:r>
            <a:r>
              <a:rPr lang="en-US" sz="1800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</a:p>
          <a:p>
            <a:endParaRPr lang="en-US" sz="1800" dirty="0">
              <a:solidFill>
                <a:srgbClr val="222222"/>
              </a:solidFill>
              <a:highlight>
                <a:srgbClr val="FFFFFF"/>
              </a:highlight>
            </a:endParaRPr>
          </a:p>
          <a:p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Segoe UI"/>
                <a:cs typeface="Segoe UI"/>
              </a:rPr>
              <a:t>Tuckman, B.W. (1965) </a:t>
            </a:r>
            <a:r>
              <a:rPr lang="en-US" sz="1800" i="1" dirty="0">
                <a:solidFill>
                  <a:srgbClr val="000000"/>
                </a:solidFill>
                <a:highlight>
                  <a:srgbClr val="FFFFFF"/>
                </a:highlight>
                <a:latin typeface="Segoe UI"/>
                <a:cs typeface="Segoe UI"/>
              </a:rPr>
              <a:t>‘Developmental sequence in small groups’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Segoe UI"/>
                <a:cs typeface="Segoe UI"/>
              </a:rPr>
              <a:t>, Psychological Bulletin, 63(6), pp. 384–399.</a:t>
            </a:r>
            <a:endParaRPr lang="en-US" sz="1800" dirty="0">
              <a:solidFill>
                <a:srgbClr val="222222"/>
              </a:solidFill>
              <a:highlight>
                <a:srgbClr val="FFFFFF"/>
              </a:highlight>
            </a:endParaRPr>
          </a:p>
          <a:p>
            <a:endParaRPr lang="en-US" sz="1800" dirty="0">
              <a:solidFill>
                <a:srgbClr val="222222"/>
              </a:solidFill>
              <a:highlight>
                <a:srgbClr val="FFFFFF"/>
              </a:highlight>
            </a:endParaRPr>
          </a:p>
          <a:p>
            <a:endParaRPr lang="en-US" sz="1800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342012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Working in Teams : A key skill in Health and Social Care By Shanaz Begum 2432257 LCHS4009  </vt:lpstr>
      <vt:lpstr>Introduction </vt:lpstr>
      <vt:lpstr>Why Teamwork is Important in Health &amp; Social Care </vt:lpstr>
      <vt:lpstr>Practical Example of how to apply team work skills </vt:lpstr>
      <vt:lpstr>How to Develop Teamwork Skills </vt:lpstr>
      <vt:lpstr>Tuckman’s Team Development Model  Bruce Tuckman (1965) proposed a well‑known model describing four key stages of team development </vt:lpstr>
      <vt:lpstr>Conclusion 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81</cp:revision>
  <dcterms:created xsi:type="dcterms:W3CDTF">2026-01-13T20:57:39Z</dcterms:created>
  <dcterms:modified xsi:type="dcterms:W3CDTF">2026-02-10T18:02:52Z</dcterms:modified>
</cp:coreProperties>
</file>