
<file path=[Content_Types].xml><?xml version="1.0" encoding="utf-8"?>
<Types xmlns="http://schemas.openxmlformats.org/package/2006/content-types">
  <Default Extension="bmp" ContentType="image/bmp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7" r:id="rId2"/>
    <p:sldId id="26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03FCE02C-6EC6-4E09-BC2C-9FDED4DE236E}" type="datetimeFigureOut">
              <a:rPr lang="en-US" dirty="0"/>
              <a:t>8/30/2018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8F36E1-9596-4E98-8786-4A17C5D29C65}" type="datetimeFigureOut">
              <a:rPr lang="en-US" dirty="0"/>
              <a:pPr/>
              <a:t>8/30/2018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EE4D1A55-63BC-4BA2-9538-7DDEADA10621}" type="datetimeFigureOut">
              <a:rPr lang="en-US" dirty="0"/>
              <a:t>8/30/2018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6D01ABB-8821-4BF5-97A9-E1A66ACAEAA9}" type="datetimeFigureOut">
              <a:rPr lang="en-US" dirty="0"/>
              <a:pPr/>
              <a:t>8/30/2018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C37B1C-D4A1-4A4F-A470-80868146AFC5}" type="datetimeFigureOut">
              <a:rPr lang="en-US" dirty="0"/>
              <a:pPr/>
              <a:t>8/30/2018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31D1B9-F39E-471E-80A9-595CAA5664AD}" type="datetimeFigureOut">
              <a:rPr lang="en-US" dirty="0"/>
              <a:pPr/>
              <a:t>8/30/2018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FCEABC-E2B9-4606-A74F-CB06AF596887}" type="datetimeFigureOut">
              <a:rPr lang="en-US" dirty="0"/>
              <a:pPr/>
              <a:t>8/30/2018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A8850A0-01A3-4F4E-AA52-F716A9BFD4EB}" type="datetimeFigureOut">
              <a:rPr lang="en-US" dirty="0"/>
              <a:pPr/>
              <a:t>8/30/2018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5811CCA-BB49-46C7-A0E2-F42339750F9A}" type="datetimeFigureOut">
              <a:rPr lang="en-US" dirty="0"/>
              <a:t>8/30/2018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075A7A-4A9A-410F-B848-AB998ACC9419}" type="datetimeFigureOut">
              <a:rPr lang="en-US" dirty="0"/>
              <a:pPr/>
              <a:t>8/30/2018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A5F3E88-2D66-4D17-B0FA-EA13CB20B2FF}" type="datetimeFigureOut">
              <a:rPr lang="en-US" dirty="0"/>
              <a:pPr/>
              <a:t>8/30/2018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17205CAA-4E5A-4223-BD55-C5D2841AC9EF}" type="datetimeFigureOut">
              <a:rPr lang="en-US" dirty="0"/>
              <a:t>8/30/2018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legraph.co.uk/authors/bradley-gerrard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legraph.co.uk/authors/bradley-gerrard/" TargetMode="External"/><Relationship Id="rId2" Type="http://schemas.openxmlformats.org/officeDocument/2006/relationships/hyperlink" Target="https://www.ibisworld.co.uk/industry-trends/market-research-reports/accommodation-food-service-activities/hotels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legraph.co.uk/business/2017/11/27/hostels-20-place-sling-backpac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0814" y="423949"/>
            <a:ext cx="7780713" cy="798023"/>
          </a:xfrm>
        </p:spPr>
        <p:txBody>
          <a:bodyPr>
            <a:normAutofit/>
          </a:bodyPr>
          <a:lstStyle/>
          <a:p>
            <a:pPr algn="ctr"/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2975" y="3034145"/>
            <a:ext cx="10058400" cy="3333403"/>
          </a:xfrm>
        </p:spPr>
        <p:txBody>
          <a:bodyPr>
            <a:noAutofit/>
          </a:bodyPr>
          <a:lstStyle/>
          <a:p>
            <a:pPr lvl="0"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Name: Elizabeth Ademiluyi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ID Number: 1710949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Title: Entrepreneurship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SBMA 7111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Assignment: Presentation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Lecturer: Richard Small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</p:txBody>
      </p:sp>
      <p:pic>
        <p:nvPicPr>
          <p:cNvPr id="7" name="Picture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814" y="423949"/>
            <a:ext cx="7780713" cy="23275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4195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SUPERIOR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HOSTEL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 algn="r">
              <a:buNone/>
            </a:pPr>
            <a:r>
              <a:rPr lang="en-GB" dirty="0" smtClean="0"/>
              <a:t>(Adapted from Radisson Blu Hotel, 2018).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990725"/>
            <a:ext cx="10058400" cy="36037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014194"/>
            <a:ext cx="10058400" cy="3603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840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66800" y="1396538"/>
            <a:ext cx="10058400" cy="463850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There is a gap in the market for student hostels</a:t>
            </a:r>
          </a:p>
          <a:p>
            <a:r>
              <a:rPr lang="en-GB" dirty="0" smtClean="0"/>
              <a:t>My business is to provide a student </a:t>
            </a:r>
            <a:r>
              <a:rPr lang="en-GB" dirty="0"/>
              <a:t>hostel containing </a:t>
            </a:r>
            <a:r>
              <a:rPr lang="en-GB" dirty="0" smtClean="0"/>
              <a:t>75 </a:t>
            </a:r>
            <a:r>
              <a:rPr lang="en-GB" dirty="0"/>
              <a:t>standard en-suite </a:t>
            </a:r>
            <a:r>
              <a:rPr lang="en-GB" dirty="0" smtClean="0"/>
              <a:t>rooms</a:t>
            </a:r>
            <a:endParaRPr lang="en-GB" dirty="0"/>
          </a:p>
          <a:p>
            <a:r>
              <a:rPr lang="en-GB" dirty="0" smtClean="0"/>
              <a:t> </a:t>
            </a:r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multipurpose </a:t>
            </a:r>
            <a:r>
              <a:rPr lang="en-GB" dirty="0" smtClean="0"/>
              <a:t>hall </a:t>
            </a:r>
          </a:p>
          <a:p>
            <a:r>
              <a:rPr lang="en-GB" dirty="0" smtClean="0"/>
              <a:t>I plan to bring Solution to students accommodation problems </a:t>
            </a:r>
            <a:endParaRPr lang="en-GB" dirty="0"/>
          </a:p>
          <a:p>
            <a:pPr marL="0" indent="0">
              <a:buNone/>
            </a:pPr>
            <a:endParaRPr lang="en-GB" b="1" dirty="0" smtClean="0"/>
          </a:p>
          <a:p>
            <a:endParaRPr lang="en-GB" b="1" dirty="0"/>
          </a:p>
          <a:p>
            <a:pPr marL="0" indent="0">
              <a:buNone/>
            </a:pPr>
            <a:r>
              <a:rPr lang="en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Main 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b="1" dirty="0"/>
              <a:t>Provide a good profitable business</a:t>
            </a:r>
            <a:endParaRPr lang="en-GB" dirty="0"/>
          </a:p>
          <a:p>
            <a:pPr lvl="0"/>
            <a:r>
              <a:rPr lang="en-GB" b="1" dirty="0"/>
              <a:t>Decent employment </a:t>
            </a:r>
            <a:endParaRPr lang="en-GB" b="1" dirty="0" smtClean="0"/>
          </a:p>
          <a:p>
            <a:pPr lvl="0"/>
            <a:r>
              <a:rPr lang="en-GB" b="1" dirty="0" smtClean="0"/>
              <a:t>A </a:t>
            </a:r>
            <a:r>
              <a:rPr lang="en-GB" b="1" dirty="0"/>
              <a:t>safe home for Students</a:t>
            </a:r>
            <a:endParaRPr lang="en-GB" dirty="0"/>
          </a:p>
          <a:p>
            <a:pPr lvl="0"/>
            <a:r>
              <a:rPr lang="en-GB" b="1" dirty="0"/>
              <a:t>Suitable Accommodation</a:t>
            </a:r>
            <a:endParaRPr lang="en-GB" dirty="0"/>
          </a:p>
          <a:p>
            <a:pPr lvl="0"/>
            <a:r>
              <a:rPr lang="en-GB" b="1" dirty="0"/>
              <a:t>Budget-Oriented Accommodation</a:t>
            </a:r>
            <a:endParaRPr lang="en-GB" dirty="0"/>
          </a:p>
          <a:p>
            <a:pPr lvl="0"/>
            <a:r>
              <a:rPr lang="en-GB" b="1" dirty="0"/>
              <a:t>Sociable Accommodation</a:t>
            </a:r>
            <a:endParaRPr lang="en-GB" dirty="0"/>
          </a:p>
          <a:p>
            <a:pPr lvl="0"/>
            <a:r>
              <a:rPr lang="en-GB" b="1" dirty="0"/>
              <a:t>Learning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27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/>
            <a:r>
              <a:rPr lang="en-GB" b="1" dirty="0"/>
              <a:t>Financial Costs, How, When and Where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512916"/>
            <a:ext cx="10058400" cy="4522124"/>
          </a:xfrm>
        </p:spPr>
        <p:txBody>
          <a:bodyPr>
            <a:normAutofit fontScale="70000" lnSpcReduction="20000"/>
          </a:bodyPr>
          <a:lstStyle/>
          <a:p>
            <a:pPr lvl="0"/>
            <a:endParaRPr lang="en-GB" b="1" dirty="0" smtClean="0"/>
          </a:p>
          <a:p>
            <a:pPr lvl="0"/>
            <a:endParaRPr lang="en-GB" b="1" dirty="0"/>
          </a:p>
          <a:p>
            <a:pPr lvl="0"/>
            <a:r>
              <a:rPr lang="en-GB" b="1" dirty="0" smtClean="0"/>
              <a:t>How </a:t>
            </a:r>
            <a:r>
              <a:rPr lang="en-GB" b="1" dirty="0"/>
              <a:t>much: </a:t>
            </a:r>
            <a:r>
              <a:rPr lang="en-GB" b="1" dirty="0" smtClean="0"/>
              <a:t>£200,000</a:t>
            </a:r>
            <a:endParaRPr lang="en-GB" dirty="0"/>
          </a:p>
          <a:p>
            <a:pPr lvl="0"/>
            <a:r>
              <a:rPr lang="en-GB" b="1" dirty="0"/>
              <a:t>Where: City of </a:t>
            </a:r>
            <a:r>
              <a:rPr lang="en-GB" b="1" dirty="0" smtClean="0"/>
              <a:t>London near to a University or College</a:t>
            </a:r>
            <a:endParaRPr lang="en-GB" dirty="0"/>
          </a:p>
          <a:p>
            <a:pPr lvl="0"/>
            <a:r>
              <a:rPr lang="en-GB" b="1" dirty="0"/>
              <a:t>How: </a:t>
            </a:r>
            <a:r>
              <a:rPr lang="en-GB" b="1" dirty="0" smtClean="0"/>
              <a:t>Lease a large property and convert it to an hostel </a:t>
            </a:r>
          </a:p>
          <a:p>
            <a:pPr lvl="0"/>
            <a:r>
              <a:rPr lang="en-GB" b="1" dirty="0" smtClean="0"/>
              <a:t>When</a:t>
            </a:r>
            <a:r>
              <a:rPr lang="en-GB" b="1" dirty="0"/>
              <a:t>: As soon as the </a:t>
            </a:r>
            <a:r>
              <a:rPr lang="en-GB" b="1" dirty="0" smtClean="0"/>
              <a:t>fund becomes available</a:t>
            </a:r>
          </a:p>
          <a:p>
            <a:pPr lvl="0"/>
            <a:r>
              <a:rPr lang="en-GB" b="1" dirty="0" smtClean="0"/>
              <a:t>I will invest £50,000 into the Hostel business</a:t>
            </a:r>
            <a:endParaRPr lang="en-GB" dirty="0"/>
          </a:p>
          <a:p>
            <a:pPr marL="0" indent="0">
              <a:buNone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We Need From You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b="1" dirty="0"/>
              <a:t>We need </a:t>
            </a:r>
            <a:r>
              <a:rPr lang="en-GB" b="1" dirty="0" smtClean="0"/>
              <a:t>£150,000 from </a:t>
            </a:r>
            <a:r>
              <a:rPr lang="en-GB" b="1" dirty="0"/>
              <a:t>you which will be paid back </a:t>
            </a:r>
            <a:r>
              <a:rPr lang="en-GB" b="1" dirty="0" smtClean="0"/>
              <a:t>in six months </a:t>
            </a:r>
          </a:p>
          <a:p>
            <a:pPr lvl="0"/>
            <a:r>
              <a:rPr lang="en-GB" b="1" dirty="0" smtClean="0"/>
              <a:t>Our 75 </a:t>
            </a:r>
            <a:r>
              <a:rPr lang="en-GB" b="1" dirty="0"/>
              <a:t>room’s en-suite hostel will achieve </a:t>
            </a:r>
            <a:r>
              <a:rPr lang="en-GB" b="1" dirty="0" smtClean="0"/>
              <a:t>£200 </a:t>
            </a:r>
            <a:r>
              <a:rPr lang="en-GB" b="1" dirty="0"/>
              <a:t>weekly rent per room</a:t>
            </a:r>
            <a:endParaRPr lang="en-GB" dirty="0"/>
          </a:p>
          <a:p>
            <a:pPr lvl="0"/>
            <a:r>
              <a:rPr lang="en-GB" b="1" dirty="0" smtClean="0"/>
              <a:t>£10,400 </a:t>
            </a:r>
            <a:r>
              <a:rPr lang="en-GB" b="1" dirty="0"/>
              <a:t>yearly rent per room</a:t>
            </a:r>
            <a:endParaRPr lang="en-GB" dirty="0"/>
          </a:p>
          <a:p>
            <a:pPr lvl="0"/>
            <a:r>
              <a:rPr lang="en-GB" b="1" dirty="0" smtClean="0"/>
              <a:t>£780,000 </a:t>
            </a:r>
            <a:r>
              <a:rPr lang="en-GB" b="1" dirty="0"/>
              <a:t>total yearly rent from rooms</a:t>
            </a:r>
            <a:endParaRPr lang="en-GB" dirty="0"/>
          </a:p>
          <a:p>
            <a:pPr lvl="0"/>
            <a:r>
              <a:rPr lang="en-GB" b="1" dirty="0"/>
              <a:t>Our Multipurpose hall will achieve </a:t>
            </a:r>
            <a:r>
              <a:rPr lang="en-GB" b="1" dirty="0" smtClean="0"/>
              <a:t>£100,000 plus annually</a:t>
            </a:r>
          </a:p>
          <a:p>
            <a:pPr lvl="0"/>
            <a:r>
              <a:rPr lang="en-GB" b="1" dirty="0" smtClean="0"/>
              <a:t>We aim to lease a second property for hostel in six months</a:t>
            </a:r>
          </a:p>
          <a:p>
            <a:pPr lvl="0"/>
            <a:r>
              <a:rPr lang="en-GB" b="1" dirty="0" smtClean="0"/>
              <a:t>Our plan is to have at least two hostels every year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56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GB" b="1" dirty="0"/>
              <a:t>The Key Issues for Success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/>
              <a:t>key issues for success are important aspects to deliver profits in the market. Recognising the key factors for success will support the business to set our agenda and strategy.</a:t>
            </a:r>
          </a:p>
          <a:p>
            <a:pPr lvl="0"/>
            <a:r>
              <a:rPr lang="en-GB" dirty="0"/>
              <a:t>Superior Customer </a:t>
            </a:r>
            <a:r>
              <a:rPr lang="en-GB" dirty="0" smtClean="0"/>
              <a:t>Services</a:t>
            </a:r>
            <a:endParaRPr lang="en-GB" dirty="0"/>
          </a:p>
          <a:p>
            <a:pPr lvl="0"/>
            <a:r>
              <a:rPr lang="en-GB" dirty="0"/>
              <a:t>Amazing Customer Experience</a:t>
            </a:r>
          </a:p>
          <a:p>
            <a:pPr lvl="0"/>
            <a:r>
              <a:rPr lang="en-GB" dirty="0"/>
              <a:t>Advertisement strategies</a:t>
            </a:r>
          </a:p>
          <a:p>
            <a:pPr lvl="0"/>
            <a:r>
              <a:rPr lang="en-GB" dirty="0"/>
              <a:t>Satisfying Facilities </a:t>
            </a:r>
          </a:p>
          <a:p>
            <a:pPr lvl="0"/>
            <a:r>
              <a:rPr lang="en-GB" dirty="0"/>
              <a:t>Product Differentiation</a:t>
            </a:r>
          </a:p>
          <a:p>
            <a:pPr lvl="0"/>
            <a:r>
              <a:rPr lang="en-GB" dirty="0"/>
              <a:t>Achieving and Retaining Skilled Employees</a:t>
            </a:r>
          </a:p>
          <a:p>
            <a:pPr lvl="0"/>
            <a:r>
              <a:rPr lang="en-GB" dirty="0"/>
              <a:t>Unique resources, Threshold competences and Core competences</a:t>
            </a:r>
          </a:p>
          <a:p>
            <a:pPr lvl="0"/>
            <a:r>
              <a:rPr lang="en-GB" dirty="0"/>
              <a:t>Partner with Ucas, Universities, Colleges, immigration department, airport authorities and London councils</a:t>
            </a:r>
          </a:p>
          <a:p>
            <a:pPr lvl="0"/>
            <a:r>
              <a:rPr lang="en-GB" dirty="0" smtClean="0"/>
              <a:t>Website and Online </a:t>
            </a:r>
            <a:r>
              <a:rPr lang="en-GB" dirty="0"/>
              <a:t>Presence</a:t>
            </a:r>
          </a:p>
        </p:txBody>
      </p:sp>
    </p:spTree>
    <p:extLst>
      <p:ext uri="{BB962C8B-B14F-4D97-AF65-F5344CB8AC3E}">
        <p14:creationId xmlns:p14="http://schemas.microsoft.com/office/powerpoint/2010/main" val="413093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/>
            <a:r>
              <a:rPr lang="en-GB" b="1" dirty="0"/>
              <a:t>UK Hostels Market Research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Very Good</a:t>
            </a:r>
          </a:p>
          <a:p>
            <a:pPr algn="just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Favourable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conditions are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Weak Pound, Tourism campaigns, Popular British Films,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The UK as a Business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destination.</a:t>
            </a:r>
          </a:p>
          <a:p>
            <a:pPr marL="0" indent="0" algn="just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Annual Revenue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£20 billion</a:t>
            </a:r>
          </a:p>
          <a:p>
            <a:pPr marL="0" indent="0" algn="just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Annual Growth: 3.0%</a:t>
            </a:r>
          </a:p>
          <a:p>
            <a:pPr marL="0" indent="0" algn="just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Employed: 405,865</a:t>
            </a:r>
          </a:p>
          <a:p>
            <a:pPr marL="0" indent="0" algn="just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Businesses: 9,672</a:t>
            </a:r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IBISWORLD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2018).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254122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945137"/>
          </a:xfrm>
        </p:spPr>
        <p:txBody>
          <a:bodyPr/>
          <a:lstStyle/>
          <a:p>
            <a:r>
              <a:rPr lang="en-GB" b="1" dirty="0"/>
              <a:t>UK Hostels 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Major </a:t>
            </a:r>
            <a:r>
              <a:rPr lang="en-GB" dirty="0"/>
              <a:t>shift in travel habits</a:t>
            </a:r>
          </a:p>
          <a:p>
            <a:r>
              <a:rPr lang="en-GB" dirty="0"/>
              <a:t>People now travel more</a:t>
            </a:r>
          </a:p>
          <a:p>
            <a:r>
              <a:rPr lang="en-GB" dirty="0"/>
              <a:t>High demand for value</a:t>
            </a:r>
          </a:p>
          <a:p>
            <a:r>
              <a:rPr lang="en-GB" dirty="0"/>
              <a:t>Popular Growth</a:t>
            </a:r>
          </a:p>
          <a:p>
            <a:r>
              <a:rPr lang="en-GB" dirty="0"/>
              <a:t>Business Connections</a:t>
            </a:r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>
                <a:hlinkClick r:id="rId2"/>
              </a:rPr>
              <a:t>Gerrard</a:t>
            </a:r>
            <a:r>
              <a:rPr lang="en-GB" dirty="0"/>
              <a:t>, 2017).</a:t>
            </a:r>
          </a:p>
          <a:p>
            <a:pPr marL="0" indent="0">
              <a:buNone/>
            </a:pPr>
            <a:r>
              <a:rPr lang="en-GB" dirty="0"/>
              <a:t> </a:t>
            </a:r>
            <a:endParaRPr lang="en-GB" dirty="0" smtClean="0"/>
          </a:p>
          <a:p>
            <a:pPr marL="0" indent="0">
              <a:buNone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Superior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Hostels Competitive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Advantage</a:t>
            </a:r>
          </a:p>
          <a:p>
            <a:pPr lvl="0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We seek to be better than our competitors such as Safestay,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Generator, YMCA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also move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our hostel business to Blue Ocean where competition is irrelevant</a:t>
            </a:r>
          </a:p>
          <a:p>
            <a:pPr lvl="0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Our competitive advantage is durable and it thus lie on our integrity, excellent customer services, promotions and marketing strategies and our expertise.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endParaRPr lang="en-GB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11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Risk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Risks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can affect the business in various ways, examples of risks are: destruction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of properties,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fire, Brexit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environmental,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increase in taxes, high interest rate, increase in business rate, legislation, inflation and management risk (Brueggeman and Fisher, 2008).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/>
              <a:t> 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will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insure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business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will try to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avoid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any form of risk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will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consequence of risk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hostel business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cannot go wrong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there is room for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diversification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daily rent in cases of vacancies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will advertise and ensure consistent customer Flow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810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Integrity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trust with our customers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will employ new approach in technology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will advertise,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strategize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work hard to make it a success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interest is our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number one priority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money will be insured and highly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protected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Thank you for your anticipated participation.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03392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IBISWORLD, (2018) Hotels - UK Market Research Report (Online)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https://www.ibisworld.co.uk/industry-trends/market-research-reports/accommodation-food-service-activities/hotels.html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17/08/2018).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Gerrard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Bradley, (2017) Hostels 2.0: more than a place to sling your backpack (Online)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https://www.telegraph.co.uk/business/2017/11/27/hostels-20-place-sling-backpack/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17/08/2018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Brueggeman, B.W, and Fisher, D.J, (2008) Real estate finance and investments, 13th edition New York, McGraw-Hill companies Inc. 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Radisson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Blu Hotel,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Dublin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Airport (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2018)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(Online) Available at: https://www.google.co.uk/maps/uv?hl=en&amp;pb=!1s0x486711c752b6eaf5:0x252f460a3db2dfd4!2m22!2m2!1i80!2i80!3m1!2i20!16m16!1b1!2m2!1m1!1e1!2m2!1m1!1e3!2m2!1m1!1e5!2m2!1m1!1e4!2m2!1m1!1e6!3m1!7e115!4shttps://lh5.googleusercontent.com/p/AF1QipPxMeVsAZXUt1S4795zQ9svopTk1L5x990LV7zK%3Dw260-h175-n-k-no!5sradisson+blu+dublin+-+Google+Search&amp;imagekey=!1e10!2sAF1QipPxMeVsAZXUt1S4795zQ9svopTk1L5x990LV7zK (Accessed: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21/08/2018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66417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677</TotalTime>
  <Words>451</Words>
  <Application>Microsoft Office PowerPoint</Application>
  <PresentationFormat>Widescreen</PresentationFormat>
  <Paragraphs>116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Savon</vt:lpstr>
      <vt:lpstr>PowerPoint Presentation</vt:lpstr>
      <vt:lpstr>SUPERIOR HOSTEL</vt:lpstr>
      <vt:lpstr>PowerPoint Presentation</vt:lpstr>
      <vt:lpstr>Financial Costs, How, When and Where</vt:lpstr>
      <vt:lpstr>The Key Issues for Success</vt:lpstr>
      <vt:lpstr>UK Hostels Market Research Report</vt:lpstr>
      <vt:lpstr>UK Hostels Trends</vt:lpstr>
      <vt:lpstr>Risk Assessment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SUPERIOR HOSTEL</dc:title>
  <dc:creator>Elizabeth Ademiluyi (1710949)</dc:creator>
  <cp:lastModifiedBy>Elizabeth Ademiluyi (1710949)</cp:lastModifiedBy>
  <cp:revision>36</cp:revision>
  <dcterms:created xsi:type="dcterms:W3CDTF">2018-08-17T13:44:14Z</dcterms:created>
  <dcterms:modified xsi:type="dcterms:W3CDTF">2018-08-30T11:47:30Z</dcterms:modified>
</cp:coreProperties>
</file>