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30"/>
  </p:notesMasterIdLst>
  <p:sldIdLst>
    <p:sldId id="256" r:id="rId2"/>
    <p:sldId id="257" r:id="rId3"/>
    <p:sldId id="259" r:id="rId4"/>
    <p:sldId id="284" r:id="rId5"/>
    <p:sldId id="258" r:id="rId6"/>
    <p:sldId id="264" r:id="rId7"/>
    <p:sldId id="260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0" r:id="rId23"/>
    <p:sldId id="278" r:id="rId24"/>
    <p:sldId id="282" r:id="rId25"/>
    <p:sldId id="279" r:id="rId26"/>
    <p:sldId id="281" r:id="rId27"/>
    <p:sldId id="283" r:id="rId28"/>
    <p:sldId id="26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07"/>
  </p:normalViewPr>
  <p:slideViewPr>
    <p:cSldViewPr snapToGrid="0" snapToObjects="1">
      <p:cViewPr varScale="1">
        <p:scale>
          <a:sx n="103" d="100"/>
          <a:sy n="103" d="100"/>
        </p:scale>
        <p:origin x="72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CFDA4-2134-487B-B078-65FA6AADAC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04EF942-48DB-4E80-8CEE-7363098D77E4}">
      <dgm:prSet/>
      <dgm:spPr/>
      <dgm:t>
        <a:bodyPr/>
        <a:lstStyle/>
        <a:p>
          <a:r>
            <a:rPr lang="en-GB"/>
            <a:t>1) Formulating the clinical question.</a:t>
          </a:r>
          <a:endParaRPr lang="en-US"/>
        </a:p>
      </dgm:t>
    </dgm:pt>
    <dgm:pt modelId="{07269C83-1464-4B6C-A64E-8299CE179546}" type="parTrans" cxnId="{B6F7B512-EB37-4943-8C64-2C3F5D8340A7}">
      <dgm:prSet/>
      <dgm:spPr/>
      <dgm:t>
        <a:bodyPr/>
        <a:lstStyle/>
        <a:p>
          <a:endParaRPr lang="en-US"/>
        </a:p>
      </dgm:t>
    </dgm:pt>
    <dgm:pt modelId="{4E172F11-3A3C-4B42-8CC9-EDBEA10F8C37}" type="sibTrans" cxnId="{B6F7B512-EB37-4943-8C64-2C3F5D8340A7}">
      <dgm:prSet/>
      <dgm:spPr/>
      <dgm:t>
        <a:bodyPr/>
        <a:lstStyle/>
        <a:p>
          <a:endParaRPr lang="en-US"/>
        </a:p>
      </dgm:t>
    </dgm:pt>
    <dgm:pt modelId="{26041DEA-D712-4391-A4C2-5EBA73A0234B}">
      <dgm:prSet/>
      <dgm:spPr/>
      <dgm:t>
        <a:bodyPr/>
        <a:lstStyle/>
        <a:p>
          <a:r>
            <a:rPr lang="en-GB"/>
            <a:t>2)Searching efficiently for the best available evidence.</a:t>
          </a:r>
          <a:endParaRPr lang="en-US"/>
        </a:p>
      </dgm:t>
    </dgm:pt>
    <dgm:pt modelId="{646BF332-CDB0-42B6-8AA0-123A5E65D5ED}" type="parTrans" cxnId="{47CDC680-F9F0-4C2B-8746-7EBCD6230211}">
      <dgm:prSet/>
      <dgm:spPr/>
      <dgm:t>
        <a:bodyPr/>
        <a:lstStyle/>
        <a:p>
          <a:endParaRPr lang="en-US"/>
        </a:p>
      </dgm:t>
    </dgm:pt>
    <dgm:pt modelId="{BA9DC981-F946-4B98-B018-97DD838E078A}" type="sibTrans" cxnId="{47CDC680-F9F0-4C2B-8746-7EBCD6230211}">
      <dgm:prSet/>
      <dgm:spPr/>
      <dgm:t>
        <a:bodyPr/>
        <a:lstStyle/>
        <a:p>
          <a:endParaRPr lang="en-US"/>
        </a:p>
      </dgm:t>
    </dgm:pt>
    <dgm:pt modelId="{927ABB31-F44D-40E1-93A3-7269FAD680AA}">
      <dgm:prSet/>
      <dgm:spPr/>
      <dgm:t>
        <a:bodyPr/>
        <a:lstStyle/>
        <a:p>
          <a:r>
            <a:rPr lang="en-GB"/>
            <a:t>3) Critically analysing evidence for its validity and usefulness.</a:t>
          </a:r>
          <a:endParaRPr lang="en-US"/>
        </a:p>
      </dgm:t>
    </dgm:pt>
    <dgm:pt modelId="{633D0809-A72B-41AE-B07E-1974EAD344D6}" type="parTrans" cxnId="{DB3DD423-9F65-42B5-A429-6B65E5E324B2}">
      <dgm:prSet/>
      <dgm:spPr/>
      <dgm:t>
        <a:bodyPr/>
        <a:lstStyle/>
        <a:p>
          <a:endParaRPr lang="en-US"/>
        </a:p>
      </dgm:t>
    </dgm:pt>
    <dgm:pt modelId="{6790CB9C-65EE-4449-9F0D-2FDE676868A7}" type="sibTrans" cxnId="{DB3DD423-9F65-42B5-A429-6B65E5E324B2}">
      <dgm:prSet/>
      <dgm:spPr/>
      <dgm:t>
        <a:bodyPr/>
        <a:lstStyle/>
        <a:p>
          <a:endParaRPr lang="en-US"/>
        </a:p>
      </dgm:t>
    </dgm:pt>
    <dgm:pt modelId="{E450ED4E-E0A0-4A6E-A5AD-999DE2B1EDEA}">
      <dgm:prSet/>
      <dgm:spPr/>
      <dgm:t>
        <a:bodyPr/>
        <a:lstStyle/>
        <a:p>
          <a:r>
            <a:rPr lang="en-GB"/>
            <a:t>4) Integrating the appraisal with personal clinical expertise and clients’ preferences.</a:t>
          </a:r>
          <a:endParaRPr lang="en-US"/>
        </a:p>
      </dgm:t>
    </dgm:pt>
    <dgm:pt modelId="{C1558754-7A28-4831-87B6-63440439E745}" type="parTrans" cxnId="{79C42A93-A3A4-4C5B-8A31-DCA8DAEBE75D}">
      <dgm:prSet/>
      <dgm:spPr/>
      <dgm:t>
        <a:bodyPr/>
        <a:lstStyle/>
        <a:p>
          <a:endParaRPr lang="en-US"/>
        </a:p>
      </dgm:t>
    </dgm:pt>
    <dgm:pt modelId="{C4BB65B1-8645-46EB-ADBD-F02095C874CC}" type="sibTrans" cxnId="{79C42A93-A3A4-4C5B-8A31-DCA8DAEBE75D}">
      <dgm:prSet/>
      <dgm:spPr/>
      <dgm:t>
        <a:bodyPr/>
        <a:lstStyle/>
        <a:p>
          <a:endParaRPr lang="en-US"/>
        </a:p>
      </dgm:t>
    </dgm:pt>
    <dgm:pt modelId="{39509E12-8FBA-4AA3-8877-7C15FB630141}">
      <dgm:prSet/>
      <dgm:spPr/>
      <dgm:t>
        <a:bodyPr/>
        <a:lstStyle/>
        <a:p>
          <a:r>
            <a:rPr lang="en-GB"/>
            <a:t>5) Evaluating one’s performance or outcomes of actions. </a:t>
          </a:r>
          <a:endParaRPr lang="en-US"/>
        </a:p>
      </dgm:t>
    </dgm:pt>
    <dgm:pt modelId="{E717170B-1750-4FF7-A7F7-6F8FA0ADB77C}" type="parTrans" cxnId="{8595D958-C217-4053-82AB-347252A84129}">
      <dgm:prSet/>
      <dgm:spPr/>
      <dgm:t>
        <a:bodyPr/>
        <a:lstStyle/>
        <a:p>
          <a:endParaRPr lang="en-US"/>
        </a:p>
      </dgm:t>
    </dgm:pt>
    <dgm:pt modelId="{F6021D87-7B8E-4F57-B789-6EF1CE40EA40}" type="sibTrans" cxnId="{8595D958-C217-4053-82AB-347252A84129}">
      <dgm:prSet/>
      <dgm:spPr/>
      <dgm:t>
        <a:bodyPr/>
        <a:lstStyle/>
        <a:p>
          <a:endParaRPr lang="en-US"/>
        </a:p>
      </dgm:t>
    </dgm:pt>
    <dgm:pt modelId="{294F1525-21C8-4799-A6E1-08669B8D9829}" type="pres">
      <dgm:prSet presAssocID="{B48CFDA4-2134-487B-B078-65FA6AADAC24}" presName="root" presStyleCnt="0">
        <dgm:presLayoutVars>
          <dgm:dir/>
          <dgm:resizeHandles val="exact"/>
        </dgm:presLayoutVars>
      </dgm:prSet>
      <dgm:spPr/>
    </dgm:pt>
    <dgm:pt modelId="{3B685257-23C9-4D0F-8227-A4490C839402}" type="pres">
      <dgm:prSet presAssocID="{004EF942-48DB-4E80-8CEE-7363098D77E4}" presName="compNode" presStyleCnt="0"/>
      <dgm:spPr/>
    </dgm:pt>
    <dgm:pt modelId="{5BF98DC1-35B7-4DD1-8E71-D681E3224A8D}" type="pres">
      <dgm:prSet presAssocID="{004EF942-48DB-4E80-8CEE-7363098D77E4}" presName="bgRect" presStyleLbl="bgShp" presStyleIdx="0" presStyleCnt="5"/>
      <dgm:spPr/>
    </dgm:pt>
    <dgm:pt modelId="{B7022DD0-05D7-4B67-83F4-11F09714DABE}" type="pres">
      <dgm:prSet presAssocID="{004EF942-48DB-4E80-8CEE-7363098D77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C135C99-1050-4711-89FC-70534898FE30}" type="pres">
      <dgm:prSet presAssocID="{004EF942-48DB-4E80-8CEE-7363098D77E4}" presName="spaceRect" presStyleCnt="0"/>
      <dgm:spPr/>
    </dgm:pt>
    <dgm:pt modelId="{CA09DF4F-8810-420A-BD25-E1BDEC620B9C}" type="pres">
      <dgm:prSet presAssocID="{004EF942-48DB-4E80-8CEE-7363098D77E4}" presName="parTx" presStyleLbl="revTx" presStyleIdx="0" presStyleCnt="5">
        <dgm:presLayoutVars>
          <dgm:chMax val="0"/>
          <dgm:chPref val="0"/>
        </dgm:presLayoutVars>
      </dgm:prSet>
      <dgm:spPr/>
    </dgm:pt>
    <dgm:pt modelId="{20B50DA5-6AE7-43A6-BBEA-B599D6DF82DB}" type="pres">
      <dgm:prSet presAssocID="{4E172F11-3A3C-4B42-8CC9-EDBEA10F8C37}" presName="sibTrans" presStyleCnt="0"/>
      <dgm:spPr/>
    </dgm:pt>
    <dgm:pt modelId="{1C080CDE-0DE5-4E21-8772-AEA8696A8ADA}" type="pres">
      <dgm:prSet presAssocID="{26041DEA-D712-4391-A4C2-5EBA73A0234B}" presName="compNode" presStyleCnt="0"/>
      <dgm:spPr/>
    </dgm:pt>
    <dgm:pt modelId="{CD21C18A-300E-44DB-A730-FA4ECBDF9044}" type="pres">
      <dgm:prSet presAssocID="{26041DEA-D712-4391-A4C2-5EBA73A0234B}" presName="bgRect" presStyleLbl="bgShp" presStyleIdx="1" presStyleCnt="5"/>
      <dgm:spPr/>
    </dgm:pt>
    <dgm:pt modelId="{1C34C77B-50D3-49D1-AC8F-F1F7F12FD404}" type="pres">
      <dgm:prSet presAssocID="{26041DEA-D712-4391-A4C2-5EBA73A023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003BADA-A021-4053-8088-B4669457BF77}" type="pres">
      <dgm:prSet presAssocID="{26041DEA-D712-4391-A4C2-5EBA73A0234B}" presName="spaceRect" presStyleCnt="0"/>
      <dgm:spPr/>
    </dgm:pt>
    <dgm:pt modelId="{14DD6DE2-CB3F-420E-8E49-1F6E203D5C71}" type="pres">
      <dgm:prSet presAssocID="{26041DEA-D712-4391-A4C2-5EBA73A0234B}" presName="parTx" presStyleLbl="revTx" presStyleIdx="1" presStyleCnt="5">
        <dgm:presLayoutVars>
          <dgm:chMax val="0"/>
          <dgm:chPref val="0"/>
        </dgm:presLayoutVars>
      </dgm:prSet>
      <dgm:spPr/>
    </dgm:pt>
    <dgm:pt modelId="{C02C94D3-2CF1-4692-9DDF-840054D0EDF4}" type="pres">
      <dgm:prSet presAssocID="{BA9DC981-F946-4B98-B018-97DD838E078A}" presName="sibTrans" presStyleCnt="0"/>
      <dgm:spPr/>
    </dgm:pt>
    <dgm:pt modelId="{EF46D432-514F-4247-8ED7-4CB6C4AA91DA}" type="pres">
      <dgm:prSet presAssocID="{927ABB31-F44D-40E1-93A3-7269FAD680AA}" presName="compNode" presStyleCnt="0"/>
      <dgm:spPr/>
    </dgm:pt>
    <dgm:pt modelId="{C16CCFA2-6440-4803-A5AC-7FEDD11BC215}" type="pres">
      <dgm:prSet presAssocID="{927ABB31-F44D-40E1-93A3-7269FAD680AA}" presName="bgRect" presStyleLbl="bgShp" presStyleIdx="2" presStyleCnt="5"/>
      <dgm:spPr/>
    </dgm:pt>
    <dgm:pt modelId="{4C7592B8-DA5E-486D-A017-963B52477A73}" type="pres">
      <dgm:prSet presAssocID="{927ABB31-F44D-40E1-93A3-7269FAD680A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562080-23C3-49F5-8F5A-E7F8D6FDAED7}" type="pres">
      <dgm:prSet presAssocID="{927ABB31-F44D-40E1-93A3-7269FAD680AA}" presName="spaceRect" presStyleCnt="0"/>
      <dgm:spPr/>
    </dgm:pt>
    <dgm:pt modelId="{84F1AECD-90C4-4AA7-B475-D25B1341AF82}" type="pres">
      <dgm:prSet presAssocID="{927ABB31-F44D-40E1-93A3-7269FAD680AA}" presName="parTx" presStyleLbl="revTx" presStyleIdx="2" presStyleCnt="5">
        <dgm:presLayoutVars>
          <dgm:chMax val="0"/>
          <dgm:chPref val="0"/>
        </dgm:presLayoutVars>
      </dgm:prSet>
      <dgm:spPr/>
    </dgm:pt>
    <dgm:pt modelId="{F08866F9-DFD2-46C5-91BA-C706FF8BD110}" type="pres">
      <dgm:prSet presAssocID="{6790CB9C-65EE-4449-9F0D-2FDE676868A7}" presName="sibTrans" presStyleCnt="0"/>
      <dgm:spPr/>
    </dgm:pt>
    <dgm:pt modelId="{17B21E2A-5D72-4799-BF17-056EF2262A20}" type="pres">
      <dgm:prSet presAssocID="{E450ED4E-E0A0-4A6E-A5AD-999DE2B1EDEA}" presName="compNode" presStyleCnt="0"/>
      <dgm:spPr/>
    </dgm:pt>
    <dgm:pt modelId="{36A598DC-BAB7-45EA-9B7A-F09BA2F61E06}" type="pres">
      <dgm:prSet presAssocID="{E450ED4E-E0A0-4A6E-A5AD-999DE2B1EDEA}" presName="bgRect" presStyleLbl="bgShp" presStyleIdx="3" presStyleCnt="5"/>
      <dgm:spPr/>
    </dgm:pt>
    <dgm:pt modelId="{54A22390-7CC6-4C7A-8993-3ABA6B226387}" type="pres">
      <dgm:prSet presAssocID="{E450ED4E-E0A0-4A6E-A5AD-999DE2B1ED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11A1AF8B-9804-4E2E-B21D-985BAFEAC5CB}" type="pres">
      <dgm:prSet presAssocID="{E450ED4E-E0A0-4A6E-A5AD-999DE2B1EDEA}" presName="spaceRect" presStyleCnt="0"/>
      <dgm:spPr/>
    </dgm:pt>
    <dgm:pt modelId="{B38824CF-606E-4403-A8EC-98D5A22B4D23}" type="pres">
      <dgm:prSet presAssocID="{E450ED4E-E0A0-4A6E-A5AD-999DE2B1EDEA}" presName="parTx" presStyleLbl="revTx" presStyleIdx="3" presStyleCnt="5">
        <dgm:presLayoutVars>
          <dgm:chMax val="0"/>
          <dgm:chPref val="0"/>
        </dgm:presLayoutVars>
      </dgm:prSet>
      <dgm:spPr/>
    </dgm:pt>
    <dgm:pt modelId="{DDB85993-94F4-4509-A9FD-22EA3567963E}" type="pres">
      <dgm:prSet presAssocID="{C4BB65B1-8645-46EB-ADBD-F02095C874CC}" presName="sibTrans" presStyleCnt="0"/>
      <dgm:spPr/>
    </dgm:pt>
    <dgm:pt modelId="{71EF5DD0-B5A3-4484-9BE8-5DE1A03A097C}" type="pres">
      <dgm:prSet presAssocID="{39509E12-8FBA-4AA3-8877-7C15FB630141}" presName="compNode" presStyleCnt="0"/>
      <dgm:spPr/>
    </dgm:pt>
    <dgm:pt modelId="{6BF893E6-7BE4-4D5E-BB57-DA17F73718C8}" type="pres">
      <dgm:prSet presAssocID="{39509E12-8FBA-4AA3-8877-7C15FB630141}" presName="bgRect" presStyleLbl="bgShp" presStyleIdx="4" presStyleCnt="5"/>
      <dgm:spPr/>
    </dgm:pt>
    <dgm:pt modelId="{8AA69756-F214-4D52-995E-3A5FF9930D0F}" type="pres">
      <dgm:prSet presAssocID="{39509E12-8FBA-4AA3-8877-7C15FB63014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2BE7BD8-8B70-44ED-B188-AEFE00AAB242}" type="pres">
      <dgm:prSet presAssocID="{39509E12-8FBA-4AA3-8877-7C15FB630141}" presName="spaceRect" presStyleCnt="0"/>
      <dgm:spPr/>
    </dgm:pt>
    <dgm:pt modelId="{A645E40B-30AE-4FDB-9B80-879A272C7E45}" type="pres">
      <dgm:prSet presAssocID="{39509E12-8FBA-4AA3-8877-7C15FB63014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6F7B512-EB37-4943-8C64-2C3F5D8340A7}" srcId="{B48CFDA4-2134-487B-B078-65FA6AADAC24}" destId="{004EF942-48DB-4E80-8CEE-7363098D77E4}" srcOrd="0" destOrd="0" parTransId="{07269C83-1464-4B6C-A64E-8299CE179546}" sibTransId="{4E172F11-3A3C-4B42-8CC9-EDBEA10F8C37}"/>
    <dgm:cxn modelId="{F9F1F81B-2F0A-446E-B52D-CCAC8E641C84}" type="presOf" srcId="{26041DEA-D712-4391-A4C2-5EBA73A0234B}" destId="{14DD6DE2-CB3F-420E-8E49-1F6E203D5C71}" srcOrd="0" destOrd="0" presId="urn:microsoft.com/office/officeart/2018/2/layout/IconVerticalSolidList"/>
    <dgm:cxn modelId="{DB3DD423-9F65-42B5-A429-6B65E5E324B2}" srcId="{B48CFDA4-2134-487B-B078-65FA6AADAC24}" destId="{927ABB31-F44D-40E1-93A3-7269FAD680AA}" srcOrd="2" destOrd="0" parTransId="{633D0809-A72B-41AE-B07E-1974EAD344D6}" sibTransId="{6790CB9C-65EE-4449-9F0D-2FDE676868A7}"/>
    <dgm:cxn modelId="{D5618D28-C3C8-4008-ACE8-699D22E90AC1}" type="presOf" srcId="{39509E12-8FBA-4AA3-8877-7C15FB630141}" destId="{A645E40B-30AE-4FDB-9B80-879A272C7E45}" srcOrd="0" destOrd="0" presId="urn:microsoft.com/office/officeart/2018/2/layout/IconVerticalSolidList"/>
    <dgm:cxn modelId="{8595D958-C217-4053-82AB-347252A84129}" srcId="{B48CFDA4-2134-487B-B078-65FA6AADAC24}" destId="{39509E12-8FBA-4AA3-8877-7C15FB630141}" srcOrd="4" destOrd="0" parTransId="{E717170B-1750-4FF7-A7F7-6F8FA0ADB77C}" sibTransId="{F6021D87-7B8E-4F57-B789-6EF1CE40EA40}"/>
    <dgm:cxn modelId="{47CDC680-F9F0-4C2B-8746-7EBCD6230211}" srcId="{B48CFDA4-2134-487B-B078-65FA6AADAC24}" destId="{26041DEA-D712-4391-A4C2-5EBA73A0234B}" srcOrd="1" destOrd="0" parTransId="{646BF332-CDB0-42B6-8AA0-123A5E65D5ED}" sibTransId="{BA9DC981-F946-4B98-B018-97DD838E078A}"/>
    <dgm:cxn modelId="{79C42A93-A3A4-4C5B-8A31-DCA8DAEBE75D}" srcId="{B48CFDA4-2134-487B-B078-65FA6AADAC24}" destId="{E450ED4E-E0A0-4A6E-A5AD-999DE2B1EDEA}" srcOrd="3" destOrd="0" parTransId="{C1558754-7A28-4831-87B6-63440439E745}" sibTransId="{C4BB65B1-8645-46EB-ADBD-F02095C874CC}"/>
    <dgm:cxn modelId="{F6AC60A1-34EF-4FA5-9F8E-617B768254E8}" type="presOf" srcId="{004EF942-48DB-4E80-8CEE-7363098D77E4}" destId="{CA09DF4F-8810-420A-BD25-E1BDEC620B9C}" srcOrd="0" destOrd="0" presId="urn:microsoft.com/office/officeart/2018/2/layout/IconVerticalSolidList"/>
    <dgm:cxn modelId="{A6D02BAB-C88F-4B06-8E05-0AA65A55455B}" type="presOf" srcId="{B48CFDA4-2134-487B-B078-65FA6AADAC24}" destId="{294F1525-21C8-4799-A6E1-08669B8D9829}" srcOrd="0" destOrd="0" presId="urn:microsoft.com/office/officeart/2018/2/layout/IconVerticalSolidList"/>
    <dgm:cxn modelId="{1B42E8F7-17FB-44FB-A393-3E1A07E20B07}" type="presOf" srcId="{E450ED4E-E0A0-4A6E-A5AD-999DE2B1EDEA}" destId="{B38824CF-606E-4403-A8EC-98D5A22B4D23}" srcOrd="0" destOrd="0" presId="urn:microsoft.com/office/officeart/2018/2/layout/IconVerticalSolidList"/>
    <dgm:cxn modelId="{42D8FFFF-EC5E-4A19-A225-4C4ED25DA920}" type="presOf" srcId="{927ABB31-F44D-40E1-93A3-7269FAD680AA}" destId="{84F1AECD-90C4-4AA7-B475-D25B1341AF82}" srcOrd="0" destOrd="0" presId="urn:microsoft.com/office/officeart/2018/2/layout/IconVerticalSolidList"/>
    <dgm:cxn modelId="{0033E47C-A19D-4AA2-9B18-D3668B8AEAEF}" type="presParOf" srcId="{294F1525-21C8-4799-A6E1-08669B8D9829}" destId="{3B685257-23C9-4D0F-8227-A4490C839402}" srcOrd="0" destOrd="0" presId="urn:microsoft.com/office/officeart/2018/2/layout/IconVerticalSolidList"/>
    <dgm:cxn modelId="{C07EB325-F304-45B3-BABB-B27069798997}" type="presParOf" srcId="{3B685257-23C9-4D0F-8227-A4490C839402}" destId="{5BF98DC1-35B7-4DD1-8E71-D681E3224A8D}" srcOrd="0" destOrd="0" presId="urn:microsoft.com/office/officeart/2018/2/layout/IconVerticalSolidList"/>
    <dgm:cxn modelId="{3F675EA1-276A-4E52-BAAE-0207C83B9CFD}" type="presParOf" srcId="{3B685257-23C9-4D0F-8227-A4490C839402}" destId="{B7022DD0-05D7-4B67-83F4-11F09714DABE}" srcOrd="1" destOrd="0" presId="urn:microsoft.com/office/officeart/2018/2/layout/IconVerticalSolidList"/>
    <dgm:cxn modelId="{7B0ADD2D-2D4B-46E1-8A05-DDC92EAC3A3F}" type="presParOf" srcId="{3B685257-23C9-4D0F-8227-A4490C839402}" destId="{1C135C99-1050-4711-89FC-70534898FE30}" srcOrd="2" destOrd="0" presId="urn:microsoft.com/office/officeart/2018/2/layout/IconVerticalSolidList"/>
    <dgm:cxn modelId="{170D511E-B612-4EF1-8C7D-21498917DE1A}" type="presParOf" srcId="{3B685257-23C9-4D0F-8227-A4490C839402}" destId="{CA09DF4F-8810-420A-BD25-E1BDEC620B9C}" srcOrd="3" destOrd="0" presId="urn:microsoft.com/office/officeart/2018/2/layout/IconVerticalSolidList"/>
    <dgm:cxn modelId="{08CDFA47-9EA0-4EAE-B481-7F1D8595FACF}" type="presParOf" srcId="{294F1525-21C8-4799-A6E1-08669B8D9829}" destId="{20B50DA5-6AE7-43A6-BBEA-B599D6DF82DB}" srcOrd="1" destOrd="0" presId="urn:microsoft.com/office/officeart/2018/2/layout/IconVerticalSolidList"/>
    <dgm:cxn modelId="{DCC6DF3E-F713-4D3E-B293-E85B163E4E7D}" type="presParOf" srcId="{294F1525-21C8-4799-A6E1-08669B8D9829}" destId="{1C080CDE-0DE5-4E21-8772-AEA8696A8ADA}" srcOrd="2" destOrd="0" presId="urn:microsoft.com/office/officeart/2018/2/layout/IconVerticalSolidList"/>
    <dgm:cxn modelId="{F7B4B342-6602-4EDE-9F18-A47FBFFD8428}" type="presParOf" srcId="{1C080CDE-0DE5-4E21-8772-AEA8696A8ADA}" destId="{CD21C18A-300E-44DB-A730-FA4ECBDF9044}" srcOrd="0" destOrd="0" presId="urn:microsoft.com/office/officeart/2018/2/layout/IconVerticalSolidList"/>
    <dgm:cxn modelId="{9EAB03A7-93EC-4FDC-8798-0CAD115D357D}" type="presParOf" srcId="{1C080CDE-0DE5-4E21-8772-AEA8696A8ADA}" destId="{1C34C77B-50D3-49D1-AC8F-F1F7F12FD404}" srcOrd="1" destOrd="0" presId="urn:microsoft.com/office/officeart/2018/2/layout/IconVerticalSolidList"/>
    <dgm:cxn modelId="{196705F3-5C83-4DD6-900E-6E2403B28732}" type="presParOf" srcId="{1C080CDE-0DE5-4E21-8772-AEA8696A8ADA}" destId="{C003BADA-A021-4053-8088-B4669457BF77}" srcOrd="2" destOrd="0" presId="urn:microsoft.com/office/officeart/2018/2/layout/IconVerticalSolidList"/>
    <dgm:cxn modelId="{8C412EBE-C17A-4692-B5E2-BCC7D32D2827}" type="presParOf" srcId="{1C080CDE-0DE5-4E21-8772-AEA8696A8ADA}" destId="{14DD6DE2-CB3F-420E-8E49-1F6E203D5C71}" srcOrd="3" destOrd="0" presId="urn:microsoft.com/office/officeart/2018/2/layout/IconVerticalSolidList"/>
    <dgm:cxn modelId="{ECCA652B-2355-44C9-84BD-18BB5EFB882E}" type="presParOf" srcId="{294F1525-21C8-4799-A6E1-08669B8D9829}" destId="{C02C94D3-2CF1-4692-9DDF-840054D0EDF4}" srcOrd="3" destOrd="0" presId="urn:microsoft.com/office/officeart/2018/2/layout/IconVerticalSolidList"/>
    <dgm:cxn modelId="{D49EF46C-66E8-414E-93E5-CC946393A045}" type="presParOf" srcId="{294F1525-21C8-4799-A6E1-08669B8D9829}" destId="{EF46D432-514F-4247-8ED7-4CB6C4AA91DA}" srcOrd="4" destOrd="0" presId="urn:microsoft.com/office/officeart/2018/2/layout/IconVerticalSolidList"/>
    <dgm:cxn modelId="{8B5A36CB-57F6-4561-9919-AB8E518FCD11}" type="presParOf" srcId="{EF46D432-514F-4247-8ED7-4CB6C4AA91DA}" destId="{C16CCFA2-6440-4803-A5AC-7FEDD11BC215}" srcOrd="0" destOrd="0" presId="urn:microsoft.com/office/officeart/2018/2/layout/IconVerticalSolidList"/>
    <dgm:cxn modelId="{49DD8B7C-CA03-4530-9264-0DE436B444C6}" type="presParOf" srcId="{EF46D432-514F-4247-8ED7-4CB6C4AA91DA}" destId="{4C7592B8-DA5E-486D-A017-963B52477A73}" srcOrd="1" destOrd="0" presId="urn:microsoft.com/office/officeart/2018/2/layout/IconVerticalSolidList"/>
    <dgm:cxn modelId="{470D4164-2A0A-48D2-A305-088C7F545A2B}" type="presParOf" srcId="{EF46D432-514F-4247-8ED7-4CB6C4AA91DA}" destId="{03562080-23C3-49F5-8F5A-E7F8D6FDAED7}" srcOrd="2" destOrd="0" presId="urn:microsoft.com/office/officeart/2018/2/layout/IconVerticalSolidList"/>
    <dgm:cxn modelId="{A77A0436-C848-4E80-883E-1AEDA2033399}" type="presParOf" srcId="{EF46D432-514F-4247-8ED7-4CB6C4AA91DA}" destId="{84F1AECD-90C4-4AA7-B475-D25B1341AF82}" srcOrd="3" destOrd="0" presId="urn:microsoft.com/office/officeart/2018/2/layout/IconVerticalSolidList"/>
    <dgm:cxn modelId="{115B778C-74B2-4789-B529-0FC479E502EB}" type="presParOf" srcId="{294F1525-21C8-4799-A6E1-08669B8D9829}" destId="{F08866F9-DFD2-46C5-91BA-C706FF8BD110}" srcOrd="5" destOrd="0" presId="urn:microsoft.com/office/officeart/2018/2/layout/IconVerticalSolidList"/>
    <dgm:cxn modelId="{A8EE69CD-B61D-4DF0-9F9E-B0D3F56C0418}" type="presParOf" srcId="{294F1525-21C8-4799-A6E1-08669B8D9829}" destId="{17B21E2A-5D72-4799-BF17-056EF2262A20}" srcOrd="6" destOrd="0" presId="urn:microsoft.com/office/officeart/2018/2/layout/IconVerticalSolidList"/>
    <dgm:cxn modelId="{A68553A3-82EB-49B1-AE81-EAEBBB1B0C3E}" type="presParOf" srcId="{17B21E2A-5D72-4799-BF17-056EF2262A20}" destId="{36A598DC-BAB7-45EA-9B7A-F09BA2F61E06}" srcOrd="0" destOrd="0" presId="urn:microsoft.com/office/officeart/2018/2/layout/IconVerticalSolidList"/>
    <dgm:cxn modelId="{9D07069D-6116-41DB-9A7D-25669396E8BB}" type="presParOf" srcId="{17B21E2A-5D72-4799-BF17-056EF2262A20}" destId="{54A22390-7CC6-4C7A-8993-3ABA6B226387}" srcOrd="1" destOrd="0" presId="urn:microsoft.com/office/officeart/2018/2/layout/IconVerticalSolidList"/>
    <dgm:cxn modelId="{60A80EF8-1EC6-4C8C-A140-F676CEF6C39C}" type="presParOf" srcId="{17B21E2A-5D72-4799-BF17-056EF2262A20}" destId="{11A1AF8B-9804-4E2E-B21D-985BAFEAC5CB}" srcOrd="2" destOrd="0" presId="urn:microsoft.com/office/officeart/2018/2/layout/IconVerticalSolidList"/>
    <dgm:cxn modelId="{1F90F345-ACF2-4E2F-BA4E-E514544ADDD4}" type="presParOf" srcId="{17B21E2A-5D72-4799-BF17-056EF2262A20}" destId="{B38824CF-606E-4403-A8EC-98D5A22B4D23}" srcOrd="3" destOrd="0" presId="urn:microsoft.com/office/officeart/2018/2/layout/IconVerticalSolidList"/>
    <dgm:cxn modelId="{4EAD5991-A557-4E1E-862E-BBECAF7BED8E}" type="presParOf" srcId="{294F1525-21C8-4799-A6E1-08669B8D9829}" destId="{DDB85993-94F4-4509-A9FD-22EA3567963E}" srcOrd="7" destOrd="0" presId="urn:microsoft.com/office/officeart/2018/2/layout/IconVerticalSolidList"/>
    <dgm:cxn modelId="{FB82B060-6C9A-45BD-9F94-AB26B84DF6C5}" type="presParOf" srcId="{294F1525-21C8-4799-A6E1-08669B8D9829}" destId="{71EF5DD0-B5A3-4484-9BE8-5DE1A03A097C}" srcOrd="8" destOrd="0" presId="urn:microsoft.com/office/officeart/2018/2/layout/IconVerticalSolidList"/>
    <dgm:cxn modelId="{22DB0C6B-2EC9-4821-BE80-EEAB1EF4899F}" type="presParOf" srcId="{71EF5DD0-B5A3-4484-9BE8-5DE1A03A097C}" destId="{6BF893E6-7BE4-4D5E-BB57-DA17F73718C8}" srcOrd="0" destOrd="0" presId="urn:microsoft.com/office/officeart/2018/2/layout/IconVerticalSolidList"/>
    <dgm:cxn modelId="{22231CE9-4E52-4F61-9464-2FCE47830099}" type="presParOf" srcId="{71EF5DD0-B5A3-4484-9BE8-5DE1A03A097C}" destId="{8AA69756-F214-4D52-995E-3A5FF9930D0F}" srcOrd="1" destOrd="0" presId="urn:microsoft.com/office/officeart/2018/2/layout/IconVerticalSolidList"/>
    <dgm:cxn modelId="{4F56D2E2-EC77-49FB-9FED-DF0FC4B992F9}" type="presParOf" srcId="{71EF5DD0-B5A3-4484-9BE8-5DE1A03A097C}" destId="{B2BE7BD8-8B70-44ED-B188-AEFE00AAB242}" srcOrd="2" destOrd="0" presId="urn:microsoft.com/office/officeart/2018/2/layout/IconVerticalSolidList"/>
    <dgm:cxn modelId="{68E3CC15-5B2F-49A9-BFB7-C8D2021547DE}" type="presParOf" srcId="{71EF5DD0-B5A3-4484-9BE8-5DE1A03A097C}" destId="{A645E40B-30AE-4FDB-9B80-879A272C7E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F98DC1-35B7-4DD1-8E71-D681E3224A8D}">
      <dsp:nvSpPr>
        <dsp:cNvPr id="0" name=""/>
        <dsp:cNvSpPr/>
      </dsp:nvSpPr>
      <dsp:spPr>
        <a:xfrm>
          <a:off x="0" y="3460"/>
          <a:ext cx="9810750" cy="7370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22DD0-05D7-4B67-83F4-11F09714DABE}">
      <dsp:nvSpPr>
        <dsp:cNvPr id="0" name=""/>
        <dsp:cNvSpPr/>
      </dsp:nvSpPr>
      <dsp:spPr>
        <a:xfrm>
          <a:off x="222952" y="169292"/>
          <a:ext cx="405368" cy="4053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9DF4F-8810-420A-BD25-E1BDEC620B9C}">
      <dsp:nvSpPr>
        <dsp:cNvPr id="0" name=""/>
        <dsp:cNvSpPr/>
      </dsp:nvSpPr>
      <dsp:spPr>
        <a:xfrm>
          <a:off x="851274" y="3460"/>
          <a:ext cx="8959475" cy="737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03" tIns="78003" rIns="78003" bIns="780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1) Formulating the clinical question.</a:t>
          </a:r>
          <a:endParaRPr lang="en-US" sz="1900" kern="1200"/>
        </a:p>
      </dsp:txBody>
      <dsp:txXfrm>
        <a:off x="851274" y="3460"/>
        <a:ext cx="8959475" cy="737034"/>
      </dsp:txXfrm>
    </dsp:sp>
    <dsp:sp modelId="{CD21C18A-300E-44DB-A730-FA4ECBDF9044}">
      <dsp:nvSpPr>
        <dsp:cNvPr id="0" name=""/>
        <dsp:cNvSpPr/>
      </dsp:nvSpPr>
      <dsp:spPr>
        <a:xfrm>
          <a:off x="0" y="924752"/>
          <a:ext cx="9810750" cy="7370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34C77B-50D3-49D1-AC8F-F1F7F12FD404}">
      <dsp:nvSpPr>
        <dsp:cNvPr id="0" name=""/>
        <dsp:cNvSpPr/>
      </dsp:nvSpPr>
      <dsp:spPr>
        <a:xfrm>
          <a:off x="222952" y="1090585"/>
          <a:ext cx="405368" cy="4053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D6DE2-CB3F-420E-8E49-1F6E203D5C71}">
      <dsp:nvSpPr>
        <dsp:cNvPr id="0" name=""/>
        <dsp:cNvSpPr/>
      </dsp:nvSpPr>
      <dsp:spPr>
        <a:xfrm>
          <a:off x="851274" y="924752"/>
          <a:ext cx="8959475" cy="737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03" tIns="78003" rIns="78003" bIns="780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2)Searching efficiently for the best available evidence.</a:t>
          </a:r>
          <a:endParaRPr lang="en-US" sz="1900" kern="1200"/>
        </a:p>
      </dsp:txBody>
      <dsp:txXfrm>
        <a:off x="851274" y="924752"/>
        <a:ext cx="8959475" cy="737034"/>
      </dsp:txXfrm>
    </dsp:sp>
    <dsp:sp modelId="{C16CCFA2-6440-4803-A5AC-7FEDD11BC215}">
      <dsp:nvSpPr>
        <dsp:cNvPr id="0" name=""/>
        <dsp:cNvSpPr/>
      </dsp:nvSpPr>
      <dsp:spPr>
        <a:xfrm>
          <a:off x="0" y="1846045"/>
          <a:ext cx="9810750" cy="7370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592B8-DA5E-486D-A017-963B52477A73}">
      <dsp:nvSpPr>
        <dsp:cNvPr id="0" name=""/>
        <dsp:cNvSpPr/>
      </dsp:nvSpPr>
      <dsp:spPr>
        <a:xfrm>
          <a:off x="222952" y="2011878"/>
          <a:ext cx="405368" cy="4053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1AECD-90C4-4AA7-B475-D25B1341AF82}">
      <dsp:nvSpPr>
        <dsp:cNvPr id="0" name=""/>
        <dsp:cNvSpPr/>
      </dsp:nvSpPr>
      <dsp:spPr>
        <a:xfrm>
          <a:off x="851274" y="1846045"/>
          <a:ext cx="8959475" cy="737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03" tIns="78003" rIns="78003" bIns="780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3) Critically analysing evidence for its validity and usefulness.</a:t>
          </a:r>
          <a:endParaRPr lang="en-US" sz="1900" kern="1200"/>
        </a:p>
      </dsp:txBody>
      <dsp:txXfrm>
        <a:off x="851274" y="1846045"/>
        <a:ext cx="8959475" cy="737034"/>
      </dsp:txXfrm>
    </dsp:sp>
    <dsp:sp modelId="{36A598DC-BAB7-45EA-9B7A-F09BA2F61E06}">
      <dsp:nvSpPr>
        <dsp:cNvPr id="0" name=""/>
        <dsp:cNvSpPr/>
      </dsp:nvSpPr>
      <dsp:spPr>
        <a:xfrm>
          <a:off x="0" y="2767338"/>
          <a:ext cx="9810750" cy="7370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22390-7CC6-4C7A-8993-3ABA6B226387}">
      <dsp:nvSpPr>
        <dsp:cNvPr id="0" name=""/>
        <dsp:cNvSpPr/>
      </dsp:nvSpPr>
      <dsp:spPr>
        <a:xfrm>
          <a:off x="222952" y="2933170"/>
          <a:ext cx="405368" cy="4053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824CF-606E-4403-A8EC-98D5A22B4D23}">
      <dsp:nvSpPr>
        <dsp:cNvPr id="0" name=""/>
        <dsp:cNvSpPr/>
      </dsp:nvSpPr>
      <dsp:spPr>
        <a:xfrm>
          <a:off x="851274" y="2767338"/>
          <a:ext cx="8959475" cy="737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03" tIns="78003" rIns="78003" bIns="780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4) Integrating the appraisal with personal clinical expertise and clients’ preferences.</a:t>
          </a:r>
          <a:endParaRPr lang="en-US" sz="1900" kern="1200"/>
        </a:p>
      </dsp:txBody>
      <dsp:txXfrm>
        <a:off x="851274" y="2767338"/>
        <a:ext cx="8959475" cy="737034"/>
      </dsp:txXfrm>
    </dsp:sp>
    <dsp:sp modelId="{6BF893E6-7BE4-4D5E-BB57-DA17F73718C8}">
      <dsp:nvSpPr>
        <dsp:cNvPr id="0" name=""/>
        <dsp:cNvSpPr/>
      </dsp:nvSpPr>
      <dsp:spPr>
        <a:xfrm>
          <a:off x="0" y="3688630"/>
          <a:ext cx="9810750" cy="73703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69756-F214-4D52-995E-3A5FF9930D0F}">
      <dsp:nvSpPr>
        <dsp:cNvPr id="0" name=""/>
        <dsp:cNvSpPr/>
      </dsp:nvSpPr>
      <dsp:spPr>
        <a:xfrm>
          <a:off x="222952" y="3854463"/>
          <a:ext cx="405368" cy="4053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5E40B-30AE-4FDB-9B80-879A272C7E45}">
      <dsp:nvSpPr>
        <dsp:cNvPr id="0" name=""/>
        <dsp:cNvSpPr/>
      </dsp:nvSpPr>
      <dsp:spPr>
        <a:xfrm>
          <a:off x="851274" y="3688630"/>
          <a:ext cx="8959475" cy="737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03" tIns="78003" rIns="78003" bIns="780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5) Evaluating one’s performance or outcomes of actions. </a:t>
          </a:r>
          <a:endParaRPr lang="en-US" sz="1900" kern="1200"/>
        </a:p>
      </dsp:txBody>
      <dsp:txXfrm>
        <a:off x="851274" y="3688630"/>
        <a:ext cx="8959475" cy="737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CE45A4-5435-1A4B-B5F1-9E9E9C89E86E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0AC13-B85A-354C-A761-4F934ECC31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70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Ontology: Nature of Being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Epistemology: Knowledge and confirming reality/ how do we know what we know.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Methodology: contextual framework for research/ methods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Axiology: Ethics, what is right, wrong, good or bad.  </a:t>
            </a:r>
          </a:p>
          <a:p>
            <a:endParaRPr lang="en-GB" dirty="0"/>
          </a:p>
          <a:p>
            <a:r>
              <a:rPr lang="en-GB" dirty="0"/>
              <a:t> Nonaka et al (2001 and 2001) emphasis on the ‘justified’ and not the ‘true’</a:t>
            </a:r>
            <a:r>
              <a:rPr lang="en-US" dirty="0" err="1"/>
              <a:t>ing</a:t>
            </a:r>
            <a:r>
              <a:rPr lang="en-US" dirty="0"/>
              <a:t> evidence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0AC13-B85A-354C-A761-4F934ECC317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875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0AC13-B85A-354C-A761-4F934ECC317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353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32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996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13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February 8,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557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56017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7507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673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34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60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52259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February 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712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February 8,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10595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27" r:id="rId7"/>
    <p:sldLayoutId id="2147483728" r:id="rId8"/>
    <p:sldLayoutId id="2147483729" r:id="rId9"/>
    <p:sldLayoutId id="2147483730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_Y3utIeT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tMhpEYAHAE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C47741D-36A8-4C70-BBA7-B31B9E737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E86B748-A671-4409-B64C-3B8939825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9604" y="0"/>
            <a:ext cx="2422397" cy="6858000"/>
          </a:xfrm>
          <a:custGeom>
            <a:avLst/>
            <a:gdLst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42723 w 2422397"/>
              <a:gd name="connsiteY94" fmla="*/ 2117686 h 6858000"/>
              <a:gd name="connsiteX95" fmla="*/ 1582995 w 2422397"/>
              <a:gd name="connsiteY95" fmla="*/ 2101627 h 6858000"/>
              <a:gd name="connsiteX96" fmla="*/ 1612413 w 2422397"/>
              <a:gd name="connsiteY96" fmla="*/ 2069584 h 6858000"/>
              <a:gd name="connsiteX97" fmla="*/ 1569289 w 2422397"/>
              <a:gd name="connsiteY97" fmla="*/ 2032263 h 6858000"/>
              <a:gd name="connsiteX98" fmla="*/ 1562841 w 2422397"/>
              <a:gd name="connsiteY98" fmla="*/ 1890085 h 6858000"/>
              <a:gd name="connsiteX99" fmla="*/ 1564944 w 2422397"/>
              <a:gd name="connsiteY99" fmla="*/ 1821321 h 6858000"/>
              <a:gd name="connsiteX100" fmla="*/ 1579022 w 2422397"/>
              <a:gd name="connsiteY100" fmla="*/ 1718757 h 6858000"/>
              <a:gd name="connsiteX101" fmla="*/ 1590196 w 2422397"/>
              <a:gd name="connsiteY101" fmla="*/ 1595914 h 6858000"/>
              <a:gd name="connsiteX102" fmla="*/ 1624363 w 2422397"/>
              <a:gd name="connsiteY102" fmla="*/ 1502483 h 6858000"/>
              <a:gd name="connsiteX103" fmla="*/ 1631539 w 2422397"/>
              <a:gd name="connsiteY103" fmla="*/ 1431520 h 6858000"/>
              <a:gd name="connsiteX104" fmla="*/ 1646296 w 2422397"/>
              <a:gd name="connsiteY104" fmla="*/ 1333057 h 6858000"/>
              <a:gd name="connsiteX105" fmla="*/ 1659787 w 2422397"/>
              <a:gd name="connsiteY105" fmla="*/ 1197540 h 6858000"/>
              <a:gd name="connsiteX106" fmla="*/ 1706993 w 2422397"/>
              <a:gd name="connsiteY106" fmla="*/ 1104797 h 6858000"/>
              <a:gd name="connsiteX107" fmla="*/ 1777273 w 2422397"/>
              <a:gd name="connsiteY107" fmla="*/ 916268 h 6858000"/>
              <a:gd name="connsiteX108" fmla="*/ 1859912 w 2422397"/>
              <a:gd name="connsiteY108" fmla="*/ 775598 h 6858000"/>
              <a:gd name="connsiteX109" fmla="*/ 1911831 w 2422397"/>
              <a:gd name="connsiteY109" fmla="*/ 696577 h 6858000"/>
              <a:gd name="connsiteX110" fmla="*/ 1942209 w 2422397"/>
              <a:gd name="connsiteY110" fmla="*/ 575807 h 6858000"/>
              <a:gd name="connsiteX111" fmla="*/ 1951374 w 2422397"/>
              <a:gd name="connsiteY111" fmla="*/ 556682 h 6858000"/>
              <a:gd name="connsiteX112" fmla="*/ 1951170 w 2422397"/>
              <a:gd name="connsiteY112" fmla="*/ 526639 h 6858000"/>
              <a:gd name="connsiteX113" fmla="*/ 1949059 w 2422397"/>
              <a:gd name="connsiteY113" fmla="*/ 405872 h 6858000"/>
              <a:gd name="connsiteX114" fmla="*/ 1935866 w 2422397"/>
              <a:gd name="connsiteY114" fmla="*/ 307622 h 6858000"/>
              <a:gd name="connsiteX115" fmla="*/ 1967790 w 2422397"/>
              <a:gd name="connsiteY115" fmla="*/ 198682 h 6858000"/>
              <a:gd name="connsiteX116" fmla="*/ 1971093 w 2422397"/>
              <a:gd name="connsiteY116" fmla="*/ 127747 h 6858000"/>
              <a:gd name="connsiteX117" fmla="*/ 1951841 w 2422397"/>
              <a:gd name="connsiteY117" fmla="*/ 4678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01627 h 6858000"/>
              <a:gd name="connsiteX95" fmla="*/ 1612413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612413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91277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91277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849095 w 2422397"/>
              <a:gd name="connsiteY46" fmla="*/ 5305397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62873 w 2422397"/>
              <a:gd name="connsiteY46" fmla="*/ 5269094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8259 w 2422397"/>
              <a:gd name="connsiteY18" fmla="*/ 6183918 h 6858000"/>
              <a:gd name="connsiteX19" fmla="*/ 482177 w 2422397"/>
              <a:gd name="connsiteY19" fmla="*/ 6173358 h 6858000"/>
              <a:gd name="connsiteX20" fmla="*/ 482556 w 2422397"/>
              <a:gd name="connsiteY20" fmla="*/ 6173443 h 6858000"/>
              <a:gd name="connsiteX21" fmla="*/ 485673 w 2422397"/>
              <a:gd name="connsiteY21" fmla="*/ 6162875 h 6858000"/>
              <a:gd name="connsiteX22" fmla="*/ 497360 w 2422397"/>
              <a:gd name="connsiteY22" fmla="*/ 6106789 h 6858000"/>
              <a:gd name="connsiteX23" fmla="*/ 547843 w 2422397"/>
              <a:gd name="connsiteY23" fmla="*/ 6075666 h 6858000"/>
              <a:gd name="connsiteX24" fmla="*/ 562259 w 2422397"/>
              <a:gd name="connsiteY24" fmla="*/ 6054865 h 6858000"/>
              <a:gd name="connsiteX25" fmla="*/ 571463 w 2422397"/>
              <a:gd name="connsiteY25" fmla="*/ 6045606 h 6858000"/>
              <a:gd name="connsiteX26" fmla="*/ 573012 w 2422397"/>
              <a:gd name="connsiteY26" fmla="*/ 6046223 h 6858000"/>
              <a:gd name="connsiteX27" fmla="*/ 584071 w 2422397"/>
              <a:gd name="connsiteY27" fmla="*/ 5992286 h 6858000"/>
              <a:gd name="connsiteX28" fmla="*/ 587812 w 2422397"/>
              <a:gd name="connsiteY28" fmla="*/ 5987907 h 6858000"/>
              <a:gd name="connsiteX29" fmla="*/ 592115 w 2422397"/>
              <a:gd name="connsiteY29" fmla="*/ 5949187 h 6858000"/>
              <a:gd name="connsiteX30" fmla="*/ 595889 w 2422397"/>
              <a:gd name="connsiteY30" fmla="*/ 5931081 h 6858000"/>
              <a:gd name="connsiteX31" fmla="*/ 593758 w 2422397"/>
              <a:gd name="connsiteY31" fmla="*/ 5922047 h 6858000"/>
              <a:gd name="connsiteX32" fmla="*/ 600949 w 2422397"/>
              <a:gd name="connsiteY32" fmla="*/ 5897316 h 6858000"/>
              <a:gd name="connsiteX33" fmla="*/ 602981 w 2422397"/>
              <a:gd name="connsiteY33" fmla="*/ 5895955 h 6858000"/>
              <a:gd name="connsiteX34" fmla="*/ 604430 w 2422397"/>
              <a:gd name="connsiteY34" fmla="*/ 5870052 h 6858000"/>
              <a:gd name="connsiteX35" fmla="*/ 600218 w 2422397"/>
              <a:gd name="connsiteY35" fmla="*/ 5841702 h 6858000"/>
              <a:gd name="connsiteX36" fmla="*/ 678370 w 2422397"/>
              <a:gd name="connsiteY36" fmla="*/ 5652188 h 6858000"/>
              <a:gd name="connsiteX37" fmla="*/ 694129 w 2422397"/>
              <a:gd name="connsiteY37" fmla="*/ 5471630 h 6858000"/>
              <a:gd name="connsiteX38" fmla="*/ 723657 w 2422397"/>
              <a:gd name="connsiteY38" fmla="*/ 5356170 h 6858000"/>
              <a:gd name="connsiteX39" fmla="*/ 723661 w 2422397"/>
              <a:gd name="connsiteY39" fmla="*/ 5356076 h 6858000"/>
              <a:gd name="connsiteX40" fmla="*/ 720651 w 2422397"/>
              <a:gd name="connsiteY40" fmla="*/ 5331990 h 6858000"/>
              <a:gd name="connsiteX41" fmla="*/ 725358 w 2422397"/>
              <a:gd name="connsiteY41" fmla="*/ 5309193 h 6858000"/>
              <a:gd name="connsiteX42" fmla="*/ 726926 w 2422397"/>
              <a:gd name="connsiteY42" fmla="*/ 5311182 h 6858000"/>
              <a:gd name="connsiteX43" fmla="*/ 727761 w 2422397"/>
              <a:gd name="connsiteY43" fmla="*/ 5304702 h 6858000"/>
              <a:gd name="connsiteX44" fmla="*/ 732974 w 2422397"/>
              <a:gd name="connsiteY44" fmla="*/ 5303522 h 6858000"/>
              <a:gd name="connsiteX45" fmla="*/ 762873 w 2422397"/>
              <a:gd name="connsiteY45" fmla="*/ 5269094 h 6858000"/>
              <a:gd name="connsiteX46" fmla="*/ 784867 w 2422397"/>
              <a:gd name="connsiteY46" fmla="*/ 5235785 h 6858000"/>
              <a:gd name="connsiteX47" fmla="*/ 796271 w 2422397"/>
              <a:gd name="connsiteY47" fmla="*/ 5175473 h 6858000"/>
              <a:gd name="connsiteX48" fmla="*/ 821529 w 2422397"/>
              <a:gd name="connsiteY48" fmla="*/ 5012929 h 6858000"/>
              <a:gd name="connsiteX49" fmla="*/ 846340 w 2422397"/>
              <a:gd name="connsiteY49" fmla="*/ 4944976 h 6858000"/>
              <a:gd name="connsiteX50" fmla="*/ 840157 w 2422397"/>
              <a:gd name="connsiteY50" fmla="*/ 4872869 h 6858000"/>
              <a:gd name="connsiteX51" fmla="*/ 855718 w 2422397"/>
              <a:gd name="connsiteY51" fmla="*/ 4850916 h 6858000"/>
              <a:gd name="connsiteX52" fmla="*/ 858709 w 2422397"/>
              <a:gd name="connsiteY52" fmla="*/ 4847264 h 6858000"/>
              <a:gd name="connsiteX53" fmla="*/ 863990 w 2422397"/>
              <a:gd name="connsiteY53" fmla="*/ 4829718 h 6858000"/>
              <a:gd name="connsiteX54" fmla="*/ 873842 w 2422397"/>
              <a:gd name="connsiteY54" fmla="*/ 4828439 h 6858000"/>
              <a:gd name="connsiteX55" fmla="*/ 887779 w 2422397"/>
              <a:gd name="connsiteY55" fmla="*/ 4804655 h 6858000"/>
              <a:gd name="connsiteX56" fmla="*/ 893894 w 2422397"/>
              <a:gd name="connsiteY56" fmla="*/ 4777060 h 6858000"/>
              <a:gd name="connsiteX57" fmla="*/ 883546 w 2422397"/>
              <a:gd name="connsiteY57" fmla="*/ 4777089 h 6858000"/>
              <a:gd name="connsiteX58" fmla="*/ 883812 w 2422397"/>
              <a:gd name="connsiteY58" fmla="*/ 4774559 h 6858000"/>
              <a:gd name="connsiteX59" fmla="*/ 903401 w 2422397"/>
              <a:gd name="connsiteY59" fmla="*/ 4679442 h 6858000"/>
              <a:gd name="connsiteX60" fmla="*/ 916253 w 2422397"/>
              <a:gd name="connsiteY60" fmla="*/ 4651970 h 6858000"/>
              <a:gd name="connsiteX61" fmla="*/ 922608 w 2422397"/>
              <a:gd name="connsiteY61" fmla="*/ 4649785 h 6858000"/>
              <a:gd name="connsiteX62" fmla="*/ 924139 w 2422397"/>
              <a:gd name="connsiteY62" fmla="*/ 4631605 h 6858000"/>
              <a:gd name="connsiteX63" fmla="*/ 920872 w 2422397"/>
              <a:gd name="connsiteY63" fmla="*/ 4609075 h 6858000"/>
              <a:gd name="connsiteX64" fmla="*/ 941607 w 2422397"/>
              <a:gd name="connsiteY64" fmla="*/ 4514226 h 6858000"/>
              <a:gd name="connsiteX65" fmla="*/ 957889 w 2422397"/>
              <a:gd name="connsiteY65" fmla="*/ 4481699 h 6858000"/>
              <a:gd name="connsiteX66" fmla="*/ 974975 w 2422397"/>
              <a:gd name="connsiteY66" fmla="*/ 4433921 h 6858000"/>
              <a:gd name="connsiteX67" fmla="*/ 1011638 w 2422397"/>
              <a:gd name="connsiteY67" fmla="*/ 4352312 h 6858000"/>
              <a:gd name="connsiteX68" fmla="*/ 1049579 w 2422397"/>
              <a:gd name="connsiteY68" fmla="*/ 4237953 h 6858000"/>
              <a:gd name="connsiteX69" fmla="*/ 1041314 w 2422397"/>
              <a:gd name="connsiteY69" fmla="*/ 4139706 h 6858000"/>
              <a:gd name="connsiteX70" fmla="*/ 1049328 w 2422397"/>
              <a:gd name="connsiteY70" fmla="*/ 4134671 h 6858000"/>
              <a:gd name="connsiteX71" fmla="*/ 1061133 w 2422397"/>
              <a:gd name="connsiteY71" fmla="*/ 4074160 h 6858000"/>
              <a:gd name="connsiteX72" fmla="*/ 1059121 w 2422397"/>
              <a:gd name="connsiteY72" fmla="*/ 3844497 h 6858000"/>
              <a:gd name="connsiteX73" fmla="*/ 1083386 w 2422397"/>
              <a:gd name="connsiteY73" fmla="*/ 3726730 h 6858000"/>
              <a:gd name="connsiteX74" fmla="*/ 1098990 w 2422397"/>
              <a:gd name="connsiteY74" fmla="*/ 3687782 h 6858000"/>
              <a:gd name="connsiteX75" fmla="*/ 1124701 w 2422397"/>
              <a:gd name="connsiteY75" fmla="*/ 3622348 h 6858000"/>
              <a:gd name="connsiteX76" fmla="*/ 1161137 w 2422397"/>
              <a:gd name="connsiteY76" fmla="*/ 3580464 h 6858000"/>
              <a:gd name="connsiteX77" fmla="*/ 1175812 w 2422397"/>
              <a:gd name="connsiteY77" fmla="*/ 3522969 h 6858000"/>
              <a:gd name="connsiteX78" fmla="*/ 1156951 w 2422397"/>
              <a:gd name="connsiteY78" fmla="*/ 3500538 h 6858000"/>
              <a:gd name="connsiteX79" fmla="*/ 1179877 w 2422397"/>
              <a:gd name="connsiteY79" fmla="*/ 3441984 h 6858000"/>
              <a:gd name="connsiteX80" fmla="*/ 1217096 w 2422397"/>
              <a:gd name="connsiteY80" fmla="*/ 3354156 h 6858000"/>
              <a:gd name="connsiteX81" fmla="*/ 1232811 w 2422397"/>
              <a:gd name="connsiteY81" fmla="*/ 3301153 h 6858000"/>
              <a:gd name="connsiteX82" fmla="*/ 1281985 w 2422397"/>
              <a:gd name="connsiteY82" fmla="*/ 3158933 h 6858000"/>
              <a:gd name="connsiteX83" fmla="*/ 1335997 w 2422397"/>
              <a:gd name="connsiteY83" fmla="*/ 3018423 h 6858000"/>
              <a:gd name="connsiteX84" fmla="*/ 1394864 w 2422397"/>
              <a:gd name="connsiteY84" fmla="*/ 2946152 h 6858000"/>
              <a:gd name="connsiteX85" fmla="*/ 1436360 w 2422397"/>
              <a:gd name="connsiteY85" fmla="*/ 2829469 h 6858000"/>
              <a:gd name="connsiteX86" fmla="*/ 1447242 w 2422397"/>
              <a:gd name="connsiteY86" fmla="*/ 2811546 h 6858000"/>
              <a:gd name="connsiteX87" fmla="*/ 1449881 w 2422397"/>
              <a:gd name="connsiteY87" fmla="*/ 2781535 h 6858000"/>
              <a:gd name="connsiteX88" fmla="*/ 1459218 w 2422397"/>
              <a:gd name="connsiteY88" fmla="*/ 2660724 h 6858000"/>
              <a:gd name="connsiteX89" fmla="*/ 1455455 w 2422397"/>
              <a:gd name="connsiteY89" fmla="*/ 2560980 h 6858000"/>
              <a:gd name="connsiteX90" fmla="*/ 1497362 w 2422397"/>
              <a:gd name="connsiteY90" fmla="*/ 2456303 h 6858000"/>
              <a:gd name="connsiteX91" fmla="*/ 1507343 w 2422397"/>
              <a:gd name="connsiteY91" fmla="*/ 2385923 h 6858000"/>
              <a:gd name="connsiteX92" fmla="*/ 1499931 w 2422397"/>
              <a:gd name="connsiteY92" fmla="*/ 2260635 h 6858000"/>
              <a:gd name="connsiteX93" fmla="*/ 1582995 w 2422397"/>
              <a:gd name="connsiteY93" fmla="*/ 2133393 h 6858000"/>
              <a:gd name="connsiteX94" fmla="*/ 1580647 w 2422397"/>
              <a:gd name="connsiteY94" fmla="*/ 2069584 h 6858000"/>
              <a:gd name="connsiteX95" fmla="*/ 1569289 w 2422397"/>
              <a:gd name="connsiteY95" fmla="*/ 2032263 h 6858000"/>
              <a:gd name="connsiteX96" fmla="*/ 1571917 w 2422397"/>
              <a:gd name="connsiteY96" fmla="*/ 1903700 h 6858000"/>
              <a:gd name="connsiteX97" fmla="*/ 1564944 w 2422397"/>
              <a:gd name="connsiteY97" fmla="*/ 1821321 h 6858000"/>
              <a:gd name="connsiteX98" fmla="*/ 1579022 w 2422397"/>
              <a:gd name="connsiteY98" fmla="*/ 1718757 h 6858000"/>
              <a:gd name="connsiteX99" fmla="*/ 1590196 w 2422397"/>
              <a:gd name="connsiteY99" fmla="*/ 1595914 h 6858000"/>
              <a:gd name="connsiteX100" fmla="*/ 1624363 w 2422397"/>
              <a:gd name="connsiteY100" fmla="*/ 1502483 h 6858000"/>
              <a:gd name="connsiteX101" fmla="*/ 1631539 w 2422397"/>
              <a:gd name="connsiteY101" fmla="*/ 1431520 h 6858000"/>
              <a:gd name="connsiteX102" fmla="*/ 1646296 w 2422397"/>
              <a:gd name="connsiteY102" fmla="*/ 1333057 h 6858000"/>
              <a:gd name="connsiteX103" fmla="*/ 1659787 w 2422397"/>
              <a:gd name="connsiteY103" fmla="*/ 1197540 h 6858000"/>
              <a:gd name="connsiteX104" fmla="*/ 1706993 w 2422397"/>
              <a:gd name="connsiteY104" fmla="*/ 1104797 h 6858000"/>
              <a:gd name="connsiteX105" fmla="*/ 1777273 w 2422397"/>
              <a:gd name="connsiteY105" fmla="*/ 916268 h 6858000"/>
              <a:gd name="connsiteX106" fmla="*/ 1850836 w 2422397"/>
              <a:gd name="connsiteY106" fmla="*/ 802826 h 6858000"/>
              <a:gd name="connsiteX107" fmla="*/ 1911831 w 2422397"/>
              <a:gd name="connsiteY107" fmla="*/ 696577 h 6858000"/>
              <a:gd name="connsiteX108" fmla="*/ 1942209 w 2422397"/>
              <a:gd name="connsiteY108" fmla="*/ 575807 h 6858000"/>
              <a:gd name="connsiteX109" fmla="*/ 1951374 w 2422397"/>
              <a:gd name="connsiteY109" fmla="*/ 556682 h 6858000"/>
              <a:gd name="connsiteX110" fmla="*/ 1951170 w 2422397"/>
              <a:gd name="connsiteY110" fmla="*/ 526639 h 6858000"/>
              <a:gd name="connsiteX111" fmla="*/ 1949059 w 2422397"/>
              <a:gd name="connsiteY111" fmla="*/ 405872 h 6858000"/>
              <a:gd name="connsiteX112" fmla="*/ 1935866 w 2422397"/>
              <a:gd name="connsiteY112" fmla="*/ 307622 h 6858000"/>
              <a:gd name="connsiteX113" fmla="*/ 1967790 w 2422397"/>
              <a:gd name="connsiteY113" fmla="*/ 198682 h 6858000"/>
              <a:gd name="connsiteX114" fmla="*/ 1971093 w 2422397"/>
              <a:gd name="connsiteY114" fmla="*/ 127747 h 6858000"/>
              <a:gd name="connsiteX115" fmla="*/ 1951841 w 2422397"/>
              <a:gd name="connsiteY115" fmla="*/ 4678 h 6858000"/>
              <a:gd name="connsiteX116" fmla="*/ 1953649 w 2422397"/>
              <a:gd name="connsiteY11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8259 w 2422397"/>
              <a:gd name="connsiteY18" fmla="*/ 6183918 h 6858000"/>
              <a:gd name="connsiteX19" fmla="*/ 482177 w 2422397"/>
              <a:gd name="connsiteY19" fmla="*/ 6173358 h 6858000"/>
              <a:gd name="connsiteX20" fmla="*/ 482556 w 2422397"/>
              <a:gd name="connsiteY20" fmla="*/ 6173443 h 6858000"/>
              <a:gd name="connsiteX21" fmla="*/ 485673 w 2422397"/>
              <a:gd name="connsiteY21" fmla="*/ 6162875 h 6858000"/>
              <a:gd name="connsiteX22" fmla="*/ 497360 w 2422397"/>
              <a:gd name="connsiteY22" fmla="*/ 6106789 h 6858000"/>
              <a:gd name="connsiteX23" fmla="*/ 547843 w 2422397"/>
              <a:gd name="connsiteY23" fmla="*/ 6075666 h 6858000"/>
              <a:gd name="connsiteX24" fmla="*/ 562259 w 2422397"/>
              <a:gd name="connsiteY24" fmla="*/ 6054865 h 6858000"/>
              <a:gd name="connsiteX25" fmla="*/ 571463 w 2422397"/>
              <a:gd name="connsiteY25" fmla="*/ 6045606 h 6858000"/>
              <a:gd name="connsiteX26" fmla="*/ 573012 w 2422397"/>
              <a:gd name="connsiteY26" fmla="*/ 6046223 h 6858000"/>
              <a:gd name="connsiteX27" fmla="*/ 584071 w 2422397"/>
              <a:gd name="connsiteY27" fmla="*/ 5992286 h 6858000"/>
              <a:gd name="connsiteX28" fmla="*/ 587812 w 2422397"/>
              <a:gd name="connsiteY28" fmla="*/ 5987907 h 6858000"/>
              <a:gd name="connsiteX29" fmla="*/ 592115 w 2422397"/>
              <a:gd name="connsiteY29" fmla="*/ 5949187 h 6858000"/>
              <a:gd name="connsiteX30" fmla="*/ 595889 w 2422397"/>
              <a:gd name="connsiteY30" fmla="*/ 5931081 h 6858000"/>
              <a:gd name="connsiteX31" fmla="*/ 593758 w 2422397"/>
              <a:gd name="connsiteY31" fmla="*/ 5922047 h 6858000"/>
              <a:gd name="connsiteX32" fmla="*/ 600949 w 2422397"/>
              <a:gd name="connsiteY32" fmla="*/ 5897316 h 6858000"/>
              <a:gd name="connsiteX33" fmla="*/ 602981 w 2422397"/>
              <a:gd name="connsiteY33" fmla="*/ 5895955 h 6858000"/>
              <a:gd name="connsiteX34" fmla="*/ 604430 w 2422397"/>
              <a:gd name="connsiteY34" fmla="*/ 5870052 h 6858000"/>
              <a:gd name="connsiteX35" fmla="*/ 600218 w 2422397"/>
              <a:gd name="connsiteY35" fmla="*/ 5841702 h 6858000"/>
              <a:gd name="connsiteX36" fmla="*/ 678370 w 2422397"/>
              <a:gd name="connsiteY36" fmla="*/ 5652188 h 6858000"/>
              <a:gd name="connsiteX37" fmla="*/ 694129 w 2422397"/>
              <a:gd name="connsiteY37" fmla="*/ 5471630 h 6858000"/>
              <a:gd name="connsiteX38" fmla="*/ 723657 w 2422397"/>
              <a:gd name="connsiteY38" fmla="*/ 5356170 h 6858000"/>
              <a:gd name="connsiteX39" fmla="*/ 723661 w 2422397"/>
              <a:gd name="connsiteY39" fmla="*/ 5356076 h 6858000"/>
              <a:gd name="connsiteX40" fmla="*/ 720651 w 2422397"/>
              <a:gd name="connsiteY40" fmla="*/ 5331990 h 6858000"/>
              <a:gd name="connsiteX41" fmla="*/ 725358 w 2422397"/>
              <a:gd name="connsiteY41" fmla="*/ 5309193 h 6858000"/>
              <a:gd name="connsiteX42" fmla="*/ 726926 w 2422397"/>
              <a:gd name="connsiteY42" fmla="*/ 5311182 h 6858000"/>
              <a:gd name="connsiteX43" fmla="*/ 727761 w 2422397"/>
              <a:gd name="connsiteY43" fmla="*/ 5304702 h 6858000"/>
              <a:gd name="connsiteX44" fmla="*/ 732974 w 2422397"/>
              <a:gd name="connsiteY44" fmla="*/ 5303522 h 6858000"/>
              <a:gd name="connsiteX45" fmla="*/ 762873 w 2422397"/>
              <a:gd name="connsiteY45" fmla="*/ 5269094 h 6858000"/>
              <a:gd name="connsiteX46" fmla="*/ 784867 w 2422397"/>
              <a:gd name="connsiteY46" fmla="*/ 5235785 h 6858000"/>
              <a:gd name="connsiteX47" fmla="*/ 796271 w 2422397"/>
              <a:gd name="connsiteY47" fmla="*/ 5175473 h 6858000"/>
              <a:gd name="connsiteX48" fmla="*/ 821529 w 2422397"/>
              <a:gd name="connsiteY48" fmla="*/ 5012929 h 6858000"/>
              <a:gd name="connsiteX49" fmla="*/ 846340 w 2422397"/>
              <a:gd name="connsiteY49" fmla="*/ 4944976 h 6858000"/>
              <a:gd name="connsiteX50" fmla="*/ 840157 w 2422397"/>
              <a:gd name="connsiteY50" fmla="*/ 4872869 h 6858000"/>
              <a:gd name="connsiteX51" fmla="*/ 855718 w 2422397"/>
              <a:gd name="connsiteY51" fmla="*/ 4850916 h 6858000"/>
              <a:gd name="connsiteX52" fmla="*/ 858709 w 2422397"/>
              <a:gd name="connsiteY52" fmla="*/ 4847264 h 6858000"/>
              <a:gd name="connsiteX53" fmla="*/ 863990 w 2422397"/>
              <a:gd name="connsiteY53" fmla="*/ 4829718 h 6858000"/>
              <a:gd name="connsiteX54" fmla="*/ 873842 w 2422397"/>
              <a:gd name="connsiteY54" fmla="*/ 4828439 h 6858000"/>
              <a:gd name="connsiteX55" fmla="*/ 887779 w 2422397"/>
              <a:gd name="connsiteY55" fmla="*/ 4804655 h 6858000"/>
              <a:gd name="connsiteX56" fmla="*/ 893894 w 2422397"/>
              <a:gd name="connsiteY56" fmla="*/ 4777060 h 6858000"/>
              <a:gd name="connsiteX57" fmla="*/ 883546 w 2422397"/>
              <a:gd name="connsiteY57" fmla="*/ 4777089 h 6858000"/>
              <a:gd name="connsiteX58" fmla="*/ 883812 w 2422397"/>
              <a:gd name="connsiteY58" fmla="*/ 4774559 h 6858000"/>
              <a:gd name="connsiteX59" fmla="*/ 903401 w 2422397"/>
              <a:gd name="connsiteY59" fmla="*/ 4679442 h 6858000"/>
              <a:gd name="connsiteX60" fmla="*/ 916253 w 2422397"/>
              <a:gd name="connsiteY60" fmla="*/ 4651970 h 6858000"/>
              <a:gd name="connsiteX61" fmla="*/ 922608 w 2422397"/>
              <a:gd name="connsiteY61" fmla="*/ 4649785 h 6858000"/>
              <a:gd name="connsiteX62" fmla="*/ 924139 w 2422397"/>
              <a:gd name="connsiteY62" fmla="*/ 4631605 h 6858000"/>
              <a:gd name="connsiteX63" fmla="*/ 920872 w 2422397"/>
              <a:gd name="connsiteY63" fmla="*/ 4609075 h 6858000"/>
              <a:gd name="connsiteX64" fmla="*/ 941607 w 2422397"/>
              <a:gd name="connsiteY64" fmla="*/ 4514226 h 6858000"/>
              <a:gd name="connsiteX65" fmla="*/ 957889 w 2422397"/>
              <a:gd name="connsiteY65" fmla="*/ 4481699 h 6858000"/>
              <a:gd name="connsiteX66" fmla="*/ 974975 w 2422397"/>
              <a:gd name="connsiteY66" fmla="*/ 4433921 h 6858000"/>
              <a:gd name="connsiteX67" fmla="*/ 1011638 w 2422397"/>
              <a:gd name="connsiteY67" fmla="*/ 4352312 h 6858000"/>
              <a:gd name="connsiteX68" fmla="*/ 1049579 w 2422397"/>
              <a:gd name="connsiteY68" fmla="*/ 4237953 h 6858000"/>
              <a:gd name="connsiteX69" fmla="*/ 1041314 w 2422397"/>
              <a:gd name="connsiteY69" fmla="*/ 4139706 h 6858000"/>
              <a:gd name="connsiteX70" fmla="*/ 1049328 w 2422397"/>
              <a:gd name="connsiteY70" fmla="*/ 4134671 h 6858000"/>
              <a:gd name="connsiteX71" fmla="*/ 1061133 w 2422397"/>
              <a:gd name="connsiteY71" fmla="*/ 4074160 h 6858000"/>
              <a:gd name="connsiteX72" fmla="*/ 1059121 w 2422397"/>
              <a:gd name="connsiteY72" fmla="*/ 3844497 h 6858000"/>
              <a:gd name="connsiteX73" fmla="*/ 1083386 w 2422397"/>
              <a:gd name="connsiteY73" fmla="*/ 3726730 h 6858000"/>
              <a:gd name="connsiteX74" fmla="*/ 1098990 w 2422397"/>
              <a:gd name="connsiteY74" fmla="*/ 3687782 h 6858000"/>
              <a:gd name="connsiteX75" fmla="*/ 1124701 w 2422397"/>
              <a:gd name="connsiteY75" fmla="*/ 3622348 h 6858000"/>
              <a:gd name="connsiteX76" fmla="*/ 1161137 w 2422397"/>
              <a:gd name="connsiteY76" fmla="*/ 3580464 h 6858000"/>
              <a:gd name="connsiteX77" fmla="*/ 1175812 w 2422397"/>
              <a:gd name="connsiteY77" fmla="*/ 3522969 h 6858000"/>
              <a:gd name="connsiteX78" fmla="*/ 1156951 w 2422397"/>
              <a:gd name="connsiteY78" fmla="*/ 3500538 h 6858000"/>
              <a:gd name="connsiteX79" fmla="*/ 1179877 w 2422397"/>
              <a:gd name="connsiteY79" fmla="*/ 3441984 h 6858000"/>
              <a:gd name="connsiteX80" fmla="*/ 1217096 w 2422397"/>
              <a:gd name="connsiteY80" fmla="*/ 3354156 h 6858000"/>
              <a:gd name="connsiteX81" fmla="*/ 1232811 w 2422397"/>
              <a:gd name="connsiteY81" fmla="*/ 3301153 h 6858000"/>
              <a:gd name="connsiteX82" fmla="*/ 1281985 w 2422397"/>
              <a:gd name="connsiteY82" fmla="*/ 3158933 h 6858000"/>
              <a:gd name="connsiteX83" fmla="*/ 1335997 w 2422397"/>
              <a:gd name="connsiteY83" fmla="*/ 3018423 h 6858000"/>
              <a:gd name="connsiteX84" fmla="*/ 1394864 w 2422397"/>
              <a:gd name="connsiteY84" fmla="*/ 2946152 h 6858000"/>
              <a:gd name="connsiteX85" fmla="*/ 1436360 w 2422397"/>
              <a:gd name="connsiteY85" fmla="*/ 2829469 h 6858000"/>
              <a:gd name="connsiteX86" fmla="*/ 1447242 w 2422397"/>
              <a:gd name="connsiteY86" fmla="*/ 2811546 h 6858000"/>
              <a:gd name="connsiteX87" fmla="*/ 1449881 w 2422397"/>
              <a:gd name="connsiteY87" fmla="*/ 2781535 h 6858000"/>
              <a:gd name="connsiteX88" fmla="*/ 1459218 w 2422397"/>
              <a:gd name="connsiteY88" fmla="*/ 2660724 h 6858000"/>
              <a:gd name="connsiteX89" fmla="*/ 1455455 w 2422397"/>
              <a:gd name="connsiteY89" fmla="*/ 2560980 h 6858000"/>
              <a:gd name="connsiteX90" fmla="*/ 1497362 w 2422397"/>
              <a:gd name="connsiteY90" fmla="*/ 2456303 h 6858000"/>
              <a:gd name="connsiteX91" fmla="*/ 1507343 w 2422397"/>
              <a:gd name="connsiteY91" fmla="*/ 2385923 h 6858000"/>
              <a:gd name="connsiteX92" fmla="*/ 1499931 w 2422397"/>
              <a:gd name="connsiteY92" fmla="*/ 2260635 h 6858000"/>
              <a:gd name="connsiteX93" fmla="*/ 1582995 w 2422397"/>
              <a:gd name="connsiteY93" fmla="*/ 2133393 h 6858000"/>
              <a:gd name="connsiteX94" fmla="*/ 1580647 w 2422397"/>
              <a:gd name="connsiteY94" fmla="*/ 2069584 h 6858000"/>
              <a:gd name="connsiteX95" fmla="*/ 1569289 w 2422397"/>
              <a:gd name="connsiteY95" fmla="*/ 2032263 h 6858000"/>
              <a:gd name="connsiteX96" fmla="*/ 1571917 w 2422397"/>
              <a:gd name="connsiteY96" fmla="*/ 1903700 h 6858000"/>
              <a:gd name="connsiteX97" fmla="*/ 1564944 w 2422397"/>
              <a:gd name="connsiteY97" fmla="*/ 1821321 h 6858000"/>
              <a:gd name="connsiteX98" fmla="*/ 1579022 w 2422397"/>
              <a:gd name="connsiteY98" fmla="*/ 1718757 h 6858000"/>
              <a:gd name="connsiteX99" fmla="*/ 1590196 w 2422397"/>
              <a:gd name="connsiteY99" fmla="*/ 1595914 h 6858000"/>
              <a:gd name="connsiteX100" fmla="*/ 1624363 w 2422397"/>
              <a:gd name="connsiteY100" fmla="*/ 1502483 h 6858000"/>
              <a:gd name="connsiteX101" fmla="*/ 1631539 w 2422397"/>
              <a:gd name="connsiteY101" fmla="*/ 1431520 h 6858000"/>
              <a:gd name="connsiteX102" fmla="*/ 1646296 w 2422397"/>
              <a:gd name="connsiteY102" fmla="*/ 1333057 h 6858000"/>
              <a:gd name="connsiteX103" fmla="*/ 1659787 w 2422397"/>
              <a:gd name="connsiteY103" fmla="*/ 1197540 h 6858000"/>
              <a:gd name="connsiteX104" fmla="*/ 1706993 w 2422397"/>
              <a:gd name="connsiteY104" fmla="*/ 1104797 h 6858000"/>
              <a:gd name="connsiteX105" fmla="*/ 1777273 w 2422397"/>
              <a:gd name="connsiteY105" fmla="*/ 916268 h 6858000"/>
              <a:gd name="connsiteX106" fmla="*/ 1850836 w 2422397"/>
              <a:gd name="connsiteY106" fmla="*/ 802826 h 6858000"/>
              <a:gd name="connsiteX107" fmla="*/ 1911831 w 2422397"/>
              <a:gd name="connsiteY107" fmla="*/ 696577 h 6858000"/>
              <a:gd name="connsiteX108" fmla="*/ 1942209 w 2422397"/>
              <a:gd name="connsiteY108" fmla="*/ 575807 h 6858000"/>
              <a:gd name="connsiteX109" fmla="*/ 1951374 w 2422397"/>
              <a:gd name="connsiteY109" fmla="*/ 556682 h 6858000"/>
              <a:gd name="connsiteX110" fmla="*/ 1951170 w 2422397"/>
              <a:gd name="connsiteY110" fmla="*/ 526639 h 6858000"/>
              <a:gd name="connsiteX111" fmla="*/ 1949059 w 2422397"/>
              <a:gd name="connsiteY111" fmla="*/ 405872 h 6858000"/>
              <a:gd name="connsiteX112" fmla="*/ 1935866 w 2422397"/>
              <a:gd name="connsiteY112" fmla="*/ 307622 h 6858000"/>
              <a:gd name="connsiteX113" fmla="*/ 1967790 w 2422397"/>
              <a:gd name="connsiteY113" fmla="*/ 198682 h 6858000"/>
              <a:gd name="connsiteX114" fmla="*/ 1971093 w 2422397"/>
              <a:gd name="connsiteY114" fmla="*/ 127747 h 6858000"/>
              <a:gd name="connsiteX115" fmla="*/ 1951841 w 2422397"/>
              <a:gd name="connsiteY115" fmla="*/ 4678 h 6858000"/>
              <a:gd name="connsiteX116" fmla="*/ 1953649 w 2422397"/>
              <a:gd name="connsiteY11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6663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497360 w 2422397"/>
              <a:gd name="connsiteY21" fmla="*/ 6106789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497360 w 2422397"/>
              <a:gd name="connsiteY21" fmla="*/ 6106789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2551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2551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57889 w 2422397"/>
              <a:gd name="connsiteY63" fmla="*/ 4481699 h 6858000"/>
              <a:gd name="connsiteX64" fmla="*/ 974975 w 2422397"/>
              <a:gd name="connsiteY64" fmla="*/ 4433921 h 6858000"/>
              <a:gd name="connsiteX65" fmla="*/ 1011638 w 2422397"/>
              <a:gd name="connsiteY65" fmla="*/ 4352312 h 6858000"/>
              <a:gd name="connsiteX66" fmla="*/ 1049579 w 2422397"/>
              <a:gd name="connsiteY66" fmla="*/ 4237953 h 6858000"/>
              <a:gd name="connsiteX67" fmla="*/ 1041314 w 2422397"/>
              <a:gd name="connsiteY67" fmla="*/ 4139706 h 6858000"/>
              <a:gd name="connsiteX68" fmla="*/ 1049328 w 2422397"/>
              <a:gd name="connsiteY68" fmla="*/ 4134671 h 6858000"/>
              <a:gd name="connsiteX69" fmla="*/ 1061133 w 2422397"/>
              <a:gd name="connsiteY69" fmla="*/ 4074160 h 6858000"/>
              <a:gd name="connsiteX70" fmla="*/ 1059121 w 2422397"/>
              <a:gd name="connsiteY70" fmla="*/ 3844497 h 6858000"/>
              <a:gd name="connsiteX71" fmla="*/ 1083386 w 2422397"/>
              <a:gd name="connsiteY71" fmla="*/ 3726730 h 6858000"/>
              <a:gd name="connsiteX72" fmla="*/ 1098990 w 2422397"/>
              <a:gd name="connsiteY72" fmla="*/ 3687782 h 6858000"/>
              <a:gd name="connsiteX73" fmla="*/ 1124701 w 2422397"/>
              <a:gd name="connsiteY73" fmla="*/ 3622348 h 6858000"/>
              <a:gd name="connsiteX74" fmla="*/ 1161137 w 2422397"/>
              <a:gd name="connsiteY74" fmla="*/ 3580464 h 6858000"/>
              <a:gd name="connsiteX75" fmla="*/ 1175812 w 2422397"/>
              <a:gd name="connsiteY75" fmla="*/ 3522969 h 6858000"/>
              <a:gd name="connsiteX76" fmla="*/ 1156951 w 2422397"/>
              <a:gd name="connsiteY76" fmla="*/ 3500538 h 6858000"/>
              <a:gd name="connsiteX77" fmla="*/ 1179877 w 2422397"/>
              <a:gd name="connsiteY77" fmla="*/ 3441984 h 6858000"/>
              <a:gd name="connsiteX78" fmla="*/ 1217096 w 2422397"/>
              <a:gd name="connsiteY78" fmla="*/ 3354156 h 6858000"/>
              <a:gd name="connsiteX79" fmla="*/ 1232811 w 2422397"/>
              <a:gd name="connsiteY79" fmla="*/ 3301153 h 6858000"/>
              <a:gd name="connsiteX80" fmla="*/ 1281985 w 2422397"/>
              <a:gd name="connsiteY80" fmla="*/ 3158933 h 6858000"/>
              <a:gd name="connsiteX81" fmla="*/ 1335997 w 2422397"/>
              <a:gd name="connsiteY81" fmla="*/ 3018423 h 6858000"/>
              <a:gd name="connsiteX82" fmla="*/ 1394864 w 2422397"/>
              <a:gd name="connsiteY82" fmla="*/ 2946152 h 6858000"/>
              <a:gd name="connsiteX83" fmla="*/ 1436360 w 2422397"/>
              <a:gd name="connsiteY83" fmla="*/ 2829469 h 6858000"/>
              <a:gd name="connsiteX84" fmla="*/ 1447242 w 2422397"/>
              <a:gd name="connsiteY84" fmla="*/ 2811546 h 6858000"/>
              <a:gd name="connsiteX85" fmla="*/ 1449881 w 2422397"/>
              <a:gd name="connsiteY85" fmla="*/ 2781535 h 6858000"/>
              <a:gd name="connsiteX86" fmla="*/ 1459218 w 2422397"/>
              <a:gd name="connsiteY86" fmla="*/ 2660724 h 6858000"/>
              <a:gd name="connsiteX87" fmla="*/ 1455455 w 2422397"/>
              <a:gd name="connsiteY87" fmla="*/ 2560980 h 6858000"/>
              <a:gd name="connsiteX88" fmla="*/ 1497362 w 2422397"/>
              <a:gd name="connsiteY88" fmla="*/ 2456303 h 6858000"/>
              <a:gd name="connsiteX89" fmla="*/ 1507343 w 2422397"/>
              <a:gd name="connsiteY89" fmla="*/ 2385923 h 6858000"/>
              <a:gd name="connsiteX90" fmla="*/ 1540772 w 2422397"/>
              <a:gd name="connsiteY90" fmla="*/ 2256097 h 6858000"/>
              <a:gd name="connsiteX91" fmla="*/ 1569381 w 2422397"/>
              <a:gd name="connsiteY91" fmla="*/ 2165158 h 6858000"/>
              <a:gd name="connsiteX92" fmla="*/ 1576109 w 2422397"/>
              <a:gd name="connsiteY92" fmla="*/ 2078660 h 6858000"/>
              <a:gd name="connsiteX93" fmla="*/ 1564751 w 2422397"/>
              <a:gd name="connsiteY93" fmla="*/ 2009574 h 6858000"/>
              <a:gd name="connsiteX94" fmla="*/ 1571917 w 2422397"/>
              <a:gd name="connsiteY94" fmla="*/ 1903700 h 6858000"/>
              <a:gd name="connsiteX95" fmla="*/ 1564944 w 2422397"/>
              <a:gd name="connsiteY95" fmla="*/ 1821321 h 6858000"/>
              <a:gd name="connsiteX96" fmla="*/ 1579022 w 2422397"/>
              <a:gd name="connsiteY96" fmla="*/ 1718757 h 6858000"/>
              <a:gd name="connsiteX97" fmla="*/ 1590196 w 2422397"/>
              <a:gd name="connsiteY97" fmla="*/ 1595914 h 6858000"/>
              <a:gd name="connsiteX98" fmla="*/ 1624363 w 2422397"/>
              <a:gd name="connsiteY98" fmla="*/ 1502483 h 6858000"/>
              <a:gd name="connsiteX99" fmla="*/ 1631539 w 2422397"/>
              <a:gd name="connsiteY99" fmla="*/ 1431520 h 6858000"/>
              <a:gd name="connsiteX100" fmla="*/ 1646296 w 2422397"/>
              <a:gd name="connsiteY100" fmla="*/ 1333057 h 6858000"/>
              <a:gd name="connsiteX101" fmla="*/ 1696091 w 2422397"/>
              <a:gd name="connsiteY101" fmla="*/ 1202078 h 6858000"/>
              <a:gd name="connsiteX102" fmla="*/ 1706993 w 2422397"/>
              <a:gd name="connsiteY102" fmla="*/ 1104797 h 6858000"/>
              <a:gd name="connsiteX103" fmla="*/ 1777273 w 2422397"/>
              <a:gd name="connsiteY103" fmla="*/ 916268 h 6858000"/>
              <a:gd name="connsiteX104" fmla="*/ 1850836 w 2422397"/>
              <a:gd name="connsiteY104" fmla="*/ 825516 h 6858000"/>
              <a:gd name="connsiteX105" fmla="*/ 1911831 w 2422397"/>
              <a:gd name="connsiteY105" fmla="*/ 696577 h 6858000"/>
              <a:gd name="connsiteX106" fmla="*/ 1942209 w 2422397"/>
              <a:gd name="connsiteY106" fmla="*/ 575807 h 6858000"/>
              <a:gd name="connsiteX107" fmla="*/ 1951374 w 2422397"/>
              <a:gd name="connsiteY107" fmla="*/ 556682 h 6858000"/>
              <a:gd name="connsiteX108" fmla="*/ 1951170 w 2422397"/>
              <a:gd name="connsiteY108" fmla="*/ 526639 h 6858000"/>
              <a:gd name="connsiteX109" fmla="*/ 1949059 w 2422397"/>
              <a:gd name="connsiteY109" fmla="*/ 405872 h 6858000"/>
              <a:gd name="connsiteX110" fmla="*/ 1954018 w 2422397"/>
              <a:gd name="connsiteY110" fmla="*/ 307622 h 6858000"/>
              <a:gd name="connsiteX111" fmla="*/ 1967790 w 2422397"/>
              <a:gd name="connsiteY111" fmla="*/ 198682 h 6858000"/>
              <a:gd name="connsiteX112" fmla="*/ 1971093 w 2422397"/>
              <a:gd name="connsiteY112" fmla="*/ 127747 h 6858000"/>
              <a:gd name="connsiteX113" fmla="*/ 1951841 w 2422397"/>
              <a:gd name="connsiteY113" fmla="*/ 4678 h 6858000"/>
              <a:gd name="connsiteX114" fmla="*/ 1953649 w 2422397"/>
              <a:gd name="connsiteY11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57889 w 2422397"/>
              <a:gd name="connsiteY62" fmla="*/ 4481699 h 6858000"/>
              <a:gd name="connsiteX63" fmla="*/ 974975 w 2422397"/>
              <a:gd name="connsiteY63" fmla="*/ 4433921 h 6858000"/>
              <a:gd name="connsiteX64" fmla="*/ 1011638 w 2422397"/>
              <a:gd name="connsiteY64" fmla="*/ 4352312 h 6858000"/>
              <a:gd name="connsiteX65" fmla="*/ 1049579 w 2422397"/>
              <a:gd name="connsiteY65" fmla="*/ 4237953 h 6858000"/>
              <a:gd name="connsiteX66" fmla="*/ 1041314 w 2422397"/>
              <a:gd name="connsiteY66" fmla="*/ 4139706 h 6858000"/>
              <a:gd name="connsiteX67" fmla="*/ 1049328 w 2422397"/>
              <a:gd name="connsiteY67" fmla="*/ 4134671 h 6858000"/>
              <a:gd name="connsiteX68" fmla="*/ 1061133 w 2422397"/>
              <a:gd name="connsiteY68" fmla="*/ 4074160 h 6858000"/>
              <a:gd name="connsiteX69" fmla="*/ 1059121 w 2422397"/>
              <a:gd name="connsiteY69" fmla="*/ 3844497 h 6858000"/>
              <a:gd name="connsiteX70" fmla="*/ 1083386 w 2422397"/>
              <a:gd name="connsiteY70" fmla="*/ 3726730 h 6858000"/>
              <a:gd name="connsiteX71" fmla="*/ 1098990 w 2422397"/>
              <a:gd name="connsiteY71" fmla="*/ 3687782 h 6858000"/>
              <a:gd name="connsiteX72" fmla="*/ 1124701 w 2422397"/>
              <a:gd name="connsiteY72" fmla="*/ 3622348 h 6858000"/>
              <a:gd name="connsiteX73" fmla="*/ 1161137 w 2422397"/>
              <a:gd name="connsiteY73" fmla="*/ 3580464 h 6858000"/>
              <a:gd name="connsiteX74" fmla="*/ 1175812 w 2422397"/>
              <a:gd name="connsiteY74" fmla="*/ 3522969 h 6858000"/>
              <a:gd name="connsiteX75" fmla="*/ 1156951 w 2422397"/>
              <a:gd name="connsiteY75" fmla="*/ 3500538 h 6858000"/>
              <a:gd name="connsiteX76" fmla="*/ 1179877 w 2422397"/>
              <a:gd name="connsiteY76" fmla="*/ 3441984 h 6858000"/>
              <a:gd name="connsiteX77" fmla="*/ 1217096 w 2422397"/>
              <a:gd name="connsiteY77" fmla="*/ 3354156 h 6858000"/>
              <a:gd name="connsiteX78" fmla="*/ 1232811 w 2422397"/>
              <a:gd name="connsiteY78" fmla="*/ 3301153 h 6858000"/>
              <a:gd name="connsiteX79" fmla="*/ 1281985 w 2422397"/>
              <a:gd name="connsiteY79" fmla="*/ 3158933 h 6858000"/>
              <a:gd name="connsiteX80" fmla="*/ 1335997 w 2422397"/>
              <a:gd name="connsiteY80" fmla="*/ 3018423 h 6858000"/>
              <a:gd name="connsiteX81" fmla="*/ 1394864 w 2422397"/>
              <a:gd name="connsiteY81" fmla="*/ 2946152 h 6858000"/>
              <a:gd name="connsiteX82" fmla="*/ 1436360 w 2422397"/>
              <a:gd name="connsiteY82" fmla="*/ 2829469 h 6858000"/>
              <a:gd name="connsiteX83" fmla="*/ 1447242 w 2422397"/>
              <a:gd name="connsiteY83" fmla="*/ 2811546 h 6858000"/>
              <a:gd name="connsiteX84" fmla="*/ 1449881 w 2422397"/>
              <a:gd name="connsiteY84" fmla="*/ 2781535 h 6858000"/>
              <a:gd name="connsiteX85" fmla="*/ 1459218 w 2422397"/>
              <a:gd name="connsiteY85" fmla="*/ 2660724 h 6858000"/>
              <a:gd name="connsiteX86" fmla="*/ 1455455 w 2422397"/>
              <a:gd name="connsiteY86" fmla="*/ 2560980 h 6858000"/>
              <a:gd name="connsiteX87" fmla="*/ 1497362 w 2422397"/>
              <a:gd name="connsiteY87" fmla="*/ 2456303 h 6858000"/>
              <a:gd name="connsiteX88" fmla="*/ 1507343 w 2422397"/>
              <a:gd name="connsiteY88" fmla="*/ 2385923 h 6858000"/>
              <a:gd name="connsiteX89" fmla="*/ 1540772 w 2422397"/>
              <a:gd name="connsiteY89" fmla="*/ 2256097 h 6858000"/>
              <a:gd name="connsiteX90" fmla="*/ 1569381 w 2422397"/>
              <a:gd name="connsiteY90" fmla="*/ 2165158 h 6858000"/>
              <a:gd name="connsiteX91" fmla="*/ 1576109 w 2422397"/>
              <a:gd name="connsiteY91" fmla="*/ 2078660 h 6858000"/>
              <a:gd name="connsiteX92" fmla="*/ 1564751 w 2422397"/>
              <a:gd name="connsiteY92" fmla="*/ 2009574 h 6858000"/>
              <a:gd name="connsiteX93" fmla="*/ 1571917 w 2422397"/>
              <a:gd name="connsiteY93" fmla="*/ 1903700 h 6858000"/>
              <a:gd name="connsiteX94" fmla="*/ 1564944 w 2422397"/>
              <a:gd name="connsiteY94" fmla="*/ 1821321 h 6858000"/>
              <a:gd name="connsiteX95" fmla="*/ 1579022 w 2422397"/>
              <a:gd name="connsiteY95" fmla="*/ 1718757 h 6858000"/>
              <a:gd name="connsiteX96" fmla="*/ 1590196 w 2422397"/>
              <a:gd name="connsiteY96" fmla="*/ 1595914 h 6858000"/>
              <a:gd name="connsiteX97" fmla="*/ 1624363 w 2422397"/>
              <a:gd name="connsiteY97" fmla="*/ 1502483 h 6858000"/>
              <a:gd name="connsiteX98" fmla="*/ 1631539 w 2422397"/>
              <a:gd name="connsiteY98" fmla="*/ 1431520 h 6858000"/>
              <a:gd name="connsiteX99" fmla="*/ 1646296 w 2422397"/>
              <a:gd name="connsiteY99" fmla="*/ 1333057 h 6858000"/>
              <a:gd name="connsiteX100" fmla="*/ 1696091 w 2422397"/>
              <a:gd name="connsiteY100" fmla="*/ 1202078 h 6858000"/>
              <a:gd name="connsiteX101" fmla="*/ 1706993 w 2422397"/>
              <a:gd name="connsiteY101" fmla="*/ 1104797 h 6858000"/>
              <a:gd name="connsiteX102" fmla="*/ 1777273 w 2422397"/>
              <a:gd name="connsiteY102" fmla="*/ 916268 h 6858000"/>
              <a:gd name="connsiteX103" fmla="*/ 1850836 w 2422397"/>
              <a:gd name="connsiteY103" fmla="*/ 825516 h 6858000"/>
              <a:gd name="connsiteX104" fmla="*/ 1911831 w 2422397"/>
              <a:gd name="connsiteY104" fmla="*/ 696577 h 6858000"/>
              <a:gd name="connsiteX105" fmla="*/ 1942209 w 2422397"/>
              <a:gd name="connsiteY105" fmla="*/ 575807 h 6858000"/>
              <a:gd name="connsiteX106" fmla="*/ 1951374 w 2422397"/>
              <a:gd name="connsiteY106" fmla="*/ 556682 h 6858000"/>
              <a:gd name="connsiteX107" fmla="*/ 1951170 w 2422397"/>
              <a:gd name="connsiteY107" fmla="*/ 526639 h 6858000"/>
              <a:gd name="connsiteX108" fmla="*/ 1949059 w 2422397"/>
              <a:gd name="connsiteY108" fmla="*/ 405872 h 6858000"/>
              <a:gd name="connsiteX109" fmla="*/ 1954018 w 2422397"/>
              <a:gd name="connsiteY109" fmla="*/ 307622 h 6858000"/>
              <a:gd name="connsiteX110" fmla="*/ 1967790 w 2422397"/>
              <a:gd name="connsiteY110" fmla="*/ 198682 h 6858000"/>
              <a:gd name="connsiteX111" fmla="*/ 1971093 w 2422397"/>
              <a:gd name="connsiteY111" fmla="*/ 127747 h 6858000"/>
              <a:gd name="connsiteX112" fmla="*/ 1951841 w 2422397"/>
              <a:gd name="connsiteY112" fmla="*/ 4678 h 6858000"/>
              <a:gd name="connsiteX113" fmla="*/ 1953649 w 2422397"/>
              <a:gd name="connsiteY11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85938 w 2422397"/>
              <a:gd name="connsiteY62" fmla="*/ 4515358 h 6858000"/>
              <a:gd name="connsiteX63" fmla="*/ 974975 w 2422397"/>
              <a:gd name="connsiteY63" fmla="*/ 4433921 h 6858000"/>
              <a:gd name="connsiteX64" fmla="*/ 1011638 w 2422397"/>
              <a:gd name="connsiteY64" fmla="*/ 4352312 h 6858000"/>
              <a:gd name="connsiteX65" fmla="*/ 1049579 w 2422397"/>
              <a:gd name="connsiteY65" fmla="*/ 4237953 h 6858000"/>
              <a:gd name="connsiteX66" fmla="*/ 1041314 w 2422397"/>
              <a:gd name="connsiteY66" fmla="*/ 4139706 h 6858000"/>
              <a:gd name="connsiteX67" fmla="*/ 1049328 w 2422397"/>
              <a:gd name="connsiteY67" fmla="*/ 4134671 h 6858000"/>
              <a:gd name="connsiteX68" fmla="*/ 1061133 w 2422397"/>
              <a:gd name="connsiteY68" fmla="*/ 4074160 h 6858000"/>
              <a:gd name="connsiteX69" fmla="*/ 1059121 w 2422397"/>
              <a:gd name="connsiteY69" fmla="*/ 3844497 h 6858000"/>
              <a:gd name="connsiteX70" fmla="*/ 1083386 w 2422397"/>
              <a:gd name="connsiteY70" fmla="*/ 3726730 h 6858000"/>
              <a:gd name="connsiteX71" fmla="*/ 1098990 w 2422397"/>
              <a:gd name="connsiteY71" fmla="*/ 3687782 h 6858000"/>
              <a:gd name="connsiteX72" fmla="*/ 1124701 w 2422397"/>
              <a:gd name="connsiteY72" fmla="*/ 3622348 h 6858000"/>
              <a:gd name="connsiteX73" fmla="*/ 1161137 w 2422397"/>
              <a:gd name="connsiteY73" fmla="*/ 3580464 h 6858000"/>
              <a:gd name="connsiteX74" fmla="*/ 1175812 w 2422397"/>
              <a:gd name="connsiteY74" fmla="*/ 3522969 h 6858000"/>
              <a:gd name="connsiteX75" fmla="*/ 1156951 w 2422397"/>
              <a:gd name="connsiteY75" fmla="*/ 3500538 h 6858000"/>
              <a:gd name="connsiteX76" fmla="*/ 1179877 w 2422397"/>
              <a:gd name="connsiteY76" fmla="*/ 3441984 h 6858000"/>
              <a:gd name="connsiteX77" fmla="*/ 1217096 w 2422397"/>
              <a:gd name="connsiteY77" fmla="*/ 3354156 h 6858000"/>
              <a:gd name="connsiteX78" fmla="*/ 1232811 w 2422397"/>
              <a:gd name="connsiteY78" fmla="*/ 3301153 h 6858000"/>
              <a:gd name="connsiteX79" fmla="*/ 1281985 w 2422397"/>
              <a:gd name="connsiteY79" fmla="*/ 3158933 h 6858000"/>
              <a:gd name="connsiteX80" fmla="*/ 1335997 w 2422397"/>
              <a:gd name="connsiteY80" fmla="*/ 3018423 h 6858000"/>
              <a:gd name="connsiteX81" fmla="*/ 1394864 w 2422397"/>
              <a:gd name="connsiteY81" fmla="*/ 2946152 h 6858000"/>
              <a:gd name="connsiteX82" fmla="*/ 1436360 w 2422397"/>
              <a:gd name="connsiteY82" fmla="*/ 2829469 h 6858000"/>
              <a:gd name="connsiteX83" fmla="*/ 1447242 w 2422397"/>
              <a:gd name="connsiteY83" fmla="*/ 2811546 h 6858000"/>
              <a:gd name="connsiteX84" fmla="*/ 1449881 w 2422397"/>
              <a:gd name="connsiteY84" fmla="*/ 2781535 h 6858000"/>
              <a:gd name="connsiteX85" fmla="*/ 1459218 w 2422397"/>
              <a:gd name="connsiteY85" fmla="*/ 2660724 h 6858000"/>
              <a:gd name="connsiteX86" fmla="*/ 1455455 w 2422397"/>
              <a:gd name="connsiteY86" fmla="*/ 2560980 h 6858000"/>
              <a:gd name="connsiteX87" fmla="*/ 1497362 w 2422397"/>
              <a:gd name="connsiteY87" fmla="*/ 2456303 h 6858000"/>
              <a:gd name="connsiteX88" fmla="*/ 1507343 w 2422397"/>
              <a:gd name="connsiteY88" fmla="*/ 2385923 h 6858000"/>
              <a:gd name="connsiteX89" fmla="*/ 1540772 w 2422397"/>
              <a:gd name="connsiteY89" fmla="*/ 2256097 h 6858000"/>
              <a:gd name="connsiteX90" fmla="*/ 1569381 w 2422397"/>
              <a:gd name="connsiteY90" fmla="*/ 2165158 h 6858000"/>
              <a:gd name="connsiteX91" fmla="*/ 1576109 w 2422397"/>
              <a:gd name="connsiteY91" fmla="*/ 2078660 h 6858000"/>
              <a:gd name="connsiteX92" fmla="*/ 1564751 w 2422397"/>
              <a:gd name="connsiteY92" fmla="*/ 2009574 h 6858000"/>
              <a:gd name="connsiteX93" fmla="*/ 1571917 w 2422397"/>
              <a:gd name="connsiteY93" fmla="*/ 1903700 h 6858000"/>
              <a:gd name="connsiteX94" fmla="*/ 1564944 w 2422397"/>
              <a:gd name="connsiteY94" fmla="*/ 1821321 h 6858000"/>
              <a:gd name="connsiteX95" fmla="*/ 1579022 w 2422397"/>
              <a:gd name="connsiteY95" fmla="*/ 1718757 h 6858000"/>
              <a:gd name="connsiteX96" fmla="*/ 1590196 w 2422397"/>
              <a:gd name="connsiteY96" fmla="*/ 1595914 h 6858000"/>
              <a:gd name="connsiteX97" fmla="*/ 1624363 w 2422397"/>
              <a:gd name="connsiteY97" fmla="*/ 1502483 h 6858000"/>
              <a:gd name="connsiteX98" fmla="*/ 1631539 w 2422397"/>
              <a:gd name="connsiteY98" fmla="*/ 1431520 h 6858000"/>
              <a:gd name="connsiteX99" fmla="*/ 1646296 w 2422397"/>
              <a:gd name="connsiteY99" fmla="*/ 1333057 h 6858000"/>
              <a:gd name="connsiteX100" fmla="*/ 1696091 w 2422397"/>
              <a:gd name="connsiteY100" fmla="*/ 1202078 h 6858000"/>
              <a:gd name="connsiteX101" fmla="*/ 1706993 w 2422397"/>
              <a:gd name="connsiteY101" fmla="*/ 1104797 h 6858000"/>
              <a:gd name="connsiteX102" fmla="*/ 1777273 w 2422397"/>
              <a:gd name="connsiteY102" fmla="*/ 916268 h 6858000"/>
              <a:gd name="connsiteX103" fmla="*/ 1850836 w 2422397"/>
              <a:gd name="connsiteY103" fmla="*/ 825516 h 6858000"/>
              <a:gd name="connsiteX104" fmla="*/ 1911831 w 2422397"/>
              <a:gd name="connsiteY104" fmla="*/ 696577 h 6858000"/>
              <a:gd name="connsiteX105" fmla="*/ 1942209 w 2422397"/>
              <a:gd name="connsiteY105" fmla="*/ 575807 h 6858000"/>
              <a:gd name="connsiteX106" fmla="*/ 1951374 w 2422397"/>
              <a:gd name="connsiteY106" fmla="*/ 556682 h 6858000"/>
              <a:gd name="connsiteX107" fmla="*/ 1951170 w 2422397"/>
              <a:gd name="connsiteY107" fmla="*/ 526639 h 6858000"/>
              <a:gd name="connsiteX108" fmla="*/ 1949059 w 2422397"/>
              <a:gd name="connsiteY108" fmla="*/ 405872 h 6858000"/>
              <a:gd name="connsiteX109" fmla="*/ 1954018 w 2422397"/>
              <a:gd name="connsiteY109" fmla="*/ 307622 h 6858000"/>
              <a:gd name="connsiteX110" fmla="*/ 1967790 w 2422397"/>
              <a:gd name="connsiteY110" fmla="*/ 198682 h 6858000"/>
              <a:gd name="connsiteX111" fmla="*/ 1971093 w 2422397"/>
              <a:gd name="connsiteY111" fmla="*/ 127747 h 6858000"/>
              <a:gd name="connsiteX112" fmla="*/ 1951841 w 2422397"/>
              <a:gd name="connsiteY112" fmla="*/ 4678 h 6858000"/>
              <a:gd name="connsiteX113" fmla="*/ 1953649 w 2422397"/>
              <a:gd name="connsiteY11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85938 w 2422397"/>
              <a:gd name="connsiteY62" fmla="*/ 4515358 h 6858000"/>
              <a:gd name="connsiteX63" fmla="*/ 1011638 w 2422397"/>
              <a:gd name="connsiteY63" fmla="*/ 4352312 h 6858000"/>
              <a:gd name="connsiteX64" fmla="*/ 1049579 w 2422397"/>
              <a:gd name="connsiteY64" fmla="*/ 4237953 h 6858000"/>
              <a:gd name="connsiteX65" fmla="*/ 1041314 w 2422397"/>
              <a:gd name="connsiteY65" fmla="*/ 4139706 h 6858000"/>
              <a:gd name="connsiteX66" fmla="*/ 1049328 w 2422397"/>
              <a:gd name="connsiteY66" fmla="*/ 4134671 h 6858000"/>
              <a:gd name="connsiteX67" fmla="*/ 1061133 w 2422397"/>
              <a:gd name="connsiteY67" fmla="*/ 4074160 h 6858000"/>
              <a:gd name="connsiteX68" fmla="*/ 1059121 w 2422397"/>
              <a:gd name="connsiteY68" fmla="*/ 3844497 h 6858000"/>
              <a:gd name="connsiteX69" fmla="*/ 1083386 w 2422397"/>
              <a:gd name="connsiteY69" fmla="*/ 3726730 h 6858000"/>
              <a:gd name="connsiteX70" fmla="*/ 1098990 w 2422397"/>
              <a:gd name="connsiteY70" fmla="*/ 3687782 h 6858000"/>
              <a:gd name="connsiteX71" fmla="*/ 1124701 w 2422397"/>
              <a:gd name="connsiteY71" fmla="*/ 3622348 h 6858000"/>
              <a:gd name="connsiteX72" fmla="*/ 1161137 w 2422397"/>
              <a:gd name="connsiteY72" fmla="*/ 3580464 h 6858000"/>
              <a:gd name="connsiteX73" fmla="*/ 1175812 w 2422397"/>
              <a:gd name="connsiteY73" fmla="*/ 3522969 h 6858000"/>
              <a:gd name="connsiteX74" fmla="*/ 1156951 w 2422397"/>
              <a:gd name="connsiteY74" fmla="*/ 3500538 h 6858000"/>
              <a:gd name="connsiteX75" fmla="*/ 1179877 w 2422397"/>
              <a:gd name="connsiteY75" fmla="*/ 3441984 h 6858000"/>
              <a:gd name="connsiteX76" fmla="*/ 1217096 w 2422397"/>
              <a:gd name="connsiteY76" fmla="*/ 3354156 h 6858000"/>
              <a:gd name="connsiteX77" fmla="*/ 1232811 w 2422397"/>
              <a:gd name="connsiteY77" fmla="*/ 3301153 h 6858000"/>
              <a:gd name="connsiteX78" fmla="*/ 1281985 w 2422397"/>
              <a:gd name="connsiteY78" fmla="*/ 3158933 h 6858000"/>
              <a:gd name="connsiteX79" fmla="*/ 1335997 w 2422397"/>
              <a:gd name="connsiteY79" fmla="*/ 3018423 h 6858000"/>
              <a:gd name="connsiteX80" fmla="*/ 1394864 w 2422397"/>
              <a:gd name="connsiteY80" fmla="*/ 2946152 h 6858000"/>
              <a:gd name="connsiteX81" fmla="*/ 1436360 w 2422397"/>
              <a:gd name="connsiteY81" fmla="*/ 2829469 h 6858000"/>
              <a:gd name="connsiteX82" fmla="*/ 1447242 w 2422397"/>
              <a:gd name="connsiteY82" fmla="*/ 2811546 h 6858000"/>
              <a:gd name="connsiteX83" fmla="*/ 1449881 w 2422397"/>
              <a:gd name="connsiteY83" fmla="*/ 2781535 h 6858000"/>
              <a:gd name="connsiteX84" fmla="*/ 1459218 w 2422397"/>
              <a:gd name="connsiteY84" fmla="*/ 2660724 h 6858000"/>
              <a:gd name="connsiteX85" fmla="*/ 1455455 w 2422397"/>
              <a:gd name="connsiteY85" fmla="*/ 2560980 h 6858000"/>
              <a:gd name="connsiteX86" fmla="*/ 1497362 w 2422397"/>
              <a:gd name="connsiteY86" fmla="*/ 2456303 h 6858000"/>
              <a:gd name="connsiteX87" fmla="*/ 1507343 w 2422397"/>
              <a:gd name="connsiteY87" fmla="*/ 2385923 h 6858000"/>
              <a:gd name="connsiteX88" fmla="*/ 1540772 w 2422397"/>
              <a:gd name="connsiteY88" fmla="*/ 2256097 h 6858000"/>
              <a:gd name="connsiteX89" fmla="*/ 1569381 w 2422397"/>
              <a:gd name="connsiteY89" fmla="*/ 2165158 h 6858000"/>
              <a:gd name="connsiteX90" fmla="*/ 1576109 w 2422397"/>
              <a:gd name="connsiteY90" fmla="*/ 2078660 h 6858000"/>
              <a:gd name="connsiteX91" fmla="*/ 1564751 w 2422397"/>
              <a:gd name="connsiteY91" fmla="*/ 2009574 h 6858000"/>
              <a:gd name="connsiteX92" fmla="*/ 1571917 w 2422397"/>
              <a:gd name="connsiteY92" fmla="*/ 1903700 h 6858000"/>
              <a:gd name="connsiteX93" fmla="*/ 1564944 w 2422397"/>
              <a:gd name="connsiteY93" fmla="*/ 1821321 h 6858000"/>
              <a:gd name="connsiteX94" fmla="*/ 1579022 w 2422397"/>
              <a:gd name="connsiteY94" fmla="*/ 1718757 h 6858000"/>
              <a:gd name="connsiteX95" fmla="*/ 1590196 w 2422397"/>
              <a:gd name="connsiteY95" fmla="*/ 1595914 h 6858000"/>
              <a:gd name="connsiteX96" fmla="*/ 1624363 w 2422397"/>
              <a:gd name="connsiteY96" fmla="*/ 1502483 h 6858000"/>
              <a:gd name="connsiteX97" fmla="*/ 1631539 w 2422397"/>
              <a:gd name="connsiteY97" fmla="*/ 1431520 h 6858000"/>
              <a:gd name="connsiteX98" fmla="*/ 1646296 w 2422397"/>
              <a:gd name="connsiteY98" fmla="*/ 1333057 h 6858000"/>
              <a:gd name="connsiteX99" fmla="*/ 1696091 w 2422397"/>
              <a:gd name="connsiteY99" fmla="*/ 1202078 h 6858000"/>
              <a:gd name="connsiteX100" fmla="*/ 1706993 w 2422397"/>
              <a:gd name="connsiteY100" fmla="*/ 1104797 h 6858000"/>
              <a:gd name="connsiteX101" fmla="*/ 1777273 w 2422397"/>
              <a:gd name="connsiteY101" fmla="*/ 916268 h 6858000"/>
              <a:gd name="connsiteX102" fmla="*/ 1850836 w 2422397"/>
              <a:gd name="connsiteY102" fmla="*/ 825516 h 6858000"/>
              <a:gd name="connsiteX103" fmla="*/ 1911831 w 2422397"/>
              <a:gd name="connsiteY103" fmla="*/ 696577 h 6858000"/>
              <a:gd name="connsiteX104" fmla="*/ 1942209 w 2422397"/>
              <a:gd name="connsiteY104" fmla="*/ 575807 h 6858000"/>
              <a:gd name="connsiteX105" fmla="*/ 1951374 w 2422397"/>
              <a:gd name="connsiteY105" fmla="*/ 556682 h 6858000"/>
              <a:gd name="connsiteX106" fmla="*/ 1951170 w 2422397"/>
              <a:gd name="connsiteY106" fmla="*/ 526639 h 6858000"/>
              <a:gd name="connsiteX107" fmla="*/ 1949059 w 2422397"/>
              <a:gd name="connsiteY107" fmla="*/ 405872 h 6858000"/>
              <a:gd name="connsiteX108" fmla="*/ 1954018 w 2422397"/>
              <a:gd name="connsiteY108" fmla="*/ 307622 h 6858000"/>
              <a:gd name="connsiteX109" fmla="*/ 1967790 w 2422397"/>
              <a:gd name="connsiteY109" fmla="*/ 198682 h 6858000"/>
              <a:gd name="connsiteX110" fmla="*/ 1971093 w 2422397"/>
              <a:gd name="connsiteY110" fmla="*/ 127747 h 6858000"/>
              <a:gd name="connsiteX111" fmla="*/ 1951841 w 2422397"/>
              <a:gd name="connsiteY111" fmla="*/ 4678 h 6858000"/>
              <a:gd name="connsiteX112" fmla="*/ 1953649 w 2422397"/>
              <a:gd name="connsiteY11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94129 w 2422397"/>
              <a:gd name="connsiteY35" fmla="*/ 5471630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0651 w 2422397"/>
              <a:gd name="connsiteY38" fmla="*/ 5331990 h 6858000"/>
              <a:gd name="connsiteX39" fmla="*/ 725358 w 2422397"/>
              <a:gd name="connsiteY39" fmla="*/ 5309193 h 6858000"/>
              <a:gd name="connsiteX40" fmla="*/ 726926 w 2422397"/>
              <a:gd name="connsiteY40" fmla="*/ 5311182 h 6858000"/>
              <a:gd name="connsiteX41" fmla="*/ 727761 w 2422397"/>
              <a:gd name="connsiteY41" fmla="*/ 5304702 h 6858000"/>
              <a:gd name="connsiteX42" fmla="*/ 732974 w 2422397"/>
              <a:gd name="connsiteY42" fmla="*/ 5303522 h 6858000"/>
              <a:gd name="connsiteX43" fmla="*/ 762873 w 2422397"/>
              <a:gd name="connsiteY43" fmla="*/ 5269094 h 6858000"/>
              <a:gd name="connsiteX44" fmla="*/ 784867 w 2422397"/>
              <a:gd name="connsiteY44" fmla="*/ 5235785 h 6858000"/>
              <a:gd name="connsiteX45" fmla="*/ 796271 w 2422397"/>
              <a:gd name="connsiteY45" fmla="*/ 5175473 h 6858000"/>
              <a:gd name="connsiteX46" fmla="*/ 821529 w 2422397"/>
              <a:gd name="connsiteY46" fmla="*/ 5012929 h 6858000"/>
              <a:gd name="connsiteX47" fmla="*/ 846340 w 2422397"/>
              <a:gd name="connsiteY47" fmla="*/ 4944976 h 6858000"/>
              <a:gd name="connsiteX48" fmla="*/ 840157 w 2422397"/>
              <a:gd name="connsiteY48" fmla="*/ 4872869 h 6858000"/>
              <a:gd name="connsiteX49" fmla="*/ 855718 w 2422397"/>
              <a:gd name="connsiteY49" fmla="*/ 4850916 h 6858000"/>
              <a:gd name="connsiteX50" fmla="*/ 858709 w 2422397"/>
              <a:gd name="connsiteY50" fmla="*/ 4847264 h 6858000"/>
              <a:gd name="connsiteX51" fmla="*/ 863990 w 2422397"/>
              <a:gd name="connsiteY51" fmla="*/ 4829718 h 6858000"/>
              <a:gd name="connsiteX52" fmla="*/ 873842 w 2422397"/>
              <a:gd name="connsiteY52" fmla="*/ 4828439 h 6858000"/>
              <a:gd name="connsiteX53" fmla="*/ 887779 w 2422397"/>
              <a:gd name="connsiteY53" fmla="*/ 4804655 h 6858000"/>
              <a:gd name="connsiteX54" fmla="*/ 893894 w 2422397"/>
              <a:gd name="connsiteY54" fmla="*/ 4777060 h 6858000"/>
              <a:gd name="connsiteX55" fmla="*/ 883546 w 2422397"/>
              <a:gd name="connsiteY55" fmla="*/ 4777089 h 6858000"/>
              <a:gd name="connsiteX56" fmla="*/ 883812 w 2422397"/>
              <a:gd name="connsiteY56" fmla="*/ 4774559 h 6858000"/>
              <a:gd name="connsiteX57" fmla="*/ 903401 w 2422397"/>
              <a:gd name="connsiteY57" fmla="*/ 4679442 h 6858000"/>
              <a:gd name="connsiteX58" fmla="*/ 916253 w 2422397"/>
              <a:gd name="connsiteY58" fmla="*/ 4651970 h 6858000"/>
              <a:gd name="connsiteX59" fmla="*/ 922608 w 2422397"/>
              <a:gd name="connsiteY59" fmla="*/ 4649785 h 6858000"/>
              <a:gd name="connsiteX60" fmla="*/ 924139 w 2422397"/>
              <a:gd name="connsiteY60" fmla="*/ 4631605 h 6858000"/>
              <a:gd name="connsiteX61" fmla="*/ 985938 w 2422397"/>
              <a:gd name="connsiteY61" fmla="*/ 4515358 h 6858000"/>
              <a:gd name="connsiteX62" fmla="*/ 1011638 w 2422397"/>
              <a:gd name="connsiteY62" fmla="*/ 4352312 h 6858000"/>
              <a:gd name="connsiteX63" fmla="*/ 1049579 w 2422397"/>
              <a:gd name="connsiteY63" fmla="*/ 4237953 h 6858000"/>
              <a:gd name="connsiteX64" fmla="*/ 1041314 w 2422397"/>
              <a:gd name="connsiteY64" fmla="*/ 4139706 h 6858000"/>
              <a:gd name="connsiteX65" fmla="*/ 1049328 w 2422397"/>
              <a:gd name="connsiteY65" fmla="*/ 4134671 h 6858000"/>
              <a:gd name="connsiteX66" fmla="*/ 1061133 w 2422397"/>
              <a:gd name="connsiteY66" fmla="*/ 4074160 h 6858000"/>
              <a:gd name="connsiteX67" fmla="*/ 1059121 w 2422397"/>
              <a:gd name="connsiteY67" fmla="*/ 3844497 h 6858000"/>
              <a:gd name="connsiteX68" fmla="*/ 1083386 w 2422397"/>
              <a:gd name="connsiteY68" fmla="*/ 3726730 h 6858000"/>
              <a:gd name="connsiteX69" fmla="*/ 1098990 w 2422397"/>
              <a:gd name="connsiteY69" fmla="*/ 3687782 h 6858000"/>
              <a:gd name="connsiteX70" fmla="*/ 1124701 w 2422397"/>
              <a:gd name="connsiteY70" fmla="*/ 3622348 h 6858000"/>
              <a:gd name="connsiteX71" fmla="*/ 1161137 w 2422397"/>
              <a:gd name="connsiteY71" fmla="*/ 3580464 h 6858000"/>
              <a:gd name="connsiteX72" fmla="*/ 1175812 w 2422397"/>
              <a:gd name="connsiteY72" fmla="*/ 3522969 h 6858000"/>
              <a:gd name="connsiteX73" fmla="*/ 1156951 w 2422397"/>
              <a:gd name="connsiteY73" fmla="*/ 3500538 h 6858000"/>
              <a:gd name="connsiteX74" fmla="*/ 1179877 w 2422397"/>
              <a:gd name="connsiteY74" fmla="*/ 3441984 h 6858000"/>
              <a:gd name="connsiteX75" fmla="*/ 1217096 w 2422397"/>
              <a:gd name="connsiteY75" fmla="*/ 3354156 h 6858000"/>
              <a:gd name="connsiteX76" fmla="*/ 1232811 w 2422397"/>
              <a:gd name="connsiteY76" fmla="*/ 3301153 h 6858000"/>
              <a:gd name="connsiteX77" fmla="*/ 1281985 w 2422397"/>
              <a:gd name="connsiteY77" fmla="*/ 3158933 h 6858000"/>
              <a:gd name="connsiteX78" fmla="*/ 1335997 w 2422397"/>
              <a:gd name="connsiteY78" fmla="*/ 3018423 h 6858000"/>
              <a:gd name="connsiteX79" fmla="*/ 1394864 w 2422397"/>
              <a:gd name="connsiteY79" fmla="*/ 2946152 h 6858000"/>
              <a:gd name="connsiteX80" fmla="*/ 1436360 w 2422397"/>
              <a:gd name="connsiteY80" fmla="*/ 2829469 h 6858000"/>
              <a:gd name="connsiteX81" fmla="*/ 1447242 w 2422397"/>
              <a:gd name="connsiteY81" fmla="*/ 2811546 h 6858000"/>
              <a:gd name="connsiteX82" fmla="*/ 1449881 w 2422397"/>
              <a:gd name="connsiteY82" fmla="*/ 2781535 h 6858000"/>
              <a:gd name="connsiteX83" fmla="*/ 1459218 w 2422397"/>
              <a:gd name="connsiteY83" fmla="*/ 2660724 h 6858000"/>
              <a:gd name="connsiteX84" fmla="*/ 1455455 w 2422397"/>
              <a:gd name="connsiteY84" fmla="*/ 2560980 h 6858000"/>
              <a:gd name="connsiteX85" fmla="*/ 1497362 w 2422397"/>
              <a:gd name="connsiteY85" fmla="*/ 2456303 h 6858000"/>
              <a:gd name="connsiteX86" fmla="*/ 1507343 w 2422397"/>
              <a:gd name="connsiteY86" fmla="*/ 2385923 h 6858000"/>
              <a:gd name="connsiteX87" fmla="*/ 1540772 w 2422397"/>
              <a:gd name="connsiteY87" fmla="*/ 2256097 h 6858000"/>
              <a:gd name="connsiteX88" fmla="*/ 1569381 w 2422397"/>
              <a:gd name="connsiteY88" fmla="*/ 2165158 h 6858000"/>
              <a:gd name="connsiteX89" fmla="*/ 1576109 w 2422397"/>
              <a:gd name="connsiteY89" fmla="*/ 2078660 h 6858000"/>
              <a:gd name="connsiteX90" fmla="*/ 1564751 w 2422397"/>
              <a:gd name="connsiteY90" fmla="*/ 2009574 h 6858000"/>
              <a:gd name="connsiteX91" fmla="*/ 1571917 w 2422397"/>
              <a:gd name="connsiteY91" fmla="*/ 1903700 h 6858000"/>
              <a:gd name="connsiteX92" fmla="*/ 1564944 w 2422397"/>
              <a:gd name="connsiteY92" fmla="*/ 1821321 h 6858000"/>
              <a:gd name="connsiteX93" fmla="*/ 1579022 w 2422397"/>
              <a:gd name="connsiteY93" fmla="*/ 1718757 h 6858000"/>
              <a:gd name="connsiteX94" fmla="*/ 1590196 w 2422397"/>
              <a:gd name="connsiteY94" fmla="*/ 1595914 h 6858000"/>
              <a:gd name="connsiteX95" fmla="*/ 1624363 w 2422397"/>
              <a:gd name="connsiteY95" fmla="*/ 1502483 h 6858000"/>
              <a:gd name="connsiteX96" fmla="*/ 1631539 w 2422397"/>
              <a:gd name="connsiteY96" fmla="*/ 1431520 h 6858000"/>
              <a:gd name="connsiteX97" fmla="*/ 1646296 w 2422397"/>
              <a:gd name="connsiteY97" fmla="*/ 1333057 h 6858000"/>
              <a:gd name="connsiteX98" fmla="*/ 1696091 w 2422397"/>
              <a:gd name="connsiteY98" fmla="*/ 1202078 h 6858000"/>
              <a:gd name="connsiteX99" fmla="*/ 1706993 w 2422397"/>
              <a:gd name="connsiteY99" fmla="*/ 1104797 h 6858000"/>
              <a:gd name="connsiteX100" fmla="*/ 1777273 w 2422397"/>
              <a:gd name="connsiteY100" fmla="*/ 916268 h 6858000"/>
              <a:gd name="connsiteX101" fmla="*/ 1850836 w 2422397"/>
              <a:gd name="connsiteY101" fmla="*/ 825516 h 6858000"/>
              <a:gd name="connsiteX102" fmla="*/ 1911831 w 2422397"/>
              <a:gd name="connsiteY102" fmla="*/ 696577 h 6858000"/>
              <a:gd name="connsiteX103" fmla="*/ 1942209 w 2422397"/>
              <a:gd name="connsiteY103" fmla="*/ 575807 h 6858000"/>
              <a:gd name="connsiteX104" fmla="*/ 1951374 w 2422397"/>
              <a:gd name="connsiteY104" fmla="*/ 556682 h 6858000"/>
              <a:gd name="connsiteX105" fmla="*/ 1951170 w 2422397"/>
              <a:gd name="connsiteY105" fmla="*/ 526639 h 6858000"/>
              <a:gd name="connsiteX106" fmla="*/ 1949059 w 2422397"/>
              <a:gd name="connsiteY106" fmla="*/ 405872 h 6858000"/>
              <a:gd name="connsiteX107" fmla="*/ 1954018 w 2422397"/>
              <a:gd name="connsiteY107" fmla="*/ 307622 h 6858000"/>
              <a:gd name="connsiteX108" fmla="*/ 1967790 w 2422397"/>
              <a:gd name="connsiteY108" fmla="*/ 198682 h 6858000"/>
              <a:gd name="connsiteX109" fmla="*/ 1971093 w 2422397"/>
              <a:gd name="connsiteY109" fmla="*/ 127747 h 6858000"/>
              <a:gd name="connsiteX110" fmla="*/ 1951841 w 2422397"/>
              <a:gd name="connsiteY110" fmla="*/ 4678 h 6858000"/>
              <a:gd name="connsiteX111" fmla="*/ 1953649 w 2422397"/>
              <a:gd name="connsiteY111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94129 w 2422397"/>
              <a:gd name="connsiteY35" fmla="*/ 5471630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5358 w 2422397"/>
              <a:gd name="connsiteY38" fmla="*/ 5309193 h 6858000"/>
              <a:gd name="connsiteX39" fmla="*/ 726926 w 2422397"/>
              <a:gd name="connsiteY39" fmla="*/ 5311182 h 6858000"/>
              <a:gd name="connsiteX40" fmla="*/ 727761 w 2422397"/>
              <a:gd name="connsiteY40" fmla="*/ 5304702 h 6858000"/>
              <a:gd name="connsiteX41" fmla="*/ 732974 w 2422397"/>
              <a:gd name="connsiteY41" fmla="*/ 5303522 h 6858000"/>
              <a:gd name="connsiteX42" fmla="*/ 762873 w 2422397"/>
              <a:gd name="connsiteY42" fmla="*/ 5269094 h 6858000"/>
              <a:gd name="connsiteX43" fmla="*/ 784867 w 2422397"/>
              <a:gd name="connsiteY43" fmla="*/ 5235785 h 6858000"/>
              <a:gd name="connsiteX44" fmla="*/ 796271 w 2422397"/>
              <a:gd name="connsiteY44" fmla="*/ 5175473 h 6858000"/>
              <a:gd name="connsiteX45" fmla="*/ 821529 w 2422397"/>
              <a:gd name="connsiteY45" fmla="*/ 5012929 h 6858000"/>
              <a:gd name="connsiteX46" fmla="*/ 846340 w 2422397"/>
              <a:gd name="connsiteY46" fmla="*/ 4944976 h 6858000"/>
              <a:gd name="connsiteX47" fmla="*/ 840157 w 2422397"/>
              <a:gd name="connsiteY47" fmla="*/ 4872869 h 6858000"/>
              <a:gd name="connsiteX48" fmla="*/ 855718 w 2422397"/>
              <a:gd name="connsiteY48" fmla="*/ 4850916 h 6858000"/>
              <a:gd name="connsiteX49" fmla="*/ 858709 w 2422397"/>
              <a:gd name="connsiteY49" fmla="*/ 4847264 h 6858000"/>
              <a:gd name="connsiteX50" fmla="*/ 863990 w 2422397"/>
              <a:gd name="connsiteY50" fmla="*/ 4829718 h 6858000"/>
              <a:gd name="connsiteX51" fmla="*/ 873842 w 2422397"/>
              <a:gd name="connsiteY51" fmla="*/ 4828439 h 6858000"/>
              <a:gd name="connsiteX52" fmla="*/ 887779 w 2422397"/>
              <a:gd name="connsiteY52" fmla="*/ 4804655 h 6858000"/>
              <a:gd name="connsiteX53" fmla="*/ 893894 w 2422397"/>
              <a:gd name="connsiteY53" fmla="*/ 4777060 h 6858000"/>
              <a:gd name="connsiteX54" fmla="*/ 883546 w 2422397"/>
              <a:gd name="connsiteY54" fmla="*/ 4777089 h 6858000"/>
              <a:gd name="connsiteX55" fmla="*/ 883812 w 2422397"/>
              <a:gd name="connsiteY55" fmla="*/ 4774559 h 6858000"/>
              <a:gd name="connsiteX56" fmla="*/ 903401 w 2422397"/>
              <a:gd name="connsiteY56" fmla="*/ 4679442 h 6858000"/>
              <a:gd name="connsiteX57" fmla="*/ 916253 w 2422397"/>
              <a:gd name="connsiteY57" fmla="*/ 4651970 h 6858000"/>
              <a:gd name="connsiteX58" fmla="*/ 922608 w 2422397"/>
              <a:gd name="connsiteY58" fmla="*/ 4649785 h 6858000"/>
              <a:gd name="connsiteX59" fmla="*/ 924139 w 2422397"/>
              <a:gd name="connsiteY59" fmla="*/ 4631605 h 6858000"/>
              <a:gd name="connsiteX60" fmla="*/ 985938 w 2422397"/>
              <a:gd name="connsiteY60" fmla="*/ 4515358 h 6858000"/>
              <a:gd name="connsiteX61" fmla="*/ 1011638 w 2422397"/>
              <a:gd name="connsiteY61" fmla="*/ 4352312 h 6858000"/>
              <a:gd name="connsiteX62" fmla="*/ 1049579 w 2422397"/>
              <a:gd name="connsiteY62" fmla="*/ 4237953 h 6858000"/>
              <a:gd name="connsiteX63" fmla="*/ 1041314 w 2422397"/>
              <a:gd name="connsiteY63" fmla="*/ 4139706 h 6858000"/>
              <a:gd name="connsiteX64" fmla="*/ 1049328 w 2422397"/>
              <a:gd name="connsiteY64" fmla="*/ 4134671 h 6858000"/>
              <a:gd name="connsiteX65" fmla="*/ 1061133 w 2422397"/>
              <a:gd name="connsiteY65" fmla="*/ 4074160 h 6858000"/>
              <a:gd name="connsiteX66" fmla="*/ 1059121 w 2422397"/>
              <a:gd name="connsiteY66" fmla="*/ 3844497 h 6858000"/>
              <a:gd name="connsiteX67" fmla="*/ 1083386 w 2422397"/>
              <a:gd name="connsiteY67" fmla="*/ 3726730 h 6858000"/>
              <a:gd name="connsiteX68" fmla="*/ 1098990 w 2422397"/>
              <a:gd name="connsiteY68" fmla="*/ 3687782 h 6858000"/>
              <a:gd name="connsiteX69" fmla="*/ 1124701 w 2422397"/>
              <a:gd name="connsiteY69" fmla="*/ 3622348 h 6858000"/>
              <a:gd name="connsiteX70" fmla="*/ 1161137 w 2422397"/>
              <a:gd name="connsiteY70" fmla="*/ 3580464 h 6858000"/>
              <a:gd name="connsiteX71" fmla="*/ 1175812 w 2422397"/>
              <a:gd name="connsiteY71" fmla="*/ 3522969 h 6858000"/>
              <a:gd name="connsiteX72" fmla="*/ 1156951 w 2422397"/>
              <a:gd name="connsiteY72" fmla="*/ 3500538 h 6858000"/>
              <a:gd name="connsiteX73" fmla="*/ 1179877 w 2422397"/>
              <a:gd name="connsiteY73" fmla="*/ 3441984 h 6858000"/>
              <a:gd name="connsiteX74" fmla="*/ 1217096 w 2422397"/>
              <a:gd name="connsiteY74" fmla="*/ 3354156 h 6858000"/>
              <a:gd name="connsiteX75" fmla="*/ 1232811 w 2422397"/>
              <a:gd name="connsiteY75" fmla="*/ 3301153 h 6858000"/>
              <a:gd name="connsiteX76" fmla="*/ 1281985 w 2422397"/>
              <a:gd name="connsiteY76" fmla="*/ 3158933 h 6858000"/>
              <a:gd name="connsiteX77" fmla="*/ 1335997 w 2422397"/>
              <a:gd name="connsiteY77" fmla="*/ 3018423 h 6858000"/>
              <a:gd name="connsiteX78" fmla="*/ 1394864 w 2422397"/>
              <a:gd name="connsiteY78" fmla="*/ 2946152 h 6858000"/>
              <a:gd name="connsiteX79" fmla="*/ 1436360 w 2422397"/>
              <a:gd name="connsiteY79" fmla="*/ 2829469 h 6858000"/>
              <a:gd name="connsiteX80" fmla="*/ 1447242 w 2422397"/>
              <a:gd name="connsiteY80" fmla="*/ 2811546 h 6858000"/>
              <a:gd name="connsiteX81" fmla="*/ 1449881 w 2422397"/>
              <a:gd name="connsiteY81" fmla="*/ 2781535 h 6858000"/>
              <a:gd name="connsiteX82" fmla="*/ 1459218 w 2422397"/>
              <a:gd name="connsiteY82" fmla="*/ 2660724 h 6858000"/>
              <a:gd name="connsiteX83" fmla="*/ 1455455 w 2422397"/>
              <a:gd name="connsiteY83" fmla="*/ 2560980 h 6858000"/>
              <a:gd name="connsiteX84" fmla="*/ 1497362 w 2422397"/>
              <a:gd name="connsiteY84" fmla="*/ 2456303 h 6858000"/>
              <a:gd name="connsiteX85" fmla="*/ 1507343 w 2422397"/>
              <a:gd name="connsiteY85" fmla="*/ 2385923 h 6858000"/>
              <a:gd name="connsiteX86" fmla="*/ 1540772 w 2422397"/>
              <a:gd name="connsiteY86" fmla="*/ 2256097 h 6858000"/>
              <a:gd name="connsiteX87" fmla="*/ 1569381 w 2422397"/>
              <a:gd name="connsiteY87" fmla="*/ 2165158 h 6858000"/>
              <a:gd name="connsiteX88" fmla="*/ 1576109 w 2422397"/>
              <a:gd name="connsiteY88" fmla="*/ 2078660 h 6858000"/>
              <a:gd name="connsiteX89" fmla="*/ 1564751 w 2422397"/>
              <a:gd name="connsiteY89" fmla="*/ 2009574 h 6858000"/>
              <a:gd name="connsiteX90" fmla="*/ 1571917 w 2422397"/>
              <a:gd name="connsiteY90" fmla="*/ 1903700 h 6858000"/>
              <a:gd name="connsiteX91" fmla="*/ 1564944 w 2422397"/>
              <a:gd name="connsiteY91" fmla="*/ 1821321 h 6858000"/>
              <a:gd name="connsiteX92" fmla="*/ 1579022 w 2422397"/>
              <a:gd name="connsiteY92" fmla="*/ 1718757 h 6858000"/>
              <a:gd name="connsiteX93" fmla="*/ 1590196 w 2422397"/>
              <a:gd name="connsiteY93" fmla="*/ 1595914 h 6858000"/>
              <a:gd name="connsiteX94" fmla="*/ 1624363 w 2422397"/>
              <a:gd name="connsiteY94" fmla="*/ 1502483 h 6858000"/>
              <a:gd name="connsiteX95" fmla="*/ 1631539 w 2422397"/>
              <a:gd name="connsiteY95" fmla="*/ 1431520 h 6858000"/>
              <a:gd name="connsiteX96" fmla="*/ 1646296 w 2422397"/>
              <a:gd name="connsiteY96" fmla="*/ 1333057 h 6858000"/>
              <a:gd name="connsiteX97" fmla="*/ 1696091 w 2422397"/>
              <a:gd name="connsiteY97" fmla="*/ 1202078 h 6858000"/>
              <a:gd name="connsiteX98" fmla="*/ 1706993 w 2422397"/>
              <a:gd name="connsiteY98" fmla="*/ 1104797 h 6858000"/>
              <a:gd name="connsiteX99" fmla="*/ 1777273 w 2422397"/>
              <a:gd name="connsiteY99" fmla="*/ 916268 h 6858000"/>
              <a:gd name="connsiteX100" fmla="*/ 1850836 w 2422397"/>
              <a:gd name="connsiteY100" fmla="*/ 825516 h 6858000"/>
              <a:gd name="connsiteX101" fmla="*/ 1911831 w 2422397"/>
              <a:gd name="connsiteY101" fmla="*/ 696577 h 6858000"/>
              <a:gd name="connsiteX102" fmla="*/ 1942209 w 2422397"/>
              <a:gd name="connsiteY102" fmla="*/ 575807 h 6858000"/>
              <a:gd name="connsiteX103" fmla="*/ 1951374 w 2422397"/>
              <a:gd name="connsiteY103" fmla="*/ 556682 h 6858000"/>
              <a:gd name="connsiteX104" fmla="*/ 1951170 w 2422397"/>
              <a:gd name="connsiteY104" fmla="*/ 526639 h 6858000"/>
              <a:gd name="connsiteX105" fmla="*/ 1949059 w 2422397"/>
              <a:gd name="connsiteY105" fmla="*/ 405872 h 6858000"/>
              <a:gd name="connsiteX106" fmla="*/ 1954018 w 2422397"/>
              <a:gd name="connsiteY106" fmla="*/ 307622 h 6858000"/>
              <a:gd name="connsiteX107" fmla="*/ 1967790 w 2422397"/>
              <a:gd name="connsiteY107" fmla="*/ 198682 h 6858000"/>
              <a:gd name="connsiteX108" fmla="*/ 1971093 w 2422397"/>
              <a:gd name="connsiteY108" fmla="*/ 127747 h 6858000"/>
              <a:gd name="connsiteX109" fmla="*/ 1951841 w 2422397"/>
              <a:gd name="connsiteY109" fmla="*/ 4678 h 6858000"/>
              <a:gd name="connsiteX110" fmla="*/ 1953649 w 2422397"/>
              <a:gd name="connsiteY110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54861 w 2422397"/>
              <a:gd name="connsiteY35" fmla="*/ 5538948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5358 w 2422397"/>
              <a:gd name="connsiteY38" fmla="*/ 5309193 h 6858000"/>
              <a:gd name="connsiteX39" fmla="*/ 726926 w 2422397"/>
              <a:gd name="connsiteY39" fmla="*/ 5311182 h 6858000"/>
              <a:gd name="connsiteX40" fmla="*/ 727761 w 2422397"/>
              <a:gd name="connsiteY40" fmla="*/ 5304702 h 6858000"/>
              <a:gd name="connsiteX41" fmla="*/ 732974 w 2422397"/>
              <a:gd name="connsiteY41" fmla="*/ 5303522 h 6858000"/>
              <a:gd name="connsiteX42" fmla="*/ 762873 w 2422397"/>
              <a:gd name="connsiteY42" fmla="*/ 5269094 h 6858000"/>
              <a:gd name="connsiteX43" fmla="*/ 784867 w 2422397"/>
              <a:gd name="connsiteY43" fmla="*/ 5235785 h 6858000"/>
              <a:gd name="connsiteX44" fmla="*/ 796271 w 2422397"/>
              <a:gd name="connsiteY44" fmla="*/ 5175473 h 6858000"/>
              <a:gd name="connsiteX45" fmla="*/ 821529 w 2422397"/>
              <a:gd name="connsiteY45" fmla="*/ 5012929 h 6858000"/>
              <a:gd name="connsiteX46" fmla="*/ 846340 w 2422397"/>
              <a:gd name="connsiteY46" fmla="*/ 4944976 h 6858000"/>
              <a:gd name="connsiteX47" fmla="*/ 840157 w 2422397"/>
              <a:gd name="connsiteY47" fmla="*/ 4872869 h 6858000"/>
              <a:gd name="connsiteX48" fmla="*/ 855718 w 2422397"/>
              <a:gd name="connsiteY48" fmla="*/ 4850916 h 6858000"/>
              <a:gd name="connsiteX49" fmla="*/ 858709 w 2422397"/>
              <a:gd name="connsiteY49" fmla="*/ 4847264 h 6858000"/>
              <a:gd name="connsiteX50" fmla="*/ 863990 w 2422397"/>
              <a:gd name="connsiteY50" fmla="*/ 4829718 h 6858000"/>
              <a:gd name="connsiteX51" fmla="*/ 873842 w 2422397"/>
              <a:gd name="connsiteY51" fmla="*/ 4828439 h 6858000"/>
              <a:gd name="connsiteX52" fmla="*/ 887779 w 2422397"/>
              <a:gd name="connsiteY52" fmla="*/ 4804655 h 6858000"/>
              <a:gd name="connsiteX53" fmla="*/ 893894 w 2422397"/>
              <a:gd name="connsiteY53" fmla="*/ 4777060 h 6858000"/>
              <a:gd name="connsiteX54" fmla="*/ 883546 w 2422397"/>
              <a:gd name="connsiteY54" fmla="*/ 4777089 h 6858000"/>
              <a:gd name="connsiteX55" fmla="*/ 883812 w 2422397"/>
              <a:gd name="connsiteY55" fmla="*/ 4774559 h 6858000"/>
              <a:gd name="connsiteX56" fmla="*/ 903401 w 2422397"/>
              <a:gd name="connsiteY56" fmla="*/ 4679442 h 6858000"/>
              <a:gd name="connsiteX57" fmla="*/ 916253 w 2422397"/>
              <a:gd name="connsiteY57" fmla="*/ 4651970 h 6858000"/>
              <a:gd name="connsiteX58" fmla="*/ 922608 w 2422397"/>
              <a:gd name="connsiteY58" fmla="*/ 4649785 h 6858000"/>
              <a:gd name="connsiteX59" fmla="*/ 924139 w 2422397"/>
              <a:gd name="connsiteY59" fmla="*/ 4631605 h 6858000"/>
              <a:gd name="connsiteX60" fmla="*/ 985938 w 2422397"/>
              <a:gd name="connsiteY60" fmla="*/ 4515358 h 6858000"/>
              <a:gd name="connsiteX61" fmla="*/ 1011638 w 2422397"/>
              <a:gd name="connsiteY61" fmla="*/ 4352312 h 6858000"/>
              <a:gd name="connsiteX62" fmla="*/ 1049579 w 2422397"/>
              <a:gd name="connsiteY62" fmla="*/ 4237953 h 6858000"/>
              <a:gd name="connsiteX63" fmla="*/ 1041314 w 2422397"/>
              <a:gd name="connsiteY63" fmla="*/ 4139706 h 6858000"/>
              <a:gd name="connsiteX64" fmla="*/ 1049328 w 2422397"/>
              <a:gd name="connsiteY64" fmla="*/ 4134671 h 6858000"/>
              <a:gd name="connsiteX65" fmla="*/ 1061133 w 2422397"/>
              <a:gd name="connsiteY65" fmla="*/ 4074160 h 6858000"/>
              <a:gd name="connsiteX66" fmla="*/ 1059121 w 2422397"/>
              <a:gd name="connsiteY66" fmla="*/ 3844497 h 6858000"/>
              <a:gd name="connsiteX67" fmla="*/ 1083386 w 2422397"/>
              <a:gd name="connsiteY67" fmla="*/ 3726730 h 6858000"/>
              <a:gd name="connsiteX68" fmla="*/ 1098990 w 2422397"/>
              <a:gd name="connsiteY68" fmla="*/ 3687782 h 6858000"/>
              <a:gd name="connsiteX69" fmla="*/ 1124701 w 2422397"/>
              <a:gd name="connsiteY69" fmla="*/ 3622348 h 6858000"/>
              <a:gd name="connsiteX70" fmla="*/ 1161137 w 2422397"/>
              <a:gd name="connsiteY70" fmla="*/ 3580464 h 6858000"/>
              <a:gd name="connsiteX71" fmla="*/ 1175812 w 2422397"/>
              <a:gd name="connsiteY71" fmla="*/ 3522969 h 6858000"/>
              <a:gd name="connsiteX72" fmla="*/ 1156951 w 2422397"/>
              <a:gd name="connsiteY72" fmla="*/ 3500538 h 6858000"/>
              <a:gd name="connsiteX73" fmla="*/ 1179877 w 2422397"/>
              <a:gd name="connsiteY73" fmla="*/ 3441984 h 6858000"/>
              <a:gd name="connsiteX74" fmla="*/ 1217096 w 2422397"/>
              <a:gd name="connsiteY74" fmla="*/ 3354156 h 6858000"/>
              <a:gd name="connsiteX75" fmla="*/ 1232811 w 2422397"/>
              <a:gd name="connsiteY75" fmla="*/ 3301153 h 6858000"/>
              <a:gd name="connsiteX76" fmla="*/ 1281985 w 2422397"/>
              <a:gd name="connsiteY76" fmla="*/ 3158933 h 6858000"/>
              <a:gd name="connsiteX77" fmla="*/ 1335997 w 2422397"/>
              <a:gd name="connsiteY77" fmla="*/ 3018423 h 6858000"/>
              <a:gd name="connsiteX78" fmla="*/ 1394864 w 2422397"/>
              <a:gd name="connsiteY78" fmla="*/ 2946152 h 6858000"/>
              <a:gd name="connsiteX79" fmla="*/ 1436360 w 2422397"/>
              <a:gd name="connsiteY79" fmla="*/ 2829469 h 6858000"/>
              <a:gd name="connsiteX80" fmla="*/ 1447242 w 2422397"/>
              <a:gd name="connsiteY80" fmla="*/ 2811546 h 6858000"/>
              <a:gd name="connsiteX81" fmla="*/ 1449881 w 2422397"/>
              <a:gd name="connsiteY81" fmla="*/ 2781535 h 6858000"/>
              <a:gd name="connsiteX82" fmla="*/ 1459218 w 2422397"/>
              <a:gd name="connsiteY82" fmla="*/ 2660724 h 6858000"/>
              <a:gd name="connsiteX83" fmla="*/ 1455455 w 2422397"/>
              <a:gd name="connsiteY83" fmla="*/ 2560980 h 6858000"/>
              <a:gd name="connsiteX84" fmla="*/ 1497362 w 2422397"/>
              <a:gd name="connsiteY84" fmla="*/ 2456303 h 6858000"/>
              <a:gd name="connsiteX85" fmla="*/ 1507343 w 2422397"/>
              <a:gd name="connsiteY85" fmla="*/ 2385923 h 6858000"/>
              <a:gd name="connsiteX86" fmla="*/ 1540772 w 2422397"/>
              <a:gd name="connsiteY86" fmla="*/ 2256097 h 6858000"/>
              <a:gd name="connsiteX87" fmla="*/ 1569381 w 2422397"/>
              <a:gd name="connsiteY87" fmla="*/ 2165158 h 6858000"/>
              <a:gd name="connsiteX88" fmla="*/ 1576109 w 2422397"/>
              <a:gd name="connsiteY88" fmla="*/ 2078660 h 6858000"/>
              <a:gd name="connsiteX89" fmla="*/ 1564751 w 2422397"/>
              <a:gd name="connsiteY89" fmla="*/ 2009574 h 6858000"/>
              <a:gd name="connsiteX90" fmla="*/ 1571917 w 2422397"/>
              <a:gd name="connsiteY90" fmla="*/ 1903700 h 6858000"/>
              <a:gd name="connsiteX91" fmla="*/ 1564944 w 2422397"/>
              <a:gd name="connsiteY91" fmla="*/ 1821321 h 6858000"/>
              <a:gd name="connsiteX92" fmla="*/ 1579022 w 2422397"/>
              <a:gd name="connsiteY92" fmla="*/ 1718757 h 6858000"/>
              <a:gd name="connsiteX93" fmla="*/ 1590196 w 2422397"/>
              <a:gd name="connsiteY93" fmla="*/ 1595914 h 6858000"/>
              <a:gd name="connsiteX94" fmla="*/ 1624363 w 2422397"/>
              <a:gd name="connsiteY94" fmla="*/ 1502483 h 6858000"/>
              <a:gd name="connsiteX95" fmla="*/ 1631539 w 2422397"/>
              <a:gd name="connsiteY95" fmla="*/ 1431520 h 6858000"/>
              <a:gd name="connsiteX96" fmla="*/ 1646296 w 2422397"/>
              <a:gd name="connsiteY96" fmla="*/ 1333057 h 6858000"/>
              <a:gd name="connsiteX97" fmla="*/ 1696091 w 2422397"/>
              <a:gd name="connsiteY97" fmla="*/ 1202078 h 6858000"/>
              <a:gd name="connsiteX98" fmla="*/ 1706993 w 2422397"/>
              <a:gd name="connsiteY98" fmla="*/ 1104797 h 6858000"/>
              <a:gd name="connsiteX99" fmla="*/ 1777273 w 2422397"/>
              <a:gd name="connsiteY99" fmla="*/ 916268 h 6858000"/>
              <a:gd name="connsiteX100" fmla="*/ 1850836 w 2422397"/>
              <a:gd name="connsiteY100" fmla="*/ 825516 h 6858000"/>
              <a:gd name="connsiteX101" fmla="*/ 1911831 w 2422397"/>
              <a:gd name="connsiteY101" fmla="*/ 696577 h 6858000"/>
              <a:gd name="connsiteX102" fmla="*/ 1942209 w 2422397"/>
              <a:gd name="connsiteY102" fmla="*/ 575807 h 6858000"/>
              <a:gd name="connsiteX103" fmla="*/ 1951374 w 2422397"/>
              <a:gd name="connsiteY103" fmla="*/ 556682 h 6858000"/>
              <a:gd name="connsiteX104" fmla="*/ 1951170 w 2422397"/>
              <a:gd name="connsiteY104" fmla="*/ 526639 h 6858000"/>
              <a:gd name="connsiteX105" fmla="*/ 1949059 w 2422397"/>
              <a:gd name="connsiteY105" fmla="*/ 405872 h 6858000"/>
              <a:gd name="connsiteX106" fmla="*/ 1954018 w 2422397"/>
              <a:gd name="connsiteY106" fmla="*/ 307622 h 6858000"/>
              <a:gd name="connsiteX107" fmla="*/ 1967790 w 2422397"/>
              <a:gd name="connsiteY107" fmla="*/ 198682 h 6858000"/>
              <a:gd name="connsiteX108" fmla="*/ 1971093 w 2422397"/>
              <a:gd name="connsiteY108" fmla="*/ 127747 h 6858000"/>
              <a:gd name="connsiteX109" fmla="*/ 1951841 w 2422397"/>
              <a:gd name="connsiteY109" fmla="*/ 4678 h 6858000"/>
              <a:gd name="connsiteX110" fmla="*/ 1953649 w 2422397"/>
              <a:gd name="connsiteY110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68724 w 2422397"/>
              <a:gd name="connsiteY9" fmla="*/ 6547069 h 6858000"/>
              <a:gd name="connsiteX10" fmla="*/ 199197 w 2422397"/>
              <a:gd name="connsiteY10" fmla="*/ 6509743 h 6858000"/>
              <a:gd name="connsiteX11" fmla="*/ 247224 w 2422397"/>
              <a:gd name="connsiteY11" fmla="*/ 6455839 h 6858000"/>
              <a:gd name="connsiteX12" fmla="*/ 270687 w 2422397"/>
              <a:gd name="connsiteY12" fmla="*/ 6418363 h 6858000"/>
              <a:gd name="connsiteX13" fmla="*/ 339376 w 2422397"/>
              <a:gd name="connsiteY13" fmla="*/ 6322934 h 6858000"/>
              <a:gd name="connsiteX14" fmla="*/ 393529 w 2422397"/>
              <a:gd name="connsiteY14" fmla="*/ 6259863 h 6858000"/>
              <a:gd name="connsiteX15" fmla="*/ 443949 w 2422397"/>
              <a:gd name="connsiteY15" fmla="*/ 6218313 h 6858000"/>
              <a:gd name="connsiteX16" fmla="*/ 478259 w 2422397"/>
              <a:gd name="connsiteY16" fmla="*/ 6183918 h 6858000"/>
              <a:gd name="connsiteX17" fmla="*/ 482177 w 2422397"/>
              <a:gd name="connsiteY17" fmla="*/ 6173358 h 6858000"/>
              <a:gd name="connsiteX18" fmla="*/ 482556 w 2422397"/>
              <a:gd name="connsiteY18" fmla="*/ 6173443 h 6858000"/>
              <a:gd name="connsiteX19" fmla="*/ 485673 w 2422397"/>
              <a:gd name="connsiteY19" fmla="*/ 6162875 h 6858000"/>
              <a:gd name="connsiteX20" fmla="*/ 524588 w 2422397"/>
              <a:gd name="connsiteY20" fmla="*/ 6111327 h 6858000"/>
              <a:gd name="connsiteX21" fmla="*/ 547843 w 2422397"/>
              <a:gd name="connsiteY21" fmla="*/ 6075666 h 6858000"/>
              <a:gd name="connsiteX22" fmla="*/ 562259 w 2422397"/>
              <a:gd name="connsiteY22" fmla="*/ 6054865 h 6858000"/>
              <a:gd name="connsiteX23" fmla="*/ 571463 w 2422397"/>
              <a:gd name="connsiteY23" fmla="*/ 6045606 h 6858000"/>
              <a:gd name="connsiteX24" fmla="*/ 573012 w 2422397"/>
              <a:gd name="connsiteY24" fmla="*/ 6046223 h 6858000"/>
              <a:gd name="connsiteX25" fmla="*/ 584071 w 2422397"/>
              <a:gd name="connsiteY25" fmla="*/ 5992286 h 6858000"/>
              <a:gd name="connsiteX26" fmla="*/ 587812 w 2422397"/>
              <a:gd name="connsiteY26" fmla="*/ 5987907 h 6858000"/>
              <a:gd name="connsiteX27" fmla="*/ 592115 w 2422397"/>
              <a:gd name="connsiteY27" fmla="*/ 5949187 h 6858000"/>
              <a:gd name="connsiteX28" fmla="*/ 595889 w 2422397"/>
              <a:gd name="connsiteY28" fmla="*/ 5931081 h 6858000"/>
              <a:gd name="connsiteX29" fmla="*/ 593758 w 2422397"/>
              <a:gd name="connsiteY29" fmla="*/ 5922047 h 6858000"/>
              <a:gd name="connsiteX30" fmla="*/ 600949 w 2422397"/>
              <a:gd name="connsiteY30" fmla="*/ 5897316 h 6858000"/>
              <a:gd name="connsiteX31" fmla="*/ 602981 w 2422397"/>
              <a:gd name="connsiteY31" fmla="*/ 5895955 h 6858000"/>
              <a:gd name="connsiteX32" fmla="*/ 604430 w 2422397"/>
              <a:gd name="connsiteY32" fmla="*/ 5870052 h 6858000"/>
              <a:gd name="connsiteX33" fmla="*/ 631983 w 2422397"/>
              <a:gd name="connsiteY33" fmla="*/ 5814475 h 6858000"/>
              <a:gd name="connsiteX34" fmla="*/ 654861 w 2422397"/>
              <a:gd name="connsiteY34" fmla="*/ 5538948 h 6858000"/>
              <a:gd name="connsiteX35" fmla="*/ 723657 w 2422397"/>
              <a:gd name="connsiteY35" fmla="*/ 5356170 h 6858000"/>
              <a:gd name="connsiteX36" fmla="*/ 723661 w 2422397"/>
              <a:gd name="connsiteY36" fmla="*/ 5356076 h 6858000"/>
              <a:gd name="connsiteX37" fmla="*/ 725358 w 2422397"/>
              <a:gd name="connsiteY37" fmla="*/ 5309193 h 6858000"/>
              <a:gd name="connsiteX38" fmla="*/ 726926 w 2422397"/>
              <a:gd name="connsiteY38" fmla="*/ 5311182 h 6858000"/>
              <a:gd name="connsiteX39" fmla="*/ 727761 w 2422397"/>
              <a:gd name="connsiteY39" fmla="*/ 5304702 h 6858000"/>
              <a:gd name="connsiteX40" fmla="*/ 732974 w 2422397"/>
              <a:gd name="connsiteY40" fmla="*/ 5303522 h 6858000"/>
              <a:gd name="connsiteX41" fmla="*/ 762873 w 2422397"/>
              <a:gd name="connsiteY41" fmla="*/ 5269094 h 6858000"/>
              <a:gd name="connsiteX42" fmla="*/ 784867 w 2422397"/>
              <a:gd name="connsiteY42" fmla="*/ 5235785 h 6858000"/>
              <a:gd name="connsiteX43" fmla="*/ 796271 w 2422397"/>
              <a:gd name="connsiteY43" fmla="*/ 5175473 h 6858000"/>
              <a:gd name="connsiteX44" fmla="*/ 821529 w 2422397"/>
              <a:gd name="connsiteY44" fmla="*/ 5012929 h 6858000"/>
              <a:gd name="connsiteX45" fmla="*/ 846340 w 2422397"/>
              <a:gd name="connsiteY45" fmla="*/ 4944976 h 6858000"/>
              <a:gd name="connsiteX46" fmla="*/ 840157 w 2422397"/>
              <a:gd name="connsiteY46" fmla="*/ 4872869 h 6858000"/>
              <a:gd name="connsiteX47" fmla="*/ 855718 w 2422397"/>
              <a:gd name="connsiteY47" fmla="*/ 4850916 h 6858000"/>
              <a:gd name="connsiteX48" fmla="*/ 858709 w 2422397"/>
              <a:gd name="connsiteY48" fmla="*/ 4847264 h 6858000"/>
              <a:gd name="connsiteX49" fmla="*/ 863990 w 2422397"/>
              <a:gd name="connsiteY49" fmla="*/ 4829718 h 6858000"/>
              <a:gd name="connsiteX50" fmla="*/ 873842 w 2422397"/>
              <a:gd name="connsiteY50" fmla="*/ 4828439 h 6858000"/>
              <a:gd name="connsiteX51" fmla="*/ 887779 w 2422397"/>
              <a:gd name="connsiteY51" fmla="*/ 4804655 h 6858000"/>
              <a:gd name="connsiteX52" fmla="*/ 893894 w 2422397"/>
              <a:gd name="connsiteY52" fmla="*/ 4777060 h 6858000"/>
              <a:gd name="connsiteX53" fmla="*/ 883546 w 2422397"/>
              <a:gd name="connsiteY53" fmla="*/ 4777089 h 6858000"/>
              <a:gd name="connsiteX54" fmla="*/ 883812 w 2422397"/>
              <a:gd name="connsiteY54" fmla="*/ 4774559 h 6858000"/>
              <a:gd name="connsiteX55" fmla="*/ 903401 w 2422397"/>
              <a:gd name="connsiteY55" fmla="*/ 4679442 h 6858000"/>
              <a:gd name="connsiteX56" fmla="*/ 916253 w 2422397"/>
              <a:gd name="connsiteY56" fmla="*/ 4651970 h 6858000"/>
              <a:gd name="connsiteX57" fmla="*/ 922608 w 2422397"/>
              <a:gd name="connsiteY57" fmla="*/ 4649785 h 6858000"/>
              <a:gd name="connsiteX58" fmla="*/ 924139 w 2422397"/>
              <a:gd name="connsiteY58" fmla="*/ 4631605 h 6858000"/>
              <a:gd name="connsiteX59" fmla="*/ 985938 w 2422397"/>
              <a:gd name="connsiteY59" fmla="*/ 4515358 h 6858000"/>
              <a:gd name="connsiteX60" fmla="*/ 1011638 w 2422397"/>
              <a:gd name="connsiteY60" fmla="*/ 4352312 h 6858000"/>
              <a:gd name="connsiteX61" fmla="*/ 1049579 w 2422397"/>
              <a:gd name="connsiteY61" fmla="*/ 4237953 h 6858000"/>
              <a:gd name="connsiteX62" fmla="*/ 1041314 w 2422397"/>
              <a:gd name="connsiteY62" fmla="*/ 4139706 h 6858000"/>
              <a:gd name="connsiteX63" fmla="*/ 1049328 w 2422397"/>
              <a:gd name="connsiteY63" fmla="*/ 4134671 h 6858000"/>
              <a:gd name="connsiteX64" fmla="*/ 1061133 w 2422397"/>
              <a:gd name="connsiteY64" fmla="*/ 4074160 h 6858000"/>
              <a:gd name="connsiteX65" fmla="*/ 1059121 w 2422397"/>
              <a:gd name="connsiteY65" fmla="*/ 3844497 h 6858000"/>
              <a:gd name="connsiteX66" fmla="*/ 1083386 w 2422397"/>
              <a:gd name="connsiteY66" fmla="*/ 3726730 h 6858000"/>
              <a:gd name="connsiteX67" fmla="*/ 1098990 w 2422397"/>
              <a:gd name="connsiteY67" fmla="*/ 3687782 h 6858000"/>
              <a:gd name="connsiteX68" fmla="*/ 1124701 w 2422397"/>
              <a:gd name="connsiteY68" fmla="*/ 3622348 h 6858000"/>
              <a:gd name="connsiteX69" fmla="*/ 1161137 w 2422397"/>
              <a:gd name="connsiteY69" fmla="*/ 3580464 h 6858000"/>
              <a:gd name="connsiteX70" fmla="*/ 1175812 w 2422397"/>
              <a:gd name="connsiteY70" fmla="*/ 3522969 h 6858000"/>
              <a:gd name="connsiteX71" fmla="*/ 1156951 w 2422397"/>
              <a:gd name="connsiteY71" fmla="*/ 3500538 h 6858000"/>
              <a:gd name="connsiteX72" fmla="*/ 1179877 w 2422397"/>
              <a:gd name="connsiteY72" fmla="*/ 3441984 h 6858000"/>
              <a:gd name="connsiteX73" fmla="*/ 1217096 w 2422397"/>
              <a:gd name="connsiteY73" fmla="*/ 3354156 h 6858000"/>
              <a:gd name="connsiteX74" fmla="*/ 1232811 w 2422397"/>
              <a:gd name="connsiteY74" fmla="*/ 3301153 h 6858000"/>
              <a:gd name="connsiteX75" fmla="*/ 1281985 w 2422397"/>
              <a:gd name="connsiteY75" fmla="*/ 3158933 h 6858000"/>
              <a:gd name="connsiteX76" fmla="*/ 1335997 w 2422397"/>
              <a:gd name="connsiteY76" fmla="*/ 3018423 h 6858000"/>
              <a:gd name="connsiteX77" fmla="*/ 1394864 w 2422397"/>
              <a:gd name="connsiteY77" fmla="*/ 2946152 h 6858000"/>
              <a:gd name="connsiteX78" fmla="*/ 1436360 w 2422397"/>
              <a:gd name="connsiteY78" fmla="*/ 2829469 h 6858000"/>
              <a:gd name="connsiteX79" fmla="*/ 1447242 w 2422397"/>
              <a:gd name="connsiteY79" fmla="*/ 2811546 h 6858000"/>
              <a:gd name="connsiteX80" fmla="*/ 1449881 w 2422397"/>
              <a:gd name="connsiteY80" fmla="*/ 2781535 h 6858000"/>
              <a:gd name="connsiteX81" fmla="*/ 1459218 w 2422397"/>
              <a:gd name="connsiteY81" fmla="*/ 2660724 h 6858000"/>
              <a:gd name="connsiteX82" fmla="*/ 1455455 w 2422397"/>
              <a:gd name="connsiteY82" fmla="*/ 2560980 h 6858000"/>
              <a:gd name="connsiteX83" fmla="*/ 1497362 w 2422397"/>
              <a:gd name="connsiteY83" fmla="*/ 2456303 h 6858000"/>
              <a:gd name="connsiteX84" fmla="*/ 1507343 w 2422397"/>
              <a:gd name="connsiteY84" fmla="*/ 2385923 h 6858000"/>
              <a:gd name="connsiteX85" fmla="*/ 1540772 w 2422397"/>
              <a:gd name="connsiteY85" fmla="*/ 2256097 h 6858000"/>
              <a:gd name="connsiteX86" fmla="*/ 1569381 w 2422397"/>
              <a:gd name="connsiteY86" fmla="*/ 2165158 h 6858000"/>
              <a:gd name="connsiteX87" fmla="*/ 1576109 w 2422397"/>
              <a:gd name="connsiteY87" fmla="*/ 2078660 h 6858000"/>
              <a:gd name="connsiteX88" fmla="*/ 1564751 w 2422397"/>
              <a:gd name="connsiteY88" fmla="*/ 2009574 h 6858000"/>
              <a:gd name="connsiteX89" fmla="*/ 1571917 w 2422397"/>
              <a:gd name="connsiteY89" fmla="*/ 1903700 h 6858000"/>
              <a:gd name="connsiteX90" fmla="*/ 1564944 w 2422397"/>
              <a:gd name="connsiteY90" fmla="*/ 1821321 h 6858000"/>
              <a:gd name="connsiteX91" fmla="*/ 1579022 w 2422397"/>
              <a:gd name="connsiteY91" fmla="*/ 1718757 h 6858000"/>
              <a:gd name="connsiteX92" fmla="*/ 1590196 w 2422397"/>
              <a:gd name="connsiteY92" fmla="*/ 1595914 h 6858000"/>
              <a:gd name="connsiteX93" fmla="*/ 1624363 w 2422397"/>
              <a:gd name="connsiteY93" fmla="*/ 1502483 h 6858000"/>
              <a:gd name="connsiteX94" fmla="*/ 1631539 w 2422397"/>
              <a:gd name="connsiteY94" fmla="*/ 1431520 h 6858000"/>
              <a:gd name="connsiteX95" fmla="*/ 1646296 w 2422397"/>
              <a:gd name="connsiteY95" fmla="*/ 1333057 h 6858000"/>
              <a:gd name="connsiteX96" fmla="*/ 1696091 w 2422397"/>
              <a:gd name="connsiteY96" fmla="*/ 1202078 h 6858000"/>
              <a:gd name="connsiteX97" fmla="*/ 1706993 w 2422397"/>
              <a:gd name="connsiteY97" fmla="*/ 1104797 h 6858000"/>
              <a:gd name="connsiteX98" fmla="*/ 1777273 w 2422397"/>
              <a:gd name="connsiteY98" fmla="*/ 916268 h 6858000"/>
              <a:gd name="connsiteX99" fmla="*/ 1850836 w 2422397"/>
              <a:gd name="connsiteY99" fmla="*/ 825516 h 6858000"/>
              <a:gd name="connsiteX100" fmla="*/ 1911831 w 2422397"/>
              <a:gd name="connsiteY100" fmla="*/ 696577 h 6858000"/>
              <a:gd name="connsiteX101" fmla="*/ 1942209 w 2422397"/>
              <a:gd name="connsiteY101" fmla="*/ 575807 h 6858000"/>
              <a:gd name="connsiteX102" fmla="*/ 1951374 w 2422397"/>
              <a:gd name="connsiteY102" fmla="*/ 556682 h 6858000"/>
              <a:gd name="connsiteX103" fmla="*/ 1951170 w 2422397"/>
              <a:gd name="connsiteY103" fmla="*/ 526639 h 6858000"/>
              <a:gd name="connsiteX104" fmla="*/ 1949059 w 2422397"/>
              <a:gd name="connsiteY104" fmla="*/ 405872 h 6858000"/>
              <a:gd name="connsiteX105" fmla="*/ 1954018 w 2422397"/>
              <a:gd name="connsiteY105" fmla="*/ 307622 h 6858000"/>
              <a:gd name="connsiteX106" fmla="*/ 1967790 w 2422397"/>
              <a:gd name="connsiteY106" fmla="*/ 198682 h 6858000"/>
              <a:gd name="connsiteX107" fmla="*/ 1971093 w 2422397"/>
              <a:gd name="connsiteY107" fmla="*/ 127747 h 6858000"/>
              <a:gd name="connsiteX108" fmla="*/ 1951841 w 2422397"/>
              <a:gd name="connsiteY108" fmla="*/ 4678 h 6858000"/>
              <a:gd name="connsiteX109" fmla="*/ 1953649 w 2422397"/>
              <a:gd name="connsiteY109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393529 w 2422397"/>
              <a:gd name="connsiteY13" fmla="*/ 6259863 h 6858000"/>
              <a:gd name="connsiteX14" fmla="*/ 443949 w 2422397"/>
              <a:gd name="connsiteY14" fmla="*/ 6218313 h 6858000"/>
              <a:gd name="connsiteX15" fmla="*/ 478259 w 2422397"/>
              <a:gd name="connsiteY15" fmla="*/ 6183918 h 6858000"/>
              <a:gd name="connsiteX16" fmla="*/ 482177 w 2422397"/>
              <a:gd name="connsiteY16" fmla="*/ 6173358 h 6858000"/>
              <a:gd name="connsiteX17" fmla="*/ 482556 w 2422397"/>
              <a:gd name="connsiteY17" fmla="*/ 6173443 h 6858000"/>
              <a:gd name="connsiteX18" fmla="*/ 485673 w 2422397"/>
              <a:gd name="connsiteY18" fmla="*/ 6162875 h 6858000"/>
              <a:gd name="connsiteX19" fmla="*/ 524588 w 2422397"/>
              <a:gd name="connsiteY19" fmla="*/ 6111327 h 6858000"/>
              <a:gd name="connsiteX20" fmla="*/ 547843 w 2422397"/>
              <a:gd name="connsiteY20" fmla="*/ 6075666 h 6858000"/>
              <a:gd name="connsiteX21" fmla="*/ 562259 w 2422397"/>
              <a:gd name="connsiteY21" fmla="*/ 6054865 h 6858000"/>
              <a:gd name="connsiteX22" fmla="*/ 571463 w 2422397"/>
              <a:gd name="connsiteY22" fmla="*/ 6045606 h 6858000"/>
              <a:gd name="connsiteX23" fmla="*/ 573012 w 2422397"/>
              <a:gd name="connsiteY23" fmla="*/ 6046223 h 6858000"/>
              <a:gd name="connsiteX24" fmla="*/ 584071 w 2422397"/>
              <a:gd name="connsiteY24" fmla="*/ 5992286 h 6858000"/>
              <a:gd name="connsiteX25" fmla="*/ 587812 w 2422397"/>
              <a:gd name="connsiteY25" fmla="*/ 5987907 h 6858000"/>
              <a:gd name="connsiteX26" fmla="*/ 592115 w 2422397"/>
              <a:gd name="connsiteY26" fmla="*/ 5949187 h 6858000"/>
              <a:gd name="connsiteX27" fmla="*/ 595889 w 2422397"/>
              <a:gd name="connsiteY27" fmla="*/ 5931081 h 6858000"/>
              <a:gd name="connsiteX28" fmla="*/ 593758 w 2422397"/>
              <a:gd name="connsiteY28" fmla="*/ 5922047 h 6858000"/>
              <a:gd name="connsiteX29" fmla="*/ 600949 w 2422397"/>
              <a:gd name="connsiteY29" fmla="*/ 5897316 h 6858000"/>
              <a:gd name="connsiteX30" fmla="*/ 602981 w 2422397"/>
              <a:gd name="connsiteY30" fmla="*/ 5895955 h 6858000"/>
              <a:gd name="connsiteX31" fmla="*/ 604430 w 2422397"/>
              <a:gd name="connsiteY31" fmla="*/ 5870052 h 6858000"/>
              <a:gd name="connsiteX32" fmla="*/ 631983 w 2422397"/>
              <a:gd name="connsiteY32" fmla="*/ 5814475 h 6858000"/>
              <a:gd name="connsiteX33" fmla="*/ 654861 w 2422397"/>
              <a:gd name="connsiteY33" fmla="*/ 5538948 h 6858000"/>
              <a:gd name="connsiteX34" fmla="*/ 723657 w 2422397"/>
              <a:gd name="connsiteY34" fmla="*/ 5356170 h 6858000"/>
              <a:gd name="connsiteX35" fmla="*/ 723661 w 2422397"/>
              <a:gd name="connsiteY35" fmla="*/ 5356076 h 6858000"/>
              <a:gd name="connsiteX36" fmla="*/ 725358 w 2422397"/>
              <a:gd name="connsiteY36" fmla="*/ 5309193 h 6858000"/>
              <a:gd name="connsiteX37" fmla="*/ 726926 w 2422397"/>
              <a:gd name="connsiteY37" fmla="*/ 5311182 h 6858000"/>
              <a:gd name="connsiteX38" fmla="*/ 727761 w 2422397"/>
              <a:gd name="connsiteY38" fmla="*/ 5304702 h 6858000"/>
              <a:gd name="connsiteX39" fmla="*/ 732974 w 2422397"/>
              <a:gd name="connsiteY39" fmla="*/ 5303522 h 6858000"/>
              <a:gd name="connsiteX40" fmla="*/ 762873 w 2422397"/>
              <a:gd name="connsiteY40" fmla="*/ 5269094 h 6858000"/>
              <a:gd name="connsiteX41" fmla="*/ 784867 w 2422397"/>
              <a:gd name="connsiteY41" fmla="*/ 5235785 h 6858000"/>
              <a:gd name="connsiteX42" fmla="*/ 796271 w 2422397"/>
              <a:gd name="connsiteY42" fmla="*/ 5175473 h 6858000"/>
              <a:gd name="connsiteX43" fmla="*/ 821529 w 2422397"/>
              <a:gd name="connsiteY43" fmla="*/ 5012929 h 6858000"/>
              <a:gd name="connsiteX44" fmla="*/ 846340 w 2422397"/>
              <a:gd name="connsiteY44" fmla="*/ 4944976 h 6858000"/>
              <a:gd name="connsiteX45" fmla="*/ 840157 w 2422397"/>
              <a:gd name="connsiteY45" fmla="*/ 4872869 h 6858000"/>
              <a:gd name="connsiteX46" fmla="*/ 855718 w 2422397"/>
              <a:gd name="connsiteY46" fmla="*/ 4850916 h 6858000"/>
              <a:gd name="connsiteX47" fmla="*/ 858709 w 2422397"/>
              <a:gd name="connsiteY47" fmla="*/ 4847264 h 6858000"/>
              <a:gd name="connsiteX48" fmla="*/ 863990 w 2422397"/>
              <a:gd name="connsiteY48" fmla="*/ 4829718 h 6858000"/>
              <a:gd name="connsiteX49" fmla="*/ 873842 w 2422397"/>
              <a:gd name="connsiteY49" fmla="*/ 4828439 h 6858000"/>
              <a:gd name="connsiteX50" fmla="*/ 887779 w 2422397"/>
              <a:gd name="connsiteY50" fmla="*/ 4804655 h 6858000"/>
              <a:gd name="connsiteX51" fmla="*/ 893894 w 2422397"/>
              <a:gd name="connsiteY51" fmla="*/ 4777060 h 6858000"/>
              <a:gd name="connsiteX52" fmla="*/ 883546 w 2422397"/>
              <a:gd name="connsiteY52" fmla="*/ 4777089 h 6858000"/>
              <a:gd name="connsiteX53" fmla="*/ 883812 w 2422397"/>
              <a:gd name="connsiteY53" fmla="*/ 4774559 h 6858000"/>
              <a:gd name="connsiteX54" fmla="*/ 903401 w 2422397"/>
              <a:gd name="connsiteY54" fmla="*/ 4679442 h 6858000"/>
              <a:gd name="connsiteX55" fmla="*/ 916253 w 2422397"/>
              <a:gd name="connsiteY55" fmla="*/ 4651970 h 6858000"/>
              <a:gd name="connsiteX56" fmla="*/ 922608 w 2422397"/>
              <a:gd name="connsiteY56" fmla="*/ 4649785 h 6858000"/>
              <a:gd name="connsiteX57" fmla="*/ 924139 w 2422397"/>
              <a:gd name="connsiteY57" fmla="*/ 4631605 h 6858000"/>
              <a:gd name="connsiteX58" fmla="*/ 985938 w 2422397"/>
              <a:gd name="connsiteY58" fmla="*/ 4515358 h 6858000"/>
              <a:gd name="connsiteX59" fmla="*/ 1011638 w 2422397"/>
              <a:gd name="connsiteY59" fmla="*/ 4352312 h 6858000"/>
              <a:gd name="connsiteX60" fmla="*/ 1049579 w 2422397"/>
              <a:gd name="connsiteY60" fmla="*/ 4237953 h 6858000"/>
              <a:gd name="connsiteX61" fmla="*/ 1041314 w 2422397"/>
              <a:gd name="connsiteY61" fmla="*/ 4139706 h 6858000"/>
              <a:gd name="connsiteX62" fmla="*/ 1049328 w 2422397"/>
              <a:gd name="connsiteY62" fmla="*/ 4134671 h 6858000"/>
              <a:gd name="connsiteX63" fmla="*/ 1061133 w 2422397"/>
              <a:gd name="connsiteY63" fmla="*/ 4074160 h 6858000"/>
              <a:gd name="connsiteX64" fmla="*/ 1059121 w 2422397"/>
              <a:gd name="connsiteY64" fmla="*/ 3844497 h 6858000"/>
              <a:gd name="connsiteX65" fmla="*/ 1083386 w 2422397"/>
              <a:gd name="connsiteY65" fmla="*/ 3726730 h 6858000"/>
              <a:gd name="connsiteX66" fmla="*/ 1098990 w 2422397"/>
              <a:gd name="connsiteY66" fmla="*/ 3687782 h 6858000"/>
              <a:gd name="connsiteX67" fmla="*/ 1124701 w 2422397"/>
              <a:gd name="connsiteY67" fmla="*/ 3622348 h 6858000"/>
              <a:gd name="connsiteX68" fmla="*/ 1161137 w 2422397"/>
              <a:gd name="connsiteY68" fmla="*/ 3580464 h 6858000"/>
              <a:gd name="connsiteX69" fmla="*/ 1175812 w 2422397"/>
              <a:gd name="connsiteY69" fmla="*/ 3522969 h 6858000"/>
              <a:gd name="connsiteX70" fmla="*/ 1156951 w 2422397"/>
              <a:gd name="connsiteY70" fmla="*/ 3500538 h 6858000"/>
              <a:gd name="connsiteX71" fmla="*/ 1179877 w 2422397"/>
              <a:gd name="connsiteY71" fmla="*/ 3441984 h 6858000"/>
              <a:gd name="connsiteX72" fmla="*/ 1217096 w 2422397"/>
              <a:gd name="connsiteY72" fmla="*/ 3354156 h 6858000"/>
              <a:gd name="connsiteX73" fmla="*/ 1232811 w 2422397"/>
              <a:gd name="connsiteY73" fmla="*/ 3301153 h 6858000"/>
              <a:gd name="connsiteX74" fmla="*/ 1281985 w 2422397"/>
              <a:gd name="connsiteY74" fmla="*/ 3158933 h 6858000"/>
              <a:gd name="connsiteX75" fmla="*/ 1335997 w 2422397"/>
              <a:gd name="connsiteY75" fmla="*/ 3018423 h 6858000"/>
              <a:gd name="connsiteX76" fmla="*/ 1394864 w 2422397"/>
              <a:gd name="connsiteY76" fmla="*/ 2946152 h 6858000"/>
              <a:gd name="connsiteX77" fmla="*/ 1436360 w 2422397"/>
              <a:gd name="connsiteY77" fmla="*/ 2829469 h 6858000"/>
              <a:gd name="connsiteX78" fmla="*/ 1447242 w 2422397"/>
              <a:gd name="connsiteY78" fmla="*/ 2811546 h 6858000"/>
              <a:gd name="connsiteX79" fmla="*/ 1449881 w 2422397"/>
              <a:gd name="connsiteY79" fmla="*/ 2781535 h 6858000"/>
              <a:gd name="connsiteX80" fmla="*/ 1459218 w 2422397"/>
              <a:gd name="connsiteY80" fmla="*/ 2660724 h 6858000"/>
              <a:gd name="connsiteX81" fmla="*/ 1455455 w 2422397"/>
              <a:gd name="connsiteY81" fmla="*/ 2560980 h 6858000"/>
              <a:gd name="connsiteX82" fmla="*/ 1497362 w 2422397"/>
              <a:gd name="connsiteY82" fmla="*/ 2456303 h 6858000"/>
              <a:gd name="connsiteX83" fmla="*/ 1507343 w 2422397"/>
              <a:gd name="connsiteY83" fmla="*/ 2385923 h 6858000"/>
              <a:gd name="connsiteX84" fmla="*/ 1540772 w 2422397"/>
              <a:gd name="connsiteY84" fmla="*/ 2256097 h 6858000"/>
              <a:gd name="connsiteX85" fmla="*/ 1569381 w 2422397"/>
              <a:gd name="connsiteY85" fmla="*/ 2165158 h 6858000"/>
              <a:gd name="connsiteX86" fmla="*/ 1576109 w 2422397"/>
              <a:gd name="connsiteY86" fmla="*/ 2078660 h 6858000"/>
              <a:gd name="connsiteX87" fmla="*/ 1564751 w 2422397"/>
              <a:gd name="connsiteY87" fmla="*/ 2009574 h 6858000"/>
              <a:gd name="connsiteX88" fmla="*/ 1571917 w 2422397"/>
              <a:gd name="connsiteY88" fmla="*/ 1903700 h 6858000"/>
              <a:gd name="connsiteX89" fmla="*/ 1564944 w 2422397"/>
              <a:gd name="connsiteY89" fmla="*/ 1821321 h 6858000"/>
              <a:gd name="connsiteX90" fmla="*/ 1579022 w 2422397"/>
              <a:gd name="connsiteY90" fmla="*/ 1718757 h 6858000"/>
              <a:gd name="connsiteX91" fmla="*/ 1590196 w 2422397"/>
              <a:gd name="connsiteY91" fmla="*/ 1595914 h 6858000"/>
              <a:gd name="connsiteX92" fmla="*/ 1624363 w 2422397"/>
              <a:gd name="connsiteY92" fmla="*/ 1502483 h 6858000"/>
              <a:gd name="connsiteX93" fmla="*/ 1631539 w 2422397"/>
              <a:gd name="connsiteY93" fmla="*/ 1431520 h 6858000"/>
              <a:gd name="connsiteX94" fmla="*/ 1646296 w 2422397"/>
              <a:gd name="connsiteY94" fmla="*/ 1333057 h 6858000"/>
              <a:gd name="connsiteX95" fmla="*/ 1696091 w 2422397"/>
              <a:gd name="connsiteY95" fmla="*/ 1202078 h 6858000"/>
              <a:gd name="connsiteX96" fmla="*/ 1706993 w 2422397"/>
              <a:gd name="connsiteY96" fmla="*/ 1104797 h 6858000"/>
              <a:gd name="connsiteX97" fmla="*/ 1777273 w 2422397"/>
              <a:gd name="connsiteY97" fmla="*/ 916268 h 6858000"/>
              <a:gd name="connsiteX98" fmla="*/ 1850836 w 2422397"/>
              <a:gd name="connsiteY98" fmla="*/ 825516 h 6858000"/>
              <a:gd name="connsiteX99" fmla="*/ 1911831 w 2422397"/>
              <a:gd name="connsiteY99" fmla="*/ 696577 h 6858000"/>
              <a:gd name="connsiteX100" fmla="*/ 1942209 w 2422397"/>
              <a:gd name="connsiteY100" fmla="*/ 575807 h 6858000"/>
              <a:gd name="connsiteX101" fmla="*/ 1951374 w 2422397"/>
              <a:gd name="connsiteY101" fmla="*/ 556682 h 6858000"/>
              <a:gd name="connsiteX102" fmla="*/ 1951170 w 2422397"/>
              <a:gd name="connsiteY102" fmla="*/ 526639 h 6858000"/>
              <a:gd name="connsiteX103" fmla="*/ 1949059 w 2422397"/>
              <a:gd name="connsiteY103" fmla="*/ 405872 h 6858000"/>
              <a:gd name="connsiteX104" fmla="*/ 1954018 w 2422397"/>
              <a:gd name="connsiteY104" fmla="*/ 307622 h 6858000"/>
              <a:gd name="connsiteX105" fmla="*/ 1967790 w 2422397"/>
              <a:gd name="connsiteY105" fmla="*/ 198682 h 6858000"/>
              <a:gd name="connsiteX106" fmla="*/ 1971093 w 2422397"/>
              <a:gd name="connsiteY106" fmla="*/ 127747 h 6858000"/>
              <a:gd name="connsiteX107" fmla="*/ 1951841 w 2422397"/>
              <a:gd name="connsiteY107" fmla="*/ 4678 h 6858000"/>
              <a:gd name="connsiteX108" fmla="*/ 1953649 w 2422397"/>
              <a:gd name="connsiteY108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73012 w 2422397"/>
              <a:gd name="connsiteY22" fmla="*/ 6046223 h 6858000"/>
              <a:gd name="connsiteX23" fmla="*/ 584071 w 2422397"/>
              <a:gd name="connsiteY23" fmla="*/ 5992286 h 6858000"/>
              <a:gd name="connsiteX24" fmla="*/ 587812 w 2422397"/>
              <a:gd name="connsiteY24" fmla="*/ 5987907 h 6858000"/>
              <a:gd name="connsiteX25" fmla="*/ 592115 w 2422397"/>
              <a:gd name="connsiteY25" fmla="*/ 5949187 h 6858000"/>
              <a:gd name="connsiteX26" fmla="*/ 595889 w 2422397"/>
              <a:gd name="connsiteY26" fmla="*/ 5931081 h 6858000"/>
              <a:gd name="connsiteX27" fmla="*/ 593758 w 2422397"/>
              <a:gd name="connsiteY27" fmla="*/ 5922047 h 6858000"/>
              <a:gd name="connsiteX28" fmla="*/ 600949 w 2422397"/>
              <a:gd name="connsiteY28" fmla="*/ 5897316 h 6858000"/>
              <a:gd name="connsiteX29" fmla="*/ 602981 w 2422397"/>
              <a:gd name="connsiteY29" fmla="*/ 5895955 h 6858000"/>
              <a:gd name="connsiteX30" fmla="*/ 604430 w 2422397"/>
              <a:gd name="connsiteY30" fmla="*/ 5870052 h 6858000"/>
              <a:gd name="connsiteX31" fmla="*/ 631983 w 2422397"/>
              <a:gd name="connsiteY31" fmla="*/ 5814475 h 6858000"/>
              <a:gd name="connsiteX32" fmla="*/ 654861 w 2422397"/>
              <a:gd name="connsiteY32" fmla="*/ 5538948 h 6858000"/>
              <a:gd name="connsiteX33" fmla="*/ 723657 w 2422397"/>
              <a:gd name="connsiteY33" fmla="*/ 5356170 h 6858000"/>
              <a:gd name="connsiteX34" fmla="*/ 723661 w 2422397"/>
              <a:gd name="connsiteY34" fmla="*/ 5356076 h 6858000"/>
              <a:gd name="connsiteX35" fmla="*/ 725358 w 2422397"/>
              <a:gd name="connsiteY35" fmla="*/ 5309193 h 6858000"/>
              <a:gd name="connsiteX36" fmla="*/ 726926 w 2422397"/>
              <a:gd name="connsiteY36" fmla="*/ 5311182 h 6858000"/>
              <a:gd name="connsiteX37" fmla="*/ 727761 w 2422397"/>
              <a:gd name="connsiteY37" fmla="*/ 5304702 h 6858000"/>
              <a:gd name="connsiteX38" fmla="*/ 732974 w 2422397"/>
              <a:gd name="connsiteY38" fmla="*/ 5303522 h 6858000"/>
              <a:gd name="connsiteX39" fmla="*/ 762873 w 2422397"/>
              <a:gd name="connsiteY39" fmla="*/ 5269094 h 6858000"/>
              <a:gd name="connsiteX40" fmla="*/ 784867 w 2422397"/>
              <a:gd name="connsiteY40" fmla="*/ 5235785 h 6858000"/>
              <a:gd name="connsiteX41" fmla="*/ 796271 w 2422397"/>
              <a:gd name="connsiteY41" fmla="*/ 5175473 h 6858000"/>
              <a:gd name="connsiteX42" fmla="*/ 821529 w 2422397"/>
              <a:gd name="connsiteY42" fmla="*/ 5012929 h 6858000"/>
              <a:gd name="connsiteX43" fmla="*/ 846340 w 2422397"/>
              <a:gd name="connsiteY43" fmla="*/ 4944976 h 6858000"/>
              <a:gd name="connsiteX44" fmla="*/ 840157 w 2422397"/>
              <a:gd name="connsiteY44" fmla="*/ 4872869 h 6858000"/>
              <a:gd name="connsiteX45" fmla="*/ 855718 w 2422397"/>
              <a:gd name="connsiteY45" fmla="*/ 4850916 h 6858000"/>
              <a:gd name="connsiteX46" fmla="*/ 858709 w 2422397"/>
              <a:gd name="connsiteY46" fmla="*/ 4847264 h 6858000"/>
              <a:gd name="connsiteX47" fmla="*/ 863990 w 2422397"/>
              <a:gd name="connsiteY47" fmla="*/ 4829718 h 6858000"/>
              <a:gd name="connsiteX48" fmla="*/ 873842 w 2422397"/>
              <a:gd name="connsiteY48" fmla="*/ 4828439 h 6858000"/>
              <a:gd name="connsiteX49" fmla="*/ 887779 w 2422397"/>
              <a:gd name="connsiteY49" fmla="*/ 4804655 h 6858000"/>
              <a:gd name="connsiteX50" fmla="*/ 893894 w 2422397"/>
              <a:gd name="connsiteY50" fmla="*/ 4777060 h 6858000"/>
              <a:gd name="connsiteX51" fmla="*/ 883546 w 2422397"/>
              <a:gd name="connsiteY51" fmla="*/ 4777089 h 6858000"/>
              <a:gd name="connsiteX52" fmla="*/ 883812 w 2422397"/>
              <a:gd name="connsiteY52" fmla="*/ 4774559 h 6858000"/>
              <a:gd name="connsiteX53" fmla="*/ 903401 w 2422397"/>
              <a:gd name="connsiteY53" fmla="*/ 4679442 h 6858000"/>
              <a:gd name="connsiteX54" fmla="*/ 916253 w 2422397"/>
              <a:gd name="connsiteY54" fmla="*/ 4651970 h 6858000"/>
              <a:gd name="connsiteX55" fmla="*/ 922608 w 2422397"/>
              <a:gd name="connsiteY55" fmla="*/ 4649785 h 6858000"/>
              <a:gd name="connsiteX56" fmla="*/ 924139 w 2422397"/>
              <a:gd name="connsiteY56" fmla="*/ 4631605 h 6858000"/>
              <a:gd name="connsiteX57" fmla="*/ 985938 w 2422397"/>
              <a:gd name="connsiteY57" fmla="*/ 4515358 h 6858000"/>
              <a:gd name="connsiteX58" fmla="*/ 1011638 w 2422397"/>
              <a:gd name="connsiteY58" fmla="*/ 4352312 h 6858000"/>
              <a:gd name="connsiteX59" fmla="*/ 1049579 w 2422397"/>
              <a:gd name="connsiteY59" fmla="*/ 4237953 h 6858000"/>
              <a:gd name="connsiteX60" fmla="*/ 1041314 w 2422397"/>
              <a:gd name="connsiteY60" fmla="*/ 4139706 h 6858000"/>
              <a:gd name="connsiteX61" fmla="*/ 1049328 w 2422397"/>
              <a:gd name="connsiteY61" fmla="*/ 4134671 h 6858000"/>
              <a:gd name="connsiteX62" fmla="*/ 1061133 w 2422397"/>
              <a:gd name="connsiteY62" fmla="*/ 4074160 h 6858000"/>
              <a:gd name="connsiteX63" fmla="*/ 1059121 w 2422397"/>
              <a:gd name="connsiteY63" fmla="*/ 3844497 h 6858000"/>
              <a:gd name="connsiteX64" fmla="*/ 1083386 w 2422397"/>
              <a:gd name="connsiteY64" fmla="*/ 3726730 h 6858000"/>
              <a:gd name="connsiteX65" fmla="*/ 1098990 w 2422397"/>
              <a:gd name="connsiteY65" fmla="*/ 3687782 h 6858000"/>
              <a:gd name="connsiteX66" fmla="*/ 1124701 w 2422397"/>
              <a:gd name="connsiteY66" fmla="*/ 3622348 h 6858000"/>
              <a:gd name="connsiteX67" fmla="*/ 1161137 w 2422397"/>
              <a:gd name="connsiteY67" fmla="*/ 3580464 h 6858000"/>
              <a:gd name="connsiteX68" fmla="*/ 1175812 w 2422397"/>
              <a:gd name="connsiteY68" fmla="*/ 3522969 h 6858000"/>
              <a:gd name="connsiteX69" fmla="*/ 1156951 w 2422397"/>
              <a:gd name="connsiteY69" fmla="*/ 3500538 h 6858000"/>
              <a:gd name="connsiteX70" fmla="*/ 1179877 w 2422397"/>
              <a:gd name="connsiteY70" fmla="*/ 3441984 h 6858000"/>
              <a:gd name="connsiteX71" fmla="*/ 1217096 w 2422397"/>
              <a:gd name="connsiteY71" fmla="*/ 3354156 h 6858000"/>
              <a:gd name="connsiteX72" fmla="*/ 1232811 w 2422397"/>
              <a:gd name="connsiteY72" fmla="*/ 3301153 h 6858000"/>
              <a:gd name="connsiteX73" fmla="*/ 1281985 w 2422397"/>
              <a:gd name="connsiteY73" fmla="*/ 3158933 h 6858000"/>
              <a:gd name="connsiteX74" fmla="*/ 1335997 w 2422397"/>
              <a:gd name="connsiteY74" fmla="*/ 3018423 h 6858000"/>
              <a:gd name="connsiteX75" fmla="*/ 1394864 w 2422397"/>
              <a:gd name="connsiteY75" fmla="*/ 2946152 h 6858000"/>
              <a:gd name="connsiteX76" fmla="*/ 1436360 w 2422397"/>
              <a:gd name="connsiteY76" fmla="*/ 2829469 h 6858000"/>
              <a:gd name="connsiteX77" fmla="*/ 1447242 w 2422397"/>
              <a:gd name="connsiteY77" fmla="*/ 2811546 h 6858000"/>
              <a:gd name="connsiteX78" fmla="*/ 1449881 w 2422397"/>
              <a:gd name="connsiteY78" fmla="*/ 2781535 h 6858000"/>
              <a:gd name="connsiteX79" fmla="*/ 1459218 w 2422397"/>
              <a:gd name="connsiteY79" fmla="*/ 2660724 h 6858000"/>
              <a:gd name="connsiteX80" fmla="*/ 1455455 w 2422397"/>
              <a:gd name="connsiteY80" fmla="*/ 2560980 h 6858000"/>
              <a:gd name="connsiteX81" fmla="*/ 1497362 w 2422397"/>
              <a:gd name="connsiteY81" fmla="*/ 2456303 h 6858000"/>
              <a:gd name="connsiteX82" fmla="*/ 1507343 w 2422397"/>
              <a:gd name="connsiteY82" fmla="*/ 2385923 h 6858000"/>
              <a:gd name="connsiteX83" fmla="*/ 1540772 w 2422397"/>
              <a:gd name="connsiteY83" fmla="*/ 2256097 h 6858000"/>
              <a:gd name="connsiteX84" fmla="*/ 1569381 w 2422397"/>
              <a:gd name="connsiteY84" fmla="*/ 2165158 h 6858000"/>
              <a:gd name="connsiteX85" fmla="*/ 1576109 w 2422397"/>
              <a:gd name="connsiteY85" fmla="*/ 2078660 h 6858000"/>
              <a:gd name="connsiteX86" fmla="*/ 1564751 w 2422397"/>
              <a:gd name="connsiteY86" fmla="*/ 2009574 h 6858000"/>
              <a:gd name="connsiteX87" fmla="*/ 1571917 w 2422397"/>
              <a:gd name="connsiteY87" fmla="*/ 1903700 h 6858000"/>
              <a:gd name="connsiteX88" fmla="*/ 1564944 w 2422397"/>
              <a:gd name="connsiteY88" fmla="*/ 1821321 h 6858000"/>
              <a:gd name="connsiteX89" fmla="*/ 1579022 w 2422397"/>
              <a:gd name="connsiteY89" fmla="*/ 1718757 h 6858000"/>
              <a:gd name="connsiteX90" fmla="*/ 1590196 w 2422397"/>
              <a:gd name="connsiteY90" fmla="*/ 1595914 h 6858000"/>
              <a:gd name="connsiteX91" fmla="*/ 1624363 w 2422397"/>
              <a:gd name="connsiteY91" fmla="*/ 1502483 h 6858000"/>
              <a:gd name="connsiteX92" fmla="*/ 1631539 w 2422397"/>
              <a:gd name="connsiteY92" fmla="*/ 1431520 h 6858000"/>
              <a:gd name="connsiteX93" fmla="*/ 1646296 w 2422397"/>
              <a:gd name="connsiteY93" fmla="*/ 1333057 h 6858000"/>
              <a:gd name="connsiteX94" fmla="*/ 1696091 w 2422397"/>
              <a:gd name="connsiteY94" fmla="*/ 1202078 h 6858000"/>
              <a:gd name="connsiteX95" fmla="*/ 1706993 w 2422397"/>
              <a:gd name="connsiteY95" fmla="*/ 1104797 h 6858000"/>
              <a:gd name="connsiteX96" fmla="*/ 1777273 w 2422397"/>
              <a:gd name="connsiteY96" fmla="*/ 916268 h 6858000"/>
              <a:gd name="connsiteX97" fmla="*/ 1850836 w 2422397"/>
              <a:gd name="connsiteY97" fmla="*/ 825516 h 6858000"/>
              <a:gd name="connsiteX98" fmla="*/ 1911831 w 2422397"/>
              <a:gd name="connsiteY98" fmla="*/ 696577 h 6858000"/>
              <a:gd name="connsiteX99" fmla="*/ 1942209 w 2422397"/>
              <a:gd name="connsiteY99" fmla="*/ 575807 h 6858000"/>
              <a:gd name="connsiteX100" fmla="*/ 1951374 w 2422397"/>
              <a:gd name="connsiteY100" fmla="*/ 556682 h 6858000"/>
              <a:gd name="connsiteX101" fmla="*/ 1951170 w 2422397"/>
              <a:gd name="connsiteY101" fmla="*/ 526639 h 6858000"/>
              <a:gd name="connsiteX102" fmla="*/ 1949059 w 2422397"/>
              <a:gd name="connsiteY102" fmla="*/ 405872 h 6858000"/>
              <a:gd name="connsiteX103" fmla="*/ 1954018 w 2422397"/>
              <a:gd name="connsiteY103" fmla="*/ 307622 h 6858000"/>
              <a:gd name="connsiteX104" fmla="*/ 1967790 w 2422397"/>
              <a:gd name="connsiteY104" fmla="*/ 198682 h 6858000"/>
              <a:gd name="connsiteX105" fmla="*/ 1971093 w 2422397"/>
              <a:gd name="connsiteY105" fmla="*/ 127747 h 6858000"/>
              <a:gd name="connsiteX106" fmla="*/ 1951841 w 2422397"/>
              <a:gd name="connsiteY106" fmla="*/ 4678 h 6858000"/>
              <a:gd name="connsiteX107" fmla="*/ 1953649 w 2422397"/>
              <a:gd name="connsiteY10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54861 w 2422397"/>
              <a:gd name="connsiteY31" fmla="*/ 5538948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56951 w 2422397"/>
              <a:gd name="connsiteY68" fmla="*/ 3500538 h 6858000"/>
              <a:gd name="connsiteX69" fmla="*/ 1179877 w 2422397"/>
              <a:gd name="connsiteY69" fmla="*/ 3441984 h 6858000"/>
              <a:gd name="connsiteX70" fmla="*/ 1217096 w 2422397"/>
              <a:gd name="connsiteY70" fmla="*/ 3354156 h 6858000"/>
              <a:gd name="connsiteX71" fmla="*/ 1232811 w 2422397"/>
              <a:gd name="connsiteY71" fmla="*/ 3301153 h 6858000"/>
              <a:gd name="connsiteX72" fmla="*/ 1281985 w 2422397"/>
              <a:gd name="connsiteY72" fmla="*/ 3158933 h 6858000"/>
              <a:gd name="connsiteX73" fmla="*/ 1335997 w 2422397"/>
              <a:gd name="connsiteY73" fmla="*/ 3018423 h 6858000"/>
              <a:gd name="connsiteX74" fmla="*/ 1394864 w 2422397"/>
              <a:gd name="connsiteY74" fmla="*/ 2946152 h 6858000"/>
              <a:gd name="connsiteX75" fmla="*/ 1436360 w 2422397"/>
              <a:gd name="connsiteY75" fmla="*/ 2829469 h 6858000"/>
              <a:gd name="connsiteX76" fmla="*/ 1447242 w 2422397"/>
              <a:gd name="connsiteY76" fmla="*/ 2811546 h 6858000"/>
              <a:gd name="connsiteX77" fmla="*/ 1449881 w 2422397"/>
              <a:gd name="connsiteY77" fmla="*/ 2781535 h 6858000"/>
              <a:gd name="connsiteX78" fmla="*/ 1459218 w 2422397"/>
              <a:gd name="connsiteY78" fmla="*/ 2660724 h 6858000"/>
              <a:gd name="connsiteX79" fmla="*/ 1455455 w 2422397"/>
              <a:gd name="connsiteY79" fmla="*/ 2560980 h 6858000"/>
              <a:gd name="connsiteX80" fmla="*/ 1497362 w 2422397"/>
              <a:gd name="connsiteY80" fmla="*/ 2456303 h 6858000"/>
              <a:gd name="connsiteX81" fmla="*/ 1507343 w 2422397"/>
              <a:gd name="connsiteY81" fmla="*/ 2385923 h 6858000"/>
              <a:gd name="connsiteX82" fmla="*/ 1540772 w 2422397"/>
              <a:gd name="connsiteY82" fmla="*/ 2256097 h 6858000"/>
              <a:gd name="connsiteX83" fmla="*/ 1569381 w 2422397"/>
              <a:gd name="connsiteY83" fmla="*/ 2165158 h 6858000"/>
              <a:gd name="connsiteX84" fmla="*/ 1576109 w 2422397"/>
              <a:gd name="connsiteY84" fmla="*/ 2078660 h 6858000"/>
              <a:gd name="connsiteX85" fmla="*/ 1564751 w 2422397"/>
              <a:gd name="connsiteY85" fmla="*/ 2009574 h 6858000"/>
              <a:gd name="connsiteX86" fmla="*/ 1571917 w 2422397"/>
              <a:gd name="connsiteY86" fmla="*/ 1903700 h 6858000"/>
              <a:gd name="connsiteX87" fmla="*/ 1564944 w 2422397"/>
              <a:gd name="connsiteY87" fmla="*/ 1821321 h 6858000"/>
              <a:gd name="connsiteX88" fmla="*/ 1579022 w 2422397"/>
              <a:gd name="connsiteY88" fmla="*/ 1718757 h 6858000"/>
              <a:gd name="connsiteX89" fmla="*/ 1590196 w 2422397"/>
              <a:gd name="connsiteY89" fmla="*/ 1595914 h 6858000"/>
              <a:gd name="connsiteX90" fmla="*/ 1624363 w 2422397"/>
              <a:gd name="connsiteY90" fmla="*/ 1502483 h 6858000"/>
              <a:gd name="connsiteX91" fmla="*/ 1631539 w 2422397"/>
              <a:gd name="connsiteY91" fmla="*/ 1431520 h 6858000"/>
              <a:gd name="connsiteX92" fmla="*/ 1646296 w 2422397"/>
              <a:gd name="connsiteY92" fmla="*/ 1333057 h 6858000"/>
              <a:gd name="connsiteX93" fmla="*/ 1696091 w 2422397"/>
              <a:gd name="connsiteY93" fmla="*/ 1202078 h 6858000"/>
              <a:gd name="connsiteX94" fmla="*/ 1706993 w 2422397"/>
              <a:gd name="connsiteY94" fmla="*/ 1104797 h 6858000"/>
              <a:gd name="connsiteX95" fmla="*/ 1777273 w 2422397"/>
              <a:gd name="connsiteY95" fmla="*/ 916268 h 6858000"/>
              <a:gd name="connsiteX96" fmla="*/ 1850836 w 2422397"/>
              <a:gd name="connsiteY96" fmla="*/ 825516 h 6858000"/>
              <a:gd name="connsiteX97" fmla="*/ 1911831 w 2422397"/>
              <a:gd name="connsiteY97" fmla="*/ 696577 h 6858000"/>
              <a:gd name="connsiteX98" fmla="*/ 1942209 w 2422397"/>
              <a:gd name="connsiteY98" fmla="*/ 575807 h 6858000"/>
              <a:gd name="connsiteX99" fmla="*/ 1951374 w 2422397"/>
              <a:gd name="connsiteY99" fmla="*/ 556682 h 6858000"/>
              <a:gd name="connsiteX100" fmla="*/ 1951170 w 2422397"/>
              <a:gd name="connsiteY100" fmla="*/ 526639 h 6858000"/>
              <a:gd name="connsiteX101" fmla="*/ 1949059 w 2422397"/>
              <a:gd name="connsiteY101" fmla="*/ 405872 h 6858000"/>
              <a:gd name="connsiteX102" fmla="*/ 1954018 w 2422397"/>
              <a:gd name="connsiteY102" fmla="*/ 307622 h 6858000"/>
              <a:gd name="connsiteX103" fmla="*/ 1967790 w 2422397"/>
              <a:gd name="connsiteY103" fmla="*/ 198682 h 6858000"/>
              <a:gd name="connsiteX104" fmla="*/ 1971093 w 2422397"/>
              <a:gd name="connsiteY104" fmla="*/ 127747 h 6858000"/>
              <a:gd name="connsiteX105" fmla="*/ 1951841 w 2422397"/>
              <a:gd name="connsiteY105" fmla="*/ 4678 h 6858000"/>
              <a:gd name="connsiteX106" fmla="*/ 1953649 w 2422397"/>
              <a:gd name="connsiteY10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56951 w 2422397"/>
              <a:gd name="connsiteY68" fmla="*/ 3500538 h 6858000"/>
              <a:gd name="connsiteX69" fmla="*/ 1179877 w 2422397"/>
              <a:gd name="connsiteY69" fmla="*/ 3441984 h 6858000"/>
              <a:gd name="connsiteX70" fmla="*/ 1217096 w 2422397"/>
              <a:gd name="connsiteY70" fmla="*/ 3354156 h 6858000"/>
              <a:gd name="connsiteX71" fmla="*/ 1232811 w 2422397"/>
              <a:gd name="connsiteY71" fmla="*/ 3301153 h 6858000"/>
              <a:gd name="connsiteX72" fmla="*/ 1281985 w 2422397"/>
              <a:gd name="connsiteY72" fmla="*/ 3158933 h 6858000"/>
              <a:gd name="connsiteX73" fmla="*/ 1335997 w 2422397"/>
              <a:gd name="connsiteY73" fmla="*/ 3018423 h 6858000"/>
              <a:gd name="connsiteX74" fmla="*/ 1394864 w 2422397"/>
              <a:gd name="connsiteY74" fmla="*/ 2946152 h 6858000"/>
              <a:gd name="connsiteX75" fmla="*/ 1436360 w 2422397"/>
              <a:gd name="connsiteY75" fmla="*/ 2829469 h 6858000"/>
              <a:gd name="connsiteX76" fmla="*/ 1447242 w 2422397"/>
              <a:gd name="connsiteY76" fmla="*/ 2811546 h 6858000"/>
              <a:gd name="connsiteX77" fmla="*/ 1449881 w 2422397"/>
              <a:gd name="connsiteY77" fmla="*/ 2781535 h 6858000"/>
              <a:gd name="connsiteX78" fmla="*/ 1459218 w 2422397"/>
              <a:gd name="connsiteY78" fmla="*/ 2660724 h 6858000"/>
              <a:gd name="connsiteX79" fmla="*/ 1455455 w 2422397"/>
              <a:gd name="connsiteY79" fmla="*/ 2560980 h 6858000"/>
              <a:gd name="connsiteX80" fmla="*/ 1497362 w 2422397"/>
              <a:gd name="connsiteY80" fmla="*/ 2456303 h 6858000"/>
              <a:gd name="connsiteX81" fmla="*/ 1507343 w 2422397"/>
              <a:gd name="connsiteY81" fmla="*/ 2385923 h 6858000"/>
              <a:gd name="connsiteX82" fmla="*/ 1540772 w 2422397"/>
              <a:gd name="connsiteY82" fmla="*/ 2256097 h 6858000"/>
              <a:gd name="connsiteX83" fmla="*/ 1569381 w 2422397"/>
              <a:gd name="connsiteY83" fmla="*/ 2165158 h 6858000"/>
              <a:gd name="connsiteX84" fmla="*/ 1576109 w 2422397"/>
              <a:gd name="connsiteY84" fmla="*/ 2078660 h 6858000"/>
              <a:gd name="connsiteX85" fmla="*/ 1564751 w 2422397"/>
              <a:gd name="connsiteY85" fmla="*/ 2009574 h 6858000"/>
              <a:gd name="connsiteX86" fmla="*/ 1571917 w 2422397"/>
              <a:gd name="connsiteY86" fmla="*/ 1903700 h 6858000"/>
              <a:gd name="connsiteX87" fmla="*/ 1564944 w 2422397"/>
              <a:gd name="connsiteY87" fmla="*/ 1821321 h 6858000"/>
              <a:gd name="connsiteX88" fmla="*/ 1579022 w 2422397"/>
              <a:gd name="connsiteY88" fmla="*/ 1718757 h 6858000"/>
              <a:gd name="connsiteX89" fmla="*/ 1590196 w 2422397"/>
              <a:gd name="connsiteY89" fmla="*/ 1595914 h 6858000"/>
              <a:gd name="connsiteX90" fmla="*/ 1624363 w 2422397"/>
              <a:gd name="connsiteY90" fmla="*/ 1502483 h 6858000"/>
              <a:gd name="connsiteX91" fmla="*/ 1631539 w 2422397"/>
              <a:gd name="connsiteY91" fmla="*/ 1431520 h 6858000"/>
              <a:gd name="connsiteX92" fmla="*/ 1646296 w 2422397"/>
              <a:gd name="connsiteY92" fmla="*/ 1333057 h 6858000"/>
              <a:gd name="connsiteX93" fmla="*/ 1696091 w 2422397"/>
              <a:gd name="connsiteY93" fmla="*/ 1202078 h 6858000"/>
              <a:gd name="connsiteX94" fmla="*/ 1706993 w 2422397"/>
              <a:gd name="connsiteY94" fmla="*/ 1104797 h 6858000"/>
              <a:gd name="connsiteX95" fmla="*/ 1777273 w 2422397"/>
              <a:gd name="connsiteY95" fmla="*/ 916268 h 6858000"/>
              <a:gd name="connsiteX96" fmla="*/ 1850836 w 2422397"/>
              <a:gd name="connsiteY96" fmla="*/ 825516 h 6858000"/>
              <a:gd name="connsiteX97" fmla="*/ 1911831 w 2422397"/>
              <a:gd name="connsiteY97" fmla="*/ 696577 h 6858000"/>
              <a:gd name="connsiteX98" fmla="*/ 1942209 w 2422397"/>
              <a:gd name="connsiteY98" fmla="*/ 575807 h 6858000"/>
              <a:gd name="connsiteX99" fmla="*/ 1951374 w 2422397"/>
              <a:gd name="connsiteY99" fmla="*/ 556682 h 6858000"/>
              <a:gd name="connsiteX100" fmla="*/ 1951170 w 2422397"/>
              <a:gd name="connsiteY100" fmla="*/ 526639 h 6858000"/>
              <a:gd name="connsiteX101" fmla="*/ 1949059 w 2422397"/>
              <a:gd name="connsiteY101" fmla="*/ 405872 h 6858000"/>
              <a:gd name="connsiteX102" fmla="*/ 1954018 w 2422397"/>
              <a:gd name="connsiteY102" fmla="*/ 307622 h 6858000"/>
              <a:gd name="connsiteX103" fmla="*/ 1967790 w 2422397"/>
              <a:gd name="connsiteY103" fmla="*/ 198682 h 6858000"/>
              <a:gd name="connsiteX104" fmla="*/ 1971093 w 2422397"/>
              <a:gd name="connsiteY104" fmla="*/ 127747 h 6858000"/>
              <a:gd name="connsiteX105" fmla="*/ 1951841 w 2422397"/>
              <a:gd name="connsiteY105" fmla="*/ 4678 h 6858000"/>
              <a:gd name="connsiteX106" fmla="*/ 1953649 w 2422397"/>
              <a:gd name="connsiteY10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79877 w 2422397"/>
              <a:gd name="connsiteY68" fmla="*/ 3441984 h 6858000"/>
              <a:gd name="connsiteX69" fmla="*/ 1217096 w 2422397"/>
              <a:gd name="connsiteY69" fmla="*/ 3354156 h 6858000"/>
              <a:gd name="connsiteX70" fmla="*/ 1232811 w 2422397"/>
              <a:gd name="connsiteY70" fmla="*/ 3301153 h 6858000"/>
              <a:gd name="connsiteX71" fmla="*/ 1281985 w 2422397"/>
              <a:gd name="connsiteY71" fmla="*/ 3158933 h 6858000"/>
              <a:gd name="connsiteX72" fmla="*/ 1335997 w 2422397"/>
              <a:gd name="connsiteY72" fmla="*/ 3018423 h 6858000"/>
              <a:gd name="connsiteX73" fmla="*/ 1394864 w 2422397"/>
              <a:gd name="connsiteY73" fmla="*/ 2946152 h 6858000"/>
              <a:gd name="connsiteX74" fmla="*/ 1436360 w 2422397"/>
              <a:gd name="connsiteY74" fmla="*/ 2829469 h 6858000"/>
              <a:gd name="connsiteX75" fmla="*/ 1447242 w 2422397"/>
              <a:gd name="connsiteY75" fmla="*/ 2811546 h 6858000"/>
              <a:gd name="connsiteX76" fmla="*/ 1449881 w 2422397"/>
              <a:gd name="connsiteY76" fmla="*/ 2781535 h 6858000"/>
              <a:gd name="connsiteX77" fmla="*/ 1459218 w 2422397"/>
              <a:gd name="connsiteY77" fmla="*/ 2660724 h 6858000"/>
              <a:gd name="connsiteX78" fmla="*/ 1455455 w 2422397"/>
              <a:gd name="connsiteY78" fmla="*/ 2560980 h 6858000"/>
              <a:gd name="connsiteX79" fmla="*/ 1497362 w 2422397"/>
              <a:gd name="connsiteY79" fmla="*/ 2456303 h 6858000"/>
              <a:gd name="connsiteX80" fmla="*/ 1507343 w 2422397"/>
              <a:gd name="connsiteY80" fmla="*/ 2385923 h 6858000"/>
              <a:gd name="connsiteX81" fmla="*/ 1540772 w 2422397"/>
              <a:gd name="connsiteY81" fmla="*/ 2256097 h 6858000"/>
              <a:gd name="connsiteX82" fmla="*/ 1569381 w 2422397"/>
              <a:gd name="connsiteY82" fmla="*/ 2165158 h 6858000"/>
              <a:gd name="connsiteX83" fmla="*/ 1576109 w 2422397"/>
              <a:gd name="connsiteY83" fmla="*/ 2078660 h 6858000"/>
              <a:gd name="connsiteX84" fmla="*/ 1564751 w 2422397"/>
              <a:gd name="connsiteY84" fmla="*/ 2009574 h 6858000"/>
              <a:gd name="connsiteX85" fmla="*/ 1571917 w 2422397"/>
              <a:gd name="connsiteY85" fmla="*/ 1903700 h 6858000"/>
              <a:gd name="connsiteX86" fmla="*/ 1564944 w 2422397"/>
              <a:gd name="connsiteY86" fmla="*/ 1821321 h 6858000"/>
              <a:gd name="connsiteX87" fmla="*/ 1579022 w 2422397"/>
              <a:gd name="connsiteY87" fmla="*/ 1718757 h 6858000"/>
              <a:gd name="connsiteX88" fmla="*/ 1590196 w 2422397"/>
              <a:gd name="connsiteY88" fmla="*/ 1595914 h 6858000"/>
              <a:gd name="connsiteX89" fmla="*/ 1624363 w 2422397"/>
              <a:gd name="connsiteY89" fmla="*/ 1502483 h 6858000"/>
              <a:gd name="connsiteX90" fmla="*/ 1631539 w 2422397"/>
              <a:gd name="connsiteY90" fmla="*/ 1431520 h 6858000"/>
              <a:gd name="connsiteX91" fmla="*/ 1646296 w 2422397"/>
              <a:gd name="connsiteY91" fmla="*/ 1333057 h 6858000"/>
              <a:gd name="connsiteX92" fmla="*/ 1696091 w 2422397"/>
              <a:gd name="connsiteY92" fmla="*/ 1202078 h 6858000"/>
              <a:gd name="connsiteX93" fmla="*/ 1706993 w 2422397"/>
              <a:gd name="connsiteY93" fmla="*/ 1104797 h 6858000"/>
              <a:gd name="connsiteX94" fmla="*/ 1777273 w 2422397"/>
              <a:gd name="connsiteY94" fmla="*/ 916268 h 6858000"/>
              <a:gd name="connsiteX95" fmla="*/ 1850836 w 2422397"/>
              <a:gd name="connsiteY95" fmla="*/ 825516 h 6858000"/>
              <a:gd name="connsiteX96" fmla="*/ 1911831 w 2422397"/>
              <a:gd name="connsiteY96" fmla="*/ 696577 h 6858000"/>
              <a:gd name="connsiteX97" fmla="*/ 1942209 w 2422397"/>
              <a:gd name="connsiteY97" fmla="*/ 575807 h 6858000"/>
              <a:gd name="connsiteX98" fmla="*/ 1951374 w 2422397"/>
              <a:gd name="connsiteY98" fmla="*/ 556682 h 6858000"/>
              <a:gd name="connsiteX99" fmla="*/ 1951170 w 2422397"/>
              <a:gd name="connsiteY99" fmla="*/ 526639 h 6858000"/>
              <a:gd name="connsiteX100" fmla="*/ 1949059 w 2422397"/>
              <a:gd name="connsiteY100" fmla="*/ 405872 h 6858000"/>
              <a:gd name="connsiteX101" fmla="*/ 1954018 w 2422397"/>
              <a:gd name="connsiteY101" fmla="*/ 307622 h 6858000"/>
              <a:gd name="connsiteX102" fmla="*/ 1967790 w 2422397"/>
              <a:gd name="connsiteY102" fmla="*/ 198682 h 6858000"/>
              <a:gd name="connsiteX103" fmla="*/ 1971093 w 2422397"/>
              <a:gd name="connsiteY103" fmla="*/ 127747 h 6858000"/>
              <a:gd name="connsiteX104" fmla="*/ 1951841 w 2422397"/>
              <a:gd name="connsiteY104" fmla="*/ 4678 h 6858000"/>
              <a:gd name="connsiteX105" fmla="*/ 1953649 w 2422397"/>
              <a:gd name="connsiteY10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9877 w 2422397"/>
              <a:gd name="connsiteY67" fmla="*/ 3441984 h 6858000"/>
              <a:gd name="connsiteX68" fmla="*/ 1217096 w 2422397"/>
              <a:gd name="connsiteY68" fmla="*/ 3354156 h 6858000"/>
              <a:gd name="connsiteX69" fmla="*/ 1232811 w 2422397"/>
              <a:gd name="connsiteY69" fmla="*/ 3301153 h 6858000"/>
              <a:gd name="connsiteX70" fmla="*/ 1281985 w 2422397"/>
              <a:gd name="connsiteY70" fmla="*/ 3158933 h 6858000"/>
              <a:gd name="connsiteX71" fmla="*/ 1335997 w 2422397"/>
              <a:gd name="connsiteY71" fmla="*/ 3018423 h 6858000"/>
              <a:gd name="connsiteX72" fmla="*/ 1394864 w 2422397"/>
              <a:gd name="connsiteY72" fmla="*/ 2946152 h 6858000"/>
              <a:gd name="connsiteX73" fmla="*/ 1436360 w 2422397"/>
              <a:gd name="connsiteY73" fmla="*/ 2829469 h 6858000"/>
              <a:gd name="connsiteX74" fmla="*/ 1447242 w 2422397"/>
              <a:gd name="connsiteY74" fmla="*/ 2811546 h 6858000"/>
              <a:gd name="connsiteX75" fmla="*/ 1449881 w 2422397"/>
              <a:gd name="connsiteY75" fmla="*/ 2781535 h 6858000"/>
              <a:gd name="connsiteX76" fmla="*/ 1459218 w 2422397"/>
              <a:gd name="connsiteY76" fmla="*/ 2660724 h 6858000"/>
              <a:gd name="connsiteX77" fmla="*/ 1455455 w 2422397"/>
              <a:gd name="connsiteY77" fmla="*/ 2560980 h 6858000"/>
              <a:gd name="connsiteX78" fmla="*/ 1497362 w 2422397"/>
              <a:gd name="connsiteY78" fmla="*/ 2456303 h 6858000"/>
              <a:gd name="connsiteX79" fmla="*/ 1507343 w 2422397"/>
              <a:gd name="connsiteY79" fmla="*/ 2385923 h 6858000"/>
              <a:gd name="connsiteX80" fmla="*/ 1540772 w 2422397"/>
              <a:gd name="connsiteY80" fmla="*/ 2256097 h 6858000"/>
              <a:gd name="connsiteX81" fmla="*/ 1569381 w 2422397"/>
              <a:gd name="connsiteY81" fmla="*/ 2165158 h 6858000"/>
              <a:gd name="connsiteX82" fmla="*/ 1576109 w 2422397"/>
              <a:gd name="connsiteY82" fmla="*/ 2078660 h 6858000"/>
              <a:gd name="connsiteX83" fmla="*/ 1564751 w 2422397"/>
              <a:gd name="connsiteY83" fmla="*/ 2009574 h 6858000"/>
              <a:gd name="connsiteX84" fmla="*/ 1571917 w 2422397"/>
              <a:gd name="connsiteY84" fmla="*/ 1903700 h 6858000"/>
              <a:gd name="connsiteX85" fmla="*/ 1564944 w 2422397"/>
              <a:gd name="connsiteY85" fmla="*/ 1821321 h 6858000"/>
              <a:gd name="connsiteX86" fmla="*/ 1579022 w 2422397"/>
              <a:gd name="connsiteY86" fmla="*/ 1718757 h 6858000"/>
              <a:gd name="connsiteX87" fmla="*/ 1590196 w 2422397"/>
              <a:gd name="connsiteY87" fmla="*/ 1595914 h 6858000"/>
              <a:gd name="connsiteX88" fmla="*/ 1624363 w 2422397"/>
              <a:gd name="connsiteY88" fmla="*/ 1502483 h 6858000"/>
              <a:gd name="connsiteX89" fmla="*/ 1631539 w 2422397"/>
              <a:gd name="connsiteY89" fmla="*/ 1431520 h 6858000"/>
              <a:gd name="connsiteX90" fmla="*/ 1646296 w 2422397"/>
              <a:gd name="connsiteY90" fmla="*/ 1333057 h 6858000"/>
              <a:gd name="connsiteX91" fmla="*/ 1696091 w 2422397"/>
              <a:gd name="connsiteY91" fmla="*/ 1202078 h 6858000"/>
              <a:gd name="connsiteX92" fmla="*/ 1706993 w 2422397"/>
              <a:gd name="connsiteY92" fmla="*/ 1104797 h 6858000"/>
              <a:gd name="connsiteX93" fmla="*/ 1777273 w 2422397"/>
              <a:gd name="connsiteY93" fmla="*/ 916268 h 6858000"/>
              <a:gd name="connsiteX94" fmla="*/ 1850836 w 2422397"/>
              <a:gd name="connsiteY94" fmla="*/ 825516 h 6858000"/>
              <a:gd name="connsiteX95" fmla="*/ 1911831 w 2422397"/>
              <a:gd name="connsiteY95" fmla="*/ 696577 h 6858000"/>
              <a:gd name="connsiteX96" fmla="*/ 1942209 w 2422397"/>
              <a:gd name="connsiteY96" fmla="*/ 575807 h 6858000"/>
              <a:gd name="connsiteX97" fmla="*/ 1951374 w 2422397"/>
              <a:gd name="connsiteY97" fmla="*/ 556682 h 6858000"/>
              <a:gd name="connsiteX98" fmla="*/ 1951170 w 2422397"/>
              <a:gd name="connsiteY98" fmla="*/ 526639 h 6858000"/>
              <a:gd name="connsiteX99" fmla="*/ 1949059 w 2422397"/>
              <a:gd name="connsiteY99" fmla="*/ 405872 h 6858000"/>
              <a:gd name="connsiteX100" fmla="*/ 1954018 w 2422397"/>
              <a:gd name="connsiteY100" fmla="*/ 307622 h 6858000"/>
              <a:gd name="connsiteX101" fmla="*/ 1967790 w 2422397"/>
              <a:gd name="connsiteY101" fmla="*/ 198682 h 6858000"/>
              <a:gd name="connsiteX102" fmla="*/ 1971093 w 2422397"/>
              <a:gd name="connsiteY102" fmla="*/ 127747 h 6858000"/>
              <a:gd name="connsiteX103" fmla="*/ 1951841 w 2422397"/>
              <a:gd name="connsiteY103" fmla="*/ 4678 h 6858000"/>
              <a:gd name="connsiteX104" fmla="*/ 1953649 w 2422397"/>
              <a:gd name="connsiteY10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49917 w 2422397"/>
              <a:gd name="connsiteY66" fmla="*/ 3558025 h 6858000"/>
              <a:gd name="connsiteX67" fmla="*/ 1179877 w 2422397"/>
              <a:gd name="connsiteY67" fmla="*/ 3441984 h 6858000"/>
              <a:gd name="connsiteX68" fmla="*/ 1217096 w 2422397"/>
              <a:gd name="connsiteY68" fmla="*/ 3354156 h 6858000"/>
              <a:gd name="connsiteX69" fmla="*/ 1232811 w 2422397"/>
              <a:gd name="connsiteY69" fmla="*/ 3301153 h 6858000"/>
              <a:gd name="connsiteX70" fmla="*/ 1281985 w 2422397"/>
              <a:gd name="connsiteY70" fmla="*/ 3158933 h 6858000"/>
              <a:gd name="connsiteX71" fmla="*/ 1335997 w 2422397"/>
              <a:gd name="connsiteY71" fmla="*/ 3018423 h 6858000"/>
              <a:gd name="connsiteX72" fmla="*/ 1394864 w 2422397"/>
              <a:gd name="connsiteY72" fmla="*/ 2946152 h 6858000"/>
              <a:gd name="connsiteX73" fmla="*/ 1436360 w 2422397"/>
              <a:gd name="connsiteY73" fmla="*/ 2829469 h 6858000"/>
              <a:gd name="connsiteX74" fmla="*/ 1447242 w 2422397"/>
              <a:gd name="connsiteY74" fmla="*/ 2811546 h 6858000"/>
              <a:gd name="connsiteX75" fmla="*/ 1449881 w 2422397"/>
              <a:gd name="connsiteY75" fmla="*/ 2781535 h 6858000"/>
              <a:gd name="connsiteX76" fmla="*/ 1459218 w 2422397"/>
              <a:gd name="connsiteY76" fmla="*/ 2660724 h 6858000"/>
              <a:gd name="connsiteX77" fmla="*/ 1455455 w 2422397"/>
              <a:gd name="connsiteY77" fmla="*/ 2560980 h 6858000"/>
              <a:gd name="connsiteX78" fmla="*/ 1497362 w 2422397"/>
              <a:gd name="connsiteY78" fmla="*/ 2456303 h 6858000"/>
              <a:gd name="connsiteX79" fmla="*/ 1507343 w 2422397"/>
              <a:gd name="connsiteY79" fmla="*/ 2385923 h 6858000"/>
              <a:gd name="connsiteX80" fmla="*/ 1540772 w 2422397"/>
              <a:gd name="connsiteY80" fmla="*/ 2256097 h 6858000"/>
              <a:gd name="connsiteX81" fmla="*/ 1569381 w 2422397"/>
              <a:gd name="connsiteY81" fmla="*/ 2165158 h 6858000"/>
              <a:gd name="connsiteX82" fmla="*/ 1576109 w 2422397"/>
              <a:gd name="connsiteY82" fmla="*/ 2078660 h 6858000"/>
              <a:gd name="connsiteX83" fmla="*/ 1564751 w 2422397"/>
              <a:gd name="connsiteY83" fmla="*/ 2009574 h 6858000"/>
              <a:gd name="connsiteX84" fmla="*/ 1571917 w 2422397"/>
              <a:gd name="connsiteY84" fmla="*/ 1903700 h 6858000"/>
              <a:gd name="connsiteX85" fmla="*/ 1564944 w 2422397"/>
              <a:gd name="connsiteY85" fmla="*/ 1821321 h 6858000"/>
              <a:gd name="connsiteX86" fmla="*/ 1579022 w 2422397"/>
              <a:gd name="connsiteY86" fmla="*/ 1718757 h 6858000"/>
              <a:gd name="connsiteX87" fmla="*/ 1590196 w 2422397"/>
              <a:gd name="connsiteY87" fmla="*/ 1595914 h 6858000"/>
              <a:gd name="connsiteX88" fmla="*/ 1624363 w 2422397"/>
              <a:gd name="connsiteY88" fmla="*/ 1502483 h 6858000"/>
              <a:gd name="connsiteX89" fmla="*/ 1631539 w 2422397"/>
              <a:gd name="connsiteY89" fmla="*/ 1431520 h 6858000"/>
              <a:gd name="connsiteX90" fmla="*/ 1646296 w 2422397"/>
              <a:gd name="connsiteY90" fmla="*/ 1333057 h 6858000"/>
              <a:gd name="connsiteX91" fmla="*/ 1696091 w 2422397"/>
              <a:gd name="connsiteY91" fmla="*/ 1202078 h 6858000"/>
              <a:gd name="connsiteX92" fmla="*/ 1706993 w 2422397"/>
              <a:gd name="connsiteY92" fmla="*/ 1104797 h 6858000"/>
              <a:gd name="connsiteX93" fmla="*/ 1777273 w 2422397"/>
              <a:gd name="connsiteY93" fmla="*/ 916268 h 6858000"/>
              <a:gd name="connsiteX94" fmla="*/ 1850836 w 2422397"/>
              <a:gd name="connsiteY94" fmla="*/ 825516 h 6858000"/>
              <a:gd name="connsiteX95" fmla="*/ 1911831 w 2422397"/>
              <a:gd name="connsiteY95" fmla="*/ 696577 h 6858000"/>
              <a:gd name="connsiteX96" fmla="*/ 1942209 w 2422397"/>
              <a:gd name="connsiteY96" fmla="*/ 575807 h 6858000"/>
              <a:gd name="connsiteX97" fmla="*/ 1951374 w 2422397"/>
              <a:gd name="connsiteY97" fmla="*/ 556682 h 6858000"/>
              <a:gd name="connsiteX98" fmla="*/ 1951170 w 2422397"/>
              <a:gd name="connsiteY98" fmla="*/ 526639 h 6858000"/>
              <a:gd name="connsiteX99" fmla="*/ 1949059 w 2422397"/>
              <a:gd name="connsiteY99" fmla="*/ 405872 h 6858000"/>
              <a:gd name="connsiteX100" fmla="*/ 1954018 w 2422397"/>
              <a:gd name="connsiteY100" fmla="*/ 307622 h 6858000"/>
              <a:gd name="connsiteX101" fmla="*/ 1967790 w 2422397"/>
              <a:gd name="connsiteY101" fmla="*/ 198682 h 6858000"/>
              <a:gd name="connsiteX102" fmla="*/ 1971093 w 2422397"/>
              <a:gd name="connsiteY102" fmla="*/ 127747 h 6858000"/>
              <a:gd name="connsiteX103" fmla="*/ 1951841 w 2422397"/>
              <a:gd name="connsiteY103" fmla="*/ 4678 h 6858000"/>
              <a:gd name="connsiteX104" fmla="*/ 1953649 w 2422397"/>
              <a:gd name="connsiteY10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55455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55455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850836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50836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54018 w 2422397"/>
              <a:gd name="connsiteY97" fmla="*/ 307622 h 6858000"/>
              <a:gd name="connsiteX98" fmla="*/ 1967790 w 2422397"/>
              <a:gd name="connsiteY98" fmla="*/ 198682 h 6858000"/>
              <a:gd name="connsiteX99" fmla="*/ 1971093 w 2422397"/>
              <a:gd name="connsiteY99" fmla="*/ 127747 h 6858000"/>
              <a:gd name="connsiteX100" fmla="*/ 1951841 w 2422397"/>
              <a:gd name="connsiteY100" fmla="*/ 4678 h 6858000"/>
              <a:gd name="connsiteX101" fmla="*/ 1953649 w 2422397"/>
              <a:gd name="connsiteY101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87677 w 2422397"/>
              <a:gd name="connsiteY97" fmla="*/ 330061 h 6858000"/>
              <a:gd name="connsiteX98" fmla="*/ 1967790 w 2422397"/>
              <a:gd name="connsiteY98" fmla="*/ 198682 h 6858000"/>
              <a:gd name="connsiteX99" fmla="*/ 1971093 w 2422397"/>
              <a:gd name="connsiteY99" fmla="*/ 127747 h 6858000"/>
              <a:gd name="connsiteX100" fmla="*/ 1951841 w 2422397"/>
              <a:gd name="connsiteY100" fmla="*/ 4678 h 6858000"/>
              <a:gd name="connsiteX101" fmla="*/ 1953649 w 2422397"/>
              <a:gd name="connsiteY10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422397" h="6858000">
                <a:moveTo>
                  <a:pt x="1953649" y="0"/>
                </a:moveTo>
                <a:lnTo>
                  <a:pt x="2422397" y="0"/>
                </a:lnTo>
                <a:lnTo>
                  <a:pt x="2422397" y="6858000"/>
                </a:lnTo>
                <a:lnTo>
                  <a:pt x="0" y="6858000"/>
                </a:lnTo>
                <a:lnTo>
                  <a:pt x="19858" y="6793329"/>
                </a:lnTo>
                <a:cubicBezTo>
                  <a:pt x="42769" y="6729276"/>
                  <a:pt x="55252" y="6812236"/>
                  <a:pt x="63278" y="6702245"/>
                </a:cubicBezTo>
                <a:cubicBezTo>
                  <a:pt x="77123" y="6709403"/>
                  <a:pt x="81770" y="6700737"/>
                  <a:pt x="83839" y="6677678"/>
                </a:cubicBezTo>
                <a:cubicBezTo>
                  <a:pt x="95740" y="6647685"/>
                  <a:pt x="120684" y="6687998"/>
                  <a:pt x="117966" y="6636037"/>
                </a:cubicBezTo>
                <a:cubicBezTo>
                  <a:pt x="132113" y="6614269"/>
                  <a:pt x="155186" y="6568118"/>
                  <a:pt x="168724" y="6547069"/>
                </a:cubicBezTo>
                <a:cubicBezTo>
                  <a:pt x="182500" y="6520811"/>
                  <a:pt x="156942" y="6483313"/>
                  <a:pt x="199197" y="6509743"/>
                </a:cubicBezTo>
                <a:cubicBezTo>
                  <a:pt x="204521" y="6468877"/>
                  <a:pt x="221716" y="6484779"/>
                  <a:pt x="247224" y="6455839"/>
                </a:cubicBezTo>
                <a:cubicBezTo>
                  <a:pt x="246715" y="6427188"/>
                  <a:pt x="256832" y="6419751"/>
                  <a:pt x="270687" y="6418363"/>
                </a:cubicBezTo>
                <a:cubicBezTo>
                  <a:pt x="286394" y="6376676"/>
                  <a:pt x="314554" y="6359162"/>
                  <a:pt x="339376" y="6322934"/>
                </a:cubicBezTo>
                <a:cubicBezTo>
                  <a:pt x="368253" y="6289592"/>
                  <a:pt x="420802" y="6241482"/>
                  <a:pt x="443949" y="6218313"/>
                </a:cubicBezTo>
                <a:lnTo>
                  <a:pt x="478259" y="6183918"/>
                </a:lnTo>
                <a:cubicBezTo>
                  <a:pt x="479546" y="6178262"/>
                  <a:pt x="480824" y="6175024"/>
                  <a:pt x="482177" y="6173358"/>
                </a:cubicBezTo>
                <a:lnTo>
                  <a:pt x="482556" y="6173443"/>
                </a:lnTo>
                <a:lnTo>
                  <a:pt x="485673" y="6162875"/>
                </a:lnTo>
                <a:cubicBezTo>
                  <a:pt x="490289" y="6144248"/>
                  <a:pt x="521395" y="6129912"/>
                  <a:pt x="524588" y="6111327"/>
                </a:cubicBezTo>
                <a:cubicBezTo>
                  <a:pt x="545199" y="6117591"/>
                  <a:pt x="520376" y="6032883"/>
                  <a:pt x="547843" y="6075666"/>
                </a:cubicBezTo>
                <a:cubicBezTo>
                  <a:pt x="553033" y="6051683"/>
                  <a:pt x="545320" y="6023873"/>
                  <a:pt x="562259" y="6054865"/>
                </a:cubicBezTo>
                <a:cubicBezTo>
                  <a:pt x="564526" y="6047659"/>
                  <a:pt x="567747" y="6045453"/>
                  <a:pt x="571463" y="6045606"/>
                </a:cubicBezTo>
                <a:lnTo>
                  <a:pt x="584071" y="5992286"/>
                </a:lnTo>
                <a:lnTo>
                  <a:pt x="587812" y="5987907"/>
                </a:lnTo>
                <a:lnTo>
                  <a:pt x="592115" y="5949187"/>
                </a:lnTo>
                <a:lnTo>
                  <a:pt x="595889" y="5931081"/>
                </a:lnTo>
                <a:lnTo>
                  <a:pt x="593758" y="5922047"/>
                </a:lnTo>
                <a:cubicBezTo>
                  <a:pt x="593232" y="5914467"/>
                  <a:pt x="594765" y="5906406"/>
                  <a:pt x="600949" y="5897316"/>
                </a:cubicBezTo>
                <a:lnTo>
                  <a:pt x="602981" y="5895955"/>
                </a:lnTo>
                <a:lnTo>
                  <a:pt x="604430" y="5870052"/>
                </a:lnTo>
                <a:cubicBezTo>
                  <a:pt x="604113" y="5860761"/>
                  <a:pt x="634607" y="5824080"/>
                  <a:pt x="631983" y="5814475"/>
                </a:cubicBezTo>
                <a:cubicBezTo>
                  <a:pt x="646933" y="5748071"/>
                  <a:pt x="684460" y="5592893"/>
                  <a:pt x="699739" y="5516509"/>
                </a:cubicBezTo>
                <a:cubicBezTo>
                  <a:pt x="710735" y="5477214"/>
                  <a:pt x="721727" y="5401610"/>
                  <a:pt x="723657" y="5356170"/>
                </a:cubicBezTo>
                <a:cubicBezTo>
                  <a:pt x="723658" y="5356139"/>
                  <a:pt x="723659" y="5356108"/>
                  <a:pt x="723661" y="5356076"/>
                </a:cubicBezTo>
                <a:cubicBezTo>
                  <a:pt x="724227" y="5340448"/>
                  <a:pt x="724792" y="5324821"/>
                  <a:pt x="725358" y="5309193"/>
                </a:cubicBezTo>
                <a:lnTo>
                  <a:pt x="726926" y="5311182"/>
                </a:lnTo>
                <a:cubicBezTo>
                  <a:pt x="727205" y="5309022"/>
                  <a:pt x="727483" y="5306862"/>
                  <a:pt x="727761" y="5304702"/>
                </a:cubicBezTo>
                <a:cubicBezTo>
                  <a:pt x="728980" y="5300689"/>
                  <a:pt x="730634" y="5299849"/>
                  <a:pt x="732974" y="5303522"/>
                </a:cubicBezTo>
                <a:lnTo>
                  <a:pt x="762873" y="5269094"/>
                </a:lnTo>
                <a:lnTo>
                  <a:pt x="784867" y="5235785"/>
                </a:lnTo>
                <a:cubicBezTo>
                  <a:pt x="792922" y="5219992"/>
                  <a:pt x="786676" y="5159363"/>
                  <a:pt x="796271" y="5175473"/>
                </a:cubicBezTo>
                <a:cubicBezTo>
                  <a:pt x="778757" y="5082200"/>
                  <a:pt x="818431" y="5108289"/>
                  <a:pt x="821529" y="5012929"/>
                </a:cubicBezTo>
                <a:cubicBezTo>
                  <a:pt x="868827" y="4980943"/>
                  <a:pt x="828924" y="4992027"/>
                  <a:pt x="846340" y="4944976"/>
                </a:cubicBezTo>
                <a:cubicBezTo>
                  <a:pt x="809217" y="4943653"/>
                  <a:pt x="878251" y="4892572"/>
                  <a:pt x="840157" y="4872869"/>
                </a:cubicBezTo>
                <a:cubicBezTo>
                  <a:pt x="844532" y="4864931"/>
                  <a:pt x="849972" y="4857863"/>
                  <a:pt x="855718" y="4850916"/>
                </a:cubicBezTo>
                <a:lnTo>
                  <a:pt x="858709" y="4847264"/>
                </a:lnTo>
                <a:lnTo>
                  <a:pt x="863990" y="4829718"/>
                </a:lnTo>
                <a:lnTo>
                  <a:pt x="873842" y="4828439"/>
                </a:lnTo>
                <a:lnTo>
                  <a:pt x="887779" y="4804655"/>
                </a:lnTo>
                <a:lnTo>
                  <a:pt x="893894" y="4777060"/>
                </a:lnTo>
                <a:lnTo>
                  <a:pt x="883546" y="4777089"/>
                </a:lnTo>
                <a:cubicBezTo>
                  <a:pt x="883635" y="4776246"/>
                  <a:pt x="883723" y="4775402"/>
                  <a:pt x="883812" y="4774559"/>
                </a:cubicBezTo>
                <a:cubicBezTo>
                  <a:pt x="889352" y="4740245"/>
                  <a:pt x="897422" y="4710432"/>
                  <a:pt x="903401" y="4679442"/>
                </a:cubicBezTo>
                <a:cubicBezTo>
                  <a:pt x="907602" y="4662863"/>
                  <a:pt x="912023" y="4655463"/>
                  <a:pt x="916253" y="4651970"/>
                </a:cubicBezTo>
                <a:lnTo>
                  <a:pt x="922608" y="4649785"/>
                </a:lnTo>
                <a:lnTo>
                  <a:pt x="924139" y="4631605"/>
                </a:lnTo>
                <a:cubicBezTo>
                  <a:pt x="930019" y="4603591"/>
                  <a:pt x="977465" y="4548305"/>
                  <a:pt x="985938" y="4515358"/>
                </a:cubicBezTo>
                <a:cubicBezTo>
                  <a:pt x="1000521" y="4468809"/>
                  <a:pt x="1001031" y="4398546"/>
                  <a:pt x="1011638" y="4352312"/>
                </a:cubicBezTo>
                <a:cubicBezTo>
                  <a:pt x="999171" y="4322984"/>
                  <a:pt x="1036712" y="4297443"/>
                  <a:pt x="1049579" y="4237953"/>
                </a:cubicBezTo>
                <a:cubicBezTo>
                  <a:pt x="1034947" y="4205504"/>
                  <a:pt x="1058502" y="4197944"/>
                  <a:pt x="1041314" y="4139706"/>
                </a:cubicBezTo>
                <a:cubicBezTo>
                  <a:pt x="1044116" y="4138580"/>
                  <a:pt x="1046813" y="4136885"/>
                  <a:pt x="1049328" y="4134671"/>
                </a:cubicBezTo>
                <a:cubicBezTo>
                  <a:pt x="1063926" y="4121829"/>
                  <a:pt x="1069213" y="4094735"/>
                  <a:pt x="1061133" y="4074160"/>
                </a:cubicBezTo>
                <a:cubicBezTo>
                  <a:pt x="1040322" y="3983713"/>
                  <a:pt x="1054371" y="3913536"/>
                  <a:pt x="1059121" y="3844497"/>
                </a:cubicBezTo>
                <a:cubicBezTo>
                  <a:pt x="1068381" y="3767866"/>
                  <a:pt x="1099542" y="3832893"/>
                  <a:pt x="1083386" y="3726730"/>
                </a:cubicBezTo>
                <a:cubicBezTo>
                  <a:pt x="1099146" y="3721970"/>
                  <a:pt x="1101983" y="3710351"/>
                  <a:pt x="1098990" y="3687782"/>
                </a:cubicBezTo>
                <a:cubicBezTo>
                  <a:pt x="1104533" y="3650944"/>
                  <a:pt x="1161436" y="3588678"/>
                  <a:pt x="1147140" y="3543810"/>
                </a:cubicBezTo>
                <a:cubicBezTo>
                  <a:pt x="1160621" y="3502844"/>
                  <a:pt x="1164478" y="3486683"/>
                  <a:pt x="1179877" y="3441984"/>
                </a:cubicBezTo>
                <a:cubicBezTo>
                  <a:pt x="1176270" y="3400635"/>
                  <a:pt x="1197396" y="3401080"/>
                  <a:pt x="1217096" y="3354156"/>
                </a:cubicBezTo>
                <a:cubicBezTo>
                  <a:pt x="1210227" y="3328615"/>
                  <a:pt x="1218935" y="3313665"/>
                  <a:pt x="1232811" y="3301153"/>
                </a:cubicBezTo>
                <a:cubicBezTo>
                  <a:pt x="1239655" y="3250638"/>
                  <a:pt x="1264601" y="3211909"/>
                  <a:pt x="1281985" y="3158933"/>
                </a:cubicBezTo>
                <a:cubicBezTo>
                  <a:pt x="1281309" y="3094002"/>
                  <a:pt x="1317544" y="3075087"/>
                  <a:pt x="1335997" y="3018423"/>
                </a:cubicBezTo>
                <a:cubicBezTo>
                  <a:pt x="1319548" y="2948716"/>
                  <a:pt x="1385893" y="2996429"/>
                  <a:pt x="1394864" y="2946152"/>
                </a:cubicBezTo>
                <a:cubicBezTo>
                  <a:pt x="1386054" y="2855081"/>
                  <a:pt x="1417868" y="2957394"/>
                  <a:pt x="1436360" y="2829469"/>
                </a:cubicBezTo>
                <a:cubicBezTo>
                  <a:pt x="1433456" y="2820666"/>
                  <a:pt x="1441456" y="2807478"/>
                  <a:pt x="1447242" y="2811546"/>
                </a:cubicBezTo>
                <a:cubicBezTo>
                  <a:pt x="1447128" y="2802912"/>
                  <a:pt x="1439623" y="2779356"/>
                  <a:pt x="1449881" y="2781535"/>
                </a:cubicBezTo>
                <a:cubicBezTo>
                  <a:pt x="1460050" y="2742552"/>
                  <a:pt x="1463265" y="2700943"/>
                  <a:pt x="1459218" y="2660724"/>
                </a:cubicBezTo>
                <a:cubicBezTo>
                  <a:pt x="1493445" y="2591685"/>
                  <a:pt x="1466236" y="2614008"/>
                  <a:pt x="1483504" y="2560980"/>
                </a:cubicBezTo>
                <a:cubicBezTo>
                  <a:pt x="1512916" y="2524928"/>
                  <a:pt x="1495288" y="2513130"/>
                  <a:pt x="1519801" y="2467523"/>
                </a:cubicBezTo>
                <a:cubicBezTo>
                  <a:pt x="1531326" y="2419682"/>
                  <a:pt x="1511699" y="2381655"/>
                  <a:pt x="1507343" y="2357874"/>
                </a:cubicBezTo>
                <a:cubicBezTo>
                  <a:pt x="1551636" y="2342193"/>
                  <a:pt x="1532391" y="2288926"/>
                  <a:pt x="1540772" y="2256097"/>
                </a:cubicBezTo>
                <a:cubicBezTo>
                  <a:pt x="1553381" y="2208714"/>
                  <a:pt x="1550634" y="2197000"/>
                  <a:pt x="1569381" y="2165158"/>
                </a:cubicBezTo>
                <a:cubicBezTo>
                  <a:pt x="1580105" y="2155928"/>
                  <a:pt x="1581085" y="2109597"/>
                  <a:pt x="1576109" y="2078660"/>
                </a:cubicBezTo>
                <a:cubicBezTo>
                  <a:pt x="1547799" y="2101317"/>
                  <a:pt x="1589878" y="2015526"/>
                  <a:pt x="1564751" y="2009574"/>
                </a:cubicBezTo>
                <a:cubicBezTo>
                  <a:pt x="1559571" y="1963291"/>
                  <a:pt x="1588815" y="1945661"/>
                  <a:pt x="1571917" y="1903700"/>
                </a:cubicBezTo>
                <a:cubicBezTo>
                  <a:pt x="1549507" y="1880543"/>
                  <a:pt x="1592171" y="1834174"/>
                  <a:pt x="1564944" y="1821321"/>
                </a:cubicBezTo>
                <a:cubicBezTo>
                  <a:pt x="1588094" y="1807284"/>
                  <a:pt x="1569084" y="1754663"/>
                  <a:pt x="1579022" y="1718757"/>
                </a:cubicBezTo>
                <a:cubicBezTo>
                  <a:pt x="1595838" y="1682773"/>
                  <a:pt x="1574235" y="1630904"/>
                  <a:pt x="1590196" y="1595914"/>
                </a:cubicBezTo>
                <a:cubicBezTo>
                  <a:pt x="1597786" y="1565262"/>
                  <a:pt x="1620889" y="1525339"/>
                  <a:pt x="1624363" y="1502483"/>
                </a:cubicBezTo>
                <a:cubicBezTo>
                  <a:pt x="1639643" y="1495767"/>
                  <a:pt x="1636662" y="1453480"/>
                  <a:pt x="1631539" y="1431520"/>
                </a:cubicBezTo>
                <a:cubicBezTo>
                  <a:pt x="1633585" y="1394352"/>
                  <a:pt x="1664810" y="1375650"/>
                  <a:pt x="1646296" y="1333057"/>
                </a:cubicBezTo>
                <a:cubicBezTo>
                  <a:pt x="1647212" y="1290268"/>
                  <a:pt x="1695950" y="1251319"/>
                  <a:pt x="1696091" y="1202078"/>
                </a:cubicBezTo>
                <a:cubicBezTo>
                  <a:pt x="1689295" y="1170314"/>
                  <a:pt x="1726633" y="1136633"/>
                  <a:pt x="1735042" y="1076748"/>
                </a:cubicBezTo>
                <a:cubicBezTo>
                  <a:pt x="1760833" y="1013988"/>
                  <a:pt x="1855965" y="893553"/>
                  <a:pt x="1890105" y="825516"/>
                </a:cubicBezTo>
                <a:cubicBezTo>
                  <a:pt x="1894319" y="763149"/>
                  <a:pt x="1907634" y="747482"/>
                  <a:pt x="1911831" y="696577"/>
                </a:cubicBezTo>
                <a:cubicBezTo>
                  <a:pt x="1894422" y="607554"/>
                  <a:pt x="1935856" y="704780"/>
                  <a:pt x="1942209" y="575807"/>
                </a:cubicBezTo>
                <a:cubicBezTo>
                  <a:pt x="1938478" y="567461"/>
                  <a:pt x="1945215" y="553391"/>
                  <a:pt x="1951374" y="556682"/>
                </a:cubicBezTo>
                <a:cubicBezTo>
                  <a:pt x="1950445" y="548151"/>
                  <a:pt x="1940725" y="525788"/>
                  <a:pt x="1951170" y="526639"/>
                </a:cubicBezTo>
                <a:cubicBezTo>
                  <a:pt x="1951611" y="485129"/>
                  <a:pt x="1984907" y="384720"/>
                  <a:pt x="1987677" y="330061"/>
                </a:cubicBezTo>
                <a:cubicBezTo>
                  <a:pt x="2013622" y="290636"/>
                  <a:pt x="1947639" y="246940"/>
                  <a:pt x="1967790" y="198682"/>
                </a:cubicBezTo>
                <a:cubicBezTo>
                  <a:pt x="1937165" y="171513"/>
                  <a:pt x="1977692" y="150734"/>
                  <a:pt x="1971093" y="127747"/>
                </a:cubicBezTo>
                <a:cubicBezTo>
                  <a:pt x="2013820" y="106594"/>
                  <a:pt x="1946583" y="38239"/>
                  <a:pt x="1951841" y="4678"/>
                </a:cubicBezTo>
                <a:lnTo>
                  <a:pt x="195364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755D9-0A03-3940-A6C0-827F34230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2553" y="609600"/>
            <a:ext cx="9112195" cy="932953"/>
          </a:xfrm>
        </p:spPr>
        <p:txBody>
          <a:bodyPr anchor="b"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Evidence- Based Practice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5C83A-26CC-C348-9740-D1B649F76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16087" y="5609761"/>
            <a:ext cx="6559825" cy="55849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1026" name="Picture 2" descr="Celebrating Our Culture of Improvement">
            <a:extLst>
              <a:ext uri="{FF2B5EF4-FFF2-40B4-BE49-F238E27FC236}">
                <a16:creationId xmlns:a16="http://schemas.microsoft.com/office/drawing/2014/main" id="{824FBA8E-A01A-644F-9673-115A7F126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4607" y="1982146"/>
            <a:ext cx="6542786" cy="327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06A3FFF4-52D9-44D8-8971-2079F1B43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713350"/>
            <a:ext cx="2621065" cy="5144650"/>
          </a:xfrm>
          <a:custGeom>
            <a:avLst/>
            <a:gdLst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109208 w 2621065"/>
              <a:gd name="connsiteY86" fmla="*/ 4034091 h 5144650"/>
              <a:gd name="connsiteX87" fmla="*/ 2114159 w 2621065"/>
              <a:gd name="connsiteY87" fmla="*/ 4047777 h 5144650"/>
              <a:gd name="connsiteX88" fmla="*/ 2168943 w 2621065"/>
              <a:gd name="connsiteY88" fmla="*/ 4139227 h 5144650"/>
              <a:gd name="connsiteX89" fmla="*/ 2222521 w 2621065"/>
              <a:gd name="connsiteY89" fmla="*/ 4263395 h 5144650"/>
              <a:gd name="connsiteX90" fmla="*/ 2241588 w 2621065"/>
              <a:gd name="connsiteY90" fmla="*/ 4306265 h 5144650"/>
              <a:gd name="connsiteX91" fmla="*/ 2277640 w 2621065"/>
              <a:gd name="connsiteY91" fmla="*/ 4462156 h 5144650"/>
              <a:gd name="connsiteX92" fmla="*/ 2332737 w 2621065"/>
              <a:gd name="connsiteY92" fmla="*/ 4624013 h 5144650"/>
              <a:gd name="connsiteX93" fmla="*/ 2379211 w 2621065"/>
              <a:gd name="connsiteY93" fmla="*/ 4692084 h 5144650"/>
              <a:gd name="connsiteX94" fmla="*/ 2437986 w 2621065"/>
              <a:gd name="connsiteY94" fmla="*/ 4815024 h 5144650"/>
              <a:gd name="connsiteX95" fmla="*/ 2466665 w 2621065"/>
              <a:gd name="connsiteY95" fmla="*/ 4853969 h 5144650"/>
              <a:gd name="connsiteX96" fmla="*/ 2469772 w 2621065"/>
              <a:gd name="connsiteY96" fmla="*/ 4906386 h 5144650"/>
              <a:gd name="connsiteX97" fmla="*/ 2485381 w 2621065"/>
              <a:gd name="connsiteY97" fmla="*/ 4916393 h 5144650"/>
              <a:gd name="connsiteX98" fmla="*/ 2494775 w 2621065"/>
              <a:gd name="connsiteY98" fmla="*/ 4928363 h 5144650"/>
              <a:gd name="connsiteX99" fmla="*/ 2503199 w 2621065"/>
              <a:gd name="connsiteY99" fmla="*/ 4925898 h 5144650"/>
              <a:gd name="connsiteX100" fmla="*/ 2517652 w 2621065"/>
              <a:gd name="connsiteY100" fmla="*/ 4937733 h 5144650"/>
              <a:gd name="connsiteX101" fmla="*/ 2527697 w 2621065"/>
              <a:gd name="connsiteY101" fmla="*/ 4958461 h 5144650"/>
              <a:gd name="connsiteX102" fmla="*/ 2567995 w 2621065"/>
              <a:gd name="connsiteY102" fmla="*/ 5062892 h 5144650"/>
              <a:gd name="connsiteX103" fmla="*/ 2596347 w 2621065"/>
              <a:gd name="connsiteY103" fmla="*/ 5121988 h 5144650"/>
              <a:gd name="connsiteX104" fmla="*/ 2613775 w 2621065"/>
              <a:gd name="connsiteY104" fmla="*/ 5139128 h 5144650"/>
              <a:gd name="connsiteX105" fmla="*/ 2621065 w 2621065"/>
              <a:gd name="connsiteY105" fmla="*/ 5144650 h 5144650"/>
              <a:gd name="connsiteX106" fmla="*/ 0 w 2621065"/>
              <a:gd name="connsiteY106" fmla="*/ 514465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109208 w 2621065"/>
              <a:gd name="connsiteY86" fmla="*/ 4034091 h 5144650"/>
              <a:gd name="connsiteX87" fmla="*/ 2168943 w 2621065"/>
              <a:gd name="connsiteY87" fmla="*/ 4139227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68943 w 2621065"/>
              <a:gd name="connsiteY87" fmla="*/ 4139227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222521 w 2621065"/>
              <a:gd name="connsiteY88" fmla="*/ 4263395 h 5144650"/>
              <a:gd name="connsiteX89" fmla="*/ 2109385 w 2621065"/>
              <a:gd name="connsiteY89" fmla="*/ 4438467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237258 w 2621065"/>
              <a:gd name="connsiteY91" fmla="*/ 4638702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237258 w 2621065"/>
              <a:gd name="connsiteY91" fmla="*/ 4638702 h 5144650"/>
              <a:gd name="connsiteX92" fmla="*/ 2313109 w 2621065"/>
              <a:gd name="connsiteY92" fmla="*/ 4699429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3433 w 2621065"/>
              <a:gd name="connsiteY82" fmla="*/ 3982033 h 5144650"/>
              <a:gd name="connsiteX83" fmla="*/ 1980841 w 2621065"/>
              <a:gd name="connsiteY83" fmla="*/ 4057389 h 5144650"/>
              <a:gd name="connsiteX84" fmla="*/ 2024665 w 2621065"/>
              <a:gd name="connsiteY84" fmla="*/ 4118801 h 5144650"/>
              <a:gd name="connsiteX85" fmla="*/ 2072486 w 2621065"/>
              <a:gd name="connsiteY85" fmla="*/ 4180983 h 5144650"/>
              <a:gd name="connsiteX86" fmla="*/ 2102842 w 2621065"/>
              <a:gd name="connsiteY86" fmla="*/ 4242051 h 5144650"/>
              <a:gd name="connsiteX87" fmla="*/ 2090319 w 2621065"/>
              <a:gd name="connsiteY87" fmla="*/ 4351530 h 5144650"/>
              <a:gd name="connsiteX88" fmla="*/ 2109385 w 2621065"/>
              <a:gd name="connsiteY88" fmla="*/ 4438467 h 5144650"/>
              <a:gd name="connsiteX89" fmla="*/ 2204194 w 2621065"/>
              <a:gd name="connsiteY89" fmla="*/ 4542946 h 5144650"/>
              <a:gd name="connsiteX90" fmla="*/ 2237258 w 2621065"/>
              <a:gd name="connsiteY90" fmla="*/ 4638702 h 5144650"/>
              <a:gd name="connsiteX91" fmla="*/ 2313109 w 2621065"/>
              <a:gd name="connsiteY91" fmla="*/ 4699429 h 5144650"/>
              <a:gd name="connsiteX92" fmla="*/ 2437986 w 2621065"/>
              <a:gd name="connsiteY92" fmla="*/ 4815024 h 5144650"/>
              <a:gd name="connsiteX93" fmla="*/ 2466665 w 2621065"/>
              <a:gd name="connsiteY93" fmla="*/ 4853969 h 5144650"/>
              <a:gd name="connsiteX94" fmla="*/ 2469772 w 2621065"/>
              <a:gd name="connsiteY94" fmla="*/ 4906386 h 5144650"/>
              <a:gd name="connsiteX95" fmla="*/ 2485381 w 2621065"/>
              <a:gd name="connsiteY95" fmla="*/ 4916393 h 5144650"/>
              <a:gd name="connsiteX96" fmla="*/ 2494775 w 2621065"/>
              <a:gd name="connsiteY96" fmla="*/ 4928363 h 5144650"/>
              <a:gd name="connsiteX97" fmla="*/ 2503199 w 2621065"/>
              <a:gd name="connsiteY97" fmla="*/ 4925898 h 5144650"/>
              <a:gd name="connsiteX98" fmla="*/ 2517652 w 2621065"/>
              <a:gd name="connsiteY98" fmla="*/ 4937733 h 5144650"/>
              <a:gd name="connsiteX99" fmla="*/ 2527697 w 2621065"/>
              <a:gd name="connsiteY99" fmla="*/ 4958461 h 5144650"/>
              <a:gd name="connsiteX100" fmla="*/ 2567995 w 2621065"/>
              <a:gd name="connsiteY100" fmla="*/ 5062892 h 5144650"/>
              <a:gd name="connsiteX101" fmla="*/ 2596347 w 2621065"/>
              <a:gd name="connsiteY101" fmla="*/ 5121988 h 5144650"/>
              <a:gd name="connsiteX102" fmla="*/ 2613775 w 2621065"/>
              <a:gd name="connsiteY102" fmla="*/ 5139128 h 5144650"/>
              <a:gd name="connsiteX103" fmla="*/ 2621065 w 2621065"/>
              <a:gd name="connsiteY103" fmla="*/ 5144650 h 5144650"/>
              <a:gd name="connsiteX104" fmla="*/ 0 w 2621065"/>
              <a:gd name="connsiteY104" fmla="*/ 5144650 h 5144650"/>
              <a:gd name="connsiteX105" fmla="*/ 0 w 2621065"/>
              <a:gd name="connsiteY105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57078 w 2621065"/>
              <a:gd name="connsiteY80" fmla="*/ 3885992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07160 h 5144650"/>
              <a:gd name="connsiteX80" fmla="*/ 1857078 w 2621065"/>
              <a:gd name="connsiteY80" fmla="*/ 3885992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57078 w 2621065"/>
              <a:gd name="connsiteY79" fmla="*/ 3885992 h 5144650"/>
              <a:gd name="connsiteX80" fmla="*/ 1923433 w 2621065"/>
              <a:gd name="connsiteY80" fmla="*/ 3982033 h 5144650"/>
              <a:gd name="connsiteX81" fmla="*/ 1980841 w 2621065"/>
              <a:gd name="connsiteY81" fmla="*/ 4057389 h 5144650"/>
              <a:gd name="connsiteX82" fmla="*/ 2024665 w 2621065"/>
              <a:gd name="connsiteY82" fmla="*/ 4118801 h 5144650"/>
              <a:gd name="connsiteX83" fmla="*/ 2072486 w 2621065"/>
              <a:gd name="connsiteY83" fmla="*/ 4180983 h 5144650"/>
              <a:gd name="connsiteX84" fmla="*/ 2102842 w 2621065"/>
              <a:gd name="connsiteY84" fmla="*/ 4242051 h 5144650"/>
              <a:gd name="connsiteX85" fmla="*/ 2090319 w 2621065"/>
              <a:gd name="connsiteY85" fmla="*/ 4351530 h 5144650"/>
              <a:gd name="connsiteX86" fmla="*/ 2109385 w 2621065"/>
              <a:gd name="connsiteY86" fmla="*/ 4438467 h 5144650"/>
              <a:gd name="connsiteX87" fmla="*/ 2204194 w 2621065"/>
              <a:gd name="connsiteY87" fmla="*/ 4542946 h 5144650"/>
              <a:gd name="connsiteX88" fmla="*/ 2237258 w 2621065"/>
              <a:gd name="connsiteY88" fmla="*/ 4638702 h 5144650"/>
              <a:gd name="connsiteX89" fmla="*/ 2313109 w 2621065"/>
              <a:gd name="connsiteY89" fmla="*/ 4699429 h 5144650"/>
              <a:gd name="connsiteX90" fmla="*/ 2437986 w 2621065"/>
              <a:gd name="connsiteY90" fmla="*/ 4815024 h 5144650"/>
              <a:gd name="connsiteX91" fmla="*/ 2466665 w 2621065"/>
              <a:gd name="connsiteY91" fmla="*/ 4853969 h 5144650"/>
              <a:gd name="connsiteX92" fmla="*/ 2469772 w 2621065"/>
              <a:gd name="connsiteY92" fmla="*/ 4906386 h 5144650"/>
              <a:gd name="connsiteX93" fmla="*/ 2485381 w 2621065"/>
              <a:gd name="connsiteY93" fmla="*/ 4916393 h 5144650"/>
              <a:gd name="connsiteX94" fmla="*/ 2494775 w 2621065"/>
              <a:gd name="connsiteY94" fmla="*/ 4928363 h 5144650"/>
              <a:gd name="connsiteX95" fmla="*/ 2503199 w 2621065"/>
              <a:gd name="connsiteY95" fmla="*/ 4925898 h 5144650"/>
              <a:gd name="connsiteX96" fmla="*/ 2517652 w 2621065"/>
              <a:gd name="connsiteY96" fmla="*/ 4937733 h 5144650"/>
              <a:gd name="connsiteX97" fmla="*/ 2527697 w 2621065"/>
              <a:gd name="connsiteY97" fmla="*/ 4958461 h 5144650"/>
              <a:gd name="connsiteX98" fmla="*/ 2567995 w 2621065"/>
              <a:gd name="connsiteY98" fmla="*/ 5062892 h 5144650"/>
              <a:gd name="connsiteX99" fmla="*/ 2596347 w 2621065"/>
              <a:gd name="connsiteY99" fmla="*/ 5121988 h 5144650"/>
              <a:gd name="connsiteX100" fmla="*/ 2613775 w 2621065"/>
              <a:gd name="connsiteY100" fmla="*/ 5139128 h 5144650"/>
              <a:gd name="connsiteX101" fmla="*/ 2621065 w 2621065"/>
              <a:gd name="connsiteY101" fmla="*/ 5144650 h 5144650"/>
              <a:gd name="connsiteX102" fmla="*/ 0 w 2621065"/>
              <a:gd name="connsiteY102" fmla="*/ 5144650 h 5144650"/>
              <a:gd name="connsiteX103" fmla="*/ 0 w 2621065"/>
              <a:gd name="connsiteY103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313109 w 2621065"/>
              <a:gd name="connsiteY88" fmla="*/ 4699429 h 5144650"/>
              <a:gd name="connsiteX89" fmla="*/ 2437986 w 2621065"/>
              <a:gd name="connsiteY89" fmla="*/ 4815024 h 5144650"/>
              <a:gd name="connsiteX90" fmla="*/ 2466665 w 2621065"/>
              <a:gd name="connsiteY90" fmla="*/ 4853969 h 5144650"/>
              <a:gd name="connsiteX91" fmla="*/ 2469772 w 2621065"/>
              <a:gd name="connsiteY91" fmla="*/ 4906386 h 5144650"/>
              <a:gd name="connsiteX92" fmla="*/ 2485381 w 2621065"/>
              <a:gd name="connsiteY92" fmla="*/ 4916393 h 5144650"/>
              <a:gd name="connsiteX93" fmla="*/ 2494775 w 2621065"/>
              <a:gd name="connsiteY93" fmla="*/ 4928363 h 5144650"/>
              <a:gd name="connsiteX94" fmla="*/ 2503199 w 2621065"/>
              <a:gd name="connsiteY94" fmla="*/ 4925898 h 5144650"/>
              <a:gd name="connsiteX95" fmla="*/ 2517652 w 2621065"/>
              <a:gd name="connsiteY95" fmla="*/ 4937733 h 5144650"/>
              <a:gd name="connsiteX96" fmla="*/ 2527697 w 2621065"/>
              <a:gd name="connsiteY96" fmla="*/ 4958461 h 5144650"/>
              <a:gd name="connsiteX97" fmla="*/ 2567995 w 2621065"/>
              <a:gd name="connsiteY97" fmla="*/ 5062892 h 5144650"/>
              <a:gd name="connsiteX98" fmla="*/ 2596347 w 2621065"/>
              <a:gd name="connsiteY98" fmla="*/ 5121988 h 5144650"/>
              <a:gd name="connsiteX99" fmla="*/ 2613775 w 2621065"/>
              <a:gd name="connsiteY99" fmla="*/ 5139128 h 5144650"/>
              <a:gd name="connsiteX100" fmla="*/ 2621065 w 2621065"/>
              <a:gd name="connsiteY100" fmla="*/ 5144650 h 5144650"/>
              <a:gd name="connsiteX101" fmla="*/ 0 w 2621065"/>
              <a:gd name="connsiteY101" fmla="*/ 5144650 h 5144650"/>
              <a:gd name="connsiteX102" fmla="*/ 0 w 2621065"/>
              <a:gd name="connsiteY102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437986 w 2621065"/>
              <a:gd name="connsiteY88" fmla="*/ 481502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96014 w 2621065"/>
              <a:gd name="connsiteY87" fmla="*/ 4609323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97520 w 2621065"/>
              <a:gd name="connsiteY85" fmla="*/ 4467846 h 5144650"/>
              <a:gd name="connsiteX86" fmla="*/ 2204194 w 2621065"/>
              <a:gd name="connsiteY86" fmla="*/ 4542946 h 5144650"/>
              <a:gd name="connsiteX87" fmla="*/ 2296014 w 2621065"/>
              <a:gd name="connsiteY87" fmla="*/ 4609323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621065" h="5144650">
                <a:moveTo>
                  <a:pt x="0" y="0"/>
                </a:moveTo>
                <a:lnTo>
                  <a:pt x="245438" y="268808"/>
                </a:lnTo>
                <a:lnTo>
                  <a:pt x="252687" y="292650"/>
                </a:lnTo>
                <a:lnTo>
                  <a:pt x="270361" y="304212"/>
                </a:lnTo>
                <a:cubicBezTo>
                  <a:pt x="273529" y="310126"/>
                  <a:pt x="273234" y="316860"/>
                  <a:pt x="272327" y="324001"/>
                </a:cubicBezTo>
                <a:cubicBezTo>
                  <a:pt x="272244" y="325072"/>
                  <a:pt x="272160" y="326143"/>
                  <a:pt x="272077" y="327214"/>
                </a:cubicBezTo>
                <a:lnTo>
                  <a:pt x="295110" y="357098"/>
                </a:lnTo>
                <a:lnTo>
                  <a:pt x="296727" y="371749"/>
                </a:lnTo>
                <a:cubicBezTo>
                  <a:pt x="307880" y="397452"/>
                  <a:pt x="336849" y="412373"/>
                  <a:pt x="332716" y="440404"/>
                </a:cubicBezTo>
                <a:cubicBezTo>
                  <a:pt x="334711" y="448819"/>
                  <a:pt x="338212" y="455052"/>
                  <a:pt x="342633" y="459903"/>
                </a:cubicBezTo>
                <a:lnTo>
                  <a:pt x="357304" y="470524"/>
                </a:lnTo>
                <a:lnTo>
                  <a:pt x="366064" y="467634"/>
                </a:lnTo>
                <a:lnTo>
                  <a:pt x="372502" y="477374"/>
                </a:lnTo>
                <a:lnTo>
                  <a:pt x="375501" y="478682"/>
                </a:lnTo>
                <a:cubicBezTo>
                  <a:pt x="383272" y="491970"/>
                  <a:pt x="403866" y="531500"/>
                  <a:pt x="419128" y="557106"/>
                </a:cubicBezTo>
                <a:cubicBezTo>
                  <a:pt x="439248" y="581985"/>
                  <a:pt x="451401" y="588102"/>
                  <a:pt x="467073" y="632313"/>
                </a:cubicBezTo>
                <a:cubicBezTo>
                  <a:pt x="479664" y="694967"/>
                  <a:pt x="495907" y="682399"/>
                  <a:pt x="490229" y="751490"/>
                </a:cubicBezTo>
                <a:cubicBezTo>
                  <a:pt x="499208" y="732249"/>
                  <a:pt x="513168" y="781653"/>
                  <a:pt x="516935" y="799823"/>
                </a:cubicBezTo>
                <a:cubicBezTo>
                  <a:pt x="520991" y="859493"/>
                  <a:pt x="569045" y="820005"/>
                  <a:pt x="542847" y="848761"/>
                </a:cubicBezTo>
                <a:cubicBezTo>
                  <a:pt x="562656" y="881830"/>
                  <a:pt x="526272" y="969168"/>
                  <a:pt x="572074" y="958725"/>
                </a:cubicBezTo>
                <a:cubicBezTo>
                  <a:pt x="597644" y="999777"/>
                  <a:pt x="577323" y="1011573"/>
                  <a:pt x="620598" y="1033391"/>
                </a:cubicBezTo>
                <a:cubicBezTo>
                  <a:pt x="630696" y="1059064"/>
                  <a:pt x="633259" y="1106766"/>
                  <a:pt x="632660" y="1112764"/>
                </a:cubicBezTo>
                <a:lnTo>
                  <a:pt x="634562" y="1113550"/>
                </a:lnTo>
                <a:cubicBezTo>
                  <a:pt x="640098" y="1119137"/>
                  <a:pt x="641169" y="1124274"/>
                  <a:pt x="640269" y="1129199"/>
                </a:cubicBezTo>
                <a:lnTo>
                  <a:pt x="637728" y="1135143"/>
                </a:lnTo>
                <a:lnTo>
                  <a:pt x="687640" y="1174841"/>
                </a:lnTo>
                <a:lnTo>
                  <a:pt x="724323" y="1244103"/>
                </a:lnTo>
                <a:cubicBezTo>
                  <a:pt x="726461" y="1255968"/>
                  <a:pt x="729249" y="1267984"/>
                  <a:pt x="732765" y="1279809"/>
                </a:cubicBezTo>
                <a:lnTo>
                  <a:pt x="735243" y="1286495"/>
                </a:lnTo>
                <a:lnTo>
                  <a:pt x="735618" y="1286424"/>
                </a:lnTo>
                <a:cubicBezTo>
                  <a:pt x="736846" y="1287437"/>
                  <a:pt x="737921" y="1289470"/>
                  <a:pt x="738875" y="1293066"/>
                </a:cubicBezTo>
                <a:lnTo>
                  <a:pt x="739767" y="1298687"/>
                </a:lnTo>
                <a:lnTo>
                  <a:pt x="744578" y="1311657"/>
                </a:lnTo>
                <a:lnTo>
                  <a:pt x="748379" y="1314753"/>
                </a:lnTo>
                <a:lnTo>
                  <a:pt x="752978" y="1314010"/>
                </a:lnTo>
                <a:lnTo>
                  <a:pt x="752978" y="1315472"/>
                </a:lnTo>
                <a:cubicBezTo>
                  <a:pt x="749424" y="1328629"/>
                  <a:pt x="740370" y="1337267"/>
                  <a:pt x="772880" y="1332740"/>
                </a:cubicBezTo>
                <a:cubicBezTo>
                  <a:pt x="769449" y="1360171"/>
                  <a:pt x="788120" y="1354435"/>
                  <a:pt x="805255" y="1379426"/>
                </a:cubicBezTo>
                <a:cubicBezTo>
                  <a:pt x="820018" y="1405268"/>
                  <a:pt x="847469" y="1452732"/>
                  <a:pt x="861455" y="1487793"/>
                </a:cubicBezTo>
                <a:cubicBezTo>
                  <a:pt x="860472" y="1529583"/>
                  <a:pt x="873198" y="1558240"/>
                  <a:pt x="889172" y="1589794"/>
                </a:cubicBezTo>
                <a:cubicBezTo>
                  <a:pt x="901837" y="1624879"/>
                  <a:pt x="918553" y="1656375"/>
                  <a:pt x="937443" y="1698307"/>
                </a:cubicBezTo>
                <a:lnTo>
                  <a:pt x="974458" y="1768464"/>
                </a:lnTo>
                <a:lnTo>
                  <a:pt x="1013480" y="1853903"/>
                </a:lnTo>
                <a:lnTo>
                  <a:pt x="1031382" y="1948177"/>
                </a:lnTo>
                <a:cubicBezTo>
                  <a:pt x="1065794" y="1983780"/>
                  <a:pt x="1017975" y="2014601"/>
                  <a:pt x="1031611" y="2064126"/>
                </a:cubicBezTo>
                <a:cubicBezTo>
                  <a:pt x="1011441" y="2152960"/>
                  <a:pt x="1051780" y="2170768"/>
                  <a:pt x="1043751" y="2210534"/>
                </a:cubicBezTo>
                <a:cubicBezTo>
                  <a:pt x="1047718" y="2261633"/>
                  <a:pt x="1043420" y="2260757"/>
                  <a:pt x="1055412" y="2309009"/>
                </a:cubicBezTo>
                <a:cubicBezTo>
                  <a:pt x="1065957" y="2376047"/>
                  <a:pt x="1080662" y="2371020"/>
                  <a:pt x="1077288" y="2438335"/>
                </a:cubicBezTo>
                <a:cubicBezTo>
                  <a:pt x="1117396" y="2455794"/>
                  <a:pt x="1082533" y="2452352"/>
                  <a:pt x="1095035" y="2483804"/>
                </a:cubicBezTo>
                <a:cubicBezTo>
                  <a:pt x="1061853" y="2488858"/>
                  <a:pt x="1120109" y="2517457"/>
                  <a:pt x="1084874" y="2535656"/>
                </a:cubicBezTo>
                <a:cubicBezTo>
                  <a:pt x="1088269" y="2540805"/>
                  <a:pt x="1092665" y="2545220"/>
                  <a:pt x="1097340" y="2549509"/>
                </a:cubicBezTo>
                <a:lnTo>
                  <a:pt x="1099771" y="2551770"/>
                </a:lnTo>
                <a:lnTo>
                  <a:pt x="1103350" y="2563634"/>
                </a:lnTo>
                <a:lnTo>
                  <a:pt x="1112049" y="2563454"/>
                </a:lnTo>
                <a:lnTo>
                  <a:pt x="1127385" y="2601609"/>
                </a:lnTo>
                <a:cubicBezTo>
                  <a:pt x="1113460" y="2637696"/>
                  <a:pt x="1158915" y="2668604"/>
                  <a:pt x="1139861" y="2713894"/>
                </a:cubicBezTo>
                <a:cubicBezTo>
                  <a:pt x="1135736" y="2729724"/>
                  <a:pt x="1140589" y="2773668"/>
                  <a:pt x="1152243" y="2778897"/>
                </a:cubicBezTo>
                <a:cubicBezTo>
                  <a:pt x="1155466" y="2787425"/>
                  <a:pt x="1152635" y="2799266"/>
                  <a:pt x="1164665" y="2800172"/>
                </a:cubicBezTo>
                <a:cubicBezTo>
                  <a:pt x="1179331" y="2803170"/>
                  <a:pt x="1160739" y="2841509"/>
                  <a:pt x="1176824" y="2832181"/>
                </a:cubicBezTo>
                <a:cubicBezTo>
                  <a:pt x="1164161" y="2859250"/>
                  <a:pt x="1195203" y="2868939"/>
                  <a:pt x="1204261" y="2886025"/>
                </a:cubicBezTo>
                <a:cubicBezTo>
                  <a:pt x="1217507" y="2920528"/>
                  <a:pt x="1243211" y="2992435"/>
                  <a:pt x="1256301" y="3039204"/>
                </a:cubicBezTo>
                <a:cubicBezTo>
                  <a:pt x="1264978" y="3073150"/>
                  <a:pt x="1260044" y="3127834"/>
                  <a:pt x="1282793" y="3166645"/>
                </a:cubicBezTo>
                <a:cubicBezTo>
                  <a:pt x="1304595" y="3193363"/>
                  <a:pt x="1317394" y="3226316"/>
                  <a:pt x="1353529" y="3266459"/>
                </a:cubicBezTo>
                <a:cubicBezTo>
                  <a:pt x="1399246" y="3301093"/>
                  <a:pt x="1431707" y="3283631"/>
                  <a:pt x="1443501" y="3351404"/>
                </a:cubicBezTo>
                <a:cubicBezTo>
                  <a:pt x="1476611" y="3383947"/>
                  <a:pt x="1480437" y="3422250"/>
                  <a:pt x="1502378" y="3451792"/>
                </a:cubicBezTo>
                <a:cubicBezTo>
                  <a:pt x="1529852" y="3487829"/>
                  <a:pt x="1579951" y="3532847"/>
                  <a:pt x="1608347" y="3567627"/>
                </a:cubicBezTo>
                <a:cubicBezTo>
                  <a:pt x="1624615" y="3589596"/>
                  <a:pt x="1671830" y="3654562"/>
                  <a:pt x="1672750" y="3660473"/>
                </a:cubicBezTo>
                <a:lnTo>
                  <a:pt x="1674801" y="3660727"/>
                </a:lnTo>
                <a:cubicBezTo>
                  <a:pt x="1681591" y="3664628"/>
                  <a:pt x="1683921" y="3669274"/>
                  <a:pt x="1684280" y="3674236"/>
                </a:cubicBezTo>
                <a:lnTo>
                  <a:pt x="1683297" y="3680606"/>
                </a:lnTo>
                <a:lnTo>
                  <a:pt x="1688840" y="3690943"/>
                </a:lnTo>
                <a:lnTo>
                  <a:pt x="1697179" y="3714191"/>
                </a:lnTo>
                <a:cubicBezTo>
                  <a:pt x="1717721" y="3731428"/>
                  <a:pt x="1792260" y="3780041"/>
                  <a:pt x="1812095" y="3794363"/>
                </a:cubicBezTo>
                <a:lnTo>
                  <a:pt x="1816185" y="3800123"/>
                </a:lnTo>
                <a:lnTo>
                  <a:pt x="1816532" y="3799958"/>
                </a:lnTo>
                <a:cubicBezTo>
                  <a:pt x="1817981" y="3800606"/>
                  <a:pt x="1819537" y="3802274"/>
                  <a:pt x="1821367" y="3805472"/>
                </a:cubicBezTo>
                <a:lnTo>
                  <a:pt x="1823645" y="3810629"/>
                </a:lnTo>
                <a:lnTo>
                  <a:pt x="1831583" y="3821804"/>
                </a:lnTo>
                <a:lnTo>
                  <a:pt x="1857078" y="3885992"/>
                </a:lnTo>
                <a:cubicBezTo>
                  <a:pt x="1870925" y="3912689"/>
                  <a:pt x="1904030" y="3944898"/>
                  <a:pt x="1923433" y="3982033"/>
                </a:cubicBezTo>
                <a:cubicBezTo>
                  <a:pt x="1932954" y="4022380"/>
                  <a:pt x="1957377" y="4031327"/>
                  <a:pt x="1980841" y="4057389"/>
                </a:cubicBezTo>
                <a:cubicBezTo>
                  <a:pt x="1978839" y="4101894"/>
                  <a:pt x="2006008" y="4111963"/>
                  <a:pt x="2024665" y="4118801"/>
                </a:cubicBezTo>
                <a:lnTo>
                  <a:pt x="2072486" y="4180983"/>
                </a:lnTo>
                <a:lnTo>
                  <a:pt x="2102842" y="4242051"/>
                </a:lnTo>
                <a:lnTo>
                  <a:pt x="2090319" y="4351530"/>
                </a:lnTo>
                <a:cubicBezTo>
                  <a:pt x="2089688" y="4357705"/>
                  <a:pt x="2200335" y="4461482"/>
                  <a:pt x="2197520" y="4467846"/>
                </a:cubicBezTo>
                <a:cubicBezTo>
                  <a:pt x="2239949" y="4492943"/>
                  <a:pt x="2178502" y="4499026"/>
                  <a:pt x="2204194" y="4542946"/>
                </a:cubicBezTo>
                <a:cubicBezTo>
                  <a:pt x="2219385" y="4595904"/>
                  <a:pt x="2280978" y="4565135"/>
                  <a:pt x="2296014" y="4609323"/>
                </a:cubicBezTo>
                <a:cubicBezTo>
                  <a:pt x="2334979" y="4654669"/>
                  <a:pt x="2311617" y="4683666"/>
                  <a:pt x="2349851" y="4719544"/>
                </a:cubicBezTo>
                <a:cubicBezTo>
                  <a:pt x="2393277" y="4725733"/>
                  <a:pt x="2446606" y="4827088"/>
                  <a:pt x="2466665" y="4853969"/>
                </a:cubicBezTo>
                <a:cubicBezTo>
                  <a:pt x="2435625" y="4867556"/>
                  <a:pt x="2499515" y="4879650"/>
                  <a:pt x="2469772" y="4906386"/>
                </a:cubicBezTo>
                <a:cubicBezTo>
                  <a:pt x="2474368" y="4910433"/>
                  <a:pt x="2479754" y="4913508"/>
                  <a:pt x="2485381" y="4916393"/>
                </a:cubicBezTo>
                <a:lnTo>
                  <a:pt x="2494775" y="4928363"/>
                </a:lnTo>
                <a:lnTo>
                  <a:pt x="2503199" y="4925898"/>
                </a:lnTo>
                <a:lnTo>
                  <a:pt x="2517652" y="4937733"/>
                </a:lnTo>
                <a:cubicBezTo>
                  <a:pt x="2522042" y="4943002"/>
                  <a:pt x="2525578" y="4949649"/>
                  <a:pt x="2527697" y="4958461"/>
                </a:cubicBezTo>
                <a:cubicBezTo>
                  <a:pt x="2523186" y="4996747"/>
                  <a:pt x="2575192" y="5014427"/>
                  <a:pt x="2567995" y="5062892"/>
                </a:cubicBezTo>
                <a:cubicBezTo>
                  <a:pt x="2567947" y="5079163"/>
                  <a:pt x="2583689" y="5120039"/>
                  <a:pt x="2596347" y="5121988"/>
                </a:cubicBezTo>
                <a:cubicBezTo>
                  <a:pt x="2601622" y="5129320"/>
                  <a:pt x="2601836" y="5141425"/>
                  <a:pt x="2613775" y="5139128"/>
                </a:cubicBezTo>
                <a:lnTo>
                  <a:pt x="2621065" y="5144650"/>
                </a:lnTo>
                <a:lnTo>
                  <a:pt x="0" y="5144650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54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CEDE2E-C8CD-424B-A0AB-9CDDD3A4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AEC738E-E912-420C-B0E2-17A69DF32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5620" y="0"/>
            <a:ext cx="11816380" cy="6858000"/>
          </a:xfrm>
          <a:custGeom>
            <a:avLst/>
            <a:gdLst>
              <a:gd name="connsiteX0" fmla="*/ 8367 w 11816380"/>
              <a:gd name="connsiteY0" fmla="*/ 6848079 h 6858000"/>
              <a:gd name="connsiteX1" fmla="*/ 946 w 11816380"/>
              <a:gd name="connsiteY1" fmla="*/ 6858000 h 6858000"/>
              <a:gd name="connsiteX2" fmla="*/ 0 w 11816380"/>
              <a:gd name="connsiteY2" fmla="*/ 6858000 h 6858000"/>
              <a:gd name="connsiteX3" fmla="*/ 8008701 w 11816380"/>
              <a:gd name="connsiteY3" fmla="*/ 0 h 6858000"/>
              <a:gd name="connsiteX4" fmla="*/ 11816380 w 11816380"/>
              <a:gd name="connsiteY4" fmla="*/ 0 h 6858000"/>
              <a:gd name="connsiteX5" fmla="*/ 11816380 w 11816380"/>
              <a:gd name="connsiteY5" fmla="*/ 6858000 h 6858000"/>
              <a:gd name="connsiteX6" fmla="*/ 12879 w 11816380"/>
              <a:gd name="connsiteY6" fmla="*/ 6858000 h 6858000"/>
              <a:gd name="connsiteX7" fmla="*/ 185257 w 11816380"/>
              <a:gd name="connsiteY7" fmla="*/ 6681490 h 6858000"/>
              <a:gd name="connsiteX8" fmla="*/ 349627 w 11816380"/>
              <a:gd name="connsiteY8" fmla="*/ 6491141 h 6858000"/>
              <a:gd name="connsiteX9" fmla="*/ 435850 w 11816380"/>
              <a:gd name="connsiteY9" fmla="*/ 6356175 h 6858000"/>
              <a:gd name="connsiteX10" fmla="*/ 513949 w 11816380"/>
              <a:gd name="connsiteY10" fmla="*/ 6236376 h 6858000"/>
              <a:gd name="connsiteX11" fmla="*/ 644725 w 11816380"/>
              <a:gd name="connsiteY11" fmla="*/ 6047133 h 6858000"/>
              <a:gd name="connsiteX12" fmla="*/ 755864 w 11816380"/>
              <a:gd name="connsiteY12" fmla="*/ 5875377 h 6858000"/>
              <a:gd name="connsiteX13" fmla="*/ 805295 w 11816380"/>
              <a:gd name="connsiteY13" fmla="*/ 5828953 h 6858000"/>
              <a:gd name="connsiteX14" fmla="*/ 854705 w 11816380"/>
              <a:gd name="connsiteY14" fmla="*/ 5795741 h 6858000"/>
              <a:gd name="connsiteX15" fmla="*/ 864711 w 11816380"/>
              <a:gd name="connsiteY15" fmla="*/ 5789123 h 6858000"/>
              <a:gd name="connsiteX16" fmla="*/ 915038 w 11816380"/>
              <a:gd name="connsiteY16" fmla="*/ 5676299 h 6858000"/>
              <a:gd name="connsiteX17" fmla="*/ 891159 w 11816380"/>
              <a:gd name="connsiteY17" fmla="*/ 5752283 h 6858000"/>
              <a:gd name="connsiteX18" fmla="*/ 891423 w 11816380"/>
              <a:gd name="connsiteY18" fmla="*/ 5752392 h 6858000"/>
              <a:gd name="connsiteX19" fmla="*/ 933153 w 11816380"/>
              <a:gd name="connsiteY19" fmla="*/ 5622359 h 6858000"/>
              <a:gd name="connsiteX20" fmla="*/ 988982 w 11816380"/>
              <a:gd name="connsiteY20" fmla="*/ 5555854 h 6858000"/>
              <a:gd name="connsiteX21" fmla="*/ 1027589 w 11816380"/>
              <a:gd name="connsiteY21" fmla="*/ 5528213 h 6858000"/>
              <a:gd name="connsiteX22" fmla="*/ 1049768 w 11816380"/>
              <a:gd name="connsiteY22" fmla="*/ 5510295 h 6858000"/>
              <a:gd name="connsiteX23" fmla="*/ 1086224 w 11816380"/>
              <a:gd name="connsiteY23" fmla="*/ 5455516 h 6858000"/>
              <a:gd name="connsiteX24" fmla="*/ 1219479 w 11816380"/>
              <a:gd name="connsiteY24" fmla="*/ 5343472 h 6858000"/>
              <a:gd name="connsiteX25" fmla="*/ 1313068 w 11816380"/>
              <a:gd name="connsiteY25" fmla="*/ 5275221 h 6858000"/>
              <a:gd name="connsiteX26" fmla="*/ 1370857 w 11816380"/>
              <a:gd name="connsiteY26" fmla="*/ 5250801 h 6858000"/>
              <a:gd name="connsiteX27" fmla="*/ 1383927 w 11816380"/>
              <a:gd name="connsiteY27" fmla="*/ 5241501 h 6858000"/>
              <a:gd name="connsiteX28" fmla="*/ 1389964 w 11816380"/>
              <a:gd name="connsiteY28" fmla="*/ 5235966 h 6858000"/>
              <a:gd name="connsiteX29" fmla="*/ 1436180 w 11816380"/>
              <a:gd name="connsiteY29" fmla="*/ 5191057 h 6858000"/>
              <a:gd name="connsiteX30" fmla="*/ 1462293 w 11816380"/>
              <a:gd name="connsiteY30" fmla="*/ 5172481 h 6858000"/>
              <a:gd name="connsiteX31" fmla="*/ 1471185 w 11816380"/>
              <a:gd name="connsiteY31" fmla="*/ 5172057 h 6858000"/>
              <a:gd name="connsiteX32" fmla="*/ 1484305 w 11816380"/>
              <a:gd name="connsiteY32" fmla="*/ 5160542 h 6858000"/>
              <a:gd name="connsiteX33" fmla="*/ 1554881 w 11816380"/>
              <a:gd name="connsiteY33" fmla="*/ 5084696 h 6858000"/>
              <a:gd name="connsiteX34" fmla="*/ 1636417 w 11816380"/>
              <a:gd name="connsiteY34" fmla="*/ 5001825 h 6858000"/>
              <a:gd name="connsiteX35" fmla="*/ 1660648 w 11816380"/>
              <a:gd name="connsiteY35" fmla="*/ 4950880 h 6858000"/>
              <a:gd name="connsiteX36" fmla="*/ 1706248 w 11816380"/>
              <a:gd name="connsiteY36" fmla="*/ 4843347 h 6858000"/>
              <a:gd name="connsiteX37" fmla="*/ 1710144 w 11816380"/>
              <a:gd name="connsiteY37" fmla="*/ 4829405 h 6858000"/>
              <a:gd name="connsiteX38" fmla="*/ 1719000 w 11816380"/>
              <a:gd name="connsiteY38" fmla="*/ 4829676 h 6858000"/>
              <a:gd name="connsiteX39" fmla="*/ 1733138 w 11816380"/>
              <a:gd name="connsiteY39" fmla="*/ 4813339 h 6858000"/>
              <a:gd name="connsiteX40" fmla="*/ 1778821 w 11816380"/>
              <a:gd name="connsiteY40" fmla="*/ 4805218 h 6858000"/>
              <a:gd name="connsiteX41" fmla="*/ 1800963 w 11816380"/>
              <a:gd name="connsiteY41" fmla="*/ 4763797 h 6858000"/>
              <a:gd name="connsiteX42" fmla="*/ 1810119 w 11816380"/>
              <a:gd name="connsiteY42" fmla="*/ 4737383 h 6858000"/>
              <a:gd name="connsiteX43" fmla="*/ 1827836 w 11816380"/>
              <a:gd name="connsiteY43" fmla="*/ 4724888 h 6858000"/>
              <a:gd name="connsiteX44" fmla="*/ 1833582 w 11816380"/>
              <a:gd name="connsiteY44" fmla="*/ 4707016 h 6858000"/>
              <a:gd name="connsiteX45" fmla="*/ 1918415 w 11816380"/>
              <a:gd name="connsiteY45" fmla="*/ 4635645 h 6858000"/>
              <a:gd name="connsiteX46" fmla="*/ 1931685 w 11816380"/>
              <a:gd name="connsiteY46" fmla="*/ 4624502 h 6858000"/>
              <a:gd name="connsiteX47" fmla="*/ 1935030 w 11816380"/>
              <a:gd name="connsiteY47" fmla="*/ 4613163 h 6858000"/>
              <a:gd name="connsiteX48" fmla="*/ 1952342 w 11816380"/>
              <a:gd name="connsiteY48" fmla="*/ 4594063 h 6858000"/>
              <a:gd name="connsiteX49" fmla="*/ 1961790 w 11816380"/>
              <a:gd name="connsiteY49" fmla="*/ 4592968 h 6858000"/>
              <a:gd name="connsiteX50" fmla="*/ 1960579 w 11816380"/>
              <a:gd name="connsiteY50" fmla="*/ 4588653 h 6858000"/>
              <a:gd name="connsiteX51" fmla="*/ 2030023 w 11816380"/>
              <a:gd name="connsiteY51" fmla="*/ 4496718 h 6858000"/>
              <a:gd name="connsiteX52" fmla="*/ 2042051 w 11816380"/>
              <a:gd name="connsiteY52" fmla="*/ 4481148 h 6858000"/>
              <a:gd name="connsiteX53" fmla="*/ 2136989 w 11816380"/>
              <a:gd name="connsiteY53" fmla="*/ 4432859 h 6858000"/>
              <a:gd name="connsiteX54" fmla="*/ 2162370 w 11816380"/>
              <a:gd name="connsiteY54" fmla="*/ 4411168 h 6858000"/>
              <a:gd name="connsiteX55" fmla="*/ 2169275 w 11816380"/>
              <a:gd name="connsiteY55" fmla="*/ 4403806 h 6858000"/>
              <a:gd name="connsiteX56" fmla="*/ 2181740 w 11816380"/>
              <a:gd name="connsiteY56" fmla="*/ 4389325 h 6858000"/>
              <a:gd name="connsiteX57" fmla="*/ 2222578 w 11816380"/>
              <a:gd name="connsiteY57" fmla="*/ 4276352 h 6858000"/>
              <a:gd name="connsiteX58" fmla="*/ 2356968 w 11816380"/>
              <a:gd name="connsiteY58" fmla="*/ 4104655 h 6858000"/>
              <a:gd name="connsiteX59" fmla="*/ 2741875 w 11816380"/>
              <a:gd name="connsiteY59" fmla="*/ 3505835 h 6858000"/>
              <a:gd name="connsiteX60" fmla="*/ 2827910 w 11816380"/>
              <a:gd name="connsiteY60" fmla="*/ 3396765 h 6858000"/>
              <a:gd name="connsiteX61" fmla="*/ 2924580 w 11816380"/>
              <a:gd name="connsiteY61" fmla="*/ 3353018 h 6858000"/>
              <a:gd name="connsiteX62" fmla="*/ 3068218 w 11816380"/>
              <a:gd name="connsiteY62" fmla="*/ 3200632 h 6858000"/>
              <a:gd name="connsiteX63" fmla="*/ 3180481 w 11816380"/>
              <a:gd name="connsiteY63" fmla="*/ 3072491 h 6858000"/>
              <a:gd name="connsiteX64" fmla="*/ 3266384 w 11816380"/>
              <a:gd name="connsiteY64" fmla="*/ 3000345 h 6858000"/>
              <a:gd name="connsiteX65" fmla="*/ 3370119 w 11816380"/>
              <a:gd name="connsiteY65" fmla="*/ 2923806 h 6858000"/>
              <a:gd name="connsiteX66" fmla="*/ 3399194 w 11816380"/>
              <a:gd name="connsiteY66" fmla="*/ 2897238 h 6858000"/>
              <a:gd name="connsiteX67" fmla="*/ 3474985 w 11816380"/>
              <a:gd name="connsiteY67" fmla="*/ 2821875 h 6858000"/>
              <a:gd name="connsiteX68" fmla="*/ 3949309 w 11816380"/>
              <a:gd name="connsiteY68" fmla="*/ 2610411 h 6858000"/>
              <a:gd name="connsiteX69" fmla="*/ 4156139 w 11816380"/>
              <a:gd name="connsiteY69" fmla="*/ 2413665 h 6858000"/>
              <a:gd name="connsiteX70" fmla="*/ 4214917 w 11816380"/>
              <a:gd name="connsiteY70" fmla="*/ 2391331 h 6858000"/>
              <a:gd name="connsiteX71" fmla="*/ 4288005 w 11816380"/>
              <a:gd name="connsiteY71" fmla="*/ 2354999 h 6858000"/>
              <a:gd name="connsiteX72" fmla="*/ 4358061 w 11816380"/>
              <a:gd name="connsiteY72" fmla="*/ 2319819 h 6858000"/>
              <a:gd name="connsiteX73" fmla="*/ 4405052 w 11816380"/>
              <a:gd name="connsiteY73" fmla="*/ 2274688 h 6858000"/>
              <a:gd name="connsiteX74" fmla="*/ 4471333 w 11816380"/>
              <a:gd name="connsiteY74" fmla="*/ 2236968 h 6858000"/>
              <a:gd name="connsiteX75" fmla="*/ 4841095 w 11816380"/>
              <a:gd name="connsiteY75" fmla="*/ 1968135 h 6858000"/>
              <a:gd name="connsiteX76" fmla="*/ 5008479 w 11816380"/>
              <a:gd name="connsiteY76" fmla="*/ 1888679 h 6858000"/>
              <a:gd name="connsiteX77" fmla="*/ 5180683 w 11816380"/>
              <a:gd name="connsiteY77" fmla="*/ 1753061 h 6858000"/>
              <a:gd name="connsiteX78" fmla="*/ 5665116 w 11816380"/>
              <a:gd name="connsiteY78" fmla="*/ 1552454 h 6858000"/>
              <a:gd name="connsiteX79" fmla="*/ 6116480 w 11816380"/>
              <a:gd name="connsiteY79" fmla="*/ 1319724 h 6858000"/>
              <a:gd name="connsiteX80" fmla="*/ 6252872 w 11816380"/>
              <a:gd name="connsiteY80" fmla="*/ 1225617 h 6858000"/>
              <a:gd name="connsiteX81" fmla="*/ 6346295 w 11816380"/>
              <a:gd name="connsiteY81" fmla="*/ 1201230 h 6858000"/>
              <a:gd name="connsiteX82" fmla="*/ 6393706 w 11816380"/>
              <a:gd name="connsiteY82" fmla="*/ 1174911 h 6858000"/>
              <a:gd name="connsiteX83" fmla="*/ 6582798 w 11816380"/>
              <a:gd name="connsiteY83" fmla="*/ 1126130 h 6858000"/>
              <a:gd name="connsiteX84" fmla="*/ 6646379 w 11816380"/>
              <a:gd name="connsiteY84" fmla="*/ 1058806 h 6858000"/>
              <a:gd name="connsiteX85" fmla="*/ 6707073 w 11816380"/>
              <a:gd name="connsiteY85" fmla="*/ 972122 h 6858000"/>
              <a:gd name="connsiteX86" fmla="*/ 6998235 w 11816380"/>
              <a:gd name="connsiteY86" fmla="*/ 863403 h 6858000"/>
              <a:gd name="connsiteX87" fmla="*/ 7094498 w 11816380"/>
              <a:gd name="connsiteY87" fmla="*/ 808270 h 6858000"/>
              <a:gd name="connsiteX88" fmla="*/ 7151544 w 11816380"/>
              <a:gd name="connsiteY88" fmla="*/ 781198 h 6858000"/>
              <a:gd name="connsiteX89" fmla="*/ 7158731 w 11816380"/>
              <a:gd name="connsiteY89" fmla="*/ 781044 h 6858000"/>
              <a:gd name="connsiteX90" fmla="*/ 7274420 w 11816380"/>
              <a:gd name="connsiteY90" fmla="*/ 661941 h 6858000"/>
              <a:gd name="connsiteX91" fmla="*/ 7298271 w 11816380"/>
              <a:gd name="connsiteY91" fmla="*/ 649697 h 6858000"/>
              <a:gd name="connsiteX92" fmla="*/ 7401066 w 11816380"/>
              <a:gd name="connsiteY92" fmla="*/ 511127 h 6858000"/>
              <a:gd name="connsiteX93" fmla="*/ 7476746 w 11816380"/>
              <a:gd name="connsiteY93" fmla="*/ 449992 h 6858000"/>
              <a:gd name="connsiteX94" fmla="*/ 7593104 w 11816380"/>
              <a:gd name="connsiteY94" fmla="*/ 389139 h 6858000"/>
              <a:gd name="connsiteX95" fmla="*/ 7996473 w 11816380"/>
              <a:gd name="connsiteY95" fmla="*/ 124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11816380" h="6858000">
                <a:moveTo>
                  <a:pt x="8367" y="6848079"/>
                </a:moveTo>
                <a:lnTo>
                  <a:pt x="946" y="6858000"/>
                </a:lnTo>
                <a:lnTo>
                  <a:pt x="0" y="6858000"/>
                </a:lnTo>
                <a:close/>
                <a:moveTo>
                  <a:pt x="8008701" y="0"/>
                </a:moveTo>
                <a:lnTo>
                  <a:pt x="11816380" y="0"/>
                </a:lnTo>
                <a:lnTo>
                  <a:pt x="11816380" y="6858000"/>
                </a:lnTo>
                <a:lnTo>
                  <a:pt x="12879" y="6858000"/>
                </a:lnTo>
                <a:lnTo>
                  <a:pt x="185257" y="6681490"/>
                </a:lnTo>
                <a:lnTo>
                  <a:pt x="349627" y="6491141"/>
                </a:lnTo>
                <a:lnTo>
                  <a:pt x="435850" y="6356175"/>
                </a:lnTo>
                <a:lnTo>
                  <a:pt x="513949" y="6236376"/>
                </a:lnTo>
                <a:cubicBezTo>
                  <a:pt x="549141" y="6113665"/>
                  <a:pt x="589071" y="6135413"/>
                  <a:pt x="644725" y="6047133"/>
                </a:cubicBezTo>
                <a:cubicBezTo>
                  <a:pt x="712062" y="5950197"/>
                  <a:pt x="703016" y="6017252"/>
                  <a:pt x="755864" y="5875377"/>
                </a:cubicBezTo>
                <a:cubicBezTo>
                  <a:pt x="781231" y="5873328"/>
                  <a:pt x="793445" y="5858999"/>
                  <a:pt x="805295" y="5828953"/>
                </a:cubicBezTo>
                <a:cubicBezTo>
                  <a:pt x="822240" y="5805796"/>
                  <a:pt x="839845" y="5801743"/>
                  <a:pt x="854705" y="5795741"/>
                </a:cubicBezTo>
                <a:lnTo>
                  <a:pt x="864711" y="5789123"/>
                </a:lnTo>
                <a:lnTo>
                  <a:pt x="915038" y="5676299"/>
                </a:lnTo>
                <a:lnTo>
                  <a:pt x="891159" y="5752283"/>
                </a:lnTo>
                <a:cubicBezTo>
                  <a:pt x="891247" y="5752319"/>
                  <a:pt x="891334" y="5752355"/>
                  <a:pt x="891423" y="5752392"/>
                </a:cubicBezTo>
                <a:lnTo>
                  <a:pt x="933153" y="5622359"/>
                </a:lnTo>
                <a:cubicBezTo>
                  <a:pt x="957432" y="5594851"/>
                  <a:pt x="979837" y="5564309"/>
                  <a:pt x="988982" y="5555854"/>
                </a:cubicBezTo>
                <a:cubicBezTo>
                  <a:pt x="1014562" y="5557498"/>
                  <a:pt x="1014592" y="5540846"/>
                  <a:pt x="1027589" y="5528213"/>
                </a:cubicBezTo>
                <a:cubicBezTo>
                  <a:pt x="1040025" y="5531526"/>
                  <a:pt x="1052240" y="5522509"/>
                  <a:pt x="1049768" y="5510295"/>
                </a:cubicBezTo>
                <a:cubicBezTo>
                  <a:pt x="1028205" y="5493040"/>
                  <a:pt x="1093698" y="5472501"/>
                  <a:pt x="1086224" y="5455516"/>
                </a:cubicBezTo>
                <a:cubicBezTo>
                  <a:pt x="1109218" y="5435092"/>
                  <a:pt x="1218059" y="5379864"/>
                  <a:pt x="1219479" y="5343472"/>
                </a:cubicBezTo>
                <a:cubicBezTo>
                  <a:pt x="1262343" y="5297185"/>
                  <a:pt x="1291871" y="5290784"/>
                  <a:pt x="1313068" y="5275221"/>
                </a:cubicBezTo>
                <a:cubicBezTo>
                  <a:pt x="1338201" y="5263736"/>
                  <a:pt x="1316257" y="5288451"/>
                  <a:pt x="1370857" y="5250801"/>
                </a:cubicBezTo>
                <a:lnTo>
                  <a:pt x="1383927" y="5241501"/>
                </a:lnTo>
                <a:lnTo>
                  <a:pt x="1389964" y="5235966"/>
                </a:lnTo>
                <a:cubicBezTo>
                  <a:pt x="1405217" y="5221853"/>
                  <a:pt x="1420713" y="5207094"/>
                  <a:pt x="1436180" y="5191057"/>
                </a:cubicBezTo>
                <a:cubicBezTo>
                  <a:pt x="1447510" y="5179996"/>
                  <a:pt x="1455651" y="5174758"/>
                  <a:pt x="1462293" y="5172481"/>
                </a:cubicBezTo>
                <a:lnTo>
                  <a:pt x="1471185" y="5172057"/>
                </a:lnTo>
                <a:lnTo>
                  <a:pt x="1484305" y="5160542"/>
                </a:lnTo>
                <a:cubicBezTo>
                  <a:pt x="1521747" y="5126137"/>
                  <a:pt x="1556786" y="5090762"/>
                  <a:pt x="1554881" y="5084696"/>
                </a:cubicBezTo>
                <a:cubicBezTo>
                  <a:pt x="1582217" y="5063462"/>
                  <a:pt x="1607343" y="5003712"/>
                  <a:pt x="1636417" y="5001825"/>
                </a:cubicBezTo>
                <a:cubicBezTo>
                  <a:pt x="1616819" y="4983976"/>
                  <a:pt x="1670522" y="4974167"/>
                  <a:pt x="1660648" y="4950880"/>
                </a:cubicBezTo>
                <a:cubicBezTo>
                  <a:pt x="1672286" y="4924466"/>
                  <a:pt x="1699662" y="4862319"/>
                  <a:pt x="1706248" y="4843347"/>
                </a:cubicBezTo>
                <a:lnTo>
                  <a:pt x="1710144" y="4829405"/>
                </a:lnTo>
                <a:lnTo>
                  <a:pt x="1719000" y="4829676"/>
                </a:lnTo>
                <a:lnTo>
                  <a:pt x="1733138" y="4813339"/>
                </a:lnTo>
                <a:cubicBezTo>
                  <a:pt x="1743107" y="4809262"/>
                  <a:pt x="1767517" y="4813476"/>
                  <a:pt x="1778821" y="4805218"/>
                </a:cubicBezTo>
                <a:cubicBezTo>
                  <a:pt x="1799902" y="4784351"/>
                  <a:pt x="1786939" y="4756652"/>
                  <a:pt x="1800963" y="4763797"/>
                </a:cubicBezTo>
                <a:cubicBezTo>
                  <a:pt x="1799788" y="4753414"/>
                  <a:pt x="1803373" y="4744848"/>
                  <a:pt x="1810119" y="4737383"/>
                </a:cubicBezTo>
                <a:lnTo>
                  <a:pt x="1827836" y="4724888"/>
                </a:lnTo>
                <a:lnTo>
                  <a:pt x="1833582" y="4707016"/>
                </a:lnTo>
                <a:cubicBezTo>
                  <a:pt x="1848678" y="4692142"/>
                  <a:pt x="1902064" y="4649397"/>
                  <a:pt x="1918415" y="4635645"/>
                </a:cubicBezTo>
                <a:lnTo>
                  <a:pt x="1931685" y="4624502"/>
                </a:lnTo>
                <a:lnTo>
                  <a:pt x="1935030" y="4613163"/>
                </a:lnTo>
                <a:cubicBezTo>
                  <a:pt x="1938529" y="4604374"/>
                  <a:pt x="1943710" y="4597333"/>
                  <a:pt x="1952342" y="4594063"/>
                </a:cubicBezTo>
                <a:lnTo>
                  <a:pt x="1961790" y="4592968"/>
                </a:lnTo>
                <a:lnTo>
                  <a:pt x="1960579" y="4588653"/>
                </a:lnTo>
                <a:cubicBezTo>
                  <a:pt x="1971951" y="4572611"/>
                  <a:pt x="2016445" y="4514635"/>
                  <a:pt x="2030023" y="4496718"/>
                </a:cubicBezTo>
                <a:cubicBezTo>
                  <a:pt x="2037392" y="4499564"/>
                  <a:pt x="2039280" y="4485769"/>
                  <a:pt x="2042051" y="4481148"/>
                </a:cubicBezTo>
                <a:cubicBezTo>
                  <a:pt x="2059877" y="4470506"/>
                  <a:pt x="2114169" y="4446888"/>
                  <a:pt x="2136989" y="4432859"/>
                </a:cubicBezTo>
                <a:lnTo>
                  <a:pt x="2162370" y="4411168"/>
                </a:lnTo>
                <a:lnTo>
                  <a:pt x="2169275" y="4403806"/>
                </a:lnTo>
                <a:lnTo>
                  <a:pt x="2181740" y="4389325"/>
                </a:lnTo>
                <a:lnTo>
                  <a:pt x="2222578" y="4276352"/>
                </a:lnTo>
                <a:cubicBezTo>
                  <a:pt x="2234385" y="4218357"/>
                  <a:pt x="2266630" y="4150320"/>
                  <a:pt x="2356968" y="4104655"/>
                </a:cubicBezTo>
                <a:cubicBezTo>
                  <a:pt x="2558762" y="3959115"/>
                  <a:pt x="2648835" y="3578349"/>
                  <a:pt x="2741875" y="3505835"/>
                </a:cubicBezTo>
                <a:cubicBezTo>
                  <a:pt x="2766846" y="3430647"/>
                  <a:pt x="2753505" y="3521850"/>
                  <a:pt x="2827910" y="3396765"/>
                </a:cubicBezTo>
                <a:cubicBezTo>
                  <a:pt x="2839568" y="3397751"/>
                  <a:pt x="2911438" y="3354325"/>
                  <a:pt x="2924580" y="3353018"/>
                </a:cubicBezTo>
                <a:cubicBezTo>
                  <a:pt x="2998120" y="3313808"/>
                  <a:pt x="3048476" y="3247004"/>
                  <a:pt x="3068218" y="3200632"/>
                </a:cubicBezTo>
                <a:cubicBezTo>
                  <a:pt x="3101903" y="3153666"/>
                  <a:pt x="3139850" y="3111386"/>
                  <a:pt x="3180481" y="3072491"/>
                </a:cubicBezTo>
                <a:lnTo>
                  <a:pt x="3266384" y="3000345"/>
                </a:lnTo>
                <a:lnTo>
                  <a:pt x="3370119" y="2923806"/>
                </a:lnTo>
                <a:lnTo>
                  <a:pt x="3399194" y="2897238"/>
                </a:lnTo>
                <a:cubicBezTo>
                  <a:pt x="3440810" y="2862165"/>
                  <a:pt x="3435851" y="2856396"/>
                  <a:pt x="3474985" y="2821875"/>
                </a:cubicBezTo>
                <a:cubicBezTo>
                  <a:pt x="3570799" y="2755925"/>
                  <a:pt x="3837237" y="2678248"/>
                  <a:pt x="3949309" y="2610411"/>
                </a:cubicBezTo>
                <a:cubicBezTo>
                  <a:pt x="4042919" y="2538961"/>
                  <a:pt x="4112740" y="2516271"/>
                  <a:pt x="4156139" y="2413665"/>
                </a:cubicBezTo>
                <a:lnTo>
                  <a:pt x="4214917" y="2391331"/>
                </a:lnTo>
                <a:lnTo>
                  <a:pt x="4288005" y="2354999"/>
                </a:lnTo>
                <a:lnTo>
                  <a:pt x="4358061" y="2319819"/>
                </a:lnTo>
                <a:lnTo>
                  <a:pt x="4405052" y="2274688"/>
                </a:lnTo>
                <a:lnTo>
                  <a:pt x="4471333" y="2236968"/>
                </a:lnTo>
                <a:cubicBezTo>
                  <a:pt x="4542128" y="2157460"/>
                  <a:pt x="4751570" y="2026184"/>
                  <a:pt x="4841095" y="1968135"/>
                </a:cubicBezTo>
                <a:cubicBezTo>
                  <a:pt x="4930620" y="1910087"/>
                  <a:pt x="4924603" y="1946910"/>
                  <a:pt x="5008479" y="1888679"/>
                </a:cubicBezTo>
                <a:cubicBezTo>
                  <a:pt x="5037447" y="1831206"/>
                  <a:pt x="5108650" y="1768433"/>
                  <a:pt x="5180683" y="1753061"/>
                </a:cubicBezTo>
                <a:cubicBezTo>
                  <a:pt x="5306522" y="1654524"/>
                  <a:pt x="5563838" y="1570601"/>
                  <a:pt x="5665116" y="1552454"/>
                </a:cubicBezTo>
                <a:cubicBezTo>
                  <a:pt x="5806563" y="1481525"/>
                  <a:pt x="6022714" y="1376484"/>
                  <a:pt x="6116480" y="1319724"/>
                </a:cubicBezTo>
                <a:cubicBezTo>
                  <a:pt x="6210243" y="1262964"/>
                  <a:pt x="6170277" y="1255962"/>
                  <a:pt x="6252872" y="1225617"/>
                </a:cubicBezTo>
                <a:cubicBezTo>
                  <a:pt x="6344027" y="1204162"/>
                  <a:pt x="6255140" y="1222685"/>
                  <a:pt x="6346295" y="1201230"/>
                </a:cubicBezTo>
                <a:cubicBezTo>
                  <a:pt x="6359073" y="1188623"/>
                  <a:pt x="6384988" y="1179503"/>
                  <a:pt x="6393706" y="1174911"/>
                </a:cubicBezTo>
                <a:lnTo>
                  <a:pt x="6582798" y="1126130"/>
                </a:lnTo>
                <a:lnTo>
                  <a:pt x="6646379" y="1058806"/>
                </a:lnTo>
                <a:cubicBezTo>
                  <a:pt x="6690380" y="1016954"/>
                  <a:pt x="6670357" y="1012595"/>
                  <a:pt x="6707073" y="972122"/>
                </a:cubicBezTo>
                <a:cubicBezTo>
                  <a:pt x="6805050" y="966099"/>
                  <a:pt x="6905605" y="801792"/>
                  <a:pt x="6998235" y="863403"/>
                </a:cubicBezTo>
                <a:cubicBezTo>
                  <a:pt x="7051064" y="810193"/>
                  <a:pt x="7042448" y="760955"/>
                  <a:pt x="7094498" y="808270"/>
                </a:cubicBezTo>
                <a:cubicBezTo>
                  <a:pt x="7113972" y="791641"/>
                  <a:pt x="7132786" y="784262"/>
                  <a:pt x="7151544" y="781198"/>
                </a:cubicBezTo>
                <a:lnTo>
                  <a:pt x="7158731" y="781044"/>
                </a:lnTo>
                <a:lnTo>
                  <a:pt x="7274420" y="661941"/>
                </a:lnTo>
                <a:lnTo>
                  <a:pt x="7298271" y="649697"/>
                </a:lnTo>
                <a:lnTo>
                  <a:pt x="7401066" y="511127"/>
                </a:lnTo>
                <a:lnTo>
                  <a:pt x="7476746" y="449992"/>
                </a:lnTo>
                <a:lnTo>
                  <a:pt x="7593104" y="389139"/>
                </a:lnTo>
                <a:cubicBezTo>
                  <a:pt x="7766913" y="299698"/>
                  <a:pt x="7873028" y="146034"/>
                  <a:pt x="7996473" y="1245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8875E3E-9B19-48D9-A325-5E154ACFD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4694">
            <a:off x="-251317" y="-312869"/>
            <a:ext cx="7766407" cy="5322018"/>
          </a:xfrm>
          <a:custGeom>
            <a:avLst/>
            <a:gdLst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20116 w 7766407"/>
              <a:gd name="connsiteY156" fmla="*/ 755866 h 5322018"/>
              <a:gd name="connsiteX157" fmla="*/ 443847 w 7766407"/>
              <a:gd name="connsiteY157" fmla="*/ 346023 h 5322018"/>
              <a:gd name="connsiteX158" fmla="*/ 445556 w 7766407"/>
              <a:gd name="connsiteY158" fmla="*/ 318255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43847 w 7766407"/>
              <a:gd name="connsiteY156" fmla="*/ 346023 h 5322018"/>
              <a:gd name="connsiteX157" fmla="*/ 445556 w 7766407"/>
              <a:gd name="connsiteY157" fmla="*/ 318255 h 5322018"/>
              <a:gd name="connsiteX158" fmla="*/ 473895 w 7766407"/>
              <a:gd name="connsiteY158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45556 w 7766407"/>
              <a:gd name="connsiteY156" fmla="*/ 318255 h 5322018"/>
              <a:gd name="connsiteX157" fmla="*/ 473895 w 7766407"/>
              <a:gd name="connsiteY157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73895 w 7766407"/>
              <a:gd name="connsiteY156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43847 w 7766407"/>
              <a:gd name="connsiteY154" fmla="*/ 346023 h 5322018"/>
              <a:gd name="connsiteX155" fmla="*/ 473895 w 7766407"/>
              <a:gd name="connsiteY155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73895 w 7766407"/>
              <a:gd name="connsiteY154" fmla="*/ 0 h 5322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</a:cxnLst>
            <a:rect l="l" t="t" r="r" b="b"/>
            <a:pathLst>
              <a:path w="7766407" h="5322018">
                <a:moveTo>
                  <a:pt x="473895" y="0"/>
                </a:moveTo>
                <a:lnTo>
                  <a:pt x="7766407" y="649356"/>
                </a:lnTo>
                <a:lnTo>
                  <a:pt x="7754419" y="656832"/>
                </a:lnTo>
                <a:cubicBezTo>
                  <a:pt x="7726474" y="677470"/>
                  <a:pt x="7696788" y="705576"/>
                  <a:pt x="7674875" y="705925"/>
                </a:cubicBezTo>
                <a:cubicBezTo>
                  <a:pt x="7659838" y="692337"/>
                  <a:pt x="7619354" y="711670"/>
                  <a:pt x="7594593" y="715147"/>
                </a:cubicBezTo>
                <a:cubicBezTo>
                  <a:pt x="7553036" y="756392"/>
                  <a:pt x="7553949" y="790366"/>
                  <a:pt x="7522045" y="799587"/>
                </a:cubicBezTo>
                <a:cubicBezTo>
                  <a:pt x="7499833" y="804948"/>
                  <a:pt x="7434970" y="857646"/>
                  <a:pt x="7399327" y="845960"/>
                </a:cubicBezTo>
                <a:cubicBezTo>
                  <a:pt x="7373461" y="881898"/>
                  <a:pt x="7346529" y="865787"/>
                  <a:pt x="7322627" y="887773"/>
                </a:cubicBezTo>
                <a:cubicBezTo>
                  <a:pt x="7261844" y="921968"/>
                  <a:pt x="7241893" y="963214"/>
                  <a:pt x="7151262" y="984886"/>
                </a:cubicBezTo>
                <a:cubicBezTo>
                  <a:pt x="7056829" y="1041135"/>
                  <a:pt x="6851604" y="1071499"/>
                  <a:pt x="6756023" y="1188542"/>
                </a:cubicBezTo>
                <a:cubicBezTo>
                  <a:pt x="6730515" y="1182883"/>
                  <a:pt x="6727803" y="1236044"/>
                  <a:pt x="6712672" y="1246467"/>
                </a:cubicBezTo>
                <a:cubicBezTo>
                  <a:pt x="6700674" y="1241234"/>
                  <a:pt x="6686914" y="1248210"/>
                  <a:pt x="6687440" y="1260662"/>
                </a:cubicBezTo>
                <a:cubicBezTo>
                  <a:pt x="6706387" y="1281105"/>
                  <a:pt x="6637089" y="1291049"/>
                  <a:pt x="6641885" y="1309000"/>
                </a:cubicBezTo>
                <a:cubicBezTo>
                  <a:pt x="6615428" y="1325541"/>
                  <a:pt x="6496868" y="1362901"/>
                  <a:pt x="6489577" y="1398613"/>
                </a:cubicBezTo>
                <a:cubicBezTo>
                  <a:pt x="6438934" y="1437557"/>
                  <a:pt x="6408150" y="1439216"/>
                  <a:pt x="6384287" y="1451239"/>
                </a:cubicBezTo>
                <a:cubicBezTo>
                  <a:pt x="6353231" y="1459670"/>
                  <a:pt x="6322480" y="1490139"/>
                  <a:pt x="6220937" y="1540763"/>
                </a:cubicBezTo>
                <a:cubicBezTo>
                  <a:pt x="6204693" y="1542635"/>
                  <a:pt x="6108072" y="1588639"/>
                  <a:pt x="6109958" y="1601219"/>
                </a:cubicBezTo>
                <a:cubicBezTo>
                  <a:pt x="6078993" y="1617872"/>
                  <a:pt x="6044057" y="1672908"/>
                  <a:pt x="6014458" y="1670184"/>
                </a:cubicBezTo>
                <a:cubicBezTo>
                  <a:pt x="5969352" y="1710290"/>
                  <a:pt x="5873335" y="1807008"/>
                  <a:pt x="5839315" y="1841855"/>
                </a:cubicBezTo>
                <a:cubicBezTo>
                  <a:pt x="5814714" y="1859136"/>
                  <a:pt x="5823315" y="1888532"/>
                  <a:pt x="5810333" y="1879264"/>
                </a:cubicBezTo>
                <a:cubicBezTo>
                  <a:pt x="5809847" y="1889703"/>
                  <a:pt x="5804854" y="1897596"/>
                  <a:pt x="5796856" y="1903903"/>
                </a:cubicBezTo>
                <a:lnTo>
                  <a:pt x="5776991" y="1913445"/>
                </a:lnTo>
                <a:lnTo>
                  <a:pt x="5768324" y="1930187"/>
                </a:lnTo>
                <a:cubicBezTo>
                  <a:pt x="5763604" y="1934681"/>
                  <a:pt x="5756862" y="1937046"/>
                  <a:pt x="5746715" y="1935728"/>
                </a:cubicBezTo>
                <a:cubicBezTo>
                  <a:pt x="5742675" y="1938108"/>
                  <a:pt x="5736889" y="1941888"/>
                  <a:pt x="5730244" y="1946380"/>
                </a:cubicBezTo>
                <a:lnTo>
                  <a:pt x="5551772" y="2005270"/>
                </a:lnTo>
                <a:cubicBezTo>
                  <a:pt x="5468669" y="2047436"/>
                  <a:pt x="5320429" y="2119450"/>
                  <a:pt x="5246617" y="2162655"/>
                </a:cubicBezTo>
                <a:lnTo>
                  <a:pt x="5108893" y="2264498"/>
                </a:lnTo>
                <a:lnTo>
                  <a:pt x="4972149" y="2387894"/>
                </a:lnTo>
                <a:cubicBezTo>
                  <a:pt x="4958199" y="2397068"/>
                  <a:pt x="4944146" y="2406292"/>
                  <a:pt x="4933888" y="2412305"/>
                </a:cubicBezTo>
                <a:cubicBezTo>
                  <a:pt x="4926031" y="2437683"/>
                  <a:pt x="4906397" y="2420081"/>
                  <a:pt x="4886680" y="2435959"/>
                </a:cubicBezTo>
                <a:cubicBezTo>
                  <a:pt x="4879505" y="2447520"/>
                  <a:pt x="4872446" y="2452218"/>
                  <a:pt x="4858349" y="2449951"/>
                </a:cubicBezTo>
                <a:cubicBezTo>
                  <a:pt x="4826189" y="2504934"/>
                  <a:pt x="4829559" y="2465158"/>
                  <a:pt x="4790282" y="2498841"/>
                </a:cubicBezTo>
                <a:cubicBezTo>
                  <a:pt x="4757654" y="2530220"/>
                  <a:pt x="4717406" y="2559468"/>
                  <a:pt x="4695421" y="2608329"/>
                </a:cubicBezTo>
                <a:cubicBezTo>
                  <a:pt x="4692985" y="2620404"/>
                  <a:pt x="4673890" y="2621247"/>
                  <a:pt x="4660953" y="2633640"/>
                </a:cubicBezTo>
                <a:cubicBezTo>
                  <a:pt x="4648016" y="2646033"/>
                  <a:pt x="4637843" y="2667289"/>
                  <a:pt x="4617793" y="2682689"/>
                </a:cubicBezTo>
                <a:cubicBezTo>
                  <a:pt x="4582940" y="2707208"/>
                  <a:pt x="4543392" y="2708552"/>
                  <a:pt x="4540653" y="2726039"/>
                </a:cubicBezTo>
                <a:cubicBezTo>
                  <a:pt x="4520518" y="2734895"/>
                  <a:pt x="4484610" y="2733666"/>
                  <a:pt x="4478244" y="2754222"/>
                </a:cubicBezTo>
                <a:cubicBezTo>
                  <a:pt x="4469356" y="2744308"/>
                  <a:pt x="4460963" y="2773581"/>
                  <a:pt x="4445069" y="2771978"/>
                </a:cubicBezTo>
                <a:cubicBezTo>
                  <a:pt x="4433079" y="2769658"/>
                  <a:pt x="4427736" y="2777998"/>
                  <a:pt x="4418912" y="2782732"/>
                </a:cubicBezTo>
                <a:cubicBezTo>
                  <a:pt x="4404355" y="2783300"/>
                  <a:pt x="4370000" y="2810533"/>
                  <a:pt x="4363178" y="2821763"/>
                </a:cubicBezTo>
                <a:cubicBezTo>
                  <a:pt x="4350513" y="2855639"/>
                  <a:pt x="4286603" y="2864646"/>
                  <a:pt x="4275326" y="2891335"/>
                </a:cubicBezTo>
                <a:cubicBezTo>
                  <a:pt x="4269304" y="2897284"/>
                  <a:pt x="4262661" y="2901653"/>
                  <a:pt x="4255667" y="2905018"/>
                </a:cubicBezTo>
                <a:lnTo>
                  <a:pt x="4234983" y="2912298"/>
                </a:lnTo>
                <a:lnTo>
                  <a:pt x="4226882" y="2910079"/>
                </a:lnTo>
                <a:lnTo>
                  <a:pt x="4215462" y="2916885"/>
                </a:lnTo>
                <a:lnTo>
                  <a:pt x="4211632" y="2917760"/>
                </a:lnTo>
                <a:lnTo>
                  <a:pt x="4190465" y="2923708"/>
                </a:lnTo>
                <a:cubicBezTo>
                  <a:pt x="4211448" y="2943977"/>
                  <a:pt x="4137000" y="2948398"/>
                  <a:pt x="4164947" y="2959675"/>
                </a:cubicBezTo>
                <a:cubicBezTo>
                  <a:pt x="4131823" y="2976992"/>
                  <a:pt x="4167115" y="2983181"/>
                  <a:pt x="4117371" y="2984784"/>
                </a:cubicBezTo>
                <a:cubicBezTo>
                  <a:pt x="4074961" y="3029115"/>
                  <a:pt x="3930684" y="3042351"/>
                  <a:pt x="3904979" y="3091607"/>
                </a:cubicBezTo>
                <a:cubicBezTo>
                  <a:pt x="3848569" y="3136734"/>
                  <a:pt x="3808307" y="3221571"/>
                  <a:pt x="3778911" y="3255548"/>
                </a:cubicBezTo>
                <a:lnTo>
                  <a:pt x="3728606" y="3295465"/>
                </a:lnTo>
                <a:lnTo>
                  <a:pt x="3718668" y="3304992"/>
                </a:lnTo>
                <a:lnTo>
                  <a:pt x="3717842" y="3305447"/>
                </a:lnTo>
                <a:lnTo>
                  <a:pt x="3718578" y="3308616"/>
                </a:lnTo>
                <a:lnTo>
                  <a:pt x="3712398" y="3318359"/>
                </a:lnTo>
                <a:lnTo>
                  <a:pt x="3702979" y="3338545"/>
                </a:lnTo>
                <a:lnTo>
                  <a:pt x="3698626" y="3341390"/>
                </a:lnTo>
                <a:lnTo>
                  <a:pt x="3680384" y="3370390"/>
                </a:lnTo>
                <a:lnTo>
                  <a:pt x="3678906" y="3370346"/>
                </a:lnTo>
                <a:cubicBezTo>
                  <a:pt x="3675169" y="3370915"/>
                  <a:pt x="3671627" y="3372581"/>
                  <a:pt x="3668393" y="3376590"/>
                </a:cubicBezTo>
                <a:cubicBezTo>
                  <a:pt x="3665128" y="3373435"/>
                  <a:pt x="3662941" y="3371857"/>
                  <a:pt x="3661364" y="3371467"/>
                </a:cubicBezTo>
                <a:lnTo>
                  <a:pt x="3658334" y="3373274"/>
                </a:lnTo>
                <a:lnTo>
                  <a:pt x="3657792" y="3373950"/>
                </a:lnTo>
                <a:lnTo>
                  <a:pt x="3651105" y="3389533"/>
                </a:lnTo>
                <a:lnTo>
                  <a:pt x="3648132" y="3388884"/>
                </a:lnTo>
                <a:lnTo>
                  <a:pt x="3643801" y="3396002"/>
                </a:lnTo>
                <a:lnTo>
                  <a:pt x="3639159" y="3398369"/>
                </a:lnTo>
                <a:lnTo>
                  <a:pt x="3617811" y="3425254"/>
                </a:lnTo>
                <a:lnTo>
                  <a:pt x="3616346" y="3425054"/>
                </a:lnTo>
                <a:cubicBezTo>
                  <a:pt x="3612568" y="3425220"/>
                  <a:pt x="3608861" y="3426500"/>
                  <a:pt x="3605202" y="3430140"/>
                </a:cubicBezTo>
                <a:cubicBezTo>
                  <a:pt x="3593624" y="3416203"/>
                  <a:pt x="3596350" y="3429196"/>
                  <a:pt x="3586582" y="3441167"/>
                </a:cubicBezTo>
                <a:lnTo>
                  <a:pt x="3580103" y="3439005"/>
                </a:lnTo>
                <a:lnTo>
                  <a:pt x="3576872" y="3444094"/>
                </a:lnTo>
                <a:lnTo>
                  <a:pt x="3572338" y="3449943"/>
                </a:lnTo>
                <a:lnTo>
                  <a:pt x="3571965" y="3449964"/>
                </a:lnTo>
                <a:cubicBezTo>
                  <a:pt x="3570381" y="3451036"/>
                  <a:pt x="3568666" y="3452883"/>
                  <a:pt x="3566623" y="3455947"/>
                </a:cubicBezTo>
                <a:lnTo>
                  <a:pt x="3564070" y="3460601"/>
                </a:lnTo>
                <a:lnTo>
                  <a:pt x="3526726" y="3463163"/>
                </a:lnTo>
                <a:lnTo>
                  <a:pt x="3525139" y="3464518"/>
                </a:lnTo>
                <a:lnTo>
                  <a:pt x="3506741" y="3487501"/>
                </a:lnTo>
                <a:lnTo>
                  <a:pt x="3501585" y="3492832"/>
                </a:lnTo>
                <a:lnTo>
                  <a:pt x="3501212" y="3492813"/>
                </a:lnTo>
                <a:cubicBezTo>
                  <a:pt x="3499519" y="3493712"/>
                  <a:pt x="3497607" y="3495365"/>
                  <a:pt x="3495239" y="3498192"/>
                </a:cubicBezTo>
                <a:lnTo>
                  <a:pt x="3492183" y="3502548"/>
                </a:lnTo>
                <a:lnTo>
                  <a:pt x="3476697" y="3501956"/>
                </a:lnTo>
                <a:lnTo>
                  <a:pt x="3469187" y="3506574"/>
                </a:lnTo>
                <a:cubicBezTo>
                  <a:pt x="3445645" y="3518609"/>
                  <a:pt x="3423473" y="3525406"/>
                  <a:pt x="3408103" y="3549813"/>
                </a:cubicBezTo>
                <a:cubicBezTo>
                  <a:pt x="3378281" y="3572305"/>
                  <a:pt x="3347536" y="3585981"/>
                  <a:pt x="3326209" y="3609630"/>
                </a:cubicBezTo>
                <a:cubicBezTo>
                  <a:pt x="3312029" y="3612732"/>
                  <a:pt x="3300832" y="3618217"/>
                  <a:pt x="3297595" y="3632513"/>
                </a:cubicBezTo>
                <a:cubicBezTo>
                  <a:pt x="3268034" y="3651465"/>
                  <a:pt x="3252747" y="3646464"/>
                  <a:pt x="3242015" y="3667904"/>
                </a:cubicBezTo>
                <a:cubicBezTo>
                  <a:pt x="3212592" y="3663443"/>
                  <a:pt x="3216999" y="3670428"/>
                  <a:pt x="3213720" y="3680766"/>
                </a:cubicBezTo>
                <a:lnTo>
                  <a:pt x="3212968" y="3681905"/>
                </a:lnTo>
                <a:lnTo>
                  <a:pt x="3208857" y="3681194"/>
                </a:lnTo>
                <a:lnTo>
                  <a:pt x="3203557" y="3683492"/>
                </a:lnTo>
                <a:lnTo>
                  <a:pt x="3192199" y="3693448"/>
                </a:lnTo>
                <a:lnTo>
                  <a:pt x="3188443" y="3697797"/>
                </a:lnTo>
                <a:cubicBezTo>
                  <a:pt x="3185664" y="3700566"/>
                  <a:pt x="3183571" y="3702117"/>
                  <a:pt x="3181853" y="3702869"/>
                </a:cubicBezTo>
                <a:lnTo>
                  <a:pt x="3181526" y="3702803"/>
                </a:lnTo>
                <a:lnTo>
                  <a:pt x="3175672" y="3707933"/>
                </a:lnTo>
                <a:cubicBezTo>
                  <a:pt x="3166167" y="3717032"/>
                  <a:pt x="3157275" y="3726303"/>
                  <a:pt x="3149098" y="3735473"/>
                </a:cubicBezTo>
                <a:cubicBezTo>
                  <a:pt x="3131805" y="3730982"/>
                  <a:pt x="3107037" y="3771274"/>
                  <a:pt x="3093676" y="3747916"/>
                </a:cubicBezTo>
                <a:cubicBezTo>
                  <a:pt x="3082134" y="3759681"/>
                  <a:pt x="3081445" y="3774208"/>
                  <a:pt x="3074500" y="3757479"/>
                </a:cubicBezTo>
                <a:cubicBezTo>
                  <a:pt x="3070379" y="3760967"/>
                  <a:pt x="3066780" y="3761874"/>
                  <a:pt x="3063387" y="3761557"/>
                </a:cubicBezTo>
                <a:lnTo>
                  <a:pt x="3062129" y="3761145"/>
                </a:lnTo>
                <a:lnTo>
                  <a:pt x="3036739" y="3787643"/>
                </a:lnTo>
                <a:lnTo>
                  <a:pt x="3032052" y="3789608"/>
                </a:lnTo>
                <a:lnTo>
                  <a:pt x="3017184" y="3808868"/>
                </a:lnTo>
                <a:lnTo>
                  <a:pt x="3008605" y="3817755"/>
                </a:lnTo>
                <a:cubicBezTo>
                  <a:pt x="3008414" y="3819321"/>
                  <a:pt x="3008224" y="3820887"/>
                  <a:pt x="3008033" y="3822453"/>
                </a:cubicBezTo>
                <a:cubicBezTo>
                  <a:pt x="3006391" y="3826310"/>
                  <a:pt x="3002705" y="3830278"/>
                  <a:pt x="2994428" y="3834466"/>
                </a:cubicBezTo>
                <a:lnTo>
                  <a:pt x="2992169" y="3835021"/>
                </a:lnTo>
                <a:lnTo>
                  <a:pt x="2983549" y="3847993"/>
                </a:lnTo>
                <a:cubicBezTo>
                  <a:pt x="2960510" y="3867678"/>
                  <a:pt x="2901138" y="3908837"/>
                  <a:pt x="2853933" y="3953133"/>
                </a:cubicBezTo>
                <a:cubicBezTo>
                  <a:pt x="2808033" y="3994677"/>
                  <a:pt x="2713619" y="4093809"/>
                  <a:pt x="2700319" y="4113764"/>
                </a:cubicBezTo>
                <a:cubicBezTo>
                  <a:pt x="2643027" y="4162918"/>
                  <a:pt x="2554297" y="4214583"/>
                  <a:pt x="2510176" y="4248057"/>
                </a:cubicBezTo>
                <a:cubicBezTo>
                  <a:pt x="2480008" y="4274910"/>
                  <a:pt x="2451360" y="4302454"/>
                  <a:pt x="2435589" y="4314608"/>
                </a:cubicBezTo>
                <a:cubicBezTo>
                  <a:pt x="2429170" y="4317312"/>
                  <a:pt x="2422437" y="4319228"/>
                  <a:pt x="2415553" y="4320982"/>
                </a:cubicBezTo>
                <a:lnTo>
                  <a:pt x="2411954" y="4321914"/>
                </a:lnTo>
                <a:lnTo>
                  <a:pt x="2354125" y="4349531"/>
                </a:lnTo>
                <a:cubicBezTo>
                  <a:pt x="2343772" y="4371461"/>
                  <a:pt x="2307824" y="4382236"/>
                  <a:pt x="2283738" y="4401913"/>
                </a:cubicBezTo>
                <a:lnTo>
                  <a:pt x="2274639" y="4413265"/>
                </a:lnTo>
                <a:lnTo>
                  <a:pt x="2200361" y="4461969"/>
                </a:lnTo>
                <a:lnTo>
                  <a:pt x="2151385" y="4498639"/>
                </a:lnTo>
                <a:lnTo>
                  <a:pt x="2142612" y="4509639"/>
                </a:lnTo>
                <a:lnTo>
                  <a:pt x="2126867" y="4512135"/>
                </a:lnTo>
                <a:cubicBezTo>
                  <a:pt x="2124531" y="4511693"/>
                  <a:pt x="2122418" y="4510934"/>
                  <a:pt x="2120592" y="4509890"/>
                </a:cubicBezTo>
                <a:lnTo>
                  <a:pt x="2082302" y="4540317"/>
                </a:lnTo>
                <a:lnTo>
                  <a:pt x="2077252" y="4543206"/>
                </a:lnTo>
                <a:lnTo>
                  <a:pt x="2040915" y="4560268"/>
                </a:lnTo>
                <a:lnTo>
                  <a:pt x="1984507" y="4581220"/>
                </a:lnTo>
                <a:cubicBezTo>
                  <a:pt x="1964384" y="4585398"/>
                  <a:pt x="1938044" y="4573840"/>
                  <a:pt x="1921726" y="4594994"/>
                </a:cubicBezTo>
                <a:cubicBezTo>
                  <a:pt x="1920592" y="4581396"/>
                  <a:pt x="1897862" y="4611715"/>
                  <a:pt x="1886796" y="4605417"/>
                </a:cubicBezTo>
                <a:cubicBezTo>
                  <a:pt x="1879070" y="4599422"/>
                  <a:pt x="1870376" y="4607222"/>
                  <a:pt x="1861080" y="4610008"/>
                </a:cubicBezTo>
                <a:cubicBezTo>
                  <a:pt x="1855441" y="4608259"/>
                  <a:pt x="1842338" y="4612554"/>
                  <a:pt x="1829217" y="4618611"/>
                </a:cubicBezTo>
                <a:lnTo>
                  <a:pt x="1809298" y="4630561"/>
                </a:lnTo>
                <a:lnTo>
                  <a:pt x="1734333" y="4646342"/>
                </a:lnTo>
                <a:cubicBezTo>
                  <a:pt x="1653444" y="4693579"/>
                  <a:pt x="1470685" y="4809313"/>
                  <a:pt x="1356409" y="4866278"/>
                </a:cubicBezTo>
                <a:cubicBezTo>
                  <a:pt x="1242133" y="4923243"/>
                  <a:pt x="1130993" y="4949897"/>
                  <a:pt x="1048676" y="4988133"/>
                </a:cubicBezTo>
                <a:lnTo>
                  <a:pt x="862512" y="5095694"/>
                </a:lnTo>
                <a:lnTo>
                  <a:pt x="861635" y="5094880"/>
                </a:lnTo>
                <a:cubicBezTo>
                  <a:pt x="858943" y="5093517"/>
                  <a:pt x="855583" y="5093379"/>
                  <a:pt x="850724" y="5095804"/>
                </a:cubicBezTo>
                <a:cubicBezTo>
                  <a:pt x="851804" y="5076077"/>
                  <a:pt x="845283" y="5091169"/>
                  <a:pt x="830865" y="5100063"/>
                </a:cubicBezTo>
                <a:cubicBezTo>
                  <a:pt x="829326" y="5071407"/>
                  <a:pt x="792234" y="5106340"/>
                  <a:pt x="779694" y="5096364"/>
                </a:cubicBezTo>
                <a:cubicBezTo>
                  <a:pt x="769141" y="5103544"/>
                  <a:pt x="757951" y="5110614"/>
                  <a:pt x="746322" y="5117315"/>
                </a:cubicBezTo>
                <a:lnTo>
                  <a:pt x="739355" y="5120945"/>
                </a:lnTo>
                <a:cubicBezTo>
                  <a:pt x="739274" y="5120887"/>
                  <a:pt x="739192" y="5120831"/>
                  <a:pt x="739112" y="5120776"/>
                </a:cubicBezTo>
                <a:cubicBezTo>
                  <a:pt x="737374" y="5121048"/>
                  <a:pt x="734997" y="5122048"/>
                  <a:pt x="731553" y="5124122"/>
                </a:cubicBezTo>
                <a:lnTo>
                  <a:pt x="713129" y="5134606"/>
                </a:lnTo>
                <a:lnTo>
                  <a:pt x="707783" y="5135422"/>
                </a:lnTo>
                <a:lnTo>
                  <a:pt x="674773" y="5139365"/>
                </a:lnTo>
                <a:cubicBezTo>
                  <a:pt x="654149" y="5146330"/>
                  <a:pt x="611984" y="5162878"/>
                  <a:pt x="580910" y="5175217"/>
                </a:cubicBezTo>
                <a:lnTo>
                  <a:pt x="0" y="5322018"/>
                </a:lnTo>
                <a:lnTo>
                  <a:pt x="47389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72FAD-B5F0-0446-8F43-BFDBE98F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603623"/>
            <a:ext cx="5436925" cy="1786965"/>
          </a:xfrm>
        </p:spPr>
        <p:txBody>
          <a:bodyPr anchor="t">
            <a:normAutofit/>
          </a:bodyPr>
          <a:lstStyle/>
          <a:p>
            <a:r>
              <a:rPr lang="en-US" dirty="0"/>
              <a:t>Lesson Aims and Objectives 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D553E-253D-FD43-84E1-6CA2AC152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416" y="2496709"/>
            <a:ext cx="6297433" cy="375766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900"/>
              <a:t>Aim: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/>
              <a:t>Introduce Evidence-based practice and the theory of knowledge and evidence which underpins it.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/>
              <a:t>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/>
              <a:t>By the end, students should be able to:</a:t>
            </a:r>
          </a:p>
          <a:p>
            <a:pPr>
              <a:lnSpc>
                <a:spcPct val="90000"/>
              </a:lnSpc>
            </a:pPr>
            <a:r>
              <a:rPr lang="en-US" sz="1900"/>
              <a:t>Describe what is EBP </a:t>
            </a:r>
          </a:p>
          <a:p>
            <a:pPr>
              <a:lnSpc>
                <a:spcPct val="90000"/>
              </a:lnSpc>
            </a:pPr>
            <a:r>
              <a:rPr lang="en-US" sz="1900"/>
              <a:t>Identify evidence-based practice advantages and barriers </a:t>
            </a:r>
          </a:p>
          <a:p>
            <a:pPr>
              <a:lnSpc>
                <a:spcPct val="90000"/>
              </a:lnSpc>
            </a:pPr>
            <a:r>
              <a:rPr lang="en-US" sz="1900"/>
              <a:t>Understand EBP importance and its processes</a:t>
            </a:r>
          </a:p>
          <a:p>
            <a:pPr>
              <a:lnSpc>
                <a:spcPct val="90000"/>
              </a:lnSpc>
            </a:pPr>
            <a:r>
              <a:rPr lang="en-US" sz="1900"/>
              <a:t>Understand and identify the correlation between knowledge and EBP</a:t>
            </a:r>
          </a:p>
          <a:p>
            <a:pPr>
              <a:lnSpc>
                <a:spcPct val="9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575641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2D95A-DA48-BB49-82B4-59316F0F5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Lesson 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CD67E-D3A9-4945-8736-6D9FC3EA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Exploring:</a:t>
            </a:r>
          </a:p>
          <a:p>
            <a:r>
              <a:rPr lang="en-US" dirty="0"/>
              <a:t>What is knowledge? </a:t>
            </a:r>
          </a:p>
          <a:p>
            <a:r>
              <a:rPr lang="en-US" dirty="0"/>
              <a:t>What is Evidence? </a:t>
            </a:r>
          </a:p>
          <a:p>
            <a:r>
              <a:rPr lang="en-US" dirty="0"/>
              <a:t>The importance of evidence </a:t>
            </a:r>
          </a:p>
          <a:p>
            <a:r>
              <a:rPr lang="en-US" dirty="0"/>
              <a:t>Evidence Types </a:t>
            </a:r>
          </a:p>
          <a:p>
            <a:r>
              <a:rPr lang="en-US" dirty="0"/>
              <a:t>Evidence-based practice (EBP) (definitions)</a:t>
            </a:r>
          </a:p>
          <a:p>
            <a:r>
              <a:rPr lang="en-US" dirty="0"/>
              <a:t>Who uses EBP</a:t>
            </a:r>
          </a:p>
          <a:p>
            <a:r>
              <a:rPr lang="en-US" dirty="0"/>
              <a:t>Advantages, disadvantages and barriers of EBP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053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C1368-A859-4648-BE77-CB2F8CCBA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 dirty="0"/>
              <a:t>Knowledge?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C6EFE-8B18-3241-AB81-6E6DED0CA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r>
              <a:rPr lang="en-US" sz="4000" dirty="0"/>
              <a:t>What is Knowledge? </a:t>
            </a:r>
          </a:p>
          <a:p>
            <a:r>
              <a:rPr lang="en-US" sz="4000" dirty="0"/>
              <a:t>How do you know what you know? </a:t>
            </a:r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9AE39328-1F69-FE48-A788-E3D955D909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27"/>
          <a:stretch/>
        </p:blipFill>
        <p:spPr bwMode="auto"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1021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CEDE2E-C8CD-424B-A0AB-9CDDD3A4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AEC738E-E912-420C-B0E2-17A69DF32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5620" y="0"/>
            <a:ext cx="11816380" cy="6858000"/>
          </a:xfrm>
          <a:custGeom>
            <a:avLst/>
            <a:gdLst>
              <a:gd name="connsiteX0" fmla="*/ 8367 w 11816380"/>
              <a:gd name="connsiteY0" fmla="*/ 6848079 h 6858000"/>
              <a:gd name="connsiteX1" fmla="*/ 946 w 11816380"/>
              <a:gd name="connsiteY1" fmla="*/ 6858000 h 6858000"/>
              <a:gd name="connsiteX2" fmla="*/ 0 w 11816380"/>
              <a:gd name="connsiteY2" fmla="*/ 6858000 h 6858000"/>
              <a:gd name="connsiteX3" fmla="*/ 8008701 w 11816380"/>
              <a:gd name="connsiteY3" fmla="*/ 0 h 6858000"/>
              <a:gd name="connsiteX4" fmla="*/ 11816380 w 11816380"/>
              <a:gd name="connsiteY4" fmla="*/ 0 h 6858000"/>
              <a:gd name="connsiteX5" fmla="*/ 11816380 w 11816380"/>
              <a:gd name="connsiteY5" fmla="*/ 6858000 h 6858000"/>
              <a:gd name="connsiteX6" fmla="*/ 12879 w 11816380"/>
              <a:gd name="connsiteY6" fmla="*/ 6858000 h 6858000"/>
              <a:gd name="connsiteX7" fmla="*/ 185257 w 11816380"/>
              <a:gd name="connsiteY7" fmla="*/ 6681490 h 6858000"/>
              <a:gd name="connsiteX8" fmla="*/ 349627 w 11816380"/>
              <a:gd name="connsiteY8" fmla="*/ 6491141 h 6858000"/>
              <a:gd name="connsiteX9" fmla="*/ 435850 w 11816380"/>
              <a:gd name="connsiteY9" fmla="*/ 6356175 h 6858000"/>
              <a:gd name="connsiteX10" fmla="*/ 513949 w 11816380"/>
              <a:gd name="connsiteY10" fmla="*/ 6236376 h 6858000"/>
              <a:gd name="connsiteX11" fmla="*/ 644725 w 11816380"/>
              <a:gd name="connsiteY11" fmla="*/ 6047133 h 6858000"/>
              <a:gd name="connsiteX12" fmla="*/ 755864 w 11816380"/>
              <a:gd name="connsiteY12" fmla="*/ 5875377 h 6858000"/>
              <a:gd name="connsiteX13" fmla="*/ 805295 w 11816380"/>
              <a:gd name="connsiteY13" fmla="*/ 5828953 h 6858000"/>
              <a:gd name="connsiteX14" fmla="*/ 854705 w 11816380"/>
              <a:gd name="connsiteY14" fmla="*/ 5795741 h 6858000"/>
              <a:gd name="connsiteX15" fmla="*/ 864711 w 11816380"/>
              <a:gd name="connsiteY15" fmla="*/ 5789123 h 6858000"/>
              <a:gd name="connsiteX16" fmla="*/ 915038 w 11816380"/>
              <a:gd name="connsiteY16" fmla="*/ 5676299 h 6858000"/>
              <a:gd name="connsiteX17" fmla="*/ 891159 w 11816380"/>
              <a:gd name="connsiteY17" fmla="*/ 5752283 h 6858000"/>
              <a:gd name="connsiteX18" fmla="*/ 891423 w 11816380"/>
              <a:gd name="connsiteY18" fmla="*/ 5752392 h 6858000"/>
              <a:gd name="connsiteX19" fmla="*/ 933153 w 11816380"/>
              <a:gd name="connsiteY19" fmla="*/ 5622359 h 6858000"/>
              <a:gd name="connsiteX20" fmla="*/ 988982 w 11816380"/>
              <a:gd name="connsiteY20" fmla="*/ 5555854 h 6858000"/>
              <a:gd name="connsiteX21" fmla="*/ 1027589 w 11816380"/>
              <a:gd name="connsiteY21" fmla="*/ 5528213 h 6858000"/>
              <a:gd name="connsiteX22" fmla="*/ 1049768 w 11816380"/>
              <a:gd name="connsiteY22" fmla="*/ 5510295 h 6858000"/>
              <a:gd name="connsiteX23" fmla="*/ 1086224 w 11816380"/>
              <a:gd name="connsiteY23" fmla="*/ 5455516 h 6858000"/>
              <a:gd name="connsiteX24" fmla="*/ 1219479 w 11816380"/>
              <a:gd name="connsiteY24" fmla="*/ 5343472 h 6858000"/>
              <a:gd name="connsiteX25" fmla="*/ 1313068 w 11816380"/>
              <a:gd name="connsiteY25" fmla="*/ 5275221 h 6858000"/>
              <a:gd name="connsiteX26" fmla="*/ 1370857 w 11816380"/>
              <a:gd name="connsiteY26" fmla="*/ 5250801 h 6858000"/>
              <a:gd name="connsiteX27" fmla="*/ 1383927 w 11816380"/>
              <a:gd name="connsiteY27" fmla="*/ 5241501 h 6858000"/>
              <a:gd name="connsiteX28" fmla="*/ 1389964 w 11816380"/>
              <a:gd name="connsiteY28" fmla="*/ 5235966 h 6858000"/>
              <a:gd name="connsiteX29" fmla="*/ 1436180 w 11816380"/>
              <a:gd name="connsiteY29" fmla="*/ 5191057 h 6858000"/>
              <a:gd name="connsiteX30" fmla="*/ 1462293 w 11816380"/>
              <a:gd name="connsiteY30" fmla="*/ 5172481 h 6858000"/>
              <a:gd name="connsiteX31" fmla="*/ 1471185 w 11816380"/>
              <a:gd name="connsiteY31" fmla="*/ 5172057 h 6858000"/>
              <a:gd name="connsiteX32" fmla="*/ 1484305 w 11816380"/>
              <a:gd name="connsiteY32" fmla="*/ 5160542 h 6858000"/>
              <a:gd name="connsiteX33" fmla="*/ 1554881 w 11816380"/>
              <a:gd name="connsiteY33" fmla="*/ 5084696 h 6858000"/>
              <a:gd name="connsiteX34" fmla="*/ 1636417 w 11816380"/>
              <a:gd name="connsiteY34" fmla="*/ 5001825 h 6858000"/>
              <a:gd name="connsiteX35" fmla="*/ 1660648 w 11816380"/>
              <a:gd name="connsiteY35" fmla="*/ 4950880 h 6858000"/>
              <a:gd name="connsiteX36" fmla="*/ 1706248 w 11816380"/>
              <a:gd name="connsiteY36" fmla="*/ 4843347 h 6858000"/>
              <a:gd name="connsiteX37" fmla="*/ 1710144 w 11816380"/>
              <a:gd name="connsiteY37" fmla="*/ 4829405 h 6858000"/>
              <a:gd name="connsiteX38" fmla="*/ 1719000 w 11816380"/>
              <a:gd name="connsiteY38" fmla="*/ 4829676 h 6858000"/>
              <a:gd name="connsiteX39" fmla="*/ 1733138 w 11816380"/>
              <a:gd name="connsiteY39" fmla="*/ 4813339 h 6858000"/>
              <a:gd name="connsiteX40" fmla="*/ 1778821 w 11816380"/>
              <a:gd name="connsiteY40" fmla="*/ 4805218 h 6858000"/>
              <a:gd name="connsiteX41" fmla="*/ 1800963 w 11816380"/>
              <a:gd name="connsiteY41" fmla="*/ 4763797 h 6858000"/>
              <a:gd name="connsiteX42" fmla="*/ 1810119 w 11816380"/>
              <a:gd name="connsiteY42" fmla="*/ 4737383 h 6858000"/>
              <a:gd name="connsiteX43" fmla="*/ 1827836 w 11816380"/>
              <a:gd name="connsiteY43" fmla="*/ 4724888 h 6858000"/>
              <a:gd name="connsiteX44" fmla="*/ 1833582 w 11816380"/>
              <a:gd name="connsiteY44" fmla="*/ 4707016 h 6858000"/>
              <a:gd name="connsiteX45" fmla="*/ 1918415 w 11816380"/>
              <a:gd name="connsiteY45" fmla="*/ 4635645 h 6858000"/>
              <a:gd name="connsiteX46" fmla="*/ 1931685 w 11816380"/>
              <a:gd name="connsiteY46" fmla="*/ 4624502 h 6858000"/>
              <a:gd name="connsiteX47" fmla="*/ 1935030 w 11816380"/>
              <a:gd name="connsiteY47" fmla="*/ 4613163 h 6858000"/>
              <a:gd name="connsiteX48" fmla="*/ 1952342 w 11816380"/>
              <a:gd name="connsiteY48" fmla="*/ 4594063 h 6858000"/>
              <a:gd name="connsiteX49" fmla="*/ 1961790 w 11816380"/>
              <a:gd name="connsiteY49" fmla="*/ 4592968 h 6858000"/>
              <a:gd name="connsiteX50" fmla="*/ 1960579 w 11816380"/>
              <a:gd name="connsiteY50" fmla="*/ 4588653 h 6858000"/>
              <a:gd name="connsiteX51" fmla="*/ 2030023 w 11816380"/>
              <a:gd name="connsiteY51" fmla="*/ 4496718 h 6858000"/>
              <a:gd name="connsiteX52" fmla="*/ 2042051 w 11816380"/>
              <a:gd name="connsiteY52" fmla="*/ 4481148 h 6858000"/>
              <a:gd name="connsiteX53" fmla="*/ 2136989 w 11816380"/>
              <a:gd name="connsiteY53" fmla="*/ 4432859 h 6858000"/>
              <a:gd name="connsiteX54" fmla="*/ 2162370 w 11816380"/>
              <a:gd name="connsiteY54" fmla="*/ 4411168 h 6858000"/>
              <a:gd name="connsiteX55" fmla="*/ 2169275 w 11816380"/>
              <a:gd name="connsiteY55" fmla="*/ 4403806 h 6858000"/>
              <a:gd name="connsiteX56" fmla="*/ 2181740 w 11816380"/>
              <a:gd name="connsiteY56" fmla="*/ 4389325 h 6858000"/>
              <a:gd name="connsiteX57" fmla="*/ 2222578 w 11816380"/>
              <a:gd name="connsiteY57" fmla="*/ 4276352 h 6858000"/>
              <a:gd name="connsiteX58" fmla="*/ 2356968 w 11816380"/>
              <a:gd name="connsiteY58" fmla="*/ 4104655 h 6858000"/>
              <a:gd name="connsiteX59" fmla="*/ 2741875 w 11816380"/>
              <a:gd name="connsiteY59" fmla="*/ 3505835 h 6858000"/>
              <a:gd name="connsiteX60" fmla="*/ 2827910 w 11816380"/>
              <a:gd name="connsiteY60" fmla="*/ 3396765 h 6858000"/>
              <a:gd name="connsiteX61" fmla="*/ 2924580 w 11816380"/>
              <a:gd name="connsiteY61" fmla="*/ 3353018 h 6858000"/>
              <a:gd name="connsiteX62" fmla="*/ 3068218 w 11816380"/>
              <a:gd name="connsiteY62" fmla="*/ 3200632 h 6858000"/>
              <a:gd name="connsiteX63" fmla="*/ 3180481 w 11816380"/>
              <a:gd name="connsiteY63" fmla="*/ 3072491 h 6858000"/>
              <a:gd name="connsiteX64" fmla="*/ 3266384 w 11816380"/>
              <a:gd name="connsiteY64" fmla="*/ 3000345 h 6858000"/>
              <a:gd name="connsiteX65" fmla="*/ 3370119 w 11816380"/>
              <a:gd name="connsiteY65" fmla="*/ 2923806 h 6858000"/>
              <a:gd name="connsiteX66" fmla="*/ 3399194 w 11816380"/>
              <a:gd name="connsiteY66" fmla="*/ 2897238 h 6858000"/>
              <a:gd name="connsiteX67" fmla="*/ 3474985 w 11816380"/>
              <a:gd name="connsiteY67" fmla="*/ 2821875 h 6858000"/>
              <a:gd name="connsiteX68" fmla="*/ 3949309 w 11816380"/>
              <a:gd name="connsiteY68" fmla="*/ 2610411 h 6858000"/>
              <a:gd name="connsiteX69" fmla="*/ 4156139 w 11816380"/>
              <a:gd name="connsiteY69" fmla="*/ 2413665 h 6858000"/>
              <a:gd name="connsiteX70" fmla="*/ 4214917 w 11816380"/>
              <a:gd name="connsiteY70" fmla="*/ 2391331 h 6858000"/>
              <a:gd name="connsiteX71" fmla="*/ 4288005 w 11816380"/>
              <a:gd name="connsiteY71" fmla="*/ 2354999 h 6858000"/>
              <a:gd name="connsiteX72" fmla="*/ 4358061 w 11816380"/>
              <a:gd name="connsiteY72" fmla="*/ 2319819 h 6858000"/>
              <a:gd name="connsiteX73" fmla="*/ 4405052 w 11816380"/>
              <a:gd name="connsiteY73" fmla="*/ 2274688 h 6858000"/>
              <a:gd name="connsiteX74" fmla="*/ 4471333 w 11816380"/>
              <a:gd name="connsiteY74" fmla="*/ 2236968 h 6858000"/>
              <a:gd name="connsiteX75" fmla="*/ 4841095 w 11816380"/>
              <a:gd name="connsiteY75" fmla="*/ 1968135 h 6858000"/>
              <a:gd name="connsiteX76" fmla="*/ 5008479 w 11816380"/>
              <a:gd name="connsiteY76" fmla="*/ 1888679 h 6858000"/>
              <a:gd name="connsiteX77" fmla="*/ 5180683 w 11816380"/>
              <a:gd name="connsiteY77" fmla="*/ 1753061 h 6858000"/>
              <a:gd name="connsiteX78" fmla="*/ 5665116 w 11816380"/>
              <a:gd name="connsiteY78" fmla="*/ 1552454 h 6858000"/>
              <a:gd name="connsiteX79" fmla="*/ 6116480 w 11816380"/>
              <a:gd name="connsiteY79" fmla="*/ 1319724 h 6858000"/>
              <a:gd name="connsiteX80" fmla="*/ 6252872 w 11816380"/>
              <a:gd name="connsiteY80" fmla="*/ 1225617 h 6858000"/>
              <a:gd name="connsiteX81" fmla="*/ 6346295 w 11816380"/>
              <a:gd name="connsiteY81" fmla="*/ 1201230 h 6858000"/>
              <a:gd name="connsiteX82" fmla="*/ 6393706 w 11816380"/>
              <a:gd name="connsiteY82" fmla="*/ 1174911 h 6858000"/>
              <a:gd name="connsiteX83" fmla="*/ 6582798 w 11816380"/>
              <a:gd name="connsiteY83" fmla="*/ 1126130 h 6858000"/>
              <a:gd name="connsiteX84" fmla="*/ 6646379 w 11816380"/>
              <a:gd name="connsiteY84" fmla="*/ 1058806 h 6858000"/>
              <a:gd name="connsiteX85" fmla="*/ 6707073 w 11816380"/>
              <a:gd name="connsiteY85" fmla="*/ 972122 h 6858000"/>
              <a:gd name="connsiteX86" fmla="*/ 6998235 w 11816380"/>
              <a:gd name="connsiteY86" fmla="*/ 863403 h 6858000"/>
              <a:gd name="connsiteX87" fmla="*/ 7094498 w 11816380"/>
              <a:gd name="connsiteY87" fmla="*/ 808270 h 6858000"/>
              <a:gd name="connsiteX88" fmla="*/ 7151544 w 11816380"/>
              <a:gd name="connsiteY88" fmla="*/ 781198 h 6858000"/>
              <a:gd name="connsiteX89" fmla="*/ 7158731 w 11816380"/>
              <a:gd name="connsiteY89" fmla="*/ 781044 h 6858000"/>
              <a:gd name="connsiteX90" fmla="*/ 7274420 w 11816380"/>
              <a:gd name="connsiteY90" fmla="*/ 661941 h 6858000"/>
              <a:gd name="connsiteX91" fmla="*/ 7298271 w 11816380"/>
              <a:gd name="connsiteY91" fmla="*/ 649697 h 6858000"/>
              <a:gd name="connsiteX92" fmla="*/ 7401066 w 11816380"/>
              <a:gd name="connsiteY92" fmla="*/ 511127 h 6858000"/>
              <a:gd name="connsiteX93" fmla="*/ 7476746 w 11816380"/>
              <a:gd name="connsiteY93" fmla="*/ 449992 h 6858000"/>
              <a:gd name="connsiteX94" fmla="*/ 7593104 w 11816380"/>
              <a:gd name="connsiteY94" fmla="*/ 389139 h 6858000"/>
              <a:gd name="connsiteX95" fmla="*/ 7996473 w 11816380"/>
              <a:gd name="connsiteY95" fmla="*/ 124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11816380" h="6858000">
                <a:moveTo>
                  <a:pt x="8367" y="6848079"/>
                </a:moveTo>
                <a:lnTo>
                  <a:pt x="946" y="6858000"/>
                </a:lnTo>
                <a:lnTo>
                  <a:pt x="0" y="6858000"/>
                </a:lnTo>
                <a:close/>
                <a:moveTo>
                  <a:pt x="8008701" y="0"/>
                </a:moveTo>
                <a:lnTo>
                  <a:pt x="11816380" y="0"/>
                </a:lnTo>
                <a:lnTo>
                  <a:pt x="11816380" y="6858000"/>
                </a:lnTo>
                <a:lnTo>
                  <a:pt x="12879" y="6858000"/>
                </a:lnTo>
                <a:lnTo>
                  <a:pt x="185257" y="6681490"/>
                </a:lnTo>
                <a:lnTo>
                  <a:pt x="349627" y="6491141"/>
                </a:lnTo>
                <a:lnTo>
                  <a:pt x="435850" y="6356175"/>
                </a:lnTo>
                <a:lnTo>
                  <a:pt x="513949" y="6236376"/>
                </a:lnTo>
                <a:cubicBezTo>
                  <a:pt x="549141" y="6113665"/>
                  <a:pt x="589071" y="6135413"/>
                  <a:pt x="644725" y="6047133"/>
                </a:cubicBezTo>
                <a:cubicBezTo>
                  <a:pt x="712062" y="5950197"/>
                  <a:pt x="703016" y="6017252"/>
                  <a:pt x="755864" y="5875377"/>
                </a:cubicBezTo>
                <a:cubicBezTo>
                  <a:pt x="781231" y="5873328"/>
                  <a:pt x="793445" y="5858999"/>
                  <a:pt x="805295" y="5828953"/>
                </a:cubicBezTo>
                <a:cubicBezTo>
                  <a:pt x="822240" y="5805796"/>
                  <a:pt x="839845" y="5801743"/>
                  <a:pt x="854705" y="5795741"/>
                </a:cubicBezTo>
                <a:lnTo>
                  <a:pt x="864711" y="5789123"/>
                </a:lnTo>
                <a:lnTo>
                  <a:pt x="915038" y="5676299"/>
                </a:lnTo>
                <a:lnTo>
                  <a:pt x="891159" y="5752283"/>
                </a:lnTo>
                <a:cubicBezTo>
                  <a:pt x="891247" y="5752319"/>
                  <a:pt x="891334" y="5752355"/>
                  <a:pt x="891423" y="5752392"/>
                </a:cubicBezTo>
                <a:lnTo>
                  <a:pt x="933153" y="5622359"/>
                </a:lnTo>
                <a:cubicBezTo>
                  <a:pt x="957432" y="5594851"/>
                  <a:pt x="979837" y="5564309"/>
                  <a:pt x="988982" y="5555854"/>
                </a:cubicBezTo>
                <a:cubicBezTo>
                  <a:pt x="1014562" y="5557498"/>
                  <a:pt x="1014592" y="5540846"/>
                  <a:pt x="1027589" y="5528213"/>
                </a:cubicBezTo>
                <a:cubicBezTo>
                  <a:pt x="1040025" y="5531526"/>
                  <a:pt x="1052240" y="5522509"/>
                  <a:pt x="1049768" y="5510295"/>
                </a:cubicBezTo>
                <a:cubicBezTo>
                  <a:pt x="1028205" y="5493040"/>
                  <a:pt x="1093698" y="5472501"/>
                  <a:pt x="1086224" y="5455516"/>
                </a:cubicBezTo>
                <a:cubicBezTo>
                  <a:pt x="1109218" y="5435092"/>
                  <a:pt x="1218059" y="5379864"/>
                  <a:pt x="1219479" y="5343472"/>
                </a:cubicBezTo>
                <a:cubicBezTo>
                  <a:pt x="1262343" y="5297185"/>
                  <a:pt x="1291871" y="5290784"/>
                  <a:pt x="1313068" y="5275221"/>
                </a:cubicBezTo>
                <a:cubicBezTo>
                  <a:pt x="1338201" y="5263736"/>
                  <a:pt x="1316257" y="5288451"/>
                  <a:pt x="1370857" y="5250801"/>
                </a:cubicBezTo>
                <a:lnTo>
                  <a:pt x="1383927" y="5241501"/>
                </a:lnTo>
                <a:lnTo>
                  <a:pt x="1389964" y="5235966"/>
                </a:lnTo>
                <a:cubicBezTo>
                  <a:pt x="1405217" y="5221853"/>
                  <a:pt x="1420713" y="5207094"/>
                  <a:pt x="1436180" y="5191057"/>
                </a:cubicBezTo>
                <a:cubicBezTo>
                  <a:pt x="1447510" y="5179996"/>
                  <a:pt x="1455651" y="5174758"/>
                  <a:pt x="1462293" y="5172481"/>
                </a:cubicBezTo>
                <a:lnTo>
                  <a:pt x="1471185" y="5172057"/>
                </a:lnTo>
                <a:lnTo>
                  <a:pt x="1484305" y="5160542"/>
                </a:lnTo>
                <a:cubicBezTo>
                  <a:pt x="1521747" y="5126137"/>
                  <a:pt x="1556786" y="5090762"/>
                  <a:pt x="1554881" y="5084696"/>
                </a:cubicBezTo>
                <a:cubicBezTo>
                  <a:pt x="1582217" y="5063462"/>
                  <a:pt x="1607343" y="5003712"/>
                  <a:pt x="1636417" y="5001825"/>
                </a:cubicBezTo>
                <a:cubicBezTo>
                  <a:pt x="1616819" y="4983976"/>
                  <a:pt x="1670522" y="4974167"/>
                  <a:pt x="1660648" y="4950880"/>
                </a:cubicBezTo>
                <a:cubicBezTo>
                  <a:pt x="1672286" y="4924466"/>
                  <a:pt x="1699662" y="4862319"/>
                  <a:pt x="1706248" y="4843347"/>
                </a:cubicBezTo>
                <a:lnTo>
                  <a:pt x="1710144" y="4829405"/>
                </a:lnTo>
                <a:lnTo>
                  <a:pt x="1719000" y="4829676"/>
                </a:lnTo>
                <a:lnTo>
                  <a:pt x="1733138" y="4813339"/>
                </a:lnTo>
                <a:cubicBezTo>
                  <a:pt x="1743107" y="4809262"/>
                  <a:pt x="1767517" y="4813476"/>
                  <a:pt x="1778821" y="4805218"/>
                </a:cubicBezTo>
                <a:cubicBezTo>
                  <a:pt x="1799902" y="4784351"/>
                  <a:pt x="1786939" y="4756652"/>
                  <a:pt x="1800963" y="4763797"/>
                </a:cubicBezTo>
                <a:cubicBezTo>
                  <a:pt x="1799788" y="4753414"/>
                  <a:pt x="1803373" y="4744848"/>
                  <a:pt x="1810119" y="4737383"/>
                </a:cubicBezTo>
                <a:lnTo>
                  <a:pt x="1827836" y="4724888"/>
                </a:lnTo>
                <a:lnTo>
                  <a:pt x="1833582" y="4707016"/>
                </a:lnTo>
                <a:cubicBezTo>
                  <a:pt x="1848678" y="4692142"/>
                  <a:pt x="1902064" y="4649397"/>
                  <a:pt x="1918415" y="4635645"/>
                </a:cubicBezTo>
                <a:lnTo>
                  <a:pt x="1931685" y="4624502"/>
                </a:lnTo>
                <a:lnTo>
                  <a:pt x="1935030" y="4613163"/>
                </a:lnTo>
                <a:cubicBezTo>
                  <a:pt x="1938529" y="4604374"/>
                  <a:pt x="1943710" y="4597333"/>
                  <a:pt x="1952342" y="4594063"/>
                </a:cubicBezTo>
                <a:lnTo>
                  <a:pt x="1961790" y="4592968"/>
                </a:lnTo>
                <a:lnTo>
                  <a:pt x="1960579" y="4588653"/>
                </a:lnTo>
                <a:cubicBezTo>
                  <a:pt x="1971951" y="4572611"/>
                  <a:pt x="2016445" y="4514635"/>
                  <a:pt x="2030023" y="4496718"/>
                </a:cubicBezTo>
                <a:cubicBezTo>
                  <a:pt x="2037392" y="4499564"/>
                  <a:pt x="2039280" y="4485769"/>
                  <a:pt x="2042051" y="4481148"/>
                </a:cubicBezTo>
                <a:cubicBezTo>
                  <a:pt x="2059877" y="4470506"/>
                  <a:pt x="2114169" y="4446888"/>
                  <a:pt x="2136989" y="4432859"/>
                </a:cubicBezTo>
                <a:lnTo>
                  <a:pt x="2162370" y="4411168"/>
                </a:lnTo>
                <a:lnTo>
                  <a:pt x="2169275" y="4403806"/>
                </a:lnTo>
                <a:lnTo>
                  <a:pt x="2181740" y="4389325"/>
                </a:lnTo>
                <a:lnTo>
                  <a:pt x="2222578" y="4276352"/>
                </a:lnTo>
                <a:cubicBezTo>
                  <a:pt x="2234385" y="4218357"/>
                  <a:pt x="2266630" y="4150320"/>
                  <a:pt x="2356968" y="4104655"/>
                </a:cubicBezTo>
                <a:cubicBezTo>
                  <a:pt x="2558762" y="3959115"/>
                  <a:pt x="2648835" y="3578349"/>
                  <a:pt x="2741875" y="3505835"/>
                </a:cubicBezTo>
                <a:cubicBezTo>
                  <a:pt x="2766846" y="3430647"/>
                  <a:pt x="2753505" y="3521850"/>
                  <a:pt x="2827910" y="3396765"/>
                </a:cubicBezTo>
                <a:cubicBezTo>
                  <a:pt x="2839568" y="3397751"/>
                  <a:pt x="2911438" y="3354325"/>
                  <a:pt x="2924580" y="3353018"/>
                </a:cubicBezTo>
                <a:cubicBezTo>
                  <a:pt x="2998120" y="3313808"/>
                  <a:pt x="3048476" y="3247004"/>
                  <a:pt x="3068218" y="3200632"/>
                </a:cubicBezTo>
                <a:cubicBezTo>
                  <a:pt x="3101903" y="3153666"/>
                  <a:pt x="3139850" y="3111386"/>
                  <a:pt x="3180481" y="3072491"/>
                </a:cubicBezTo>
                <a:lnTo>
                  <a:pt x="3266384" y="3000345"/>
                </a:lnTo>
                <a:lnTo>
                  <a:pt x="3370119" y="2923806"/>
                </a:lnTo>
                <a:lnTo>
                  <a:pt x="3399194" y="2897238"/>
                </a:lnTo>
                <a:cubicBezTo>
                  <a:pt x="3440810" y="2862165"/>
                  <a:pt x="3435851" y="2856396"/>
                  <a:pt x="3474985" y="2821875"/>
                </a:cubicBezTo>
                <a:cubicBezTo>
                  <a:pt x="3570799" y="2755925"/>
                  <a:pt x="3837237" y="2678248"/>
                  <a:pt x="3949309" y="2610411"/>
                </a:cubicBezTo>
                <a:cubicBezTo>
                  <a:pt x="4042919" y="2538961"/>
                  <a:pt x="4112740" y="2516271"/>
                  <a:pt x="4156139" y="2413665"/>
                </a:cubicBezTo>
                <a:lnTo>
                  <a:pt x="4214917" y="2391331"/>
                </a:lnTo>
                <a:lnTo>
                  <a:pt x="4288005" y="2354999"/>
                </a:lnTo>
                <a:lnTo>
                  <a:pt x="4358061" y="2319819"/>
                </a:lnTo>
                <a:lnTo>
                  <a:pt x="4405052" y="2274688"/>
                </a:lnTo>
                <a:lnTo>
                  <a:pt x="4471333" y="2236968"/>
                </a:lnTo>
                <a:cubicBezTo>
                  <a:pt x="4542128" y="2157460"/>
                  <a:pt x="4751570" y="2026184"/>
                  <a:pt x="4841095" y="1968135"/>
                </a:cubicBezTo>
                <a:cubicBezTo>
                  <a:pt x="4930620" y="1910087"/>
                  <a:pt x="4924603" y="1946910"/>
                  <a:pt x="5008479" y="1888679"/>
                </a:cubicBezTo>
                <a:cubicBezTo>
                  <a:pt x="5037447" y="1831206"/>
                  <a:pt x="5108650" y="1768433"/>
                  <a:pt x="5180683" y="1753061"/>
                </a:cubicBezTo>
                <a:cubicBezTo>
                  <a:pt x="5306522" y="1654524"/>
                  <a:pt x="5563838" y="1570601"/>
                  <a:pt x="5665116" y="1552454"/>
                </a:cubicBezTo>
                <a:cubicBezTo>
                  <a:pt x="5806563" y="1481525"/>
                  <a:pt x="6022714" y="1376484"/>
                  <a:pt x="6116480" y="1319724"/>
                </a:cubicBezTo>
                <a:cubicBezTo>
                  <a:pt x="6210243" y="1262964"/>
                  <a:pt x="6170277" y="1255962"/>
                  <a:pt x="6252872" y="1225617"/>
                </a:cubicBezTo>
                <a:cubicBezTo>
                  <a:pt x="6344027" y="1204162"/>
                  <a:pt x="6255140" y="1222685"/>
                  <a:pt x="6346295" y="1201230"/>
                </a:cubicBezTo>
                <a:cubicBezTo>
                  <a:pt x="6359073" y="1188623"/>
                  <a:pt x="6384988" y="1179503"/>
                  <a:pt x="6393706" y="1174911"/>
                </a:cubicBezTo>
                <a:lnTo>
                  <a:pt x="6582798" y="1126130"/>
                </a:lnTo>
                <a:lnTo>
                  <a:pt x="6646379" y="1058806"/>
                </a:lnTo>
                <a:cubicBezTo>
                  <a:pt x="6690380" y="1016954"/>
                  <a:pt x="6670357" y="1012595"/>
                  <a:pt x="6707073" y="972122"/>
                </a:cubicBezTo>
                <a:cubicBezTo>
                  <a:pt x="6805050" y="966099"/>
                  <a:pt x="6905605" y="801792"/>
                  <a:pt x="6998235" y="863403"/>
                </a:cubicBezTo>
                <a:cubicBezTo>
                  <a:pt x="7051064" y="810193"/>
                  <a:pt x="7042448" y="760955"/>
                  <a:pt x="7094498" y="808270"/>
                </a:cubicBezTo>
                <a:cubicBezTo>
                  <a:pt x="7113972" y="791641"/>
                  <a:pt x="7132786" y="784262"/>
                  <a:pt x="7151544" y="781198"/>
                </a:cubicBezTo>
                <a:lnTo>
                  <a:pt x="7158731" y="781044"/>
                </a:lnTo>
                <a:lnTo>
                  <a:pt x="7274420" y="661941"/>
                </a:lnTo>
                <a:lnTo>
                  <a:pt x="7298271" y="649697"/>
                </a:lnTo>
                <a:lnTo>
                  <a:pt x="7401066" y="511127"/>
                </a:lnTo>
                <a:lnTo>
                  <a:pt x="7476746" y="449992"/>
                </a:lnTo>
                <a:lnTo>
                  <a:pt x="7593104" y="389139"/>
                </a:lnTo>
                <a:cubicBezTo>
                  <a:pt x="7766913" y="299698"/>
                  <a:pt x="7873028" y="146034"/>
                  <a:pt x="7996473" y="1245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8875E3E-9B19-48D9-A325-5E154ACFD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4694">
            <a:off x="-251317" y="-312869"/>
            <a:ext cx="7766407" cy="5322018"/>
          </a:xfrm>
          <a:custGeom>
            <a:avLst/>
            <a:gdLst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20116 w 7766407"/>
              <a:gd name="connsiteY156" fmla="*/ 755866 h 5322018"/>
              <a:gd name="connsiteX157" fmla="*/ 443847 w 7766407"/>
              <a:gd name="connsiteY157" fmla="*/ 346023 h 5322018"/>
              <a:gd name="connsiteX158" fmla="*/ 445556 w 7766407"/>
              <a:gd name="connsiteY158" fmla="*/ 318255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43847 w 7766407"/>
              <a:gd name="connsiteY156" fmla="*/ 346023 h 5322018"/>
              <a:gd name="connsiteX157" fmla="*/ 445556 w 7766407"/>
              <a:gd name="connsiteY157" fmla="*/ 318255 h 5322018"/>
              <a:gd name="connsiteX158" fmla="*/ 473895 w 7766407"/>
              <a:gd name="connsiteY158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45556 w 7766407"/>
              <a:gd name="connsiteY156" fmla="*/ 318255 h 5322018"/>
              <a:gd name="connsiteX157" fmla="*/ 473895 w 7766407"/>
              <a:gd name="connsiteY157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73895 w 7766407"/>
              <a:gd name="connsiteY156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43847 w 7766407"/>
              <a:gd name="connsiteY154" fmla="*/ 346023 h 5322018"/>
              <a:gd name="connsiteX155" fmla="*/ 473895 w 7766407"/>
              <a:gd name="connsiteY155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73895 w 7766407"/>
              <a:gd name="connsiteY154" fmla="*/ 0 h 5322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</a:cxnLst>
            <a:rect l="l" t="t" r="r" b="b"/>
            <a:pathLst>
              <a:path w="7766407" h="5322018">
                <a:moveTo>
                  <a:pt x="473895" y="0"/>
                </a:moveTo>
                <a:lnTo>
                  <a:pt x="7766407" y="649356"/>
                </a:lnTo>
                <a:lnTo>
                  <a:pt x="7754419" y="656832"/>
                </a:lnTo>
                <a:cubicBezTo>
                  <a:pt x="7726474" y="677470"/>
                  <a:pt x="7696788" y="705576"/>
                  <a:pt x="7674875" y="705925"/>
                </a:cubicBezTo>
                <a:cubicBezTo>
                  <a:pt x="7659838" y="692337"/>
                  <a:pt x="7619354" y="711670"/>
                  <a:pt x="7594593" y="715147"/>
                </a:cubicBezTo>
                <a:cubicBezTo>
                  <a:pt x="7553036" y="756392"/>
                  <a:pt x="7553949" y="790366"/>
                  <a:pt x="7522045" y="799587"/>
                </a:cubicBezTo>
                <a:cubicBezTo>
                  <a:pt x="7499833" y="804948"/>
                  <a:pt x="7434970" y="857646"/>
                  <a:pt x="7399327" y="845960"/>
                </a:cubicBezTo>
                <a:cubicBezTo>
                  <a:pt x="7373461" y="881898"/>
                  <a:pt x="7346529" y="865787"/>
                  <a:pt x="7322627" y="887773"/>
                </a:cubicBezTo>
                <a:cubicBezTo>
                  <a:pt x="7261844" y="921968"/>
                  <a:pt x="7241893" y="963214"/>
                  <a:pt x="7151262" y="984886"/>
                </a:cubicBezTo>
                <a:cubicBezTo>
                  <a:pt x="7056829" y="1041135"/>
                  <a:pt x="6851604" y="1071499"/>
                  <a:pt x="6756023" y="1188542"/>
                </a:cubicBezTo>
                <a:cubicBezTo>
                  <a:pt x="6730515" y="1182883"/>
                  <a:pt x="6727803" y="1236044"/>
                  <a:pt x="6712672" y="1246467"/>
                </a:cubicBezTo>
                <a:cubicBezTo>
                  <a:pt x="6700674" y="1241234"/>
                  <a:pt x="6686914" y="1248210"/>
                  <a:pt x="6687440" y="1260662"/>
                </a:cubicBezTo>
                <a:cubicBezTo>
                  <a:pt x="6706387" y="1281105"/>
                  <a:pt x="6637089" y="1291049"/>
                  <a:pt x="6641885" y="1309000"/>
                </a:cubicBezTo>
                <a:cubicBezTo>
                  <a:pt x="6615428" y="1325541"/>
                  <a:pt x="6496868" y="1362901"/>
                  <a:pt x="6489577" y="1398613"/>
                </a:cubicBezTo>
                <a:cubicBezTo>
                  <a:pt x="6438934" y="1437557"/>
                  <a:pt x="6408150" y="1439216"/>
                  <a:pt x="6384287" y="1451239"/>
                </a:cubicBezTo>
                <a:cubicBezTo>
                  <a:pt x="6353231" y="1459670"/>
                  <a:pt x="6322480" y="1490139"/>
                  <a:pt x="6220937" y="1540763"/>
                </a:cubicBezTo>
                <a:cubicBezTo>
                  <a:pt x="6204693" y="1542635"/>
                  <a:pt x="6108072" y="1588639"/>
                  <a:pt x="6109958" y="1601219"/>
                </a:cubicBezTo>
                <a:cubicBezTo>
                  <a:pt x="6078993" y="1617872"/>
                  <a:pt x="6044057" y="1672908"/>
                  <a:pt x="6014458" y="1670184"/>
                </a:cubicBezTo>
                <a:cubicBezTo>
                  <a:pt x="5969352" y="1710290"/>
                  <a:pt x="5873335" y="1807008"/>
                  <a:pt x="5839315" y="1841855"/>
                </a:cubicBezTo>
                <a:cubicBezTo>
                  <a:pt x="5814714" y="1859136"/>
                  <a:pt x="5823315" y="1888532"/>
                  <a:pt x="5810333" y="1879264"/>
                </a:cubicBezTo>
                <a:cubicBezTo>
                  <a:pt x="5809847" y="1889703"/>
                  <a:pt x="5804854" y="1897596"/>
                  <a:pt x="5796856" y="1903903"/>
                </a:cubicBezTo>
                <a:lnTo>
                  <a:pt x="5776991" y="1913445"/>
                </a:lnTo>
                <a:lnTo>
                  <a:pt x="5768324" y="1930187"/>
                </a:lnTo>
                <a:cubicBezTo>
                  <a:pt x="5763604" y="1934681"/>
                  <a:pt x="5756862" y="1937046"/>
                  <a:pt x="5746715" y="1935728"/>
                </a:cubicBezTo>
                <a:cubicBezTo>
                  <a:pt x="5742675" y="1938108"/>
                  <a:pt x="5736889" y="1941888"/>
                  <a:pt x="5730244" y="1946380"/>
                </a:cubicBezTo>
                <a:lnTo>
                  <a:pt x="5551772" y="2005270"/>
                </a:lnTo>
                <a:cubicBezTo>
                  <a:pt x="5468669" y="2047436"/>
                  <a:pt x="5320429" y="2119450"/>
                  <a:pt x="5246617" y="2162655"/>
                </a:cubicBezTo>
                <a:lnTo>
                  <a:pt x="5108893" y="2264498"/>
                </a:lnTo>
                <a:lnTo>
                  <a:pt x="4972149" y="2387894"/>
                </a:lnTo>
                <a:cubicBezTo>
                  <a:pt x="4958199" y="2397068"/>
                  <a:pt x="4944146" y="2406292"/>
                  <a:pt x="4933888" y="2412305"/>
                </a:cubicBezTo>
                <a:cubicBezTo>
                  <a:pt x="4926031" y="2437683"/>
                  <a:pt x="4906397" y="2420081"/>
                  <a:pt x="4886680" y="2435959"/>
                </a:cubicBezTo>
                <a:cubicBezTo>
                  <a:pt x="4879505" y="2447520"/>
                  <a:pt x="4872446" y="2452218"/>
                  <a:pt x="4858349" y="2449951"/>
                </a:cubicBezTo>
                <a:cubicBezTo>
                  <a:pt x="4826189" y="2504934"/>
                  <a:pt x="4829559" y="2465158"/>
                  <a:pt x="4790282" y="2498841"/>
                </a:cubicBezTo>
                <a:cubicBezTo>
                  <a:pt x="4757654" y="2530220"/>
                  <a:pt x="4717406" y="2559468"/>
                  <a:pt x="4695421" y="2608329"/>
                </a:cubicBezTo>
                <a:cubicBezTo>
                  <a:pt x="4692985" y="2620404"/>
                  <a:pt x="4673890" y="2621247"/>
                  <a:pt x="4660953" y="2633640"/>
                </a:cubicBezTo>
                <a:cubicBezTo>
                  <a:pt x="4648016" y="2646033"/>
                  <a:pt x="4637843" y="2667289"/>
                  <a:pt x="4617793" y="2682689"/>
                </a:cubicBezTo>
                <a:cubicBezTo>
                  <a:pt x="4582940" y="2707208"/>
                  <a:pt x="4543392" y="2708552"/>
                  <a:pt x="4540653" y="2726039"/>
                </a:cubicBezTo>
                <a:cubicBezTo>
                  <a:pt x="4520518" y="2734895"/>
                  <a:pt x="4484610" y="2733666"/>
                  <a:pt x="4478244" y="2754222"/>
                </a:cubicBezTo>
                <a:cubicBezTo>
                  <a:pt x="4469356" y="2744308"/>
                  <a:pt x="4460963" y="2773581"/>
                  <a:pt x="4445069" y="2771978"/>
                </a:cubicBezTo>
                <a:cubicBezTo>
                  <a:pt x="4433079" y="2769658"/>
                  <a:pt x="4427736" y="2777998"/>
                  <a:pt x="4418912" y="2782732"/>
                </a:cubicBezTo>
                <a:cubicBezTo>
                  <a:pt x="4404355" y="2783300"/>
                  <a:pt x="4370000" y="2810533"/>
                  <a:pt x="4363178" y="2821763"/>
                </a:cubicBezTo>
                <a:cubicBezTo>
                  <a:pt x="4350513" y="2855639"/>
                  <a:pt x="4286603" y="2864646"/>
                  <a:pt x="4275326" y="2891335"/>
                </a:cubicBezTo>
                <a:cubicBezTo>
                  <a:pt x="4269304" y="2897284"/>
                  <a:pt x="4262661" y="2901653"/>
                  <a:pt x="4255667" y="2905018"/>
                </a:cubicBezTo>
                <a:lnTo>
                  <a:pt x="4234983" y="2912298"/>
                </a:lnTo>
                <a:lnTo>
                  <a:pt x="4226882" y="2910079"/>
                </a:lnTo>
                <a:lnTo>
                  <a:pt x="4215462" y="2916885"/>
                </a:lnTo>
                <a:lnTo>
                  <a:pt x="4211632" y="2917760"/>
                </a:lnTo>
                <a:lnTo>
                  <a:pt x="4190465" y="2923708"/>
                </a:lnTo>
                <a:cubicBezTo>
                  <a:pt x="4211448" y="2943977"/>
                  <a:pt x="4137000" y="2948398"/>
                  <a:pt x="4164947" y="2959675"/>
                </a:cubicBezTo>
                <a:cubicBezTo>
                  <a:pt x="4131823" y="2976992"/>
                  <a:pt x="4167115" y="2983181"/>
                  <a:pt x="4117371" y="2984784"/>
                </a:cubicBezTo>
                <a:cubicBezTo>
                  <a:pt x="4074961" y="3029115"/>
                  <a:pt x="3930684" y="3042351"/>
                  <a:pt x="3904979" y="3091607"/>
                </a:cubicBezTo>
                <a:cubicBezTo>
                  <a:pt x="3848569" y="3136734"/>
                  <a:pt x="3808307" y="3221571"/>
                  <a:pt x="3778911" y="3255548"/>
                </a:cubicBezTo>
                <a:lnTo>
                  <a:pt x="3728606" y="3295465"/>
                </a:lnTo>
                <a:lnTo>
                  <a:pt x="3718668" y="3304992"/>
                </a:lnTo>
                <a:lnTo>
                  <a:pt x="3717842" y="3305447"/>
                </a:lnTo>
                <a:lnTo>
                  <a:pt x="3718578" y="3308616"/>
                </a:lnTo>
                <a:lnTo>
                  <a:pt x="3712398" y="3318359"/>
                </a:lnTo>
                <a:lnTo>
                  <a:pt x="3702979" y="3338545"/>
                </a:lnTo>
                <a:lnTo>
                  <a:pt x="3698626" y="3341390"/>
                </a:lnTo>
                <a:lnTo>
                  <a:pt x="3680384" y="3370390"/>
                </a:lnTo>
                <a:lnTo>
                  <a:pt x="3678906" y="3370346"/>
                </a:lnTo>
                <a:cubicBezTo>
                  <a:pt x="3675169" y="3370915"/>
                  <a:pt x="3671627" y="3372581"/>
                  <a:pt x="3668393" y="3376590"/>
                </a:cubicBezTo>
                <a:cubicBezTo>
                  <a:pt x="3665128" y="3373435"/>
                  <a:pt x="3662941" y="3371857"/>
                  <a:pt x="3661364" y="3371467"/>
                </a:cubicBezTo>
                <a:lnTo>
                  <a:pt x="3658334" y="3373274"/>
                </a:lnTo>
                <a:lnTo>
                  <a:pt x="3657792" y="3373950"/>
                </a:lnTo>
                <a:lnTo>
                  <a:pt x="3651105" y="3389533"/>
                </a:lnTo>
                <a:lnTo>
                  <a:pt x="3648132" y="3388884"/>
                </a:lnTo>
                <a:lnTo>
                  <a:pt x="3643801" y="3396002"/>
                </a:lnTo>
                <a:lnTo>
                  <a:pt x="3639159" y="3398369"/>
                </a:lnTo>
                <a:lnTo>
                  <a:pt x="3617811" y="3425254"/>
                </a:lnTo>
                <a:lnTo>
                  <a:pt x="3616346" y="3425054"/>
                </a:lnTo>
                <a:cubicBezTo>
                  <a:pt x="3612568" y="3425220"/>
                  <a:pt x="3608861" y="3426500"/>
                  <a:pt x="3605202" y="3430140"/>
                </a:cubicBezTo>
                <a:cubicBezTo>
                  <a:pt x="3593624" y="3416203"/>
                  <a:pt x="3596350" y="3429196"/>
                  <a:pt x="3586582" y="3441167"/>
                </a:cubicBezTo>
                <a:lnTo>
                  <a:pt x="3580103" y="3439005"/>
                </a:lnTo>
                <a:lnTo>
                  <a:pt x="3576872" y="3444094"/>
                </a:lnTo>
                <a:lnTo>
                  <a:pt x="3572338" y="3449943"/>
                </a:lnTo>
                <a:lnTo>
                  <a:pt x="3571965" y="3449964"/>
                </a:lnTo>
                <a:cubicBezTo>
                  <a:pt x="3570381" y="3451036"/>
                  <a:pt x="3568666" y="3452883"/>
                  <a:pt x="3566623" y="3455947"/>
                </a:cubicBezTo>
                <a:lnTo>
                  <a:pt x="3564070" y="3460601"/>
                </a:lnTo>
                <a:lnTo>
                  <a:pt x="3526726" y="3463163"/>
                </a:lnTo>
                <a:lnTo>
                  <a:pt x="3525139" y="3464518"/>
                </a:lnTo>
                <a:lnTo>
                  <a:pt x="3506741" y="3487501"/>
                </a:lnTo>
                <a:lnTo>
                  <a:pt x="3501585" y="3492832"/>
                </a:lnTo>
                <a:lnTo>
                  <a:pt x="3501212" y="3492813"/>
                </a:lnTo>
                <a:cubicBezTo>
                  <a:pt x="3499519" y="3493712"/>
                  <a:pt x="3497607" y="3495365"/>
                  <a:pt x="3495239" y="3498192"/>
                </a:cubicBezTo>
                <a:lnTo>
                  <a:pt x="3492183" y="3502548"/>
                </a:lnTo>
                <a:lnTo>
                  <a:pt x="3476697" y="3501956"/>
                </a:lnTo>
                <a:lnTo>
                  <a:pt x="3469187" y="3506574"/>
                </a:lnTo>
                <a:cubicBezTo>
                  <a:pt x="3445645" y="3518609"/>
                  <a:pt x="3423473" y="3525406"/>
                  <a:pt x="3408103" y="3549813"/>
                </a:cubicBezTo>
                <a:cubicBezTo>
                  <a:pt x="3378281" y="3572305"/>
                  <a:pt x="3347536" y="3585981"/>
                  <a:pt x="3326209" y="3609630"/>
                </a:cubicBezTo>
                <a:cubicBezTo>
                  <a:pt x="3312029" y="3612732"/>
                  <a:pt x="3300832" y="3618217"/>
                  <a:pt x="3297595" y="3632513"/>
                </a:cubicBezTo>
                <a:cubicBezTo>
                  <a:pt x="3268034" y="3651465"/>
                  <a:pt x="3252747" y="3646464"/>
                  <a:pt x="3242015" y="3667904"/>
                </a:cubicBezTo>
                <a:cubicBezTo>
                  <a:pt x="3212592" y="3663443"/>
                  <a:pt x="3216999" y="3670428"/>
                  <a:pt x="3213720" y="3680766"/>
                </a:cubicBezTo>
                <a:lnTo>
                  <a:pt x="3212968" y="3681905"/>
                </a:lnTo>
                <a:lnTo>
                  <a:pt x="3208857" y="3681194"/>
                </a:lnTo>
                <a:lnTo>
                  <a:pt x="3203557" y="3683492"/>
                </a:lnTo>
                <a:lnTo>
                  <a:pt x="3192199" y="3693448"/>
                </a:lnTo>
                <a:lnTo>
                  <a:pt x="3188443" y="3697797"/>
                </a:lnTo>
                <a:cubicBezTo>
                  <a:pt x="3185664" y="3700566"/>
                  <a:pt x="3183571" y="3702117"/>
                  <a:pt x="3181853" y="3702869"/>
                </a:cubicBezTo>
                <a:lnTo>
                  <a:pt x="3181526" y="3702803"/>
                </a:lnTo>
                <a:lnTo>
                  <a:pt x="3175672" y="3707933"/>
                </a:lnTo>
                <a:cubicBezTo>
                  <a:pt x="3166167" y="3717032"/>
                  <a:pt x="3157275" y="3726303"/>
                  <a:pt x="3149098" y="3735473"/>
                </a:cubicBezTo>
                <a:cubicBezTo>
                  <a:pt x="3131805" y="3730982"/>
                  <a:pt x="3107037" y="3771274"/>
                  <a:pt x="3093676" y="3747916"/>
                </a:cubicBezTo>
                <a:cubicBezTo>
                  <a:pt x="3082134" y="3759681"/>
                  <a:pt x="3081445" y="3774208"/>
                  <a:pt x="3074500" y="3757479"/>
                </a:cubicBezTo>
                <a:cubicBezTo>
                  <a:pt x="3070379" y="3760967"/>
                  <a:pt x="3066780" y="3761874"/>
                  <a:pt x="3063387" y="3761557"/>
                </a:cubicBezTo>
                <a:lnTo>
                  <a:pt x="3062129" y="3761145"/>
                </a:lnTo>
                <a:lnTo>
                  <a:pt x="3036739" y="3787643"/>
                </a:lnTo>
                <a:lnTo>
                  <a:pt x="3032052" y="3789608"/>
                </a:lnTo>
                <a:lnTo>
                  <a:pt x="3017184" y="3808868"/>
                </a:lnTo>
                <a:lnTo>
                  <a:pt x="3008605" y="3817755"/>
                </a:lnTo>
                <a:cubicBezTo>
                  <a:pt x="3008414" y="3819321"/>
                  <a:pt x="3008224" y="3820887"/>
                  <a:pt x="3008033" y="3822453"/>
                </a:cubicBezTo>
                <a:cubicBezTo>
                  <a:pt x="3006391" y="3826310"/>
                  <a:pt x="3002705" y="3830278"/>
                  <a:pt x="2994428" y="3834466"/>
                </a:cubicBezTo>
                <a:lnTo>
                  <a:pt x="2992169" y="3835021"/>
                </a:lnTo>
                <a:lnTo>
                  <a:pt x="2983549" y="3847993"/>
                </a:lnTo>
                <a:cubicBezTo>
                  <a:pt x="2960510" y="3867678"/>
                  <a:pt x="2901138" y="3908837"/>
                  <a:pt x="2853933" y="3953133"/>
                </a:cubicBezTo>
                <a:cubicBezTo>
                  <a:pt x="2808033" y="3994677"/>
                  <a:pt x="2713619" y="4093809"/>
                  <a:pt x="2700319" y="4113764"/>
                </a:cubicBezTo>
                <a:cubicBezTo>
                  <a:pt x="2643027" y="4162918"/>
                  <a:pt x="2554297" y="4214583"/>
                  <a:pt x="2510176" y="4248057"/>
                </a:cubicBezTo>
                <a:cubicBezTo>
                  <a:pt x="2480008" y="4274910"/>
                  <a:pt x="2451360" y="4302454"/>
                  <a:pt x="2435589" y="4314608"/>
                </a:cubicBezTo>
                <a:cubicBezTo>
                  <a:pt x="2429170" y="4317312"/>
                  <a:pt x="2422437" y="4319228"/>
                  <a:pt x="2415553" y="4320982"/>
                </a:cubicBezTo>
                <a:lnTo>
                  <a:pt x="2411954" y="4321914"/>
                </a:lnTo>
                <a:lnTo>
                  <a:pt x="2354125" y="4349531"/>
                </a:lnTo>
                <a:cubicBezTo>
                  <a:pt x="2343772" y="4371461"/>
                  <a:pt x="2307824" y="4382236"/>
                  <a:pt x="2283738" y="4401913"/>
                </a:cubicBezTo>
                <a:lnTo>
                  <a:pt x="2274639" y="4413265"/>
                </a:lnTo>
                <a:lnTo>
                  <a:pt x="2200361" y="4461969"/>
                </a:lnTo>
                <a:lnTo>
                  <a:pt x="2151385" y="4498639"/>
                </a:lnTo>
                <a:lnTo>
                  <a:pt x="2142612" y="4509639"/>
                </a:lnTo>
                <a:lnTo>
                  <a:pt x="2126867" y="4512135"/>
                </a:lnTo>
                <a:cubicBezTo>
                  <a:pt x="2124531" y="4511693"/>
                  <a:pt x="2122418" y="4510934"/>
                  <a:pt x="2120592" y="4509890"/>
                </a:cubicBezTo>
                <a:lnTo>
                  <a:pt x="2082302" y="4540317"/>
                </a:lnTo>
                <a:lnTo>
                  <a:pt x="2077252" y="4543206"/>
                </a:lnTo>
                <a:lnTo>
                  <a:pt x="2040915" y="4560268"/>
                </a:lnTo>
                <a:lnTo>
                  <a:pt x="1984507" y="4581220"/>
                </a:lnTo>
                <a:cubicBezTo>
                  <a:pt x="1964384" y="4585398"/>
                  <a:pt x="1938044" y="4573840"/>
                  <a:pt x="1921726" y="4594994"/>
                </a:cubicBezTo>
                <a:cubicBezTo>
                  <a:pt x="1920592" y="4581396"/>
                  <a:pt x="1897862" y="4611715"/>
                  <a:pt x="1886796" y="4605417"/>
                </a:cubicBezTo>
                <a:cubicBezTo>
                  <a:pt x="1879070" y="4599422"/>
                  <a:pt x="1870376" y="4607222"/>
                  <a:pt x="1861080" y="4610008"/>
                </a:cubicBezTo>
                <a:cubicBezTo>
                  <a:pt x="1855441" y="4608259"/>
                  <a:pt x="1842338" y="4612554"/>
                  <a:pt x="1829217" y="4618611"/>
                </a:cubicBezTo>
                <a:lnTo>
                  <a:pt x="1809298" y="4630561"/>
                </a:lnTo>
                <a:lnTo>
                  <a:pt x="1734333" y="4646342"/>
                </a:lnTo>
                <a:cubicBezTo>
                  <a:pt x="1653444" y="4693579"/>
                  <a:pt x="1470685" y="4809313"/>
                  <a:pt x="1356409" y="4866278"/>
                </a:cubicBezTo>
                <a:cubicBezTo>
                  <a:pt x="1242133" y="4923243"/>
                  <a:pt x="1130993" y="4949897"/>
                  <a:pt x="1048676" y="4988133"/>
                </a:cubicBezTo>
                <a:lnTo>
                  <a:pt x="862512" y="5095694"/>
                </a:lnTo>
                <a:lnTo>
                  <a:pt x="861635" y="5094880"/>
                </a:lnTo>
                <a:cubicBezTo>
                  <a:pt x="858943" y="5093517"/>
                  <a:pt x="855583" y="5093379"/>
                  <a:pt x="850724" y="5095804"/>
                </a:cubicBezTo>
                <a:cubicBezTo>
                  <a:pt x="851804" y="5076077"/>
                  <a:pt x="845283" y="5091169"/>
                  <a:pt x="830865" y="5100063"/>
                </a:cubicBezTo>
                <a:cubicBezTo>
                  <a:pt x="829326" y="5071407"/>
                  <a:pt x="792234" y="5106340"/>
                  <a:pt x="779694" y="5096364"/>
                </a:cubicBezTo>
                <a:cubicBezTo>
                  <a:pt x="769141" y="5103544"/>
                  <a:pt x="757951" y="5110614"/>
                  <a:pt x="746322" y="5117315"/>
                </a:cubicBezTo>
                <a:lnTo>
                  <a:pt x="739355" y="5120945"/>
                </a:lnTo>
                <a:cubicBezTo>
                  <a:pt x="739274" y="5120887"/>
                  <a:pt x="739192" y="5120831"/>
                  <a:pt x="739112" y="5120776"/>
                </a:cubicBezTo>
                <a:cubicBezTo>
                  <a:pt x="737374" y="5121048"/>
                  <a:pt x="734997" y="5122048"/>
                  <a:pt x="731553" y="5124122"/>
                </a:cubicBezTo>
                <a:lnTo>
                  <a:pt x="713129" y="5134606"/>
                </a:lnTo>
                <a:lnTo>
                  <a:pt x="707783" y="5135422"/>
                </a:lnTo>
                <a:lnTo>
                  <a:pt x="674773" y="5139365"/>
                </a:lnTo>
                <a:cubicBezTo>
                  <a:pt x="654149" y="5146330"/>
                  <a:pt x="611984" y="5162878"/>
                  <a:pt x="580910" y="5175217"/>
                </a:cubicBezTo>
                <a:lnTo>
                  <a:pt x="0" y="5322018"/>
                </a:lnTo>
                <a:lnTo>
                  <a:pt x="47389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C1CE4-802D-2C4A-A752-EB26F2234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603623"/>
            <a:ext cx="5436925" cy="1786965"/>
          </a:xfrm>
        </p:spPr>
        <p:txBody>
          <a:bodyPr anchor="t">
            <a:normAutofit/>
          </a:bodyPr>
          <a:lstStyle/>
          <a:p>
            <a:r>
              <a:rPr lang="en-US"/>
              <a:t>what is knowledge?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7189-10DC-494F-9CF4-D137918D3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416" y="2496709"/>
            <a:ext cx="6297433" cy="375766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/>
              <a:t>Before exploring Evidence-based practice, it is important to make the distinction  between what we think and what we know.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/>
              <a:t>Epistemology:</a:t>
            </a:r>
          </a:p>
          <a:p>
            <a:pPr>
              <a:lnSpc>
                <a:spcPct val="90000"/>
              </a:lnSpc>
            </a:pPr>
            <a:r>
              <a:rPr lang="en-US" sz="1700"/>
              <a:t>Theory of Knowledge</a:t>
            </a:r>
          </a:p>
          <a:p>
            <a:pPr>
              <a:lnSpc>
                <a:spcPct val="90000"/>
              </a:lnSpc>
            </a:pPr>
            <a:r>
              <a:rPr lang="en-US" sz="1700"/>
              <a:t> Concentrates of establishing a connection between mind and reality.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/>
              <a:t>A branch of philosophy (Ontology, Epistemology, Methodology and Axiology) concentrates on addressing:</a:t>
            </a:r>
          </a:p>
          <a:p>
            <a:pPr>
              <a:lnSpc>
                <a:spcPct val="90000"/>
              </a:lnSpc>
            </a:pPr>
            <a:r>
              <a:rPr lang="en-GB" sz="1700"/>
              <a:t> Do we know things? </a:t>
            </a:r>
          </a:p>
          <a:p>
            <a:pPr>
              <a:lnSpc>
                <a:spcPct val="90000"/>
              </a:lnSpc>
            </a:pPr>
            <a:r>
              <a:rPr lang="en-GB" sz="1700"/>
              <a:t>How do we know things? </a:t>
            </a:r>
          </a:p>
          <a:p>
            <a:pPr>
              <a:lnSpc>
                <a:spcPct val="90000"/>
              </a:lnSpc>
            </a:pPr>
            <a:r>
              <a:rPr lang="en-US" sz="1700"/>
              <a:t>Nonaka et al (2001) defines knowledge as ‘justified true belief’. </a:t>
            </a:r>
          </a:p>
        </p:txBody>
      </p:sp>
    </p:spTree>
    <p:extLst>
      <p:ext uri="{BB962C8B-B14F-4D97-AF65-F5344CB8AC3E}">
        <p14:creationId xmlns:p14="http://schemas.microsoft.com/office/powerpoint/2010/main" val="1273958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D3B9-A2A2-B342-91FB-D807CFDC0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So, what is knowledge?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A51C-B410-3741-A499-E59EAFA36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 you wil find a short video exploring the concept of knowledge:  </a:t>
            </a:r>
          </a:p>
          <a:p>
            <a:pPr marL="0" indent="0">
              <a:buNone/>
            </a:pPr>
            <a:endParaRPr lang="en-US" dirty="0">
              <a:solidFill>
                <a:srgbClr val="A25872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A2587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https://www.youtube.com/watch?v=r_Y3utIeTPg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462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4" name="Freeform: Shape 20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C1CE4-802D-2C4A-A752-EB26F2234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/>
              <a:t>What is Evidence?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7189-10DC-494F-9CF4-D137918D3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A common way of confirming knowledge, or what we know, is through evidence. 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GB"/>
              <a:t>What do you think constitutes as evidence? 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How much evidence is in evidence-based practice? - Students 4 Best Evidence">
            <a:extLst>
              <a:ext uri="{FF2B5EF4-FFF2-40B4-BE49-F238E27FC236}">
                <a16:creationId xmlns:a16="http://schemas.microsoft.com/office/drawing/2014/main" id="{83DBB8A9-CFAE-204F-AE71-D57BC1E5E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307911"/>
            <a:ext cx="4788505" cy="318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5" name="Freeform: Shape 2058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21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9CBA58E7-9A9C-4C81-A025-88F5595B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7" name="Freeform: Shape 72">
            <a:extLst>
              <a:ext uri="{FF2B5EF4-FFF2-40B4-BE49-F238E27FC236}">
                <a16:creationId xmlns:a16="http://schemas.microsoft.com/office/drawing/2014/main" id="{BAD1FD00-072F-41B1-A5C3-D9E51FFF2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0768629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686411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66262" y="1643128"/>
                  <a:pt x="5596112" y="1636968"/>
                </a:cubicBezTo>
                <a:cubicBezTo>
                  <a:pt x="5561981" y="1612826"/>
                  <a:pt x="5429171" y="1655721"/>
                  <a:pt x="5388466" y="1653195"/>
                </a:cubicBezTo>
                <a:cubicBezTo>
                  <a:pt x="5288041" y="1668530"/>
                  <a:pt x="5074771" y="1739921"/>
                  <a:pt x="4945936" y="1713743"/>
                </a:cubicBezTo>
                <a:cubicBezTo>
                  <a:pt x="4914142" y="1717597"/>
                  <a:pt x="4870655" y="1726609"/>
                  <a:pt x="4851784" y="1726895"/>
                </a:cubicBezTo>
                <a:lnTo>
                  <a:pt x="4789844" y="1730706"/>
                </a:lnTo>
                <a:lnTo>
                  <a:pt x="4686411" y="1771811"/>
                </a:lnTo>
                <a:cubicBezTo>
                  <a:pt x="4633697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28929" y="1938226"/>
                </a:lnTo>
                <a:lnTo>
                  <a:pt x="3091363" y="1929171"/>
                </a:lnTo>
                <a:cubicBezTo>
                  <a:pt x="3071584" y="1922993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31503" y="1931749"/>
                </a:lnTo>
                <a:cubicBezTo>
                  <a:pt x="2675328" y="1937888"/>
                  <a:pt x="2629596" y="1956920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93437" y="1790584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39976" y="1793141"/>
                  <a:pt x="883960" y="1803336"/>
                </a:cubicBezTo>
                <a:cubicBezTo>
                  <a:pt x="831931" y="177181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8A148-B66E-C041-BBC2-7A0E04DF1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6001356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What is Evidence ?</a:t>
            </a:r>
          </a:p>
        </p:txBody>
      </p:sp>
      <p:sp>
        <p:nvSpPr>
          <p:cNvPr id="3078" name="Freeform: Shape 74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48824-E29C-ED4E-9DFC-4DBD460DC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205318"/>
            <a:ext cx="7393998" cy="4652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Evidence can be considered as:</a:t>
            </a:r>
          </a:p>
          <a:p>
            <a:r>
              <a:rPr lang="en-US" sz="2800" dirty="0"/>
              <a:t>Body of facts or information </a:t>
            </a:r>
            <a:endParaRPr lang="en-GB" sz="2800" dirty="0"/>
          </a:p>
          <a:p>
            <a:r>
              <a:rPr lang="en-GB" sz="2800" dirty="0"/>
              <a:t>Audi (1999, p. 293) explains that evidence is "information bearing on the truth or falsity of a proposition”</a:t>
            </a:r>
          </a:p>
          <a:p>
            <a:r>
              <a:rPr lang="en-GB" sz="2800" dirty="0"/>
              <a:t>“Provides a ground for a belief or theory” (Mautner, 1999, p. 184).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4000" y="753529"/>
            <a:ext cx="4010943" cy="535094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Case Studies Underscore Why Evidence-based Practice Should Inform Policy">
            <a:extLst>
              <a:ext uri="{FF2B5EF4-FFF2-40B4-BE49-F238E27FC236}">
                <a16:creationId xmlns:a16="http://schemas.microsoft.com/office/drawing/2014/main" id="{C66F6258-0367-A443-AEBF-78B8056BAE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9" r="45917" b="1"/>
          <a:stretch/>
        </p:blipFill>
        <p:spPr bwMode="auto">
          <a:xfrm>
            <a:off x="7559508" y="914394"/>
            <a:ext cx="3684567" cy="502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278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CBA58E7-9A9C-4C81-A025-88F5595B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BAD1FD00-072F-41B1-A5C3-D9E51FFF2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0768629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686411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66262" y="1643128"/>
                  <a:pt x="5596112" y="1636968"/>
                </a:cubicBezTo>
                <a:cubicBezTo>
                  <a:pt x="5561981" y="1612826"/>
                  <a:pt x="5429171" y="1655721"/>
                  <a:pt x="5388466" y="1653195"/>
                </a:cubicBezTo>
                <a:cubicBezTo>
                  <a:pt x="5288041" y="1668530"/>
                  <a:pt x="5074771" y="1739921"/>
                  <a:pt x="4945936" y="1713743"/>
                </a:cubicBezTo>
                <a:cubicBezTo>
                  <a:pt x="4914142" y="1717597"/>
                  <a:pt x="4870655" y="1726609"/>
                  <a:pt x="4851784" y="1726895"/>
                </a:cubicBezTo>
                <a:lnTo>
                  <a:pt x="4789844" y="1730706"/>
                </a:lnTo>
                <a:lnTo>
                  <a:pt x="4686411" y="1771811"/>
                </a:lnTo>
                <a:cubicBezTo>
                  <a:pt x="4633697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28929" y="1938226"/>
                </a:lnTo>
                <a:lnTo>
                  <a:pt x="3091363" y="1929171"/>
                </a:lnTo>
                <a:cubicBezTo>
                  <a:pt x="3071584" y="1922993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31503" y="1931749"/>
                </a:lnTo>
                <a:cubicBezTo>
                  <a:pt x="2675328" y="1937888"/>
                  <a:pt x="2629596" y="1956920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93437" y="1790584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39976" y="1793141"/>
                  <a:pt x="883960" y="1803336"/>
                </a:cubicBezTo>
                <a:cubicBezTo>
                  <a:pt x="831931" y="177181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5B237-F485-5B4F-9D2E-9B577BDF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6001356" cy="1216024"/>
          </a:xfrm>
        </p:spPr>
        <p:txBody>
          <a:bodyPr>
            <a:normAutofit/>
          </a:bodyPr>
          <a:lstStyle/>
          <a:p>
            <a:r>
              <a:rPr lang="en-US" dirty="0"/>
              <a:t>Why is evidence Important? </a:t>
            </a:r>
            <a:endParaRPr lang="en-US"/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C9EE8-1A2C-0B41-A6E6-E197F53BC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05318"/>
            <a:ext cx="5834015" cy="4049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Building upon the understanding of ‘what is knowledge and evidence’ (theoretically), </a:t>
            </a:r>
          </a:p>
          <a:p>
            <a:r>
              <a:rPr lang="en-US"/>
              <a:t>Why do you think evidence is important? </a:t>
            </a:r>
          </a:p>
          <a:p>
            <a:r>
              <a:rPr lang="en-US"/>
              <a:t>Does evidence support knowledge? </a:t>
            </a:r>
          </a:p>
          <a:p>
            <a:r>
              <a:rPr lang="en-US"/>
              <a:t>Can evidence be used to generate knew knowledge? 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Discuss</a:t>
            </a:r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4000" y="753529"/>
            <a:ext cx="4010943" cy="535094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D0500EC0-9840-AA47-BB32-13D2628284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4" r="28349" b="1"/>
          <a:stretch/>
        </p:blipFill>
        <p:spPr bwMode="auto">
          <a:xfrm>
            <a:off x="7559508" y="914394"/>
            <a:ext cx="3684567" cy="502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25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7F703-E93B-D242-99C0-FAD7E6FE3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400"/>
              <a:t>Why is evidence important?</a:t>
            </a:r>
            <a:endParaRPr 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2BE00A-F790-154E-AAAC-455526915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94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FA8B-4560-E245-82A4-9A44377C2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47356"/>
            <a:ext cx="3885061" cy="4107021"/>
          </a:xfrm>
        </p:spPr>
        <p:txBody>
          <a:bodyPr>
            <a:normAutofit/>
          </a:bodyPr>
          <a:lstStyle/>
          <a:p>
            <a:r>
              <a:rPr lang="en-GB"/>
              <a:t>Provides a basis to inform an effective service or strategy</a:t>
            </a:r>
          </a:p>
          <a:p>
            <a:r>
              <a:rPr lang="en-GB"/>
              <a:t>Allows for corroboration of results (confirmation or support theory, statement and findings)</a:t>
            </a:r>
          </a:p>
          <a:p>
            <a:r>
              <a:rPr lang="en-GB"/>
              <a:t>Provides confidence in process and actions</a:t>
            </a:r>
          </a:p>
          <a:p>
            <a:r>
              <a:rPr lang="en-GB"/>
              <a:t>Repeatability</a:t>
            </a:r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293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59CB97-669F-B846-8BB0-F448F0800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/>
              <a:t>What types of evidence exist ?</a:t>
            </a:r>
            <a:br>
              <a:rPr lang="en-GB" sz="2400"/>
            </a:b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E262B-F887-8342-A7BC-3573F2924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From our exploration of evidence and its importance, what constitutes as evidence?</a:t>
            </a:r>
          </a:p>
          <a:p>
            <a:pPr marL="0" indent="0">
              <a:buNone/>
            </a:pPr>
            <a:r>
              <a:rPr lang="en-US"/>
              <a:t>What forms can it take? 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In pairs or </a:t>
            </a:r>
            <a:r>
              <a:rPr lang="en-US" err="1"/>
              <a:t>samll</a:t>
            </a:r>
            <a:r>
              <a:rPr lang="en-US"/>
              <a:t> groups, discuss and report your answers to the other groups (10 minutes)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 descr="Question mark from Question words 274288 Vector Art at Vecteezy">
            <a:extLst>
              <a:ext uri="{FF2B5EF4-FFF2-40B4-BE49-F238E27FC236}">
                <a16:creationId xmlns:a16="http://schemas.microsoft.com/office/drawing/2014/main" id="{8C689788-CBD7-D745-B08C-57A0E08B3D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760"/>
          <a:stretch/>
        </p:blipFill>
        <p:spPr bwMode="auto"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758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9ADB6B36-6D23-4279-BF08-86CFF703E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6" name="Freeform: Shape 6155">
            <a:extLst>
              <a:ext uri="{FF2B5EF4-FFF2-40B4-BE49-F238E27FC236}">
                <a16:creationId xmlns:a16="http://schemas.microsoft.com/office/drawing/2014/main" id="{AEF4CD48-9281-4131-995B-E3B17C854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75548"/>
            <a:ext cx="12192000" cy="4582452"/>
          </a:xfrm>
          <a:custGeom>
            <a:avLst/>
            <a:gdLst>
              <a:gd name="connsiteX0" fmla="*/ 2782524 w 12192000"/>
              <a:gd name="connsiteY0" fmla="*/ 394 h 4582452"/>
              <a:gd name="connsiteX1" fmla="*/ 2999719 w 12192000"/>
              <a:gd name="connsiteY1" fmla="*/ 43075 h 4582452"/>
              <a:gd name="connsiteX2" fmla="*/ 3061656 w 12192000"/>
              <a:gd name="connsiteY2" fmla="*/ 42588 h 4582452"/>
              <a:gd name="connsiteX3" fmla="*/ 3069494 w 12192000"/>
              <a:gd name="connsiteY3" fmla="*/ 35859 h 4582452"/>
              <a:gd name="connsiteX4" fmla="*/ 3159577 w 12192000"/>
              <a:gd name="connsiteY4" fmla="*/ 61160 h 4582452"/>
              <a:gd name="connsiteX5" fmla="*/ 3282600 w 12192000"/>
              <a:gd name="connsiteY5" fmla="*/ 45367 h 4582452"/>
              <a:gd name="connsiteX6" fmla="*/ 3374052 w 12192000"/>
              <a:gd name="connsiteY6" fmla="*/ 24976 h 4582452"/>
              <a:gd name="connsiteX7" fmla="*/ 3378934 w 12192000"/>
              <a:gd name="connsiteY7" fmla="*/ 18137 h 4582452"/>
              <a:gd name="connsiteX8" fmla="*/ 3385889 w 12192000"/>
              <a:gd name="connsiteY8" fmla="*/ 18918 h 4582452"/>
              <a:gd name="connsiteX9" fmla="*/ 3389211 w 12192000"/>
              <a:gd name="connsiteY9" fmla="*/ 25828 h 4582452"/>
              <a:gd name="connsiteX10" fmla="*/ 3444184 w 12192000"/>
              <a:gd name="connsiteY10" fmla="*/ 26511 h 4582452"/>
              <a:gd name="connsiteX11" fmla="*/ 3454999 w 12192000"/>
              <a:gd name="connsiteY11" fmla="*/ 14134 h 4582452"/>
              <a:gd name="connsiteX12" fmla="*/ 3453466 w 12192000"/>
              <a:gd name="connsiteY12" fmla="*/ 7930 h 4582452"/>
              <a:gd name="connsiteX13" fmla="*/ 3463009 w 12192000"/>
              <a:gd name="connsiteY13" fmla="*/ 7487 h 4582452"/>
              <a:gd name="connsiteX14" fmla="*/ 3467018 w 12192000"/>
              <a:gd name="connsiteY14" fmla="*/ 6782 h 4582452"/>
              <a:gd name="connsiteX15" fmla="*/ 3478045 w 12192000"/>
              <a:gd name="connsiteY15" fmla="*/ 10611 h 4582452"/>
              <a:gd name="connsiteX16" fmla="*/ 3506989 w 12192000"/>
              <a:gd name="connsiteY16" fmla="*/ 5372 h 4582452"/>
              <a:gd name="connsiteX17" fmla="*/ 3521969 w 12192000"/>
              <a:gd name="connsiteY17" fmla="*/ 11906 h 4582452"/>
              <a:gd name="connsiteX18" fmla="*/ 3569519 w 12192000"/>
              <a:gd name="connsiteY18" fmla="*/ 41509 h 4582452"/>
              <a:gd name="connsiteX19" fmla="*/ 3638316 w 12192000"/>
              <a:gd name="connsiteY19" fmla="*/ 57654 h 4582452"/>
              <a:gd name="connsiteX20" fmla="*/ 3679320 w 12192000"/>
              <a:gd name="connsiteY20" fmla="*/ 67554 h 4582452"/>
              <a:gd name="connsiteX21" fmla="*/ 3799276 w 12192000"/>
              <a:gd name="connsiteY21" fmla="*/ 75386 h 4582452"/>
              <a:gd name="connsiteX22" fmla="*/ 4024540 w 12192000"/>
              <a:gd name="connsiteY22" fmla="*/ 43084 h 4582452"/>
              <a:gd name="connsiteX23" fmla="*/ 4086060 w 12192000"/>
              <a:gd name="connsiteY23" fmla="*/ 46467 h 4582452"/>
              <a:gd name="connsiteX24" fmla="*/ 4092413 w 12192000"/>
              <a:gd name="connsiteY24" fmla="*/ 53530 h 4582452"/>
              <a:gd name="connsiteX25" fmla="*/ 4187473 w 12192000"/>
              <a:gd name="connsiteY25" fmla="*/ 32571 h 4582452"/>
              <a:gd name="connsiteX26" fmla="*/ 4306487 w 12192000"/>
              <a:gd name="connsiteY26" fmla="*/ 54042 h 4582452"/>
              <a:gd name="connsiteX27" fmla="*/ 4393102 w 12192000"/>
              <a:gd name="connsiteY27" fmla="*/ 78610 h 4582452"/>
              <a:gd name="connsiteX28" fmla="*/ 4443041 w 12192000"/>
              <a:gd name="connsiteY28" fmla="*/ 88772 h 4582452"/>
              <a:gd name="connsiteX29" fmla="*/ 4477856 w 12192000"/>
              <a:gd name="connsiteY29" fmla="*/ 100175 h 4582452"/>
              <a:gd name="connsiteX30" fmla="*/ 4574677 w 12192000"/>
              <a:gd name="connsiteY30" fmla="*/ 107631 h 4582452"/>
              <a:gd name="connsiteX31" fmla="*/ 4738595 w 12192000"/>
              <a:gd name="connsiteY31" fmla="*/ 110972 h 4582452"/>
              <a:gd name="connsiteX32" fmla="*/ 4772623 w 12192000"/>
              <a:gd name="connsiteY32" fmla="*/ 113689 h 4582452"/>
              <a:gd name="connsiteX33" fmla="*/ 4798437 w 12192000"/>
              <a:gd name="connsiteY33" fmla="*/ 123987 h 4582452"/>
              <a:gd name="connsiteX34" fmla="*/ 4801426 w 12192000"/>
              <a:gd name="connsiteY34" fmla="*/ 133319 h 4582452"/>
              <a:gd name="connsiteX35" fmla="*/ 4819592 w 12192000"/>
              <a:gd name="connsiteY35" fmla="*/ 136092 h 4582452"/>
              <a:gd name="connsiteX36" fmla="*/ 4823704 w 12192000"/>
              <a:gd name="connsiteY36" fmla="*/ 138493 h 4582452"/>
              <a:gd name="connsiteX37" fmla="*/ 4825195 w 12192000"/>
              <a:gd name="connsiteY37" fmla="*/ 139235 h 4582452"/>
              <a:gd name="connsiteX38" fmla="*/ 4855377 w 12192000"/>
              <a:gd name="connsiteY38" fmla="*/ 139933 h 4582452"/>
              <a:gd name="connsiteX39" fmla="*/ 4864981 w 12192000"/>
              <a:gd name="connsiteY39" fmla="*/ 136638 h 4582452"/>
              <a:gd name="connsiteX40" fmla="*/ 4869194 w 12192000"/>
              <a:gd name="connsiteY40" fmla="*/ 137485 h 4582452"/>
              <a:gd name="connsiteX41" fmla="*/ 4899129 w 12192000"/>
              <a:gd name="connsiteY41" fmla="*/ 128724 h 4582452"/>
              <a:gd name="connsiteX42" fmla="*/ 4979727 w 12192000"/>
              <a:gd name="connsiteY42" fmla="*/ 116438 h 4582452"/>
              <a:gd name="connsiteX43" fmla="*/ 5090538 w 12192000"/>
              <a:gd name="connsiteY43" fmla="*/ 128083 h 4582452"/>
              <a:gd name="connsiteX44" fmla="*/ 5199199 w 12192000"/>
              <a:gd name="connsiteY44" fmla="*/ 106367 h 4582452"/>
              <a:gd name="connsiteX45" fmla="*/ 5239862 w 12192000"/>
              <a:gd name="connsiteY45" fmla="*/ 131030 h 4582452"/>
              <a:gd name="connsiteX46" fmla="*/ 5405165 w 12192000"/>
              <a:gd name="connsiteY46" fmla="*/ 107263 h 4582452"/>
              <a:gd name="connsiteX47" fmla="*/ 5973027 w 12192000"/>
              <a:gd name="connsiteY47" fmla="*/ 14505 h 4582452"/>
              <a:gd name="connsiteX48" fmla="*/ 6243587 w 12192000"/>
              <a:gd name="connsiteY48" fmla="*/ 20308 h 4582452"/>
              <a:gd name="connsiteX49" fmla="*/ 6333684 w 12192000"/>
              <a:gd name="connsiteY49" fmla="*/ 26092 h 4582452"/>
              <a:gd name="connsiteX50" fmla="*/ 6524594 w 12192000"/>
              <a:gd name="connsiteY50" fmla="*/ 62443 h 4582452"/>
              <a:gd name="connsiteX51" fmla="*/ 6701993 w 12192000"/>
              <a:gd name="connsiteY51" fmla="*/ 51745 h 4582452"/>
              <a:gd name="connsiteX52" fmla="*/ 6957361 w 12192000"/>
              <a:gd name="connsiteY52" fmla="*/ 97339 h 4582452"/>
              <a:gd name="connsiteX53" fmla="*/ 7268413 w 12192000"/>
              <a:gd name="connsiteY53" fmla="*/ 175925 h 4582452"/>
              <a:gd name="connsiteX54" fmla="*/ 8385054 w 12192000"/>
              <a:gd name="connsiteY54" fmla="*/ 133195 h 4582452"/>
              <a:gd name="connsiteX55" fmla="*/ 8584350 w 12192000"/>
              <a:gd name="connsiteY55" fmla="*/ 172955 h 4582452"/>
              <a:gd name="connsiteX56" fmla="*/ 8684341 w 12192000"/>
              <a:gd name="connsiteY56" fmla="*/ 199587 h 4582452"/>
              <a:gd name="connsiteX57" fmla="*/ 9008600 w 12192000"/>
              <a:gd name="connsiteY57" fmla="*/ 334202 h 4582452"/>
              <a:gd name="connsiteX58" fmla="*/ 9106061 w 12192000"/>
              <a:gd name="connsiteY58" fmla="*/ 332620 h 4582452"/>
              <a:gd name="connsiteX59" fmla="*/ 9950477 w 12192000"/>
              <a:gd name="connsiteY59" fmla="*/ 794954 h 4582452"/>
              <a:gd name="connsiteX60" fmla="*/ 11109679 w 12192000"/>
              <a:gd name="connsiteY60" fmla="*/ 1202887 h 4582452"/>
              <a:gd name="connsiteX61" fmla="*/ 11327194 w 12192000"/>
              <a:gd name="connsiteY61" fmla="*/ 1329149 h 4582452"/>
              <a:gd name="connsiteX62" fmla="*/ 11490981 w 12192000"/>
              <a:gd name="connsiteY62" fmla="*/ 1367364 h 4582452"/>
              <a:gd name="connsiteX63" fmla="*/ 11656589 w 12192000"/>
              <a:gd name="connsiteY63" fmla="*/ 1459110 h 4582452"/>
              <a:gd name="connsiteX64" fmla="*/ 11762730 w 12192000"/>
              <a:gd name="connsiteY64" fmla="*/ 1484877 h 4582452"/>
              <a:gd name="connsiteX65" fmla="*/ 11907234 w 12192000"/>
              <a:gd name="connsiteY65" fmla="*/ 1475186 h 4582452"/>
              <a:gd name="connsiteX66" fmla="*/ 12097301 w 12192000"/>
              <a:gd name="connsiteY66" fmla="*/ 1446454 h 4582452"/>
              <a:gd name="connsiteX67" fmla="*/ 12168592 w 12192000"/>
              <a:gd name="connsiteY67" fmla="*/ 1434583 h 4582452"/>
              <a:gd name="connsiteX68" fmla="*/ 12192000 w 12192000"/>
              <a:gd name="connsiteY68" fmla="*/ 1428254 h 4582452"/>
              <a:gd name="connsiteX69" fmla="*/ 12192000 w 12192000"/>
              <a:gd name="connsiteY69" fmla="*/ 4582452 h 4582452"/>
              <a:gd name="connsiteX70" fmla="*/ 0 w 12192000"/>
              <a:gd name="connsiteY70" fmla="*/ 4582452 h 4582452"/>
              <a:gd name="connsiteX71" fmla="*/ 0 w 12192000"/>
              <a:gd name="connsiteY71" fmla="*/ 502249 h 4582452"/>
              <a:gd name="connsiteX72" fmla="*/ 26658 w 12192000"/>
              <a:gd name="connsiteY72" fmla="*/ 498850 h 4582452"/>
              <a:gd name="connsiteX73" fmla="*/ 117228 w 12192000"/>
              <a:gd name="connsiteY73" fmla="*/ 490270 h 4582452"/>
              <a:gd name="connsiteX74" fmla="*/ 197716 w 12192000"/>
              <a:gd name="connsiteY74" fmla="*/ 414976 h 4582452"/>
              <a:gd name="connsiteX75" fmla="*/ 287300 w 12192000"/>
              <a:gd name="connsiteY75" fmla="*/ 332486 h 4582452"/>
              <a:gd name="connsiteX76" fmla="*/ 442569 w 12192000"/>
              <a:gd name="connsiteY76" fmla="*/ 268508 h 4582452"/>
              <a:gd name="connsiteX77" fmla="*/ 632547 w 12192000"/>
              <a:gd name="connsiteY77" fmla="*/ 181204 h 4582452"/>
              <a:gd name="connsiteX78" fmla="*/ 735335 w 12192000"/>
              <a:gd name="connsiteY78" fmla="*/ 132652 h 4582452"/>
              <a:gd name="connsiteX79" fmla="*/ 867806 w 12192000"/>
              <a:gd name="connsiteY79" fmla="*/ 164026 h 4582452"/>
              <a:gd name="connsiteX80" fmla="*/ 928403 w 12192000"/>
              <a:gd name="connsiteY80" fmla="*/ 189376 h 4582452"/>
              <a:gd name="connsiteX81" fmla="*/ 959021 w 12192000"/>
              <a:gd name="connsiteY81" fmla="*/ 153917 h 4582452"/>
              <a:gd name="connsiteX82" fmla="*/ 1111027 w 12192000"/>
              <a:gd name="connsiteY82" fmla="*/ 138584 h 4582452"/>
              <a:gd name="connsiteX83" fmla="*/ 1227103 w 12192000"/>
              <a:gd name="connsiteY83" fmla="*/ 167875 h 4582452"/>
              <a:gd name="connsiteX84" fmla="*/ 1297710 w 12192000"/>
              <a:gd name="connsiteY84" fmla="*/ 170873 h 4582452"/>
              <a:gd name="connsiteX85" fmla="*/ 1413052 w 12192000"/>
              <a:gd name="connsiteY85" fmla="*/ 149589 h 4582452"/>
              <a:gd name="connsiteX86" fmla="*/ 1506277 w 12192000"/>
              <a:gd name="connsiteY86" fmla="*/ 170874 h 4582452"/>
              <a:gd name="connsiteX87" fmla="*/ 1624499 w 12192000"/>
              <a:gd name="connsiteY87" fmla="*/ 183437 h 4582452"/>
              <a:gd name="connsiteX88" fmla="*/ 1653990 w 12192000"/>
              <a:gd name="connsiteY88" fmla="*/ 186254 h 4582452"/>
              <a:gd name="connsiteX89" fmla="*/ 1675154 w 12192000"/>
              <a:gd name="connsiteY89" fmla="*/ 179082 h 4582452"/>
              <a:gd name="connsiteX90" fmla="*/ 1801740 w 12192000"/>
              <a:gd name="connsiteY90" fmla="*/ 160320 h 4582452"/>
              <a:gd name="connsiteX91" fmla="*/ 1892809 w 12192000"/>
              <a:gd name="connsiteY91" fmla="*/ 117150 h 4582452"/>
              <a:gd name="connsiteX92" fmla="*/ 2046786 w 12192000"/>
              <a:gd name="connsiteY92" fmla="*/ 90709 h 4582452"/>
              <a:gd name="connsiteX93" fmla="*/ 2200539 w 12192000"/>
              <a:gd name="connsiteY93" fmla="*/ 69177 h 4582452"/>
              <a:gd name="connsiteX94" fmla="*/ 2256839 w 12192000"/>
              <a:gd name="connsiteY94" fmla="*/ 63635 h 4582452"/>
              <a:gd name="connsiteX95" fmla="*/ 2354406 w 12192000"/>
              <a:gd name="connsiteY95" fmla="*/ 43819 h 4582452"/>
              <a:gd name="connsiteX96" fmla="*/ 2418731 w 12192000"/>
              <a:gd name="connsiteY96" fmla="*/ 32403 h 4582452"/>
              <a:gd name="connsiteX97" fmla="*/ 2432820 w 12192000"/>
              <a:gd name="connsiteY97" fmla="*/ 54328 h 4582452"/>
              <a:gd name="connsiteX98" fmla="*/ 2492988 w 12192000"/>
              <a:gd name="connsiteY98" fmla="*/ 50574 h 4582452"/>
              <a:gd name="connsiteX99" fmla="*/ 2546652 w 12192000"/>
              <a:gd name="connsiteY99" fmla="*/ 23348 h 4582452"/>
              <a:gd name="connsiteX100" fmla="*/ 2618568 w 12192000"/>
              <a:gd name="connsiteY100" fmla="*/ 10504 h 4582452"/>
              <a:gd name="connsiteX101" fmla="*/ 2661490 w 12192000"/>
              <a:gd name="connsiteY101" fmla="*/ 2573 h 4582452"/>
              <a:gd name="connsiteX102" fmla="*/ 2782524 w 12192000"/>
              <a:gd name="connsiteY102" fmla="*/ 394 h 458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12192000" h="4582452">
                <a:moveTo>
                  <a:pt x="2782524" y="394"/>
                </a:moveTo>
                <a:cubicBezTo>
                  <a:pt x="2849861" y="8132"/>
                  <a:pt x="2921827" y="7224"/>
                  <a:pt x="2999719" y="43075"/>
                </a:cubicBezTo>
                <a:cubicBezTo>
                  <a:pt x="3016159" y="54416"/>
                  <a:pt x="3043891" y="54196"/>
                  <a:pt x="3061656" y="42588"/>
                </a:cubicBezTo>
                <a:cubicBezTo>
                  <a:pt x="3064714" y="40590"/>
                  <a:pt x="3067354" y="38323"/>
                  <a:pt x="3069494" y="35859"/>
                </a:cubicBezTo>
                <a:cubicBezTo>
                  <a:pt x="3118202" y="62547"/>
                  <a:pt x="3134369" y="41482"/>
                  <a:pt x="3159577" y="61160"/>
                </a:cubicBezTo>
                <a:cubicBezTo>
                  <a:pt x="3220950" y="59479"/>
                  <a:pt x="3259526" y="28301"/>
                  <a:pt x="3282600" y="45367"/>
                </a:cubicBezTo>
                <a:cubicBezTo>
                  <a:pt x="3311832" y="38528"/>
                  <a:pt x="3343982" y="7511"/>
                  <a:pt x="3374052" y="24976"/>
                </a:cubicBezTo>
                <a:cubicBezTo>
                  <a:pt x="3373225" y="20402"/>
                  <a:pt x="3375240" y="18558"/>
                  <a:pt x="3378934" y="18137"/>
                </a:cubicBezTo>
                <a:lnTo>
                  <a:pt x="3385889" y="18918"/>
                </a:lnTo>
                <a:lnTo>
                  <a:pt x="3389211" y="25828"/>
                </a:lnTo>
                <a:cubicBezTo>
                  <a:pt x="3403626" y="49991"/>
                  <a:pt x="3412849" y="23568"/>
                  <a:pt x="3444184" y="26511"/>
                </a:cubicBezTo>
                <a:cubicBezTo>
                  <a:pt x="3459237" y="26479"/>
                  <a:pt x="3457360" y="20006"/>
                  <a:pt x="3454999" y="14134"/>
                </a:cubicBezTo>
                <a:cubicBezTo>
                  <a:pt x="3454488" y="12066"/>
                  <a:pt x="3453976" y="9998"/>
                  <a:pt x="3453466" y="7930"/>
                </a:cubicBezTo>
                <a:lnTo>
                  <a:pt x="3463009" y="7487"/>
                </a:lnTo>
                <a:lnTo>
                  <a:pt x="3467018" y="6782"/>
                </a:lnTo>
                <a:lnTo>
                  <a:pt x="3478045" y="10611"/>
                </a:lnTo>
                <a:cubicBezTo>
                  <a:pt x="3487858" y="10471"/>
                  <a:pt x="3497247" y="4941"/>
                  <a:pt x="3506989" y="5372"/>
                </a:cubicBezTo>
                <a:cubicBezTo>
                  <a:pt x="3511861" y="5586"/>
                  <a:pt x="3516822" y="7292"/>
                  <a:pt x="3521969" y="11906"/>
                </a:cubicBezTo>
                <a:cubicBezTo>
                  <a:pt x="3500944" y="30982"/>
                  <a:pt x="3580010" y="22724"/>
                  <a:pt x="3569519" y="41509"/>
                </a:cubicBezTo>
                <a:cubicBezTo>
                  <a:pt x="3611081" y="21792"/>
                  <a:pt x="3601156" y="57180"/>
                  <a:pt x="3638316" y="57654"/>
                </a:cubicBezTo>
                <a:cubicBezTo>
                  <a:pt x="3659961" y="51783"/>
                  <a:pt x="3671878" y="52983"/>
                  <a:pt x="3679320" y="67554"/>
                </a:cubicBezTo>
                <a:cubicBezTo>
                  <a:pt x="3780774" y="37937"/>
                  <a:pt x="3722369" y="76585"/>
                  <a:pt x="3799276" y="75386"/>
                </a:cubicBezTo>
                <a:cubicBezTo>
                  <a:pt x="3867935" y="70837"/>
                  <a:pt x="3939343" y="75109"/>
                  <a:pt x="4024540" y="43084"/>
                </a:cubicBezTo>
                <a:cubicBezTo>
                  <a:pt x="4043330" y="32570"/>
                  <a:pt x="4070875" y="34086"/>
                  <a:pt x="4086060" y="46467"/>
                </a:cubicBezTo>
                <a:cubicBezTo>
                  <a:pt x="4088674" y="48598"/>
                  <a:pt x="4090814" y="50977"/>
                  <a:pt x="4092413" y="53530"/>
                </a:cubicBezTo>
                <a:cubicBezTo>
                  <a:pt x="4146606" y="29255"/>
                  <a:pt x="4158169" y="50970"/>
                  <a:pt x="4187473" y="32571"/>
                </a:cubicBezTo>
                <a:cubicBezTo>
                  <a:pt x="4248175" y="37116"/>
                  <a:pt x="4279868" y="69943"/>
                  <a:pt x="4306487" y="54042"/>
                </a:cubicBezTo>
                <a:cubicBezTo>
                  <a:pt x="4334104" y="62215"/>
                  <a:pt x="4359433" y="94581"/>
                  <a:pt x="4393102" y="78610"/>
                </a:cubicBezTo>
                <a:cubicBezTo>
                  <a:pt x="4385877" y="96663"/>
                  <a:pt x="4433316" y="73341"/>
                  <a:pt x="4443041" y="88772"/>
                </a:cubicBezTo>
                <a:cubicBezTo>
                  <a:pt x="4448819" y="101575"/>
                  <a:pt x="4464559" y="97484"/>
                  <a:pt x="4477856" y="100175"/>
                </a:cubicBezTo>
                <a:cubicBezTo>
                  <a:pt x="4489623" y="112184"/>
                  <a:pt x="4553764" y="113460"/>
                  <a:pt x="4574677" y="107631"/>
                </a:cubicBezTo>
                <a:cubicBezTo>
                  <a:pt x="4631799" y="83193"/>
                  <a:pt x="4692609" y="129103"/>
                  <a:pt x="4738595" y="110972"/>
                </a:cubicBezTo>
                <a:cubicBezTo>
                  <a:pt x="4751486" y="109970"/>
                  <a:pt x="4762630" y="111152"/>
                  <a:pt x="4772623" y="113689"/>
                </a:cubicBezTo>
                <a:lnTo>
                  <a:pt x="4798437" y="123987"/>
                </a:lnTo>
                <a:lnTo>
                  <a:pt x="4801426" y="133319"/>
                </a:lnTo>
                <a:lnTo>
                  <a:pt x="4819592" y="136092"/>
                </a:lnTo>
                <a:lnTo>
                  <a:pt x="4823704" y="138493"/>
                </a:lnTo>
                <a:lnTo>
                  <a:pt x="4825195" y="139235"/>
                </a:lnTo>
                <a:lnTo>
                  <a:pt x="4855377" y="139933"/>
                </a:lnTo>
                <a:lnTo>
                  <a:pt x="4864981" y="136638"/>
                </a:lnTo>
                <a:lnTo>
                  <a:pt x="4869194" y="137485"/>
                </a:lnTo>
                <a:lnTo>
                  <a:pt x="4899129" y="128724"/>
                </a:lnTo>
                <a:cubicBezTo>
                  <a:pt x="4925366" y="119718"/>
                  <a:pt x="4952397" y="110410"/>
                  <a:pt x="4979727" y="116438"/>
                </a:cubicBezTo>
                <a:lnTo>
                  <a:pt x="5090538" y="128083"/>
                </a:lnTo>
                <a:cubicBezTo>
                  <a:pt x="5091044" y="127833"/>
                  <a:pt x="5198695" y="106616"/>
                  <a:pt x="5199199" y="106367"/>
                </a:cubicBezTo>
                <a:cubicBezTo>
                  <a:pt x="5208231" y="105810"/>
                  <a:pt x="5223768" y="127168"/>
                  <a:pt x="5239862" y="131030"/>
                </a:cubicBezTo>
                <a:lnTo>
                  <a:pt x="5405165" y="107263"/>
                </a:lnTo>
                <a:cubicBezTo>
                  <a:pt x="5535422" y="88884"/>
                  <a:pt x="5767648" y="35344"/>
                  <a:pt x="5973027" y="14505"/>
                </a:cubicBezTo>
                <a:cubicBezTo>
                  <a:pt x="6149187" y="10405"/>
                  <a:pt x="6095956" y="65577"/>
                  <a:pt x="6243587" y="20308"/>
                </a:cubicBezTo>
                <a:cubicBezTo>
                  <a:pt x="6251541" y="17483"/>
                  <a:pt x="6316307" y="24479"/>
                  <a:pt x="6333684" y="26092"/>
                </a:cubicBezTo>
                <a:cubicBezTo>
                  <a:pt x="6455330" y="37381"/>
                  <a:pt x="6480371" y="34647"/>
                  <a:pt x="6524594" y="62443"/>
                </a:cubicBezTo>
                <a:cubicBezTo>
                  <a:pt x="6703626" y="57298"/>
                  <a:pt x="6501799" y="46780"/>
                  <a:pt x="6701993" y="51745"/>
                </a:cubicBezTo>
                <a:cubicBezTo>
                  <a:pt x="6785735" y="112479"/>
                  <a:pt x="6849632" y="85702"/>
                  <a:pt x="6957361" y="97339"/>
                </a:cubicBezTo>
                <a:cubicBezTo>
                  <a:pt x="7077727" y="97171"/>
                  <a:pt x="7161639" y="169735"/>
                  <a:pt x="7268413" y="175925"/>
                </a:cubicBezTo>
                <a:cubicBezTo>
                  <a:pt x="7315714" y="184495"/>
                  <a:pt x="8335549" y="125386"/>
                  <a:pt x="8385054" y="133195"/>
                </a:cubicBezTo>
                <a:lnTo>
                  <a:pt x="8584350" y="172955"/>
                </a:lnTo>
                <a:lnTo>
                  <a:pt x="8684341" y="199587"/>
                </a:lnTo>
                <a:cubicBezTo>
                  <a:pt x="8755050" y="226462"/>
                  <a:pt x="8938313" y="312030"/>
                  <a:pt x="9008600" y="334202"/>
                </a:cubicBezTo>
                <a:cubicBezTo>
                  <a:pt x="9019984" y="330076"/>
                  <a:pt x="9096828" y="338089"/>
                  <a:pt x="9106061" y="332620"/>
                </a:cubicBezTo>
                <a:cubicBezTo>
                  <a:pt x="9263041" y="409410"/>
                  <a:pt x="9721812" y="681736"/>
                  <a:pt x="9950477" y="794954"/>
                </a:cubicBezTo>
                <a:cubicBezTo>
                  <a:pt x="10099279" y="799039"/>
                  <a:pt x="11075919" y="1215896"/>
                  <a:pt x="11109679" y="1202887"/>
                </a:cubicBezTo>
                <a:cubicBezTo>
                  <a:pt x="11253855" y="1312360"/>
                  <a:pt x="11263644" y="1301737"/>
                  <a:pt x="11327194" y="1329149"/>
                </a:cubicBezTo>
                <a:cubicBezTo>
                  <a:pt x="11390743" y="1356562"/>
                  <a:pt x="11429961" y="1342032"/>
                  <a:pt x="11490981" y="1367364"/>
                </a:cubicBezTo>
                <a:cubicBezTo>
                  <a:pt x="11552001" y="1392696"/>
                  <a:pt x="11585592" y="1433403"/>
                  <a:pt x="11656589" y="1459110"/>
                </a:cubicBezTo>
                <a:cubicBezTo>
                  <a:pt x="11672385" y="1460354"/>
                  <a:pt x="11746935" y="1483632"/>
                  <a:pt x="11762730" y="1484877"/>
                </a:cubicBezTo>
                <a:lnTo>
                  <a:pt x="11907234" y="1475186"/>
                </a:lnTo>
                <a:cubicBezTo>
                  <a:pt x="11928018" y="1493892"/>
                  <a:pt x="12059326" y="1426351"/>
                  <a:pt x="12097301" y="1446454"/>
                </a:cubicBezTo>
                <a:cubicBezTo>
                  <a:pt x="12130425" y="1440491"/>
                  <a:pt x="12152650" y="1437305"/>
                  <a:pt x="12168592" y="1434583"/>
                </a:cubicBezTo>
                <a:lnTo>
                  <a:pt x="12192000" y="1428254"/>
                </a:lnTo>
                <a:lnTo>
                  <a:pt x="12192000" y="4582452"/>
                </a:lnTo>
                <a:lnTo>
                  <a:pt x="0" y="4582452"/>
                </a:lnTo>
                <a:lnTo>
                  <a:pt x="0" y="502249"/>
                </a:lnTo>
                <a:lnTo>
                  <a:pt x="26658" y="498850"/>
                </a:lnTo>
                <a:cubicBezTo>
                  <a:pt x="53543" y="495845"/>
                  <a:pt x="83450" y="492951"/>
                  <a:pt x="117228" y="490270"/>
                </a:cubicBezTo>
                <a:cubicBezTo>
                  <a:pt x="156589" y="507996"/>
                  <a:pt x="88161" y="422256"/>
                  <a:pt x="197716" y="414976"/>
                </a:cubicBezTo>
                <a:lnTo>
                  <a:pt x="287300" y="332486"/>
                </a:lnTo>
                <a:lnTo>
                  <a:pt x="442569" y="268508"/>
                </a:lnTo>
                <a:cubicBezTo>
                  <a:pt x="497662" y="243295"/>
                  <a:pt x="582529" y="197726"/>
                  <a:pt x="632547" y="181204"/>
                </a:cubicBezTo>
                <a:cubicBezTo>
                  <a:pt x="634349" y="209388"/>
                  <a:pt x="721914" y="107222"/>
                  <a:pt x="735335" y="132652"/>
                </a:cubicBezTo>
                <a:cubicBezTo>
                  <a:pt x="732464" y="177245"/>
                  <a:pt x="825860" y="150882"/>
                  <a:pt x="867806" y="164026"/>
                </a:cubicBezTo>
                <a:cubicBezTo>
                  <a:pt x="899984" y="173480"/>
                  <a:pt x="913201" y="191061"/>
                  <a:pt x="928403" y="189376"/>
                </a:cubicBezTo>
                <a:cubicBezTo>
                  <a:pt x="961543" y="190533"/>
                  <a:pt x="955382" y="169666"/>
                  <a:pt x="959021" y="153917"/>
                </a:cubicBezTo>
                <a:cubicBezTo>
                  <a:pt x="992066" y="189943"/>
                  <a:pt x="1053368" y="148031"/>
                  <a:pt x="1111027" y="138584"/>
                </a:cubicBezTo>
                <a:cubicBezTo>
                  <a:pt x="1145385" y="136440"/>
                  <a:pt x="1195305" y="207229"/>
                  <a:pt x="1227103" y="167875"/>
                </a:cubicBezTo>
                <a:cubicBezTo>
                  <a:pt x="1248010" y="176242"/>
                  <a:pt x="1278870" y="138976"/>
                  <a:pt x="1297710" y="170873"/>
                </a:cubicBezTo>
                <a:cubicBezTo>
                  <a:pt x="1350352" y="155650"/>
                  <a:pt x="1367607" y="171168"/>
                  <a:pt x="1413052" y="149589"/>
                </a:cubicBezTo>
                <a:cubicBezTo>
                  <a:pt x="1469974" y="142574"/>
                  <a:pt x="1427686" y="191179"/>
                  <a:pt x="1506277" y="170874"/>
                </a:cubicBezTo>
                <a:cubicBezTo>
                  <a:pt x="1542904" y="181865"/>
                  <a:pt x="1583620" y="186190"/>
                  <a:pt x="1624499" y="183437"/>
                </a:cubicBezTo>
                <a:cubicBezTo>
                  <a:pt x="1626352" y="173292"/>
                  <a:pt x="1645842" y="184613"/>
                  <a:pt x="1653990" y="186254"/>
                </a:cubicBezTo>
                <a:cubicBezTo>
                  <a:pt x="1652338" y="180029"/>
                  <a:pt x="1667910" y="174758"/>
                  <a:pt x="1675154" y="179082"/>
                </a:cubicBezTo>
                <a:cubicBezTo>
                  <a:pt x="1803626" y="184200"/>
                  <a:pt x="1718674" y="135774"/>
                  <a:pt x="1801740" y="160320"/>
                </a:cubicBezTo>
                <a:cubicBezTo>
                  <a:pt x="1852880" y="160711"/>
                  <a:pt x="1832935" y="89126"/>
                  <a:pt x="1892809" y="117150"/>
                </a:cubicBezTo>
                <a:cubicBezTo>
                  <a:pt x="1953632" y="109654"/>
                  <a:pt x="1985421" y="78539"/>
                  <a:pt x="2046786" y="90709"/>
                </a:cubicBezTo>
                <a:cubicBezTo>
                  <a:pt x="2103701" y="83577"/>
                  <a:pt x="2149982" y="66720"/>
                  <a:pt x="2200539" y="69177"/>
                </a:cubicBezTo>
                <a:cubicBezTo>
                  <a:pt x="2217709" y="58197"/>
                  <a:pt x="2235223" y="52567"/>
                  <a:pt x="2256839" y="63635"/>
                </a:cubicBezTo>
                <a:cubicBezTo>
                  <a:pt x="2308895" y="53224"/>
                  <a:pt x="2316542" y="33049"/>
                  <a:pt x="2354406" y="43819"/>
                </a:cubicBezTo>
                <a:cubicBezTo>
                  <a:pt x="2382991" y="-1065"/>
                  <a:pt x="2382377" y="34075"/>
                  <a:pt x="2418731" y="32403"/>
                </a:cubicBezTo>
                <a:cubicBezTo>
                  <a:pt x="2448671" y="33878"/>
                  <a:pt x="2405700" y="57811"/>
                  <a:pt x="2432820" y="54328"/>
                </a:cubicBezTo>
                <a:cubicBezTo>
                  <a:pt x="2457053" y="39206"/>
                  <a:pt x="2468545" y="67978"/>
                  <a:pt x="2492988" y="50574"/>
                </a:cubicBezTo>
                <a:cubicBezTo>
                  <a:pt x="2476164" y="30611"/>
                  <a:pt x="2553060" y="42528"/>
                  <a:pt x="2546652" y="23348"/>
                </a:cubicBezTo>
                <a:cubicBezTo>
                  <a:pt x="2583774" y="44911"/>
                  <a:pt x="2581494" y="9235"/>
                  <a:pt x="2618568" y="10504"/>
                </a:cubicBezTo>
                <a:cubicBezTo>
                  <a:pt x="2638844" y="17357"/>
                  <a:pt x="2650959" y="16720"/>
                  <a:pt x="2661490" y="2573"/>
                </a:cubicBezTo>
                <a:cubicBezTo>
                  <a:pt x="2756076" y="36787"/>
                  <a:pt x="2706264" y="-4399"/>
                  <a:pt x="2782524" y="3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D14A6-625C-8047-9597-EB34D1A40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8" y="603622"/>
            <a:ext cx="5602759" cy="1696026"/>
          </a:xfrm>
        </p:spPr>
        <p:txBody>
          <a:bodyPr>
            <a:normAutofit/>
          </a:bodyPr>
          <a:lstStyle/>
          <a:p>
            <a:r>
              <a:rPr lang="en-US" dirty="0"/>
              <a:t>Evidence Types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6BE59-B3A6-1B47-A30D-32C53C09E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726493"/>
            <a:ext cx="5602757" cy="35278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Randomised control trials (Medication)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Observational study (healthy ageing)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Descriptive (census, trends/experiences)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Clinical experience (practice evidence)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Questionnaires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/>
          </a:p>
        </p:txBody>
      </p:sp>
      <p:sp>
        <p:nvSpPr>
          <p:cNvPr id="6158" name="Freeform: Shape 6157">
            <a:extLst>
              <a:ext uri="{FF2B5EF4-FFF2-40B4-BE49-F238E27FC236}">
                <a16:creationId xmlns:a16="http://schemas.microsoft.com/office/drawing/2014/main" id="{5ABDA325-4B50-4FFB-81B9-95576831F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1809" y="583892"/>
            <a:ext cx="4146651" cy="5702607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60" name="Rectangle 6">
            <a:extLst>
              <a:ext uri="{FF2B5EF4-FFF2-40B4-BE49-F238E27FC236}">
                <a16:creationId xmlns:a16="http://schemas.microsoft.com/office/drawing/2014/main" id="{F2A49241-8E10-49A1-B30C-2A0230F6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91941" y="255400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Thinking man with question mark 432074 Vector Art at Vecteezy">
            <a:extLst>
              <a:ext uri="{FF2B5EF4-FFF2-40B4-BE49-F238E27FC236}">
                <a16:creationId xmlns:a16="http://schemas.microsoft.com/office/drawing/2014/main" id="{B373D6A1-9912-2849-98E4-0699AAB3C2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7"/>
          <a:stretch/>
        </p:blipFill>
        <p:spPr bwMode="auto">
          <a:xfrm>
            <a:off x="7326702" y="1634682"/>
            <a:ext cx="3634596" cy="359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179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ADB6B36-6D23-4279-BF08-86CFF703E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EF4CD48-9281-4131-995B-E3B17C854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75548"/>
            <a:ext cx="12192000" cy="4582452"/>
          </a:xfrm>
          <a:custGeom>
            <a:avLst/>
            <a:gdLst>
              <a:gd name="connsiteX0" fmla="*/ 2782524 w 12192000"/>
              <a:gd name="connsiteY0" fmla="*/ 394 h 4582452"/>
              <a:gd name="connsiteX1" fmla="*/ 2999719 w 12192000"/>
              <a:gd name="connsiteY1" fmla="*/ 43075 h 4582452"/>
              <a:gd name="connsiteX2" fmla="*/ 3061656 w 12192000"/>
              <a:gd name="connsiteY2" fmla="*/ 42588 h 4582452"/>
              <a:gd name="connsiteX3" fmla="*/ 3069494 w 12192000"/>
              <a:gd name="connsiteY3" fmla="*/ 35859 h 4582452"/>
              <a:gd name="connsiteX4" fmla="*/ 3159577 w 12192000"/>
              <a:gd name="connsiteY4" fmla="*/ 61160 h 4582452"/>
              <a:gd name="connsiteX5" fmla="*/ 3282600 w 12192000"/>
              <a:gd name="connsiteY5" fmla="*/ 45367 h 4582452"/>
              <a:gd name="connsiteX6" fmla="*/ 3374052 w 12192000"/>
              <a:gd name="connsiteY6" fmla="*/ 24976 h 4582452"/>
              <a:gd name="connsiteX7" fmla="*/ 3378934 w 12192000"/>
              <a:gd name="connsiteY7" fmla="*/ 18137 h 4582452"/>
              <a:gd name="connsiteX8" fmla="*/ 3385889 w 12192000"/>
              <a:gd name="connsiteY8" fmla="*/ 18918 h 4582452"/>
              <a:gd name="connsiteX9" fmla="*/ 3389211 w 12192000"/>
              <a:gd name="connsiteY9" fmla="*/ 25828 h 4582452"/>
              <a:gd name="connsiteX10" fmla="*/ 3444184 w 12192000"/>
              <a:gd name="connsiteY10" fmla="*/ 26511 h 4582452"/>
              <a:gd name="connsiteX11" fmla="*/ 3454999 w 12192000"/>
              <a:gd name="connsiteY11" fmla="*/ 14134 h 4582452"/>
              <a:gd name="connsiteX12" fmla="*/ 3453466 w 12192000"/>
              <a:gd name="connsiteY12" fmla="*/ 7930 h 4582452"/>
              <a:gd name="connsiteX13" fmla="*/ 3463009 w 12192000"/>
              <a:gd name="connsiteY13" fmla="*/ 7487 h 4582452"/>
              <a:gd name="connsiteX14" fmla="*/ 3467018 w 12192000"/>
              <a:gd name="connsiteY14" fmla="*/ 6782 h 4582452"/>
              <a:gd name="connsiteX15" fmla="*/ 3478045 w 12192000"/>
              <a:gd name="connsiteY15" fmla="*/ 10611 h 4582452"/>
              <a:gd name="connsiteX16" fmla="*/ 3506989 w 12192000"/>
              <a:gd name="connsiteY16" fmla="*/ 5372 h 4582452"/>
              <a:gd name="connsiteX17" fmla="*/ 3521969 w 12192000"/>
              <a:gd name="connsiteY17" fmla="*/ 11906 h 4582452"/>
              <a:gd name="connsiteX18" fmla="*/ 3569519 w 12192000"/>
              <a:gd name="connsiteY18" fmla="*/ 41509 h 4582452"/>
              <a:gd name="connsiteX19" fmla="*/ 3638316 w 12192000"/>
              <a:gd name="connsiteY19" fmla="*/ 57654 h 4582452"/>
              <a:gd name="connsiteX20" fmla="*/ 3679320 w 12192000"/>
              <a:gd name="connsiteY20" fmla="*/ 67554 h 4582452"/>
              <a:gd name="connsiteX21" fmla="*/ 3799276 w 12192000"/>
              <a:gd name="connsiteY21" fmla="*/ 75386 h 4582452"/>
              <a:gd name="connsiteX22" fmla="*/ 4024540 w 12192000"/>
              <a:gd name="connsiteY22" fmla="*/ 43084 h 4582452"/>
              <a:gd name="connsiteX23" fmla="*/ 4086060 w 12192000"/>
              <a:gd name="connsiteY23" fmla="*/ 46467 h 4582452"/>
              <a:gd name="connsiteX24" fmla="*/ 4092413 w 12192000"/>
              <a:gd name="connsiteY24" fmla="*/ 53530 h 4582452"/>
              <a:gd name="connsiteX25" fmla="*/ 4187473 w 12192000"/>
              <a:gd name="connsiteY25" fmla="*/ 32571 h 4582452"/>
              <a:gd name="connsiteX26" fmla="*/ 4306487 w 12192000"/>
              <a:gd name="connsiteY26" fmla="*/ 54042 h 4582452"/>
              <a:gd name="connsiteX27" fmla="*/ 4393102 w 12192000"/>
              <a:gd name="connsiteY27" fmla="*/ 78610 h 4582452"/>
              <a:gd name="connsiteX28" fmla="*/ 4443041 w 12192000"/>
              <a:gd name="connsiteY28" fmla="*/ 88772 h 4582452"/>
              <a:gd name="connsiteX29" fmla="*/ 4477856 w 12192000"/>
              <a:gd name="connsiteY29" fmla="*/ 100175 h 4582452"/>
              <a:gd name="connsiteX30" fmla="*/ 4574677 w 12192000"/>
              <a:gd name="connsiteY30" fmla="*/ 107631 h 4582452"/>
              <a:gd name="connsiteX31" fmla="*/ 4738595 w 12192000"/>
              <a:gd name="connsiteY31" fmla="*/ 110972 h 4582452"/>
              <a:gd name="connsiteX32" fmla="*/ 4772623 w 12192000"/>
              <a:gd name="connsiteY32" fmla="*/ 113689 h 4582452"/>
              <a:gd name="connsiteX33" fmla="*/ 4798437 w 12192000"/>
              <a:gd name="connsiteY33" fmla="*/ 123987 h 4582452"/>
              <a:gd name="connsiteX34" fmla="*/ 4801426 w 12192000"/>
              <a:gd name="connsiteY34" fmla="*/ 133319 h 4582452"/>
              <a:gd name="connsiteX35" fmla="*/ 4819592 w 12192000"/>
              <a:gd name="connsiteY35" fmla="*/ 136092 h 4582452"/>
              <a:gd name="connsiteX36" fmla="*/ 4823704 w 12192000"/>
              <a:gd name="connsiteY36" fmla="*/ 138493 h 4582452"/>
              <a:gd name="connsiteX37" fmla="*/ 4825195 w 12192000"/>
              <a:gd name="connsiteY37" fmla="*/ 139235 h 4582452"/>
              <a:gd name="connsiteX38" fmla="*/ 4855377 w 12192000"/>
              <a:gd name="connsiteY38" fmla="*/ 139933 h 4582452"/>
              <a:gd name="connsiteX39" fmla="*/ 4864981 w 12192000"/>
              <a:gd name="connsiteY39" fmla="*/ 136638 h 4582452"/>
              <a:gd name="connsiteX40" fmla="*/ 4869194 w 12192000"/>
              <a:gd name="connsiteY40" fmla="*/ 137485 h 4582452"/>
              <a:gd name="connsiteX41" fmla="*/ 4899129 w 12192000"/>
              <a:gd name="connsiteY41" fmla="*/ 128724 h 4582452"/>
              <a:gd name="connsiteX42" fmla="*/ 4979727 w 12192000"/>
              <a:gd name="connsiteY42" fmla="*/ 116438 h 4582452"/>
              <a:gd name="connsiteX43" fmla="*/ 5090538 w 12192000"/>
              <a:gd name="connsiteY43" fmla="*/ 128083 h 4582452"/>
              <a:gd name="connsiteX44" fmla="*/ 5199199 w 12192000"/>
              <a:gd name="connsiteY44" fmla="*/ 106367 h 4582452"/>
              <a:gd name="connsiteX45" fmla="*/ 5239862 w 12192000"/>
              <a:gd name="connsiteY45" fmla="*/ 131030 h 4582452"/>
              <a:gd name="connsiteX46" fmla="*/ 5405165 w 12192000"/>
              <a:gd name="connsiteY46" fmla="*/ 107263 h 4582452"/>
              <a:gd name="connsiteX47" fmla="*/ 5973027 w 12192000"/>
              <a:gd name="connsiteY47" fmla="*/ 14505 h 4582452"/>
              <a:gd name="connsiteX48" fmla="*/ 6243587 w 12192000"/>
              <a:gd name="connsiteY48" fmla="*/ 20308 h 4582452"/>
              <a:gd name="connsiteX49" fmla="*/ 6333684 w 12192000"/>
              <a:gd name="connsiteY49" fmla="*/ 26092 h 4582452"/>
              <a:gd name="connsiteX50" fmla="*/ 6524594 w 12192000"/>
              <a:gd name="connsiteY50" fmla="*/ 62443 h 4582452"/>
              <a:gd name="connsiteX51" fmla="*/ 6701993 w 12192000"/>
              <a:gd name="connsiteY51" fmla="*/ 51745 h 4582452"/>
              <a:gd name="connsiteX52" fmla="*/ 6957361 w 12192000"/>
              <a:gd name="connsiteY52" fmla="*/ 97339 h 4582452"/>
              <a:gd name="connsiteX53" fmla="*/ 7268413 w 12192000"/>
              <a:gd name="connsiteY53" fmla="*/ 175925 h 4582452"/>
              <a:gd name="connsiteX54" fmla="*/ 8385054 w 12192000"/>
              <a:gd name="connsiteY54" fmla="*/ 133195 h 4582452"/>
              <a:gd name="connsiteX55" fmla="*/ 8584350 w 12192000"/>
              <a:gd name="connsiteY55" fmla="*/ 172955 h 4582452"/>
              <a:gd name="connsiteX56" fmla="*/ 8684341 w 12192000"/>
              <a:gd name="connsiteY56" fmla="*/ 199587 h 4582452"/>
              <a:gd name="connsiteX57" fmla="*/ 9008600 w 12192000"/>
              <a:gd name="connsiteY57" fmla="*/ 334202 h 4582452"/>
              <a:gd name="connsiteX58" fmla="*/ 9106061 w 12192000"/>
              <a:gd name="connsiteY58" fmla="*/ 332620 h 4582452"/>
              <a:gd name="connsiteX59" fmla="*/ 9950477 w 12192000"/>
              <a:gd name="connsiteY59" fmla="*/ 794954 h 4582452"/>
              <a:gd name="connsiteX60" fmla="*/ 11109679 w 12192000"/>
              <a:gd name="connsiteY60" fmla="*/ 1202887 h 4582452"/>
              <a:gd name="connsiteX61" fmla="*/ 11327194 w 12192000"/>
              <a:gd name="connsiteY61" fmla="*/ 1329149 h 4582452"/>
              <a:gd name="connsiteX62" fmla="*/ 11490981 w 12192000"/>
              <a:gd name="connsiteY62" fmla="*/ 1367364 h 4582452"/>
              <a:gd name="connsiteX63" fmla="*/ 11656589 w 12192000"/>
              <a:gd name="connsiteY63" fmla="*/ 1459110 h 4582452"/>
              <a:gd name="connsiteX64" fmla="*/ 11762730 w 12192000"/>
              <a:gd name="connsiteY64" fmla="*/ 1484877 h 4582452"/>
              <a:gd name="connsiteX65" fmla="*/ 11907234 w 12192000"/>
              <a:gd name="connsiteY65" fmla="*/ 1475186 h 4582452"/>
              <a:gd name="connsiteX66" fmla="*/ 12097301 w 12192000"/>
              <a:gd name="connsiteY66" fmla="*/ 1446454 h 4582452"/>
              <a:gd name="connsiteX67" fmla="*/ 12168592 w 12192000"/>
              <a:gd name="connsiteY67" fmla="*/ 1434583 h 4582452"/>
              <a:gd name="connsiteX68" fmla="*/ 12192000 w 12192000"/>
              <a:gd name="connsiteY68" fmla="*/ 1428254 h 4582452"/>
              <a:gd name="connsiteX69" fmla="*/ 12192000 w 12192000"/>
              <a:gd name="connsiteY69" fmla="*/ 4582452 h 4582452"/>
              <a:gd name="connsiteX70" fmla="*/ 0 w 12192000"/>
              <a:gd name="connsiteY70" fmla="*/ 4582452 h 4582452"/>
              <a:gd name="connsiteX71" fmla="*/ 0 w 12192000"/>
              <a:gd name="connsiteY71" fmla="*/ 502249 h 4582452"/>
              <a:gd name="connsiteX72" fmla="*/ 26658 w 12192000"/>
              <a:gd name="connsiteY72" fmla="*/ 498850 h 4582452"/>
              <a:gd name="connsiteX73" fmla="*/ 117228 w 12192000"/>
              <a:gd name="connsiteY73" fmla="*/ 490270 h 4582452"/>
              <a:gd name="connsiteX74" fmla="*/ 197716 w 12192000"/>
              <a:gd name="connsiteY74" fmla="*/ 414976 h 4582452"/>
              <a:gd name="connsiteX75" fmla="*/ 287300 w 12192000"/>
              <a:gd name="connsiteY75" fmla="*/ 332486 h 4582452"/>
              <a:gd name="connsiteX76" fmla="*/ 442569 w 12192000"/>
              <a:gd name="connsiteY76" fmla="*/ 268508 h 4582452"/>
              <a:gd name="connsiteX77" fmla="*/ 632547 w 12192000"/>
              <a:gd name="connsiteY77" fmla="*/ 181204 h 4582452"/>
              <a:gd name="connsiteX78" fmla="*/ 735335 w 12192000"/>
              <a:gd name="connsiteY78" fmla="*/ 132652 h 4582452"/>
              <a:gd name="connsiteX79" fmla="*/ 867806 w 12192000"/>
              <a:gd name="connsiteY79" fmla="*/ 164026 h 4582452"/>
              <a:gd name="connsiteX80" fmla="*/ 928403 w 12192000"/>
              <a:gd name="connsiteY80" fmla="*/ 189376 h 4582452"/>
              <a:gd name="connsiteX81" fmla="*/ 959021 w 12192000"/>
              <a:gd name="connsiteY81" fmla="*/ 153917 h 4582452"/>
              <a:gd name="connsiteX82" fmla="*/ 1111027 w 12192000"/>
              <a:gd name="connsiteY82" fmla="*/ 138584 h 4582452"/>
              <a:gd name="connsiteX83" fmla="*/ 1227103 w 12192000"/>
              <a:gd name="connsiteY83" fmla="*/ 167875 h 4582452"/>
              <a:gd name="connsiteX84" fmla="*/ 1297710 w 12192000"/>
              <a:gd name="connsiteY84" fmla="*/ 170873 h 4582452"/>
              <a:gd name="connsiteX85" fmla="*/ 1413052 w 12192000"/>
              <a:gd name="connsiteY85" fmla="*/ 149589 h 4582452"/>
              <a:gd name="connsiteX86" fmla="*/ 1506277 w 12192000"/>
              <a:gd name="connsiteY86" fmla="*/ 170874 h 4582452"/>
              <a:gd name="connsiteX87" fmla="*/ 1624499 w 12192000"/>
              <a:gd name="connsiteY87" fmla="*/ 183437 h 4582452"/>
              <a:gd name="connsiteX88" fmla="*/ 1653990 w 12192000"/>
              <a:gd name="connsiteY88" fmla="*/ 186254 h 4582452"/>
              <a:gd name="connsiteX89" fmla="*/ 1675154 w 12192000"/>
              <a:gd name="connsiteY89" fmla="*/ 179082 h 4582452"/>
              <a:gd name="connsiteX90" fmla="*/ 1801740 w 12192000"/>
              <a:gd name="connsiteY90" fmla="*/ 160320 h 4582452"/>
              <a:gd name="connsiteX91" fmla="*/ 1892809 w 12192000"/>
              <a:gd name="connsiteY91" fmla="*/ 117150 h 4582452"/>
              <a:gd name="connsiteX92" fmla="*/ 2046786 w 12192000"/>
              <a:gd name="connsiteY92" fmla="*/ 90709 h 4582452"/>
              <a:gd name="connsiteX93" fmla="*/ 2200539 w 12192000"/>
              <a:gd name="connsiteY93" fmla="*/ 69177 h 4582452"/>
              <a:gd name="connsiteX94" fmla="*/ 2256839 w 12192000"/>
              <a:gd name="connsiteY94" fmla="*/ 63635 h 4582452"/>
              <a:gd name="connsiteX95" fmla="*/ 2354406 w 12192000"/>
              <a:gd name="connsiteY95" fmla="*/ 43819 h 4582452"/>
              <a:gd name="connsiteX96" fmla="*/ 2418731 w 12192000"/>
              <a:gd name="connsiteY96" fmla="*/ 32403 h 4582452"/>
              <a:gd name="connsiteX97" fmla="*/ 2432820 w 12192000"/>
              <a:gd name="connsiteY97" fmla="*/ 54328 h 4582452"/>
              <a:gd name="connsiteX98" fmla="*/ 2492988 w 12192000"/>
              <a:gd name="connsiteY98" fmla="*/ 50574 h 4582452"/>
              <a:gd name="connsiteX99" fmla="*/ 2546652 w 12192000"/>
              <a:gd name="connsiteY99" fmla="*/ 23348 h 4582452"/>
              <a:gd name="connsiteX100" fmla="*/ 2618568 w 12192000"/>
              <a:gd name="connsiteY100" fmla="*/ 10504 h 4582452"/>
              <a:gd name="connsiteX101" fmla="*/ 2661490 w 12192000"/>
              <a:gd name="connsiteY101" fmla="*/ 2573 h 4582452"/>
              <a:gd name="connsiteX102" fmla="*/ 2782524 w 12192000"/>
              <a:gd name="connsiteY102" fmla="*/ 394 h 458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12192000" h="4582452">
                <a:moveTo>
                  <a:pt x="2782524" y="394"/>
                </a:moveTo>
                <a:cubicBezTo>
                  <a:pt x="2849861" y="8132"/>
                  <a:pt x="2921827" y="7224"/>
                  <a:pt x="2999719" y="43075"/>
                </a:cubicBezTo>
                <a:cubicBezTo>
                  <a:pt x="3016159" y="54416"/>
                  <a:pt x="3043891" y="54196"/>
                  <a:pt x="3061656" y="42588"/>
                </a:cubicBezTo>
                <a:cubicBezTo>
                  <a:pt x="3064714" y="40590"/>
                  <a:pt x="3067354" y="38323"/>
                  <a:pt x="3069494" y="35859"/>
                </a:cubicBezTo>
                <a:cubicBezTo>
                  <a:pt x="3118202" y="62547"/>
                  <a:pt x="3134369" y="41482"/>
                  <a:pt x="3159577" y="61160"/>
                </a:cubicBezTo>
                <a:cubicBezTo>
                  <a:pt x="3220950" y="59479"/>
                  <a:pt x="3259526" y="28301"/>
                  <a:pt x="3282600" y="45367"/>
                </a:cubicBezTo>
                <a:cubicBezTo>
                  <a:pt x="3311832" y="38528"/>
                  <a:pt x="3343982" y="7511"/>
                  <a:pt x="3374052" y="24976"/>
                </a:cubicBezTo>
                <a:cubicBezTo>
                  <a:pt x="3373225" y="20402"/>
                  <a:pt x="3375240" y="18558"/>
                  <a:pt x="3378934" y="18137"/>
                </a:cubicBezTo>
                <a:lnTo>
                  <a:pt x="3385889" y="18918"/>
                </a:lnTo>
                <a:lnTo>
                  <a:pt x="3389211" y="25828"/>
                </a:lnTo>
                <a:cubicBezTo>
                  <a:pt x="3403626" y="49991"/>
                  <a:pt x="3412849" y="23568"/>
                  <a:pt x="3444184" y="26511"/>
                </a:cubicBezTo>
                <a:cubicBezTo>
                  <a:pt x="3459237" y="26479"/>
                  <a:pt x="3457360" y="20006"/>
                  <a:pt x="3454999" y="14134"/>
                </a:cubicBezTo>
                <a:cubicBezTo>
                  <a:pt x="3454488" y="12066"/>
                  <a:pt x="3453976" y="9998"/>
                  <a:pt x="3453466" y="7930"/>
                </a:cubicBezTo>
                <a:lnTo>
                  <a:pt x="3463009" y="7487"/>
                </a:lnTo>
                <a:lnTo>
                  <a:pt x="3467018" y="6782"/>
                </a:lnTo>
                <a:lnTo>
                  <a:pt x="3478045" y="10611"/>
                </a:lnTo>
                <a:cubicBezTo>
                  <a:pt x="3487858" y="10471"/>
                  <a:pt x="3497247" y="4941"/>
                  <a:pt x="3506989" y="5372"/>
                </a:cubicBezTo>
                <a:cubicBezTo>
                  <a:pt x="3511861" y="5586"/>
                  <a:pt x="3516822" y="7292"/>
                  <a:pt x="3521969" y="11906"/>
                </a:cubicBezTo>
                <a:cubicBezTo>
                  <a:pt x="3500944" y="30982"/>
                  <a:pt x="3580010" y="22724"/>
                  <a:pt x="3569519" y="41509"/>
                </a:cubicBezTo>
                <a:cubicBezTo>
                  <a:pt x="3611081" y="21792"/>
                  <a:pt x="3601156" y="57180"/>
                  <a:pt x="3638316" y="57654"/>
                </a:cubicBezTo>
                <a:cubicBezTo>
                  <a:pt x="3659961" y="51783"/>
                  <a:pt x="3671878" y="52983"/>
                  <a:pt x="3679320" y="67554"/>
                </a:cubicBezTo>
                <a:cubicBezTo>
                  <a:pt x="3780774" y="37937"/>
                  <a:pt x="3722369" y="76585"/>
                  <a:pt x="3799276" y="75386"/>
                </a:cubicBezTo>
                <a:cubicBezTo>
                  <a:pt x="3867935" y="70837"/>
                  <a:pt x="3939343" y="75109"/>
                  <a:pt x="4024540" y="43084"/>
                </a:cubicBezTo>
                <a:cubicBezTo>
                  <a:pt x="4043330" y="32570"/>
                  <a:pt x="4070875" y="34086"/>
                  <a:pt x="4086060" y="46467"/>
                </a:cubicBezTo>
                <a:cubicBezTo>
                  <a:pt x="4088674" y="48598"/>
                  <a:pt x="4090814" y="50977"/>
                  <a:pt x="4092413" y="53530"/>
                </a:cubicBezTo>
                <a:cubicBezTo>
                  <a:pt x="4146606" y="29255"/>
                  <a:pt x="4158169" y="50970"/>
                  <a:pt x="4187473" y="32571"/>
                </a:cubicBezTo>
                <a:cubicBezTo>
                  <a:pt x="4248175" y="37116"/>
                  <a:pt x="4279868" y="69943"/>
                  <a:pt x="4306487" y="54042"/>
                </a:cubicBezTo>
                <a:cubicBezTo>
                  <a:pt x="4334104" y="62215"/>
                  <a:pt x="4359433" y="94581"/>
                  <a:pt x="4393102" y="78610"/>
                </a:cubicBezTo>
                <a:cubicBezTo>
                  <a:pt x="4385877" y="96663"/>
                  <a:pt x="4433316" y="73341"/>
                  <a:pt x="4443041" y="88772"/>
                </a:cubicBezTo>
                <a:cubicBezTo>
                  <a:pt x="4448819" y="101575"/>
                  <a:pt x="4464559" y="97484"/>
                  <a:pt x="4477856" y="100175"/>
                </a:cubicBezTo>
                <a:cubicBezTo>
                  <a:pt x="4489623" y="112184"/>
                  <a:pt x="4553764" y="113460"/>
                  <a:pt x="4574677" y="107631"/>
                </a:cubicBezTo>
                <a:cubicBezTo>
                  <a:pt x="4631799" y="83193"/>
                  <a:pt x="4692609" y="129103"/>
                  <a:pt x="4738595" y="110972"/>
                </a:cubicBezTo>
                <a:cubicBezTo>
                  <a:pt x="4751486" y="109970"/>
                  <a:pt x="4762630" y="111152"/>
                  <a:pt x="4772623" y="113689"/>
                </a:cubicBezTo>
                <a:lnTo>
                  <a:pt x="4798437" y="123987"/>
                </a:lnTo>
                <a:lnTo>
                  <a:pt x="4801426" y="133319"/>
                </a:lnTo>
                <a:lnTo>
                  <a:pt x="4819592" y="136092"/>
                </a:lnTo>
                <a:lnTo>
                  <a:pt x="4823704" y="138493"/>
                </a:lnTo>
                <a:lnTo>
                  <a:pt x="4825195" y="139235"/>
                </a:lnTo>
                <a:lnTo>
                  <a:pt x="4855377" y="139933"/>
                </a:lnTo>
                <a:lnTo>
                  <a:pt x="4864981" y="136638"/>
                </a:lnTo>
                <a:lnTo>
                  <a:pt x="4869194" y="137485"/>
                </a:lnTo>
                <a:lnTo>
                  <a:pt x="4899129" y="128724"/>
                </a:lnTo>
                <a:cubicBezTo>
                  <a:pt x="4925366" y="119718"/>
                  <a:pt x="4952397" y="110410"/>
                  <a:pt x="4979727" y="116438"/>
                </a:cubicBezTo>
                <a:lnTo>
                  <a:pt x="5090538" y="128083"/>
                </a:lnTo>
                <a:cubicBezTo>
                  <a:pt x="5091044" y="127833"/>
                  <a:pt x="5198695" y="106616"/>
                  <a:pt x="5199199" y="106367"/>
                </a:cubicBezTo>
                <a:cubicBezTo>
                  <a:pt x="5208231" y="105810"/>
                  <a:pt x="5223768" y="127168"/>
                  <a:pt x="5239862" y="131030"/>
                </a:cubicBezTo>
                <a:lnTo>
                  <a:pt x="5405165" y="107263"/>
                </a:lnTo>
                <a:cubicBezTo>
                  <a:pt x="5535422" y="88884"/>
                  <a:pt x="5767648" y="35344"/>
                  <a:pt x="5973027" y="14505"/>
                </a:cubicBezTo>
                <a:cubicBezTo>
                  <a:pt x="6149187" y="10405"/>
                  <a:pt x="6095956" y="65577"/>
                  <a:pt x="6243587" y="20308"/>
                </a:cubicBezTo>
                <a:cubicBezTo>
                  <a:pt x="6251541" y="17483"/>
                  <a:pt x="6316307" y="24479"/>
                  <a:pt x="6333684" y="26092"/>
                </a:cubicBezTo>
                <a:cubicBezTo>
                  <a:pt x="6455330" y="37381"/>
                  <a:pt x="6480371" y="34647"/>
                  <a:pt x="6524594" y="62443"/>
                </a:cubicBezTo>
                <a:cubicBezTo>
                  <a:pt x="6703626" y="57298"/>
                  <a:pt x="6501799" y="46780"/>
                  <a:pt x="6701993" y="51745"/>
                </a:cubicBezTo>
                <a:cubicBezTo>
                  <a:pt x="6785735" y="112479"/>
                  <a:pt x="6849632" y="85702"/>
                  <a:pt x="6957361" y="97339"/>
                </a:cubicBezTo>
                <a:cubicBezTo>
                  <a:pt x="7077727" y="97171"/>
                  <a:pt x="7161639" y="169735"/>
                  <a:pt x="7268413" y="175925"/>
                </a:cubicBezTo>
                <a:cubicBezTo>
                  <a:pt x="7315714" y="184495"/>
                  <a:pt x="8335549" y="125386"/>
                  <a:pt x="8385054" y="133195"/>
                </a:cubicBezTo>
                <a:lnTo>
                  <a:pt x="8584350" y="172955"/>
                </a:lnTo>
                <a:lnTo>
                  <a:pt x="8684341" y="199587"/>
                </a:lnTo>
                <a:cubicBezTo>
                  <a:pt x="8755050" y="226462"/>
                  <a:pt x="8938313" y="312030"/>
                  <a:pt x="9008600" y="334202"/>
                </a:cubicBezTo>
                <a:cubicBezTo>
                  <a:pt x="9019984" y="330076"/>
                  <a:pt x="9096828" y="338089"/>
                  <a:pt x="9106061" y="332620"/>
                </a:cubicBezTo>
                <a:cubicBezTo>
                  <a:pt x="9263041" y="409410"/>
                  <a:pt x="9721812" y="681736"/>
                  <a:pt x="9950477" y="794954"/>
                </a:cubicBezTo>
                <a:cubicBezTo>
                  <a:pt x="10099279" y="799039"/>
                  <a:pt x="11075919" y="1215896"/>
                  <a:pt x="11109679" y="1202887"/>
                </a:cubicBezTo>
                <a:cubicBezTo>
                  <a:pt x="11253855" y="1312360"/>
                  <a:pt x="11263644" y="1301737"/>
                  <a:pt x="11327194" y="1329149"/>
                </a:cubicBezTo>
                <a:cubicBezTo>
                  <a:pt x="11390743" y="1356562"/>
                  <a:pt x="11429961" y="1342032"/>
                  <a:pt x="11490981" y="1367364"/>
                </a:cubicBezTo>
                <a:cubicBezTo>
                  <a:pt x="11552001" y="1392696"/>
                  <a:pt x="11585592" y="1433403"/>
                  <a:pt x="11656589" y="1459110"/>
                </a:cubicBezTo>
                <a:cubicBezTo>
                  <a:pt x="11672385" y="1460354"/>
                  <a:pt x="11746935" y="1483632"/>
                  <a:pt x="11762730" y="1484877"/>
                </a:cubicBezTo>
                <a:lnTo>
                  <a:pt x="11907234" y="1475186"/>
                </a:lnTo>
                <a:cubicBezTo>
                  <a:pt x="11928018" y="1493892"/>
                  <a:pt x="12059326" y="1426351"/>
                  <a:pt x="12097301" y="1446454"/>
                </a:cubicBezTo>
                <a:cubicBezTo>
                  <a:pt x="12130425" y="1440491"/>
                  <a:pt x="12152650" y="1437305"/>
                  <a:pt x="12168592" y="1434583"/>
                </a:cubicBezTo>
                <a:lnTo>
                  <a:pt x="12192000" y="1428254"/>
                </a:lnTo>
                <a:lnTo>
                  <a:pt x="12192000" y="4582452"/>
                </a:lnTo>
                <a:lnTo>
                  <a:pt x="0" y="4582452"/>
                </a:lnTo>
                <a:lnTo>
                  <a:pt x="0" y="502249"/>
                </a:lnTo>
                <a:lnTo>
                  <a:pt x="26658" y="498850"/>
                </a:lnTo>
                <a:cubicBezTo>
                  <a:pt x="53543" y="495845"/>
                  <a:pt x="83450" y="492951"/>
                  <a:pt x="117228" y="490270"/>
                </a:cubicBezTo>
                <a:cubicBezTo>
                  <a:pt x="156589" y="507996"/>
                  <a:pt x="88161" y="422256"/>
                  <a:pt x="197716" y="414976"/>
                </a:cubicBezTo>
                <a:lnTo>
                  <a:pt x="287300" y="332486"/>
                </a:lnTo>
                <a:lnTo>
                  <a:pt x="442569" y="268508"/>
                </a:lnTo>
                <a:cubicBezTo>
                  <a:pt x="497662" y="243295"/>
                  <a:pt x="582529" y="197726"/>
                  <a:pt x="632547" y="181204"/>
                </a:cubicBezTo>
                <a:cubicBezTo>
                  <a:pt x="634349" y="209388"/>
                  <a:pt x="721914" y="107222"/>
                  <a:pt x="735335" y="132652"/>
                </a:cubicBezTo>
                <a:cubicBezTo>
                  <a:pt x="732464" y="177245"/>
                  <a:pt x="825860" y="150882"/>
                  <a:pt x="867806" y="164026"/>
                </a:cubicBezTo>
                <a:cubicBezTo>
                  <a:pt x="899984" y="173480"/>
                  <a:pt x="913201" y="191061"/>
                  <a:pt x="928403" y="189376"/>
                </a:cubicBezTo>
                <a:cubicBezTo>
                  <a:pt x="961543" y="190533"/>
                  <a:pt x="955382" y="169666"/>
                  <a:pt x="959021" y="153917"/>
                </a:cubicBezTo>
                <a:cubicBezTo>
                  <a:pt x="992066" y="189943"/>
                  <a:pt x="1053368" y="148031"/>
                  <a:pt x="1111027" y="138584"/>
                </a:cubicBezTo>
                <a:cubicBezTo>
                  <a:pt x="1145385" y="136440"/>
                  <a:pt x="1195305" y="207229"/>
                  <a:pt x="1227103" y="167875"/>
                </a:cubicBezTo>
                <a:cubicBezTo>
                  <a:pt x="1248010" y="176242"/>
                  <a:pt x="1278870" y="138976"/>
                  <a:pt x="1297710" y="170873"/>
                </a:cubicBezTo>
                <a:cubicBezTo>
                  <a:pt x="1350352" y="155650"/>
                  <a:pt x="1367607" y="171168"/>
                  <a:pt x="1413052" y="149589"/>
                </a:cubicBezTo>
                <a:cubicBezTo>
                  <a:pt x="1469974" y="142574"/>
                  <a:pt x="1427686" y="191179"/>
                  <a:pt x="1506277" y="170874"/>
                </a:cubicBezTo>
                <a:cubicBezTo>
                  <a:pt x="1542904" y="181865"/>
                  <a:pt x="1583620" y="186190"/>
                  <a:pt x="1624499" y="183437"/>
                </a:cubicBezTo>
                <a:cubicBezTo>
                  <a:pt x="1626352" y="173292"/>
                  <a:pt x="1645842" y="184613"/>
                  <a:pt x="1653990" y="186254"/>
                </a:cubicBezTo>
                <a:cubicBezTo>
                  <a:pt x="1652338" y="180029"/>
                  <a:pt x="1667910" y="174758"/>
                  <a:pt x="1675154" y="179082"/>
                </a:cubicBezTo>
                <a:cubicBezTo>
                  <a:pt x="1803626" y="184200"/>
                  <a:pt x="1718674" y="135774"/>
                  <a:pt x="1801740" y="160320"/>
                </a:cubicBezTo>
                <a:cubicBezTo>
                  <a:pt x="1852880" y="160711"/>
                  <a:pt x="1832935" y="89126"/>
                  <a:pt x="1892809" y="117150"/>
                </a:cubicBezTo>
                <a:cubicBezTo>
                  <a:pt x="1953632" y="109654"/>
                  <a:pt x="1985421" y="78539"/>
                  <a:pt x="2046786" y="90709"/>
                </a:cubicBezTo>
                <a:cubicBezTo>
                  <a:pt x="2103701" y="83577"/>
                  <a:pt x="2149982" y="66720"/>
                  <a:pt x="2200539" y="69177"/>
                </a:cubicBezTo>
                <a:cubicBezTo>
                  <a:pt x="2217709" y="58197"/>
                  <a:pt x="2235223" y="52567"/>
                  <a:pt x="2256839" y="63635"/>
                </a:cubicBezTo>
                <a:cubicBezTo>
                  <a:pt x="2308895" y="53224"/>
                  <a:pt x="2316542" y="33049"/>
                  <a:pt x="2354406" y="43819"/>
                </a:cubicBezTo>
                <a:cubicBezTo>
                  <a:pt x="2382991" y="-1065"/>
                  <a:pt x="2382377" y="34075"/>
                  <a:pt x="2418731" y="32403"/>
                </a:cubicBezTo>
                <a:cubicBezTo>
                  <a:pt x="2448671" y="33878"/>
                  <a:pt x="2405700" y="57811"/>
                  <a:pt x="2432820" y="54328"/>
                </a:cubicBezTo>
                <a:cubicBezTo>
                  <a:pt x="2457053" y="39206"/>
                  <a:pt x="2468545" y="67978"/>
                  <a:pt x="2492988" y="50574"/>
                </a:cubicBezTo>
                <a:cubicBezTo>
                  <a:pt x="2476164" y="30611"/>
                  <a:pt x="2553060" y="42528"/>
                  <a:pt x="2546652" y="23348"/>
                </a:cubicBezTo>
                <a:cubicBezTo>
                  <a:pt x="2583774" y="44911"/>
                  <a:pt x="2581494" y="9235"/>
                  <a:pt x="2618568" y="10504"/>
                </a:cubicBezTo>
                <a:cubicBezTo>
                  <a:pt x="2638844" y="17357"/>
                  <a:pt x="2650959" y="16720"/>
                  <a:pt x="2661490" y="2573"/>
                </a:cubicBezTo>
                <a:cubicBezTo>
                  <a:pt x="2756076" y="36787"/>
                  <a:pt x="2706264" y="-4399"/>
                  <a:pt x="2782524" y="3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C7331-7416-B041-AA86-4FE2457C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8" y="603622"/>
            <a:ext cx="5602759" cy="1696026"/>
          </a:xfrm>
        </p:spPr>
        <p:txBody>
          <a:bodyPr>
            <a:normAutofit/>
          </a:bodyPr>
          <a:lstStyle/>
          <a:p>
            <a:r>
              <a:rPr lang="en-US" dirty="0"/>
              <a:t>Further Evidence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A3377-A34F-1C4D-A99F-375B0106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726493"/>
            <a:ext cx="5602757" cy="35278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From previous answers and the discussed types, can you now think of sources which may be classed as forms of evidence? 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ABDA325-4B50-4FFB-81B9-95576831F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1809" y="583892"/>
            <a:ext cx="4146651" cy="5702607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F2A49241-8E10-49A1-B30C-2A0230F6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91941" y="255400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0F28FB11-BE44-D34B-8B9C-01097ACE6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26702" y="2415627"/>
            <a:ext cx="3634596" cy="203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719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CE8BBC4-555B-4EEA-8B5C-5B44656F9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5691E-CEC5-594B-96C0-0B06BC65A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" y="603622"/>
            <a:ext cx="5004776" cy="241342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Typical Evidence sources</a:t>
            </a:r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4704DC3-DE99-4AC8-9945-00EF66E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1447" y="0"/>
            <a:ext cx="6200553" cy="6858000"/>
          </a:xfrm>
          <a:custGeom>
            <a:avLst/>
            <a:gdLst>
              <a:gd name="connsiteX0" fmla="*/ 509785 w 6292079"/>
              <a:gd name="connsiteY0" fmla="*/ 0 h 6858000"/>
              <a:gd name="connsiteX1" fmla="*/ 4089208 w 6292079"/>
              <a:gd name="connsiteY1" fmla="*/ 0 h 6858000"/>
              <a:gd name="connsiteX2" fmla="*/ 4500513 w 6292079"/>
              <a:gd name="connsiteY2" fmla="*/ 0 h 6858000"/>
              <a:gd name="connsiteX3" fmla="*/ 4642260 w 6292079"/>
              <a:gd name="connsiteY3" fmla="*/ 0 h 6858000"/>
              <a:gd name="connsiteX4" fmla="*/ 6127274 w 6292079"/>
              <a:gd name="connsiteY4" fmla="*/ 0 h 6858000"/>
              <a:gd name="connsiteX5" fmla="*/ 6292079 w 6292079"/>
              <a:gd name="connsiteY5" fmla="*/ 0 h 6858000"/>
              <a:gd name="connsiteX6" fmla="*/ 6292079 w 6292079"/>
              <a:gd name="connsiteY6" fmla="*/ 6858000 h 6858000"/>
              <a:gd name="connsiteX7" fmla="*/ 6127274 w 6292079"/>
              <a:gd name="connsiteY7" fmla="*/ 6858000 h 6858000"/>
              <a:gd name="connsiteX8" fmla="*/ 4642260 w 6292079"/>
              <a:gd name="connsiteY8" fmla="*/ 6858000 h 6858000"/>
              <a:gd name="connsiteX9" fmla="*/ 4500513 w 6292079"/>
              <a:gd name="connsiteY9" fmla="*/ 6858000 h 6858000"/>
              <a:gd name="connsiteX10" fmla="*/ 4089208 w 6292079"/>
              <a:gd name="connsiteY10" fmla="*/ 6858000 h 6858000"/>
              <a:gd name="connsiteX11" fmla="*/ 435967 w 6292079"/>
              <a:gd name="connsiteY11" fmla="*/ 6858000 h 6858000"/>
              <a:gd name="connsiteX12" fmla="*/ 439099 w 6292079"/>
              <a:gd name="connsiteY12" fmla="*/ 6835478 h 6858000"/>
              <a:gd name="connsiteX13" fmla="*/ 443695 w 6292079"/>
              <a:gd name="connsiteY13" fmla="*/ 6725985 h 6858000"/>
              <a:gd name="connsiteX14" fmla="*/ 428041 w 6292079"/>
              <a:gd name="connsiteY14" fmla="*/ 6661430 h 6858000"/>
              <a:gd name="connsiteX15" fmla="*/ 376884 w 6292079"/>
              <a:gd name="connsiteY15" fmla="*/ 6504597 h 6858000"/>
              <a:gd name="connsiteX16" fmla="*/ 269239 w 6292079"/>
              <a:gd name="connsiteY16" fmla="*/ 6290076 h 6858000"/>
              <a:gd name="connsiteX17" fmla="*/ 219811 w 6292079"/>
              <a:gd name="connsiteY17" fmla="*/ 6127001 h 6858000"/>
              <a:gd name="connsiteX18" fmla="*/ 205094 w 6292079"/>
              <a:gd name="connsiteY18" fmla="*/ 6073766 h 6858000"/>
              <a:gd name="connsiteX19" fmla="*/ 150183 w 6292079"/>
              <a:gd name="connsiteY19" fmla="*/ 6014538 h 6858000"/>
              <a:gd name="connsiteX20" fmla="*/ 117093 w 6292079"/>
              <a:gd name="connsiteY20" fmla="*/ 5729681 h 6858000"/>
              <a:gd name="connsiteX21" fmla="*/ 46363 w 6292079"/>
              <a:gd name="connsiteY21" fmla="*/ 5613732 h 6858000"/>
              <a:gd name="connsiteX22" fmla="*/ 29717 w 6292079"/>
              <a:gd name="connsiteY22" fmla="*/ 5572630 h 6858000"/>
              <a:gd name="connsiteX23" fmla="*/ 32614 w 6292079"/>
              <a:gd name="connsiteY23" fmla="*/ 5564839 h 6858000"/>
              <a:gd name="connsiteX24" fmla="*/ 34209 w 6292079"/>
              <a:gd name="connsiteY24" fmla="*/ 5564057 h 6858000"/>
              <a:gd name="connsiteX25" fmla="*/ 17311 w 6292079"/>
              <a:gd name="connsiteY25" fmla="*/ 5442591 h 6858000"/>
              <a:gd name="connsiteX26" fmla="*/ 16750 w 6292079"/>
              <a:gd name="connsiteY26" fmla="*/ 5415829 h 6858000"/>
              <a:gd name="connsiteX27" fmla="*/ 18217 w 6292079"/>
              <a:gd name="connsiteY27" fmla="*/ 5412980 h 6858000"/>
              <a:gd name="connsiteX28" fmla="*/ 12055 w 6292079"/>
              <a:gd name="connsiteY28" fmla="*/ 5390064 h 6858000"/>
              <a:gd name="connsiteX29" fmla="*/ 0 w 6292079"/>
              <a:gd name="connsiteY29" fmla="*/ 5369830 h 6858000"/>
              <a:gd name="connsiteX30" fmla="*/ 32211 w 6292079"/>
              <a:gd name="connsiteY30" fmla="*/ 5145466 h 6858000"/>
              <a:gd name="connsiteX31" fmla="*/ 40891 w 6292079"/>
              <a:gd name="connsiteY31" fmla="*/ 4778922 h 6858000"/>
              <a:gd name="connsiteX32" fmla="*/ 16777 w 6292079"/>
              <a:gd name="connsiteY32" fmla="*/ 4554239 h 6858000"/>
              <a:gd name="connsiteX33" fmla="*/ 25115 w 6292079"/>
              <a:gd name="connsiteY33" fmla="*/ 4402702 h 6858000"/>
              <a:gd name="connsiteX34" fmla="*/ 8134 w 6292079"/>
              <a:gd name="connsiteY34" fmla="*/ 4331397 h 6858000"/>
              <a:gd name="connsiteX35" fmla="*/ 21852 w 6292079"/>
              <a:gd name="connsiteY35" fmla="*/ 4299998 h 6858000"/>
              <a:gd name="connsiteX36" fmla="*/ 24178 w 6292079"/>
              <a:gd name="connsiteY36" fmla="*/ 4280659 h 6858000"/>
              <a:gd name="connsiteX37" fmla="*/ 33357 w 6292079"/>
              <a:gd name="connsiteY37" fmla="*/ 4276475 h 6858000"/>
              <a:gd name="connsiteX38" fmla="*/ 42965 w 6292079"/>
              <a:gd name="connsiteY38" fmla="*/ 4248279 h 6858000"/>
              <a:gd name="connsiteX39" fmla="*/ 44865 w 6292079"/>
              <a:gd name="connsiteY39" fmla="*/ 4212329 h 6858000"/>
              <a:gd name="connsiteX40" fmla="*/ 44366 w 6292079"/>
              <a:gd name="connsiteY40" fmla="*/ 4040266 h 6858000"/>
              <a:gd name="connsiteX41" fmla="*/ 49504 w 6292079"/>
              <a:gd name="connsiteY41" fmla="*/ 3938016 h 6858000"/>
              <a:gd name="connsiteX42" fmla="*/ 59997 w 6292079"/>
              <a:gd name="connsiteY42" fmla="*/ 3900263 h 6858000"/>
              <a:gd name="connsiteX43" fmla="*/ 68907 w 6292079"/>
              <a:gd name="connsiteY43" fmla="*/ 3846813 h 6858000"/>
              <a:gd name="connsiteX44" fmla="*/ 75836 w 6292079"/>
              <a:gd name="connsiteY44" fmla="*/ 3715292 h 6858000"/>
              <a:gd name="connsiteX45" fmla="*/ 86775 w 6292079"/>
              <a:gd name="connsiteY45" fmla="*/ 3529044 h 6858000"/>
              <a:gd name="connsiteX46" fmla="*/ 93628 w 6292079"/>
              <a:gd name="connsiteY46" fmla="*/ 3521593 h 6858000"/>
              <a:gd name="connsiteX47" fmla="*/ 95551 w 6292079"/>
              <a:gd name="connsiteY47" fmla="*/ 3456775 h 6858000"/>
              <a:gd name="connsiteX48" fmla="*/ 58296 w 6292079"/>
              <a:gd name="connsiteY48" fmla="*/ 3224475 h 6858000"/>
              <a:gd name="connsiteX49" fmla="*/ 63270 w 6292079"/>
              <a:gd name="connsiteY49" fmla="*/ 3097947 h 6858000"/>
              <a:gd name="connsiteX50" fmla="*/ 72130 w 6292079"/>
              <a:gd name="connsiteY50" fmla="*/ 3053885 h 6858000"/>
              <a:gd name="connsiteX51" fmla="*/ 86532 w 6292079"/>
              <a:gd name="connsiteY51" fmla="*/ 2980007 h 6858000"/>
              <a:gd name="connsiteX52" fmla="*/ 111003 w 6292079"/>
              <a:gd name="connsiteY52" fmla="*/ 2914025 h 6858000"/>
              <a:gd name="connsiteX53" fmla="*/ 98482 w 6292079"/>
              <a:gd name="connsiteY53" fmla="*/ 2847042 h 6858000"/>
              <a:gd name="connsiteX54" fmla="*/ 97880 w 6292079"/>
              <a:gd name="connsiteY54" fmla="*/ 2789385 h 6858000"/>
              <a:gd name="connsiteX55" fmla="*/ 104654 w 6292079"/>
              <a:gd name="connsiteY55" fmla="*/ 2785130 h 6858000"/>
              <a:gd name="connsiteX56" fmla="*/ 105266 w 6292079"/>
              <a:gd name="connsiteY56" fmla="*/ 2777753 h 6858000"/>
              <a:gd name="connsiteX57" fmla="*/ 167835 w 6292079"/>
              <a:gd name="connsiteY57" fmla="*/ 2669363 h 6858000"/>
              <a:gd name="connsiteX58" fmla="*/ 202206 w 6292079"/>
              <a:gd name="connsiteY58" fmla="*/ 2562841 h 6858000"/>
              <a:gd name="connsiteX59" fmla="*/ 213902 w 6292079"/>
              <a:gd name="connsiteY59" fmla="*/ 2508449 h 6858000"/>
              <a:gd name="connsiteX60" fmla="*/ 233809 w 6292079"/>
              <a:gd name="connsiteY60" fmla="*/ 2449158 h 6858000"/>
              <a:gd name="connsiteX61" fmla="*/ 237400 w 6292079"/>
              <a:gd name="connsiteY61" fmla="*/ 2386081 h 6858000"/>
              <a:gd name="connsiteX62" fmla="*/ 235660 w 6292079"/>
              <a:gd name="connsiteY62" fmla="*/ 2226872 h 6858000"/>
              <a:gd name="connsiteX63" fmla="*/ 250116 w 6292079"/>
              <a:gd name="connsiteY63" fmla="*/ 2186312 h 6858000"/>
              <a:gd name="connsiteX64" fmla="*/ 285163 w 6292079"/>
              <a:gd name="connsiteY64" fmla="*/ 2054201 h 6858000"/>
              <a:gd name="connsiteX65" fmla="*/ 297869 w 6292079"/>
              <a:gd name="connsiteY65" fmla="*/ 2009411 h 6858000"/>
              <a:gd name="connsiteX66" fmla="*/ 339406 w 6292079"/>
              <a:gd name="connsiteY66" fmla="*/ 1985345 h 6858000"/>
              <a:gd name="connsiteX67" fmla="*/ 380873 w 6292079"/>
              <a:gd name="connsiteY67" fmla="*/ 1908912 h 6858000"/>
              <a:gd name="connsiteX68" fmla="*/ 399636 w 6292079"/>
              <a:gd name="connsiteY68" fmla="*/ 1815242 h 6858000"/>
              <a:gd name="connsiteX69" fmla="*/ 374372 w 6292079"/>
              <a:gd name="connsiteY69" fmla="*/ 1616165 h 6858000"/>
              <a:gd name="connsiteX70" fmla="*/ 392730 w 6292079"/>
              <a:gd name="connsiteY70" fmla="*/ 1566131 h 6858000"/>
              <a:gd name="connsiteX71" fmla="*/ 372639 w 6292079"/>
              <a:gd name="connsiteY71" fmla="*/ 1478507 h 6858000"/>
              <a:gd name="connsiteX72" fmla="*/ 401555 w 6292079"/>
              <a:gd name="connsiteY72" fmla="*/ 1428806 h 6858000"/>
              <a:gd name="connsiteX73" fmla="*/ 410243 w 6292079"/>
              <a:gd name="connsiteY73" fmla="*/ 1415134 h 6858000"/>
              <a:gd name="connsiteX74" fmla="*/ 411524 w 6292079"/>
              <a:gd name="connsiteY74" fmla="*/ 1406469 h 6858000"/>
              <a:gd name="connsiteX75" fmla="*/ 408887 w 6292079"/>
              <a:gd name="connsiteY75" fmla="*/ 1392331 h 6858000"/>
              <a:gd name="connsiteX76" fmla="*/ 414309 w 6292079"/>
              <a:gd name="connsiteY76" fmla="*/ 1387628 h 6858000"/>
              <a:gd name="connsiteX77" fmla="*/ 415362 w 6292079"/>
              <a:gd name="connsiteY77" fmla="*/ 1380497 h 6858000"/>
              <a:gd name="connsiteX78" fmla="*/ 421850 w 6292079"/>
              <a:gd name="connsiteY78" fmla="*/ 1331725 h 6858000"/>
              <a:gd name="connsiteX79" fmla="*/ 417310 w 6292079"/>
              <a:gd name="connsiteY79" fmla="*/ 1256042 h 6858000"/>
              <a:gd name="connsiteX80" fmla="*/ 415023 w 6292079"/>
              <a:gd name="connsiteY80" fmla="*/ 1150134 h 6858000"/>
              <a:gd name="connsiteX81" fmla="*/ 406174 w 6292079"/>
              <a:gd name="connsiteY81" fmla="*/ 1005645 h 6858000"/>
              <a:gd name="connsiteX82" fmla="*/ 431864 w 6292079"/>
              <a:gd name="connsiteY82" fmla="*/ 899691 h 6858000"/>
              <a:gd name="connsiteX83" fmla="*/ 462617 w 6292079"/>
              <a:gd name="connsiteY83" fmla="*/ 689088 h 6858000"/>
              <a:gd name="connsiteX84" fmla="*/ 510810 w 6292079"/>
              <a:gd name="connsiteY84" fmla="*/ 526328 h 6858000"/>
              <a:gd name="connsiteX85" fmla="*/ 542477 w 6292079"/>
              <a:gd name="connsiteY85" fmla="*/ 433873 h 6858000"/>
              <a:gd name="connsiteX86" fmla="*/ 549936 w 6292079"/>
              <a:gd name="connsiteY86" fmla="*/ 301688 h 6858000"/>
              <a:gd name="connsiteX87" fmla="*/ 554757 w 6292079"/>
              <a:gd name="connsiteY87" fmla="*/ 279945 h 6858000"/>
              <a:gd name="connsiteX88" fmla="*/ 550124 w 6292079"/>
              <a:gd name="connsiteY88" fmla="*/ 248508 h 6858000"/>
              <a:gd name="connsiteX89" fmla="*/ 530424 w 6292079"/>
              <a:gd name="connsiteY89" fmla="*/ 122373 h 6858000"/>
              <a:gd name="connsiteX90" fmla="*/ 504802 w 6292079"/>
              <a:gd name="connsiteY90" fmla="*/ 2189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6292079" h="6858000">
                <a:moveTo>
                  <a:pt x="509785" y="0"/>
                </a:moveTo>
                <a:lnTo>
                  <a:pt x="4089208" y="0"/>
                </a:lnTo>
                <a:lnTo>
                  <a:pt x="4500513" y="0"/>
                </a:lnTo>
                <a:lnTo>
                  <a:pt x="4642260" y="0"/>
                </a:lnTo>
                <a:lnTo>
                  <a:pt x="6127274" y="0"/>
                </a:lnTo>
                <a:lnTo>
                  <a:pt x="6292079" y="0"/>
                </a:lnTo>
                <a:lnTo>
                  <a:pt x="6292079" y="6858000"/>
                </a:lnTo>
                <a:lnTo>
                  <a:pt x="6127274" y="6858000"/>
                </a:lnTo>
                <a:lnTo>
                  <a:pt x="4642260" y="6858000"/>
                </a:lnTo>
                <a:lnTo>
                  <a:pt x="4500513" y="6858000"/>
                </a:lnTo>
                <a:lnTo>
                  <a:pt x="4089208" y="6858000"/>
                </a:lnTo>
                <a:lnTo>
                  <a:pt x="435967" y="6858000"/>
                </a:lnTo>
                <a:lnTo>
                  <a:pt x="439099" y="6835478"/>
                </a:lnTo>
                <a:cubicBezTo>
                  <a:pt x="443053" y="6807961"/>
                  <a:pt x="446597" y="6775838"/>
                  <a:pt x="443695" y="6725985"/>
                </a:cubicBezTo>
                <a:cubicBezTo>
                  <a:pt x="406361" y="6709462"/>
                  <a:pt x="444551" y="6685701"/>
                  <a:pt x="428041" y="6661430"/>
                </a:cubicBezTo>
                <a:cubicBezTo>
                  <a:pt x="415709" y="6603739"/>
                  <a:pt x="402107" y="6561674"/>
                  <a:pt x="376884" y="6504597"/>
                </a:cubicBezTo>
                <a:cubicBezTo>
                  <a:pt x="304684" y="6477597"/>
                  <a:pt x="338577" y="6353549"/>
                  <a:pt x="269239" y="6290076"/>
                </a:cubicBezTo>
                <a:cubicBezTo>
                  <a:pt x="241348" y="6225029"/>
                  <a:pt x="266460" y="6201087"/>
                  <a:pt x="219811" y="6127001"/>
                </a:cubicBezTo>
                <a:cubicBezTo>
                  <a:pt x="241964" y="6106503"/>
                  <a:pt x="210775" y="6088480"/>
                  <a:pt x="205094" y="6073766"/>
                </a:cubicBezTo>
                <a:cubicBezTo>
                  <a:pt x="195202" y="6057134"/>
                  <a:pt x="163788" y="6050649"/>
                  <a:pt x="150183" y="6014538"/>
                </a:cubicBezTo>
                <a:cubicBezTo>
                  <a:pt x="131236" y="5955076"/>
                  <a:pt x="160082" y="5847195"/>
                  <a:pt x="117093" y="5729681"/>
                </a:cubicBezTo>
                <a:cubicBezTo>
                  <a:pt x="106713" y="5695413"/>
                  <a:pt x="63130" y="5649897"/>
                  <a:pt x="46363" y="5613732"/>
                </a:cubicBezTo>
                <a:lnTo>
                  <a:pt x="29717" y="5572630"/>
                </a:lnTo>
                <a:lnTo>
                  <a:pt x="32614" y="5564839"/>
                </a:lnTo>
                <a:lnTo>
                  <a:pt x="34209" y="5564057"/>
                </a:lnTo>
                <a:lnTo>
                  <a:pt x="17311" y="5442591"/>
                </a:lnTo>
                <a:cubicBezTo>
                  <a:pt x="14639" y="5436675"/>
                  <a:pt x="13713" y="5428633"/>
                  <a:pt x="16750" y="5415829"/>
                </a:cubicBezTo>
                <a:lnTo>
                  <a:pt x="18217" y="5412980"/>
                </a:lnTo>
                <a:lnTo>
                  <a:pt x="12055" y="5390064"/>
                </a:lnTo>
                <a:cubicBezTo>
                  <a:pt x="9079" y="5382538"/>
                  <a:pt x="5182" y="5375682"/>
                  <a:pt x="0" y="5369830"/>
                </a:cubicBezTo>
                <a:cubicBezTo>
                  <a:pt x="31894" y="5299689"/>
                  <a:pt x="23872" y="5225525"/>
                  <a:pt x="32211" y="5145466"/>
                </a:cubicBezTo>
                <a:cubicBezTo>
                  <a:pt x="34746" y="5048037"/>
                  <a:pt x="41698" y="4890019"/>
                  <a:pt x="40891" y="4778922"/>
                </a:cubicBezTo>
                <a:cubicBezTo>
                  <a:pt x="9869" y="4689468"/>
                  <a:pt x="28501" y="4651846"/>
                  <a:pt x="16777" y="4554239"/>
                </a:cubicBezTo>
                <a:cubicBezTo>
                  <a:pt x="56871" y="4507954"/>
                  <a:pt x="15779" y="4455514"/>
                  <a:pt x="25115" y="4402702"/>
                </a:cubicBezTo>
                <a:cubicBezTo>
                  <a:pt x="-10420" y="4412229"/>
                  <a:pt x="47425" y="4340221"/>
                  <a:pt x="8134" y="4331397"/>
                </a:cubicBezTo>
                <a:lnTo>
                  <a:pt x="21852" y="4299998"/>
                </a:lnTo>
                <a:lnTo>
                  <a:pt x="24178" y="4280659"/>
                </a:lnTo>
                <a:lnTo>
                  <a:pt x="33357" y="4276475"/>
                </a:lnTo>
                <a:lnTo>
                  <a:pt x="42965" y="4248279"/>
                </a:lnTo>
                <a:cubicBezTo>
                  <a:pt x="45246" y="4237522"/>
                  <a:pt x="46159" y="4225720"/>
                  <a:pt x="44865" y="4212329"/>
                </a:cubicBezTo>
                <a:cubicBezTo>
                  <a:pt x="25826" y="4166207"/>
                  <a:pt x="69917" y="4097341"/>
                  <a:pt x="44366" y="4040266"/>
                </a:cubicBezTo>
                <a:cubicBezTo>
                  <a:pt x="38101" y="4019019"/>
                  <a:pt x="37876" y="3951695"/>
                  <a:pt x="49504" y="3938016"/>
                </a:cubicBezTo>
                <a:cubicBezTo>
                  <a:pt x="51863" y="3923784"/>
                  <a:pt x="47442" y="3907760"/>
                  <a:pt x="59997" y="3900263"/>
                </a:cubicBezTo>
                <a:cubicBezTo>
                  <a:pt x="75066" y="3888337"/>
                  <a:pt x="50846" y="3841280"/>
                  <a:pt x="68907" y="3846813"/>
                </a:cubicBezTo>
                <a:cubicBezTo>
                  <a:pt x="52296" y="3813347"/>
                  <a:pt x="68378" y="3745138"/>
                  <a:pt x="75836" y="3715292"/>
                </a:cubicBezTo>
                <a:cubicBezTo>
                  <a:pt x="78813" y="3662330"/>
                  <a:pt x="86378" y="3567665"/>
                  <a:pt x="86775" y="3529044"/>
                </a:cubicBezTo>
                <a:cubicBezTo>
                  <a:pt x="89267" y="3527082"/>
                  <a:pt x="91576" y="3524572"/>
                  <a:pt x="93628" y="3521593"/>
                </a:cubicBezTo>
                <a:cubicBezTo>
                  <a:pt x="105546" y="3504295"/>
                  <a:pt x="106408" y="3475272"/>
                  <a:pt x="95551" y="3456775"/>
                </a:cubicBezTo>
                <a:cubicBezTo>
                  <a:pt x="61828" y="3371150"/>
                  <a:pt x="64401" y="3295875"/>
                  <a:pt x="58296" y="3224475"/>
                </a:cubicBezTo>
                <a:cubicBezTo>
                  <a:pt x="55319" y="3144058"/>
                  <a:pt x="94983" y="3200876"/>
                  <a:pt x="63270" y="3097947"/>
                </a:cubicBezTo>
                <a:cubicBezTo>
                  <a:pt x="77539" y="3088512"/>
                  <a:pt x="78452" y="3075895"/>
                  <a:pt x="72130" y="3053885"/>
                </a:cubicBezTo>
                <a:cubicBezTo>
                  <a:pt x="71735" y="3014911"/>
                  <a:pt x="107041" y="3021320"/>
                  <a:pt x="86532" y="2980007"/>
                </a:cubicBezTo>
                <a:lnTo>
                  <a:pt x="111003" y="2914025"/>
                </a:lnTo>
                <a:cubicBezTo>
                  <a:pt x="105238" y="2917158"/>
                  <a:pt x="98864" y="2862805"/>
                  <a:pt x="98482" y="2847042"/>
                </a:cubicBezTo>
                <a:cubicBezTo>
                  <a:pt x="100672" y="2813890"/>
                  <a:pt x="74268" y="2807204"/>
                  <a:pt x="97880" y="2789385"/>
                </a:cubicBezTo>
                <a:lnTo>
                  <a:pt x="104654" y="2785130"/>
                </a:lnTo>
                <a:cubicBezTo>
                  <a:pt x="104858" y="2782671"/>
                  <a:pt x="105062" y="2780212"/>
                  <a:pt x="105266" y="2777753"/>
                </a:cubicBezTo>
                <a:cubicBezTo>
                  <a:pt x="106158" y="2754272"/>
                  <a:pt x="151678" y="2705182"/>
                  <a:pt x="167835" y="2669363"/>
                </a:cubicBezTo>
                <a:lnTo>
                  <a:pt x="202206" y="2562841"/>
                </a:lnTo>
                <a:lnTo>
                  <a:pt x="213902" y="2508449"/>
                </a:lnTo>
                <a:lnTo>
                  <a:pt x="233809" y="2449158"/>
                </a:lnTo>
                <a:cubicBezTo>
                  <a:pt x="251664" y="2436763"/>
                  <a:pt x="229153" y="2410096"/>
                  <a:pt x="237400" y="2386081"/>
                </a:cubicBezTo>
                <a:cubicBezTo>
                  <a:pt x="227267" y="2347359"/>
                  <a:pt x="241573" y="2261841"/>
                  <a:pt x="235660" y="2226872"/>
                </a:cubicBezTo>
                <a:cubicBezTo>
                  <a:pt x="251820" y="2220679"/>
                  <a:pt x="261258" y="2210661"/>
                  <a:pt x="250116" y="2186312"/>
                </a:cubicBezTo>
                <a:lnTo>
                  <a:pt x="285163" y="2054201"/>
                </a:lnTo>
                <a:cubicBezTo>
                  <a:pt x="307497" y="2045213"/>
                  <a:pt x="272623" y="2017046"/>
                  <a:pt x="297869" y="2009411"/>
                </a:cubicBezTo>
                <a:cubicBezTo>
                  <a:pt x="320898" y="2035913"/>
                  <a:pt x="315992" y="1967554"/>
                  <a:pt x="339406" y="1985345"/>
                </a:cubicBezTo>
                <a:cubicBezTo>
                  <a:pt x="353240" y="1968595"/>
                  <a:pt x="370836" y="1937261"/>
                  <a:pt x="380873" y="1908912"/>
                </a:cubicBezTo>
                <a:cubicBezTo>
                  <a:pt x="350104" y="1811824"/>
                  <a:pt x="395613" y="1878362"/>
                  <a:pt x="399636" y="1815242"/>
                </a:cubicBezTo>
                <a:cubicBezTo>
                  <a:pt x="398754" y="1757178"/>
                  <a:pt x="409420" y="1701224"/>
                  <a:pt x="374372" y="1616165"/>
                </a:cubicBezTo>
                <a:cubicBezTo>
                  <a:pt x="373220" y="1574646"/>
                  <a:pt x="393018" y="1589074"/>
                  <a:pt x="392730" y="1566131"/>
                </a:cubicBezTo>
                <a:cubicBezTo>
                  <a:pt x="365412" y="1510101"/>
                  <a:pt x="394197" y="1511406"/>
                  <a:pt x="372639" y="1478507"/>
                </a:cubicBezTo>
                <a:cubicBezTo>
                  <a:pt x="377761" y="1454951"/>
                  <a:pt x="391457" y="1440777"/>
                  <a:pt x="401555" y="1428806"/>
                </a:cubicBezTo>
                <a:lnTo>
                  <a:pt x="410243" y="1415134"/>
                </a:lnTo>
                <a:lnTo>
                  <a:pt x="411524" y="1406469"/>
                </a:lnTo>
                <a:lnTo>
                  <a:pt x="408887" y="1392331"/>
                </a:lnTo>
                <a:lnTo>
                  <a:pt x="414309" y="1387628"/>
                </a:lnTo>
                <a:lnTo>
                  <a:pt x="415362" y="1380497"/>
                </a:lnTo>
                <a:cubicBezTo>
                  <a:pt x="418872" y="1361702"/>
                  <a:pt x="422095" y="1344022"/>
                  <a:pt x="421850" y="1331725"/>
                </a:cubicBezTo>
                <a:cubicBezTo>
                  <a:pt x="433626" y="1321844"/>
                  <a:pt x="424854" y="1278095"/>
                  <a:pt x="417310" y="1256042"/>
                </a:cubicBezTo>
                <a:cubicBezTo>
                  <a:pt x="413501" y="1216720"/>
                  <a:pt x="436826" y="1191313"/>
                  <a:pt x="415023" y="1150134"/>
                </a:cubicBezTo>
                <a:cubicBezTo>
                  <a:pt x="409434" y="1105134"/>
                  <a:pt x="413370" y="1057259"/>
                  <a:pt x="406174" y="1005645"/>
                </a:cubicBezTo>
                <a:cubicBezTo>
                  <a:pt x="395775" y="973629"/>
                  <a:pt x="433727" y="963997"/>
                  <a:pt x="431864" y="899691"/>
                </a:cubicBezTo>
                <a:cubicBezTo>
                  <a:pt x="435076" y="846170"/>
                  <a:pt x="459107" y="752452"/>
                  <a:pt x="462617" y="689088"/>
                </a:cubicBezTo>
                <a:cubicBezTo>
                  <a:pt x="447384" y="623113"/>
                  <a:pt x="508572" y="589979"/>
                  <a:pt x="510810" y="526328"/>
                </a:cubicBezTo>
                <a:cubicBezTo>
                  <a:pt x="481634" y="460515"/>
                  <a:pt x="546528" y="487988"/>
                  <a:pt x="542477" y="433873"/>
                </a:cubicBezTo>
                <a:cubicBezTo>
                  <a:pt x="514702" y="343844"/>
                  <a:pt x="563781" y="437996"/>
                  <a:pt x="549936" y="301688"/>
                </a:cubicBezTo>
                <a:cubicBezTo>
                  <a:pt x="545577" y="293639"/>
                  <a:pt x="549120" y="277645"/>
                  <a:pt x="554757" y="279945"/>
                </a:cubicBezTo>
                <a:cubicBezTo>
                  <a:pt x="552714" y="271180"/>
                  <a:pt x="541267" y="249562"/>
                  <a:pt x="550124" y="248508"/>
                </a:cubicBezTo>
                <a:cubicBezTo>
                  <a:pt x="549604" y="205525"/>
                  <a:pt x="542818" y="162084"/>
                  <a:pt x="530424" y="122373"/>
                </a:cubicBezTo>
                <a:cubicBezTo>
                  <a:pt x="542727" y="41074"/>
                  <a:pt x="502709" y="81459"/>
                  <a:pt x="504802" y="218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FB46E-140F-784C-A278-44C675087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4256" y="603624"/>
            <a:ext cx="4266089" cy="5650754"/>
          </a:xfrm>
        </p:spPr>
        <p:txBody>
          <a:bodyPr anchor="ctr">
            <a:normAutofit/>
          </a:bodyPr>
          <a:lstStyle/>
          <a:p>
            <a:r>
              <a:rPr lang="en-US"/>
              <a:t>Professional Guidelines (NICE) </a:t>
            </a:r>
          </a:p>
          <a:p>
            <a:r>
              <a:rPr lang="en-US"/>
              <a:t>Published, peer-reviewed literature</a:t>
            </a:r>
          </a:p>
          <a:p>
            <a:pPr marL="0" indent="0">
              <a:buNone/>
            </a:pPr>
            <a:r>
              <a:rPr lang="en-US"/>
              <a:t> (Journal Articles) </a:t>
            </a:r>
          </a:p>
          <a:p>
            <a:r>
              <a:rPr lang="en-US"/>
              <a:t>Policy Documents </a:t>
            </a:r>
          </a:p>
          <a:p>
            <a:r>
              <a:rPr lang="en-US"/>
              <a:t>Natural Evidence (Work-based)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AAEB20C6-6ADB-E443-9CD5-F25220524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3720" y="3504607"/>
            <a:ext cx="3919549" cy="219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774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0" name="Rectangle 1024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00E37-55E4-1743-92EC-4A6AB052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 dirty="0"/>
              <a:t>Evidence-Based 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6125F-4CF0-FA44-BF90-8E30E344A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Building upon our exploration of knowledge, evidence, its types and sources.</a:t>
            </a:r>
          </a:p>
          <a:p>
            <a:pPr marL="0" indent="0">
              <a:buNone/>
            </a:pPr>
            <a:r>
              <a:rPr lang="en-US"/>
              <a:t>Discuss and describe what you think evidence-based practice means in groups?</a:t>
            </a:r>
            <a:endParaRPr lang="en-US" dirty="0"/>
          </a:p>
        </p:txBody>
      </p:sp>
      <p:pic>
        <p:nvPicPr>
          <p:cNvPr id="10242" name="Picture 2" descr="Lets Discuss Stock Illustration - Download Image Now - iStock">
            <a:extLst>
              <a:ext uri="{FF2B5EF4-FFF2-40B4-BE49-F238E27FC236}">
                <a16:creationId xmlns:a16="http://schemas.microsoft.com/office/drawing/2014/main" id="{E4C1E200-F83A-ED4B-8F0F-93C266A0B2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7" r="-1" b="-1"/>
          <a:stretch/>
        </p:blipFill>
        <p:spPr bwMode="auto"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221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8304E7-27B9-4B32-B734-39819455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D278F6-3BB7-495D-ACAC-035E55A3F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3150" cy="6858000"/>
          </a:xfrm>
          <a:custGeom>
            <a:avLst/>
            <a:gdLst>
              <a:gd name="connsiteX0" fmla="*/ 0 w 5773150"/>
              <a:gd name="connsiteY0" fmla="*/ 0 h 6858000"/>
              <a:gd name="connsiteX1" fmla="*/ 5743678 w 5773150"/>
              <a:gd name="connsiteY1" fmla="*/ 0 h 6858000"/>
              <a:gd name="connsiteX2" fmla="*/ 5751391 w 5773150"/>
              <a:gd name="connsiteY2" fmla="*/ 30573 h 6858000"/>
              <a:gd name="connsiteX3" fmla="*/ 5766902 w 5773150"/>
              <a:gd name="connsiteY3" fmla="*/ 64019 h 6858000"/>
              <a:gd name="connsiteX4" fmla="*/ 5766384 w 5773150"/>
              <a:gd name="connsiteY4" fmla="*/ 102070 h 6858000"/>
              <a:gd name="connsiteX5" fmla="*/ 5761277 w 5773150"/>
              <a:gd name="connsiteY5" fmla="*/ 107443 h 6858000"/>
              <a:gd name="connsiteX6" fmla="*/ 5752316 w 5773150"/>
              <a:gd name="connsiteY6" fmla="*/ 295258 h 6858000"/>
              <a:gd name="connsiteX7" fmla="*/ 5746314 w 5773150"/>
              <a:gd name="connsiteY7" fmla="*/ 327740 h 6858000"/>
              <a:gd name="connsiteX8" fmla="*/ 5738881 w 5773150"/>
              <a:gd name="connsiteY8" fmla="*/ 351315 h 6858000"/>
              <a:gd name="connsiteX9" fmla="*/ 5736461 w 5773150"/>
              <a:gd name="connsiteY9" fmla="*/ 411657 h 6858000"/>
              <a:gd name="connsiteX10" fmla="*/ 5739349 w 5773150"/>
              <a:gd name="connsiteY10" fmla="*/ 511819 h 6858000"/>
              <a:gd name="connsiteX11" fmla="*/ 5738426 w 5773150"/>
              <a:gd name="connsiteY11" fmla="*/ 533052 h 6858000"/>
              <a:gd name="connsiteX12" fmla="*/ 5731528 w 5773150"/>
              <a:gd name="connsiteY12" fmla="*/ 550926 h 6858000"/>
              <a:gd name="connsiteX13" fmla="*/ 5724607 w 5773150"/>
              <a:gd name="connsiteY13" fmla="*/ 554743 h 6858000"/>
              <a:gd name="connsiteX14" fmla="*/ 5723119 w 5773150"/>
              <a:gd name="connsiteY14" fmla="*/ 566363 h 6858000"/>
              <a:gd name="connsiteX15" fmla="*/ 5721446 w 5773150"/>
              <a:gd name="connsiteY15" fmla="*/ 569374 h 6858000"/>
              <a:gd name="connsiteX16" fmla="*/ 5727098 w 5773150"/>
              <a:gd name="connsiteY16" fmla="*/ 625703 h 6858000"/>
              <a:gd name="connsiteX17" fmla="*/ 5718199 w 5773150"/>
              <a:gd name="connsiteY17" fmla="*/ 672062 h 6858000"/>
              <a:gd name="connsiteX18" fmla="*/ 5721559 w 5773150"/>
              <a:gd name="connsiteY18" fmla="*/ 799708 h 6858000"/>
              <a:gd name="connsiteX19" fmla="*/ 5706600 w 5773150"/>
              <a:gd name="connsiteY19" fmla="*/ 996786 h 6858000"/>
              <a:gd name="connsiteX20" fmla="*/ 5698779 w 5773150"/>
              <a:gd name="connsiteY20" fmla="*/ 1123394 h 6858000"/>
              <a:gd name="connsiteX21" fmla="*/ 5731557 w 5773150"/>
              <a:gd name="connsiteY21" fmla="*/ 1202870 h 6858000"/>
              <a:gd name="connsiteX22" fmla="*/ 5736580 w 5773150"/>
              <a:gd name="connsiteY22" fmla="*/ 1215292 h 6858000"/>
              <a:gd name="connsiteX23" fmla="*/ 5735505 w 5773150"/>
              <a:gd name="connsiteY23" fmla="*/ 1217172 h 6858000"/>
              <a:gd name="connsiteX24" fmla="*/ 5736321 w 5773150"/>
              <a:gd name="connsiteY24" fmla="*/ 1232680 h 6858000"/>
              <a:gd name="connsiteX25" fmla="*/ 5739880 w 5773150"/>
              <a:gd name="connsiteY25" fmla="*/ 1235358 h 6858000"/>
              <a:gd name="connsiteX26" fmla="*/ 5741500 w 5773150"/>
              <a:gd name="connsiteY26" fmla="*/ 1245773 h 6858000"/>
              <a:gd name="connsiteX27" fmla="*/ 5747543 w 5773150"/>
              <a:gd name="connsiteY27" fmla="*/ 1265687 h 6858000"/>
              <a:gd name="connsiteX28" fmla="*/ 5746000 w 5773150"/>
              <a:gd name="connsiteY28" fmla="*/ 1269978 h 6858000"/>
              <a:gd name="connsiteX29" fmla="*/ 5713210 w 5773150"/>
              <a:gd name="connsiteY29" fmla="*/ 1375228 h 6858000"/>
              <a:gd name="connsiteX30" fmla="*/ 5718231 w 5773150"/>
              <a:gd name="connsiteY30" fmla="*/ 1407489 h 6858000"/>
              <a:gd name="connsiteX31" fmla="*/ 5718549 w 5773150"/>
              <a:gd name="connsiteY31" fmla="*/ 1414144 h 6858000"/>
              <a:gd name="connsiteX32" fmla="*/ 5718270 w 5773150"/>
              <a:gd name="connsiteY32" fmla="*/ 1414342 h 6858000"/>
              <a:gd name="connsiteX33" fmla="*/ 5718039 w 5773150"/>
              <a:gd name="connsiteY33" fmla="*/ 1421494 h 6858000"/>
              <a:gd name="connsiteX34" fmla="*/ 5719130 w 5773150"/>
              <a:gd name="connsiteY34" fmla="*/ 1426276 h 6858000"/>
              <a:gd name="connsiteX35" fmla="*/ 5719749 w 5773150"/>
              <a:gd name="connsiteY35" fmla="*/ 1439183 h 6858000"/>
              <a:gd name="connsiteX36" fmla="*/ 5718068 w 5773150"/>
              <a:gd name="connsiteY36" fmla="*/ 1444070 h 6858000"/>
              <a:gd name="connsiteX37" fmla="*/ 5683760 w 5773150"/>
              <a:gd name="connsiteY37" fmla="*/ 1484872 h 6858000"/>
              <a:gd name="connsiteX38" fmla="*/ 5655213 w 5773150"/>
              <a:gd name="connsiteY38" fmla="*/ 1570335 h 6858000"/>
              <a:gd name="connsiteX39" fmla="*/ 5630336 w 5773150"/>
              <a:gd name="connsiteY39" fmla="*/ 1655809 h 6858000"/>
              <a:gd name="connsiteX40" fmla="*/ 5622971 w 5773150"/>
              <a:gd name="connsiteY40" fmla="*/ 1687176 h 6858000"/>
              <a:gd name="connsiteX41" fmla="*/ 5602601 w 5773150"/>
              <a:gd name="connsiteY41" fmla="*/ 1741240 h 6858000"/>
              <a:gd name="connsiteX42" fmla="*/ 5588781 w 5773150"/>
              <a:gd name="connsiteY42" fmla="*/ 1764858 h 6858000"/>
              <a:gd name="connsiteX43" fmla="*/ 5588947 w 5773150"/>
              <a:gd name="connsiteY43" fmla="*/ 1766091 h 6858000"/>
              <a:gd name="connsiteX44" fmla="*/ 5585214 w 5773150"/>
              <a:gd name="connsiteY44" fmla="*/ 1767564 h 6858000"/>
              <a:gd name="connsiteX45" fmla="*/ 5582552 w 5773150"/>
              <a:gd name="connsiteY45" fmla="*/ 1771907 h 6858000"/>
              <a:gd name="connsiteX46" fmla="*/ 5580211 w 5773150"/>
              <a:gd name="connsiteY46" fmla="*/ 1785016 h 6858000"/>
              <a:gd name="connsiteX47" fmla="*/ 5580144 w 5773150"/>
              <a:gd name="connsiteY47" fmla="*/ 1790155 h 6858000"/>
              <a:gd name="connsiteX48" fmla="*/ 5578316 w 5773150"/>
              <a:gd name="connsiteY48" fmla="*/ 1797230 h 6858000"/>
              <a:gd name="connsiteX49" fmla="*/ 5578012 w 5773150"/>
              <a:gd name="connsiteY49" fmla="*/ 1797341 h 6858000"/>
              <a:gd name="connsiteX50" fmla="*/ 5576805 w 5773150"/>
              <a:gd name="connsiteY50" fmla="*/ 1804097 h 6858000"/>
              <a:gd name="connsiteX51" fmla="*/ 5574175 w 5773150"/>
              <a:gd name="connsiteY51" fmla="*/ 1837992 h 6858000"/>
              <a:gd name="connsiteX52" fmla="*/ 5538573 w 5773150"/>
              <a:gd name="connsiteY52" fmla="*/ 1874590 h 6858000"/>
              <a:gd name="connsiteX53" fmla="*/ 5529775 w 5773150"/>
              <a:gd name="connsiteY53" fmla="*/ 1891237 h 6858000"/>
              <a:gd name="connsiteX54" fmla="*/ 5523694 w 5773150"/>
              <a:gd name="connsiteY54" fmla="*/ 1899776 h 6858000"/>
              <a:gd name="connsiteX55" fmla="*/ 5522424 w 5773150"/>
              <a:gd name="connsiteY55" fmla="*/ 1900078 h 6858000"/>
              <a:gd name="connsiteX56" fmla="*/ 5520031 w 5773150"/>
              <a:gd name="connsiteY56" fmla="*/ 1932606 h 6858000"/>
              <a:gd name="connsiteX57" fmla="*/ 5517631 w 5773150"/>
              <a:gd name="connsiteY57" fmla="*/ 1936394 h 6858000"/>
              <a:gd name="connsiteX58" fmla="*/ 5518736 w 5773150"/>
              <a:gd name="connsiteY58" fmla="*/ 1958275 h 6858000"/>
              <a:gd name="connsiteX59" fmla="*/ 5520575 w 5773150"/>
              <a:gd name="connsiteY59" fmla="*/ 1973057 h 6858000"/>
              <a:gd name="connsiteX60" fmla="*/ 5494788 w 5773150"/>
              <a:gd name="connsiteY60" fmla="*/ 2160875 h 6858000"/>
              <a:gd name="connsiteX61" fmla="*/ 5495547 w 5773150"/>
              <a:gd name="connsiteY61" fmla="*/ 2270995 h 6858000"/>
              <a:gd name="connsiteX62" fmla="*/ 5473327 w 5773150"/>
              <a:gd name="connsiteY62" fmla="*/ 2341361 h 6858000"/>
              <a:gd name="connsiteX63" fmla="*/ 5444557 w 5773150"/>
              <a:gd name="connsiteY63" fmla="*/ 2359357 h 6858000"/>
              <a:gd name="connsiteX64" fmla="*/ 5410799 w 5773150"/>
              <a:gd name="connsiteY64" fmla="*/ 2539631 h 6858000"/>
              <a:gd name="connsiteX65" fmla="*/ 5392086 w 5773150"/>
              <a:gd name="connsiteY65" fmla="*/ 2583107 h 6858000"/>
              <a:gd name="connsiteX66" fmla="*/ 5396221 w 5773150"/>
              <a:gd name="connsiteY66" fmla="*/ 2626625 h 6858000"/>
              <a:gd name="connsiteX67" fmla="*/ 5384605 w 5773150"/>
              <a:gd name="connsiteY67" fmla="*/ 2641276 h 6858000"/>
              <a:gd name="connsiteX68" fmla="*/ 5382375 w 5773150"/>
              <a:gd name="connsiteY68" fmla="*/ 2643748 h 6858000"/>
              <a:gd name="connsiteX69" fmla="*/ 5378376 w 5773150"/>
              <a:gd name="connsiteY69" fmla="*/ 2654882 h 6858000"/>
              <a:gd name="connsiteX70" fmla="*/ 5371098 w 5773150"/>
              <a:gd name="connsiteY70" fmla="*/ 2656453 h 6858000"/>
              <a:gd name="connsiteX71" fmla="*/ 5360670 w 5773150"/>
              <a:gd name="connsiteY71" fmla="*/ 2672090 h 6858000"/>
              <a:gd name="connsiteX72" fmla="*/ 5355023 w 5773150"/>
              <a:gd name="connsiteY72" fmla="*/ 2693024 h 6858000"/>
              <a:gd name="connsiteX73" fmla="*/ 5334290 w 5773150"/>
              <a:gd name="connsiteY73" fmla="*/ 2767224 h 6858000"/>
              <a:gd name="connsiteX74" fmla="*/ 5334675 w 5773150"/>
              <a:gd name="connsiteY74" fmla="*/ 2780287 h 6858000"/>
              <a:gd name="connsiteX75" fmla="*/ 5318729 w 5773150"/>
              <a:gd name="connsiteY75" fmla="*/ 2818533 h 6858000"/>
              <a:gd name="connsiteX76" fmla="*/ 5308395 w 5773150"/>
              <a:gd name="connsiteY76" fmla="*/ 2853605 h 6858000"/>
              <a:gd name="connsiteX77" fmla="*/ 5305322 w 5773150"/>
              <a:gd name="connsiteY77" fmla="*/ 2877253 h 6858000"/>
              <a:gd name="connsiteX78" fmla="*/ 5301489 w 5773150"/>
              <a:gd name="connsiteY78" fmla="*/ 2882681 h 6858000"/>
              <a:gd name="connsiteX79" fmla="*/ 5294118 w 5773150"/>
              <a:gd name="connsiteY79" fmla="*/ 2905402 h 6858000"/>
              <a:gd name="connsiteX80" fmla="*/ 5294526 w 5773150"/>
              <a:gd name="connsiteY80" fmla="*/ 2918038 h 6858000"/>
              <a:gd name="connsiteX81" fmla="*/ 5283716 w 5773150"/>
              <a:gd name="connsiteY81" fmla="*/ 2927650 h 6858000"/>
              <a:gd name="connsiteX82" fmla="*/ 5277240 w 5773150"/>
              <a:gd name="connsiteY82" fmla="*/ 2929023 h 6858000"/>
              <a:gd name="connsiteX83" fmla="*/ 5275633 w 5773150"/>
              <a:gd name="connsiteY83" fmla="*/ 2946120 h 6858000"/>
              <a:gd name="connsiteX84" fmla="*/ 5266576 w 5773150"/>
              <a:gd name="connsiteY84" fmla="*/ 2958163 h 6858000"/>
              <a:gd name="connsiteX85" fmla="*/ 5267255 w 5773150"/>
              <a:gd name="connsiteY85" fmla="*/ 2970848 h 6858000"/>
              <a:gd name="connsiteX86" fmla="*/ 5265185 w 5773150"/>
              <a:gd name="connsiteY86" fmla="*/ 2975513 h 6858000"/>
              <a:gd name="connsiteX87" fmla="*/ 5259313 w 5773150"/>
              <a:gd name="connsiteY87" fmla="*/ 2986924 h 6858000"/>
              <a:gd name="connsiteX88" fmla="*/ 5247802 w 5773150"/>
              <a:gd name="connsiteY88" fmla="*/ 3006258 h 6858000"/>
              <a:gd name="connsiteX89" fmla="*/ 5245279 w 5773150"/>
              <a:gd name="connsiteY89" fmla="*/ 3012562 h 6858000"/>
              <a:gd name="connsiteX90" fmla="*/ 5232206 w 5773150"/>
              <a:gd name="connsiteY90" fmla="*/ 3024355 h 6858000"/>
              <a:gd name="connsiteX91" fmla="*/ 5217115 w 5773150"/>
              <a:gd name="connsiteY91" fmla="*/ 3049786 h 6858000"/>
              <a:gd name="connsiteX92" fmla="*/ 5176572 w 5773150"/>
              <a:gd name="connsiteY92" fmla="*/ 3090998 h 6858000"/>
              <a:gd name="connsiteX93" fmla="*/ 5155861 w 5773150"/>
              <a:gd name="connsiteY93" fmla="*/ 3116019 h 6858000"/>
              <a:gd name="connsiteX94" fmla="*/ 5138549 w 5773150"/>
              <a:gd name="connsiteY94" fmla="*/ 3132106 h 6858000"/>
              <a:gd name="connsiteX95" fmla="*/ 5106546 w 5773150"/>
              <a:gd name="connsiteY95" fmla="*/ 3184456 h 6858000"/>
              <a:gd name="connsiteX96" fmla="*/ 5058542 w 5773150"/>
              <a:gd name="connsiteY96" fmla="*/ 3275999 h 6858000"/>
              <a:gd name="connsiteX97" fmla="*/ 5047232 w 5773150"/>
              <a:gd name="connsiteY97" fmla="*/ 3294370 h 6858000"/>
              <a:gd name="connsiteX98" fmla="*/ 5033169 w 5773150"/>
              <a:gd name="connsiteY98" fmla="*/ 3305717 h 6858000"/>
              <a:gd name="connsiteX99" fmla="*/ 5026122 w 5773150"/>
              <a:gd name="connsiteY99" fmla="*/ 3304478 h 6858000"/>
              <a:gd name="connsiteX100" fmla="*/ 5019204 w 5773150"/>
              <a:gd name="connsiteY100" fmla="*/ 3313868 h 6858000"/>
              <a:gd name="connsiteX101" fmla="*/ 5016458 w 5773150"/>
              <a:gd name="connsiteY101" fmla="*/ 3315437 h 6858000"/>
              <a:gd name="connsiteX102" fmla="*/ 5001612 w 5773150"/>
              <a:gd name="connsiteY102" fmla="*/ 3325366 h 6858000"/>
              <a:gd name="connsiteX103" fmla="*/ 4992447 w 5773150"/>
              <a:gd name="connsiteY103" fmla="*/ 3369627 h 6858000"/>
              <a:gd name="connsiteX104" fmla="*/ 4962640 w 5773150"/>
              <a:gd name="connsiteY104" fmla="*/ 3405111 h 6858000"/>
              <a:gd name="connsiteX105" fmla="*/ 4885437 w 5773150"/>
              <a:gd name="connsiteY105" fmla="*/ 3542476 h 6858000"/>
              <a:gd name="connsiteX106" fmla="*/ 4847328 w 5773150"/>
              <a:gd name="connsiteY106" fmla="*/ 3575653 h 6858000"/>
              <a:gd name="connsiteX107" fmla="*/ 4767104 w 5773150"/>
              <a:gd name="connsiteY107" fmla="*/ 3661469 h 6858000"/>
              <a:gd name="connsiteX108" fmla="*/ 4704780 w 5773150"/>
              <a:gd name="connsiteY108" fmla="*/ 3873639 h 6858000"/>
              <a:gd name="connsiteX109" fmla="*/ 4706808 w 5773150"/>
              <a:gd name="connsiteY109" fmla="*/ 3888925 h 6858000"/>
              <a:gd name="connsiteX110" fmla="*/ 4704311 w 5773150"/>
              <a:gd name="connsiteY110" fmla="*/ 3903419 h 6858000"/>
              <a:gd name="connsiteX111" fmla="*/ 4702575 w 5773150"/>
              <a:gd name="connsiteY111" fmla="*/ 3904376 h 6858000"/>
              <a:gd name="connsiteX112" fmla="*/ 4695419 w 5773150"/>
              <a:gd name="connsiteY112" fmla="*/ 3918796 h 6858000"/>
              <a:gd name="connsiteX113" fmla="*/ 4696713 w 5773150"/>
              <a:gd name="connsiteY113" fmla="*/ 3923588 h 6858000"/>
              <a:gd name="connsiteX114" fmla="*/ 4692700 w 5773150"/>
              <a:gd name="connsiteY114" fmla="*/ 3933994 h 6858000"/>
              <a:gd name="connsiteX115" fmla="*/ 4687213 w 5773150"/>
              <a:gd name="connsiteY115" fmla="*/ 3955874 h 6858000"/>
              <a:gd name="connsiteX116" fmla="*/ 4683919 w 5773150"/>
              <a:gd name="connsiteY116" fmla="*/ 3958674 h 6858000"/>
              <a:gd name="connsiteX117" fmla="*/ 4606919 w 5773150"/>
              <a:gd name="connsiteY117" fmla="*/ 4030764 h 6858000"/>
              <a:gd name="connsiteX118" fmla="*/ 4591395 w 5773150"/>
              <a:gd name="connsiteY118" fmla="*/ 4069165 h 6858000"/>
              <a:gd name="connsiteX119" fmla="*/ 4591089 w 5773150"/>
              <a:gd name="connsiteY119" fmla="*/ 4069157 h 6858000"/>
              <a:gd name="connsiteX120" fmla="*/ 4587337 w 5773150"/>
              <a:gd name="connsiteY120" fmla="*/ 4075398 h 6858000"/>
              <a:gd name="connsiteX121" fmla="*/ 4585754 w 5773150"/>
              <a:gd name="connsiteY121" fmla="*/ 4080409 h 6858000"/>
              <a:gd name="connsiteX122" fmla="*/ 4576058 w 5773150"/>
              <a:gd name="connsiteY122" fmla="*/ 4095613 h 6858000"/>
              <a:gd name="connsiteX123" fmla="*/ 4572245 w 5773150"/>
              <a:gd name="connsiteY123" fmla="*/ 4095632 h 6858000"/>
              <a:gd name="connsiteX124" fmla="*/ 4572030 w 5773150"/>
              <a:gd name="connsiteY124" fmla="*/ 4096903 h 6858000"/>
              <a:gd name="connsiteX125" fmla="*/ 4454298 w 5773150"/>
              <a:gd name="connsiteY125" fmla="*/ 4262280 h 6858000"/>
              <a:gd name="connsiteX126" fmla="*/ 4403153 w 5773150"/>
              <a:gd name="connsiteY126" fmla="*/ 4335179 h 6858000"/>
              <a:gd name="connsiteX127" fmla="*/ 4360039 w 5773150"/>
              <a:gd name="connsiteY127" fmla="*/ 4362080 h 6858000"/>
              <a:gd name="connsiteX128" fmla="*/ 4357068 w 5773150"/>
              <a:gd name="connsiteY128" fmla="*/ 4366231 h 6858000"/>
              <a:gd name="connsiteX129" fmla="*/ 4353801 w 5773150"/>
              <a:gd name="connsiteY129" fmla="*/ 4379126 h 6858000"/>
              <a:gd name="connsiteX130" fmla="*/ 4353370 w 5773150"/>
              <a:gd name="connsiteY130" fmla="*/ 4384233 h 6858000"/>
              <a:gd name="connsiteX131" fmla="*/ 4351043 w 5773150"/>
              <a:gd name="connsiteY131" fmla="*/ 4391157 h 6858000"/>
              <a:gd name="connsiteX132" fmla="*/ 4350731 w 5773150"/>
              <a:gd name="connsiteY132" fmla="*/ 4391247 h 6858000"/>
              <a:gd name="connsiteX133" fmla="*/ 4349047 w 5773150"/>
              <a:gd name="connsiteY133" fmla="*/ 4397893 h 6858000"/>
              <a:gd name="connsiteX134" fmla="*/ 4344022 w 5773150"/>
              <a:gd name="connsiteY134" fmla="*/ 4431453 h 6858000"/>
              <a:gd name="connsiteX135" fmla="*/ 4305819 w 5773150"/>
              <a:gd name="connsiteY135" fmla="*/ 4465595 h 6858000"/>
              <a:gd name="connsiteX136" fmla="*/ 4295842 w 5773150"/>
              <a:gd name="connsiteY136" fmla="*/ 4481597 h 6858000"/>
              <a:gd name="connsiteX137" fmla="*/ 4289154 w 5773150"/>
              <a:gd name="connsiteY137" fmla="*/ 4489703 h 6858000"/>
              <a:gd name="connsiteX138" fmla="*/ 4287862 w 5773150"/>
              <a:gd name="connsiteY138" fmla="*/ 4489926 h 6858000"/>
              <a:gd name="connsiteX139" fmla="*/ 4283172 w 5773150"/>
              <a:gd name="connsiteY139" fmla="*/ 4522137 h 6858000"/>
              <a:gd name="connsiteX140" fmla="*/ 4280503 w 5773150"/>
              <a:gd name="connsiteY140" fmla="*/ 4525754 h 6858000"/>
              <a:gd name="connsiteX141" fmla="*/ 4280064 w 5773150"/>
              <a:gd name="connsiteY141" fmla="*/ 4547595 h 6858000"/>
              <a:gd name="connsiteX142" fmla="*/ 4278441 w 5773150"/>
              <a:gd name="connsiteY142" fmla="*/ 4558429 h 6858000"/>
              <a:gd name="connsiteX143" fmla="*/ 4280863 w 5773150"/>
              <a:gd name="connsiteY143" fmla="*/ 4562417 h 6858000"/>
              <a:gd name="connsiteX144" fmla="*/ 4277004 w 5773150"/>
              <a:gd name="connsiteY144" fmla="*/ 4577939 h 6858000"/>
              <a:gd name="connsiteX145" fmla="*/ 4275476 w 5773150"/>
              <a:gd name="connsiteY145" fmla="*/ 4579371 h 6858000"/>
              <a:gd name="connsiteX146" fmla="*/ 4276334 w 5773150"/>
              <a:gd name="connsiteY146" fmla="*/ 4593473 h 6858000"/>
              <a:gd name="connsiteX147" fmla="*/ 4281939 w 5773150"/>
              <a:gd name="connsiteY147" fmla="*/ 4606870 h 6858000"/>
              <a:gd name="connsiteX148" fmla="*/ 4233839 w 5773150"/>
              <a:gd name="connsiteY148" fmla="*/ 4733904 h 6858000"/>
              <a:gd name="connsiteX149" fmla="*/ 4234794 w 5773150"/>
              <a:gd name="connsiteY149" fmla="*/ 4857271 h 6858000"/>
              <a:gd name="connsiteX150" fmla="*/ 4207596 w 5773150"/>
              <a:gd name="connsiteY150" fmla="*/ 4925868 h 6858000"/>
              <a:gd name="connsiteX151" fmla="*/ 4177540 w 5773150"/>
              <a:gd name="connsiteY151" fmla="*/ 4941939 h 6858000"/>
              <a:gd name="connsiteX152" fmla="*/ 4131041 w 5773150"/>
              <a:gd name="connsiteY152" fmla="*/ 5119156 h 6858000"/>
              <a:gd name="connsiteX153" fmla="*/ 4109250 w 5773150"/>
              <a:gd name="connsiteY153" fmla="*/ 5161219 h 6858000"/>
              <a:gd name="connsiteX154" fmla="*/ 4110314 w 5773150"/>
              <a:gd name="connsiteY154" fmla="*/ 5204785 h 6858000"/>
              <a:gd name="connsiteX155" fmla="*/ 4097659 w 5773150"/>
              <a:gd name="connsiteY155" fmla="*/ 5218622 h 6858000"/>
              <a:gd name="connsiteX156" fmla="*/ 4095256 w 5773150"/>
              <a:gd name="connsiteY156" fmla="*/ 5220937 h 6858000"/>
              <a:gd name="connsiteX157" fmla="*/ 4090467 w 5773150"/>
              <a:gd name="connsiteY157" fmla="*/ 5231761 h 6858000"/>
              <a:gd name="connsiteX158" fmla="*/ 4083075 w 5773150"/>
              <a:gd name="connsiteY158" fmla="*/ 5232862 h 6858000"/>
              <a:gd name="connsiteX159" fmla="*/ 4037326 w 5773150"/>
              <a:gd name="connsiteY159" fmla="*/ 5367558 h 6858000"/>
              <a:gd name="connsiteX160" fmla="*/ 4017249 w 5773150"/>
              <a:gd name="connsiteY160" fmla="*/ 5425813 h 6858000"/>
              <a:gd name="connsiteX161" fmla="*/ 4003539 w 5773150"/>
              <a:gd name="connsiteY161" fmla="*/ 5446090 h 6858000"/>
              <a:gd name="connsiteX162" fmla="*/ 3957205 w 5773150"/>
              <a:gd name="connsiteY162" fmla="*/ 5526392 h 6858000"/>
              <a:gd name="connsiteX163" fmla="*/ 3923369 w 5773150"/>
              <a:gd name="connsiteY163" fmla="*/ 5597055 h 6858000"/>
              <a:gd name="connsiteX164" fmla="*/ 3924699 w 5773150"/>
              <a:gd name="connsiteY164" fmla="*/ 5656420 h 6858000"/>
              <a:gd name="connsiteX165" fmla="*/ 3918490 w 5773150"/>
              <a:gd name="connsiteY165" fmla="*/ 5659739 h 6858000"/>
              <a:gd name="connsiteX166" fmla="*/ 3906741 w 5773150"/>
              <a:gd name="connsiteY166" fmla="*/ 5696859 h 6858000"/>
              <a:gd name="connsiteX167" fmla="*/ 3896975 w 5773150"/>
              <a:gd name="connsiteY167" fmla="*/ 5836200 h 6858000"/>
              <a:gd name="connsiteX168" fmla="*/ 3873147 w 5773150"/>
              <a:gd name="connsiteY168" fmla="*/ 5908482 h 6858000"/>
              <a:gd name="connsiteX169" fmla="*/ 3859627 w 5773150"/>
              <a:gd name="connsiteY169" fmla="*/ 5932636 h 6858000"/>
              <a:gd name="connsiteX170" fmla="*/ 3837289 w 5773150"/>
              <a:gd name="connsiteY170" fmla="*/ 5973195 h 6858000"/>
              <a:gd name="connsiteX171" fmla="*/ 3808128 w 5773150"/>
              <a:gd name="connsiteY171" fmla="*/ 5999815 h 6858000"/>
              <a:gd name="connsiteX172" fmla="*/ 3794389 w 5773150"/>
              <a:gd name="connsiteY172" fmla="*/ 6035197 h 6858000"/>
              <a:gd name="connsiteX173" fmla="*/ 3807321 w 5773150"/>
              <a:gd name="connsiteY173" fmla="*/ 6048196 h 6858000"/>
              <a:gd name="connsiteX174" fmla="*/ 3755396 w 5773150"/>
              <a:gd name="connsiteY174" fmla="*/ 6139024 h 6858000"/>
              <a:gd name="connsiteX175" fmla="*/ 3741103 w 5773150"/>
              <a:gd name="connsiteY175" fmla="*/ 6171711 h 6858000"/>
              <a:gd name="connsiteX176" fmla="*/ 3697544 w 5773150"/>
              <a:gd name="connsiteY176" fmla="*/ 6259653 h 6858000"/>
              <a:gd name="connsiteX177" fmla="*/ 3650470 w 5773150"/>
              <a:gd name="connsiteY177" fmla="*/ 6346715 h 6858000"/>
              <a:gd name="connsiteX178" fmla="*/ 3603128 w 5773150"/>
              <a:gd name="connsiteY178" fmla="*/ 6392515 h 6858000"/>
              <a:gd name="connsiteX179" fmla="*/ 3566534 w 5773150"/>
              <a:gd name="connsiteY179" fmla="*/ 6464704 h 6858000"/>
              <a:gd name="connsiteX180" fmla="*/ 3557558 w 5773150"/>
              <a:gd name="connsiteY180" fmla="*/ 6475940 h 6858000"/>
              <a:gd name="connsiteX181" fmla="*/ 3467778 w 5773150"/>
              <a:gd name="connsiteY181" fmla="*/ 6598594 h 6858000"/>
              <a:gd name="connsiteX182" fmla="*/ 3406680 w 5773150"/>
              <a:gd name="connsiteY182" fmla="*/ 6665163 h 6858000"/>
              <a:gd name="connsiteX183" fmla="*/ 3298660 w 5773150"/>
              <a:gd name="connsiteY183" fmla="*/ 6829172 h 6858000"/>
              <a:gd name="connsiteX184" fmla="*/ 3279359 w 5773150"/>
              <a:gd name="connsiteY184" fmla="*/ 6858000 h 6858000"/>
              <a:gd name="connsiteX185" fmla="*/ 0 w 5773150"/>
              <a:gd name="connsiteY18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5773150" h="6858000">
                <a:moveTo>
                  <a:pt x="0" y="0"/>
                </a:moveTo>
                <a:lnTo>
                  <a:pt x="5743678" y="0"/>
                </a:lnTo>
                <a:lnTo>
                  <a:pt x="5751391" y="30573"/>
                </a:lnTo>
                <a:cubicBezTo>
                  <a:pt x="5755183" y="41656"/>
                  <a:pt x="5760175" y="52820"/>
                  <a:pt x="5766902" y="64019"/>
                </a:cubicBezTo>
                <a:cubicBezTo>
                  <a:pt x="5775432" y="73156"/>
                  <a:pt x="5775199" y="90194"/>
                  <a:pt x="5766384" y="102070"/>
                </a:cubicBezTo>
                <a:cubicBezTo>
                  <a:pt x="5764867" y="104110"/>
                  <a:pt x="5763145" y="105922"/>
                  <a:pt x="5761277" y="107443"/>
                </a:cubicBezTo>
                <a:cubicBezTo>
                  <a:pt x="5758933" y="139641"/>
                  <a:pt x="5754809" y="258542"/>
                  <a:pt x="5752316" y="295258"/>
                </a:cubicBezTo>
                <a:cubicBezTo>
                  <a:pt x="5738492" y="294758"/>
                  <a:pt x="5757608" y="318519"/>
                  <a:pt x="5746314" y="327740"/>
                </a:cubicBezTo>
                <a:cubicBezTo>
                  <a:pt x="5736871" y="333999"/>
                  <a:pt x="5740467" y="342667"/>
                  <a:pt x="5738881" y="351315"/>
                </a:cubicBezTo>
                <a:cubicBezTo>
                  <a:pt x="5730234" y="361036"/>
                  <a:pt x="5731385" y="400223"/>
                  <a:pt x="5736461" y="411657"/>
                </a:cubicBezTo>
                <a:cubicBezTo>
                  <a:pt x="5756734" y="441057"/>
                  <a:pt x="5724191" y="487822"/>
                  <a:pt x="5739349" y="511819"/>
                </a:cubicBezTo>
                <a:cubicBezTo>
                  <a:pt x="5740531" y="519425"/>
                  <a:pt x="5740006" y="526440"/>
                  <a:pt x="5738426" y="533052"/>
                </a:cubicBezTo>
                <a:lnTo>
                  <a:pt x="5731528" y="550926"/>
                </a:lnTo>
                <a:lnTo>
                  <a:pt x="5724607" y="554743"/>
                </a:lnTo>
                <a:lnTo>
                  <a:pt x="5723119" y="566363"/>
                </a:lnTo>
                <a:lnTo>
                  <a:pt x="5721446" y="569374"/>
                </a:lnTo>
                <a:cubicBezTo>
                  <a:pt x="5722109" y="579264"/>
                  <a:pt x="5727640" y="608589"/>
                  <a:pt x="5727098" y="625703"/>
                </a:cubicBezTo>
                <a:cubicBezTo>
                  <a:pt x="5720765" y="657876"/>
                  <a:pt x="5748028" y="639054"/>
                  <a:pt x="5718199" y="672062"/>
                </a:cubicBezTo>
                <a:cubicBezTo>
                  <a:pt x="5728541" y="727155"/>
                  <a:pt x="5696651" y="752273"/>
                  <a:pt x="5721559" y="799708"/>
                </a:cubicBezTo>
                <a:cubicBezTo>
                  <a:pt x="5723793" y="864308"/>
                  <a:pt x="5706512" y="931254"/>
                  <a:pt x="5706600" y="996786"/>
                </a:cubicBezTo>
                <a:cubicBezTo>
                  <a:pt x="5701422" y="1044681"/>
                  <a:pt x="5722027" y="1077722"/>
                  <a:pt x="5698779" y="1123394"/>
                </a:cubicBezTo>
                <a:cubicBezTo>
                  <a:pt x="5702808" y="1126021"/>
                  <a:pt x="5729183" y="1198935"/>
                  <a:pt x="5731557" y="1202870"/>
                </a:cubicBezTo>
                <a:lnTo>
                  <a:pt x="5736580" y="1215292"/>
                </a:lnTo>
                <a:lnTo>
                  <a:pt x="5735505" y="1217172"/>
                </a:lnTo>
                <a:cubicBezTo>
                  <a:pt x="5733380" y="1225092"/>
                  <a:pt x="5734203" y="1229635"/>
                  <a:pt x="5736321" y="1232680"/>
                </a:cubicBezTo>
                <a:lnTo>
                  <a:pt x="5739880" y="1235358"/>
                </a:lnTo>
                <a:lnTo>
                  <a:pt x="5741500" y="1245773"/>
                </a:lnTo>
                <a:lnTo>
                  <a:pt x="5747543" y="1265687"/>
                </a:lnTo>
                <a:lnTo>
                  <a:pt x="5746000" y="1269978"/>
                </a:lnTo>
                <a:lnTo>
                  <a:pt x="5713210" y="1375228"/>
                </a:lnTo>
                <a:cubicBezTo>
                  <a:pt x="5715338" y="1385493"/>
                  <a:pt x="5717065" y="1396315"/>
                  <a:pt x="5718231" y="1407489"/>
                </a:cubicBezTo>
                <a:lnTo>
                  <a:pt x="5718549" y="1414144"/>
                </a:lnTo>
                <a:lnTo>
                  <a:pt x="5718270" y="1414342"/>
                </a:lnTo>
                <a:cubicBezTo>
                  <a:pt x="5717731" y="1415932"/>
                  <a:pt x="5717607" y="1418173"/>
                  <a:pt x="5718039" y="1421494"/>
                </a:cubicBezTo>
                <a:lnTo>
                  <a:pt x="5719130" y="1426276"/>
                </a:lnTo>
                <a:lnTo>
                  <a:pt x="5719749" y="1439183"/>
                </a:lnTo>
                <a:lnTo>
                  <a:pt x="5718068" y="1444070"/>
                </a:lnTo>
                <a:cubicBezTo>
                  <a:pt x="5706546" y="1461201"/>
                  <a:pt x="5668509" y="1454838"/>
                  <a:pt x="5683760" y="1484872"/>
                </a:cubicBezTo>
                <a:cubicBezTo>
                  <a:pt x="5674680" y="1518718"/>
                  <a:pt x="5649677" y="1535628"/>
                  <a:pt x="5655213" y="1570335"/>
                </a:cubicBezTo>
                <a:cubicBezTo>
                  <a:pt x="5646629" y="1601999"/>
                  <a:pt x="5631412" y="1627433"/>
                  <a:pt x="5630336" y="1655809"/>
                </a:cubicBezTo>
                <a:cubicBezTo>
                  <a:pt x="5621171" y="1665112"/>
                  <a:pt x="5615969" y="1674755"/>
                  <a:pt x="5622971" y="1687176"/>
                </a:cubicBezTo>
                <a:cubicBezTo>
                  <a:pt x="5612223" y="1716027"/>
                  <a:pt x="5596756" y="1719733"/>
                  <a:pt x="5602601" y="1741240"/>
                </a:cubicBezTo>
                <a:cubicBezTo>
                  <a:pt x="5576295" y="1752284"/>
                  <a:pt x="5584462" y="1755416"/>
                  <a:pt x="5588781" y="1764858"/>
                </a:cubicBezTo>
                <a:lnTo>
                  <a:pt x="5588947" y="1766091"/>
                </a:lnTo>
                <a:lnTo>
                  <a:pt x="5585214" y="1767564"/>
                </a:lnTo>
                <a:lnTo>
                  <a:pt x="5582552" y="1771907"/>
                </a:lnTo>
                <a:lnTo>
                  <a:pt x="5580211" y="1785016"/>
                </a:lnTo>
                <a:lnTo>
                  <a:pt x="5580144" y="1790155"/>
                </a:lnTo>
                <a:cubicBezTo>
                  <a:pt x="5579795" y="1793615"/>
                  <a:pt x="5579174" y="1795816"/>
                  <a:pt x="5578316" y="1797230"/>
                </a:cubicBezTo>
                <a:lnTo>
                  <a:pt x="5578012" y="1797341"/>
                </a:lnTo>
                <a:lnTo>
                  <a:pt x="5576805" y="1804097"/>
                </a:lnTo>
                <a:cubicBezTo>
                  <a:pt x="5575363" y="1815650"/>
                  <a:pt x="5574518" y="1827037"/>
                  <a:pt x="5574175" y="1837992"/>
                </a:cubicBezTo>
                <a:cubicBezTo>
                  <a:pt x="5557462" y="1843069"/>
                  <a:pt x="5564796" y="1885741"/>
                  <a:pt x="5538573" y="1874590"/>
                </a:cubicBezTo>
                <a:cubicBezTo>
                  <a:pt x="5537299" y="1889161"/>
                  <a:pt x="5546475" y="1900511"/>
                  <a:pt x="5529775" y="1891237"/>
                </a:cubicBezTo>
                <a:cubicBezTo>
                  <a:pt x="5528841" y="1895903"/>
                  <a:pt x="5526597" y="1898352"/>
                  <a:pt x="5523694" y="1899776"/>
                </a:cubicBezTo>
                <a:lnTo>
                  <a:pt x="5522424" y="1900078"/>
                </a:lnTo>
                <a:lnTo>
                  <a:pt x="5520031" y="1932606"/>
                </a:lnTo>
                <a:lnTo>
                  <a:pt x="5517631" y="1936394"/>
                </a:lnTo>
                <a:lnTo>
                  <a:pt x="5518736" y="1958275"/>
                </a:lnTo>
                <a:lnTo>
                  <a:pt x="5520575" y="1973057"/>
                </a:lnTo>
                <a:lnTo>
                  <a:pt x="5494788" y="2160875"/>
                </a:lnTo>
                <a:cubicBezTo>
                  <a:pt x="5491310" y="2207647"/>
                  <a:pt x="5503036" y="2214838"/>
                  <a:pt x="5495547" y="2270995"/>
                </a:cubicBezTo>
                <a:cubicBezTo>
                  <a:pt x="5458835" y="2262012"/>
                  <a:pt x="5510792" y="2386959"/>
                  <a:pt x="5473327" y="2341361"/>
                </a:cubicBezTo>
                <a:cubicBezTo>
                  <a:pt x="5472407" y="2358369"/>
                  <a:pt x="5453871" y="2371442"/>
                  <a:pt x="5444557" y="2359357"/>
                </a:cubicBezTo>
                <a:cubicBezTo>
                  <a:pt x="5456929" y="2414891"/>
                  <a:pt x="5413654" y="2481170"/>
                  <a:pt x="5410799" y="2539631"/>
                </a:cubicBezTo>
                <a:cubicBezTo>
                  <a:pt x="5375706" y="2562954"/>
                  <a:pt x="5405218" y="2552984"/>
                  <a:pt x="5392086" y="2583107"/>
                </a:cubicBezTo>
                <a:cubicBezTo>
                  <a:pt x="5419473" y="2580934"/>
                  <a:pt x="5368223" y="2617657"/>
                  <a:pt x="5396221" y="2626625"/>
                </a:cubicBezTo>
                <a:cubicBezTo>
                  <a:pt x="5392944" y="2631822"/>
                  <a:pt x="5388887" y="2636576"/>
                  <a:pt x="5384605" y="2641276"/>
                </a:cubicBezTo>
                <a:lnTo>
                  <a:pt x="5382375" y="2643748"/>
                </a:lnTo>
                <a:lnTo>
                  <a:pt x="5378376" y="2654882"/>
                </a:lnTo>
                <a:lnTo>
                  <a:pt x="5371098" y="2656453"/>
                </a:lnTo>
                <a:lnTo>
                  <a:pt x="5360670" y="2672090"/>
                </a:lnTo>
                <a:cubicBezTo>
                  <a:pt x="5357715" y="2678188"/>
                  <a:pt x="5355645" y="2685034"/>
                  <a:pt x="5355023" y="2693024"/>
                </a:cubicBezTo>
                <a:cubicBezTo>
                  <a:pt x="5361493" y="2714719"/>
                  <a:pt x="5340211" y="2740505"/>
                  <a:pt x="5334290" y="2767224"/>
                </a:cubicBezTo>
                <a:lnTo>
                  <a:pt x="5334675" y="2780287"/>
                </a:lnTo>
                <a:lnTo>
                  <a:pt x="5318729" y="2818533"/>
                </a:lnTo>
                <a:cubicBezTo>
                  <a:pt x="5314717" y="2829555"/>
                  <a:pt x="5311133" y="2841142"/>
                  <a:pt x="5308395" y="2853605"/>
                </a:cubicBezTo>
                <a:lnTo>
                  <a:pt x="5305322" y="2877253"/>
                </a:lnTo>
                <a:lnTo>
                  <a:pt x="5301489" y="2882681"/>
                </a:lnTo>
                <a:cubicBezTo>
                  <a:pt x="5299075" y="2893219"/>
                  <a:pt x="5303638" y="2909145"/>
                  <a:pt x="5294118" y="2905402"/>
                </a:cubicBezTo>
                <a:lnTo>
                  <a:pt x="5294526" y="2918038"/>
                </a:lnTo>
                <a:lnTo>
                  <a:pt x="5283716" y="2927650"/>
                </a:lnTo>
                <a:cubicBezTo>
                  <a:pt x="5281569" y="2928458"/>
                  <a:pt x="5279386" y="2928919"/>
                  <a:pt x="5277240" y="2929023"/>
                </a:cubicBezTo>
                <a:lnTo>
                  <a:pt x="5275633" y="2946120"/>
                </a:lnTo>
                <a:lnTo>
                  <a:pt x="5266576" y="2958163"/>
                </a:lnTo>
                <a:lnTo>
                  <a:pt x="5267255" y="2970848"/>
                </a:lnTo>
                <a:lnTo>
                  <a:pt x="5265185" y="2975513"/>
                </a:lnTo>
                <a:lnTo>
                  <a:pt x="5259313" y="2986924"/>
                </a:lnTo>
                <a:cubicBezTo>
                  <a:pt x="5255780" y="2992640"/>
                  <a:pt x="5251658" y="2998994"/>
                  <a:pt x="5247802" y="3006258"/>
                </a:cubicBezTo>
                <a:lnTo>
                  <a:pt x="5245279" y="3012562"/>
                </a:lnTo>
                <a:lnTo>
                  <a:pt x="5232206" y="3024355"/>
                </a:lnTo>
                <a:cubicBezTo>
                  <a:pt x="5222427" y="3032866"/>
                  <a:pt x="5215538" y="3039771"/>
                  <a:pt x="5217115" y="3049786"/>
                </a:cubicBezTo>
                <a:cubicBezTo>
                  <a:pt x="5203961" y="3062817"/>
                  <a:pt x="5175346" y="3066969"/>
                  <a:pt x="5176572" y="3090998"/>
                </a:cubicBezTo>
                <a:cubicBezTo>
                  <a:pt x="5166573" y="3081252"/>
                  <a:pt x="5168849" y="3115369"/>
                  <a:pt x="5155861" y="3116019"/>
                </a:cubicBezTo>
                <a:cubicBezTo>
                  <a:pt x="5145726" y="3115265"/>
                  <a:pt x="5144054" y="3125438"/>
                  <a:pt x="5138549" y="3132106"/>
                </a:cubicBezTo>
                <a:cubicBezTo>
                  <a:pt x="5127269" y="3134983"/>
                  <a:pt x="5108506" y="3170815"/>
                  <a:pt x="5106546" y="3184456"/>
                </a:cubicBezTo>
                <a:cubicBezTo>
                  <a:pt x="5106861" y="3224391"/>
                  <a:pt x="5059318" y="3244332"/>
                  <a:pt x="5058542" y="3275999"/>
                </a:cubicBezTo>
                <a:cubicBezTo>
                  <a:pt x="5055611" y="3283596"/>
                  <a:pt x="5051712" y="3289520"/>
                  <a:pt x="5047232" y="3294370"/>
                </a:cubicBezTo>
                <a:lnTo>
                  <a:pt x="5033169" y="3305717"/>
                </a:lnTo>
                <a:cubicBezTo>
                  <a:pt x="5030820" y="3305304"/>
                  <a:pt x="5028471" y="3304890"/>
                  <a:pt x="5026122" y="3304478"/>
                </a:cubicBezTo>
                <a:lnTo>
                  <a:pt x="5019204" y="3313868"/>
                </a:lnTo>
                <a:lnTo>
                  <a:pt x="5016458" y="3315437"/>
                </a:lnTo>
                <a:cubicBezTo>
                  <a:pt x="5011193" y="3318413"/>
                  <a:pt x="5006115" y="3321522"/>
                  <a:pt x="5001612" y="3325366"/>
                </a:cubicBezTo>
                <a:cubicBezTo>
                  <a:pt x="5024263" y="3344866"/>
                  <a:pt x="4967044" y="3361287"/>
                  <a:pt x="4992447" y="3369627"/>
                </a:cubicBezTo>
                <a:cubicBezTo>
                  <a:pt x="4971645" y="3394149"/>
                  <a:pt x="5001283" y="3395653"/>
                  <a:pt x="4962640" y="3405111"/>
                </a:cubicBezTo>
                <a:cubicBezTo>
                  <a:pt x="4942726" y="3461354"/>
                  <a:pt x="4890717" y="3483285"/>
                  <a:pt x="4885437" y="3542476"/>
                </a:cubicBezTo>
                <a:cubicBezTo>
                  <a:pt x="4880600" y="3527061"/>
                  <a:pt x="4853204" y="3559326"/>
                  <a:pt x="4847328" y="3575653"/>
                </a:cubicBezTo>
                <a:cubicBezTo>
                  <a:pt x="4826975" y="3516612"/>
                  <a:pt x="4797633" y="3684316"/>
                  <a:pt x="4767104" y="3661469"/>
                </a:cubicBezTo>
                <a:cubicBezTo>
                  <a:pt x="4743347" y="3711133"/>
                  <a:pt x="4721374" y="3831513"/>
                  <a:pt x="4704780" y="3873639"/>
                </a:cubicBezTo>
                <a:cubicBezTo>
                  <a:pt x="4706450" y="3878699"/>
                  <a:pt x="4707018" y="3883808"/>
                  <a:pt x="4706808" y="3888925"/>
                </a:cubicBezTo>
                <a:lnTo>
                  <a:pt x="4704311" y="3903419"/>
                </a:lnTo>
                <a:lnTo>
                  <a:pt x="4702575" y="3904376"/>
                </a:lnTo>
                <a:cubicBezTo>
                  <a:pt x="4697037" y="3910030"/>
                  <a:pt x="4695370" y="3914647"/>
                  <a:pt x="4695419" y="3918796"/>
                </a:cubicBezTo>
                <a:lnTo>
                  <a:pt x="4696713" y="3923588"/>
                </a:lnTo>
                <a:lnTo>
                  <a:pt x="4692700" y="3933994"/>
                </a:lnTo>
                <a:lnTo>
                  <a:pt x="4687213" y="3955874"/>
                </a:lnTo>
                <a:lnTo>
                  <a:pt x="4683919" y="3958674"/>
                </a:lnTo>
                <a:cubicBezTo>
                  <a:pt x="4670537" y="3971156"/>
                  <a:pt x="4621823" y="4013377"/>
                  <a:pt x="4606919" y="4030764"/>
                </a:cubicBezTo>
                <a:lnTo>
                  <a:pt x="4591395" y="4069165"/>
                </a:lnTo>
                <a:cubicBezTo>
                  <a:pt x="4591293" y="4069162"/>
                  <a:pt x="4591190" y="4069159"/>
                  <a:pt x="4591089" y="4069157"/>
                </a:cubicBezTo>
                <a:cubicBezTo>
                  <a:pt x="4589894" y="4070214"/>
                  <a:pt x="4588680" y="4072136"/>
                  <a:pt x="4587337" y="4075398"/>
                </a:cubicBezTo>
                <a:lnTo>
                  <a:pt x="4585754" y="4080409"/>
                </a:lnTo>
                <a:lnTo>
                  <a:pt x="4576058" y="4095613"/>
                </a:lnTo>
                <a:lnTo>
                  <a:pt x="4572245" y="4095632"/>
                </a:lnTo>
                <a:lnTo>
                  <a:pt x="4572030" y="4096903"/>
                </a:lnTo>
                <a:lnTo>
                  <a:pt x="4454298" y="4262280"/>
                </a:lnTo>
                <a:cubicBezTo>
                  <a:pt x="4449015" y="4298433"/>
                  <a:pt x="4421396" y="4305460"/>
                  <a:pt x="4403153" y="4335179"/>
                </a:cubicBezTo>
                <a:cubicBezTo>
                  <a:pt x="4408038" y="4370465"/>
                  <a:pt x="4375534" y="4349684"/>
                  <a:pt x="4360039" y="4362080"/>
                </a:cubicBezTo>
                <a:lnTo>
                  <a:pt x="4357068" y="4366231"/>
                </a:lnTo>
                <a:lnTo>
                  <a:pt x="4353801" y="4379126"/>
                </a:lnTo>
                <a:lnTo>
                  <a:pt x="4353370" y="4384233"/>
                </a:lnTo>
                <a:cubicBezTo>
                  <a:pt x="4352777" y="4387655"/>
                  <a:pt x="4352001" y="4389806"/>
                  <a:pt x="4351043" y="4391157"/>
                </a:cubicBezTo>
                <a:cubicBezTo>
                  <a:pt x="4350939" y="4391187"/>
                  <a:pt x="4350835" y="4391216"/>
                  <a:pt x="4350731" y="4391247"/>
                </a:cubicBezTo>
                <a:lnTo>
                  <a:pt x="4349047" y="4397893"/>
                </a:lnTo>
                <a:cubicBezTo>
                  <a:pt x="4346788" y="4409298"/>
                  <a:pt x="4345141" y="4420572"/>
                  <a:pt x="4344022" y="4431453"/>
                </a:cubicBezTo>
                <a:cubicBezTo>
                  <a:pt x="4326944" y="4435435"/>
                  <a:pt x="4331268" y="4478362"/>
                  <a:pt x="4305819" y="4465595"/>
                </a:cubicBezTo>
                <a:cubicBezTo>
                  <a:pt x="4303516" y="4480014"/>
                  <a:pt x="4311896" y="4491890"/>
                  <a:pt x="4295842" y="4481597"/>
                </a:cubicBezTo>
                <a:cubicBezTo>
                  <a:pt x="4294579" y="4486180"/>
                  <a:pt x="4292159" y="4488473"/>
                  <a:pt x="4289154" y="4489703"/>
                </a:cubicBezTo>
                <a:lnTo>
                  <a:pt x="4287862" y="4489926"/>
                </a:lnTo>
                <a:lnTo>
                  <a:pt x="4283172" y="4522137"/>
                </a:lnTo>
                <a:lnTo>
                  <a:pt x="4280503" y="4525754"/>
                </a:lnTo>
                <a:lnTo>
                  <a:pt x="4280064" y="4547595"/>
                </a:lnTo>
                <a:lnTo>
                  <a:pt x="4278441" y="4558429"/>
                </a:lnTo>
                <a:lnTo>
                  <a:pt x="4280863" y="4562417"/>
                </a:lnTo>
                <a:cubicBezTo>
                  <a:pt x="4281877" y="4566212"/>
                  <a:pt x="4281272" y="4570986"/>
                  <a:pt x="4277004" y="4577939"/>
                </a:cubicBezTo>
                <a:lnTo>
                  <a:pt x="4275476" y="4579371"/>
                </a:lnTo>
                <a:lnTo>
                  <a:pt x="4276334" y="4593473"/>
                </a:lnTo>
                <a:cubicBezTo>
                  <a:pt x="4277315" y="4598241"/>
                  <a:pt x="4279075" y="4602753"/>
                  <a:pt x="4281939" y="4606870"/>
                </a:cubicBezTo>
                <a:cubicBezTo>
                  <a:pt x="4247382" y="4642774"/>
                  <a:pt x="4252718" y="4688912"/>
                  <a:pt x="4233839" y="4733904"/>
                </a:cubicBezTo>
                <a:cubicBezTo>
                  <a:pt x="4195436" y="4743589"/>
                  <a:pt x="4207804" y="4835870"/>
                  <a:pt x="4234794" y="4857271"/>
                </a:cubicBezTo>
                <a:cubicBezTo>
                  <a:pt x="4198696" y="4845991"/>
                  <a:pt x="4241862" y="4973625"/>
                  <a:pt x="4207596" y="4925868"/>
                </a:cubicBezTo>
                <a:cubicBezTo>
                  <a:pt x="4205472" y="4942730"/>
                  <a:pt x="4186007" y="4954558"/>
                  <a:pt x="4177540" y="4941939"/>
                </a:cubicBezTo>
                <a:cubicBezTo>
                  <a:pt x="4185998" y="4997982"/>
                  <a:pt x="4138024" y="5061170"/>
                  <a:pt x="4131041" y="5119156"/>
                </a:cubicBezTo>
                <a:cubicBezTo>
                  <a:pt x="4094285" y="5140124"/>
                  <a:pt x="4124516" y="5132087"/>
                  <a:pt x="4109250" y="5161219"/>
                </a:cubicBezTo>
                <a:cubicBezTo>
                  <a:pt x="4136804" y="5160804"/>
                  <a:pt x="4082938" y="5194076"/>
                  <a:pt x="4110314" y="5204785"/>
                </a:cubicBezTo>
                <a:cubicBezTo>
                  <a:pt x="4106672" y="5209749"/>
                  <a:pt x="4102276" y="5214217"/>
                  <a:pt x="4097659" y="5218622"/>
                </a:cubicBezTo>
                <a:lnTo>
                  <a:pt x="4095256" y="5220937"/>
                </a:lnTo>
                <a:lnTo>
                  <a:pt x="4090467" y="5231761"/>
                </a:lnTo>
                <a:lnTo>
                  <a:pt x="4083075" y="5232862"/>
                </a:lnTo>
                <a:lnTo>
                  <a:pt x="4037326" y="5367558"/>
                </a:lnTo>
                <a:cubicBezTo>
                  <a:pt x="4038526" y="5380711"/>
                  <a:pt x="4027950" y="5419583"/>
                  <a:pt x="4017249" y="5425813"/>
                </a:cubicBezTo>
                <a:cubicBezTo>
                  <a:pt x="4013252" y="5433685"/>
                  <a:pt x="4013934" y="5443563"/>
                  <a:pt x="4003539" y="5446090"/>
                </a:cubicBezTo>
                <a:cubicBezTo>
                  <a:pt x="3993532" y="5462854"/>
                  <a:pt x="3970565" y="5501232"/>
                  <a:pt x="3957205" y="5526392"/>
                </a:cubicBezTo>
                <a:cubicBezTo>
                  <a:pt x="3965043" y="5543786"/>
                  <a:pt x="3935859" y="5560520"/>
                  <a:pt x="3923369" y="5597055"/>
                </a:cubicBezTo>
                <a:cubicBezTo>
                  <a:pt x="3932664" y="5616273"/>
                  <a:pt x="3914767" y="5621631"/>
                  <a:pt x="3924699" y="5656420"/>
                </a:cubicBezTo>
                <a:cubicBezTo>
                  <a:pt x="3922559" y="5657197"/>
                  <a:pt x="3920468" y="5658315"/>
                  <a:pt x="3918490" y="5659739"/>
                </a:cubicBezTo>
                <a:cubicBezTo>
                  <a:pt x="3906998" y="5668014"/>
                  <a:pt x="3901738" y="5684633"/>
                  <a:pt x="3906741" y="5696859"/>
                </a:cubicBezTo>
                <a:cubicBezTo>
                  <a:pt x="3917787" y="5751077"/>
                  <a:pt x="3903894" y="5794137"/>
                  <a:pt x="3896975" y="5836200"/>
                </a:cubicBezTo>
                <a:cubicBezTo>
                  <a:pt x="3886327" y="5883020"/>
                  <a:pt x="3866333" y="5844567"/>
                  <a:pt x="3873147" y="5908482"/>
                </a:cubicBezTo>
                <a:cubicBezTo>
                  <a:pt x="3861187" y="5911886"/>
                  <a:pt x="3858506" y="5919033"/>
                  <a:pt x="3859627" y="5932636"/>
                </a:cubicBezTo>
                <a:cubicBezTo>
                  <a:pt x="3853699" y="5955178"/>
                  <a:pt x="3828855" y="5946431"/>
                  <a:pt x="3837289" y="5973195"/>
                </a:cubicBezTo>
                <a:cubicBezTo>
                  <a:pt x="3824885" y="5965382"/>
                  <a:pt x="3819167" y="6014054"/>
                  <a:pt x="3808128" y="5999815"/>
                </a:cubicBezTo>
                <a:cubicBezTo>
                  <a:pt x="3791300" y="6010907"/>
                  <a:pt x="3809561" y="6023761"/>
                  <a:pt x="3794389" y="6035197"/>
                </a:cubicBezTo>
                <a:cubicBezTo>
                  <a:pt x="3786929" y="6050774"/>
                  <a:pt x="3811790" y="6029898"/>
                  <a:pt x="3807321" y="6048196"/>
                </a:cubicBezTo>
                <a:lnTo>
                  <a:pt x="3755396" y="6139024"/>
                </a:lnTo>
                <a:cubicBezTo>
                  <a:pt x="3759254" y="6154301"/>
                  <a:pt x="3752042" y="6163661"/>
                  <a:pt x="3741103" y="6171711"/>
                </a:cubicBezTo>
                <a:cubicBezTo>
                  <a:pt x="3733535" y="6202598"/>
                  <a:pt x="3713075" y="6226925"/>
                  <a:pt x="3697544" y="6259653"/>
                </a:cubicBezTo>
                <a:cubicBezTo>
                  <a:pt x="3694865" y="6299045"/>
                  <a:pt x="3666977" y="6311715"/>
                  <a:pt x="3650470" y="6346715"/>
                </a:cubicBezTo>
                <a:cubicBezTo>
                  <a:pt x="3659289" y="6388489"/>
                  <a:pt x="3612267" y="6361702"/>
                  <a:pt x="3603128" y="6392515"/>
                </a:cubicBezTo>
                <a:cubicBezTo>
                  <a:pt x="3605217" y="6447506"/>
                  <a:pt x="3586565" y="6386444"/>
                  <a:pt x="3566534" y="6464704"/>
                </a:cubicBezTo>
                <a:cubicBezTo>
                  <a:pt x="3568262" y="6469951"/>
                  <a:pt x="3561663" y="6478219"/>
                  <a:pt x="3557558" y="6475940"/>
                </a:cubicBezTo>
                <a:cubicBezTo>
                  <a:pt x="3553344" y="6493136"/>
                  <a:pt x="3470845" y="6573200"/>
                  <a:pt x="3467778" y="6598594"/>
                </a:cubicBezTo>
                <a:cubicBezTo>
                  <a:pt x="3438927" y="6641625"/>
                  <a:pt x="3422129" y="6632408"/>
                  <a:pt x="3406680" y="6665163"/>
                </a:cubicBezTo>
                <a:cubicBezTo>
                  <a:pt x="3378055" y="6699949"/>
                  <a:pt x="3355790" y="6770233"/>
                  <a:pt x="3298660" y="6829172"/>
                </a:cubicBezTo>
                <a:lnTo>
                  <a:pt x="327935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7DE2A-3EF9-D94F-8B36-871ADD080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866" y="609600"/>
            <a:ext cx="4603739" cy="3244702"/>
          </a:xfrm>
        </p:spPr>
        <p:txBody>
          <a:bodyPr anchor="t">
            <a:normAutofit/>
          </a:bodyPr>
          <a:lstStyle/>
          <a:p>
            <a:r>
              <a:rPr lang="en-US" dirty="0"/>
              <a:t>evidence-Based practice History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FB150-271F-7C41-8E94-D54B81C7A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433" y="609600"/>
            <a:ext cx="4450050" cy="5644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Originally, Evidence-Based Medicine was first created in the 1980’s</a:t>
            </a:r>
          </a:p>
          <a:p>
            <a:r>
              <a:rPr lang="en-US"/>
              <a:t>‘described approaches used as scientific evidence to determine best practice’ (</a:t>
            </a:r>
            <a:r>
              <a:rPr lang="en-GB" err="1"/>
              <a:t>Beyea</a:t>
            </a:r>
            <a:r>
              <a:rPr lang="en-GB"/>
              <a:t> and Slattery, 2006). </a:t>
            </a:r>
          </a:p>
          <a:p>
            <a:r>
              <a:rPr lang="en-GB"/>
              <a:t>1980s onwards other terms have been used such as:</a:t>
            </a:r>
          </a:p>
          <a:p>
            <a:r>
              <a:rPr lang="en-GB"/>
              <a:t>Evidence-Based Care</a:t>
            </a:r>
          </a:p>
          <a:p>
            <a:r>
              <a:rPr lang="en-GB"/>
              <a:t>Evidence-Based Treatment </a:t>
            </a:r>
          </a:p>
          <a:p>
            <a:r>
              <a:rPr lang="en-GB"/>
              <a:t>Evidence-Based Interventions</a:t>
            </a:r>
          </a:p>
          <a:p>
            <a:r>
              <a:rPr lang="en-GB"/>
              <a:t>Evidence-Informed Interventions</a:t>
            </a:r>
          </a:p>
          <a:p>
            <a:r>
              <a:rPr lang="en-GB" b="1"/>
              <a:t>Evidence-Based Practice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69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1B299-F58A-CE49-B4E4-345F322C1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US" sz="2400"/>
              <a:t>So, What is Evidence-based Practice(EBP)?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AAB69-0BDB-A84B-8935-09B7AF5AF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995" y="733425"/>
            <a:ext cx="4889480" cy="53911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Definitions of EBP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“the conscientious, explicit, and judicious use of the current best evidence in making decisions about the care of individual patients” (Sackett, Rosenberg, Gray, Hayes and Richardson, 1996 cited in </a:t>
            </a:r>
            <a:r>
              <a:rPr lang="en-GB" dirty="0" err="1"/>
              <a:t>Beyea</a:t>
            </a:r>
            <a:r>
              <a:rPr lang="en-GB" dirty="0"/>
              <a:t> and Slattery, 2006, p. 1). </a:t>
            </a:r>
            <a:endParaRPr lang="en-GB"/>
          </a:p>
          <a:p>
            <a:pPr marL="0" indent="0">
              <a:buNone/>
            </a:pPr>
            <a:r>
              <a:rPr lang="en-GB" dirty="0"/>
              <a:t> This approach aims to: </a:t>
            </a:r>
          </a:p>
          <a:p>
            <a:r>
              <a:rPr lang="en-GB" dirty="0"/>
              <a:t>Improve the process of practice by utilizing </a:t>
            </a:r>
            <a:r>
              <a:rPr lang="en-GB"/>
              <a:t>quality</a:t>
            </a:r>
            <a:r>
              <a:rPr lang="en-GB" dirty="0"/>
              <a:t> </a:t>
            </a:r>
            <a:r>
              <a:rPr lang="en-GB"/>
              <a:t>scientiﬁc research evidence improve </a:t>
            </a:r>
            <a:r>
              <a:rPr lang="en-GB" dirty="0"/>
              <a:t>to improve health.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0796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Freeform: Shape 112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35061-3DE2-AF45-AE31-5C8831074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/>
              <a:t>What Sectors use EBP?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FA99A-B538-7C43-89ED-CC0F63BB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>
            <a:normAutofit/>
          </a:bodyPr>
          <a:lstStyle/>
          <a:p>
            <a:r>
              <a:rPr lang="en-GB"/>
              <a:t>Education</a:t>
            </a:r>
          </a:p>
          <a:p>
            <a:r>
              <a:rPr lang="en-GB"/>
              <a:t>Child welfare </a:t>
            </a:r>
          </a:p>
          <a:p>
            <a:r>
              <a:rPr lang="en-GB"/>
              <a:t>Mental heath</a:t>
            </a:r>
          </a:p>
          <a:p>
            <a:r>
              <a:rPr lang="en-GB"/>
              <a:t>Criminal justice. </a:t>
            </a:r>
          </a:p>
          <a:p>
            <a:r>
              <a:rPr lang="en-GB"/>
              <a:t>Nursing (Medicine)</a:t>
            </a:r>
          </a:p>
          <a:p>
            <a:r>
              <a:rPr lang="en-GB"/>
              <a:t>Caring </a:t>
            </a:r>
            <a:endParaRPr lang="en-US"/>
          </a:p>
        </p:txBody>
      </p:sp>
      <p:pic>
        <p:nvPicPr>
          <p:cNvPr id="11266" name="Picture 2" descr="Why is Evidence Based Practice Important? - Video &amp; Lesson Transcript |  Study.com">
            <a:extLst>
              <a:ext uri="{FF2B5EF4-FFF2-40B4-BE49-F238E27FC236}">
                <a16:creationId xmlns:a16="http://schemas.microsoft.com/office/drawing/2014/main" id="{B4ABAC81-7720-704E-B8B5-23EAE8659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560396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Freeform: Shape 112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9564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0" name="Rectangle 12299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1FABD-5E19-3146-81B6-2D2EB214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 dirty="0"/>
              <a:t>EBP and Nursing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AAC78-1358-2A41-9A29-79B87F389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err="1"/>
              <a:t>Beyea</a:t>
            </a:r>
            <a:r>
              <a:rPr lang="en-US"/>
              <a:t> and Slattery (2006)report, EBP being utilised by nurses for decades. </a:t>
            </a:r>
          </a:p>
          <a:p>
            <a:r>
              <a:rPr lang="en-GB"/>
              <a:t>Critical analysis and evaluation of research findings</a:t>
            </a:r>
          </a:p>
          <a:p>
            <a:r>
              <a:rPr lang="en-GB"/>
              <a:t>Determine how to incorporate into clinical practice</a:t>
            </a:r>
          </a:p>
          <a:p>
            <a:r>
              <a:rPr lang="en-GB"/>
              <a:t>Evaluate the implementation (changes effectiveness)</a:t>
            </a:r>
          </a:p>
          <a:p>
            <a:r>
              <a:rPr lang="en-GB"/>
              <a:t>Closes gap between research and practice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2290" name="Picture 2" descr="Pin on Cartoon Nurse">
            <a:extLst>
              <a:ext uri="{FF2B5EF4-FFF2-40B4-BE49-F238E27FC236}">
                <a16:creationId xmlns:a16="http://schemas.microsoft.com/office/drawing/2014/main" id="{E3DFD925-F38A-004B-BD10-C7A9563F48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27"/>
          <a:stretch/>
        </p:blipFill>
        <p:spPr bwMode="auto"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0117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FDD63-7982-7144-89DB-07517F290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/>
              <a:t>How to engage in the EBP Process</a:t>
            </a:r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C0A025-14F3-4A15-D544-3D159BB4B8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5586948"/>
              </p:ext>
            </p:extLst>
          </p:nvPr>
        </p:nvGraphicFramePr>
        <p:xfrm>
          <a:off x="1050925" y="1825625"/>
          <a:ext cx="98107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08837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A511-9C23-F940-97F8-05C52B252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79" y="1589"/>
            <a:ext cx="9810604" cy="1216024"/>
          </a:xfrm>
        </p:spPr>
        <p:txBody>
          <a:bodyPr/>
          <a:lstStyle/>
          <a:p>
            <a:pPr algn="ctr"/>
            <a:r>
              <a:rPr lang="en-US" dirty="0"/>
              <a:t>Hierarchy of Evidence in EBP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02E7700-8911-CF4D-82A0-53B5BA3DE3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3841" y="1217613"/>
            <a:ext cx="8050259" cy="5363618"/>
          </a:xfrm>
        </p:spPr>
      </p:pic>
    </p:spTree>
    <p:extLst>
      <p:ext uri="{BB962C8B-B14F-4D97-AF65-F5344CB8AC3E}">
        <p14:creationId xmlns:p14="http://schemas.microsoft.com/office/powerpoint/2010/main" val="7924077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5FDDA4BF-98A9-4AD2-B563-1050D4040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8C6C0-F2DB-AE45-B7B0-D555BA873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3623"/>
            <a:ext cx="4978465" cy="2355659"/>
          </a:xfrm>
        </p:spPr>
        <p:txBody>
          <a:bodyPr anchor="t">
            <a:normAutofit/>
          </a:bodyPr>
          <a:lstStyle/>
          <a:p>
            <a:r>
              <a:rPr lang="en-US"/>
              <a:t>What are the barriers/ Advantages of EBP?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8D8F1-FEAB-9348-A7AD-B9712D306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5" y="609601"/>
            <a:ext cx="5099610" cy="2646362"/>
          </a:xfrm>
        </p:spPr>
        <p:txBody>
          <a:bodyPr>
            <a:normAutofit/>
          </a:bodyPr>
          <a:lstStyle/>
          <a:p>
            <a:r>
              <a:rPr lang="en-US"/>
              <a:t>In groups or pairs, think, discuss and report: </a:t>
            </a:r>
          </a:p>
          <a:p>
            <a:r>
              <a:rPr lang="en-US"/>
              <a:t>What are the barriers to EBP</a:t>
            </a:r>
          </a:p>
          <a:p>
            <a:r>
              <a:rPr lang="en-US"/>
              <a:t>What are the advantages of EBP</a:t>
            </a:r>
          </a:p>
        </p:txBody>
      </p:sp>
      <p:sp>
        <p:nvSpPr>
          <p:cNvPr id="14347" name="Freeform: Shape 14346">
            <a:extLst>
              <a:ext uri="{FF2B5EF4-FFF2-40B4-BE49-F238E27FC236}">
                <a16:creationId xmlns:a16="http://schemas.microsoft.com/office/drawing/2014/main" id="{4C39EC7E-FD33-48FE-B06A-8636B4633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36085"/>
            <a:ext cx="12192002" cy="1533100"/>
          </a:xfrm>
          <a:custGeom>
            <a:avLst/>
            <a:gdLst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1419448 w 12192002"/>
              <a:gd name="connsiteY35" fmla="*/ 256641 h 1533100"/>
              <a:gd name="connsiteX36" fmla="*/ 5617585 w 12192002"/>
              <a:gd name="connsiteY36" fmla="*/ 256641 h 1533100"/>
              <a:gd name="connsiteX37" fmla="*/ 5617585 w 12192002"/>
              <a:gd name="connsiteY37" fmla="*/ 697953 h 1533100"/>
              <a:gd name="connsiteX38" fmla="*/ 5661517 w 12192002"/>
              <a:gd name="connsiteY38" fmla="*/ 704207 h 1533100"/>
              <a:gd name="connsiteX39" fmla="*/ 5726029 w 12192002"/>
              <a:gd name="connsiteY39" fmla="*/ 703535 h 1533100"/>
              <a:gd name="connsiteX40" fmla="*/ 5904209 w 12192002"/>
              <a:gd name="connsiteY40" fmla="*/ 706823 h 1533100"/>
              <a:gd name="connsiteX41" fmla="*/ 6084175 w 12192002"/>
              <a:gd name="connsiteY41" fmla="*/ 714021 h 1533100"/>
              <a:gd name="connsiteX42" fmla="*/ 6180331 w 12192002"/>
              <a:gd name="connsiteY42" fmla="*/ 739476 h 1533100"/>
              <a:gd name="connsiteX43" fmla="*/ 6190648 w 12192002"/>
              <a:gd name="connsiteY43" fmla="*/ 739941 h 1533100"/>
              <a:gd name="connsiteX44" fmla="*/ 6215389 w 12192002"/>
              <a:gd name="connsiteY44" fmla="*/ 735778 h 1533100"/>
              <a:gd name="connsiteX45" fmla="*/ 6224127 w 12192002"/>
              <a:gd name="connsiteY45" fmla="*/ 733317 h 1533100"/>
              <a:gd name="connsiteX46" fmla="*/ 6238120 w 12192002"/>
              <a:gd name="connsiteY46" fmla="*/ 731622 h 1533100"/>
              <a:gd name="connsiteX47" fmla="*/ 6238644 w 12192002"/>
              <a:gd name="connsiteY47" fmla="*/ 731866 h 1533100"/>
              <a:gd name="connsiteX48" fmla="*/ 6251400 w 12192002"/>
              <a:gd name="connsiteY48" fmla="*/ 729720 h 1533100"/>
              <a:gd name="connsiteX49" fmla="*/ 6311523 w 12192002"/>
              <a:gd name="connsiteY49" fmla="*/ 715617 h 1533100"/>
              <a:gd name="connsiteX50" fmla="*/ 6413295 w 12192002"/>
              <a:gd name="connsiteY50" fmla="*/ 732388 h 1533100"/>
              <a:gd name="connsiteX51" fmla="*/ 6451267 w 12192002"/>
              <a:gd name="connsiteY51" fmla="*/ 732794 h 1533100"/>
              <a:gd name="connsiteX52" fmla="*/ 6472504 w 12192002"/>
              <a:gd name="connsiteY52" fmla="*/ 734535 h 1533100"/>
              <a:gd name="connsiteX53" fmla="*/ 6474445 w 12192002"/>
              <a:gd name="connsiteY53" fmla="*/ 735625 h 1533100"/>
              <a:gd name="connsiteX54" fmla="*/ 6531992 w 12192002"/>
              <a:gd name="connsiteY54" fmla="*/ 721963 h 1533100"/>
              <a:gd name="connsiteX55" fmla="*/ 6541082 w 12192002"/>
              <a:gd name="connsiteY55" fmla="*/ 722441 h 1533100"/>
              <a:gd name="connsiteX56" fmla="*/ 6576737 w 12192002"/>
              <a:gd name="connsiteY56" fmla="*/ 710600 h 1533100"/>
              <a:gd name="connsiteX57" fmla="*/ 6596145 w 12192002"/>
              <a:gd name="connsiteY57" fmla="*/ 706049 h 1533100"/>
              <a:gd name="connsiteX58" fmla="*/ 6599587 w 12192002"/>
              <a:gd name="connsiteY58" fmla="*/ 701532 h 1533100"/>
              <a:gd name="connsiteX59" fmla="*/ 6629274 w 12192002"/>
              <a:gd name="connsiteY59" fmla="*/ 696453 h 1533100"/>
              <a:gd name="connsiteX60" fmla="*/ 6633455 w 12192002"/>
              <a:gd name="connsiteY60" fmla="*/ 697088 h 1533100"/>
              <a:gd name="connsiteX61" fmla="*/ 6653804 w 12192002"/>
              <a:gd name="connsiteY61" fmla="*/ 688881 h 1533100"/>
              <a:gd name="connsiteX62" fmla="*/ 6639424 w 12192002"/>
              <a:gd name="connsiteY62" fmla="*/ 534599 h 1533100"/>
              <a:gd name="connsiteX63" fmla="*/ 10683531 w 12192002"/>
              <a:gd name="connsiteY63" fmla="*/ 157649 h 1533100"/>
              <a:gd name="connsiteX64" fmla="*/ 10695176 w 12192002"/>
              <a:gd name="connsiteY64" fmla="*/ 282584 h 1533100"/>
              <a:gd name="connsiteX65" fmla="*/ 10731527 w 12192002"/>
              <a:gd name="connsiteY65" fmla="*/ 271884 h 1533100"/>
              <a:gd name="connsiteX66" fmla="*/ 10793745 w 12192002"/>
              <a:gd name="connsiteY66" fmla="*/ 258481 h 1533100"/>
              <a:gd name="connsiteX67" fmla="*/ 10796512 w 12192002"/>
              <a:gd name="connsiteY67" fmla="*/ 253516 h 1533100"/>
              <a:gd name="connsiteX68" fmla="*/ 10811294 w 12192002"/>
              <a:gd name="connsiteY68" fmla="*/ 258726 h 1533100"/>
              <a:gd name="connsiteX69" fmla="*/ 10856263 w 12192002"/>
              <a:gd name="connsiteY69" fmla="*/ 251783 h 1533100"/>
              <a:gd name="connsiteX70" fmla="*/ 10872952 w 12192002"/>
              <a:gd name="connsiteY70" fmla="*/ 243066 h 1533100"/>
              <a:gd name="connsiteX71" fmla="*/ 10903761 w 12192002"/>
              <a:gd name="connsiteY71" fmla="*/ 241119 h 1533100"/>
              <a:gd name="connsiteX72" fmla="*/ 10980163 w 12192002"/>
              <a:gd name="connsiteY72" fmla="*/ 237678 h 1533100"/>
              <a:gd name="connsiteX73" fmla="*/ 11062725 w 12192002"/>
              <a:gd name="connsiteY73" fmla="*/ 223754 h 1533100"/>
              <a:gd name="connsiteX74" fmla="*/ 11100867 w 12192002"/>
              <a:gd name="connsiteY74" fmla="*/ 228539 h 1533100"/>
              <a:gd name="connsiteX75" fmla="*/ 11127856 w 12192002"/>
              <a:gd name="connsiteY75" fmla="*/ 215115 h 1533100"/>
              <a:gd name="connsiteX76" fmla="*/ 11166497 w 12192002"/>
              <a:gd name="connsiteY76" fmla="*/ 214810 h 1533100"/>
              <a:gd name="connsiteX77" fmla="*/ 11207347 w 12192002"/>
              <a:gd name="connsiteY77" fmla="*/ 195408 h 1533100"/>
              <a:gd name="connsiteX78" fmla="*/ 11271799 w 12192002"/>
              <a:gd name="connsiteY78" fmla="*/ 228529 h 1533100"/>
              <a:gd name="connsiteX79" fmla="*/ 11347982 w 12192002"/>
              <a:gd name="connsiteY79" fmla="*/ 246031 h 1533100"/>
              <a:gd name="connsiteX80" fmla="*/ 11357066 w 12192002"/>
              <a:gd name="connsiteY80" fmla="*/ 192601 h 1533100"/>
              <a:gd name="connsiteX81" fmla="*/ 11394563 w 12192002"/>
              <a:gd name="connsiteY81" fmla="*/ 186222 h 1533100"/>
              <a:gd name="connsiteX82" fmla="*/ 11407061 w 12192002"/>
              <a:gd name="connsiteY82" fmla="*/ 192354 h 1533100"/>
              <a:gd name="connsiteX83" fmla="*/ 11429464 w 12192002"/>
              <a:gd name="connsiteY83" fmla="*/ 191610 h 1533100"/>
              <a:gd name="connsiteX84" fmla="*/ 11427271 w 12192002"/>
              <a:gd name="connsiteY84" fmla="*/ 181492 h 1533100"/>
              <a:gd name="connsiteX85" fmla="*/ 11487575 w 12192002"/>
              <a:gd name="connsiteY85" fmla="*/ 176136 h 1533100"/>
              <a:gd name="connsiteX86" fmla="*/ 11554117 w 12192002"/>
              <a:gd name="connsiteY86" fmla="*/ 139606 h 1533100"/>
              <a:gd name="connsiteX87" fmla="*/ 11654796 w 12192002"/>
              <a:gd name="connsiteY87" fmla="*/ 118956 h 1533100"/>
              <a:gd name="connsiteX88" fmla="*/ 11816224 w 12192002"/>
              <a:gd name="connsiteY88" fmla="*/ 98589 h 1533100"/>
              <a:gd name="connsiteX89" fmla="*/ 11864572 w 12192002"/>
              <a:gd name="connsiteY89" fmla="*/ 90308 h 1533100"/>
              <a:gd name="connsiteX90" fmla="*/ 12157713 w 12192002"/>
              <a:gd name="connsiteY90" fmla="*/ 12832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1419448 w 12192002"/>
              <a:gd name="connsiteY35" fmla="*/ 256641 h 1533100"/>
              <a:gd name="connsiteX36" fmla="*/ 5617585 w 12192002"/>
              <a:gd name="connsiteY36" fmla="*/ 697953 h 1533100"/>
              <a:gd name="connsiteX37" fmla="*/ 5661517 w 12192002"/>
              <a:gd name="connsiteY37" fmla="*/ 704207 h 1533100"/>
              <a:gd name="connsiteX38" fmla="*/ 5726029 w 12192002"/>
              <a:gd name="connsiteY38" fmla="*/ 703535 h 1533100"/>
              <a:gd name="connsiteX39" fmla="*/ 5904209 w 12192002"/>
              <a:gd name="connsiteY39" fmla="*/ 706823 h 1533100"/>
              <a:gd name="connsiteX40" fmla="*/ 6084175 w 12192002"/>
              <a:gd name="connsiteY40" fmla="*/ 714021 h 1533100"/>
              <a:gd name="connsiteX41" fmla="*/ 6180331 w 12192002"/>
              <a:gd name="connsiteY41" fmla="*/ 739476 h 1533100"/>
              <a:gd name="connsiteX42" fmla="*/ 6190648 w 12192002"/>
              <a:gd name="connsiteY42" fmla="*/ 739941 h 1533100"/>
              <a:gd name="connsiteX43" fmla="*/ 6215389 w 12192002"/>
              <a:gd name="connsiteY43" fmla="*/ 735778 h 1533100"/>
              <a:gd name="connsiteX44" fmla="*/ 6224127 w 12192002"/>
              <a:gd name="connsiteY44" fmla="*/ 733317 h 1533100"/>
              <a:gd name="connsiteX45" fmla="*/ 6238120 w 12192002"/>
              <a:gd name="connsiteY45" fmla="*/ 731622 h 1533100"/>
              <a:gd name="connsiteX46" fmla="*/ 6238644 w 12192002"/>
              <a:gd name="connsiteY46" fmla="*/ 731866 h 1533100"/>
              <a:gd name="connsiteX47" fmla="*/ 6251400 w 12192002"/>
              <a:gd name="connsiteY47" fmla="*/ 729720 h 1533100"/>
              <a:gd name="connsiteX48" fmla="*/ 6311523 w 12192002"/>
              <a:gd name="connsiteY48" fmla="*/ 715617 h 1533100"/>
              <a:gd name="connsiteX49" fmla="*/ 6413295 w 12192002"/>
              <a:gd name="connsiteY49" fmla="*/ 732388 h 1533100"/>
              <a:gd name="connsiteX50" fmla="*/ 6451267 w 12192002"/>
              <a:gd name="connsiteY50" fmla="*/ 732794 h 1533100"/>
              <a:gd name="connsiteX51" fmla="*/ 6472504 w 12192002"/>
              <a:gd name="connsiteY51" fmla="*/ 734535 h 1533100"/>
              <a:gd name="connsiteX52" fmla="*/ 6474445 w 12192002"/>
              <a:gd name="connsiteY52" fmla="*/ 735625 h 1533100"/>
              <a:gd name="connsiteX53" fmla="*/ 6531992 w 12192002"/>
              <a:gd name="connsiteY53" fmla="*/ 721963 h 1533100"/>
              <a:gd name="connsiteX54" fmla="*/ 6541082 w 12192002"/>
              <a:gd name="connsiteY54" fmla="*/ 722441 h 1533100"/>
              <a:gd name="connsiteX55" fmla="*/ 6576737 w 12192002"/>
              <a:gd name="connsiteY55" fmla="*/ 710600 h 1533100"/>
              <a:gd name="connsiteX56" fmla="*/ 6596145 w 12192002"/>
              <a:gd name="connsiteY56" fmla="*/ 706049 h 1533100"/>
              <a:gd name="connsiteX57" fmla="*/ 6599587 w 12192002"/>
              <a:gd name="connsiteY57" fmla="*/ 701532 h 1533100"/>
              <a:gd name="connsiteX58" fmla="*/ 6629274 w 12192002"/>
              <a:gd name="connsiteY58" fmla="*/ 696453 h 1533100"/>
              <a:gd name="connsiteX59" fmla="*/ 6633455 w 12192002"/>
              <a:gd name="connsiteY59" fmla="*/ 697088 h 1533100"/>
              <a:gd name="connsiteX60" fmla="*/ 6653804 w 12192002"/>
              <a:gd name="connsiteY60" fmla="*/ 688881 h 1533100"/>
              <a:gd name="connsiteX61" fmla="*/ 6639424 w 12192002"/>
              <a:gd name="connsiteY61" fmla="*/ 534599 h 1533100"/>
              <a:gd name="connsiteX62" fmla="*/ 10683531 w 12192002"/>
              <a:gd name="connsiteY62" fmla="*/ 157649 h 1533100"/>
              <a:gd name="connsiteX63" fmla="*/ 10695176 w 12192002"/>
              <a:gd name="connsiteY63" fmla="*/ 282584 h 1533100"/>
              <a:gd name="connsiteX64" fmla="*/ 10731527 w 12192002"/>
              <a:gd name="connsiteY64" fmla="*/ 271884 h 1533100"/>
              <a:gd name="connsiteX65" fmla="*/ 10793745 w 12192002"/>
              <a:gd name="connsiteY65" fmla="*/ 258481 h 1533100"/>
              <a:gd name="connsiteX66" fmla="*/ 10796512 w 12192002"/>
              <a:gd name="connsiteY66" fmla="*/ 253516 h 1533100"/>
              <a:gd name="connsiteX67" fmla="*/ 10811294 w 12192002"/>
              <a:gd name="connsiteY67" fmla="*/ 258726 h 1533100"/>
              <a:gd name="connsiteX68" fmla="*/ 10856263 w 12192002"/>
              <a:gd name="connsiteY68" fmla="*/ 251783 h 1533100"/>
              <a:gd name="connsiteX69" fmla="*/ 10872952 w 12192002"/>
              <a:gd name="connsiteY69" fmla="*/ 243066 h 1533100"/>
              <a:gd name="connsiteX70" fmla="*/ 10903761 w 12192002"/>
              <a:gd name="connsiteY70" fmla="*/ 241119 h 1533100"/>
              <a:gd name="connsiteX71" fmla="*/ 10980163 w 12192002"/>
              <a:gd name="connsiteY71" fmla="*/ 237678 h 1533100"/>
              <a:gd name="connsiteX72" fmla="*/ 11062725 w 12192002"/>
              <a:gd name="connsiteY72" fmla="*/ 223754 h 1533100"/>
              <a:gd name="connsiteX73" fmla="*/ 11100867 w 12192002"/>
              <a:gd name="connsiteY73" fmla="*/ 228539 h 1533100"/>
              <a:gd name="connsiteX74" fmla="*/ 11127856 w 12192002"/>
              <a:gd name="connsiteY74" fmla="*/ 215115 h 1533100"/>
              <a:gd name="connsiteX75" fmla="*/ 11166497 w 12192002"/>
              <a:gd name="connsiteY75" fmla="*/ 214810 h 1533100"/>
              <a:gd name="connsiteX76" fmla="*/ 11207347 w 12192002"/>
              <a:gd name="connsiteY76" fmla="*/ 195408 h 1533100"/>
              <a:gd name="connsiteX77" fmla="*/ 11271799 w 12192002"/>
              <a:gd name="connsiteY77" fmla="*/ 228529 h 1533100"/>
              <a:gd name="connsiteX78" fmla="*/ 11347982 w 12192002"/>
              <a:gd name="connsiteY78" fmla="*/ 246031 h 1533100"/>
              <a:gd name="connsiteX79" fmla="*/ 11357066 w 12192002"/>
              <a:gd name="connsiteY79" fmla="*/ 192601 h 1533100"/>
              <a:gd name="connsiteX80" fmla="*/ 11394563 w 12192002"/>
              <a:gd name="connsiteY80" fmla="*/ 186222 h 1533100"/>
              <a:gd name="connsiteX81" fmla="*/ 11407061 w 12192002"/>
              <a:gd name="connsiteY81" fmla="*/ 192354 h 1533100"/>
              <a:gd name="connsiteX82" fmla="*/ 11429464 w 12192002"/>
              <a:gd name="connsiteY82" fmla="*/ 191610 h 1533100"/>
              <a:gd name="connsiteX83" fmla="*/ 11427271 w 12192002"/>
              <a:gd name="connsiteY83" fmla="*/ 181492 h 1533100"/>
              <a:gd name="connsiteX84" fmla="*/ 11487575 w 12192002"/>
              <a:gd name="connsiteY84" fmla="*/ 176136 h 1533100"/>
              <a:gd name="connsiteX85" fmla="*/ 11554117 w 12192002"/>
              <a:gd name="connsiteY85" fmla="*/ 139606 h 1533100"/>
              <a:gd name="connsiteX86" fmla="*/ 11654796 w 12192002"/>
              <a:gd name="connsiteY86" fmla="*/ 118956 h 1533100"/>
              <a:gd name="connsiteX87" fmla="*/ 11816224 w 12192002"/>
              <a:gd name="connsiteY87" fmla="*/ 98589 h 1533100"/>
              <a:gd name="connsiteX88" fmla="*/ 11864572 w 12192002"/>
              <a:gd name="connsiteY88" fmla="*/ 90308 h 1533100"/>
              <a:gd name="connsiteX89" fmla="*/ 12157713 w 12192002"/>
              <a:gd name="connsiteY89" fmla="*/ 12832 h 1533100"/>
              <a:gd name="connsiteX90" fmla="*/ 12192002 w 12192002"/>
              <a:gd name="connsiteY90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6084175 w 12192002"/>
              <a:gd name="connsiteY39" fmla="*/ 714021 h 1533100"/>
              <a:gd name="connsiteX40" fmla="*/ 6180331 w 12192002"/>
              <a:gd name="connsiteY40" fmla="*/ 739476 h 1533100"/>
              <a:gd name="connsiteX41" fmla="*/ 6190648 w 12192002"/>
              <a:gd name="connsiteY41" fmla="*/ 739941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6639424 w 12192002"/>
              <a:gd name="connsiteY60" fmla="*/ 534599 h 1533100"/>
              <a:gd name="connsiteX61" fmla="*/ 10683531 w 12192002"/>
              <a:gd name="connsiteY61" fmla="*/ 157649 h 1533100"/>
              <a:gd name="connsiteX62" fmla="*/ 10695176 w 12192002"/>
              <a:gd name="connsiteY62" fmla="*/ 282584 h 1533100"/>
              <a:gd name="connsiteX63" fmla="*/ 10731527 w 12192002"/>
              <a:gd name="connsiteY63" fmla="*/ 271884 h 1533100"/>
              <a:gd name="connsiteX64" fmla="*/ 10793745 w 12192002"/>
              <a:gd name="connsiteY64" fmla="*/ 258481 h 1533100"/>
              <a:gd name="connsiteX65" fmla="*/ 10796512 w 12192002"/>
              <a:gd name="connsiteY65" fmla="*/ 253516 h 1533100"/>
              <a:gd name="connsiteX66" fmla="*/ 10811294 w 12192002"/>
              <a:gd name="connsiteY66" fmla="*/ 258726 h 1533100"/>
              <a:gd name="connsiteX67" fmla="*/ 10856263 w 12192002"/>
              <a:gd name="connsiteY67" fmla="*/ 251783 h 1533100"/>
              <a:gd name="connsiteX68" fmla="*/ 10872952 w 12192002"/>
              <a:gd name="connsiteY68" fmla="*/ 243066 h 1533100"/>
              <a:gd name="connsiteX69" fmla="*/ 10903761 w 12192002"/>
              <a:gd name="connsiteY69" fmla="*/ 241119 h 1533100"/>
              <a:gd name="connsiteX70" fmla="*/ 10980163 w 12192002"/>
              <a:gd name="connsiteY70" fmla="*/ 237678 h 1533100"/>
              <a:gd name="connsiteX71" fmla="*/ 11062725 w 12192002"/>
              <a:gd name="connsiteY71" fmla="*/ 223754 h 1533100"/>
              <a:gd name="connsiteX72" fmla="*/ 11100867 w 12192002"/>
              <a:gd name="connsiteY72" fmla="*/ 228539 h 1533100"/>
              <a:gd name="connsiteX73" fmla="*/ 11127856 w 12192002"/>
              <a:gd name="connsiteY73" fmla="*/ 215115 h 1533100"/>
              <a:gd name="connsiteX74" fmla="*/ 11166497 w 12192002"/>
              <a:gd name="connsiteY74" fmla="*/ 214810 h 1533100"/>
              <a:gd name="connsiteX75" fmla="*/ 11207347 w 12192002"/>
              <a:gd name="connsiteY75" fmla="*/ 195408 h 1533100"/>
              <a:gd name="connsiteX76" fmla="*/ 11271799 w 12192002"/>
              <a:gd name="connsiteY76" fmla="*/ 228529 h 1533100"/>
              <a:gd name="connsiteX77" fmla="*/ 11347982 w 12192002"/>
              <a:gd name="connsiteY77" fmla="*/ 246031 h 1533100"/>
              <a:gd name="connsiteX78" fmla="*/ 11357066 w 12192002"/>
              <a:gd name="connsiteY78" fmla="*/ 192601 h 1533100"/>
              <a:gd name="connsiteX79" fmla="*/ 11394563 w 12192002"/>
              <a:gd name="connsiteY79" fmla="*/ 186222 h 1533100"/>
              <a:gd name="connsiteX80" fmla="*/ 11407061 w 12192002"/>
              <a:gd name="connsiteY80" fmla="*/ 192354 h 1533100"/>
              <a:gd name="connsiteX81" fmla="*/ 11429464 w 12192002"/>
              <a:gd name="connsiteY81" fmla="*/ 191610 h 1533100"/>
              <a:gd name="connsiteX82" fmla="*/ 11427271 w 12192002"/>
              <a:gd name="connsiteY82" fmla="*/ 181492 h 1533100"/>
              <a:gd name="connsiteX83" fmla="*/ 11487575 w 12192002"/>
              <a:gd name="connsiteY83" fmla="*/ 176136 h 1533100"/>
              <a:gd name="connsiteX84" fmla="*/ 11554117 w 12192002"/>
              <a:gd name="connsiteY84" fmla="*/ 139606 h 1533100"/>
              <a:gd name="connsiteX85" fmla="*/ 11654796 w 12192002"/>
              <a:gd name="connsiteY85" fmla="*/ 118956 h 1533100"/>
              <a:gd name="connsiteX86" fmla="*/ 11816224 w 12192002"/>
              <a:gd name="connsiteY86" fmla="*/ 98589 h 1533100"/>
              <a:gd name="connsiteX87" fmla="*/ 11864572 w 12192002"/>
              <a:gd name="connsiteY87" fmla="*/ 90308 h 1533100"/>
              <a:gd name="connsiteX88" fmla="*/ 12157713 w 12192002"/>
              <a:gd name="connsiteY88" fmla="*/ 12832 h 1533100"/>
              <a:gd name="connsiteX89" fmla="*/ 12192002 w 12192002"/>
              <a:gd name="connsiteY89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6084175 w 12192002"/>
              <a:gd name="connsiteY39" fmla="*/ 714021 h 1533100"/>
              <a:gd name="connsiteX40" fmla="*/ 6180331 w 12192002"/>
              <a:gd name="connsiteY40" fmla="*/ 739476 h 1533100"/>
              <a:gd name="connsiteX41" fmla="*/ 6190648 w 12192002"/>
              <a:gd name="connsiteY41" fmla="*/ 739941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83531 w 12192002"/>
              <a:gd name="connsiteY60" fmla="*/ 157649 h 1533100"/>
              <a:gd name="connsiteX61" fmla="*/ 10695176 w 12192002"/>
              <a:gd name="connsiteY61" fmla="*/ 282584 h 1533100"/>
              <a:gd name="connsiteX62" fmla="*/ 10731527 w 12192002"/>
              <a:gd name="connsiteY62" fmla="*/ 271884 h 1533100"/>
              <a:gd name="connsiteX63" fmla="*/ 10793745 w 12192002"/>
              <a:gd name="connsiteY63" fmla="*/ 258481 h 1533100"/>
              <a:gd name="connsiteX64" fmla="*/ 10796512 w 12192002"/>
              <a:gd name="connsiteY64" fmla="*/ 253516 h 1533100"/>
              <a:gd name="connsiteX65" fmla="*/ 10811294 w 12192002"/>
              <a:gd name="connsiteY65" fmla="*/ 258726 h 1533100"/>
              <a:gd name="connsiteX66" fmla="*/ 10856263 w 12192002"/>
              <a:gd name="connsiteY66" fmla="*/ 251783 h 1533100"/>
              <a:gd name="connsiteX67" fmla="*/ 10872952 w 12192002"/>
              <a:gd name="connsiteY67" fmla="*/ 243066 h 1533100"/>
              <a:gd name="connsiteX68" fmla="*/ 10903761 w 12192002"/>
              <a:gd name="connsiteY68" fmla="*/ 241119 h 1533100"/>
              <a:gd name="connsiteX69" fmla="*/ 10980163 w 12192002"/>
              <a:gd name="connsiteY69" fmla="*/ 237678 h 1533100"/>
              <a:gd name="connsiteX70" fmla="*/ 11062725 w 12192002"/>
              <a:gd name="connsiteY70" fmla="*/ 223754 h 1533100"/>
              <a:gd name="connsiteX71" fmla="*/ 11100867 w 12192002"/>
              <a:gd name="connsiteY71" fmla="*/ 228539 h 1533100"/>
              <a:gd name="connsiteX72" fmla="*/ 11127856 w 12192002"/>
              <a:gd name="connsiteY72" fmla="*/ 215115 h 1533100"/>
              <a:gd name="connsiteX73" fmla="*/ 11166497 w 12192002"/>
              <a:gd name="connsiteY73" fmla="*/ 214810 h 1533100"/>
              <a:gd name="connsiteX74" fmla="*/ 11207347 w 12192002"/>
              <a:gd name="connsiteY74" fmla="*/ 195408 h 1533100"/>
              <a:gd name="connsiteX75" fmla="*/ 11271799 w 12192002"/>
              <a:gd name="connsiteY75" fmla="*/ 228529 h 1533100"/>
              <a:gd name="connsiteX76" fmla="*/ 11347982 w 12192002"/>
              <a:gd name="connsiteY76" fmla="*/ 246031 h 1533100"/>
              <a:gd name="connsiteX77" fmla="*/ 11357066 w 12192002"/>
              <a:gd name="connsiteY77" fmla="*/ 192601 h 1533100"/>
              <a:gd name="connsiteX78" fmla="*/ 11394563 w 12192002"/>
              <a:gd name="connsiteY78" fmla="*/ 186222 h 1533100"/>
              <a:gd name="connsiteX79" fmla="*/ 11407061 w 12192002"/>
              <a:gd name="connsiteY79" fmla="*/ 192354 h 1533100"/>
              <a:gd name="connsiteX80" fmla="*/ 11429464 w 12192002"/>
              <a:gd name="connsiteY80" fmla="*/ 191610 h 1533100"/>
              <a:gd name="connsiteX81" fmla="*/ 11427271 w 12192002"/>
              <a:gd name="connsiteY81" fmla="*/ 181492 h 1533100"/>
              <a:gd name="connsiteX82" fmla="*/ 11487575 w 12192002"/>
              <a:gd name="connsiteY82" fmla="*/ 176136 h 1533100"/>
              <a:gd name="connsiteX83" fmla="*/ 11554117 w 12192002"/>
              <a:gd name="connsiteY83" fmla="*/ 139606 h 1533100"/>
              <a:gd name="connsiteX84" fmla="*/ 11654796 w 12192002"/>
              <a:gd name="connsiteY84" fmla="*/ 118956 h 1533100"/>
              <a:gd name="connsiteX85" fmla="*/ 11816224 w 12192002"/>
              <a:gd name="connsiteY85" fmla="*/ 98589 h 1533100"/>
              <a:gd name="connsiteX86" fmla="*/ 11864572 w 12192002"/>
              <a:gd name="connsiteY86" fmla="*/ 90308 h 1533100"/>
              <a:gd name="connsiteX87" fmla="*/ 12157713 w 12192002"/>
              <a:gd name="connsiteY87" fmla="*/ 12832 h 1533100"/>
              <a:gd name="connsiteX88" fmla="*/ 12192002 w 12192002"/>
              <a:gd name="connsiteY88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6084175 w 12192002"/>
              <a:gd name="connsiteY39" fmla="*/ 714021 h 1533100"/>
              <a:gd name="connsiteX40" fmla="*/ 6180331 w 12192002"/>
              <a:gd name="connsiteY40" fmla="*/ 739476 h 1533100"/>
              <a:gd name="connsiteX41" fmla="*/ 6190648 w 12192002"/>
              <a:gd name="connsiteY41" fmla="*/ 739941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180331 w 12192002"/>
              <a:gd name="connsiteY40" fmla="*/ 739476 h 1533100"/>
              <a:gd name="connsiteX41" fmla="*/ 6190648 w 12192002"/>
              <a:gd name="connsiteY41" fmla="*/ 739941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180331 w 12192002"/>
              <a:gd name="connsiteY40" fmla="*/ 739476 h 1533100"/>
              <a:gd name="connsiteX41" fmla="*/ 6190648 w 12192002"/>
              <a:gd name="connsiteY41" fmla="*/ 832016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190648 w 12192002"/>
              <a:gd name="connsiteY41" fmla="*/ 832016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215389 w 12192002"/>
              <a:gd name="connsiteY42" fmla="*/ 735778 h 1533100"/>
              <a:gd name="connsiteX43" fmla="*/ 6224127 w 12192002"/>
              <a:gd name="connsiteY43" fmla="*/ 73331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215389 w 12192002"/>
              <a:gd name="connsiteY42" fmla="*/ 735778 h 1533100"/>
              <a:gd name="connsiteX43" fmla="*/ 6170152 w 12192002"/>
              <a:gd name="connsiteY43" fmla="*/ 79046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70152 w 12192002"/>
              <a:gd name="connsiteY43" fmla="*/ 790467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47982 w 12192002"/>
              <a:gd name="connsiteY75" fmla="*/ 246031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71799 w 12192002"/>
              <a:gd name="connsiteY74" fmla="*/ 2285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43224 w 12192002"/>
              <a:gd name="connsiteY74" fmla="*/ 2793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43224 w 12192002"/>
              <a:gd name="connsiteY74" fmla="*/ 2793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07347 w 12192002"/>
              <a:gd name="connsiteY73" fmla="*/ 19540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54117 w 12192002"/>
              <a:gd name="connsiteY82" fmla="*/ 139606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864572 w 12192002"/>
              <a:gd name="connsiteY85" fmla="*/ 90308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54796 w 12192002"/>
              <a:gd name="connsiteY83" fmla="*/ 118956 h 1533100"/>
              <a:gd name="connsiteX84" fmla="*/ 11816224 w 12192002"/>
              <a:gd name="connsiteY84" fmla="*/ 98589 h 1533100"/>
              <a:gd name="connsiteX85" fmla="*/ 11940772 w 12192002"/>
              <a:gd name="connsiteY85" fmla="*/ 61733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54796 w 12192002"/>
              <a:gd name="connsiteY83" fmla="*/ 118956 h 1533100"/>
              <a:gd name="connsiteX84" fmla="*/ 11882899 w 12192002"/>
              <a:gd name="connsiteY84" fmla="*/ 133514 h 1533100"/>
              <a:gd name="connsiteX85" fmla="*/ 11940772 w 12192002"/>
              <a:gd name="connsiteY85" fmla="*/ 61733 h 1533100"/>
              <a:gd name="connsiteX86" fmla="*/ 12157713 w 12192002"/>
              <a:gd name="connsiteY86" fmla="*/ 12832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54796 w 12192002"/>
              <a:gd name="connsiteY83" fmla="*/ 118956 h 1533100"/>
              <a:gd name="connsiteX84" fmla="*/ 11882899 w 12192002"/>
              <a:gd name="connsiteY84" fmla="*/ 133514 h 1533100"/>
              <a:gd name="connsiteX85" fmla="*/ 11940772 w 12192002"/>
              <a:gd name="connsiteY85" fmla="*/ 61733 h 1533100"/>
              <a:gd name="connsiteX86" fmla="*/ 12132313 w 12192002"/>
              <a:gd name="connsiteY86" fmla="*/ 28707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54796 w 12192002"/>
              <a:gd name="connsiteY83" fmla="*/ 118956 h 1533100"/>
              <a:gd name="connsiteX84" fmla="*/ 11882899 w 12192002"/>
              <a:gd name="connsiteY84" fmla="*/ 133514 h 1533100"/>
              <a:gd name="connsiteX85" fmla="*/ 11994747 w 12192002"/>
              <a:gd name="connsiteY85" fmla="*/ 77608 h 1533100"/>
              <a:gd name="connsiteX86" fmla="*/ 12132313 w 12192002"/>
              <a:gd name="connsiteY86" fmla="*/ 28707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695176 w 12192002"/>
              <a:gd name="connsiteY60" fmla="*/ 282584 h 1533100"/>
              <a:gd name="connsiteX61" fmla="*/ 10731527 w 12192002"/>
              <a:gd name="connsiteY61" fmla="*/ 271884 h 1533100"/>
              <a:gd name="connsiteX62" fmla="*/ 10793745 w 12192002"/>
              <a:gd name="connsiteY62" fmla="*/ 258481 h 1533100"/>
              <a:gd name="connsiteX63" fmla="*/ 10796512 w 12192002"/>
              <a:gd name="connsiteY63" fmla="*/ 253516 h 1533100"/>
              <a:gd name="connsiteX64" fmla="*/ 10811294 w 12192002"/>
              <a:gd name="connsiteY64" fmla="*/ 258726 h 1533100"/>
              <a:gd name="connsiteX65" fmla="*/ 10856263 w 12192002"/>
              <a:gd name="connsiteY65" fmla="*/ 251783 h 1533100"/>
              <a:gd name="connsiteX66" fmla="*/ 10872952 w 12192002"/>
              <a:gd name="connsiteY66" fmla="*/ 243066 h 1533100"/>
              <a:gd name="connsiteX67" fmla="*/ 10903761 w 12192002"/>
              <a:gd name="connsiteY67" fmla="*/ 241119 h 1533100"/>
              <a:gd name="connsiteX68" fmla="*/ 10980163 w 12192002"/>
              <a:gd name="connsiteY68" fmla="*/ 237678 h 1533100"/>
              <a:gd name="connsiteX69" fmla="*/ 11062725 w 12192002"/>
              <a:gd name="connsiteY69" fmla="*/ 223754 h 1533100"/>
              <a:gd name="connsiteX70" fmla="*/ 11100867 w 12192002"/>
              <a:gd name="connsiteY70" fmla="*/ 228539 h 1533100"/>
              <a:gd name="connsiteX71" fmla="*/ 11127856 w 12192002"/>
              <a:gd name="connsiteY71" fmla="*/ 215115 h 1533100"/>
              <a:gd name="connsiteX72" fmla="*/ 11166497 w 12192002"/>
              <a:gd name="connsiteY72" fmla="*/ 214810 h 1533100"/>
              <a:gd name="connsiteX73" fmla="*/ 11226397 w 12192002"/>
              <a:gd name="connsiteY73" fmla="*/ 214458 h 1533100"/>
              <a:gd name="connsiteX74" fmla="*/ 11284499 w 12192002"/>
              <a:gd name="connsiteY74" fmla="*/ 215829 h 1533100"/>
              <a:gd name="connsiteX75" fmla="*/ 11332107 w 12192002"/>
              <a:gd name="connsiteY75" fmla="*/ 242856 h 1533100"/>
              <a:gd name="connsiteX76" fmla="*/ 11357066 w 12192002"/>
              <a:gd name="connsiteY76" fmla="*/ 192601 h 1533100"/>
              <a:gd name="connsiteX77" fmla="*/ 11394563 w 12192002"/>
              <a:gd name="connsiteY77" fmla="*/ 186222 h 1533100"/>
              <a:gd name="connsiteX78" fmla="*/ 11407061 w 12192002"/>
              <a:gd name="connsiteY78" fmla="*/ 192354 h 1533100"/>
              <a:gd name="connsiteX79" fmla="*/ 11429464 w 12192002"/>
              <a:gd name="connsiteY79" fmla="*/ 191610 h 1533100"/>
              <a:gd name="connsiteX80" fmla="*/ 11427271 w 12192002"/>
              <a:gd name="connsiteY80" fmla="*/ 181492 h 1533100"/>
              <a:gd name="connsiteX81" fmla="*/ 11487575 w 12192002"/>
              <a:gd name="connsiteY81" fmla="*/ 176136 h 1533100"/>
              <a:gd name="connsiteX82" fmla="*/ 11579517 w 12192002"/>
              <a:gd name="connsiteY82" fmla="*/ 155481 h 1533100"/>
              <a:gd name="connsiteX83" fmla="*/ 11699246 w 12192002"/>
              <a:gd name="connsiteY83" fmla="*/ 138006 h 1533100"/>
              <a:gd name="connsiteX84" fmla="*/ 11882899 w 12192002"/>
              <a:gd name="connsiteY84" fmla="*/ 133514 h 1533100"/>
              <a:gd name="connsiteX85" fmla="*/ 11994747 w 12192002"/>
              <a:gd name="connsiteY85" fmla="*/ 77608 h 1533100"/>
              <a:gd name="connsiteX86" fmla="*/ 12132313 w 12192002"/>
              <a:gd name="connsiteY86" fmla="*/ 28707 h 1533100"/>
              <a:gd name="connsiteX87" fmla="*/ 12192002 w 12192002"/>
              <a:gd name="connsiteY87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731527 w 12192002"/>
              <a:gd name="connsiteY60" fmla="*/ 271884 h 1533100"/>
              <a:gd name="connsiteX61" fmla="*/ 10793745 w 12192002"/>
              <a:gd name="connsiteY61" fmla="*/ 258481 h 1533100"/>
              <a:gd name="connsiteX62" fmla="*/ 10796512 w 12192002"/>
              <a:gd name="connsiteY62" fmla="*/ 253516 h 1533100"/>
              <a:gd name="connsiteX63" fmla="*/ 10811294 w 12192002"/>
              <a:gd name="connsiteY63" fmla="*/ 258726 h 1533100"/>
              <a:gd name="connsiteX64" fmla="*/ 10856263 w 12192002"/>
              <a:gd name="connsiteY64" fmla="*/ 251783 h 1533100"/>
              <a:gd name="connsiteX65" fmla="*/ 10872952 w 12192002"/>
              <a:gd name="connsiteY65" fmla="*/ 243066 h 1533100"/>
              <a:gd name="connsiteX66" fmla="*/ 10903761 w 12192002"/>
              <a:gd name="connsiteY66" fmla="*/ 241119 h 1533100"/>
              <a:gd name="connsiteX67" fmla="*/ 10980163 w 12192002"/>
              <a:gd name="connsiteY67" fmla="*/ 237678 h 1533100"/>
              <a:gd name="connsiteX68" fmla="*/ 11062725 w 12192002"/>
              <a:gd name="connsiteY68" fmla="*/ 223754 h 1533100"/>
              <a:gd name="connsiteX69" fmla="*/ 11100867 w 12192002"/>
              <a:gd name="connsiteY69" fmla="*/ 228539 h 1533100"/>
              <a:gd name="connsiteX70" fmla="*/ 11127856 w 12192002"/>
              <a:gd name="connsiteY70" fmla="*/ 215115 h 1533100"/>
              <a:gd name="connsiteX71" fmla="*/ 11166497 w 12192002"/>
              <a:gd name="connsiteY71" fmla="*/ 214810 h 1533100"/>
              <a:gd name="connsiteX72" fmla="*/ 11226397 w 12192002"/>
              <a:gd name="connsiteY72" fmla="*/ 214458 h 1533100"/>
              <a:gd name="connsiteX73" fmla="*/ 11284499 w 12192002"/>
              <a:gd name="connsiteY73" fmla="*/ 215829 h 1533100"/>
              <a:gd name="connsiteX74" fmla="*/ 11332107 w 12192002"/>
              <a:gd name="connsiteY74" fmla="*/ 242856 h 1533100"/>
              <a:gd name="connsiteX75" fmla="*/ 11357066 w 12192002"/>
              <a:gd name="connsiteY75" fmla="*/ 192601 h 1533100"/>
              <a:gd name="connsiteX76" fmla="*/ 11394563 w 12192002"/>
              <a:gd name="connsiteY76" fmla="*/ 186222 h 1533100"/>
              <a:gd name="connsiteX77" fmla="*/ 11407061 w 12192002"/>
              <a:gd name="connsiteY77" fmla="*/ 192354 h 1533100"/>
              <a:gd name="connsiteX78" fmla="*/ 11429464 w 12192002"/>
              <a:gd name="connsiteY78" fmla="*/ 191610 h 1533100"/>
              <a:gd name="connsiteX79" fmla="*/ 11427271 w 12192002"/>
              <a:gd name="connsiteY79" fmla="*/ 181492 h 1533100"/>
              <a:gd name="connsiteX80" fmla="*/ 11487575 w 12192002"/>
              <a:gd name="connsiteY80" fmla="*/ 176136 h 1533100"/>
              <a:gd name="connsiteX81" fmla="*/ 11579517 w 12192002"/>
              <a:gd name="connsiteY81" fmla="*/ 155481 h 1533100"/>
              <a:gd name="connsiteX82" fmla="*/ 11699246 w 12192002"/>
              <a:gd name="connsiteY82" fmla="*/ 138006 h 1533100"/>
              <a:gd name="connsiteX83" fmla="*/ 11882899 w 12192002"/>
              <a:gd name="connsiteY83" fmla="*/ 133514 h 1533100"/>
              <a:gd name="connsiteX84" fmla="*/ 11994747 w 12192002"/>
              <a:gd name="connsiteY84" fmla="*/ 77608 h 1533100"/>
              <a:gd name="connsiteX85" fmla="*/ 12132313 w 12192002"/>
              <a:gd name="connsiteY85" fmla="*/ 28707 h 1533100"/>
              <a:gd name="connsiteX86" fmla="*/ 12192002 w 12192002"/>
              <a:gd name="connsiteY86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731527 w 12192002"/>
              <a:gd name="connsiteY60" fmla="*/ 271884 h 1533100"/>
              <a:gd name="connsiteX61" fmla="*/ 10793745 w 12192002"/>
              <a:gd name="connsiteY61" fmla="*/ 258481 h 1533100"/>
              <a:gd name="connsiteX62" fmla="*/ 10796512 w 12192002"/>
              <a:gd name="connsiteY62" fmla="*/ 253516 h 1533100"/>
              <a:gd name="connsiteX63" fmla="*/ 10856263 w 12192002"/>
              <a:gd name="connsiteY63" fmla="*/ 251783 h 1533100"/>
              <a:gd name="connsiteX64" fmla="*/ 10872952 w 12192002"/>
              <a:gd name="connsiteY64" fmla="*/ 243066 h 1533100"/>
              <a:gd name="connsiteX65" fmla="*/ 10903761 w 12192002"/>
              <a:gd name="connsiteY65" fmla="*/ 241119 h 1533100"/>
              <a:gd name="connsiteX66" fmla="*/ 10980163 w 12192002"/>
              <a:gd name="connsiteY66" fmla="*/ 237678 h 1533100"/>
              <a:gd name="connsiteX67" fmla="*/ 11062725 w 12192002"/>
              <a:gd name="connsiteY67" fmla="*/ 223754 h 1533100"/>
              <a:gd name="connsiteX68" fmla="*/ 11100867 w 12192002"/>
              <a:gd name="connsiteY68" fmla="*/ 228539 h 1533100"/>
              <a:gd name="connsiteX69" fmla="*/ 11127856 w 12192002"/>
              <a:gd name="connsiteY69" fmla="*/ 215115 h 1533100"/>
              <a:gd name="connsiteX70" fmla="*/ 11166497 w 12192002"/>
              <a:gd name="connsiteY70" fmla="*/ 214810 h 1533100"/>
              <a:gd name="connsiteX71" fmla="*/ 11226397 w 12192002"/>
              <a:gd name="connsiteY71" fmla="*/ 214458 h 1533100"/>
              <a:gd name="connsiteX72" fmla="*/ 11284499 w 12192002"/>
              <a:gd name="connsiteY72" fmla="*/ 215829 h 1533100"/>
              <a:gd name="connsiteX73" fmla="*/ 11332107 w 12192002"/>
              <a:gd name="connsiteY73" fmla="*/ 242856 h 1533100"/>
              <a:gd name="connsiteX74" fmla="*/ 11357066 w 12192002"/>
              <a:gd name="connsiteY74" fmla="*/ 192601 h 1533100"/>
              <a:gd name="connsiteX75" fmla="*/ 11394563 w 12192002"/>
              <a:gd name="connsiteY75" fmla="*/ 186222 h 1533100"/>
              <a:gd name="connsiteX76" fmla="*/ 11407061 w 12192002"/>
              <a:gd name="connsiteY76" fmla="*/ 192354 h 1533100"/>
              <a:gd name="connsiteX77" fmla="*/ 11429464 w 12192002"/>
              <a:gd name="connsiteY77" fmla="*/ 191610 h 1533100"/>
              <a:gd name="connsiteX78" fmla="*/ 11427271 w 12192002"/>
              <a:gd name="connsiteY78" fmla="*/ 181492 h 1533100"/>
              <a:gd name="connsiteX79" fmla="*/ 11487575 w 12192002"/>
              <a:gd name="connsiteY79" fmla="*/ 176136 h 1533100"/>
              <a:gd name="connsiteX80" fmla="*/ 11579517 w 12192002"/>
              <a:gd name="connsiteY80" fmla="*/ 155481 h 1533100"/>
              <a:gd name="connsiteX81" fmla="*/ 11699246 w 12192002"/>
              <a:gd name="connsiteY81" fmla="*/ 138006 h 1533100"/>
              <a:gd name="connsiteX82" fmla="*/ 11882899 w 12192002"/>
              <a:gd name="connsiteY82" fmla="*/ 133514 h 1533100"/>
              <a:gd name="connsiteX83" fmla="*/ 11994747 w 12192002"/>
              <a:gd name="connsiteY83" fmla="*/ 77608 h 1533100"/>
              <a:gd name="connsiteX84" fmla="*/ 12132313 w 12192002"/>
              <a:gd name="connsiteY84" fmla="*/ 28707 h 1533100"/>
              <a:gd name="connsiteX85" fmla="*/ 12192002 w 12192002"/>
              <a:gd name="connsiteY85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731527 w 12192002"/>
              <a:gd name="connsiteY60" fmla="*/ 271884 h 1533100"/>
              <a:gd name="connsiteX61" fmla="*/ 10793745 w 12192002"/>
              <a:gd name="connsiteY61" fmla="*/ 258481 h 1533100"/>
              <a:gd name="connsiteX62" fmla="*/ 10796512 w 12192002"/>
              <a:gd name="connsiteY62" fmla="*/ 253516 h 1533100"/>
              <a:gd name="connsiteX63" fmla="*/ 10856263 w 12192002"/>
              <a:gd name="connsiteY63" fmla="*/ 251783 h 1533100"/>
              <a:gd name="connsiteX64" fmla="*/ 10872952 w 12192002"/>
              <a:gd name="connsiteY64" fmla="*/ 243066 h 1533100"/>
              <a:gd name="connsiteX65" fmla="*/ 10980163 w 12192002"/>
              <a:gd name="connsiteY65" fmla="*/ 237678 h 1533100"/>
              <a:gd name="connsiteX66" fmla="*/ 11062725 w 12192002"/>
              <a:gd name="connsiteY66" fmla="*/ 223754 h 1533100"/>
              <a:gd name="connsiteX67" fmla="*/ 11100867 w 12192002"/>
              <a:gd name="connsiteY67" fmla="*/ 228539 h 1533100"/>
              <a:gd name="connsiteX68" fmla="*/ 11127856 w 12192002"/>
              <a:gd name="connsiteY68" fmla="*/ 215115 h 1533100"/>
              <a:gd name="connsiteX69" fmla="*/ 11166497 w 12192002"/>
              <a:gd name="connsiteY69" fmla="*/ 214810 h 1533100"/>
              <a:gd name="connsiteX70" fmla="*/ 11226397 w 12192002"/>
              <a:gd name="connsiteY70" fmla="*/ 214458 h 1533100"/>
              <a:gd name="connsiteX71" fmla="*/ 11284499 w 12192002"/>
              <a:gd name="connsiteY71" fmla="*/ 215829 h 1533100"/>
              <a:gd name="connsiteX72" fmla="*/ 11332107 w 12192002"/>
              <a:gd name="connsiteY72" fmla="*/ 242856 h 1533100"/>
              <a:gd name="connsiteX73" fmla="*/ 11357066 w 12192002"/>
              <a:gd name="connsiteY73" fmla="*/ 192601 h 1533100"/>
              <a:gd name="connsiteX74" fmla="*/ 11394563 w 12192002"/>
              <a:gd name="connsiteY74" fmla="*/ 186222 h 1533100"/>
              <a:gd name="connsiteX75" fmla="*/ 11407061 w 12192002"/>
              <a:gd name="connsiteY75" fmla="*/ 192354 h 1533100"/>
              <a:gd name="connsiteX76" fmla="*/ 11429464 w 12192002"/>
              <a:gd name="connsiteY76" fmla="*/ 191610 h 1533100"/>
              <a:gd name="connsiteX77" fmla="*/ 11427271 w 12192002"/>
              <a:gd name="connsiteY77" fmla="*/ 181492 h 1533100"/>
              <a:gd name="connsiteX78" fmla="*/ 11487575 w 12192002"/>
              <a:gd name="connsiteY78" fmla="*/ 176136 h 1533100"/>
              <a:gd name="connsiteX79" fmla="*/ 11579517 w 12192002"/>
              <a:gd name="connsiteY79" fmla="*/ 155481 h 1533100"/>
              <a:gd name="connsiteX80" fmla="*/ 11699246 w 12192002"/>
              <a:gd name="connsiteY80" fmla="*/ 138006 h 1533100"/>
              <a:gd name="connsiteX81" fmla="*/ 11882899 w 12192002"/>
              <a:gd name="connsiteY81" fmla="*/ 133514 h 1533100"/>
              <a:gd name="connsiteX82" fmla="*/ 11994747 w 12192002"/>
              <a:gd name="connsiteY82" fmla="*/ 77608 h 1533100"/>
              <a:gd name="connsiteX83" fmla="*/ 12132313 w 12192002"/>
              <a:gd name="connsiteY83" fmla="*/ 28707 h 1533100"/>
              <a:gd name="connsiteX84" fmla="*/ 12192002 w 12192002"/>
              <a:gd name="connsiteY84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22937 w 12192002"/>
              <a:gd name="connsiteY22" fmla="*/ 316727 h 1533100"/>
              <a:gd name="connsiteX23" fmla="*/ 788907 w 12192002"/>
              <a:gd name="connsiteY23" fmla="*/ 320888 h 1533100"/>
              <a:gd name="connsiteX24" fmla="*/ 795966 w 12192002"/>
              <a:gd name="connsiteY24" fmla="*/ 323634 h 1533100"/>
              <a:gd name="connsiteX25" fmla="*/ 841143 w 12192002"/>
              <a:gd name="connsiteY25" fmla="*/ 323539 h 1533100"/>
              <a:gd name="connsiteX26" fmla="*/ 863323 w 12192002"/>
              <a:gd name="connsiteY26" fmla="*/ 324988 h 1533100"/>
              <a:gd name="connsiteX27" fmla="*/ 871982 w 12192002"/>
              <a:gd name="connsiteY27" fmla="*/ 322308 h 1533100"/>
              <a:gd name="connsiteX28" fmla="*/ 903506 w 12192002"/>
              <a:gd name="connsiteY28" fmla="*/ 326013 h 1533100"/>
              <a:gd name="connsiteX29" fmla="*/ 906222 w 12192002"/>
              <a:gd name="connsiteY29" fmla="*/ 327603 h 1533100"/>
              <a:gd name="connsiteX30" fmla="*/ 935582 w 12192002"/>
              <a:gd name="connsiteY30" fmla="*/ 326326 h 1533100"/>
              <a:gd name="connsiteX31" fmla="*/ 964244 w 12192002"/>
              <a:gd name="connsiteY31" fmla="*/ 320017 h 1533100"/>
              <a:gd name="connsiteX32" fmla="*/ 1219609 w 12192002"/>
              <a:gd name="connsiteY32" fmla="*/ 367935 h 1533100"/>
              <a:gd name="connsiteX33" fmla="*/ 1416774 w 12192002"/>
              <a:gd name="connsiteY33" fmla="*/ 382458 h 1533100"/>
              <a:gd name="connsiteX34" fmla="*/ 1419448 w 12192002"/>
              <a:gd name="connsiteY34" fmla="*/ 381604 h 1533100"/>
              <a:gd name="connsiteX35" fmla="*/ 5617585 w 12192002"/>
              <a:gd name="connsiteY35" fmla="*/ 697953 h 1533100"/>
              <a:gd name="connsiteX36" fmla="*/ 5661517 w 12192002"/>
              <a:gd name="connsiteY36" fmla="*/ 704207 h 1533100"/>
              <a:gd name="connsiteX37" fmla="*/ 5726029 w 12192002"/>
              <a:gd name="connsiteY37" fmla="*/ 703535 h 1533100"/>
              <a:gd name="connsiteX38" fmla="*/ 5904209 w 12192002"/>
              <a:gd name="connsiteY38" fmla="*/ 706823 h 1533100"/>
              <a:gd name="connsiteX39" fmla="*/ 5992100 w 12192002"/>
              <a:gd name="connsiteY39" fmla="*/ 720371 h 1533100"/>
              <a:gd name="connsiteX40" fmla="*/ 6075556 w 12192002"/>
              <a:gd name="connsiteY40" fmla="*/ 729951 h 1533100"/>
              <a:gd name="connsiteX41" fmla="*/ 6095398 w 12192002"/>
              <a:gd name="connsiteY41" fmla="*/ 743116 h 1533100"/>
              <a:gd name="connsiteX42" fmla="*/ 6145539 w 12192002"/>
              <a:gd name="connsiteY42" fmla="*/ 738953 h 1533100"/>
              <a:gd name="connsiteX43" fmla="*/ 6163802 w 12192002"/>
              <a:gd name="connsiteY43" fmla="*/ 749192 h 1533100"/>
              <a:gd name="connsiteX44" fmla="*/ 6238120 w 12192002"/>
              <a:gd name="connsiteY44" fmla="*/ 731622 h 1533100"/>
              <a:gd name="connsiteX45" fmla="*/ 6238644 w 12192002"/>
              <a:gd name="connsiteY45" fmla="*/ 731866 h 1533100"/>
              <a:gd name="connsiteX46" fmla="*/ 6251400 w 12192002"/>
              <a:gd name="connsiteY46" fmla="*/ 729720 h 1533100"/>
              <a:gd name="connsiteX47" fmla="*/ 6311523 w 12192002"/>
              <a:gd name="connsiteY47" fmla="*/ 715617 h 1533100"/>
              <a:gd name="connsiteX48" fmla="*/ 6413295 w 12192002"/>
              <a:gd name="connsiteY48" fmla="*/ 732388 h 1533100"/>
              <a:gd name="connsiteX49" fmla="*/ 6451267 w 12192002"/>
              <a:gd name="connsiteY49" fmla="*/ 732794 h 1533100"/>
              <a:gd name="connsiteX50" fmla="*/ 6472504 w 12192002"/>
              <a:gd name="connsiteY50" fmla="*/ 734535 h 1533100"/>
              <a:gd name="connsiteX51" fmla="*/ 6474445 w 12192002"/>
              <a:gd name="connsiteY51" fmla="*/ 735625 h 1533100"/>
              <a:gd name="connsiteX52" fmla="*/ 6531992 w 12192002"/>
              <a:gd name="connsiteY52" fmla="*/ 721963 h 1533100"/>
              <a:gd name="connsiteX53" fmla="*/ 6541082 w 12192002"/>
              <a:gd name="connsiteY53" fmla="*/ 722441 h 1533100"/>
              <a:gd name="connsiteX54" fmla="*/ 6576737 w 12192002"/>
              <a:gd name="connsiteY54" fmla="*/ 710600 h 1533100"/>
              <a:gd name="connsiteX55" fmla="*/ 6596145 w 12192002"/>
              <a:gd name="connsiteY55" fmla="*/ 706049 h 1533100"/>
              <a:gd name="connsiteX56" fmla="*/ 6599587 w 12192002"/>
              <a:gd name="connsiteY56" fmla="*/ 701532 h 1533100"/>
              <a:gd name="connsiteX57" fmla="*/ 6629274 w 12192002"/>
              <a:gd name="connsiteY57" fmla="*/ 696453 h 1533100"/>
              <a:gd name="connsiteX58" fmla="*/ 6633455 w 12192002"/>
              <a:gd name="connsiteY58" fmla="*/ 697088 h 1533100"/>
              <a:gd name="connsiteX59" fmla="*/ 6653804 w 12192002"/>
              <a:gd name="connsiteY59" fmla="*/ 688881 h 1533100"/>
              <a:gd name="connsiteX60" fmla="*/ 10731527 w 12192002"/>
              <a:gd name="connsiteY60" fmla="*/ 271884 h 1533100"/>
              <a:gd name="connsiteX61" fmla="*/ 10793745 w 12192002"/>
              <a:gd name="connsiteY61" fmla="*/ 258481 h 1533100"/>
              <a:gd name="connsiteX62" fmla="*/ 10796512 w 12192002"/>
              <a:gd name="connsiteY62" fmla="*/ 253516 h 1533100"/>
              <a:gd name="connsiteX63" fmla="*/ 10856263 w 12192002"/>
              <a:gd name="connsiteY63" fmla="*/ 251783 h 1533100"/>
              <a:gd name="connsiteX64" fmla="*/ 10872952 w 12192002"/>
              <a:gd name="connsiteY64" fmla="*/ 243066 h 1533100"/>
              <a:gd name="connsiteX65" fmla="*/ 10980163 w 12192002"/>
              <a:gd name="connsiteY65" fmla="*/ 237678 h 1533100"/>
              <a:gd name="connsiteX66" fmla="*/ 11037325 w 12192002"/>
              <a:gd name="connsiteY66" fmla="*/ 236454 h 1533100"/>
              <a:gd name="connsiteX67" fmla="*/ 11100867 w 12192002"/>
              <a:gd name="connsiteY67" fmla="*/ 228539 h 1533100"/>
              <a:gd name="connsiteX68" fmla="*/ 11127856 w 12192002"/>
              <a:gd name="connsiteY68" fmla="*/ 215115 h 1533100"/>
              <a:gd name="connsiteX69" fmla="*/ 11166497 w 12192002"/>
              <a:gd name="connsiteY69" fmla="*/ 214810 h 1533100"/>
              <a:gd name="connsiteX70" fmla="*/ 11226397 w 12192002"/>
              <a:gd name="connsiteY70" fmla="*/ 214458 h 1533100"/>
              <a:gd name="connsiteX71" fmla="*/ 11284499 w 12192002"/>
              <a:gd name="connsiteY71" fmla="*/ 215829 h 1533100"/>
              <a:gd name="connsiteX72" fmla="*/ 11332107 w 12192002"/>
              <a:gd name="connsiteY72" fmla="*/ 242856 h 1533100"/>
              <a:gd name="connsiteX73" fmla="*/ 11357066 w 12192002"/>
              <a:gd name="connsiteY73" fmla="*/ 192601 h 1533100"/>
              <a:gd name="connsiteX74" fmla="*/ 11394563 w 12192002"/>
              <a:gd name="connsiteY74" fmla="*/ 186222 h 1533100"/>
              <a:gd name="connsiteX75" fmla="*/ 11407061 w 12192002"/>
              <a:gd name="connsiteY75" fmla="*/ 192354 h 1533100"/>
              <a:gd name="connsiteX76" fmla="*/ 11429464 w 12192002"/>
              <a:gd name="connsiteY76" fmla="*/ 191610 h 1533100"/>
              <a:gd name="connsiteX77" fmla="*/ 11427271 w 12192002"/>
              <a:gd name="connsiteY77" fmla="*/ 181492 h 1533100"/>
              <a:gd name="connsiteX78" fmla="*/ 11487575 w 12192002"/>
              <a:gd name="connsiteY78" fmla="*/ 176136 h 1533100"/>
              <a:gd name="connsiteX79" fmla="*/ 11579517 w 12192002"/>
              <a:gd name="connsiteY79" fmla="*/ 155481 h 1533100"/>
              <a:gd name="connsiteX80" fmla="*/ 11699246 w 12192002"/>
              <a:gd name="connsiteY80" fmla="*/ 138006 h 1533100"/>
              <a:gd name="connsiteX81" fmla="*/ 11882899 w 12192002"/>
              <a:gd name="connsiteY81" fmla="*/ 133514 h 1533100"/>
              <a:gd name="connsiteX82" fmla="*/ 11994747 w 12192002"/>
              <a:gd name="connsiteY82" fmla="*/ 77608 h 1533100"/>
              <a:gd name="connsiteX83" fmla="*/ 12132313 w 12192002"/>
              <a:gd name="connsiteY83" fmla="*/ 28707 h 1533100"/>
              <a:gd name="connsiteX84" fmla="*/ 12192002 w 12192002"/>
              <a:gd name="connsiteY84" fmla="*/ 0 h 1533100"/>
              <a:gd name="connsiteX0" fmla="*/ 12192002 w 12192002"/>
              <a:gd name="connsiteY0" fmla="*/ 0 h 1533100"/>
              <a:gd name="connsiteX1" fmla="*/ 12192002 w 12192002"/>
              <a:gd name="connsiteY1" fmla="*/ 1533100 h 1533100"/>
              <a:gd name="connsiteX2" fmla="*/ 0 w 12192002"/>
              <a:gd name="connsiteY2" fmla="*/ 1533100 h 1533100"/>
              <a:gd name="connsiteX3" fmla="*/ 0 w 12192002"/>
              <a:gd name="connsiteY3" fmla="*/ 147159 h 1533100"/>
              <a:gd name="connsiteX4" fmla="*/ 471 w 12192002"/>
              <a:gd name="connsiteY4" fmla="*/ 147293 h 1533100"/>
              <a:gd name="connsiteX5" fmla="*/ 86135 w 12192002"/>
              <a:gd name="connsiteY5" fmla="*/ 158799 h 1533100"/>
              <a:gd name="connsiteX6" fmla="*/ 254018 w 12192002"/>
              <a:gd name="connsiteY6" fmla="*/ 189558 h 1533100"/>
              <a:gd name="connsiteX7" fmla="*/ 316142 w 12192002"/>
              <a:gd name="connsiteY7" fmla="*/ 198965 h 1533100"/>
              <a:gd name="connsiteX8" fmla="*/ 420965 w 12192002"/>
              <a:gd name="connsiteY8" fmla="*/ 223363 h 1533100"/>
              <a:gd name="connsiteX9" fmla="*/ 465307 w 12192002"/>
              <a:gd name="connsiteY9" fmla="*/ 239269 h 1533100"/>
              <a:gd name="connsiteX10" fmla="*/ 467879 w 12192002"/>
              <a:gd name="connsiteY10" fmla="*/ 239154 h 1533100"/>
              <a:gd name="connsiteX11" fmla="*/ 469805 w 12192002"/>
              <a:gd name="connsiteY11" fmla="*/ 243207 h 1533100"/>
              <a:gd name="connsiteX12" fmla="*/ 477917 w 12192002"/>
              <a:gd name="connsiteY12" fmla="*/ 246260 h 1533100"/>
              <a:gd name="connsiteX13" fmla="*/ 504103 w 12192002"/>
              <a:gd name="connsiteY13" fmla="*/ 249406 h 1533100"/>
              <a:gd name="connsiteX14" fmla="*/ 514613 w 12192002"/>
              <a:gd name="connsiteY14" fmla="*/ 249731 h 1533100"/>
              <a:gd name="connsiteX15" fmla="*/ 528580 w 12192002"/>
              <a:gd name="connsiteY15" fmla="*/ 252031 h 1533100"/>
              <a:gd name="connsiteX16" fmla="*/ 528715 w 12192002"/>
              <a:gd name="connsiteY16" fmla="*/ 252360 h 1533100"/>
              <a:gd name="connsiteX17" fmla="*/ 542212 w 12192002"/>
              <a:gd name="connsiteY17" fmla="*/ 253981 h 1533100"/>
              <a:gd name="connsiteX18" fmla="*/ 610916 w 12192002"/>
              <a:gd name="connsiteY18" fmla="*/ 258466 h 1533100"/>
              <a:gd name="connsiteX19" fmla="*/ 675445 w 12192002"/>
              <a:gd name="connsiteY19" fmla="*/ 298242 h 1533100"/>
              <a:gd name="connsiteX20" fmla="*/ 706978 w 12192002"/>
              <a:gd name="connsiteY20" fmla="*/ 308449 h 1533100"/>
              <a:gd name="connsiteX21" fmla="*/ 722688 w 12192002"/>
              <a:gd name="connsiteY21" fmla="*/ 315356 h 1533100"/>
              <a:gd name="connsiteX22" fmla="*/ 788907 w 12192002"/>
              <a:gd name="connsiteY22" fmla="*/ 320888 h 1533100"/>
              <a:gd name="connsiteX23" fmla="*/ 795966 w 12192002"/>
              <a:gd name="connsiteY23" fmla="*/ 323634 h 1533100"/>
              <a:gd name="connsiteX24" fmla="*/ 841143 w 12192002"/>
              <a:gd name="connsiteY24" fmla="*/ 323539 h 1533100"/>
              <a:gd name="connsiteX25" fmla="*/ 863323 w 12192002"/>
              <a:gd name="connsiteY25" fmla="*/ 324988 h 1533100"/>
              <a:gd name="connsiteX26" fmla="*/ 871982 w 12192002"/>
              <a:gd name="connsiteY26" fmla="*/ 322308 h 1533100"/>
              <a:gd name="connsiteX27" fmla="*/ 903506 w 12192002"/>
              <a:gd name="connsiteY27" fmla="*/ 326013 h 1533100"/>
              <a:gd name="connsiteX28" fmla="*/ 906222 w 12192002"/>
              <a:gd name="connsiteY28" fmla="*/ 327603 h 1533100"/>
              <a:gd name="connsiteX29" fmla="*/ 935582 w 12192002"/>
              <a:gd name="connsiteY29" fmla="*/ 326326 h 1533100"/>
              <a:gd name="connsiteX30" fmla="*/ 964244 w 12192002"/>
              <a:gd name="connsiteY30" fmla="*/ 320017 h 1533100"/>
              <a:gd name="connsiteX31" fmla="*/ 1219609 w 12192002"/>
              <a:gd name="connsiteY31" fmla="*/ 367935 h 1533100"/>
              <a:gd name="connsiteX32" fmla="*/ 1416774 w 12192002"/>
              <a:gd name="connsiteY32" fmla="*/ 382458 h 1533100"/>
              <a:gd name="connsiteX33" fmla="*/ 1419448 w 12192002"/>
              <a:gd name="connsiteY33" fmla="*/ 381604 h 1533100"/>
              <a:gd name="connsiteX34" fmla="*/ 5617585 w 12192002"/>
              <a:gd name="connsiteY34" fmla="*/ 697953 h 1533100"/>
              <a:gd name="connsiteX35" fmla="*/ 5661517 w 12192002"/>
              <a:gd name="connsiteY35" fmla="*/ 704207 h 1533100"/>
              <a:gd name="connsiteX36" fmla="*/ 5726029 w 12192002"/>
              <a:gd name="connsiteY36" fmla="*/ 703535 h 1533100"/>
              <a:gd name="connsiteX37" fmla="*/ 5904209 w 12192002"/>
              <a:gd name="connsiteY37" fmla="*/ 706823 h 1533100"/>
              <a:gd name="connsiteX38" fmla="*/ 5992100 w 12192002"/>
              <a:gd name="connsiteY38" fmla="*/ 720371 h 1533100"/>
              <a:gd name="connsiteX39" fmla="*/ 6075556 w 12192002"/>
              <a:gd name="connsiteY39" fmla="*/ 729951 h 1533100"/>
              <a:gd name="connsiteX40" fmla="*/ 6095398 w 12192002"/>
              <a:gd name="connsiteY40" fmla="*/ 743116 h 1533100"/>
              <a:gd name="connsiteX41" fmla="*/ 6145539 w 12192002"/>
              <a:gd name="connsiteY41" fmla="*/ 738953 h 1533100"/>
              <a:gd name="connsiteX42" fmla="*/ 6163802 w 12192002"/>
              <a:gd name="connsiteY42" fmla="*/ 749192 h 1533100"/>
              <a:gd name="connsiteX43" fmla="*/ 6238120 w 12192002"/>
              <a:gd name="connsiteY43" fmla="*/ 731622 h 1533100"/>
              <a:gd name="connsiteX44" fmla="*/ 6238644 w 12192002"/>
              <a:gd name="connsiteY44" fmla="*/ 731866 h 1533100"/>
              <a:gd name="connsiteX45" fmla="*/ 6251400 w 12192002"/>
              <a:gd name="connsiteY45" fmla="*/ 729720 h 1533100"/>
              <a:gd name="connsiteX46" fmla="*/ 6311523 w 12192002"/>
              <a:gd name="connsiteY46" fmla="*/ 715617 h 1533100"/>
              <a:gd name="connsiteX47" fmla="*/ 6413295 w 12192002"/>
              <a:gd name="connsiteY47" fmla="*/ 732388 h 1533100"/>
              <a:gd name="connsiteX48" fmla="*/ 6451267 w 12192002"/>
              <a:gd name="connsiteY48" fmla="*/ 732794 h 1533100"/>
              <a:gd name="connsiteX49" fmla="*/ 6472504 w 12192002"/>
              <a:gd name="connsiteY49" fmla="*/ 734535 h 1533100"/>
              <a:gd name="connsiteX50" fmla="*/ 6474445 w 12192002"/>
              <a:gd name="connsiteY50" fmla="*/ 735625 h 1533100"/>
              <a:gd name="connsiteX51" fmla="*/ 6531992 w 12192002"/>
              <a:gd name="connsiteY51" fmla="*/ 721963 h 1533100"/>
              <a:gd name="connsiteX52" fmla="*/ 6541082 w 12192002"/>
              <a:gd name="connsiteY52" fmla="*/ 722441 h 1533100"/>
              <a:gd name="connsiteX53" fmla="*/ 6576737 w 12192002"/>
              <a:gd name="connsiteY53" fmla="*/ 710600 h 1533100"/>
              <a:gd name="connsiteX54" fmla="*/ 6596145 w 12192002"/>
              <a:gd name="connsiteY54" fmla="*/ 706049 h 1533100"/>
              <a:gd name="connsiteX55" fmla="*/ 6599587 w 12192002"/>
              <a:gd name="connsiteY55" fmla="*/ 701532 h 1533100"/>
              <a:gd name="connsiteX56" fmla="*/ 6629274 w 12192002"/>
              <a:gd name="connsiteY56" fmla="*/ 696453 h 1533100"/>
              <a:gd name="connsiteX57" fmla="*/ 6633455 w 12192002"/>
              <a:gd name="connsiteY57" fmla="*/ 697088 h 1533100"/>
              <a:gd name="connsiteX58" fmla="*/ 6653804 w 12192002"/>
              <a:gd name="connsiteY58" fmla="*/ 688881 h 1533100"/>
              <a:gd name="connsiteX59" fmla="*/ 10731527 w 12192002"/>
              <a:gd name="connsiteY59" fmla="*/ 271884 h 1533100"/>
              <a:gd name="connsiteX60" fmla="*/ 10793745 w 12192002"/>
              <a:gd name="connsiteY60" fmla="*/ 258481 h 1533100"/>
              <a:gd name="connsiteX61" fmla="*/ 10796512 w 12192002"/>
              <a:gd name="connsiteY61" fmla="*/ 253516 h 1533100"/>
              <a:gd name="connsiteX62" fmla="*/ 10856263 w 12192002"/>
              <a:gd name="connsiteY62" fmla="*/ 251783 h 1533100"/>
              <a:gd name="connsiteX63" fmla="*/ 10872952 w 12192002"/>
              <a:gd name="connsiteY63" fmla="*/ 243066 h 1533100"/>
              <a:gd name="connsiteX64" fmla="*/ 10980163 w 12192002"/>
              <a:gd name="connsiteY64" fmla="*/ 237678 h 1533100"/>
              <a:gd name="connsiteX65" fmla="*/ 11037325 w 12192002"/>
              <a:gd name="connsiteY65" fmla="*/ 236454 h 1533100"/>
              <a:gd name="connsiteX66" fmla="*/ 11100867 w 12192002"/>
              <a:gd name="connsiteY66" fmla="*/ 228539 h 1533100"/>
              <a:gd name="connsiteX67" fmla="*/ 11127856 w 12192002"/>
              <a:gd name="connsiteY67" fmla="*/ 215115 h 1533100"/>
              <a:gd name="connsiteX68" fmla="*/ 11166497 w 12192002"/>
              <a:gd name="connsiteY68" fmla="*/ 214810 h 1533100"/>
              <a:gd name="connsiteX69" fmla="*/ 11226397 w 12192002"/>
              <a:gd name="connsiteY69" fmla="*/ 214458 h 1533100"/>
              <a:gd name="connsiteX70" fmla="*/ 11284499 w 12192002"/>
              <a:gd name="connsiteY70" fmla="*/ 215829 h 1533100"/>
              <a:gd name="connsiteX71" fmla="*/ 11332107 w 12192002"/>
              <a:gd name="connsiteY71" fmla="*/ 242856 h 1533100"/>
              <a:gd name="connsiteX72" fmla="*/ 11357066 w 12192002"/>
              <a:gd name="connsiteY72" fmla="*/ 192601 h 1533100"/>
              <a:gd name="connsiteX73" fmla="*/ 11394563 w 12192002"/>
              <a:gd name="connsiteY73" fmla="*/ 186222 h 1533100"/>
              <a:gd name="connsiteX74" fmla="*/ 11407061 w 12192002"/>
              <a:gd name="connsiteY74" fmla="*/ 192354 h 1533100"/>
              <a:gd name="connsiteX75" fmla="*/ 11429464 w 12192002"/>
              <a:gd name="connsiteY75" fmla="*/ 191610 h 1533100"/>
              <a:gd name="connsiteX76" fmla="*/ 11427271 w 12192002"/>
              <a:gd name="connsiteY76" fmla="*/ 181492 h 1533100"/>
              <a:gd name="connsiteX77" fmla="*/ 11487575 w 12192002"/>
              <a:gd name="connsiteY77" fmla="*/ 176136 h 1533100"/>
              <a:gd name="connsiteX78" fmla="*/ 11579517 w 12192002"/>
              <a:gd name="connsiteY78" fmla="*/ 155481 h 1533100"/>
              <a:gd name="connsiteX79" fmla="*/ 11699246 w 12192002"/>
              <a:gd name="connsiteY79" fmla="*/ 138006 h 1533100"/>
              <a:gd name="connsiteX80" fmla="*/ 11882899 w 12192002"/>
              <a:gd name="connsiteY80" fmla="*/ 133514 h 1533100"/>
              <a:gd name="connsiteX81" fmla="*/ 11994747 w 12192002"/>
              <a:gd name="connsiteY81" fmla="*/ 77608 h 1533100"/>
              <a:gd name="connsiteX82" fmla="*/ 12132313 w 12192002"/>
              <a:gd name="connsiteY82" fmla="*/ 28707 h 1533100"/>
              <a:gd name="connsiteX83" fmla="*/ 12192002 w 12192002"/>
              <a:gd name="connsiteY83" fmla="*/ 0 h 153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12192002" h="1533100">
                <a:moveTo>
                  <a:pt x="12192002" y="0"/>
                </a:moveTo>
                <a:lnTo>
                  <a:pt x="12192002" y="1533100"/>
                </a:lnTo>
                <a:lnTo>
                  <a:pt x="0" y="1533100"/>
                </a:lnTo>
                <a:lnTo>
                  <a:pt x="0" y="147159"/>
                </a:lnTo>
                <a:lnTo>
                  <a:pt x="471" y="147293"/>
                </a:lnTo>
                <a:cubicBezTo>
                  <a:pt x="24729" y="155064"/>
                  <a:pt x="49748" y="160893"/>
                  <a:pt x="86135" y="158799"/>
                </a:cubicBezTo>
                <a:cubicBezTo>
                  <a:pt x="148512" y="169521"/>
                  <a:pt x="196165" y="187006"/>
                  <a:pt x="254018" y="189558"/>
                </a:cubicBezTo>
                <a:cubicBezTo>
                  <a:pt x="270380" y="199794"/>
                  <a:pt x="288620" y="205817"/>
                  <a:pt x="316142" y="198965"/>
                </a:cubicBezTo>
                <a:cubicBezTo>
                  <a:pt x="372119" y="211854"/>
                  <a:pt x="375154" y="228531"/>
                  <a:pt x="420965" y="223363"/>
                </a:cubicBezTo>
                <a:cubicBezTo>
                  <a:pt x="435853" y="251962"/>
                  <a:pt x="444677" y="243409"/>
                  <a:pt x="465307" y="239269"/>
                </a:cubicBezTo>
                <a:lnTo>
                  <a:pt x="467879" y="239154"/>
                </a:lnTo>
                <a:lnTo>
                  <a:pt x="469805" y="243207"/>
                </a:lnTo>
                <a:lnTo>
                  <a:pt x="477917" y="246260"/>
                </a:lnTo>
                <a:lnTo>
                  <a:pt x="504103" y="249406"/>
                </a:lnTo>
                <a:lnTo>
                  <a:pt x="514613" y="249731"/>
                </a:lnTo>
                <a:cubicBezTo>
                  <a:pt x="521607" y="250275"/>
                  <a:pt x="525936" y="251045"/>
                  <a:pt x="528580" y="252031"/>
                </a:cubicBezTo>
                <a:lnTo>
                  <a:pt x="528715" y="252360"/>
                </a:lnTo>
                <a:lnTo>
                  <a:pt x="542212" y="253981"/>
                </a:lnTo>
                <a:cubicBezTo>
                  <a:pt x="565469" y="256093"/>
                  <a:pt x="588558" y="257555"/>
                  <a:pt x="610916" y="258466"/>
                </a:cubicBezTo>
                <a:cubicBezTo>
                  <a:pt x="616393" y="276540"/>
                  <a:pt x="706029" y="270830"/>
                  <a:pt x="675445" y="298242"/>
                </a:cubicBezTo>
                <a:cubicBezTo>
                  <a:pt x="704946" y="300323"/>
                  <a:pt x="730905" y="291099"/>
                  <a:pt x="706978" y="308449"/>
                </a:cubicBezTo>
                <a:cubicBezTo>
                  <a:pt x="716265" y="309674"/>
                  <a:pt x="720624" y="312191"/>
                  <a:pt x="722688" y="315356"/>
                </a:cubicBezTo>
                <a:lnTo>
                  <a:pt x="788907" y="320888"/>
                </a:lnTo>
                <a:lnTo>
                  <a:pt x="795966" y="323634"/>
                </a:lnTo>
                <a:lnTo>
                  <a:pt x="841143" y="323539"/>
                </a:lnTo>
                <a:lnTo>
                  <a:pt x="863323" y="324988"/>
                </a:lnTo>
                <a:lnTo>
                  <a:pt x="871982" y="322308"/>
                </a:lnTo>
                <a:cubicBezTo>
                  <a:pt x="880007" y="321130"/>
                  <a:pt x="889794" y="321651"/>
                  <a:pt x="903506" y="326013"/>
                </a:cubicBezTo>
                <a:lnTo>
                  <a:pt x="906222" y="327603"/>
                </a:lnTo>
                <a:lnTo>
                  <a:pt x="935582" y="326326"/>
                </a:lnTo>
                <a:cubicBezTo>
                  <a:pt x="945618" y="325161"/>
                  <a:pt x="955252" y="323170"/>
                  <a:pt x="964244" y="320017"/>
                </a:cubicBezTo>
                <a:cubicBezTo>
                  <a:pt x="1033014" y="355870"/>
                  <a:pt x="1129467" y="349002"/>
                  <a:pt x="1219609" y="367935"/>
                </a:cubicBezTo>
                <a:cubicBezTo>
                  <a:pt x="1229977" y="398399"/>
                  <a:pt x="1341237" y="397275"/>
                  <a:pt x="1416774" y="382458"/>
                </a:cubicBezTo>
                <a:lnTo>
                  <a:pt x="1419448" y="381604"/>
                </a:lnTo>
                <a:lnTo>
                  <a:pt x="5617585" y="697953"/>
                </a:lnTo>
                <a:lnTo>
                  <a:pt x="5661517" y="704207"/>
                </a:lnTo>
                <a:cubicBezTo>
                  <a:pt x="5682155" y="693380"/>
                  <a:pt x="5703444" y="696300"/>
                  <a:pt x="5726029" y="703535"/>
                </a:cubicBezTo>
                <a:cubicBezTo>
                  <a:pt x="5781629" y="696978"/>
                  <a:pt x="5838513" y="706277"/>
                  <a:pt x="5904209" y="706823"/>
                </a:cubicBezTo>
                <a:cubicBezTo>
                  <a:pt x="5968820" y="691506"/>
                  <a:pt x="5921933" y="719890"/>
                  <a:pt x="5992100" y="720371"/>
                </a:cubicBezTo>
                <a:cubicBezTo>
                  <a:pt x="6042841" y="695979"/>
                  <a:pt x="6036614" y="722333"/>
                  <a:pt x="6075556" y="729951"/>
                </a:cubicBezTo>
                <a:lnTo>
                  <a:pt x="6095398" y="743116"/>
                </a:lnTo>
                <a:lnTo>
                  <a:pt x="6145539" y="738953"/>
                </a:lnTo>
                <a:lnTo>
                  <a:pt x="6163802" y="749192"/>
                </a:lnTo>
                <a:cubicBezTo>
                  <a:pt x="6170033" y="747830"/>
                  <a:pt x="6234771" y="731479"/>
                  <a:pt x="6238120" y="731622"/>
                </a:cubicBezTo>
                <a:lnTo>
                  <a:pt x="6238644" y="731866"/>
                </a:lnTo>
                <a:lnTo>
                  <a:pt x="6251400" y="729720"/>
                </a:lnTo>
                <a:cubicBezTo>
                  <a:pt x="6272509" y="725446"/>
                  <a:pt x="6292655" y="720670"/>
                  <a:pt x="6311523" y="715617"/>
                </a:cubicBezTo>
                <a:cubicBezTo>
                  <a:pt x="6338879" y="729445"/>
                  <a:pt x="6402596" y="701291"/>
                  <a:pt x="6413295" y="732388"/>
                </a:cubicBezTo>
                <a:cubicBezTo>
                  <a:pt x="6439302" y="726464"/>
                  <a:pt x="6448113" y="711921"/>
                  <a:pt x="6451267" y="732794"/>
                </a:cubicBezTo>
                <a:cubicBezTo>
                  <a:pt x="6460180" y="731410"/>
                  <a:pt x="6466838" y="732398"/>
                  <a:pt x="6472504" y="734535"/>
                </a:cubicBezTo>
                <a:lnTo>
                  <a:pt x="6474445" y="735625"/>
                </a:lnTo>
                <a:lnTo>
                  <a:pt x="6531992" y="721963"/>
                </a:lnTo>
                <a:lnTo>
                  <a:pt x="6541082" y="722441"/>
                </a:lnTo>
                <a:lnTo>
                  <a:pt x="6576737" y="710600"/>
                </a:lnTo>
                <a:lnTo>
                  <a:pt x="6596145" y="706049"/>
                </a:lnTo>
                <a:lnTo>
                  <a:pt x="6599587" y="701532"/>
                </a:lnTo>
                <a:cubicBezTo>
                  <a:pt x="6604445" y="698450"/>
                  <a:pt x="6612858" y="696341"/>
                  <a:pt x="6629274" y="696453"/>
                </a:cubicBezTo>
                <a:lnTo>
                  <a:pt x="6633455" y="697088"/>
                </a:lnTo>
                <a:lnTo>
                  <a:pt x="6653804" y="688881"/>
                </a:lnTo>
                <a:lnTo>
                  <a:pt x="10731527" y="271884"/>
                </a:lnTo>
                <a:cubicBezTo>
                  <a:pt x="10783822" y="273380"/>
                  <a:pt x="10790844" y="266359"/>
                  <a:pt x="10793745" y="258481"/>
                </a:cubicBezTo>
                <a:lnTo>
                  <a:pt x="10796512" y="253516"/>
                </a:lnTo>
                <a:lnTo>
                  <a:pt x="10856263" y="251783"/>
                </a:lnTo>
                <a:lnTo>
                  <a:pt x="10872952" y="243066"/>
                </a:lnTo>
                <a:lnTo>
                  <a:pt x="10980163" y="237678"/>
                </a:lnTo>
                <a:cubicBezTo>
                  <a:pt x="10985505" y="209643"/>
                  <a:pt x="11016889" y="246425"/>
                  <a:pt x="11037325" y="236454"/>
                </a:cubicBezTo>
                <a:cubicBezTo>
                  <a:pt x="11052079" y="242843"/>
                  <a:pt x="11089891" y="230964"/>
                  <a:pt x="11100867" y="228539"/>
                </a:cubicBezTo>
                <a:lnTo>
                  <a:pt x="11127856" y="215115"/>
                </a:lnTo>
                <a:lnTo>
                  <a:pt x="11166497" y="214810"/>
                </a:lnTo>
                <a:cubicBezTo>
                  <a:pt x="11184044" y="212083"/>
                  <a:pt x="11217231" y="225251"/>
                  <a:pt x="11226397" y="214458"/>
                </a:cubicBezTo>
                <a:cubicBezTo>
                  <a:pt x="11239163" y="230646"/>
                  <a:pt x="11232243" y="221976"/>
                  <a:pt x="11284499" y="215829"/>
                </a:cubicBezTo>
                <a:cubicBezTo>
                  <a:pt x="11308762" y="223016"/>
                  <a:pt x="11292907" y="257795"/>
                  <a:pt x="11332107" y="242856"/>
                </a:cubicBezTo>
                <a:cubicBezTo>
                  <a:pt x="11318141" y="220143"/>
                  <a:pt x="11374400" y="218529"/>
                  <a:pt x="11357066" y="192601"/>
                </a:cubicBezTo>
                <a:lnTo>
                  <a:pt x="11394563" y="186222"/>
                </a:lnTo>
                <a:lnTo>
                  <a:pt x="11407061" y="192354"/>
                </a:lnTo>
                <a:lnTo>
                  <a:pt x="11429464" y="191610"/>
                </a:lnTo>
                <a:lnTo>
                  <a:pt x="11427271" y="181492"/>
                </a:lnTo>
                <a:lnTo>
                  <a:pt x="11487575" y="176136"/>
                </a:lnTo>
                <a:cubicBezTo>
                  <a:pt x="11532252" y="171278"/>
                  <a:pt x="11591672" y="178952"/>
                  <a:pt x="11579517" y="155481"/>
                </a:cubicBezTo>
                <a:cubicBezTo>
                  <a:pt x="11589631" y="126475"/>
                  <a:pt x="11708855" y="168211"/>
                  <a:pt x="11699246" y="138006"/>
                </a:cubicBezTo>
                <a:cubicBezTo>
                  <a:pt x="11743182" y="155461"/>
                  <a:pt x="11821229" y="135866"/>
                  <a:pt x="11882899" y="133514"/>
                </a:cubicBezTo>
                <a:cubicBezTo>
                  <a:pt x="11890092" y="119292"/>
                  <a:pt x="11967928" y="71587"/>
                  <a:pt x="11994747" y="77608"/>
                </a:cubicBezTo>
                <a:cubicBezTo>
                  <a:pt x="12094260" y="75861"/>
                  <a:pt x="12045032" y="62453"/>
                  <a:pt x="12132313" y="28707"/>
                </a:cubicBezTo>
                <a:lnTo>
                  <a:pt x="1219200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349" name="Freeform: Shape 14348">
            <a:extLst>
              <a:ext uri="{FF2B5EF4-FFF2-40B4-BE49-F238E27FC236}">
                <a16:creationId xmlns:a16="http://schemas.microsoft.com/office/drawing/2014/main" id="{85306E64-E868-4378-9486-393C92BC8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0038" y="3634711"/>
            <a:ext cx="4738051" cy="276608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351" name="Freeform: Shape 14350">
            <a:extLst>
              <a:ext uri="{FF2B5EF4-FFF2-40B4-BE49-F238E27FC236}">
                <a16:creationId xmlns:a16="http://schemas.microsoft.com/office/drawing/2014/main" id="{01A5FD61-AF28-4544-AF3E-7193BDDDC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7964" y="3634711"/>
            <a:ext cx="4738051" cy="2766088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4340" name="Picture 4" descr="Advantages And Disadvantages Images – Browse 3,887 Stock Photos, Vectors,  and Video | Adobe Stock">
            <a:extLst>
              <a:ext uri="{FF2B5EF4-FFF2-40B4-BE49-F238E27FC236}">
                <a16:creationId xmlns:a16="http://schemas.microsoft.com/office/drawing/2014/main" id="{5334BD63-1864-E54F-917A-715D16FD04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1" r="6020" b="1"/>
          <a:stretch/>
        </p:blipFill>
        <p:spPr bwMode="auto">
          <a:xfrm>
            <a:off x="1291109" y="3760846"/>
            <a:ext cx="4515909" cy="252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How to do a Research Project: 6 Steps | Top Universities">
            <a:extLst>
              <a:ext uri="{FF2B5EF4-FFF2-40B4-BE49-F238E27FC236}">
                <a16:creationId xmlns:a16="http://schemas.microsoft.com/office/drawing/2014/main" id="{5CBE1169-F6F5-A544-9515-8160BAD3BD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1" r="8169" b="3"/>
          <a:stretch/>
        </p:blipFill>
        <p:spPr bwMode="auto">
          <a:xfrm>
            <a:off x="6370580" y="3760846"/>
            <a:ext cx="4512818" cy="252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3739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3" name="Freeform: Shape 16392">
            <a:extLst>
              <a:ext uri="{FF2B5EF4-FFF2-40B4-BE49-F238E27FC236}">
                <a16:creationId xmlns:a16="http://schemas.microsoft.com/office/drawing/2014/main" id="{4A2B4A10-ABAC-4F2C-AAD3-3D932E359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500235" cy="5464636"/>
          </a:xfrm>
          <a:custGeom>
            <a:avLst/>
            <a:gdLst>
              <a:gd name="connsiteX0" fmla="*/ 0 w 6500235"/>
              <a:gd name="connsiteY0" fmla="*/ 0 h 5464636"/>
              <a:gd name="connsiteX1" fmla="*/ 6468182 w 6500235"/>
              <a:gd name="connsiteY1" fmla="*/ 0 h 5464636"/>
              <a:gd name="connsiteX2" fmla="*/ 6468122 w 6500235"/>
              <a:gd name="connsiteY2" fmla="*/ 2458 h 5464636"/>
              <a:gd name="connsiteX3" fmla="*/ 6473409 w 6500235"/>
              <a:gd name="connsiteY3" fmla="*/ 34346 h 5464636"/>
              <a:gd name="connsiteX4" fmla="*/ 6492498 w 6500235"/>
              <a:gd name="connsiteY4" fmla="*/ 123264 h 5464636"/>
              <a:gd name="connsiteX5" fmla="*/ 6453347 w 6500235"/>
              <a:gd name="connsiteY5" fmla="*/ 355483 h 5464636"/>
              <a:gd name="connsiteX6" fmla="*/ 6446278 w 6500235"/>
              <a:gd name="connsiteY6" fmla="*/ 407805 h 5464636"/>
              <a:gd name="connsiteX7" fmla="*/ 6479973 w 6500235"/>
              <a:gd name="connsiteY7" fmla="*/ 438480 h 5464636"/>
              <a:gd name="connsiteX8" fmla="*/ 6446200 w 6500235"/>
              <a:gd name="connsiteY8" fmla="*/ 483448 h 5464636"/>
              <a:gd name="connsiteX9" fmla="*/ 6455191 w 6500235"/>
              <a:gd name="connsiteY9" fmla="*/ 585156 h 5464636"/>
              <a:gd name="connsiteX10" fmla="*/ 6455578 w 6500235"/>
              <a:gd name="connsiteY10" fmla="*/ 723310 h 5464636"/>
              <a:gd name="connsiteX11" fmla="*/ 6330650 w 6500235"/>
              <a:gd name="connsiteY11" fmla="*/ 969274 h 5464636"/>
              <a:gd name="connsiteX12" fmla="*/ 6259783 w 6500235"/>
              <a:gd name="connsiteY12" fmla="*/ 1059188 h 5464636"/>
              <a:gd name="connsiteX13" fmla="*/ 6232390 w 6500235"/>
              <a:gd name="connsiteY13" fmla="*/ 1134371 h 5464636"/>
              <a:gd name="connsiteX14" fmla="*/ 6197819 w 6500235"/>
              <a:gd name="connsiteY14" fmla="*/ 1226187 h 5464636"/>
              <a:gd name="connsiteX15" fmla="*/ 6153633 w 6500235"/>
              <a:gd name="connsiteY15" fmla="*/ 1266676 h 5464636"/>
              <a:gd name="connsiteX16" fmla="*/ 6115253 w 6500235"/>
              <a:gd name="connsiteY16" fmla="*/ 1333803 h 5464636"/>
              <a:gd name="connsiteX17" fmla="*/ 6116094 w 6500235"/>
              <a:gd name="connsiteY17" fmla="*/ 1360252 h 5464636"/>
              <a:gd name="connsiteX18" fmla="*/ 6093817 w 6500235"/>
              <a:gd name="connsiteY18" fmla="*/ 1557246 h 5464636"/>
              <a:gd name="connsiteX19" fmla="*/ 6036619 w 6500235"/>
              <a:gd name="connsiteY19" fmla="*/ 1695300 h 5464636"/>
              <a:gd name="connsiteX20" fmla="*/ 6006327 w 6500235"/>
              <a:gd name="connsiteY20" fmla="*/ 1765313 h 5464636"/>
              <a:gd name="connsiteX21" fmla="*/ 5990294 w 6500235"/>
              <a:gd name="connsiteY21" fmla="*/ 1829516 h 5464636"/>
              <a:gd name="connsiteX22" fmla="*/ 5951522 w 6500235"/>
              <a:gd name="connsiteY22" fmla="*/ 1913734 h 5464636"/>
              <a:gd name="connsiteX23" fmla="*/ 5851829 w 6500235"/>
              <a:gd name="connsiteY23" fmla="*/ 2042661 h 5464636"/>
              <a:gd name="connsiteX24" fmla="*/ 5843359 w 6500235"/>
              <a:gd name="connsiteY24" fmla="*/ 2063211 h 5464636"/>
              <a:gd name="connsiteX25" fmla="*/ 5841612 w 6500235"/>
              <a:gd name="connsiteY25" fmla="*/ 2071738 h 5464636"/>
              <a:gd name="connsiteX26" fmla="*/ 5835993 w 6500235"/>
              <a:gd name="connsiteY26" fmla="*/ 2082516 h 5464636"/>
              <a:gd name="connsiteX27" fmla="*/ 5835396 w 6500235"/>
              <a:gd name="connsiteY27" fmla="*/ 2082526 h 5464636"/>
              <a:gd name="connsiteX28" fmla="*/ 5831029 w 6500235"/>
              <a:gd name="connsiteY28" fmla="*/ 2093117 h 5464636"/>
              <a:gd name="connsiteX29" fmla="*/ 5737995 w 6500235"/>
              <a:gd name="connsiteY29" fmla="*/ 2189215 h 5464636"/>
              <a:gd name="connsiteX30" fmla="*/ 5724175 w 6500235"/>
              <a:gd name="connsiteY30" fmla="*/ 2265929 h 5464636"/>
              <a:gd name="connsiteX31" fmla="*/ 5669829 w 6500235"/>
              <a:gd name="connsiteY31" fmla="*/ 2335401 h 5464636"/>
              <a:gd name="connsiteX32" fmla="*/ 5612139 w 6500235"/>
              <a:gd name="connsiteY32" fmla="*/ 2453657 h 5464636"/>
              <a:gd name="connsiteX33" fmla="*/ 5594475 w 6500235"/>
              <a:gd name="connsiteY33" fmla="*/ 2615311 h 5464636"/>
              <a:gd name="connsiteX34" fmla="*/ 5536384 w 6500235"/>
              <a:gd name="connsiteY34" fmla="*/ 2755975 h 5464636"/>
              <a:gd name="connsiteX35" fmla="*/ 5485137 w 6500235"/>
              <a:gd name="connsiteY35" fmla="*/ 2848281 h 5464636"/>
              <a:gd name="connsiteX36" fmla="*/ 5325962 w 6500235"/>
              <a:gd name="connsiteY36" fmla="*/ 3162656 h 5464636"/>
              <a:gd name="connsiteX37" fmla="*/ 5243182 w 6500235"/>
              <a:gd name="connsiteY37" fmla="*/ 3288494 h 5464636"/>
              <a:gd name="connsiteX38" fmla="*/ 5237100 w 6500235"/>
              <a:gd name="connsiteY38" fmla="*/ 3363382 h 5464636"/>
              <a:gd name="connsiteX39" fmla="*/ 5210973 w 6500235"/>
              <a:gd name="connsiteY39" fmla="*/ 3381298 h 5464636"/>
              <a:gd name="connsiteX40" fmla="*/ 5206067 w 6500235"/>
              <a:gd name="connsiteY40" fmla="*/ 3384167 h 5464636"/>
              <a:gd name="connsiteX41" fmla="*/ 5181176 w 6500235"/>
              <a:gd name="connsiteY41" fmla="*/ 3399028 h 5464636"/>
              <a:gd name="connsiteX42" fmla="*/ 5156932 w 6500235"/>
              <a:gd name="connsiteY42" fmla="*/ 3419249 h 5464636"/>
              <a:gd name="connsiteX43" fmla="*/ 5139869 w 6500235"/>
              <a:gd name="connsiteY43" fmla="*/ 3450988 h 5464636"/>
              <a:gd name="connsiteX44" fmla="*/ 5071047 w 6500235"/>
              <a:gd name="connsiteY44" fmla="*/ 3608412 h 5464636"/>
              <a:gd name="connsiteX45" fmla="*/ 5022875 w 6500235"/>
              <a:gd name="connsiteY45" fmla="*/ 3698834 h 5464636"/>
              <a:gd name="connsiteX46" fmla="*/ 4993591 w 6500235"/>
              <a:gd name="connsiteY46" fmla="*/ 3727277 h 5464636"/>
              <a:gd name="connsiteX47" fmla="*/ 4960082 w 6500235"/>
              <a:gd name="connsiteY47" fmla="*/ 3770964 h 5464636"/>
              <a:gd name="connsiteX48" fmla="*/ 4956970 w 6500235"/>
              <a:gd name="connsiteY48" fmla="*/ 3791475 h 5464636"/>
              <a:gd name="connsiteX49" fmla="*/ 4941856 w 6500235"/>
              <a:gd name="connsiteY49" fmla="*/ 3797112 h 5464636"/>
              <a:gd name="connsiteX50" fmla="*/ 4913940 w 6500235"/>
              <a:gd name="connsiteY50" fmla="*/ 3820812 h 5464636"/>
              <a:gd name="connsiteX51" fmla="*/ 4811357 w 6500235"/>
              <a:gd name="connsiteY51" fmla="*/ 3871429 h 5464636"/>
              <a:gd name="connsiteX52" fmla="*/ 4783124 w 6500235"/>
              <a:gd name="connsiteY52" fmla="*/ 3882491 h 5464636"/>
              <a:gd name="connsiteX53" fmla="*/ 4724385 w 6500235"/>
              <a:gd name="connsiteY53" fmla="*/ 3930800 h 5464636"/>
              <a:gd name="connsiteX54" fmla="*/ 4632498 w 6500235"/>
              <a:gd name="connsiteY54" fmla="*/ 4019308 h 5464636"/>
              <a:gd name="connsiteX55" fmla="*/ 4611775 w 6500235"/>
              <a:gd name="connsiteY55" fmla="*/ 4036221 h 5464636"/>
              <a:gd name="connsiteX56" fmla="*/ 4589341 w 6500235"/>
              <a:gd name="connsiteY56" fmla="*/ 4043087 h 5464636"/>
              <a:gd name="connsiteX57" fmla="*/ 4580109 w 6500235"/>
              <a:gd name="connsiteY57" fmla="*/ 4037991 h 5464636"/>
              <a:gd name="connsiteX58" fmla="*/ 4567969 w 6500235"/>
              <a:gd name="connsiteY58" fmla="*/ 4046064 h 5464636"/>
              <a:gd name="connsiteX59" fmla="*/ 4563776 w 6500235"/>
              <a:gd name="connsiteY59" fmla="*/ 4046606 h 5464636"/>
              <a:gd name="connsiteX60" fmla="*/ 4540688 w 6500235"/>
              <a:gd name="connsiteY60" fmla="*/ 4051329 h 5464636"/>
              <a:gd name="connsiteX61" fmla="*/ 4515381 w 6500235"/>
              <a:gd name="connsiteY61" fmla="*/ 4101230 h 5464636"/>
              <a:gd name="connsiteX62" fmla="*/ 4464519 w 6500235"/>
              <a:gd name="connsiteY62" fmla="*/ 4129866 h 5464636"/>
              <a:gd name="connsiteX63" fmla="*/ 4258103 w 6500235"/>
              <a:gd name="connsiteY63" fmla="*/ 4281657 h 5464636"/>
              <a:gd name="connsiteX64" fmla="*/ 4110759 w 6500235"/>
              <a:gd name="connsiteY64" fmla="*/ 4475040 h 5464636"/>
              <a:gd name="connsiteX65" fmla="*/ 3977659 w 6500235"/>
              <a:gd name="connsiteY65" fmla="*/ 4576699 h 5464636"/>
              <a:gd name="connsiteX66" fmla="*/ 3839447 w 6500235"/>
              <a:gd name="connsiteY66" fmla="*/ 4686247 h 5464636"/>
              <a:gd name="connsiteX67" fmla="*/ 3160580 w 6500235"/>
              <a:gd name="connsiteY67" fmla="*/ 4816349 h 5464636"/>
              <a:gd name="connsiteX68" fmla="*/ 2824675 w 6500235"/>
              <a:gd name="connsiteY68" fmla="*/ 4861066 h 5464636"/>
              <a:gd name="connsiteX69" fmla="*/ 2704403 w 6500235"/>
              <a:gd name="connsiteY69" fmla="*/ 4872014 h 5464636"/>
              <a:gd name="connsiteX70" fmla="*/ 2432833 w 6500235"/>
              <a:gd name="connsiteY70" fmla="*/ 5046782 h 5464636"/>
              <a:gd name="connsiteX71" fmla="*/ 1930437 w 6500235"/>
              <a:gd name="connsiteY71" fmla="*/ 5242775 h 5464636"/>
              <a:gd name="connsiteX72" fmla="*/ 1853671 w 6500235"/>
              <a:gd name="connsiteY72" fmla="*/ 5310774 h 5464636"/>
              <a:gd name="connsiteX73" fmla="*/ 1813576 w 6500235"/>
              <a:gd name="connsiteY73" fmla="*/ 5366218 h 5464636"/>
              <a:gd name="connsiteX74" fmla="*/ 1777372 w 6500235"/>
              <a:gd name="connsiteY74" fmla="*/ 5364302 h 5464636"/>
              <a:gd name="connsiteX75" fmla="*/ 1733954 w 6500235"/>
              <a:gd name="connsiteY75" fmla="*/ 5365192 h 5464636"/>
              <a:gd name="connsiteX76" fmla="*/ 1672327 w 6500235"/>
              <a:gd name="connsiteY76" fmla="*/ 5408173 h 5464636"/>
              <a:gd name="connsiteX77" fmla="*/ 1641878 w 6500235"/>
              <a:gd name="connsiteY77" fmla="*/ 5399428 h 5464636"/>
              <a:gd name="connsiteX78" fmla="*/ 1636543 w 6500235"/>
              <a:gd name="connsiteY78" fmla="*/ 5397470 h 5464636"/>
              <a:gd name="connsiteX79" fmla="*/ 1609237 w 6500235"/>
              <a:gd name="connsiteY79" fmla="*/ 5387733 h 5464636"/>
              <a:gd name="connsiteX80" fmla="*/ 1578208 w 6500235"/>
              <a:gd name="connsiteY80" fmla="*/ 5381908 h 5464636"/>
              <a:gd name="connsiteX81" fmla="*/ 1542869 w 6500235"/>
              <a:gd name="connsiteY81" fmla="*/ 5388952 h 5464636"/>
              <a:gd name="connsiteX82" fmla="*/ 1377650 w 6500235"/>
              <a:gd name="connsiteY82" fmla="*/ 5436085 h 5464636"/>
              <a:gd name="connsiteX83" fmla="*/ 1277250 w 6500235"/>
              <a:gd name="connsiteY83" fmla="*/ 5456493 h 5464636"/>
              <a:gd name="connsiteX84" fmla="*/ 1236673 w 6500235"/>
              <a:gd name="connsiteY84" fmla="*/ 5452014 h 5464636"/>
              <a:gd name="connsiteX85" fmla="*/ 1181651 w 6500235"/>
              <a:gd name="connsiteY85" fmla="*/ 5453980 h 5464636"/>
              <a:gd name="connsiteX86" fmla="*/ 1163851 w 6500235"/>
              <a:gd name="connsiteY86" fmla="*/ 5464636 h 5464636"/>
              <a:gd name="connsiteX87" fmla="*/ 1149882 w 6500235"/>
              <a:gd name="connsiteY87" fmla="*/ 5456568 h 5464636"/>
              <a:gd name="connsiteX88" fmla="*/ 1113834 w 6500235"/>
              <a:gd name="connsiteY88" fmla="*/ 5450125 h 5464636"/>
              <a:gd name="connsiteX89" fmla="*/ 1009497 w 6500235"/>
              <a:gd name="connsiteY89" fmla="*/ 5403231 h 5464636"/>
              <a:gd name="connsiteX90" fmla="*/ 982993 w 6500235"/>
              <a:gd name="connsiteY90" fmla="*/ 5388499 h 5464636"/>
              <a:gd name="connsiteX91" fmla="*/ 908345 w 6500235"/>
              <a:gd name="connsiteY91" fmla="*/ 5373950 h 5464636"/>
              <a:gd name="connsiteX92" fmla="*/ 781592 w 6500235"/>
              <a:gd name="connsiteY92" fmla="*/ 5359426 h 5464636"/>
              <a:gd name="connsiteX93" fmla="*/ 755358 w 6500235"/>
              <a:gd name="connsiteY93" fmla="*/ 5354209 h 5464636"/>
              <a:gd name="connsiteX94" fmla="*/ 735782 w 6500235"/>
              <a:gd name="connsiteY94" fmla="*/ 5341278 h 5464636"/>
              <a:gd name="connsiteX95" fmla="*/ 733835 w 6500235"/>
              <a:gd name="connsiteY95" fmla="*/ 5330914 h 5464636"/>
              <a:gd name="connsiteX96" fmla="*/ 719882 w 6500235"/>
              <a:gd name="connsiteY96" fmla="*/ 5326690 h 5464636"/>
              <a:gd name="connsiteX97" fmla="*/ 716794 w 6500235"/>
              <a:gd name="connsiteY97" fmla="*/ 5323803 h 5464636"/>
              <a:gd name="connsiteX98" fmla="*/ 698456 w 6500235"/>
              <a:gd name="connsiteY98" fmla="*/ 5309002 h 5464636"/>
              <a:gd name="connsiteX99" fmla="*/ 643860 w 6500235"/>
              <a:gd name="connsiteY99" fmla="*/ 5321249 h 5464636"/>
              <a:gd name="connsiteX100" fmla="*/ 589399 w 6500235"/>
              <a:gd name="connsiteY100" fmla="*/ 5300252 h 5464636"/>
              <a:gd name="connsiteX101" fmla="*/ 340938 w 6500235"/>
              <a:gd name="connsiteY101" fmla="*/ 5237683 h 5464636"/>
              <a:gd name="connsiteX102" fmla="*/ 98001 w 6500235"/>
              <a:gd name="connsiteY102" fmla="*/ 5247147 h 5464636"/>
              <a:gd name="connsiteX103" fmla="*/ 12611 w 6500235"/>
              <a:gd name="connsiteY103" fmla="*/ 5237471 h 5464636"/>
              <a:gd name="connsiteX104" fmla="*/ 0 w 6500235"/>
              <a:gd name="connsiteY104" fmla="*/ 5235168 h 5464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</a:cxnLst>
            <a:rect l="l" t="t" r="r" b="b"/>
            <a:pathLst>
              <a:path w="6500235" h="5464636">
                <a:moveTo>
                  <a:pt x="0" y="0"/>
                </a:moveTo>
                <a:lnTo>
                  <a:pt x="6468182" y="0"/>
                </a:lnTo>
                <a:lnTo>
                  <a:pt x="6468122" y="2458"/>
                </a:lnTo>
                <a:cubicBezTo>
                  <a:pt x="6468560" y="7251"/>
                  <a:pt x="6469907" y="16220"/>
                  <a:pt x="6473409" y="34346"/>
                </a:cubicBezTo>
                <a:lnTo>
                  <a:pt x="6492498" y="123264"/>
                </a:lnTo>
                <a:cubicBezTo>
                  <a:pt x="6530248" y="162570"/>
                  <a:pt x="6415597" y="316177"/>
                  <a:pt x="6453347" y="355483"/>
                </a:cubicBezTo>
                <a:lnTo>
                  <a:pt x="6446278" y="407805"/>
                </a:lnTo>
                <a:cubicBezTo>
                  <a:pt x="6438855" y="419268"/>
                  <a:pt x="6492882" y="429673"/>
                  <a:pt x="6479973" y="438480"/>
                </a:cubicBezTo>
                <a:lnTo>
                  <a:pt x="6446200" y="483448"/>
                </a:lnTo>
                <a:lnTo>
                  <a:pt x="6455191" y="585156"/>
                </a:lnTo>
                <a:lnTo>
                  <a:pt x="6455578" y="723310"/>
                </a:lnTo>
                <a:lnTo>
                  <a:pt x="6330650" y="969274"/>
                </a:lnTo>
                <a:lnTo>
                  <a:pt x="6259783" y="1059188"/>
                </a:lnTo>
                <a:lnTo>
                  <a:pt x="6232390" y="1134371"/>
                </a:lnTo>
                <a:cubicBezTo>
                  <a:pt x="6233402" y="1144004"/>
                  <a:pt x="6201701" y="1218096"/>
                  <a:pt x="6197819" y="1226187"/>
                </a:cubicBezTo>
                <a:cubicBezTo>
                  <a:pt x="6193159" y="1247180"/>
                  <a:pt x="6164742" y="1253630"/>
                  <a:pt x="6153633" y="1266676"/>
                </a:cubicBezTo>
                <a:cubicBezTo>
                  <a:pt x="6143047" y="1294138"/>
                  <a:pt x="6121511" y="1318207"/>
                  <a:pt x="6115253" y="1333803"/>
                </a:cubicBezTo>
                <a:lnTo>
                  <a:pt x="6116094" y="1360252"/>
                </a:lnTo>
                <a:cubicBezTo>
                  <a:pt x="6112521" y="1397492"/>
                  <a:pt x="6092279" y="1498732"/>
                  <a:pt x="6093817" y="1557246"/>
                </a:cubicBezTo>
                <a:cubicBezTo>
                  <a:pt x="6112537" y="1631581"/>
                  <a:pt x="6029709" y="1634839"/>
                  <a:pt x="6036619" y="1695300"/>
                </a:cubicBezTo>
                <a:cubicBezTo>
                  <a:pt x="6031562" y="1739504"/>
                  <a:pt x="6015527" y="1737756"/>
                  <a:pt x="6006327" y="1765313"/>
                </a:cubicBezTo>
                <a:lnTo>
                  <a:pt x="5990294" y="1829516"/>
                </a:lnTo>
                <a:lnTo>
                  <a:pt x="5951522" y="1913734"/>
                </a:lnTo>
                <a:lnTo>
                  <a:pt x="5851829" y="2042661"/>
                </a:lnTo>
                <a:lnTo>
                  <a:pt x="5843359" y="2063211"/>
                </a:lnTo>
                <a:lnTo>
                  <a:pt x="5841612" y="2071738"/>
                </a:lnTo>
                <a:cubicBezTo>
                  <a:pt x="5839874" y="2077314"/>
                  <a:pt x="5838027" y="2080639"/>
                  <a:pt x="5835993" y="2082516"/>
                </a:cubicBezTo>
                <a:lnTo>
                  <a:pt x="5835396" y="2082526"/>
                </a:lnTo>
                <a:lnTo>
                  <a:pt x="5831029" y="2093117"/>
                </a:lnTo>
                <a:cubicBezTo>
                  <a:pt x="5814796" y="2110898"/>
                  <a:pt x="5755804" y="2160414"/>
                  <a:pt x="5737995" y="2189215"/>
                </a:cubicBezTo>
                <a:lnTo>
                  <a:pt x="5724175" y="2265929"/>
                </a:lnTo>
                <a:lnTo>
                  <a:pt x="5669829" y="2335401"/>
                </a:lnTo>
                <a:cubicBezTo>
                  <a:pt x="5651157" y="2366689"/>
                  <a:pt x="5624698" y="2407006"/>
                  <a:pt x="5612139" y="2453657"/>
                </a:cubicBezTo>
                <a:cubicBezTo>
                  <a:pt x="5613080" y="2462242"/>
                  <a:pt x="5589909" y="2606987"/>
                  <a:pt x="5594475" y="2615311"/>
                </a:cubicBezTo>
                <a:cubicBezTo>
                  <a:pt x="5543837" y="2727416"/>
                  <a:pt x="5569297" y="2670766"/>
                  <a:pt x="5536384" y="2755975"/>
                </a:cubicBezTo>
                <a:cubicBezTo>
                  <a:pt x="5489430" y="2846258"/>
                  <a:pt x="5525492" y="2766772"/>
                  <a:pt x="5485137" y="2848281"/>
                </a:cubicBezTo>
                <a:cubicBezTo>
                  <a:pt x="5448822" y="3003712"/>
                  <a:pt x="5363748" y="3103068"/>
                  <a:pt x="5325962" y="3162656"/>
                </a:cubicBezTo>
                <a:cubicBezTo>
                  <a:pt x="5253622" y="3181861"/>
                  <a:pt x="5277001" y="3245633"/>
                  <a:pt x="5243182" y="3288494"/>
                </a:cubicBezTo>
                <a:cubicBezTo>
                  <a:pt x="5294574" y="3300239"/>
                  <a:pt x="5188097" y="3332721"/>
                  <a:pt x="5237100" y="3363382"/>
                </a:cubicBezTo>
                <a:cubicBezTo>
                  <a:pt x="5229393" y="3370212"/>
                  <a:pt x="5220383" y="3375861"/>
                  <a:pt x="5210973" y="3381298"/>
                </a:cubicBezTo>
                <a:lnTo>
                  <a:pt x="5206067" y="3384167"/>
                </a:lnTo>
                <a:lnTo>
                  <a:pt x="5181176" y="3399028"/>
                </a:lnTo>
                <a:lnTo>
                  <a:pt x="5156932" y="3419249"/>
                </a:lnTo>
                <a:cubicBezTo>
                  <a:pt x="5149536" y="3427761"/>
                  <a:pt x="5143548" y="3438016"/>
                  <a:pt x="5139869" y="3450988"/>
                </a:cubicBezTo>
                <a:cubicBezTo>
                  <a:pt x="5146719" y="3504063"/>
                  <a:pt x="5059912" y="3541590"/>
                  <a:pt x="5071047" y="3608412"/>
                </a:cubicBezTo>
                <a:cubicBezTo>
                  <a:pt x="5070846" y="3631419"/>
                  <a:pt x="5043958" y="3693036"/>
                  <a:pt x="5022875" y="3698834"/>
                </a:cubicBezTo>
                <a:cubicBezTo>
                  <a:pt x="5013974" y="3710474"/>
                  <a:pt x="5013417" y="3727656"/>
                  <a:pt x="4993591" y="3727277"/>
                </a:cubicBezTo>
                <a:cubicBezTo>
                  <a:pt x="4968613" y="3729497"/>
                  <a:pt x="4982010" y="3786407"/>
                  <a:pt x="4960082" y="3770964"/>
                </a:cubicBezTo>
                <a:lnTo>
                  <a:pt x="4956970" y="3791475"/>
                </a:lnTo>
                <a:lnTo>
                  <a:pt x="4941856" y="3797112"/>
                </a:lnTo>
                <a:cubicBezTo>
                  <a:pt x="4926079" y="3802652"/>
                  <a:pt x="4914700" y="3807674"/>
                  <a:pt x="4913940" y="3820812"/>
                </a:cubicBezTo>
                <a:cubicBezTo>
                  <a:pt x="4892190" y="3833198"/>
                  <a:pt x="4833159" y="3861149"/>
                  <a:pt x="4811357" y="3871429"/>
                </a:cubicBezTo>
                <a:cubicBezTo>
                  <a:pt x="4797781" y="3865368"/>
                  <a:pt x="4792555" y="3877060"/>
                  <a:pt x="4783124" y="3882491"/>
                </a:cubicBezTo>
                <a:cubicBezTo>
                  <a:pt x="4766941" y="3880328"/>
                  <a:pt x="4731009" y="3914983"/>
                  <a:pt x="4724385" y="3930800"/>
                </a:cubicBezTo>
                <a:cubicBezTo>
                  <a:pt x="4713231" y="3980170"/>
                  <a:pt x="4642737" y="3980680"/>
                  <a:pt x="4632498" y="4019308"/>
                </a:cubicBezTo>
                <a:cubicBezTo>
                  <a:pt x="4626302" y="4027186"/>
                  <a:pt x="4619277" y="4032511"/>
                  <a:pt x="4611775" y="4036221"/>
                </a:cubicBezTo>
                <a:lnTo>
                  <a:pt x="4589341" y="4043087"/>
                </a:lnTo>
                <a:lnTo>
                  <a:pt x="4580109" y="4037991"/>
                </a:lnTo>
                <a:lnTo>
                  <a:pt x="4567969" y="4046064"/>
                </a:lnTo>
                <a:lnTo>
                  <a:pt x="4563776" y="4046606"/>
                </a:lnTo>
                <a:cubicBezTo>
                  <a:pt x="4555747" y="4047607"/>
                  <a:pt x="4547933" y="4048870"/>
                  <a:pt x="4540688" y="4051329"/>
                </a:cubicBezTo>
                <a:cubicBezTo>
                  <a:pt x="4565869" y="4086818"/>
                  <a:pt x="4483221" y="4078096"/>
                  <a:pt x="4515381" y="4101230"/>
                </a:cubicBezTo>
                <a:cubicBezTo>
                  <a:pt x="4479955" y="4120917"/>
                  <a:pt x="4519860" y="4137768"/>
                  <a:pt x="4464519" y="4129866"/>
                </a:cubicBezTo>
                <a:cubicBezTo>
                  <a:pt x="4421638" y="4159938"/>
                  <a:pt x="4317063" y="4224128"/>
                  <a:pt x="4258103" y="4281657"/>
                </a:cubicBezTo>
                <a:cubicBezTo>
                  <a:pt x="4226114" y="4312610"/>
                  <a:pt x="4157498" y="4425865"/>
                  <a:pt x="4110759" y="4475040"/>
                </a:cubicBezTo>
                <a:cubicBezTo>
                  <a:pt x="4061483" y="4509465"/>
                  <a:pt x="4039551" y="4565920"/>
                  <a:pt x="3977659" y="4576699"/>
                </a:cubicBezTo>
                <a:cubicBezTo>
                  <a:pt x="3932441" y="4611898"/>
                  <a:pt x="3975626" y="4646304"/>
                  <a:pt x="3839447" y="4686247"/>
                </a:cubicBezTo>
                <a:cubicBezTo>
                  <a:pt x="3580144" y="4740330"/>
                  <a:pt x="3329709" y="4787213"/>
                  <a:pt x="3160580" y="4816349"/>
                </a:cubicBezTo>
                <a:cubicBezTo>
                  <a:pt x="2991451" y="4845486"/>
                  <a:pt x="2914879" y="4858878"/>
                  <a:pt x="2824675" y="4861066"/>
                </a:cubicBezTo>
                <a:cubicBezTo>
                  <a:pt x="2734469" y="4863255"/>
                  <a:pt x="2739276" y="4877394"/>
                  <a:pt x="2704403" y="4872014"/>
                </a:cubicBezTo>
                <a:lnTo>
                  <a:pt x="2432833" y="5046782"/>
                </a:lnTo>
                <a:cubicBezTo>
                  <a:pt x="2305425" y="5066979"/>
                  <a:pt x="2054694" y="5159073"/>
                  <a:pt x="1930437" y="5242775"/>
                </a:cubicBezTo>
                <a:cubicBezTo>
                  <a:pt x="1899374" y="5263700"/>
                  <a:pt x="1874710" y="5286565"/>
                  <a:pt x="1853671" y="5310774"/>
                </a:cubicBezTo>
                <a:lnTo>
                  <a:pt x="1813576" y="5366218"/>
                </a:lnTo>
                <a:lnTo>
                  <a:pt x="1777372" y="5364302"/>
                </a:lnTo>
                <a:cubicBezTo>
                  <a:pt x="1762199" y="5364316"/>
                  <a:pt x="1747600" y="5364892"/>
                  <a:pt x="1733954" y="5365192"/>
                </a:cubicBezTo>
                <a:cubicBezTo>
                  <a:pt x="1757610" y="5412303"/>
                  <a:pt x="1664780" y="5350861"/>
                  <a:pt x="1672327" y="5408173"/>
                </a:cubicBezTo>
                <a:cubicBezTo>
                  <a:pt x="1662152" y="5406577"/>
                  <a:pt x="1652061" y="5403224"/>
                  <a:pt x="1641878" y="5399428"/>
                </a:cubicBezTo>
                <a:lnTo>
                  <a:pt x="1636543" y="5397470"/>
                </a:lnTo>
                <a:lnTo>
                  <a:pt x="1609237" y="5387733"/>
                </a:lnTo>
                <a:lnTo>
                  <a:pt x="1578208" y="5381908"/>
                </a:lnTo>
                <a:cubicBezTo>
                  <a:pt x="1566936" y="5381622"/>
                  <a:pt x="1555216" y="5383532"/>
                  <a:pt x="1542869" y="5388952"/>
                </a:cubicBezTo>
                <a:cubicBezTo>
                  <a:pt x="1506297" y="5428020"/>
                  <a:pt x="1422097" y="5384960"/>
                  <a:pt x="1377650" y="5436085"/>
                </a:cubicBezTo>
                <a:cubicBezTo>
                  <a:pt x="1359779" y="5450575"/>
                  <a:pt x="1295142" y="5469062"/>
                  <a:pt x="1277250" y="5456493"/>
                </a:cubicBezTo>
                <a:cubicBezTo>
                  <a:pt x="1262607" y="5457038"/>
                  <a:pt x="1249002" y="5467545"/>
                  <a:pt x="1236673" y="5452014"/>
                </a:cubicBezTo>
                <a:cubicBezTo>
                  <a:pt x="1219061" y="5434163"/>
                  <a:pt x="1183698" y="5480722"/>
                  <a:pt x="1181651" y="5453980"/>
                </a:cubicBezTo>
                <a:lnTo>
                  <a:pt x="1163851" y="5464636"/>
                </a:lnTo>
                <a:lnTo>
                  <a:pt x="1149882" y="5456568"/>
                </a:lnTo>
                <a:cubicBezTo>
                  <a:pt x="1135567" y="5447927"/>
                  <a:pt x="1124449" y="5442349"/>
                  <a:pt x="1113834" y="5450125"/>
                </a:cubicBezTo>
                <a:cubicBezTo>
                  <a:pt x="1090436" y="5441236"/>
                  <a:pt x="1031303" y="5413502"/>
                  <a:pt x="1009497" y="5403231"/>
                </a:cubicBezTo>
                <a:cubicBezTo>
                  <a:pt x="1005528" y="5388904"/>
                  <a:pt x="993185" y="5392315"/>
                  <a:pt x="982993" y="5388499"/>
                </a:cubicBezTo>
                <a:cubicBezTo>
                  <a:pt x="974358" y="5374641"/>
                  <a:pt x="924760" y="5368990"/>
                  <a:pt x="908345" y="5373950"/>
                </a:cubicBezTo>
                <a:cubicBezTo>
                  <a:pt x="863169" y="5396774"/>
                  <a:pt x="817902" y="5342732"/>
                  <a:pt x="781592" y="5359426"/>
                </a:cubicBezTo>
                <a:cubicBezTo>
                  <a:pt x="771573" y="5359661"/>
                  <a:pt x="762995" y="5357633"/>
                  <a:pt x="755358" y="5354209"/>
                </a:cubicBezTo>
                <a:lnTo>
                  <a:pt x="735782" y="5341278"/>
                </a:lnTo>
                <a:lnTo>
                  <a:pt x="733835" y="5330914"/>
                </a:lnTo>
                <a:lnTo>
                  <a:pt x="719882" y="5326690"/>
                </a:lnTo>
                <a:lnTo>
                  <a:pt x="716794" y="5323803"/>
                </a:lnTo>
                <a:cubicBezTo>
                  <a:pt x="710911" y="5318247"/>
                  <a:pt x="704963" y="5313024"/>
                  <a:pt x="698456" y="5309002"/>
                </a:cubicBezTo>
                <a:cubicBezTo>
                  <a:pt x="687114" y="5351013"/>
                  <a:pt x="641230" y="5281721"/>
                  <a:pt x="643860" y="5321249"/>
                </a:cubicBezTo>
                <a:cubicBezTo>
                  <a:pt x="606127" y="5306461"/>
                  <a:pt x="618532" y="5347963"/>
                  <a:pt x="589399" y="5300252"/>
                </a:cubicBezTo>
                <a:cubicBezTo>
                  <a:pt x="538911" y="5286324"/>
                  <a:pt x="422837" y="5246534"/>
                  <a:pt x="340938" y="5237683"/>
                </a:cubicBezTo>
                <a:cubicBezTo>
                  <a:pt x="296702" y="5232715"/>
                  <a:pt x="165679" y="5251892"/>
                  <a:pt x="98001" y="5247147"/>
                </a:cubicBezTo>
                <a:cubicBezTo>
                  <a:pt x="69043" y="5239103"/>
                  <a:pt x="40189" y="5239836"/>
                  <a:pt x="12611" y="5237471"/>
                </a:cubicBezTo>
                <a:lnTo>
                  <a:pt x="0" y="52351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7863F-A37B-0B40-9A57-862CD6F40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256" y="615951"/>
            <a:ext cx="4774177" cy="2071590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EBP Advantages </a:t>
            </a:r>
          </a:p>
        </p:txBody>
      </p:sp>
      <p:sp>
        <p:nvSpPr>
          <p:cNvPr id="16395" name="Freeform: Shape 16394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1305" y="3440576"/>
            <a:ext cx="3660078" cy="2505485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FDEA-B38A-5641-A736-C44A8B1CF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415" y="615951"/>
            <a:ext cx="4601882" cy="5654330"/>
          </a:xfrm>
        </p:spPr>
        <p:txBody>
          <a:bodyPr anchor="ctr">
            <a:normAutofit/>
          </a:bodyPr>
          <a:lstStyle/>
          <a:p>
            <a:r>
              <a:rPr lang="en-US"/>
              <a:t>Provides consistency of care provision</a:t>
            </a:r>
          </a:p>
          <a:p>
            <a:r>
              <a:rPr lang="en-US"/>
              <a:t>Generalizes information </a:t>
            </a:r>
          </a:p>
          <a:p>
            <a:r>
              <a:rPr lang="en-US"/>
              <a:t>Closes the gap between research and practice </a:t>
            </a:r>
          </a:p>
          <a:p>
            <a:r>
              <a:rPr lang="en-US"/>
              <a:t>Supports nurses and care workers to improve quality of care</a:t>
            </a:r>
          </a:p>
          <a:p>
            <a:r>
              <a:rPr lang="en-US"/>
              <a:t>Provides guidelines for further research </a:t>
            </a:r>
          </a:p>
          <a:p>
            <a:r>
              <a:rPr lang="en-US"/>
              <a:t>Improves patient outcomes </a:t>
            </a:r>
          </a:p>
          <a:p>
            <a:r>
              <a:rPr lang="en-US"/>
              <a:t>Increases quality information for practitioners. </a:t>
            </a:r>
          </a:p>
          <a:p>
            <a:endParaRPr lang="en-US"/>
          </a:p>
        </p:txBody>
      </p:sp>
      <p:pic>
        <p:nvPicPr>
          <p:cNvPr id="16386" name="Picture 2" descr="Advantages Ribbon Stock Illustrations – 98 Advantages Ribbon Stock  Illustrations, Vectors &amp; Clipart - Dreamstime">
            <a:extLst>
              <a:ext uri="{FF2B5EF4-FFF2-40B4-BE49-F238E27FC236}">
                <a16:creationId xmlns:a16="http://schemas.microsoft.com/office/drawing/2014/main" id="{9E7A5C71-9B20-6348-9A15-89ADA15FA0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6" r="22760" b="2"/>
          <a:stretch/>
        </p:blipFill>
        <p:spPr bwMode="auto">
          <a:xfrm>
            <a:off x="1398929" y="3555468"/>
            <a:ext cx="3434234" cy="228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7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57469" y="575332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110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A063B-BA49-6047-A314-646C69A9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EBP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C5744-5CB6-0548-9F12-28FD3E4D3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>
            <a:normAutofit/>
          </a:bodyPr>
          <a:lstStyle/>
          <a:p>
            <a:r>
              <a:rPr lang="en-US" sz="3200" dirty="0"/>
              <a:t>Limited available evidence</a:t>
            </a:r>
          </a:p>
          <a:p>
            <a:r>
              <a:rPr lang="en-US" sz="3200" dirty="0"/>
              <a:t>Time consuming </a:t>
            </a:r>
          </a:p>
          <a:p>
            <a:r>
              <a:rPr lang="en-US" sz="3200" dirty="0"/>
              <a:t>Reduce professional autonomy </a:t>
            </a:r>
          </a:p>
          <a:p>
            <a:r>
              <a:rPr lang="en-US" sz="3200" dirty="0"/>
              <a:t>Suppress creativity </a:t>
            </a:r>
          </a:p>
        </p:txBody>
      </p:sp>
      <p:pic>
        <p:nvPicPr>
          <p:cNvPr id="17410" name="Picture 2" descr="Advantages and Disadvantages of User-Generated Content | Brid.TV">
            <a:extLst>
              <a:ext uri="{FF2B5EF4-FFF2-40B4-BE49-F238E27FC236}">
                <a16:creationId xmlns:a16="http://schemas.microsoft.com/office/drawing/2014/main" id="{19D9ACE0-B500-244E-9327-2E6A6310D0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958190"/>
            <a:ext cx="4788505" cy="18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297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7" name="Rectangle 1536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9" name="Freeform: Shape 15368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01F52-D09D-B548-A044-0059F549B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>
            <a:normAutofit/>
          </a:bodyPr>
          <a:lstStyle/>
          <a:p>
            <a:r>
              <a:rPr lang="en-US" dirty="0"/>
              <a:t>EBP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229F8-0DBC-4B46-9AF9-B3163E6D3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357567"/>
            <a:ext cx="5216426" cy="3896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Although EBP has numerous advantages, there are also a number of disadvantages or barriers which can make engaging in EBP difficult: </a:t>
            </a:r>
          </a:p>
          <a:p>
            <a:r>
              <a:rPr lang="en-US"/>
              <a:t>Lack of knowledgeable mentors</a:t>
            </a:r>
          </a:p>
          <a:p>
            <a:r>
              <a:rPr lang="en-US"/>
              <a:t>Lack or limited time to research </a:t>
            </a:r>
          </a:p>
          <a:p>
            <a:r>
              <a:rPr lang="en-US"/>
              <a:t>Lack or limited knowledge and comprehension of research </a:t>
            </a:r>
          </a:p>
          <a:p>
            <a:r>
              <a:rPr lang="en-US"/>
              <a:t>Lack of limited knowledge about EBP and its process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5362" name="Picture 2" descr="50 Creative Solutions For Overcoming 5 Barriers To Employee Wellness">
            <a:extLst>
              <a:ext uri="{FF2B5EF4-FFF2-40B4-BE49-F238E27FC236}">
                <a16:creationId xmlns:a16="http://schemas.microsoft.com/office/drawing/2014/main" id="{D2B43AC4-A709-D649-B242-0F92C8D786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88" r="10722" b="2"/>
          <a:stretch/>
        </p:blipFill>
        <p:spPr bwMode="auto">
          <a:xfrm>
            <a:off x="7253784" y="1229387"/>
            <a:ext cx="3951737" cy="44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5842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59F9D-429F-0545-8FC2-BE8D99AC6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EBP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F0ADB-4EAE-C442-B1A6-D6461CFA9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https://www.youtube.com/watch?v=gtMhpEYAHAE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Please click on the link to watch a short video on EBP and its process. </a:t>
            </a:r>
          </a:p>
        </p:txBody>
      </p:sp>
    </p:spTree>
    <p:extLst>
      <p:ext uri="{BB962C8B-B14F-4D97-AF65-F5344CB8AC3E}">
        <p14:creationId xmlns:p14="http://schemas.microsoft.com/office/powerpoint/2010/main" val="42885637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026F6BEC-AA53-57EA-334A-865F7E64B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050879" y="591014"/>
            <a:ext cx="11140896" cy="6266985"/>
          </a:xfrm>
          <a:prstGeom prst="rect">
            <a:avLst/>
          </a:prstGeom>
        </p:spPr>
      </p:pic>
      <p:sp useBgFill="1">
        <p:nvSpPr>
          <p:cNvPr id="16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54C2E-8158-CF40-AE12-8BFF6109E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475906"/>
          </a:xfrm>
        </p:spPr>
        <p:txBody>
          <a:bodyPr>
            <a:normAutofit/>
          </a:bodyPr>
          <a:lstStyle/>
          <a:p>
            <a:pPr algn="ctr"/>
            <a:r>
              <a:rPr lang="en-US"/>
              <a:t>Lesson Summary</a:t>
            </a:r>
            <a:br>
              <a:rPr lang="en-US"/>
            </a:br>
            <a:r>
              <a:rPr lang="en-US"/>
              <a:t>Questions</a:t>
            </a:r>
            <a:endParaRPr lang="en-US" dirty="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6C258-4C67-7F4F-9A8D-5745AFD07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23939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/>
              <a:t>Individually, can you answer the following questions, and report your answers to the class: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What is EBP?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When was it established?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Who uses EBP?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How many stages are there in EBP, and what are they?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Name a barrier, disadvantage and advantage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What is evidence?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/>
              <a:t>Name a source of evidence, and where does it situate itself in the scale of importance? 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/>
          </a:p>
          <a:p>
            <a:pPr marL="0" indent="0">
              <a:lnSpc>
                <a:spcPct val="90000"/>
              </a:lnSpc>
              <a:buNone/>
            </a:pPr>
            <a:endParaRPr lang="en-US" sz="1400"/>
          </a:p>
          <a:p>
            <a:pPr marL="0" indent="0">
              <a:lnSpc>
                <a:spcPct val="90000"/>
              </a:lnSpc>
              <a:buNone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8564224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4E29-63C2-B341-AE8E-EDF230E6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A3638-A881-A746-948D-2D19C5EF2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Audi, R. (Ed.). (1999) </a:t>
            </a:r>
            <a:r>
              <a:rPr lang="en-GB" i="1" dirty="0"/>
              <a:t>The Cambridge dictionary of philosophy. </a:t>
            </a:r>
            <a:r>
              <a:rPr lang="en-GB" dirty="0"/>
              <a:t>2nd ed. Cambridge: Cambridge University Press.</a:t>
            </a:r>
          </a:p>
          <a:p>
            <a:r>
              <a:rPr lang="en-GB" dirty="0"/>
              <a:t>Mautner, T. (1999) </a:t>
            </a:r>
            <a:r>
              <a:rPr lang="en-GB" i="1" dirty="0"/>
              <a:t>The Penguin dictionary of philosophy</a:t>
            </a:r>
            <a:r>
              <a:rPr lang="en-GB" dirty="0"/>
              <a:t>. London: Penguin Books.</a:t>
            </a:r>
          </a:p>
          <a:p>
            <a:r>
              <a:rPr lang="en-GB" dirty="0" err="1"/>
              <a:t>Beyea</a:t>
            </a:r>
            <a:r>
              <a:rPr lang="en-GB" dirty="0"/>
              <a:t>, S.C. and Slattery, M.J. (2006) </a:t>
            </a:r>
            <a:r>
              <a:rPr lang="en-GB" i="1" dirty="0"/>
              <a:t>CHAPTER 1: What is evidence-based practice? </a:t>
            </a:r>
            <a:r>
              <a:rPr lang="en-GB" dirty="0"/>
              <a:t>Marblehead: </a:t>
            </a:r>
            <a:r>
              <a:rPr lang="en-GB" dirty="0" err="1"/>
              <a:t>HCPro</a:t>
            </a:r>
            <a:r>
              <a:rPr lang="en-GB" dirty="0"/>
              <a:t>, Inc.</a:t>
            </a:r>
          </a:p>
          <a:p>
            <a:r>
              <a:rPr lang="en-GB" dirty="0"/>
              <a:t>Lin, S.H., Murphy, S.L. and Robinson J.C. (2010) ‘Facilitating Evidence-Based Practice: Process, Strategies, and Resources’, </a:t>
            </a:r>
            <a:r>
              <a:rPr lang="en-GB" i="1" dirty="0"/>
              <a:t>The American Journal of Occupational Therapy, </a:t>
            </a:r>
            <a:r>
              <a:rPr lang="en-GB" b="1" dirty="0"/>
              <a:t>64</a:t>
            </a:r>
            <a:r>
              <a:rPr lang="en-GB" dirty="0"/>
              <a:t>(1), pp. 164-71.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205047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1240</Words>
  <Application>Microsoft Office PowerPoint</Application>
  <PresentationFormat>Widescreen</PresentationFormat>
  <Paragraphs>173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Bembo</vt:lpstr>
      <vt:lpstr>Calibri</vt:lpstr>
      <vt:lpstr>Times New Roman</vt:lpstr>
      <vt:lpstr>ArchiveVTI</vt:lpstr>
      <vt:lpstr>Evidence- Based Practice </vt:lpstr>
      <vt:lpstr>Lesson Aims and Objectives  </vt:lpstr>
      <vt:lpstr>Lesson Contents </vt:lpstr>
      <vt:lpstr>Knowledge? </vt:lpstr>
      <vt:lpstr>what is knowledge?</vt:lpstr>
      <vt:lpstr>So, what is knowledge? </vt:lpstr>
      <vt:lpstr>What is Evidence?</vt:lpstr>
      <vt:lpstr>What is Evidence ?</vt:lpstr>
      <vt:lpstr>Why is evidence Important? </vt:lpstr>
      <vt:lpstr>Why is evidence important?</vt:lpstr>
      <vt:lpstr>What types of evidence exist ? </vt:lpstr>
      <vt:lpstr>Evidence Types</vt:lpstr>
      <vt:lpstr>Further Evidence sources</vt:lpstr>
      <vt:lpstr>Typical Evidence sources</vt:lpstr>
      <vt:lpstr>Evidence-Based Practice</vt:lpstr>
      <vt:lpstr>evidence-Based practice History </vt:lpstr>
      <vt:lpstr>So, What is Evidence-based Practice(EBP)?</vt:lpstr>
      <vt:lpstr>What Sectors use EBP? </vt:lpstr>
      <vt:lpstr>EBP and Nursing </vt:lpstr>
      <vt:lpstr>How to engage in the EBP Process</vt:lpstr>
      <vt:lpstr>Hierarchy of Evidence in EBP</vt:lpstr>
      <vt:lpstr>What are the barriers/ Advantages of EBP?</vt:lpstr>
      <vt:lpstr>EBP Advantages </vt:lpstr>
      <vt:lpstr>EBP Disadvantages</vt:lpstr>
      <vt:lpstr>EBP Barriers</vt:lpstr>
      <vt:lpstr>EBP Video</vt:lpstr>
      <vt:lpstr>Lesson Summary Questions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Evidence- Based Practice</dc:title>
  <dc:creator>Jonathan Andrew Wyatt (P144511)</dc:creator>
  <cp:lastModifiedBy>Catrin</cp:lastModifiedBy>
  <cp:revision>11</cp:revision>
  <dcterms:created xsi:type="dcterms:W3CDTF">2022-02-14T19:41:16Z</dcterms:created>
  <dcterms:modified xsi:type="dcterms:W3CDTF">2023-02-08T11:05:31Z</dcterms:modified>
</cp:coreProperties>
</file>