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63" r:id="rId5"/>
    <p:sldId id="259" r:id="rId6"/>
    <p:sldId id="260" r:id="rId7"/>
    <p:sldId id="264" r:id="rId8"/>
    <p:sldId id="267" r:id="rId9"/>
    <p:sldId id="261" r:id="rId10"/>
    <p:sldId id="262" r:id="rId11"/>
    <p:sldId id="265" r:id="rId12"/>
    <p:sldId id="266"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A3F76A-E1DB-2556-F5C7-D795DFB09959}" v="92" dt="2023-06-29T12:03:54.230"/>
    <p1510:client id="{2B58FACA-250E-2DA2-6027-0004DAF560A4}" v="88" dt="2023-06-30T09:26:59.317"/>
    <p1510:client id="{2FFE8802-F51F-69E2-84D9-809A52F37775}" v="388" dt="2023-06-28T08:57:08.352"/>
    <p1510:client id="{35613258-5491-FC53-C3C8-A9C63E4B7D4E}" v="463" dt="2023-06-28T13:35:42.428"/>
    <p1510:client id="{3AEA2B50-AA0C-7CD3-2052-BE17DC37A250}" v="967" dt="2023-06-26T13:17:06.867"/>
    <p1510:client id="{4CB58D2D-CE69-EE88-DEE2-E3146CBB6F00}" v="32" dt="2023-06-28T09:13:23.907"/>
    <p1510:client id="{77B82D2B-3D02-B1F2-B4A2-FC7B27EE6220}" v="4" dt="2023-06-28T10:02:55.127"/>
    <p1510:client id="{801724A4-EF32-7BD4-44E6-8498BA84A0E7}" v="213" dt="2023-06-27T12:18:35.501"/>
    <p1510:client id="{A01F1BC8-A305-F4F5-517D-FD7C1D0CB50A}" v="18" dt="2023-06-28T17:19:22.232"/>
    <p1510:client id="{A070897F-7902-85D8-338F-B2C3BE80B7A8}" v="1541" dt="2023-06-29T19:24:15.616"/>
    <p1510:client id="{C3452077-4E89-5614-0423-49DA0D7C551C}" v="92" dt="2023-06-19T20:24:14.773"/>
    <p1510:client id="{D2FC9B48-5453-B0C9-1781-57D2E1CA495A}" v="1" dt="2023-06-28T09:01:08.069"/>
    <p1510:client id="{E839EBF9-C6D9-1A89-C242-FD69A710DC8E}" v="436" dt="2023-06-29T14:52:05.325"/>
    <p1510:client id="{F5624546-EAA3-F0F8-5961-377B73E6001D}" v="12" dt="2023-06-29T19:43:37.2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Travers (2128316)" userId="S::2128316@student.uwtsd.ac.uk::e5c53662-b97f-4beb-9183-bd51215688bd" providerId="AD" clId="Web-{2FFE8802-F51F-69E2-84D9-809A52F37775}"/>
    <pc:docChg chg="modSld sldOrd">
      <pc:chgData name="Rebecca Travers (2128316)" userId="S::2128316@student.uwtsd.ac.uk::e5c53662-b97f-4beb-9183-bd51215688bd" providerId="AD" clId="Web-{2FFE8802-F51F-69E2-84D9-809A52F37775}" dt="2023-06-28T08:58:09.854" v="410" actId="14100"/>
      <pc:docMkLst>
        <pc:docMk/>
      </pc:docMkLst>
      <pc:sldChg chg="addSp delSp modSp">
        <pc:chgData name="Rebecca Travers (2128316)" userId="S::2128316@student.uwtsd.ac.uk::e5c53662-b97f-4beb-9183-bd51215688bd" providerId="AD" clId="Web-{2FFE8802-F51F-69E2-84D9-809A52F37775}" dt="2023-06-27T18:13:32.602" v="298"/>
        <pc:sldMkLst>
          <pc:docMk/>
          <pc:sldMk cId="2639034488" sldId="258"/>
        </pc:sldMkLst>
        <pc:spChg chg="mod">
          <ac:chgData name="Rebecca Travers (2128316)" userId="S::2128316@student.uwtsd.ac.uk::e5c53662-b97f-4beb-9183-bd51215688bd" providerId="AD" clId="Web-{2FFE8802-F51F-69E2-84D9-809A52F37775}" dt="2023-06-27T18:13:32.602" v="298"/>
          <ac:spMkLst>
            <pc:docMk/>
            <pc:sldMk cId="2639034488" sldId="258"/>
            <ac:spMk id="2" creationId="{2AF46C76-0E07-B48D-49A7-23579592ABCA}"/>
          </ac:spMkLst>
        </pc:spChg>
        <pc:spChg chg="mod">
          <ac:chgData name="Rebecca Travers (2128316)" userId="S::2128316@student.uwtsd.ac.uk::e5c53662-b97f-4beb-9183-bd51215688bd" providerId="AD" clId="Web-{2FFE8802-F51F-69E2-84D9-809A52F37775}" dt="2023-06-27T18:13:32.602" v="298"/>
          <ac:spMkLst>
            <pc:docMk/>
            <pc:sldMk cId="2639034488" sldId="258"/>
            <ac:spMk id="3" creationId="{72D82422-7B63-EB8F-4E29-0DFCCB3BC0FE}"/>
          </ac:spMkLst>
        </pc:spChg>
        <pc:spChg chg="del">
          <ac:chgData name="Rebecca Travers (2128316)" userId="S::2128316@student.uwtsd.ac.uk::e5c53662-b97f-4beb-9183-bd51215688bd" providerId="AD" clId="Web-{2FFE8802-F51F-69E2-84D9-809A52F37775}" dt="2023-06-27T17:59:19.305" v="140"/>
          <ac:spMkLst>
            <pc:docMk/>
            <pc:sldMk cId="2639034488" sldId="258"/>
            <ac:spMk id="14" creationId="{7515D20E-1AB7-4E74-9236-2B72B63D60B6}"/>
          </ac:spMkLst>
        </pc:spChg>
        <pc:spChg chg="del">
          <ac:chgData name="Rebecca Travers (2128316)" userId="S::2128316@student.uwtsd.ac.uk::e5c53662-b97f-4beb-9183-bd51215688bd" providerId="AD" clId="Web-{2FFE8802-F51F-69E2-84D9-809A52F37775}" dt="2023-06-27T17:59:19.305" v="140"/>
          <ac:spMkLst>
            <pc:docMk/>
            <pc:sldMk cId="2639034488" sldId="258"/>
            <ac:spMk id="15" creationId="{3873B707-463F-40B0-8227-E8CC6C67EB25}"/>
          </ac:spMkLst>
        </pc:spChg>
        <pc:spChg chg="del">
          <ac:chgData name="Rebecca Travers (2128316)" userId="S::2128316@student.uwtsd.ac.uk::e5c53662-b97f-4beb-9183-bd51215688bd" providerId="AD" clId="Web-{2FFE8802-F51F-69E2-84D9-809A52F37775}" dt="2023-06-27T17:59:19.305" v="140"/>
          <ac:spMkLst>
            <pc:docMk/>
            <pc:sldMk cId="2639034488" sldId="258"/>
            <ac:spMk id="17" creationId="{19C9EAEA-39D0-4B0E-A0EB-51E7B26740B1}"/>
          </ac:spMkLst>
        </pc:spChg>
        <pc:spChg chg="add del">
          <ac:chgData name="Rebecca Travers (2128316)" userId="S::2128316@student.uwtsd.ac.uk::e5c53662-b97f-4beb-9183-bd51215688bd" providerId="AD" clId="Web-{2FFE8802-F51F-69E2-84D9-809A52F37775}" dt="2023-06-27T18:12:30.316" v="288"/>
          <ac:spMkLst>
            <pc:docMk/>
            <pc:sldMk cId="2639034488" sldId="258"/>
            <ac:spMk id="23" creationId="{F13C74B1-5B17-4795-BED0-7140497B445A}"/>
          </ac:spMkLst>
        </pc:spChg>
        <pc:spChg chg="add del">
          <ac:chgData name="Rebecca Travers (2128316)" userId="S::2128316@student.uwtsd.ac.uk::e5c53662-b97f-4beb-9183-bd51215688bd" providerId="AD" clId="Web-{2FFE8802-F51F-69E2-84D9-809A52F37775}" dt="2023-06-27T18:12:30.316" v="288"/>
          <ac:spMkLst>
            <pc:docMk/>
            <pc:sldMk cId="2639034488" sldId="258"/>
            <ac:spMk id="25" creationId="{D4974D33-8DC5-464E-8C6D-BE58F0669C17}"/>
          </ac:spMkLst>
        </pc:spChg>
        <pc:spChg chg="add del">
          <ac:chgData name="Rebecca Travers (2128316)" userId="S::2128316@student.uwtsd.ac.uk::e5c53662-b97f-4beb-9183-bd51215688bd" providerId="AD" clId="Web-{2FFE8802-F51F-69E2-84D9-809A52F37775}" dt="2023-06-27T18:13:32.602" v="298"/>
          <ac:spMkLst>
            <pc:docMk/>
            <pc:sldMk cId="2639034488" sldId="258"/>
            <ac:spMk id="30" creationId="{6EFC920F-B85A-4068-BD93-41064EDE93D3}"/>
          </ac:spMkLst>
        </pc:spChg>
        <pc:spChg chg="add del">
          <ac:chgData name="Rebecca Travers (2128316)" userId="S::2128316@student.uwtsd.ac.uk::e5c53662-b97f-4beb-9183-bd51215688bd" providerId="AD" clId="Web-{2FFE8802-F51F-69E2-84D9-809A52F37775}" dt="2023-06-27T18:13:32.602" v="298"/>
          <ac:spMkLst>
            <pc:docMk/>
            <pc:sldMk cId="2639034488" sldId="258"/>
            <ac:spMk id="36" creationId="{CBC4F608-B4B8-48C3-9572-C0F061B1CD99}"/>
          </ac:spMkLst>
        </pc:spChg>
        <pc:spChg chg="add del">
          <ac:chgData name="Rebecca Travers (2128316)" userId="S::2128316@student.uwtsd.ac.uk::e5c53662-b97f-4beb-9183-bd51215688bd" providerId="AD" clId="Web-{2FFE8802-F51F-69E2-84D9-809A52F37775}" dt="2023-06-27T18:13:32.602" v="298"/>
          <ac:spMkLst>
            <pc:docMk/>
            <pc:sldMk cId="2639034488" sldId="258"/>
            <ac:spMk id="38" creationId="{1382A32C-5B0C-4B1C-A074-76C6DBCC9F87}"/>
          </ac:spMkLst>
        </pc:spChg>
        <pc:spChg chg="add">
          <ac:chgData name="Rebecca Travers (2128316)" userId="S::2128316@student.uwtsd.ac.uk::e5c53662-b97f-4beb-9183-bd51215688bd" providerId="AD" clId="Web-{2FFE8802-F51F-69E2-84D9-809A52F37775}" dt="2023-06-27T18:13:32.602" v="298"/>
          <ac:spMkLst>
            <pc:docMk/>
            <pc:sldMk cId="2639034488" sldId="258"/>
            <ac:spMk id="43" creationId="{4F7EBAE4-9945-4473-9E34-B2C66EA0F03D}"/>
          </ac:spMkLst>
        </pc:spChg>
        <pc:spChg chg="add">
          <ac:chgData name="Rebecca Travers (2128316)" userId="S::2128316@student.uwtsd.ac.uk::e5c53662-b97f-4beb-9183-bd51215688bd" providerId="AD" clId="Web-{2FFE8802-F51F-69E2-84D9-809A52F37775}" dt="2023-06-27T18:13:32.602" v="298"/>
          <ac:spMkLst>
            <pc:docMk/>
            <pc:sldMk cId="2639034488" sldId="258"/>
            <ac:spMk id="45" creationId="{70BEB1E7-2F88-40BC-B73D-42E5B6F80BFC}"/>
          </ac:spMkLst>
        </pc:spChg>
        <pc:spChg chg="add">
          <ac:chgData name="Rebecca Travers (2128316)" userId="S::2128316@student.uwtsd.ac.uk::e5c53662-b97f-4beb-9183-bd51215688bd" providerId="AD" clId="Web-{2FFE8802-F51F-69E2-84D9-809A52F37775}" dt="2023-06-27T18:13:32.602" v="298"/>
          <ac:spMkLst>
            <pc:docMk/>
            <pc:sldMk cId="2639034488" sldId="258"/>
            <ac:spMk id="47" creationId="{A7B99495-F43F-4D80-A44F-2CB4764EB90B}"/>
          </ac:spMkLst>
        </pc:spChg>
        <pc:grpChg chg="del">
          <ac:chgData name="Rebecca Travers (2128316)" userId="S::2128316@student.uwtsd.ac.uk::e5c53662-b97f-4beb-9183-bd51215688bd" providerId="AD" clId="Web-{2FFE8802-F51F-69E2-84D9-809A52F37775}" dt="2023-06-27T17:59:19.305" v="140"/>
          <ac:grpSpMkLst>
            <pc:docMk/>
            <pc:sldMk cId="2639034488" sldId="258"/>
            <ac:grpSpMk id="16" creationId="{032D8612-31EB-44CF-A1D0-14FD4C705424}"/>
          </ac:grpSpMkLst>
        </pc:grpChg>
        <pc:grpChg chg="add del">
          <ac:chgData name="Rebecca Travers (2128316)" userId="S::2128316@student.uwtsd.ac.uk::e5c53662-b97f-4beb-9183-bd51215688bd" providerId="AD" clId="Web-{2FFE8802-F51F-69E2-84D9-809A52F37775}" dt="2023-06-27T18:13:32.602" v="298"/>
          <ac:grpSpMkLst>
            <pc:docMk/>
            <pc:sldMk cId="2639034488" sldId="258"/>
            <ac:grpSpMk id="32" creationId="{1C559108-BBAE-426C-8564-051D2BA6DDC8}"/>
          </ac:grpSpMkLst>
        </pc:grpChg>
        <pc:picChg chg="add mod">
          <ac:chgData name="Rebecca Travers (2128316)" userId="S::2128316@student.uwtsd.ac.uk::e5c53662-b97f-4beb-9183-bd51215688bd" providerId="AD" clId="Web-{2FFE8802-F51F-69E2-84D9-809A52F37775}" dt="2023-06-27T18:13:32.602" v="298"/>
          <ac:picMkLst>
            <pc:docMk/>
            <pc:sldMk cId="2639034488" sldId="258"/>
            <ac:picMk id="19" creationId="{73806B4A-258E-3BA2-5206-EADD3E519EEE}"/>
          </ac:picMkLst>
        </pc:picChg>
      </pc:sldChg>
      <pc:sldChg chg="addSp delSp modSp">
        <pc:chgData name="Rebecca Travers (2128316)" userId="S::2128316@student.uwtsd.ac.uk::e5c53662-b97f-4beb-9183-bd51215688bd" providerId="AD" clId="Web-{2FFE8802-F51F-69E2-84D9-809A52F37775}" dt="2023-06-27T18:14:39.388" v="300"/>
        <pc:sldMkLst>
          <pc:docMk/>
          <pc:sldMk cId="205615017" sldId="259"/>
        </pc:sldMkLst>
        <pc:spChg chg="mod">
          <ac:chgData name="Rebecca Travers (2128316)" userId="S::2128316@student.uwtsd.ac.uk::e5c53662-b97f-4beb-9183-bd51215688bd" providerId="AD" clId="Web-{2FFE8802-F51F-69E2-84D9-809A52F37775}" dt="2023-06-27T18:14:39.388" v="300"/>
          <ac:spMkLst>
            <pc:docMk/>
            <pc:sldMk cId="205615017" sldId="259"/>
            <ac:spMk id="2" creationId="{1AF2CA12-1F52-3216-64EA-2EA856712BE5}"/>
          </ac:spMkLst>
        </pc:spChg>
        <pc:spChg chg="mod">
          <ac:chgData name="Rebecca Travers (2128316)" userId="S::2128316@student.uwtsd.ac.uk::e5c53662-b97f-4beb-9183-bd51215688bd" providerId="AD" clId="Web-{2FFE8802-F51F-69E2-84D9-809A52F37775}" dt="2023-06-27T18:14:39.388" v="300"/>
          <ac:spMkLst>
            <pc:docMk/>
            <pc:sldMk cId="205615017" sldId="259"/>
            <ac:spMk id="6" creationId="{9E7D531E-1CA3-F90D-BB67-883BFCD2F8B4}"/>
          </ac:spMkLst>
        </pc:spChg>
        <pc:spChg chg="del">
          <ac:chgData name="Rebecca Travers (2128316)" userId="S::2128316@student.uwtsd.ac.uk::e5c53662-b97f-4beb-9183-bd51215688bd" providerId="AD" clId="Web-{2FFE8802-F51F-69E2-84D9-809A52F37775}" dt="2023-06-27T17:59:06.022" v="139"/>
          <ac:spMkLst>
            <pc:docMk/>
            <pc:sldMk cId="205615017" sldId="259"/>
            <ac:spMk id="45" creationId="{DBC6133C-0615-4CE4-9132-37E609A9BDFA}"/>
          </ac:spMkLst>
        </pc:spChg>
        <pc:spChg chg="del">
          <ac:chgData name="Rebecca Travers (2128316)" userId="S::2128316@student.uwtsd.ac.uk::e5c53662-b97f-4beb-9183-bd51215688bd" providerId="AD" clId="Web-{2FFE8802-F51F-69E2-84D9-809A52F37775}" dt="2023-06-27T17:59:06.022" v="139"/>
          <ac:spMkLst>
            <pc:docMk/>
            <pc:sldMk cId="205615017" sldId="259"/>
            <ac:spMk id="47" creationId="{169CC832-2974-4E8D-90ED-3E2941BA7336}"/>
          </ac:spMkLst>
        </pc:spChg>
        <pc:spChg chg="del">
          <ac:chgData name="Rebecca Travers (2128316)" userId="S::2128316@student.uwtsd.ac.uk::e5c53662-b97f-4beb-9183-bd51215688bd" providerId="AD" clId="Web-{2FFE8802-F51F-69E2-84D9-809A52F37775}" dt="2023-06-27T17:59:06.022" v="139"/>
          <ac:spMkLst>
            <pc:docMk/>
            <pc:sldMk cId="205615017" sldId="259"/>
            <ac:spMk id="49" creationId="{55222F96-971A-4F90-B841-6BAB416C7AC1}"/>
          </ac:spMkLst>
        </pc:spChg>
        <pc:spChg chg="del">
          <ac:chgData name="Rebecca Travers (2128316)" userId="S::2128316@student.uwtsd.ac.uk::e5c53662-b97f-4beb-9183-bd51215688bd" providerId="AD" clId="Web-{2FFE8802-F51F-69E2-84D9-809A52F37775}" dt="2023-06-27T17:59:06.022" v="139"/>
          <ac:spMkLst>
            <pc:docMk/>
            <pc:sldMk cId="205615017" sldId="259"/>
            <ac:spMk id="51" creationId="{08980754-6F4B-43C9-B9BE-127B6BED6586}"/>
          </ac:spMkLst>
        </pc:spChg>
        <pc:spChg chg="del">
          <ac:chgData name="Rebecca Travers (2128316)" userId="S::2128316@student.uwtsd.ac.uk::e5c53662-b97f-4beb-9183-bd51215688bd" providerId="AD" clId="Web-{2FFE8802-F51F-69E2-84D9-809A52F37775}" dt="2023-06-27T17:59:06.022" v="139"/>
          <ac:spMkLst>
            <pc:docMk/>
            <pc:sldMk cId="205615017" sldId="259"/>
            <ac:spMk id="53" creationId="{2C1BBA94-3F40-40AA-8BB9-E69E25E537C1}"/>
          </ac:spMkLst>
        </pc:spChg>
        <pc:spChg chg="add del">
          <ac:chgData name="Rebecca Travers (2128316)" userId="S::2128316@student.uwtsd.ac.uk::e5c53662-b97f-4beb-9183-bd51215688bd" providerId="AD" clId="Web-{2FFE8802-F51F-69E2-84D9-809A52F37775}" dt="2023-06-27T18:14:39.388" v="300"/>
          <ac:spMkLst>
            <pc:docMk/>
            <pc:sldMk cId="205615017" sldId="259"/>
            <ac:spMk id="58" creationId="{F13C74B1-5B17-4795-BED0-7140497B445A}"/>
          </ac:spMkLst>
        </pc:spChg>
        <pc:spChg chg="add del">
          <ac:chgData name="Rebecca Travers (2128316)" userId="S::2128316@student.uwtsd.ac.uk::e5c53662-b97f-4beb-9183-bd51215688bd" providerId="AD" clId="Web-{2FFE8802-F51F-69E2-84D9-809A52F37775}" dt="2023-06-27T18:14:39.388" v="300"/>
          <ac:spMkLst>
            <pc:docMk/>
            <pc:sldMk cId="205615017" sldId="259"/>
            <ac:spMk id="60" creationId="{D4974D33-8DC5-464E-8C6D-BE58F0669C17}"/>
          </ac:spMkLst>
        </pc:spChg>
        <pc:spChg chg="add">
          <ac:chgData name="Rebecca Travers (2128316)" userId="S::2128316@student.uwtsd.ac.uk::e5c53662-b97f-4beb-9183-bd51215688bd" providerId="AD" clId="Web-{2FFE8802-F51F-69E2-84D9-809A52F37775}" dt="2023-06-27T18:14:39.388" v="300"/>
          <ac:spMkLst>
            <pc:docMk/>
            <pc:sldMk cId="205615017" sldId="259"/>
            <ac:spMk id="65" creationId="{6A84B152-3496-4C52-AF08-97AFFC09DD2C}"/>
          </ac:spMkLst>
        </pc:spChg>
        <pc:spChg chg="add">
          <ac:chgData name="Rebecca Travers (2128316)" userId="S::2128316@student.uwtsd.ac.uk::e5c53662-b97f-4beb-9183-bd51215688bd" providerId="AD" clId="Web-{2FFE8802-F51F-69E2-84D9-809A52F37775}" dt="2023-06-27T18:14:39.388" v="300"/>
          <ac:spMkLst>
            <pc:docMk/>
            <pc:sldMk cId="205615017" sldId="259"/>
            <ac:spMk id="67" creationId="{6B2ADB95-0FA3-4BD7-A8AC-89D014A83E5B}"/>
          </ac:spMkLst>
        </pc:spChg>
        <pc:spChg chg="add">
          <ac:chgData name="Rebecca Travers (2128316)" userId="S::2128316@student.uwtsd.ac.uk::e5c53662-b97f-4beb-9183-bd51215688bd" providerId="AD" clId="Web-{2FFE8802-F51F-69E2-84D9-809A52F37775}" dt="2023-06-27T18:14:39.388" v="300"/>
          <ac:spMkLst>
            <pc:docMk/>
            <pc:sldMk cId="205615017" sldId="259"/>
            <ac:spMk id="69" creationId="{C924DBCE-E731-4B22-8181-A39C1D86276C}"/>
          </ac:spMkLst>
        </pc:spChg>
        <pc:spChg chg="add">
          <ac:chgData name="Rebecca Travers (2128316)" userId="S::2128316@student.uwtsd.ac.uk::e5c53662-b97f-4beb-9183-bd51215688bd" providerId="AD" clId="Web-{2FFE8802-F51F-69E2-84D9-809A52F37775}" dt="2023-06-27T18:14:39.388" v="300"/>
          <ac:spMkLst>
            <pc:docMk/>
            <pc:sldMk cId="205615017" sldId="259"/>
            <ac:spMk id="71" creationId="{4CBF9756-6AC8-4C65-84DF-56FBFFA1D873}"/>
          </ac:spMkLst>
        </pc:spChg>
        <pc:spChg chg="add">
          <ac:chgData name="Rebecca Travers (2128316)" userId="S::2128316@student.uwtsd.ac.uk::e5c53662-b97f-4beb-9183-bd51215688bd" providerId="AD" clId="Web-{2FFE8802-F51F-69E2-84D9-809A52F37775}" dt="2023-06-27T18:14:39.388" v="300"/>
          <ac:spMkLst>
            <pc:docMk/>
            <pc:sldMk cId="205615017" sldId="259"/>
            <ac:spMk id="73" creationId="{2D385988-EAAF-4C27-AF8A-2BFBECAF3D4F}"/>
          </ac:spMkLst>
        </pc:spChg>
        <pc:spChg chg="add">
          <ac:chgData name="Rebecca Travers (2128316)" userId="S::2128316@student.uwtsd.ac.uk::e5c53662-b97f-4beb-9183-bd51215688bd" providerId="AD" clId="Web-{2FFE8802-F51F-69E2-84D9-809A52F37775}" dt="2023-06-27T18:14:39.388" v="300"/>
          <ac:spMkLst>
            <pc:docMk/>
            <pc:sldMk cId="205615017" sldId="259"/>
            <ac:spMk id="77" creationId="{B621D332-7329-4994-8836-C429A51B7549}"/>
          </ac:spMkLst>
        </pc:spChg>
        <pc:spChg chg="add">
          <ac:chgData name="Rebecca Travers (2128316)" userId="S::2128316@student.uwtsd.ac.uk::e5c53662-b97f-4beb-9183-bd51215688bd" providerId="AD" clId="Web-{2FFE8802-F51F-69E2-84D9-809A52F37775}" dt="2023-06-27T18:14:39.388" v="300"/>
          <ac:spMkLst>
            <pc:docMk/>
            <pc:sldMk cId="205615017" sldId="259"/>
            <ac:spMk id="79" creationId="{2D20F754-35A9-4508-BE3C-C59996D1437B}"/>
          </ac:spMkLst>
        </pc:spChg>
        <pc:picChg chg="mod">
          <ac:chgData name="Rebecca Travers (2128316)" userId="S::2128316@student.uwtsd.ac.uk::e5c53662-b97f-4beb-9183-bd51215688bd" providerId="AD" clId="Web-{2FFE8802-F51F-69E2-84D9-809A52F37775}" dt="2023-06-27T18:14:39.388" v="300"/>
          <ac:picMkLst>
            <pc:docMk/>
            <pc:sldMk cId="205615017" sldId="259"/>
            <ac:picMk id="5" creationId="{ABE9B737-2C04-FD54-1057-C166098B275C}"/>
          </ac:picMkLst>
        </pc:picChg>
        <pc:cxnChg chg="add">
          <ac:chgData name="Rebecca Travers (2128316)" userId="S::2128316@student.uwtsd.ac.uk::e5c53662-b97f-4beb-9183-bd51215688bd" providerId="AD" clId="Web-{2FFE8802-F51F-69E2-84D9-809A52F37775}" dt="2023-06-27T18:14:39.388" v="300"/>
          <ac:cxnSpMkLst>
            <pc:docMk/>
            <pc:sldMk cId="205615017" sldId="259"/>
            <ac:cxnSpMk id="75" creationId="{43621FD4-D14D-45D5-9A57-9A2DE5EA59C0}"/>
          </ac:cxnSpMkLst>
        </pc:cxnChg>
      </pc:sldChg>
      <pc:sldChg chg="addSp delSp modSp addAnim">
        <pc:chgData name="Rebecca Travers (2128316)" userId="S::2128316@student.uwtsd.ac.uk::e5c53662-b97f-4beb-9183-bd51215688bd" providerId="AD" clId="Web-{2FFE8802-F51F-69E2-84D9-809A52F37775}" dt="2023-06-28T08:58:09.854" v="410" actId="14100"/>
        <pc:sldMkLst>
          <pc:docMk/>
          <pc:sldMk cId="3977032199" sldId="260"/>
        </pc:sldMkLst>
        <pc:spChg chg="mod">
          <ac:chgData name="Rebecca Travers (2128316)" userId="S::2128316@student.uwtsd.ac.uk::e5c53662-b97f-4beb-9183-bd51215688bd" providerId="AD" clId="Web-{2FFE8802-F51F-69E2-84D9-809A52F37775}" dt="2023-06-28T08:57:19.821" v="408"/>
          <ac:spMkLst>
            <pc:docMk/>
            <pc:sldMk cId="3977032199" sldId="260"/>
            <ac:spMk id="2" creationId="{1E3BEF35-FC85-A13D-1CF8-E222F423B51B}"/>
          </ac:spMkLst>
        </pc:spChg>
        <pc:spChg chg="add del mod">
          <ac:chgData name="Rebecca Travers (2128316)" userId="S::2128316@student.uwtsd.ac.uk::e5c53662-b97f-4beb-9183-bd51215688bd" providerId="AD" clId="Web-{2FFE8802-F51F-69E2-84D9-809A52F37775}" dt="2023-06-28T08:57:19.821" v="408"/>
          <ac:spMkLst>
            <pc:docMk/>
            <pc:sldMk cId="3977032199" sldId="260"/>
            <ac:spMk id="4" creationId="{40B04EAB-64FD-4342-DD99-05F60738ACF3}"/>
          </ac:spMkLst>
        </pc:spChg>
        <pc:spChg chg="del">
          <ac:chgData name="Rebecca Travers (2128316)" userId="S::2128316@student.uwtsd.ac.uk::e5c53662-b97f-4beb-9183-bd51215688bd" providerId="AD" clId="Web-{2FFE8802-F51F-69E2-84D9-809A52F37775}" dt="2023-06-27T18:17:42.510" v="304"/>
          <ac:spMkLst>
            <pc:docMk/>
            <pc:sldMk cId="3977032199" sldId="260"/>
            <ac:spMk id="23" creationId="{47942995-B07F-4636-9A06-C6A104B260A8}"/>
          </ac:spMkLst>
        </pc:spChg>
        <pc:spChg chg="del">
          <ac:chgData name="Rebecca Travers (2128316)" userId="S::2128316@student.uwtsd.ac.uk::e5c53662-b97f-4beb-9183-bd51215688bd" providerId="AD" clId="Web-{2FFE8802-F51F-69E2-84D9-809A52F37775}" dt="2023-06-27T18:17:42.510" v="304"/>
          <ac:spMkLst>
            <pc:docMk/>
            <pc:sldMk cId="3977032199" sldId="260"/>
            <ac:spMk id="30" creationId="{B81933D1-5615-42C7-9C0B-4EB7105CCE2D}"/>
          </ac:spMkLst>
        </pc:spChg>
        <pc:spChg chg="del">
          <ac:chgData name="Rebecca Travers (2128316)" userId="S::2128316@student.uwtsd.ac.uk::e5c53662-b97f-4beb-9183-bd51215688bd" providerId="AD" clId="Web-{2FFE8802-F51F-69E2-84D9-809A52F37775}" dt="2023-06-27T18:17:42.510" v="304"/>
          <ac:spMkLst>
            <pc:docMk/>
            <pc:sldMk cId="3977032199" sldId="260"/>
            <ac:spMk id="32" creationId="{19C9EAEA-39D0-4B0E-A0EB-51E7B26740B1}"/>
          </ac:spMkLst>
        </pc:spChg>
        <pc:spChg chg="add del">
          <ac:chgData name="Rebecca Travers (2128316)" userId="S::2128316@student.uwtsd.ac.uk::e5c53662-b97f-4beb-9183-bd51215688bd" providerId="AD" clId="Web-{2FFE8802-F51F-69E2-84D9-809A52F37775}" dt="2023-06-27T19:02:48.652" v="357"/>
          <ac:spMkLst>
            <pc:docMk/>
            <pc:sldMk cId="3977032199" sldId="260"/>
            <ac:spMk id="37" creationId="{201CC55D-ED54-4C5C-95E6-10947BD1103B}"/>
          </ac:spMkLst>
        </pc:spChg>
        <pc:spChg chg="add del">
          <ac:chgData name="Rebecca Travers (2128316)" userId="S::2128316@student.uwtsd.ac.uk::e5c53662-b97f-4beb-9183-bd51215688bd" providerId="AD" clId="Web-{2FFE8802-F51F-69E2-84D9-809A52F37775}" dt="2023-06-27T19:02:48.652" v="357"/>
          <ac:spMkLst>
            <pc:docMk/>
            <pc:sldMk cId="3977032199" sldId="260"/>
            <ac:spMk id="43" creationId="{3873B707-463F-40B0-8227-E8CC6C67EB25}"/>
          </ac:spMkLst>
        </pc:spChg>
        <pc:spChg chg="add del">
          <ac:chgData name="Rebecca Travers (2128316)" userId="S::2128316@student.uwtsd.ac.uk::e5c53662-b97f-4beb-9183-bd51215688bd" providerId="AD" clId="Web-{2FFE8802-F51F-69E2-84D9-809A52F37775}" dt="2023-06-27T19:02:48.652" v="357"/>
          <ac:spMkLst>
            <pc:docMk/>
            <pc:sldMk cId="3977032199" sldId="260"/>
            <ac:spMk id="45" creationId="{C13237C8-E62C-4F0D-A318-BD6FB6C2D138}"/>
          </ac:spMkLst>
        </pc:spChg>
        <pc:spChg chg="add del">
          <ac:chgData name="Rebecca Travers (2128316)" userId="S::2128316@student.uwtsd.ac.uk::e5c53662-b97f-4beb-9183-bd51215688bd" providerId="AD" clId="Web-{2FFE8802-F51F-69E2-84D9-809A52F37775}" dt="2023-06-27T19:02:48.652" v="357"/>
          <ac:spMkLst>
            <pc:docMk/>
            <pc:sldMk cId="3977032199" sldId="260"/>
            <ac:spMk id="47" creationId="{19C9EAEA-39D0-4B0E-A0EB-51E7B26740B1}"/>
          </ac:spMkLst>
        </pc:spChg>
        <pc:spChg chg="add del">
          <ac:chgData name="Rebecca Travers (2128316)" userId="S::2128316@student.uwtsd.ac.uk::e5c53662-b97f-4beb-9183-bd51215688bd" providerId="AD" clId="Web-{2FFE8802-F51F-69E2-84D9-809A52F37775}" dt="2023-06-28T08:57:19.821" v="408"/>
          <ac:spMkLst>
            <pc:docMk/>
            <pc:sldMk cId="3977032199" sldId="260"/>
            <ac:spMk id="54" creationId="{2EB492CD-616E-47F8-933B-5E2D952A0593}"/>
          </ac:spMkLst>
        </pc:spChg>
        <pc:spChg chg="add del">
          <ac:chgData name="Rebecca Travers (2128316)" userId="S::2128316@student.uwtsd.ac.uk::e5c53662-b97f-4beb-9183-bd51215688bd" providerId="AD" clId="Web-{2FFE8802-F51F-69E2-84D9-809A52F37775}" dt="2023-06-28T08:57:19.821" v="408"/>
          <ac:spMkLst>
            <pc:docMk/>
            <pc:sldMk cId="3977032199" sldId="260"/>
            <ac:spMk id="56" creationId="{59383CF9-23B5-4335-9B21-1791C4CF1C75}"/>
          </ac:spMkLst>
        </pc:spChg>
        <pc:spChg chg="add del">
          <ac:chgData name="Rebecca Travers (2128316)" userId="S::2128316@student.uwtsd.ac.uk::e5c53662-b97f-4beb-9183-bd51215688bd" providerId="AD" clId="Web-{2FFE8802-F51F-69E2-84D9-809A52F37775}" dt="2023-06-28T08:57:19.821" v="408"/>
          <ac:spMkLst>
            <pc:docMk/>
            <pc:sldMk cId="3977032199" sldId="260"/>
            <ac:spMk id="58" creationId="{0007FE00-9498-4706-B255-6437B0252C02}"/>
          </ac:spMkLst>
        </pc:spChg>
        <pc:spChg chg="add">
          <ac:chgData name="Rebecca Travers (2128316)" userId="S::2128316@student.uwtsd.ac.uk::e5c53662-b97f-4beb-9183-bd51215688bd" providerId="AD" clId="Web-{2FFE8802-F51F-69E2-84D9-809A52F37775}" dt="2023-06-28T08:57:19.821" v="408"/>
          <ac:spMkLst>
            <pc:docMk/>
            <pc:sldMk cId="3977032199" sldId="260"/>
            <ac:spMk id="65" creationId="{DB304A14-32D0-4873-B914-423ED7B8DAFD}"/>
          </ac:spMkLst>
        </pc:spChg>
        <pc:spChg chg="add">
          <ac:chgData name="Rebecca Travers (2128316)" userId="S::2128316@student.uwtsd.ac.uk::e5c53662-b97f-4beb-9183-bd51215688bd" providerId="AD" clId="Web-{2FFE8802-F51F-69E2-84D9-809A52F37775}" dt="2023-06-28T08:57:19.821" v="408"/>
          <ac:spMkLst>
            <pc:docMk/>
            <pc:sldMk cId="3977032199" sldId="260"/>
            <ac:spMk id="67" creationId="{1D460C86-854F-4FB3-ABC2-E823D8FEB9DB}"/>
          </ac:spMkLst>
        </pc:spChg>
        <pc:spChg chg="add">
          <ac:chgData name="Rebecca Travers (2128316)" userId="S::2128316@student.uwtsd.ac.uk::e5c53662-b97f-4beb-9183-bd51215688bd" providerId="AD" clId="Web-{2FFE8802-F51F-69E2-84D9-809A52F37775}" dt="2023-06-28T08:57:19.821" v="408"/>
          <ac:spMkLst>
            <pc:docMk/>
            <pc:sldMk cId="3977032199" sldId="260"/>
            <ac:spMk id="69" creationId="{BB48116A-278A-4CC5-89D3-9DE8E8FF1245}"/>
          </ac:spMkLst>
        </pc:spChg>
        <pc:grpChg chg="del">
          <ac:chgData name="Rebecca Travers (2128316)" userId="S::2128316@student.uwtsd.ac.uk::e5c53662-b97f-4beb-9183-bd51215688bd" providerId="AD" clId="Web-{2FFE8802-F51F-69E2-84D9-809A52F37775}" dt="2023-06-27T18:17:42.510" v="304"/>
          <ac:grpSpMkLst>
            <pc:docMk/>
            <pc:sldMk cId="3977032199" sldId="260"/>
            <ac:grpSpMk id="25" creationId="{032D8612-31EB-44CF-A1D0-14FD4C705424}"/>
          </ac:grpSpMkLst>
        </pc:grpChg>
        <pc:grpChg chg="add del">
          <ac:chgData name="Rebecca Travers (2128316)" userId="S::2128316@student.uwtsd.ac.uk::e5c53662-b97f-4beb-9183-bd51215688bd" providerId="AD" clId="Web-{2FFE8802-F51F-69E2-84D9-809A52F37775}" dt="2023-06-27T19:02:48.652" v="357"/>
          <ac:grpSpMkLst>
            <pc:docMk/>
            <pc:sldMk cId="3977032199" sldId="260"/>
            <ac:grpSpMk id="39" creationId="{1DE889C7-FAD6-4397-98E2-05D503484459}"/>
          </ac:grpSpMkLst>
        </pc:grpChg>
        <pc:graphicFrameChg chg="add mod">
          <ac:chgData name="Rebecca Travers (2128316)" userId="S::2128316@student.uwtsd.ac.uk::e5c53662-b97f-4beb-9183-bd51215688bd" providerId="AD" clId="Web-{2FFE8802-F51F-69E2-84D9-809A52F37775}" dt="2023-06-28T08:58:09.854" v="410" actId="14100"/>
          <ac:graphicFrameMkLst>
            <pc:docMk/>
            <pc:sldMk cId="3977032199" sldId="260"/>
            <ac:graphicFrameMk id="60" creationId="{98FBE009-73E6-BE2B-B628-9E837C040D39}"/>
          </ac:graphicFrameMkLst>
        </pc:graphicFrameChg>
        <pc:picChg chg="del mod ord">
          <ac:chgData name="Rebecca Travers (2128316)" userId="S::2128316@student.uwtsd.ac.uk::e5c53662-b97f-4beb-9183-bd51215688bd" providerId="AD" clId="Web-{2FFE8802-F51F-69E2-84D9-809A52F37775}" dt="2023-06-27T18:17:53.183" v="307"/>
          <ac:picMkLst>
            <pc:docMk/>
            <pc:sldMk cId="3977032199" sldId="260"/>
            <ac:picMk id="3" creationId="{93D72B01-AC70-16C3-EFA2-5C888774E26A}"/>
          </ac:picMkLst>
        </pc:picChg>
        <pc:picChg chg="add del">
          <ac:chgData name="Rebecca Travers (2128316)" userId="S::2128316@student.uwtsd.ac.uk::e5c53662-b97f-4beb-9183-bd51215688bd" providerId="AD" clId="Web-{2FFE8802-F51F-69E2-84D9-809A52F37775}" dt="2023-06-28T08:57:08.352" v="407"/>
          <ac:picMkLst>
            <pc:docMk/>
            <pc:sldMk cId="3977032199" sldId="260"/>
            <ac:picMk id="51" creationId="{0BA34A23-B6FC-BC43-B36F-5224F4E2FE7A}"/>
          </ac:picMkLst>
        </pc:picChg>
        <pc:picChg chg="add">
          <ac:chgData name="Rebecca Travers (2128316)" userId="S::2128316@student.uwtsd.ac.uk::e5c53662-b97f-4beb-9183-bd51215688bd" providerId="AD" clId="Web-{2FFE8802-F51F-69E2-84D9-809A52F37775}" dt="2023-06-28T08:57:19.821" v="408"/>
          <ac:picMkLst>
            <pc:docMk/>
            <pc:sldMk cId="3977032199" sldId="260"/>
            <ac:picMk id="61" creationId="{F999ED06-99C4-455C-AF60-6F885771D351}"/>
          </ac:picMkLst>
        </pc:picChg>
      </pc:sldChg>
      <pc:sldChg chg="addSp delSp modSp">
        <pc:chgData name="Rebecca Travers (2128316)" userId="S::2128316@student.uwtsd.ac.uk::e5c53662-b97f-4beb-9183-bd51215688bd" providerId="AD" clId="Web-{2FFE8802-F51F-69E2-84D9-809A52F37775}" dt="2023-06-27T18:02:14.129" v="148" actId="1076"/>
        <pc:sldMkLst>
          <pc:docMk/>
          <pc:sldMk cId="1472745492" sldId="261"/>
        </pc:sldMkLst>
        <pc:spChg chg="mod">
          <ac:chgData name="Rebecca Travers (2128316)" userId="S::2128316@student.uwtsd.ac.uk::e5c53662-b97f-4beb-9183-bd51215688bd" providerId="AD" clId="Web-{2FFE8802-F51F-69E2-84D9-809A52F37775}" dt="2023-06-27T18:01:17.125" v="142"/>
          <ac:spMkLst>
            <pc:docMk/>
            <pc:sldMk cId="1472745492" sldId="261"/>
            <ac:spMk id="2" creationId="{CC43D123-F13F-289D-0E27-16E09FB1AEAC}"/>
          </ac:spMkLst>
        </pc:spChg>
        <pc:spChg chg="mod">
          <ac:chgData name="Rebecca Travers (2128316)" userId="S::2128316@student.uwtsd.ac.uk::e5c53662-b97f-4beb-9183-bd51215688bd" providerId="AD" clId="Web-{2FFE8802-F51F-69E2-84D9-809A52F37775}" dt="2023-06-27T18:01:28.642" v="143" actId="14100"/>
          <ac:spMkLst>
            <pc:docMk/>
            <pc:sldMk cId="1472745492" sldId="261"/>
            <ac:spMk id="5" creationId="{4B12FF4C-C673-585C-5ECB-893B77F7E2DF}"/>
          </ac:spMkLst>
        </pc:spChg>
        <pc:spChg chg="del">
          <ac:chgData name="Rebecca Travers (2128316)" userId="S::2128316@student.uwtsd.ac.uk::e5c53662-b97f-4beb-9183-bd51215688bd" providerId="AD" clId="Web-{2FFE8802-F51F-69E2-84D9-809A52F37775}" dt="2023-06-27T18:01:17.125" v="142"/>
          <ac:spMkLst>
            <pc:docMk/>
            <pc:sldMk cId="1472745492" sldId="261"/>
            <ac:spMk id="92" creationId="{F4F2FC05-7D27-410F-BDA9-ADF4831368C7}"/>
          </ac:spMkLst>
        </pc:spChg>
        <pc:spChg chg="del">
          <ac:chgData name="Rebecca Travers (2128316)" userId="S::2128316@student.uwtsd.ac.uk::e5c53662-b97f-4beb-9183-bd51215688bd" providerId="AD" clId="Web-{2FFE8802-F51F-69E2-84D9-809A52F37775}" dt="2023-06-27T18:01:17.125" v="142"/>
          <ac:spMkLst>
            <pc:docMk/>
            <pc:sldMk cId="1472745492" sldId="261"/>
            <ac:spMk id="94" creationId="{9080D120-BD54-46E1-BA37-82F5E8089E90}"/>
          </ac:spMkLst>
        </pc:spChg>
        <pc:spChg chg="del">
          <ac:chgData name="Rebecca Travers (2128316)" userId="S::2128316@student.uwtsd.ac.uk::e5c53662-b97f-4beb-9183-bd51215688bd" providerId="AD" clId="Web-{2FFE8802-F51F-69E2-84D9-809A52F37775}" dt="2023-06-27T18:01:17.125" v="142"/>
          <ac:spMkLst>
            <pc:docMk/>
            <pc:sldMk cId="1472745492" sldId="261"/>
            <ac:spMk id="96" creationId="{81D83946-74FA-498A-AC80-9926F041B5C5}"/>
          </ac:spMkLst>
        </pc:spChg>
        <pc:spChg chg="del">
          <ac:chgData name="Rebecca Travers (2128316)" userId="S::2128316@student.uwtsd.ac.uk::e5c53662-b97f-4beb-9183-bd51215688bd" providerId="AD" clId="Web-{2FFE8802-F51F-69E2-84D9-809A52F37775}" dt="2023-06-27T18:01:17.125" v="142"/>
          <ac:spMkLst>
            <pc:docMk/>
            <pc:sldMk cId="1472745492" sldId="261"/>
            <ac:spMk id="98" creationId="{5060D983-8B52-443A-8183-2A1DE05618B5}"/>
          </ac:spMkLst>
        </pc:spChg>
        <pc:spChg chg="add">
          <ac:chgData name="Rebecca Travers (2128316)" userId="S::2128316@student.uwtsd.ac.uk::e5c53662-b97f-4beb-9183-bd51215688bd" providerId="AD" clId="Web-{2FFE8802-F51F-69E2-84D9-809A52F37775}" dt="2023-06-27T18:01:17.125" v="142"/>
          <ac:spMkLst>
            <pc:docMk/>
            <pc:sldMk cId="1472745492" sldId="261"/>
            <ac:spMk id="103" creationId="{352BEC0E-22F8-46D0-9632-375DB541B06C}"/>
          </ac:spMkLst>
        </pc:spChg>
        <pc:spChg chg="add">
          <ac:chgData name="Rebecca Travers (2128316)" userId="S::2128316@student.uwtsd.ac.uk::e5c53662-b97f-4beb-9183-bd51215688bd" providerId="AD" clId="Web-{2FFE8802-F51F-69E2-84D9-809A52F37775}" dt="2023-06-27T18:01:17.125" v="142"/>
          <ac:spMkLst>
            <pc:docMk/>
            <pc:sldMk cId="1472745492" sldId="261"/>
            <ac:spMk id="105" creationId="{3FCFB1DE-0B7E-48CC-BA90-B2AB0889F9D6}"/>
          </ac:spMkLst>
        </pc:spChg>
        <pc:picChg chg="mod ord">
          <ac:chgData name="Rebecca Travers (2128316)" userId="S::2128316@student.uwtsd.ac.uk::e5c53662-b97f-4beb-9183-bd51215688bd" providerId="AD" clId="Web-{2FFE8802-F51F-69E2-84D9-809A52F37775}" dt="2023-06-27T18:02:14.129" v="148" actId="1076"/>
          <ac:picMkLst>
            <pc:docMk/>
            <pc:sldMk cId="1472745492" sldId="261"/>
            <ac:picMk id="3" creationId="{17FD4D0B-2FAD-A65E-3E6C-DDE7D40E50AB}"/>
          </ac:picMkLst>
        </pc:picChg>
        <pc:picChg chg="mod">
          <ac:chgData name="Rebecca Travers (2128316)" userId="S::2128316@student.uwtsd.ac.uk::e5c53662-b97f-4beb-9183-bd51215688bd" providerId="AD" clId="Web-{2FFE8802-F51F-69E2-84D9-809A52F37775}" dt="2023-06-27T18:01:49.893" v="146" actId="14100"/>
          <ac:picMkLst>
            <pc:docMk/>
            <pc:sldMk cId="1472745492" sldId="261"/>
            <ac:picMk id="4" creationId="{C1FA6859-7553-E33E-8BE7-E0469BA7F0BA}"/>
          </ac:picMkLst>
        </pc:picChg>
      </pc:sldChg>
      <pc:sldChg chg="addSp delSp modSp">
        <pc:chgData name="Rebecca Travers (2128316)" userId="S::2128316@student.uwtsd.ac.uk::e5c53662-b97f-4beb-9183-bd51215688bd" providerId="AD" clId="Web-{2FFE8802-F51F-69E2-84D9-809A52F37775}" dt="2023-06-27T18:14:21.793" v="299"/>
        <pc:sldMkLst>
          <pc:docMk/>
          <pc:sldMk cId="3600701440" sldId="263"/>
        </pc:sldMkLst>
        <pc:spChg chg="mod">
          <ac:chgData name="Rebecca Travers (2128316)" userId="S::2128316@student.uwtsd.ac.uk::e5c53662-b97f-4beb-9183-bd51215688bd" providerId="AD" clId="Web-{2FFE8802-F51F-69E2-84D9-809A52F37775}" dt="2023-06-27T18:14:21.793" v="299"/>
          <ac:spMkLst>
            <pc:docMk/>
            <pc:sldMk cId="3600701440" sldId="263"/>
            <ac:spMk id="2" creationId="{39A49F23-868B-8E0A-00F2-246C43553B19}"/>
          </ac:spMkLst>
        </pc:spChg>
        <pc:spChg chg="mod">
          <ac:chgData name="Rebecca Travers (2128316)" userId="S::2128316@student.uwtsd.ac.uk::e5c53662-b97f-4beb-9183-bd51215688bd" providerId="AD" clId="Web-{2FFE8802-F51F-69E2-84D9-809A52F37775}" dt="2023-06-27T18:14:21.793" v="299"/>
          <ac:spMkLst>
            <pc:docMk/>
            <pc:sldMk cId="3600701440" sldId="263"/>
            <ac:spMk id="5" creationId="{E4020143-2176-A93A-CB50-3A2FDF95244B}"/>
          </ac:spMkLst>
        </pc:spChg>
        <pc:spChg chg="del">
          <ac:chgData name="Rebecca Travers (2128316)" userId="S::2128316@student.uwtsd.ac.uk::e5c53662-b97f-4beb-9183-bd51215688bd" providerId="AD" clId="Web-{2FFE8802-F51F-69E2-84D9-809A52F37775}" dt="2023-06-27T17:58:51.146" v="138"/>
          <ac:spMkLst>
            <pc:docMk/>
            <pc:sldMk cId="3600701440" sldId="263"/>
            <ac:spMk id="109" creationId="{D009D6D5-DAC2-4A8B-A17A-E206B9012D09}"/>
          </ac:spMkLst>
        </pc:spChg>
        <pc:spChg chg="add del">
          <ac:chgData name="Rebecca Travers (2128316)" userId="S::2128316@student.uwtsd.ac.uk::e5c53662-b97f-4beb-9183-bd51215688bd" providerId="AD" clId="Web-{2FFE8802-F51F-69E2-84D9-809A52F37775}" dt="2023-06-27T18:14:21.793" v="299"/>
          <ac:spMkLst>
            <pc:docMk/>
            <pc:sldMk cId="3600701440" sldId="263"/>
            <ac:spMk id="114" creationId="{F13C74B1-5B17-4795-BED0-7140497B445A}"/>
          </ac:spMkLst>
        </pc:spChg>
        <pc:spChg chg="add del">
          <ac:chgData name="Rebecca Travers (2128316)" userId="S::2128316@student.uwtsd.ac.uk::e5c53662-b97f-4beb-9183-bd51215688bd" providerId="AD" clId="Web-{2FFE8802-F51F-69E2-84D9-809A52F37775}" dt="2023-06-27T18:14:21.793" v="299"/>
          <ac:spMkLst>
            <pc:docMk/>
            <pc:sldMk cId="3600701440" sldId="263"/>
            <ac:spMk id="116" creationId="{D4974D33-8DC5-464E-8C6D-BE58F0669C17}"/>
          </ac:spMkLst>
        </pc:spChg>
        <pc:spChg chg="add">
          <ac:chgData name="Rebecca Travers (2128316)" userId="S::2128316@student.uwtsd.ac.uk::e5c53662-b97f-4beb-9183-bd51215688bd" providerId="AD" clId="Web-{2FFE8802-F51F-69E2-84D9-809A52F37775}" dt="2023-06-27T18:14:21.793" v="299"/>
          <ac:spMkLst>
            <pc:docMk/>
            <pc:sldMk cId="3600701440" sldId="263"/>
            <ac:spMk id="121" creationId="{6A84B152-3496-4C52-AF08-97AFFC09DD2C}"/>
          </ac:spMkLst>
        </pc:spChg>
        <pc:spChg chg="add">
          <ac:chgData name="Rebecca Travers (2128316)" userId="S::2128316@student.uwtsd.ac.uk::e5c53662-b97f-4beb-9183-bd51215688bd" providerId="AD" clId="Web-{2FFE8802-F51F-69E2-84D9-809A52F37775}" dt="2023-06-27T18:14:21.793" v="299"/>
          <ac:spMkLst>
            <pc:docMk/>
            <pc:sldMk cId="3600701440" sldId="263"/>
            <ac:spMk id="123" creationId="{6B2ADB95-0FA3-4BD7-A8AC-89D014A83E5B}"/>
          </ac:spMkLst>
        </pc:spChg>
        <pc:spChg chg="add">
          <ac:chgData name="Rebecca Travers (2128316)" userId="S::2128316@student.uwtsd.ac.uk::e5c53662-b97f-4beb-9183-bd51215688bd" providerId="AD" clId="Web-{2FFE8802-F51F-69E2-84D9-809A52F37775}" dt="2023-06-27T18:14:21.793" v="299"/>
          <ac:spMkLst>
            <pc:docMk/>
            <pc:sldMk cId="3600701440" sldId="263"/>
            <ac:spMk id="125" creationId="{C924DBCE-E731-4B22-8181-A39C1D86276C}"/>
          </ac:spMkLst>
        </pc:spChg>
        <pc:spChg chg="add">
          <ac:chgData name="Rebecca Travers (2128316)" userId="S::2128316@student.uwtsd.ac.uk::e5c53662-b97f-4beb-9183-bd51215688bd" providerId="AD" clId="Web-{2FFE8802-F51F-69E2-84D9-809A52F37775}" dt="2023-06-27T18:14:21.793" v="299"/>
          <ac:spMkLst>
            <pc:docMk/>
            <pc:sldMk cId="3600701440" sldId="263"/>
            <ac:spMk id="127" creationId="{4CBF9756-6AC8-4C65-84DF-56FBFFA1D873}"/>
          </ac:spMkLst>
        </pc:spChg>
        <pc:spChg chg="add">
          <ac:chgData name="Rebecca Travers (2128316)" userId="S::2128316@student.uwtsd.ac.uk::e5c53662-b97f-4beb-9183-bd51215688bd" providerId="AD" clId="Web-{2FFE8802-F51F-69E2-84D9-809A52F37775}" dt="2023-06-27T18:14:21.793" v="299"/>
          <ac:spMkLst>
            <pc:docMk/>
            <pc:sldMk cId="3600701440" sldId="263"/>
            <ac:spMk id="129" creationId="{2D385988-EAAF-4C27-AF8A-2BFBECAF3D4F}"/>
          </ac:spMkLst>
        </pc:spChg>
        <pc:spChg chg="add">
          <ac:chgData name="Rebecca Travers (2128316)" userId="S::2128316@student.uwtsd.ac.uk::e5c53662-b97f-4beb-9183-bd51215688bd" providerId="AD" clId="Web-{2FFE8802-F51F-69E2-84D9-809A52F37775}" dt="2023-06-27T18:14:21.793" v="299"/>
          <ac:spMkLst>
            <pc:docMk/>
            <pc:sldMk cId="3600701440" sldId="263"/>
            <ac:spMk id="133" creationId="{B621D332-7329-4994-8836-C429A51B7549}"/>
          </ac:spMkLst>
        </pc:spChg>
        <pc:spChg chg="add">
          <ac:chgData name="Rebecca Travers (2128316)" userId="S::2128316@student.uwtsd.ac.uk::e5c53662-b97f-4beb-9183-bd51215688bd" providerId="AD" clId="Web-{2FFE8802-F51F-69E2-84D9-809A52F37775}" dt="2023-06-27T18:14:21.793" v="299"/>
          <ac:spMkLst>
            <pc:docMk/>
            <pc:sldMk cId="3600701440" sldId="263"/>
            <ac:spMk id="135" creationId="{2D20F754-35A9-4508-BE3C-C59996D1437B}"/>
          </ac:spMkLst>
        </pc:spChg>
        <pc:picChg chg="mod">
          <ac:chgData name="Rebecca Travers (2128316)" userId="S::2128316@student.uwtsd.ac.uk::e5c53662-b97f-4beb-9183-bd51215688bd" providerId="AD" clId="Web-{2FFE8802-F51F-69E2-84D9-809A52F37775}" dt="2023-06-27T18:14:21.793" v="299"/>
          <ac:picMkLst>
            <pc:docMk/>
            <pc:sldMk cId="3600701440" sldId="263"/>
            <ac:picMk id="4" creationId="{41E3EF7B-C8C5-6048-61DA-179855EC08F8}"/>
          </ac:picMkLst>
        </pc:picChg>
        <pc:cxnChg chg="add">
          <ac:chgData name="Rebecca Travers (2128316)" userId="S::2128316@student.uwtsd.ac.uk::e5c53662-b97f-4beb-9183-bd51215688bd" providerId="AD" clId="Web-{2FFE8802-F51F-69E2-84D9-809A52F37775}" dt="2023-06-27T18:14:21.793" v="299"/>
          <ac:cxnSpMkLst>
            <pc:docMk/>
            <pc:sldMk cId="3600701440" sldId="263"/>
            <ac:cxnSpMk id="131" creationId="{43621FD4-D14D-45D5-9A57-9A2DE5EA59C0}"/>
          </ac:cxnSpMkLst>
        </pc:cxnChg>
      </pc:sldChg>
      <pc:sldChg chg="addSp modSp mod ord setBg">
        <pc:chgData name="Rebecca Travers (2128316)" userId="S::2128316@student.uwtsd.ac.uk::e5c53662-b97f-4beb-9183-bd51215688bd" providerId="AD" clId="Web-{2FFE8802-F51F-69E2-84D9-809A52F37775}" dt="2023-06-28T08:51:03.825" v="377"/>
        <pc:sldMkLst>
          <pc:docMk/>
          <pc:sldMk cId="464958986" sldId="264"/>
        </pc:sldMkLst>
        <pc:spChg chg="mod">
          <ac:chgData name="Rebecca Travers (2128316)" userId="S::2128316@student.uwtsd.ac.uk::e5c53662-b97f-4beb-9183-bd51215688bd" providerId="AD" clId="Web-{2FFE8802-F51F-69E2-84D9-809A52F37775}" dt="2023-06-28T08:51:03.825" v="377"/>
          <ac:spMkLst>
            <pc:docMk/>
            <pc:sldMk cId="464958986" sldId="264"/>
            <ac:spMk id="2" creationId="{1A99FE47-D928-8AC2-0A6A-35FEEAA0962C}"/>
          </ac:spMkLst>
        </pc:spChg>
        <pc:spChg chg="mod">
          <ac:chgData name="Rebecca Travers (2128316)" userId="S::2128316@student.uwtsd.ac.uk::e5c53662-b97f-4beb-9183-bd51215688bd" providerId="AD" clId="Web-{2FFE8802-F51F-69E2-84D9-809A52F37775}" dt="2023-06-28T08:51:03.825" v="377"/>
          <ac:spMkLst>
            <pc:docMk/>
            <pc:sldMk cId="464958986" sldId="264"/>
            <ac:spMk id="3" creationId="{42537C9A-F9E1-2393-A845-5C3D93B78DD8}"/>
          </ac:spMkLst>
        </pc:spChg>
        <pc:spChg chg="add">
          <ac:chgData name="Rebecca Travers (2128316)" userId="S::2128316@student.uwtsd.ac.uk::e5c53662-b97f-4beb-9183-bd51215688bd" providerId="AD" clId="Web-{2FFE8802-F51F-69E2-84D9-809A52F37775}" dt="2023-06-28T08:51:03.825" v="377"/>
          <ac:spMkLst>
            <pc:docMk/>
            <pc:sldMk cId="464958986" sldId="264"/>
            <ac:spMk id="8" creationId="{F837543A-6020-4505-A233-C9DB4BF74011}"/>
          </ac:spMkLst>
        </pc:spChg>
        <pc:spChg chg="add">
          <ac:chgData name="Rebecca Travers (2128316)" userId="S::2128316@student.uwtsd.ac.uk::e5c53662-b97f-4beb-9183-bd51215688bd" providerId="AD" clId="Web-{2FFE8802-F51F-69E2-84D9-809A52F37775}" dt="2023-06-28T08:51:03.825" v="377"/>
          <ac:spMkLst>
            <pc:docMk/>
            <pc:sldMk cId="464958986" sldId="264"/>
            <ac:spMk id="10" creationId="{35B16301-FB18-48BA-A6DD-C37CAF6F9A18}"/>
          </ac:spMkLst>
        </pc:spChg>
        <pc:spChg chg="add">
          <ac:chgData name="Rebecca Travers (2128316)" userId="S::2128316@student.uwtsd.ac.uk::e5c53662-b97f-4beb-9183-bd51215688bd" providerId="AD" clId="Web-{2FFE8802-F51F-69E2-84D9-809A52F37775}" dt="2023-06-28T08:51:03.825" v="377"/>
          <ac:spMkLst>
            <pc:docMk/>
            <pc:sldMk cId="464958986" sldId="264"/>
            <ac:spMk id="12" creationId="{C3C0D90E-074A-4F52-9B11-B52BEF4BCBE5}"/>
          </ac:spMkLst>
        </pc:spChg>
        <pc:spChg chg="add">
          <ac:chgData name="Rebecca Travers (2128316)" userId="S::2128316@student.uwtsd.ac.uk::e5c53662-b97f-4beb-9183-bd51215688bd" providerId="AD" clId="Web-{2FFE8802-F51F-69E2-84D9-809A52F37775}" dt="2023-06-28T08:51:03.825" v="377"/>
          <ac:spMkLst>
            <pc:docMk/>
            <pc:sldMk cId="464958986" sldId="264"/>
            <ac:spMk id="14" creationId="{CABBD4C1-E6F8-46F6-8152-A8A97490BF4D}"/>
          </ac:spMkLst>
        </pc:spChg>
        <pc:spChg chg="add">
          <ac:chgData name="Rebecca Travers (2128316)" userId="S::2128316@student.uwtsd.ac.uk::e5c53662-b97f-4beb-9183-bd51215688bd" providerId="AD" clId="Web-{2FFE8802-F51F-69E2-84D9-809A52F37775}" dt="2023-06-28T08:51:03.825" v="377"/>
          <ac:spMkLst>
            <pc:docMk/>
            <pc:sldMk cId="464958986" sldId="264"/>
            <ac:spMk id="16" creationId="{83BA5EF5-1FE9-4BF9-83BB-269BCDDF6156}"/>
          </ac:spMkLst>
        </pc:spChg>
        <pc:spChg chg="add">
          <ac:chgData name="Rebecca Travers (2128316)" userId="S::2128316@student.uwtsd.ac.uk::e5c53662-b97f-4beb-9183-bd51215688bd" providerId="AD" clId="Web-{2FFE8802-F51F-69E2-84D9-809A52F37775}" dt="2023-06-28T08:51:03.825" v="377"/>
          <ac:spMkLst>
            <pc:docMk/>
            <pc:sldMk cId="464958986" sldId="264"/>
            <ac:spMk id="20" creationId="{88853921-7BC9-4BDE-ACAB-133C683C82D6}"/>
          </ac:spMkLst>
        </pc:spChg>
        <pc:spChg chg="add">
          <ac:chgData name="Rebecca Travers (2128316)" userId="S::2128316@student.uwtsd.ac.uk::e5c53662-b97f-4beb-9183-bd51215688bd" providerId="AD" clId="Web-{2FFE8802-F51F-69E2-84D9-809A52F37775}" dt="2023-06-28T08:51:03.825" v="377"/>
          <ac:spMkLst>
            <pc:docMk/>
            <pc:sldMk cId="464958986" sldId="264"/>
            <ac:spMk id="22" creationId="{09192968-3AE7-4470-A61C-97294BB92731}"/>
          </ac:spMkLst>
        </pc:spChg>
        <pc:spChg chg="add">
          <ac:chgData name="Rebecca Travers (2128316)" userId="S::2128316@student.uwtsd.ac.uk::e5c53662-b97f-4beb-9183-bd51215688bd" providerId="AD" clId="Web-{2FFE8802-F51F-69E2-84D9-809A52F37775}" dt="2023-06-28T08:51:03.825" v="377"/>
          <ac:spMkLst>
            <pc:docMk/>
            <pc:sldMk cId="464958986" sldId="264"/>
            <ac:spMk id="24" creationId="{3AB72E55-43E4-4356-BFE8-E2102CB0B505}"/>
          </ac:spMkLst>
        </pc:spChg>
        <pc:cxnChg chg="add">
          <ac:chgData name="Rebecca Travers (2128316)" userId="S::2128316@student.uwtsd.ac.uk::e5c53662-b97f-4beb-9183-bd51215688bd" providerId="AD" clId="Web-{2FFE8802-F51F-69E2-84D9-809A52F37775}" dt="2023-06-28T08:51:03.825" v="377"/>
          <ac:cxnSpMkLst>
            <pc:docMk/>
            <pc:sldMk cId="464958986" sldId="264"/>
            <ac:cxnSpMk id="18" creationId="{4B3BCACB-5880-460B-9606-8C433A9AF99D}"/>
          </ac:cxnSpMkLst>
        </pc:cxnChg>
      </pc:sldChg>
      <pc:sldChg chg="addSp delSp modSp">
        <pc:chgData name="Rebecca Travers (2128316)" userId="S::2128316@student.uwtsd.ac.uk::e5c53662-b97f-4beb-9183-bd51215688bd" providerId="AD" clId="Web-{2FFE8802-F51F-69E2-84D9-809A52F37775}" dt="2023-06-28T08:55:17.551" v="393"/>
        <pc:sldMkLst>
          <pc:docMk/>
          <pc:sldMk cId="2696596981" sldId="266"/>
        </pc:sldMkLst>
        <pc:spChg chg="mod">
          <ac:chgData name="Rebecca Travers (2128316)" userId="S::2128316@student.uwtsd.ac.uk::e5c53662-b97f-4beb-9183-bd51215688bd" providerId="AD" clId="Web-{2FFE8802-F51F-69E2-84D9-809A52F37775}" dt="2023-06-28T08:55:17.551" v="393"/>
          <ac:spMkLst>
            <pc:docMk/>
            <pc:sldMk cId="2696596981" sldId="266"/>
            <ac:spMk id="2" creationId="{5E538EC4-960C-AC99-E9EB-86CCEFB8D096}"/>
          </ac:spMkLst>
        </pc:spChg>
        <pc:spChg chg="mod">
          <ac:chgData name="Rebecca Travers (2128316)" userId="S::2128316@student.uwtsd.ac.uk::e5c53662-b97f-4beb-9183-bd51215688bd" providerId="AD" clId="Web-{2FFE8802-F51F-69E2-84D9-809A52F37775}" dt="2023-06-28T08:55:17.551" v="393"/>
          <ac:spMkLst>
            <pc:docMk/>
            <pc:sldMk cId="2696596981" sldId="266"/>
            <ac:spMk id="3" creationId="{4003DEBD-4892-F7B9-CD2C-B3A886D63AD5}"/>
          </ac:spMkLst>
        </pc:spChg>
        <pc:spChg chg="add del">
          <ac:chgData name="Rebecca Travers (2128316)" userId="S::2128316@student.uwtsd.ac.uk::e5c53662-b97f-4beb-9183-bd51215688bd" providerId="AD" clId="Web-{2FFE8802-F51F-69E2-84D9-809A52F37775}" dt="2023-06-28T08:55:17.551" v="393"/>
          <ac:spMkLst>
            <pc:docMk/>
            <pc:sldMk cId="2696596981" sldId="266"/>
            <ac:spMk id="41" creationId="{907EF6B7-1338-4443-8C46-6A318D952DFD}"/>
          </ac:spMkLst>
        </pc:spChg>
        <pc:spChg chg="add del">
          <ac:chgData name="Rebecca Travers (2128316)" userId="S::2128316@student.uwtsd.ac.uk::e5c53662-b97f-4beb-9183-bd51215688bd" providerId="AD" clId="Web-{2FFE8802-F51F-69E2-84D9-809A52F37775}" dt="2023-06-28T08:55:17.551" v="393"/>
          <ac:spMkLst>
            <pc:docMk/>
            <pc:sldMk cId="2696596981" sldId="266"/>
            <ac:spMk id="43" creationId="{DAAE4CDD-124C-4DCF-9584-B6033B545DD5}"/>
          </ac:spMkLst>
        </pc:spChg>
        <pc:spChg chg="add del">
          <ac:chgData name="Rebecca Travers (2128316)" userId="S::2128316@student.uwtsd.ac.uk::e5c53662-b97f-4beb-9183-bd51215688bd" providerId="AD" clId="Web-{2FFE8802-F51F-69E2-84D9-809A52F37775}" dt="2023-06-28T08:55:17.551" v="393"/>
          <ac:spMkLst>
            <pc:docMk/>
            <pc:sldMk cId="2696596981" sldId="266"/>
            <ac:spMk id="45" creationId="{081E4A58-353D-44AE-B2FC-2A74E2E400F7}"/>
          </ac:spMkLst>
        </pc:spChg>
        <pc:spChg chg="add del">
          <ac:chgData name="Rebecca Travers (2128316)" userId="S::2128316@student.uwtsd.ac.uk::e5c53662-b97f-4beb-9183-bd51215688bd" providerId="AD" clId="Web-{2FFE8802-F51F-69E2-84D9-809A52F37775}" dt="2023-06-28T08:55:17.536" v="392"/>
          <ac:spMkLst>
            <pc:docMk/>
            <pc:sldMk cId="2696596981" sldId="266"/>
            <ac:spMk id="50" creationId="{DBF61EA3-B236-439E-9C0B-340980D56BEE}"/>
          </ac:spMkLst>
        </pc:spChg>
        <pc:spChg chg="add">
          <ac:chgData name="Rebecca Travers (2128316)" userId="S::2128316@student.uwtsd.ac.uk::e5c53662-b97f-4beb-9183-bd51215688bd" providerId="AD" clId="Web-{2FFE8802-F51F-69E2-84D9-809A52F37775}" dt="2023-06-28T08:55:17.551" v="393"/>
          <ac:spMkLst>
            <pc:docMk/>
            <pc:sldMk cId="2696596981" sldId="266"/>
            <ac:spMk id="51" creationId="{5D13CC36-B950-4F02-9BAF-9A7EB267398C}"/>
          </ac:spMkLst>
        </pc:spChg>
        <pc:spChg chg="add">
          <ac:chgData name="Rebecca Travers (2128316)" userId="S::2128316@student.uwtsd.ac.uk::e5c53662-b97f-4beb-9183-bd51215688bd" providerId="AD" clId="Web-{2FFE8802-F51F-69E2-84D9-809A52F37775}" dt="2023-06-28T08:55:17.551" v="393"/>
          <ac:spMkLst>
            <pc:docMk/>
            <pc:sldMk cId="2696596981" sldId="266"/>
            <ac:spMk id="53" creationId="{D1BDED99-B35B-4FEE-A274-8E8DB6FEEECF}"/>
          </ac:spMkLst>
        </pc:spChg>
        <pc:spChg chg="add del">
          <ac:chgData name="Rebecca Travers (2128316)" userId="S::2128316@student.uwtsd.ac.uk::e5c53662-b97f-4beb-9183-bd51215688bd" providerId="AD" clId="Web-{2FFE8802-F51F-69E2-84D9-809A52F37775}" dt="2023-06-28T08:55:17.536" v="392"/>
          <ac:spMkLst>
            <pc:docMk/>
            <pc:sldMk cId="2696596981" sldId="266"/>
            <ac:spMk id="56" creationId="{E659831F-0D9A-4C63-9EBB-8435B85A440F}"/>
          </ac:spMkLst>
        </pc:spChg>
        <pc:grpChg chg="add del">
          <ac:chgData name="Rebecca Travers (2128316)" userId="S::2128316@student.uwtsd.ac.uk::e5c53662-b97f-4beb-9183-bd51215688bd" providerId="AD" clId="Web-{2FFE8802-F51F-69E2-84D9-809A52F37775}" dt="2023-06-28T08:55:17.536" v="392"/>
          <ac:grpSpMkLst>
            <pc:docMk/>
            <pc:sldMk cId="2696596981" sldId="266"/>
            <ac:grpSpMk id="52" creationId="{28FAF094-D087-493F-8DF9-A486C2D6BBAA}"/>
          </ac:grpSpMkLst>
        </pc:grpChg>
        <pc:picChg chg="add">
          <ac:chgData name="Rebecca Travers (2128316)" userId="S::2128316@student.uwtsd.ac.uk::e5c53662-b97f-4beb-9183-bd51215688bd" providerId="AD" clId="Web-{2FFE8802-F51F-69E2-84D9-809A52F37775}" dt="2023-06-28T08:55:17.551" v="393"/>
          <ac:picMkLst>
            <pc:docMk/>
            <pc:sldMk cId="2696596981" sldId="266"/>
            <ac:picMk id="47" creationId="{26674701-F17A-BDDF-3C1C-C73A3A2CF38F}"/>
          </ac:picMkLst>
        </pc:picChg>
      </pc:sldChg>
    </pc:docChg>
  </pc:docChgLst>
  <pc:docChgLst>
    <pc:chgData name="Rebecca Travers (2128316)" userId="S::2128316@student.uwtsd.ac.uk::e5c53662-b97f-4beb-9183-bd51215688bd" providerId="AD" clId="Web-{0CA3F76A-E1DB-2556-F5C7-D795DFB09959}"/>
    <pc:docChg chg="modSld">
      <pc:chgData name="Rebecca Travers (2128316)" userId="S::2128316@student.uwtsd.ac.uk::e5c53662-b97f-4beb-9183-bd51215688bd" providerId="AD" clId="Web-{0CA3F76A-E1DB-2556-F5C7-D795DFB09959}" dt="2023-06-29T12:03:52.433" v="96"/>
      <pc:docMkLst>
        <pc:docMk/>
      </pc:docMkLst>
      <pc:sldChg chg="addSp modSp">
        <pc:chgData name="Rebecca Travers (2128316)" userId="S::2128316@student.uwtsd.ac.uk::e5c53662-b97f-4beb-9183-bd51215688bd" providerId="AD" clId="Web-{0CA3F76A-E1DB-2556-F5C7-D795DFB09959}" dt="2023-06-29T12:03:52.433" v="96"/>
        <pc:sldMkLst>
          <pc:docMk/>
          <pc:sldMk cId="3977032199" sldId="260"/>
        </pc:sldMkLst>
        <pc:picChg chg="add mod">
          <ac:chgData name="Rebecca Travers (2128316)" userId="S::2128316@student.uwtsd.ac.uk::e5c53662-b97f-4beb-9183-bd51215688bd" providerId="AD" clId="Web-{0CA3F76A-E1DB-2556-F5C7-D795DFB09959}" dt="2023-06-29T12:03:52.433" v="96"/>
          <ac:picMkLst>
            <pc:docMk/>
            <pc:sldMk cId="3977032199" sldId="260"/>
            <ac:picMk id="10" creationId="{3B7CD44A-417A-A0EA-6828-E0A0D33B59F3}"/>
          </ac:picMkLst>
        </pc:picChg>
      </pc:sldChg>
      <pc:sldChg chg="modSp">
        <pc:chgData name="Rebecca Travers (2128316)" userId="S::2128316@student.uwtsd.ac.uk::e5c53662-b97f-4beb-9183-bd51215688bd" providerId="AD" clId="Web-{0CA3F76A-E1DB-2556-F5C7-D795DFB09959}" dt="2023-06-29T09:18:24.193" v="73" actId="20577"/>
        <pc:sldMkLst>
          <pc:docMk/>
          <pc:sldMk cId="1472745492" sldId="261"/>
        </pc:sldMkLst>
        <pc:spChg chg="mod">
          <ac:chgData name="Rebecca Travers (2128316)" userId="S::2128316@student.uwtsd.ac.uk::e5c53662-b97f-4beb-9183-bd51215688bd" providerId="AD" clId="Web-{0CA3F76A-E1DB-2556-F5C7-D795DFB09959}" dt="2023-06-29T06:28:03.853" v="26" actId="20577"/>
          <ac:spMkLst>
            <pc:docMk/>
            <pc:sldMk cId="1472745492" sldId="261"/>
            <ac:spMk id="2" creationId="{CC43D123-F13F-289D-0E27-16E09FB1AEAC}"/>
          </ac:spMkLst>
        </pc:spChg>
        <pc:spChg chg="mod">
          <ac:chgData name="Rebecca Travers (2128316)" userId="S::2128316@student.uwtsd.ac.uk::e5c53662-b97f-4beb-9183-bd51215688bd" providerId="AD" clId="Web-{0CA3F76A-E1DB-2556-F5C7-D795DFB09959}" dt="2023-06-29T09:18:24.193" v="73" actId="20577"/>
          <ac:spMkLst>
            <pc:docMk/>
            <pc:sldMk cId="1472745492" sldId="261"/>
            <ac:spMk id="5" creationId="{4B12FF4C-C673-585C-5ECB-893B77F7E2DF}"/>
          </ac:spMkLst>
        </pc:spChg>
      </pc:sldChg>
      <pc:sldChg chg="modSp">
        <pc:chgData name="Rebecca Travers (2128316)" userId="S::2128316@student.uwtsd.ac.uk::e5c53662-b97f-4beb-9183-bd51215688bd" providerId="AD" clId="Web-{0CA3F76A-E1DB-2556-F5C7-D795DFB09959}" dt="2023-06-29T12:00:35.005" v="95" actId="20577"/>
        <pc:sldMkLst>
          <pc:docMk/>
          <pc:sldMk cId="2409693172" sldId="262"/>
        </pc:sldMkLst>
        <pc:spChg chg="mod">
          <ac:chgData name="Rebecca Travers (2128316)" userId="S::2128316@student.uwtsd.ac.uk::e5c53662-b97f-4beb-9183-bd51215688bd" providerId="AD" clId="Web-{0CA3F76A-E1DB-2556-F5C7-D795DFB09959}" dt="2023-06-29T11:57:05.390" v="92" actId="20577"/>
          <ac:spMkLst>
            <pc:docMk/>
            <pc:sldMk cId="2409693172" sldId="262"/>
            <ac:spMk id="2" creationId="{E54536B8-AC0A-8049-C8E5-61CCA36876C5}"/>
          </ac:spMkLst>
        </pc:spChg>
        <pc:spChg chg="mod">
          <ac:chgData name="Rebecca Travers (2128316)" userId="S::2128316@student.uwtsd.ac.uk::e5c53662-b97f-4beb-9183-bd51215688bd" providerId="AD" clId="Web-{0CA3F76A-E1DB-2556-F5C7-D795DFB09959}" dt="2023-06-29T12:00:35.005" v="95" actId="20577"/>
          <ac:spMkLst>
            <pc:docMk/>
            <pc:sldMk cId="2409693172" sldId="262"/>
            <ac:spMk id="7" creationId="{0CEEDD4F-8F2A-04EC-5FC5-384A2EF79891}"/>
          </ac:spMkLst>
        </pc:spChg>
      </pc:sldChg>
      <pc:sldChg chg="addSp delSp modSp">
        <pc:chgData name="Rebecca Travers (2128316)" userId="S::2128316@student.uwtsd.ac.uk::e5c53662-b97f-4beb-9183-bd51215688bd" providerId="AD" clId="Web-{0CA3F76A-E1DB-2556-F5C7-D795DFB09959}" dt="2023-06-28T20:14:00.810" v="16" actId="1076"/>
        <pc:sldMkLst>
          <pc:docMk/>
          <pc:sldMk cId="464958986" sldId="264"/>
        </pc:sldMkLst>
        <pc:spChg chg="del">
          <ac:chgData name="Rebecca Travers (2128316)" userId="S::2128316@student.uwtsd.ac.uk::e5c53662-b97f-4beb-9183-bd51215688bd" providerId="AD" clId="Web-{0CA3F76A-E1DB-2556-F5C7-D795DFB09959}" dt="2023-06-28T20:12:59.259" v="9"/>
          <ac:spMkLst>
            <pc:docMk/>
            <pc:sldMk cId="464958986" sldId="264"/>
            <ac:spMk id="2" creationId="{1A99FE47-D928-8AC2-0A6A-35FEEAA0962C}"/>
          </ac:spMkLst>
        </pc:spChg>
        <pc:spChg chg="mod">
          <ac:chgData name="Rebecca Travers (2128316)" userId="S::2128316@student.uwtsd.ac.uk::e5c53662-b97f-4beb-9183-bd51215688bd" providerId="AD" clId="Web-{0CA3F76A-E1DB-2556-F5C7-D795DFB09959}" dt="2023-06-28T18:20:51.073" v="8" actId="14100"/>
          <ac:spMkLst>
            <pc:docMk/>
            <pc:sldMk cId="464958986" sldId="264"/>
            <ac:spMk id="3" creationId="{42537C9A-F9E1-2393-A845-5C3D93B78DD8}"/>
          </ac:spMkLst>
        </pc:spChg>
        <pc:spChg chg="add mod">
          <ac:chgData name="Rebecca Travers (2128316)" userId="S::2128316@student.uwtsd.ac.uk::e5c53662-b97f-4beb-9183-bd51215688bd" providerId="AD" clId="Web-{0CA3F76A-E1DB-2556-F5C7-D795DFB09959}" dt="2023-06-28T20:14:00.810" v="16" actId="1076"/>
          <ac:spMkLst>
            <pc:docMk/>
            <pc:sldMk cId="464958986" sldId="264"/>
            <ac:spMk id="4" creationId="{96D5E194-1DAC-070C-65D9-192C6DCB2351}"/>
          </ac:spMkLst>
        </pc:spChg>
      </pc:sldChg>
      <pc:sldChg chg="modSp">
        <pc:chgData name="Rebecca Travers (2128316)" userId="S::2128316@student.uwtsd.ac.uk::e5c53662-b97f-4beb-9183-bd51215688bd" providerId="AD" clId="Web-{0CA3F76A-E1DB-2556-F5C7-D795DFB09959}" dt="2023-06-29T06:27:29.195" v="24" actId="14100"/>
        <pc:sldMkLst>
          <pc:docMk/>
          <pc:sldMk cId="2616544965" sldId="267"/>
        </pc:sldMkLst>
        <pc:graphicFrameChg chg="mod">
          <ac:chgData name="Rebecca Travers (2128316)" userId="S::2128316@student.uwtsd.ac.uk::e5c53662-b97f-4beb-9183-bd51215688bd" providerId="AD" clId="Web-{0CA3F76A-E1DB-2556-F5C7-D795DFB09959}" dt="2023-06-29T06:27:29.195" v="24" actId="14100"/>
          <ac:graphicFrameMkLst>
            <pc:docMk/>
            <pc:sldMk cId="2616544965" sldId="267"/>
            <ac:graphicFrameMk id="10" creationId="{F57C087C-FF1D-177F-3501-9C2C7333D6B0}"/>
          </ac:graphicFrameMkLst>
        </pc:graphicFrameChg>
      </pc:sldChg>
    </pc:docChg>
  </pc:docChgLst>
  <pc:docChgLst>
    <pc:chgData name="Rebecca Travers (2128316)" userId="S::2128316@student.uwtsd.ac.uk::e5c53662-b97f-4beb-9183-bd51215688bd" providerId="AD" clId="Web-{59AAD676-1D11-3FE3-BB67-3EF98E360900}"/>
    <pc:docChg chg="modSld">
      <pc:chgData name="Rebecca Travers (2128316)" userId="S::2128316@student.uwtsd.ac.uk::e5c53662-b97f-4beb-9183-bd51215688bd" providerId="AD" clId="Web-{59AAD676-1D11-3FE3-BB67-3EF98E360900}" dt="2023-06-28T09:15:29.459" v="0"/>
      <pc:docMkLst>
        <pc:docMk/>
      </pc:docMkLst>
      <pc:sldChg chg="addSp delSp modSp">
        <pc:chgData name="Rebecca Travers (2128316)" userId="S::2128316@student.uwtsd.ac.uk::e5c53662-b97f-4beb-9183-bd51215688bd" providerId="AD" clId="Web-{59AAD676-1D11-3FE3-BB67-3EF98E360900}" dt="2023-06-28T09:15:29.459" v="0"/>
        <pc:sldMkLst>
          <pc:docMk/>
          <pc:sldMk cId="205615017" sldId="259"/>
        </pc:sldMkLst>
        <pc:spChg chg="mod">
          <ac:chgData name="Rebecca Travers (2128316)" userId="S::2128316@student.uwtsd.ac.uk::e5c53662-b97f-4beb-9183-bd51215688bd" providerId="AD" clId="Web-{59AAD676-1D11-3FE3-BB67-3EF98E360900}" dt="2023-06-28T09:15:29.459" v="0"/>
          <ac:spMkLst>
            <pc:docMk/>
            <pc:sldMk cId="205615017" sldId="259"/>
            <ac:spMk id="2" creationId="{1AF2CA12-1F52-3216-64EA-2EA856712BE5}"/>
          </ac:spMkLst>
        </pc:spChg>
        <pc:spChg chg="mod">
          <ac:chgData name="Rebecca Travers (2128316)" userId="S::2128316@student.uwtsd.ac.uk::e5c53662-b97f-4beb-9183-bd51215688bd" providerId="AD" clId="Web-{59AAD676-1D11-3FE3-BB67-3EF98E360900}" dt="2023-06-28T09:15:29.459" v="0"/>
          <ac:spMkLst>
            <pc:docMk/>
            <pc:sldMk cId="205615017" sldId="259"/>
            <ac:spMk id="6" creationId="{9E7D531E-1CA3-F90D-BB67-883BFCD2F8B4}"/>
          </ac:spMkLst>
        </pc:spChg>
        <pc:spChg chg="del">
          <ac:chgData name="Rebecca Travers (2128316)" userId="S::2128316@student.uwtsd.ac.uk::e5c53662-b97f-4beb-9183-bd51215688bd" providerId="AD" clId="Web-{59AAD676-1D11-3FE3-BB67-3EF98E360900}" dt="2023-06-28T09:15:29.459" v="0"/>
          <ac:spMkLst>
            <pc:docMk/>
            <pc:sldMk cId="205615017" sldId="259"/>
            <ac:spMk id="65" creationId="{6A84B152-3496-4C52-AF08-97AFFC09DD2C}"/>
          </ac:spMkLst>
        </pc:spChg>
        <pc:spChg chg="del">
          <ac:chgData name="Rebecca Travers (2128316)" userId="S::2128316@student.uwtsd.ac.uk::e5c53662-b97f-4beb-9183-bd51215688bd" providerId="AD" clId="Web-{59AAD676-1D11-3FE3-BB67-3EF98E360900}" dt="2023-06-28T09:15:29.459" v="0"/>
          <ac:spMkLst>
            <pc:docMk/>
            <pc:sldMk cId="205615017" sldId="259"/>
            <ac:spMk id="67" creationId="{6B2ADB95-0FA3-4BD7-A8AC-89D014A83E5B}"/>
          </ac:spMkLst>
        </pc:spChg>
        <pc:spChg chg="del">
          <ac:chgData name="Rebecca Travers (2128316)" userId="S::2128316@student.uwtsd.ac.uk::e5c53662-b97f-4beb-9183-bd51215688bd" providerId="AD" clId="Web-{59AAD676-1D11-3FE3-BB67-3EF98E360900}" dt="2023-06-28T09:15:29.459" v="0"/>
          <ac:spMkLst>
            <pc:docMk/>
            <pc:sldMk cId="205615017" sldId="259"/>
            <ac:spMk id="69" creationId="{C924DBCE-E731-4B22-8181-A39C1D86276C}"/>
          </ac:spMkLst>
        </pc:spChg>
        <pc:spChg chg="del">
          <ac:chgData name="Rebecca Travers (2128316)" userId="S::2128316@student.uwtsd.ac.uk::e5c53662-b97f-4beb-9183-bd51215688bd" providerId="AD" clId="Web-{59AAD676-1D11-3FE3-BB67-3EF98E360900}" dt="2023-06-28T09:15:29.459" v="0"/>
          <ac:spMkLst>
            <pc:docMk/>
            <pc:sldMk cId="205615017" sldId="259"/>
            <ac:spMk id="71" creationId="{4CBF9756-6AC8-4C65-84DF-56FBFFA1D873}"/>
          </ac:spMkLst>
        </pc:spChg>
        <pc:spChg chg="del">
          <ac:chgData name="Rebecca Travers (2128316)" userId="S::2128316@student.uwtsd.ac.uk::e5c53662-b97f-4beb-9183-bd51215688bd" providerId="AD" clId="Web-{59AAD676-1D11-3FE3-BB67-3EF98E360900}" dt="2023-06-28T09:15:29.459" v="0"/>
          <ac:spMkLst>
            <pc:docMk/>
            <pc:sldMk cId="205615017" sldId="259"/>
            <ac:spMk id="73" creationId="{2D385988-EAAF-4C27-AF8A-2BFBECAF3D4F}"/>
          </ac:spMkLst>
        </pc:spChg>
        <pc:spChg chg="del">
          <ac:chgData name="Rebecca Travers (2128316)" userId="S::2128316@student.uwtsd.ac.uk::e5c53662-b97f-4beb-9183-bd51215688bd" providerId="AD" clId="Web-{59AAD676-1D11-3FE3-BB67-3EF98E360900}" dt="2023-06-28T09:15:29.459" v="0"/>
          <ac:spMkLst>
            <pc:docMk/>
            <pc:sldMk cId="205615017" sldId="259"/>
            <ac:spMk id="77" creationId="{B621D332-7329-4994-8836-C429A51B7549}"/>
          </ac:spMkLst>
        </pc:spChg>
        <pc:spChg chg="del">
          <ac:chgData name="Rebecca Travers (2128316)" userId="S::2128316@student.uwtsd.ac.uk::e5c53662-b97f-4beb-9183-bd51215688bd" providerId="AD" clId="Web-{59AAD676-1D11-3FE3-BB67-3EF98E360900}" dt="2023-06-28T09:15:29.459" v="0"/>
          <ac:spMkLst>
            <pc:docMk/>
            <pc:sldMk cId="205615017" sldId="259"/>
            <ac:spMk id="79" creationId="{2D20F754-35A9-4508-BE3C-C59996D1437B}"/>
          </ac:spMkLst>
        </pc:spChg>
        <pc:spChg chg="add">
          <ac:chgData name="Rebecca Travers (2128316)" userId="S::2128316@student.uwtsd.ac.uk::e5c53662-b97f-4beb-9183-bd51215688bd" providerId="AD" clId="Web-{59AAD676-1D11-3FE3-BB67-3EF98E360900}" dt="2023-06-28T09:15:29.459" v="0"/>
          <ac:spMkLst>
            <pc:docMk/>
            <pc:sldMk cId="205615017" sldId="259"/>
            <ac:spMk id="84" creationId="{F13C74B1-5B17-4795-BED0-7140497B445A}"/>
          </ac:spMkLst>
        </pc:spChg>
        <pc:spChg chg="add">
          <ac:chgData name="Rebecca Travers (2128316)" userId="S::2128316@student.uwtsd.ac.uk::e5c53662-b97f-4beb-9183-bd51215688bd" providerId="AD" clId="Web-{59AAD676-1D11-3FE3-BB67-3EF98E360900}" dt="2023-06-28T09:15:29.459" v="0"/>
          <ac:spMkLst>
            <pc:docMk/>
            <pc:sldMk cId="205615017" sldId="259"/>
            <ac:spMk id="86" creationId="{D4974D33-8DC5-464E-8C6D-BE58F0669C17}"/>
          </ac:spMkLst>
        </pc:spChg>
        <pc:picChg chg="mod">
          <ac:chgData name="Rebecca Travers (2128316)" userId="S::2128316@student.uwtsd.ac.uk::e5c53662-b97f-4beb-9183-bd51215688bd" providerId="AD" clId="Web-{59AAD676-1D11-3FE3-BB67-3EF98E360900}" dt="2023-06-28T09:15:29.459" v="0"/>
          <ac:picMkLst>
            <pc:docMk/>
            <pc:sldMk cId="205615017" sldId="259"/>
            <ac:picMk id="5" creationId="{ABE9B737-2C04-FD54-1057-C166098B275C}"/>
          </ac:picMkLst>
        </pc:picChg>
        <pc:cxnChg chg="del">
          <ac:chgData name="Rebecca Travers (2128316)" userId="S::2128316@student.uwtsd.ac.uk::e5c53662-b97f-4beb-9183-bd51215688bd" providerId="AD" clId="Web-{59AAD676-1D11-3FE3-BB67-3EF98E360900}" dt="2023-06-28T09:15:29.459" v="0"/>
          <ac:cxnSpMkLst>
            <pc:docMk/>
            <pc:sldMk cId="205615017" sldId="259"/>
            <ac:cxnSpMk id="75" creationId="{43621FD4-D14D-45D5-9A57-9A2DE5EA59C0}"/>
          </ac:cxnSpMkLst>
        </pc:cxnChg>
      </pc:sldChg>
    </pc:docChg>
  </pc:docChgLst>
  <pc:docChgLst>
    <pc:chgData name="Rebecca Travers (2128316)" userId="S::2128316@student.uwtsd.ac.uk::e5c53662-b97f-4beb-9183-bd51215688bd" providerId="AD" clId="Web-{35613258-5491-FC53-C3C8-A9C63E4B7D4E}"/>
    <pc:docChg chg="modSld">
      <pc:chgData name="Rebecca Travers (2128316)" userId="S::2128316@student.uwtsd.ac.uk::e5c53662-b97f-4beb-9183-bd51215688bd" providerId="AD" clId="Web-{35613258-5491-FC53-C3C8-A9C63E4B7D4E}" dt="2023-06-28T13:53:23.909" v="655" actId="20577"/>
      <pc:docMkLst>
        <pc:docMk/>
      </pc:docMkLst>
      <pc:sldChg chg="modSp">
        <pc:chgData name="Rebecca Travers (2128316)" userId="S::2128316@student.uwtsd.ac.uk::e5c53662-b97f-4beb-9183-bd51215688bd" providerId="AD" clId="Web-{35613258-5491-FC53-C3C8-A9C63E4B7D4E}" dt="2023-06-28T10:12:52.010" v="3" actId="20577"/>
        <pc:sldMkLst>
          <pc:docMk/>
          <pc:sldMk cId="464958986" sldId="264"/>
        </pc:sldMkLst>
        <pc:spChg chg="mod">
          <ac:chgData name="Rebecca Travers (2128316)" userId="S::2128316@student.uwtsd.ac.uk::e5c53662-b97f-4beb-9183-bd51215688bd" providerId="AD" clId="Web-{35613258-5491-FC53-C3C8-A9C63E4B7D4E}" dt="2023-06-28T10:12:52.010" v="3" actId="20577"/>
          <ac:spMkLst>
            <pc:docMk/>
            <pc:sldMk cId="464958986" sldId="264"/>
            <ac:spMk id="3" creationId="{42537C9A-F9E1-2393-A845-5C3D93B78DD8}"/>
          </ac:spMkLst>
        </pc:spChg>
      </pc:sldChg>
      <pc:sldChg chg="addSp delSp modSp mod setBg">
        <pc:chgData name="Rebecca Travers (2128316)" userId="S::2128316@student.uwtsd.ac.uk::e5c53662-b97f-4beb-9183-bd51215688bd" providerId="AD" clId="Web-{35613258-5491-FC53-C3C8-A9C63E4B7D4E}" dt="2023-06-28T13:53:23.909" v="655" actId="20577"/>
        <pc:sldMkLst>
          <pc:docMk/>
          <pc:sldMk cId="2616544965" sldId="267"/>
        </pc:sldMkLst>
        <pc:spChg chg="mod">
          <ac:chgData name="Rebecca Travers (2128316)" userId="S::2128316@student.uwtsd.ac.uk::e5c53662-b97f-4beb-9183-bd51215688bd" providerId="AD" clId="Web-{35613258-5491-FC53-C3C8-A9C63E4B7D4E}" dt="2023-06-28T13:38:22.374" v="506"/>
          <ac:spMkLst>
            <pc:docMk/>
            <pc:sldMk cId="2616544965" sldId="267"/>
            <ac:spMk id="2" creationId="{A3818E79-5298-A466-6A77-FB312C3F43EC}"/>
          </ac:spMkLst>
        </pc:spChg>
        <pc:spChg chg="del mod">
          <ac:chgData name="Rebecca Travers (2128316)" userId="S::2128316@student.uwtsd.ac.uk::e5c53662-b97f-4beb-9183-bd51215688bd" providerId="AD" clId="Web-{35613258-5491-FC53-C3C8-A9C63E4B7D4E}" dt="2023-06-28T11:46:29.987" v="12"/>
          <ac:spMkLst>
            <pc:docMk/>
            <pc:sldMk cId="2616544965" sldId="267"/>
            <ac:spMk id="3" creationId="{3C56E140-1416-DB72-E22B-DA5093C7B6FD}"/>
          </ac:spMkLst>
        </pc:spChg>
        <pc:spChg chg="add del mod">
          <ac:chgData name="Rebecca Travers (2128316)" userId="S::2128316@student.uwtsd.ac.uk::e5c53662-b97f-4beb-9183-bd51215688bd" providerId="AD" clId="Web-{35613258-5491-FC53-C3C8-A9C63E4B7D4E}" dt="2023-06-28T13:28:37.123" v="363"/>
          <ac:spMkLst>
            <pc:docMk/>
            <pc:sldMk cId="2616544965" sldId="267"/>
            <ac:spMk id="5" creationId="{0E280278-6AA9-8487-6838-A37B698B76F3}"/>
          </ac:spMkLst>
        </pc:spChg>
        <pc:spChg chg="add del mod">
          <ac:chgData name="Rebecca Travers (2128316)" userId="S::2128316@student.uwtsd.ac.uk::e5c53662-b97f-4beb-9183-bd51215688bd" providerId="AD" clId="Web-{35613258-5491-FC53-C3C8-A9C63E4B7D4E}" dt="2023-06-28T11:46:32.690" v="15"/>
          <ac:spMkLst>
            <pc:docMk/>
            <pc:sldMk cId="2616544965" sldId="267"/>
            <ac:spMk id="6" creationId="{1F3F8BAB-5817-A08A-5E16-B479AC0DD231}"/>
          </ac:spMkLst>
        </pc:spChg>
        <pc:spChg chg="add del mod">
          <ac:chgData name="Rebecca Travers (2128316)" userId="S::2128316@student.uwtsd.ac.uk::e5c53662-b97f-4beb-9183-bd51215688bd" providerId="AD" clId="Web-{35613258-5491-FC53-C3C8-A9C63E4B7D4E}" dt="2023-06-28T13:35:42.428" v="465"/>
          <ac:spMkLst>
            <pc:docMk/>
            <pc:sldMk cId="2616544965" sldId="267"/>
            <ac:spMk id="8" creationId="{BEF46E16-0A30-51A7-7D76-E1E20893E69B}"/>
          </ac:spMkLst>
        </pc:spChg>
        <pc:spChg chg="add">
          <ac:chgData name="Rebecca Travers (2128316)" userId="S::2128316@student.uwtsd.ac.uk::e5c53662-b97f-4beb-9183-bd51215688bd" providerId="AD" clId="Web-{35613258-5491-FC53-C3C8-A9C63E4B7D4E}" dt="2023-06-28T13:38:22.374" v="506"/>
          <ac:spMkLst>
            <pc:docMk/>
            <pc:sldMk cId="2616544965" sldId="267"/>
            <ac:spMk id="15" creationId="{56E9B3E6-E277-4D68-BA48-9CB43FFBD6E2}"/>
          </ac:spMkLst>
        </pc:spChg>
        <pc:spChg chg="add">
          <ac:chgData name="Rebecca Travers (2128316)" userId="S::2128316@student.uwtsd.ac.uk::e5c53662-b97f-4beb-9183-bd51215688bd" providerId="AD" clId="Web-{35613258-5491-FC53-C3C8-A9C63E4B7D4E}" dt="2023-06-28T13:38:22.374" v="506"/>
          <ac:spMkLst>
            <pc:docMk/>
            <pc:sldMk cId="2616544965" sldId="267"/>
            <ac:spMk id="22" creationId="{D5B0017B-2ECA-49AF-B397-DC140825DF8D}"/>
          </ac:spMkLst>
        </pc:spChg>
        <pc:grpChg chg="add">
          <ac:chgData name="Rebecca Travers (2128316)" userId="S::2128316@student.uwtsd.ac.uk::e5c53662-b97f-4beb-9183-bd51215688bd" providerId="AD" clId="Web-{35613258-5491-FC53-C3C8-A9C63E4B7D4E}" dt="2023-06-28T13:38:22.374" v="506"/>
          <ac:grpSpMkLst>
            <pc:docMk/>
            <pc:sldMk cId="2616544965" sldId="267"/>
            <ac:grpSpMk id="17" creationId="{AE1C45F0-260A-458C-96ED-C1F6D2151219}"/>
          </ac:grpSpMkLst>
        </pc:grpChg>
        <pc:graphicFrameChg chg="add del mod">
          <ac:chgData name="Rebecca Travers (2128316)" userId="S::2128316@student.uwtsd.ac.uk::e5c53662-b97f-4beb-9183-bd51215688bd" providerId="AD" clId="Web-{35613258-5491-FC53-C3C8-A9C63E4B7D4E}" dt="2023-06-28T13:28:37.123" v="364"/>
          <ac:graphicFrameMkLst>
            <pc:docMk/>
            <pc:sldMk cId="2616544965" sldId="267"/>
            <ac:graphicFrameMk id="4" creationId="{F3571B22-C462-56E4-DC3D-328AB3309808}"/>
          </ac:graphicFrameMkLst>
        </pc:graphicFrameChg>
        <pc:graphicFrameChg chg="add del mod ord modGraphic">
          <ac:chgData name="Rebecca Travers (2128316)" userId="S::2128316@student.uwtsd.ac.uk::e5c53662-b97f-4beb-9183-bd51215688bd" providerId="AD" clId="Web-{35613258-5491-FC53-C3C8-A9C63E4B7D4E}" dt="2023-06-28T11:46:32.706" v="16"/>
          <ac:graphicFrameMkLst>
            <pc:docMk/>
            <pc:sldMk cId="2616544965" sldId="267"/>
            <ac:graphicFrameMk id="5" creationId="{B2626B47-6ADA-9F3F-1E7E-5B75FD736B62}"/>
          </ac:graphicFrameMkLst>
        </pc:graphicFrameChg>
        <pc:graphicFrameChg chg="add mod modGraphic">
          <ac:chgData name="Rebecca Travers (2128316)" userId="S::2128316@student.uwtsd.ac.uk::e5c53662-b97f-4beb-9183-bd51215688bd" providerId="AD" clId="Web-{35613258-5491-FC53-C3C8-A9C63E4B7D4E}" dt="2023-06-28T13:53:23.909" v="655" actId="20577"/>
          <ac:graphicFrameMkLst>
            <pc:docMk/>
            <pc:sldMk cId="2616544965" sldId="267"/>
            <ac:graphicFrameMk id="10" creationId="{F57C087C-FF1D-177F-3501-9C2C7333D6B0}"/>
          </ac:graphicFrameMkLst>
        </pc:graphicFrameChg>
        <pc:cxnChg chg="add">
          <ac:chgData name="Rebecca Travers (2128316)" userId="S::2128316@student.uwtsd.ac.uk::e5c53662-b97f-4beb-9183-bd51215688bd" providerId="AD" clId="Web-{35613258-5491-FC53-C3C8-A9C63E4B7D4E}" dt="2023-06-28T13:38:22.374" v="506"/>
          <ac:cxnSpMkLst>
            <pc:docMk/>
            <pc:sldMk cId="2616544965" sldId="267"/>
            <ac:cxnSpMk id="24" creationId="{6CF1BAF6-AD41-4082-B212-8A1F9A2E8779}"/>
          </ac:cxnSpMkLst>
        </pc:cxnChg>
      </pc:sldChg>
    </pc:docChg>
  </pc:docChgLst>
  <pc:docChgLst>
    <pc:chgData name="Rebecca Travers (2128316)" userId="S::2128316@student.uwtsd.ac.uk::e5c53662-b97f-4beb-9183-bd51215688bd" providerId="AD" clId="Web-{3AEA2B50-AA0C-7CD3-2052-BE17DC37A250}"/>
    <pc:docChg chg="modSld sldOrd">
      <pc:chgData name="Rebecca Travers (2128316)" userId="S::2128316@student.uwtsd.ac.uk::e5c53662-b97f-4beb-9183-bd51215688bd" providerId="AD" clId="Web-{3AEA2B50-AA0C-7CD3-2052-BE17DC37A250}" dt="2023-06-26T13:17:06.867" v="1286" actId="20577"/>
      <pc:docMkLst>
        <pc:docMk/>
      </pc:docMkLst>
      <pc:sldChg chg="addSp delSp modSp mod setBg addAnim delAnim">
        <pc:chgData name="Rebecca Travers (2128316)" userId="S::2128316@student.uwtsd.ac.uk::e5c53662-b97f-4beb-9183-bd51215688bd" providerId="AD" clId="Web-{3AEA2B50-AA0C-7CD3-2052-BE17DC37A250}" dt="2023-06-26T13:10:11.620" v="1251" actId="20577"/>
        <pc:sldMkLst>
          <pc:docMk/>
          <pc:sldMk cId="109857222" sldId="256"/>
        </pc:sldMkLst>
        <pc:spChg chg="del mod">
          <ac:chgData name="Rebecca Travers (2128316)" userId="S::2128316@student.uwtsd.ac.uk::e5c53662-b97f-4beb-9183-bd51215688bd" providerId="AD" clId="Web-{3AEA2B50-AA0C-7CD3-2052-BE17DC37A250}" dt="2023-06-25T10:25:22.891" v="69"/>
          <ac:spMkLst>
            <pc:docMk/>
            <pc:sldMk cId="109857222" sldId="256"/>
            <ac:spMk id="2" creationId="{00000000-0000-0000-0000-000000000000}"/>
          </ac:spMkLst>
        </pc:spChg>
        <pc:spChg chg="mod ord">
          <ac:chgData name="Rebecca Travers (2128316)" userId="S::2128316@student.uwtsd.ac.uk::e5c53662-b97f-4beb-9183-bd51215688bd" providerId="AD" clId="Web-{3AEA2B50-AA0C-7CD3-2052-BE17DC37A250}" dt="2023-06-26T13:10:11.620" v="1251" actId="20577"/>
          <ac:spMkLst>
            <pc:docMk/>
            <pc:sldMk cId="109857222" sldId="256"/>
            <ac:spMk id="3" creationId="{00000000-0000-0000-0000-000000000000}"/>
          </ac:spMkLst>
        </pc:spChg>
        <pc:spChg chg="add del mod">
          <ac:chgData name="Rebecca Travers (2128316)" userId="S::2128316@student.uwtsd.ac.uk::e5c53662-b97f-4beb-9183-bd51215688bd" providerId="AD" clId="Web-{3AEA2B50-AA0C-7CD3-2052-BE17DC37A250}" dt="2023-06-25T10:25:28.860" v="70"/>
          <ac:spMkLst>
            <pc:docMk/>
            <pc:sldMk cId="109857222" sldId="256"/>
            <ac:spMk id="6" creationId="{7FA00315-CC65-C694-B87A-0F254A6AC246}"/>
          </ac:spMkLst>
        </pc:spChg>
        <pc:spChg chg="add del">
          <ac:chgData name="Rebecca Travers (2128316)" userId="S::2128316@student.uwtsd.ac.uk::e5c53662-b97f-4beb-9183-bd51215688bd" providerId="AD" clId="Web-{3AEA2B50-AA0C-7CD3-2052-BE17DC37A250}" dt="2023-06-25T10:27:05.847" v="84"/>
          <ac:spMkLst>
            <pc:docMk/>
            <pc:sldMk cId="109857222" sldId="256"/>
            <ac:spMk id="9" creationId="{9B7AD9F6-8CE7-4299-8FC6-328F4DCD3FF9}"/>
          </ac:spMkLst>
        </pc:spChg>
        <pc:spChg chg="add del">
          <ac:chgData name="Rebecca Travers (2128316)" userId="S::2128316@student.uwtsd.ac.uk::e5c53662-b97f-4beb-9183-bd51215688bd" providerId="AD" clId="Web-{3AEA2B50-AA0C-7CD3-2052-BE17DC37A250}" dt="2023-06-25T10:27:05.847" v="84"/>
          <ac:spMkLst>
            <pc:docMk/>
            <pc:sldMk cId="109857222" sldId="256"/>
            <ac:spMk id="11" creationId="{F49775AF-8896-43EE-92C6-83497D6DC56F}"/>
          </ac:spMkLst>
        </pc:spChg>
        <pc:spChg chg="add del">
          <ac:chgData name="Rebecca Travers (2128316)" userId="S::2128316@student.uwtsd.ac.uk::e5c53662-b97f-4beb-9183-bd51215688bd" providerId="AD" clId="Web-{3AEA2B50-AA0C-7CD3-2052-BE17DC37A250}" dt="2023-06-26T11:18:36.097" v="905"/>
          <ac:spMkLst>
            <pc:docMk/>
            <pc:sldMk cId="109857222" sldId="256"/>
            <ac:spMk id="17" creationId="{6CCA5F87-1D1E-45CB-8D83-FC7EEFAD9935}"/>
          </ac:spMkLst>
        </pc:spChg>
        <pc:spChg chg="add del">
          <ac:chgData name="Rebecca Travers (2128316)" userId="S::2128316@student.uwtsd.ac.uk::e5c53662-b97f-4beb-9183-bd51215688bd" providerId="AD" clId="Web-{3AEA2B50-AA0C-7CD3-2052-BE17DC37A250}" dt="2023-06-26T11:18:36.097" v="905"/>
          <ac:spMkLst>
            <pc:docMk/>
            <pc:sldMk cId="109857222" sldId="256"/>
            <ac:spMk id="19" creationId="{7CCFC2C6-6238-4A2F-93DE-2ADF74AF635E}"/>
          </ac:spMkLst>
        </pc:spChg>
        <pc:spChg chg="add del">
          <ac:chgData name="Rebecca Travers (2128316)" userId="S::2128316@student.uwtsd.ac.uk::e5c53662-b97f-4beb-9183-bd51215688bd" providerId="AD" clId="Web-{3AEA2B50-AA0C-7CD3-2052-BE17DC37A250}" dt="2023-06-26T11:18:36.097" v="905"/>
          <ac:spMkLst>
            <pc:docMk/>
            <pc:sldMk cId="109857222" sldId="256"/>
            <ac:spMk id="21" creationId="{AF2F604E-43BE-4DC3-B983-E071523364F8}"/>
          </ac:spMkLst>
        </pc:spChg>
        <pc:spChg chg="add del">
          <ac:chgData name="Rebecca Travers (2128316)" userId="S::2128316@student.uwtsd.ac.uk::e5c53662-b97f-4beb-9183-bd51215688bd" providerId="AD" clId="Web-{3AEA2B50-AA0C-7CD3-2052-BE17DC37A250}" dt="2023-06-26T11:18:36.097" v="905"/>
          <ac:spMkLst>
            <pc:docMk/>
            <pc:sldMk cId="109857222" sldId="256"/>
            <ac:spMk id="23" creationId="{08C9B587-E65E-4B52-B37C-ABEBB6E87928}"/>
          </ac:spMkLst>
        </pc:spChg>
        <pc:spChg chg="add del">
          <ac:chgData name="Rebecca Travers (2128316)" userId="S::2128316@student.uwtsd.ac.uk::e5c53662-b97f-4beb-9183-bd51215688bd" providerId="AD" clId="Web-{3AEA2B50-AA0C-7CD3-2052-BE17DC37A250}" dt="2023-06-26T13:08:04.163" v="1215"/>
          <ac:spMkLst>
            <pc:docMk/>
            <pc:sldMk cId="109857222" sldId="256"/>
            <ac:spMk id="28" creationId="{3A930249-8242-4E2B-AF17-C01826488321}"/>
          </ac:spMkLst>
        </pc:spChg>
        <pc:spChg chg="add del">
          <ac:chgData name="Rebecca Travers (2128316)" userId="S::2128316@student.uwtsd.ac.uk::e5c53662-b97f-4beb-9183-bd51215688bd" providerId="AD" clId="Web-{3AEA2B50-AA0C-7CD3-2052-BE17DC37A250}" dt="2023-06-26T13:08:04.163" v="1215"/>
          <ac:spMkLst>
            <pc:docMk/>
            <pc:sldMk cId="109857222" sldId="256"/>
            <ac:spMk id="30" creationId="{A5BDD999-C5E1-4B3E-A710-768673819165}"/>
          </ac:spMkLst>
        </pc:spChg>
        <pc:spChg chg="add">
          <ac:chgData name="Rebecca Travers (2128316)" userId="S::2128316@student.uwtsd.ac.uk::e5c53662-b97f-4beb-9183-bd51215688bd" providerId="AD" clId="Web-{3AEA2B50-AA0C-7CD3-2052-BE17DC37A250}" dt="2023-06-26T13:08:04.163" v="1215"/>
          <ac:spMkLst>
            <pc:docMk/>
            <pc:sldMk cId="109857222" sldId="256"/>
            <ac:spMk id="35" creationId="{FA69AAE0-49D5-4C8B-8BA2-55898C00E05E}"/>
          </ac:spMkLst>
        </pc:spChg>
        <pc:picChg chg="add del">
          <ac:chgData name="Rebecca Travers (2128316)" userId="S::2128316@student.uwtsd.ac.uk::e5c53662-b97f-4beb-9183-bd51215688bd" providerId="AD" clId="Web-{3AEA2B50-AA0C-7CD3-2052-BE17DC37A250}" dt="2023-06-25T10:26:47.206" v="83"/>
          <ac:picMkLst>
            <pc:docMk/>
            <pc:sldMk cId="109857222" sldId="256"/>
            <ac:picMk id="5" creationId="{03513A76-0ADF-6DFE-FE18-D34514091168}"/>
          </ac:picMkLst>
        </pc:picChg>
        <pc:picChg chg="add mod">
          <ac:chgData name="Rebecca Travers (2128316)" userId="S::2128316@student.uwtsd.ac.uk::e5c53662-b97f-4beb-9183-bd51215688bd" providerId="AD" clId="Web-{3AEA2B50-AA0C-7CD3-2052-BE17DC37A250}" dt="2023-06-26T13:08:04.163" v="1215"/>
          <ac:picMkLst>
            <pc:docMk/>
            <pc:sldMk cId="109857222" sldId="256"/>
            <ac:picMk id="7" creationId="{E76230AA-9AF7-114C-CBBF-70C5308B059A}"/>
          </ac:picMkLst>
        </pc:picChg>
        <pc:picChg chg="add mod ord">
          <ac:chgData name="Rebecca Travers (2128316)" userId="S::2128316@student.uwtsd.ac.uk::e5c53662-b97f-4beb-9183-bd51215688bd" providerId="AD" clId="Web-{3AEA2B50-AA0C-7CD3-2052-BE17DC37A250}" dt="2023-06-26T13:08:04.163" v="1215"/>
          <ac:picMkLst>
            <pc:docMk/>
            <pc:sldMk cId="109857222" sldId="256"/>
            <ac:picMk id="13" creationId="{82BF784E-2C51-C1B0-565F-8FF5E1911700}"/>
          </ac:picMkLst>
        </pc:picChg>
      </pc:sldChg>
      <pc:sldChg chg="addSp delSp modSp mod setBg modShow">
        <pc:chgData name="Rebecca Travers (2128316)" userId="S::2128316@student.uwtsd.ac.uk::e5c53662-b97f-4beb-9183-bd51215688bd" providerId="AD" clId="Web-{3AEA2B50-AA0C-7CD3-2052-BE17DC37A250}" dt="2023-06-26T13:07:22.271" v="1214" actId="20577"/>
        <pc:sldMkLst>
          <pc:docMk/>
          <pc:sldMk cId="1771360929" sldId="257"/>
        </pc:sldMkLst>
        <pc:spChg chg="mod">
          <ac:chgData name="Rebecca Travers (2128316)" userId="S::2128316@student.uwtsd.ac.uk::e5c53662-b97f-4beb-9183-bd51215688bd" providerId="AD" clId="Web-{3AEA2B50-AA0C-7CD3-2052-BE17DC37A250}" dt="2023-06-25T12:12:29.018" v="400"/>
          <ac:spMkLst>
            <pc:docMk/>
            <pc:sldMk cId="1771360929" sldId="257"/>
            <ac:spMk id="2" creationId="{FF6E5238-538B-34C2-517D-313A446E6429}"/>
          </ac:spMkLst>
        </pc:spChg>
        <pc:spChg chg="add del mod">
          <ac:chgData name="Rebecca Travers (2128316)" userId="S::2128316@student.uwtsd.ac.uk::e5c53662-b97f-4beb-9183-bd51215688bd" providerId="AD" clId="Web-{3AEA2B50-AA0C-7CD3-2052-BE17DC37A250}" dt="2023-06-25T12:12:29.049" v="402"/>
          <ac:spMkLst>
            <pc:docMk/>
            <pc:sldMk cId="1771360929" sldId="257"/>
            <ac:spMk id="3" creationId="{1E2F82A0-DFD8-B195-A064-97045DDFED01}"/>
          </ac:spMkLst>
        </pc:spChg>
        <pc:spChg chg="add del">
          <ac:chgData name="Rebecca Travers (2128316)" userId="S::2128316@student.uwtsd.ac.uk::e5c53662-b97f-4beb-9183-bd51215688bd" providerId="AD" clId="Web-{3AEA2B50-AA0C-7CD3-2052-BE17DC37A250}" dt="2023-06-25T12:12:29.049" v="402"/>
          <ac:spMkLst>
            <pc:docMk/>
            <pc:sldMk cId="1771360929" sldId="257"/>
            <ac:spMk id="8" creationId="{B6CDA21F-E7AF-4C75-8395-33F58D5B0E45}"/>
          </ac:spMkLst>
        </pc:spChg>
        <pc:spChg chg="add del">
          <ac:chgData name="Rebecca Travers (2128316)" userId="S::2128316@student.uwtsd.ac.uk::e5c53662-b97f-4beb-9183-bd51215688bd" providerId="AD" clId="Web-{3AEA2B50-AA0C-7CD3-2052-BE17DC37A250}" dt="2023-06-25T12:12:29.049" v="402"/>
          <ac:spMkLst>
            <pc:docMk/>
            <pc:sldMk cId="1771360929" sldId="257"/>
            <ac:spMk id="15" creationId="{D5B0017B-2ECA-49AF-B397-DC140825DF8D}"/>
          </ac:spMkLst>
        </pc:spChg>
        <pc:spChg chg="add del">
          <ac:chgData name="Rebecca Travers (2128316)" userId="S::2128316@student.uwtsd.ac.uk::e5c53662-b97f-4beb-9183-bd51215688bd" providerId="AD" clId="Web-{3AEA2B50-AA0C-7CD3-2052-BE17DC37A250}" dt="2023-06-25T12:12:14.862" v="398"/>
          <ac:spMkLst>
            <pc:docMk/>
            <pc:sldMk cId="1771360929" sldId="257"/>
            <ac:spMk id="23" creationId="{0C541B88-1AE9-40C3-AFD5-967787C1979F}"/>
          </ac:spMkLst>
        </pc:spChg>
        <pc:spChg chg="add del">
          <ac:chgData name="Rebecca Travers (2128316)" userId="S::2128316@student.uwtsd.ac.uk::e5c53662-b97f-4beb-9183-bd51215688bd" providerId="AD" clId="Web-{3AEA2B50-AA0C-7CD3-2052-BE17DC37A250}" dt="2023-06-25T12:12:14.862" v="398"/>
          <ac:spMkLst>
            <pc:docMk/>
            <pc:sldMk cId="1771360929" sldId="257"/>
            <ac:spMk id="25" creationId="{E5F17139-31EE-46AC-B04F-DBBD852DD6CB}"/>
          </ac:spMkLst>
        </pc:spChg>
        <pc:spChg chg="add del">
          <ac:chgData name="Rebecca Travers (2128316)" userId="S::2128316@student.uwtsd.ac.uk::e5c53662-b97f-4beb-9183-bd51215688bd" providerId="AD" clId="Web-{3AEA2B50-AA0C-7CD3-2052-BE17DC37A250}" dt="2023-06-25T12:12:14.862" v="398"/>
          <ac:spMkLst>
            <pc:docMk/>
            <pc:sldMk cId="1771360929" sldId="257"/>
            <ac:spMk id="31" creationId="{89D16701-DA76-4F72-BB63-E2C3FFBDFE0F}"/>
          </ac:spMkLst>
        </pc:spChg>
        <pc:spChg chg="add del">
          <ac:chgData name="Rebecca Travers (2128316)" userId="S::2128316@student.uwtsd.ac.uk::e5c53662-b97f-4beb-9183-bd51215688bd" providerId="AD" clId="Web-{3AEA2B50-AA0C-7CD3-2052-BE17DC37A250}" dt="2023-06-25T12:12:14.862" v="398"/>
          <ac:spMkLst>
            <pc:docMk/>
            <pc:sldMk cId="1771360929" sldId="257"/>
            <ac:spMk id="33" creationId="{1CC28BE1-9DC6-43FE-9582-39F091098D77}"/>
          </ac:spMkLst>
        </pc:spChg>
        <pc:spChg chg="add del">
          <ac:chgData name="Rebecca Travers (2128316)" userId="S::2128316@student.uwtsd.ac.uk::e5c53662-b97f-4beb-9183-bd51215688bd" providerId="AD" clId="Web-{3AEA2B50-AA0C-7CD3-2052-BE17DC37A250}" dt="2023-06-25T12:12:29.018" v="400"/>
          <ac:spMkLst>
            <pc:docMk/>
            <pc:sldMk cId="1771360929" sldId="257"/>
            <ac:spMk id="50" creationId="{2E442304-DDBD-4F7B-8017-36BCC863FB40}"/>
          </ac:spMkLst>
        </pc:spChg>
        <pc:spChg chg="add del">
          <ac:chgData name="Rebecca Travers (2128316)" userId="S::2128316@student.uwtsd.ac.uk::e5c53662-b97f-4beb-9183-bd51215688bd" providerId="AD" clId="Web-{3AEA2B50-AA0C-7CD3-2052-BE17DC37A250}" dt="2023-06-25T12:12:29.018" v="400"/>
          <ac:spMkLst>
            <pc:docMk/>
            <pc:sldMk cId="1771360929" sldId="257"/>
            <ac:spMk id="51" creationId="{5E107275-3853-46FD-A241-DE4355A42675}"/>
          </ac:spMkLst>
        </pc:spChg>
        <pc:spChg chg="add">
          <ac:chgData name="Rebecca Travers (2128316)" userId="S::2128316@student.uwtsd.ac.uk::e5c53662-b97f-4beb-9183-bd51215688bd" providerId="AD" clId="Web-{3AEA2B50-AA0C-7CD3-2052-BE17DC37A250}" dt="2023-06-25T12:12:29.049" v="402"/>
          <ac:spMkLst>
            <pc:docMk/>
            <pc:sldMk cId="1771360929" sldId="257"/>
            <ac:spMk id="54" creationId="{B6CDA21F-E7AF-4C75-8395-33F58D5B0E45}"/>
          </ac:spMkLst>
        </pc:spChg>
        <pc:spChg chg="add">
          <ac:chgData name="Rebecca Travers (2128316)" userId="S::2128316@student.uwtsd.ac.uk::e5c53662-b97f-4beb-9183-bd51215688bd" providerId="AD" clId="Web-{3AEA2B50-AA0C-7CD3-2052-BE17DC37A250}" dt="2023-06-25T12:12:29.049" v="402"/>
          <ac:spMkLst>
            <pc:docMk/>
            <pc:sldMk cId="1771360929" sldId="257"/>
            <ac:spMk id="56" creationId="{D5B0017B-2ECA-49AF-B397-DC140825DF8D}"/>
          </ac:spMkLst>
        </pc:spChg>
        <pc:spChg chg="mod replId">
          <ac:chgData name="Rebecca Travers (2128316)" userId="S::2128316@student.uwtsd.ac.uk::e5c53662-b97f-4beb-9183-bd51215688bd" providerId="AD" clId="Web-{3AEA2B50-AA0C-7CD3-2052-BE17DC37A250}" dt="2023-06-25T12:12:29.018" v="401"/>
          <ac:spMkLst>
            <pc:docMk/>
            <pc:sldMk cId="1771360929" sldId="257"/>
            <ac:spMk id="59" creationId="{A6604B49-AD5C-4590-B051-06C8222ECD99}"/>
          </ac:spMkLst>
        </pc:spChg>
        <pc:spChg chg="mod replId">
          <ac:chgData name="Rebecca Travers (2128316)" userId="S::2128316@student.uwtsd.ac.uk::e5c53662-b97f-4beb-9183-bd51215688bd" providerId="AD" clId="Web-{3AEA2B50-AA0C-7CD3-2052-BE17DC37A250}" dt="2023-06-25T12:12:29.018" v="401"/>
          <ac:spMkLst>
            <pc:docMk/>
            <pc:sldMk cId="1771360929" sldId="257"/>
            <ac:spMk id="60" creationId="{743ECCAF-29C5-4537-947C-7EA1292463DB}"/>
          </ac:spMkLst>
        </pc:spChg>
        <pc:spChg chg="mod replId">
          <ac:chgData name="Rebecca Travers (2128316)" userId="S::2128316@student.uwtsd.ac.uk::e5c53662-b97f-4beb-9183-bd51215688bd" providerId="AD" clId="Web-{3AEA2B50-AA0C-7CD3-2052-BE17DC37A250}" dt="2023-06-25T12:12:29.018" v="401"/>
          <ac:spMkLst>
            <pc:docMk/>
            <pc:sldMk cId="1771360929" sldId="257"/>
            <ac:spMk id="61" creationId="{ED49787B-8DE6-4467-AD0A-8DECC6E0C2D6}"/>
          </ac:spMkLst>
        </pc:spChg>
        <pc:grpChg chg="add del">
          <ac:chgData name="Rebecca Travers (2128316)" userId="S::2128316@student.uwtsd.ac.uk::e5c53662-b97f-4beb-9183-bd51215688bd" providerId="AD" clId="Web-{3AEA2B50-AA0C-7CD3-2052-BE17DC37A250}" dt="2023-06-25T12:12:29.049" v="402"/>
          <ac:grpSpMkLst>
            <pc:docMk/>
            <pc:sldMk cId="1771360929" sldId="257"/>
            <ac:grpSpMk id="10" creationId="{AE1C45F0-260A-458C-96ED-C1F6D2151219}"/>
          </ac:grpSpMkLst>
        </pc:grpChg>
        <pc:grpChg chg="add del">
          <ac:chgData name="Rebecca Travers (2128316)" userId="S::2128316@student.uwtsd.ac.uk::e5c53662-b97f-4beb-9183-bd51215688bd" providerId="AD" clId="Web-{3AEA2B50-AA0C-7CD3-2052-BE17DC37A250}" dt="2023-06-25T12:12:14.862" v="398"/>
          <ac:grpSpMkLst>
            <pc:docMk/>
            <pc:sldMk cId="1771360929" sldId="257"/>
            <ac:grpSpMk id="27" creationId="{7CF625D3-71A3-4F30-A096-8EF334E959D0}"/>
          </ac:grpSpMkLst>
        </pc:grpChg>
        <pc:grpChg chg="add del">
          <ac:chgData name="Rebecca Travers (2128316)" userId="S::2128316@student.uwtsd.ac.uk::e5c53662-b97f-4beb-9183-bd51215688bd" providerId="AD" clId="Web-{3AEA2B50-AA0C-7CD3-2052-BE17DC37A250}" dt="2023-06-25T12:12:14.862" v="398"/>
          <ac:grpSpMkLst>
            <pc:docMk/>
            <pc:sldMk cId="1771360929" sldId="257"/>
            <ac:grpSpMk id="35" creationId="{AF9AF3F3-CE0C-4125-BDD7-346487FA0B40}"/>
          </ac:grpSpMkLst>
        </pc:grpChg>
        <pc:grpChg chg="add">
          <ac:chgData name="Rebecca Travers (2128316)" userId="S::2128316@student.uwtsd.ac.uk::e5c53662-b97f-4beb-9183-bd51215688bd" providerId="AD" clId="Web-{3AEA2B50-AA0C-7CD3-2052-BE17DC37A250}" dt="2023-06-25T12:12:29.049" v="402"/>
          <ac:grpSpMkLst>
            <pc:docMk/>
            <pc:sldMk cId="1771360929" sldId="257"/>
            <ac:grpSpMk id="55" creationId="{AE1C45F0-260A-458C-96ED-C1F6D2151219}"/>
          </ac:grpSpMkLst>
        </pc:grpChg>
        <pc:graphicFrameChg chg="add del">
          <ac:chgData name="Rebecca Travers (2128316)" userId="S::2128316@student.uwtsd.ac.uk::e5c53662-b97f-4beb-9183-bd51215688bd" providerId="AD" clId="Web-{3AEA2B50-AA0C-7CD3-2052-BE17DC37A250}" dt="2023-06-25T12:12:14.862" v="398"/>
          <ac:graphicFrameMkLst>
            <pc:docMk/>
            <pc:sldMk cId="1771360929" sldId="257"/>
            <ac:graphicFrameMk id="19" creationId="{B087974F-82FB-408F-EAEC-8CDB8D55A3CC}"/>
          </ac:graphicFrameMkLst>
        </pc:graphicFrameChg>
        <pc:graphicFrameChg chg="add del">
          <ac:chgData name="Rebecca Travers (2128316)" userId="S::2128316@student.uwtsd.ac.uk::e5c53662-b97f-4beb-9183-bd51215688bd" providerId="AD" clId="Web-{3AEA2B50-AA0C-7CD3-2052-BE17DC37A250}" dt="2023-06-25T12:12:29.018" v="400"/>
          <ac:graphicFrameMkLst>
            <pc:docMk/>
            <pc:sldMk cId="1771360929" sldId="257"/>
            <ac:graphicFrameMk id="52" creationId="{3F3CD3E5-B777-7D1E-766C-E4FB4D01B8FF}"/>
          </ac:graphicFrameMkLst>
        </pc:graphicFrameChg>
        <pc:graphicFrameChg chg="add modGraphic">
          <ac:chgData name="Rebecca Travers (2128316)" userId="S::2128316@student.uwtsd.ac.uk::e5c53662-b97f-4beb-9183-bd51215688bd" providerId="AD" clId="Web-{3AEA2B50-AA0C-7CD3-2052-BE17DC37A250}" dt="2023-06-26T13:07:22.271" v="1214" actId="20577"/>
          <ac:graphicFrameMkLst>
            <pc:docMk/>
            <pc:sldMk cId="1771360929" sldId="257"/>
            <ac:graphicFrameMk id="57" creationId="{357B6C75-3326-A665-F5B8-2DC4E5BF98F7}"/>
          </ac:graphicFrameMkLst>
        </pc:graphicFrameChg>
        <pc:cxnChg chg="add del">
          <ac:chgData name="Rebecca Travers (2128316)" userId="S::2128316@student.uwtsd.ac.uk::e5c53662-b97f-4beb-9183-bd51215688bd" providerId="AD" clId="Web-{3AEA2B50-AA0C-7CD3-2052-BE17DC37A250}" dt="2023-06-25T12:12:29.049" v="402"/>
          <ac:cxnSpMkLst>
            <pc:docMk/>
            <pc:sldMk cId="1771360929" sldId="257"/>
            <ac:cxnSpMk id="17" creationId="{6CF1BAF6-AD41-4082-B212-8A1F9A2E8779}"/>
          </ac:cxnSpMkLst>
        </pc:cxnChg>
        <pc:cxnChg chg="add">
          <ac:chgData name="Rebecca Travers (2128316)" userId="S::2128316@student.uwtsd.ac.uk::e5c53662-b97f-4beb-9183-bd51215688bd" providerId="AD" clId="Web-{3AEA2B50-AA0C-7CD3-2052-BE17DC37A250}" dt="2023-06-25T12:12:29.049" v="402"/>
          <ac:cxnSpMkLst>
            <pc:docMk/>
            <pc:sldMk cId="1771360929" sldId="257"/>
            <ac:cxnSpMk id="58" creationId="{6CF1BAF6-AD41-4082-B212-8A1F9A2E8779}"/>
          </ac:cxnSpMkLst>
        </pc:cxnChg>
      </pc:sldChg>
      <pc:sldChg chg="addSp delSp modSp mod ord setBg">
        <pc:chgData name="Rebecca Travers (2128316)" userId="S::2128316@student.uwtsd.ac.uk::e5c53662-b97f-4beb-9183-bd51215688bd" providerId="AD" clId="Web-{3AEA2B50-AA0C-7CD3-2052-BE17DC37A250}" dt="2023-06-26T13:17:06.867" v="1286" actId="20577"/>
        <pc:sldMkLst>
          <pc:docMk/>
          <pc:sldMk cId="2639034488" sldId="258"/>
        </pc:sldMkLst>
        <pc:spChg chg="mod">
          <ac:chgData name="Rebecca Travers (2128316)" userId="S::2128316@student.uwtsd.ac.uk::e5c53662-b97f-4beb-9183-bd51215688bd" providerId="AD" clId="Web-{3AEA2B50-AA0C-7CD3-2052-BE17DC37A250}" dt="2023-06-25T10:32:12.807" v="104"/>
          <ac:spMkLst>
            <pc:docMk/>
            <pc:sldMk cId="2639034488" sldId="258"/>
            <ac:spMk id="2" creationId="{2AF46C76-0E07-B48D-49A7-23579592ABCA}"/>
          </ac:spMkLst>
        </pc:spChg>
        <pc:spChg chg="mod">
          <ac:chgData name="Rebecca Travers (2128316)" userId="S::2128316@student.uwtsd.ac.uk::e5c53662-b97f-4beb-9183-bd51215688bd" providerId="AD" clId="Web-{3AEA2B50-AA0C-7CD3-2052-BE17DC37A250}" dt="2023-06-26T13:17:06.867" v="1286" actId="20577"/>
          <ac:spMkLst>
            <pc:docMk/>
            <pc:sldMk cId="2639034488" sldId="258"/>
            <ac:spMk id="3" creationId="{72D82422-7B63-EB8F-4E29-0DFCCB3BC0FE}"/>
          </ac:spMkLst>
        </pc:spChg>
        <pc:spChg chg="add del">
          <ac:chgData name="Rebecca Travers (2128316)" userId="S::2128316@student.uwtsd.ac.uk::e5c53662-b97f-4beb-9183-bd51215688bd" providerId="AD" clId="Web-{3AEA2B50-AA0C-7CD3-2052-BE17DC37A250}" dt="2023-06-25T10:32:12.792" v="103"/>
          <ac:spMkLst>
            <pc:docMk/>
            <pc:sldMk cId="2639034488" sldId="258"/>
            <ac:spMk id="8" creationId="{100EDD19-6802-4EC3-95CE-CFFAB042CFD6}"/>
          </ac:spMkLst>
        </pc:spChg>
        <pc:spChg chg="add del">
          <ac:chgData name="Rebecca Travers (2128316)" userId="S::2128316@student.uwtsd.ac.uk::e5c53662-b97f-4beb-9183-bd51215688bd" providerId="AD" clId="Web-{3AEA2B50-AA0C-7CD3-2052-BE17DC37A250}" dt="2023-06-25T10:32:12.792" v="103"/>
          <ac:spMkLst>
            <pc:docMk/>
            <pc:sldMk cId="2639034488" sldId="258"/>
            <ac:spMk id="10" creationId="{DB17E863-922E-4C26-BD64-E8FD41D28661}"/>
          </ac:spMkLst>
        </pc:spChg>
        <pc:spChg chg="add">
          <ac:chgData name="Rebecca Travers (2128316)" userId="S::2128316@student.uwtsd.ac.uk::e5c53662-b97f-4beb-9183-bd51215688bd" providerId="AD" clId="Web-{3AEA2B50-AA0C-7CD3-2052-BE17DC37A250}" dt="2023-06-25T10:32:12.807" v="104"/>
          <ac:spMkLst>
            <pc:docMk/>
            <pc:sldMk cId="2639034488" sldId="258"/>
            <ac:spMk id="14" creationId="{7515D20E-1AB7-4E74-9236-2B72B63D60B6}"/>
          </ac:spMkLst>
        </pc:spChg>
        <pc:spChg chg="add">
          <ac:chgData name="Rebecca Travers (2128316)" userId="S::2128316@student.uwtsd.ac.uk::e5c53662-b97f-4beb-9183-bd51215688bd" providerId="AD" clId="Web-{3AEA2B50-AA0C-7CD3-2052-BE17DC37A250}" dt="2023-06-25T10:32:12.807" v="104"/>
          <ac:spMkLst>
            <pc:docMk/>
            <pc:sldMk cId="2639034488" sldId="258"/>
            <ac:spMk id="15" creationId="{3873B707-463F-40B0-8227-E8CC6C67EB25}"/>
          </ac:spMkLst>
        </pc:spChg>
        <pc:spChg chg="add">
          <ac:chgData name="Rebecca Travers (2128316)" userId="S::2128316@student.uwtsd.ac.uk::e5c53662-b97f-4beb-9183-bd51215688bd" providerId="AD" clId="Web-{3AEA2B50-AA0C-7CD3-2052-BE17DC37A250}" dt="2023-06-25T10:32:12.807" v="104"/>
          <ac:spMkLst>
            <pc:docMk/>
            <pc:sldMk cId="2639034488" sldId="258"/>
            <ac:spMk id="17" creationId="{19C9EAEA-39D0-4B0E-A0EB-51E7B26740B1}"/>
          </ac:spMkLst>
        </pc:spChg>
        <pc:grpChg chg="add">
          <ac:chgData name="Rebecca Travers (2128316)" userId="S::2128316@student.uwtsd.ac.uk::e5c53662-b97f-4beb-9183-bd51215688bd" providerId="AD" clId="Web-{3AEA2B50-AA0C-7CD3-2052-BE17DC37A250}" dt="2023-06-25T10:32:12.807" v="104"/>
          <ac:grpSpMkLst>
            <pc:docMk/>
            <pc:sldMk cId="2639034488" sldId="258"/>
            <ac:grpSpMk id="16" creationId="{032D8612-31EB-44CF-A1D0-14FD4C705424}"/>
          </ac:grpSpMkLst>
        </pc:grpChg>
      </pc:sldChg>
      <pc:sldChg chg="addSp delSp modSp mod ord setBg">
        <pc:chgData name="Rebecca Travers (2128316)" userId="S::2128316@student.uwtsd.ac.uk::e5c53662-b97f-4beb-9183-bd51215688bd" providerId="AD" clId="Web-{3AEA2B50-AA0C-7CD3-2052-BE17DC37A250}" dt="2023-06-26T11:34:11.235" v="927"/>
        <pc:sldMkLst>
          <pc:docMk/>
          <pc:sldMk cId="205615017" sldId="259"/>
        </pc:sldMkLst>
        <pc:spChg chg="mod">
          <ac:chgData name="Rebecca Travers (2128316)" userId="S::2128316@student.uwtsd.ac.uk::e5c53662-b97f-4beb-9183-bd51215688bd" providerId="AD" clId="Web-{3AEA2B50-AA0C-7CD3-2052-BE17DC37A250}" dt="2023-06-25T10:56:47.624" v="219"/>
          <ac:spMkLst>
            <pc:docMk/>
            <pc:sldMk cId="205615017" sldId="259"/>
            <ac:spMk id="2" creationId="{1AF2CA12-1F52-3216-64EA-2EA856712BE5}"/>
          </ac:spMkLst>
        </pc:spChg>
        <pc:spChg chg="del">
          <ac:chgData name="Rebecca Travers (2128316)" userId="S::2128316@student.uwtsd.ac.uk::e5c53662-b97f-4beb-9183-bd51215688bd" providerId="AD" clId="Web-{3AEA2B50-AA0C-7CD3-2052-BE17DC37A250}" dt="2023-06-25T10:34:17.795" v="145"/>
          <ac:spMkLst>
            <pc:docMk/>
            <pc:sldMk cId="205615017" sldId="259"/>
            <ac:spMk id="3" creationId="{53457416-8C31-A17A-8B57-C66C8CD87C2A}"/>
          </ac:spMkLst>
        </pc:spChg>
        <pc:spChg chg="add mod ord">
          <ac:chgData name="Rebecca Travers (2128316)" userId="S::2128316@student.uwtsd.ac.uk::e5c53662-b97f-4beb-9183-bd51215688bd" providerId="AD" clId="Web-{3AEA2B50-AA0C-7CD3-2052-BE17DC37A250}" dt="2023-06-25T10:51:31.601" v="182"/>
          <ac:spMkLst>
            <pc:docMk/>
            <pc:sldMk cId="205615017" sldId="259"/>
            <ac:spMk id="4" creationId="{39B4DC19-250B-965A-6A03-070EEE9D5135}"/>
          </ac:spMkLst>
        </pc:spChg>
        <pc:spChg chg="add mod">
          <ac:chgData name="Rebecca Travers (2128316)" userId="S::2128316@student.uwtsd.ac.uk::e5c53662-b97f-4beb-9183-bd51215688bd" providerId="AD" clId="Web-{3AEA2B50-AA0C-7CD3-2052-BE17DC37A250}" dt="2023-06-25T19:30:48.296" v="552" actId="20577"/>
          <ac:spMkLst>
            <pc:docMk/>
            <pc:sldMk cId="205615017" sldId="259"/>
            <ac:spMk id="6" creationId="{9E7D531E-1CA3-F90D-BB67-883BFCD2F8B4}"/>
          </ac:spMkLst>
        </pc:spChg>
        <pc:spChg chg="add del">
          <ac:chgData name="Rebecca Travers (2128316)" userId="S::2128316@student.uwtsd.ac.uk::e5c53662-b97f-4beb-9183-bd51215688bd" providerId="AD" clId="Web-{3AEA2B50-AA0C-7CD3-2052-BE17DC37A250}" dt="2023-06-25T10:51:31.601" v="182"/>
          <ac:spMkLst>
            <pc:docMk/>
            <pc:sldMk cId="205615017" sldId="259"/>
            <ac:spMk id="9" creationId="{37C89E4B-3C9F-44B9-8B86-D9E3D112D8EC}"/>
          </ac:spMkLst>
        </pc:spChg>
        <pc:spChg chg="add del">
          <ac:chgData name="Rebecca Travers (2128316)" userId="S::2128316@student.uwtsd.ac.uk::e5c53662-b97f-4beb-9183-bd51215688bd" providerId="AD" clId="Web-{3AEA2B50-AA0C-7CD3-2052-BE17DC37A250}" dt="2023-06-25T10:56:18.248" v="213"/>
          <ac:spMkLst>
            <pc:docMk/>
            <pc:sldMk cId="205615017" sldId="259"/>
            <ac:spMk id="18" creationId="{F13C74B1-5B17-4795-BED0-7140497B445A}"/>
          </ac:spMkLst>
        </pc:spChg>
        <pc:spChg chg="add del">
          <ac:chgData name="Rebecca Travers (2128316)" userId="S::2128316@student.uwtsd.ac.uk::e5c53662-b97f-4beb-9183-bd51215688bd" providerId="AD" clId="Web-{3AEA2B50-AA0C-7CD3-2052-BE17DC37A250}" dt="2023-06-25T10:56:18.248" v="213"/>
          <ac:spMkLst>
            <pc:docMk/>
            <pc:sldMk cId="205615017" sldId="259"/>
            <ac:spMk id="20" creationId="{D4974D33-8DC5-464E-8C6D-BE58F0669C17}"/>
          </ac:spMkLst>
        </pc:spChg>
        <pc:spChg chg="add del">
          <ac:chgData name="Rebecca Travers (2128316)" userId="S::2128316@student.uwtsd.ac.uk::e5c53662-b97f-4beb-9183-bd51215688bd" providerId="AD" clId="Web-{3AEA2B50-AA0C-7CD3-2052-BE17DC37A250}" dt="2023-06-25T10:56:47.624" v="219"/>
          <ac:spMkLst>
            <pc:docMk/>
            <pc:sldMk cId="205615017" sldId="259"/>
            <ac:spMk id="25" creationId="{6EFC920F-B85A-4068-BD93-41064EDE93D3}"/>
          </ac:spMkLst>
        </pc:spChg>
        <pc:spChg chg="add del">
          <ac:chgData name="Rebecca Travers (2128316)" userId="S::2128316@student.uwtsd.ac.uk::e5c53662-b97f-4beb-9183-bd51215688bd" providerId="AD" clId="Web-{3AEA2B50-AA0C-7CD3-2052-BE17DC37A250}" dt="2023-06-25T10:56:47.624" v="219"/>
          <ac:spMkLst>
            <pc:docMk/>
            <pc:sldMk cId="205615017" sldId="259"/>
            <ac:spMk id="31" creationId="{CBC4F608-B4B8-48C3-9572-C0F061B1CD99}"/>
          </ac:spMkLst>
        </pc:spChg>
        <pc:spChg chg="add del">
          <ac:chgData name="Rebecca Travers (2128316)" userId="S::2128316@student.uwtsd.ac.uk::e5c53662-b97f-4beb-9183-bd51215688bd" providerId="AD" clId="Web-{3AEA2B50-AA0C-7CD3-2052-BE17DC37A250}" dt="2023-06-25T10:56:47.624" v="219"/>
          <ac:spMkLst>
            <pc:docMk/>
            <pc:sldMk cId="205615017" sldId="259"/>
            <ac:spMk id="33" creationId="{1382A32C-5B0C-4B1C-A074-76C6DBCC9F87}"/>
          </ac:spMkLst>
        </pc:spChg>
        <pc:spChg chg="add">
          <ac:chgData name="Rebecca Travers (2128316)" userId="S::2128316@student.uwtsd.ac.uk::e5c53662-b97f-4beb-9183-bd51215688bd" providerId="AD" clId="Web-{3AEA2B50-AA0C-7CD3-2052-BE17DC37A250}" dt="2023-06-25T10:56:47.624" v="219"/>
          <ac:spMkLst>
            <pc:docMk/>
            <pc:sldMk cId="205615017" sldId="259"/>
            <ac:spMk id="38" creationId="{F13C74B1-5B17-4795-BED0-7140497B445A}"/>
          </ac:spMkLst>
        </pc:spChg>
        <pc:spChg chg="add">
          <ac:chgData name="Rebecca Travers (2128316)" userId="S::2128316@student.uwtsd.ac.uk::e5c53662-b97f-4beb-9183-bd51215688bd" providerId="AD" clId="Web-{3AEA2B50-AA0C-7CD3-2052-BE17DC37A250}" dt="2023-06-25T10:56:47.624" v="219"/>
          <ac:spMkLst>
            <pc:docMk/>
            <pc:sldMk cId="205615017" sldId="259"/>
            <ac:spMk id="40" creationId="{D4974D33-8DC5-464E-8C6D-BE58F0669C17}"/>
          </ac:spMkLst>
        </pc:spChg>
        <pc:grpChg chg="add del">
          <ac:chgData name="Rebecca Travers (2128316)" userId="S::2128316@student.uwtsd.ac.uk::e5c53662-b97f-4beb-9183-bd51215688bd" providerId="AD" clId="Web-{3AEA2B50-AA0C-7CD3-2052-BE17DC37A250}" dt="2023-06-25T10:56:47.624" v="219"/>
          <ac:grpSpMkLst>
            <pc:docMk/>
            <pc:sldMk cId="205615017" sldId="259"/>
            <ac:grpSpMk id="27" creationId="{1C559108-BBAE-426C-8564-051D2BA6DDC8}"/>
          </ac:grpSpMkLst>
        </pc:grpChg>
        <pc:picChg chg="add mod ord">
          <ac:chgData name="Rebecca Travers (2128316)" userId="S::2128316@student.uwtsd.ac.uk::e5c53662-b97f-4beb-9183-bd51215688bd" providerId="AD" clId="Web-{3AEA2B50-AA0C-7CD3-2052-BE17DC37A250}" dt="2023-06-25T10:56:47.624" v="219"/>
          <ac:picMkLst>
            <pc:docMk/>
            <pc:sldMk cId="205615017" sldId="259"/>
            <ac:picMk id="5" creationId="{ABE9B737-2C04-FD54-1057-C166098B275C}"/>
          </ac:picMkLst>
        </pc:picChg>
        <pc:cxnChg chg="add del">
          <ac:chgData name="Rebecca Travers (2128316)" userId="S::2128316@student.uwtsd.ac.uk::e5c53662-b97f-4beb-9183-bd51215688bd" providerId="AD" clId="Web-{3AEA2B50-AA0C-7CD3-2052-BE17DC37A250}" dt="2023-06-25T10:51:31.601" v="182"/>
          <ac:cxnSpMkLst>
            <pc:docMk/>
            <pc:sldMk cId="205615017" sldId="259"/>
            <ac:cxnSpMk id="11" creationId="{AA2EAA10-076F-46BD-8F0F-B9A2FB77A85C}"/>
          </ac:cxnSpMkLst>
        </pc:cxnChg>
        <pc:cxnChg chg="add del">
          <ac:chgData name="Rebecca Travers (2128316)" userId="S::2128316@student.uwtsd.ac.uk::e5c53662-b97f-4beb-9183-bd51215688bd" providerId="AD" clId="Web-{3AEA2B50-AA0C-7CD3-2052-BE17DC37A250}" dt="2023-06-25T10:51:31.601" v="182"/>
          <ac:cxnSpMkLst>
            <pc:docMk/>
            <pc:sldMk cId="205615017" sldId="259"/>
            <ac:cxnSpMk id="13" creationId="{D891E407-403B-4764-86C9-33A56D3BCAA3}"/>
          </ac:cxnSpMkLst>
        </pc:cxnChg>
      </pc:sldChg>
      <pc:sldChg chg="addSp delSp modSp mod setBg">
        <pc:chgData name="Rebecca Travers (2128316)" userId="S::2128316@student.uwtsd.ac.uk::e5c53662-b97f-4beb-9183-bd51215688bd" providerId="AD" clId="Web-{3AEA2B50-AA0C-7CD3-2052-BE17DC37A250}" dt="2023-06-25T20:54:10.079" v="643"/>
        <pc:sldMkLst>
          <pc:docMk/>
          <pc:sldMk cId="3977032199" sldId="260"/>
        </pc:sldMkLst>
        <pc:spChg chg="mod">
          <ac:chgData name="Rebecca Travers (2128316)" userId="S::2128316@student.uwtsd.ac.uk::e5c53662-b97f-4beb-9183-bd51215688bd" providerId="AD" clId="Web-{3AEA2B50-AA0C-7CD3-2052-BE17DC37A250}" dt="2023-06-25T10:39:03.379" v="175"/>
          <ac:spMkLst>
            <pc:docMk/>
            <pc:sldMk cId="3977032199" sldId="260"/>
            <ac:spMk id="2" creationId="{1E3BEF35-FC85-A13D-1CF8-E222F423B51B}"/>
          </ac:spMkLst>
        </pc:spChg>
        <pc:spChg chg="del">
          <ac:chgData name="Rebecca Travers (2128316)" userId="S::2128316@student.uwtsd.ac.uk::e5c53662-b97f-4beb-9183-bd51215688bd" providerId="AD" clId="Web-{3AEA2B50-AA0C-7CD3-2052-BE17DC37A250}" dt="2023-06-25T10:37:04.252" v="161"/>
          <ac:spMkLst>
            <pc:docMk/>
            <pc:sldMk cId="3977032199" sldId="260"/>
            <ac:spMk id="3" creationId="{087368DA-8B5D-49A1-0E92-42E0434958EB}"/>
          </ac:spMkLst>
        </pc:spChg>
        <pc:spChg chg="add del">
          <ac:chgData name="Rebecca Travers (2128316)" userId="S::2128316@student.uwtsd.ac.uk::e5c53662-b97f-4beb-9183-bd51215688bd" providerId="AD" clId="Web-{3AEA2B50-AA0C-7CD3-2052-BE17DC37A250}" dt="2023-06-25T10:39:03.364" v="174"/>
          <ac:spMkLst>
            <pc:docMk/>
            <pc:sldMk cId="3977032199" sldId="260"/>
            <ac:spMk id="9" creationId="{53F29798-D584-4792-9B62-3F5F5C36D619}"/>
          </ac:spMkLst>
        </pc:spChg>
        <pc:spChg chg="add">
          <ac:chgData name="Rebecca Travers (2128316)" userId="S::2128316@student.uwtsd.ac.uk::e5c53662-b97f-4beb-9183-bd51215688bd" providerId="AD" clId="Web-{3AEA2B50-AA0C-7CD3-2052-BE17DC37A250}" dt="2023-06-25T10:39:03.379" v="175"/>
          <ac:spMkLst>
            <pc:docMk/>
            <pc:sldMk cId="3977032199" sldId="260"/>
            <ac:spMk id="15" creationId="{47942995-B07F-4636-9A06-C6A104B260A8}"/>
          </ac:spMkLst>
        </pc:spChg>
        <pc:spChg chg="add">
          <ac:chgData name="Rebecca Travers (2128316)" userId="S::2128316@student.uwtsd.ac.uk::e5c53662-b97f-4beb-9183-bd51215688bd" providerId="AD" clId="Web-{3AEA2B50-AA0C-7CD3-2052-BE17DC37A250}" dt="2023-06-25T10:39:03.379" v="175"/>
          <ac:spMkLst>
            <pc:docMk/>
            <pc:sldMk cId="3977032199" sldId="260"/>
            <ac:spMk id="16" creationId="{B81933D1-5615-42C7-9C0B-4EB7105CCE2D}"/>
          </ac:spMkLst>
        </pc:spChg>
        <pc:spChg chg="add">
          <ac:chgData name="Rebecca Travers (2128316)" userId="S::2128316@student.uwtsd.ac.uk::e5c53662-b97f-4beb-9183-bd51215688bd" providerId="AD" clId="Web-{3AEA2B50-AA0C-7CD3-2052-BE17DC37A250}" dt="2023-06-25T10:39:03.379" v="175"/>
          <ac:spMkLst>
            <pc:docMk/>
            <pc:sldMk cId="3977032199" sldId="260"/>
            <ac:spMk id="18" creationId="{19C9EAEA-39D0-4B0E-A0EB-51E7B26740B1}"/>
          </ac:spMkLst>
        </pc:spChg>
        <pc:grpChg chg="add">
          <ac:chgData name="Rebecca Travers (2128316)" userId="S::2128316@student.uwtsd.ac.uk::e5c53662-b97f-4beb-9183-bd51215688bd" providerId="AD" clId="Web-{3AEA2B50-AA0C-7CD3-2052-BE17DC37A250}" dt="2023-06-25T10:39:03.379" v="175"/>
          <ac:grpSpMkLst>
            <pc:docMk/>
            <pc:sldMk cId="3977032199" sldId="260"/>
            <ac:grpSpMk id="11" creationId="{032D8612-31EB-44CF-A1D0-14FD4C705424}"/>
          </ac:grpSpMkLst>
        </pc:grpChg>
        <pc:graphicFrameChg chg="add mod modGraphic">
          <ac:chgData name="Rebecca Travers (2128316)" userId="S::2128316@student.uwtsd.ac.uk::e5c53662-b97f-4beb-9183-bd51215688bd" providerId="AD" clId="Web-{3AEA2B50-AA0C-7CD3-2052-BE17DC37A250}" dt="2023-06-25T20:54:10.079" v="643"/>
          <ac:graphicFrameMkLst>
            <pc:docMk/>
            <pc:sldMk cId="3977032199" sldId="260"/>
            <ac:graphicFrameMk id="4" creationId="{B338AF2D-D71B-2374-6768-306B802830FA}"/>
          </ac:graphicFrameMkLst>
        </pc:graphicFrameChg>
      </pc:sldChg>
      <pc:sldChg chg="addSp delSp modSp mod setBg setClrOvrMap">
        <pc:chgData name="Rebecca Travers (2128316)" userId="S::2128316@student.uwtsd.ac.uk::e5c53662-b97f-4beb-9183-bd51215688bd" providerId="AD" clId="Web-{3AEA2B50-AA0C-7CD3-2052-BE17DC37A250}" dt="2023-06-26T11:28:27.135" v="919"/>
        <pc:sldMkLst>
          <pc:docMk/>
          <pc:sldMk cId="1472745492" sldId="261"/>
        </pc:sldMkLst>
        <pc:spChg chg="mod">
          <ac:chgData name="Rebecca Travers (2128316)" userId="S::2128316@student.uwtsd.ac.uk::e5c53662-b97f-4beb-9183-bd51215688bd" providerId="AD" clId="Web-{3AEA2B50-AA0C-7CD3-2052-BE17DC37A250}" dt="2023-06-26T11:28:27.135" v="919"/>
          <ac:spMkLst>
            <pc:docMk/>
            <pc:sldMk cId="1472745492" sldId="261"/>
            <ac:spMk id="2" creationId="{CC43D123-F13F-289D-0E27-16E09FB1AEAC}"/>
          </ac:spMkLst>
        </pc:spChg>
        <pc:spChg chg="add del mod">
          <ac:chgData name="Rebecca Travers (2128316)" userId="S::2128316@student.uwtsd.ac.uk::e5c53662-b97f-4beb-9183-bd51215688bd" providerId="AD" clId="Web-{3AEA2B50-AA0C-7CD3-2052-BE17DC37A250}" dt="2023-06-26T10:46:17.538" v="904"/>
          <ac:spMkLst>
            <pc:docMk/>
            <pc:sldMk cId="1472745492" sldId="261"/>
            <ac:spMk id="3" creationId="{776A69F6-E1FB-93E3-661C-56D1DB2FF988}"/>
          </ac:spMkLst>
        </pc:spChg>
        <pc:spChg chg="del">
          <ac:chgData name="Rebecca Travers (2128316)" userId="S::2128316@student.uwtsd.ac.uk::e5c53662-b97f-4beb-9183-bd51215688bd" providerId="AD" clId="Web-{3AEA2B50-AA0C-7CD3-2052-BE17DC37A250}" dt="2023-06-26T09:15:10.626" v="724"/>
          <ac:spMkLst>
            <pc:docMk/>
            <pc:sldMk cId="1472745492" sldId="261"/>
            <ac:spMk id="3" creationId="{F0D09F36-6EB7-077A-E727-4BD77E5AEF70}"/>
          </ac:spMkLst>
        </pc:spChg>
        <pc:spChg chg="add mod ord">
          <ac:chgData name="Rebecca Travers (2128316)" userId="S::2128316@student.uwtsd.ac.uk::e5c53662-b97f-4beb-9183-bd51215688bd" providerId="AD" clId="Web-{3AEA2B50-AA0C-7CD3-2052-BE17DC37A250}" dt="2023-06-26T11:28:27.135" v="919"/>
          <ac:spMkLst>
            <pc:docMk/>
            <pc:sldMk cId="1472745492" sldId="261"/>
            <ac:spMk id="5" creationId="{4B12FF4C-C673-585C-5ECB-893B77F7E2DF}"/>
          </ac:spMkLst>
        </pc:spChg>
        <pc:spChg chg="add del">
          <ac:chgData name="Rebecca Travers (2128316)" userId="S::2128316@student.uwtsd.ac.uk::e5c53662-b97f-4beb-9183-bd51215688bd" providerId="AD" clId="Web-{3AEA2B50-AA0C-7CD3-2052-BE17DC37A250}" dt="2023-06-26T11:28:27.135" v="919"/>
          <ac:spMkLst>
            <pc:docMk/>
            <pc:sldMk cId="1472745492" sldId="261"/>
            <ac:spMk id="9" creationId="{47942995-B07F-4636-9A06-C6A104B260A8}"/>
          </ac:spMkLst>
        </pc:spChg>
        <pc:spChg chg="add del">
          <ac:chgData name="Rebecca Travers (2128316)" userId="S::2128316@student.uwtsd.ac.uk::e5c53662-b97f-4beb-9183-bd51215688bd" providerId="AD" clId="Web-{3AEA2B50-AA0C-7CD3-2052-BE17DC37A250}" dt="2023-06-26T11:28:27.135" v="919"/>
          <ac:spMkLst>
            <pc:docMk/>
            <pc:sldMk cId="1472745492" sldId="261"/>
            <ac:spMk id="16" creationId="{B81933D1-5615-42C7-9C0B-4EB7105CCE2D}"/>
          </ac:spMkLst>
        </pc:spChg>
        <pc:spChg chg="add del">
          <ac:chgData name="Rebecca Travers (2128316)" userId="S::2128316@student.uwtsd.ac.uk::e5c53662-b97f-4beb-9183-bd51215688bd" providerId="AD" clId="Web-{3AEA2B50-AA0C-7CD3-2052-BE17DC37A250}" dt="2023-06-26T11:28:27.135" v="919"/>
          <ac:spMkLst>
            <pc:docMk/>
            <pc:sldMk cId="1472745492" sldId="261"/>
            <ac:spMk id="18" creationId="{19C9EAEA-39D0-4B0E-A0EB-51E7B26740B1}"/>
          </ac:spMkLst>
        </pc:spChg>
        <pc:spChg chg="add del">
          <ac:chgData name="Rebecca Travers (2128316)" userId="S::2128316@student.uwtsd.ac.uk::e5c53662-b97f-4beb-9183-bd51215688bd" providerId="AD" clId="Web-{3AEA2B50-AA0C-7CD3-2052-BE17DC37A250}" dt="2023-06-26T11:28:20.025" v="916"/>
          <ac:spMkLst>
            <pc:docMk/>
            <pc:sldMk cId="1472745492" sldId="261"/>
            <ac:spMk id="23" creationId="{8FC9BE17-9A7B-462D-AE50-3D8777387304}"/>
          </ac:spMkLst>
        </pc:spChg>
        <pc:spChg chg="add del">
          <ac:chgData name="Rebecca Travers (2128316)" userId="S::2128316@student.uwtsd.ac.uk::e5c53662-b97f-4beb-9183-bd51215688bd" providerId="AD" clId="Web-{3AEA2B50-AA0C-7CD3-2052-BE17DC37A250}" dt="2023-06-26T11:28:20.025" v="916"/>
          <ac:spMkLst>
            <pc:docMk/>
            <pc:sldMk cId="1472745492" sldId="261"/>
            <ac:spMk id="25" creationId="{3EBE8569-6AEC-4B8C-8D53-2DE337CDBA65}"/>
          </ac:spMkLst>
        </pc:spChg>
        <pc:spChg chg="add del">
          <ac:chgData name="Rebecca Travers (2128316)" userId="S::2128316@student.uwtsd.ac.uk::e5c53662-b97f-4beb-9183-bd51215688bd" providerId="AD" clId="Web-{3AEA2B50-AA0C-7CD3-2052-BE17DC37A250}" dt="2023-06-26T11:28:20.025" v="916"/>
          <ac:spMkLst>
            <pc:docMk/>
            <pc:sldMk cId="1472745492" sldId="261"/>
            <ac:spMk id="27" creationId="{55D4142C-5077-457F-A6AD-3FECFDB39685}"/>
          </ac:spMkLst>
        </pc:spChg>
        <pc:spChg chg="add del">
          <ac:chgData name="Rebecca Travers (2128316)" userId="S::2128316@student.uwtsd.ac.uk::e5c53662-b97f-4beb-9183-bd51215688bd" providerId="AD" clId="Web-{3AEA2B50-AA0C-7CD3-2052-BE17DC37A250}" dt="2023-06-26T11:28:20.025" v="916"/>
          <ac:spMkLst>
            <pc:docMk/>
            <pc:sldMk cId="1472745492" sldId="261"/>
            <ac:spMk id="29" creationId="{7A5F0580-5EE9-419F-96EE-B6529EF6E7D0}"/>
          </ac:spMkLst>
        </pc:spChg>
        <pc:spChg chg="add del">
          <ac:chgData name="Rebecca Travers (2128316)" userId="S::2128316@student.uwtsd.ac.uk::e5c53662-b97f-4beb-9183-bd51215688bd" providerId="AD" clId="Web-{3AEA2B50-AA0C-7CD3-2052-BE17DC37A250}" dt="2023-06-26T11:28:27.119" v="918"/>
          <ac:spMkLst>
            <pc:docMk/>
            <pc:sldMk cId="1472745492" sldId="261"/>
            <ac:spMk id="31" creationId="{9228552E-C8B1-4A80-8448-0787CE0FC704}"/>
          </ac:spMkLst>
        </pc:spChg>
        <pc:spChg chg="add">
          <ac:chgData name="Rebecca Travers (2128316)" userId="S::2128316@student.uwtsd.ac.uk::e5c53662-b97f-4beb-9183-bd51215688bd" providerId="AD" clId="Web-{3AEA2B50-AA0C-7CD3-2052-BE17DC37A250}" dt="2023-06-26T11:28:27.135" v="919"/>
          <ac:spMkLst>
            <pc:docMk/>
            <pc:sldMk cId="1472745492" sldId="261"/>
            <ac:spMk id="33" creationId="{B1595A09-E336-4D1B-9B3A-06A2287A54E2}"/>
          </ac:spMkLst>
        </pc:spChg>
        <pc:spChg chg="add">
          <ac:chgData name="Rebecca Travers (2128316)" userId="S::2128316@student.uwtsd.ac.uk::e5c53662-b97f-4beb-9183-bd51215688bd" providerId="AD" clId="Web-{3AEA2B50-AA0C-7CD3-2052-BE17DC37A250}" dt="2023-06-26T11:28:27.135" v="919"/>
          <ac:spMkLst>
            <pc:docMk/>
            <pc:sldMk cId="1472745492" sldId="261"/>
            <ac:spMk id="34" creationId="{3540989C-C7B8-473B-BF87-6F2DA6A90006}"/>
          </ac:spMkLst>
        </pc:spChg>
        <pc:grpChg chg="add del">
          <ac:chgData name="Rebecca Travers (2128316)" userId="S::2128316@student.uwtsd.ac.uk::e5c53662-b97f-4beb-9183-bd51215688bd" providerId="AD" clId="Web-{3AEA2B50-AA0C-7CD3-2052-BE17DC37A250}" dt="2023-06-26T11:28:27.135" v="919"/>
          <ac:grpSpMkLst>
            <pc:docMk/>
            <pc:sldMk cId="1472745492" sldId="261"/>
            <ac:grpSpMk id="11" creationId="{032D8612-31EB-44CF-A1D0-14FD4C705424}"/>
          </ac:grpSpMkLst>
        </pc:grpChg>
        <pc:picChg chg="add mod ord">
          <ac:chgData name="Rebecca Travers (2128316)" userId="S::2128316@student.uwtsd.ac.uk::e5c53662-b97f-4beb-9183-bd51215688bd" providerId="AD" clId="Web-{3AEA2B50-AA0C-7CD3-2052-BE17DC37A250}" dt="2023-06-26T11:28:27.135" v="919"/>
          <ac:picMkLst>
            <pc:docMk/>
            <pc:sldMk cId="1472745492" sldId="261"/>
            <ac:picMk id="3" creationId="{17FD4D0B-2FAD-A65E-3E6C-DDE7D40E50AB}"/>
          </ac:picMkLst>
        </pc:picChg>
        <pc:picChg chg="add del mod">
          <ac:chgData name="Rebecca Travers (2128316)" userId="S::2128316@student.uwtsd.ac.uk::e5c53662-b97f-4beb-9183-bd51215688bd" providerId="AD" clId="Web-{3AEA2B50-AA0C-7CD3-2052-BE17DC37A250}" dt="2023-06-26T10:46:14.554" v="903"/>
          <ac:picMkLst>
            <pc:docMk/>
            <pc:sldMk cId="1472745492" sldId="261"/>
            <ac:picMk id="4" creationId="{5455BE77-92CC-34AC-F683-DDBDDE7B6D55}"/>
          </ac:picMkLst>
        </pc:picChg>
      </pc:sldChg>
      <pc:sldChg chg="addSp delSp modSp mod setBg setClrOvrMap">
        <pc:chgData name="Rebecca Travers (2128316)" userId="S::2128316@student.uwtsd.ac.uk::e5c53662-b97f-4beb-9183-bd51215688bd" providerId="AD" clId="Web-{3AEA2B50-AA0C-7CD3-2052-BE17DC37A250}" dt="2023-06-25T21:01:24.555" v="658"/>
        <pc:sldMkLst>
          <pc:docMk/>
          <pc:sldMk cId="2409693172" sldId="262"/>
        </pc:sldMkLst>
        <pc:spChg chg="mod">
          <ac:chgData name="Rebecca Travers (2128316)" userId="S::2128316@student.uwtsd.ac.uk::e5c53662-b97f-4beb-9183-bd51215688bd" providerId="AD" clId="Web-{3AEA2B50-AA0C-7CD3-2052-BE17DC37A250}" dt="2023-06-25T21:01:24.555" v="658"/>
          <ac:spMkLst>
            <pc:docMk/>
            <pc:sldMk cId="2409693172" sldId="262"/>
            <ac:spMk id="2" creationId="{E54536B8-AC0A-8049-C8E5-61CCA36876C5}"/>
          </ac:spMkLst>
        </pc:spChg>
        <pc:spChg chg="add del">
          <ac:chgData name="Rebecca Travers (2128316)" userId="S::2128316@student.uwtsd.ac.uk::e5c53662-b97f-4beb-9183-bd51215688bd" providerId="AD" clId="Web-{3AEA2B50-AA0C-7CD3-2052-BE17DC37A250}" dt="2023-06-25T21:01:24.555" v="658"/>
          <ac:spMkLst>
            <pc:docMk/>
            <pc:sldMk cId="2409693172" sldId="262"/>
            <ac:spMk id="3" creationId="{0CEEDD4F-8F2A-04EC-5FC5-384A2EF79891}"/>
          </ac:spMkLst>
        </pc:spChg>
        <pc:spChg chg="add">
          <ac:chgData name="Rebecca Travers (2128316)" userId="S::2128316@student.uwtsd.ac.uk::e5c53662-b97f-4beb-9183-bd51215688bd" providerId="AD" clId="Web-{3AEA2B50-AA0C-7CD3-2052-BE17DC37A250}" dt="2023-06-25T21:01:24.555" v="658"/>
          <ac:spMkLst>
            <pc:docMk/>
            <pc:sldMk cId="2409693172" sldId="262"/>
            <ac:spMk id="7" creationId="{0CEEDD4F-8F2A-04EC-5FC5-384A2EF79891}"/>
          </ac:spMkLst>
        </pc:spChg>
        <pc:spChg chg="add">
          <ac:chgData name="Rebecca Travers (2128316)" userId="S::2128316@student.uwtsd.ac.uk::e5c53662-b97f-4beb-9183-bd51215688bd" providerId="AD" clId="Web-{3AEA2B50-AA0C-7CD3-2052-BE17DC37A250}" dt="2023-06-25T21:01:24.555" v="658"/>
          <ac:spMkLst>
            <pc:docMk/>
            <pc:sldMk cId="2409693172" sldId="262"/>
            <ac:spMk id="8" creationId="{DBF61EA3-B236-439E-9C0B-340980D56BEE}"/>
          </ac:spMkLst>
        </pc:spChg>
        <pc:spChg chg="add">
          <ac:chgData name="Rebecca Travers (2128316)" userId="S::2128316@student.uwtsd.ac.uk::e5c53662-b97f-4beb-9183-bd51215688bd" providerId="AD" clId="Web-{3AEA2B50-AA0C-7CD3-2052-BE17DC37A250}" dt="2023-06-25T21:01:24.555" v="658"/>
          <ac:spMkLst>
            <pc:docMk/>
            <pc:sldMk cId="2409693172" sldId="262"/>
            <ac:spMk id="14" creationId="{E659831F-0D9A-4C63-9EBB-8435B85A440F}"/>
          </ac:spMkLst>
        </pc:spChg>
        <pc:grpChg chg="add">
          <ac:chgData name="Rebecca Travers (2128316)" userId="S::2128316@student.uwtsd.ac.uk::e5c53662-b97f-4beb-9183-bd51215688bd" providerId="AD" clId="Web-{3AEA2B50-AA0C-7CD3-2052-BE17DC37A250}" dt="2023-06-25T21:01:24.555" v="658"/>
          <ac:grpSpMkLst>
            <pc:docMk/>
            <pc:sldMk cId="2409693172" sldId="262"/>
            <ac:grpSpMk id="10" creationId="{28FAF094-D087-493F-8DF9-A486C2D6BBAA}"/>
          </ac:grpSpMkLst>
        </pc:grpChg>
        <pc:picChg chg="add del">
          <ac:chgData name="Rebecca Travers (2128316)" userId="S::2128316@student.uwtsd.ac.uk::e5c53662-b97f-4beb-9183-bd51215688bd" providerId="AD" clId="Web-{3AEA2B50-AA0C-7CD3-2052-BE17DC37A250}" dt="2023-06-25T21:01:24.540" v="657"/>
          <ac:picMkLst>
            <pc:docMk/>
            <pc:sldMk cId="2409693172" sldId="262"/>
            <ac:picMk id="5" creationId="{135222E6-9B42-F06F-CB23-211BE35DD094}"/>
          </ac:picMkLst>
        </pc:picChg>
      </pc:sldChg>
      <pc:sldChg chg="addSp delSp modSp mod ord setBg">
        <pc:chgData name="Rebecca Travers (2128316)" userId="S::2128316@student.uwtsd.ac.uk::e5c53662-b97f-4beb-9183-bd51215688bd" providerId="AD" clId="Web-{3AEA2B50-AA0C-7CD3-2052-BE17DC37A250}" dt="2023-06-26T13:10:33.121" v="1252"/>
        <pc:sldMkLst>
          <pc:docMk/>
          <pc:sldMk cId="3600701440" sldId="263"/>
        </pc:sldMkLst>
        <pc:spChg chg="mod">
          <ac:chgData name="Rebecca Travers (2128316)" userId="S::2128316@student.uwtsd.ac.uk::e5c53662-b97f-4beb-9183-bd51215688bd" providerId="AD" clId="Web-{3AEA2B50-AA0C-7CD3-2052-BE17DC37A250}" dt="2023-06-26T13:10:33.121" v="1252"/>
          <ac:spMkLst>
            <pc:docMk/>
            <pc:sldMk cId="3600701440" sldId="263"/>
            <ac:spMk id="2" creationId="{39A49F23-868B-8E0A-00F2-246C43553B19}"/>
          </ac:spMkLst>
        </pc:spChg>
        <pc:spChg chg="del mod">
          <ac:chgData name="Rebecca Travers (2128316)" userId="S::2128316@student.uwtsd.ac.uk::e5c53662-b97f-4beb-9183-bd51215688bd" providerId="AD" clId="Web-{3AEA2B50-AA0C-7CD3-2052-BE17DC37A250}" dt="2023-06-26T11:25:56.485" v="906"/>
          <ac:spMkLst>
            <pc:docMk/>
            <pc:sldMk cId="3600701440" sldId="263"/>
            <ac:spMk id="3" creationId="{920007FE-AC00-1C2A-EB7F-D053A3680B9F}"/>
          </ac:spMkLst>
        </pc:spChg>
        <pc:spChg chg="add mod ord">
          <ac:chgData name="Rebecca Travers (2128316)" userId="S::2128316@student.uwtsd.ac.uk::e5c53662-b97f-4beb-9183-bd51215688bd" providerId="AD" clId="Web-{3AEA2B50-AA0C-7CD3-2052-BE17DC37A250}" dt="2023-06-26T13:10:33.121" v="1252"/>
          <ac:spMkLst>
            <pc:docMk/>
            <pc:sldMk cId="3600701440" sldId="263"/>
            <ac:spMk id="5" creationId="{E4020143-2176-A93A-CB50-3A2FDF95244B}"/>
          </ac:spMkLst>
        </pc:spChg>
        <pc:spChg chg="add del">
          <ac:chgData name="Rebecca Travers (2128316)" userId="S::2128316@student.uwtsd.ac.uk::e5c53662-b97f-4beb-9183-bd51215688bd" providerId="AD" clId="Web-{3AEA2B50-AA0C-7CD3-2052-BE17DC37A250}" dt="2023-06-26T11:35:00.223" v="930"/>
          <ac:spMkLst>
            <pc:docMk/>
            <pc:sldMk cId="3600701440" sldId="263"/>
            <ac:spMk id="8" creationId="{8B9AA7C6-5E5A-498E-A6DF-A943376E09BC}"/>
          </ac:spMkLst>
        </pc:spChg>
        <pc:spChg chg="add del">
          <ac:chgData name="Rebecca Travers (2128316)" userId="S::2128316@student.uwtsd.ac.uk::e5c53662-b97f-4beb-9183-bd51215688bd" providerId="AD" clId="Web-{3AEA2B50-AA0C-7CD3-2052-BE17DC37A250}" dt="2023-06-26T11:35:00.223" v="930"/>
          <ac:spMkLst>
            <pc:docMk/>
            <pc:sldMk cId="3600701440" sldId="263"/>
            <ac:spMk id="14" creationId="{81E140AE-0ABF-47C8-BF32-7D2F0CF2BA44}"/>
          </ac:spMkLst>
        </pc:spChg>
        <pc:spChg chg="add del">
          <ac:chgData name="Rebecca Travers (2128316)" userId="S::2128316@student.uwtsd.ac.uk::e5c53662-b97f-4beb-9183-bd51215688bd" providerId="AD" clId="Web-{3AEA2B50-AA0C-7CD3-2052-BE17DC37A250}" dt="2023-06-26T11:35:00.223" v="930"/>
          <ac:spMkLst>
            <pc:docMk/>
            <pc:sldMk cId="3600701440" sldId="263"/>
            <ac:spMk id="16" creationId="{CBC4F608-B4B8-48C3-9572-C0F061B1CD99}"/>
          </ac:spMkLst>
        </pc:spChg>
        <pc:spChg chg="add del">
          <ac:chgData name="Rebecca Travers (2128316)" userId="S::2128316@student.uwtsd.ac.uk::e5c53662-b97f-4beb-9183-bd51215688bd" providerId="AD" clId="Web-{3AEA2B50-AA0C-7CD3-2052-BE17DC37A250}" dt="2023-06-26T12:52:00.494" v="932"/>
          <ac:spMkLst>
            <pc:docMk/>
            <pc:sldMk cId="3600701440" sldId="263"/>
            <ac:spMk id="21" creationId="{2C61293E-6EBE-43EF-A52C-9BEBFD7679D4}"/>
          </ac:spMkLst>
        </pc:spChg>
        <pc:spChg chg="add del">
          <ac:chgData name="Rebecca Travers (2128316)" userId="S::2128316@student.uwtsd.ac.uk::e5c53662-b97f-4beb-9183-bd51215688bd" providerId="AD" clId="Web-{3AEA2B50-AA0C-7CD3-2052-BE17DC37A250}" dt="2023-06-26T12:52:00.494" v="932"/>
          <ac:spMkLst>
            <pc:docMk/>
            <pc:sldMk cId="3600701440" sldId="263"/>
            <ac:spMk id="23" creationId="{21540236-BFD5-4A9D-8840-4703E7F76825}"/>
          </ac:spMkLst>
        </pc:spChg>
        <pc:spChg chg="add del">
          <ac:chgData name="Rebecca Travers (2128316)" userId="S::2128316@student.uwtsd.ac.uk::e5c53662-b97f-4beb-9183-bd51215688bd" providerId="AD" clId="Web-{3AEA2B50-AA0C-7CD3-2052-BE17DC37A250}" dt="2023-06-26T12:52:44.995" v="940"/>
          <ac:spMkLst>
            <pc:docMk/>
            <pc:sldMk cId="3600701440" sldId="263"/>
            <ac:spMk id="28" creationId="{D2B783EE-0239-4717-BBEA-8C9EAC61C824}"/>
          </ac:spMkLst>
        </pc:spChg>
        <pc:spChg chg="add del">
          <ac:chgData name="Rebecca Travers (2128316)" userId="S::2128316@student.uwtsd.ac.uk::e5c53662-b97f-4beb-9183-bd51215688bd" providerId="AD" clId="Web-{3AEA2B50-AA0C-7CD3-2052-BE17DC37A250}" dt="2023-06-26T12:52:44.995" v="940"/>
          <ac:spMkLst>
            <pc:docMk/>
            <pc:sldMk cId="3600701440" sldId="263"/>
            <ac:spMk id="30" creationId="{A7B99495-F43F-4D80-A44F-2CB4764EB90B}"/>
          </ac:spMkLst>
        </pc:spChg>
        <pc:spChg chg="add del">
          <ac:chgData name="Rebecca Travers (2128316)" userId="S::2128316@student.uwtsd.ac.uk::e5c53662-b97f-4beb-9183-bd51215688bd" providerId="AD" clId="Web-{3AEA2B50-AA0C-7CD3-2052-BE17DC37A250}" dt="2023-06-26T12:52:44.995" v="940"/>
          <ac:spMkLst>
            <pc:docMk/>
            <pc:sldMk cId="3600701440" sldId="263"/>
            <ac:spMk id="32" creationId="{70BEB1E7-2F88-40BC-B73D-42E5B6F80BFC}"/>
          </ac:spMkLst>
        </pc:spChg>
        <pc:spChg chg="add del">
          <ac:chgData name="Rebecca Travers (2128316)" userId="S::2128316@student.uwtsd.ac.uk::e5c53662-b97f-4beb-9183-bd51215688bd" providerId="AD" clId="Web-{3AEA2B50-AA0C-7CD3-2052-BE17DC37A250}" dt="2023-06-26T12:52:44.980" v="939"/>
          <ac:spMkLst>
            <pc:docMk/>
            <pc:sldMk cId="3600701440" sldId="263"/>
            <ac:spMk id="37" creationId="{C5278130-DFE0-457B-8698-88DF69019DDE}"/>
          </ac:spMkLst>
        </pc:spChg>
        <pc:spChg chg="add del">
          <ac:chgData name="Rebecca Travers (2128316)" userId="S::2128316@student.uwtsd.ac.uk::e5c53662-b97f-4beb-9183-bd51215688bd" providerId="AD" clId="Web-{3AEA2B50-AA0C-7CD3-2052-BE17DC37A250}" dt="2023-06-26T12:52:44.980" v="939"/>
          <ac:spMkLst>
            <pc:docMk/>
            <pc:sldMk cId="3600701440" sldId="263"/>
            <ac:spMk id="39" creationId="{2F99531B-1681-4D6E-BECB-18325B33A618}"/>
          </ac:spMkLst>
        </pc:spChg>
        <pc:spChg chg="add del">
          <ac:chgData name="Rebecca Travers (2128316)" userId="S::2128316@student.uwtsd.ac.uk::e5c53662-b97f-4beb-9183-bd51215688bd" providerId="AD" clId="Web-{3AEA2B50-AA0C-7CD3-2052-BE17DC37A250}" dt="2023-06-26T12:52:44.980" v="939"/>
          <ac:spMkLst>
            <pc:docMk/>
            <pc:sldMk cId="3600701440" sldId="263"/>
            <ac:spMk id="41" creationId="{B908E8DC-1025-4FCC-873D-DC5C2ADEF3B2}"/>
          </ac:spMkLst>
        </pc:spChg>
        <pc:spChg chg="add del">
          <ac:chgData name="Rebecca Travers (2128316)" userId="S::2128316@student.uwtsd.ac.uk::e5c53662-b97f-4beb-9183-bd51215688bd" providerId="AD" clId="Web-{3AEA2B50-AA0C-7CD3-2052-BE17DC37A250}" dt="2023-06-26T12:52:44.980" v="939"/>
          <ac:spMkLst>
            <pc:docMk/>
            <pc:sldMk cId="3600701440" sldId="263"/>
            <ac:spMk id="45" creationId="{9B57D9A5-B0E6-43E8-854F-D4931B715AD7}"/>
          </ac:spMkLst>
        </pc:spChg>
        <pc:spChg chg="add del">
          <ac:chgData name="Rebecca Travers (2128316)" userId="S::2128316@student.uwtsd.ac.uk::e5c53662-b97f-4beb-9183-bd51215688bd" providerId="AD" clId="Web-{3AEA2B50-AA0C-7CD3-2052-BE17DC37A250}" dt="2023-06-26T12:53:15.168" v="943"/>
          <ac:spMkLst>
            <pc:docMk/>
            <pc:sldMk cId="3600701440" sldId="263"/>
            <ac:spMk id="49" creationId="{EAE48C4B-3A90-42C3-BA00-6092B477179E}"/>
          </ac:spMkLst>
        </pc:spChg>
        <pc:spChg chg="add del">
          <ac:chgData name="Rebecca Travers (2128316)" userId="S::2128316@student.uwtsd.ac.uk::e5c53662-b97f-4beb-9183-bd51215688bd" providerId="AD" clId="Web-{3AEA2B50-AA0C-7CD3-2052-BE17DC37A250}" dt="2023-06-26T12:53:15.168" v="943"/>
          <ac:spMkLst>
            <pc:docMk/>
            <pc:sldMk cId="3600701440" sldId="263"/>
            <ac:spMk id="50" creationId="{F919E280-CA27-4214-97E6-294E0C3BC4B3}"/>
          </ac:spMkLst>
        </pc:spChg>
        <pc:spChg chg="add del">
          <ac:chgData name="Rebecca Travers (2128316)" userId="S::2128316@student.uwtsd.ac.uk::e5c53662-b97f-4beb-9183-bd51215688bd" providerId="AD" clId="Web-{3AEA2B50-AA0C-7CD3-2052-BE17DC37A250}" dt="2023-06-26T12:53:45.434" v="948"/>
          <ac:spMkLst>
            <pc:docMk/>
            <pc:sldMk cId="3600701440" sldId="263"/>
            <ac:spMk id="55" creationId="{D2B783EE-0239-4717-BBEA-8C9EAC61C824}"/>
          </ac:spMkLst>
        </pc:spChg>
        <pc:spChg chg="add del">
          <ac:chgData name="Rebecca Travers (2128316)" userId="S::2128316@student.uwtsd.ac.uk::e5c53662-b97f-4beb-9183-bd51215688bd" providerId="AD" clId="Web-{3AEA2B50-AA0C-7CD3-2052-BE17DC37A250}" dt="2023-06-26T12:53:45.434" v="948"/>
          <ac:spMkLst>
            <pc:docMk/>
            <pc:sldMk cId="3600701440" sldId="263"/>
            <ac:spMk id="57" creationId="{A7B99495-F43F-4D80-A44F-2CB4764EB90B}"/>
          </ac:spMkLst>
        </pc:spChg>
        <pc:spChg chg="add del">
          <ac:chgData name="Rebecca Travers (2128316)" userId="S::2128316@student.uwtsd.ac.uk::e5c53662-b97f-4beb-9183-bd51215688bd" providerId="AD" clId="Web-{3AEA2B50-AA0C-7CD3-2052-BE17DC37A250}" dt="2023-06-26T12:53:45.434" v="948"/>
          <ac:spMkLst>
            <pc:docMk/>
            <pc:sldMk cId="3600701440" sldId="263"/>
            <ac:spMk id="59" creationId="{70BEB1E7-2F88-40BC-B73D-42E5B6F80BFC}"/>
          </ac:spMkLst>
        </pc:spChg>
        <pc:spChg chg="add del">
          <ac:chgData name="Rebecca Travers (2128316)" userId="S::2128316@student.uwtsd.ac.uk::e5c53662-b97f-4beb-9183-bd51215688bd" providerId="AD" clId="Web-{3AEA2B50-AA0C-7CD3-2052-BE17DC37A250}" dt="2023-06-26T12:54:21.936" v="951"/>
          <ac:spMkLst>
            <pc:docMk/>
            <pc:sldMk cId="3600701440" sldId="263"/>
            <ac:spMk id="64" creationId="{38468727-63BE-4191-B4A6-C30C82C0E986}"/>
          </ac:spMkLst>
        </pc:spChg>
        <pc:spChg chg="add del">
          <ac:chgData name="Rebecca Travers (2128316)" userId="S::2128316@student.uwtsd.ac.uk::e5c53662-b97f-4beb-9183-bd51215688bd" providerId="AD" clId="Web-{3AEA2B50-AA0C-7CD3-2052-BE17DC37A250}" dt="2023-06-26T12:54:21.936" v="951"/>
          <ac:spMkLst>
            <pc:docMk/>
            <pc:sldMk cId="3600701440" sldId="263"/>
            <ac:spMk id="66" creationId="{9D355BB6-1BB8-4828-B246-CFB31742D7B8}"/>
          </ac:spMkLst>
        </pc:spChg>
        <pc:spChg chg="add del">
          <ac:chgData name="Rebecca Travers (2128316)" userId="S::2128316@student.uwtsd.ac.uk::e5c53662-b97f-4beb-9183-bd51215688bd" providerId="AD" clId="Web-{3AEA2B50-AA0C-7CD3-2052-BE17DC37A250}" dt="2023-06-26T12:54:21.936" v="951"/>
          <ac:spMkLst>
            <pc:docMk/>
            <pc:sldMk cId="3600701440" sldId="263"/>
            <ac:spMk id="68" creationId="{CA52A9B9-B2B3-46F0-9D53-0EFF9905BF8F}"/>
          </ac:spMkLst>
        </pc:spChg>
        <pc:spChg chg="add del">
          <ac:chgData name="Rebecca Travers (2128316)" userId="S::2128316@student.uwtsd.ac.uk::e5c53662-b97f-4beb-9183-bd51215688bd" providerId="AD" clId="Web-{3AEA2B50-AA0C-7CD3-2052-BE17DC37A250}" dt="2023-06-26T12:54:21.920" v="950"/>
          <ac:spMkLst>
            <pc:docMk/>
            <pc:sldMk cId="3600701440" sldId="263"/>
            <ac:spMk id="73" creationId="{38468727-63BE-4191-B4A6-C30C82C0E986}"/>
          </ac:spMkLst>
        </pc:spChg>
        <pc:spChg chg="add del">
          <ac:chgData name="Rebecca Travers (2128316)" userId="S::2128316@student.uwtsd.ac.uk::e5c53662-b97f-4beb-9183-bd51215688bd" providerId="AD" clId="Web-{3AEA2B50-AA0C-7CD3-2052-BE17DC37A250}" dt="2023-06-26T12:54:21.920" v="950"/>
          <ac:spMkLst>
            <pc:docMk/>
            <pc:sldMk cId="3600701440" sldId="263"/>
            <ac:spMk id="75" creationId="{9D355BB6-1BB8-4828-B246-CFB31742D7B8}"/>
          </ac:spMkLst>
        </pc:spChg>
        <pc:spChg chg="add del">
          <ac:chgData name="Rebecca Travers (2128316)" userId="S::2128316@student.uwtsd.ac.uk::e5c53662-b97f-4beb-9183-bd51215688bd" providerId="AD" clId="Web-{3AEA2B50-AA0C-7CD3-2052-BE17DC37A250}" dt="2023-06-26T12:54:21.920" v="950"/>
          <ac:spMkLst>
            <pc:docMk/>
            <pc:sldMk cId="3600701440" sldId="263"/>
            <ac:spMk id="77" creationId="{CA52A9B9-B2B3-46F0-9D53-0EFF9905BF8F}"/>
          </ac:spMkLst>
        </pc:spChg>
        <pc:spChg chg="add del">
          <ac:chgData name="Rebecca Travers (2128316)" userId="S::2128316@student.uwtsd.ac.uk::e5c53662-b97f-4beb-9183-bd51215688bd" providerId="AD" clId="Web-{3AEA2B50-AA0C-7CD3-2052-BE17DC37A250}" dt="2023-06-26T13:10:33.121" v="1252"/>
          <ac:spMkLst>
            <pc:docMk/>
            <pc:sldMk cId="3600701440" sldId="263"/>
            <ac:spMk id="79" creationId="{5E791F2F-79DB-4CC0-9FA1-001E3E91E8B7}"/>
          </ac:spMkLst>
        </pc:spChg>
        <pc:spChg chg="add del">
          <ac:chgData name="Rebecca Travers (2128316)" userId="S::2128316@student.uwtsd.ac.uk::e5c53662-b97f-4beb-9183-bd51215688bd" providerId="AD" clId="Web-{3AEA2B50-AA0C-7CD3-2052-BE17DC37A250}" dt="2023-06-26T13:10:33.121" v="1252"/>
          <ac:spMkLst>
            <pc:docMk/>
            <pc:sldMk cId="3600701440" sldId="263"/>
            <ac:spMk id="80" creationId="{385E1BDC-A9B0-4A87-82E3-F3187F69A802}"/>
          </ac:spMkLst>
        </pc:spChg>
        <pc:spChg chg="add del">
          <ac:chgData name="Rebecca Travers (2128316)" userId="S::2128316@student.uwtsd.ac.uk::e5c53662-b97f-4beb-9183-bd51215688bd" providerId="AD" clId="Web-{3AEA2B50-AA0C-7CD3-2052-BE17DC37A250}" dt="2023-06-26T13:10:33.121" v="1252"/>
          <ac:spMkLst>
            <pc:docMk/>
            <pc:sldMk cId="3600701440" sldId="263"/>
            <ac:spMk id="81" creationId="{0990C621-3B8B-4820-8328-D47EF7CE823C}"/>
          </ac:spMkLst>
        </pc:spChg>
        <pc:spChg chg="add del">
          <ac:chgData name="Rebecca Travers (2128316)" userId="S::2128316@student.uwtsd.ac.uk::e5c53662-b97f-4beb-9183-bd51215688bd" providerId="AD" clId="Web-{3AEA2B50-AA0C-7CD3-2052-BE17DC37A250}" dt="2023-06-26T13:10:33.121" v="1252"/>
          <ac:spMkLst>
            <pc:docMk/>
            <pc:sldMk cId="3600701440" sldId="263"/>
            <ac:spMk id="82" creationId="{C1A2385B-1D2A-4E17-84FA-6CB7F0AAE473}"/>
          </ac:spMkLst>
        </pc:spChg>
        <pc:spChg chg="add">
          <ac:chgData name="Rebecca Travers (2128316)" userId="S::2128316@student.uwtsd.ac.uk::e5c53662-b97f-4beb-9183-bd51215688bd" providerId="AD" clId="Web-{3AEA2B50-AA0C-7CD3-2052-BE17DC37A250}" dt="2023-06-26T13:10:33.121" v="1252"/>
          <ac:spMkLst>
            <pc:docMk/>
            <pc:sldMk cId="3600701440" sldId="263"/>
            <ac:spMk id="87" creationId="{6D731904-7733-45B0-902C-289497204C19}"/>
          </ac:spMkLst>
        </pc:spChg>
        <pc:spChg chg="add">
          <ac:chgData name="Rebecca Travers (2128316)" userId="S::2128316@student.uwtsd.ac.uk::e5c53662-b97f-4beb-9183-bd51215688bd" providerId="AD" clId="Web-{3AEA2B50-AA0C-7CD3-2052-BE17DC37A250}" dt="2023-06-26T13:10:33.121" v="1252"/>
          <ac:spMkLst>
            <pc:docMk/>
            <pc:sldMk cId="3600701440" sldId="263"/>
            <ac:spMk id="89" creationId="{504E6397-35D7-4AEC-9DA9-B7F6B12B88A5}"/>
          </ac:spMkLst>
        </pc:spChg>
        <pc:spChg chg="add">
          <ac:chgData name="Rebecca Travers (2128316)" userId="S::2128316@student.uwtsd.ac.uk::e5c53662-b97f-4beb-9183-bd51215688bd" providerId="AD" clId="Web-{3AEA2B50-AA0C-7CD3-2052-BE17DC37A250}" dt="2023-06-26T13:10:33.121" v="1252"/>
          <ac:spMkLst>
            <pc:docMk/>
            <pc:sldMk cId="3600701440" sldId="263"/>
            <ac:spMk id="91" creationId="{62C5A04F-2AEB-4631-8314-A8B812E1EC8E}"/>
          </ac:spMkLst>
        </pc:spChg>
        <pc:spChg chg="add">
          <ac:chgData name="Rebecca Travers (2128316)" userId="S::2128316@student.uwtsd.ac.uk::e5c53662-b97f-4beb-9183-bd51215688bd" providerId="AD" clId="Web-{3AEA2B50-AA0C-7CD3-2052-BE17DC37A250}" dt="2023-06-26T13:10:33.121" v="1252"/>
          <ac:spMkLst>
            <pc:docMk/>
            <pc:sldMk cId="3600701440" sldId="263"/>
            <ac:spMk id="93" creationId="{4B2B1C70-BF3F-41BD-871B-63D8F911F77B}"/>
          </ac:spMkLst>
        </pc:spChg>
        <pc:grpChg chg="add del">
          <ac:chgData name="Rebecca Travers (2128316)" userId="S::2128316@student.uwtsd.ac.uk::e5c53662-b97f-4beb-9183-bd51215688bd" providerId="AD" clId="Web-{3AEA2B50-AA0C-7CD3-2052-BE17DC37A250}" dt="2023-06-26T11:35:00.223" v="930"/>
          <ac:grpSpMkLst>
            <pc:docMk/>
            <pc:sldMk cId="3600701440" sldId="263"/>
            <ac:grpSpMk id="10" creationId="{83EAB11A-76F7-48F4-9B4F-5BFDF4BF9670}"/>
          </ac:grpSpMkLst>
        </pc:grpChg>
        <pc:picChg chg="add del mod">
          <ac:chgData name="Rebecca Travers (2128316)" userId="S::2128316@student.uwtsd.ac.uk::e5c53662-b97f-4beb-9183-bd51215688bd" providerId="AD" clId="Web-{3AEA2B50-AA0C-7CD3-2052-BE17DC37A250}" dt="2023-06-26T12:52:53.902" v="941"/>
          <ac:picMkLst>
            <pc:docMk/>
            <pc:sldMk cId="3600701440" sldId="263"/>
            <ac:picMk id="3" creationId="{E3804A8E-5995-5957-D313-8452037E9295}"/>
          </ac:picMkLst>
        </pc:picChg>
        <pc:picChg chg="add mod ord">
          <ac:chgData name="Rebecca Travers (2128316)" userId="S::2128316@student.uwtsd.ac.uk::e5c53662-b97f-4beb-9183-bd51215688bd" providerId="AD" clId="Web-{3AEA2B50-AA0C-7CD3-2052-BE17DC37A250}" dt="2023-06-26T13:10:33.121" v="1252"/>
          <ac:picMkLst>
            <pc:docMk/>
            <pc:sldMk cId="3600701440" sldId="263"/>
            <ac:picMk id="4" creationId="{41E3EF7B-C8C5-6048-61DA-179855EC08F8}"/>
          </ac:picMkLst>
        </pc:picChg>
        <pc:picChg chg="add mod ord">
          <ac:chgData name="Rebecca Travers (2128316)" userId="S::2128316@student.uwtsd.ac.uk::e5c53662-b97f-4beb-9183-bd51215688bd" providerId="AD" clId="Web-{3AEA2B50-AA0C-7CD3-2052-BE17DC37A250}" dt="2023-06-26T13:10:33.121" v="1252"/>
          <ac:picMkLst>
            <pc:docMk/>
            <pc:sldMk cId="3600701440" sldId="263"/>
            <ac:picMk id="6" creationId="{8718B28F-95D5-44DB-36CA-84AF11FA24D4}"/>
          </ac:picMkLst>
        </pc:picChg>
        <pc:cxnChg chg="add del">
          <ac:chgData name="Rebecca Travers (2128316)" userId="S::2128316@student.uwtsd.ac.uk::e5c53662-b97f-4beb-9183-bd51215688bd" providerId="AD" clId="Web-{3AEA2B50-AA0C-7CD3-2052-BE17DC37A250}" dt="2023-06-26T12:52:44.980" v="939"/>
          <ac:cxnSpMkLst>
            <pc:docMk/>
            <pc:sldMk cId="3600701440" sldId="263"/>
            <ac:cxnSpMk id="43" creationId="{F085D7B9-E066-4923-8CB7-294BF306296A}"/>
          </ac:cxnSpMkLst>
        </pc:cxnChg>
        <pc:cxnChg chg="add del">
          <ac:chgData name="Rebecca Travers (2128316)" userId="S::2128316@student.uwtsd.ac.uk::e5c53662-b97f-4beb-9183-bd51215688bd" providerId="AD" clId="Web-{3AEA2B50-AA0C-7CD3-2052-BE17DC37A250}" dt="2023-06-26T12:52:44.980" v="939"/>
          <ac:cxnSpMkLst>
            <pc:docMk/>
            <pc:sldMk cId="3600701440" sldId="263"/>
            <ac:cxnSpMk id="47" creationId="{25443840-A796-4C43-8DC1-1B738EFEC522}"/>
          </ac:cxnSpMkLst>
        </pc:cxnChg>
      </pc:sldChg>
      <pc:sldChg chg="ord">
        <pc:chgData name="Rebecca Travers (2128316)" userId="S::2128316@student.uwtsd.ac.uk::e5c53662-b97f-4beb-9183-bd51215688bd" providerId="AD" clId="Web-{3AEA2B50-AA0C-7CD3-2052-BE17DC37A250}" dt="2023-06-25T10:38:12.753" v="172"/>
        <pc:sldMkLst>
          <pc:docMk/>
          <pc:sldMk cId="464958986" sldId="264"/>
        </pc:sldMkLst>
      </pc:sldChg>
      <pc:sldChg chg="modSp">
        <pc:chgData name="Rebecca Travers (2128316)" userId="S::2128316@student.uwtsd.ac.uk::e5c53662-b97f-4beb-9183-bd51215688bd" providerId="AD" clId="Web-{3AEA2B50-AA0C-7CD3-2052-BE17DC37A250}" dt="2023-06-25T19:41:08.743" v="555" actId="20577"/>
        <pc:sldMkLst>
          <pc:docMk/>
          <pc:sldMk cId="242442352" sldId="265"/>
        </pc:sldMkLst>
        <pc:spChg chg="mod">
          <ac:chgData name="Rebecca Travers (2128316)" userId="S::2128316@student.uwtsd.ac.uk::e5c53662-b97f-4beb-9183-bd51215688bd" providerId="AD" clId="Web-{3AEA2B50-AA0C-7CD3-2052-BE17DC37A250}" dt="2023-06-25T19:41:08.743" v="555" actId="20577"/>
          <ac:spMkLst>
            <pc:docMk/>
            <pc:sldMk cId="242442352" sldId="265"/>
            <ac:spMk id="2" creationId="{00FDFB59-5366-B747-BEDF-831F5CDD9BF3}"/>
          </ac:spMkLst>
        </pc:spChg>
      </pc:sldChg>
      <pc:sldChg chg="addSp delSp modSp mod setBg">
        <pc:chgData name="Rebecca Travers (2128316)" userId="S::2128316@student.uwtsd.ac.uk::e5c53662-b97f-4beb-9183-bd51215688bd" providerId="AD" clId="Web-{3AEA2B50-AA0C-7CD3-2052-BE17DC37A250}" dt="2023-06-26T11:29:12.638" v="924" actId="20577"/>
        <pc:sldMkLst>
          <pc:docMk/>
          <pc:sldMk cId="2696596981" sldId="266"/>
        </pc:sldMkLst>
        <pc:spChg chg="mod">
          <ac:chgData name="Rebecca Travers (2128316)" userId="S::2128316@student.uwtsd.ac.uk::e5c53662-b97f-4beb-9183-bd51215688bd" providerId="AD" clId="Web-{3AEA2B50-AA0C-7CD3-2052-BE17DC37A250}" dt="2023-06-26T10:45:45.333" v="900"/>
          <ac:spMkLst>
            <pc:docMk/>
            <pc:sldMk cId="2696596981" sldId="266"/>
            <ac:spMk id="2" creationId="{5E538EC4-960C-AC99-E9EB-86CCEFB8D096}"/>
          </ac:spMkLst>
        </pc:spChg>
        <pc:spChg chg="mod">
          <ac:chgData name="Rebecca Travers (2128316)" userId="S::2128316@student.uwtsd.ac.uk::e5c53662-b97f-4beb-9183-bd51215688bd" providerId="AD" clId="Web-{3AEA2B50-AA0C-7CD3-2052-BE17DC37A250}" dt="2023-06-26T11:29:12.638" v="924" actId="20577"/>
          <ac:spMkLst>
            <pc:docMk/>
            <pc:sldMk cId="2696596981" sldId="266"/>
            <ac:spMk id="3" creationId="{4003DEBD-4892-F7B9-CD2C-B3A886D63AD5}"/>
          </ac:spMkLst>
        </pc:spChg>
        <pc:spChg chg="add del">
          <ac:chgData name="Rebecca Travers (2128316)" userId="S::2128316@student.uwtsd.ac.uk::e5c53662-b97f-4beb-9183-bd51215688bd" providerId="AD" clId="Web-{3AEA2B50-AA0C-7CD3-2052-BE17DC37A250}" dt="2023-06-25T10:53:36.839" v="210"/>
          <ac:spMkLst>
            <pc:docMk/>
            <pc:sldMk cId="2696596981" sldId="266"/>
            <ac:spMk id="9" creationId="{F13C74B1-5B17-4795-BED0-7140497B445A}"/>
          </ac:spMkLst>
        </pc:spChg>
        <pc:spChg chg="add del">
          <ac:chgData name="Rebecca Travers (2128316)" userId="S::2128316@student.uwtsd.ac.uk::e5c53662-b97f-4beb-9183-bd51215688bd" providerId="AD" clId="Web-{3AEA2B50-AA0C-7CD3-2052-BE17DC37A250}" dt="2023-06-25T10:53:36.839" v="210"/>
          <ac:spMkLst>
            <pc:docMk/>
            <pc:sldMk cId="2696596981" sldId="266"/>
            <ac:spMk id="11" creationId="{D4974D33-8DC5-464E-8C6D-BE58F0669C17}"/>
          </ac:spMkLst>
        </pc:spChg>
        <pc:spChg chg="add del">
          <ac:chgData name="Rebecca Travers (2128316)" userId="S::2128316@student.uwtsd.ac.uk::e5c53662-b97f-4beb-9183-bd51215688bd" providerId="AD" clId="Web-{3AEA2B50-AA0C-7CD3-2052-BE17DC37A250}" dt="2023-06-26T10:45:45.333" v="900"/>
          <ac:spMkLst>
            <pc:docMk/>
            <pc:sldMk cId="2696596981" sldId="266"/>
            <ac:spMk id="16" creationId="{DBF61EA3-B236-439E-9C0B-340980D56BEE}"/>
          </ac:spMkLst>
        </pc:spChg>
        <pc:spChg chg="add del">
          <ac:chgData name="Rebecca Travers (2128316)" userId="S::2128316@student.uwtsd.ac.uk::e5c53662-b97f-4beb-9183-bd51215688bd" providerId="AD" clId="Web-{3AEA2B50-AA0C-7CD3-2052-BE17DC37A250}" dt="2023-06-26T10:45:45.333" v="900"/>
          <ac:spMkLst>
            <pc:docMk/>
            <pc:sldMk cId="2696596981" sldId="266"/>
            <ac:spMk id="22" creationId="{E659831F-0D9A-4C63-9EBB-8435B85A440F}"/>
          </ac:spMkLst>
        </pc:spChg>
        <pc:spChg chg="add">
          <ac:chgData name="Rebecca Travers (2128316)" userId="S::2128316@student.uwtsd.ac.uk::e5c53662-b97f-4beb-9183-bd51215688bd" providerId="AD" clId="Web-{3AEA2B50-AA0C-7CD3-2052-BE17DC37A250}" dt="2023-06-26T10:45:45.333" v="900"/>
          <ac:spMkLst>
            <pc:docMk/>
            <pc:sldMk cId="2696596981" sldId="266"/>
            <ac:spMk id="27" creationId="{B6CDA21F-E7AF-4C75-8395-33F58D5B0E45}"/>
          </ac:spMkLst>
        </pc:spChg>
        <pc:spChg chg="add">
          <ac:chgData name="Rebecca Travers (2128316)" userId="S::2128316@student.uwtsd.ac.uk::e5c53662-b97f-4beb-9183-bd51215688bd" providerId="AD" clId="Web-{3AEA2B50-AA0C-7CD3-2052-BE17DC37A250}" dt="2023-06-26T10:45:45.333" v="900"/>
          <ac:spMkLst>
            <pc:docMk/>
            <pc:sldMk cId="2696596981" sldId="266"/>
            <ac:spMk id="34" creationId="{D5B0017B-2ECA-49AF-B397-DC140825DF8D}"/>
          </ac:spMkLst>
        </pc:spChg>
        <pc:grpChg chg="add del">
          <ac:chgData name="Rebecca Travers (2128316)" userId="S::2128316@student.uwtsd.ac.uk::e5c53662-b97f-4beb-9183-bd51215688bd" providerId="AD" clId="Web-{3AEA2B50-AA0C-7CD3-2052-BE17DC37A250}" dt="2023-06-26T10:45:45.333" v="900"/>
          <ac:grpSpMkLst>
            <pc:docMk/>
            <pc:sldMk cId="2696596981" sldId="266"/>
            <ac:grpSpMk id="18" creationId="{28FAF094-D087-493F-8DF9-A486C2D6BBAA}"/>
          </ac:grpSpMkLst>
        </pc:grpChg>
        <pc:grpChg chg="add">
          <ac:chgData name="Rebecca Travers (2128316)" userId="S::2128316@student.uwtsd.ac.uk::e5c53662-b97f-4beb-9183-bd51215688bd" providerId="AD" clId="Web-{3AEA2B50-AA0C-7CD3-2052-BE17DC37A250}" dt="2023-06-26T10:45:45.333" v="900"/>
          <ac:grpSpMkLst>
            <pc:docMk/>
            <pc:sldMk cId="2696596981" sldId="266"/>
            <ac:grpSpMk id="29" creationId="{AE1C45F0-260A-458C-96ED-C1F6D2151219}"/>
          </ac:grpSpMkLst>
        </pc:grpChg>
        <pc:picChg chg="add del">
          <ac:chgData name="Rebecca Travers (2128316)" userId="S::2128316@student.uwtsd.ac.uk::e5c53662-b97f-4beb-9183-bd51215688bd" providerId="AD" clId="Web-{3AEA2B50-AA0C-7CD3-2052-BE17DC37A250}" dt="2023-06-25T10:53:29.276" v="209"/>
          <ac:picMkLst>
            <pc:docMk/>
            <pc:sldMk cId="2696596981" sldId="266"/>
            <ac:picMk id="5" creationId="{50197A71-1F49-E765-2D99-B0FEE07E0742}"/>
          </ac:picMkLst>
        </pc:picChg>
        <pc:cxnChg chg="add">
          <ac:chgData name="Rebecca Travers (2128316)" userId="S::2128316@student.uwtsd.ac.uk::e5c53662-b97f-4beb-9183-bd51215688bd" providerId="AD" clId="Web-{3AEA2B50-AA0C-7CD3-2052-BE17DC37A250}" dt="2023-06-26T10:45:45.333" v="900"/>
          <ac:cxnSpMkLst>
            <pc:docMk/>
            <pc:sldMk cId="2696596981" sldId="266"/>
            <ac:cxnSpMk id="36" creationId="{6CF1BAF6-AD41-4082-B212-8A1F9A2E8779}"/>
          </ac:cxnSpMkLst>
        </pc:cxnChg>
      </pc:sldChg>
    </pc:docChg>
  </pc:docChgLst>
  <pc:docChgLst>
    <pc:chgData name="Rebecca Travers (2128316)" userId="S::2128316@student.uwtsd.ac.uk::e5c53662-b97f-4beb-9183-bd51215688bd" providerId="AD" clId="Web-{77B82D2B-3D02-B1F2-B4A2-FC7B27EE6220}"/>
    <pc:docChg chg="modSld">
      <pc:chgData name="Rebecca Travers (2128316)" userId="S::2128316@student.uwtsd.ac.uk::e5c53662-b97f-4beb-9183-bd51215688bd" providerId="AD" clId="Web-{77B82D2B-3D02-B1F2-B4A2-FC7B27EE6220}" dt="2023-06-28T10:05:21.823" v="21" actId="1076"/>
      <pc:docMkLst>
        <pc:docMk/>
      </pc:docMkLst>
      <pc:sldChg chg="addSp delSp modSp">
        <pc:chgData name="Rebecca Travers (2128316)" userId="S::2128316@student.uwtsd.ac.uk::e5c53662-b97f-4beb-9183-bd51215688bd" providerId="AD" clId="Web-{77B82D2B-3D02-B1F2-B4A2-FC7B27EE6220}" dt="2023-06-28T10:05:21.823" v="21" actId="1076"/>
        <pc:sldMkLst>
          <pc:docMk/>
          <pc:sldMk cId="3600701440" sldId="263"/>
        </pc:sldMkLst>
        <pc:spChg chg="mod">
          <ac:chgData name="Rebecca Travers (2128316)" userId="S::2128316@student.uwtsd.ac.uk::e5c53662-b97f-4beb-9183-bd51215688bd" providerId="AD" clId="Web-{77B82D2B-3D02-B1F2-B4A2-FC7B27EE6220}" dt="2023-06-28T10:04:53.196" v="19"/>
          <ac:spMkLst>
            <pc:docMk/>
            <pc:sldMk cId="3600701440" sldId="263"/>
            <ac:spMk id="2" creationId="{39A49F23-868B-8E0A-00F2-246C43553B19}"/>
          </ac:spMkLst>
        </pc:spChg>
        <pc:spChg chg="del">
          <ac:chgData name="Rebecca Travers (2128316)" userId="S::2128316@student.uwtsd.ac.uk::e5c53662-b97f-4beb-9183-bd51215688bd" providerId="AD" clId="Web-{77B82D2B-3D02-B1F2-B4A2-FC7B27EE6220}" dt="2023-06-28T10:02:25.516" v="1"/>
          <ac:spMkLst>
            <pc:docMk/>
            <pc:sldMk cId="3600701440" sldId="263"/>
            <ac:spMk id="5" creationId="{E4020143-2176-A93A-CB50-3A2FDF95244B}"/>
          </ac:spMkLst>
        </pc:spChg>
        <pc:spChg chg="add del mod">
          <ac:chgData name="Rebecca Travers (2128316)" userId="S::2128316@student.uwtsd.ac.uk::e5c53662-b97f-4beb-9183-bd51215688bd" providerId="AD" clId="Web-{77B82D2B-3D02-B1F2-B4A2-FC7B27EE6220}" dt="2023-06-28T10:02:25.516" v="1"/>
          <ac:spMkLst>
            <pc:docMk/>
            <pc:sldMk cId="3600701440" sldId="263"/>
            <ac:spMk id="6" creationId="{52577337-D87D-992B-49F0-C4D3104200A1}"/>
          </ac:spMkLst>
        </pc:spChg>
        <pc:spChg chg="del">
          <ac:chgData name="Rebecca Travers (2128316)" userId="S::2128316@student.uwtsd.ac.uk::e5c53662-b97f-4beb-9183-bd51215688bd" providerId="AD" clId="Web-{77B82D2B-3D02-B1F2-B4A2-FC7B27EE6220}" dt="2023-06-28T10:02:25.516" v="1"/>
          <ac:spMkLst>
            <pc:docMk/>
            <pc:sldMk cId="3600701440" sldId="263"/>
            <ac:spMk id="121" creationId="{6A84B152-3496-4C52-AF08-97AFFC09DD2C}"/>
          </ac:spMkLst>
        </pc:spChg>
        <pc:spChg chg="del">
          <ac:chgData name="Rebecca Travers (2128316)" userId="S::2128316@student.uwtsd.ac.uk::e5c53662-b97f-4beb-9183-bd51215688bd" providerId="AD" clId="Web-{77B82D2B-3D02-B1F2-B4A2-FC7B27EE6220}" dt="2023-06-28T10:02:25.516" v="1"/>
          <ac:spMkLst>
            <pc:docMk/>
            <pc:sldMk cId="3600701440" sldId="263"/>
            <ac:spMk id="123" creationId="{6B2ADB95-0FA3-4BD7-A8AC-89D014A83E5B}"/>
          </ac:spMkLst>
        </pc:spChg>
        <pc:spChg chg="del">
          <ac:chgData name="Rebecca Travers (2128316)" userId="S::2128316@student.uwtsd.ac.uk::e5c53662-b97f-4beb-9183-bd51215688bd" providerId="AD" clId="Web-{77B82D2B-3D02-B1F2-B4A2-FC7B27EE6220}" dt="2023-06-28T10:02:25.516" v="1"/>
          <ac:spMkLst>
            <pc:docMk/>
            <pc:sldMk cId="3600701440" sldId="263"/>
            <ac:spMk id="125" creationId="{C924DBCE-E731-4B22-8181-A39C1D86276C}"/>
          </ac:spMkLst>
        </pc:spChg>
        <pc:spChg chg="del">
          <ac:chgData name="Rebecca Travers (2128316)" userId="S::2128316@student.uwtsd.ac.uk::e5c53662-b97f-4beb-9183-bd51215688bd" providerId="AD" clId="Web-{77B82D2B-3D02-B1F2-B4A2-FC7B27EE6220}" dt="2023-06-28T10:02:25.516" v="1"/>
          <ac:spMkLst>
            <pc:docMk/>
            <pc:sldMk cId="3600701440" sldId="263"/>
            <ac:spMk id="127" creationId="{4CBF9756-6AC8-4C65-84DF-56FBFFA1D873}"/>
          </ac:spMkLst>
        </pc:spChg>
        <pc:spChg chg="del">
          <ac:chgData name="Rebecca Travers (2128316)" userId="S::2128316@student.uwtsd.ac.uk::e5c53662-b97f-4beb-9183-bd51215688bd" providerId="AD" clId="Web-{77B82D2B-3D02-B1F2-B4A2-FC7B27EE6220}" dt="2023-06-28T10:02:25.516" v="1"/>
          <ac:spMkLst>
            <pc:docMk/>
            <pc:sldMk cId="3600701440" sldId="263"/>
            <ac:spMk id="129" creationId="{2D385988-EAAF-4C27-AF8A-2BFBECAF3D4F}"/>
          </ac:spMkLst>
        </pc:spChg>
        <pc:spChg chg="del">
          <ac:chgData name="Rebecca Travers (2128316)" userId="S::2128316@student.uwtsd.ac.uk::e5c53662-b97f-4beb-9183-bd51215688bd" providerId="AD" clId="Web-{77B82D2B-3D02-B1F2-B4A2-FC7B27EE6220}" dt="2023-06-28T10:02:25.516" v="1"/>
          <ac:spMkLst>
            <pc:docMk/>
            <pc:sldMk cId="3600701440" sldId="263"/>
            <ac:spMk id="133" creationId="{B621D332-7329-4994-8836-C429A51B7549}"/>
          </ac:spMkLst>
        </pc:spChg>
        <pc:spChg chg="del">
          <ac:chgData name="Rebecca Travers (2128316)" userId="S::2128316@student.uwtsd.ac.uk::e5c53662-b97f-4beb-9183-bd51215688bd" providerId="AD" clId="Web-{77B82D2B-3D02-B1F2-B4A2-FC7B27EE6220}" dt="2023-06-28T10:02:25.516" v="1"/>
          <ac:spMkLst>
            <pc:docMk/>
            <pc:sldMk cId="3600701440" sldId="263"/>
            <ac:spMk id="135" creationId="{2D20F754-35A9-4508-BE3C-C59996D1437B}"/>
          </ac:spMkLst>
        </pc:spChg>
        <pc:spChg chg="add del">
          <ac:chgData name="Rebecca Travers (2128316)" userId="S::2128316@student.uwtsd.ac.uk::e5c53662-b97f-4beb-9183-bd51215688bd" providerId="AD" clId="Web-{77B82D2B-3D02-B1F2-B4A2-FC7B27EE6220}" dt="2023-06-28T10:03:45.083" v="10"/>
          <ac:spMkLst>
            <pc:docMk/>
            <pc:sldMk cId="3600701440" sldId="263"/>
            <ac:spMk id="142" creationId="{D3E17859-C5F0-476F-A082-A4CB8841DB24}"/>
          </ac:spMkLst>
        </pc:spChg>
        <pc:spChg chg="add del">
          <ac:chgData name="Rebecca Travers (2128316)" userId="S::2128316@student.uwtsd.ac.uk::e5c53662-b97f-4beb-9183-bd51215688bd" providerId="AD" clId="Web-{77B82D2B-3D02-B1F2-B4A2-FC7B27EE6220}" dt="2023-06-28T10:03:45.083" v="10"/>
          <ac:spMkLst>
            <pc:docMk/>
            <pc:sldMk cId="3600701440" sldId="263"/>
            <ac:spMk id="144" creationId="{70BEB1E7-2F88-40BC-B73D-42E5B6F80BFC}"/>
          </ac:spMkLst>
        </pc:spChg>
        <pc:spChg chg="add del">
          <ac:chgData name="Rebecca Travers (2128316)" userId="S::2128316@student.uwtsd.ac.uk::e5c53662-b97f-4beb-9183-bd51215688bd" providerId="AD" clId="Web-{77B82D2B-3D02-B1F2-B4A2-FC7B27EE6220}" dt="2023-06-28T10:03:45.083" v="10"/>
          <ac:spMkLst>
            <pc:docMk/>
            <pc:sldMk cId="3600701440" sldId="263"/>
            <ac:spMk id="146" creationId="{A7B99495-F43F-4D80-A44F-2CB4764EB90B}"/>
          </ac:spMkLst>
        </pc:spChg>
        <pc:spChg chg="add del">
          <ac:chgData name="Rebecca Travers (2128316)" userId="S::2128316@student.uwtsd.ac.uk::e5c53662-b97f-4beb-9183-bd51215688bd" providerId="AD" clId="Web-{77B82D2B-3D02-B1F2-B4A2-FC7B27EE6220}" dt="2023-06-28T10:03:22.222" v="5"/>
          <ac:spMkLst>
            <pc:docMk/>
            <pc:sldMk cId="3600701440" sldId="263"/>
            <ac:spMk id="151" creationId="{2C61293E-6EBE-43EF-A52C-9BEBFD7679D4}"/>
          </ac:spMkLst>
        </pc:spChg>
        <pc:spChg chg="add del">
          <ac:chgData name="Rebecca Travers (2128316)" userId="S::2128316@student.uwtsd.ac.uk::e5c53662-b97f-4beb-9183-bd51215688bd" providerId="AD" clId="Web-{77B82D2B-3D02-B1F2-B4A2-FC7B27EE6220}" dt="2023-06-28T10:03:22.222" v="5"/>
          <ac:spMkLst>
            <pc:docMk/>
            <pc:sldMk cId="3600701440" sldId="263"/>
            <ac:spMk id="153" creationId="{21540236-BFD5-4A9D-8840-4703E7F76825}"/>
          </ac:spMkLst>
        </pc:spChg>
        <pc:spChg chg="add del">
          <ac:chgData name="Rebecca Travers (2128316)" userId="S::2128316@student.uwtsd.ac.uk::e5c53662-b97f-4beb-9183-bd51215688bd" providerId="AD" clId="Web-{77B82D2B-3D02-B1F2-B4A2-FC7B27EE6220}" dt="2023-06-28T10:03:39.739" v="7"/>
          <ac:spMkLst>
            <pc:docMk/>
            <pc:sldMk cId="3600701440" sldId="263"/>
            <ac:spMk id="155" creationId="{45D37F4E-DDB4-456B-97E0-9937730A039F}"/>
          </ac:spMkLst>
        </pc:spChg>
        <pc:spChg chg="add del">
          <ac:chgData name="Rebecca Travers (2128316)" userId="S::2128316@student.uwtsd.ac.uk::e5c53662-b97f-4beb-9183-bd51215688bd" providerId="AD" clId="Web-{77B82D2B-3D02-B1F2-B4A2-FC7B27EE6220}" dt="2023-06-28T10:03:39.739" v="7"/>
          <ac:spMkLst>
            <pc:docMk/>
            <pc:sldMk cId="3600701440" sldId="263"/>
            <ac:spMk id="156" creationId="{B2DD41CD-8F47-4F56-AD12-4E2FF7696987}"/>
          </ac:spMkLst>
        </pc:spChg>
        <pc:spChg chg="add del">
          <ac:chgData name="Rebecca Travers (2128316)" userId="S::2128316@student.uwtsd.ac.uk::e5c53662-b97f-4beb-9183-bd51215688bd" providerId="AD" clId="Web-{77B82D2B-3D02-B1F2-B4A2-FC7B27EE6220}" dt="2023-06-28T10:03:45.052" v="9"/>
          <ac:spMkLst>
            <pc:docMk/>
            <pc:sldMk cId="3600701440" sldId="263"/>
            <ac:spMk id="158" creationId="{F13C74B1-5B17-4795-BED0-7140497B445A}"/>
          </ac:spMkLst>
        </pc:spChg>
        <pc:spChg chg="add del">
          <ac:chgData name="Rebecca Travers (2128316)" userId="S::2128316@student.uwtsd.ac.uk::e5c53662-b97f-4beb-9183-bd51215688bd" providerId="AD" clId="Web-{77B82D2B-3D02-B1F2-B4A2-FC7B27EE6220}" dt="2023-06-28T10:03:45.052" v="9"/>
          <ac:spMkLst>
            <pc:docMk/>
            <pc:sldMk cId="3600701440" sldId="263"/>
            <ac:spMk id="159" creationId="{D4974D33-8DC5-464E-8C6D-BE58F0669C17}"/>
          </ac:spMkLst>
        </pc:spChg>
        <pc:spChg chg="add del">
          <ac:chgData name="Rebecca Travers (2128316)" userId="S::2128316@student.uwtsd.ac.uk::e5c53662-b97f-4beb-9183-bd51215688bd" providerId="AD" clId="Web-{77B82D2B-3D02-B1F2-B4A2-FC7B27EE6220}" dt="2023-06-28T10:04:53.196" v="19"/>
          <ac:spMkLst>
            <pc:docMk/>
            <pc:sldMk cId="3600701440" sldId="263"/>
            <ac:spMk id="161" creationId="{F13C74B1-5B17-4795-BED0-7140497B445A}"/>
          </ac:spMkLst>
        </pc:spChg>
        <pc:spChg chg="add del">
          <ac:chgData name="Rebecca Travers (2128316)" userId="S::2128316@student.uwtsd.ac.uk::e5c53662-b97f-4beb-9183-bd51215688bd" providerId="AD" clId="Web-{77B82D2B-3D02-B1F2-B4A2-FC7B27EE6220}" dt="2023-06-28T10:04:53.196" v="19"/>
          <ac:spMkLst>
            <pc:docMk/>
            <pc:sldMk cId="3600701440" sldId="263"/>
            <ac:spMk id="162" creationId="{D4974D33-8DC5-464E-8C6D-BE58F0669C17}"/>
          </ac:spMkLst>
        </pc:spChg>
        <pc:spChg chg="add del">
          <ac:chgData name="Rebecca Travers (2128316)" userId="S::2128316@student.uwtsd.ac.uk::e5c53662-b97f-4beb-9183-bd51215688bd" providerId="AD" clId="Web-{77B82D2B-3D02-B1F2-B4A2-FC7B27EE6220}" dt="2023-06-28T10:04:34.492" v="16"/>
          <ac:spMkLst>
            <pc:docMk/>
            <pc:sldMk cId="3600701440" sldId="263"/>
            <ac:spMk id="167" creationId="{DB304A14-32D0-4873-B914-423ED7B8DAFD}"/>
          </ac:spMkLst>
        </pc:spChg>
        <pc:spChg chg="add del">
          <ac:chgData name="Rebecca Travers (2128316)" userId="S::2128316@student.uwtsd.ac.uk::e5c53662-b97f-4beb-9183-bd51215688bd" providerId="AD" clId="Web-{77B82D2B-3D02-B1F2-B4A2-FC7B27EE6220}" dt="2023-06-28T10:04:34.492" v="16"/>
          <ac:spMkLst>
            <pc:docMk/>
            <pc:sldMk cId="3600701440" sldId="263"/>
            <ac:spMk id="169" creationId="{1D460C86-854F-4FB3-ABC2-E823D8FEB9DB}"/>
          </ac:spMkLst>
        </pc:spChg>
        <pc:spChg chg="add del">
          <ac:chgData name="Rebecca Travers (2128316)" userId="S::2128316@student.uwtsd.ac.uk::e5c53662-b97f-4beb-9183-bd51215688bd" providerId="AD" clId="Web-{77B82D2B-3D02-B1F2-B4A2-FC7B27EE6220}" dt="2023-06-28T10:04:34.492" v="16"/>
          <ac:spMkLst>
            <pc:docMk/>
            <pc:sldMk cId="3600701440" sldId="263"/>
            <ac:spMk id="171" creationId="{BB48116A-278A-4CC5-89D3-9DE8E8FF1245}"/>
          </ac:spMkLst>
        </pc:spChg>
        <pc:spChg chg="add del">
          <ac:chgData name="Rebecca Travers (2128316)" userId="S::2128316@student.uwtsd.ac.uk::e5c53662-b97f-4beb-9183-bd51215688bd" providerId="AD" clId="Web-{77B82D2B-3D02-B1F2-B4A2-FC7B27EE6220}" dt="2023-06-28T10:04:53.165" v="18"/>
          <ac:spMkLst>
            <pc:docMk/>
            <pc:sldMk cId="3600701440" sldId="263"/>
            <ac:spMk id="173" creationId="{DB304A14-32D0-4873-B914-423ED7B8DAFD}"/>
          </ac:spMkLst>
        </pc:spChg>
        <pc:spChg chg="add del">
          <ac:chgData name="Rebecca Travers (2128316)" userId="S::2128316@student.uwtsd.ac.uk::e5c53662-b97f-4beb-9183-bd51215688bd" providerId="AD" clId="Web-{77B82D2B-3D02-B1F2-B4A2-FC7B27EE6220}" dt="2023-06-28T10:04:53.165" v="18"/>
          <ac:spMkLst>
            <pc:docMk/>
            <pc:sldMk cId="3600701440" sldId="263"/>
            <ac:spMk id="174" creationId="{1D460C86-854F-4FB3-ABC2-E823D8FEB9DB}"/>
          </ac:spMkLst>
        </pc:spChg>
        <pc:spChg chg="add del">
          <ac:chgData name="Rebecca Travers (2128316)" userId="S::2128316@student.uwtsd.ac.uk::e5c53662-b97f-4beb-9183-bd51215688bd" providerId="AD" clId="Web-{77B82D2B-3D02-B1F2-B4A2-FC7B27EE6220}" dt="2023-06-28T10:04:53.165" v="18"/>
          <ac:spMkLst>
            <pc:docMk/>
            <pc:sldMk cId="3600701440" sldId="263"/>
            <ac:spMk id="175" creationId="{BB48116A-278A-4CC5-89D3-9DE8E8FF1245}"/>
          </ac:spMkLst>
        </pc:spChg>
        <pc:spChg chg="add">
          <ac:chgData name="Rebecca Travers (2128316)" userId="S::2128316@student.uwtsd.ac.uk::e5c53662-b97f-4beb-9183-bd51215688bd" providerId="AD" clId="Web-{77B82D2B-3D02-B1F2-B4A2-FC7B27EE6220}" dt="2023-06-28T10:04:53.196" v="19"/>
          <ac:spMkLst>
            <pc:docMk/>
            <pc:sldMk cId="3600701440" sldId="263"/>
            <ac:spMk id="177" creationId="{DB304A14-32D0-4873-B914-423ED7B8DAFD}"/>
          </ac:spMkLst>
        </pc:spChg>
        <pc:spChg chg="add">
          <ac:chgData name="Rebecca Travers (2128316)" userId="S::2128316@student.uwtsd.ac.uk::e5c53662-b97f-4beb-9183-bd51215688bd" providerId="AD" clId="Web-{77B82D2B-3D02-B1F2-B4A2-FC7B27EE6220}" dt="2023-06-28T10:04:53.196" v="19"/>
          <ac:spMkLst>
            <pc:docMk/>
            <pc:sldMk cId="3600701440" sldId="263"/>
            <ac:spMk id="178" creationId="{1D460C86-854F-4FB3-ABC2-E823D8FEB9DB}"/>
          </ac:spMkLst>
        </pc:spChg>
        <pc:spChg chg="add">
          <ac:chgData name="Rebecca Travers (2128316)" userId="S::2128316@student.uwtsd.ac.uk::e5c53662-b97f-4beb-9183-bd51215688bd" providerId="AD" clId="Web-{77B82D2B-3D02-B1F2-B4A2-FC7B27EE6220}" dt="2023-06-28T10:04:53.196" v="19"/>
          <ac:spMkLst>
            <pc:docMk/>
            <pc:sldMk cId="3600701440" sldId="263"/>
            <ac:spMk id="179" creationId="{BB48116A-278A-4CC5-89D3-9DE8E8FF1245}"/>
          </ac:spMkLst>
        </pc:spChg>
        <pc:graphicFrameChg chg="add mod ord modGraphic">
          <ac:chgData name="Rebecca Travers (2128316)" userId="S::2128316@student.uwtsd.ac.uk::e5c53662-b97f-4beb-9183-bd51215688bd" providerId="AD" clId="Web-{77B82D2B-3D02-B1F2-B4A2-FC7B27EE6220}" dt="2023-06-28T10:05:21.823" v="21" actId="1076"/>
          <ac:graphicFrameMkLst>
            <pc:docMk/>
            <pc:sldMk cId="3600701440" sldId="263"/>
            <ac:graphicFrameMk id="137" creationId="{522CDDF9-1FF5-099B-1669-A6A739FE6487}"/>
          </ac:graphicFrameMkLst>
        </pc:graphicFrameChg>
        <pc:picChg chg="del">
          <ac:chgData name="Rebecca Travers (2128316)" userId="S::2128316@student.uwtsd.ac.uk::e5c53662-b97f-4beb-9183-bd51215688bd" providerId="AD" clId="Web-{77B82D2B-3D02-B1F2-B4A2-FC7B27EE6220}" dt="2023-06-28T10:02:09.234" v="0"/>
          <ac:picMkLst>
            <pc:docMk/>
            <pc:sldMk cId="3600701440" sldId="263"/>
            <ac:picMk id="4" creationId="{41E3EF7B-C8C5-6048-61DA-179855EC08F8}"/>
          </ac:picMkLst>
        </pc:picChg>
        <pc:picChg chg="add mod">
          <ac:chgData name="Rebecca Travers (2128316)" userId="S::2128316@student.uwtsd.ac.uk::e5c53662-b97f-4beb-9183-bd51215688bd" providerId="AD" clId="Web-{77B82D2B-3D02-B1F2-B4A2-FC7B27EE6220}" dt="2023-06-28T10:04:53.196" v="19"/>
          <ac:picMkLst>
            <pc:docMk/>
            <pc:sldMk cId="3600701440" sldId="263"/>
            <ac:picMk id="14" creationId="{DA3B5F9E-3469-560E-A5B1-EE7637814512}"/>
          </ac:picMkLst>
        </pc:picChg>
        <pc:picChg chg="add del">
          <ac:chgData name="Rebecca Travers (2128316)" userId="S::2128316@student.uwtsd.ac.uk::e5c53662-b97f-4beb-9183-bd51215688bd" providerId="AD" clId="Web-{77B82D2B-3D02-B1F2-B4A2-FC7B27EE6220}" dt="2023-06-28T10:02:51.799" v="2"/>
          <ac:picMkLst>
            <pc:docMk/>
            <pc:sldMk cId="3600701440" sldId="263"/>
            <ac:picMk id="138" creationId="{E8484202-E236-BCC2-0519-6A7275913616}"/>
          </ac:picMkLst>
        </pc:picChg>
        <pc:cxnChg chg="del">
          <ac:chgData name="Rebecca Travers (2128316)" userId="S::2128316@student.uwtsd.ac.uk::e5c53662-b97f-4beb-9183-bd51215688bd" providerId="AD" clId="Web-{77B82D2B-3D02-B1F2-B4A2-FC7B27EE6220}" dt="2023-06-28T10:02:25.516" v="1"/>
          <ac:cxnSpMkLst>
            <pc:docMk/>
            <pc:sldMk cId="3600701440" sldId="263"/>
            <ac:cxnSpMk id="131" creationId="{43621FD4-D14D-45D5-9A57-9A2DE5EA59C0}"/>
          </ac:cxnSpMkLst>
        </pc:cxnChg>
      </pc:sldChg>
    </pc:docChg>
  </pc:docChgLst>
  <pc:docChgLst>
    <pc:chgData name="Rebecca Travers (2128316)" userId="S::2128316@student.uwtsd.ac.uk::e5c53662-b97f-4beb-9183-bd51215688bd" providerId="AD" clId="Web-{A01F1BC8-A305-F4F5-517D-FD7C1D0CB50A}"/>
    <pc:docChg chg="modSld">
      <pc:chgData name="Rebecca Travers (2128316)" userId="S::2128316@student.uwtsd.ac.uk::e5c53662-b97f-4beb-9183-bd51215688bd" providerId="AD" clId="Web-{A01F1BC8-A305-F4F5-517D-FD7C1D0CB50A}" dt="2023-06-28T17:19:22.232" v="33" actId="1076"/>
      <pc:docMkLst>
        <pc:docMk/>
      </pc:docMkLst>
      <pc:sldChg chg="modSp">
        <pc:chgData name="Rebecca Travers (2128316)" userId="S::2128316@student.uwtsd.ac.uk::e5c53662-b97f-4beb-9183-bd51215688bd" providerId="AD" clId="Web-{A01F1BC8-A305-F4F5-517D-FD7C1D0CB50A}" dt="2023-06-28T17:16:05.368" v="14" actId="20577"/>
        <pc:sldMkLst>
          <pc:docMk/>
          <pc:sldMk cId="1771360929" sldId="257"/>
        </pc:sldMkLst>
        <pc:spChg chg="mod">
          <ac:chgData name="Rebecca Travers (2128316)" userId="S::2128316@student.uwtsd.ac.uk::e5c53662-b97f-4beb-9183-bd51215688bd" providerId="AD" clId="Web-{A01F1BC8-A305-F4F5-517D-FD7C1D0CB50A}" dt="2023-06-28T17:16:05.368" v="14" actId="20577"/>
          <ac:spMkLst>
            <pc:docMk/>
            <pc:sldMk cId="1771360929" sldId="257"/>
            <ac:spMk id="2" creationId="{FF6E5238-538B-34C2-517D-313A446E6429}"/>
          </ac:spMkLst>
        </pc:spChg>
      </pc:sldChg>
      <pc:sldChg chg="modSp">
        <pc:chgData name="Rebecca Travers (2128316)" userId="S::2128316@student.uwtsd.ac.uk::e5c53662-b97f-4beb-9183-bd51215688bd" providerId="AD" clId="Web-{A01F1BC8-A305-F4F5-517D-FD7C1D0CB50A}" dt="2023-06-28T17:16:26.493" v="18" actId="20577"/>
        <pc:sldMkLst>
          <pc:docMk/>
          <pc:sldMk cId="2639034488" sldId="258"/>
        </pc:sldMkLst>
        <pc:spChg chg="mod">
          <ac:chgData name="Rebecca Travers (2128316)" userId="S::2128316@student.uwtsd.ac.uk::e5c53662-b97f-4beb-9183-bd51215688bd" providerId="AD" clId="Web-{A01F1BC8-A305-F4F5-517D-FD7C1D0CB50A}" dt="2023-06-28T17:16:26.493" v="18" actId="20577"/>
          <ac:spMkLst>
            <pc:docMk/>
            <pc:sldMk cId="2639034488" sldId="258"/>
            <ac:spMk id="2" creationId="{2AF46C76-0E07-B48D-49A7-23579592ABCA}"/>
          </ac:spMkLst>
        </pc:spChg>
      </pc:sldChg>
      <pc:sldChg chg="modSp">
        <pc:chgData name="Rebecca Travers (2128316)" userId="S::2128316@student.uwtsd.ac.uk::e5c53662-b97f-4beb-9183-bd51215688bd" providerId="AD" clId="Web-{A01F1BC8-A305-F4F5-517D-FD7C1D0CB50A}" dt="2023-06-28T17:16:46.431" v="19" actId="20577"/>
        <pc:sldMkLst>
          <pc:docMk/>
          <pc:sldMk cId="205615017" sldId="259"/>
        </pc:sldMkLst>
        <pc:spChg chg="mod">
          <ac:chgData name="Rebecca Travers (2128316)" userId="S::2128316@student.uwtsd.ac.uk::e5c53662-b97f-4beb-9183-bd51215688bd" providerId="AD" clId="Web-{A01F1BC8-A305-F4F5-517D-FD7C1D0CB50A}" dt="2023-06-28T17:16:46.431" v="19" actId="20577"/>
          <ac:spMkLst>
            <pc:docMk/>
            <pc:sldMk cId="205615017" sldId="259"/>
            <ac:spMk id="2" creationId="{1AF2CA12-1F52-3216-64EA-2EA856712BE5}"/>
          </ac:spMkLst>
        </pc:spChg>
        <pc:spChg chg="mod">
          <ac:chgData name="Rebecca Travers (2128316)" userId="S::2128316@student.uwtsd.ac.uk::e5c53662-b97f-4beb-9183-bd51215688bd" providerId="AD" clId="Web-{A01F1BC8-A305-F4F5-517D-FD7C1D0CB50A}" dt="2023-06-28T17:15:32.961" v="10" actId="20577"/>
          <ac:spMkLst>
            <pc:docMk/>
            <pc:sldMk cId="205615017" sldId="259"/>
            <ac:spMk id="6" creationId="{9E7D531E-1CA3-F90D-BB67-883BFCD2F8B4}"/>
          </ac:spMkLst>
        </pc:spChg>
      </pc:sldChg>
      <pc:sldChg chg="modSp">
        <pc:chgData name="Rebecca Travers (2128316)" userId="S::2128316@student.uwtsd.ac.uk::e5c53662-b97f-4beb-9183-bd51215688bd" providerId="AD" clId="Web-{A01F1BC8-A305-F4F5-517D-FD7C1D0CB50A}" dt="2023-06-28T17:19:22.232" v="33" actId="1076"/>
        <pc:sldMkLst>
          <pc:docMk/>
          <pc:sldMk cId="3977032199" sldId="260"/>
        </pc:sldMkLst>
        <pc:spChg chg="mod">
          <ac:chgData name="Rebecca Travers (2128316)" userId="S::2128316@student.uwtsd.ac.uk::e5c53662-b97f-4beb-9183-bd51215688bd" providerId="AD" clId="Web-{A01F1BC8-A305-F4F5-517D-FD7C1D0CB50A}" dt="2023-06-28T17:19:22.232" v="33" actId="1076"/>
          <ac:spMkLst>
            <pc:docMk/>
            <pc:sldMk cId="3977032199" sldId="260"/>
            <ac:spMk id="2" creationId="{1E3BEF35-FC85-A13D-1CF8-E222F423B51B}"/>
          </ac:spMkLst>
        </pc:spChg>
        <pc:graphicFrameChg chg="mod modGraphic">
          <ac:chgData name="Rebecca Travers (2128316)" userId="S::2128316@student.uwtsd.ac.uk::e5c53662-b97f-4beb-9183-bd51215688bd" providerId="AD" clId="Web-{A01F1BC8-A305-F4F5-517D-FD7C1D0CB50A}" dt="2023-06-28T17:18:24.512" v="25" actId="20577"/>
          <ac:graphicFrameMkLst>
            <pc:docMk/>
            <pc:sldMk cId="3977032199" sldId="260"/>
            <ac:graphicFrameMk id="60" creationId="{98FBE009-73E6-BE2B-B628-9E837C040D39}"/>
          </ac:graphicFrameMkLst>
        </pc:graphicFrameChg>
      </pc:sldChg>
      <pc:sldChg chg="addSp delSp modSp">
        <pc:chgData name="Rebecca Travers (2128316)" userId="S::2128316@student.uwtsd.ac.uk::e5c53662-b97f-4beb-9183-bd51215688bd" providerId="AD" clId="Web-{A01F1BC8-A305-F4F5-517D-FD7C1D0CB50A}" dt="2023-06-28T17:17:27.495" v="22" actId="20577"/>
        <pc:sldMkLst>
          <pc:docMk/>
          <pc:sldMk cId="3600701440" sldId="263"/>
        </pc:sldMkLst>
        <pc:spChg chg="mod">
          <ac:chgData name="Rebecca Travers (2128316)" userId="S::2128316@student.uwtsd.ac.uk::e5c53662-b97f-4beb-9183-bd51215688bd" providerId="AD" clId="Web-{A01F1BC8-A305-F4F5-517D-FD7C1D0CB50A}" dt="2023-06-28T14:14:01.647" v="9"/>
          <ac:spMkLst>
            <pc:docMk/>
            <pc:sldMk cId="3600701440" sldId="263"/>
            <ac:spMk id="2" creationId="{39A49F23-868B-8E0A-00F2-246C43553B19}"/>
          </ac:spMkLst>
        </pc:spChg>
        <pc:spChg chg="del">
          <ac:chgData name="Rebecca Travers (2128316)" userId="S::2128316@student.uwtsd.ac.uk::e5c53662-b97f-4beb-9183-bd51215688bd" providerId="AD" clId="Web-{A01F1BC8-A305-F4F5-517D-FD7C1D0CB50A}" dt="2023-06-28T14:14:01.647" v="9"/>
          <ac:spMkLst>
            <pc:docMk/>
            <pc:sldMk cId="3600701440" sldId="263"/>
            <ac:spMk id="177" creationId="{DB304A14-32D0-4873-B914-423ED7B8DAFD}"/>
          </ac:spMkLst>
        </pc:spChg>
        <pc:spChg chg="del">
          <ac:chgData name="Rebecca Travers (2128316)" userId="S::2128316@student.uwtsd.ac.uk::e5c53662-b97f-4beb-9183-bd51215688bd" providerId="AD" clId="Web-{A01F1BC8-A305-F4F5-517D-FD7C1D0CB50A}" dt="2023-06-28T14:14:01.647" v="9"/>
          <ac:spMkLst>
            <pc:docMk/>
            <pc:sldMk cId="3600701440" sldId="263"/>
            <ac:spMk id="178" creationId="{1D460C86-854F-4FB3-ABC2-E823D8FEB9DB}"/>
          </ac:spMkLst>
        </pc:spChg>
        <pc:spChg chg="del">
          <ac:chgData name="Rebecca Travers (2128316)" userId="S::2128316@student.uwtsd.ac.uk::e5c53662-b97f-4beb-9183-bd51215688bd" providerId="AD" clId="Web-{A01F1BC8-A305-F4F5-517D-FD7C1D0CB50A}" dt="2023-06-28T14:14:01.647" v="9"/>
          <ac:spMkLst>
            <pc:docMk/>
            <pc:sldMk cId="3600701440" sldId="263"/>
            <ac:spMk id="179" creationId="{BB48116A-278A-4CC5-89D3-9DE8E8FF1245}"/>
          </ac:spMkLst>
        </pc:spChg>
        <pc:spChg chg="add">
          <ac:chgData name="Rebecca Travers (2128316)" userId="S::2128316@student.uwtsd.ac.uk::e5c53662-b97f-4beb-9183-bd51215688bd" providerId="AD" clId="Web-{A01F1BC8-A305-F4F5-517D-FD7C1D0CB50A}" dt="2023-06-28T14:14:01.647" v="9"/>
          <ac:spMkLst>
            <pc:docMk/>
            <pc:sldMk cId="3600701440" sldId="263"/>
            <ac:spMk id="184" creationId="{A6D37EE4-EA1B-46EE-A54B-5233C63C9695}"/>
          </ac:spMkLst>
        </pc:spChg>
        <pc:spChg chg="add">
          <ac:chgData name="Rebecca Travers (2128316)" userId="S::2128316@student.uwtsd.ac.uk::e5c53662-b97f-4beb-9183-bd51215688bd" providerId="AD" clId="Web-{A01F1BC8-A305-F4F5-517D-FD7C1D0CB50A}" dt="2023-06-28T14:14:01.647" v="9"/>
          <ac:spMkLst>
            <pc:docMk/>
            <pc:sldMk cId="3600701440" sldId="263"/>
            <ac:spMk id="186" creationId="{927D5270-6648-4CC1-8F78-48BE299CAC25}"/>
          </ac:spMkLst>
        </pc:spChg>
        <pc:graphicFrameChg chg="mod modGraphic">
          <ac:chgData name="Rebecca Travers (2128316)" userId="S::2128316@student.uwtsd.ac.uk::e5c53662-b97f-4beb-9183-bd51215688bd" providerId="AD" clId="Web-{A01F1BC8-A305-F4F5-517D-FD7C1D0CB50A}" dt="2023-06-28T17:17:27.495" v="22" actId="20577"/>
          <ac:graphicFrameMkLst>
            <pc:docMk/>
            <pc:sldMk cId="3600701440" sldId="263"/>
            <ac:graphicFrameMk id="137" creationId="{522CDDF9-1FF5-099B-1669-A6A739FE6487}"/>
          </ac:graphicFrameMkLst>
        </pc:graphicFrameChg>
        <pc:picChg chg="mod">
          <ac:chgData name="Rebecca Travers (2128316)" userId="S::2128316@student.uwtsd.ac.uk::e5c53662-b97f-4beb-9183-bd51215688bd" providerId="AD" clId="Web-{A01F1BC8-A305-F4F5-517D-FD7C1D0CB50A}" dt="2023-06-28T14:14:01.647" v="9"/>
          <ac:picMkLst>
            <pc:docMk/>
            <pc:sldMk cId="3600701440" sldId="263"/>
            <ac:picMk id="14" creationId="{DA3B5F9E-3469-560E-A5B1-EE7637814512}"/>
          </ac:picMkLst>
        </pc:picChg>
      </pc:sldChg>
      <pc:sldChg chg="modSp">
        <pc:chgData name="Rebecca Travers (2128316)" userId="S::2128316@student.uwtsd.ac.uk::e5c53662-b97f-4beb-9183-bd51215688bd" providerId="AD" clId="Web-{A01F1BC8-A305-F4F5-517D-FD7C1D0CB50A}" dt="2023-06-28T14:12:58.314" v="7" actId="20577"/>
        <pc:sldMkLst>
          <pc:docMk/>
          <pc:sldMk cId="2616544965" sldId="267"/>
        </pc:sldMkLst>
        <pc:graphicFrameChg chg="modGraphic">
          <ac:chgData name="Rebecca Travers (2128316)" userId="S::2128316@student.uwtsd.ac.uk::e5c53662-b97f-4beb-9183-bd51215688bd" providerId="AD" clId="Web-{A01F1BC8-A305-F4F5-517D-FD7C1D0CB50A}" dt="2023-06-28T14:12:58.314" v="7" actId="20577"/>
          <ac:graphicFrameMkLst>
            <pc:docMk/>
            <pc:sldMk cId="2616544965" sldId="267"/>
            <ac:graphicFrameMk id="10" creationId="{F57C087C-FF1D-177F-3501-9C2C7333D6B0}"/>
          </ac:graphicFrameMkLst>
        </pc:graphicFrameChg>
      </pc:sldChg>
    </pc:docChg>
  </pc:docChgLst>
  <pc:docChgLst>
    <pc:chgData name="Rebecca Travers (2128316)" userId="S::2128316@student.uwtsd.ac.uk::e5c53662-b97f-4beb-9183-bd51215688bd" providerId="AD" clId="Web-{801724A4-EF32-7BD4-44E6-8498BA84A0E7}"/>
    <pc:docChg chg="addSld modSld sldOrd">
      <pc:chgData name="Rebecca Travers (2128316)" userId="S::2128316@student.uwtsd.ac.uk::e5c53662-b97f-4beb-9183-bd51215688bd" providerId="AD" clId="Web-{801724A4-EF32-7BD4-44E6-8498BA84A0E7}" dt="2023-06-27T12:18:35.501" v="226" actId="20577"/>
      <pc:docMkLst>
        <pc:docMk/>
      </pc:docMkLst>
      <pc:sldChg chg="addSp delSp modSp">
        <pc:chgData name="Rebecca Travers (2128316)" userId="S::2128316@student.uwtsd.ac.uk::e5c53662-b97f-4beb-9183-bd51215688bd" providerId="AD" clId="Web-{801724A4-EF32-7BD4-44E6-8498BA84A0E7}" dt="2023-06-26T18:29:31.328" v="59"/>
        <pc:sldMkLst>
          <pc:docMk/>
          <pc:sldMk cId="1771360929" sldId="257"/>
        </pc:sldMkLst>
        <pc:spChg chg="mod">
          <ac:chgData name="Rebecca Travers (2128316)" userId="S::2128316@student.uwtsd.ac.uk::e5c53662-b97f-4beb-9183-bd51215688bd" providerId="AD" clId="Web-{801724A4-EF32-7BD4-44E6-8498BA84A0E7}" dt="2023-06-26T18:29:31.328" v="59"/>
          <ac:spMkLst>
            <pc:docMk/>
            <pc:sldMk cId="1771360929" sldId="257"/>
            <ac:spMk id="2" creationId="{FF6E5238-538B-34C2-517D-313A446E6429}"/>
          </ac:spMkLst>
        </pc:spChg>
        <pc:spChg chg="del">
          <ac:chgData name="Rebecca Travers (2128316)" userId="S::2128316@student.uwtsd.ac.uk::e5c53662-b97f-4beb-9183-bd51215688bd" providerId="AD" clId="Web-{801724A4-EF32-7BD4-44E6-8498BA84A0E7}" dt="2023-06-26T18:29:31.328" v="59"/>
          <ac:spMkLst>
            <pc:docMk/>
            <pc:sldMk cId="1771360929" sldId="257"/>
            <ac:spMk id="54" creationId="{B6CDA21F-E7AF-4C75-8395-33F58D5B0E45}"/>
          </ac:spMkLst>
        </pc:spChg>
        <pc:spChg chg="del">
          <ac:chgData name="Rebecca Travers (2128316)" userId="S::2128316@student.uwtsd.ac.uk::e5c53662-b97f-4beb-9183-bd51215688bd" providerId="AD" clId="Web-{801724A4-EF32-7BD4-44E6-8498BA84A0E7}" dt="2023-06-26T18:29:31.328" v="59"/>
          <ac:spMkLst>
            <pc:docMk/>
            <pc:sldMk cId="1771360929" sldId="257"/>
            <ac:spMk id="56" creationId="{D5B0017B-2ECA-49AF-B397-DC140825DF8D}"/>
          </ac:spMkLst>
        </pc:spChg>
        <pc:spChg chg="add">
          <ac:chgData name="Rebecca Travers (2128316)" userId="S::2128316@student.uwtsd.ac.uk::e5c53662-b97f-4beb-9183-bd51215688bd" providerId="AD" clId="Web-{801724A4-EF32-7BD4-44E6-8498BA84A0E7}" dt="2023-06-26T18:29:31.328" v="59"/>
          <ac:spMkLst>
            <pc:docMk/>
            <pc:sldMk cId="1771360929" sldId="257"/>
            <ac:spMk id="63" creationId="{955A2079-FA98-4876-80F0-72364A7D2EA4}"/>
          </ac:spMkLst>
        </pc:spChg>
        <pc:grpChg chg="del">
          <ac:chgData name="Rebecca Travers (2128316)" userId="S::2128316@student.uwtsd.ac.uk::e5c53662-b97f-4beb-9183-bd51215688bd" providerId="AD" clId="Web-{801724A4-EF32-7BD4-44E6-8498BA84A0E7}" dt="2023-06-26T18:29:31.328" v="59"/>
          <ac:grpSpMkLst>
            <pc:docMk/>
            <pc:sldMk cId="1771360929" sldId="257"/>
            <ac:grpSpMk id="55" creationId="{AE1C45F0-260A-458C-96ED-C1F6D2151219}"/>
          </ac:grpSpMkLst>
        </pc:grpChg>
        <pc:graphicFrameChg chg="mod modGraphic">
          <ac:chgData name="Rebecca Travers (2128316)" userId="S::2128316@student.uwtsd.ac.uk::e5c53662-b97f-4beb-9183-bd51215688bd" providerId="AD" clId="Web-{801724A4-EF32-7BD4-44E6-8498BA84A0E7}" dt="2023-06-26T18:29:31.328" v="59"/>
          <ac:graphicFrameMkLst>
            <pc:docMk/>
            <pc:sldMk cId="1771360929" sldId="257"/>
            <ac:graphicFrameMk id="57" creationId="{357B6C75-3326-A665-F5B8-2DC4E5BF98F7}"/>
          </ac:graphicFrameMkLst>
        </pc:graphicFrameChg>
        <pc:cxnChg chg="del">
          <ac:chgData name="Rebecca Travers (2128316)" userId="S::2128316@student.uwtsd.ac.uk::e5c53662-b97f-4beb-9183-bd51215688bd" providerId="AD" clId="Web-{801724A4-EF32-7BD4-44E6-8498BA84A0E7}" dt="2023-06-26T18:29:31.328" v="59"/>
          <ac:cxnSpMkLst>
            <pc:docMk/>
            <pc:sldMk cId="1771360929" sldId="257"/>
            <ac:cxnSpMk id="58" creationId="{6CF1BAF6-AD41-4082-B212-8A1F9A2E8779}"/>
          </ac:cxnSpMkLst>
        </pc:cxnChg>
      </pc:sldChg>
      <pc:sldChg chg="modSp">
        <pc:chgData name="Rebecca Travers (2128316)" userId="S::2128316@student.uwtsd.ac.uk::e5c53662-b97f-4beb-9183-bd51215688bd" providerId="AD" clId="Web-{801724A4-EF32-7BD4-44E6-8498BA84A0E7}" dt="2023-06-27T12:18:35.501" v="226" actId="20577"/>
        <pc:sldMkLst>
          <pc:docMk/>
          <pc:sldMk cId="2639034488" sldId="258"/>
        </pc:sldMkLst>
        <pc:spChg chg="mod">
          <ac:chgData name="Rebecca Travers (2128316)" userId="S::2128316@student.uwtsd.ac.uk::e5c53662-b97f-4beb-9183-bd51215688bd" providerId="AD" clId="Web-{801724A4-EF32-7BD4-44E6-8498BA84A0E7}" dt="2023-06-27T12:18:35.501" v="226" actId="20577"/>
          <ac:spMkLst>
            <pc:docMk/>
            <pc:sldMk cId="2639034488" sldId="258"/>
            <ac:spMk id="3" creationId="{72D82422-7B63-EB8F-4E29-0DFCCB3BC0FE}"/>
          </ac:spMkLst>
        </pc:spChg>
      </pc:sldChg>
      <pc:sldChg chg="addSp delSp modSp">
        <pc:chgData name="Rebecca Travers (2128316)" userId="S::2128316@student.uwtsd.ac.uk::e5c53662-b97f-4beb-9183-bd51215688bd" providerId="AD" clId="Web-{801724A4-EF32-7BD4-44E6-8498BA84A0E7}" dt="2023-06-26T18:28:53.342" v="58" actId="1076"/>
        <pc:sldMkLst>
          <pc:docMk/>
          <pc:sldMk cId="205615017" sldId="259"/>
        </pc:sldMkLst>
        <pc:spChg chg="mod">
          <ac:chgData name="Rebecca Travers (2128316)" userId="S::2128316@student.uwtsd.ac.uk::e5c53662-b97f-4beb-9183-bd51215688bd" providerId="AD" clId="Web-{801724A4-EF32-7BD4-44E6-8498BA84A0E7}" dt="2023-06-26T18:22:24.687" v="57"/>
          <ac:spMkLst>
            <pc:docMk/>
            <pc:sldMk cId="205615017" sldId="259"/>
            <ac:spMk id="2" creationId="{1AF2CA12-1F52-3216-64EA-2EA856712BE5}"/>
          </ac:spMkLst>
        </pc:spChg>
        <pc:spChg chg="mod">
          <ac:chgData name="Rebecca Travers (2128316)" userId="S::2128316@student.uwtsd.ac.uk::e5c53662-b97f-4beb-9183-bd51215688bd" providerId="AD" clId="Web-{801724A4-EF32-7BD4-44E6-8498BA84A0E7}" dt="2023-06-26T18:22:24.687" v="57"/>
          <ac:spMkLst>
            <pc:docMk/>
            <pc:sldMk cId="205615017" sldId="259"/>
            <ac:spMk id="6" creationId="{9E7D531E-1CA3-F90D-BB67-883BFCD2F8B4}"/>
          </ac:spMkLst>
        </pc:spChg>
        <pc:spChg chg="del">
          <ac:chgData name="Rebecca Travers (2128316)" userId="S::2128316@student.uwtsd.ac.uk::e5c53662-b97f-4beb-9183-bd51215688bd" providerId="AD" clId="Web-{801724A4-EF32-7BD4-44E6-8498BA84A0E7}" dt="2023-06-26T18:22:24.687" v="57"/>
          <ac:spMkLst>
            <pc:docMk/>
            <pc:sldMk cId="205615017" sldId="259"/>
            <ac:spMk id="38" creationId="{F13C74B1-5B17-4795-BED0-7140497B445A}"/>
          </ac:spMkLst>
        </pc:spChg>
        <pc:spChg chg="del">
          <ac:chgData name="Rebecca Travers (2128316)" userId="S::2128316@student.uwtsd.ac.uk::e5c53662-b97f-4beb-9183-bd51215688bd" providerId="AD" clId="Web-{801724A4-EF32-7BD4-44E6-8498BA84A0E7}" dt="2023-06-26T18:22:24.687" v="57"/>
          <ac:spMkLst>
            <pc:docMk/>
            <pc:sldMk cId="205615017" sldId="259"/>
            <ac:spMk id="40" creationId="{D4974D33-8DC5-464E-8C6D-BE58F0669C17}"/>
          </ac:spMkLst>
        </pc:spChg>
        <pc:spChg chg="add">
          <ac:chgData name="Rebecca Travers (2128316)" userId="S::2128316@student.uwtsd.ac.uk::e5c53662-b97f-4beb-9183-bd51215688bd" providerId="AD" clId="Web-{801724A4-EF32-7BD4-44E6-8498BA84A0E7}" dt="2023-06-26T18:22:24.687" v="57"/>
          <ac:spMkLst>
            <pc:docMk/>
            <pc:sldMk cId="205615017" sldId="259"/>
            <ac:spMk id="45" creationId="{DBC6133C-0615-4CE4-9132-37E609A9BDFA}"/>
          </ac:spMkLst>
        </pc:spChg>
        <pc:spChg chg="add">
          <ac:chgData name="Rebecca Travers (2128316)" userId="S::2128316@student.uwtsd.ac.uk::e5c53662-b97f-4beb-9183-bd51215688bd" providerId="AD" clId="Web-{801724A4-EF32-7BD4-44E6-8498BA84A0E7}" dt="2023-06-26T18:22:24.687" v="57"/>
          <ac:spMkLst>
            <pc:docMk/>
            <pc:sldMk cId="205615017" sldId="259"/>
            <ac:spMk id="47" creationId="{169CC832-2974-4E8D-90ED-3E2941BA7336}"/>
          </ac:spMkLst>
        </pc:spChg>
        <pc:spChg chg="add">
          <ac:chgData name="Rebecca Travers (2128316)" userId="S::2128316@student.uwtsd.ac.uk::e5c53662-b97f-4beb-9183-bd51215688bd" providerId="AD" clId="Web-{801724A4-EF32-7BD4-44E6-8498BA84A0E7}" dt="2023-06-26T18:22:24.687" v="57"/>
          <ac:spMkLst>
            <pc:docMk/>
            <pc:sldMk cId="205615017" sldId="259"/>
            <ac:spMk id="49" creationId="{55222F96-971A-4F90-B841-6BAB416C7AC1}"/>
          </ac:spMkLst>
        </pc:spChg>
        <pc:spChg chg="add">
          <ac:chgData name="Rebecca Travers (2128316)" userId="S::2128316@student.uwtsd.ac.uk::e5c53662-b97f-4beb-9183-bd51215688bd" providerId="AD" clId="Web-{801724A4-EF32-7BD4-44E6-8498BA84A0E7}" dt="2023-06-26T18:22:24.687" v="57"/>
          <ac:spMkLst>
            <pc:docMk/>
            <pc:sldMk cId="205615017" sldId="259"/>
            <ac:spMk id="51" creationId="{08980754-6F4B-43C9-B9BE-127B6BED6586}"/>
          </ac:spMkLst>
        </pc:spChg>
        <pc:spChg chg="add">
          <ac:chgData name="Rebecca Travers (2128316)" userId="S::2128316@student.uwtsd.ac.uk::e5c53662-b97f-4beb-9183-bd51215688bd" providerId="AD" clId="Web-{801724A4-EF32-7BD4-44E6-8498BA84A0E7}" dt="2023-06-26T18:22:24.687" v="57"/>
          <ac:spMkLst>
            <pc:docMk/>
            <pc:sldMk cId="205615017" sldId="259"/>
            <ac:spMk id="53" creationId="{2C1BBA94-3F40-40AA-8BB9-E69E25E537C1}"/>
          </ac:spMkLst>
        </pc:spChg>
        <pc:picChg chg="mod">
          <ac:chgData name="Rebecca Travers (2128316)" userId="S::2128316@student.uwtsd.ac.uk::e5c53662-b97f-4beb-9183-bd51215688bd" providerId="AD" clId="Web-{801724A4-EF32-7BD4-44E6-8498BA84A0E7}" dt="2023-06-26T18:28:53.342" v="58" actId="1076"/>
          <ac:picMkLst>
            <pc:docMk/>
            <pc:sldMk cId="205615017" sldId="259"/>
            <ac:picMk id="5" creationId="{ABE9B737-2C04-FD54-1057-C166098B275C}"/>
          </ac:picMkLst>
        </pc:picChg>
      </pc:sldChg>
      <pc:sldChg chg="addSp delSp modSp">
        <pc:chgData name="Rebecca Travers (2128316)" userId="S::2128316@student.uwtsd.ac.uk::e5c53662-b97f-4beb-9183-bd51215688bd" providerId="AD" clId="Web-{801724A4-EF32-7BD4-44E6-8498BA84A0E7}" dt="2023-06-26T18:42:42.265" v="70"/>
        <pc:sldMkLst>
          <pc:docMk/>
          <pc:sldMk cId="3977032199" sldId="260"/>
        </pc:sldMkLst>
        <pc:spChg chg="mod">
          <ac:chgData name="Rebecca Travers (2128316)" userId="S::2128316@student.uwtsd.ac.uk::e5c53662-b97f-4beb-9183-bd51215688bd" providerId="AD" clId="Web-{801724A4-EF32-7BD4-44E6-8498BA84A0E7}" dt="2023-06-26T18:42:42.265" v="70"/>
          <ac:spMkLst>
            <pc:docMk/>
            <pc:sldMk cId="3977032199" sldId="260"/>
            <ac:spMk id="2" creationId="{1E3BEF35-FC85-A13D-1CF8-E222F423B51B}"/>
          </ac:spMkLst>
        </pc:spChg>
        <pc:spChg chg="del">
          <ac:chgData name="Rebecca Travers (2128316)" userId="S::2128316@student.uwtsd.ac.uk::e5c53662-b97f-4beb-9183-bd51215688bd" providerId="AD" clId="Web-{801724A4-EF32-7BD4-44E6-8498BA84A0E7}" dt="2023-06-26T18:42:42.265" v="70"/>
          <ac:spMkLst>
            <pc:docMk/>
            <pc:sldMk cId="3977032199" sldId="260"/>
            <ac:spMk id="15" creationId="{47942995-B07F-4636-9A06-C6A104B260A8}"/>
          </ac:spMkLst>
        </pc:spChg>
        <pc:spChg chg="del">
          <ac:chgData name="Rebecca Travers (2128316)" userId="S::2128316@student.uwtsd.ac.uk::e5c53662-b97f-4beb-9183-bd51215688bd" providerId="AD" clId="Web-{801724A4-EF32-7BD4-44E6-8498BA84A0E7}" dt="2023-06-26T18:42:42.265" v="70"/>
          <ac:spMkLst>
            <pc:docMk/>
            <pc:sldMk cId="3977032199" sldId="260"/>
            <ac:spMk id="16" creationId="{B81933D1-5615-42C7-9C0B-4EB7105CCE2D}"/>
          </ac:spMkLst>
        </pc:spChg>
        <pc:spChg chg="del">
          <ac:chgData name="Rebecca Travers (2128316)" userId="S::2128316@student.uwtsd.ac.uk::e5c53662-b97f-4beb-9183-bd51215688bd" providerId="AD" clId="Web-{801724A4-EF32-7BD4-44E6-8498BA84A0E7}" dt="2023-06-26T18:42:42.265" v="70"/>
          <ac:spMkLst>
            <pc:docMk/>
            <pc:sldMk cId="3977032199" sldId="260"/>
            <ac:spMk id="18" creationId="{19C9EAEA-39D0-4B0E-A0EB-51E7B26740B1}"/>
          </ac:spMkLst>
        </pc:spChg>
        <pc:spChg chg="add">
          <ac:chgData name="Rebecca Travers (2128316)" userId="S::2128316@student.uwtsd.ac.uk::e5c53662-b97f-4beb-9183-bd51215688bd" providerId="AD" clId="Web-{801724A4-EF32-7BD4-44E6-8498BA84A0E7}" dt="2023-06-26T18:42:42.265" v="70"/>
          <ac:spMkLst>
            <pc:docMk/>
            <pc:sldMk cId="3977032199" sldId="260"/>
            <ac:spMk id="23" creationId="{47942995-B07F-4636-9A06-C6A104B260A8}"/>
          </ac:spMkLst>
        </pc:spChg>
        <pc:spChg chg="add">
          <ac:chgData name="Rebecca Travers (2128316)" userId="S::2128316@student.uwtsd.ac.uk::e5c53662-b97f-4beb-9183-bd51215688bd" providerId="AD" clId="Web-{801724A4-EF32-7BD4-44E6-8498BA84A0E7}" dt="2023-06-26T18:42:42.265" v="70"/>
          <ac:spMkLst>
            <pc:docMk/>
            <pc:sldMk cId="3977032199" sldId="260"/>
            <ac:spMk id="30" creationId="{B81933D1-5615-42C7-9C0B-4EB7105CCE2D}"/>
          </ac:spMkLst>
        </pc:spChg>
        <pc:spChg chg="add">
          <ac:chgData name="Rebecca Travers (2128316)" userId="S::2128316@student.uwtsd.ac.uk::e5c53662-b97f-4beb-9183-bd51215688bd" providerId="AD" clId="Web-{801724A4-EF32-7BD4-44E6-8498BA84A0E7}" dt="2023-06-26T18:42:42.265" v="70"/>
          <ac:spMkLst>
            <pc:docMk/>
            <pc:sldMk cId="3977032199" sldId="260"/>
            <ac:spMk id="32" creationId="{19C9EAEA-39D0-4B0E-A0EB-51E7B26740B1}"/>
          </ac:spMkLst>
        </pc:spChg>
        <pc:grpChg chg="del">
          <ac:chgData name="Rebecca Travers (2128316)" userId="S::2128316@student.uwtsd.ac.uk::e5c53662-b97f-4beb-9183-bd51215688bd" providerId="AD" clId="Web-{801724A4-EF32-7BD4-44E6-8498BA84A0E7}" dt="2023-06-26T18:42:42.265" v="70"/>
          <ac:grpSpMkLst>
            <pc:docMk/>
            <pc:sldMk cId="3977032199" sldId="260"/>
            <ac:grpSpMk id="11" creationId="{032D8612-31EB-44CF-A1D0-14FD4C705424}"/>
          </ac:grpSpMkLst>
        </pc:grpChg>
        <pc:grpChg chg="add">
          <ac:chgData name="Rebecca Travers (2128316)" userId="S::2128316@student.uwtsd.ac.uk::e5c53662-b97f-4beb-9183-bd51215688bd" providerId="AD" clId="Web-{801724A4-EF32-7BD4-44E6-8498BA84A0E7}" dt="2023-06-26T18:42:42.265" v="70"/>
          <ac:grpSpMkLst>
            <pc:docMk/>
            <pc:sldMk cId="3977032199" sldId="260"/>
            <ac:grpSpMk id="25" creationId="{032D8612-31EB-44CF-A1D0-14FD4C705424}"/>
          </ac:grpSpMkLst>
        </pc:grpChg>
        <pc:graphicFrameChg chg="del">
          <ac:chgData name="Rebecca Travers (2128316)" userId="S::2128316@student.uwtsd.ac.uk::e5c53662-b97f-4beb-9183-bd51215688bd" providerId="AD" clId="Web-{801724A4-EF32-7BD4-44E6-8498BA84A0E7}" dt="2023-06-26T18:41:10.058" v="63"/>
          <ac:graphicFrameMkLst>
            <pc:docMk/>
            <pc:sldMk cId="3977032199" sldId="260"/>
            <ac:graphicFrameMk id="4" creationId="{B338AF2D-D71B-2374-6768-306B802830FA}"/>
          </ac:graphicFrameMkLst>
        </pc:graphicFrameChg>
        <pc:picChg chg="add mod">
          <ac:chgData name="Rebecca Travers (2128316)" userId="S::2128316@student.uwtsd.ac.uk::e5c53662-b97f-4beb-9183-bd51215688bd" providerId="AD" clId="Web-{801724A4-EF32-7BD4-44E6-8498BA84A0E7}" dt="2023-06-26T18:42:42.265" v="70"/>
          <ac:picMkLst>
            <pc:docMk/>
            <pc:sldMk cId="3977032199" sldId="260"/>
            <ac:picMk id="3" creationId="{93D72B01-AC70-16C3-EFA2-5C888774E26A}"/>
          </ac:picMkLst>
        </pc:picChg>
      </pc:sldChg>
      <pc:sldChg chg="addSp delSp modSp mod setClrOvrMap">
        <pc:chgData name="Rebecca Travers (2128316)" userId="S::2128316@student.uwtsd.ac.uk::e5c53662-b97f-4beb-9183-bd51215688bd" providerId="AD" clId="Web-{801724A4-EF32-7BD4-44E6-8498BA84A0E7}" dt="2023-06-26T18:20:10.401" v="53"/>
        <pc:sldMkLst>
          <pc:docMk/>
          <pc:sldMk cId="1472745492" sldId="261"/>
        </pc:sldMkLst>
        <pc:spChg chg="mod">
          <ac:chgData name="Rebecca Travers (2128316)" userId="S::2128316@student.uwtsd.ac.uk::e5c53662-b97f-4beb-9183-bd51215688bd" providerId="AD" clId="Web-{801724A4-EF32-7BD4-44E6-8498BA84A0E7}" dt="2023-06-26T18:20:10.401" v="53"/>
          <ac:spMkLst>
            <pc:docMk/>
            <pc:sldMk cId="1472745492" sldId="261"/>
            <ac:spMk id="2" creationId="{CC43D123-F13F-289D-0E27-16E09FB1AEAC}"/>
          </ac:spMkLst>
        </pc:spChg>
        <pc:spChg chg="mod ord">
          <ac:chgData name="Rebecca Travers (2128316)" userId="S::2128316@student.uwtsd.ac.uk::e5c53662-b97f-4beb-9183-bd51215688bd" providerId="AD" clId="Web-{801724A4-EF32-7BD4-44E6-8498BA84A0E7}" dt="2023-06-26T18:20:10.401" v="53"/>
          <ac:spMkLst>
            <pc:docMk/>
            <pc:sldMk cId="1472745492" sldId="261"/>
            <ac:spMk id="5" creationId="{4B12FF4C-C673-585C-5ECB-893B77F7E2DF}"/>
          </ac:spMkLst>
        </pc:spChg>
        <pc:spChg chg="del">
          <ac:chgData name="Rebecca Travers (2128316)" userId="S::2128316@student.uwtsd.ac.uk::e5c53662-b97f-4beb-9183-bd51215688bd" providerId="AD" clId="Web-{801724A4-EF32-7BD4-44E6-8498BA84A0E7}" dt="2023-06-26T18:13:01.150" v="18"/>
          <ac:spMkLst>
            <pc:docMk/>
            <pc:sldMk cId="1472745492" sldId="261"/>
            <ac:spMk id="33" creationId="{B1595A09-E336-4D1B-9B3A-06A2287A54E2}"/>
          </ac:spMkLst>
        </pc:spChg>
        <pc:spChg chg="del">
          <ac:chgData name="Rebecca Travers (2128316)" userId="S::2128316@student.uwtsd.ac.uk::e5c53662-b97f-4beb-9183-bd51215688bd" providerId="AD" clId="Web-{801724A4-EF32-7BD4-44E6-8498BA84A0E7}" dt="2023-06-26T18:13:01.150" v="18"/>
          <ac:spMkLst>
            <pc:docMk/>
            <pc:sldMk cId="1472745492" sldId="261"/>
            <ac:spMk id="34" creationId="{3540989C-C7B8-473B-BF87-6F2DA6A90006}"/>
          </ac:spMkLst>
        </pc:spChg>
        <pc:spChg chg="add del">
          <ac:chgData name="Rebecca Travers (2128316)" userId="S::2128316@student.uwtsd.ac.uk::e5c53662-b97f-4beb-9183-bd51215688bd" providerId="AD" clId="Web-{801724A4-EF32-7BD4-44E6-8498BA84A0E7}" dt="2023-06-26T18:13:12.291" v="22"/>
          <ac:spMkLst>
            <pc:docMk/>
            <pc:sldMk cId="1472745492" sldId="261"/>
            <ac:spMk id="39" creationId="{2F687420-BEB4-45CD-8226-339BE553B8E6}"/>
          </ac:spMkLst>
        </pc:spChg>
        <pc:spChg chg="add del">
          <ac:chgData name="Rebecca Travers (2128316)" userId="S::2128316@student.uwtsd.ac.uk::e5c53662-b97f-4beb-9183-bd51215688bd" providerId="AD" clId="Web-{801724A4-EF32-7BD4-44E6-8498BA84A0E7}" dt="2023-06-26T18:13:12.291" v="22"/>
          <ac:spMkLst>
            <pc:docMk/>
            <pc:sldMk cId="1472745492" sldId="261"/>
            <ac:spMk id="41" creationId="{169CC832-2974-4E8D-90ED-3E2941BA7336}"/>
          </ac:spMkLst>
        </pc:spChg>
        <pc:spChg chg="add del">
          <ac:chgData name="Rebecca Travers (2128316)" userId="S::2128316@student.uwtsd.ac.uk::e5c53662-b97f-4beb-9183-bd51215688bd" providerId="AD" clId="Web-{801724A4-EF32-7BD4-44E6-8498BA84A0E7}" dt="2023-06-26T18:13:12.291" v="22"/>
          <ac:spMkLst>
            <pc:docMk/>
            <pc:sldMk cId="1472745492" sldId="261"/>
            <ac:spMk id="43" creationId="{55222F96-971A-4F90-B841-6BAB416C7AC1}"/>
          </ac:spMkLst>
        </pc:spChg>
        <pc:spChg chg="add del">
          <ac:chgData name="Rebecca Travers (2128316)" userId="S::2128316@student.uwtsd.ac.uk::e5c53662-b97f-4beb-9183-bd51215688bd" providerId="AD" clId="Web-{801724A4-EF32-7BD4-44E6-8498BA84A0E7}" dt="2023-06-26T18:13:12.291" v="22"/>
          <ac:spMkLst>
            <pc:docMk/>
            <pc:sldMk cId="1472745492" sldId="261"/>
            <ac:spMk id="45" creationId="{08980754-6F4B-43C9-B9BE-127B6BED6586}"/>
          </ac:spMkLst>
        </pc:spChg>
        <pc:spChg chg="add del">
          <ac:chgData name="Rebecca Travers (2128316)" userId="S::2128316@student.uwtsd.ac.uk::e5c53662-b97f-4beb-9183-bd51215688bd" providerId="AD" clId="Web-{801724A4-EF32-7BD4-44E6-8498BA84A0E7}" dt="2023-06-26T18:13:12.291" v="22"/>
          <ac:spMkLst>
            <pc:docMk/>
            <pc:sldMk cId="1472745492" sldId="261"/>
            <ac:spMk id="47" creationId="{2C1BBA94-3F40-40AA-8BB9-E69E25E537C1}"/>
          </ac:spMkLst>
        </pc:spChg>
        <pc:spChg chg="add del">
          <ac:chgData name="Rebecca Travers (2128316)" userId="S::2128316@student.uwtsd.ac.uk::e5c53662-b97f-4beb-9183-bd51215688bd" providerId="AD" clId="Web-{801724A4-EF32-7BD4-44E6-8498BA84A0E7}" dt="2023-06-26T18:14:27.685" v="27"/>
          <ac:spMkLst>
            <pc:docMk/>
            <pc:sldMk cId="1472745492" sldId="261"/>
            <ac:spMk id="52" creationId="{7C432AFE-B3D2-4BFF-BF8F-96C27AFF1AC7}"/>
          </ac:spMkLst>
        </pc:spChg>
        <pc:spChg chg="add del">
          <ac:chgData name="Rebecca Travers (2128316)" userId="S::2128316@student.uwtsd.ac.uk::e5c53662-b97f-4beb-9183-bd51215688bd" providerId="AD" clId="Web-{801724A4-EF32-7BD4-44E6-8498BA84A0E7}" dt="2023-06-26T18:14:27.685" v="27"/>
          <ac:spMkLst>
            <pc:docMk/>
            <pc:sldMk cId="1472745492" sldId="261"/>
            <ac:spMk id="54" creationId="{AF2F604E-43BE-4DC3-B983-E071523364F8}"/>
          </ac:spMkLst>
        </pc:spChg>
        <pc:spChg chg="add del">
          <ac:chgData name="Rebecca Travers (2128316)" userId="S::2128316@student.uwtsd.ac.uk::e5c53662-b97f-4beb-9183-bd51215688bd" providerId="AD" clId="Web-{801724A4-EF32-7BD4-44E6-8498BA84A0E7}" dt="2023-06-26T18:14:27.685" v="27"/>
          <ac:spMkLst>
            <pc:docMk/>
            <pc:sldMk cId="1472745492" sldId="261"/>
            <ac:spMk id="56" creationId="{08C9B587-E65E-4B52-B37C-ABEBB6E87928}"/>
          </ac:spMkLst>
        </pc:spChg>
        <pc:spChg chg="add del">
          <ac:chgData name="Rebecca Travers (2128316)" userId="S::2128316@student.uwtsd.ac.uk::e5c53662-b97f-4beb-9183-bd51215688bd" providerId="AD" clId="Web-{801724A4-EF32-7BD4-44E6-8498BA84A0E7}" dt="2023-06-26T18:14:27.638" v="26"/>
          <ac:spMkLst>
            <pc:docMk/>
            <pc:sldMk cId="1472745492" sldId="261"/>
            <ac:spMk id="61" creationId="{2EB492CD-616E-47F8-933B-5E2D952A0593}"/>
          </ac:spMkLst>
        </pc:spChg>
        <pc:spChg chg="add del">
          <ac:chgData name="Rebecca Travers (2128316)" userId="S::2128316@student.uwtsd.ac.uk::e5c53662-b97f-4beb-9183-bd51215688bd" providerId="AD" clId="Web-{801724A4-EF32-7BD4-44E6-8498BA84A0E7}" dt="2023-06-26T18:14:27.638" v="26"/>
          <ac:spMkLst>
            <pc:docMk/>
            <pc:sldMk cId="1472745492" sldId="261"/>
            <ac:spMk id="63" creationId="{59383CF9-23B5-4335-9B21-1791C4CF1C75}"/>
          </ac:spMkLst>
        </pc:spChg>
        <pc:spChg chg="add del">
          <ac:chgData name="Rebecca Travers (2128316)" userId="S::2128316@student.uwtsd.ac.uk::e5c53662-b97f-4beb-9183-bd51215688bd" providerId="AD" clId="Web-{801724A4-EF32-7BD4-44E6-8498BA84A0E7}" dt="2023-06-26T18:14:27.638" v="26"/>
          <ac:spMkLst>
            <pc:docMk/>
            <pc:sldMk cId="1472745492" sldId="261"/>
            <ac:spMk id="65" creationId="{0007FE00-9498-4706-B255-6437B0252C02}"/>
          </ac:spMkLst>
        </pc:spChg>
        <pc:spChg chg="add del">
          <ac:chgData name="Rebecca Travers (2128316)" userId="S::2128316@student.uwtsd.ac.uk::e5c53662-b97f-4beb-9183-bd51215688bd" providerId="AD" clId="Web-{801724A4-EF32-7BD4-44E6-8498BA84A0E7}" dt="2023-06-26T18:19:02.367" v="43"/>
          <ac:spMkLst>
            <pc:docMk/>
            <pc:sldMk cId="1472745492" sldId="261"/>
            <ac:spMk id="67" creationId="{E6995CE5-F890-4ABA-82A2-26507CE8D2A3}"/>
          </ac:spMkLst>
        </pc:spChg>
        <pc:spChg chg="add del">
          <ac:chgData name="Rebecca Travers (2128316)" userId="S::2128316@student.uwtsd.ac.uk::e5c53662-b97f-4beb-9183-bd51215688bd" providerId="AD" clId="Web-{801724A4-EF32-7BD4-44E6-8498BA84A0E7}" dt="2023-06-26T18:19:02.367" v="43"/>
          <ac:spMkLst>
            <pc:docMk/>
            <pc:sldMk cId="1472745492" sldId="261"/>
            <ac:spMk id="68" creationId="{058A14AF-9FB5-4CC7-BA35-E8E85D3EDF0E}"/>
          </ac:spMkLst>
        </pc:spChg>
        <pc:spChg chg="add del">
          <ac:chgData name="Rebecca Travers (2128316)" userId="S::2128316@student.uwtsd.ac.uk::e5c53662-b97f-4beb-9183-bd51215688bd" providerId="AD" clId="Web-{801724A4-EF32-7BD4-44E6-8498BA84A0E7}" dt="2023-06-26T18:19:02.367" v="43"/>
          <ac:spMkLst>
            <pc:docMk/>
            <pc:sldMk cId="1472745492" sldId="261"/>
            <ac:spMk id="69" creationId="{3A9A4357-BD1D-4622-A4FE-766E6AB8DE84}"/>
          </ac:spMkLst>
        </pc:spChg>
        <pc:spChg chg="add del">
          <ac:chgData name="Rebecca Travers (2128316)" userId="S::2128316@student.uwtsd.ac.uk::e5c53662-b97f-4beb-9183-bd51215688bd" providerId="AD" clId="Web-{801724A4-EF32-7BD4-44E6-8498BA84A0E7}" dt="2023-06-26T18:19:02.367" v="43"/>
          <ac:spMkLst>
            <pc:docMk/>
            <pc:sldMk cId="1472745492" sldId="261"/>
            <ac:spMk id="70" creationId="{E659831F-0D9A-4C63-9EBB-8435B85A440F}"/>
          </ac:spMkLst>
        </pc:spChg>
        <pc:spChg chg="add del">
          <ac:chgData name="Rebecca Travers (2128316)" userId="S::2128316@student.uwtsd.ac.uk::e5c53662-b97f-4beb-9183-bd51215688bd" providerId="AD" clId="Web-{801724A4-EF32-7BD4-44E6-8498BA84A0E7}" dt="2023-06-26T18:19:02.367" v="42"/>
          <ac:spMkLst>
            <pc:docMk/>
            <pc:sldMk cId="1472745492" sldId="261"/>
            <ac:spMk id="75" creationId="{6D731904-7733-45B0-902C-289497204C19}"/>
          </ac:spMkLst>
        </pc:spChg>
        <pc:spChg chg="add del">
          <ac:chgData name="Rebecca Travers (2128316)" userId="S::2128316@student.uwtsd.ac.uk::e5c53662-b97f-4beb-9183-bd51215688bd" providerId="AD" clId="Web-{801724A4-EF32-7BD4-44E6-8498BA84A0E7}" dt="2023-06-26T18:19:02.367" v="42"/>
          <ac:spMkLst>
            <pc:docMk/>
            <pc:sldMk cId="1472745492" sldId="261"/>
            <ac:spMk id="77" creationId="{504E6397-35D7-4AEC-9DA9-B7F6B12B88A5}"/>
          </ac:spMkLst>
        </pc:spChg>
        <pc:spChg chg="add del">
          <ac:chgData name="Rebecca Travers (2128316)" userId="S::2128316@student.uwtsd.ac.uk::e5c53662-b97f-4beb-9183-bd51215688bd" providerId="AD" clId="Web-{801724A4-EF32-7BD4-44E6-8498BA84A0E7}" dt="2023-06-26T18:19:02.367" v="42"/>
          <ac:spMkLst>
            <pc:docMk/>
            <pc:sldMk cId="1472745492" sldId="261"/>
            <ac:spMk id="79" creationId="{62C5A04F-2AEB-4631-8314-A8B812E1EC8E}"/>
          </ac:spMkLst>
        </pc:spChg>
        <pc:spChg chg="add del">
          <ac:chgData name="Rebecca Travers (2128316)" userId="S::2128316@student.uwtsd.ac.uk::e5c53662-b97f-4beb-9183-bd51215688bd" providerId="AD" clId="Web-{801724A4-EF32-7BD4-44E6-8498BA84A0E7}" dt="2023-06-26T18:19:02.367" v="42"/>
          <ac:spMkLst>
            <pc:docMk/>
            <pc:sldMk cId="1472745492" sldId="261"/>
            <ac:spMk id="81" creationId="{4B2B1C70-BF3F-41BD-871B-63D8F911F77B}"/>
          </ac:spMkLst>
        </pc:spChg>
        <pc:spChg chg="add del">
          <ac:chgData name="Rebecca Travers (2128316)" userId="S::2128316@student.uwtsd.ac.uk::e5c53662-b97f-4beb-9183-bd51215688bd" providerId="AD" clId="Web-{801724A4-EF32-7BD4-44E6-8498BA84A0E7}" dt="2023-06-26T18:20:10.401" v="53"/>
          <ac:spMkLst>
            <pc:docMk/>
            <pc:sldMk cId="1472745492" sldId="261"/>
            <ac:spMk id="83" creationId="{1382A32C-5B0C-4B1C-A074-76C6DBCC9F87}"/>
          </ac:spMkLst>
        </pc:spChg>
        <pc:spChg chg="add del">
          <ac:chgData name="Rebecca Travers (2128316)" userId="S::2128316@student.uwtsd.ac.uk::e5c53662-b97f-4beb-9183-bd51215688bd" providerId="AD" clId="Web-{801724A4-EF32-7BD4-44E6-8498BA84A0E7}" dt="2023-06-26T18:20:10.401" v="53"/>
          <ac:spMkLst>
            <pc:docMk/>
            <pc:sldMk cId="1472745492" sldId="261"/>
            <ac:spMk id="84" creationId="{149FB5C3-7336-4FE0-A30C-CC0A3646D499}"/>
          </ac:spMkLst>
        </pc:spChg>
        <pc:spChg chg="add del">
          <ac:chgData name="Rebecca Travers (2128316)" userId="S::2128316@student.uwtsd.ac.uk::e5c53662-b97f-4beb-9183-bd51215688bd" providerId="AD" clId="Web-{801724A4-EF32-7BD4-44E6-8498BA84A0E7}" dt="2023-06-26T18:20:10.401" v="53"/>
          <ac:spMkLst>
            <pc:docMk/>
            <pc:sldMk cId="1472745492" sldId="261"/>
            <ac:spMk id="87" creationId="{0DA909B4-15FF-46A6-8A7F-7AEF977FE9ED}"/>
          </ac:spMkLst>
        </pc:spChg>
        <pc:spChg chg="add">
          <ac:chgData name="Rebecca Travers (2128316)" userId="S::2128316@student.uwtsd.ac.uk::e5c53662-b97f-4beb-9183-bd51215688bd" providerId="AD" clId="Web-{801724A4-EF32-7BD4-44E6-8498BA84A0E7}" dt="2023-06-26T18:20:10.401" v="53"/>
          <ac:spMkLst>
            <pc:docMk/>
            <pc:sldMk cId="1472745492" sldId="261"/>
            <ac:spMk id="92" creationId="{F4F2FC05-7D27-410F-BDA9-ADF4831368C7}"/>
          </ac:spMkLst>
        </pc:spChg>
        <pc:spChg chg="add">
          <ac:chgData name="Rebecca Travers (2128316)" userId="S::2128316@student.uwtsd.ac.uk::e5c53662-b97f-4beb-9183-bd51215688bd" providerId="AD" clId="Web-{801724A4-EF32-7BD4-44E6-8498BA84A0E7}" dt="2023-06-26T18:20:10.401" v="53"/>
          <ac:spMkLst>
            <pc:docMk/>
            <pc:sldMk cId="1472745492" sldId="261"/>
            <ac:spMk id="94" creationId="{9080D120-BD54-46E1-BA37-82F5E8089E90}"/>
          </ac:spMkLst>
        </pc:spChg>
        <pc:spChg chg="add">
          <ac:chgData name="Rebecca Travers (2128316)" userId="S::2128316@student.uwtsd.ac.uk::e5c53662-b97f-4beb-9183-bd51215688bd" providerId="AD" clId="Web-{801724A4-EF32-7BD4-44E6-8498BA84A0E7}" dt="2023-06-26T18:20:10.401" v="53"/>
          <ac:spMkLst>
            <pc:docMk/>
            <pc:sldMk cId="1472745492" sldId="261"/>
            <ac:spMk id="96" creationId="{81D83946-74FA-498A-AC80-9926F041B5C5}"/>
          </ac:spMkLst>
        </pc:spChg>
        <pc:spChg chg="add">
          <ac:chgData name="Rebecca Travers (2128316)" userId="S::2128316@student.uwtsd.ac.uk::e5c53662-b97f-4beb-9183-bd51215688bd" providerId="AD" clId="Web-{801724A4-EF32-7BD4-44E6-8498BA84A0E7}" dt="2023-06-26T18:20:10.401" v="53"/>
          <ac:spMkLst>
            <pc:docMk/>
            <pc:sldMk cId="1472745492" sldId="261"/>
            <ac:spMk id="98" creationId="{5060D983-8B52-443A-8183-2A1DE05618B5}"/>
          </ac:spMkLst>
        </pc:spChg>
        <pc:grpChg chg="add del">
          <ac:chgData name="Rebecca Travers (2128316)" userId="S::2128316@student.uwtsd.ac.uk::e5c53662-b97f-4beb-9183-bd51215688bd" providerId="AD" clId="Web-{801724A4-EF32-7BD4-44E6-8498BA84A0E7}" dt="2023-06-26T18:20:10.401" v="53"/>
          <ac:grpSpMkLst>
            <pc:docMk/>
            <pc:sldMk cId="1472745492" sldId="261"/>
            <ac:grpSpMk id="85" creationId="{19A6B5CE-CB1D-48EE-8B43-E952235C8371}"/>
          </ac:grpSpMkLst>
        </pc:grpChg>
        <pc:picChg chg="mod ord">
          <ac:chgData name="Rebecca Travers (2128316)" userId="S::2128316@student.uwtsd.ac.uk::e5c53662-b97f-4beb-9183-bd51215688bd" providerId="AD" clId="Web-{801724A4-EF32-7BD4-44E6-8498BA84A0E7}" dt="2023-06-26T18:20:10.401" v="53"/>
          <ac:picMkLst>
            <pc:docMk/>
            <pc:sldMk cId="1472745492" sldId="261"/>
            <ac:picMk id="3" creationId="{17FD4D0B-2FAD-A65E-3E6C-DDE7D40E50AB}"/>
          </ac:picMkLst>
        </pc:picChg>
        <pc:picChg chg="add mod ord">
          <ac:chgData name="Rebecca Travers (2128316)" userId="S::2128316@student.uwtsd.ac.uk::e5c53662-b97f-4beb-9183-bd51215688bd" providerId="AD" clId="Web-{801724A4-EF32-7BD4-44E6-8498BA84A0E7}" dt="2023-06-26T18:20:10.401" v="53"/>
          <ac:picMkLst>
            <pc:docMk/>
            <pc:sldMk cId="1472745492" sldId="261"/>
            <ac:picMk id="4" creationId="{C1FA6859-7553-E33E-8BE7-E0469BA7F0BA}"/>
          </ac:picMkLst>
        </pc:picChg>
      </pc:sldChg>
      <pc:sldChg chg="addSp delSp modSp ord">
        <pc:chgData name="Rebecca Travers (2128316)" userId="S::2128316@student.uwtsd.ac.uk::e5c53662-b97f-4beb-9183-bd51215688bd" providerId="AD" clId="Web-{801724A4-EF32-7BD4-44E6-8498BA84A0E7}" dt="2023-06-27T12:14:49.527" v="191" actId="20577"/>
        <pc:sldMkLst>
          <pc:docMk/>
          <pc:sldMk cId="3600701440" sldId="263"/>
        </pc:sldMkLst>
        <pc:spChg chg="mod">
          <ac:chgData name="Rebecca Travers (2128316)" userId="S::2128316@student.uwtsd.ac.uk::e5c53662-b97f-4beb-9183-bd51215688bd" providerId="AD" clId="Web-{801724A4-EF32-7BD4-44E6-8498BA84A0E7}" dt="2023-06-26T18:30:09.923" v="60"/>
          <ac:spMkLst>
            <pc:docMk/>
            <pc:sldMk cId="3600701440" sldId="263"/>
            <ac:spMk id="2" creationId="{39A49F23-868B-8E0A-00F2-246C43553B19}"/>
          </ac:spMkLst>
        </pc:spChg>
        <pc:spChg chg="mod">
          <ac:chgData name="Rebecca Travers (2128316)" userId="S::2128316@student.uwtsd.ac.uk::e5c53662-b97f-4beb-9183-bd51215688bd" providerId="AD" clId="Web-{801724A4-EF32-7BD4-44E6-8498BA84A0E7}" dt="2023-06-27T12:14:49.527" v="191" actId="20577"/>
          <ac:spMkLst>
            <pc:docMk/>
            <pc:sldMk cId="3600701440" sldId="263"/>
            <ac:spMk id="5" creationId="{E4020143-2176-A93A-CB50-3A2FDF95244B}"/>
          </ac:spMkLst>
        </pc:spChg>
        <pc:spChg chg="del">
          <ac:chgData name="Rebecca Travers (2128316)" userId="S::2128316@student.uwtsd.ac.uk::e5c53662-b97f-4beb-9183-bd51215688bd" providerId="AD" clId="Web-{801724A4-EF32-7BD4-44E6-8498BA84A0E7}" dt="2023-06-26T18:03:27.299" v="11"/>
          <ac:spMkLst>
            <pc:docMk/>
            <pc:sldMk cId="3600701440" sldId="263"/>
            <ac:spMk id="87" creationId="{6D731904-7733-45B0-902C-289497204C19}"/>
          </ac:spMkLst>
        </pc:spChg>
        <pc:spChg chg="del">
          <ac:chgData name="Rebecca Travers (2128316)" userId="S::2128316@student.uwtsd.ac.uk::e5c53662-b97f-4beb-9183-bd51215688bd" providerId="AD" clId="Web-{801724A4-EF32-7BD4-44E6-8498BA84A0E7}" dt="2023-06-26T18:03:27.299" v="11"/>
          <ac:spMkLst>
            <pc:docMk/>
            <pc:sldMk cId="3600701440" sldId="263"/>
            <ac:spMk id="89" creationId="{504E6397-35D7-4AEC-9DA9-B7F6B12B88A5}"/>
          </ac:spMkLst>
        </pc:spChg>
        <pc:spChg chg="del">
          <ac:chgData name="Rebecca Travers (2128316)" userId="S::2128316@student.uwtsd.ac.uk::e5c53662-b97f-4beb-9183-bd51215688bd" providerId="AD" clId="Web-{801724A4-EF32-7BD4-44E6-8498BA84A0E7}" dt="2023-06-26T18:03:27.299" v="11"/>
          <ac:spMkLst>
            <pc:docMk/>
            <pc:sldMk cId="3600701440" sldId="263"/>
            <ac:spMk id="91" creationId="{62C5A04F-2AEB-4631-8314-A8B812E1EC8E}"/>
          </ac:spMkLst>
        </pc:spChg>
        <pc:spChg chg="del">
          <ac:chgData name="Rebecca Travers (2128316)" userId="S::2128316@student.uwtsd.ac.uk::e5c53662-b97f-4beb-9183-bd51215688bd" providerId="AD" clId="Web-{801724A4-EF32-7BD4-44E6-8498BA84A0E7}" dt="2023-06-26T18:03:27.299" v="11"/>
          <ac:spMkLst>
            <pc:docMk/>
            <pc:sldMk cId="3600701440" sldId="263"/>
            <ac:spMk id="93" creationId="{4B2B1C70-BF3F-41BD-871B-63D8F911F77B}"/>
          </ac:spMkLst>
        </pc:spChg>
        <pc:spChg chg="add del">
          <ac:chgData name="Rebecca Travers (2128316)" userId="S::2128316@student.uwtsd.ac.uk::e5c53662-b97f-4beb-9183-bd51215688bd" providerId="AD" clId="Web-{801724A4-EF32-7BD4-44E6-8498BA84A0E7}" dt="2023-06-26T18:30:09.923" v="60"/>
          <ac:spMkLst>
            <pc:docMk/>
            <pc:sldMk cId="3600701440" sldId="263"/>
            <ac:spMk id="98" creationId="{6D731904-7733-45B0-902C-289497204C19}"/>
          </ac:spMkLst>
        </pc:spChg>
        <pc:spChg chg="add del">
          <ac:chgData name="Rebecca Travers (2128316)" userId="S::2128316@student.uwtsd.ac.uk::e5c53662-b97f-4beb-9183-bd51215688bd" providerId="AD" clId="Web-{801724A4-EF32-7BD4-44E6-8498BA84A0E7}" dt="2023-06-26T18:30:09.923" v="60"/>
          <ac:spMkLst>
            <pc:docMk/>
            <pc:sldMk cId="3600701440" sldId="263"/>
            <ac:spMk id="100" creationId="{504E6397-35D7-4AEC-9DA9-B7F6B12B88A5}"/>
          </ac:spMkLst>
        </pc:spChg>
        <pc:spChg chg="add del">
          <ac:chgData name="Rebecca Travers (2128316)" userId="S::2128316@student.uwtsd.ac.uk::e5c53662-b97f-4beb-9183-bd51215688bd" providerId="AD" clId="Web-{801724A4-EF32-7BD4-44E6-8498BA84A0E7}" dt="2023-06-26T18:30:09.923" v="60"/>
          <ac:spMkLst>
            <pc:docMk/>
            <pc:sldMk cId="3600701440" sldId="263"/>
            <ac:spMk id="102" creationId="{62C5A04F-2AEB-4631-8314-A8B812E1EC8E}"/>
          </ac:spMkLst>
        </pc:spChg>
        <pc:spChg chg="add del">
          <ac:chgData name="Rebecca Travers (2128316)" userId="S::2128316@student.uwtsd.ac.uk::e5c53662-b97f-4beb-9183-bd51215688bd" providerId="AD" clId="Web-{801724A4-EF32-7BD4-44E6-8498BA84A0E7}" dt="2023-06-26T18:30:09.923" v="60"/>
          <ac:spMkLst>
            <pc:docMk/>
            <pc:sldMk cId="3600701440" sldId="263"/>
            <ac:spMk id="104" creationId="{4B2B1C70-BF3F-41BD-871B-63D8F911F77B}"/>
          </ac:spMkLst>
        </pc:spChg>
        <pc:spChg chg="add">
          <ac:chgData name="Rebecca Travers (2128316)" userId="S::2128316@student.uwtsd.ac.uk::e5c53662-b97f-4beb-9183-bd51215688bd" providerId="AD" clId="Web-{801724A4-EF32-7BD4-44E6-8498BA84A0E7}" dt="2023-06-26T18:30:09.923" v="60"/>
          <ac:spMkLst>
            <pc:docMk/>
            <pc:sldMk cId="3600701440" sldId="263"/>
            <ac:spMk id="109" creationId="{D009D6D5-DAC2-4A8B-A17A-E206B9012D09}"/>
          </ac:spMkLst>
        </pc:spChg>
        <pc:picChg chg="mod ord">
          <ac:chgData name="Rebecca Travers (2128316)" userId="S::2128316@student.uwtsd.ac.uk::e5c53662-b97f-4beb-9183-bd51215688bd" providerId="AD" clId="Web-{801724A4-EF32-7BD4-44E6-8498BA84A0E7}" dt="2023-06-26T18:30:09.923" v="60"/>
          <ac:picMkLst>
            <pc:docMk/>
            <pc:sldMk cId="3600701440" sldId="263"/>
            <ac:picMk id="4" creationId="{41E3EF7B-C8C5-6048-61DA-179855EC08F8}"/>
          </ac:picMkLst>
        </pc:picChg>
        <pc:picChg chg="del mod">
          <ac:chgData name="Rebecca Travers (2128316)" userId="S::2128316@student.uwtsd.ac.uk::e5c53662-b97f-4beb-9183-bd51215688bd" providerId="AD" clId="Web-{801724A4-EF32-7BD4-44E6-8498BA84A0E7}" dt="2023-06-26T18:15:58.594" v="29"/>
          <ac:picMkLst>
            <pc:docMk/>
            <pc:sldMk cId="3600701440" sldId="263"/>
            <ac:picMk id="6" creationId="{8718B28F-95D5-44DB-36CA-84AF11FA24D4}"/>
          </ac:picMkLst>
        </pc:picChg>
      </pc:sldChg>
      <pc:sldChg chg="modSp ord">
        <pc:chgData name="Rebecca Travers (2128316)" userId="S::2128316@student.uwtsd.ac.uk::e5c53662-b97f-4beb-9183-bd51215688bd" providerId="AD" clId="Web-{801724A4-EF32-7BD4-44E6-8498BA84A0E7}" dt="2023-06-26T21:40:26.464" v="129" actId="20577"/>
        <pc:sldMkLst>
          <pc:docMk/>
          <pc:sldMk cId="464958986" sldId="264"/>
        </pc:sldMkLst>
        <pc:spChg chg="mod">
          <ac:chgData name="Rebecca Travers (2128316)" userId="S::2128316@student.uwtsd.ac.uk::e5c53662-b97f-4beb-9183-bd51215688bd" providerId="AD" clId="Web-{801724A4-EF32-7BD4-44E6-8498BA84A0E7}" dt="2023-06-26T21:40:26.464" v="129" actId="20577"/>
          <ac:spMkLst>
            <pc:docMk/>
            <pc:sldMk cId="464958986" sldId="264"/>
            <ac:spMk id="3" creationId="{42537C9A-F9E1-2393-A845-5C3D93B78DD8}"/>
          </ac:spMkLst>
        </pc:spChg>
      </pc:sldChg>
      <pc:sldChg chg="addSp delSp modSp">
        <pc:chgData name="Rebecca Travers (2128316)" userId="S::2128316@student.uwtsd.ac.uk::e5c53662-b97f-4beb-9183-bd51215688bd" providerId="AD" clId="Web-{801724A4-EF32-7BD4-44E6-8498BA84A0E7}" dt="2023-06-26T18:11:47.757" v="17"/>
        <pc:sldMkLst>
          <pc:docMk/>
          <pc:sldMk cId="2696596981" sldId="266"/>
        </pc:sldMkLst>
        <pc:spChg chg="mod">
          <ac:chgData name="Rebecca Travers (2128316)" userId="S::2128316@student.uwtsd.ac.uk::e5c53662-b97f-4beb-9183-bd51215688bd" providerId="AD" clId="Web-{801724A4-EF32-7BD4-44E6-8498BA84A0E7}" dt="2023-06-26T18:11:47.757" v="17"/>
          <ac:spMkLst>
            <pc:docMk/>
            <pc:sldMk cId="2696596981" sldId="266"/>
            <ac:spMk id="2" creationId="{5E538EC4-960C-AC99-E9EB-86CCEFB8D096}"/>
          </ac:spMkLst>
        </pc:spChg>
        <pc:spChg chg="mod">
          <ac:chgData name="Rebecca Travers (2128316)" userId="S::2128316@student.uwtsd.ac.uk::e5c53662-b97f-4beb-9183-bd51215688bd" providerId="AD" clId="Web-{801724A4-EF32-7BD4-44E6-8498BA84A0E7}" dt="2023-06-26T18:11:47.757" v="17"/>
          <ac:spMkLst>
            <pc:docMk/>
            <pc:sldMk cId="2696596981" sldId="266"/>
            <ac:spMk id="3" creationId="{4003DEBD-4892-F7B9-CD2C-B3A886D63AD5}"/>
          </ac:spMkLst>
        </pc:spChg>
        <pc:spChg chg="del">
          <ac:chgData name="Rebecca Travers (2128316)" userId="S::2128316@student.uwtsd.ac.uk::e5c53662-b97f-4beb-9183-bd51215688bd" providerId="AD" clId="Web-{801724A4-EF32-7BD4-44E6-8498BA84A0E7}" dt="2023-06-26T18:11:47.757" v="17"/>
          <ac:spMkLst>
            <pc:docMk/>
            <pc:sldMk cId="2696596981" sldId="266"/>
            <ac:spMk id="27" creationId="{B6CDA21F-E7AF-4C75-8395-33F58D5B0E45}"/>
          </ac:spMkLst>
        </pc:spChg>
        <pc:spChg chg="del">
          <ac:chgData name="Rebecca Travers (2128316)" userId="S::2128316@student.uwtsd.ac.uk::e5c53662-b97f-4beb-9183-bd51215688bd" providerId="AD" clId="Web-{801724A4-EF32-7BD4-44E6-8498BA84A0E7}" dt="2023-06-26T18:11:47.757" v="17"/>
          <ac:spMkLst>
            <pc:docMk/>
            <pc:sldMk cId="2696596981" sldId="266"/>
            <ac:spMk id="34" creationId="{D5B0017B-2ECA-49AF-B397-DC140825DF8D}"/>
          </ac:spMkLst>
        </pc:spChg>
        <pc:spChg chg="add">
          <ac:chgData name="Rebecca Travers (2128316)" userId="S::2128316@student.uwtsd.ac.uk::e5c53662-b97f-4beb-9183-bd51215688bd" providerId="AD" clId="Web-{801724A4-EF32-7BD4-44E6-8498BA84A0E7}" dt="2023-06-26T18:11:47.757" v="17"/>
          <ac:spMkLst>
            <pc:docMk/>
            <pc:sldMk cId="2696596981" sldId="266"/>
            <ac:spMk id="41" creationId="{907EF6B7-1338-4443-8C46-6A318D952DFD}"/>
          </ac:spMkLst>
        </pc:spChg>
        <pc:spChg chg="add">
          <ac:chgData name="Rebecca Travers (2128316)" userId="S::2128316@student.uwtsd.ac.uk::e5c53662-b97f-4beb-9183-bd51215688bd" providerId="AD" clId="Web-{801724A4-EF32-7BD4-44E6-8498BA84A0E7}" dt="2023-06-26T18:11:47.757" v="17"/>
          <ac:spMkLst>
            <pc:docMk/>
            <pc:sldMk cId="2696596981" sldId="266"/>
            <ac:spMk id="43" creationId="{DAAE4CDD-124C-4DCF-9584-B6033B545DD5}"/>
          </ac:spMkLst>
        </pc:spChg>
        <pc:spChg chg="add">
          <ac:chgData name="Rebecca Travers (2128316)" userId="S::2128316@student.uwtsd.ac.uk::e5c53662-b97f-4beb-9183-bd51215688bd" providerId="AD" clId="Web-{801724A4-EF32-7BD4-44E6-8498BA84A0E7}" dt="2023-06-26T18:11:47.757" v="17"/>
          <ac:spMkLst>
            <pc:docMk/>
            <pc:sldMk cId="2696596981" sldId="266"/>
            <ac:spMk id="45" creationId="{081E4A58-353D-44AE-B2FC-2A74E2E400F7}"/>
          </ac:spMkLst>
        </pc:spChg>
        <pc:grpChg chg="del">
          <ac:chgData name="Rebecca Travers (2128316)" userId="S::2128316@student.uwtsd.ac.uk::e5c53662-b97f-4beb-9183-bd51215688bd" providerId="AD" clId="Web-{801724A4-EF32-7BD4-44E6-8498BA84A0E7}" dt="2023-06-26T18:11:47.757" v="17"/>
          <ac:grpSpMkLst>
            <pc:docMk/>
            <pc:sldMk cId="2696596981" sldId="266"/>
            <ac:grpSpMk id="29" creationId="{AE1C45F0-260A-458C-96ED-C1F6D2151219}"/>
          </ac:grpSpMkLst>
        </pc:grpChg>
        <pc:cxnChg chg="del">
          <ac:chgData name="Rebecca Travers (2128316)" userId="S::2128316@student.uwtsd.ac.uk::e5c53662-b97f-4beb-9183-bd51215688bd" providerId="AD" clId="Web-{801724A4-EF32-7BD4-44E6-8498BA84A0E7}" dt="2023-06-26T18:11:47.757" v="17"/>
          <ac:cxnSpMkLst>
            <pc:docMk/>
            <pc:sldMk cId="2696596981" sldId="266"/>
            <ac:cxnSpMk id="36" creationId="{6CF1BAF6-AD41-4082-B212-8A1F9A2E8779}"/>
          </ac:cxnSpMkLst>
        </pc:cxnChg>
      </pc:sldChg>
      <pc:sldChg chg="new">
        <pc:chgData name="Rebecca Travers (2128316)" userId="S::2128316@student.uwtsd.ac.uk::e5c53662-b97f-4beb-9183-bd51215688bd" providerId="AD" clId="Web-{801724A4-EF32-7BD4-44E6-8498BA84A0E7}" dt="2023-06-26T17:55:02.593" v="9"/>
        <pc:sldMkLst>
          <pc:docMk/>
          <pc:sldMk cId="2616544965" sldId="267"/>
        </pc:sldMkLst>
      </pc:sldChg>
    </pc:docChg>
  </pc:docChgLst>
  <pc:docChgLst>
    <pc:chgData name="Rebecca Travers (2128316)" userId="S::2128316@student.uwtsd.ac.uk::e5c53662-b97f-4beb-9183-bd51215688bd" providerId="AD" clId="Web-{A070897F-7902-85D8-338F-B2C3BE80B7A8}"/>
    <pc:docChg chg="modSld sldOrd modMainMaster">
      <pc:chgData name="Rebecca Travers (2128316)" userId="S::2128316@student.uwtsd.ac.uk::e5c53662-b97f-4beb-9183-bd51215688bd" providerId="AD" clId="Web-{A070897F-7902-85D8-338F-B2C3BE80B7A8}" dt="2023-06-29T19:24:11.944" v="1628" actId="20577"/>
      <pc:docMkLst>
        <pc:docMk/>
      </pc:docMkLst>
      <pc:sldChg chg="mod addAnim delAnim">
        <pc:chgData name="Rebecca Travers (2128316)" userId="S::2128316@student.uwtsd.ac.uk::e5c53662-b97f-4beb-9183-bd51215688bd" providerId="AD" clId="Web-{A070897F-7902-85D8-338F-B2C3BE80B7A8}" dt="2023-06-29T17:49:35.241" v="1112"/>
        <pc:sldMkLst>
          <pc:docMk/>
          <pc:sldMk cId="109857222" sldId="256"/>
        </pc:sldMkLst>
      </pc:sldChg>
      <pc:sldChg chg="modSp mod addAnim">
        <pc:chgData name="Rebecca Travers (2128316)" userId="S::2128316@student.uwtsd.ac.uk::e5c53662-b97f-4beb-9183-bd51215688bd" providerId="AD" clId="Web-{A070897F-7902-85D8-338F-B2C3BE80B7A8}" dt="2023-06-29T18:57:47.617" v="1430" actId="20577"/>
        <pc:sldMkLst>
          <pc:docMk/>
          <pc:sldMk cId="1771360929" sldId="257"/>
        </pc:sldMkLst>
        <pc:graphicFrameChg chg="modGraphic">
          <ac:chgData name="Rebecca Travers (2128316)" userId="S::2128316@student.uwtsd.ac.uk::e5c53662-b97f-4beb-9183-bd51215688bd" providerId="AD" clId="Web-{A070897F-7902-85D8-338F-B2C3BE80B7A8}" dt="2023-06-29T18:57:47.617" v="1430" actId="20577"/>
          <ac:graphicFrameMkLst>
            <pc:docMk/>
            <pc:sldMk cId="1771360929" sldId="257"/>
            <ac:graphicFrameMk id="57" creationId="{357B6C75-3326-A665-F5B8-2DC4E5BF98F7}"/>
          </ac:graphicFrameMkLst>
        </pc:graphicFrameChg>
      </pc:sldChg>
      <pc:sldChg chg="modSp mod addAnim">
        <pc:chgData name="Rebecca Travers (2128316)" userId="S::2128316@student.uwtsd.ac.uk::e5c53662-b97f-4beb-9183-bd51215688bd" providerId="AD" clId="Web-{A070897F-7902-85D8-338F-B2C3BE80B7A8}" dt="2023-06-29T19:24:11.944" v="1628" actId="20577"/>
        <pc:sldMkLst>
          <pc:docMk/>
          <pc:sldMk cId="2639034488" sldId="258"/>
        </pc:sldMkLst>
        <pc:spChg chg="mod">
          <ac:chgData name="Rebecca Travers (2128316)" userId="S::2128316@student.uwtsd.ac.uk::e5c53662-b97f-4beb-9183-bd51215688bd" providerId="AD" clId="Web-{A070897F-7902-85D8-338F-B2C3BE80B7A8}" dt="2023-06-29T19:24:11.944" v="1628" actId="20577"/>
          <ac:spMkLst>
            <pc:docMk/>
            <pc:sldMk cId="2639034488" sldId="258"/>
            <ac:spMk id="3" creationId="{72D82422-7B63-EB8F-4E29-0DFCCB3BC0FE}"/>
          </ac:spMkLst>
        </pc:spChg>
      </pc:sldChg>
      <pc:sldChg chg="addSp delSp modSp mod ord setBg addAnim">
        <pc:chgData name="Rebecca Travers (2128316)" userId="S::2128316@student.uwtsd.ac.uk::e5c53662-b97f-4beb-9183-bd51215688bd" providerId="AD" clId="Web-{A070897F-7902-85D8-338F-B2C3BE80B7A8}" dt="2023-06-29T18:35:51.435" v="1344"/>
        <pc:sldMkLst>
          <pc:docMk/>
          <pc:sldMk cId="205615017" sldId="259"/>
        </pc:sldMkLst>
        <pc:spChg chg="mod">
          <ac:chgData name="Rebecca Travers (2128316)" userId="S::2128316@student.uwtsd.ac.uk::e5c53662-b97f-4beb-9183-bd51215688bd" providerId="AD" clId="Web-{A070897F-7902-85D8-338F-B2C3BE80B7A8}" dt="2023-06-29T18:35:51.435" v="1344"/>
          <ac:spMkLst>
            <pc:docMk/>
            <pc:sldMk cId="205615017" sldId="259"/>
            <ac:spMk id="2" creationId="{1AF2CA12-1F52-3216-64EA-2EA856712BE5}"/>
          </ac:spMkLst>
        </pc:spChg>
        <pc:spChg chg="mod">
          <ac:chgData name="Rebecca Travers (2128316)" userId="S::2128316@student.uwtsd.ac.uk::e5c53662-b97f-4beb-9183-bd51215688bd" providerId="AD" clId="Web-{A070897F-7902-85D8-338F-B2C3BE80B7A8}" dt="2023-06-29T18:35:51.435" v="1344"/>
          <ac:spMkLst>
            <pc:docMk/>
            <pc:sldMk cId="205615017" sldId="259"/>
            <ac:spMk id="6" creationId="{9E7D531E-1CA3-F90D-BB67-883BFCD2F8B4}"/>
          </ac:spMkLst>
        </pc:spChg>
        <pc:spChg chg="del">
          <ac:chgData name="Rebecca Travers (2128316)" userId="S::2128316@student.uwtsd.ac.uk::e5c53662-b97f-4beb-9183-bd51215688bd" providerId="AD" clId="Web-{A070897F-7902-85D8-338F-B2C3BE80B7A8}" dt="2023-06-29T18:35:51.435" v="1344"/>
          <ac:spMkLst>
            <pc:docMk/>
            <pc:sldMk cId="205615017" sldId="259"/>
            <ac:spMk id="84" creationId="{F13C74B1-5B17-4795-BED0-7140497B445A}"/>
          </ac:spMkLst>
        </pc:spChg>
        <pc:spChg chg="del">
          <ac:chgData name="Rebecca Travers (2128316)" userId="S::2128316@student.uwtsd.ac.uk::e5c53662-b97f-4beb-9183-bd51215688bd" providerId="AD" clId="Web-{A070897F-7902-85D8-338F-B2C3BE80B7A8}" dt="2023-06-29T18:35:51.435" v="1344"/>
          <ac:spMkLst>
            <pc:docMk/>
            <pc:sldMk cId="205615017" sldId="259"/>
            <ac:spMk id="86" creationId="{D4974D33-8DC5-464E-8C6D-BE58F0669C17}"/>
          </ac:spMkLst>
        </pc:spChg>
        <pc:spChg chg="add">
          <ac:chgData name="Rebecca Travers (2128316)" userId="S::2128316@student.uwtsd.ac.uk::e5c53662-b97f-4beb-9183-bd51215688bd" providerId="AD" clId="Web-{A070897F-7902-85D8-338F-B2C3BE80B7A8}" dt="2023-06-29T18:35:51.435" v="1344"/>
          <ac:spMkLst>
            <pc:docMk/>
            <pc:sldMk cId="205615017" sldId="259"/>
            <ac:spMk id="91" creationId="{D009D6D5-DAC2-4A8B-A17A-E206B9012D09}"/>
          </ac:spMkLst>
        </pc:spChg>
        <pc:picChg chg="mod">
          <ac:chgData name="Rebecca Travers (2128316)" userId="S::2128316@student.uwtsd.ac.uk::e5c53662-b97f-4beb-9183-bd51215688bd" providerId="AD" clId="Web-{A070897F-7902-85D8-338F-B2C3BE80B7A8}" dt="2023-06-29T18:35:51.435" v="1344"/>
          <ac:picMkLst>
            <pc:docMk/>
            <pc:sldMk cId="205615017" sldId="259"/>
            <ac:picMk id="5" creationId="{ABE9B737-2C04-FD54-1057-C166098B275C}"/>
          </ac:picMkLst>
        </pc:picChg>
      </pc:sldChg>
      <pc:sldChg chg="modSp mod">
        <pc:chgData name="Rebecca Travers (2128316)" userId="S::2128316@student.uwtsd.ac.uk::e5c53662-b97f-4beb-9183-bd51215688bd" providerId="AD" clId="Web-{A070897F-7902-85D8-338F-B2C3BE80B7A8}" dt="2023-06-29T19:02:15.309" v="1433" actId="1076"/>
        <pc:sldMkLst>
          <pc:docMk/>
          <pc:sldMk cId="3977032199" sldId="260"/>
        </pc:sldMkLst>
        <pc:spChg chg="mod ord">
          <ac:chgData name="Rebecca Travers (2128316)" userId="S::2128316@student.uwtsd.ac.uk::e5c53662-b97f-4beb-9183-bd51215688bd" providerId="AD" clId="Web-{A070897F-7902-85D8-338F-B2C3BE80B7A8}" dt="2023-06-29T17:44:51.937" v="1076" actId="1076"/>
          <ac:spMkLst>
            <pc:docMk/>
            <pc:sldMk cId="3977032199" sldId="260"/>
            <ac:spMk id="2" creationId="{1E3BEF35-FC85-A13D-1CF8-E222F423B51B}"/>
          </ac:spMkLst>
        </pc:spChg>
        <pc:graphicFrameChg chg="mod modGraphic">
          <ac:chgData name="Rebecca Travers (2128316)" userId="S::2128316@student.uwtsd.ac.uk::e5c53662-b97f-4beb-9183-bd51215688bd" providerId="AD" clId="Web-{A070897F-7902-85D8-338F-B2C3BE80B7A8}" dt="2023-06-29T19:02:15.309" v="1433" actId="1076"/>
          <ac:graphicFrameMkLst>
            <pc:docMk/>
            <pc:sldMk cId="3977032199" sldId="260"/>
            <ac:graphicFrameMk id="60" creationId="{98FBE009-73E6-BE2B-B628-9E837C040D39}"/>
          </ac:graphicFrameMkLst>
        </pc:graphicFrameChg>
      </pc:sldChg>
      <pc:sldChg chg="modSp mod">
        <pc:chgData name="Rebecca Travers (2128316)" userId="S::2128316@student.uwtsd.ac.uk::e5c53662-b97f-4beb-9183-bd51215688bd" providerId="AD" clId="Web-{A070897F-7902-85D8-338F-B2C3BE80B7A8}" dt="2023-06-29T18:55:44.779" v="1402" actId="20577"/>
        <pc:sldMkLst>
          <pc:docMk/>
          <pc:sldMk cId="1472745492" sldId="261"/>
        </pc:sldMkLst>
        <pc:spChg chg="mod">
          <ac:chgData name="Rebecca Travers (2128316)" userId="S::2128316@student.uwtsd.ac.uk::e5c53662-b97f-4beb-9183-bd51215688bd" providerId="AD" clId="Web-{A070897F-7902-85D8-338F-B2C3BE80B7A8}" dt="2023-06-29T18:55:44.779" v="1402" actId="20577"/>
          <ac:spMkLst>
            <pc:docMk/>
            <pc:sldMk cId="1472745492" sldId="261"/>
            <ac:spMk id="5" creationId="{4B12FF4C-C673-585C-5ECB-893B77F7E2DF}"/>
          </ac:spMkLst>
        </pc:spChg>
      </pc:sldChg>
      <pc:sldChg chg="modSp mod">
        <pc:chgData name="Rebecca Travers (2128316)" userId="S::2128316@student.uwtsd.ac.uk::e5c53662-b97f-4beb-9183-bd51215688bd" providerId="AD" clId="Web-{A070897F-7902-85D8-338F-B2C3BE80B7A8}" dt="2023-06-29T19:03:53.395" v="1434" actId="1076"/>
        <pc:sldMkLst>
          <pc:docMk/>
          <pc:sldMk cId="2409693172" sldId="262"/>
        </pc:sldMkLst>
        <pc:spChg chg="mod">
          <ac:chgData name="Rebecca Travers (2128316)" userId="S::2128316@student.uwtsd.ac.uk::e5c53662-b97f-4beb-9183-bd51215688bd" providerId="AD" clId="Web-{A070897F-7902-85D8-338F-B2C3BE80B7A8}" dt="2023-06-29T19:03:53.395" v="1434" actId="1076"/>
          <ac:spMkLst>
            <pc:docMk/>
            <pc:sldMk cId="2409693172" sldId="262"/>
            <ac:spMk id="1495" creationId="{E5CF3A7C-EF05-37D8-833C-CAB376810EB5}"/>
          </ac:spMkLst>
        </pc:spChg>
      </pc:sldChg>
      <pc:sldChg chg="modSp mod ord addAnim">
        <pc:chgData name="Rebecca Travers (2128316)" userId="S::2128316@student.uwtsd.ac.uk::e5c53662-b97f-4beb-9183-bd51215688bd" providerId="AD" clId="Web-{A070897F-7902-85D8-338F-B2C3BE80B7A8}" dt="2023-06-29T18:31:09.943" v="1270"/>
        <pc:sldMkLst>
          <pc:docMk/>
          <pc:sldMk cId="3600701440" sldId="263"/>
        </pc:sldMkLst>
        <pc:graphicFrameChg chg="modGraphic">
          <ac:chgData name="Rebecca Travers (2128316)" userId="S::2128316@student.uwtsd.ac.uk::e5c53662-b97f-4beb-9183-bd51215688bd" providerId="AD" clId="Web-{A070897F-7902-85D8-338F-B2C3BE80B7A8}" dt="2023-06-29T18:12:10.025" v="1260" actId="20577"/>
          <ac:graphicFrameMkLst>
            <pc:docMk/>
            <pc:sldMk cId="3600701440" sldId="263"/>
            <ac:graphicFrameMk id="137" creationId="{522CDDF9-1FF5-099B-1669-A6A739FE6487}"/>
          </ac:graphicFrameMkLst>
        </pc:graphicFrameChg>
      </pc:sldChg>
      <pc:sldChg chg="addSp delSp modSp mod setBg addAnim modAnim">
        <pc:chgData name="Rebecca Travers (2128316)" userId="S::2128316@student.uwtsd.ac.uk::e5c53662-b97f-4beb-9183-bd51215688bd" providerId="AD" clId="Web-{A070897F-7902-85D8-338F-B2C3BE80B7A8}" dt="2023-06-29T18:07:59.222" v="1248"/>
        <pc:sldMkLst>
          <pc:docMk/>
          <pc:sldMk cId="464958986" sldId="264"/>
        </pc:sldMkLst>
        <pc:spChg chg="mod">
          <ac:chgData name="Rebecca Travers (2128316)" userId="S::2128316@student.uwtsd.ac.uk::e5c53662-b97f-4beb-9183-bd51215688bd" providerId="AD" clId="Web-{A070897F-7902-85D8-338F-B2C3BE80B7A8}" dt="2023-06-29T15:18:47.459" v="129" actId="20577"/>
          <ac:spMkLst>
            <pc:docMk/>
            <pc:sldMk cId="464958986" sldId="264"/>
            <ac:spMk id="2" creationId="{ACC9A10E-618C-F448-91EE-D648614D0B82}"/>
          </ac:spMkLst>
        </pc:spChg>
        <pc:spChg chg="mod">
          <ac:chgData name="Rebecca Travers (2128316)" userId="S::2128316@student.uwtsd.ac.uk::e5c53662-b97f-4beb-9183-bd51215688bd" providerId="AD" clId="Web-{A070897F-7902-85D8-338F-B2C3BE80B7A8}" dt="2023-06-29T18:05:21.484" v="1214" actId="14100"/>
          <ac:spMkLst>
            <pc:docMk/>
            <pc:sldMk cId="464958986" sldId="264"/>
            <ac:spMk id="3" creationId="{42537C9A-F9E1-2393-A845-5C3D93B78DD8}"/>
          </ac:spMkLst>
        </pc:spChg>
        <pc:spChg chg="mod">
          <ac:chgData name="Rebecca Travers (2128316)" userId="S::2128316@student.uwtsd.ac.uk::e5c53662-b97f-4beb-9183-bd51215688bd" providerId="AD" clId="Web-{A070897F-7902-85D8-338F-B2C3BE80B7A8}" dt="2023-06-29T17:46:33.142" v="1111"/>
          <ac:spMkLst>
            <pc:docMk/>
            <pc:sldMk cId="464958986" sldId="264"/>
            <ac:spMk id="4" creationId="{96D5E194-1DAC-070C-65D9-192C6DCB2351}"/>
          </ac:spMkLst>
        </pc:spChg>
        <pc:spChg chg="add mod">
          <ac:chgData name="Rebecca Travers (2128316)" userId="S::2128316@student.uwtsd.ac.uk::e5c53662-b97f-4beb-9183-bd51215688bd" providerId="AD" clId="Web-{A070897F-7902-85D8-338F-B2C3BE80B7A8}" dt="2023-06-29T18:06:44.798" v="1238" actId="14100"/>
          <ac:spMkLst>
            <pc:docMk/>
            <pc:sldMk cId="464958986" sldId="264"/>
            <ac:spMk id="6" creationId="{63DF7606-2F96-12E7-11EC-9C19D77052CA}"/>
          </ac:spMkLst>
        </pc:spChg>
        <pc:spChg chg="del">
          <ac:chgData name="Rebecca Travers (2128316)" userId="S::2128316@student.uwtsd.ac.uk::e5c53662-b97f-4beb-9183-bd51215688bd" providerId="AD" clId="Web-{A070897F-7902-85D8-338F-B2C3BE80B7A8}" dt="2023-06-29T17:24:17.691" v="661"/>
          <ac:spMkLst>
            <pc:docMk/>
            <pc:sldMk cId="464958986" sldId="264"/>
            <ac:spMk id="40" creationId="{B36F400F-DF28-43BC-8D8E-4929793B392A}"/>
          </ac:spMkLst>
        </pc:spChg>
        <pc:spChg chg="add del">
          <ac:chgData name="Rebecca Travers (2128316)" userId="S::2128316@student.uwtsd.ac.uk::e5c53662-b97f-4beb-9183-bd51215688bd" providerId="AD" clId="Web-{A070897F-7902-85D8-338F-B2C3BE80B7A8}" dt="2023-06-29T17:46:33.142" v="1111"/>
          <ac:spMkLst>
            <pc:docMk/>
            <pc:sldMk cId="464958986" sldId="264"/>
            <ac:spMk id="45" creationId="{743AA782-23D1-4521-8CAD-47662984AA08}"/>
          </ac:spMkLst>
        </pc:spChg>
        <pc:spChg chg="add del">
          <ac:chgData name="Rebecca Travers (2128316)" userId="S::2128316@student.uwtsd.ac.uk::e5c53662-b97f-4beb-9183-bd51215688bd" providerId="AD" clId="Web-{A070897F-7902-85D8-338F-B2C3BE80B7A8}" dt="2023-06-29T17:46:33.142" v="1111"/>
          <ac:spMkLst>
            <pc:docMk/>
            <pc:sldMk cId="464958986" sldId="264"/>
            <ac:spMk id="47" creationId="{71877DBC-BB60-40F0-AC93-2ACDBAAE60CE}"/>
          </ac:spMkLst>
        </pc:spChg>
        <pc:spChg chg="add del">
          <ac:chgData name="Rebecca Travers (2128316)" userId="S::2128316@student.uwtsd.ac.uk::e5c53662-b97f-4beb-9183-bd51215688bd" providerId="AD" clId="Web-{A070897F-7902-85D8-338F-B2C3BE80B7A8}" dt="2023-06-29T17:46:33.142" v="1111"/>
          <ac:spMkLst>
            <pc:docMk/>
            <pc:sldMk cId="464958986" sldId="264"/>
            <ac:spMk id="52" creationId="{131BAD53-4E89-4F62-BBB7-26359763ED39}"/>
          </ac:spMkLst>
        </pc:spChg>
        <pc:spChg chg="add del">
          <ac:chgData name="Rebecca Travers (2128316)" userId="S::2128316@student.uwtsd.ac.uk::e5c53662-b97f-4beb-9183-bd51215688bd" providerId="AD" clId="Web-{A070897F-7902-85D8-338F-B2C3BE80B7A8}" dt="2023-06-29T17:46:33.142" v="1111"/>
          <ac:spMkLst>
            <pc:docMk/>
            <pc:sldMk cId="464958986" sldId="264"/>
            <ac:spMk id="54" creationId="{62756DA2-40EB-4C6F-B962-5822FFB54FB6}"/>
          </ac:spMkLst>
        </pc:spChg>
        <pc:graphicFrameChg chg="add mod modGraphic">
          <ac:chgData name="Rebecca Travers (2128316)" userId="S::2128316@student.uwtsd.ac.uk::e5c53662-b97f-4beb-9183-bd51215688bd" providerId="AD" clId="Web-{A070897F-7902-85D8-338F-B2C3BE80B7A8}" dt="2023-06-29T17:46:33.142" v="1111"/>
          <ac:graphicFrameMkLst>
            <pc:docMk/>
            <pc:sldMk cId="464958986" sldId="264"/>
            <ac:graphicFrameMk id="5" creationId="{5B1A9C79-73A7-B71F-0CD4-608E78A933BD}"/>
          </ac:graphicFrameMkLst>
        </pc:graphicFrameChg>
      </pc:sldChg>
      <pc:sldChg chg="addSp modSp mod setBg">
        <pc:chgData name="Rebecca Travers (2128316)" userId="S::2128316@student.uwtsd.ac.uk::e5c53662-b97f-4beb-9183-bd51215688bd" providerId="AD" clId="Web-{A070897F-7902-85D8-338F-B2C3BE80B7A8}" dt="2023-06-29T19:18:53.200" v="1626"/>
        <pc:sldMkLst>
          <pc:docMk/>
          <pc:sldMk cId="242442352" sldId="265"/>
        </pc:sldMkLst>
        <pc:spChg chg="mod">
          <ac:chgData name="Rebecca Travers (2128316)" userId="S::2128316@student.uwtsd.ac.uk::e5c53662-b97f-4beb-9183-bd51215688bd" providerId="AD" clId="Web-{A070897F-7902-85D8-338F-B2C3BE80B7A8}" dt="2023-06-29T19:18:53.200" v="1626"/>
          <ac:spMkLst>
            <pc:docMk/>
            <pc:sldMk cId="242442352" sldId="265"/>
            <ac:spMk id="2" creationId="{00FDFB59-5366-B747-BEDF-831F5CDD9BF3}"/>
          </ac:spMkLst>
        </pc:spChg>
        <pc:spChg chg="mod">
          <ac:chgData name="Rebecca Travers (2128316)" userId="S::2128316@student.uwtsd.ac.uk::e5c53662-b97f-4beb-9183-bd51215688bd" providerId="AD" clId="Web-{A070897F-7902-85D8-338F-B2C3BE80B7A8}" dt="2023-06-29T19:18:53.200" v="1626"/>
          <ac:spMkLst>
            <pc:docMk/>
            <pc:sldMk cId="242442352" sldId="265"/>
            <ac:spMk id="3" creationId="{E51EBABC-FEE0-A954-3CF3-AEA86AE3C318}"/>
          </ac:spMkLst>
        </pc:spChg>
        <pc:spChg chg="add">
          <ac:chgData name="Rebecca Travers (2128316)" userId="S::2128316@student.uwtsd.ac.uk::e5c53662-b97f-4beb-9183-bd51215688bd" providerId="AD" clId="Web-{A070897F-7902-85D8-338F-B2C3BE80B7A8}" dt="2023-06-29T19:18:53.200" v="1626"/>
          <ac:spMkLst>
            <pc:docMk/>
            <pc:sldMk cId="242442352" sldId="265"/>
            <ac:spMk id="9" creationId="{2C61293E-6EBE-43EF-A52C-9BEBFD7679D4}"/>
          </ac:spMkLst>
        </pc:spChg>
        <pc:spChg chg="add">
          <ac:chgData name="Rebecca Travers (2128316)" userId="S::2128316@student.uwtsd.ac.uk::e5c53662-b97f-4beb-9183-bd51215688bd" providerId="AD" clId="Web-{A070897F-7902-85D8-338F-B2C3BE80B7A8}" dt="2023-06-29T19:18:53.200" v="1626"/>
          <ac:spMkLst>
            <pc:docMk/>
            <pc:sldMk cId="242442352" sldId="265"/>
            <ac:spMk id="11" creationId="{21540236-BFD5-4A9D-8840-4703E7F76825}"/>
          </ac:spMkLst>
        </pc:spChg>
        <pc:picChg chg="add">
          <ac:chgData name="Rebecca Travers (2128316)" userId="S::2128316@student.uwtsd.ac.uk::e5c53662-b97f-4beb-9183-bd51215688bd" providerId="AD" clId="Web-{A070897F-7902-85D8-338F-B2C3BE80B7A8}" dt="2023-06-29T19:18:53.200" v="1626"/>
          <ac:picMkLst>
            <pc:docMk/>
            <pc:sldMk cId="242442352" sldId="265"/>
            <ac:picMk id="5" creationId="{D7272578-CF06-A7AE-76A4-33C88CC5A9EE}"/>
          </ac:picMkLst>
        </pc:picChg>
      </pc:sldChg>
      <pc:sldChg chg="mod">
        <pc:chgData name="Rebecca Travers (2128316)" userId="S::2128316@student.uwtsd.ac.uk::e5c53662-b97f-4beb-9183-bd51215688bd" providerId="AD" clId="Web-{A070897F-7902-85D8-338F-B2C3BE80B7A8}" dt="2023-06-29T14:57:14.112" v="2"/>
        <pc:sldMkLst>
          <pc:docMk/>
          <pc:sldMk cId="2696596981" sldId="266"/>
        </pc:sldMkLst>
      </pc:sldChg>
      <pc:sldChg chg="addSp delSp modSp mod setBg addAnim">
        <pc:chgData name="Rebecca Travers (2128316)" userId="S::2128316@student.uwtsd.ac.uk::e5c53662-b97f-4beb-9183-bd51215688bd" providerId="AD" clId="Web-{A070897F-7902-85D8-338F-B2C3BE80B7A8}" dt="2023-06-29T17:53:59.655" v="1188"/>
        <pc:sldMkLst>
          <pc:docMk/>
          <pc:sldMk cId="2616544965" sldId="267"/>
        </pc:sldMkLst>
        <pc:spChg chg="mod">
          <ac:chgData name="Rebecca Travers (2128316)" userId="S::2128316@student.uwtsd.ac.uk::e5c53662-b97f-4beb-9183-bd51215688bd" providerId="AD" clId="Web-{A070897F-7902-85D8-338F-B2C3BE80B7A8}" dt="2023-06-29T15:04:02.310" v="5"/>
          <ac:spMkLst>
            <pc:docMk/>
            <pc:sldMk cId="2616544965" sldId="267"/>
            <ac:spMk id="2" creationId="{A3818E79-5298-A466-6A77-FB312C3F43EC}"/>
          </ac:spMkLst>
        </pc:spChg>
        <pc:spChg chg="add del">
          <ac:chgData name="Rebecca Travers (2128316)" userId="S::2128316@student.uwtsd.ac.uk::e5c53662-b97f-4beb-9183-bd51215688bd" providerId="AD" clId="Web-{A070897F-7902-85D8-338F-B2C3BE80B7A8}" dt="2023-06-29T15:04:02.310" v="5"/>
          <ac:spMkLst>
            <pc:docMk/>
            <pc:sldMk cId="2616544965" sldId="267"/>
            <ac:spMk id="15" creationId="{56E9B3E6-E277-4D68-BA48-9CB43FFBD6E2}"/>
          </ac:spMkLst>
        </pc:spChg>
        <pc:spChg chg="add del">
          <ac:chgData name="Rebecca Travers (2128316)" userId="S::2128316@student.uwtsd.ac.uk::e5c53662-b97f-4beb-9183-bd51215688bd" providerId="AD" clId="Web-{A070897F-7902-85D8-338F-B2C3BE80B7A8}" dt="2023-06-29T15:04:02.310" v="5"/>
          <ac:spMkLst>
            <pc:docMk/>
            <pc:sldMk cId="2616544965" sldId="267"/>
            <ac:spMk id="22" creationId="{D5B0017B-2ECA-49AF-B397-DC140825DF8D}"/>
          </ac:spMkLst>
        </pc:spChg>
        <pc:spChg chg="add">
          <ac:chgData name="Rebecca Travers (2128316)" userId="S::2128316@student.uwtsd.ac.uk::e5c53662-b97f-4beb-9183-bd51215688bd" providerId="AD" clId="Web-{A070897F-7902-85D8-338F-B2C3BE80B7A8}" dt="2023-06-29T15:04:02.310" v="5"/>
          <ac:spMkLst>
            <pc:docMk/>
            <pc:sldMk cId="2616544965" sldId="267"/>
            <ac:spMk id="26" creationId="{AE2B703B-46F9-481A-A605-82E2A828C4FA}"/>
          </ac:spMkLst>
        </pc:spChg>
        <pc:spChg chg="add">
          <ac:chgData name="Rebecca Travers (2128316)" userId="S::2128316@student.uwtsd.ac.uk::e5c53662-b97f-4beb-9183-bd51215688bd" providerId="AD" clId="Web-{A070897F-7902-85D8-338F-B2C3BE80B7A8}" dt="2023-06-29T15:04:02.310" v="5"/>
          <ac:spMkLst>
            <pc:docMk/>
            <pc:sldMk cId="2616544965" sldId="267"/>
            <ac:spMk id="27" creationId="{F13BE4D7-0C3D-4906-B230-A1C5B4665CCF}"/>
          </ac:spMkLst>
        </pc:spChg>
        <pc:spChg chg="add del">
          <ac:chgData name="Rebecca Travers (2128316)" userId="S::2128316@student.uwtsd.ac.uk::e5c53662-b97f-4beb-9183-bd51215688bd" providerId="AD" clId="Web-{A070897F-7902-85D8-338F-B2C3BE80B7A8}" dt="2023-06-29T15:03:31.747" v="4"/>
          <ac:spMkLst>
            <pc:docMk/>
            <pc:sldMk cId="2616544965" sldId="267"/>
            <ac:spMk id="29" creationId="{BACC6370-2D7E-4714-9D71-7542949D7D5D}"/>
          </ac:spMkLst>
        </pc:spChg>
        <pc:spChg chg="add del">
          <ac:chgData name="Rebecca Travers (2128316)" userId="S::2128316@student.uwtsd.ac.uk::e5c53662-b97f-4beb-9183-bd51215688bd" providerId="AD" clId="Web-{A070897F-7902-85D8-338F-B2C3BE80B7A8}" dt="2023-06-29T15:03:31.747" v="4"/>
          <ac:spMkLst>
            <pc:docMk/>
            <pc:sldMk cId="2616544965" sldId="267"/>
            <ac:spMk id="31" creationId="{F68B3F68-107C-434F-AA38-110D5EA91B85}"/>
          </ac:spMkLst>
        </pc:spChg>
        <pc:spChg chg="add del">
          <ac:chgData name="Rebecca Travers (2128316)" userId="S::2128316@student.uwtsd.ac.uk::e5c53662-b97f-4beb-9183-bd51215688bd" providerId="AD" clId="Web-{A070897F-7902-85D8-338F-B2C3BE80B7A8}" dt="2023-06-29T15:03:31.747" v="4"/>
          <ac:spMkLst>
            <pc:docMk/>
            <pc:sldMk cId="2616544965" sldId="267"/>
            <ac:spMk id="33" creationId="{AAD0DBB9-1A4B-4391-81D4-CB19F9AB918A}"/>
          </ac:spMkLst>
        </pc:spChg>
        <pc:spChg chg="add del">
          <ac:chgData name="Rebecca Travers (2128316)" userId="S::2128316@student.uwtsd.ac.uk::e5c53662-b97f-4beb-9183-bd51215688bd" providerId="AD" clId="Web-{A070897F-7902-85D8-338F-B2C3BE80B7A8}" dt="2023-06-29T15:03:31.747" v="4"/>
          <ac:spMkLst>
            <pc:docMk/>
            <pc:sldMk cId="2616544965" sldId="267"/>
            <ac:spMk id="35" creationId="{063BBA22-50EA-4C4D-BE05-F1CE4E63AA56}"/>
          </ac:spMkLst>
        </pc:spChg>
        <pc:grpChg chg="add del">
          <ac:chgData name="Rebecca Travers (2128316)" userId="S::2128316@student.uwtsd.ac.uk::e5c53662-b97f-4beb-9183-bd51215688bd" providerId="AD" clId="Web-{A070897F-7902-85D8-338F-B2C3BE80B7A8}" dt="2023-06-29T15:04:02.310" v="5"/>
          <ac:grpSpMkLst>
            <pc:docMk/>
            <pc:sldMk cId="2616544965" sldId="267"/>
            <ac:grpSpMk id="17" creationId="{AE1C45F0-260A-458C-96ED-C1F6D2151219}"/>
          </ac:grpSpMkLst>
        </pc:grpChg>
        <pc:graphicFrameChg chg="mod modGraphic">
          <ac:chgData name="Rebecca Travers (2128316)" userId="S::2128316@student.uwtsd.ac.uk::e5c53662-b97f-4beb-9183-bd51215688bd" providerId="AD" clId="Web-{A070897F-7902-85D8-338F-B2C3BE80B7A8}" dt="2023-06-29T15:04:31.498" v="7" actId="20577"/>
          <ac:graphicFrameMkLst>
            <pc:docMk/>
            <pc:sldMk cId="2616544965" sldId="267"/>
            <ac:graphicFrameMk id="10" creationId="{F57C087C-FF1D-177F-3501-9C2C7333D6B0}"/>
          </ac:graphicFrameMkLst>
        </pc:graphicFrameChg>
        <pc:cxnChg chg="add del">
          <ac:chgData name="Rebecca Travers (2128316)" userId="S::2128316@student.uwtsd.ac.uk::e5c53662-b97f-4beb-9183-bd51215688bd" providerId="AD" clId="Web-{A070897F-7902-85D8-338F-B2C3BE80B7A8}" dt="2023-06-29T15:04:02.310" v="5"/>
          <ac:cxnSpMkLst>
            <pc:docMk/>
            <pc:sldMk cId="2616544965" sldId="267"/>
            <ac:cxnSpMk id="24" creationId="{6CF1BAF6-AD41-4082-B212-8A1F9A2E8779}"/>
          </ac:cxnSpMkLst>
        </pc:cxnChg>
      </pc:sldChg>
      <pc:sldMasterChg chg="mod setBg modSldLayout">
        <pc:chgData name="Rebecca Travers (2128316)" userId="S::2128316@student.uwtsd.ac.uk::e5c53662-b97f-4beb-9183-bd51215688bd" providerId="AD" clId="Web-{A070897F-7902-85D8-338F-B2C3BE80B7A8}" dt="2023-06-29T14:57:14.112" v="2"/>
        <pc:sldMasterMkLst>
          <pc:docMk/>
          <pc:sldMasterMk cId="2460954070" sldId="2147483660"/>
        </pc:sldMasterMkLst>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2385387890" sldId="2147483661"/>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949138452" sldId="2147483662"/>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2591524520" sldId="2147483663"/>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1203092039" sldId="2147483664"/>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3733172339" sldId="2147483665"/>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3210312558" sldId="2147483666"/>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3146388984" sldId="2147483667"/>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3171841454" sldId="2147483668"/>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1718958274" sldId="2147483669"/>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2202905451" sldId="2147483670"/>
          </pc:sldLayoutMkLst>
        </pc:sldLayoutChg>
        <pc:sldLayoutChg chg="mod">
          <pc:chgData name="Rebecca Travers (2128316)" userId="S::2128316@student.uwtsd.ac.uk::e5c53662-b97f-4beb-9183-bd51215688bd" providerId="AD" clId="Web-{A070897F-7902-85D8-338F-B2C3BE80B7A8}" dt="2023-06-29T14:57:14.112" v="2"/>
          <pc:sldLayoutMkLst>
            <pc:docMk/>
            <pc:sldMasterMk cId="2460954070" sldId="2147483660"/>
            <pc:sldLayoutMk cId="3479445657" sldId="2147483671"/>
          </pc:sldLayoutMkLst>
        </pc:sldLayoutChg>
      </pc:sldMasterChg>
    </pc:docChg>
  </pc:docChgLst>
  <pc:docChgLst>
    <pc:chgData name="Rebecca Travers (2128316)" userId="S::2128316@student.uwtsd.ac.uk::e5c53662-b97f-4beb-9183-bd51215688bd" providerId="AD" clId="Web-{E839EBF9-C6D9-1A89-C242-FD69A710DC8E}"/>
    <pc:docChg chg="modSld">
      <pc:chgData name="Rebecca Travers (2128316)" userId="S::2128316@student.uwtsd.ac.uk::e5c53662-b97f-4beb-9183-bd51215688bd" providerId="AD" clId="Web-{E839EBF9-C6D9-1A89-C242-FD69A710DC8E}" dt="2023-06-29T14:54:17.065" v="552" actId="20577"/>
      <pc:docMkLst>
        <pc:docMk/>
      </pc:docMkLst>
      <pc:sldChg chg="modSp">
        <pc:chgData name="Rebecca Travers (2128316)" userId="S::2128316@student.uwtsd.ac.uk::e5c53662-b97f-4beb-9183-bd51215688bd" providerId="AD" clId="Web-{E839EBF9-C6D9-1A89-C242-FD69A710DC8E}" dt="2023-06-29T12:28:40.821" v="129" actId="20577"/>
        <pc:sldMkLst>
          <pc:docMk/>
          <pc:sldMk cId="1771360929" sldId="257"/>
        </pc:sldMkLst>
        <pc:graphicFrameChg chg="modGraphic">
          <ac:chgData name="Rebecca Travers (2128316)" userId="S::2128316@student.uwtsd.ac.uk::e5c53662-b97f-4beb-9183-bd51215688bd" providerId="AD" clId="Web-{E839EBF9-C6D9-1A89-C242-FD69A710DC8E}" dt="2023-06-29T12:28:40.821" v="129" actId="20577"/>
          <ac:graphicFrameMkLst>
            <pc:docMk/>
            <pc:sldMk cId="1771360929" sldId="257"/>
            <ac:graphicFrameMk id="57" creationId="{357B6C75-3326-A665-F5B8-2DC4E5BF98F7}"/>
          </ac:graphicFrameMkLst>
        </pc:graphicFrameChg>
      </pc:sldChg>
      <pc:sldChg chg="modSp">
        <pc:chgData name="Rebecca Travers (2128316)" userId="S::2128316@student.uwtsd.ac.uk::e5c53662-b97f-4beb-9183-bd51215688bd" providerId="AD" clId="Web-{E839EBF9-C6D9-1A89-C242-FD69A710DC8E}" dt="2023-06-29T14:54:17.065" v="552" actId="20577"/>
        <pc:sldMkLst>
          <pc:docMk/>
          <pc:sldMk cId="3977032199" sldId="260"/>
        </pc:sldMkLst>
        <pc:graphicFrameChg chg="modGraphic">
          <ac:chgData name="Rebecca Travers (2128316)" userId="S::2128316@student.uwtsd.ac.uk::e5c53662-b97f-4beb-9183-bd51215688bd" providerId="AD" clId="Web-{E839EBF9-C6D9-1A89-C242-FD69A710DC8E}" dt="2023-06-29T14:54:17.065" v="552" actId="20577"/>
          <ac:graphicFrameMkLst>
            <pc:docMk/>
            <pc:sldMk cId="3977032199" sldId="260"/>
            <ac:graphicFrameMk id="60" creationId="{98FBE009-73E6-BE2B-B628-9E837C040D39}"/>
          </ac:graphicFrameMkLst>
        </pc:graphicFrameChg>
        <pc:picChg chg="mod">
          <ac:chgData name="Rebecca Travers (2128316)" userId="S::2128316@student.uwtsd.ac.uk::e5c53662-b97f-4beb-9183-bd51215688bd" providerId="AD" clId="Web-{E839EBF9-C6D9-1A89-C242-FD69A710DC8E}" dt="2023-06-29T12:05:25.810" v="7" actId="1076"/>
          <ac:picMkLst>
            <pc:docMk/>
            <pc:sldMk cId="3977032199" sldId="260"/>
            <ac:picMk id="10" creationId="{3B7CD44A-417A-A0EA-6828-E0A0D33B59F3}"/>
          </ac:picMkLst>
        </pc:picChg>
      </pc:sldChg>
      <pc:sldChg chg="modSp">
        <pc:chgData name="Rebecca Travers (2128316)" userId="S::2128316@student.uwtsd.ac.uk::e5c53662-b97f-4beb-9183-bd51215688bd" providerId="AD" clId="Web-{E839EBF9-C6D9-1A89-C242-FD69A710DC8E}" dt="2023-06-29T13:27:33.434" v="390" actId="20577"/>
        <pc:sldMkLst>
          <pc:docMk/>
          <pc:sldMk cId="1472745492" sldId="261"/>
        </pc:sldMkLst>
        <pc:spChg chg="mod">
          <ac:chgData name="Rebecca Travers (2128316)" userId="S::2128316@student.uwtsd.ac.uk::e5c53662-b97f-4beb-9183-bd51215688bd" providerId="AD" clId="Web-{E839EBF9-C6D9-1A89-C242-FD69A710DC8E}" dt="2023-06-29T13:27:33.434" v="390" actId="20577"/>
          <ac:spMkLst>
            <pc:docMk/>
            <pc:sldMk cId="1472745492" sldId="261"/>
            <ac:spMk id="5" creationId="{4B12FF4C-C673-585C-5ECB-893B77F7E2DF}"/>
          </ac:spMkLst>
        </pc:spChg>
      </pc:sldChg>
      <pc:sldChg chg="addSp delSp modSp">
        <pc:chgData name="Rebecca Travers (2128316)" userId="S::2128316@student.uwtsd.ac.uk::e5c53662-b97f-4beb-9183-bd51215688bd" providerId="AD" clId="Web-{E839EBF9-C6D9-1A89-C242-FD69A710DC8E}" dt="2023-06-29T13:13:21.497" v="321" actId="20577"/>
        <pc:sldMkLst>
          <pc:docMk/>
          <pc:sldMk cId="2409693172" sldId="262"/>
        </pc:sldMkLst>
        <pc:spChg chg="mod">
          <ac:chgData name="Rebecca Travers (2128316)" userId="S::2128316@student.uwtsd.ac.uk::e5c53662-b97f-4beb-9183-bd51215688bd" providerId="AD" clId="Web-{E839EBF9-C6D9-1A89-C242-FD69A710DC8E}" dt="2023-06-29T12:49:14.930" v="288" actId="20577"/>
          <ac:spMkLst>
            <pc:docMk/>
            <pc:sldMk cId="2409693172" sldId="262"/>
            <ac:spMk id="2" creationId="{E54536B8-AC0A-8049-C8E5-61CCA36876C5}"/>
          </ac:spMkLst>
        </pc:spChg>
        <pc:spChg chg="del mod">
          <ac:chgData name="Rebecca Travers (2128316)" userId="S::2128316@student.uwtsd.ac.uk::e5c53662-b97f-4beb-9183-bd51215688bd" providerId="AD" clId="Web-{E839EBF9-C6D9-1A89-C242-FD69A710DC8E}" dt="2023-06-29T12:27:42.832" v="99"/>
          <ac:spMkLst>
            <pc:docMk/>
            <pc:sldMk cId="2409693172" sldId="262"/>
            <ac:spMk id="7" creationId="{0CEEDD4F-8F2A-04EC-5FC5-384A2EF79891}"/>
          </ac:spMkLst>
        </pc:spChg>
        <pc:spChg chg="del">
          <ac:chgData name="Rebecca Travers (2128316)" userId="S::2128316@student.uwtsd.ac.uk::e5c53662-b97f-4beb-9183-bd51215688bd" providerId="AD" clId="Web-{E839EBF9-C6D9-1A89-C242-FD69A710DC8E}" dt="2023-06-29T12:27:42.832" v="99"/>
          <ac:spMkLst>
            <pc:docMk/>
            <pc:sldMk cId="2409693172" sldId="262"/>
            <ac:spMk id="8" creationId="{DBF61EA3-B236-439E-9C0B-340980D56BEE}"/>
          </ac:spMkLst>
        </pc:spChg>
        <pc:spChg chg="del">
          <ac:chgData name="Rebecca Travers (2128316)" userId="S::2128316@student.uwtsd.ac.uk::e5c53662-b97f-4beb-9183-bd51215688bd" providerId="AD" clId="Web-{E839EBF9-C6D9-1A89-C242-FD69A710DC8E}" dt="2023-06-29T12:27:42.832" v="99"/>
          <ac:spMkLst>
            <pc:docMk/>
            <pc:sldMk cId="2409693172" sldId="262"/>
            <ac:spMk id="14" creationId="{E659831F-0D9A-4C63-9EBB-8435B85A440F}"/>
          </ac:spMkLst>
        </pc:spChg>
        <pc:spChg chg="add">
          <ac:chgData name="Rebecca Travers (2128316)" userId="S::2128316@student.uwtsd.ac.uk::e5c53662-b97f-4beb-9183-bd51215688bd" providerId="AD" clId="Web-{E839EBF9-C6D9-1A89-C242-FD69A710DC8E}" dt="2023-06-29T12:27:42.832" v="99"/>
          <ac:spMkLst>
            <pc:docMk/>
            <pc:sldMk cId="2409693172" sldId="262"/>
            <ac:spMk id="20" creationId="{7517A47C-B2E5-4B79-8061-D74B1311AF6E}"/>
          </ac:spMkLst>
        </pc:spChg>
        <pc:spChg chg="add">
          <ac:chgData name="Rebecca Travers (2128316)" userId="S::2128316@student.uwtsd.ac.uk::e5c53662-b97f-4beb-9183-bd51215688bd" providerId="AD" clId="Web-{E839EBF9-C6D9-1A89-C242-FD69A710DC8E}" dt="2023-06-29T12:27:42.832" v="99"/>
          <ac:spMkLst>
            <pc:docMk/>
            <pc:sldMk cId="2409693172" sldId="262"/>
            <ac:spMk id="22" creationId="{C505E780-2083-4CB5-A42A-5E0E2908ECC3}"/>
          </ac:spMkLst>
        </pc:spChg>
        <pc:spChg chg="add">
          <ac:chgData name="Rebecca Travers (2128316)" userId="S::2128316@student.uwtsd.ac.uk::e5c53662-b97f-4beb-9183-bd51215688bd" providerId="AD" clId="Web-{E839EBF9-C6D9-1A89-C242-FD69A710DC8E}" dt="2023-06-29T12:27:42.832" v="99"/>
          <ac:spMkLst>
            <pc:docMk/>
            <pc:sldMk cId="2409693172" sldId="262"/>
            <ac:spMk id="24" creationId="{D2C0AE1C-0118-41AE-8A10-7CDCBF10E96F}"/>
          </ac:spMkLst>
        </pc:spChg>
        <pc:spChg chg="add">
          <ac:chgData name="Rebecca Travers (2128316)" userId="S::2128316@student.uwtsd.ac.uk::e5c53662-b97f-4beb-9183-bd51215688bd" providerId="AD" clId="Web-{E839EBF9-C6D9-1A89-C242-FD69A710DC8E}" dt="2023-06-29T12:27:42.832" v="99"/>
          <ac:spMkLst>
            <pc:docMk/>
            <pc:sldMk cId="2409693172" sldId="262"/>
            <ac:spMk id="26" creationId="{463EEC44-1BA3-44ED-81FC-A644B04B2A44}"/>
          </ac:spMkLst>
        </pc:spChg>
        <pc:spChg chg="add mod">
          <ac:chgData name="Rebecca Travers (2128316)" userId="S::2128316@student.uwtsd.ac.uk::e5c53662-b97f-4beb-9183-bd51215688bd" providerId="AD" clId="Web-{E839EBF9-C6D9-1A89-C242-FD69A710DC8E}" dt="2023-06-29T12:46:40.873" v="283" actId="1076"/>
          <ac:spMkLst>
            <pc:docMk/>
            <pc:sldMk cId="2409693172" sldId="262"/>
            <ac:spMk id="1454" creationId="{20E71D70-65B0-16AC-51B1-7F7593A0B784}"/>
          </ac:spMkLst>
        </pc:spChg>
        <pc:spChg chg="add mod">
          <ac:chgData name="Rebecca Travers (2128316)" userId="S::2128316@student.uwtsd.ac.uk::e5c53662-b97f-4beb-9183-bd51215688bd" providerId="AD" clId="Web-{E839EBF9-C6D9-1A89-C242-FD69A710DC8E}" dt="2023-06-29T13:13:21.497" v="321" actId="20577"/>
          <ac:spMkLst>
            <pc:docMk/>
            <pc:sldMk cId="2409693172" sldId="262"/>
            <ac:spMk id="1495" creationId="{E5CF3A7C-EF05-37D8-833C-CAB376810EB5}"/>
          </ac:spMkLst>
        </pc:spChg>
        <pc:grpChg chg="del">
          <ac:chgData name="Rebecca Travers (2128316)" userId="S::2128316@student.uwtsd.ac.uk::e5c53662-b97f-4beb-9183-bd51215688bd" providerId="AD" clId="Web-{E839EBF9-C6D9-1A89-C242-FD69A710DC8E}" dt="2023-06-29T12:27:42.832" v="99"/>
          <ac:grpSpMkLst>
            <pc:docMk/>
            <pc:sldMk cId="2409693172" sldId="262"/>
            <ac:grpSpMk id="10" creationId="{28FAF094-D087-493F-8DF9-A486C2D6BBAA}"/>
          </ac:grpSpMkLst>
        </pc:grpChg>
        <pc:graphicFrameChg chg="add mod modGraphic">
          <ac:chgData name="Rebecca Travers (2128316)" userId="S::2128316@student.uwtsd.ac.uk::e5c53662-b97f-4beb-9183-bd51215688bd" providerId="AD" clId="Web-{E839EBF9-C6D9-1A89-C242-FD69A710DC8E}" dt="2023-06-29T12:44:51.335" v="272" actId="14100"/>
          <ac:graphicFrameMkLst>
            <pc:docMk/>
            <pc:sldMk cId="2409693172" sldId="262"/>
            <ac:graphicFrameMk id="16" creationId="{942EA3EB-A347-54F6-E997-7CBE7B377106}"/>
          </ac:graphicFrameMkLst>
        </pc:graphicFrameChg>
      </pc:sldChg>
      <pc:sldChg chg="addSp delSp modSp modNotes">
        <pc:chgData name="Rebecca Travers (2128316)" userId="S::2128316@student.uwtsd.ac.uk::e5c53662-b97f-4beb-9183-bd51215688bd" providerId="AD" clId="Web-{E839EBF9-C6D9-1A89-C242-FD69A710DC8E}" dt="2023-06-29T14:52:30.951" v="529"/>
        <pc:sldMkLst>
          <pc:docMk/>
          <pc:sldMk cId="464958986" sldId="264"/>
        </pc:sldMkLst>
        <pc:spChg chg="add mod">
          <ac:chgData name="Rebecca Travers (2128316)" userId="S::2128316@student.uwtsd.ac.uk::e5c53662-b97f-4beb-9183-bd51215688bd" providerId="AD" clId="Web-{E839EBF9-C6D9-1A89-C242-FD69A710DC8E}" dt="2023-06-29T14:52:30.951" v="529"/>
          <ac:spMkLst>
            <pc:docMk/>
            <pc:sldMk cId="464958986" sldId="264"/>
            <ac:spMk id="2" creationId="{ACC9A10E-618C-F448-91EE-D648614D0B82}"/>
          </ac:spMkLst>
        </pc:spChg>
        <pc:spChg chg="add del mod">
          <ac:chgData name="Rebecca Travers (2128316)" userId="S::2128316@student.uwtsd.ac.uk::e5c53662-b97f-4beb-9183-bd51215688bd" providerId="AD" clId="Web-{E839EBF9-C6D9-1A89-C242-FD69A710DC8E}" dt="2023-06-29T13:49:03.371" v="476"/>
          <ac:spMkLst>
            <pc:docMk/>
            <pc:sldMk cId="464958986" sldId="264"/>
            <ac:spMk id="2" creationId="{D7781005-8A73-B79B-2B1D-D2762E995C10}"/>
          </ac:spMkLst>
        </pc:spChg>
        <pc:spChg chg="mod ord">
          <ac:chgData name="Rebecca Travers (2128316)" userId="S::2128316@student.uwtsd.ac.uk::e5c53662-b97f-4beb-9183-bd51215688bd" providerId="AD" clId="Web-{E839EBF9-C6D9-1A89-C242-FD69A710DC8E}" dt="2023-06-29T14:52:30.951" v="529"/>
          <ac:spMkLst>
            <pc:docMk/>
            <pc:sldMk cId="464958986" sldId="264"/>
            <ac:spMk id="3" creationId="{42537C9A-F9E1-2393-A845-5C3D93B78DD8}"/>
          </ac:spMkLst>
        </pc:spChg>
        <pc:spChg chg="mod">
          <ac:chgData name="Rebecca Travers (2128316)" userId="S::2128316@student.uwtsd.ac.uk::e5c53662-b97f-4beb-9183-bd51215688bd" providerId="AD" clId="Web-{E839EBF9-C6D9-1A89-C242-FD69A710DC8E}" dt="2023-06-29T14:52:30.951" v="529"/>
          <ac:spMkLst>
            <pc:docMk/>
            <pc:sldMk cId="464958986" sldId="264"/>
            <ac:spMk id="4" creationId="{96D5E194-1DAC-070C-65D9-192C6DCB2351}"/>
          </ac:spMkLst>
        </pc:spChg>
        <pc:spChg chg="add del mod">
          <ac:chgData name="Rebecca Travers (2128316)" userId="S::2128316@student.uwtsd.ac.uk::e5c53662-b97f-4beb-9183-bd51215688bd" providerId="AD" clId="Web-{E839EBF9-C6D9-1A89-C242-FD69A710DC8E}" dt="2023-06-29T14:49:49.383" v="513"/>
          <ac:spMkLst>
            <pc:docMk/>
            <pc:sldMk cId="464958986" sldId="264"/>
            <ac:spMk id="5" creationId="{384BCF4D-30A7-9018-AE62-5300CCFACDE1}"/>
          </ac:spMkLst>
        </pc:spChg>
        <pc:spChg chg="add del mod">
          <ac:chgData name="Rebecca Travers (2128316)" userId="S::2128316@student.uwtsd.ac.uk::e5c53662-b97f-4beb-9183-bd51215688bd" providerId="AD" clId="Web-{E839EBF9-C6D9-1A89-C242-FD69A710DC8E}" dt="2023-06-29T14:52:03.528" v="525"/>
          <ac:spMkLst>
            <pc:docMk/>
            <pc:sldMk cId="464958986" sldId="264"/>
            <ac:spMk id="7" creationId="{75129865-EDFA-C47D-7267-2B35AE058CDB}"/>
          </ac:spMkLst>
        </pc:spChg>
        <pc:spChg chg="del">
          <ac:chgData name="Rebecca Travers (2128316)" userId="S::2128316@student.uwtsd.ac.uk::e5c53662-b97f-4beb-9183-bd51215688bd" providerId="AD" clId="Web-{E839EBF9-C6D9-1A89-C242-FD69A710DC8E}" dt="2023-06-29T14:50:05.477" v="514"/>
          <ac:spMkLst>
            <pc:docMk/>
            <pc:sldMk cId="464958986" sldId="264"/>
            <ac:spMk id="8" creationId="{F837543A-6020-4505-A233-C9DB4BF74011}"/>
          </ac:spMkLst>
        </pc:spChg>
        <pc:spChg chg="del">
          <ac:chgData name="Rebecca Travers (2128316)" userId="S::2128316@student.uwtsd.ac.uk::e5c53662-b97f-4beb-9183-bd51215688bd" providerId="AD" clId="Web-{E839EBF9-C6D9-1A89-C242-FD69A710DC8E}" dt="2023-06-29T14:50:05.477" v="514"/>
          <ac:spMkLst>
            <pc:docMk/>
            <pc:sldMk cId="464958986" sldId="264"/>
            <ac:spMk id="10" creationId="{35B16301-FB18-48BA-A6DD-C37CAF6F9A18}"/>
          </ac:spMkLst>
        </pc:spChg>
        <pc:spChg chg="del">
          <ac:chgData name="Rebecca Travers (2128316)" userId="S::2128316@student.uwtsd.ac.uk::e5c53662-b97f-4beb-9183-bd51215688bd" providerId="AD" clId="Web-{E839EBF9-C6D9-1A89-C242-FD69A710DC8E}" dt="2023-06-29T14:50:05.477" v="514"/>
          <ac:spMkLst>
            <pc:docMk/>
            <pc:sldMk cId="464958986" sldId="264"/>
            <ac:spMk id="12" creationId="{C3C0D90E-074A-4F52-9B11-B52BEF4BCBE5}"/>
          </ac:spMkLst>
        </pc:spChg>
        <pc:spChg chg="del">
          <ac:chgData name="Rebecca Travers (2128316)" userId="S::2128316@student.uwtsd.ac.uk::e5c53662-b97f-4beb-9183-bd51215688bd" providerId="AD" clId="Web-{E839EBF9-C6D9-1A89-C242-FD69A710DC8E}" dt="2023-06-29T14:50:05.477" v="514"/>
          <ac:spMkLst>
            <pc:docMk/>
            <pc:sldMk cId="464958986" sldId="264"/>
            <ac:spMk id="14" creationId="{CABBD4C1-E6F8-46F6-8152-A8A97490BF4D}"/>
          </ac:spMkLst>
        </pc:spChg>
        <pc:spChg chg="del">
          <ac:chgData name="Rebecca Travers (2128316)" userId="S::2128316@student.uwtsd.ac.uk::e5c53662-b97f-4beb-9183-bd51215688bd" providerId="AD" clId="Web-{E839EBF9-C6D9-1A89-C242-FD69A710DC8E}" dt="2023-06-29T14:50:05.477" v="514"/>
          <ac:spMkLst>
            <pc:docMk/>
            <pc:sldMk cId="464958986" sldId="264"/>
            <ac:spMk id="16" creationId="{83BA5EF5-1FE9-4BF9-83BB-269BCDDF6156}"/>
          </ac:spMkLst>
        </pc:spChg>
        <pc:spChg chg="del">
          <ac:chgData name="Rebecca Travers (2128316)" userId="S::2128316@student.uwtsd.ac.uk::e5c53662-b97f-4beb-9183-bd51215688bd" providerId="AD" clId="Web-{E839EBF9-C6D9-1A89-C242-FD69A710DC8E}" dt="2023-06-29T14:50:05.477" v="514"/>
          <ac:spMkLst>
            <pc:docMk/>
            <pc:sldMk cId="464958986" sldId="264"/>
            <ac:spMk id="20" creationId="{88853921-7BC9-4BDE-ACAB-133C683C82D6}"/>
          </ac:spMkLst>
        </pc:spChg>
        <pc:spChg chg="del">
          <ac:chgData name="Rebecca Travers (2128316)" userId="S::2128316@student.uwtsd.ac.uk::e5c53662-b97f-4beb-9183-bd51215688bd" providerId="AD" clId="Web-{E839EBF9-C6D9-1A89-C242-FD69A710DC8E}" dt="2023-06-29T14:50:05.477" v="514"/>
          <ac:spMkLst>
            <pc:docMk/>
            <pc:sldMk cId="464958986" sldId="264"/>
            <ac:spMk id="22" creationId="{09192968-3AE7-4470-A61C-97294BB92731}"/>
          </ac:spMkLst>
        </pc:spChg>
        <pc:spChg chg="del">
          <ac:chgData name="Rebecca Travers (2128316)" userId="S::2128316@student.uwtsd.ac.uk::e5c53662-b97f-4beb-9183-bd51215688bd" providerId="AD" clId="Web-{E839EBF9-C6D9-1A89-C242-FD69A710DC8E}" dt="2023-06-29T14:50:05.477" v="514"/>
          <ac:spMkLst>
            <pc:docMk/>
            <pc:sldMk cId="464958986" sldId="264"/>
            <ac:spMk id="24" creationId="{3AB72E55-43E4-4356-BFE8-E2102CB0B505}"/>
          </ac:spMkLst>
        </pc:spChg>
        <pc:spChg chg="add del">
          <ac:chgData name="Rebecca Travers (2128316)" userId="S::2128316@student.uwtsd.ac.uk::e5c53662-b97f-4beb-9183-bd51215688bd" providerId="AD" clId="Web-{E839EBF9-C6D9-1A89-C242-FD69A710DC8E}" dt="2023-06-29T14:52:30.951" v="529"/>
          <ac:spMkLst>
            <pc:docMk/>
            <pc:sldMk cId="464958986" sldId="264"/>
            <ac:spMk id="29" creationId="{4FFBEE45-F140-49D5-85EA-C78C24340B23}"/>
          </ac:spMkLst>
        </pc:spChg>
        <pc:spChg chg="add del">
          <ac:chgData name="Rebecca Travers (2128316)" userId="S::2128316@student.uwtsd.ac.uk::e5c53662-b97f-4beb-9183-bd51215688bd" providerId="AD" clId="Web-{E839EBF9-C6D9-1A89-C242-FD69A710DC8E}" dt="2023-06-29T14:52:30.951" v="528"/>
          <ac:spMkLst>
            <pc:docMk/>
            <pc:sldMk cId="464958986" sldId="264"/>
            <ac:spMk id="34" creationId="{21739CA5-F0F5-48E1-8E8C-F24B71827E46}"/>
          </ac:spMkLst>
        </pc:spChg>
        <pc:spChg chg="add del">
          <ac:chgData name="Rebecca Travers (2128316)" userId="S::2128316@student.uwtsd.ac.uk::e5c53662-b97f-4beb-9183-bd51215688bd" providerId="AD" clId="Web-{E839EBF9-C6D9-1A89-C242-FD69A710DC8E}" dt="2023-06-29T14:52:30.951" v="528"/>
          <ac:spMkLst>
            <pc:docMk/>
            <pc:sldMk cId="464958986" sldId="264"/>
            <ac:spMk id="36" creationId="{3EAD2937-F230-41D4-B9C5-975B129BFC20}"/>
          </ac:spMkLst>
        </pc:spChg>
        <pc:spChg chg="add del">
          <ac:chgData name="Rebecca Travers (2128316)" userId="S::2128316@student.uwtsd.ac.uk::e5c53662-b97f-4beb-9183-bd51215688bd" providerId="AD" clId="Web-{E839EBF9-C6D9-1A89-C242-FD69A710DC8E}" dt="2023-06-29T14:52:30.951" v="528"/>
          <ac:spMkLst>
            <pc:docMk/>
            <pc:sldMk cId="464958986" sldId="264"/>
            <ac:spMk id="38" creationId="{CCD444A3-C338-4886-B7F1-4BA2AF46EB64}"/>
          </ac:spMkLst>
        </pc:spChg>
        <pc:spChg chg="add">
          <ac:chgData name="Rebecca Travers (2128316)" userId="S::2128316@student.uwtsd.ac.uk::e5c53662-b97f-4beb-9183-bd51215688bd" providerId="AD" clId="Web-{E839EBF9-C6D9-1A89-C242-FD69A710DC8E}" dt="2023-06-29T14:52:30.951" v="529"/>
          <ac:spMkLst>
            <pc:docMk/>
            <pc:sldMk cId="464958986" sldId="264"/>
            <ac:spMk id="40" creationId="{B36F400F-DF28-43BC-8D8E-4929793B392A}"/>
          </ac:spMkLst>
        </pc:spChg>
        <pc:graphicFrameChg chg="add del mod modGraphic">
          <ac:chgData name="Rebecca Travers (2128316)" userId="S::2128316@student.uwtsd.ac.uk::e5c53662-b97f-4beb-9183-bd51215688bd" providerId="AD" clId="Web-{E839EBF9-C6D9-1A89-C242-FD69A710DC8E}" dt="2023-06-29T12:21:41.091" v="26"/>
          <ac:graphicFrameMkLst>
            <pc:docMk/>
            <pc:sldMk cId="464958986" sldId="264"/>
            <ac:graphicFrameMk id="2" creationId="{DAD47316-A57F-2E17-C3C9-BF26A6BFB0E6}"/>
          </ac:graphicFrameMkLst>
        </pc:graphicFrameChg>
        <pc:picChg chg="add del mod">
          <ac:chgData name="Rebecca Travers (2128316)" userId="S::2128316@student.uwtsd.ac.uk::e5c53662-b97f-4beb-9183-bd51215688bd" providerId="AD" clId="Web-{E839EBF9-C6D9-1A89-C242-FD69A710DC8E}" dt="2023-06-29T14:52:05.325" v="526"/>
          <ac:picMkLst>
            <pc:docMk/>
            <pc:sldMk cId="464958986" sldId="264"/>
            <ac:picMk id="6" creationId="{F21F380F-D4ED-0FDD-8CFB-3CCAEE021079}"/>
          </ac:picMkLst>
        </pc:picChg>
        <pc:cxnChg chg="del">
          <ac:chgData name="Rebecca Travers (2128316)" userId="S::2128316@student.uwtsd.ac.uk::e5c53662-b97f-4beb-9183-bd51215688bd" providerId="AD" clId="Web-{E839EBF9-C6D9-1A89-C242-FD69A710DC8E}" dt="2023-06-29T14:50:05.477" v="514"/>
          <ac:cxnSpMkLst>
            <pc:docMk/>
            <pc:sldMk cId="464958986" sldId="264"/>
            <ac:cxnSpMk id="18" creationId="{4B3BCACB-5880-460B-9606-8C433A9AF99D}"/>
          </ac:cxnSpMkLst>
        </pc:cxnChg>
      </pc:sldChg>
      <pc:sldChg chg="modSp">
        <pc:chgData name="Rebecca Travers (2128316)" userId="S::2128316@student.uwtsd.ac.uk::e5c53662-b97f-4beb-9183-bd51215688bd" providerId="AD" clId="Web-{E839EBF9-C6D9-1A89-C242-FD69A710DC8E}" dt="2023-06-29T14:48:09.535" v="497" actId="20577"/>
        <pc:sldMkLst>
          <pc:docMk/>
          <pc:sldMk cId="2696596981" sldId="266"/>
        </pc:sldMkLst>
        <pc:spChg chg="mod">
          <ac:chgData name="Rebecca Travers (2128316)" userId="S::2128316@student.uwtsd.ac.uk::e5c53662-b97f-4beb-9183-bd51215688bd" providerId="AD" clId="Web-{E839EBF9-C6D9-1A89-C242-FD69A710DC8E}" dt="2023-06-29T14:48:09.535" v="497" actId="20577"/>
          <ac:spMkLst>
            <pc:docMk/>
            <pc:sldMk cId="2696596981" sldId="266"/>
            <ac:spMk id="3" creationId="{4003DEBD-4892-F7B9-CD2C-B3A886D63AD5}"/>
          </ac:spMkLst>
        </pc:spChg>
      </pc:sldChg>
    </pc:docChg>
  </pc:docChgLst>
  <pc:docChgLst>
    <pc:chgData name="Rebecca Travers (2128316)" userId="S::2128316@student.uwtsd.ac.uk::e5c53662-b97f-4beb-9183-bd51215688bd" providerId="AD" clId="Web-{D2FC9B48-5453-B0C9-1781-57D2E1CA495A}"/>
    <pc:docChg chg="modSld">
      <pc:chgData name="Rebecca Travers (2128316)" userId="S::2128316@student.uwtsd.ac.uk::e5c53662-b97f-4beb-9183-bd51215688bd" providerId="AD" clId="Web-{D2FC9B48-5453-B0C9-1781-57D2E1CA495A}" dt="2023-06-28T09:01:08.069" v="0"/>
      <pc:docMkLst>
        <pc:docMk/>
      </pc:docMkLst>
      <pc:sldChg chg="delSp">
        <pc:chgData name="Rebecca Travers (2128316)" userId="S::2128316@student.uwtsd.ac.uk::e5c53662-b97f-4beb-9183-bd51215688bd" providerId="AD" clId="Web-{D2FC9B48-5453-B0C9-1781-57D2E1CA495A}" dt="2023-06-28T09:01:08.069" v="0"/>
        <pc:sldMkLst>
          <pc:docMk/>
          <pc:sldMk cId="3977032199" sldId="260"/>
        </pc:sldMkLst>
        <pc:picChg chg="del">
          <ac:chgData name="Rebecca Travers (2128316)" userId="S::2128316@student.uwtsd.ac.uk::e5c53662-b97f-4beb-9183-bd51215688bd" providerId="AD" clId="Web-{D2FC9B48-5453-B0C9-1781-57D2E1CA495A}" dt="2023-06-28T09:01:08.069" v="0"/>
          <ac:picMkLst>
            <pc:docMk/>
            <pc:sldMk cId="3977032199" sldId="260"/>
            <ac:picMk id="61" creationId="{F999ED06-99C4-455C-AF60-6F885771D351}"/>
          </ac:picMkLst>
        </pc:picChg>
      </pc:sldChg>
    </pc:docChg>
  </pc:docChgLst>
  <pc:docChgLst>
    <pc:chgData name="Rebecca Travers (2128316)" userId="S::2128316@student.uwtsd.ac.uk::e5c53662-b97f-4beb-9183-bd51215688bd" providerId="AD" clId="Web-{2B58FACA-250E-2DA2-6027-0004DAF560A4}"/>
    <pc:docChg chg="modSld">
      <pc:chgData name="Rebecca Travers (2128316)" userId="S::2128316@student.uwtsd.ac.uk::e5c53662-b97f-4beb-9183-bd51215688bd" providerId="AD" clId="Web-{2B58FACA-250E-2DA2-6027-0004DAF560A4}" dt="2023-06-30T09:26:06.800" v="90" actId="20577"/>
      <pc:docMkLst>
        <pc:docMk/>
      </pc:docMkLst>
      <pc:sldChg chg="modSp">
        <pc:chgData name="Rebecca Travers (2128316)" userId="S::2128316@student.uwtsd.ac.uk::e5c53662-b97f-4beb-9183-bd51215688bd" providerId="AD" clId="Web-{2B58FACA-250E-2DA2-6027-0004DAF560A4}" dt="2023-06-30T09:26:06.800" v="90" actId="20577"/>
        <pc:sldMkLst>
          <pc:docMk/>
          <pc:sldMk cId="2696596981" sldId="266"/>
        </pc:sldMkLst>
        <pc:spChg chg="mod">
          <ac:chgData name="Rebecca Travers (2128316)" userId="S::2128316@student.uwtsd.ac.uk::e5c53662-b97f-4beb-9183-bd51215688bd" providerId="AD" clId="Web-{2B58FACA-250E-2DA2-6027-0004DAF560A4}" dt="2023-06-30T09:26:06.800" v="90" actId="20577"/>
          <ac:spMkLst>
            <pc:docMk/>
            <pc:sldMk cId="2696596981" sldId="266"/>
            <ac:spMk id="3" creationId="{4003DEBD-4892-F7B9-CD2C-B3A886D63AD5}"/>
          </ac:spMkLst>
        </pc:spChg>
      </pc:sldChg>
    </pc:docChg>
  </pc:docChgLst>
  <pc:docChgLst>
    <pc:chgData name="Rebecca Travers (2128316)" userId="S::2128316@student.uwtsd.ac.uk::e5c53662-b97f-4beb-9183-bd51215688bd" providerId="AD" clId="Web-{C3452077-4E89-5614-0423-49DA0D7C551C}"/>
    <pc:docChg chg="addSld modSld sldOrd">
      <pc:chgData name="Rebecca Travers (2128316)" userId="S::2128316@student.uwtsd.ac.uk::e5c53662-b97f-4beb-9183-bd51215688bd" providerId="AD" clId="Web-{C3452077-4E89-5614-0423-49DA0D7C551C}" dt="2023-06-19T20:24:14.773" v="86"/>
      <pc:docMkLst>
        <pc:docMk/>
      </pc:docMkLst>
      <pc:sldChg chg="modSp">
        <pc:chgData name="Rebecca Travers (2128316)" userId="S::2128316@student.uwtsd.ac.uk::e5c53662-b97f-4beb-9183-bd51215688bd" providerId="AD" clId="Web-{C3452077-4E89-5614-0423-49DA0D7C551C}" dt="2023-06-19T20:17:25.014" v="17" actId="20577"/>
        <pc:sldMkLst>
          <pc:docMk/>
          <pc:sldMk cId="109857222" sldId="256"/>
        </pc:sldMkLst>
        <pc:spChg chg="mod">
          <ac:chgData name="Rebecca Travers (2128316)" userId="S::2128316@student.uwtsd.ac.uk::e5c53662-b97f-4beb-9183-bd51215688bd" providerId="AD" clId="Web-{C3452077-4E89-5614-0423-49DA0D7C551C}" dt="2023-06-19T20:17:25.014" v="17" actId="20577"/>
          <ac:spMkLst>
            <pc:docMk/>
            <pc:sldMk cId="109857222" sldId="256"/>
            <ac:spMk id="2" creationId="{00000000-0000-0000-0000-000000000000}"/>
          </ac:spMkLst>
        </pc:spChg>
      </pc:sldChg>
      <pc:sldChg chg="modSp new">
        <pc:chgData name="Rebecca Travers (2128316)" userId="S::2128316@student.uwtsd.ac.uk::e5c53662-b97f-4beb-9183-bd51215688bd" providerId="AD" clId="Web-{C3452077-4E89-5614-0423-49DA0D7C551C}" dt="2023-06-19T20:17:38.280" v="20" actId="20577"/>
        <pc:sldMkLst>
          <pc:docMk/>
          <pc:sldMk cId="1771360929" sldId="257"/>
        </pc:sldMkLst>
        <pc:spChg chg="mod">
          <ac:chgData name="Rebecca Travers (2128316)" userId="S::2128316@student.uwtsd.ac.uk::e5c53662-b97f-4beb-9183-bd51215688bd" providerId="AD" clId="Web-{C3452077-4E89-5614-0423-49DA0D7C551C}" dt="2023-06-19T20:17:38.280" v="20" actId="20577"/>
          <ac:spMkLst>
            <pc:docMk/>
            <pc:sldMk cId="1771360929" sldId="257"/>
            <ac:spMk id="2" creationId="{FF6E5238-538B-34C2-517D-313A446E6429}"/>
          </ac:spMkLst>
        </pc:spChg>
      </pc:sldChg>
      <pc:sldChg chg="modSp new">
        <pc:chgData name="Rebecca Travers (2128316)" userId="S::2128316@student.uwtsd.ac.uk::e5c53662-b97f-4beb-9183-bd51215688bd" providerId="AD" clId="Web-{C3452077-4E89-5614-0423-49DA0D7C551C}" dt="2023-06-19T20:18:02.282" v="25" actId="20577"/>
        <pc:sldMkLst>
          <pc:docMk/>
          <pc:sldMk cId="2639034488" sldId="258"/>
        </pc:sldMkLst>
        <pc:spChg chg="mod">
          <ac:chgData name="Rebecca Travers (2128316)" userId="S::2128316@student.uwtsd.ac.uk::e5c53662-b97f-4beb-9183-bd51215688bd" providerId="AD" clId="Web-{C3452077-4E89-5614-0423-49DA0D7C551C}" dt="2023-06-19T20:18:02.282" v="25" actId="20577"/>
          <ac:spMkLst>
            <pc:docMk/>
            <pc:sldMk cId="2639034488" sldId="258"/>
            <ac:spMk id="2" creationId="{2AF46C76-0E07-B48D-49A7-23579592ABCA}"/>
          </ac:spMkLst>
        </pc:spChg>
      </pc:sldChg>
      <pc:sldChg chg="modSp new">
        <pc:chgData name="Rebecca Travers (2128316)" userId="S::2128316@student.uwtsd.ac.uk::e5c53662-b97f-4beb-9183-bd51215688bd" providerId="AD" clId="Web-{C3452077-4E89-5614-0423-49DA0D7C551C}" dt="2023-06-19T20:24:09.819" v="85" actId="20577"/>
        <pc:sldMkLst>
          <pc:docMk/>
          <pc:sldMk cId="205615017" sldId="259"/>
        </pc:sldMkLst>
        <pc:spChg chg="mod">
          <ac:chgData name="Rebecca Travers (2128316)" userId="S::2128316@student.uwtsd.ac.uk::e5c53662-b97f-4beb-9183-bd51215688bd" providerId="AD" clId="Web-{C3452077-4E89-5614-0423-49DA0D7C551C}" dt="2023-06-19T20:24:09.819" v="85" actId="20577"/>
          <ac:spMkLst>
            <pc:docMk/>
            <pc:sldMk cId="205615017" sldId="259"/>
            <ac:spMk id="2" creationId="{1AF2CA12-1F52-3216-64EA-2EA856712BE5}"/>
          </ac:spMkLst>
        </pc:spChg>
      </pc:sldChg>
      <pc:sldChg chg="modSp new">
        <pc:chgData name="Rebecca Travers (2128316)" userId="S::2128316@student.uwtsd.ac.uk::e5c53662-b97f-4beb-9183-bd51215688bd" providerId="AD" clId="Web-{C3452077-4E89-5614-0423-49DA0D7C551C}" dt="2023-06-19T20:23:53.990" v="81" actId="20577"/>
        <pc:sldMkLst>
          <pc:docMk/>
          <pc:sldMk cId="3977032199" sldId="260"/>
        </pc:sldMkLst>
        <pc:spChg chg="mod">
          <ac:chgData name="Rebecca Travers (2128316)" userId="S::2128316@student.uwtsd.ac.uk::e5c53662-b97f-4beb-9183-bd51215688bd" providerId="AD" clId="Web-{C3452077-4E89-5614-0423-49DA0D7C551C}" dt="2023-06-19T20:23:53.990" v="81" actId="20577"/>
          <ac:spMkLst>
            <pc:docMk/>
            <pc:sldMk cId="3977032199" sldId="260"/>
            <ac:spMk id="2" creationId="{1E3BEF35-FC85-A13D-1CF8-E222F423B51B}"/>
          </ac:spMkLst>
        </pc:spChg>
      </pc:sldChg>
      <pc:sldChg chg="modSp new">
        <pc:chgData name="Rebecca Travers (2128316)" userId="S::2128316@student.uwtsd.ac.uk::e5c53662-b97f-4beb-9183-bd51215688bd" providerId="AD" clId="Web-{C3452077-4E89-5614-0423-49DA0D7C551C}" dt="2023-06-19T20:20:57.636" v="63" actId="20577"/>
        <pc:sldMkLst>
          <pc:docMk/>
          <pc:sldMk cId="1472745492" sldId="261"/>
        </pc:sldMkLst>
        <pc:spChg chg="mod">
          <ac:chgData name="Rebecca Travers (2128316)" userId="S::2128316@student.uwtsd.ac.uk::e5c53662-b97f-4beb-9183-bd51215688bd" providerId="AD" clId="Web-{C3452077-4E89-5614-0423-49DA0D7C551C}" dt="2023-06-19T20:20:57.636" v="63" actId="20577"/>
          <ac:spMkLst>
            <pc:docMk/>
            <pc:sldMk cId="1472745492" sldId="261"/>
            <ac:spMk id="2" creationId="{CC43D123-F13F-289D-0E27-16E09FB1AEAC}"/>
          </ac:spMkLst>
        </pc:spChg>
      </pc:sldChg>
      <pc:sldChg chg="modSp new">
        <pc:chgData name="Rebecca Travers (2128316)" userId="S::2128316@student.uwtsd.ac.uk::e5c53662-b97f-4beb-9183-bd51215688bd" providerId="AD" clId="Web-{C3452077-4E89-5614-0423-49DA0D7C551C}" dt="2023-06-19T20:22:25.829" v="75" actId="20577"/>
        <pc:sldMkLst>
          <pc:docMk/>
          <pc:sldMk cId="2409693172" sldId="262"/>
        </pc:sldMkLst>
        <pc:spChg chg="mod">
          <ac:chgData name="Rebecca Travers (2128316)" userId="S::2128316@student.uwtsd.ac.uk::e5c53662-b97f-4beb-9183-bd51215688bd" providerId="AD" clId="Web-{C3452077-4E89-5614-0423-49DA0D7C551C}" dt="2023-06-19T20:22:25.829" v="75" actId="20577"/>
          <ac:spMkLst>
            <pc:docMk/>
            <pc:sldMk cId="2409693172" sldId="262"/>
            <ac:spMk id="2" creationId="{E54536B8-AC0A-8049-C8E5-61CCA36876C5}"/>
          </ac:spMkLst>
        </pc:spChg>
      </pc:sldChg>
      <pc:sldChg chg="new ord">
        <pc:chgData name="Rebecca Travers (2128316)" userId="S::2128316@student.uwtsd.ac.uk::e5c53662-b97f-4beb-9183-bd51215688bd" providerId="AD" clId="Web-{C3452077-4E89-5614-0423-49DA0D7C551C}" dt="2023-06-19T20:24:14.773" v="86"/>
        <pc:sldMkLst>
          <pc:docMk/>
          <pc:sldMk cId="3600701440" sldId="263"/>
        </pc:sldMkLst>
      </pc:sldChg>
      <pc:sldChg chg="new">
        <pc:chgData name="Rebecca Travers (2128316)" userId="S::2128316@student.uwtsd.ac.uk::e5c53662-b97f-4beb-9183-bd51215688bd" providerId="AD" clId="Web-{C3452077-4E89-5614-0423-49DA0D7C551C}" dt="2023-06-19T20:16:55.840" v="7"/>
        <pc:sldMkLst>
          <pc:docMk/>
          <pc:sldMk cId="464958986" sldId="264"/>
        </pc:sldMkLst>
      </pc:sldChg>
      <pc:sldChg chg="new">
        <pc:chgData name="Rebecca Travers (2128316)" userId="S::2128316@student.uwtsd.ac.uk::e5c53662-b97f-4beb-9183-bd51215688bd" providerId="AD" clId="Web-{C3452077-4E89-5614-0423-49DA0D7C551C}" dt="2023-06-19T20:16:56.371" v="8"/>
        <pc:sldMkLst>
          <pc:docMk/>
          <pc:sldMk cId="242442352" sldId="265"/>
        </pc:sldMkLst>
      </pc:sldChg>
      <pc:sldChg chg="new">
        <pc:chgData name="Rebecca Travers (2128316)" userId="S::2128316@student.uwtsd.ac.uk::e5c53662-b97f-4beb-9183-bd51215688bd" providerId="AD" clId="Web-{C3452077-4E89-5614-0423-49DA0D7C551C}" dt="2023-06-19T20:16:57.403" v="9"/>
        <pc:sldMkLst>
          <pc:docMk/>
          <pc:sldMk cId="2696596981" sldId="266"/>
        </pc:sldMkLst>
      </pc:sldChg>
    </pc:docChg>
  </pc:docChgLst>
  <pc:docChgLst>
    <pc:chgData name="Rebecca Travers (2128316)" userId="S::2128316@student.uwtsd.ac.uk::e5c53662-b97f-4beb-9183-bd51215688bd" providerId="AD" clId="Web-{F5624546-EAA3-F0F8-5961-377B73E6001D}"/>
    <pc:docChg chg="modSld">
      <pc:chgData name="Rebecca Travers (2128316)" userId="S::2128316@student.uwtsd.ac.uk::e5c53662-b97f-4beb-9183-bd51215688bd" providerId="AD" clId="Web-{F5624546-EAA3-F0F8-5961-377B73E6001D}" dt="2023-06-29T19:43:35.025" v="74" actId="20577"/>
      <pc:docMkLst>
        <pc:docMk/>
      </pc:docMkLst>
      <pc:sldChg chg="modSp">
        <pc:chgData name="Rebecca Travers (2128316)" userId="S::2128316@student.uwtsd.ac.uk::e5c53662-b97f-4beb-9183-bd51215688bd" providerId="AD" clId="Web-{F5624546-EAA3-F0F8-5961-377B73E6001D}" dt="2023-06-29T19:43:35.025" v="74" actId="20577"/>
        <pc:sldMkLst>
          <pc:docMk/>
          <pc:sldMk cId="2409693172" sldId="262"/>
        </pc:sldMkLst>
        <pc:spChg chg="mod">
          <ac:chgData name="Rebecca Travers (2128316)" userId="S::2128316@student.uwtsd.ac.uk::e5c53662-b97f-4beb-9183-bd51215688bd" providerId="AD" clId="Web-{F5624546-EAA3-F0F8-5961-377B73E6001D}" dt="2023-06-29T19:43:35.025" v="74" actId="20577"/>
          <ac:spMkLst>
            <pc:docMk/>
            <pc:sldMk cId="2409693172" sldId="262"/>
            <ac:spMk id="1454" creationId="{20E71D70-65B0-16AC-51B1-7F7593A0B784}"/>
          </ac:spMkLst>
        </pc:spChg>
      </pc:sldChg>
      <pc:sldChg chg="modSp">
        <pc:chgData name="Rebecca Travers (2128316)" userId="S::2128316@student.uwtsd.ac.uk::e5c53662-b97f-4beb-9183-bd51215688bd" providerId="AD" clId="Web-{F5624546-EAA3-F0F8-5961-377B73E6001D}" dt="2023-06-29T19:42:05.192" v="67" actId="20577"/>
        <pc:sldMkLst>
          <pc:docMk/>
          <pc:sldMk cId="2616544965" sldId="267"/>
        </pc:sldMkLst>
        <pc:graphicFrameChg chg="modGraphic">
          <ac:chgData name="Rebecca Travers (2128316)" userId="S::2128316@student.uwtsd.ac.uk::e5c53662-b97f-4beb-9183-bd51215688bd" providerId="AD" clId="Web-{F5624546-EAA3-F0F8-5961-377B73E6001D}" dt="2023-06-29T19:42:05.192" v="67" actId="20577"/>
          <ac:graphicFrameMkLst>
            <pc:docMk/>
            <pc:sldMk cId="2616544965" sldId="267"/>
            <ac:graphicFrameMk id="10" creationId="{F57C087C-FF1D-177F-3501-9C2C7333D6B0}"/>
          </ac:graphicFrameMkLst>
        </pc:graphicFrameChg>
      </pc:sldChg>
    </pc:docChg>
  </pc:docChgLst>
  <pc:docChgLst>
    <pc:chgData name="Rebecca Travers (2128316)" userId="S::2128316@student.uwtsd.ac.uk::e5c53662-b97f-4beb-9183-bd51215688bd" providerId="AD" clId="Web-{4CB58D2D-CE69-EE88-DEE2-E3146CBB6F00}"/>
    <pc:docChg chg="modSld">
      <pc:chgData name="Rebecca Travers (2128316)" userId="S::2128316@student.uwtsd.ac.uk::e5c53662-b97f-4beb-9183-bd51215688bd" providerId="AD" clId="Web-{4CB58D2D-CE69-EE88-DEE2-E3146CBB6F00}" dt="2023-06-28T09:13:49.673" v="33" actId="1076"/>
      <pc:docMkLst>
        <pc:docMk/>
      </pc:docMkLst>
      <pc:sldChg chg="modSp">
        <pc:chgData name="Rebecca Travers (2128316)" userId="S::2128316@student.uwtsd.ac.uk::e5c53662-b97f-4beb-9183-bd51215688bd" providerId="AD" clId="Web-{4CB58D2D-CE69-EE88-DEE2-E3146CBB6F00}" dt="2023-06-28T09:12:38.624" v="29" actId="20577"/>
        <pc:sldMkLst>
          <pc:docMk/>
          <pc:sldMk cId="2639034488" sldId="258"/>
        </pc:sldMkLst>
        <pc:spChg chg="mod">
          <ac:chgData name="Rebecca Travers (2128316)" userId="S::2128316@student.uwtsd.ac.uk::e5c53662-b97f-4beb-9183-bd51215688bd" providerId="AD" clId="Web-{4CB58D2D-CE69-EE88-DEE2-E3146CBB6F00}" dt="2023-06-28T09:12:38.624" v="29" actId="20577"/>
          <ac:spMkLst>
            <pc:docMk/>
            <pc:sldMk cId="2639034488" sldId="258"/>
            <ac:spMk id="3" creationId="{72D82422-7B63-EB8F-4E29-0DFCCB3BC0FE}"/>
          </ac:spMkLst>
        </pc:spChg>
      </pc:sldChg>
      <pc:sldChg chg="modSp">
        <pc:chgData name="Rebecca Travers (2128316)" userId="S::2128316@student.uwtsd.ac.uk::e5c53662-b97f-4beb-9183-bd51215688bd" providerId="AD" clId="Web-{4CB58D2D-CE69-EE88-DEE2-E3146CBB6F00}" dt="2023-06-28T09:13:49.673" v="33" actId="1076"/>
        <pc:sldMkLst>
          <pc:docMk/>
          <pc:sldMk cId="3977032199" sldId="260"/>
        </pc:sldMkLst>
        <pc:graphicFrameChg chg="mod">
          <ac:chgData name="Rebecca Travers (2128316)" userId="S::2128316@student.uwtsd.ac.uk::e5c53662-b97f-4beb-9183-bd51215688bd" providerId="AD" clId="Web-{4CB58D2D-CE69-EE88-DEE2-E3146CBB6F00}" dt="2023-06-28T09:13:49.673" v="33" actId="1076"/>
          <ac:graphicFrameMkLst>
            <pc:docMk/>
            <pc:sldMk cId="3977032199" sldId="260"/>
            <ac:graphicFrameMk id="60" creationId="{98FBE009-73E6-BE2B-B628-9E837C040D39}"/>
          </ac:graphicFrameMkLst>
        </pc:graphicFrameChg>
      </pc:sldChg>
      <pc:sldChg chg="modSp">
        <pc:chgData name="Rebecca Travers (2128316)" userId="S::2128316@student.uwtsd.ac.uk::e5c53662-b97f-4beb-9183-bd51215688bd" providerId="AD" clId="Web-{4CB58D2D-CE69-EE88-DEE2-E3146CBB6F00}" dt="2023-06-28T09:13:23.907" v="32" actId="20577"/>
        <pc:sldMkLst>
          <pc:docMk/>
          <pc:sldMk cId="3600701440" sldId="263"/>
        </pc:sldMkLst>
        <pc:spChg chg="mod">
          <ac:chgData name="Rebecca Travers (2128316)" userId="S::2128316@student.uwtsd.ac.uk::e5c53662-b97f-4beb-9183-bd51215688bd" providerId="AD" clId="Web-{4CB58D2D-CE69-EE88-DEE2-E3146CBB6F00}" dt="2023-06-28T09:13:23.907" v="32" actId="20577"/>
          <ac:spMkLst>
            <pc:docMk/>
            <pc:sldMk cId="3600701440" sldId="263"/>
            <ac:spMk id="5" creationId="{E4020143-2176-A93A-CB50-3A2FDF95244B}"/>
          </ac:spMkLst>
        </pc:sp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4.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 Id="rId14" Type="http://schemas.openxmlformats.org/officeDocument/2006/relationships/image" Target="../media/image24.svg"/></Relationships>
</file>

<file path=ppt/diagrams/_rels/data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 Id="rId14" Type="http://schemas.openxmlformats.org/officeDocument/2006/relationships/image" Target="../media/image24.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766B39-CAB7-4492-BF77-304EBC726967}" type="doc">
      <dgm:prSet loTypeId="urn:microsoft.com/office/officeart/2008/layout/LinedList" loCatId="list" qsTypeId="urn:microsoft.com/office/officeart/2005/8/quickstyle/simple1" qsCatId="simple" csTypeId="urn:microsoft.com/office/officeart/2005/8/colors/accent3_2" csCatId="accent3" phldr="1"/>
      <dgm:spPr/>
      <dgm:t>
        <a:bodyPr/>
        <a:lstStyle/>
        <a:p>
          <a:endParaRPr lang="en-US"/>
        </a:p>
      </dgm:t>
    </dgm:pt>
    <dgm:pt modelId="{81CE605A-694A-4F52-917F-A1EE698D91B0}">
      <dgm:prSet/>
      <dgm:spPr/>
      <dgm:t>
        <a:bodyPr/>
        <a:lstStyle/>
        <a:p>
          <a:pPr rtl="0"/>
          <a:r>
            <a:rPr lang="en-GB" b="0" dirty="0">
              <a:latin typeface="Sitka Heading"/>
            </a:rPr>
            <a:t> Introduction................................................................................................................................................... Slide 3</a:t>
          </a:r>
          <a:endParaRPr lang="en-US" b="0" dirty="0">
            <a:latin typeface="Sitka Heading"/>
          </a:endParaRPr>
        </a:p>
      </dgm:t>
    </dgm:pt>
    <dgm:pt modelId="{BD2A24B0-BE59-410F-B5A1-94D22753A122}" type="parTrans" cxnId="{03ADEEC2-634C-4716-AF0C-066A6AB123E3}">
      <dgm:prSet/>
      <dgm:spPr/>
      <dgm:t>
        <a:bodyPr/>
        <a:lstStyle/>
        <a:p>
          <a:endParaRPr lang="en-US"/>
        </a:p>
      </dgm:t>
    </dgm:pt>
    <dgm:pt modelId="{70DB1EAE-1A53-4DCC-A829-3FE2D3D5509F}" type="sibTrans" cxnId="{03ADEEC2-634C-4716-AF0C-066A6AB123E3}">
      <dgm:prSet/>
      <dgm:spPr/>
      <dgm:t>
        <a:bodyPr/>
        <a:lstStyle/>
        <a:p>
          <a:endParaRPr lang="en-US"/>
        </a:p>
      </dgm:t>
    </dgm:pt>
    <dgm:pt modelId="{C81E9020-C594-43C5-B070-BE76E22464E8}">
      <dgm:prSet/>
      <dgm:spPr/>
      <dgm:t>
        <a:bodyPr/>
        <a:lstStyle/>
        <a:p>
          <a:pPr rtl="0"/>
          <a:r>
            <a:rPr lang="en-GB" b="0" dirty="0">
              <a:solidFill>
                <a:srgbClr val="000000"/>
              </a:solidFill>
              <a:latin typeface="Calibri"/>
              <a:ea typeface="Calibri"/>
              <a:cs typeface="Calibri"/>
            </a:rPr>
            <a:t>Motivation within the workplace</a:t>
          </a:r>
          <a:r>
            <a:rPr lang="en-GB" b="0" dirty="0">
              <a:latin typeface="Sitka Heading"/>
              <a:ea typeface="Calibri"/>
              <a:cs typeface="Calibri"/>
            </a:rPr>
            <a:t>.....................................................................................................................Slide 4</a:t>
          </a:r>
        </a:p>
      </dgm:t>
    </dgm:pt>
    <dgm:pt modelId="{57259169-2693-4321-A6BB-A2C40535CD90}" type="parTrans" cxnId="{2A5F75DD-7793-4EB2-8190-FE7D459DE0F3}">
      <dgm:prSet/>
      <dgm:spPr/>
      <dgm:t>
        <a:bodyPr/>
        <a:lstStyle/>
        <a:p>
          <a:endParaRPr lang="en-US"/>
        </a:p>
      </dgm:t>
    </dgm:pt>
    <dgm:pt modelId="{39015227-7923-4706-BB6E-F0E619A24FAF}" type="sibTrans" cxnId="{2A5F75DD-7793-4EB2-8190-FE7D459DE0F3}">
      <dgm:prSet/>
      <dgm:spPr/>
      <dgm:t>
        <a:bodyPr/>
        <a:lstStyle/>
        <a:p>
          <a:endParaRPr lang="en-US"/>
        </a:p>
      </dgm:t>
    </dgm:pt>
    <dgm:pt modelId="{7D1ADD87-B06B-4D06-804D-2F08A85DD243}">
      <dgm:prSet/>
      <dgm:spPr/>
      <dgm:t>
        <a:bodyPr/>
        <a:lstStyle/>
        <a:p>
          <a:pPr rtl="0"/>
          <a:r>
            <a:rPr lang="en-GB" b="0" dirty="0">
              <a:latin typeface="Sitka Heading"/>
            </a:rPr>
            <a:t>Intrinsic &amp; Extrinsic Motivation</a:t>
          </a:r>
          <a:r>
            <a:rPr lang="en-GB" b="0" dirty="0">
              <a:latin typeface="Sitka Heading"/>
              <a:ea typeface="Calibri"/>
              <a:cs typeface="Calibri"/>
            </a:rPr>
            <a:t>......................................................................................................................Slide 7</a:t>
          </a:r>
        </a:p>
      </dgm:t>
    </dgm:pt>
    <dgm:pt modelId="{3D6A054D-737F-4A9A-BF1C-1935A8E86E48}" type="parTrans" cxnId="{5FCA7914-2D8F-477D-88D0-A3B068EC90A2}">
      <dgm:prSet/>
      <dgm:spPr/>
      <dgm:t>
        <a:bodyPr/>
        <a:lstStyle/>
        <a:p>
          <a:endParaRPr lang="en-US"/>
        </a:p>
      </dgm:t>
    </dgm:pt>
    <dgm:pt modelId="{7D2C83F5-7302-464D-832C-DBA430F246E4}" type="sibTrans" cxnId="{5FCA7914-2D8F-477D-88D0-A3B068EC90A2}">
      <dgm:prSet/>
      <dgm:spPr/>
      <dgm:t>
        <a:bodyPr/>
        <a:lstStyle/>
        <a:p>
          <a:endParaRPr lang="en-US"/>
        </a:p>
      </dgm:t>
    </dgm:pt>
    <dgm:pt modelId="{AEE5FB00-4BEA-4A08-A0AC-85022B0D9198}">
      <dgm:prSet/>
      <dgm:spPr/>
      <dgm:t>
        <a:bodyPr/>
        <a:lstStyle/>
        <a:p>
          <a:pPr rtl="0"/>
          <a:r>
            <a:rPr lang="en-GB" b="0" dirty="0">
              <a:latin typeface="Sitka Heading"/>
            </a:rPr>
            <a:t>Maslow's motivational theory</a:t>
          </a:r>
          <a:r>
            <a:rPr lang="en-GB" b="0" dirty="0">
              <a:latin typeface="Sitka Heading"/>
              <a:ea typeface="Calibri"/>
              <a:cs typeface="Calibri"/>
            </a:rPr>
            <a:t>..........................................................................................................................Slide 9</a:t>
          </a:r>
        </a:p>
      </dgm:t>
    </dgm:pt>
    <dgm:pt modelId="{25311082-A5D1-4EFB-8A92-3FFA5542CAAA}" type="parTrans" cxnId="{C7680BB5-56C7-4382-809A-E46480668948}">
      <dgm:prSet/>
      <dgm:spPr/>
      <dgm:t>
        <a:bodyPr/>
        <a:lstStyle/>
        <a:p>
          <a:endParaRPr lang="en-US"/>
        </a:p>
      </dgm:t>
    </dgm:pt>
    <dgm:pt modelId="{B3057831-2A36-479D-9522-ED78819CB041}" type="sibTrans" cxnId="{C7680BB5-56C7-4382-809A-E46480668948}">
      <dgm:prSet/>
      <dgm:spPr/>
      <dgm:t>
        <a:bodyPr/>
        <a:lstStyle/>
        <a:p>
          <a:endParaRPr lang="en-US"/>
        </a:p>
      </dgm:t>
    </dgm:pt>
    <dgm:pt modelId="{6BBE6B73-E190-481C-999F-510D297A36E2}">
      <dgm:prSet/>
      <dgm:spPr/>
      <dgm:t>
        <a:bodyPr/>
        <a:lstStyle/>
        <a:p>
          <a:pPr rtl="0"/>
          <a:r>
            <a:rPr lang="en-GB" b="0" dirty="0">
              <a:latin typeface="Sitka Heading"/>
            </a:rPr>
            <a:t>Vrooms expectancy theory</a:t>
          </a:r>
          <a:r>
            <a:rPr lang="en-GB" b="0" dirty="0">
              <a:latin typeface="Sitka Heading"/>
              <a:ea typeface="Calibri"/>
              <a:cs typeface="Calibri"/>
            </a:rPr>
            <a:t>...............................................................................................................................Slide 10</a:t>
          </a:r>
          <a:endParaRPr lang="en-US" b="0" dirty="0">
            <a:latin typeface="Sitka Heading"/>
          </a:endParaRPr>
        </a:p>
      </dgm:t>
    </dgm:pt>
    <dgm:pt modelId="{099B3F13-3012-47A4-9357-6F4EABCB2585}" type="parTrans" cxnId="{81022980-E860-444D-A030-B46BD91B82B3}">
      <dgm:prSet/>
      <dgm:spPr/>
      <dgm:t>
        <a:bodyPr/>
        <a:lstStyle/>
        <a:p>
          <a:endParaRPr lang="en-US"/>
        </a:p>
      </dgm:t>
    </dgm:pt>
    <dgm:pt modelId="{DD9AF53E-5847-4A92-92F5-422945FEE85B}" type="sibTrans" cxnId="{81022980-E860-444D-A030-B46BD91B82B3}">
      <dgm:prSet/>
      <dgm:spPr/>
      <dgm:t>
        <a:bodyPr/>
        <a:lstStyle/>
        <a:p>
          <a:endParaRPr lang="en-US"/>
        </a:p>
      </dgm:t>
    </dgm:pt>
    <dgm:pt modelId="{2A19AF08-7360-4277-A7E2-D4D8893DCD25}">
      <dgm:prSet/>
      <dgm:spPr/>
      <dgm:t>
        <a:bodyPr/>
        <a:lstStyle/>
        <a:p>
          <a:pPr rtl="0"/>
          <a:r>
            <a:rPr lang="en-GB" b="0" dirty="0">
              <a:latin typeface="Sitka Heading"/>
            </a:rPr>
            <a:t>Conclusion</a:t>
          </a:r>
          <a:r>
            <a:rPr lang="en-GB" b="0" dirty="0">
              <a:latin typeface="Sitka Heading"/>
              <a:ea typeface="Calibri"/>
              <a:cs typeface="Calibri"/>
            </a:rPr>
            <a:t>........................................................................................................................................................</a:t>
          </a:r>
          <a:r>
            <a:rPr lang="en-GB" b="0" dirty="0">
              <a:latin typeface="Sitka Heading"/>
              <a:ea typeface="Calibri Light"/>
              <a:cs typeface="Calibri Light"/>
            </a:rPr>
            <a:t>Slide 11</a:t>
          </a:r>
          <a:endParaRPr lang="en-US" b="0" dirty="0">
            <a:latin typeface="Sitka Heading"/>
            <a:ea typeface="Calibri Light"/>
            <a:cs typeface="Calibri Light"/>
          </a:endParaRPr>
        </a:p>
      </dgm:t>
    </dgm:pt>
    <dgm:pt modelId="{382C1D55-176F-4E21-A7A0-C60A44663556}" type="parTrans" cxnId="{385824EA-E7AA-4536-9F03-EDF0470BED43}">
      <dgm:prSet/>
      <dgm:spPr/>
      <dgm:t>
        <a:bodyPr/>
        <a:lstStyle/>
        <a:p>
          <a:endParaRPr lang="en-US"/>
        </a:p>
      </dgm:t>
    </dgm:pt>
    <dgm:pt modelId="{473AABF8-6BC5-486F-BD14-580B22802EEB}" type="sibTrans" cxnId="{385824EA-E7AA-4536-9F03-EDF0470BED43}">
      <dgm:prSet/>
      <dgm:spPr/>
      <dgm:t>
        <a:bodyPr/>
        <a:lstStyle/>
        <a:p>
          <a:endParaRPr lang="en-US"/>
        </a:p>
      </dgm:t>
    </dgm:pt>
    <dgm:pt modelId="{8FB211CB-59C8-420C-A4AF-2B7310613E5F}">
      <dgm:prSet phldr="0"/>
      <dgm:spPr/>
      <dgm:t>
        <a:bodyPr/>
        <a:lstStyle/>
        <a:p>
          <a:pPr rtl="0"/>
          <a:r>
            <a:rPr lang="en-GB" b="0" dirty="0">
              <a:latin typeface="Sitka Heading"/>
              <a:ea typeface="Calibri Light"/>
              <a:cs typeface="Calibri Light"/>
            </a:rPr>
            <a:t>Intrinsic</a:t>
          </a:r>
          <a:r>
            <a:rPr lang="en-GB" b="0" dirty="0">
              <a:latin typeface="Sitka Heading"/>
            </a:rPr>
            <a:t> &amp; Extrinsic Motivation</a:t>
          </a:r>
          <a:r>
            <a:rPr lang="en-GB" b="0" dirty="0">
              <a:latin typeface="Sitka Heading"/>
              <a:ea typeface="Calibri"/>
              <a:cs typeface="Calibri"/>
            </a:rPr>
            <a:t>.......................................................................................................................Slide 6</a:t>
          </a:r>
        </a:p>
      </dgm:t>
    </dgm:pt>
    <dgm:pt modelId="{C9F9E414-2C4B-4F61-852B-A1241820759E}" type="parTrans" cxnId="{C554619B-B8CC-4500-98FE-B75BEDC70777}">
      <dgm:prSet/>
      <dgm:spPr/>
    </dgm:pt>
    <dgm:pt modelId="{24A53F48-9669-411A-93A7-D4F7C5AB4563}" type="sibTrans" cxnId="{C554619B-B8CC-4500-98FE-B75BEDC70777}">
      <dgm:prSet/>
      <dgm:spPr/>
    </dgm:pt>
    <dgm:pt modelId="{B6E8C0B8-14C5-462A-B7E1-316C8A269C4E}">
      <dgm:prSet phldr="0"/>
      <dgm:spPr/>
      <dgm:t>
        <a:bodyPr/>
        <a:lstStyle/>
        <a:p>
          <a:pPr rtl="0"/>
          <a:r>
            <a:rPr lang="en-GB" b="0" dirty="0">
              <a:latin typeface="Sitka Heading"/>
              <a:ea typeface="Calibri Light"/>
              <a:cs typeface="Calibri Light"/>
            </a:rPr>
            <a:t>References</a:t>
          </a:r>
          <a:r>
            <a:rPr lang="en-GB" b="0" dirty="0">
              <a:latin typeface="Sitka Heading"/>
              <a:ea typeface="Calibri"/>
              <a:cs typeface="Calibri"/>
            </a:rPr>
            <a:t>.........................................................................................................................................................Slide 12</a:t>
          </a:r>
          <a:endParaRPr lang="en-US" b="0" dirty="0">
            <a:latin typeface="Sitka Heading"/>
          </a:endParaRPr>
        </a:p>
      </dgm:t>
    </dgm:pt>
    <dgm:pt modelId="{7A9B8593-9379-4C40-9B19-B7A8CAD1833A}" type="parTrans" cxnId="{5095168C-5BBD-4D34-B892-19881333ECDC}">
      <dgm:prSet/>
      <dgm:spPr/>
    </dgm:pt>
    <dgm:pt modelId="{4152930D-BBD4-47B8-ADD2-E28AC272F08E}" type="sibTrans" cxnId="{5095168C-5BBD-4D34-B892-19881333ECDC}">
      <dgm:prSet/>
      <dgm:spPr/>
    </dgm:pt>
    <dgm:pt modelId="{13EFF70E-2799-4D6B-AB96-2E436D168F97}">
      <dgm:prSet phldr="0"/>
      <dgm:spPr/>
      <dgm:t>
        <a:bodyPr/>
        <a:lstStyle/>
        <a:p>
          <a:pPr rtl="0"/>
          <a:r>
            <a:rPr lang="en-GB" b="0" dirty="0">
              <a:latin typeface="Sitka Heading"/>
              <a:ea typeface="Calibri"/>
              <a:cs typeface="Calibri"/>
            </a:rPr>
            <a:t>Motivational Theories</a:t>
          </a:r>
          <a:r>
            <a:rPr lang="en-GB" b="0" dirty="0">
              <a:latin typeface="Calibri"/>
              <a:ea typeface="Calibri"/>
              <a:cs typeface="Calibri"/>
            </a:rPr>
            <a:t>.....................................................................................................................................Slide 8 </a:t>
          </a:r>
        </a:p>
      </dgm:t>
    </dgm:pt>
    <dgm:pt modelId="{BF39209F-EED4-4CD1-BA48-D604638FEA2A}" type="parTrans" cxnId="{F1B7BD4C-6057-478D-99C7-EF001E6FD508}">
      <dgm:prSet/>
      <dgm:spPr/>
    </dgm:pt>
    <dgm:pt modelId="{D61B52EF-58AB-423B-B5E4-7B75E6F6BB63}" type="sibTrans" cxnId="{F1B7BD4C-6057-478D-99C7-EF001E6FD508}">
      <dgm:prSet/>
      <dgm:spPr/>
    </dgm:pt>
    <dgm:pt modelId="{7ADF71B4-5070-4F9D-9A54-A447E64417B5}">
      <dgm:prSet phldr="0"/>
      <dgm:spPr/>
      <dgm:t>
        <a:bodyPr/>
        <a:lstStyle/>
        <a:p>
          <a:pPr rtl="0"/>
          <a:r>
            <a:rPr lang="en-GB" b="0" dirty="0">
              <a:solidFill>
                <a:srgbClr val="000000"/>
              </a:solidFill>
              <a:latin typeface="Calibri"/>
              <a:ea typeface="Calibri Light"/>
              <a:cs typeface="Calibri"/>
            </a:rPr>
            <a:t>What is motivation</a:t>
          </a:r>
          <a:r>
            <a:rPr lang="en-GB" b="0" dirty="0">
              <a:latin typeface="Sitka Heading"/>
              <a:ea typeface="Calibri Light"/>
              <a:cs typeface="Calibri"/>
            </a:rPr>
            <a:t>?..........................................................................................................................................</a:t>
          </a:r>
          <a:r>
            <a:rPr lang="en-GB" b="0" dirty="0">
              <a:latin typeface="Sitka Heading"/>
              <a:ea typeface="Calibri Light"/>
              <a:cs typeface="Calibri Light"/>
            </a:rPr>
            <a:t>Slide 5</a:t>
          </a:r>
          <a:endParaRPr lang="en-GB" dirty="0"/>
        </a:p>
      </dgm:t>
    </dgm:pt>
    <dgm:pt modelId="{9207965A-57D4-4DEB-95BE-48A0911CF19B}" type="parTrans" cxnId="{362DA7D3-6739-4795-B5CC-102F577A6C50}">
      <dgm:prSet/>
      <dgm:spPr/>
    </dgm:pt>
    <dgm:pt modelId="{4A3B81AF-B176-411E-A399-256DEC163265}" type="sibTrans" cxnId="{362DA7D3-6739-4795-B5CC-102F577A6C50}">
      <dgm:prSet/>
      <dgm:spPr/>
    </dgm:pt>
    <dgm:pt modelId="{2ABAE510-746A-40F4-9288-1D6BAC243518}" type="pres">
      <dgm:prSet presAssocID="{E4766B39-CAB7-4492-BF77-304EBC726967}" presName="vert0" presStyleCnt="0">
        <dgm:presLayoutVars>
          <dgm:dir/>
          <dgm:animOne val="branch"/>
          <dgm:animLvl val="lvl"/>
        </dgm:presLayoutVars>
      </dgm:prSet>
      <dgm:spPr/>
    </dgm:pt>
    <dgm:pt modelId="{9A865BFE-6961-4855-89E7-849E4C218F81}" type="pres">
      <dgm:prSet presAssocID="{81CE605A-694A-4F52-917F-A1EE698D91B0}" presName="thickLine" presStyleLbl="alignNode1" presStyleIdx="0" presStyleCnt="10"/>
      <dgm:spPr/>
    </dgm:pt>
    <dgm:pt modelId="{FCD88B45-91FB-4AAE-A8AE-07A07E923C76}" type="pres">
      <dgm:prSet presAssocID="{81CE605A-694A-4F52-917F-A1EE698D91B0}" presName="horz1" presStyleCnt="0"/>
      <dgm:spPr/>
    </dgm:pt>
    <dgm:pt modelId="{90A6A3B4-4B30-46FA-AD30-063FDC6CD6F5}" type="pres">
      <dgm:prSet presAssocID="{81CE605A-694A-4F52-917F-A1EE698D91B0}" presName="tx1" presStyleLbl="revTx" presStyleIdx="0" presStyleCnt="10"/>
      <dgm:spPr/>
    </dgm:pt>
    <dgm:pt modelId="{78374010-180D-4B64-B16B-8EA4A3EC0744}" type="pres">
      <dgm:prSet presAssocID="{81CE605A-694A-4F52-917F-A1EE698D91B0}" presName="vert1" presStyleCnt="0"/>
      <dgm:spPr/>
    </dgm:pt>
    <dgm:pt modelId="{9DC708C3-1559-49B6-9BCF-A51475ADEEFB}" type="pres">
      <dgm:prSet presAssocID="{C81E9020-C594-43C5-B070-BE76E22464E8}" presName="thickLine" presStyleLbl="alignNode1" presStyleIdx="1" presStyleCnt="10"/>
      <dgm:spPr/>
    </dgm:pt>
    <dgm:pt modelId="{CE767F69-0E22-44D5-B0B3-0C449227B269}" type="pres">
      <dgm:prSet presAssocID="{C81E9020-C594-43C5-B070-BE76E22464E8}" presName="horz1" presStyleCnt="0"/>
      <dgm:spPr/>
    </dgm:pt>
    <dgm:pt modelId="{C38A9E44-3686-450E-97CC-3D7F4C6E4D2A}" type="pres">
      <dgm:prSet presAssocID="{C81E9020-C594-43C5-B070-BE76E22464E8}" presName="tx1" presStyleLbl="revTx" presStyleIdx="1" presStyleCnt="10"/>
      <dgm:spPr/>
    </dgm:pt>
    <dgm:pt modelId="{22A0F85D-4240-4BBE-81C0-E62C2E3CD529}" type="pres">
      <dgm:prSet presAssocID="{C81E9020-C594-43C5-B070-BE76E22464E8}" presName="vert1" presStyleCnt="0"/>
      <dgm:spPr/>
    </dgm:pt>
    <dgm:pt modelId="{97FC35AA-C51C-4528-ADB8-E8878E99FE19}" type="pres">
      <dgm:prSet presAssocID="{7ADF71B4-5070-4F9D-9A54-A447E64417B5}" presName="thickLine" presStyleLbl="alignNode1" presStyleIdx="2" presStyleCnt="10"/>
      <dgm:spPr/>
    </dgm:pt>
    <dgm:pt modelId="{114952B6-3231-4F7F-8BED-36CBB5CF97C2}" type="pres">
      <dgm:prSet presAssocID="{7ADF71B4-5070-4F9D-9A54-A447E64417B5}" presName="horz1" presStyleCnt="0"/>
      <dgm:spPr/>
    </dgm:pt>
    <dgm:pt modelId="{FB899860-B8A7-40D3-BA02-C993494D49CE}" type="pres">
      <dgm:prSet presAssocID="{7ADF71B4-5070-4F9D-9A54-A447E64417B5}" presName="tx1" presStyleLbl="revTx" presStyleIdx="2" presStyleCnt="10"/>
      <dgm:spPr/>
    </dgm:pt>
    <dgm:pt modelId="{A635E3BB-3D56-48C9-BA3A-4B3F2696ED53}" type="pres">
      <dgm:prSet presAssocID="{7ADF71B4-5070-4F9D-9A54-A447E64417B5}" presName="vert1" presStyleCnt="0"/>
      <dgm:spPr/>
    </dgm:pt>
    <dgm:pt modelId="{3F04462F-354B-4B93-B2CC-99D6278425EC}" type="pres">
      <dgm:prSet presAssocID="{8FB211CB-59C8-420C-A4AF-2B7310613E5F}" presName="thickLine" presStyleLbl="alignNode1" presStyleIdx="3" presStyleCnt="10"/>
      <dgm:spPr/>
    </dgm:pt>
    <dgm:pt modelId="{7DCEC510-12E5-4852-8403-ACEC6310DC34}" type="pres">
      <dgm:prSet presAssocID="{8FB211CB-59C8-420C-A4AF-2B7310613E5F}" presName="horz1" presStyleCnt="0"/>
      <dgm:spPr/>
    </dgm:pt>
    <dgm:pt modelId="{4A036B77-B160-404A-8D68-19FAA04AF8C6}" type="pres">
      <dgm:prSet presAssocID="{8FB211CB-59C8-420C-A4AF-2B7310613E5F}" presName="tx1" presStyleLbl="revTx" presStyleIdx="3" presStyleCnt="10"/>
      <dgm:spPr/>
    </dgm:pt>
    <dgm:pt modelId="{F8398166-E441-41F2-BD21-BE02569D9844}" type="pres">
      <dgm:prSet presAssocID="{8FB211CB-59C8-420C-A4AF-2B7310613E5F}" presName="vert1" presStyleCnt="0"/>
      <dgm:spPr/>
    </dgm:pt>
    <dgm:pt modelId="{52DBE561-246F-4506-B2C2-AA6DB4832B27}" type="pres">
      <dgm:prSet presAssocID="{7D1ADD87-B06B-4D06-804D-2F08A85DD243}" presName="thickLine" presStyleLbl="alignNode1" presStyleIdx="4" presStyleCnt="10"/>
      <dgm:spPr/>
    </dgm:pt>
    <dgm:pt modelId="{DD9CEFAC-0DDC-4B18-9181-EF3B4FC5DE32}" type="pres">
      <dgm:prSet presAssocID="{7D1ADD87-B06B-4D06-804D-2F08A85DD243}" presName="horz1" presStyleCnt="0"/>
      <dgm:spPr/>
    </dgm:pt>
    <dgm:pt modelId="{FCD8B381-82F6-4698-AD18-C1D8827AE83E}" type="pres">
      <dgm:prSet presAssocID="{7D1ADD87-B06B-4D06-804D-2F08A85DD243}" presName="tx1" presStyleLbl="revTx" presStyleIdx="4" presStyleCnt="10"/>
      <dgm:spPr/>
    </dgm:pt>
    <dgm:pt modelId="{800BFEB4-AC55-43A1-91F0-1002F242D458}" type="pres">
      <dgm:prSet presAssocID="{7D1ADD87-B06B-4D06-804D-2F08A85DD243}" presName="vert1" presStyleCnt="0"/>
      <dgm:spPr/>
    </dgm:pt>
    <dgm:pt modelId="{7D0AE71F-E35C-4E4B-852E-A67E9D04B2F5}" type="pres">
      <dgm:prSet presAssocID="{13EFF70E-2799-4D6B-AB96-2E436D168F97}" presName="thickLine" presStyleLbl="alignNode1" presStyleIdx="5" presStyleCnt="10"/>
      <dgm:spPr/>
    </dgm:pt>
    <dgm:pt modelId="{53242E92-9CDE-4D03-B0D9-4AF23D024562}" type="pres">
      <dgm:prSet presAssocID="{13EFF70E-2799-4D6B-AB96-2E436D168F97}" presName="horz1" presStyleCnt="0"/>
      <dgm:spPr/>
    </dgm:pt>
    <dgm:pt modelId="{69A527A6-1F64-4E42-A099-F04C668665EA}" type="pres">
      <dgm:prSet presAssocID="{13EFF70E-2799-4D6B-AB96-2E436D168F97}" presName="tx1" presStyleLbl="revTx" presStyleIdx="5" presStyleCnt="10"/>
      <dgm:spPr/>
    </dgm:pt>
    <dgm:pt modelId="{2DDB73C6-F9F7-4DAD-AA23-0136D8962086}" type="pres">
      <dgm:prSet presAssocID="{13EFF70E-2799-4D6B-AB96-2E436D168F97}" presName="vert1" presStyleCnt="0"/>
      <dgm:spPr/>
    </dgm:pt>
    <dgm:pt modelId="{DD6D6894-9F42-48B3-B149-4BF04F0A40BA}" type="pres">
      <dgm:prSet presAssocID="{AEE5FB00-4BEA-4A08-A0AC-85022B0D9198}" presName="thickLine" presStyleLbl="alignNode1" presStyleIdx="6" presStyleCnt="10"/>
      <dgm:spPr/>
    </dgm:pt>
    <dgm:pt modelId="{6711CD52-DF32-4C5E-A825-BF5DE96DBDC8}" type="pres">
      <dgm:prSet presAssocID="{AEE5FB00-4BEA-4A08-A0AC-85022B0D9198}" presName="horz1" presStyleCnt="0"/>
      <dgm:spPr/>
    </dgm:pt>
    <dgm:pt modelId="{198D7692-D768-4A70-8F1A-0B542926D470}" type="pres">
      <dgm:prSet presAssocID="{AEE5FB00-4BEA-4A08-A0AC-85022B0D9198}" presName="tx1" presStyleLbl="revTx" presStyleIdx="6" presStyleCnt="10"/>
      <dgm:spPr/>
    </dgm:pt>
    <dgm:pt modelId="{46C4EBA3-204B-46ED-A92B-DAC3AD2A7F9C}" type="pres">
      <dgm:prSet presAssocID="{AEE5FB00-4BEA-4A08-A0AC-85022B0D9198}" presName="vert1" presStyleCnt="0"/>
      <dgm:spPr/>
    </dgm:pt>
    <dgm:pt modelId="{F28820BC-A9A0-4D56-92F1-93878CEEB040}" type="pres">
      <dgm:prSet presAssocID="{6BBE6B73-E190-481C-999F-510D297A36E2}" presName="thickLine" presStyleLbl="alignNode1" presStyleIdx="7" presStyleCnt="10"/>
      <dgm:spPr/>
    </dgm:pt>
    <dgm:pt modelId="{11F9DDD5-B016-42AA-94A0-A4A0103C81A2}" type="pres">
      <dgm:prSet presAssocID="{6BBE6B73-E190-481C-999F-510D297A36E2}" presName="horz1" presStyleCnt="0"/>
      <dgm:spPr/>
    </dgm:pt>
    <dgm:pt modelId="{949CB5A7-DC7C-4937-B483-CC554EFEE373}" type="pres">
      <dgm:prSet presAssocID="{6BBE6B73-E190-481C-999F-510D297A36E2}" presName="tx1" presStyleLbl="revTx" presStyleIdx="7" presStyleCnt="10"/>
      <dgm:spPr/>
    </dgm:pt>
    <dgm:pt modelId="{7A65EA98-1AFA-488C-80EA-957A19A30302}" type="pres">
      <dgm:prSet presAssocID="{6BBE6B73-E190-481C-999F-510D297A36E2}" presName="vert1" presStyleCnt="0"/>
      <dgm:spPr/>
    </dgm:pt>
    <dgm:pt modelId="{1F422EB2-47C0-4DA9-A1B5-7B29C87475A9}" type="pres">
      <dgm:prSet presAssocID="{2A19AF08-7360-4277-A7E2-D4D8893DCD25}" presName="thickLine" presStyleLbl="alignNode1" presStyleIdx="8" presStyleCnt="10"/>
      <dgm:spPr/>
    </dgm:pt>
    <dgm:pt modelId="{F36785B1-0443-4B4B-9EB2-A9D46B8D8F06}" type="pres">
      <dgm:prSet presAssocID="{2A19AF08-7360-4277-A7E2-D4D8893DCD25}" presName="horz1" presStyleCnt="0"/>
      <dgm:spPr/>
    </dgm:pt>
    <dgm:pt modelId="{83C755E7-D1F9-4D1E-92AF-4A5CBB539963}" type="pres">
      <dgm:prSet presAssocID="{2A19AF08-7360-4277-A7E2-D4D8893DCD25}" presName="tx1" presStyleLbl="revTx" presStyleIdx="8" presStyleCnt="10"/>
      <dgm:spPr/>
    </dgm:pt>
    <dgm:pt modelId="{3480D6CB-18BB-4788-8D87-E60162DFB3F7}" type="pres">
      <dgm:prSet presAssocID="{2A19AF08-7360-4277-A7E2-D4D8893DCD25}" presName="vert1" presStyleCnt="0"/>
      <dgm:spPr/>
    </dgm:pt>
    <dgm:pt modelId="{ABD2CA4E-E8D4-4AF8-BC8D-F292C97E6FC5}" type="pres">
      <dgm:prSet presAssocID="{B6E8C0B8-14C5-462A-B7E1-316C8A269C4E}" presName="thickLine" presStyleLbl="alignNode1" presStyleIdx="9" presStyleCnt="10"/>
      <dgm:spPr/>
    </dgm:pt>
    <dgm:pt modelId="{568A4583-BFD3-4145-BCCE-3AC91A26EE0E}" type="pres">
      <dgm:prSet presAssocID="{B6E8C0B8-14C5-462A-B7E1-316C8A269C4E}" presName="horz1" presStyleCnt="0"/>
      <dgm:spPr/>
    </dgm:pt>
    <dgm:pt modelId="{7A852473-3DB2-46F4-BDF1-BE905BDA0AD1}" type="pres">
      <dgm:prSet presAssocID="{B6E8C0B8-14C5-462A-B7E1-316C8A269C4E}" presName="tx1" presStyleLbl="revTx" presStyleIdx="9" presStyleCnt="10"/>
      <dgm:spPr/>
    </dgm:pt>
    <dgm:pt modelId="{6D7FBB25-CFC2-4F56-A412-F9F07E8E1260}" type="pres">
      <dgm:prSet presAssocID="{B6E8C0B8-14C5-462A-B7E1-316C8A269C4E}" presName="vert1" presStyleCnt="0"/>
      <dgm:spPr/>
    </dgm:pt>
  </dgm:ptLst>
  <dgm:cxnLst>
    <dgm:cxn modelId="{5FCA7914-2D8F-477D-88D0-A3B068EC90A2}" srcId="{E4766B39-CAB7-4492-BF77-304EBC726967}" destId="{7D1ADD87-B06B-4D06-804D-2F08A85DD243}" srcOrd="4" destOrd="0" parTransId="{3D6A054D-737F-4A9A-BF1C-1935A8E86E48}" sibTransId="{7D2C83F5-7302-464D-832C-DBA430F246E4}"/>
    <dgm:cxn modelId="{8DA83425-2A38-4D1A-B055-75F6752B7804}" type="presOf" srcId="{B6E8C0B8-14C5-462A-B7E1-316C8A269C4E}" destId="{7A852473-3DB2-46F4-BDF1-BE905BDA0AD1}" srcOrd="0" destOrd="0" presId="urn:microsoft.com/office/officeart/2008/layout/LinedList"/>
    <dgm:cxn modelId="{0822433B-BD56-4BAA-A706-E7A6B639CC98}" type="presOf" srcId="{2A19AF08-7360-4277-A7E2-D4D8893DCD25}" destId="{83C755E7-D1F9-4D1E-92AF-4A5CBB539963}" srcOrd="0" destOrd="0" presId="urn:microsoft.com/office/officeart/2008/layout/LinedList"/>
    <dgm:cxn modelId="{F1B7BD4C-6057-478D-99C7-EF001E6FD508}" srcId="{E4766B39-CAB7-4492-BF77-304EBC726967}" destId="{13EFF70E-2799-4D6B-AB96-2E436D168F97}" srcOrd="5" destOrd="0" parTransId="{BF39209F-EED4-4CD1-BA48-D604638FEA2A}" sibTransId="{D61B52EF-58AB-423B-B5E4-7B75E6F6BB63}"/>
    <dgm:cxn modelId="{A28B506F-8F8D-4749-B87E-CF2162316929}" type="presOf" srcId="{7D1ADD87-B06B-4D06-804D-2F08A85DD243}" destId="{FCD8B381-82F6-4698-AD18-C1D8827AE83E}" srcOrd="0" destOrd="0" presId="urn:microsoft.com/office/officeart/2008/layout/LinedList"/>
    <dgm:cxn modelId="{81022980-E860-444D-A030-B46BD91B82B3}" srcId="{E4766B39-CAB7-4492-BF77-304EBC726967}" destId="{6BBE6B73-E190-481C-999F-510D297A36E2}" srcOrd="7" destOrd="0" parTransId="{099B3F13-3012-47A4-9357-6F4EABCB2585}" sibTransId="{DD9AF53E-5847-4A92-92F5-422945FEE85B}"/>
    <dgm:cxn modelId="{D6A3CE85-4938-4023-8E8E-20FE6BE1DAF5}" type="presOf" srcId="{E4766B39-CAB7-4492-BF77-304EBC726967}" destId="{2ABAE510-746A-40F4-9288-1D6BAC243518}" srcOrd="0" destOrd="0" presId="urn:microsoft.com/office/officeart/2008/layout/LinedList"/>
    <dgm:cxn modelId="{5095168C-5BBD-4D34-B892-19881333ECDC}" srcId="{E4766B39-CAB7-4492-BF77-304EBC726967}" destId="{B6E8C0B8-14C5-462A-B7E1-316C8A269C4E}" srcOrd="9" destOrd="0" parTransId="{7A9B8593-9379-4C40-9B19-B7A8CAD1833A}" sibTransId="{4152930D-BBD4-47B8-ADD2-E28AC272F08E}"/>
    <dgm:cxn modelId="{C554619B-B8CC-4500-98FE-B75BEDC70777}" srcId="{E4766B39-CAB7-4492-BF77-304EBC726967}" destId="{8FB211CB-59C8-420C-A4AF-2B7310613E5F}" srcOrd="3" destOrd="0" parTransId="{C9F9E414-2C4B-4F61-852B-A1241820759E}" sibTransId="{24A53F48-9669-411A-93A7-D4F7C5AB4563}"/>
    <dgm:cxn modelId="{D9C8669C-CEEC-45D1-8EED-DE9B5081C9FD}" type="presOf" srcId="{C81E9020-C594-43C5-B070-BE76E22464E8}" destId="{C38A9E44-3686-450E-97CC-3D7F4C6E4D2A}" srcOrd="0" destOrd="0" presId="urn:microsoft.com/office/officeart/2008/layout/LinedList"/>
    <dgm:cxn modelId="{C7680BB5-56C7-4382-809A-E46480668948}" srcId="{E4766B39-CAB7-4492-BF77-304EBC726967}" destId="{AEE5FB00-4BEA-4A08-A0AC-85022B0D9198}" srcOrd="6" destOrd="0" parTransId="{25311082-A5D1-4EFB-8A92-3FFA5542CAAA}" sibTransId="{B3057831-2A36-479D-9522-ED78819CB041}"/>
    <dgm:cxn modelId="{900D87B7-1A37-495A-A353-99E2591180E4}" type="presOf" srcId="{AEE5FB00-4BEA-4A08-A0AC-85022B0D9198}" destId="{198D7692-D768-4A70-8F1A-0B542926D470}" srcOrd="0" destOrd="0" presId="urn:microsoft.com/office/officeart/2008/layout/LinedList"/>
    <dgm:cxn modelId="{13DEBDBE-5CB1-4A2C-8E2F-4A9431A3C591}" type="presOf" srcId="{7ADF71B4-5070-4F9D-9A54-A447E64417B5}" destId="{FB899860-B8A7-40D3-BA02-C993494D49CE}" srcOrd="0" destOrd="0" presId="urn:microsoft.com/office/officeart/2008/layout/LinedList"/>
    <dgm:cxn modelId="{03ADEEC2-634C-4716-AF0C-066A6AB123E3}" srcId="{E4766B39-CAB7-4492-BF77-304EBC726967}" destId="{81CE605A-694A-4F52-917F-A1EE698D91B0}" srcOrd="0" destOrd="0" parTransId="{BD2A24B0-BE59-410F-B5A1-94D22753A122}" sibTransId="{70DB1EAE-1A53-4DCC-A829-3FE2D3D5509F}"/>
    <dgm:cxn modelId="{25667CC3-A780-469E-BB4A-EB441AFF5AD8}" type="presOf" srcId="{6BBE6B73-E190-481C-999F-510D297A36E2}" destId="{949CB5A7-DC7C-4937-B483-CC554EFEE373}" srcOrd="0" destOrd="0" presId="urn:microsoft.com/office/officeart/2008/layout/LinedList"/>
    <dgm:cxn modelId="{362DA7D3-6739-4795-B5CC-102F577A6C50}" srcId="{E4766B39-CAB7-4492-BF77-304EBC726967}" destId="{7ADF71B4-5070-4F9D-9A54-A447E64417B5}" srcOrd="2" destOrd="0" parTransId="{9207965A-57D4-4DEB-95BE-48A0911CF19B}" sibTransId="{4A3B81AF-B176-411E-A399-256DEC163265}"/>
    <dgm:cxn modelId="{ADCFD0D5-7175-4320-ACDE-FA30DE992B30}" type="presOf" srcId="{81CE605A-694A-4F52-917F-A1EE698D91B0}" destId="{90A6A3B4-4B30-46FA-AD30-063FDC6CD6F5}" srcOrd="0" destOrd="0" presId="urn:microsoft.com/office/officeart/2008/layout/LinedList"/>
    <dgm:cxn modelId="{4794C2D9-0774-4B21-A776-1C029D46AB8B}" type="presOf" srcId="{8FB211CB-59C8-420C-A4AF-2B7310613E5F}" destId="{4A036B77-B160-404A-8D68-19FAA04AF8C6}" srcOrd="0" destOrd="0" presId="urn:microsoft.com/office/officeart/2008/layout/LinedList"/>
    <dgm:cxn modelId="{2A5F75DD-7793-4EB2-8190-FE7D459DE0F3}" srcId="{E4766B39-CAB7-4492-BF77-304EBC726967}" destId="{C81E9020-C594-43C5-B070-BE76E22464E8}" srcOrd="1" destOrd="0" parTransId="{57259169-2693-4321-A6BB-A2C40535CD90}" sibTransId="{39015227-7923-4706-BB6E-F0E619A24FAF}"/>
    <dgm:cxn modelId="{385824EA-E7AA-4536-9F03-EDF0470BED43}" srcId="{E4766B39-CAB7-4492-BF77-304EBC726967}" destId="{2A19AF08-7360-4277-A7E2-D4D8893DCD25}" srcOrd="8" destOrd="0" parTransId="{382C1D55-176F-4E21-A7A0-C60A44663556}" sibTransId="{473AABF8-6BC5-486F-BD14-580B22802EEB}"/>
    <dgm:cxn modelId="{94B621F3-A660-45D2-9821-056776EA03D8}" type="presOf" srcId="{13EFF70E-2799-4D6B-AB96-2E436D168F97}" destId="{69A527A6-1F64-4E42-A099-F04C668665EA}" srcOrd="0" destOrd="0" presId="urn:microsoft.com/office/officeart/2008/layout/LinedList"/>
    <dgm:cxn modelId="{FA5F5376-5321-4ABB-AF19-0EB83BDFD036}" type="presParOf" srcId="{2ABAE510-746A-40F4-9288-1D6BAC243518}" destId="{9A865BFE-6961-4855-89E7-849E4C218F81}" srcOrd="0" destOrd="0" presId="urn:microsoft.com/office/officeart/2008/layout/LinedList"/>
    <dgm:cxn modelId="{93F5D69A-30B1-4733-ABF7-D07AE4C661A0}" type="presParOf" srcId="{2ABAE510-746A-40F4-9288-1D6BAC243518}" destId="{FCD88B45-91FB-4AAE-A8AE-07A07E923C76}" srcOrd="1" destOrd="0" presId="urn:microsoft.com/office/officeart/2008/layout/LinedList"/>
    <dgm:cxn modelId="{6E2ACAC2-0D92-4523-A919-92FF5AFDF98B}" type="presParOf" srcId="{FCD88B45-91FB-4AAE-A8AE-07A07E923C76}" destId="{90A6A3B4-4B30-46FA-AD30-063FDC6CD6F5}" srcOrd="0" destOrd="0" presId="urn:microsoft.com/office/officeart/2008/layout/LinedList"/>
    <dgm:cxn modelId="{48DF24CC-F579-417F-AD9A-AFF2B328ACB2}" type="presParOf" srcId="{FCD88B45-91FB-4AAE-A8AE-07A07E923C76}" destId="{78374010-180D-4B64-B16B-8EA4A3EC0744}" srcOrd="1" destOrd="0" presId="urn:microsoft.com/office/officeart/2008/layout/LinedList"/>
    <dgm:cxn modelId="{4FB13D08-903F-4B72-92BB-B58C2FE55B88}" type="presParOf" srcId="{2ABAE510-746A-40F4-9288-1D6BAC243518}" destId="{9DC708C3-1559-49B6-9BCF-A51475ADEEFB}" srcOrd="2" destOrd="0" presId="urn:microsoft.com/office/officeart/2008/layout/LinedList"/>
    <dgm:cxn modelId="{80AC7371-1380-4DB0-ABF4-08C09E391020}" type="presParOf" srcId="{2ABAE510-746A-40F4-9288-1D6BAC243518}" destId="{CE767F69-0E22-44D5-B0B3-0C449227B269}" srcOrd="3" destOrd="0" presId="urn:microsoft.com/office/officeart/2008/layout/LinedList"/>
    <dgm:cxn modelId="{81CCA00E-E7AB-4973-9F06-650E016CAD7D}" type="presParOf" srcId="{CE767F69-0E22-44D5-B0B3-0C449227B269}" destId="{C38A9E44-3686-450E-97CC-3D7F4C6E4D2A}" srcOrd="0" destOrd="0" presId="urn:microsoft.com/office/officeart/2008/layout/LinedList"/>
    <dgm:cxn modelId="{146CA60E-FEFF-409B-9985-2A4C33049B81}" type="presParOf" srcId="{CE767F69-0E22-44D5-B0B3-0C449227B269}" destId="{22A0F85D-4240-4BBE-81C0-E62C2E3CD529}" srcOrd="1" destOrd="0" presId="urn:microsoft.com/office/officeart/2008/layout/LinedList"/>
    <dgm:cxn modelId="{241511B2-F1C1-4D6E-AADD-23E2D747789B}" type="presParOf" srcId="{2ABAE510-746A-40F4-9288-1D6BAC243518}" destId="{97FC35AA-C51C-4528-ADB8-E8878E99FE19}" srcOrd="4" destOrd="0" presId="urn:microsoft.com/office/officeart/2008/layout/LinedList"/>
    <dgm:cxn modelId="{5D9F80F2-CBB1-4F57-B417-E71EC8B1E739}" type="presParOf" srcId="{2ABAE510-746A-40F4-9288-1D6BAC243518}" destId="{114952B6-3231-4F7F-8BED-36CBB5CF97C2}" srcOrd="5" destOrd="0" presId="urn:microsoft.com/office/officeart/2008/layout/LinedList"/>
    <dgm:cxn modelId="{F60BB09D-3828-4D75-A1D7-24340302D364}" type="presParOf" srcId="{114952B6-3231-4F7F-8BED-36CBB5CF97C2}" destId="{FB899860-B8A7-40D3-BA02-C993494D49CE}" srcOrd="0" destOrd="0" presId="urn:microsoft.com/office/officeart/2008/layout/LinedList"/>
    <dgm:cxn modelId="{8B707D19-D7E1-4E60-8F6B-94C5D9E33599}" type="presParOf" srcId="{114952B6-3231-4F7F-8BED-36CBB5CF97C2}" destId="{A635E3BB-3D56-48C9-BA3A-4B3F2696ED53}" srcOrd="1" destOrd="0" presId="urn:microsoft.com/office/officeart/2008/layout/LinedList"/>
    <dgm:cxn modelId="{DCC65903-11A4-40E3-9264-804F1A43BE69}" type="presParOf" srcId="{2ABAE510-746A-40F4-9288-1D6BAC243518}" destId="{3F04462F-354B-4B93-B2CC-99D6278425EC}" srcOrd="6" destOrd="0" presId="urn:microsoft.com/office/officeart/2008/layout/LinedList"/>
    <dgm:cxn modelId="{D70F6F47-70F3-4836-98F0-218A41B03E7F}" type="presParOf" srcId="{2ABAE510-746A-40F4-9288-1D6BAC243518}" destId="{7DCEC510-12E5-4852-8403-ACEC6310DC34}" srcOrd="7" destOrd="0" presId="urn:microsoft.com/office/officeart/2008/layout/LinedList"/>
    <dgm:cxn modelId="{76342714-9F95-4E31-8310-34F3102BF36A}" type="presParOf" srcId="{7DCEC510-12E5-4852-8403-ACEC6310DC34}" destId="{4A036B77-B160-404A-8D68-19FAA04AF8C6}" srcOrd="0" destOrd="0" presId="urn:microsoft.com/office/officeart/2008/layout/LinedList"/>
    <dgm:cxn modelId="{BBCC99DA-72E4-44EA-82CE-9B3C3642AE7D}" type="presParOf" srcId="{7DCEC510-12E5-4852-8403-ACEC6310DC34}" destId="{F8398166-E441-41F2-BD21-BE02569D9844}" srcOrd="1" destOrd="0" presId="urn:microsoft.com/office/officeart/2008/layout/LinedList"/>
    <dgm:cxn modelId="{DB7371D8-122F-4EE2-8178-BE1E8634E399}" type="presParOf" srcId="{2ABAE510-746A-40F4-9288-1D6BAC243518}" destId="{52DBE561-246F-4506-B2C2-AA6DB4832B27}" srcOrd="8" destOrd="0" presId="urn:microsoft.com/office/officeart/2008/layout/LinedList"/>
    <dgm:cxn modelId="{89387BE3-9746-4EAE-944E-A3DFA4738A6A}" type="presParOf" srcId="{2ABAE510-746A-40F4-9288-1D6BAC243518}" destId="{DD9CEFAC-0DDC-4B18-9181-EF3B4FC5DE32}" srcOrd="9" destOrd="0" presId="urn:microsoft.com/office/officeart/2008/layout/LinedList"/>
    <dgm:cxn modelId="{ED790EAB-CA35-4552-8219-DE93A38043E0}" type="presParOf" srcId="{DD9CEFAC-0DDC-4B18-9181-EF3B4FC5DE32}" destId="{FCD8B381-82F6-4698-AD18-C1D8827AE83E}" srcOrd="0" destOrd="0" presId="urn:microsoft.com/office/officeart/2008/layout/LinedList"/>
    <dgm:cxn modelId="{1401C6A6-816A-477D-BE15-920F0BA3AA64}" type="presParOf" srcId="{DD9CEFAC-0DDC-4B18-9181-EF3B4FC5DE32}" destId="{800BFEB4-AC55-43A1-91F0-1002F242D458}" srcOrd="1" destOrd="0" presId="urn:microsoft.com/office/officeart/2008/layout/LinedList"/>
    <dgm:cxn modelId="{D3CBF3B8-D5B5-4FC9-9D36-01DB34090CEF}" type="presParOf" srcId="{2ABAE510-746A-40F4-9288-1D6BAC243518}" destId="{7D0AE71F-E35C-4E4B-852E-A67E9D04B2F5}" srcOrd="10" destOrd="0" presId="urn:microsoft.com/office/officeart/2008/layout/LinedList"/>
    <dgm:cxn modelId="{8714D2D8-9CBF-479B-A77B-8317667E88FD}" type="presParOf" srcId="{2ABAE510-746A-40F4-9288-1D6BAC243518}" destId="{53242E92-9CDE-4D03-B0D9-4AF23D024562}" srcOrd="11" destOrd="0" presId="urn:microsoft.com/office/officeart/2008/layout/LinedList"/>
    <dgm:cxn modelId="{4605130C-BBB2-482D-B831-633C64112F1B}" type="presParOf" srcId="{53242E92-9CDE-4D03-B0D9-4AF23D024562}" destId="{69A527A6-1F64-4E42-A099-F04C668665EA}" srcOrd="0" destOrd="0" presId="urn:microsoft.com/office/officeart/2008/layout/LinedList"/>
    <dgm:cxn modelId="{C170A18D-9E1B-43A3-BEE0-45E79BFA61F2}" type="presParOf" srcId="{53242E92-9CDE-4D03-B0D9-4AF23D024562}" destId="{2DDB73C6-F9F7-4DAD-AA23-0136D8962086}" srcOrd="1" destOrd="0" presId="urn:microsoft.com/office/officeart/2008/layout/LinedList"/>
    <dgm:cxn modelId="{A6D556F0-B733-4950-BAAC-27568CBCBE5F}" type="presParOf" srcId="{2ABAE510-746A-40F4-9288-1D6BAC243518}" destId="{DD6D6894-9F42-48B3-B149-4BF04F0A40BA}" srcOrd="12" destOrd="0" presId="urn:microsoft.com/office/officeart/2008/layout/LinedList"/>
    <dgm:cxn modelId="{31EE09D8-EEFC-42D3-9CEE-73F2D12702CD}" type="presParOf" srcId="{2ABAE510-746A-40F4-9288-1D6BAC243518}" destId="{6711CD52-DF32-4C5E-A825-BF5DE96DBDC8}" srcOrd="13" destOrd="0" presId="urn:microsoft.com/office/officeart/2008/layout/LinedList"/>
    <dgm:cxn modelId="{8B4AA214-EF7B-4E88-96B0-D6935C8DBE09}" type="presParOf" srcId="{6711CD52-DF32-4C5E-A825-BF5DE96DBDC8}" destId="{198D7692-D768-4A70-8F1A-0B542926D470}" srcOrd="0" destOrd="0" presId="urn:microsoft.com/office/officeart/2008/layout/LinedList"/>
    <dgm:cxn modelId="{79EA7CA7-1DCA-42B6-8853-479C8C71C568}" type="presParOf" srcId="{6711CD52-DF32-4C5E-A825-BF5DE96DBDC8}" destId="{46C4EBA3-204B-46ED-A92B-DAC3AD2A7F9C}" srcOrd="1" destOrd="0" presId="urn:microsoft.com/office/officeart/2008/layout/LinedList"/>
    <dgm:cxn modelId="{286714C5-9B69-4829-B337-43FDBB5D82C7}" type="presParOf" srcId="{2ABAE510-746A-40F4-9288-1D6BAC243518}" destId="{F28820BC-A9A0-4D56-92F1-93878CEEB040}" srcOrd="14" destOrd="0" presId="urn:microsoft.com/office/officeart/2008/layout/LinedList"/>
    <dgm:cxn modelId="{7BC4EDE9-7DD5-462B-B5F0-E83F7F9F7477}" type="presParOf" srcId="{2ABAE510-746A-40F4-9288-1D6BAC243518}" destId="{11F9DDD5-B016-42AA-94A0-A4A0103C81A2}" srcOrd="15" destOrd="0" presId="urn:microsoft.com/office/officeart/2008/layout/LinedList"/>
    <dgm:cxn modelId="{F7B0C67D-5A27-404F-B92D-CE2D1F04D4C2}" type="presParOf" srcId="{11F9DDD5-B016-42AA-94A0-A4A0103C81A2}" destId="{949CB5A7-DC7C-4937-B483-CC554EFEE373}" srcOrd="0" destOrd="0" presId="urn:microsoft.com/office/officeart/2008/layout/LinedList"/>
    <dgm:cxn modelId="{67A35DA3-7624-4EA6-8E68-FD8C75F47BE2}" type="presParOf" srcId="{11F9DDD5-B016-42AA-94A0-A4A0103C81A2}" destId="{7A65EA98-1AFA-488C-80EA-957A19A30302}" srcOrd="1" destOrd="0" presId="urn:microsoft.com/office/officeart/2008/layout/LinedList"/>
    <dgm:cxn modelId="{85559803-A39B-4D1E-B9C2-6D48AB97F5ED}" type="presParOf" srcId="{2ABAE510-746A-40F4-9288-1D6BAC243518}" destId="{1F422EB2-47C0-4DA9-A1B5-7B29C87475A9}" srcOrd="16" destOrd="0" presId="urn:microsoft.com/office/officeart/2008/layout/LinedList"/>
    <dgm:cxn modelId="{FBD76DCE-D81C-42BF-A978-C83FE6B659DA}" type="presParOf" srcId="{2ABAE510-746A-40F4-9288-1D6BAC243518}" destId="{F36785B1-0443-4B4B-9EB2-A9D46B8D8F06}" srcOrd="17" destOrd="0" presId="urn:microsoft.com/office/officeart/2008/layout/LinedList"/>
    <dgm:cxn modelId="{6A67A5A8-FE42-414F-A1D1-EFA9B19E488A}" type="presParOf" srcId="{F36785B1-0443-4B4B-9EB2-A9D46B8D8F06}" destId="{83C755E7-D1F9-4D1E-92AF-4A5CBB539963}" srcOrd="0" destOrd="0" presId="urn:microsoft.com/office/officeart/2008/layout/LinedList"/>
    <dgm:cxn modelId="{127F05A4-EE17-4F9F-994F-28F21541B9C9}" type="presParOf" srcId="{F36785B1-0443-4B4B-9EB2-A9D46B8D8F06}" destId="{3480D6CB-18BB-4788-8D87-E60162DFB3F7}" srcOrd="1" destOrd="0" presId="urn:microsoft.com/office/officeart/2008/layout/LinedList"/>
    <dgm:cxn modelId="{DE951CFF-9411-40CB-BEA6-7088D7B6BFEA}" type="presParOf" srcId="{2ABAE510-746A-40F4-9288-1D6BAC243518}" destId="{ABD2CA4E-E8D4-4AF8-BC8D-F292C97E6FC5}" srcOrd="18" destOrd="0" presId="urn:microsoft.com/office/officeart/2008/layout/LinedList"/>
    <dgm:cxn modelId="{061D71A6-29C0-45DD-8516-F96067ED71EA}" type="presParOf" srcId="{2ABAE510-746A-40F4-9288-1D6BAC243518}" destId="{568A4583-BFD3-4145-BCCE-3AC91A26EE0E}" srcOrd="19" destOrd="0" presId="urn:microsoft.com/office/officeart/2008/layout/LinedList"/>
    <dgm:cxn modelId="{32F5667A-B798-4A10-B36F-FA94050D144C}" type="presParOf" srcId="{568A4583-BFD3-4145-BCCE-3AC91A26EE0E}" destId="{7A852473-3DB2-46F4-BDF1-BE905BDA0AD1}" srcOrd="0" destOrd="0" presId="urn:microsoft.com/office/officeart/2008/layout/LinedList"/>
    <dgm:cxn modelId="{0CA3B0D5-C044-4713-9B54-106EEECF57A7}" type="presParOf" srcId="{568A4583-BFD3-4145-BCCE-3AC91A26EE0E}" destId="{6D7FBB25-CFC2-4F56-A412-F9F07E8E126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5EF259-9A30-4CEA-B42C-EBCD7AB59D5B}" type="doc">
      <dgm:prSet loTypeId="urn:microsoft.com/office/officeart/2008/layout/LinedList" loCatId="list" qsTypeId="urn:microsoft.com/office/officeart/2005/8/quickstyle/simple5" qsCatId="simple" csTypeId="urn:microsoft.com/office/officeart/2005/8/colors/colorful5" csCatId="colorful" phldr="1"/>
      <dgm:spPr/>
      <dgm:t>
        <a:bodyPr/>
        <a:lstStyle/>
        <a:p>
          <a:endParaRPr lang="en-US"/>
        </a:p>
      </dgm:t>
    </dgm:pt>
    <dgm:pt modelId="{B05D1287-2DB7-4060-A4FE-8B135CF0DB68}">
      <dgm:prSet/>
      <dgm:spPr/>
      <dgm:t>
        <a:bodyPr/>
        <a:lstStyle/>
        <a:p>
          <a:pPr rtl="0">
            <a:lnSpc>
              <a:spcPct val="100000"/>
            </a:lnSpc>
          </a:pPr>
          <a:r>
            <a:rPr lang="en-US" dirty="0">
              <a:latin typeface="Arial"/>
              <a:cs typeface="Arial"/>
            </a:rPr>
            <a:t> 'Motivation is the force that energizes, directs and sustains behavior</a:t>
          </a:r>
          <a:r>
            <a:rPr lang="en-US" dirty="0">
              <a:latin typeface="Arial"/>
              <a:cs typeface="Calibri"/>
            </a:rPr>
            <a:t>.' According to Armstrong (2012 p.170)</a:t>
          </a:r>
        </a:p>
      </dgm:t>
    </dgm:pt>
    <dgm:pt modelId="{DD5CEA36-858B-43B2-8081-9005C4C8FB8A}" type="parTrans" cxnId="{288A9F4C-5996-470E-B560-6E7BE2F9F4C8}">
      <dgm:prSet/>
      <dgm:spPr/>
      <dgm:t>
        <a:bodyPr/>
        <a:lstStyle/>
        <a:p>
          <a:endParaRPr lang="en-US"/>
        </a:p>
      </dgm:t>
    </dgm:pt>
    <dgm:pt modelId="{F6CE369D-5A23-4A4D-BD53-EC6520A6B8E0}" type="sibTrans" cxnId="{288A9F4C-5996-470E-B560-6E7BE2F9F4C8}">
      <dgm:prSet/>
      <dgm:spPr/>
      <dgm:t>
        <a:bodyPr/>
        <a:lstStyle/>
        <a:p>
          <a:endParaRPr lang="en-US"/>
        </a:p>
      </dgm:t>
    </dgm:pt>
    <dgm:pt modelId="{4B68E5E8-AD29-4E66-A24D-EC9A757E64E3}">
      <dgm:prSet phldr="0"/>
      <dgm:spPr/>
      <dgm:t>
        <a:bodyPr/>
        <a:lstStyle/>
        <a:p>
          <a:r>
            <a:rPr lang="en-US" dirty="0">
              <a:solidFill>
                <a:srgbClr val="000000"/>
              </a:solidFill>
              <a:latin typeface="Arial"/>
              <a:cs typeface="Arial"/>
            </a:rPr>
            <a:t>Employee motivation is defined as the force that drives the direction, intensity, and persistence of employee behavior. Pinder (2008 cited in Van den Broeck, </a:t>
          </a:r>
          <a:r>
            <a:rPr lang="en-US" i="1" dirty="0">
              <a:solidFill>
                <a:srgbClr val="000000"/>
              </a:solidFill>
              <a:latin typeface="Arial"/>
              <a:cs typeface="Arial"/>
            </a:rPr>
            <a:t>et al.</a:t>
          </a:r>
          <a:r>
            <a:rPr lang="en-US" dirty="0">
              <a:solidFill>
                <a:srgbClr val="000000"/>
              </a:solidFill>
              <a:latin typeface="Arial"/>
              <a:cs typeface="Arial"/>
            </a:rPr>
            <a:t> 2021, p.241)</a:t>
          </a:r>
          <a:endParaRPr lang="en-GB" dirty="0"/>
        </a:p>
      </dgm:t>
    </dgm:pt>
    <dgm:pt modelId="{4304D2AC-793B-4A95-A5DA-8A5A395A5AB3}" type="parTrans" cxnId="{201DAA83-B671-4268-82BB-713B2A1FC1CC}">
      <dgm:prSet/>
      <dgm:spPr/>
    </dgm:pt>
    <dgm:pt modelId="{F87B809F-3171-4F27-94E1-92B7C4B62C44}" type="sibTrans" cxnId="{201DAA83-B671-4268-82BB-713B2A1FC1CC}">
      <dgm:prSet/>
      <dgm:spPr/>
    </dgm:pt>
    <dgm:pt modelId="{4425ED5E-FC1A-4928-89F6-A7BEDC2A1723}" type="pres">
      <dgm:prSet presAssocID="{755EF259-9A30-4CEA-B42C-EBCD7AB59D5B}" presName="vert0" presStyleCnt="0">
        <dgm:presLayoutVars>
          <dgm:dir/>
          <dgm:animOne val="branch"/>
          <dgm:animLvl val="lvl"/>
        </dgm:presLayoutVars>
      </dgm:prSet>
      <dgm:spPr/>
    </dgm:pt>
    <dgm:pt modelId="{92E6A7D5-0707-4AEF-BF21-54F5BEE229ED}" type="pres">
      <dgm:prSet presAssocID="{B05D1287-2DB7-4060-A4FE-8B135CF0DB68}" presName="thickLine" presStyleLbl="alignNode1" presStyleIdx="0" presStyleCnt="2"/>
      <dgm:spPr/>
    </dgm:pt>
    <dgm:pt modelId="{144C7E0C-9D95-4B2D-A735-A92C31710083}" type="pres">
      <dgm:prSet presAssocID="{B05D1287-2DB7-4060-A4FE-8B135CF0DB68}" presName="horz1" presStyleCnt="0"/>
      <dgm:spPr/>
    </dgm:pt>
    <dgm:pt modelId="{D8EFEFA0-9E52-43D4-BCEC-1974BDD79453}" type="pres">
      <dgm:prSet presAssocID="{B05D1287-2DB7-4060-A4FE-8B135CF0DB68}" presName="tx1" presStyleLbl="revTx" presStyleIdx="0" presStyleCnt="2"/>
      <dgm:spPr/>
    </dgm:pt>
    <dgm:pt modelId="{2B0CD44E-F10B-456F-A953-6ABBB21DFABF}" type="pres">
      <dgm:prSet presAssocID="{B05D1287-2DB7-4060-A4FE-8B135CF0DB68}" presName="vert1" presStyleCnt="0"/>
      <dgm:spPr/>
    </dgm:pt>
    <dgm:pt modelId="{282B21D9-5BC6-4FBB-8CE8-0C47841F1A21}" type="pres">
      <dgm:prSet presAssocID="{4B68E5E8-AD29-4E66-A24D-EC9A757E64E3}" presName="thickLine" presStyleLbl="alignNode1" presStyleIdx="1" presStyleCnt="2"/>
      <dgm:spPr/>
    </dgm:pt>
    <dgm:pt modelId="{B813B235-4B12-4250-8222-7CEA768FE4C9}" type="pres">
      <dgm:prSet presAssocID="{4B68E5E8-AD29-4E66-A24D-EC9A757E64E3}" presName="horz1" presStyleCnt="0"/>
      <dgm:spPr/>
    </dgm:pt>
    <dgm:pt modelId="{7714F6EF-C296-4423-A1CE-4F3FEAD74F3F}" type="pres">
      <dgm:prSet presAssocID="{4B68E5E8-AD29-4E66-A24D-EC9A757E64E3}" presName="tx1" presStyleLbl="revTx" presStyleIdx="1" presStyleCnt="2"/>
      <dgm:spPr/>
    </dgm:pt>
    <dgm:pt modelId="{97F39FF1-279E-4B3A-A3A7-9D8F5E8647E1}" type="pres">
      <dgm:prSet presAssocID="{4B68E5E8-AD29-4E66-A24D-EC9A757E64E3}" presName="vert1" presStyleCnt="0"/>
      <dgm:spPr/>
    </dgm:pt>
  </dgm:ptLst>
  <dgm:cxnLst>
    <dgm:cxn modelId="{B7793B0E-9EF6-4283-AEB2-D322D51D751D}" type="presOf" srcId="{755EF259-9A30-4CEA-B42C-EBCD7AB59D5B}" destId="{4425ED5E-FC1A-4928-89F6-A7BEDC2A1723}" srcOrd="0" destOrd="0" presId="urn:microsoft.com/office/officeart/2008/layout/LinedList"/>
    <dgm:cxn modelId="{288A9F4C-5996-470E-B560-6E7BE2F9F4C8}" srcId="{755EF259-9A30-4CEA-B42C-EBCD7AB59D5B}" destId="{B05D1287-2DB7-4060-A4FE-8B135CF0DB68}" srcOrd="0" destOrd="0" parTransId="{DD5CEA36-858B-43B2-8081-9005C4C8FB8A}" sibTransId="{F6CE369D-5A23-4A4D-BD53-EC6520A6B8E0}"/>
    <dgm:cxn modelId="{83EFD85A-F8B3-4EA5-B214-29F498B830B0}" type="presOf" srcId="{B05D1287-2DB7-4060-A4FE-8B135CF0DB68}" destId="{D8EFEFA0-9E52-43D4-BCEC-1974BDD79453}" srcOrd="0" destOrd="0" presId="urn:microsoft.com/office/officeart/2008/layout/LinedList"/>
    <dgm:cxn modelId="{201DAA83-B671-4268-82BB-713B2A1FC1CC}" srcId="{755EF259-9A30-4CEA-B42C-EBCD7AB59D5B}" destId="{4B68E5E8-AD29-4E66-A24D-EC9A757E64E3}" srcOrd="1" destOrd="0" parTransId="{4304D2AC-793B-4A95-A5DA-8A5A395A5AB3}" sibTransId="{F87B809F-3171-4F27-94E1-92B7C4B62C44}"/>
    <dgm:cxn modelId="{1334CCD8-F404-42E8-A73F-3249C803B2B9}" type="presOf" srcId="{4B68E5E8-AD29-4E66-A24D-EC9A757E64E3}" destId="{7714F6EF-C296-4423-A1CE-4F3FEAD74F3F}" srcOrd="0" destOrd="0" presId="urn:microsoft.com/office/officeart/2008/layout/LinedList"/>
    <dgm:cxn modelId="{5DFA1E82-87FE-43AE-9642-C4E2DF66016D}" type="presParOf" srcId="{4425ED5E-FC1A-4928-89F6-A7BEDC2A1723}" destId="{92E6A7D5-0707-4AEF-BF21-54F5BEE229ED}" srcOrd="0" destOrd="0" presId="urn:microsoft.com/office/officeart/2008/layout/LinedList"/>
    <dgm:cxn modelId="{48F55FC1-930B-4987-AC0B-E038145F96A6}" type="presParOf" srcId="{4425ED5E-FC1A-4928-89F6-A7BEDC2A1723}" destId="{144C7E0C-9D95-4B2D-A735-A92C31710083}" srcOrd="1" destOrd="0" presId="urn:microsoft.com/office/officeart/2008/layout/LinedList"/>
    <dgm:cxn modelId="{B88D5C08-DA81-4AB8-8620-08651CCE0732}" type="presParOf" srcId="{144C7E0C-9D95-4B2D-A735-A92C31710083}" destId="{D8EFEFA0-9E52-43D4-BCEC-1974BDD79453}" srcOrd="0" destOrd="0" presId="urn:microsoft.com/office/officeart/2008/layout/LinedList"/>
    <dgm:cxn modelId="{55EE8F44-8B25-4ED1-9BF7-50255A525EB5}" type="presParOf" srcId="{144C7E0C-9D95-4B2D-A735-A92C31710083}" destId="{2B0CD44E-F10B-456F-A953-6ABBB21DFABF}" srcOrd="1" destOrd="0" presId="urn:microsoft.com/office/officeart/2008/layout/LinedList"/>
    <dgm:cxn modelId="{904AE723-6C41-493D-8F5C-FE12170BEBF5}" type="presParOf" srcId="{4425ED5E-FC1A-4928-89F6-A7BEDC2A1723}" destId="{282B21D9-5BC6-4FBB-8CE8-0C47841F1A21}" srcOrd="2" destOrd="0" presId="urn:microsoft.com/office/officeart/2008/layout/LinedList"/>
    <dgm:cxn modelId="{5FA93FB7-E339-4396-8157-A8B8A5E7BA32}" type="presParOf" srcId="{4425ED5E-FC1A-4928-89F6-A7BEDC2A1723}" destId="{B813B235-4B12-4250-8222-7CEA768FE4C9}" srcOrd="3" destOrd="0" presId="urn:microsoft.com/office/officeart/2008/layout/LinedList"/>
    <dgm:cxn modelId="{F651C15C-FD1D-476A-8B36-273B388C8419}" type="presParOf" srcId="{B813B235-4B12-4250-8222-7CEA768FE4C9}" destId="{7714F6EF-C296-4423-A1CE-4F3FEAD74F3F}" srcOrd="0" destOrd="0" presId="urn:microsoft.com/office/officeart/2008/layout/LinedList"/>
    <dgm:cxn modelId="{A4E1E15C-24A9-4F33-BA64-E6B330A10CD7}" type="presParOf" srcId="{B813B235-4B12-4250-8222-7CEA768FE4C9}" destId="{97F39FF1-279E-4B3A-A3A7-9D8F5E8647E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F07716-8A32-4C5A-BF37-0B4FF003CFE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5294914-7CB9-4CA8-BDD3-8C3D17F09341}">
      <dgm:prSet/>
      <dgm:spPr/>
      <dgm:t>
        <a:bodyPr/>
        <a:lstStyle/>
        <a:p>
          <a:pPr rtl="0">
            <a:lnSpc>
              <a:spcPct val="100000"/>
            </a:lnSpc>
          </a:pPr>
          <a:r>
            <a:rPr lang="en-US" dirty="0">
              <a:latin typeface="Arial"/>
              <a:cs typeface="Arial"/>
            </a:rPr>
            <a:t>Employee motivations are different and distinguishable based on reasons or goals. They can be intrinsic or extrinsic.</a:t>
          </a:r>
          <a:r>
            <a:rPr lang="en-US" dirty="0">
              <a:solidFill>
                <a:srgbClr val="000000"/>
              </a:solidFill>
              <a:latin typeface="Arial"/>
              <a:cs typeface="Arial"/>
            </a:rPr>
            <a:t> Miao, Evans, and </a:t>
          </a:r>
          <a:r>
            <a:rPr lang="en-US" dirty="0" err="1">
              <a:solidFill>
                <a:srgbClr val="000000"/>
              </a:solidFill>
              <a:latin typeface="Arial"/>
              <a:cs typeface="Arial"/>
            </a:rPr>
            <a:t>Shaoming</a:t>
          </a:r>
          <a:r>
            <a:rPr lang="en-US" dirty="0">
              <a:solidFill>
                <a:srgbClr val="000000"/>
              </a:solidFill>
              <a:latin typeface="Arial"/>
              <a:cs typeface="Arial"/>
            </a:rPr>
            <a:t>, (2007) describe the cognitive dimension of intrinsic motivation as challenge seeking. Whereas extrinsic</a:t>
          </a:r>
          <a:r>
            <a:rPr lang="en-US" dirty="0">
              <a:latin typeface="Arial"/>
              <a:cs typeface="Arial"/>
            </a:rPr>
            <a:t>, 'which occurs when things are done to or for people to motivate them' Armstrong (2012 p.170)</a:t>
          </a:r>
        </a:p>
      </dgm:t>
    </dgm:pt>
    <dgm:pt modelId="{A7F9390C-365D-45B6-A497-727230583949}" type="parTrans" cxnId="{4E446688-9D0B-48EC-AC21-FA9ECEF076FA}">
      <dgm:prSet/>
      <dgm:spPr/>
      <dgm:t>
        <a:bodyPr/>
        <a:lstStyle/>
        <a:p>
          <a:endParaRPr lang="en-US"/>
        </a:p>
      </dgm:t>
    </dgm:pt>
    <dgm:pt modelId="{B0A18B5A-09D6-4EBC-A7C6-2E1FA408E8CC}" type="sibTrans" cxnId="{4E446688-9D0B-48EC-AC21-FA9ECEF076FA}">
      <dgm:prSet/>
      <dgm:spPr/>
      <dgm:t>
        <a:bodyPr/>
        <a:lstStyle/>
        <a:p>
          <a:endParaRPr lang="en-US"/>
        </a:p>
      </dgm:t>
    </dgm:pt>
    <dgm:pt modelId="{16F7B045-6760-45F8-8725-C64FD6F4524B}">
      <dgm:prSet/>
      <dgm:spPr/>
      <dgm:t>
        <a:bodyPr/>
        <a:lstStyle/>
        <a:p>
          <a:pPr>
            <a:lnSpc>
              <a:spcPct val="100000"/>
            </a:lnSpc>
          </a:pPr>
          <a:r>
            <a:rPr lang="en-US" dirty="0">
              <a:latin typeface="Arial"/>
              <a:cs typeface="Arial"/>
            </a:rPr>
            <a:t>The most basic distinction is between intrinsic motivation, which refers to doing something because it is inherently interesting or enjoyable, and extrinsic motivation, which refers to doing something because it leads to a separable outcome. Ryan &amp; Deci (2000 p.55)</a:t>
          </a:r>
        </a:p>
      </dgm:t>
    </dgm:pt>
    <dgm:pt modelId="{FBA879B9-2F56-486C-8967-E03AF82C0D62}" type="parTrans" cxnId="{A20E207E-EFD3-40C8-AA95-47D9D3B7F372}">
      <dgm:prSet/>
      <dgm:spPr/>
      <dgm:t>
        <a:bodyPr/>
        <a:lstStyle/>
        <a:p>
          <a:endParaRPr lang="en-US"/>
        </a:p>
      </dgm:t>
    </dgm:pt>
    <dgm:pt modelId="{C61D2681-9FFA-4276-B467-D302CBCDFB4C}" type="sibTrans" cxnId="{A20E207E-EFD3-40C8-AA95-47D9D3B7F372}">
      <dgm:prSet/>
      <dgm:spPr/>
      <dgm:t>
        <a:bodyPr/>
        <a:lstStyle/>
        <a:p>
          <a:endParaRPr lang="en-US"/>
        </a:p>
      </dgm:t>
    </dgm:pt>
    <dgm:pt modelId="{C9F503D3-9E54-486B-9FCD-EFDB391EE830}" type="pres">
      <dgm:prSet presAssocID="{47F07716-8A32-4C5A-BF37-0B4FF003CFE0}" presName="root" presStyleCnt="0">
        <dgm:presLayoutVars>
          <dgm:dir/>
          <dgm:resizeHandles val="exact"/>
        </dgm:presLayoutVars>
      </dgm:prSet>
      <dgm:spPr/>
    </dgm:pt>
    <dgm:pt modelId="{1C09168E-E2F1-4DEB-8537-0BD41E84414C}" type="pres">
      <dgm:prSet presAssocID="{15294914-7CB9-4CA8-BDD3-8C3D17F09341}" presName="compNode" presStyleCnt="0"/>
      <dgm:spPr/>
    </dgm:pt>
    <dgm:pt modelId="{9A93D828-E2D5-4116-A8F8-21450AEA9B7F}" type="pres">
      <dgm:prSet presAssocID="{15294914-7CB9-4CA8-BDD3-8C3D17F09341}" presName="bgRect" presStyleLbl="bgShp" presStyleIdx="0" presStyleCnt="2"/>
      <dgm:spPr/>
    </dgm:pt>
    <dgm:pt modelId="{A3F0E06C-0DC5-40FE-8713-99CEC1B33932}" type="pres">
      <dgm:prSet presAssocID="{15294914-7CB9-4CA8-BDD3-8C3D17F0934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4B24B521-48E2-4EB4-A126-118E6F480C33}" type="pres">
      <dgm:prSet presAssocID="{15294914-7CB9-4CA8-BDD3-8C3D17F09341}" presName="spaceRect" presStyleCnt="0"/>
      <dgm:spPr/>
    </dgm:pt>
    <dgm:pt modelId="{0F5424F7-E716-4C3B-9969-67A2DA6B803E}" type="pres">
      <dgm:prSet presAssocID="{15294914-7CB9-4CA8-BDD3-8C3D17F09341}" presName="parTx" presStyleLbl="revTx" presStyleIdx="0" presStyleCnt="2">
        <dgm:presLayoutVars>
          <dgm:chMax val="0"/>
          <dgm:chPref val="0"/>
        </dgm:presLayoutVars>
      </dgm:prSet>
      <dgm:spPr/>
    </dgm:pt>
    <dgm:pt modelId="{7A27C8DD-6589-4A92-9755-5FDD41C624BB}" type="pres">
      <dgm:prSet presAssocID="{B0A18B5A-09D6-4EBC-A7C6-2E1FA408E8CC}" presName="sibTrans" presStyleCnt="0"/>
      <dgm:spPr/>
    </dgm:pt>
    <dgm:pt modelId="{C3AB93A2-67CF-47BB-9F1F-8F0D57DF8018}" type="pres">
      <dgm:prSet presAssocID="{16F7B045-6760-45F8-8725-C64FD6F4524B}" presName="compNode" presStyleCnt="0"/>
      <dgm:spPr/>
    </dgm:pt>
    <dgm:pt modelId="{54EBA9CD-945D-4D2A-98E6-2DFD4A1B2196}" type="pres">
      <dgm:prSet presAssocID="{16F7B045-6760-45F8-8725-C64FD6F4524B}" presName="bgRect" presStyleLbl="bgShp" presStyleIdx="1" presStyleCnt="2"/>
      <dgm:spPr/>
    </dgm:pt>
    <dgm:pt modelId="{2D87B30A-CB39-44A5-A6A8-B093AF7A52B5}" type="pres">
      <dgm:prSet presAssocID="{16F7B045-6760-45F8-8725-C64FD6F4524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CE862505-5A88-4F5C-A87B-E53828FBE5CB}" type="pres">
      <dgm:prSet presAssocID="{16F7B045-6760-45F8-8725-C64FD6F4524B}" presName="spaceRect" presStyleCnt="0"/>
      <dgm:spPr/>
    </dgm:pt>
    <dgm:pt modelId="{5BE4BF6A-252E-4458-9842-000D10D8D3C4}" type="pres">
      <dgm:prSet presAssocID="{16F7B045-6760-45F8-8725-C64FD6F4524B}" presName="parTx" presStyleLbl="revTx" presStyleIdx="1" presStyleCnt="2">
        <dgm:presLayoutVars>
          <dgm:chMax val="0"/>
          <dgm:chPref val="0"/>
        </dgm:presLayoutVars>
      </dgm:prSet>
      <dgm:spPr/>
    </dgm:pt>
  </dgm:ptLst>
  <dgm:cxnLst>
    <dgm:cxn modelId="{EA1A4D08-9634-4A0C-B140-803389DAAB15}" type="presOf" srcId="{47F07716-8A32-4C5A-BF37-0B4FF003CFE0}" destId="{C9F503D3-9E54-486B-9FCD-EFDB391EE830}" srcOrd="0" destOrd="0" presId="urn:microsoft.com/office/officeart/2018/2/layout/IconVerticalSolidList"/>
    <dgm:cxn modelId="{D8E4A75C-8248-4D5E-B7FD-AFADF7BB45B7}" type="presOf" srcId="{15294914-7CB9-4CA8-BDD3-8C3D17F09341}" destId="{0F5424F7-E716-4C3B-9969-67A2DA6B803E}" srcOrd="0" destOrd="0" presId="urn:microsoft.com/office/officeart/2018/2/layout/IconVerticalSolidList"/>
    <dgm:cxn modelId="{A20E207E-EFD3-40C8-AA95-47D9D3B7F372}" srcId="{47F07716-8A32-4C5A-BF37-0B4FF003CFE0}" destId="{16F7B045-6760-45F8-8725-C64FD6F4524B}" srcOrd="1" destOrd="0" parTransId="{FBA879B9-2F56-486C-8967-E03AF82C0D62}" sibTransId="{C61D2681-9FFA-4276-B467-D302CBCDFB4C}"/>
    <dgm:cxn modelId="{4E446688-9D0B-48EC-AC21-FA9ECEF076FA}" srcId="{47F07716-8A32-4C5A-BF37-0B4FF003CFE0}" destId="{15294914-7CB9-4CA8-BDD3-8C3D17F09341}" srcOrd="0" destOrd="0" parTransId="{A7F9390C-365D-45B6-A497-727230583949}" sibTransId="{B0A18B5A-09D6-4EBC-A7C6-2E1FA408E8CC}"/>
    <dgm:cxn modelId="{5A5EFBCD-7F56-47E3-B714-307ED4280258}" type="presOf" srcId="{16F7B045-6760-45F8-8725-C64FD6F4524B}" destId="{5BE4BF6A-252E-4458-9842-000D10D8D3C4}" srcOrd="0" destOrd="0" presId="urn:microsoft.com/office/officeart/2018/2/layout/IconVerticalSolidList"/>
    <dgm:cxn modelId="{F4935022-A601-47B6-9717-5A1360D52F6B}" type="presParOf" srcId="{C9F503D3-9E54-486B-9FCD-EFDB391EE830}" destId="{1C09168E-E2F1-4DEB-8537-0BD41E84414C}" srcOrd="0" destOrd="0" presId="urn:microsoft.com/office/officeart/2018/2/layout/IconVerticalSolidList"/>
    <dgm:cxn modelId="{B9D9D1E7-C3B2-400F-BFAE-D327CDD7C978}" type="presParOf" srcId="{1C09168E-E2F1-4DEB-8537-0BD41E84414C}" destId="{9A93D828-E2D5-4116-A8F8-21450AEA9B7F}" srcOrd="0" destOrd="0" presId="urn:microsoft.com/office/officeart/2018/2/layout/IconVerticalSolidList"/>
    <dgm:cxn modelId="{38F5B1BD-8CD4-4D79-9F83-84AD3E5BE83E}" type="presParOf" srcId="{1C09168E-E2F1-4DEB-8537-0BD41E84414C}" destId="{A3F0E06C-0DC5-40FE-8713-99CEC1B33932}" srcOrd="1" destOrd="0" presId="urn:microsoft.com/office/officeart/2018/2/layout/IconVerticalSolidList"/>
    <dgm:cxn modelId="{1011A260-B9EC-41CF-9E93-9578339A7B89}" type="presParOf" srcId="{1C09168E-E2F1-4DEB-8537-0BD41E84414C}" destId="{4B24B521-48E2-4EB4-A126-118E6F480C33}" srcOrd="2" destOrd="0" presId="urn:microsoft.com/office/officeart/2018/2/layout/IconVerticalSolidList"/>
    <dgm:cxn modelId="{CEE2E181-48D9-49DE-A9C7-5CF77DE435AE}" type="presParOf" srcId="{1C09168E-E2F1-4DEB-8537-0BD41E84414C}" destId="{0F5424F7-E716-4C3B-9969-67A2DA6B803E}" srcOrd="3" destOrd="0" presId="urn:microsoft.com/office/officeart/2018/2/layout/IconVerticalSolidList"/>
    <dgm:cxn modelId="{72F041BD-1BF5-4CEB-A230-4AB786AAB017}" type="presParOf" srcId="{C9F503D3-9E54-486B-9FCD-EFDB391EE830}" destId="{7A27C8DD-6589-4A92-9755-5FDD41C624BB}" srcOrd="1" destOrd="0" presId="urn:microsoft.com/office/officeart/2018/2/layout/IconVerticalSolidList"/>
    <dgm:cxn modelId="{10089D32-2018-4330-848B-6A049F0EA15C}" type="presParOf" srcId="{C9F503D3-9E54-486B-9FCD-EFDB391EE830}" destId="{C3AB93A2-67CF-47BB-9F1F-8F0D57DF8018}" srcOrd="2" destOrd="0" presId="urn:microsoft.com/office/officeart/2018/2/layout/IconVerticalSolidList"/>
    <dgm:cxn modelId="{84255A30-2C05-4AFC-BEDB-D4F60F97F581}" type="presParOf" srcId="{C3AB93A2-67CF-47BB-9F1F-8F0D57DF8018}" destId="{54EBA9CD-945D-4D2A-98E6-2DFD4A1B2196}" srcOrd="0" destOrd="0" presId="urn:microsoft.com/office/officeart/2018/2/layout/IconVerticalSolidList"/>
    <dgm:cxn modelId="{A20F2D52-BA8C-443C-A5ED-2E98CF0D0CC7}" type="presParOf" srcId="{C3AB93A2-67CF-47BB-9F1F-8F0D57DF8018}" destId="{2D87B30A-CB39-44A5-A6A8-B093AF7A52B5}" srcOrd="1" destOrd="0" presId="urn:microsoft.com/office/officeart/2018/2/layout/IconVerticalSolidList"/>
    <dgm:cxn modelId="{2AFE96A1-74C9-4678-A6C4-941707433E16}" type="presParOf" srcId="{C3AB93A2-67CF-47BB-9F1F-8F0D57DF8018}" destId="{CE862505-5A88-4F5C-A87B-E53828FBE5CB}" srcOrd="2" destOrd="0" presId="urn:microsoft.com/office/officeart/2018/2/layout/IconVerticalSolidList"/>
    <dgm:cxn modelId="{FF71FE08-8469-4649-BE76-E5E59771B81A}" type="presParOf" srcId="{C3AB93A2-67CF-47BB-9F1F-8F0D57DF8018}" destId="{5BE4BF6A-252E-4458-9842-000D10D8D3C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7A6A00B-80E2-498A-9EE6-930CFC6BC8CE}"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7E29C14-C182-42CA-A85C-C35FEB95DD63}">
      <dgm:prSet/>
      <dgm:spPr/>
      <dgm:t>
        <a:bodyPr/>
        <a:lstStyle/>
        <a:p>
          <a:pPr>
            <a:lnSpc>
              <a:spcPct val="100000"/>
            </a:lnSpc>
          </a:pPr>
          <a:r>
            <a:rPr lang="en-GB" b="1" dirty="0">
              <a:latin typeface="Arial"/>
              <a:cs typeface="Arial"/>
            </a:rPr>
            <a:t>Taylorism</a:t>
          </a:r>
          <a:r>
            <a:rPr lang="en-GB" b="0" dirty="0">
              <a:latin typeface="Arial"/>
              <a:cs typeface="Arial"/>
            </a:rPr>
            <a:t> –  is a theory created by Taylor (1911) which outlines individuals motivation based on rewards and punishments directly related to performance.</a:t>
          </a:r>
          <a:endParaRPr lang="en-US" b="0" dirty="0">
            <a:latin typeface="Arial"/>
            <a:cs typeface="Arial"/>
          </a:endParaRPr>
        </a:p>
      </dgm:t>
    </dgm:pt>
    <dgm:pt modelId="{1EFAFCD9-445A-45D5-8F25-C8B81BC2BA36}" type="parTrans" cxnId="{FE6D05D5-2309-4948-905F-B183C3088CC7}">
      <dgm:prSet/>
      <dgm:spPr/>
      <dgm:t>
        <a:bodyPr/>
        <a:lstStyle/>
        <a:p>
          <a:endParaRPr lang="en-US"/>
        </a:p>
      </dgm:t>
    </dgm:pt>
    <dgm:pt modelId="{CE5B5294-395E-4F6E-A029-1E6FC9BA6B26}" type="sibTrans" cxnId="{FE6D05D5-2309-4948-905F-B183C3088CC7}">
      <dgm:prSet/>
      <dgm:spPr/>
      <dgm:t>
        <a:bodyPr/>
        <a:lstStyle/>
        <a:p>
          <a:pPr>
            <a:lnSpc>
              <a:spcPct val="100000"/>
            </a:lnSpc>
          </a:pPr>
          <a:endParaRPr lang="en-US"/>
        </a:p>
      </dgm:t>
    </dgm:pt>
    <dgm:pt modelId="{61AC86B1-C71A-4859-A9E7-F5E81A2F023B}">
      <dgm:prSet/>
      <dgm:spPr/>
      <dgm:t>
        <a:bodyPr/>
        <a:lstStyle/>
        <a:p>
          <a:pPr>
            <a:lnSpc>
              <a:spcPct val="100000"/>
            </a:lnSpc>
          </a:pPr>
          <a:r>
            <a:rPr lang="en-GB" b="1" dirty="0">
              <a:latin typeface="Arial"/>
              <a:cs typeface="Arial"/>
            </a:rPr>
            <a:t>The motivation process</a:t>
          </a:r>
          <a:r>
            <a:rPr lang="en-GB" b="0" dirty="0">
              <a:latin typeface="Arial"/>
              <a:cs typeface="Arial"/>
            </a:rPr>
            <a:t> – is a theory created by Hull (1951), in this theory reinforcement of successful actions is required to create motivation. </a:t>
          </a:r>
          <a:endParaRPr lang="en-US" b="0" dirty="0">
            <a:latin typeface="Arial"/>
            <a:cs typeface="Arial"/>
          </a:endParaRPr>
        </a:p>
      </dgm:t>
    </dgm:pt>
    <dgm:pt modelId="{0907D907-B8DC-48B3-BA75-1FD6D5126D3C}" type="parTrans" cxnId="{1BB18C3D-9299-4F8E-9C25-73A8D964363F}">
      <dgm:prSet/>
      <dgm:spPr/>
      <dgm:t>
        <a:bodyPr/>
        <a:lstStyle/>
        <a:p>
          <a:endParaRPr lang="en-US"/>
        </a:p>
      </dgm:t>
    </dgm:pt>
    <dgm:pt modelId="{1994C204-1DF5-4B31-B4D3-A40B515531B4}" type="sibTrans" cxnId="{1BB18C3D-9299-4F8E-9C25-73A8D964363F}">
      <dgm:prSet/>
      <dgm:spPr/>
      <dgm:t>
        <a:bodyPr/>
        <a:lstStyle/>
        <a:p>
          <a:pPr>
            <a:lnSpc>
              <a:spcPct val="100000"/>
            </a:lnSpc>
          </a:pPr>
          <a:endParaRPr lang="en-US"/>
        </a:p>
      </dgm:t>
    </dgm:pt>
    <dgm:pt modelId="{F0957F76-B009-48FF-9BB2-3E6D14C58DB8}">
      <dgm:prSet/>
      <dgm:spPr/>
      <dgm:t>
        <a:bodyPr/>
        <a:lstStyle/>
        <a:p>
          <a:pPr>
            <a:lnSpc>
              <a:spcPct val="100000"/>
            </a:lnSpc>
          </a:pPr>
          <a:r>
            <a:rPr lang="en-GB" b="1" dirty="0">
              <a:latin typeface="Arial"/>
              <a:cs typeface="Arial"/>
            </a:rPr>
            <a:t>Hierarchy/ Set of needs</a:t>
          </a:r>
          <a:r>
            <a:rPr lang="en-GB" b="0" dirty="0">
              <a:latin typeface="Arial"/>
              <a:cs typeface="Arial"/>
            </a:rPr>
            <a:t> – is a theory created by Maslow (1954) simplified by Alderfer (1972) which focuses on individuals being motivated by needs that are translated to goals.</a:t>
          </a:r>
          <a:endParaRPr lang="en-US" b="0" dirty="0">
            <a:latin typeface="Arial"/>
            <a:cs typeface="Arial"/>
          </a:endParaRPr>
        </a:p>
      </dgm:t>
    </dgm:pt>
    <dgm:pt modelId="{40F8C1E1-08C3-431A-8D61-8F652B18359C}" type="parTrans" cxnId="{D02C64D9-C80E-43FC-9AF2-A1FD229D359F}">
      <dgm:prSet/>
      <dgm:spPr/>
      <dgm:t>
        <a:bodyPr/>
        <a:lstStyle/>
        <a:p>
          <a:endParaRPr lang="en-US"/>
        </a:p>
      </dgm:t>
    </dgm:pt>
    <dgm:pt modelId="{9EE29E5C-9048-479B-9807-025FEB7BB74B}" type="sibTrans" cxnId="{D02C64D9-C80E-43FC-9AF2-A1FD229D359F}">
      <dgm:prSet/>
      <dgm:spPr/>
      <dgm:t>
        <a:bodyPr/>
        <a:lstStyle/>
        <a:p>
          <a:pPr>
            <a:lnSpc>
              <a:spcPct val="100000"/>
            </a:lnSpc>
          </a:pPr>
          <a:endParaRPr lang="en-US"/>
        </a:p>
      </dgm:t>
    </dgm:pt>
    <dgm:pt modelId="{0CF75A40-425B-48C2-9501-B165EE1854E8}">
      <dgm:prSet/>
      <dgm:spPr/>
      <dgm:t>
        <a:bodyPr/>
        <a:lstStyle/>
        <a:p>
          <a:pPr>
            <a:lnSpc>
              <a:spcPct val="100000"/>
            </a:lnSpc>
          </a:pPr>
          <a:r>
            <a:rPr lang="en-GB" b="1" dirty="0">
              <a:latin typeface="Arial"/>
              <a:cs typeface="Arial"/>
            </a:rPr>
            <a:t>Related to needs theory</a:t>
          </a:r>
          <a:r>
            <a:rPr lang="en-GB" b="0" dirty="0">
              <a:latin typeface="Arial"/>
              <a:cs typeface="Arial"/>
            </a:rPr>
            <a:t> – Herzberg et al (1957) - is a two-factor theory based on intrinsic motivation (hygiene factor) and extrinsic motivation. </a:t>
          </a:r>
          <a:endParaRPr lang="en-US" b="0" dirty="0">
            <a:latin typeface="Arial"/>
            <a:cs typeface="Arial"/>
          </a:endParaRPr>
        </a:p>
      </dgm:t>
    </dgm:pt>
    <dgm:pt modelId="{FA157A1C-A2FD-43A9-BA78-101855A217C8}" type="parTrans" cxnId="{07ED37A9-6032-45B1-B3D6-C30D3A27F42C}">
      <dgm:prSet/>
      <dgm:spPr/>
      <dgm:t>
        <a:bodyPr/>
        <a:lstStyle/>
        <a:p>
          <a:endParaRPr lang="en-US"/>
        </a:p>
      </dgm:t>
    </dgm:pt>
    <dgm:pt modelId="{D89DA5C8-2DD5-49D0-9FDB-63D4ADB3816C}" type="sibTrans" cxnId="{07ED37A9-6032-45B1-B3D6-C30D3A27F42C}">
      <dgm:prSet/>
      <dgm:spPr/>
      <dgm:t>
        <a:bodyPr/>
        <a:lstStyle/>
        <a:p>
          <a:pPr>
            <a:lnSpc>
              <a:spcPct val="100000"/>
            </a:lnSpc>
          </a:pPr>
          <a:endParaRPr lang="en-US"/>
        </a:p>
      </dgm:t>
    </dgm:pt>
    <dgm:pt modelId="{C17012E8-369E-48BA-B13A-057DF479ACA6}">
      <dgm:prSet phldr="0"/>
      <dgm:spPr/>
      <dgm:t>
        <a:bodyPr/>
        <a:lstStyle/>
        <a:p>
          <a:pPr>
            <a:lnSpc>
              <a:spcPct val="100000"/>
            </a:lnSpc>
          </a:pPr>
          <a:r>
            <a:rPr lang="en-GB" b="1" dirty="0">
              <a:latin typeface="Arial"/>
              <a:cs typeface="Arial"/>
            </a:rPr>
            <a:t>Expectancy theory</a:t>
          </a:r>
          <a:r>
            <a:rPr lang="en-GB" b="0" dirty="0">
              <a:latin typeface="Arial"/>
              <a:cs typeface="Arial"/>
            </a:rPr>
            <a:t> – created by Vroom (1964), Porter and Lawler (1968), is a theory that shows correlation between motivation and expected rewards.</a:t>
          </a:r>
        </a:p>
      </dgm:t>
    </dgm:pt>
    <dgm:pt modelId="{49B3E495-AD82-46DE-B449-EC23970C4014}" type="parTrans" cxnId="{2BDCA716-2C37-4DF9-8463-B6BA8FB5B6EF}">
      <dgm:prSet/>
      <dgm:spPr/>
    </dgm:pt>
    <dgm:pt modelId="{7980A989-88E9-4C2A-BBBE-63E93DDCFC83}" type="sibTrans" cxnId="{2BDCA716-2C37-4DF9-8463-B6BA8FB5B6EF}">
      <dgm:prSet/>
      <dgm:spPr/>
      <dgm:t>
        <a:bodyPr/>
        <a:lstStyle/>
        <a:p>
          <a:pPr>
            <a:lnSpc>
              <a:spcPct val="100000"/>
            </a:lnSpc>
          </a:pPr>
          <a:endParaRPr lang="en-GB"/>
        </a:p>
      </dgm:t>
    </dgm:pt>
    <dgm:pt modelId="{B78F9DD8-FF60-4987-9C0C-063356505397}">
      <dgm:prSet phldr="0"/>
      <dgm:spPr/>
      <dgm:t>
        <a:bodyPr/>
        <a:lstStyle/>
        <a:p>
          <a:pPr>
            <a:lnSpc>
              <a:spcPct val="100000"/>
            </a:lnSpc>
          </a:pPr>
          <a:r>
            <a:rPr lang="en-GB" b="1" dirty="0">
              <a:latin typeface="Arial"/>
              <a:cs typeface="Arial"/>
            </a:rPr>
            <a:t>Goal theory </a:t>
          </a:r>
          <a:r>
            <a:rPr lang="en-GB" b="0" dirty="0">
              <a:latin typeface="Arial"/>
              <a:cs typeface="Arial"/>
            </a:rPr>
            <a:t>- Latham and Locke (1979) is a theory relating to goal setting and feedback receiving.</a:t>
          </a:r>
        </a:p>
      </dgm:t>
    </dgm:pt>
    <dgm:pt modelId="{4F42D797-9CF1-4A66-8F86-A5F75B1B55F2}" type="parTrans" cxnId="{373E95ED-0C02-49A3-99BC-5F94741A2E61}">
      <dgm:prSet/>
      <dgm:spPr/>
    </dgm:pt>
    <dgm:pt modelId="{0820E9F9-FA5E-41AA-A6E1-E848C4745FC9}" type="sibTrans" cxnId="{373E95ED-0C02-49A3-99BC-5F94741A2E61}">
      <dgm:prSet/>
      <dgm:spPr/>
      <dgm:t>
        <a:bodyPr/>
        <a:lstStyle/>
        <a:p>
          <a:pPr>
            <a:lnSpc>
              <a:spcPct val="100000"/>
            </a:lnSpc>
          </a:pPr>
          <a:endParaRPr lang="en-GB"/>
        </a:p>
      </dgm:t>
    </dgm:pt>
    <dgm:pt modelId="{0F00E172-9982-40D0-B7EA-E35F882D85C1}">
      <dgm:prSet phldr="0"/>
      <dgm:spPr/>
      <dgm:t>
        <a:bodyPr/>
        <a:lstStyle/>
        <a:p>
          <a:pPr rtl="0">
            <a:lnSpc>
              <a:spcPct val="100000"/>
            </a:lnSpc>
          </a:pPr>
          <a:r>
            <a:rPr lang="en-GB" b="1" dirty="0">
              <a:latin typeface="Arial"/>
              <a:cs typeface="Arial"/>
            </a:rPr>
            <a:t>Equity theory</a:t>
          </a:r>
          <a:r>
            <a:rPr lang="en-GB" b="0" dirty="0">
              <a:latin typeface="Arial"/>
              <a:cs typeface="Arial"/>
            </a:rPr>
            <a:t> - Adams (1965) Provides correlation between fair treatment compared to others and motivation.</a:t>
          </a:r>
        </a:p>
      </dgm:t>
    </dgm:pt>
    <dgm:pt modelId="{D559C0E6-F718-4032-BD7A-3FA4DEEE3913}" type="parTrans" cxnId="{D1DC1D43-76EA-4C56-911B-7D42871254B4}">
      <dgm:prSet/>
      <dgm:spPr/>
    </dgm:pt>
    <dgm:pt modelId="{56C033D9-0227-4CC2-9B88-5FCEA794F32E}" type="sibTrans" cxnId="{D1DC1D43-76EA-4C56-911B-7D42871254B4}">
      <dgm:prSet/>
      <dgm:spPr/>
    </dgm:pt>
    <dgm:pt modelId="{67A20836-D36D-4681-927B-E85F5DC1344B}" type="pres">
      <dgm:prSet presAssocID="{A7A6A00B-80E2-498A-9EE6-930CFC6BC8CE}" presName="root" presStyleCnt="0">
        <dgm:presLayoutVars>
          <dgm:dir/>
          <dgm:resizeHandles val="exact"/>
        </dgm:presLayoutVars>
      </dgm:prSet>
      <dgm:spPr/>
    </dgm:pt>
    <dgm:pt modelId="{A8ED6BD1-6B9D-4CDB-A32D-38AC45F36C5C}" type="pres">
      <dgm:prSet presAssocID="{A7A6A00B-80E2-498A-9EE6-930CFC6BC8CE}" presName="container" presStyleCnt="0">
        <dgm:presLayoutVars>
          <dgm:dir/>
          <dgm:resizeHandles val="exact"/>
        </dgm:presLayoutVars>
      </dgm:prSet>
      <dgm:spPr/>
    </dgm:pt>
    <dgm:pt modelId="{33C2BB9C-9809-4BC7-8300-081661CDD35C}" type="pres">
      <dgm:prSet presAssocID="{57E29C14-C182-42CA-A85C-C35FEB95DD63}" presName="compNode" presStyleCnt="0"/>
      <dgm:spPr/>
    </dgm:pt>
    <dgm:pt modelId="{EEF4BEC9-E8DE-43FC-B37D-469375448B8B}" type="pres">
      <dgm:prSet presAssocID="{57E29C14-C182-42CA-A85C-C35FEB95DD63}" presName="iconBgRect" presStyleLbl="bgShp" presStyleIdx="0" presStyleCnt="7"/>
      <dgm:spPr/>
    </dgm:pt>
    <dgm:pt modelId="{F7BA78FF-8F5F-42A9-8F7C-C92E4C773B21}" type="pres">
      <dgm:prSet presAssocID="{57E29C14-C182-42CA-A85C-C35FEB95DD63}"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A60F2148-489B-4568-B1C8-D740900C26AB}" type="pres">
      <dgm:prSet presAssocID="{57E29C14-C182-42CA-A85C-C35FEB95DD63}" presName="spaceRect" presStyleCnt="0"/>
      <dgm:spPr/>
    </dgm:pt>
    <dgm:pt modelId="{D252F327-F222-4766-AE25-B5CBFD00CA45}" type="pres">
      <dgm:prSet presAssocID="{57E29C14-C182-42CA-A85C-C35FEB95DD63}" presName="textRect" presStyleLbl="revTx" presStyleIdx="0" presStyleCnt="7">
        <dgm:presLayoutVars>
          <dgm:chMax val="1"/>
          <dgm:chPref val="1"/>
        </dgm:presLayoutVars>
      </dgm:prSet>
      <dgm:spPr/>
    </dgm:pt>
    <dgm:pt modelId="{4321BBFE-27DA-4473-A2B9-3BF4B3D39522}" type="pres">
      <dgm:prSet presAssocID="{CE5B5294-395E-4F6E-A029-1E6FC9BA6B26}" presName="sibTrans" presStyleLbl="sibTrans2D1" presStyleIdx="0" presStyleCnt="0"/>
      <dgm:spPr/>
    </dgm:pt>
    <dgm:pt modelId="{4F7C13E9-46C9-4209-A1E7-6FED9CFB1B0F}" type="pres">
      <dgm:prSet presAssocID="{61AC86B1-C71A-4859-A9E7-F5E81A2F023B}" presName="compNode" presStyleCnt="0"/>
      <dgm:spPr/>
    </dgm:pt>
    <dgm:pt modelId="{7AFD4BF3-7E4E-4B78-B57B-CF4961B2FCDD}" type="pres">
      <dgm:prSet presAssocID="{61AC86B1-C71A-4859-A9E7-F5E81A2F023B}" presName="iconBgRect" presStyleLbl="bgShp" presStyleIdx="1" presStyleCnt="7"/>
      <dgm:spPr/>
    </dgm:pt>
    <dgm:pt modelId="{C8CC5EAD-7A35-4004-93DC-1C0D1200E658}" type="pres">
      <dgm:prSet presAssocID="{61AC86B1-C71A-4859-A9E7-F5E81A2F023B}"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043A4168-736E-47F9-803B-21019A5DEB9B}" type="pres">
      <dgm:prSet presAssocID="{61AC86B1-C71A-4859-A9E7-F5E81A2F023B}" presName="spaceRect" presStyleCnt="0"/>
      <dgm:spPr/>
    </dgm:pt>
    <dgm:pt modelId="{11131F58-1744-49BE-97FF-D4F74FDB433C}" type="pres">
      <dgm:prSet presAssocID="{61AC86B1-C71A-4859-A9E7-F5E81A2F023B}" presName="textRect" presStyleLbl="revTx" presStyleIdx="1" presStyleCnt="7">
        <dgm:presLayoutVars>
          <dgm:chMax val="1"/>
          <dgm:chPref val="1"/>
        </dgm:presLayoutVars>
      </dgm:prSet>
      <dgm:spPr/>
    </dgm:pt>
    <dgm:pt modelId="{596E7BF3-4D89-45B5-868C-0BD2F4A6E022}" type="pres">
      <dgm:prSet presAssocID="{1994C204-1DF5-4B31-B4D3-A40B515531B4}" presName="sibTrans" presStyleLbl="sibTrans2D1" presStyleIdx="0" presStyleCnt="0"/>
      <dgm:spPr/>
    </dgm:pt>
    <dgm:pt modelId="{64CFEEF7-991F-4DBE-9471-1B5C16E1DB70}" type="pres">
      <dgm:prSet presAssocID="{F0957F76-B009-48FF-9BB2-3E6D14C58DB8}" presName="compNode" presStyleCnt="0"/>
      <dgm:spPr/>
    </dgm:pt>
    <dgm:pt modelId="{363A3C13-E2AA-472C-88F5-62D43AF8A1AE}" type="pres">
      <dgm:prSet presAssocID="{F0957F76-B009-48FF-9BB2-3E6D14C58DB8}" presName="iconBgRect" presStyleLbl="bgShp" presStyleIdx="2" presStyleCnt="7"/>
      <dgm:spPr/>
    </dgm:pt>
    <dgm:pt modelId="{7E8EA552-C0B5-4E5E-B427-F7A60BB7AC58}" type="pres">
      <dgm:prSet presAssocID="{F0957F76-B009-48FF-9BB2-3E6D14C58DB8}"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ears"/>
        </a:ext>
      </dgm:extLst>
    </dgm:pt>
    <dgm:pt modelId="{E102E150-D4E8-4401-A873-12C693F398D7}" type="pres">
      <dgm:prSet presAssocID="{F0957F76-B009-48FF-9BB2-3E6D14C58DB8}" presName="spaceRect" presStyleCnt="0"/>
      <dgm:spPr/>
    </dgm:pt>
    <dgm:pt modelId="{E4F852EE-53BF-4CC3-8F3D-52029D7B12A5}" type="pres">
      <dgm:prSet presAssocID="{F0957F76-B009-48FF-9BB2-3E6D14C58DB8}" presName="textRect" presStyleLbl="revTx" presStyleIdx="2" presStyleCnt="7">
        <dgm:presLayoutVars>
          <dgm:chMax val="1"/>
          <dgm:chPref val="1"/>
        </dgm:presLayoutVars>
      </dgm:prSet>
      <dgm:spPr/>
    </dgm:pt>
    <dgm:pt modelId="{E2C94C4D-C299-42D4-89D9-8BEEFFBFF464}" type="pres">
      <dgm:prSet presAssocID="{9EE29E5C-9048-479B-9807-025FEB7BB74B}" presName="sibTrans" presStyleLbl="sibTrans2D1" presStyleIdx="0" presStyleCnt="0"/>
      <dgm:spPr/>
    </dgm:pt>
    <dgm:pt modelId="{42D438F2-57AE-48FB-8C52-BB4C9BDC56A9}" type="pres">
      <dgm:prSet presAssocID="{0CF75A40-425B-48C2-9501-B165EE1854E8}" presName="compNode" presStyleCnt="0"/>
      <dgm:spPr/>
    </dgm:pt>
    <dgm:pt modelId="{7CE0E5AD-21DA-4B1A-8132-948021C6F8AE}" type="pres">
      <dgm:prSet presAssocID="{0CF75A40-425B-48C2-9501-B165EE1854E8}" presName="iconBgRect" presStyleLbl="bgShp" presStyleIdx="3" presStyleCnt="7"/>
      <dgm:spPr/>
    </dgm:pt>
    <dgm:pt modelId="{500501BE-060F-47B7-8A7D-D98B90413B26}" type="pres">
      <dgm:prSet presAssocID="{0CF75A40-425B-48C2-9501-B165EE1854E8}"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elder"/>
        </a:ext>
      </dgm:extLst>
    </dgm:pt>
    <dgm:pt modelId="{C9C213CA-90E2-4116-A521-C2A3194CDF8B}" type="pres">
      <dgm:prSet presAssocID="{0CF75A40-425B-48C2-9501-B165EE1854E8}" presName="spaceRect" presStyleCnt="0"/>
      <dgm:spPr/>
    </dgm:pt>
    <dgm:pt modelId="{CB813DDB-0B16-4EF3-B6F1-20329315E049}" type="pres">
      <dgm:prSet presAssocID="{0CF75A40-425B-48C2-9501-B165EE1854E8}" presName="textRect" presStyleLbl="revTx" presStyleIdx="3" presStyleCnt="7">
        <dgm:presLayoutVars>
          <dgm:chMax val="1"/>
          <dgm:chPref val="1"/>
        </dgm:presLayoutVars>
      </dgm:prSet>
      <dgm:spPr/>
    </dgm:pt>
    <dgm:pt modelId="{F8BC4E0E-9726-41C1-A9A0-FB680670A261}" type="pres">
      <dgm:prSet presAssocID="{D89DA5C8-2DD5-49D0-9FDB-63D4ADB3816C}" presName="sibTrans" presStyleLbl="sibTrans2D1" presStyleIdx="0" presStyleCnt="0"/>
      <dgm:spPr/>
    </dgm:pt>
    <dgm:pt modelId="{F5505A6E-9D3C-42AC-8027-D8A9746BAEE5}" type="pres">
      <dgm:prSet presAssocID="{C17012E8-369E-48BA-B13A-057DF479ACA6}" presName="compNode" presStyleCnt="0"/>
      <dgm:spPr/>
    </dgm:pt>
    <dgm:pt modelId="{B729A80E-EEC1-4AD2-BEC6-9E1318DE69FF}" type="pres">
      <dgm:prSet presAssocID="{C17012E8-369E-48BA-B13A-057DF479ACA6}" presName="iconBgRect" presStyleLbl="bgShp" presStyleIdx="4" presStyleCnt="7"/>
      <dgm:spPr/>
    </dgm:pt>
    <dgm:pt modelId="{DB8175E6-3C49-4A06-8062-ACDEB0C6A646}" type="pres">
      <dgm:prSet presAssocID="{C17012E8-369E-48BA-B13A-057DF479ACA6}"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usiness Growth"/>
        </a:ext>
      </dgm:extLst>
    </dgm:pt>
    <dgm:pt modelId="{EAE2AABE-4045-48C7-BC67-A495DE4266F8}" type="pres">
      <dgm:prSet presAssocID="{C17012E8-369E-48BA-B13A-057DF479ACA6}" presName="spaceRect" presStyleCnt="0"/>
      <dgm:spPr/>
    </dgm:pt>
    <dgm:pt modelId="{696E23DB-6B63-4F01-B21B-4F998E9ABDAE}" type="pres">
      <dgm:prSet presAssocID="{C17012E8-369E-48BA-B13A-057DF479ACA6}" presName="textRect" presStyleLbl="revTx" presStyleIdx="4" presStyleCnt="7">
        <dgm:presLayoutVars>
          <dgm:chMax val="1"/>
          <dgm:chPref val="1"/>
        </dgm:presLayoutVars>
      </dgm:prSet>
      <dgm:spPr/>
    </dgm:pt>
    <dgm:pt modelId="{363360E9-3DFC-45A7-B66F-F00E18941B06}" type="pres">
      <dgm:prSet presAssocID="{7980A989-88E9-4C2A-BBBE-63E93DDCFC83}" presName="sibTrans" presStyleLbl="sibTrans2D1" presStyleIdx="0" presStyleCnt="0"/>
      <dgm:spPr/>
    </dgm:pt>
    <dgm:pt modelId="{CFAF45E0-4B11-45A1-9D8F-A2BE2B47AF29}" type="pres">
      <dgm:prSet presAssocID="{B78F9DD8-FF60-4987-9C0C-063356505397}" presName="compNode" presStyleCnt="0"/>
      <dgm:spPr/>
    </dgm:pt>
    <dgm:pt modelId="{13EDC24C-90DD-48B1-A1F9-9FD212B9A07D}" type="pres">
      <dgm:prSet presAssocID="{B78F9DD8-FF60-4987-9C0C-063356505397}" presName="iconBgRect" presStyleLbl="bgShp" presStyleIdx="5" presStyleCnt="7"/>
      <dgm:spPr/>
    </dgm:pt>
    <dgm:pt modelId="{A89E2F2E-68F4-4829-AE99-29940A349C84}" type="pres">
      <dgm:prSet presAssocID="{B78F9DD8-FF60-4987-9C0C-063356505397}"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ooks"/>
        </a:ext>
      </dgm:extLst>
    </dgm:pt>
    <dgm:pt modelId="{BB8A13BF-D4AD-4A86-88B2-AEFC702B3B32}" type="pres">
      <dgm:prSet presAssocID="{B78F9DD8-FF60-4987-9C0C-063356505397}" presName="spaceRect" presStyleCnt="0"/>
      <dgm:spPr/>
    </dgm:pt>
    <dgm:pt modelId="{041289CF-D0EB-4762-A342-627F16BE2D90}" type="pres">
      <dgm:prSet presAssocID="{B78F9DD8-FF60-4987-9C0C-063356505397}" presName="textRect" presStyleLbl="revTx" presStyleIdx="5" presStyleCnt="7">
        <dgm:presLayoutVars>
          <dgm:chMax val="1"/>
          <dgm:chPref val="1"/>
        </dgm:presLayoutVars>
      </dgm:prSet>
      <dgm:spPr/>
    </dgm:pt>
    <dgm:pt modelId="{57060425-2EB1-4A02-A572-B2920D6CB9F0}" type="pres">
      <dgm:prSet presAssocID="{0820E9F9-FA5E-41AA-A6E1-E848C4745FC9}" presName="sibTrans" presStyleLbl="sibTrans2D1" presStyleIdx="0" presStyleCnt="0"/>
      <dgm:spPr/>
    </dgm:pt>
    <dgm:pt modelId="{71F5EE57-FCA9-4917-8691-B444B70A83AB}" type="pres">
      <dgm:prSet presAssocID="{0F00E172-9982-40D0-B7EA-E35F882D85C1}" presName="compNode" presStyleCnt="0"/>
      <dgm:spPr/>
    </dgm:pt>
    <dgm:pt modelId="{8DC0E3C4-A2CE-4903-AF56-A692BF88298A}" type="pres">
      <dgm:prSet presAssocID="{0F00E172-9982-40D0-B7EA-E35F882D85C1}" presName="iconBgRect" presStyleLbl="bgShp" presStyleIdx="6" presStyleCnt="7"/>
      <dgm:spPr/>
    </dgm:pt>
    <dgm:pt modelId="{F1E2CCDB-99A7-4539-8A79-481016172CDC}" type="pres">
      <dgm:prSet presAssocID="{0F00E172-9982-40D0-B7EA-E35F882D85C1}"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Group"/>
        </a:ext>
      </dgm:extLst>
    </dgm:pt>
    <dgm:pt modelId="{5DA6312C-7C5F-486D-8D30-576261D0AA20}" type="pres">
      <dgm:prSet presAssocID="{0F00E172-9982-40D0-B7EA-E35F882D85C1}" presName="spaceRect" presStyleCnt="0"/>
      <dgm:spPr/>
    </dgm:pt>
    <dgm:pt modelId="{1D1DE633-E55F-4B7A-B1F0-C5DA09297CF8}" type="pres">
      <dgm:prSet presAssocID="{0F00E172-9982-40D0-B7EA-E35F882D85C1}" presName="textRect" presStyleLbl="revTx" presStyleIdx="6" presStyleCnt="7">
        <dgm:presLayoutVars>
          <dgm:chMax val="1"/>
          <dgm:chPref val="1"/>
        </dgm:presLayoutVars>
      </dgm:prSet>
      <dgm:spPr/>
    </dgm:pt>
  </dgm:ptLst>
  <dgm:cxnLst>
    <dgm:cxn modelId="{4D03BF04-B2A5-46AF-BCD0-AEEA2EC96CB3}" type="presOf" srcId="{F0957F76-B009-48FF-9BB2-3E6D14C58DB8}" destId="{E4F852EE-53BF-4CC3-8F3D-52029D7B12A5}" srcOrd="0" destOrd="0" presId="urn:microsoft.com/office/officeart/2018/2/layout/IconCircleList"/>
    <dgm:cxn modelId="{F90ECD0A-DE3D-4F46-AEDE-062583FF2F58}" type="presOf" srcId="{9EE29E5C-9048-479B-9807-025FEB7BB74B}" destId="{E2C94C4D-C299-42D4-89D9-8BEEFFBFF464}" srcOrd="0" destOrd="0" presId="urn:microsoft.com/office/officeart/2018/2/layout/IconCircleList"/>
    <dgm:cxn modelId="{2BDCA716-2C37-4DF9-8463-B6BA8FB5B6EF}" srcId="{A7A6A00B-80E2-498A-9EE6-930CFC6BC8CE}" destId="{C17012E8-369E-48BA-B13A-057DF479ACA6}" srcOrd="4" destOrd="0" parTransId="{49B3E495-AD82-46DE-B449-EC23970C4014}" sibTransId="{7980A989-88E9-4C2A-BBBE-63E93DDCFC83}"/>
    <dgm:cxn modelId="{1BB18C3D-9299-4F8E-9C25-73A8D964363F}" srcId="{A7A6A00B-80E2-498A-9EE6-930CFC6BC8CE}" destId="{61AC86B1-C71A-4859-A9E7-F5E81A2F023B}" srcOrd="1" destOrd="0" parTransId="{0907D907-B8DC-48B3-BA75-1FD6D5126D3C}" sibTransId="{1994C204-1DF5-4B31-B4D3-A40B515531B4}"/>
    <dgm:cxn modelId="{50106D5B-6B77-4126-935B-DE2649168C58}" type="presOf" srcId="{CE5B5294-395E-4F6E-A029-1E6FC9BA6B26}" destId="{4321BBFE-27DA-4473-A2B9-3BF4B3D39522}" srcOrd="0" destOrd="0" presId="urn:microsoft.com/office/officeart/2018/2/layout/IconCircleList"/>
    <dgm:cxn modelId="{D1DC1D43-76EA-4C56-911B-7D42871254B4}" srcId="{A7A6A00B-80E2-498A-9EE6-930CFC6BC8CE}" destId="{0F00E172-9982-40D0-B7EA-E35F882D85C1}" srcOrd="6" destOrd="0" parTransId="{D559C0E6-F718-4032-BD7A-3FA4DEEE3913}" sibTransId="{56C033D9-0227-4CC2-9B88-5FCEA794F32E}"/>
    <dgm:cxn modelId="{5CD9E269-C1FC-46A8-9D49-952FD178D124}" type="presOf" srcId="{D89DA5C8-2DD5-49D0-9FDB-63D4ADB3816C}" destId="{F8BC4E0E-9726-41C1-A9A0-FB680670A261}" srcOrd="0" destOrd="0" presId="urn:microsoft.com/office/officeart/2018/2/layout/IconCircleList"/>
    <dgm:cxn modelId="{9B388451-5F3F-4F02-B890-A2916007CCBE}" type="presOf" srcId="{0CF75A40-425B-48C2-9501-B165EE1854E8}" destId="{CB813DDB-0B16-4EF3-B6F1-20329315E049}" srcOrd="0" destOrd="0" presId="urn:microsoft.com/office/officeart/2018/2/layout/IconCircleList"/>
    <dgm:cxn modelId="{0F17A756-6268-4AA5-A54D-B7ACC60DDB84}" type="presOf" srcId="{B78F9DD8-FF60-4987-9C0C-063356505397}" destId="{041289CF-D0EB-4762-A342-627F16BE2D90}" srcOrd="0" destOrd="0" presId="urn:microsoft.com/office/officeart/2018/2/layout/IconCircleList"/>
    <dgm:cxn modelId="{01FFA086-E5F8-4B31-95CA-CCD951ABB5D1}" type="presOf" srcId="{C17012E8-369E-48BA-B13A-057DF479ACA6}" destId="{696E23DB-6B63-4F01-B21B-4F998E9ABDAE}" srcOrd="0" destOrd="0" presId="urn:microsoft.com/office/officeart/2018/2/layout/IconCircleList"/>
    <dgm:cxn modelId="{123CAFA0-63FB-470F-B453-3D0BB3C95693}" type="presOf" srcId="{A7A6A00B-80E2-498A-9EE6-930CFC6BC8CE}" destId="{67A20836-D36D-4681-927B-E85F5DC1344B}" srcOrd="0" destOrd="0" presId="urn:microsoft.com/office/officeart/2018/2/layout/IconCircleList"/>
    <dgm:cxn modelId="{07ED37A9-6032-45B1-B3D6-C30D3A27F42C}" srcId="{A7A6A00B-80E2-498A-9EE6-930CFC6BC8CE}" destId="{0CF75A40-425B-48C2-9501-B165EE1854E8}" srcOrd="3" destOrd="0" parTransId="{FA157A1C-A2FD-43A9-BA78-101855A217C8}" sibTransId="{D89DA5C8-2DD5-49D0-9FDB-63D4ADB3816C}"/>
    <dgm:cxn modelId="{14EB89AE-6331-4057-8874-556696F46AFA}" type="presOf" srcId="{61AC86B1-C71A-4859-A9E7-F5E81A2F023B}" destId="{11131F58-1744-49BE-97FF-D4F74FDB433C}" srcOrd="0" destOrd="0" presId="urn:microsoft.com/office/officeart/2018/2/layout/IconCircleList"/>
    <dgm:cxn modelId="{1FC2ECB2-A6F9-4294-B330-117341A89403}" type="presOf" srcId="{57E29C14-C182-42CA-A85C-C35FEB95DD63}" destId="{D252F327-F222-4766-AE25-B5CBFD00CA45}" srcOrd="0" destOrd="0" presId="urn:microsoft.com/office/officeart/2018/2/layout/IconCircleList"/>
    <dgm:cxn modelId="{24FB97BF-051C-43FE-9228-DA4C1A8C0EAD}" type="presOf" srcId="{7980A989-88E9-4C2A-BBBE-63E93DDCFC83}" destId="{363360E9-3DFC-45A7-B66F-F00E18941B06}" srcOrd="0" destOrd="0" presId="urn:microsoft.com/office/officeart/2018/2/layout/IconCircleList"/>
    <dgm:cxn modelId="{FE6D05D5-2309-4948-905F-B183C3088CC7}" srcId="{A7A6A00B-80E2-498A-9EE6-930CFC6BC8CE}" destId="{57E29C14-C182-42CA-A85C-C35FEB95DD63}" srcOrd="0" destOrd="0" parTransId="{1EFAFCD9-445A-45D5-8F25-C8B81BC2BA36}" sibTransId="{CE5B5294-395E-4F6E-A029-1E6FC9BA6B26}"/>
    <dgm:cxn modelId="{D02C64D9-C80E-43FC-9AF2-A1FD229D359F}" srcId="{A7A6A00B-80E2-498A-9EE6-930CFC6BC8CE}" destId="{F0957F76-B009-48FF-9BB2-3E6D14C58DB8}" srcOrd="2" destOrd="0" parTransId="{40F8C1E1-08C3-431A-8D61-8F652B18359C}" sibTransId="{9EE29E5C-9048-479B-9807-025FEB7BB74B}"/>
    <dgm:cxn modelId="{212D06DB-B16E-4123-8A75-0197575F55B0}" type="presOf" srcId="{0F00E172-9982-40D0-B7EA-E35F882D85C1}" destId="{1D1DE633-E55F-4B7A-B1F0-C5DA09297CF8}" srcOrd="0" destOrd="0" presId="urn:microsoft.com/office/officeart/2018/2/layout/IconCircleList"/>
    <dgm:cxn modelId="{2135A2DC-BFF1-4CB0-89B3-3136E54795D9}" type="presOf" srcId="{0820E9F9-FA5E-41AA-A6E1-E848C4745FC9}" destId="{57060425-2EB1-4A02-A572-B2920D6CB9F0}" srcOrd="0" destOrd="0" presId="urn:microsoft.com/office/officeart/2018/2/layout/IconCircleList"/>
    <dgm:cxn modelId="{9D00CCEA-0C40-4BBD-9CEC-46E409CC325F}" type="presOf" srcId="{1994C204-1DF5-4B31-B4D3-A40B515531B4}" destId="{596E7BF3-4D89-45B5-868C-0BD2F4A6E022}" srcOrd="0" destOrd="0" presId="urn:microsoft.com/office/officeart/2018/2/layout/IconCircleList"/>
    <dgm:cxn modelId="{373E95ED-0C02-49A3-99BC-5F94741A2E61}" srcId="{A7A6A00B-80E2-498A-9EE6-930CFC6BC8CE}" destId="{B78F9DD8-FF60-4987-9C0C-063356505397}" srcOrd="5" destOrd="0" parTransId="{4F42D797-9CF1-4A66-8F86-A5F75B1B55F2}" sibTransId="{0820E9F9-FA5E-41AA-A6E1-E848C4745FC9}"/>
    <dgm:cxn modelId="{C1254486-C5A7-4FB6-90D8-4087DD2F2213}" type="presParOf" srcId="{67A20836-D36D-4681-927B-E85F5DC1344B}" destId="{A8ED6BD1-6B9D-4CDB-A32D-38AC45F36C5C}" srcOrd="0" destOrd="0" presId="urn:microsoft.com/office/officeart/2018/2/layout/IconCircleList"/>
    <dgm:cxn modelId="{4D4A7A64-B682-4A3B-8697-DE7B42E43532}" type="presParOf" srcId="{A8ED6BD1-6B9D-4CDB-A32D-38AC45F36C5C}" destId="{33C2BB9C-9809-4BC7-8300-081661CDD35C}" srcOrd="0" destOrd="0" presId="urn:microsoft.com/office/officeart/2018/2/layout/IconCircleList"/>
    <dgm:cxn modelId="{2556D720-0A7F-499B-8D4B-B4EA5254FA5E}" type="presParOf" srcId="{33C2BB9C-9809-4BC7-8300-081661CDD35C}" destId="{EEF4BEC9-E8DE-43FC-B37D-469375448B8B}" srcOrd="0" destOrd="0" presId="urn:microsoft.com/office/officeart/2018/2/layout/IconCircleList"/>
    <dgm:cxn modelId="{AEAB9B89-6565-4A76-A62A-969A612ECD33}" type="presParOf" srcId="{33C2BB9C-9809-4BC7-8300-081661CDD35C}" destId="{F7BA78FF-8F5F-42A9-8F7C-C92E4C773B21}" srcOrd="1" destOrd="0" presId="urn:microsoft.com/office/officeart/2018/2/layout/IconCircleList"/>
    <dgm:cxn modelId="{3FCB2E10-1251-4B06-8F62-7EDF2BC568CF}" type="presParOf" srcId="{33C2BB9C-9809-4BC7-8300-081661CDD35C}" destId="{A60F2148-489B-4568-B1C8-D740900C26AB}" srcOrd="2" destOrd="0" presId="urn:microsoft.com/office/officeart/2018/2/layout/IconCircleList"/>
    <dgm:cxn modelId="{E6640FB1-F50F-477B-9E05-F2CD3489FF08}" type="presParOf" srcId="{33C2BB9C-9809-4BC7-8300-081661CDD35C}" destId="{D252F327-F222-4766-AE25-B5CBFD00CA45}" srcOrd="3" destOrd="0" presId="urn:microsoft.com/office/officeart/2018/2/layout/IconCircleList"/>
    <dgm:cxn modelId="{8A7CBFAC-18C3-4A1C-8D47-020AC641EF55}" type="presParOf" srcId="{A8ED6BD1-6B9D-4CDB-A32D-38AC45F36C5C}" destId="{4321BBFE-27DA-4473-A2B9-3BF4B3D39522}" srcOrd="1" destOrd="0" presId="urn:microsoft.com/office/officeart/2018/2/layout/IconCircleList"/>
    <dgm:cxn modelId="{197D2598-3B47-4EA8-96B5-729E44111DFD}" type="presParOf" srcId="{A8ED6BD1-6B9D-4CDB-A32D-38AC45F36C5C}" destId="{4F7C13E9-46C9-4209-A1E7-6FED9CFB1B0F}" srcOrd="2" destOrd="0" presId="urn:microsoft.com/office/officeart/2018/2/layout/IconCircleList"/>
    <dgm:cxn modelId="{FF340CD0-969F-42C4-BA56-A15C1288B25E}" type="presParOf" srcId="{4F7C13E9-46C9-4209-A1E7-6FED9CFB1B0F}" destId="{7AFD4BF3-7E4E-4B78-B57B-CF4961B2FCDD}" srcOrd="0" destOrd="0" presId="urn:microsoft.com/office/officeart/2018/2/layout/IconCircleList"/>
    <dgm:cxn modelId="{BAB19331-F27F-4A39-9A1C-C6D7EE0A6AFF}" type="presParOf" srcId="{4F7C13E9-46C9-4209-A1E7-6FED9CFB1B0F}" destId="{C8CC5EAD-7A35-4004-93DC-1C0D1200E658}" srcOrd="1" destOrd="0" presId="urn:microsoft.com/office/officeart/2018/2/layout/IconCircleList"/>
    <dgm:cxn modelId="{03F5D227-2F85-49E7-AC7A-6AB1DFB5F055}" type="presParOf" srcId="{4F7C13E9-46C9-4209-A1E7-6FED9CFB1B0F}" destId="{043A4168-736E-47F9-803B-21019A5DEB9B}" srcOrd="2" destOrd="0" presId="urn:microsoft.com/office/officeart/2018/2/layout/IconCircleList"/>
    <dgm:cxn modelId="{842A2EC1-224B-4AEC-8643-1C1A463C0637}" type="presParOf" srcId="{4F7C13E9-46C9-4209-A1E7-6FED9CFB1B0F}" destId="{11131F58-1744-49BE-97FF-D4F74FDB433C}" srcOrd="3" destOrd="0" presId="urn:microsoft.com/office/officeart/2018/2/layout/IconCircleList"/>
    <dgm:cxn modelId="{C0E8E0DE-5341-4D65-9B06-93250FAC1CF3}" type="presParOf" srcId="{A8ED6BD1-6B9D-4CDB-A32D-38AC45F36C5C}" destId="{596E7BF3-4D89-45B5-868C-0BD2F4A6E022}" srcOrd="3" destOrd="0" presId="urn:microsoft.com/office/officeart/2018/2/layout/IconCircleList"/>
    <dgm:cxn modelId="{6E0A80B9-2D79-4B1B-A1B0-3F96ED7A5BA8}" type="presParOf" srcId="{A8ED6BD1-6B9D-4CDB-A32D-38AC45F36C5C}" destId="{64CFEEF7-991F-4DBE-9471-1B5C16E1DB70}" srcOrd="4" destOrd="0" presId="urn:microsoft.com/office/officeart/2018/2/layout/IconCircleList"/>
    <dgm:cxn modelId="{AC716684-FCF2-443A-AA67-696611BA62D5}" type="presParOf" srcId="{64CFEEF7-991F-4DBE-9471-1B5C16E1DB70}" destId="{363A3C13-E2AA-472C-88F5-62D43AF8A1AE}" srcOrd="0" destOrd="0" presId="urn:microsoft.com/office/officeart/2018/2/layout/IconCircleList"/>
    <dgm:cxn modelId="{EFB979A2-0544-4851-9308-5E66F8360E6A}" type="presParOf" srcId="{64CFEEF7-991F-4DBE-9471-1B5C16E1DB70}" destId="{7E8EA552-C0B5-4E5E-B427-F7A60BB7AC58}" srcOrd="1" destOrd="0" presId="urn:microsoft.com/office/officeart/2018/2/layout/IconCircleList"/>
    <dgm:cxn modelId="{51E29215-EECF-4200-B7BA-C41D221DD5BC}" type="presParOf" srcId="{64CFEEF7-991F-4DBE-9471-1B5C16E1DB70}" destId="{E102E150-D4E8-4401-A873-12C693F398D7}" srcOrd="2" destOrd="0" presId="urn:microsoft.com/office/officeart/2018/2/layout/IconCircleList"/>
    <dgm:cxn modelId="{59E47C09-FEE5-43A3-86F8-F70BC51B8144}" type="presParOf" srcId="{64CFEEF7-991F-4DBE-9471-1B5C16E1DB70}" destId="{E4F852EE-53BF-4CC3-8F3D-52029D7B12A5}" srcOrd="3" destOrd="0" presId="urn:microsoft.com/office/officeart/2018/2/layout/IconCircleList"/>
    <dgm:cxn modelId="{55EB3630-7EF7-4031-87F2-A6B00CB77948}" type="presParOf" srcId="{A8ED6BD1-6B9D-4CDB-A32D-38AC45F36C5C}" destId="{E2C94C4D-C299-42D4-89D9-8BEEFFBFF464}" srcOrd="5" destOrd="0" presId="urn:microsoft.com/office/officeart/2018/2/layout/IconCircleList"/>
    <dgm:cxn modelId="{6FF2C234-F306-4E32-A646-EBDDEB0D15BB}" type="presParOf" srcId="{A8ED6BD1-6B9D-4CDB-A32D-38AC45F36C5C}" destId="{42D438F2-57AE-48FB-8C52-BB4C9BDC56A9}" srcOrd="6" destOrd="0" presId="urn:microsoft.com/office/officeart/2018/2/layout/IconCircleList"/>
    <dgm:cxn modelId="{90B002E9-E086-4745-8F15-862D6D3D4F07}" type="presParOf" srcId="{42D438F2-57AE-48FB-8C52-BB4C9BDC56A9}" destId="{7CE0E5AD-21DA-4B1A-8132-948021C6F8AE}" srcOrd="0" destOrd="0" presId="urn:microsoft.com/office/officeart/2018/2/layout/IconCircleList"/>
    <dgm:cxn modelId="{8BE53F3F-7AE0-4B11-80E1-2CF43742E3BD}" type="presParOf" srcId="{42D438F2-57AE-48FB-8C52-BB4C9BDC56A9}" destId="{500501BE-060F-47B7-8A7D-D98B90413B26}" srcOrd="1" destOrd="0" presId="urn:microsoft.com/office/officeart/2018/2/layout/IconCircleList"/>
    <dgm:cxn modelId="{7B4D3AF2-524B-4825-902E-05CF7157D7CC}" type="presParOf" srcId="{42D438F2-57AE-48FB-8C52-BB4C9BDC56A9}" destId="{C9C213CA-90E2-4116-A521-C2A3194CDF8B}" srcOrd="2" destOrd="0" presId="urn:microsoft.com/office/officeart/2018/2/layout/IconCircleList"/>
    <dgm:cxn modelId="{E26DCC47-FF7B-4428-809A-50490BF9D61D}" type="presParOf" srcId="{42D438F2-57AE-48FB-8C52-BB4C9BDC56A9}" destId="{CB813DDB-0B16-4EF3-B6F1-20329315E049}" srcOrd="3" destOrd="0" presId="urn:microsoft.com/office/officeart/2018/2/layout/IconCircleList"/>
    <dgm:cxn modelId="{66A2C57B-4FF8-47F1-900D-B1DB9967FFD5}" type="presParOf" srcId="{A8ED6BD1-6B9D-4CDB-A32D-38AC45F36C5C}" destId="{F8BC4E0E-9726-41C1-A9A0-FB680670A261}" srcOrd="7" destOrd="0" presId="urn:microsoft.com/office/officeart/2018/2/layout/IconCircleList"/>
    <dgm:cxn modelId="{91011077-DB7E-4F1C-BC52-C29391D3270A}" type="presParOf" srcId="{A8ED6BD1-6B9D-4CDB-A32D-38AC45F36C5C}" destId="{F5505A6E-9D3C-42AC-8027-D8A9746BAEE5}" srcOrd="8" destOrd="0" presId="urn:microsoft.com/office/officeart/2018/2/layout/IconCircleList"/>
    <dgm:cxn modelId="{C8945390-D392-40A0-95D4-B824B49BD2D3}" type="presParOf" srcId="{F5505A6E-9D3C-42AC-8027-D8A9746BAEE5}" destId="{B729A80E-EEC1-4AD2-BEC6-9E1318DE69FF}" srcOrd="0" destOrd="0" presId="urn:microsoft.com/office/officeart/2018/2/layout/IconCircleList"/>
    <dgm:cxn modelId="{A48E4B9B-10FD-4046-B572-21E013D0AA20}" type="presParOf" srcId="{F5505A6E-9D3C-42AC-8027-D8A9746BAEE5}" destId="{DB8175E6-3C49-4A06-8062-ACDEB0C6A646}" srcOrd="1" destOrd="0" presId="urn:microsoft.com/office/officeart/2018/2/layout/IconCircleList"/>
    <dgm:cxn modelId="{35A75FA2-DA49-43B6-9BE2-123189582C47}" type="presParOf" srcId="{F5505A6E-9D3C-42AC-8027-D8A9746BAEE5}" destId="{EAE2AABE-4045-48C7-BC67-A495DE4266F8}" srcOrd="2" destOrd="0" presId="urn:microsoft.com/office/officeart/2018/2/layout/IconCircleList"/>
    <dgm:cxn modelId="{947DA0BD-59F9-4475-A2F2-FEA7FAC7F5AD}" type="presParOf" srcId="{F5505A6E-9D3C-42AC-8027-D8A9746BAEE5}" destId="{696E23DB-6B63-4F01-B21B-4F998E9ABDAE}" srcOrd="3" destOrd="0" presId="urn:microsoft.com/office/officeart/2018/2/layout/IconCircleList"/>
    <dgm:cxn modelId="{A6F7C959-FDF2-4D5D-B0B4-54ECEBDC5895}" type="presParOf" srcId="{A8ED6BD1-6B9D-4CDB-A32D-38AC45F36C5C}" destId="{363360E9-3DFC-45A7-B66F-F00E18941B06}" srcOrd="9" destOrd="0" presId="urn:microsoft.com/office/officeart/2018/2/layout/IconCircleList"/>
    <dgm:cxn modelId="{2B03FD52-5B1B-49E2-B08D-794B78A2DE99}" type="presParOf" srcId="{A8ED6BD1-6B9D-4CDB-A32D-38AC45F36C5C}" destId="{CFAF45E0-4B11-45A1-9D8F-A2BE2B47AF29}" srcOrd="10" destOrd="0" presId="urn:microsoft.com/office/officeart/2018/2/layout/IconCircleList"/>
    <dgm:cxn modelId="{193790FF-F0F2-4F93-9854-28067730C5AE}" type="presParOf" srcId="{CFAF45E0-4B11-45A1-9D8F-A2BE2B47AF29}" destId="{13EDC24C-90DD-48B1-A1F9-9FD212B9A07D}" srcOrd="0" destOrd="0" presId="urn:microsoft.com/office/officeart/2018/2/layout/IconCircleList"/>
    <dgm:cxn modelId="{D2CB072A-B5B1-4BD5-AD9F-FFA9A3D9501C}" type="presParOf" srcId="{CFAF45E0-4B11-45A1-9D8F-A2BE2B47AF29}" destId="{A89E2F2E-68F4-4829-AE99-29940A349C84}" srcOrd="1" destOrd="0" presId="urn:microsoft.com/office/officeart/2018/2/layout/IconCircleList"/>
    <dgm:cxn modelId="{19720B54-009C-4886-B5D2-C415EF6EA275}" type="presParOf" srcId="{CFAF45E0-4B11-45A1-9D8F-A2BE2B47AF29}" destId="{BB8A13BF-D4AD-4A86-88B2-AEFC702B3B32}" srcOrd="2" destOrd="0" presId="urn:microsoft.com/office/officeart/2018/2/layout/IconCircleList"/>
    <dgm:cxn modelId="{CE8720E3-9110-4E27-B775-5D22A6BD42DE}" type="presParOf" srcId="{CFAF45E0-4B11-45A1-9D8F-A2BE2B47AF29}" destId="{041289CF-D0EB-4762-A342-627F16BE2D90}" srcOrd="3" destOrd="0" presId="urn:microsoft.com/office/officeart/2018/2/layout/IconCircleList"/>
    <dgm:cxn modelId="{75F3BC2B-985E-4FF0-8683-A1260AFB7FC6}" type="presParOf" srcId="{A8ED6BD1-6B9D-4CDB-A32D-38AC45F36C5C}" destId="{57060425-2EB1-4A02-A572-B2920D6CB9F0}" srcOrd="11" destOrd="0" presId="urn:microsoft.com/office/officeart/2018/2/layout/IconCircleList"/>
    <dgm:cxn modelId="{2914A115-E411-4E0E-B5F8-584E511C06CE}" type="presParOf" srcId="{A8ED6BD1-6B9D-4CDB-A32D-38AC45F36C5C}" destId="{71F5EE57-FCA9-4917-8691-B444B70A83AB}" srcOrd="12" destOrd="0" presId="urn:microsoft.com/office/officeart/2018/2/layout/IconCircleList"/>
    <dgm:cxn modelId="{227E912B-7B75-4931-A686-FC5F79F36DA0}" type="presParOf" srcId="{71F5EE57-FCA9-4917-8691-B444B70A83AB}" destId="{8DC0E3C4-A2CE-4903-AF56-A692BF88298A}" srcOrd="0" destOrd="0" presId="urn:microsoft.com/office/officeart/2018/2/layout/IconCircleList"/>
    <dgm:cxn modelId="{AB87DF8D-74F0-486D-B8DD-B21213BF89DA}" type="presParOf" srcId="{71F5EE57-FCA9-4917-8691-B444B70A83AB}" destId="{F1E2CCDB-99A7-4539-8A79-481016172CDC}" srcOrd="1" destOrd="0" presId="urn:microsoft.com/office/officeart/2018/2/layout/IconCircleList"/>
    <dgm:cxn modelId="{8254CC59-20BF-4C5C-AF8D-FFBB4BCEF1D2}" type="presParOf" srcId="{71F5EE57-FCA9-4917-8691-B444B70A83AB}" destId="{5DA6312C-7C5F-486D-8D30-576261D0AA20}" srcOrd="2" destOrd="0" presId="urn:microsoft.com/office/officeart/2018/2/layout/IconCircleList"/>
    <dgm:cxn modelId="{582EC471-DA73-4823-8EA5-F9E5EF0E9F11}" type="presParOf" srcId="{71F5EE57-FCA9-4917-8691-B444B70A83AB}" destId="{1D1DE633-E55F-4B7A-B1F0-C5DA09297CF8}"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B2F38C5-69B9-47DA-9040-46736D7737A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B91F61A-325A-4CA3-B5F0-3550F2CE4666}">
      <dgm:prSet/>
      <dgm:spPr/>
      <dgm:t>
        <a:bodyPr/>
        <a:lstStyle/>
        <a:p>
          <a:pPr rtl="0"/>
          <a:r>
            <a:rPr lang="en-GB" dirty="0"/>
            <a:t>Force –</a:t>
          </a:r>
          <a:r>
            <a:rPr lang="en-GB" dirty="0">
              <a:latin typeface="Calibri Light" panose="020F0302020204030204"/>
            </a:rPr>
            <a:t> is related to effort. </a:t>
          </a:r>
          <a:r>
            <a:rPr lang="en-GB" dirty="0"/>
            <a:t> </a:t>
          </a:r>
          <a:r>
            <a:rPr lang="en-GB" dirty="0">
              <a:latin typeface="Calibri Light" panose="020F0302020204030204"/>
            </a:rPr>
            <a:t>The employees believe if that the effort put in will correlate in increased performance.</a:t>
          </a:r>
          <a:endParaRPr lang="en-US" dirty="0"/>
        </a:p>
      </dgm:t>
    </dgm:pt>
    <dgm:pt modelId="{E98B4312-CB02-4FB0-B99D-A1D2A52F4A34}" type="parTrans" cxnId="{1D199323-AE4A-4133-A196-A661755CEE7E}">
      <dgm:prSet/>
      <dgm:spPr/>
      <dgm:t>
        <a:bodyPr/>
        <a:lstStyle/>
        <a:p>
          <a:endParaRPr lang="en-US"/>
        </a:p>
      </dgm:t>
    </dgm:pt>
    <dgm:pt modelId="{8AAE0241-6A41-41A3-9F72-45BB038A5236}" type="sibTrans" cxnId="{1D199323-AE4A-4133-A196-A661755CEE7E}">
      <dgm:prSet/>
      <dgm:spPr/>
      <dgm:t>
        <a:bodyPr/>
        <a:lstStyle/>
        <a:p>
          <a:endParaRPr lang="en-US"/>
        </a:p>
      </dgm:t>
    </dgm:pt>
    <dgm:pt modelId="{45BB2D3A-3B4A-42E9-9570-31AF0ADFB7DD}">
      <dgm:prSet/>
      <dgm:spPr/>
      <dgm:t>
        <a:bodyPr/>
        <a:lstStyle/>
        <a:p>
          <a:pPr rtl="0"/>
          <a:r>
            <a:rPr lang="en-GB" dirty="0"/>
            <a:t>Valence –</a:t>
          </a:r>
          <a:r>
            <a:rPr lang="en-GB" dirty="0">
              <a:latin typeface="Calibri Light" panose="020F0302020204030204"/>
            </a:rPr>
            <a:t> Is related to performance. The employees believe that increased performance results in rewards. </a:t>
          </a:r>
          <a:endParaRPr lang="en-US" dirty="0"/>
        </a:p>
      </dgm:t>
    </dgm:pt>
    <dgm:pt modelId="{EABA1D42-68CF-4DC2-A417-6C756041F98E}" type="parTrans" cxnId="{264C8C24-DDDA-4F40-9F01-207FD4637512}">
      <dgm:prSet/>
      <dgm:spPr/>
      <dgm:t>
        <a:bodyPr/>
        <a:lstStyle/>
        <a:p>
          <a:endParaRPr lang="en-US"/>
        </a:p>
      </dgm:t>
    </dgm:pt>
    <dgm:pt modelId="{871B8784-BD70-419B-93CD-B0210C921B38}" type="sibTrans" cxnId="{264C8C24-DDDA-4F40-9F01-207FD4637512}">
      <dgm:prSet/>
      <dgm:spPr/>
      <dgm:t>
        <a:bodyPr/>
        <a:lstStyle/>
        <a:p>
          <a:endParaRPr lang="en-US"/>
        </a:p>
      </dgm:t>
    </dgm:pt>
    <dgm:pt modelId="{C3B6D925-4B79-4D0F-9680-E15B68CC2E4D}">
      <dgm:prSet/>
      <dgm:spPr/>
      <dgm:t>
        <a:bodyPr/>
        <a:lstStyle/>
        <a:p>
          <a:pPr rtl="0"/>
          <a:r>
            <a:rPr lang="en-GB" dirty="0"/>
            <a:t>Expectancy –</a:t>
          </a:r>
          <a:r>
            <a:rPr lang="en-GB" dirty="0">
              <a:latin typeface="Calibri Light" panose="020F0302020204030204"/>
            </a:rPr>
            <a:t> Is the value of the reward to the employee.</a:t>
          </a:r>
          <a:endParaRPr lang="en-GB" dirty="0"/>
        </a:p>
      </dgm:t>
    </dgm:pt>
    <dgm:pt modelId="{2D6D65AE-6D1E-4DA2-9275-3DCD61EF1ABB}" type="parTrans" cxnId="{374517F2-F0E3-42DF-9295-F31E234A107B}">
      <dgm:prSet/>
      <dgm:spPr/>
      <dgm:t>
        <a:bodyPr/>
        <a:lstStyle/>
        <a:p>
          <a:endParaRPr lang="en-US"/>
        </a:p>
      </dgm:t>
    </dgm:pt>
    <dgm:pt modelId="{80F08C3C-EC99-4567-9509-3FAAB50E9E1C}" type="sibTrans" cxnId="{374517F2-F0E3-42DF-9295-F31E234A107B}">
      <dgm:prSet/>
      <dgm:spPr/>
      <dgm:t>
        <a:bodyPr/>
        <a:lstStyle/>
        <a:p>
          <a:endParaRPr lang="en-US"/>
        </a:p>
      </dgm:t>
    </dgm:pt>
    <dgm:pt modelId="{5E5BDAE6-0823-49A0-B426-340650469B42}" type="pres">
      <dgm:prSet presAssocID="{1B2F38C5-69B9-47DA-9040-46736D7737A5}" presName="root" presStyleCnt="0">
        <dgm:presLayoutVars>
          <dgm:dir/>
          <dgm:resizeHandles val="exact"/>
        </dgm:presLayoutVars>
      </dgm:prSet>
      <dgm:spPr/>
    </dgm:pt>
    <dgm:pt modelId="{860E01D7-DCC4-4327-8A10-85808A2EC23B}" type="pres">
      <dgm:prSet presAssocID="{CB91F61A-325A-4CA3-B5F0-3550F2CE4666}" presName="compNode" presStyleCnt="0"/>
      <dgm:spPr/>
    </dgm:pt>
    <dgm:pt modelId="{F306B6E2-ED1F-47F8-B854-D21811677938}" type="pres">
      <dgm:prSet presAssocID="{CB91F61A-325A-4CA3-B5F0-3550F2CE4666}" presName="bgRect" presStyleLbl="bgShp" presStyleIdx="0" presStyleCnt="3"/>
      <dgm:spPr/>
    </dgm:pt>
    <dgm:pt modelId="{5A962A61-436F-426B-8694-06BAD37101A1}" type="pres">
      <dgm:prSet presAssocID="{CB91F61A-325A-4CA3-B5F0-3550F2CE466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ext>
      </dgm:extLst>
    </dgm:pt>
    <dgm:pt modelId="{9B627E7E-88E5-414B-BD93-84E6C709C745}" type="pres">
      <dgm:prSet presAssocID="{CB91F61A-325A-4CA3-B5F0-3550F2CE4666}" presName="spaceRect" presStyleCnt="0"/>
      <dgm:spPr/>
    </dgm:pt>
    <dgm:pt modelId="{84DF804D-1BCA-4C4E-8242-51065BD76BBB}" type="pres">
      <dgm:prSet presAssocID="{CB91F61A-325A-4CA3-B5F0-3550F2CE4666}" presName="parTx" presStyleLbl="revTx" presStyleIdx="0" presStyleCnt="3">
        <dgm:presLayoutVars>
          <dgm:chMax val="0"/>
          <dgm:chPref val="0"/>
        </dgm:presLayoutVars>
      </dgm:prSet>
      <dgm:spPr/>
    </dgm:pt>
    <dgm:pt modelId="{CA7FC847-EB89-438B-A14C-5DCEBBDF84C4}" type="pres">
      <dgm:prSet presAssocID="{8AAE0241-6A41-41A3-9F72-45BB038A5236}" presName="sibTrans" presStyleCnt="0"/>
      <dgm:spPr/>
    </dgm:pt>
    <dgm:pt modelId="{76429F90-1839-4FC9-8681-53C5BE02BBD8}" type="pres">
      <dgm:prSet presAssocID="{45BB2D3A-3B4A-42E9-9570-31AF0ADFB7DD}" presName="compNode" presStyleCnt="0"/>
      <dgm:spPr/>
    </dgm:pt>
    <dgm:pt modelId="{53D249CF-FEA2-40A9-9732-08B22012D381}" type="pres">
      <dgm:prSet presAssocID="{45BB2D3A-3B4A-42E9-9570-31AF0ADFB7DD}" presName="bgRect" presStyleLbl="bgShp" presStyleIdx="1" presStyleCnt="3"/>
      <dgm:spPr/>
    </dgm:pt>
    <dgm:pt modelId="{CD9DBC19-AE2C-4F49-871A-3D1E19653393}" type="pres">
      <dgm:prSet presAssocID="{45BB2D3A-3B4A-42E9-9570-31AF0ADFB7D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ientist"/>
        </a:ext>
      </dgm:extLst>
    </dgm:pt>
    <dgm:pt modelId="{EA53C9B2-6AA0-4D2C-B5CD-C99BF6344A98}" type="pres">
      <dgm:prSet presAssocID="{45BB2D3A-3B4A-42E9-9570-31AF0ADFB7DD}" presName="spaceRect" presStyleCnt="0"/>
      <dgm:spPr/>
    </dgm:pt>
    <dgm:pt modelId="{A66693A7-85A3-4A37-AD8B-B83BE6F63176}" type="pres">
      <dgm:prSet presAssocID="{45BB2D3A-3B4A-42E9-9570-31AF0ADFB7DD}" presName="parTx" presStyleLbl="revTx" presStyleIdx="1" presStyleCnt="3">
        <dgm:presLayoutVars>
          <dgm:chMax val="0"/>
          <dgm:chPref val="0"/>
        </dgm:presLayoutVars>
      </dgm:prSet>
      <dgm:spPr/>
    </dgm:pt>
    <dgm:pt modelId="{9D24296D-FF64-4DF6-ADF9-3C80CF6AA5B0}" type="pres">
      <dgm:prSet presAssocID="{871B8784-BD70-419B-93CD-B0210C921B38}" presName="sibTrans" presStyleCnt="0"/>
      <dgm:spPr/>
    </dgm:pt>
    <dgm:pt modelId="{CDF81692-236A-43E1-8444-134402FAF2F3}" type="pres">
      <dgm:prSet presAssocID="{C3B6D925-4B79-4D0F-9680-E15B68CC2E4D}" presName="compNode" presStyleCnt="0"/>
      <dgm:spPr/>
    </dgm:pt>
    <dgm:pt modelId="{C0901035-84E7-472C-BDED-39321B2BF7A9}" type="pres">
      <dgm:prSet presAssocID="{C3B6D925-4B79-4D0F-9680-E15B68CC2E4D}" presName="bgRect" presStyleLbl="bgShp" presStyleIdx="2" presStyleCnt="3"/>
      <dgm:spPr/>
    </dgm:pt>
    <dgm:pt modelId="{BC84C29A-26BE-4869-BF5D-55EDC36A3F98}" type="pres">
      <dgm:prSet presAssocID="{C3B6D925-4B79-4D0F-9680-E15B68CC2E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llseye"/>
        </a:ext>
      </dgm:extLst>
    </dgm:pt>
    <dgm:pt modelId="{721D90A0-A146-4125-B2FC-6BB4EE33479D}" type="pres">
      <dgm:prSet presAssocID="{C3B6D925-4B79-4D0F-9680-E15B68CC2E4D}" presName="spaceRect" presStyleCnt="0"/>
      <dgm:spPr/>
    </dgm:pt>
    <dgm:pt modelId="{54AA5948-152B-4C0F-802B-4E5C6AF319C9}" type="pres">
      <dgm:prSet presAssocID="{C3B6D925-4B79-4D0F-9680-E15B68CC2E4D}" presName="parTx" presStyleLbl="revTx" presStyleIdx="2" presStyleCnt="3">
        <dgm:presLayoutVars>
          <dgm:chMax val="0"/>
          <dgm:chPref val="0"/>
        </dgm:presLayoutVars>
      </dgm:prSet>
      <dgm:spPr/>
    </dgm:pt>
  </dgm:ptLst>
  <dgm:cxnLst>
    <dgm:cxn modelId="{1D199323-AE4A-4133-A196-A661755CEE7E}" srcId="{1B2F38C5-69B9-47DA-9040-46736D7737A5}" destId="{CB91F61A-325A-4CA3-B5F0-3550F2CE4666}" srcOrd="0" destOrd="0" parTransId="{E98B4312-CB02-4FB0-B99D-A1D2A52F4A34}" sibTransId="{8AAE0241-6A41-41A3-9F72-45BB038A5236}"/>
    <dgm:cxn modelId="{264C8C24-DDDA-4F40-9F01-207FD4637512}" srcId="{1B2F38C5-69B9-47DA-9040-46736D7737A5}" destId="{45BB2D3A-3B4A-42E9-9570-31AF0ADFB7DD}" srcOrd="1" destOrd="0" parTransId="{EABA1D42-68CF-4DC2-A417-6C756041F98E}" sibTransId="{871B8784-BD70-419B-93CD-B0210C921B38}"/>
    <dgm:cxn modelId="{8E3FCA2A-2913-4C40-B0E8-D6A94C74EBCA}" type="presOf" srcId="{45BB2D3A-3B4A-42E9-9570-31AF0ADFB7DD}" destId="{A66693A7-85A3-4A37-AD8B-B83BE6F63176}" srcOrd="0" destOrd="0" presId="urn:microsoft.com/office/officeart/2018/2/layout/IconVerticalSolidList"/>
    <dgm:cxn modelId="{C037F35C-1D4D-4879-B7C1-00A3C0B829EC}" type="presOf" srcId="{C3B6D925-4B79-4D0F-9680-E15B68CC2E4D}" destId="{54AA5948-152B-4C0F-802B-4E5C6AF319C9}" srcOrd="0" destOrd="0" presId="urn:microsoft.com/office/officeart/2018/2/layout/IconVerticalSolidList"/>
    <dgm:cxn modelId="{50A381D6-8068-43C6-BEDB-9980FD1651C8}" type="presOf" srcId="{1B2F38C5-69B9-47DA-9040-46736D7737A5}" destId="{5E5BDAE6-0823-49A0-B426-340650469B42}" srcOrd="0" destOrd="0" presId="urn:microsoft.com/office/officeart/2018/2/layout/IconVerticalSolidList"/>
    <dgm:cxn modelId="{9BDF2EE1-5DF2-4822-A99D-B884A3DDF3B9}" type="presOf" srcId="{CB91F61A-325A-4CA3-B5F0-3550F2CE4666}" destId="{84DF804D-1BCA-4C4E-8242-51065BD76BBB}" srcOrd="0" destOrd="0" presId="urn:microsoft.com/office/officeart/2018/2/layout/IconVerticalSolidList"/>
    <dgm:cxn modelId="{374517F2-F0E3-42DF-9295-F31E234A107B}" srcId="{1B2F38C5-69B9-47DA-9040-46736D7737A5}" destId="{C3B6D925-4B79-4D0F-9680-E15B68CC2E4D}" srcOrd="2" destOrd="0" parTransId="{2D6D65AE-6D1E-4DA2-9275-3DCD61EF1ABB}" sibTransId="{80F08C3C-EC99-4567-9509-3FAAB50E9E1C}"/>
    <dgm:cxn modelId="{F930D193-20DF-41BA-B06A-FB5B63DC6897}" type="presParOf" srcId="{5E5BDAE6-0823-49A0-B426-340650469B42}" destId="{860E01D7-DCC4-4327-8A10-85808A2EC23B}" srcOrd="0" destOrd="0" presId="urn:microsoft.com/office/officeart/2018/2/layout/IconVerticalSolidList"/>
    <dgm:cxn modelId="{8AA4F763-6C4B-4CEC-B0B3-FC5C590464B3}" type="presParOf" srcId="{860E01D7-DCC4-4327-8A10-85808A2EC23B}" destId="{F306B6E2-ED1F-47F8-B854-D21811677938}" srcOrd="0" destOrd="0" presId="urn:microsoft.com/office/officeart/2018/2/layout/IconVerticalSolidList"/>
    <dgm:cxn modelId="{5F177975-3534-46B6-AAD7-D1102DB3403F}" type="presParOf" srcId="{860E01D7-DCC4-4327-8A10-85808A2EC23B}" destId="{5A962A61-436F-426B-8694-06BAD37101A1}" srcOrd="1" destOrd="0" presId="urn:microsoft.com/office/officeart/2018/2/layout/IconVerticalSolidList"/>
    <dgm:cxn modelId="{0422EA6A-D5AA-4AD0-8ED0-8D2C6F0BED0A}" type="presParOf" srcId="{860E01D7-DCC4-4327-8A10-85808A2EC23B}" destId="{9B627E7E-88E5-414B-BD93-84E6C709C745}" srcOrd="2" destOrd="0" presId="urn:microsoft.com/office/officeart/2018/2/layout/IconVerticalSolidList"/>
    <dgm:cxn modelId="{678C03F9-CB49-4705-8E2E-2EE757442B1C}" type="presParOf" srcId="{860E01D7-DCC4-4327-8A10-85808A2EC23B}" destId="{84DF804D-1BCA-4C4E-8242-51065BD76BBB}" srcOrd="3" destOrd="0" presId="urn:microsoft.com/office/officeart/2018/2/layout/IconVerticalSolidList"/>
    <dgm:cxn modelId="{49F88E5C-62BF-4386-9E63-7DDF50DA108B}" type="presParOf" srcId="{5E5BDAE6-0823-49A0-B426-340650469B42}" destId="{CA7FC847-EB89-438B-A14C-5DCEBBDF84C4}" srcOrd="1" destOrd="0" presId="urn:microsoft.com/office/officeart/2018/2/layout/IconVerticalSolidList"/>
    <dgm:cxn modelId="{9377EC3D-7E6D-4979-947D-4A42E2FDC01A}" type="presParOf" srcId="{5E5BDAE6-0823-49A0-B426-340650469B42}" destId="{76429F90-1839-4FC9-8681-53C5BE02BBD8}" srcOrd="2" destOrd="0" presId="urn:microsoft.com/office/officeart/2018/2/layout/IconVerticalSolidList"/>
    <dgm:cxn modelId="{B7A5CA1F-9742-4DEF-86DB-F90D38B6C002}" type="presParOf" srcId="{76429F90-1839-4FC9-8681-53C5BE02BBD8}" destId="{53D249CF-FEA2-40A9-9732-08B22012D381}" srcOrd="0" destOrd="0" presId="urn:microsoft.com/office/officeart/2018/2/layout/IconVerticalSolidList"/>
    <dgm:cxn modelId="{F80966BB-1CC1-46F1-B862-2B424C661DF8}" type="presParOf" srcId="{76429F90-1839-4FC9-8681-53C5BE02BBD8}" destId="{CD9DBC19-AE2C-4F49-871A-3D1E19653393}" srcOrd="1" destOrd="0" presId="urn:microsoft.com/office/officeart/2018/2/layout/IconVerticalSolidList"/>
    <dgm:cxn modelId="{191FD001-A605-4842-8BAA-9638F0C060A5}" type="presParOf" srcId="{76429F90-1839-4FC9-8681-53C5BE02BBD8}" destId="{EA53C9B2-6AA0-4D2C-B5CD-C99BF6344A98}" srcOrd="2" destOrd="0" presId="urn:microsoft.com/office/officeart/2018/2/layout/IconVerticalSolidList"/>
    <dgm:cxn modelId="{2A226E76-1DF5-455F-ACCB-34AD662C034E}" type="presParOf" srcId="{76429F90-1839-4FC9-8681-53C5BE02BBD8}" destId="{A66693A7-85A3-4A37-AD8B-B83BE6F63176}" srcOrd="3" destOrd="0" presId="urn:microsoft.com/office/officeart/2018/2/layout/IconVerticalSolidList"/>
    <dgm:cxn modelId="{A8521867-F5ED-4D2A-9083-AFC07602371C}" type="presParOf" srcId="{5E5BDAE6-0823-49A0-B426-340650469B42}" destId="{9D24296D-FF64-4DF6-ADF9-3C80CF6AA5B0}" srcOrd="3" destOrd="0" presId="urn:microsoft.com/office/officeart/2018/2/layout/IconVerticalSolidList"/>
    <dgm:cxn modelId="{FD6D5FC6-0B40-4BD7-ADF7-0E8C446EDBE5}" type="presParOf" srcId="{5E5BDAE6-0823-49A0-B426-340650469B42}" destId="{CDF81692-236A-43E1-8444-134402FAF2F3}" srcOrd="4" destOrd="0" presId="urn:microsoft.com/office/officeart/2018/2/layout/IconVerticalSolidList"/>
    <dgm:cxn modelId="{84990932-C156-4071-A8D0-0FFD142F4B0C}" type="presParOf" srcId="{CDF81692-236A-43E1-8444-134402FAF2F3}" destId="{C0901035-84E7-472C-BDED-39321B2BF7A9}" srcOrd="0" destOrd="0" presId="urn:microsoft.com/office/officeart/2018/2/layout/IconVerticalSolidList"/>
    <dgm:cxn modelId="{324BE866-3DB5-4430-A50B-3307A07FC7F8}" type="presParOf" srcId="{CDF81692-236A-43E1-8444-134402FAF2F3}" destId="{BC84C29A-26BE-4869-BF5D-55EDC36A3F98}" srcOrd="1" destOrd="0" presId="urn:microsoft.com/office/officeart/2018/2/layout/IconVerticalSolidList"/>
    <dgm:cxn modelId="{80A5EDB6-88EC-4260-9A18-2B77D0B8CE12}" type="presParOf" srcId="{CDF81692-236A-43E1-8444-134402FAF2F3}" destId="{721D90A0-A146-4125-B2FC-6BB4EE33479D}" srcOrd="2" destOrd="0" presId="urn:microsoft.com/office/officeart/2018/2/layout/IconVerticalSolidList"/>
    <dgm:cxn modelId="{D0EB6E2E-5AE1-4DE7-A1E3-1899D65550EF}" type="presParOf" srcId="{CDF81692-236A-43E1-8444-134402FAF2F3}" destId="{54AA5948-152B-4C0F-802B-4E5C6AF319C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865BFE-6961-4855-89E7-849E4C218F81}">
      <dsp:nvSpPr>
        <dsp:cNvPr id="0" name=""/>
        <dsp:cNvSpPr/>
      </dsp:nvSpPr>
      <dsp:spPr>
        <a:xfrm>
          <a:off x="0" y="531"/>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A6A3B4-4B30-46FA-AD30-063FDC6CD6F5}">
      <dsp:nvSpPr>
        <dsp:cNvPr id="0" name=""/>
        <dsp:cNvSpPr/>
      </dsp:nvSpPr>
      <dsp:spPr>
        <a:xfrm>
          <a:off x="0" y="531"/>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latin typeface="Sitka Heading"/>
            </a:rPr>
            <a:t> Introduction................................................................................................................................................... Slide 3</a:t>
          </a:r>
          <a:endParaRPr lang="en-US" sz="1700" b="0" kern="1200" dirty="0">
            <a:latin typeface="Sitka Heading"/>
          </a:endParaRPr>
        </a:p>
      </dsp:txBody>
      <dsp:txXfrm>
        <a:off x="0" y="531"/>
        <a:ext cx="10515600" cy="435148"/>
      </dsp:txXfrm>
    </dsp:sp>
    <dsp:sp modelId="{9DC708C3-1559-49B6-9BCF-A51475ADEEFB}">
      <dsp:nvSpPr>
        <dsp:cNvPr id="0" name=""/>
        <dsp:cNvSpPr/>
      </dsp:nvSpPr>
      <dsp:spPr>
        <a:xfrm>
          <a:off x="0" y="435679"/>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8A9E44-3686-450E-97CC-3D7F4C6E4D2A}">
      <dsp:nvSpPr>
        <dsp:cNvPr id="0" name=""/>
        <dsp:cNvSpPr/>
      </dsp:nvSpPr>
      <dsp:spPr>
        <a:xfrm>
          <a:off x="0" y="435679"/>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solidFill>
                <a:srgbClr val="000000"/>
              </a:solidFill>
              <a:latin typeface="Calibri"/>
              <a:ea typeface="Calibri"/>
              <a:cs typeface="Calibri"/>
            </a:rPr>
            <a:t>Motivation within the workplace</a:t>
          </a:r>
          <a:r>
            <a:rPr lang="en-GB" sz="1700" b="0" kern="1200" dirty="0">
              <a:latin typeface="Sitka Heading"/>
              <a:ea typeface="Calibri"/>
              <a:cs typeface="Calibri"/>
            </a:rPr>
            <a:t>.....................................................................................................................Slide 4</a:t>
          </a:r>
        </a:p>
      </dsp:txBody>
      <dsp:txXfrm>
        <a:off x="0" y="435679"/>
        <a:ext cx="10515600" cy="435148"/>
      </dsp:txXfrm>
    </dsp:sp>
    <dsp:sp modelId="{97FC35AA-C51C-4528-ADB8-E8878E99FE19}">
      <dsp:nvSpPr>
        <dsp:cNvPr id="0" name=""/>
        <dsp:cNvSpPr/>
      </dsp:nvSpPr>
      <dsp:spPr>
        <a:xfrm>
          <a:off x="0" y="870827"/>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899860-B8A7-40D3-BA02-C993494D49CE}">
      <dsp:nvSpPr>
        <dsp:cNvPr id="0" name=""/>
        <dsp:cNvSpPr/>
      </dsp:nvSpPr>
      <dsp:spPr>
        <a:xfrm>
          <a:off x="0" y="870827"/>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solidFill>
                <a:srgbClr val="000000"/>
              </a:solidFill>
              <a:latin typeface="Calibri"/>
              <a:ea typeface="Calibri Light"/>
              <a:cs typeface="Calibri"/>
            </a:rPr>
            <a:t>What is motivation</a:t>
          </a:r>
          <a:r>
            <a:rPr lang="en-GB" sz="1700" b="0" kern="1200" dirty="0">
              <a:latin typeface="Sitka Heading"/>
              <a:ea typeface="Calibri Light"/>
              <a:cs typeface="Calibri"/>
            </a:rPr>
            <a:t>?..........................................................................................................................................</a:t>
          </a:r>
          <a:r>
            <a:rPr lang="en-GB" sz="1700" b="0" kern="1200" dirty="0">
              <a:latin typeface="Sitka Heading"/>
              <a:ea typeface="Calibri Light"/>
              <a:cs typeface="Calibri Light"/>
            </a:rPr>
            <a:t>Slide 5</a:t>
          </a:r>
          <a:endParaRPr lang="en-GB" sz="1700" kern="1200" dirty="0"/>
        </a:p>
      </dsp:txBody>
      <dsp:txXfrm>
        <a:off x="0" y="870827"/>
        <a:ext cx="10515600" cy="435148"/>
      </dsp:txXfrm>
    </dsp:sp>
    <dsp:sp modelId="{3F04462F-354B-4B93-B2CC-99D6278425EC}">
      <dsp:nvSpPr>
        <dsp:cNvPr id="0" name=""/>
        <dsp:cNvSpPr/>
      </dsp:nvSpPr>
      <dsp:spPr>
        <a:xfrm>
          <a:off x="0" y="1305975"/>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036B77-B160-404A-8D68-19FAA04AF8C6}">
      <dsp:nvSpPr>
        <dsp:cNvPr id="0" name=""/>
        <dsp:cNvSpPr/>
      </dsp:nvSpPr>
      <dsp:spPr>
        <a:xfrm>
          <a:off x="0" y="1305975"/>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latin typeface="Sitka Heading"/>
              <a:ea typeface="Calibri Light"/>
              <a:cs typeface="Calibri Light"/>
            </a:rPr>
            <a:t>Intrinsic</a:t>
          </a:r>
          <a:r>
            <a:rPr lang="en-GB" sz="1700" b="0" kern="1200" dirty="0">
              <a:latin typeface="Sitka Heading"/>
            </a:rPr>
            <a:t> &amp; Extrinsic Motivation</a:t>
          </a:r>
          <a:r>
            <a:rPr lang="en-GB" sz="1700" b="0" kern="1200" dirty="0">
              <a:latin typeface="Sitka Heading"/>
              <a:ea typeface="Calibri"/>
              <a:cs typeface="Calibri"/>
            </a:rPr>
            <a:t>.......................................................................................................................Slide 6</a:t>
          </a:r>
        </a:p>
      </dsp:txBody>
      <dsp:txXfrm>
        <a:off x="0" y="1305975"/>
        <a:ext cx="10515600" cy="435148"/>
      </dsp:txXfrm>
    </dsp:sp>
    <dsp:sp modelId="{52DBE561-246F-4506-B2C2-AA6DB4832B27}">
      <dsp:nvSpPr>
        <dsp:cNvPr id="0" name=""/>
        <dsp:cNvSpPr/>
      </dsp:nvSpPr>
      <dsp:spPr>
        <a:xfrm>
          <a:off x="0" y="1741123"/>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D8B381-82F6-4698-AD18-C1D8827AE83E}">
      <dsp:nvSpPr>
        <dsp:cNvPr id="0" name=""/>
        <dsp:cNvSpPr/>
      </dsp:nvSpPr>
      <dsp:spPr>
        <a:xfrm>
          <a:off x="0" y="1741123"/>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latin typeface="Sitka Heading"/>
            </a:rPr>
            <a:t>Intrinsic &amp; Extrinsic Motivation</a:t>
          </a:r>
          <a:r>
            <a:rPr lang="en-GB" sz="1700" b="0" kern="1200" dirty="0">
              <a:latin typeface="Sitka Heading"/>
              <a:ea typeface="Calibri"/>
              <a:cs typeface="Calibri"/>
            </a:rPr>
            <a:t>......................................................................................................................Slide 7</a:t>
          </a:r>
        </a:p>
      </dsp:txBody>
      <dsp:txXfrm>
        <a:off x="0" y="1741123"/>
        <a:ext cx="10515600" cy="435148"/>
      </dsp:txXfrm>
    </dsp:sp>
    <dsp:sp modelId="{7D0AE71F-E35C-4E4B-852E-A67E9D04B2F5}">
      <dsp:nvSpPr>
        <dsp:cNvPr id="0" name=""/>
        <dsp:cNvSpPr/>
      </dsp:nvSpPr>
      <dsp:spPr>
        <a:xfrm>
          <a:off x="0" y="2176272"/>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A527A6-1F64-4E42-A099-F04C668665EA}">
      <dsp:nvSpPr>
        <dsp:cNvPr id="0" name=""/>
        <dsp:cNvSpPr/>
      </dsp:nvSpPr>
      <dsp:spPr>
        <a:xfrm>
          <a:off x="0" y="2176272"/>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latin typeface="Sitka Heading"/>
              <a:ea typeface="Calibri"/>
              <a:cs typeface="Calibri"/>
            </a:rPr>
            <a:t>Motivational Theories</a:t>
          </a:r>
          <a:r>
            <a:rPr lang="en-GB" sz="1700" b="0" kern="1200" dirty="0">
              <a:latin typeface="Calibri"/>
              <a:ea typeface="Calibri"/>
              <a:cs typeface="Calibri"/>
            </a:rPr>
            <a:t>.....................................................................................................................................Slide 8 </a:t>
          </a:r>
        </a:p>
      </dsp:txBody>
      <dsp:txXfrm>
        <a:off x="0" y="2176272"/>
        <a:ext cx="10515600" cy="435148"/>
      </dsp:txXfrm>
    </dsp:sp>
    <dsp:sp modelId="{DD6D6894-9F42-48B3-B149-4BF04F0A40BA}">
      <dsp:nvSpPr>
        <dsp:cNvPr id="0" name=""/>
        <dsp:cNvSpPr/>
      </dsp:nvSpPr>
      <dsp:spPr>
        <a:xfrm>
          <a:off x="0" y="2611420"/>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8D7692-D768-4A70-8F1A-0B542926D470}">
      <dsp:nvSpPr>
        <dsp:cNvPr id="0" name=""/>
        <dsp:cNvSpPr/>
      </dsp:nvSpPr>
      <dsp:spPr>
        <a:xfrm>
          <a:off x="0" y="2611420"/>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latin typeface="Sitka Heading"/>
            </a:rPr>
            <a:t>Maslow's motivational theory</a:t>
          </a:r>
          <a:r>
            <a:rPr lang="en-GB" sz="1700" b="0" kern="1200" dirty="0">
              <a:latin typeface="Sitka Heading"/>
              <a:ea typeface="Calibri"/>
              <a:cs typeface="Calibri"/>
            </a:rPr>
            <a:t>..........................................................................................................................Slide 9</a:t>
          </a:r>
        </a:p>
      </dsp:txBody>
      <dsp:txXfrm>
        <a:off x="0" y="2611420"/>
        <a:ext cx="10515600" cy="435148"/>
      </dsp:txXfrm>
    </dsp:sp>
    <dsp:sp modelId="{F28820BC-A9A0-4D56-92F1-93878CEEB040}">
      <dsp:nvSpPr>
        <dsp:cNvPr id="0" name=""/>
        <dsp:cNvSpPr/>
      </dsp:nvSpPr>
      <dsp:spPr>
        <a:xfrm>
          <a:off x="0" y="3046568"/>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9CB5A7-DC7C-4937-B483-CC554EFEE373}">
      <dsp:nvSpPr>
        <dsp:cNvPr id="0" name=""/>
        <dsp:cNvSpPr/>
      </dsp:nvSpPr>
      <dsp:spPr>
        <a:xfrm>
          <a:off x="0" y="3046568"/>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latin typeface="Sitka Heading"/>
            </a:rPr>
            <a:t>Vrooms expectancy theory</a:t>
          </a:r>
          <a:r>
            <a:rPr lang="en-GB" sz="1700" b="0" kern="1200" dirty="0">
              <a:latin typeface="Sitka Heading"/>
              <a:ea typeface="Calibri"/>
              <a:cs typeface="Calibri"/>
            </a:rPr>
            <a:t>...............................................................................................................................Slide 10</a:t>
          </a:r>
          <a:endParaRPr lang="en-US" sz="1700" b="0" kern="1200" dirty="0">
            <a:latin typeface="Sitka Heading"/>
          </a:endParaRPr>
        </a:p>
      </dsp:txBody>
      <dsp:txXfrm>
        <a:off x="0" y="3046568"/>
        <a:ext cx="10515600" cy="435148"/>
      </dsp:txXfrm>
    </dsp:sp>
    <dsp:sp modelId="{1F422EB2-47C0-4DA9-A1B5-7B29C87475A9}">
      <dsp:nvSpPr>
        <dsp:cNvPr id="0" name=""/>
        <dsp:cNvSpPr/>
      </dsp:nvSpPr>
      <dsp:spPr>
        <a:xfrm>
          <a:off x="0" y="3481716"/>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C755E7-D1F9-4D1E-92AF-4A5CBB539963}">
      <dsp:nvSpPr>
        <dsp:cNvPr id="0" name=""/>
        <dsp:cNvSpPr/>
      </dsp:nvSpPr>
      <dsp:spPr>
        <a:xfrm>
          <a:off x="0" y="3481716"/>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latin typeface="Sitka Heading"/>
            </a:rPr>
            <a:t>Conclusion</a:t>
          </a:r>
          <a:r>
            <a:rPr lang="en-GB" sz="1700" b="0" kern="1200" dirty="0">
              <a:latin typeface="Sitka Heading"/>
              <a:ea typeface="Calibri"/>
              <a:cs typeface="Calibri"/>
            </a:rPr>
            <a:t>........................................................................................................................................................</a:t>
          </a:r>
          <a:r>
            <a:rPr lang="en-GB" sz="1700" b="0" kern="1200" dirty="0">
              <a:latin typeface="Sitka Heading"/>
              <a:ea typeface="Calibri Light"/>
              <a:cs typeface="Calibri Light"/>
            </a:rPr>
            <a:t>Slide 11</a:t>
          </a:r>
          <a:endParaRPr lang="en-US" sz="1700" b="0" kern="1200" dirty="0">
            <a:latin typeface="Sitka Heading"/>
            <a:ea typeface="Calibri Light"/>
            <a:cs typeface="Calibri Light"/>
          </a:endParaRPr>
        </a:p>
      </dsp:txBody>
      <dsp:txXfrm>
        <a:off x="0" y="3481716"/>
        <a:ext cx="10515600" cy="435148"/>
      </dsp:txXfrm>
    </dsp:sp>
    <dsp:sp modelId="{ABD2CA4E-E8D4-4AF8-BC8D-F292C97E6FC5}">
      <dsp:nvSpPr>
        <dsp:cNvPr id="0" name=""/>
        <dsp:cNvSpPr/>
      </dsp:nvSpPr>
      <dsp:spPr>
        <a:xfrm>
          <a:off x="0" y="3916864"/>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852473-3DB2-46F4-BDF1-BE905BDA0AD1}">
      <dsp:nvSpPr>
        <dsp:cNvPr id="0" name=""/>
        <dsp:cNvSpPr/>
      </dsp:nvSpPr>
      <dsp:spPr>
        <a:xfrm>
          <a:off x="0" y="3916864"/>
          <a:ext cx="10515600" cy="435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r>
            <a:rPr lang="en-GB" sz="1700" b="0" kern="1200" dirty="0">
              <a:latin typeface="Sitka Heading"/>
              <a:ea typeface="Calibri Light"/>
              <a:cs typeface="Calibri Light"/>
            </a:rPr>
            <a:t>References</a:t>
          </a:r>
          <a:r>
            <a:rPr lang="en-GB" sz="1700" b="0" kern="1200" dirty="0">
              <a:latin typeface="Sitka Heading"/>
              <a:ea typeface="Calibri"/>
              <a:cs typeface="Calibri"/>
            </a:rPr>
            <a:t>.........................................................................................................................................................Slide 12</a:t>
          </a:r>
          <a:endParaRPr lang="en-US" sz="1700" b="0" kern="1200" dirty="0">
            <a:latin typeface="Sitka Heading"/>
          </a:endParaRPr>
        </a:p>
      </dsp:txBody>
      <dsp:txXfrm>
        <a:off x="0" y="3916864"/>
        <a:ext cx="10515600" cy="4351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E6A7D5-0707-4AEF-BF21-54F5BEE229ED}">
      <dsp:nvSpPr>
        <dsp:cNvPr id="0" name=""/>
        <dsp:cNvSpPr/>
      </dsp:nvSpPr>
      <dsp:spPr>
        <a:xfrm>
          <a:off x="0" y="0"/>
          <a:ext cx="6713552"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D8EFEFA0-9E52-43D4-BCEC-1974BDD79453}">
      <dsp:nvSpPr>
        <dsp:cNvPr id="0" name=""/>
        <dsp:cNvSpPr/>
      </dsp:nvSpPr>
      <dsp:spPr>
        <a:xfrm>
          <a:off x="0" y="0"/>
          <a:ext cx="6713552" cy="20573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rtl="0">
            <a:lnSpc>
              <a:spcPct val="100000"/>
            </a:lnSpc>
            <a:spcBef>
              <a:spcPct val="0"/>
            </a:spcBef>
            <a:spcAft>
              <a:spcPct val="35000"/>
            </a:spcAft>
            <a:buNone/>
          </a:pPr>
          <a:r>
            <a:rPr lang="en-US" sz="2700" kern="1200" dirty="0">
              <a:latin typeface="Arial"/>
              <a:cs typeface="Arial"/>
            </a:rPr>
            <a:t> 'Motivation is the force that energizes, directs and sustains behavior</a:t>
          </a:r>
          <a:r>
            <a:rPr lang="en-US" sz="2700" kern="1200" dirty="0">
              <a:latin typeface="Arial"/>
              <a:cs typeface="Calibri"/>
            </a:rPr>
            <a:t>.' According to Armstrong (2012 p.170)</a:t>
          </a:r>
        </a:p>
      </dsp:txBody>
      <dsp:txXfrm>
        <a:off x="0" y="0"/>
        <a:ext cx="6713552" cy="2057399"/>
      </dsp:txXfrm>
    </dsp:sp>
    <dsp:sp modelId="{282B21D9-5BC6-4FBB-8CE8-0C47841F1A21}">
      <dsp:nvSpPr>
        <dsp:cNvPr id="0" name=""/>
        <dsp:cNvSpPr/>
      </dsp:nvSpPr>
      <dsp:spPr>
        <a:xfrm>
          <a:off x="0" y="2057399"/>
          <a:ext cx="6713552" cy="0"/>
        </a:xfrm>
        <a:prstGeom prst="lin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7714F6EF-C296-4423-A1CE-4F3FEAD74F3F}">
      <dsp:nvSpPr>
        <dsp:cNvPr id="0" name=""/>
        <dsp:cNvSpPr/>
      </dsp:nvSpPr>
      <dsp:spPr>
        <a:xfrm>
          <a:off x="0" y="2057399"/>
          <a:ext cx="6713552" cy="20573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solidFill>
                <a:srgbClr val="000000"/>
              </a:solidFill>
              <a:latin typeface="Arial"/>
              <a:cs typeface="Arial"/>
            </a:rPr>
            <a:t>Employee motivation is defined as the force that drives the direction, intensity, and persistence of employee behavior. Pinder (2008 cited in Van den Broeck, </a:t>
          </a:r>
          <a:r>
            <a:rPr lang="en-US" sz="2700" i="1" kern="1200" dirty="0">
              <a:solidFill>
                <a:srgbClr val="000000"/>
              </a:solidFill>
              <a:latin typeface="Arial"/>
              <a:cs typeface="Arial"/>
            </a:rPr>
            <a:t>et al.</a:t>
          </a:r>
          <a:r>
            <a:rPr lang="en-US" sz="2700" kern="1200" dirty="0">
              <a:solidFill>
                <a:srgbClr val="000000"/>
              </a:solidFill>
              <a:latin typeface="Arial"/>
              <a:cs typeface="Arial"/>
            </a:rPr>
            <a:t> 2021, p.241)</a:t>
          </a:r>
          <a:endParaRPr lang="en-GB" sz="2700" kern="1200" dirty="0"/>
        </a:p>
      </dsp:txBody>
      <dsp:txXfrm>
        <a:off x="0" y="2057399"/>
        <a:ext cx="6713552" cy="20573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93D828-E2D5-4116-A8F8-21450AEA9B7F}">
      <dsp:nvSpPr>
        <dsp:cNvPr id="0" name=""/>
        <dsp:cNvSpPr/>
      </dsp:nvSpPr>
      <dsp:spPr>
        <a:xfrm>
          <a:off x="0" y="818831"/>
          <a:ext cx="6914646" cy="18156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F0E06C-0DC5-40FE-8713-99CEC1B33932}">
      <dsp:nvSpPr>
        <dsp:cNvPr id="0" name=""/>
        <dsp:cNvSpPr/>
      </dsp:nvSpPr>
      <dsp:spPr>
        <a:xfrm>
          <a:off x="549239" y="1227356"/>
          <a:ext cx="998618" cy="9986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5424F7-E716-4C3B-9969-67A2DA6B803E}">
      <dsp:nvSpPr>
        <dsp:cNvPr id="0" name=""/>
        <dsp:cNvSpPr/>
      </dsp:nvSpPr>
      <dsp:spPr>
        <a:xfrm>
          <a:off x="2097097" y="818831"/>
          <a:ext cx="4817548" cy="181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158" tIns="192158" rIns="192158" bIns="192158" numCol="1" spcCol="1270" anchor="ctr" anchorCtr="0">
          <a:noAutofit/>
        </a:bodyPr>
        <a:lstStyle/>
        <a:p>
          <a:pPr marL="0" lvl="0" indent="0" algn="l" defTabSz="622300" rtl="0">
            <a:lnSpc>
              <a:spcPct val="100000"/>
            </a:lnSpc>
            <a:spcBef>
              <a:spcPct val="0"/>
            </a:spcBef>
            <a:spcAft>
              <a:spcPct val="35000"/>
            </a:spcAft>
            <a:buNone/>
          </a:pPr>
          <a:r>
            <a:rPr lang="en-US" sz="1400" kern="1200" dirty="0">
              <a:latin typeface="Arial"/>
              <a:cs typeface="Arial"/>
            </a:rPr>
            <a:t>Employee motivations are different and distinguishable based on reasons or goals. They can be intrinsic or extrinsic.</a:t>
          </a:r>
          <a:r>
            <a:rPr lang="en-US" sz="1400" kern="1200" dirty="0">
              <a:solidFill>
                <a:srgbClr val="000000"/>
              </a:solidFill>
              <a:latin typeface="Arial"/>
              <a:cs typeface="Arial"/>
            </a:rPr>
            <a:t> Miao, Evans, and </a:t>
          </a:r>
          <a:r>
            <a:rPr lang="en-US" sz="1400" kern="1200" dirty="0" err="1">
              <a:solidFill>
                <a:srgbClr val="000000"/>
              </a:solidFill>
              <a:latin typeface="Arial"/>
              <a:cs typeface="Arial"/>
            </a:rPr>
            <a:t>Shaoming</a:t>
          </a:r>
          <a:r>
            <a:rPr lang="en-US" sz="1400" kern="1200" dirty="0">
              <a:solidFill>
                <a:srgbClr val="000000"/>
              </a:solidFill>
              <a:latin typeface="Arial"/>
              <a:cs typeface="Arial"/>
            </a:rPr>
            <a:t>, (2007) describe the cognitive dimension of intrinsic motivation as challenge seeking. Whereas extrinsic</a:t>
          </a:r>
          <a:r>
            <a:rPr lang="en-US" sz="1400" kern="1200" dirty="0">
              <a:latin typeface="Arial"/>
              <a:cs typeface="Arial"/>
            </a:rPr>
            <a:t>, 'which occurs when things are done to or for people to motivate them' Armstrong (2012 p.170)</a:t>
          </a:r>
        </a:p>
      </dsp:txBody>
      <dsp:txXfrm>
        <a:off x="2097097" y="818831"/>
        <a:ext cx="4817548" cy="1815669"/>
      </dsp:txXfrm>
    </dsp:sp>
    <dsp:sp modelId="{54EBA9CD-945D-4D2A-98E6-2DFD4A1B2196}">
      <dsp:nvSpPr>
        <dsp:cNvPr id="0" name=""/>
        <dsp:cNvSpPr/>
      </dsp:nvSpPr>
      <dsp:spPr>
        <a:xfrm>
          <a:off x="0" y="3061716"/>
          <a:ext cx="6914646" cy="18156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87B30A-CB39-44A5-A6A8-B093AF7A52B5}">
      <dsp:nvSpPr>
        <dsp:cNvPr id="0" name=""/>
        <dsp:cNvSpPr/>
      </dsp:nvSpPr>
      <dsp:spPr>
        <a:xfrm>
          <a:off x="549239" y="3470242"/>
          <a:ext cx="998618" cy="9986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E4BF6A-252E-4458-9842-000D10D8D3C4}">
      <dsp:nvSpPr>
        <dsp:cNvPr id="0" name=""/>
        <dsp:cNvSpPr/>
      </dsp:nvSpPr>
      <dsp:spPr>
        <a:xfrm>
          <a:off x="2097097" y="3061716"/>
          <a:ext cx="4817548" cy="181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158" tIns="192158" rIns="192158" bIns="192158"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Arial"/>
              <a:cs typeface="Arial"/>
            </a:rPr>
            <a:t>The most basic distinction is between intrinsic motivation, which refers to doing something because it is inherently interesting or enjoyable, and extrinsic motivation, which refers to doing something because it leads to a separable outcome. Ryan &amp; Deci (2000 p.55)</a:t>
          </a:r>
        </a:p>
      </dsp:txBody>
      <dsp:txXfrm>
        <a:off x="2097097" y="3061716"/>
        <a:ext cx="4817548" cy="18156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F4BEC9-E8DE-43FC-B37D-469375448B8B}">
      <dsp:nvSpPr>
        <dsp:cNvPr id="0" name=""/>
        <dsp:cNvSpPr/>
      </dsp:nvSpPr>
      <dsp:spPr>
        <a:xfrm>
          <a:off x="82613" y="90072"/>
          <a:ext cx="897246" cy="89724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BA78FF-8F5F-42A9-8F7C-C92E4C773B21}">
      <dsp:nvSpPr>
        <dsp:cNvPr id="0" name=""/>
        <dsp:cNvSpPr/>
      </dsp:nvSpPr>
      <dsp:spPr>
        <a:xfrm>
          <a:off x="271034" y="278494"/>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252F327-F222-4766-AE25-B5CBFD00CA45}">
      <dsp:nvSpPr>
        <dsp:cNvPr id="0" name=""/>
        <dsp:cNvSpPr/>
      </dsp:nvSpPr>
      <dsp:spPr>
        <a:xfrm>
          <a:off x="1172126"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latin typeface="Arial"/>
              <a:cs typeface="Arial"/>
            </a:rPr>
            <a:t>Taylorism</a:t>
          </a:r>
          <a:r>
            <a:rPr lang="en-GB" sz="1100" b="0" kern="1200" dirty="0">
              <a:latin typeface="Arial"/>
              <a:cs typeface="Arial"/>
            </a:rPr>
            <a:t> –  is a theory created by Taylor (1911) which outlines individuals motivation based on rewards and punishments directly related to performance.</a:t>
          </a:r>
          <a:endParaRPr lang="en-US" sz="1100" b="0" kern="1200" dirty="0">
            <a:latin typeface="Arial"/>
            <a:cs typeface="Arial"/>
          </a:endParaRPr>
        </a:p>
      </dsp:txBody>
      <dsp:txXfrm>
        <a:off x="1172126" y="90072"/>
        <a:ext cx="2114937" cy="897246"/>
      </dsp:txXfrm>
    </dsp:sp>
    <dsp:sp modelId="{7AFD4BF3-7E4E-4B78-B57B-CF4961B2FCDD}">
      <dsp:nvSpPr>
        <dsp:cNvPr id="0" name=""/>
        <dsp:cNvSpPr/>
      </dsp:nvSpPr>
      <dsp:spPr>
        <a:xfrm>
          <a:off x="3655575" y="90072"/>
          <a:ext cx="897246" cy="89724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CC5EAD-7A35-4004-93DC-1C0D1200E658}">
      <dsp:nvSpPr>
        <dsp:cNvPr id="0" name=""/>
        <dsp:cNvSpPr/>
      </dsp:nvSpPr>
      <dsp:spPr>
        <a:xfrm>
          <a:off x="3843996" y="278494"/>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131F58-1744-49BE-97FF-D4F74FDB433C}">
      <dsp:nvSpPr>
        <dsp:cNvPr id="0" name=""/>
        <dsp:cNvSpPr/>
      </dsp:nvSpPr>
      <dsp:spPr>
        <a:xfrm>
          <a:off x="4745088"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latin typeface="Arial"/>
              <a:cs typeface="Arial"/>
            </a:rPr>
            <a:t>The motivation process</a:t>
          </a:r>
          <a:r>
            <a:rPr lang="en-GB" sz="1100" b="0" kern="1200" dirty="0">
              <a:latin typeface="Arial"/>
              <a:cs typeface="Arial"/>
            </a:rPr>
            <a:t> – is a theory created by Hull (1951), in this theory reinforcement of successful actions is required to create motivation. </a:t>
          </a:r>
          <a:endParaRPr lang="en-US" sz="1100" b="0" kern="1200" dirty="0">
            <a:latin typeface="Arial"/>
            <a:cs typeface="Arial"/>
          </a:endParaRPr>
        </a:p>
      </dsp:txBody>
      <dsp:txXfrm>
        <a:off x="4745088" y="90072"/>
        <a:ext cx="2114937" cy="897246"/>
      </dsp:txXfrm>
    </dsp:sp>
    <dsp:sp modelId="{363A3C13-E2AA-472C-88F5-62D43AF8A1AE}">
      <dsp:nvSpPr>
        <dsp:cNvPr id="0" name=""/>
        <dsp:cNvSpPr/>
      </dsp:nvSpPr>
      <dsp:spPr>
        <a:xfrm>
          <a:off x="7228536" y="90072"/>
          <a:ext cx="897246" cy="89724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8EA552-C0B5-4E5E-B427-F7A60BB7AC58}">
      <dsp:nvSpPr>
        <dsp:cNvPr id="0" name=""/>
        <dsp:cNvSpPr/>
      </dsp:nvSpPr>
      <dsp:spPr>
        <a:xfrm>
          <a:off x="7416958" y="278494"/>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F852EE-53BF-4CC3-8F3D-52029D7B12A5}">
      <dsp:nvSpPr>
        <dsp:cNvPr id="0" name=""/>
        <dsp:cNvSpPr/>
      </dsp:nvSpPr>
      <dsp:spPr>
        <a:xfrm>
          <a:off x="8318049"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latin typeface="Arial"/>
              <a:cs typeface="Arial"/>
            </a:rPr>
            <a:t>Hierarchy/ Set of needs</a:t>
          </a:r>
          <a:r>
            <a:rPr lang="en-GB" sz="1100" b="0" kern="1200" dirty="0">
              <a:latin typeface="Arial"/>
              <a:cs typeface="Arial"/>
            </a:rPr>
            <a:t> – is a theory created by Maslow (1954) simplified by Alderfer (1972) which focuses on individuals being motivated by needs that are translated to goals.</a:t>
          </a:r>
          <a:endParaRPr lang="en-US" sz="1100" b="0" kern="1200" dirty="0">
            <a:latin typeface="Arial"/>
            <a:cs typeface="Arial"/>
          </a:endParaRPr>
        </a:p>
      </dsp:txBody>
      <dsp:txXfrm>
        <a:off x="8318049" y="90072"/>
        <a:ext cx="2114937" cy="897246"/>
      </dsp:txXfrm>
    </dsp:sp>
    <dsp:sp modelId="{7CE0E5AD-21DA-4B1A-8132-948021C6F8AE}">
      <dsp:nvSpPr>
        <dsp:cNvPr id="0" name=""/>
        <dsp:cNvSpPr/>
      </dsp:nvSpPr>
      <dsp:spPr>
        <a:xfrm>
          <a:off x="82613" y="1727045"/>
          <a:ext cx="897246" cy="89724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0501BE-060F-47B7-8A7D-D98B90413B26}">
      <dsp:nvSpPr>
        <dsp:cNvPr id="0" name=""/>
        <dsp:cNvSpPr/>
      </dsp:nvSpPr>
      <dsp:spPr>
        <a:xfrm>
          <a:off x="271034" y="1915467"/>
          <a:ext cx="520402" cy="5204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813DDB-0B16-4EF3-B6F1-20329315E049}">
      <dsp:nvSpPr>
        <dsp:cNvPr id="0" name=""/>
        <dsp:cNvSpPr/>
      </dsp:nvSpPr>
      <dsp:spPr>
        <a:xfrm>
          <a:off x="1172126"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latin typeface="Arial"/>
              <a:cs typeface="Arial"/>
            </a:rPr>
            <a:t>Related to needs theory</a:t>
          </a:r>
          <a:r>
            <a:rPr lang="en-GB" sz="1100" b="0" kern="1200" dirty="0">
              <a:latin typeface="Arial"/>
              <a:cs typeface="Arial"/>
            </a:rPr>
            <a:t> – Herzberg et al (1957) - is a two-factor theory based on intrinsic motivation (hygiene factor) and extrinsic motivation. </a:t>
          </a:r>
          <a:endParaRPr lang="en-US" sz="1100" b="0" kern="1200" dirty="0">
            <a:latin typeface="Arial"/>
            <a:cs typeface="Arial"/>
          </a:endParaRPr>
        </a:p>
      </dsp:txBody>
      <dsp:txXfrm>
        <a:off x="1172126" y="1727045"/>
        <a:ext cx="2114937" cy="897246"/>
      </dsp:txXfrm>
    </dsp:sp>
    <dsp:sp modelId="{B729A80E-EEC1-4AD2-BEC6-9E1318DE69FF}">
      <dsp:nvSpPr>
        <dsp:cNvPr id="0" name=""/>
        <dsp:cNvSpPr/>
      </dsp:nvSpPr>
      <dsp:spPr>
        <a:xfrm>
          <a:off x="3655575" y="1727045"/>
          <a:ext cx="897246" cy="897246"/>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8175E6-3C49-4A06-8062-ACDEB0C6A646}">
      <dsp:nvSpPr>
        <dsp:cNvPr id="0" name=""/>
        <dsp:cNvSpPr/>
      </dsp:nvSpPr>
      <dsp:spPr>
        <a:xfrm>
          <a:off x="3843996" y="1915467"/>
          <a:ext cx="520402" cy="5204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6E23DB-6B63-4F01-B21B-4F998E9ABDAE}">
      <dsp:nvSpPr>
        <dsp:cNvPr id="0" name=""/>
        <dsp:cNvSpPr/>
      </dsp:nvSpPr>
      <dsp:spPr>
        <a:xfrm>
          <a:off x="4745088"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latin typeface="Arial"/>
              <a:cs typeface="Arial"/>
            </a:rPr>
            <a:t>Expectancy theory</a:t>
          </a:r>
          <a:r>
            <a:rPr lang="en-GB" sz="1100" b="0" kern="1200" dirty="0">
              <a:latin typeface="Arial"/>
              <a:cs typeface="Arial"/>
            </a:rPr>
            <a:t> – created by Vroom (1964), Porter and Lawler (1968), is a theory that shows correlation between motivation and expected rewards.</a:t>
          </a:r>
        </a:p>
      </dsp:txBody>
      <dsp:txXfrm>
        <a:off x="4745088" y="1727045"/>
        <a:ext cx="2114937" cy="897246"/>
      </dsp:txXfrm>
    </dsp:sp>
    <dsp:sp modelId="{13EDC24C-90DD-48B1-A1F9-9FD212B9A07D}">
      <dsp:nvSpPr>
        <dsp:cNvPr id="0" name=""/>
        <dsp:cNvSpPr/>
      </dsp:nvSpPr>
      <dsp:spPr>
        <a:xfrm>
          <a:off x="7228536" y="1727045"/>
          <a:ext cx="897246" cy="89724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9E2F2E-68F4-4829-AE99-29940A349C84}">
      <dsp:nvSpPr>
        <dsp:cNvPr id="0" name=""/>
        <dsp:cNvSpPr/>
      </dsp:nvSpPr>
      <dsp:spPr>
        <a:xfrm>
          <a:off x="7416958" y="1915467"/>
          <a:ext cx="520402" cy="52040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1289CF-D0EB-4762-A342-627F16BE2D90}">
      <dsp:nvSpPr>
        <dsp:cNvPr id="0" name=""/>
        <dsp:cNvSpPr/>
      </dsp:nvSpPr>
      <dsp:spPr>
        <a:xfrm>
          <a:off x="8318049"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latin typeface="Arial"/>
              <a:cs typeface="Arial"/>
            </a:rPr>
            <a:t>Goal theory </a:t>
          </a:r>
          <a:r>
            <a:rPr lang="en-GB" sz="1100" b="0" kern="1200" dirty="0">
              <a:latin typeface="Arial"/>
              <a:cs typeface="Arial"/>
            </a:rPr>
            <a:t>- Latham and Locke (1979) is a theory relating to goal setting and feedback receiving.</a:t>
          </a:r>
        </a:p>
      </dsp:txBody>
      <dsp:txXfrm>
        <a:off x="8318049" y="1727045"/>
        <a:ext cx="2114937" cy="897246"/>
      </dsp:txXfrm>
    </dsp:sp>
    <dsp:sp modelId="{8DC0E3C4-A2CE-4903-AF56-A692BF88298A}">
      <dsp:nvSpPr>
        <dsp:cNvPr id="0" name=""/>
        <dsp:cNvSpPr/>
      </dsp:nvSpPr>
      <dsp:spPr>
        <a:xfrm>
          <a:off x="82613" y="3364019"/>
          <a:ext cx="897246" cy="89724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E2CCDB-99A7-4539-8A79-481016172CDC}">
      <dsp:nvSpPr>
        <dsp:cNvPr id="0" name=""/>
        <dsp:cNvSpPr/>
      </dsp:nvSpPr>
      <dsp:spPr>
        <a:xfrm>
          <a:off x="271034" y="3552441"/>
          <a:ext cx="520402" cy="52040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1DE633-E55F-4B7A-B1F0-C5DA09297CF8}">
      <dsp:nvSpPr>
        <dsp:cNvPr id="0" name=""/>
        <dsp:cNvSpPr/>
      </dsp:nvSpPr>
      <dsp:spPr>
        <a:xfrm>
          <a:off x="1172126" y="336401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rtl="0">
            <a:lnSpc>
              <a:spcPct val="100000"/>
            </a:lnSpc>
            <a:spcBef>
              <a:spcPct val="0"/>
            </a:spcBef>
            <a:spcAft>
              <a:spcPct val="35000"/>
            </a:spcAft>
            <a:buNone/>
          </a:pPr>
          <a:r>
            <a:rPr lang="en-GB" sz="1100" b="1" kern="1200" dirty="0">
              <a:latin typeface="Arial"/>
              <a:cs typeface="Arial"/>
            </a:rPr>
            <a:t>Equity theory</a:t>
          </a:r>
          <a:r>
            <a:rPr lang="en-GB" sz="1100" b="0" kern="1200" dirty="0">
              <a:latin typeface="Arial"/>
              <a:cs typeface="Arial"/>
            </a:rPr>
            <a:t> - Adams (1965) Provides correlation between fair treatment compared to others and motivation.</a:t>
          </a:r>
        </a:p>
      </dsp:txBody>
      <dsp:txXfrm>
        <a:off x="1172126" y="3364019"/>
        <a:ext cx="2114937" cy="8972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06B6E2-ED1F-47F8-B854-D21811677938}">
      <dsp:nvSpPr>
        <dsp:cNvPr id="0" name=""/>
        <dsp:cNvSpPr/>
      </dsp:nvSpPr>
      <dsp:spPr>
        <a:xfrm>
          <a:off x="0" y="488"/>
          <a:ext cx="6397840" cy="11428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962A61-436F-426B-8694-06BAD37101A1}">
      <dsp:nvSpPr>
        <dsp:cNvPr id="0" name=""/>
        <dsp:cNvSpPr/>
      </dsp:nvSpPr>
      <dsp:spPr>
        <a:xfrm>
          <a:off x="345719" y="257635"/>
          <a:ext cx="628581" cy="6285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DF804D-1BCA-4C4E-8242-51065BD76BBB}">
      <dsp:nvSpPr>
        <dsp:cNvPr id="0" name=""/>
        <dsp:cNvSpPr/>
      </dsp:nvSpPr>
      <dsp:spPr>
        <a:xfrm>
          <a:off x="1320020" y="488"/>
          <a:ext cx="5077820" cy="1142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54" tIns="120954" rIns="120954" bIns="120954" numCol="1" spcCol="1270" anchor="ctr" anchorCtr="0">
          <a:noAutofit/>
        </a:bodyPr>
        <a:lstStyle/>
        <a:p>
          <a:pPr marL="0" lvl="0" indent="0" algn="l" defTabSz="933450" rtl="0">
            <a:lnSpc>
              <a:spcPct val="90000"/>
            </a:lnSpc>
            <a:spcBef>
              <a:spcPct val="0"/>
            </a:spcBef>
            <a:spcAft>
              <a:spcPct val="35000"/>
            </a:spcAft>
            <a:buNone/>
          </a:pPr>
          <a:r>
            <a:rPr lang="en-GB" sz="2100" kern="1200" dirty="0"/>
            <a:t>Force –</a:t>
          </a:r>
          <a:r>
            <a:rPr lang="en-GB" sz="2100" kern="1200" dirty="0">
              <a:latin typeface="Calibri Light" panose="020F0302020204030204"/>
            </a:rPr>
            <a:t> is related to effort. </a:t>
          </a:r>
          <a:r>
            <a:rPr lang="en-GB" sz="2100" kern="1200" dirty="0"/>
            <a:t> </a:t>
          </a:r>
          <a:r>
            <a:rPr lang="en-GB" sz="2100" kern="1200" dirty="0">
              <a:latin typeface="Calibri Light" panose="020F0302020204030204"/>
            </a:rPr>
            <a:t>The employees believe if that the effort put in will correlate in increased performance.</a:t>
          </a:r>
          <a:endParaRPr lang="en-US" sz="2100" kern="1200" dirty="0"/>
        </a:p>
      </dsp:txBody>
      <dsp:txXfrm>
        <a:off x="1320020" y="488"/>
        <a:ext cx="5077820" cy="1142875"/>
      </dsp:txXfrm>
    </dsp:sp>
    <dsp:sp modelId="{53D249CF-FEA2-40A9-9732-08B22012D381}">
      <dsp:nvSpPr>
        <dsp:cNvPr id="0" name=""/>
        <dsp:cNvSpPr/>
      </dsp:nvSpPr>
      <dsp:spPr>
        <a:xfrm>
          <a:off x="0" y="1429082"/>
          <a:ext cx="6397840" cy="11428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9DBC19-AE2C-4F49-871A-3D1E19653393}">
      <dsp:nvSpPr>
        <dsp:cNvPr id="0" name=""/>
        <dsp:cNvSpPr/>
      </dsp:nvSpPr>
      <dsp:spPr>
        <a:xfrm>
          <a:off x="345719" y="1686229"/>
          <a:ext cx="628581" cy="6285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66693A7-85A3-4A37-AD8B-B83BE6F63176}">
      <dsp:nvSpPr>
        <dsp:cNvPr id="0" name=""/>
        <dsp:cNvSpPr/>
      </dsp:nvSpPr>
      <dsp:spPr>
        <a:xfrm>
          <a:off x="1320020" y="1429082"/>
          <a:ext cx="5077820" cy="1142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54" tIns="120954" rIns="120954" bIns="120954" numCol="1" spcCol="1270" anchor="ctr" anchorCtr="0">
          <a:noAutofit/>
        </a:bodyPr>
        <a:lstStyle/>
        <a:p>
          <a:pPr marL="0" lvl="0" indent="0" algn="l" defTabSz="933450" rtl="0">
            <a:lnSpc>
              <a:spcPct val="90000"/>
            </a:lnSpc>
            <a:spcBef>
              <a:spcPct val="0"/>
            </a:spcBef>
            <a:spcAft>
              <a:spcPct val="35000"/>
            </a:spcAft>
            <a:buNone/>
          </a:pPr>
          <a:r>
            <a:rPr lang="en-GB" sz="2100" kern="1200" dirty="0"/>
            <a:t>Valence –</a:t>
          </a:r>
          <a:r>
            <a:rPr lang="en-GB" sz="2100" kern="1200" dirty="0">
              <a:latin typeface="Calibri Light" panose="020F0302020204030204"/>
            </a:rPr>
            <a:t> Is related to performance. The employees believe that increased performance results in rewards. </a:t>
          </a:r>
          <a:endParaRPr lang="en-US" sz="2100" kern="1200" dirty="0"/>
        </a:p>
      </dsp:txBody>
      <dsp:txXfrm>
        <a:off x="1320020" y="1429082"/>
        <a:ext cx="5077820" cy="1142875"/>
      </dsp:txXfrm>
    </dsp:sp>
    <dsp:sp modelId="{C0901035-84E7-472C-BDED-39321B2BF7A9}">
      <dsp:nvSpPr>
        <dsp:cNvPr id="0" name=""/>
        <dsp:cNvSpPr/>
      </dsp:nvSpPr>
      <dsp:spPr>
        <a:xfrm>
          <a:off x="0" y="2857676"/>
          <a:ext cx="6397840" cy="11428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84C29A-26BE-4869-BF5D-55EDC36A3F98}">
      <dsp:nvSpPr>
        <dsp:cNvPr id="0" name=""/>
        <dsp:cNvSpPr/>
      </dsp:nvSpPr>
      <dsp:spPr>
        <a:xfrm>
          <a:off x="345719" y="3114823"/>
          <a:ext cx="628581" cy="62858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AA5948-152B-4C0F-802B-4E5C6AF319C9}">
      <dsp:nvSpPr>
        <dsp:cNvPr id="0" name=""/>
        <dsp:cNvSpPr/>
      </dsp:nvSpPr>
      <dsp:spPr>
        <a:xfrm>
          <a:off x="1320020" y="2857676"/>
          <a:ext cx="5077820" cy="1142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54" tIns="120954" rIns="120954" bIns="120954" numCol="1" spcCol="1270" anchor="ctr" anchorCtr="0">
          <a:noAutofit/>
        </a:bodyPr>
        <a:lstStyle/>
        <a:p>
          <a:pPr marL="0" lvl="0" indent="0" algn="l" defTabSz="933450" rtl="0">
            <a:lnSpc>
              <a:spcPct val="90000"/>
            </a:lnSpc>
            <a:spcBef>
              <a:spcPct val="0"/>
            </a:spcBef>
            <a:spcAft>
              <a:spcPct val="35000"/>
            </a:spcAft>
            <a:buNone/>
          </a:pPr>
          <a:r>
            <a:rPr lang="en-GB" sz="2100" kern="1200" dirty="0"/>
            <a:t>Expectancy –</a:t>
          </a:r>
          <a:r>
            <a:rPr lang="en-GB" sz="2100" kern="1200" dirty="0">
              <a:latin typeface="Calibri Light" panose="020F0302020204030204"/>
            </a:rPr>
            <a:t> Is the value of the reward to the employee.</a:t>
          </a:r>
          <a:endParaRPr lang="en-GB" sz="2100" kern="1200" dirty="0"/>
        </a:p>
      </dsp:txBody>
      <dsp:txXfrm>
        <a:off x="1320020" y="2857676"/>
        <a:ext cx="5077820" cy="114287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C48787-75B1-4A4A-B630-24BED50EFC8F}" type="datetimeFigureOut">
              <a:t>6/30/2023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614133-CB47-4074-84EC-FEF5D561CB1F}" type="slidenum">
              <a:t>‹#›</a:t>
            </a:fld>
            <a:endParaRPr lang="en-GB"/>
          </a:p>
        </p:txBody>
      </p:sp>
    </p:spTree>
    <p:extLst>
      <p:ext uri="{BB962C8B-B14F-4D97-AF65-F5344CB8AC3E}">
        <p14:creationId xmlns:p14="http://schemas.microsoft.com/office/powerpoint/2010/main" val="3380186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indicate which motivation type (with examples) motivates you mostly at work, and critically evaluate the advantages and disadvantages of each motivation types.</a:t>
            </a:r>
            <a:endParaRPr lang="en-US" dirty="0"/>
          </a:p>
          <a:p>
            <a:pPr algn="just"/>
            <a:endParaRPr lang="en-US" dirty="0"/>
          </a:p>
          <a:p>
            <a:pPr algn="just"/>
            <a:r>
              <a:rPr lang="en-US" dirty="0"/>
              <a:t>Employees often have a mixture of intrinsic and extrinsic motivations. </a:t>
            </a:r>
            <a:endParaRPr lang="en-GB" dirty="0"/>
          </a:p>
        </p:txBody>
      </p:sp>
      <p:sp>
        <p:nvSpPr>
          <p:cNvPr id="4" name="Slide Number Placeholder 3"/>
          <p:cNvSpPr>
            <a:spLocks noGrp="1"/>
          </p:cNvSpPr>
          <p:nvPr>
            <p:ph type="sldNum" sz="quarter" idx="5"/>
          </p:nvPr>
        </p:nvSpPr>
        <p:spPr/>
        <p:txBody>
          <a:bodyPr/>
          <a:lstStyle/>
          <a:p>
            <a:fld id="{D5614133-CB47-4074-84EC-FEF5D561CB1F}" type="slidenum">
              <a:t>7</a:t>
            </a:fld>
            <a:endParaRPr lang="en-GB"/>
          </a:p>
        </p:txBody>
      </p:sp>
    </p:spTree>
    <p:extLst>
      <p:ext uri="{BB962C8B-B14F-4D97-AF65-F5344CB8AC3E}">
        <p14:creationId xmlns:p14="http://schemas.microsoft.com/office/powerpoint/2010/main" val="2424354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30/06/2023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30/06/2023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30/06/2023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30/06/2023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0.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3390/su12155941" TargetMode="External"/><Relationship Id="rId3" Type="http://schemas.openxmlformats.org/officeDocument/2006/relationships/hyperlink" Target="https://doi.org/10.1016/j.nedt.2010.08.010" TargetMode="External"/><Relationship Id="rId7" Type="http://schemas.openxmlformats.org/officeDocument/2006/relationships/hyperlink" Target="https://doi.org/10.1111/nuf.12435" TargetMode="External"/><Relationship Id="rId12" Type="http://schemas.openxmlformats.org/officeDocument/2006/relationships/hyperlink" Target="https://doi.org/10.1177/20413866211006173" TargetMode="Externa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hyperlink" Target="https://public-media.interaction-design.org/images/books/gamification_at_work/Fig5.1_Intrinsic_extinsic_motivation.jpg" TargetMode="External"/><Relationship Id="rId11" Type="http://schemas.openxmlformats.org/officeDocument/2006/relationships/hyperlink" Target="https://doi.org/10.1006/ceps.1999.1020" TargetMode="External"/><Relationship Id="rId5" Type="http://schemas.openxmlformats.org/officeDocument/2006/relationships/hyperlink" Target="https://images.squarespace-cdn.com/content/v1/5d04d2b6bdee400001e4e4af/1561879459674-JPRFRNI51JYQ6VICXGUE/Spirituality-and-Maslow%27s-Hierarchy-of-Needs.png" TargetMode="External"/><Relationship Id="rId10" Type="http://schemas.openxmlformats.org/officeDocument/2006/relationships/hyperlink" Target="https://doi.org/10.1007/s12115-017-0186-x" TargetMode="External"/><Relationship Id="rId4" Type="http://schemas.openxmlformats.org/officeDocument/2006/relationships/hyperlink" Target="https://media.koganpage.com/media/image/author_michael-armstrong.jpg" TargetMode="External"/><Relationship Id="rId9" Type="http://schemas.openxmlformats.org/officeDocument/2006/relationships/hyperlink" Target="https://doi.org/10.1016/j.jbusres.2006.12.00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FA69AAE0-49D5-4C8B-8BA2-55898C00E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descr="Three women gathered around laptop">
            <a:extLst>
              <a:ext uri="{FF2B5EF4-FFF2-40B4-BE49-F238E27FC236}">
                <a16:creationId xmlns:a16="http://schemas.microsoft.com/office/drawing/2014/main" id="{E76230AA-9AF7-114C-CBBF-70C5308B059A}"/>
              </a:ext>
            </a:extLst>
          </p:cNvPr>
          <p:cNvPicPr>
            <a:picLocks noChangeAspect="1"/>
          </p:cNvPicPr>
          <p:nvPr/>
        </p:nvPicPr>
        <p:blipFill rotWithShape="1">
          <a:blip r:embed="rId2"/>
          <a:srcRect l="25645" r="1019" b="-1"/>
          <a:stretch/>
        </p:blipFill>
        <p:spPr>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3" name="Subtitle 2"/>
          <p:cNvSpPr>
            <a:spLocks noGrp="1"/>
          </p:cNvSpPr>
          <p:nvPr>
            <p:ph type="subTitle" idx="1"/>
          </p:nvPr>
        </p:nvSpPr>
        <p:spPr>
          <a:xfrm>
            <a:off x="6097121" y="3939036"/>
            <a:ext cx="5933857" cy="1095020"/>
          </a:xfrm>
        </p:spPr>
        <p:txBody>
          <a:bodyPr vert="horz" lIns="91440" tIns="45720" rIns="91440" bIns="45720" rtlCol="0" anchor="t">
            <a:noAutofit/>
          </a:bodyPr>
          <a:lstStyle/>
          <a:p>
            <a:pPr algn="l"/>
            <a:r>
              <a:rPr lang="en-GB" b="1" dirty="0">
                <a:latin typeface="Sitka Heading"/>
                <a:cs typeface="Calibri"/>
              </a:rPr>
              <a:t>Module :- Developing Relationships and Workplace achievement</a:t>
            </a:r>
          </a:p>
          <a:p>
            <a:pPr algn="l"/>
            <a:r>
              <a:rPr lang="en-GB" b="1" dirty="0">
                <a:latin typeface="Sitka Heading"/>
                <a:cs typeface="Calibri"/>
              </a:rPr>
              <a:t>Module code :- BMSW5102</a:t>
            </a:r>
          </a:p>
          <a:p>
            <a:pPr algn="l"/>
            <a:r>
              <a:rPr lang="en-GB" b="1" dirty="0">
                <a:latin typeface="Sitka Heading"/>
                <a:cs typeface="Calibri"/>
              </a:rPr>
              <a:t>Rebecca Travers – 2128316</a:t>
            </a:r>
          </a:p>
          <a:p>
            <a:pPr algn="l"/>
            <a:r>
              <a:rPr lang="en-GB" b="1" dirty="0">
                <a:latin typeface="Sitka Heading"/>
                <a:cs typeface="Calibri"/>
              </a:rPr>
              <a:t>Lecturer:- Sujeewa Herath</a:t>
            </a:r>
          </a:p>
        </p:txBody>
      </p:sp>
      <p:pic>
        <p:nvPicPr>
          <p:cNvPr id="13" name="Picture 12">
            <a:extLst>
              <a:ext uri="{FF2B5EF4-FFF2-40B4-BE49-F238E27FC236}">
                <a16:creationId xmlns:a16="http://schemas.microsoft.com/office/drawing/2014/main" id="{82BF784E-2C51-C1B0-565F-8FF5E1911700}"/>
              </a:ext>
            </a:extLst>
          </p:cNvPr>
          <p:cNvPicPr>
            <a:picLocks noChangeAspect="1"/>
          </p:cNvPicPr>
          <p:nvPr/>
        </p:nvPicPr>
        <p:blipFill rotWithShape="1">
          <a:blip r:embed="rId3"/>
          <a:srcRect l="20956" r="12030" b="-1"/>
          <a:stretch/>
        </p:blipFill>
        <p:spPr>
          <a:xfrm>
            <a:off x="7653541" y="6"/>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6E5238-538B-34C2-517D-313A446E6429}"/>
              </a:ext>
            </a:extLst>
          </p:cNvPr>
          <p:cNvSpPr>
            <a:spLocks noGrp="1"/>
          </p:cNvSpPr>
          <p:nvPr>
            <p:ph type="title"/>
          </p:nvPr>
        </p:nvSpPr>
        <p:spPr>
          <a:xfrm>
            <a:off x="838200" y="557188"/>
            <a:ext cx="10515600" cy="1133499"/>
          </a:xfrm>
        </p:spPr>
        <p:txBody>
          <a:bodyPr>
            <a:normAutofit/>
          </a:bodyPr>
          <a:lstStyle/>
          <a:p>
            <a:pPr algn="ctr"/>
            <a:r>
              <a:rPr lang="en-GB" sz="5200" dirty="0">
                <a:latin typeface="Arial"/>
                <a:ea typeface="Calibri Light"/>
                <a:cs typeface="Calibri Light"/>
              </a:rPr>
              <a:t>Content </a:t>
            </a:r>
            <a:endParaRPr lang="en-GB" sz="5200" dirty="0">
              <a:latin typeface="Arial"/>
            </a:endParaRPr>
          </a:p>
        </p:txBody>
      </p:sp>
      <p:graphicFrame>
        <p:nvGraphicFramePr>
          <p:cNvPr id="57" name="Content Placeholder 2">
            <a:extLst>
              <a:ext uri="{FF2B5EF4-FFF2-40B4-BE49-F238E27FC236}">
                <a16:creationId xmlns:a16="http://schemas.microsoft.com/office/drawing/2014/main" id="{357B6C75-3326-A665-F5B8-2DC4E5BF98F7}"/>
              </a:ext>
            </a:extLst>
          </p:cNvPr>
          <p:cNvGraphicFramePr>
            <a:graphicFrameLocks noGrp="1"/>
          </p:cNvGraphicFramePr>
          <p:nvPr>
            <p:ph idx="1"/>
            <p:extLst>
              <p:ext uri="{D42A27DB-BD31-4B8C-83A1-F6EECF244321}">
                <p14:modId xmlns:p14="http://schemas.microsoft.com/office/powerpoint/2010/main" val="2997115069"/>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1360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ppt_x"/>
                                          </p:val>
                                        </p:tav>
                                        <p:tav tm="100000">
                                          <p:val>
                                            <p:strVal val="#ppt_x"/>
                                          </p:val>
                                        </p:tav>
                                      </p:tavLst>
                                    </p:anim>
                                    <p:anim calcmode="lin" valueType="num">
                                      <p:cBhvr additive="base">
                                        <p:cTn id="8"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7"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2AF46C76-0E07-B48D-49A7-23579592ABCA}"/>
              </a:ext>
            </a:extLst>
          </p:cNvPr>
          <p:cNvSpPr>
            <a:spLocks noGrp="1"/>
          </p:cNvSpPr>
          <p:nvPr>
            <p:ph type="title"/>
          </p:nvPr>
        </p:nvSpPr>
        <p:spPr>
          <a:xfrm>
            <a:off x="838200" y="365125"/>
            <a:ext cx="5393361" cy="1325563"/>
          </a:xfrm>
        </p:spPr>
        <p:txBody>
          <a:bodyPr>
            <a:normAutofit/>
          </a:bodyPr>
          <a:lstStyle/>
          <a:p>
            <a:r>
              <a:rPr lang="en-GB" sz="5200" dirty="0">
                <a:latin typeface="Arial"/>
                <a:ea typeface="Calibri Light"/>
                <a:cs typeface="Calibri Light"/>
              </a:rPr>
              <a:t>Introduction</a:t>
            </a:r>
            <a:endParaRPr lang="en-GB" sz="5200" dirty="0">
              <a:latin typeface="Arial"/>
              <a:cs typeface="Arial"/>
            </a:endParaRPr>
          </a:p>
        </p:txBody>
      </p:sp>
      <p:sp>
        <p:nvSpPr>
          <p:cNvPr id="3" name="Content Placeholder 2">
            <a:extLst>
              <a:ext uri="{FF2B5EF4-FFF2-40B4-BE49-F238E27FC236}">
                <a16:creationId xmlns:a16="http://schemas.microsoft.com/office/drawing/2014/main" id="{72D82422-7B63-EB8F-4E29-0DFCCB3BC0FE}"/>
              </a:ext>
            </a:extLst>
          </p:cNvPr>
          <p:cNvSpPr>
            <a:spLocks noGrp="1"/>
          </p:cNvSpPr>
          <p:nvPr>
            <p:ph idx="1"/>
          </p:nvPr>
        </p:nvSpPr>
        <p:spPr>
          <a:xfrm>
            <a:off x="825062" y="1825625"/>
            <a:ext cx="5393361" cy="4351338"/>
          </a:xfrm>
        </p:spPr>
        <p:txBody>
          <a:bodyPr vert="horz" lIns="91440" tIns="45720" rIns="91440" bIns="45720" rtlCol="0" anchor="t">
            <a:normAutofit lnSpcReduction="10000"/>
          </a:bodyPr>
          <a:lstStyle/>
          <a:p>
            <a:pPr marL="0" indent="0">
              <a:buNone/>
            </a:pPr>
            <a:r>
              <a:rPr lang="en-GB" sz="2200" dirty="0">
                <a:latin typeface="Arial"/>
                <a:ea typeface="Calibri"/>
                <a:cs typeface="Calibri"/>
              </a:rPr>
              <a:t>Motivation within employees has an essential link to a sustainable workforce. </a:t>
            </a:r>
            <a:r>
              <a:rPr lang="en-GB" sz="2200" dirty="0">
                <a:latin typeface="Arial"/>
                <a:cs typeface="Calibri"/>
              </a:rPr>
              <a:t>According to </a:t>
            </a:r>
            <a:r>
              <a:rPr lang="en-GB" sz="2200" dirty="0" err="1">
                <a:latin typeface="Arial"/>
                <a:cs typeface="Calibri"/>
              </a:rPr>
              <a:t>Lorincová</a:t>
            </a:r>
            <a:r>
              <a:rPr lang="en-GB" sz="2200" dirty="0">
                <a:latin typeface="Arial"/>
                <a:cs typeface="Calibri"/>
              </a:rPr>
              <a:t>, et al. (2020 p.8) </a:t>
            </a:r>
            <a:r>
              <a:rPr lang="en-GB" sz="2200" dirty="0">
                <a:latin typeface="Arial"/>
                <a:cs typeface="Arial"/>
              </a:rPr>
              <a:t>. 'If employees are motivated, </a:t>
            </a:r>
            <a:r>
              <a:rPr lang="en-GB" sz="2200" dirty="0">
                <a:latin typeface="Arial"/>
                <a:ea typeface="+mn-lt"/>
                <a:cs typeface="Arial"/>
              </a:rPr>
              <a:t>their initiatives are endorsed and, subsequently, enterprise goals are effectively achieved.'</a:t>
            </a:r>
            <a:endParaRPr lang="en-GB" sz="2200" dirty="0">
              <a:latin typeface="Arial"/>
              <a:ea typeface="+mn-lt"/>
              <a:cs typeface="Calibri"/>
            </a:endParaRPr>
          </a:p>
          <a:p>
            <a:pPr marL="0" indent="0">
              <a:buNone/>
            </a:pPr>
            <a:r>
              <a:rPr lang="en-GB" sz="2200" dirty="0">
                <a:latin typeface="Arial"/>
                <a:ea typeface="Calibri"/>
                <a:cs typeface="Calibri"/>
              </a:rPr>
              <a:t>This presentation will explore the definition of motivation, intrinsic and extrinsic motivation definitions and examples and current motivational theories choosing two for critical assessment to guide HRM in motivating employees. </a:t>
            </a:r>
          </a:p>
        </p:txBody>
      </p:sp>
      <p:pic>
        <p:nvPicPr>
          <p:cNvPr id="19" name="Picture 18" descr="White bulbs with a yellow one standing out">
            <a:extLst>
              <a:ext uri="{FF2B5EF4-FFF2-40B4-BE49-F238E27FC236}">
                <a16:creationId xmlns:a16="http://schemas.microsoft.com/office/drawing/2014/main" id="{73806B4A-258E-3BA2-5206-EADD3E519EEE}"/>
              </a:ext>
            </a:extLst>
          </p:cNvPr>
          <p:cNvPicPr>
            <a:picLocks noChangeAspect="1"/>
          </p:cNvPicPr>
          <p:nvPr/>
        </p:nvPicPr>
        <p:blipFill rotWithShape="1">
          <a:blip r:embed="rId2"/>
          <a:srcRect l="9595" r="23654"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45"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0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4" name="Rectangle 183">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A49F23-868B-8E0A-00F2-246C43553B19}"/>
              </a:ext>
            </a:extLst>
          </p:cNvPr>
          <p:cNvSpPr>
            <a:spLocks noGrp="1"/>
          </p:cNvSpPr>
          <p:nvPr>
            <p:ph type="title"/>
          </p:nvPr>
        </p:nvSpPr>
        <p:spPr>
          <a:xfrm>
            <a:off x="572493" y="238539"/>
            <a:ext cx="11047013" cy="1434415"/>
          </a:xfrm>
        </p:spPr>
        <p:txBody>
          <a:bodyPr vert="horz" lIns="91440" tIns="45720" rIns="91440" bIns="45720" rtlCol="0" anchor="b">
            <a:normAutofit/>
          </a:bodyPr>
          <a:lstStyle/>
          <a:p>
            <a:r>
              <a:rPr lang="en-US" sz="5400"/>
              <a:t>Motivation in the workplace</a:t>
            </a:r>
          </a:p>
        </p:txBody>
      </p:sp>
      <p:sp>
        <p:nvSpPr>
          <p:cNvPr id="186"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4" descr="A picture containing text&#10;&#10;Description automatically generated">
            <a:extLst>
              <a:ext uri="{FF2B5EF4-FFF2-40B4-BE49-F238E27FC236}">
                <a16:creationId xmlns:a16="http://schemas.microsoft.com/office/drawing/2014/main" id="{DA3B5F9E-3469-560E-A5B1-EE7637814512}"/>
              </a:ext>
            </a:extLst>
          </p:cNvPr>
          <p:cNvPicPr>
            <a:picLocks noChangeAspect="1"/>
          </p:cNvPicPr>
          <p:nvPr/>
        </p:nvPicPr>
        <p:blipFill rotWithShape="1">
          <a:blip r:embed="rId2"/>
          <a:srcRect r="5744" b="3"/>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graphicFrame>
        <p:nvGraphicFramePr>
          <p:cNvPr id="137" name="TextBox 4">
            <a:extLst>
              <a:ext uri="{FF2B5EF4-FFF2-40B4-BE49-F238E27FC236}">
                <a16:creationId xmlns:a16="http://schemas.microsoft.com/office/drawing/2014/main" id="{522CDDF9-1FF5-099B-1669-A6A739FE6487}"/>
              </a:ext>
            </a:extLst>
          </p:cNvPr>
          <p:cNvGraphicFramePr/>
          <p:nvPr>
            <p:extLst>
              <p:ext uri="{D42A27DB-BD31-4B8C-83A1-F6EECF244321}">
                <p14:modId xmlns:p14="http://schemas.microsoft.com/office/powerpoint/2010/main" val="363552869"/>
              </p:ext>
            </p:extLst>
          </p:nvPr>
        </p:nvGraphicFramePr>
        <p:xfrm>
          <a:off x="4976024" y="2062557"/>
          <a:ext cx="6713552"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070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7"/>
                                        </p:tgtEl>
                                        <p:attrNameLst>
                                          <p:attrName>style.visibility</p:attrName>
                                        </p:attrNameLst>
                                      </p:cBhvr>
                                      <p:to>
                                        <p:strVal val="visible"/>
                                      </p:to>
                                    </p:set>
                                    <p:anim calcmode="lin" valueType="num">
                                      <p:cBhvr additive="base">
                                        <p:cTn id="7" dur="500" fill="hold"/>
                                        <p:tgtEl>
                                          <p:spTgt spid="137"/>
                                        </p:tgtEl>
                                        <p:attrNameLst>
                                          <p:attrName>ppt_x</p:attrName>
                                        </p:attrNameLst>
                                      </p:cBhvr>
                                      <p:tavLst>
                                        <p:tav tm="0">
                                          <p:val>
                                            <p:strVal val="#ppt_x"/>
                                          </p:val>
                                        </p:tav>
                                        <p:tav tm="100000">
                                          <p:val>
                                            <p:strVal val="#ppt_x"/>
                                          </p:val>
                                        </p:tav>
                                      </p:tavLst>
                                    </p:anim>
                                    <p:anim calcmode="lin" valueType="num">
                                      <p:cBhvr additive="base">
                                        <p:cTn id="8" dur="500" fill="hold"/>
                                        <p:tgtEl>
                                          <p:spTgt spid="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7"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1" name="Rectangle 9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F2CA12-1F52-3216-64EA-2EA856712BE5}"/>
              </a:ext>
            </a:extLst>
          </p:cNvPr>
          <p:cNvSpPr>
            <a:spLocks noGrp="1"/>
          </p:cNvSpPr>
          <p:nvPr>
            <p:ph type="title"/>
          </p:nvPr>
        </p:nvSpPr>
        <p:spPr>
          <a:xfrm>
            <a:off x="838201" y="365125"/>
            <a:ext cx="5251316" cy="1807305"/>
          </a:xfrm>
        </p:spPr>
        <p:txBody>
          <a:bodyPr vert="horz" lIns="91440" tIns="45720" rIns="91440" bIns="45720" rtlCol="0" anchor="ctr">
            <a:normAutofit/>
          </a:bodyPr>
          <a:lstStyle/>
          <a:p>
            <a:r>
              <a:rPr lang="en-US"/>
              <a:t>What is motivation?</a:t>
            </a:r>
          </a:p>
        </p:txBody>
      </p:sp>
      <p:sp>
        <p:nvSpPr>
          <p:cNvPr id="6" name="TextBox 5">
            <a:extLst>
              <a:ext uri="{FF2B5EF4-FFF2-40B4-BE49-F238E27FC236}">
                <a16:creationId xmlns:a16="http://schemas.microsoft.com/office/drawing/2014/main" id="{9E7D531E-1CA3-F90D-BB67-883BFCD2F8B4}"/>
              </a:ext>
            </a:extLst>
          </p:cNvPr>
          <p:cNvSpPr txBox="1"/>
          <p:nvPr/>
        </p:nvSpPr>
        <p:spPr>
          <a:xfrm>
            <a:off x="838200" y="2333297"/>
            <a:ext cx="4619621" cy="3843666"/>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endParaRPr lang="en-US" sz="2000"/>
          </a:p>
          <a:p>
            <a:pPr marL="285750" indent="-228600">
              <a:lnSpc>
                <a:spcPct val="90000"/>
              </a:lnSpc>
              <a:buFont typeface="Arial" panose="020B0604020202020204" pitchFamily="34" charset="0"/>
              <a:buChar char="•"/>
            </a:pPr>
            <a:r>
              <a:rPr lang="en-US" sz="2000"/>
              <a:t>Armstrong (2012) describes motivation as containing 3 parts, strength, direction of behavior, and influential factors.</a:t>
            </a:r>
          </a:p>
          <a:p>
            <a:pPr marL="285750" indent="-228600">
              <a:lnSpc>
                <a:spcPct val="90000"/>
              </a:lnSpc>
              <a:buFont typeface="Arial" panose="020B0604020202020204" pitchFamily="34" charset="0"/>
              <a:buChar char="•"/>
            </a:pPr>
            <a:endParaRPr lang="en-US" sz="2000"/>
          </a:p>
          <a:p>
            <a:pPr marL="285750" indent="-228600">
              <a:lnSpc>
                <a:spcPct val="90000"/>
              </a:lnSpc>
              <a:buFont typeface="Arial" panose="020B0604020202020204" pitchFamily="34" charset="0"/>
              <a:buChar char="•"/>
            </a:pPr>
            <a:r>
              <a:rPr lang="en-US" sz="2000"/>
              <a:t>With motivations varying from person to person it is essential to know your employees and the specific motivations that increase performance. </a:t>
            </a:r>
          </a:p>
          <a:p>
            <a:pPr indent="-228600">
              <a:lnSpc>
                <a:spcPct val="90000"/>
              </a:lnSpc>
              <a:spcAft>
                <a:spcPts val="600"/>
              </a:spcAft>
              <a:buFont typeface="Arial" panose="020B0604020202020204" pitchFamily="34" charset="0"/>
              <a:buChar char="•"/>
            </a:pPr>
            <a:endParaRPr lang="en-US" sz="2000"/>
          </a:p>
        </p:txBody>
      </p:sp>
      <p:pic>
        <p:nvPicPr>
          <p:cNvPr id="5" name="Picture 4" descr="Wood human figure">
            <a:extLst>
              <a:ext uri="{FF2B5EF4-FFF2-40B4-BE49-F238E27FC236}">
                <a16:creationId xmlns:a16="http://schemas.microsoft.com/office/drawing/2014/main" id="{ABE9B737-2C04-FD54-1057-C166098B275C}"/>
              </a:ext>
            </a:extLst>
          </p:cNvPr>
          <p:cNvPicPr>
            <a:picLocks noChangeAspect="1"/>
          </p:cNvPicPr>
          <p:nvPr/>
        </p:nvPicPr>
        <p:blipFill rotWithShape="1">
          <a:blip r:embed="rId2"/>
          <a:srcRect r="41962"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TextBox 3">
            <a:extLst>
              <a:ext uri="{FF2B5EF4-FFF2-40B4-BE49-F238E27FC236}">
                <a16:creationId xmlns:a16="http://schemas.microsoft.com/office/drawing/2014/main" id="{39B4DC19-250B-965A-6A03-070EEE9D5135}"/>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b="1" dirty="0">
              <a:solidFill>
                <a:srgbClr val="555555"/>
              </a:solidFill>
              <a:latin typeface="Open Sans"/>
              <a:ea typeface="Open Sans"/>
              <a:cs typeface="Open Sans"/>
            </a:endParaRPr>
          </a:p>
        </p:txBody>
      </p:sp>
    </p:spTree>
    <p:extLst>
      <p:ext uri="{BB962C8B-B14F-4D97-AF65-F5344CB8AC3E}">
        <p14:creationId xmlns:p14="http://schemas.microsoft.com/office/powerpoint/2010/main" val="205615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5" name="Rectangle 64">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7"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9"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graphicFrame>
        <p:nvGraphicFramePr>
          <p:cNvPr id="60" name="TextBox 3">
            <a:extLst>
              <a:ext uri="{FF2B5EF4-FFF2-40B4-BE49-F238E27FC236}">
                <a16:creationId xmlns:a16="http://schemas.microsoft.com/office/drawing/2014/main" id="{98FBE009-73E6-BE2B-B628-9E837C040D39}"/>
              </a:ext>
            </a:extLst>
          </p:cNvPr>
          <p:cNvGraphicFramePr/>
          <p:nvPr>
            <p:extLst>
              <p:ext uri="{D42A27DB-BD31-4B8C-83A1-F6EECF244321}">
                <p14:modId xmlns:p14="http://schemas.microsoft.com/office/powerpoint/2010/main" val="184178037"/>
              </p:ext>
            </p:extLst>
          </p:nvPr>
        </p:nvGraphicFramePr>
        <p:xfrm>
          <a:off x="-125" y="1441692"/>
          <a:ext cx="6914646" cy="56962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10" descr="A picture containing text, footwear, dance, graphic design&#10;&#10;Description automatically generated">
            <a:extLst>
              <a:ext uri="{FF2B5EF4-FFF2-40B4-BE49-F238E27FC236}">
                <a16:creationId xmlns:a16="http://schemas.microsoft.com/office/drawing/2014/main" id="{3B7CD44A-417A-A0EA-6828-E0A0D33B59F3}"/>
              </a:ext>
            </a:extLst>
          </p:cNvPr>
          <p:cNvPicPr>
            <a:picLocks noChangeAspect="1"/>
          </p:cNvPicPr>
          <p:nvPr/>
        </p:nvPicPr>
        <p:blipFill>
          <a:blip r:embed="rId7"/>
          <a:stretch>
            <a:fillRect/>
          </a:stretch>
        </p:blipFill>
        <p:spPr>
          <a:xfrm>
            <a:off x="6998905" y="2083968"/>
            <a:ext cx="5195831" cy="3684768"/>
          </a:xfrm>
          <a:prstGeom prst="rect">
            <a:avLst/>
          </a:prstGeom>
        </p:spPr>
      </p:pic>
      <p:sp>
        <p:nvSpPr>
          <p:cNvPr id="2" name="Title 1">
            <a:extLst>
              <a:ext uri="{FF2B5EF4-FFF2-40B4-BE49-F238E27FC236}">
                <a16:creationId xmlns:a16="http://schemas.microsoft.com/office/drawing/2014/main" id="{1E3BEF35-FC85-A13D-1CF8-E222F423B51B}"/>
              </a:ext>
            </a:extLst>
          </p:cNvPr>
          <p:cNvSpPr>
            <a:spLocks noGrp="1"/>
          </p:cNvSpPr>
          <p:nvPr>
            <p:ph type="title"/>
          </p:nvPr>
        </p:nvSpPr>
        <p:spPr>
          <a:xfrm>
            <a:off x="-2627" y="-97107"/>
            <a:ext cx="12289294" cy="1535769"/>
          </a:xfrm>
        </p:spPr>
        <p:txBody>
          <a:bodyPr vert="horz" lIns="91440" tIns="45720" rIns="91440" bIns="45720" rtlCol="0" anchor="ctr">
            <a:noAutofit/>
          </a:bodyPr>
          <a:lstStyle/>
          <a:p>
            <a:r>
              <a:rPr lang="en-US" sz="5200" dirty="0">
                <a:latin typeface="Arial"/>
                <a:cs typeface="Arial"/>
              </a:rPr>
              <a:t>Intrinsic motivation &amp; extrinsic motivation</a:t>
            </a:r>
          </a:p>
        </p:txBody>
      </p:sp>
    </p:spTree>
    <p:extLst>
      <p:ext uri="{BB962C8B-B14F-4D97-AF65-F5344CB8AC3E}">
        <p14:creationId xmlns:p14="http://schemas.microsoft.com/office/powerpoint/2010/main" val="3977032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6D5E194-1DAC-070C-65D9-192C6DCB2351}"/>
              </a:ext>
            </a:extLst>
          </p:cNvPr>
          <p:cNvSpPr txBox="1"/>
          <p:nvPr/>
        </p:nvSpPr>
        <p:spPr>
          <a:xfrm>
            <a:off x="630936" y="640080"/>
            <a:ext cx="4818888" cy="148132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3800" kern="1200" dirty="0">
                <a:solidFill>
                  <a:schemeClr val="tx1"/>
                </a:solidFill>
                <a:latin typeface="+mj-lt"/>
                <a:ea typeface="+mj-ea"/>
                <a:cs typeface="+mj-cs"/>
              </a:rPr>
              <a:t>Intrinsic motivation &amp; extrinsic motivation</a:t>
            </a:r>
          </a:p>
        </p:txBody>
      </p:sp>
      <p:sp>
        <p:nvSpPr>
          <p:cNvPr id="47"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2537C9A-F9E1-2393-A845-5C3D93B78DD8}"/>
              </a:ext>
            </a:extLst>
          </p:cNvPr>
          <p:cNvSpPr>
            <a:spLocks noGrp="1"/>
          </p:cNvSpPr>
          <p:nvPr>
            <p:ph idx="1"/>
          </p:nvPr>
        </p:nvSpPr>
        <p:spPr>
          <a:xfrm>
            <a:off x="289350" y="4198042"/>
            <a:ext cx="5160474" cy="2733321"/>
          </a:xfrm>
        </p:spPr>
        <p:txBody>
          <a:bodyPr vert="horz" lIns="91440" tIns="45720" rIns="91440" bIns="45720" rtlCol="0" anchor="t">
            <a:normAutofit/>
          </a:bodyPr>
          <a:lstStyle/>
          <a:p>
            <a:pPr marL="0" indent="0">
              <a:buNone/>
            </a:pPr>
            <a:r>
              <a:rPr lang="en-US" sz="2200" dirty="0"/>
              <a:t>According to a study conducted by  </a:t>
            </a:r>
            <a:r>
              <a:rPr lang="en-US" sz="2200" dirty="0" err="1"/>
              <a:t>Lorincová</a:t>
            </a:r>
            <a:r>
              <a:rPr lang="en-US" sz="2200" dirty="0"/>
              <a:t>, et al. (2020 p.8) they found the following factors the most effective amongst Slovak employees:</a:t>
            </a:r>
            <a:endParaRPr lang="en-US" sz="2200" dirty="0">
              <a:cs typeface="Calibri"/>
            </a:endParaRPr>
          </a:p>
          <a:p>
            <a:r>
              <a:rPr lang="en-US" sz="2200" dirty="0"/>
              <a:t>finance related,</a:t>
            </a:r>
          </a:p>
          <a:p>
            <a:r>
              <a:rPr lang="en-US" sz="2200" dirty="0"/>
              <a:t>mutual relationships,</a:t>
            </a:r>
          </a:p>
          <a:p>
            <a:r>
              <a:rPr lang="en-US" sz="2200" dirty="0"/>
              <a:t>working conditions</a:t>
            </a:r>
            <a:endParaRPr lang="en-US" sz="2200" dirty="0">
              <a:cs typeface="Calibri"/>
            </a:endParaRPr>
          </a:p>
        </p:txBody>
      </p:sp>
      <p:sp>
        <p:nvSpPr>
          <p:cNvPr id="2" name="TextBox 1">
            <a:extLst>
              <a:ext uri="{FF2B5EF4-FFF2-40B4-BE49-F238E27FC236}">
                <a16:creationId xmlns:a16="http://schemas.microsoft.com/office/drawing/2014/main" id="{ACC9A10E-618C-F448-91EE-D648614D0B82}"/>
              </a:ext>
            </a:extLst>
          </p:cNvPr>
          <p:cNvSpPr txBox="1"/>
          <p:nvPr/>
        </p:nvSpPr>
        <p:spPr>
          <a:xfrm>
            <a:off x="6256020" y="2177456"/>
            <a:ext cx="5097780" cy="379574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endParaRPr lang="en-US" sz="2200" dirty="0">
              <a:latin typeface="Arial"/>
              <a:cs typeface="Arial"/>
            </a:endParaRPr>
          </a:p>
        </p:txBody>
      </p:sp>
      <p:graphicFrame>
        <p:nvGraphicFramePr>
          <p:cNvPr id="5" name="Table 5">
            <a:extLst>
              <a:ext uri="{FF2B5EF4-FFF2-40B4-BE49-F238E27FC236}">
                <a16:creationId xmlns:a16="http://schemas.microsoft.com/office/drawing/2014/main" id="{5B1A9C79-73A7-B71F-0CD4-608E78A933BD}"/>
              </a:ext>
            </a:extLst>
          </p:cNvPr>
          <p:cNvGraphicFramePr>
            <a:graphicFrameLocks noGrp="1"/>
          </p:cNvGraphicFramePr>
          <p:nvPr>
            <p:extLst>
              <p:ext uri="{D42A27DB-BD31-4B8C-83A1-F6EECF244321}">
                <p14:modId xmlns:p14="http://schemas.microsoft.com/office/powerpoint/2010/main" val="1847336869"/>
              </p:ext>
            </p:extLst>
          </p:nvPr>
        </p:nvGraphicFramePr>
        <p:xfrm>
          <a:off x="5452056" y="751267"/>
          <a:ext cx="6599327" cy="5834083"/>
        </p:xfrm>
        <a:graphic>
          <a:graphicData uri="http://schemas.openxmlformats.org/drawingml/2006/table">
            <a:tbl>
              <a:tblPr firstRow="1" bandRow="1">
                <a:solidFill>
                  <a:srgbClr val="F7F7F7"/>
                </a:solidFill>
                <a:tableStyleId>{5C22544A-7EE6-4342-B048-85BDC9FD1C3A}</a:tableStyleId>
              </a:tblPr>
              <a:tblGrid>
                <a:gridCol w="1386872">
                  <a:extLst>
                    <a:ext uri="{9D8B030D-6E8A-4147-A177-3AD203B41FA5}">
                      <a16:colId xmlns:a16="http://schemas.microsoft.com/office/drawing/2014/main" val="3766037024"/>
                    </a:ext>
                  </a:extLst>
                </a:gridCol>
                <a:gridCol w="2079060">
                  <a:extLst>
                    <a:ext uri="{9D8B030D-6E8A-4147-A177-3AD203B41FA5}">
                      <a16:colId xmlns:a16="http://schemas.microsoft.com/office/drawing/2014/main" val="1848935292"/>
                    </a:ext>
                  </a:extLst>
                </a:gridCol>
                <a:gridCol w="3133395">
                  <a:extLst>
                    <a:ext uri="{9D8B030D-6E8A-4147-A177-3AD203B41FA5}">
                      <a16:colId xmlns:a16="http://schemas.microsoft.com/office/drawing/2014/main" val="2890911026"/>
                    </a:ext>
                  </a:extLst>
                </a:gridCol>
              </a:tblGrid>
              <a:tr h="526151">
                <a:tc>
                  <a:txBody>
                    <a:bodyPr/>
                    <a:lstStyle/>
                    <a:p>
                      <a:endParaRPr lang="en-GB" sz="1100" b="1" cap="all" spc="60" dirty="0">
                        <a:solidFill>
                          <a:schemeClr val="tx1"/>
                        </a:solidFill>
                        <a:latin typeface="Arial"/>
                      </a:endParaRPr>
                    </a:p>
                  </a:txBody>
                  <a:tcPr marL="127502" marR="127502" marT="127502" marB="127502">
                    <a:lnL w="12700" cmpd="sng">
                      <a:noFill/>
                    </a:lnL>
                    <a:lnR w="12700" cmpd="sng">
                      <a:noFill/>
                    </a:lnR>
                    <a:lnT w="12700" cmpd="sng">
                      <a:noFill/>
                    </a:lnT>
                    <a:lnB w="38100" cmpd="sng">
                      <a:noFill/>
                    </a:lnB>
                    <a:noFill/>
                  </a:tcPr>
                </a:tc>
                <a:tc>
                  <a:txBody>
                    <a:bodyPr/>
                    <a:lstStyle/>
                    <a:p>
                      <a:pPr lvl="0">
                        <a:buNone/>
                      </a:pPr>
                      <a:r>
                        <a:rPr lang="en-GB" sz="1400" b="0" cap="all" spc="60" dirty="0">
                          <a:solidFill>
                            <a:schemeClr val="tx1"/>
                          </a:solidFill>
                          <a:latin typeface="Arial"/>
                        </a:rPr>
                        <a:t>Advantages</a:t>
                      </a:r>
                    </a:p>
                  </a:txBody>
                  <a:tcPr marL="127502" marR="127502" marT="127502" marB="127502">
                    <a:lnL w="12700" cmpd="sng">
                      <a:noFill/>
                    </a:lnL>
                    <a:lnR w="12700" cmpd="sng">
                      <a:noFill/>
                    </a:lnR>
                    <a:lnT w="12700" cmpd="sng">
                      <a:noFill/>
                    </a:lnT>
                    <a:lnB w="38100" cmpd="sng">
                      <a:noFill/>
                    </a:lnB>
                    <a:noFill/>
                  </a:tcPr>
                </a:tc>
                <a:tc>
                  <a:txBody>
                    <a:bodyPr/>
                    <a:lstStyle/>
                    <a:p>
                      <a:r>
                        <a:rPr lang="en-GB" sz="1400" b="0" cap="all" spc="60" dirty="0">
                          <a:solidFill>
                            <a:schemeClr val="tx1"/>
                          </a:solidFill>
                          <a:latin typeface="Arial"/>
                        </a:rPr>
                        <a:t>Disadvantages</a:t>
                      </a:r>
                    </a:p>
                  </a:txBody>
                  <a:tcPr marL="127502" marR="127502" marT="127502" marB="127502">
                    <a:lnL w="12700" cmpd="sng">
                      <a:noFill/>
                    </a:lnL>
                    <a:lnR w="12700" cmpd="sng">
                      <a:noFill/>
                    </a:lnR>
                    <a:lnT w="12700" cmpd="sng">
                      <a:noFill/>
                    </a:lnT>
                    <a:lnB w="38100" cmpd="sng">
                      <a:noFill/>
                    </a:lnB>
                    <a:noFill/>
                  </a:tcPr>
                </a:tc>
                <a:extLst>
                  <a:ext uri="{0D108BD9-81ED-4DB2-BD59-A6C34878D82A}">
                    <a16:rowId xmlns:a16="http://schemas.microsoft.com/office/drawing/2014/main" val="1769058234"/>
                  </a:ext>
                </a:extLst>
              </a:tr>
              <a:tr h="2537902">
                <a:tc>
                  <a:txBody>
                    <a:bodyPr/>
                    <a:lstStyle/>
                    <a:p>
                      <a:r>
                        <a:rPr lang="en-GB" sz="1500" cap="none" spc="0" dirty="0">
                          <a:solidFill>
                            <a:schemeClr val="tx1"/>
                          </a:solidFill>
                          <a:latin typeface="Arial"/>
                        </a:rPr>
                        <a:t>Intrinsic motivation</a:t>
                      </a:r>
                    </a:p>
                  </a:txBody>
                  <a:tcPr marL="85001" marR="85001" marT="42501" marB="85001">
                    <a:lnL w="12700" cmpd="sng">
                      <a:noFill/>
                      <a:prstDash val="solid"/>
                    </a:lnL>
                    <a:lnR w="12700" cmpd="sng">
                      <a:noFill/>
                      <a:prstDash val="solid"/>
                    </a:lnR>
                    <a:lnT w="38100" cmpd="sng">
                      <a:noFill/>
                    </a:lnT>
                    <a:lnB w="12700" cmpd="sng">
                      <a:noFill/>
                      <a:prstDash val="solid"/>
                    </a:lnB>
                    <a:solidFill>
                      <a:srgbClr val="F7F7F7"/>
                    </a:solidFill>
                  </a:tcPr>
                </a:tc>
                <a:tc>
                  <a:txBody>
                    <a:bodyPr/>
                    <a:lstStyle/>
                    <a:p>
                      <a:pPr marL="285750" lvl="0" indent="-285750">
                        <a:buFont typeface="Arial"/>
                        <a:buChar char="•"/>
                      </a:pPr>
                      <a:r>
                        <a:rPr lang="en-GB" sz="1500" cap="none" spc="0" dirty="0">
                          <a:solidFill>
                            <a:schemeClr val="tx1"/>
                          </a:solidFill>
                          <a:latin typeface="Arial"/>
                        </a:rPr>
                        <a:t>Efficiency in learning</a:t>
                      </a:r>
                    </a:p>
                    <a:p>
                      <a:pPr marL="285750" lvl="0" indent="-285750">
                        <a:buFont typeface="Arial"/>
                        <a:buChar char="•"/>
                      </a:pPr>
                      <a:r>
                        <a:rPr lang="en-GB" sz="1500" cap="none" spc="0" dirty="0">
                          <a:solidFill>
                            <a:schemeClr val="tx1"/>
                          </a:solidFill>
                          <a:latin typeface="Arial"/>
                        </a:rPr>
                        <a:t>Employees are loyal &amp; dedicated</a:t>
                      </a:r>
                    </a:p>
                    <a:p>
                      <a:pPr marL="285750" lvl="0" indent="-285750">
                        <a:buFont typeface="Arial"/>
                        <a:buChar char="•"/>
                      </a:pPr>
                      <a:r>
                        <a:rPr lang="en-GB" sz="1500" cap="none" spc="0" dirty="0">
                          <a:solidFill>
                            <a:schemeClr val="tx1"/>
                          </a:solidFill>
                          <a:latin typeface="Arial"/>
                        </a:rPr>
                        <a:t>High levels of performance. </a:t>
                      </a:r>
                    </a:p>
                  </a:txBody>
                  <a:tcPr marL="85001" marR="85001" marT="42501" marB="85001">
                    <a:lnL w="12700" cmpd="sng">
                      <a:noFill/>
                      <a:prstDash val="solid"/>
                    </a:lnL>
                    <a:lnR w="12700" cmpd="sng">
                      <a:noFill/>
                      <a:prstDash val="solid"/>
                    </a:lnR>
                    <a:lnT w="38100" cmpd="sng">
                      <a:noFill/>
                    </a:lnT>
                    <a:lnB w="12700" cmpd="sng">
                      <a:noFill/>
                      <a:prstDash val="solid"/>
                    </a:lnB>
                    <a:solidFill>
                      <a:srgbClr val="F7F7F7"/>
                    </a:solidFill>
                  </a:tcPr>
                </a:tc>
                <a:tc>
                  <a:txBody>
                    <a:bodyPr/>
                    <a:lstStyle/>
                    <a:p>
                      <a:pPr marL="285750" indent="-285750">
                        <a:buFont typeface="Arial"/>
                        <a:buChar char="•"/>
                      </a:pPr>
                      <a:r>
                        <a:rPr lang="en-GB" sz="1500" cap="none" spc="0" dirty="0">
                          <a:solidFill>
                            <a:schemeClr val="tx1"/>
                          </a:solidFill>
                          <a:latin typeface="Arial"/>
                        </a:rPr>
                        <a:t>Standards of safety may be overlooked if employee is over enthusiastic.</a:t>
                      </a:r>
                    </a:p>
                    <a:p>
                      <a:pPr marL="285750" lvl="0" indent="-285750">
                        <a:buFont typeface="Arial"/>
                        <a:buChar char="•"/>
                      </a:pPr>
                      <a:r>
                        <a:rPr lang="en-GB" sz="1500" cap="none" spc="0" dirty="0">
                          <a:solidFill>
                            <a:schemeClr val="tx1"/>
                          </a:solidFill>
                          <a:latin typeface="Arial"/>
                        </a:rPr>
                        <a:t>Monetary rewards may become more desirable than intrinsic motivation.</a:t>
                      </a:r>
                    </a:p>
                    <a:p>
                      <a:pPr lvl="0">
                        <a:buNone/>
                      </a:pPr>
                      <a:endParaRPr lang="en-GB" sz="1500" cap="none" spc="0" dirty="0">
                        <a:solidFill>
                          <a:schemeClr val="tx1"/>
                        </a:solidFill>
                        <a:latin typeface="Arial"/>
                      </a:endParaRPr>
                    </a:p>
                  </a:txBody>
                  <a:tcPr marL="85001" marR="85001" marT="42501" marB="85001">
                    <a:lnL w="12700" cmpd="sng">
                      <a:noFill/>
                      <a:prstDash val="solid"/>
                    </a:lnL>
                    <a:lnR w="12700" cmpd="sng">
                      <a:noFill/>
                      <a:prstDash val="solid"/>
                    </a:lnR>
                    <a:lnT w="38100" cmpd="sng">
                      <a:noFill/>
                    </a:lnT>
                    <a:lnB w="12700" cmpd="sng">
                      <a:noFill/>
                      <a:prstDash val="solid"/>
                    </a:lnB>
                    <a:solidFill>
                      <a:srgbClr val="F7F7F7"/>
                    </a:solidFill>
                  </a:tcPr>
                </a:tc>
                <a:extLst>
                  <a:ext uri="{0D108BD9-81ED-4DB2-BD59-A6C34878D82A}">
                    <a16:rowId xmlns:a16="http://schemas.microsoft.com/office/drawing/2014/main" val="4155887565"/>
                  </a:ext>
                </a:extLst>
              </a:tr>
              <a:tr h="2770030">
                <a:tc>
                  <a:txBody>
                    <a:bodyPr/>
                    <a:lstStyle/>
                    <a:p>
                      <a:pPr lvl="0">
                        <a:buNone/>
                      </a:pPr>
                      <a:r>
                        <a:rPr lang="en-GB" sz="1500" cap="none" spc="0" dirty="0">
                          <a:solidFill>
                            <a:schemeClr val="tx1"/>
                          </a:solidFill>
                          <a:latin typeface="Arial"/>
                        </a:rPr>
                        <a:t>Extrinsic motivation</a:t>
                      </a:r>
                    </a:p>
                  </a:txBody>
                  <a:tcPr marL="85001" marR="85001" marT="42501" marB="85001">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tc>
                  <a:txBody>
                    <a:bodyPr/>
                    <a:lstStyle/>
                    <a:p>
                      <a:pPr marL="285750" lvl="0" indent="-285750">
                        <a:buFont typeface="Arial"/>
                        <a:buChar char="•"/>
                      </a:pPr>
                      <a:r>
                        <a:rPr lang="en-GB" sz="1500" cap="none" spc="0" dirty="0">
                          <a:solidFill>
                            <a:schemeClr val="tx1"/>
                          </a:solidFill>
                          <a:latin typeface="Arial"/>
                        </a:rPr>
                        <a:t>Can help boost productivity</a:t>
                      </a:r>
                    </a:p>
                    <a:p>
                      <a:pPr marL="285750" lvl="0" indent="-285750">
                        <a:buFont typeface="Arial"/>
                        <a:buChar char="•"/>
                      </a:pPr>
                      <a:r>
                        <a:rPr lang="en-GB" sz="1500" cap="none" spc="0" dirty="0">
                          <a:solidFill>
                            <a:schemeClr val="tx1"/>
                          </a:solidFill>
                          <a:latin typeface="Arial"/>
                        </a:rPr>
                        <a:t>Can encourage people to behave in a desired way</a:t>
                      </a:r>
                    </a:p>
                    <a:p>
                      <a:pPr marL="285750" lvl="0" indent="-285750">
                        <a:buFont typeface="Arial"/>
                        <a:buChar char="•"/>
                      </a:pPr>
                      <a:r>
                        <a:rPr lang="en-GB" sz="1500" cap="none" spc="0" dirty="0">
                          <a:solidFill>
                            <a:schemeClr val="tx1"/>
                          </a:solidFill>
                          <a:latin typeface="Arial"/>
                        </a:rPr>
                        <a:t>Highly effective in increasing motivation</a:t>
                      </a:r>
                    </a:p>
                    <a:p>
                      <a:pPr marL="285750" lvl="0" indent="-285750">
                        <a:buFont typeface="Arial"/>
                        <a:buChar char="•"/>
                      </a:pPr>
                      <a:endParaRPr lang="en-GB" sz="1500" cap="none" spc="0" dirty="0">
                        <a:solidFill>
                          <a:schemeClr val="tx1"/>
                        </a:solidFill>
                        <a:latin typeface="Arial"/>
                      </a:endParaRPr>
                    </a:p>
                  </a:txBody>
                  <a:tcPr marL="85001" marR="85001" marT="42501" marB="85001">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tc>
                  <a:txBody>
                    <a:bodyPr/>
                    <a:lstStyle/>
                    <a:p>
                      <a:pPr marL="285750" lvl="0" indent="-285750">
                        <a:buFont typeface="Arial"/>
                        <a:buChar char="•"/>
                      </a:pPr>
                      <a:r>
                        <a:rPr lang="en-GB" sz="1500" cap="none" spc="0" dirty="0">
                          <a:solidFill>
                            <a:schemeClr val="tx1"/>
                          </a:solidFill>
                          <a:latin typeface="Arial"/>
                        </a:rPr>
                        <a:t>Can reduce intrinsic motivation meaning employees are working for pay rather than enjoyment. </a:t>
                      </a:r>
                    </a:p>
                    <a:p>
                      <a:pPr marL="285750" lvl="0" indent="-285750">
                        <a:buFont typeface="Arial"/>
                        <a:buChar char="•"/>
                      </a:pPr>
                      <a:r>
                        <a:rPr lang="en-GB" sz="1500" cap="none" spc="0" dirty="0">
                          <a:solidFill>
                            <a:schemeClr val="tx1"/>
                          </a:solidFill>
                          <a:latin typeface="Arial"/>
                        </a:rPr>
                        <a:t>Continuous rewards will demotivate employees or encourage them to only work hard when extrinsic rewards are offered.</a:t>
                      </a:r>
                    </a:p>
                  </a:txBody>
                  <a:tcPr marL="85001" marR="85001" marT="42501" marB="85001">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extLst>
                  <a:ext uri="{0D108BD9-81ED-4DB2-BD59-A6C34878D82A}">
                    <a16:rowId xmlns:a16="http://schemas.microsoft.com/office/drawing/2014/main" val="609053081"/>
                  </a:ext>
                </a:extLst>
              </a:tr>
            </a:tbl>
          </a:graphicData>
        </a:graphic>
      </p:graphicFrame>
      <p:sp>
        <p:nvSpPr>
          <p:cNvPr id="6" name="TextBox 5">
            <a:extLst>
              <a:ext uri="{FF2B5EF4-FFF2-40B4-BE49-F238E27FC236}">
                <a16:creationId xmlns:a16="http://schemas.microsoft.com/office/drawing/2014/main" id="{63DF7606-2F96-12E7-11EC-9C19D77052CA}"/>
              </a:ext>
            </a:extLst>
          </p:cNvPr>
          <p:cNvSpPr txBox="1"/>
          <p:nvPr/>
        </p:nvSpPr>
        <p:spPr>
          <a:xfrm>
            <a:off x="617481" y="2972457"/>
            <a:ext cx="4223845"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dirty="0">
                <a:latin typeface="Arial"/>
                <a:cs typeface="Calibri"/>
              </a:rPr>
              <a:t>What motivates you at work?</a:t>
            </a:r>
          </a:p>
        </p:txBody>
      </p:sp>
    </p:spTree>
    <p:extLst>
      <p:ext uri="{BB962C8B-B14F-4D97-AF65-F5344CB8AC3E}">
        <p14:creationId xmlns:p14="http://schemas.microsoft.com/office/powerpoint/2010/main" val="46495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818E79-5298-A466-6A77-FB312C3F43EC}"/>
              </a:ext>
            </a:extLst>
          </p:cNvPr>
          <p:cNvSpPr>
            <a:spLocks noGrp="1"/>
          </p:cNvSpPr>
          <p:nvPr>
            <p:ph type="title"/>
          </p:nvPr>
        </p:nvSpPr>
        <p:spPr>
          <a:xfrm>
            <a:off x="838200" y="459863"/>
            <a:ext cx="10515600" cy="1004594"/>
          </a:xfrm>
        </p:spPr>
        <p:txBody>
          <a:bodyPr>
            <a:normAutofit/>
          </a:bodyPr>
          <a:lstStyle/>
          <a:p>
            <a:pPr algn="ctr"/>
            <a:r>
              <a:rPr lang="en-GB">
                <a:solidFill>
                  <a:srgbClr val="FFFFFF"/>
                </a:solidFill>
                <a:ea typeface="Calibri Light"/>
                <a:cs typeface="Calibri Light"/>
              </a:rPr>
              <a:t>Motivational theories</a:t>
            </a:r>
            <a:endParaRPr lang="en-GB">
              <a:solidFill>
                <a:srgbClr val="FFFFFF"/>
              </a:solidFill>
            </a:endParaRPr>
          </a:p>
        </p:txBody>
      </p:sp>
      <p:sp>
        <p:nvSpPr>
          <p:cNvPr id="27" name="Rectangle: Rounded Corners 3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Content Placeholder 7">
            <a:extLst>
              <a:ext uri="{FF2B5EF4-FFF2-40B4-BE49-F238E27FC236}">
                <a16:creationId xmlns:a16="http://schemas.microsoft.com/office/drawing/2014/main" id="{F57C087C-FF1D-177F-3501-9C2C7333D6B0}"/>
              </a:ext>
            </a:extLst>
          </p:cNvPr>
          <p:cNvGraphicFramePr>
            <a:graphicFrameLocks noGrp="1"/>
          </p:cNvGraphicFramePr>
          <p:nvPr>
            <p:ph idx="1"/>
            <p:extLst>
              <p:ext uri="{D42A27DB-BD31-4B8C-83A1-F6EECF244321}">
                <p14:modId xmlns:p14="http://schemas.microsoft.com/office/powerpoint/2010/main" val="2005736919"/>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654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3" name="Rectangle 102">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43D123-F13F-289D-0E27-16E09FB1AEAC}"/>
              </a:ext>
            </a:extLst>
          </p:cNvPr>
          <p:cNvSpPr>
            <a:spLocks noGrp="1"/>
          </p:cNvSpPr>
          <p:nvPr>
            <p:ph type="title"/>
          </p:nvPr>
        </p:nvSpPr>
        <p:spPr>
          <a:xfrm>
            <a:off x="640080" y="329184"/>
            <a:ext cx="6894576" cy="1783080"/>
          </a:xfrm>
        </p:spPr>
        <p:txBody>
          <a:bodyPr vert="horz" lIns="91440" tIns="45720" rIns="91440" bIns="45720" rtlCol="0" anchor="b">
            <a:normAutofit/>
          </a:bodyPr>
          <a:lstStyle/>
          <a:p>
            <a:r>
              <a:rPr lang="en-US" sz="5200" dirty="0">
                <a:latin typeface="Arial"/>
                <a:cs typeface="Arial"/>
              </a:rPr>
              <a:t>Maslow's Theory</a:t>
            </a:r>
          </a:p>
        </p:txBody>
      </p:sp>
      <p:sp>
        <p:nvSpPr>
          <p:cNvPr id="105"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B12FF4C-C673-585C-5ECB-893B77F7E2DF}"/>
              </a:ext>
            </a:extLst>
          </p:cNvPr>
          <p:cNvSpPr txBox="1"/>
          <p:nvPr/>
        </p:nvSpPr>
        <p:spPr>
          <a:xfrm>
            <a:off x="640080" y="2706624"/>
            <a:ext cx="5884436" cy="388854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200" dirty="0">
                <a:latin typeface="Arial"/>
                <a:cs typeface="Arial"/>
              </a:rPr>
              <a:t>'Abraham Maslow proposed that people are motivated by basic needs' King,  Gontarz, and Wei,(2020 p.357)</a:t>
            </a:r>
          </a:p>
          <a:p>
            <a:pPr>
              <a:lnSpc>
                <a:spcPct val="90000"/>
              </a:lnSpc>
              <a:spcAft>
                <a:spcPts val="600"/>
              </a:spcAft>
            </a:pPr>
            <a:r>
              <a:rPr lang="en-US" sz="2200" dirty="0">
                <a:latin typeface="Arial"/>
                <a:cs typeface="Calibri"/>
              </a:rPr>
              <a:t>Maslow's theory (1954) suggests that once lower needs are satisfied, they no longer act as a motivational factor, and you move up the hierarchy. </a:t>
            </a:r>
          </a:p>
          <a:p>
            <a:pPr>
              <a:lnSpc>
                <a:spcPct val="90000"/>
              </a:lnSpc>
              <a:spcAft>
                <a:spcPts val="600"/>
              </a:spcAft>
            </a:pPr>
            <a:r>
              <a:rPr lang="en-US" sz="2200" dirty="0">
                <a:latin typeface="Arial"/>
                <a:cs typeface="Calibri"/>
              </a:rPr>
              <a:t>This concept has been commonly used and adjusted over the years to help motivate employees and workforces. </a:t>
            </a:r>
          </a:p>
          <a:p>
            <a:pPr>
              <a:lnSpc>
                <a:spcPct val="90000"/>
              </a:lnSpc>
              <a:spcAft>
                <a:spcPts val="600"/>
              </a:spcAft>
            </a:pPr>
            <a:endParaRPr lang="en-US" sz="2200" dirty="0">
              <a:cs typeface="Calibri"/>
            </a:endParaRPr>
          </a:p>
        </p:txBody>
      </p:sp>
      <p:pic>
        <p:nvPicPr>
          <p:cNvPr id="4" name="Picture 5" descr="A picture containing timeline&#10;&#10;Description automatically generated">
            <a:extLst>
              <a:ext uri="{FF2B5EF4-FFF2-40B4-BE49-F238E27FC236}">
                <a16:creationId xmlns:a16="http://schemas.microsoft.com/office/drawing/2014/main" id="{C1FA6859-7553-E33E-8BE7-E0469BA7F0BA}"/>
              </a:ext>
            </a:extLst>
          </p:cNvPr>
          <p:cNvPicPr>
            <a:picLocks noChangeAspect="1"/>
          </p:cNvPicPr>
          <p:nvPr/>
        </p:nvPicPr>
        <p:blipFill rotWithShape="1">
          <a:blip r:embed="rId2"/>
          <a:srcRect l="1335" r="7091" b="1"/>
          <a:stretch/>
        </p:blipFill>
        <p:spPr>
          <a:xfrm>
            <a:off x="5685165" y="205034"/>
            <a:ext cx="6332412" cy="3871452"/>
          </a:xfrm>
          <a:prstGeom prst="rect">
            <a:avLst/>
          </a:prstGeom>
        </p:spPr>
      </p:pic>
      <p:pic>
        <p:nvPicPr>
          <p:cNvPr id="3" name="Picture 3">
            <a:extLst>
              <a:ext uri="{FF2B5EF4-FFF2-40B4-BE49-F238E27FC236}">
                <a16:creationId xmlns:a16="http://schemas.microsoft.com/office/drawing/2014/main" id="{17FD4D0B-2FAD-A65E-3E6C-DDE7D40E50AB}"/>
              </a:ext>
            </a:extLst>
          </p:cNvPr>
          <p:cNvPicPr>
            <a:picLocks noChangeAspect="1"/>
          </p:cNvPicPr>
          <p:nvPr/>
        </p:nvPicPr>
        <p:blipFill rotWithShape="1">
          <a:blip r:embed="rId3"/>
          <a:srcRect r="15408" b="-10"/>
          <a:stretch/>
        </p:blipFill>
        <p:spPr>
          <a:xfrm>
            <a:off x="6601325" y="3982602"/>
            <a:ext cx="4363747" cy="2669962"/>
          </a:xfrm>
          <a:prstGeom prst="rect">
            <a:avLst/>
          </a:prstGeom>
        </p:spPr>
      </p:pic>
    </p:spTree>
    <p:extLst>
      <p:ext uri="{BB962C8B-B14F-4D97-AF65-F5344CB8AC3E}">
        <p14:creationId xmlns:p14="http://schemas.microsoft.com/office/powerpoint/2010/main" val="1472745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Freeform: Shape 21">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4" name="Freeform: Shape 23">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4536B8-AC0A-8049-C8E5-61CCA36876C5}"/>
              </a:ext>
            </a:extLst>
          </p:cNvPr>
          <p:cNvSpPr>
            <a:spLocks noGrp="1"/>
          </p:cNvSpPr>
          <p:nvPr>
            <p:ph type="title"/>
          </p:nvPr>
        </p:nvSpPr>
        <p:spPr>
          <a:xfrm>
            <a:off x="621792" y="1161288"/>
            <a:ext cx="3602736" cy="4526280"/>
          </a:xfrm>
        </p:spPr>
        <p:txBody>
          <a:bodyPr>
            <a:normAutofit/>
          </a:bodyPr>
          <a:lstStyle/>
          <a:p>
            <a:r>
              <a:rPr lang="en-GB" sz="4000" dirty="0">
                <a:latin typeface="Arial"/>
                <a:ea typeface="Calibri Light"/>
                <a:cs typeface="Calibri Light"/>
              </a:rPr>
              <a:t>Vroom's Expectancy Theory</a:t>
            </a:r>
          </a:p>
        </p:txBody>
      </p:sp>
      <p:sp>
        <p:nvSpPr>
          <p:cNvPr id="26" name="Rectangle 25">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6" name="Content Placeholder 2">
            <a:extLst>
              <a:ext uri="{FF2B5EF4-FFF2-40B4-BE49-F238E27FC236}">
                <a16:creationId xmlns:a16="http://schemas.microsoft.com/office/drawing/2014/main" id="{942EA3EB-A347-54F6-E997-7CBE7B377106}"/>
              </a:ext>
            </a:extLst>
          </p:cNvPr>
          <p:cNvGraphicFramePr>
            <a:graphicFrameLocks noGrp="1"/>
          </p:cNvGraphicFramePr>
          <p:nvPr>
            <p:ph idx="1"/>
            <p:extLst>
              <p:ext uri="{D42A27DB-BD31-4B8C-83A1-F6EECF244321}">
                <p14:modId xmlns:p14="http://schemas.microsoft.com/office/powerpoint/2010/main" val="4000868681"/>
              </p:ext>
            </p:extLst>
          </p:nvPr>
        </p:nvGraphicFramePr>
        <p:xfrm>
          <a:off x="5359550" y="430126"/>
          <a:ext cx="6397841" cy="4001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54" name="TextBox 1453">
            <a:extLst>
              <a:ext uri="{FF2B5EF4-FFF2-40B4-BE49-F238E27FC236}">
                <a16:creationId xmlns:a16="http://schemas.microsoft.com/office/drawing/2014/main" id="{20E71D70-65B0-16AC-51B1-7F7593A0B784}"/>
              </a:ext>
            </a:extLst>
          </p:cNvPr>
          <p:cNvSpPr txBox="1"/>
          <p:nvPr/>
        </p:nvSpPr>
        <p:spPr>
          <a:xfrm>
            <a:off x="126125" y="4645573"/>
            <a:ext cx="4162095"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rial"/>
                <a:cs typeface="Arial"/>
              </a:rPr>
              <a:t>Vroom's theory in the form of an equation is force= </a:t>
            </a:r>
            <a:r>
              <a:rPr lang="en-US" sz="2400" dirty="0" err="1">
                <a:latin typeface="Arial"/>
                <a:cs typeface="Arial"/>
              </a:rPr>
              <a:t>valence×expectancy</a:t>
            </a:r>
            <a:r>
              <a:rPr lang="en-US" sz="2400" dirty="0">
                <a:latin typeface="Arial"/>
                <a:cs typeface="Arial"/>
              </a:rPr>
              <a:t> </a:t>
            </a:r>
          </a:p>
          <a:p>
            <a:r>
              <a:rPr lang="en-GB" sz="2200" dirty="0">
                <a:latin typeface="Arial"/>
                <a:cs typeface="Arial"/>
              </a:rPr>
              <a:t>Gyurko (2011 p.507)</a:t>
            </a:r>
            <a:endParaRPr lang="en-US" dirty="0"/>
          </a:p>
          <a:p>
            <a:endParaRPr lang="en-US" sz="2400" dirty="0">
              <a:latin typeface="Arial"/>
              <a:cs typeface="Arial"/>
            </a:endParaRPr>
          </a:p>
        </p:txBody>
      </p:sp>
      <p:sp>
        <p:nvSpPr>
          <p:cNvPr id="1495" name="TextBox 1494">
            <a:extLst>
              <a:ext uri="{FF2B5EF4-FFF2-40B4-BE49-F238E27FC236}">
                <a16:creationId xmlns:a16="http://schemas.microsoft.com/office/drawing/2014/main" id="{E5CF3A7C-EF05-37D8-833C-CAB376810EB5}"/>
              </a:ext>
            </a:extLst>
          </p:cNvPr>
          <p:cNvSpPr txBox="1"/>
          <p:nvPr/>
        </p:nvSpPr>
        <p:spPr>
          <a:xfrm>
            <a:off x="4763814" y="4803228"/>
            <a:ext cx="7275786" cy="17851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dirty="0">
                <a:latin typeface="Arial"/>
                <a:cs typeface="Arial"/>
              </a:rPr>
              <a:t>"VET proposes that an individual's motivation in a given circumstance depends on how strongly the individual expects a given level of expended energy to yield a given outcome. It is also dependent upon how attractive the outcome is to the individual" </a:t>
            </a:r>
            <a:r>
              <a:rPr lang="en-GB" sz="2200" dirty="0">
                <a:latin typeface="Arial"/>
                <a:cs typeface="Arial"/>
              </a:rPr>
              <a:t>  Gyurko (2011 p.507)</a:t>
            </a:r>
            <a:endParaRPr lang="en-US" sz="2200" dirty="0"/>
          </a:p>
        </p:txBody>
      </p:sp>
    </p:spTree>
    <p:extLst>
      <p:ext uri="{BB962C8B-B14F-4D97-AF65-F5344CB8AC3E}">
        <p14:creationId xmlns:p14="http://schemas.microsoft.com/office/powerpoint/2010/main" val="2409693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FDFB59-5366-B747-BEDF-831F5CDD9BF3}"/>
              </a:ext>
            </a:extLst>
          </p:cNvPr>
          <p:cNvSpPr>
            <a:spLocks noGrp="1"/>
          </p:cNvSpPr>
          <p:nvPr>
            <p:ph type="title"/>
          </p:nvPr>
        </p:nvSpPr>
        <p:spPr>
          <a:xfrm>
            <a:off x="5297762" y="329184"/>
            <a:ext cx="6251110" cy="1783080"/>
          </a:xfrm>
        </p:spPr>
        <p:txBody>
          <a:bodyPr anchor="b">
            <a:normAutofit/>
          </a:bodyPr>
          <a:lstStyle/>
          <a:p>
            <a:r>
              <a:rPr lang="en-GB" sz="5400">
                <a:cs typeface="Calibri Light"/>
              </a:rPr>
              <a:t>Conclusion</a:t>
            </a:r>
            <a:endParaRPr lang="en-GB" sz="5400"/>
          </a:p>
        </p:txBody>
      </p:sp>
      <p:pic>
        <p:nvPicPr>
          <p:cNvPr id="5" name="Picture 4" descr="Three arrows on bullseye">
            <a:extLst>
              <a:ext uri="{FF2B5EF4-FFF2-40B4-BE49-F238E27FC236}">
                <a16:creationId xmlns:a16="http://schemas.microsoft.com/office/drawing/2014/main" id="{D7272578-CF06-A7AE-76A4-33C88CC5A9EE}"/>
              </a:ext>
            </a:extLst>
          </p:cNvPr>
          <p:cNvPicPr>
            <a:picLocks noChangeAspect="1"/>
          </p:cNvPicPr>
          <p:nvPr/>
        </p:nvPicPr>
        <p:blipFill rotWithShape="1">
          <a:blip r:embed="rId2"/>
          <a:srcRect l="11226" r="44375" b="5"/>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51EBABC-FEE0-A954-3CF3-AEA86AE3C318}"/>
              </a:ext>
            </a:extLst>
          </p:cNvPr>
          <p:cNvSpPr>
            <a:spLocks noGrp="1"/>
          </p:cNvSpPr>
          <p:nvPr>
            <p:ph idx="1"/>
          </p:nvPr>
        </p:nvSpPr>
        <p:spPr>
          <a:xfrm>
            <a:off x="5297762" y="2706624"/>
            <a:ext cx="6251110" cy="3483864"/>
          </a:xfrm>
        </p:spPr>
        <p:txBody>
          <a:bodyPr vert="horz" lIns="91440" tIns="45720" rIns="91440" bIns="45720" rtlCol="0">
            <a:normAutofit/>
          </a:bodyPr>
          <a:lstStyle/>
          <a:p>
            <a:r>
              <a:rPr lang="en-GB" sz="2200">
                <a:cs typeface="Calibri"/>
              </a:rPr>
              <a:t>Many factors make up employee motivation. Regular performance reviews aid in the process of getting to know what employees are looking for from their employment. Research suggests that setting specific, measurable, achievable, realistic and timed goals aid in motivating employees as well as offering certain intrinsic and extrinsic motivations occasionally.</a:t>
            </a:r>
            <a:endParaRPr lang="en-GB" sz="2200"/>
          </a:p>
        </p:txBody>
      </p:sp>
    </p:spTree>
    <p:extLst>
      <p:ext uri="{BB962C8B-B14F-4D97-AF65-F5344CB8AC3E}">
        <p14:creationId xmlns:p14="http://schemas.microsoft.com/office/powerpoint/2010/main" val="242442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descr="White puzzle with one red piece">
            <a:extLst>
              <a:ext uri="{FF2B5EF4-FFF2-40B4-BE49-F238E27FC236}">
                <a16:creationId xmlns:a16="http://schemas.microsoft.com/office/drawing/2014/main" id="{26674701-F17A-BDDF-3C1C-C73A3A2CF38F}"/>
              </a:ext>
            </a:extLst>
          </p:cNvPr>
          <p:cNvPicPr>
            <a:picLocks noChangeAspect="1"/>
          </p:cNvPicPr>
          <p:nvPr/>
        </p:nvPicPr>
        <p:blipFill rotWithShape="1">
          <a:blip r:embed="rId2"/>
          <a:srcRect l="33501" r="31855" b="-2"/>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5E538EC4-960C-AC99-E9EB-86CCEFB8D096}"/>
              </a:ext>
            </a:extLst>
          </p:cNvPr>
          <p:cNvSpPr>
            <a:spLocks noGrp="1"/>
          </p:cNvSpPr>
          <p:nvPr>
            <p:ph type="title"/>
          </p:nvPr>
        </p:nvSpPr>
        <p:spPr>
          <a:xfrm>
            <a:off x="1137034" y="609600"/>
            <a:ext cx="6831188" cy="1322887"/>
          </a:xfrm>
        </p:spPr>
        <p:txBody>
          <a:bodyPr>
            <a:normAutofit/>
          </a:bodyPr>
          <a:lstStyle/>
          <a:p>
            <a:r>
              <a:rPr lang="en-GB">
                <a:cs typeface="Calibri Light"/>
              </a:rPr>
              <a:t>References</a:t>
            </a:r>
            <a:endParaRPr lang="en-GB"/>
          </a:p>
        </p:txBody>
      </p:sp>
      <p:sp>
        <p:nvSpPr>
          <p:cNvPr id="3" name="Content Placeholder 2">
            <a:extLst>
              <a:ext uri="{FF2B5EF4-FFF2-40B4-BE49-F238E27FC236}">
                <a16:creationId xmlns:a16="http://schemas.microsoft.com/office/drawing/2014/main" id="{4003DEBD-4892-F7B9-CD2C-B3A886D63AD5}"/>
              </a:ext>
            </a:extLst>
          </p:cNvPr>
          <p:cNvSpPr>
            <a:spLocks noGrp="1"/>
          </p:cNvSpPr>
          <p:nvPr>
            <p:ph idx="1"/>
          </p:nvPr>
        </p:nvSpPr>
        <p:spPr>
          <a:xfrm>
            <a:off x="1137035" y="2194102"/>
            <a:ext cx="6516216" cy="3908585"/>
          </a:xfrm>
        </p:spPr>
        <p:txBody>
          <a:bodyPr vert="horz" lIns="91440" tIns="45720" rIns="91440" bIns="45720" rtlCol="0" anchor="t">
            <a:normAutofit fontScale="85000" lnSpcReduction="20000"/>
          </a:bodyPr>
          <a:lstStyle/>
          <a:p>
            <a:endParaRPr lang="en-GB" sz="1000">
              <a:cs typeface="Calibri" panose="020F0502020204030204"/>
            </a:endParaRPr>
          </a:p>
          <a:p>
            <a:r>
              <a:rPr lang="en-GB" sz="1000" dirty="0">
                <a:latin typeface="Sitka Text"/>
                <a:ea typeface="+mn-lt"/>
                <a:cs typeface="+mn-lt"/>
              </a:rPr>
              <a:t>Armstrong, M. (2012) </a:t>
            </a:r>
            <a:r>
              <a:rPr lang="en-GB" sz="1000" i="1" dirty="0">
                <a:latin typeface="Sitka Text"/>
                <a:ea typeface="+mn-lt"/>
                <a:cs typeface="+mn-lt"/>
              </a:rPr>
              <a:t>Armstrong's handbook of human resource management practice</a:t>
            </a:r>
            <a:r>
              <a:rPr lang="en-GB" sz="1000" dirty="0">
                <a:latin typeface="Sitka Text"/>
                <a:ea typeface="+mn-lt"/>
                <a:cs typeface="+mn-lt"/>
              </a:rPr>
              <a:t>. 12th </a:t>
            </a:r>
            <a:r>
              <a:rPr lang="en-GB" sz="1000" dirty="0" err="1">
                <a:latin typeface="Sitka Text"/>
                <a:ea typeface="+mn-lt"/>
                <a:cs typeface="+mn-lt"/>
              </a:rPr>
              <a:t>edn</a:t>
            </a:r>
            <a:r>
              <a:rPr lang="en-GB" sz="1000" dirty="0">
                <a:latin typeface="Sitka Text"/>
                <a:ea typeface="+mn-lt"/>
                <a:cs typeface="+mn-lt"/>
              </a:rPr>
              <a:t>. </a:t>
            </a:r>
          </a:p>
          <a:p>
            <a:r>
              <a:rPr lang="en-GB" sz="1000" dirty="0">
                <a:ea typeface="+mn-lt"/>
                <a:cs typeface="+mn-lt"/>
              </a:rPr>
              <a:t>  Gyurko, C.C. (2011) ‘A synthesis of Vroom’s model with other social theories: An application to nursing education’, Nurse education today, 31(5), pp. 506–510. Available at: </a:t>
            </a:r>
            <a:r>
              <a:rPr lang="en-GB" sz="1000" dirty="0">
                <a:ea typeface="+mn-lt"/>
                <a:cs typeface="+mn-lt"/>
                <a:hlinkClick r:id="rId3"/>
              </a:rPr>
              <a:t>https://doi.org/10.1016/j.nedt.2010.08.010</a:t>
            </a:r>
            <a:r>
              <a:rPr lang="en-GB" sz="1000" dirty="0">
                <a:ea typeface="+mn-lt"/>
                <a:cs typeface="+mn-lt"/>
              </a:rPr>
              <a:t>.</a:t>
            </a:r>
            <a:endParaRPr lang="en-GB"/>
          </a:p>
          <a:p>
            <a:r>
              <a:rPr lang="en-GB" sz="1100" dirty="0">
                <a:solidFill>
                  <a:srgbClr val="0563C1"/>
                </a:solidFill>
                <a:latin typeface="Calibri"/>
                <a:ea typeface="+mn-lt"/>
                <a:cs typeface="+mn-lt"/>
                <a:hlinkClick r:id="rId4"/>
              </a:rPr>
              <a:t>https://media.koganpage.com/media/image/author_michael-armstrong.jpg</a:t>
            </a:r>
            <a:endParaRPr lang="en-GB" sz="1100">
              <a:latin typeface="Sitka Text"/>
              <a:ea typeface="+mn-lt"/>
              <a:cs typeface="+mn-lt"/>
            </a:endParaRPr>
          </a:p>
          <a:p>
            <a:r>
              <a:rPr lang="en-GB" sz="1100" dirty="0">
                <a:solidFill>
                  <a:srgbClr val="0563C1"/>
                </a:solidFill>
                <a:latin typeface="Calibri"/>
                <a:ea typeface="+mn-lt"/>
                <a:cs typeface="+mn-lt"/>
                <a:hlinkClick r:id="rId5"/>
              </a:rPr>
              <a:t>https://images.squarespace-cdn.com/content/v1/5d04d2b6bdee400001e4e4af/1561879459674-JPRFRNI51JYQ6VICXGUE/Spirituality-and-Maslow%27s-Hierarchy-of-Needs.png</a:t>
            </a:r>
            <a:endParaRPr lang="en-GB" sz="1100">
              <a:latin typeface="Calibri"/>
              <a:ea typeface="+mn-lt"/>
              <a:cs typeface="+mn-lt"/>
            </a:endParaRPr>
          </a:p>
          <a:p>
            <a:r>
              <a:rPr lang="en-GB" sz="1100" dirty="0">
                <a:solidFill>
                  <a:srgbClr val="0563C1"/>
                </a:solidFill>
                <a:latin typeface="Calibri"/>
                <a:ea typeface="+mn-lt"/>
                <a:cs typeface="+mn-lt"/>
                <a:hlinkClick r:id="rId6"/>
              </a:rPr>
              <a:t>https://public-media.interaction-design.org/images/books/gamification_at_work/Fig5.1_Intrinsic_extinsic_motivation.jpg</a:t>
            </a:r>
            <a:r>
              <a:rPr lang="en-GB" sz="1100" dirty="0">
                <a:latin typeface="Calibri"/>
                <a:ea typeface="+mn-lt"/>
                <a:cs typeface="+mn-lt"/>
              </a:rPr>
              <a:t> </a:t>
            </a:r>
            <a:endParaRPr lang="en-GB" dirty="0"/>
          </a:p>
          <a:p>
            <a:r>
              <a:rPr lang="en-GB" sz="1000" dirty="0">
                <a:latin typeface="Sitka Text"/>
                <a:ea typeface="+mn-lt"/>
                <a:cs typeface="+mn-lt"/>
              </a:rPr>
              <a:t>  King, A.T., Gontarz, J. and Wei, H. (2020) ‘Employee engagement and absenteeism: A step towards improving patient care’, Nursing forum (Hillsdale), 55(3), pp. 356–361. Available at: </a:t>
            </a:r>
            <a:r>
              <a:rPr lang="en-GB" sz="1000" dirty="0">
                <a:latin typeface="Sitka Text"/>
                <a:ea typeface="+mn-lt"/>
                <a:cs typeface="+mn-lt"/>
                <a:hlinkClick r:id="rId7"/>
              </a:rPr>
              <a:t>https://doi.org/10.1111/nuf.12435</a:t>
            </a:r>
            <a:r>
              <a:rPr lang="en-GB" sz="1000" dirty="0">
                <a:latin typeface="Sitka Text"/>
                <a:ea typeface="+mn-lt"/>
                <a:cs typeface="+mn-lt"/>
              </a:rPr>
              <a:t>.</a:t>
            </a:r>
            <a:endParaRPr lang="en-GB" sz="1000" dirty="0">
              <a:latin typeface="Sitka Text"/>
              <a:cs typeface="Calibri"/>
            </a:endParaRPr>
          </a:p>
          <a:p>
            <a:r>
              <a:rPr lang="en-GB" sz="1000" dirty="0">
                <a:latin typeface="Sitka Text"/>
                <a:ea typeface="+mn-lt"/>
                <a:cs typeface="+mn-lt"/>
              </a:rPr>
              <a:t> </a:t>
            </a:r>
            <a:r>
              <a:rPr lang="en-GB" sz="1000" err="1">
                <a:latin typeface="Sitka Text"/>
                <a:ea typeface="+mn-lt"/>
                <a:cs typeface="+mn-lt"/>
              </a:rPr>
              <a:t>Lorincová</a:t>
            </a:r>
            <a:r>
              <a:rPr lang="en-GB" sz="1000" dirty="0">
                <a:latin typeface="Sitka Text"/>
                <a:ea typeface="+mn-lt"/>
                <a:cs typeface="+mn-lt"/>
              </a:rPr>
              <a:t>, S. et al. (2020) ‘Sustainability in Business Process Management as an Important Strategic Challenge in Human Resource Management’, </a:t>
            </a:r>
            <a:r>
              <a:rPr lang="en-GB" sz="1000" i="1" dirty="0">
                <a:latin typeface="Sitka Text"/>
                <a:ea typeface="+mn-lt"/>
                <a:cs typeface="+mn-lt"/>
              </a:rPr>
              <a:t>Sustainability (Basel, Switzerland)</a:t>
            </a:r>
            <a:r>
              <a:rPr lang="en-GB" sz="1000" dirty="0">
                <a:latin typeface="Sitka Text"/>
                <a:ea typeface="+mn-lt"/>
                <a:cs typeface="+mn-lt"/>
              </a:rPr>
              <a:t>, 12(15), p. 5941–. Available at: </a:t>
            </a:r>
            <a:r>
              <a:rPr lang="en-GB" sz="1000" dirty="0">
                <a:latin typeface="Sitka Text"/>
                <a:ea typeface="+mn-lt"/>
                <a:cs typeface="+mn-lt"/>
                <a:hlinkClick r:id="rId8"/>
              </a:rPr>
              <a:t>https://doi.org/10.3390/su12155941</a:t>
            </a:r>
            <a:endParaRPr lang="en-GB" sz="1000" dirty="0">
              <a:latin typeface="Sitka Text"/>
              <a:cs typeface="Calibri"/>
            </a:endParaRPr>
          </a:p>
          <a:p>
            <a:r>
              <a:rPr lang="en-GB" sz="1000" dirty="0">
                <a:ea typeface="+mn-lt"/>
                <a:cs typeface="+mn-lt"/>
              </a:rPr>
              <a:t>  Miao, C.F., Evans, K.R. and </a:t>
            </a:r>
            <a:r>
              <a:rPr lang="en-GB" sz="1000" err="1">
                <a:ea typeface="+mn-lt"/>
                <a:cs typeface="+mn-lt"/>
              </a:rPr>
              <a:t>Shaoming</a:t>
            </a:r>
            <a:r>
              <a:rPr lang="en-GB" sz="1000" dirty="0">
                <a:ea typeface="+mn-lt"/>
                <a:cs typeface="+mn-lt"/>
              </a:rPr>
              <a:t>, Z. (2007) ‘The role of salesperson motivation in sales control systems — Intrinsic and extrinsic motivation revisited’, Journal of business research, 60(5), pp. 417–425. Available at: </a:t>
            </a:r>
            <a:r>
              <a:rPr lang="en-GB" sz="1000" dirty="0">
                <a:ea typeface="+mn-lt"/>
                <a:cs typeface="+mn-lt"/>
                <a:hlinkClick r:id="rId9"/>
              </a:rPr>
              <a:t>https://doi.org/10.1016/j.jbusres.2006.12.005</a:t>
            </a:r>
            <a:r>
              <a:rPr lang="en-GB" sz="1000" dirty="0">
                <a:ea typeface="+mn-lt"/>
                <a:cs typeface="+mn-lt"/>
              </a:rPr>
              <a:t>.</a:t>
            </a:r>
            <a:endParaRPr lang="en-GB"/>
          </a:p>
          <a:p>
            <a:r>
              <a:rPr lang="en-GB" sz="1000" dirty="0">
                <a:latin typeface="Sitka Text"/>
                <a:ea typeface="+mn-lt"/>
                <a:cs typeface="+mn-lt"/>
              </a:rPr>
              <a:t>  Oved, O. (2017) ‘Rethinking the Place of Love Needs in Maslow’s Hierarchy of Needs: III. Young Perspectives’, </a:t>
            </a:r>
            <a:r>
              <a:rPr lang="en-GB" sz="1000" i="1" dirty="0">
                <a:latin typeface="Sitka Text"/>
                <a:ea typeface="+mn-lt"/>
                <a:cs typeface="+mn-lt"/>
              </a:rPr>
              <a:t>Society (New Brunswick)</a:t>
            </a:r>
            <a:r>
              <a:rPr lang="en-GB" sz="1000" dirty="0">
                <a:latin typeface="Sitka Text"/>
                <a:ea typeface="+mn-lt"/>
                <a:cs typeface="+mn-lt"/>
              </a:rPr>
              <a:t>, 54(6), pp. 537–538. Available at: </a:t>
            </a:r>
            <a:r>
              <a:rPr lang="en-GB" sz="1000" dirty="0">
                <a:latin typeface="Sitka Text"/>
                <a:ea typeface="+mn-lt"/>
                <a:cs typeface="+mn-lt"/>
                <a:hlinkClick r:id="rId10"/>
              </a:rPr>
              <a:t>https://doi.org/10.1007/s12115-017-0186-x</a:t>
            </a:r>
            <a:r>
              <a:rPr lang="en-GB" sz="1000" dirty="0">
                <a:latin typeface="Sitka Text"/>
                <a:ea typeface="+mn-lt"/>
                <a:cs typeface="+mn-lt"/>
              </a:rPr>
              <a:t>.</a:t>
            </a:r>
            <a:endParaRPr lang="en-GB" sz="1000" dirty="0">
              <a:latin typeface="Sitka Text"/>
              <a:cs typeface="Calibri"/>
            </a:endParaRPr>
          </a:p>
          <a:p>
            <a:r>
              <a:rPr lang="en-GB" sz="1000" dirty="0">
                <a:ea typeface="+mn-lt"/>
                <a:cs typeface="+mn-lt"/>
              </a:rPr>
              <a:t>  Ryan, R.M. and Deci, E.L. (2000) ‘Intrinsic and Extrinsic Motivations: Classic Definitions and New Directions’, Contemporary educational psychology, 25(1), pp. 54–67. Available at: </a:t>
            </a:r>
            <a:r>
              <a:rPr lang="en-GB" sz="1000" dirty="0">
                <a:ea typeface="+mn-lt"/>
                <a:cs typeface="+mn-lt"/>
                <a:hlinkClick r:id="rId11"/>
              </a:rPr>
              <a:t>https://doi.org/10.1006/ceps.1999.1020</a:t>
            </a:r>
            <a:r>
              <a:rPr lang="en-GB" sz="1000" dirty="0">
                <a:ea typeface="+mn-lt"/>
                <a:cs typeface="+mn-lt"/>
              </a:rPr>
              <a:t>.</a:t>
            </a:r>
            <a:endParaRPr lang="en-GB" sz="1000" dirty="0"/>
          </a:p>
          <a:p>
            <a:r>
              <a:rPr lang="en-GB" sz="1000" dirty="0">
                <a:latin typeface="Sitka Text"/>
                <a:ea typeface="+mn-lt"/>
                <a:cs typeface="+mn-lt"/>
              </a:rPr>
              <a:t>  Van den Broeck, A. et al. (2021) ‘Beyond intrinsic and extrinsic motivation:: A meta-analysis on self-determination theory’s multidimensional conceptualization of work motivation’, </a:t>
            </a:r>
            <a:r>
              <a:rPr lang="en-GB" sz="1000" i="1" dirty="0">
                <a:latin typeface="Sitka Text"/>
                <a:ea typeface="+mn-lt"/>
                <a:cs typeface="+mn-lt"/>
              </a:rPr>
              <a:t>Organizational psychology review, </a:t>
            </a:r>
            <a:r>
              <a:rPr lang="en-GB" sz="1000" dirty="0">
                <a:latin typeface="Sitka Text"/>
                <a:ea typeface="+mn-lt"/>
                <a:cs typeface="+mn-lt"/>
              </a:rPr>
              <a:t>11(3), pp. 240–273. Available at: </a:t>
            </a:r>
            <a:r>
              <a:rPr lang="en-GB" sz="1000" dirty="0">
                <a:latin typeface="Sitka Text"/>
                <a:ea typeface="+mn-lt"/>
                <a:cs typeface="+mn-lt"/>
                <a:hlinkClick r:id="rId12"/>
              </a:rPr>
              <a:t>https://doi.org/10.1177/20413866211006173</a:t>
            </a:r>
            <a:r>
              <a:rPr lang="en-GB" sz="1000" dirty="0">
                <a:latin typeface="Sitka Text"/>
                <a:ea typeface="+mn-lt"/>
                <a:cs typeface="+mn-lt"/>
              </a:rPr>
              <a:t>.</a:t>
            </a:r>
            <a:endParaRPr lang="en-GB" sz="1000" dirty="0">
              <a:latin typeface="Sitka Text"/>
              <a:cs typeface="Calibri"/>
            </a:endParaRPr>
          </a:p>
          <a:p>
            <a:endParaRPr lang="en-GB" sz="1000">
              <a:latin typeface="Calibri"/>
              <a:cs typeface="Calibri"/>
            </a:endParaRPr>
          </a:p>
        </p:txBody>
      </p:sp>
    </p:spTree>
    <p:extLst>
      <p:ext uri="{BB962C8B-B14F-4D97-AF65-F5344CB8AC3E}">
        <p14:creationId xmlns:p14="http://schemas.microsoft.com/office/powerpoint/2010/main" val="26965969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1</Notes>
  <HiddenSlides>1</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Content </vt:lpstr>
      <vt:lpstr>Introduction</vt:lpstr>
      <vt:lpstr>Motivation in the workplace</vt:lpstr>
      <vt:lpstr>What is motivation?</vt:lpstr>
      <vt:lpstr>Intrinsic motivation &amp; extrinsic motivation</vt:lpstr>
      <vt:lpstr>PowerPoint Presentation</vt:lpstr>
      <vt:lpstr>Motivational theories</vt:lpstr>
      <vt:lpstr>Maslow's Theory</vt:lpstr>
      <vt:lpstr>Vroom's Expectancy Theory</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1550</cp:revision>
  <dcterms:created xsi:type="dcterms:W3CDTF">2023-06-19T20:16:42Z</dcterms:created>
  <dcterms:modified xsi:type="dcterms:W3CDTF">2023-06-30T09:26:59Z</dcterms:modified>
</cp:coreProperties>
</file>