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media1.m4a" ContentType="audio/unknown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24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DFFF"/>
          </a:solidFill>
        </a:fill>
      </a:tcStyle>
    </a:wholeTbl>
    <a:band2H>
      <a:tcTxStyle b="def" i="def"/>
      <a:tcStyle>
        <a:tcBdr/>
        <a:fill>
          <a:solidFill>
            <a:srgbClr val="E6F0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1F0CC"/>
          </a:solidFill>
        </a:fill>
      </a:tcStyle>
    </a:wholeTbl>
    <a:band2H>
      <a:tcTxStyle b="def" i="def"/>
      <a:tcStyle>
        <a:tcBdr/>
        <a:fill>
          <a:solidFill>
            <a:srgbClr val="EAF8E7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9D1E1"/>
          </a:solidFill>
        </a:fill>
      </a:tcStyle>
    </a:wholeTbl>
    <a:band2H>
      <a:tcTxStyle b="def" i="def"/>
      <a:tcStyle>
        <a:tcBdr/>
        <a:fill>
          <a:solidFill>
            <a:srgbClr val="FCE9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7" name="Shape 117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标题与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标题文本"/>
          <p:cNvSpPr txBox="1"/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/>
            <a:r>
              <a:t>标题文本</a:t>
            </a:r>
          </a:p>
        </p:txBody>
      </p:sp>
      <p:sp>
        <p:nvSpPr>
          <p:cNvPr id="12" name="正文级别 1…"/>
          <p:cNvSpPr txBox="1"/>
          <p:nvPr>
            <p:ph type="body" sz="quarter" idx="1"/>
          </p:nvPr>
        </p:nvSpPr>
        <p:spPr>
          <a:xfrm>
            <a:off x="1270000" y="50419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0" algn="ctr">
              <a:spcBef>
                <a:spcPts val="0"/>
              </a:spcBef>
              <a:buSzTx/>
              <a:buNone/>
              <a:defRPr sz="3700"/>
            </a:lvl2pPr>
            <a:lvl3pPr marL="0" indent="0" algn="ctr">
              <a:spcBef>
                <a:spcPts val="0"/>
              </a:spcBef>
              <a:buSzTx/>
              <a:buNone/>
              <a:defRPr sz="3700"/>
            </a:lvl3pPr>
            <a:lvl4pPr marL="0" indent="0" algn="ctr">
              <a:spcBef>
                <a:spcPts val="0"/>
              </a:spcBef>
              <a:buSzTx/>
              <a:buNone/>
              <a:defRPr sz="3700"/>
            </a:lvl4pPr>
            <a:lvl5pPr marL="0" indent="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latin typeface="Helvetica Neue Thin"/>
                <a:ea typeface="Helvetica Neue Thin"/>
                <a:cs typeface="Helvetica Neue Thin"/>
                <a:sym typeface="Helvetica Neue Thin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照片 - 水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图像"/>
          <p:cNvSpPr/>
          <p:nvPr>
            <p:ph type="pic" idx="13"/>
          </p:nvPr>
        </p:nvSpPr>
        <p:spPr>
          <a:xfrm>
            <a:off x="1622088" y="289098"/>
            <a:ext cx="9753604" cy="650579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21" name="标题文本"/>
          <p:cNvSpPr txBox="1"/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/>
            <a:r>
              <a:t>标题文本</a:t>
            </a:r>
          </a:p>
        </p:txBody>
      </p:sp>
      <p:sp>
        <p:nvSpPr>
          <p:cNvPr id="22" name="正文级别 1…"/>
          <p:cNvSpPr txBox="1"/>
          <p:nvPr>
            <p:ph type="body" sz="quarter" idx="1"/>
          </p:nvPr>
        </p:nvSpPr>
        <p:spPr>
          <a:xfrm>
            <a:off x="1270000" y="81534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0" algn="ctr">
              <a:spcBef>
                <a:spcPts val="0"/>
              </a:spcBef>
              <a:buSzTx/>
              <a:buNone/>
              <a:defRPr sz="3700"/>
            </a:lvl2pPr>
            <a:lvl3pPr marL="0" indent="0" algn="ctr">
              <a:spcBef>
                <a:spcPts val="0"/>
              </a:spcBef>
              <a:buSzTx/>
              <a:buNone/>
              <a:defRPr sz="3700"/>
            </a:lvl3pPr>
            <a:lvl4pPr marL="0" indent="0" algn="ctr">
              <a:spcBef>
                <a:spcPts val="0"/>
              </a:spcBef>
              <a:buSzTx/>
              <a:buNone/>
              <a:defRPr sz="3700"/>
            </a:lvl4pPr>
            <a:lvl5pPr marL="0" indent="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3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标题 - 居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标题文本"/>
          <p:cNvSpPr txBox="1"/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3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照片 - 垂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图像"/>
          <p:cNvSpPr/>
          <p:nvPr>
            <p:ph type="pic" idx="13"/>
          </p:nvPr>
        </p:nvSpPr>
        <p:spPr>
          <a:xfrm>
            <a:off x="2263775" y="613832"/>
            <a:ext cx="12401550" cy="8267703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9" name="标题文本"/>
          <p:cNvSpPr txBox="1"/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标题文本</a:t>
            </a:r>
          </a:p>
        </p:txBody>
      </p:sp>
      <p:sp>
        <p:nvSpPr>
          <p:cNvPr id="40" name="正文级别 1…"/>
          <p:cNvSpPr txBox="1"/>
          <p:nvPr>
            <p:ph type="body" sz="quarter" idx="1"/>
          </p:nvPr>
        </p:nvSpPr>
        <p:spPr>
          <a:xfrm>
            <a:off x="952500" y="4724400"/>
            <a:ext cx="5334000" cy="41148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700"/>
            </a:lvl1pPr>
            <a:lvl2pPr marL="0" indent="0" algn="ctr">
              <a:spcBef>
                <a:spcPts val="0"/>
              </a:spcBef>
              <a:buSzTx/>
              <a:buNone/>
              <a:defRPr sz="3700"/>
            </a:lvl2pPr>
            <a:lvl3pPr marL="0" indent="0" algn="ctr">
              <a:spcBef>
                <a:spcPts val="0"/>
              </a:spcBef>
              <a:buSzTx/>
              <a:buNone/>
              <a:defRPr sz="3700"/>
            </a:lvl3pPr>
            <a:lvl4pPr marL="0" indent="0" algn="ctr">
              <a:spcBef>
                <a:spcPts val="0"/>
              </a:spcBef>
              <a:buSzTx/>
              <a:buNone/>
              <a:defRPr sz="3700"/>
            </a:lvl4pPr>
            <a:lvl5pPr marL="0" indent="0" algn="ctr">
              <a:spcBef>
                <a:spcPts val="0"/>
              </a:spcBef>
              <a:buSzTx/>
              <a:buNone/>
              <a:defRPr sz="37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标题 - 顶部对齐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49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标题与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57" name="正文级别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8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标题、项目符号与照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图像"/>
          <p:cNvSpPr/>
          <p:nvPr>
            <p:ph type="pic" idx="13"/>
          </p:nvPr>
        </p:nvSpPr>
        <p:spPr>
          <a:xfrm>
            <a:off x="4086225" y="2586564"/>
            <a:ext cx="9429750" cy="6286505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66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标题文本</a:t>
            </a:r>
          </a:p>
        </p:txBody>
      </p:sp>
      <p:sp>
        <p:nvSpPr>
          <p:cNvPr id="67" name="正文级别 1…"/>
          <p:cNvSpPr txBox="1"/>
          <p:nvPr>
            <p:ph type="body" sz="half" idx="1"/>
          </p:nvPr>
        </p:nvSpPr>
        <p:spPr>
          <a:xfrm>
            <a:off x="952500" y="25908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8" name="幻灯片编号"/>
          <p:cNvSpPr txBox="1"/>
          <p:nvPr>
            <p:ph type="sldNum" sz="quarter" idx="2"/>
          </p:nvPr>
        </p:nvSpPr>
        <p:spPr>
          <a:xfrm>
            <a:off x="6328884" y="9296400"/>
            <a:ext cx="340259" cy="342900"/>
          </a:xfrm>
          <a:prstGeom prst="rect">
            <a:avLst/>
          </a:prstGeom>
        </p:spPr>
        <p:txBody>
          <a:bodyPr/>
          <a:lstStyle>
            <a:lvl1pPr>
              <a:defRPr>
                <a:latin typeface="Helvetica Light"/>
                <a:ea typeface="Helvetica Light"/>
                <a:cs typeface="Helvetica Light"/>
                <a:sym typeface="Helvetica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项目符号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正文级别 1…"/>
          <p:cNvSpPr txBox="1"/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7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照片 - 3 联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图像"/>
          <p:cNvSpPr/>
          <p:nvPr>
            <p:ph type="pic" sz="quarter" idx="13"/>
          </p:nvPr>
        </p:nvSpPr>
        <p:spPr>
          <a:xfrm>
            <a:off x="6680200" y="5029200"/>
            <a:ext cx="6054748" cy="4038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4" name="图像"/>
          <p:cNvSpPr/>
          <p:nvPr>
            <p:ph type="pic" sz="quarter" idx="14"/>
          </p:nvPr>
        </p:nvSpPr>
        <p:spPr>
          <a:xfrm>
            <a:off x="6502400" y="889000"/>
            <a:ext cx="5867400" cy="3911602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5" name="图像"/>
          <p:cNvSpPr/>
          <p:nvPr>
            <p:ph type="pic" idx="15"/>
          </p:nvPr>
        </p:nvSpPr>
        <p:spPr>
          <a:xfrm>
            <a:off x="-2374900" y="889000"/>
            <a:ext cx="11982450" cy="79883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86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引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正文级别 1…"/>
          <p:cNvSpPr txBox="1"/>
          <p:nvPr>
            <p:ph type="body" sz="quarter" idx="1"/>
          </p:nvPr>
        </p:nvSpPr>
        <p:spPr>
          <a:xfrm>
            <a:off x="1270000" y="6362700"/>
            <a:ext cx="10464800" cy="461366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i="1" sz="2400"/>
            </a:lvl1pPr>
            <a:lvl2pPr marL="777875" indent="-333375" algn="ctr">
              <a:spcBef>
                <a:spcPts val="0"/>
              </a:spcBef>
              <a:defRPr i="1" sz="2400"/>
            </a:lvl2pPr>
            <a:lvl3pPr marL="1222375" indent="-333375" algn="ctr">
              <a:spcBef>
                <a:spcPts val="0"/>
              </a:spcBef>
              <a:defRPr i="1" sz="2400"/>
            </a:lvl3pPr>
            <a:lvl4pPr marL="1666875" indent="-333375" algn="ctr">
              <a:spcBef>
                <a:spcPts val="0"/>
              </a:spcBef>
              <a:defRPr i="1" sz="2400"/>
            </a:lvl4pPr>
            <a:lvl5pPr marL="2111375" indent="-333375" algn="ctr">
              <a:spcBef>
                <a:spcPts val="0"/>
              </a:spcBef>
              <a:defRPr i="1" sz="2400"/>
            </a:lvl5pPr>
          </a:lstStyle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4" name="“在此键入引文。”"/>
          <p:cNvSpPr txBox="1"/>
          <p:nvPr>
            <p:ph type="body" sz="quarter" idx="13"/>
          </p:nvPr>
        </p:nvSpPr>
        <p:spPr>
          <a:xfrm>
            <a:off x="1270000" y="4216398"/>
            <a:ext cx="10464800" cy="711204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95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照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图像"/>
          <p:cNvSpPr/>
          <p:nvPr>
            <p:ph type="pic" idx="13"/>
          </p:nvPr>
        </p:nvSpPr>
        <p:spPr>
          <a:xfrm>
            <a:off x="-949853" y="0"/>
            <a:ext cx="14904506" cy="9944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03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文本"/>
          <p:cNvSpPr txBox="1"/>
          <p:nvPr>
            <p:ph type="title"/>
          </p:nvPr>
        </p:nvSpPr>
        <p:spPr>
          <a:xfrm>
            <a:off x="952500" y="2540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标题文本</a:t>
            </a:r>
          </a:p>
        </p:txBody>
      </p:sp>
      <p:sp>
        <p:nvSpPr>
          <p:cNvPr id="3" name="正文级别 1…"/>
          <p:cNvSpPr txBox="1"/>
          <p:nvPr>
            <p:ph type="body" idx="1"/>
          </p:nvPr>
        </p:nvSpPr>
        <p:spPr>
          <a:xfrm>
            <a:off x="952500" y="25908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" name="幻灯片编号"/>
          <p:cNvSpPr txBox="1"/>
          <p:nvPr>
            <p:ph type="sldNum" sz="quarter" idx="2"/>
          </p:nvPr>
        </p:nvSpPr>
        <p:spPr>
          <a:xfrm>
            <a:off x="6328884" y="9296400"/>
            <a:ext cx="340259" cy="324306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160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8000" u="none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145000"/>
        <a:buFontTx/>
        <a:buChar char="•"/>
        <a:tabLst/>
        <a:defRPr b="0" baseline="0" cap="none" i="0" spc="0" strike="noStrike" sz="3200" u="none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600" u="none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audio" Target="../media/media1.m4a"/><Relationship Id="rId4" Type="http://schemas.microsoft.com/office/2007/relationships/media" Target="../media/media1.m4a"/><Relationship Id="rId5" Type="http://schemas.openxmlformats.org/officeDocument/2006/relationships/image" Target="../media/image1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321731261145_.pic.jpg" descr="321731261145_.pic.jpg"/>
          <p:cNvPicPr>
            <a:picLocks noChangeAspect="1"/>
          </p:cNvPicPr>
          <p:nvPr/>
        </p:nvPicPr>
        <p:blipFill>
          <a:blip r:embed="rId2">
            <a:extLst/>
          </a:blip>
          <a:srcRect l="0" t="0" r="0" b="2211"/>
          <a:stretch>
            <a:fillRect/>
          </a:stretch>
        </p:blipFill>
        <p:spPr>
          <a:xfrm>
            <a:off x="2091876" y="-192824"/>
            <a:ext cx="7617820" cy="9932469"/>
          </a:xfrm>
          <a:prstGeom prst="rect">
            <a:avLst/>
          </a:prstGeom>
          <a:ln w="12700">
            <a:miter lim="400000"/>
          </a:ln>
        </p:spPr>
      </p:pic>
      <p:pic>
        <p:nvPicPr>
          <p:cNvPr id="120" name="音频录音.m4a" descr="音频录音.m4a"/>
          <p:cNvPicPr>
            <a:picLocks noChangeAspect="0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10756900" y="4882641"/>
            <a:ext cx="571500" cy="571501"/>
          </a:xfrm>
          <a:prstGeom prst="rect">
            <a:avLst/>
          </a:prstGeom>
          <a:ln w="12700">
            <a:miter lim="400000"/>
          </a:ln>
        </p:spPr>
      </p:pic>
      <p:sp>
        <p:nvSpPr>
          <p:cNvPr id="121" name="Poster presentation:…"/>
          <p:cNvSpPr txBox="1"/>
          <p:nvPr/>
        </p:nvSpPr>
        <p:spPr>
          <a:xfrm>
            <a:off x="10077449" y="-471830"/>
            <a:ext cx="2673005" cy="488065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Poster presentation:</a:t>
            </a:r>
          </a:p>
          <a:p>
            <a: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Obstacles Encountered by Teachers in Implementing EMI in Chinese  Higher  Education</a:t>
            </a:r>
          </a:p>
          <a:p>
            <a: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</a:p>
          <a:p>
            <a: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Presenter:</a:t>
            </a:r>
          </a:p>
          <a:p>
            <a: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LI ZIMU </a:t>
            </a:r>
          </a:p>
          <a:p>
            <a: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Date:</a:t>
            </a:r>
          </a:p>
          <a:p>
            <a:pPr>
              <a:defRPr>
                <a:latin typeface="Helvetica Neue Medium"/>
                <a:ea typeface="Helvetica Neue Medium"/>
                <a:cs typeface="Helvetica Neue Medium"/>
                <a:sym typeface="Helvetica Neue Medium"/>
              </a:defRPr>
            </a:pPr>
            <a:r>
              <a:t>Nov. 10th, 2024.</a:t>
            </a: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5423333" fill="hold"/>
                                        <p:tgtEl>
                                          <p:spTgt spid="1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audio isNarration="0">
              <p:cMediaNode mute="0" showWhenStopped="0" numSld="1" vol="100000">
                <p:cTn id="7" fill="hold" display="0">
                  <p:stCondLst>
                    <p:cond delay="indefinite"/>
                  </p:stCondLst>
                </p:cTn>
                <p:tgtEl>
                  <p:spTgt spid="12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White">
  <a:themeElements>
    <a:clrScheme name="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A2FF"/>
      </a:accent1>
      <a:accent2>
        <a:srgbClr val="16E7CF"/>
      </a:accent2>
      <a:accent3>
        <a:srgbClr val="61D836"/>
      </a:accent3>
      <a:accent4>
        <a:srgbClr val="FAE232"/>
      </a:accent4>
      <a:accent5>
        <a:srgbClr val="FF644E"/>
      </a:accent5>
      <a:accent6>
        <a:srgbClr val="EF5FA7"/>
      </a:accent6>
      <a:hlink>
        <a:srgbClr val="0000FF"/>
      </a:hlink>
      <a:folHlink>
        <a:srgbClr val="FF00FF"/>
      </a:folHlink>
    </a:clrScheme>
    <a:fontScheme name="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2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