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24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96013" y="802300"/>
            <a:ext cx="608672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96013" y="3531206"/>
            <a:ext cx="608672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96012" y="329309"/>
            <a:ext cx="3343483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54262" y="798973"/>
            <a:ext cx="868839" cy="503578"/>
          </a:xfrm>
        </p:spPr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596013" y="3528542"/>
            <a:ext cx="608672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2289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1674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1756130"/>
            <a:ext cx="6085086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3" y="3806197"/>
            <a:ext cx="608508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563782" y="3804985"/>
            <a:ext cx="608508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7586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804891"/>
            <a:ext cx="711895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3781" y="2013936"/>
            <a:ext cx="3386360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96614" y="2013937"/>
            <a:ext cx="3386123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289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804165"/>
            <a:ext cx="711895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2" y="2019551"/>
            <a:ext cx="3386247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63782" y="2824271"/>
            <a:ext cx="3386247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6614" y="2023005"/>
            <a:ext cx="3386123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96614" y="2821491"/>
            <a:ext cx="3386123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455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385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333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8962" y="798973"/>
            <a:ext cx="2628113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5544" y="798974"/>
            <a:ext cx="414719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58963" y="3205493"/>
            <a:ext cx="2629650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561894" y="3205491"/>
            <a:ext cx="262521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252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5412876" y="482172"/>
            <a:ext cx="3804003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4494" y="1129513"/>
            <a:ext cx="3515346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110139" y="1122544"/>
            <a:ext cx="242124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3783" y="3145992"/>
            <a:ext cx="3510310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56386" y="5469858"/>
            <a:ext cx="3523455" cy="320123"/>
          </a:xfrm>
        </p:spPr>
        <p:txBody>
          <a:bodyPr/>
          <a:lstStyle>
            <a:lvl1pPr algn="l">
              <a:defRPr/>
            </a:lvl1pPr>
          </a:lstStyle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57325" y="318642"/>
            <a:ext cx="3522516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61388" y="3143605"/>
            <a:ext cx="351218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4033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524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94531" y="798975"/>
            <a:ext cx="1194946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3782" y="798975"/>
            <a:ext cx="574285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7494530" y="798975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3314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906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4"/>
            <a:ext cx="9906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906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63782" y="804521"/>
            <a:ext cx="711895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2" y="2015734"/>
            <a:ext cx="711895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17087" y="330370"/>
            <a:ext cx="2565650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BD190-7963-4013-96A9-FDF041BCC655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63782" y="329309"/>
            <a:ext cx="4370171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28369" y="798973"/>
            <a:ext cx="862058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87EA16C-A84A-476A-9476-E579E49423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454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9057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906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06" y="638508"/>
            <a:ext cx="8860588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040" y="865667"/>
            <a:ext cx="8491919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0771" y="1030259"/>
            <a:ext cx="8224457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5120" y="1584552"/>
            <a:ext cx="7393144" cy="2537251"/>
          </a:xfrm>
        </p:spPr>
        <p:txBody>
          <a:bodyPr anchor="ctr">
            <a:normAutofit/>
          </a:bodyPr>
          <a:lstStyle/>
          <a:p>
            <a:pPr algn="ctr"/>
            <a:r>
              <a:rPr lang="en-US" sz="6000">
                <a:solidFill>
                  <a:srgbClr val="454545"/>
                </a:solidFill>
              </a:rPr>
              <a:t>Hotel Placement-Food Beverage Operations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7489" y="4133234"/>
            <a:ext cx="7410775" cy="744373"/>
          </a:xfrm>
        </p:spPr>
        <p:txBody>
          <a:bodyPr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sz="1200">
                <a:solidFill>
                  <a:schemeClr val="accent1"/>
                </a:solidFill>
              </a:rPr>
              <a:t>Student Name: Rajia Rakhi</a:t>
            </a:r>
          </a:p>
          <a:p>
            <a:pPr algn="ctr">
              <a:lnSpc>
                <a:spcPct val="110000"/>
              </a:lnSpc>
            </a:pPr>
            <a:r>
              <a:rPr lang="en-US" sz="1200">
                <a:solidFill>
                  <a:schemeClr val="accent1"/>
                </a:solidFill>
              </a:rPr>
              <a:t>Student Number:1905984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906000" cy="742950"/>
          </a:xfrm>
          <a:prstGeom prst="rect">
            <a:avLst/>
          </a:prstGeom>
        </p:spPr>
      </p:pic>
      <p:cxnSp>
        <p:nvCxnSpPr>
          <p:cNvPr id="27" name="Straight Connector 19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906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06737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352" y="26797"/>
            <a:ext cx="4787747" cy="1325563"/>
          </a:xfrm>
          <a:solidFill>
            <a:schemeClr val="bg2"/>
          </a:solidFill>
        </p:spPr>
        <p:txBody>
          <a:bodyPr>
            <a:noAutofit/>
          </a:bodyPr>
          <a:lstStyle/>
          <a:p>
            <a:pPr algn="ctr"/>
            <a:r>
              <a:rPr lang="en-GB" b="1" dirty="0">
                <a:solidFill>
                  <a:srgbClr val="92D050"/>
                </a:solidFill>
              </a:rPr>
              <a:t>Hotel Trinity</a:t>
            </a:r>
            <a:br>
              <a:rPr lang="en-GB" sz="2000" dirty="0"/>
            </a:br>
            <a:r>
              <a:rPr lang="en-GB" sz="2000" dirty="0"/>
              <a:t>Address: 54, Poplar all Saints, E14 OMK</a:t>
            </a:r>
            <a:br>
              <a:rPr lang="en-GB" sz="2000" dirty="0"/>
            </a:br>
            <a:r>
              <a:rPr lang="en-GB" sz="2000" dirty="0"/>
              <a:t>email: info@hoteltrinity.com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0739" y="102542"/>
            <a:ext cx="1416557" cy="123614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02352" y="1814822"/>
            <a:ext cx="4489704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Wine With Steak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3507" y="1814822"/>
            <a:ext cx="4659765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Weekend Lunch with Steak &amp; Wine Deals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1028" name="Picture 4" descr="https://www.hiltonsingaporerestaurants.com/wp-content/uploads/2019/01/Opus-4th-Anniversary-725x5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612" y="2313376"/>
            <a:ext cx="2267592" cy="1626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2519743" y="2231081"/>
            <a:ext cx="2221992" cy="18004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Flame-grilled Wagyu Steaks, lobsters with wine deals</a:t>
            </a:r>
          </a:p>
          <a:p>
            <a:endParaRPr lang="en-GB" sz="1400" b="1" dirty="0"/>
          </a:p>
          <a:p>
            <a:r>
              <a:rPr lang="en-GB" sz="1400" b="1" dirty="0"/>
              <a:t>When &amp; Where</a:t>
            </a:r>
          </a:p>
          <a:p>
            <a:r>
              <a:rPr lang="en-GB" sz="1100" dirty="0"/>
              <a:t>Hotel Trinity | Saturday &amp; Sunday</a:t>
            </a:r>
          </a:p>
          <a:p>
            <a:r>
              <a:rPr lang="en-GB" sz="1100" dirty="0"/>
              <a:t>From 12 Midday  to 3 PM</a:t>
            </a:r>
          </a:p>
          <a:p>
            <a:endParaRPr lang="en-GB" sz="1100" dirty="0"/>
          </a:p>
          <a:p>
            <a:r>
              <a:rPr lang="en-GB" sz="1100" dirty="0"/>
              <a:t>Free wine deal (for two person) £75 each</a:t>
            </a:r>
            <a:endParaRPr lang="en-US" sz="1100" dirty="0"/>
          </a:p>
        </p:txBody>
      </p:sp>
      <p:pic>
        <p:nvPicPr>
          <p:cNvPr id="1032" name="Picture 8" descr="https://www.hiltonsingaporerestaurants.com/wp-content/uploads/2021/09/Opus-Sharing-Cuts-1024x68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07" y="2313377"/>
            <a:ext cx="2234699" cy="1626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85017" y="4053937"/>
            <a:ext cx="24316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What Included</a:t>
            </a:r>
          </a:p>
          <a:p>
            <a:r>
              <a:rPr lang="en-GB" sz="1200" dirty="0"/>
              <a:t>1 kg Black Angus Bone in Rib Eye</a:t>
            </a:r>
          </a:p>
          <a:p>
            <a:r>
              <a:rPr lang="en-GB" sz="1200" dirty="0"/>
              <a:t>1.2 kg Whiskey-Aged Rangers Valley</a:t>
            </a:r>
          </a:p>
          <a:p>
            <a:r>
              <a:rPr lang="en-GB" sz="1200" dirty="0"/>
              <a:t>1 kg Australian Black Angus</a:t>
            </a:r>
          </a:p>
          <a:p>
            <a:r>
              <a:rPr lang="en-GB" sz="1200" dirty="0"/>
              <a:t>Grilled Sea-food platters</a:t>
            </a:r>
          </a:p>
          <a:p>
            <a:r>
              <a:rPr lang="en-GB" sz="1200" dirty="0"/>
              <a:t>500 gm Australian Wagyu Sirloin</a:t>
            </a:r>
          </a:p>
          <a:p>
            <a:r>
              <a:rPr lang="en-GB" sz="1200" dirty="0"/>
              <a:t>Premium Butcher’s Platters</a:t>
            </a:r>
            <a:endParaRPr lang="en-US" sz="1200" dirty="0"/>
          </a:p>
        </p:txBody>
      </p:sp>
      <p:sp>
        <p:nvSpPr>
          <p:cNvPr id="17" name="TextBox 16"/>
          <p:cNvSpPr txBox="1"/>
          <p:nvPr/>
        </p:nvSpPr>
        <p:spPr>
          <a:xfrm>
            <a:off x="7583544" y="2240435"/>
            <a:ext cx="2221992" cy="18004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Half-price on Wine with Steak</a:t>
            </a:r>
          </a:p>
          <a:p>
            <a:endParaRPr lang="en-GB" sz="1400" b="1" dirty="0"/>
          </a:p>
          <a:p>
            <a:r>
              <a:rPr lang="en-GB" sz="1400" b="1" dirty="0"/>
              <a:t>When &amp; Where</a:t>
            </a:r>
          </a:p>
          <a:p>
            <a:r>
              <a:rPr lang="en-GB" sz="1100" dirty="0"/>
              <a:t>Hotel Trinity | Friday &amp; Saturday</a:t>
            </a:r>
          </a:p>
          <a:p>
            <a:r>
              <a:rPr lang="en-GB" sz="1100" dirty="0"/>
              <a:t>From 12 Midday  to 3 PM</a:t>
            </a:r>
          </a:p>
          <a:p>
            <a:endParaRPr lang="en-GB" sz="1100" dirty="0"/>
          </a:p>
          <a:p>
            <a:r>
              <a:rPr lang="en-GB" sz="1100" dirty="0"/>
              <a:t>50% of on selected wine deal (for two person) £55 each</a:t>
            </a:r>
            <a:endParaRPr lang="en-US" sz="1100" dirty="0"/>
          </a:p>
        </p:txBody>
      </p:sp>
      <p:sp>
        <p:nvSpPr>
          <p:cNvPr id="18" name="TextBox 17"/>
          <p:cNvSpPr txBox="1"/>
          <p:nvPr/>
        </p:nvSpPr>
        <p:spPr>
          <a:xfrm>
            <a:off x="5079612" y="4069009"/>
            <a:ext cx="26745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What Included</a:t>
            </a:r>
          </a:p>
          <a:p>
            <a:r>
              <a:rPr lang="en-GB" sz="1200" dirty="0"/>
              <a:t>500 gm Australian Wagyu Sirloin </a:t>
            </a:r>
          </a:p>
          <a:p>
            <a:r>
              <a:rPr lang="en-GB" sz="1200" dirty="0"/>
              <a:t>500 gm whole live MSC Boston lobster</a:t>
            </a:r>
          </a:p>
          <a:p>
            <a:r>
              <a:rPr lang="en-GB" sz="1200" dirty="0"/>
              <a:t>1.2 kg Australian Whiskey age Ranger </a:t>
            </a:r>
            <a:r>
              <a:rPr lang="en-GB" sz="1200" dirty="0" err="1"/>
              <a:t>Vallley</a:t>
            </a:r>
            <a:r>
              <a:rPr lang="en-GB" sz="1200" dirty="0"/>
              <a:t> Wagyu Tomahawk</a:t>
            </a:r>
          </a:p>
          <a:p>
            <a:r>
              <a:rPr lang="en-GB" sz="1200" dirty="0"/>
              <a:t>Signature 1 kg US Black angus bone in rib-eye</a:t>
            </a:r>
            <a:endParaRPr lang="en-US" sz="1200" dirty="0"/>
          </a:p>
        </p:txBody>
      </p:sp>
      <p:sp>
        <p:nvSpPr>
          <p:cNvPr id="13" name="TextBox 12"/>
          <p:cNvSpPr txBox="1"/>
          <p:nvPr/>
        </p:nvSpPr>
        <p:spPr>
          <a:xfrm>
            <a:off x="2692526" y="3985408"/>
            <a:ext cx="19933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Ingredients</a:t>
            </a:r>
          </a:p>
          <a:p>
            <a:r>
              <a:rPr lang="en-GB" sz="1200" dirty="0"/>
              <a:t>Calories: 144 cal.</a:t>
            </a:r>
          </a:p>
          <a:p>
            <a:r>
              <a:rPr lang="en-GB" sz="1200" dirty="0"/>
              <a:t>Sugar 9gm</a:t>
            </a:r>
          </a:p>
          <a:p>
            <a:r>
              <a:rPr lang="en-GB" sz="1200" dirty="0"/>
              <a:t>Protein: 29 gm</a:t>
            </a:r>
          </a:p>
          <a:p>
            <a:r>
              <a:rPr lang="en-GB" sz="1200" dirty="0"/>
              <a:t>Fats: 8 gm</a:t>
            </a:r>
          </a:p>
          <a:p>
            <a:r>
              <a:rPr lang="en-GB" sz="1200" dirty="0"/>
              <a:t>Salt: 5 gm</a:t>
            </a:r>
          </a:p>
          <a:p>
            <a:r>
              <a:rPr lang="en-GB" sz="1200" dirty="0"/>
              <a:t>Fibre: 6gm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812144" y="4031574"/>
            <a:ext cx="19933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Ingredients</a:t>
            </a:r>
          </a:p>
          <a:p>
            <a:r>
              <a:rPr lang="en-GB" sz="1200" dirty="0"/>
              <a:t>Calories: 186 cal.</a:t>
            </a:r>
          </a:p>
          <a:p>
            <a:r>
              <a:rPr lang="en-GB" sz="1200" dirty="0"/>
              <a:t>Sugar: 5 gm</a:t>
            </a:r>
          </a:p>
          <a:p>
            <a:r>
              <a:rPr lang="en-GB" sz="1200" dirty="0"/>
              <a:t>Protein: 23 gm</a:t>
            </a:r>
          </a:p>
          <a:p>
            <a:r>
              <a:rPr lang="en-GB" sz="1200" dirty="0"/>
              <a:t>Fats: 6 gm</a:t>
            </a:r>
          </a:p>
          <a:p>
            <a:r>
              <a:rPr lang="en-GB" sz="1200" dirty="0"/>
              <a:t>Salt: 4 gm</a:t>
            </a:r>
          </a:p>
          <a:p>
            <a:r>
              <a:rPr lang="en-GB" sz="1200" dirty="0"/>
              <a:t>Fibre: 9 gm</a:t>
            </a:r>
          </a:p>
        </p:txBody>
      </p:sp>
      <p:pic>
        <p:nvPicPr>
          <p:cNvPr id="14" name="Picture 13" descr="Screen Clippi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789" y="5503543"/>
            <a:ext cx="1774276" cy="1258952"/>
          </a:xfrm>
          <a:prstGeom prst="rect">
            <a:avLst/>
          </a:prstGeom>
        </p:spPr>
      </p:pic>
      <p:pic>
        <p:nvPicPr>
          <p:cNvPr id="15" name="Picture 14" descr="Screen Clippi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7580" y="5545791"/>
            <a:ext cx="2162519" cy="1174456"/>
          </a:xfrm>
          <a:prstGeom prst="rect">
            <a:avLst/>
          </a:prstGeom>
        </p:spPr>
      </p:pic>
      <p:pic>
        <p:nvPicPr>
          <p:cNvPr id="1034" name="Picture 10" descr="Call PNG Image | PNG All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840" y="5499625"/>
            <a:ext cx="1268756" cy="127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5269049" y="5609799"/>
            <a:ext cx="2295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Phone: +44 (0) 90987654</a:t>
            </a:r>
          </a:p>
          <a:p>
            <a:r>
              <a:rPr lang="en-GB" sz="1400" dirty="0"/>
              <a:t>Sales@hoteltrinity.com</a:t>
            </a:r>
            <a:endParaRPr lang="en-US" sz="1400" dirty="0"/>
          </a:p>
        </p:txBody>
      </p:sp>
      <p:pic>
        <p:nvPicPr>
          <p:cNvPr id="1036" name="Picture 12" descr="Facebook to Allow Communication Between Messenger, Instagram, and WhatsApp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059" y="6117161"/>
            <a:ext cx="1339409" cy="70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5310497" y="6214188"/>
            <a:ext cx="884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Also Available</a:t>
            </a:r>
            <a:endParaRPr lang="en-US" sz="1200" b="1" dirty="0"/>
          </a:p>
        </p:txBody>
      </p:sp>
      <p:pic>
        <p:nvPicPr>
          <p:cNvPr id="1038" name="Picture 14" descr="Spar sets sights on premium wine growth - The Drinks Business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2547" y="80654"/>
            <a:ext cx="1817647" cy="1650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 descr="Screen Clipping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454" y="-31517"/>
            <a:ext cx="1414586" cy="1017056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83507" y="1184988"/>
            <a:ext cx="1188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B0F0"/>
                </a:solidFill>
              </a:rPr>
              <a:t>Wine Special Offer with meal </a:t>
            </a:r>
            <a:endParaRPr lang="en-US" sz="1200" b="1" dirty="0">
              <a:solidFill>
                <a:srgbClr val="00B0F0"/>
              </a:solidFill>
            </a:endParaRPr>
          </a:p>
        </p:txBody>
      </p:sp>
      <p:pic>
        <p:nvPicPr>
          <p:cNvPr id="24" name="Picture 23" descr="Screen Clipping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4348" y="5509904"/>
            <a:ext cx="1312209" cy="1312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20038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168</TotalTime>
  <Words>245</Words>
  <Application>Microsoft Office PowerPoint</Application>
  <PresentationFormat>A4 Paper (210x297 mm)</PresentationFormat>
  <Paragraphs>50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Gill Sans MT</vt:lpstr>
      <vt:lpstr>Gallery</vt:lpstr>
      <vt:lpstr>Hotel Placement-Food Beverage Operations</vt:lpstr>
      <vt:lpstr>Hotel Trinity Address: 54, Poplar all Saints, E14 OMK email: info@hoteltrinity.com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Rajia Akthar Rakhi</cp:lastModifiedBy>
  <cp:revision>13</cp:revision>
  <dcterms:created xsi:type="dcterms:W3CDTF">2021-11-05T05:41:55Z</dcterms:created>
  <dcterms:modified xsi:type="dcterms:W3CDTF">2021-11-05T11:52:23Z</dcterms:modified>
</cp:coreProperties>
</file>