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autoCompressPictures="0">
  <p:sldMasterIdLst>
    <p:sldMasterId id="2147483648" r:id="rId1"/>
    <p:sldMasterId id="2147483660" r:id="rId2"/>
  </p:sldMasterIdLst>
  <p:notesMasterIdLst>
    <p:notesMasterId r:id="rId4"/>
  </p:notesMasterIdLst>
  <p:sldIdLst>
    <p:sldId id="256" r:id="rId3"/>
  </p:sldIdLst>
  <p:sldSz cx="7561263" cy="10688638"/>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defaultTextStyle>
  <p:extLst>
    <p:ext uri="{EFAFB233-063F-42B5-8137-9DF3F51BA10A}">
      <p15:sldGuideLst xmlns:p15="http://schemas.microsoft.com/office/powerpoint/2012/main">
        <p15:guide id="1" orient="horz" pos="3368" userDrawn="1">
          <p15:clr>
            <a:srgbClr val="747775"/>
          </p15:clr>
        </p15:guide>
        <p15:guide id="2" pos="2404" userDrawn="1">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howGuides="1">
      <p:cViewPr varScale="1">
        <p:scale>
          <a:sx n="100" d="100"/>
          <a:sy n="100" d="100"/>
        </p:scale>
        <p:origin x="0" y="0"/>
      </p:cViewPr>
      <p:guideLst>
        <p:guide orient="horz" pos="3368"/>
        <p:guide pos="2404"/>
      </p:guideLst>
    </p:cSldViewPr>
  </p:slide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 /><Relationship Id="rId3" Type="http://schemas.openxmlformats.org/officeDocument/2006/relationships/slide" Target="slides/slide1.xml" /><Relationship Id="rId7" Type="http://schemas.openxmlformats.org/officeDocument/2006/relationships/theme" Target="theme/theme1.xml" /><Relationship Id="rId2" Type="http://schemas.openxmlformats.org/officeDocument/2006/relationships/slideMaster" Target="slideMasters/slideMaster2.xml" /><Relationship Id="rId1" Type="http://schemas.openxmlformats.org/officeDocument/2006/relationships/slideMaster" Target="slideMasters/slideMaster1.xml" /><Relationship Id="rId6" Type="http://schemas.openxmlformats.org/officeDocument/2006/relationships/viewProps" Target="viewProps.xml" /><Relationship Id="rId5" Type="http://schemas.openxmlformats.org/officeDocument/2006/relationships/presProps" Target="presProps.xml" /><Relationship Id="rId4" Type="http://schemas.openxmlformats.org/officeDocument/2006/relationships/notesMaster" Target="notesMasters/notesMaster1.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2216410" y="685800"/>
            <a:ext cx="24258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5"/>
        <p:cNvGrpSpPr/>
        <p:nvPr/>
      </p:nvGrpSpPr>
      <p:grpSpPr>
        <a:xfrm>
          <a:off x="0" y="0"/>
          <a:ext cx="0" cy="0"/>
          <a:chOff x="0" y="0"/>
          <a:chExt cx="0" cy="0"/>
        </a:xfrm>
      </p:grpSpPr>
      <p:sp>
        <p:nvSpPr>
          <p:cNvPr id="126" name="Google Shape;126;g3e854bb1326_0_36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27" name="Google Shape;127;g3e854bb1326_0_366:notes"/>
          <p:cNvSpPr>
            <a:spLocks noGrp="1" noRot="1" noChangeAspect="1"/>
          </p:cNvSpPr>
          <p:nvPr>
            <p:ph type="sldImg" idx="2"/>
          </p:nvPr>
        </p:nvSpPr>
        <p:spPr>
          <a:xfrm>
            <a:off x="2216150" y="685800"/>
            <a:ext cx="24257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257783" y="1547391"/>
            <a:ext cx="7046400" cy="4265700"/>
          </a:xfrm>
          <a:prstGeom prst="rect">
            <a:avLst/>
          </a:prstGeom>
        </p:spPr>
        <p:txBody>
          <a:bodyPr spcFirstLastPara="1" wrap="square" lIns="91425" tIns="91425" rIns="91425" bIns="91425" anchor="b" anchorCtr="0">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257776" y="5889935"/>
            <a:ext cx="7046400" cy="16473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2"/>
          <p:cNvSpPr txBox="1">
            <a:spLocks noGrp="1"/>
          </p:cNvSpPr>
          <p:nvPr>
            <p:ph type="sldNum" idx="12"/>
          </p:nvPr>
        </p:nvSpPr>
        <p:spPr>
          <a:xfrm>
            <a:off x="7006734" y="9691191"/>
            <a:ext cx="453900" cy="8181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257776" y="4469940"/>
            <a:ext cx="7046400" cy="17493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5" name="Google Shape;15;p3"/>
          <p:cNvSpPr txBox="1">
            <a:spLocks noGrp="1"/>
          </p:cNvSpPr>
          <p:nvPr>
            <p:ph type="sldNum" idx="12"/>
          </p:nvPr>
        </p:nvSpPr>
        <p:spPr>
          <a:xfrm>
            <a:off x="7006734" y="9691191"/>
            <a:ext cx="453900" cy="8181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257776" y="924860"/>
            <a:ext cx="7046400" cy="11901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257776" y="2395097"/>
            <a:ext cx="7046400" cy="71001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7006734" y="9691191"/>
            <a:ext cx="453900" cy="8181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257776" y="924860"/>
            <a:ext cx="7046400" cy="11901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257776" y="2395097"/>
            <a:ext cx="3307800" cy="71001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3" name="Google Shape;23;p5"/>
          <p:cNvSpPr txBox="1">
            <a:spLocks noGrp="1"/>
          </p:cNvSpPr>
          <p:nvPr>
            <p:ph type="body" idx="2"/>
          </p:nvPr>
        </p:nvSpPr>
        <p:spPr>
          <a:xfrm>
            <a:off x="3996401" y="2395097"/>
            <a:ext cx="3307800" cy="71001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4" name="Google Shape;24;p5"/>
          <p:cNvSpPr txBox="1">
            <a:spLocks noGrp="1"/>
          </p:cNvSpPr>
          <p:nvPr>
            <p:ph type="sldNum" idx="12"/>
          </p:nvPr>
        </p:nvSpPr>
        <p:spPr>
          <a:xfrm>
            <a:off x="7006734" y="9691191"/>
            <a:ext cx="453900" cy="8181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257776" y="924860"/>
            <a:ext cx="7046400" cy="11901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7006734" y="9691191"/>
            <a:ext cx="453900" cy="8181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257776" y="1154659"/>
            <a:ext cx="2322300" cy="15705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0" name="Google Shape;30;p7"/>
          <p:cNvSpPr txBox="1">
            <a:spLocks noGrp="1"/>
          </p:cNvSpPr>
          <p:nvPr>
            <p:ph type="body" idx="1"/>
          </p:nvPr>
        </p:nvSpPr>
        <p:spPr>
          <a:xfrm>
            <a:off x="257776" y="2887895"/>
            <a:ext cx="2322300" cy="66075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1" name="Google Shape;31;p7"/>
          <p:cNvSpPr txBox="1">
            <a:spLocks noGrp="1"/>
          </p:cNvSpPr>
          <p:nvPr>
            <p:ph type="sldNum" idx="12"/>
          </p:nvPr>
        </p:nvSpPr>
        <p:spPr>
          <a:xfrm>
            <a:off x="7006734" y="9691191"/>
            <a:ext cx="453900" cy="8181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405437" y="935511"/>
            <a:ext cx="5266200" cy="8501700"/>
          </a:xfrm>
          <a:prstGeom prst="rect">
            <a:avLst/>
          </a:prstGeom>
        </p:spPr>
        <p:txBody>
          <a:bodyPr spcFirstLastPara="1" wrap="square" lIns="91425" tIns="91425" rIns="91425" bIns="91425" anchor="ctr" anchorCtr="0">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34" name="Google Shape;34;p8"/>
          <p:cNvSpPr txBox="1">
            <a:spLocks noGrp="1"/>
          </p:cNvSpPr>
          <p:nvPr>
            <p:ph type="sldNum" idx="12"/>
          </p:nvPr>
        </p:nvSpPr>
        <p:spPr>
          <a:xfrm>
            <a:off x="7006734" y="9691191"/>
            <a:ext cx="453900" cy="8181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9"/>
          <p:cNvSpPr/>
          <p:nvPr/>
        </p:nvSpPr>
        <p:spPr>
          <a:xfrm>
            <a:off x="3781050" y="-260"/>
            <a:ext cx="3781200" cy="106893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9"/>
          <p:cNvSpPr txBox="1">
            <a:spLocks noGrp="1"/>
          </p:cNvSpPr>
          <p:nvPr>
            <p:ph type="title"/>
          </p:nvPr>
        </p:nvSpPr>
        <p:spPr>
          <a:xfrm>
            <a:off x="219569" y="2562809"/>
            <a:ext cx="3345300" cy="30804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38" name="Google Shape;38;p9"/>
          <p:cNvSpPr txBox="1">
            <a:spLocks noGrp="1"/>
          </p:cNvSpPr>
          <p:nvPr>
            <p:ph type="subTitle" idx="1"/>
          </p:nvPr>
        </p:nvSpPr>
        <p:spPr>
          <a:xfrm>
            <a:off x="219569" y="5825407"/>
            <a:ext cx="3345300" cy="25668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9" name="Google Shape;39;p9"/>
          <p:cNvSpPr txBox="1">
            <a:spLocks noGrp="1"/>
          </p:cNvSpPr>
          <p:nvPr>
            <p:ph type="body" idx="2"/>
          </p:nvPr>
        </p:nvSpPr>
        <p:spPr>
          <a:xfrm>
            <a:off x="4084973" y="1504787"/>
            <a:ext cx="3173100" cy="7679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40" name="Google Shape;40;p9"/>
          <p:cNvSpPr txBox="1">
            <a:spLocks noGrp="1"/>
          </p:cNvSpPr>
          <p:nvPr>
            <p:ph type="sldNum" idx="12"/>
          </p:nvPr>
        </p:nvSpPr>
        <p:spPr>
          <a:xfrm>
            <a:off x="7006734" y="9691191"/>
            <a:ext cx="453900" cy="8181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257776" y="8792066"/>
            <a:ext cx="4961100" cy="12576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7006734" y="9691191"/>
            <a:ext cx="453900" cy="8181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257776" y="2298771"/>
            <a:ext cx="7046400" cy="4080600"/>
          </a:xfrm>
          <a:prstGeom prst="rect">
            <a:avLst/>
          </a:prstGeom>
        </p:spPr>
        <p:txBody>
          <a:bodyPr spcFirstLastPara="1" wrap="square" lIns="91425" tIns="91425" rIns="91425" bIns="91425" anchor="b" anchorCtr="0">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a:spLocks noGrp="1"/>
          </p:cNvSpPr>
          <p:nvPr>
            <p:ph type="body" idx="1"/>
          </p:nvPr>
        </p:nvSpPr>
        <p:spPr>
          <a:xfrm>
            <a:off x="257776" y="6551017"/>
            <a:ext cx="7046400" cy="27033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SzPts val="1800"/>
              <a:buChar char="●"/>
              <a:defRPr/>
            </a:lvl1pPr>
            <a:lvl2pPr marL="914400" lvl="1" indent="-317500" algn="ctr">
              <a:spcBef>
                <a:spcPts val="0"/>
              </a:spcBef>
              <a:spcAft>
                <a:spcPts val="0"/>
              </a:spcAft>
              <a:buSzPts val="1400"/>
              <a:buChar char="○"/>
              <a:defRPr/>
            </a:lvl2pPr>
            <a:lvl3pPr marL="1371600" lvl="2" indent="-317500" algn="ctr">
              <a:spcBef>
                <a:spcPts val="0"/>
              </a:spcBef>
              <a:spcAft>
                <a:spcPts val="0"/>
              </a:spcAft>
              <a:buSzPts val="1400"/>
              <a:buChar char="■"/>
              <a:defRPr/>
            </a:lvl3pPr>
            <a:lvl4pPr marL="1828800" lvl="3" indent="-317500" algn="ctr">
              <a:spcBef>
                <a:spcPts val="0"/>
              </a:spcBef>
              <a:spcAft>
                <a:spcPts val="0"/>
              </a:spcAft>
              <a:buSzPts val="1400"/>
              <a:buChar char="●"/>
              <a:defRPr/>
            </a:lvl4pPr>
            <a:lvl5pPr marL="2286000" lvl="4" indent="-317500" algn="ctr">
              <a:spcBef>
                <a:spcPts val="0"/>
              </a:spcBef>
              <a:spcAft>
                <a:spcPts val="0"/>
              </a:spcAft>
              <a:buSzPts val="1400"/>
              <a:buChar char="○"/>
              <a:defRPr/>
            </a:lvl5pPr>
            <a:lvl6pPr marL="2743200" lvl="5" indent="-317500" algn="ctr">
              <a:spcBef>
                <a:spcPts val="0"/>
              </a:spcBef>
              <a:spcAft>
                <a:spcPts val="0"/>
              </a:spcAft>
              <a:buSzPts val="1400"/>
              <a:buChar char="■"/>
              <a:defRPr/>
            </a:lvl6pPr>
            <a:lvl7pPr marL="3200400" lvl="6" indent="-317500" algn="ctr">
              <a:spcBef>
                <a:spcPts val="0"/>
              </a:spcBef>
              <a:spcAft>
                <a:spcPts val="0"/>
              </a:spcAft>
              <a:buSzPts val="1400"/>
              <a:buChar char="●"/>
              <a:defRPr/>
            </a:lvl7pPr>
            <a:lvl8pPr marL="3657600" lvl="7" indent="-317500" algn="ctr">
              <a:spcBef>
                <a:spcPts val="0"/>
              </a:spcBef>
              <a:spcAft>
                <a:spcPts val="0"/>
              </a:spcAft>
              <a:buSzPts val="1400"/>
              <a:buChar char="○"/>
              <a:defRPr/>
            </a:lvl8pPr>
            <a:lvl9pPr marL="4114800" lvl="8" indent="-317500" algn="ctr">
              <a:spcBef>
                <a:spcPts val="0"/>
              </a:spcBef>
              <a:spcAft>
                <a:spcPts val="0"/>
              </a:spcAft>
              <a:buSzPts val="1400"/>
              <a:buChar char="■"/>
              <a:defRPr/>
            </a:lvl9pPr>
          </a:lstStyle>
          <a:p>
            <a:endParaRPr/>
          </a:p>
        </p:txBody>
      </p:sp>
      <p:sp>
        <p:nvSpPr>
          <p:cNvPr id="47" name="Google Shape;47;p11"/>
          <p:cNvSpPr txBox="1">
            <a:spLocks noGrp="1"/>
          </p:cNvSpPr>
          <p:nvPr>
            <p:ph type="sldNum" idx="12"/>
          </p:nvPr>
        </p:nvSpPr>
        <p:spPr>
          <a:xfrm>
            <a:off x="7006734" y="9691191"/>
            <a:ext cx="453900" cy="8181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7006734" y="9691191"/>
            <a:ext cx="453900" cy="8181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6"/>
        <p:cNvGrpSpPr/>
        <p:nvPr/>
      </p:nvGrpSpPr>
      <p:grpSpPr>
        <a:xfrm>
          <a:off x="0" y="0"/>
          <a:ext cx="0" cy="0"/>
          <a:chOff x="0" y="0"/>
          <a:chExt cx="0" cy="0"/>
        </a:xfrm>
      </p:grpSpPr>
      <p:sp>
        <p:nvSpPr>
          <p:cNvPr id="57" name="Google Shape;57;p14"/>
          <p:cNvSpPr txBox="1">
            <a:spLocks noGrp="1"/>
          </p:cNvSpPr>
          <p:nvPr>
            <p:ph type="dt" idx="10"/>
          </p:nvPr>
        </p:nvSpPr>
        <p:spPr>
          <a:xfrm>
            <a:off x="228769" y="3178852"/>
            <a:ext cx="1067700" cy="182700"/>
          </a:xfrm>
          <a:prstGeom prst="rect">
            <a:avLst/>
          </a:prstGeom>
          <a:noFill/>
          <a:ln>
            <a:noFill/>
          </a:ln>
        </p:spPr>
        <p:txBody>
          <a:bodyPr spcFirstLastPara="1" wrap="square" lIns="45750" tIns="22875" rIns="45750" bIns="22875" anchor="ctr" anchorCtr="0">
            <a:noAutofit/>
          </a:bodyPr>
          <a:lstStyle>
            <a:lvl1pPr lvl="0" algn="l">
              <a:spcBef>
                <a:spcPts val="0"/>
              </a:spcBef>
              <a:spcAft>
                <a:spcPts val="0"/>
              </a:spcAft>
              <a:buSzPts val="700"/>
              <a:buNone/>
              <a:defRPr sz="600"/>
            </a:lvl1pPr>
            <a:lvl2pPr lvl="1" algn="l">
              <a:spcBef>
                <a:spcPts val="0"/>
              </a:spcBef>
              <a:spcAft>
                <a:spcPts val="0"/>
              </a:spcAft>
              <a:buSzPts val="700"/>
              <a:buNone/>
              <a:defRPr sz="900"/>
            </a:lvl2pPr>
            <a:lvl3pPr lvl="2" algn="l">
              <a:spcBef>
                <a:spcPts val="0"/>
              </a:spcBef>
              <a:spcAft>
                <a:spcPts val="0"/>
              </a:spcAft>
              <a:buSzPts val="700"/>
              <a:buNone/>
              <a:defRPr sz="900"/>
            </a:lvl3pPr>
            <a:lvl4pPr lvl="3" algn="l">
              <a:spcBef>
                <a:spcPts val="0"/>
              </a:spcBef>
              <a:spcAft>
                <a:spcPts val="0"/>
              </a:spcAft>
              <a:buSzPts val="700"/>
              <a:buNone/>
              <a:defRPr sz="900"/>
            </a:lvl4pPr>
            <a:lvl5pPr lvl="4" algn="l">
              <a:spcBef>
                <a:spcPts val="0"/>
              </a:spcBef>
              <a:spcAft>
                <a:spcPts val="0"/>
              </a:spcAft>
              <a:buSzPts val="700"/>
              <a:buNone/>
              <a:defRPr sz="900"/>
            </a:lvl5pPr>
            <a:lvl6pPr lvl="5" algn="l">
              <a:spcBef>
                <a:spcPts val="0"/>
              </a:spcBef>
              <a:spcAft>
                <a:spcPts val="0"/>
              </a:spcAft>
              <a:buSzPts val="700"/>
              <a:buNone/>
              <a:defRPr sz="900"/>
            </a:lvl6pPr>
            <a:lvl7pPr lvl="6" algn="l">
              <a:spcBef>
                <a:spcPts val="0"/>
              </a:spcBef>
              <a:spcAft>
                <a:spcPts val="0"/>
              </a:spcAft>
              <a:buSzPts val="700"/>
              <a:buNone/>
              <a:defRPr sz="900"/>
            </a:lvl7pPr>
            <a:lvl8pPr lvl="7" algn="l">
              <a:spcBef>
                <a:spcPts val="0"/>
              </a:spcBef>
              <a:spcAft>
                <a:spcPts val="0"/>
              </a:spcAft>
              <a:buSzPts val="700"/>
              <a:buNone/>
              <a:defRPr sz="900"/>
            </a:lvl8pPr>
            <a:lvl9pPr lvl="8" algn="l">
              <a:spcBef>
                <a:spcPts val="0"/>
              </a:spcBef>
              <a:spcAft>
                <a:spcPts val="0"/>
              </a:spcAft>
              <a:buSzPts val="700"/>
              <a:buNone/>
              <a:defRPr sz="900"/>
            </a:lvl9pPr>
          </a:lstStyle>
          <a:p>
            <a:endParaRPr/>
          </a:p>
        </p:txBody>
      </p:sp>
      <p:sp>
        <p:nvSpPr>
          <p:cNvPr id="58" name="Google Shape;58;p14"/>
          <p:cNvSpPr txBox="1">
            <a:spLocks noGrp="1"/>
          </p:cNvSpPr>
          <p:nvPr>
            <p:ph type="ftr" idx="11"/>
          </p:nvPr>
        </p:nvSpPr>
        <p:spPr>
          <a:xfrm>
            <a:off x="1563258" y="3178852"/>
            <a:ext cx="1449000" cy="182700"/>
          </a:xfrm>
          <a:prstGeom prst="rect">
            <a:avLst/>
          </a:prstGeom>
          <a:noFill/>
          <a:ln>
            <a:noFill/>
          </a:ln>
        </p:spPr>
        <p:txBody>
          <a:bodyPr spcFirstLastPara="1" wrap="square" lIns="45750" tIns="22875" rIns="45750" bIns="22875" anchor="ctr" anchorCtr="0">
            <a:noAutofit/>
          </a:bodyPr>
          <a:lstStyle>
            <a:lvl1pPr lvl="0" algn="ctr">
              <a:spcBef>
                <a:spcPts val="0"/>
              </a:spcBef>
              <a:spcAft>
                <a:spcPts val="0"/>
              </a:spcAft>
              <a:buSzPts val="700"/>
              <a:buNone/>
              <a:defRPr sz="600"/>
            </a:lvl1pPr>
            <a:lvl2pPr lvl="1" algn="l">
              <a:spcBef>
                <a:spcPts val="0"/>
              </a:spcBef>
              <a:spcAft>
                <a:spcPts val="0"/>
              </a:spcAft>
              <a:buSzPts val="700"/>
              <a:buNone/>
              <a:defRPr sz="900"/>
            </a:lvl2pPr>
            <a:lvl3pPr lvl="2" algn="l">
              <a:spcBef>
                <a:spcPts val="0"/>
              </a:spcBef>
              <a:spcAft>
                <a:spcPts val="0"/>
              </a:spcAft>
              <a:buSzPts val="700"/>
              <a:buNone/>
              <a:defRPr sz="900"/>
            </a:lvl3pPr>
            <a:lvl4pPr lvl="3" algn="l">
              <a:spcBef>
                <a:spcPts val="0"/>
              </a:spcBef>
              <a:spcAft>
                <a:spcPts val="0"/>
              </a:spcAft>
              <a:buSzPts val="700"/>
              <a:buNone/>
              <a:defRPr sz="900"/>
            </a:lvl4pPr>
            <a:lvl5pPr lvl="4" algn="l">
              <a:spcBef>
                <a:spcPts val="0"/>
              </a:spcBef>
              <a:spcAft>
                <a:spcPts val="0"/>
              </a:spcAft>
              <a:buSzPts val="700"/>
              <a:buNone/>
              <a:defRPr sz="900"/>
            </a:lvl5pPr>
            <a:lvl6pPr lvl="5" algn="l">
              <a:spcBef>
                <a:spcPts val="0"/>
              </a:spcBef>
              <a:spcAft>
                <a:spcPts val="0"/>
              </a:spcAft>
              <a:buSzPts val="700"/>
              <a:buNone/>
              <a:defRPr sz="900"/>
            </a:lvl6pPr>
            <a:lvl7pPr lvl="6" algn="l">
              <a:spcBef>
                <a:spcPts val="0"/>
              </a:spcBef>
              <a:spcAft>
                <a:spcPts val="0"/>
              </a:spcAft>
              <a:buSzPts val="700"/>
              <a:buNone/>
              <a:defRPr sz="900"/>
            </a:lvl7pPr>
            <a:lvl8pPr lvl="7" algn="l">
              <a:spcBef>
                <a:spcPts val="0"/>
              </a:spcBef>
              <a:spcAft>
                <a:spcPts val="0"/>
              </a:spcAft>
              <a:buSzPts val="700"/>
              <a:buNone/>
              <a:defRPr sz="900"/>
            </a:lvl8pPr>
            <a:lvl9pPr lvl="8" algn="l">
              <a:spcBef>
                <a:spcPts val="0"/>
              </a:spcBef>
              <a:spcAft>
                <a:spcPts val="0"/>
              </a:spcAft>
              <a:buSzPts val="700"/>
              <a:buNone/>
              <a:defRPr sz="900"/>
            </a:lvl9pPr>
          </a:lstStyle>
          <a:p>
            <a:endParaRPr/>
          </a:p>
        </p:txBody>
      </p:sp>
      <p:sp>
        <p:nvSpPr>
          <p:cNvPr id="59" name="Google Shape;59;p14"/>
          <p:cNvSpPr txBox="1">
            <a:spLocks noGrp="1"/>
          </p:cNvSpPr>
          <p:nvPr>
            <p:ph type="sldNum" idx="12"/>
          </p:nvPr>
        </p:nvSpPr>
        <p:spPr>
          <a:xfrm>
            <a:off x="3279028" y="3178852"/>
            <a:ext cx="1067700" cy="182700"/>
          </a:xfrm>
          <a:prstGeom prst="rect">
            <a:avLst/>
          </a:prstGeom>
          <a:noFill/>
          <a:ln>
            <a:noFill/>
          </a:ln>
        </p:spPr>
        <p:txBody>
          <a:bodyPr spcFirstLastPara="1" wrap="square" lIns="45750" tIns="22875" rIns="45750" bIns="22875" anchor="ctr" anchorCtr="0">
            <a:noAutofit/>
          </a:bodyPr>
          <a:lstStyle>
            <a:lvl1pPr marL="0" lvl="0" indent="0" algn="r">
              <a:spcBef>
                <a:spcPts val="0"/>
              </a:spcBef>
              <a:buNone/>
              <a:defRPr sz="600"/>
            </a:lvl1pPr>
            <a:lvl2pPr marL="0" lvl="1" indent="0" algn="r">
              <a:spcBef>
                <a:spcPts val="0"/>
              </a:spcBef>
              <a:buNone/>
              <a:defRPr sz="600"/>
            </a:lvl2pPr>
            <a:lvl3pPr marL="0" lvl="2" indent="0" algn="r">
              <a:spcBef>
                <a:spcPts val="0"/>
              </a:spcBef>
              <a:buNone/>
              <a:defRPr sz="600"/>
            </a:lvl3pPr>
            <a:lvl4pPr marL="0" lvl="3" indent="0" algn="r">
              <a:spcBef>
                <a:spcPts val="0"/>
              </a:spcBef>
              <a:buNone/>
              <a:defRPr sz="600"/>
            </a:lvl4pPr>
            <a:lvl5pPr marL="0" lvl="4" indent="0" algn="r">
              <a:spcBef>
                <a:spcPts val="0"/>
              </a:spcBef>
              <a:buNone/>
              <a:defRPr sz="600"/>
            </a:lvl5pPr>
            <a:lvl6pPr marL="0" lvl="5" indent="0" algn="r">
              <a:spcBef>
                <a:spcPts val="0"/>
              </a:spcBef>
              <a:buNone/>
              <a:defRPr sz="600"/>
            </a:lvl6pPr>
            <a:lvl7pPr marL="0" lvl="6" indent="0" algn="r">
              <a:spcBef>
                <a:spcPts val="0"/>
              </a:spcBef>
              <a:buNone/>
              <a:defRPr sz="600"/>
            </a:lvl7pPr>
            <a:lvl8pPr marL="0" lvl="7" indent="0" algn="r">
              <a:spcBef>
                <a:spcPts val="0"/>
              </a:spcBef>
              <a:buNone/>
              <a:defRPr sz="600"/>
            </a:lvl8pPr>
            <a:lvl9pPr marL="0" lvl="8" indent="0" algn="r">
              <a:spcBef>
                <a:spcPts val="0"/>
              </a:spcBef>
              <a:buNone/>
              <a:defRPr sz="600"/>
            </a:lvl9pPr>
          </a:lstStyle>
          <a:p>
            <a:pPr marL="0" lvl="0" indent="0" algn="r" rtl="0">
              <a:spcBef>
                <a:spcPts val="0"/>
              </a:spcBef>
              <a:spcAft>
                <a:spcPts val="0"/>
              </a:spcAft>
              <a:buNone/>
            </a:pPr>
            <a:fld id="{00000000-1234-1234-1234-123412341234}" type="slidenum">
              <a:rPr lang="en-GB"/>
              <a:t>‹#›</a:t>
            </a:fld>
            <a:endParaRPr lang="en-GB"/>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60"/>
        <p:cNvGrpSpPr/>
        <p:nvPr/>
      </p:nvGrpSpPr>
      <p:grpSpPr>
        <a:xfrm>
          <a:off x="0" y="0"/>
          <a:ext cx="0" cy="0"/>
          <a:chOff x="0" y="0"/>
          <a:chExt cx="0" cy="0"/>
        </a:xfrm>
      </p:grpSpPr>
      <p:sp>
        <p:nvSpPr>
          <p:cNvPr id="61" name="Google Shape;61;p15"/>
          <p:cNvSpPr txBox="1">
            <a:spLocks noGrp="1"/>
          </p:cNvSpPr>
          <p:nvPr>
            <p:ph type="ctrTitle"/>
          </p:nvPr>
        </p:nvSpPr>
        <p:spPr>
          <a:xfrm>
            <a:off x="343154" y="1065439"/>
            <a:ext cx="3889200" cy="735000"/>
          </a:xfrm>
          <a:prstGeom prst="rect">
            <a:avLst/>
          </a:prstGeom>
          <a:noFill/>
          <a:ln>
            <a:noFill/>
          </a:ln>
        </p:spPr>
        <p:txBody>
          <a:bodyPr spcFirstLastPara="1" wrap="square" lIns="45750" tIns="22875" rIns="45750" bIns="22875" anchor="ctr" anchorCtr="0">
            <a:normAutofit/>
          </a:bodyPr>
          <a:lstStyle>
            <a:lvl1pPr lvl="0" algn="ctr">
              <a:spcBef>
                <a:spcPts val="0"/>
              </a:spcBef>
              <a:spcAft>
                <a:spcPts val="0"/>
              </a:spcAft>
              <a:buClr>
                <a:schemeClr val="dk1"/>
              </a:buClr>
              <a:buSzPts val="901"/>
              <a:buNone/>
              <a:defRPr sz="2200"/>
            </a:lvl1pPr>
            <a:lvl2pPr lvl="1">
              <a:spcBef>
                <a:spcPts val="0"/>
              </a:spcBef>
              <a:spcAft>
                <a:spcPts val="0"/>
              </a:spcAft>
              <a:buSzPts val="700"/>
              <a:buNone/>
              <a:defRPr sz="900"/>
            </a:lvl2pPr>
            <a:lvl3pPr lvl="2">
              <a:spcBef>
                <a:spcPts val="0"/>
              </a:spcBef>
              <a:spcAft>
                <a:spcPts val="0"/>
              </a:spcAft>
              <a:buSzPts val="700"/>
              <a:buNone/>
              <a:defRPr sz="900"/>
            </a:lvl3pPr>
            <a:lvl4pPr lvl="3">
              <a:spcBef>
                <a:spcPts val="0"/>
              </a:spcBef>
              <a:spcAft>
                <a:spcPts val="0"/>
              </a:spcAft>
              <a:buSzPts val="700"/>
              <a:buNone/>
              <a:defRPr sz="900"/>
            </a:lvl4pPr>
            <a:lvl5pPr lvl="4">
              <a:spcBef>
                <a:spcPts val="0"/>
              </a:spcBef>
              <a:spcAft>
                <a:spcPts val="0"/>
              </a:spcAft>
              <a:buSzPts val="700"/>
              <a:buNone/>
              <a:defRPr sz="900"/>
            </a:lvl5pPr>
            <a:lvl6pPr lvl="5">
              <a:spcBef>
                <a:spcPts val="0"/>
              </a:spcBef>
              <a:spcAft>
                <a:spcPts val="0"/>
              </a:spcAft>
              <a:buSzPts val="700"/>
              <a:buNone/>
              <a:defRPr sz="900"/>
            </a:lvl6pPr>
            <a:lvl7pPr lvl="6">
              <a:spcBef>
                <a:spcPts val="0"/>
              </a:spcBef>
              <a:spcAft>
                <a:spcPts val="0"/>
              </a:spcAft>
              <a:buSzPts val="700"/>
              <a:buNone/>
              <a:defRPr sz="900"/>
            </a:lvl7pPr>
            <a:lvl8pPr lvl="7">
              <a:spcBef>
                <a:spcPts val="0"/>
              </a:spcBef>
              <a:spcAft>
                <a:spcPts val="0"/>
              </a:spcAft>
              <a:buSzPts val="700"/>
              <a:buNone/>
              <a:defRPr sz="900"/>
            </a:lvl8pPr>
            <a:lvl9pPr lvl="8">
              <a:spcBef>
                <a:spcPts val="0"/>
              </a:spcBef>
              <a:spcAft>
                <a:spcPts val="0"/>
              </a:spcAft>
              <a:buSzPts val="700"/>
              <a:buNone/>
              <a:defRPr sz="900"/>
            </a:lvl9pPr>
          </a:lstStyle>
          <a:p>
            <a:endParaRPr/>
          </a:p>
        </p:txBody>
      </p:sp>
      <p:sp>
        <p:nvSpPr>
          <p:cNvPr id="62" name="Google Shape;62;p15"/>
          <p:cNvSpPr txBox="1">
            <a:spLocks noGrp="1"/>
          </p:cNvSpPr>
          <p:nvPr>
            <p:ph type="subTitle" idx="1"/>
          </p:nvPr>
        </p:nvSpPr>
        <p:spPr>
          <a:xfrm>
            <a:off x="686308" y="1943514"/>
            <a:ext cx="3202800" cy="876600"/>
          </a:xfrm>
          <a:prstGeom prst="rect">
            <a:avLst/>
          </a:prstGeom>
          <a:noFill/>
          <a:ln>
            <a:noFill/>
          </a:ln>
        </p:spPr>
        <p:txBody>
          <a:bodyPr spcFirstLastPara="1" wrap="square" lIns="45750" tIns="22875" rIns="45750" bIns="22875" anchor="t" anchorCtr="0">
            <a:normAutofit/>
          </a:bodyPr>
          <a:lstStyle>
            <a:lvl1pPr lvl="0" algn="ctr">
              <a:spcBef>
                <a:spcPts val="320"/>
              </a:spcBef>
              <a:spcAft>
                <a:spcPts val="0"/>
              </a:spcAft>
              <a:buClr>
                <a:srgbClr val="888888"/>
              </a:buClr>
              <a:buSzPts val="1601"/>
              <a:buNone/>
              <a:defRPr sz="1600">
                <a:solidFill>
                  <a:srgbClr val="888888"/>
                </a:solidFill>
              </a:defRPr>
            </a:lvl1pPr>
            <a:lvl2pPr lvl="1" algn="ctr">
              <a:spcBef>
                <a:spcPts val="280"/>
              </a:spcBef>
              <a:spcAft>
                <a:spcPts val="0"/>
              </a:spcAft>
              <a:buClr>
                <a:srgbClr val="888888"/>
              </a:buClr>
              <a:buSzPts val="1401"/>
              <a:buNone/>
              <a:defRPr sz="1400">
                <a:solidFill>
                  <a:srgbClr val="888888"/>
                </a:solidFill>
              </a:defRPr>
            </a:lvl2pPr>
            <a:lvl3pPr lvl="2" algn="ctr">
              <a:spcBef>
                <a:spcPts val="240"/>
              </a:spcBef>
              <a:spcAft>
                <a:spcPts val="0"/>
              </a:spcAft>
              <a:buClr>
                <a:srgbClr val="888888"/>
              </a:buClr>
              <a:buSzPts val="1201"/>
              <a:buNone/>
              <a:defRPr sz="1200">
                <a:solidFill>
                  <a:srgbClr val="888888"/>
                </a:solidFill>
              </a:defRPr>
            </a:lvl3pPr>
            <a:lvl4pPr lvl="3" algn="ctr">
              <a:spcBef>
                <a:spcPts val="200"/>
              </a:spcBef>
              <a:spcAft>
                <a:spcPts val="0"/>
              </a:spcAft>
              <a:buClr>
                <a:srgbClr val="888888"/>
              </a:buClr>
              <a:buSzPts val="1001"/>
              <a:buNone/>
              <a:defRPr sz="1000">
                <a:solidFill>
                  <a:srgbClr val="888888"/>
                </a:solidFill>
              </a:defRPr>
            </a:lvl4pPr>
            <a:lvl5pPr lvl="4" algn="ctr">
              <a:spcBef>
                <a:spcPts val="200"/>
              </a:spcBef>
              <a:spcAft>
                <a:spcPts val="0"/>
              </a:spcAft>
              <a:buClr>
                <a:srgbClr val="888888"/>
              </a:buClr>
              <a:buSzPts val="1001"/>
              <a:buNone/>
              <a:defRPr sz="1000">
                <a:solidFill>
                  <a:srgbClr val="888888"/>
                </a:solidFill>
              </a:defRPr>
            </a:lvl5pPr>
            <a:lvl6pPr lvl="5" algn="ctr">
              <a:spcBef>
                <a:spcPts val="200"/>
              </a:spcBef>
              <a:spcAft>
                <a:spcPts val="0"/>
              </a:spcAft>
              <a:buClr>
                <a:srgbClr val="888888"/>
              </a:buClr>
              <a:buSzPts val="1001"/>
              <a:buNone/>
              <a:defRPr sz="1000">
                <a:solidFill>
                  <a:srgbClr val="888888"/>
                </a:solidFill>
              </a:defRPr>
            </a:lvl6pPr>
            <a:lvl7pPr lvl="6" algn="ctr">
              <a:spcBef>
                <a:spcPts val="200"/>
              </a:spcBef>
              <a:spcAft>
                <a:spcPts val="0"/>
              </a:spcAft>
              <a:buClr>
                <a:srgbClr val="888888"/>
              </a:buClr>
              <a:buSzPts val="1001"/>
              <a:buNone/>
              <a:defRPr sz="1000">
                <a:solidFill>
                  <a:srgbClr val="888888"/>
                </a:solidFill>
              </a:defRPr>
            </a:lvl7pPr>
            <a:lvl8pPr lvl="7" algn="ctr">
              <a:spcBef>
                <a:spcPts val="200"/>
              </a:spcBef>
              <a:spcAft>
                <a:spcPts val="0"/>
              </a:spcAft>
              <a:buClr>
                <a:srgbClr val="888888"/>
              </a:buClr>
              <a:buSzPts val="1001"/>
              <a:buNone/>
              <a:defRPr sz="1000">
                <a:solidFill>
                  <a:srgbClr val="888888"/>
                </a:solidFill>
              </a:defRPr>
            </a:lvl8pPr>
            <a:lvl9pPr lvl="8" algn="ctr">
              <a:spcBef>
                <a:spcPts val="200"/>
              </a:spcBef>
              <a:spcAft>
                <a:spcPts val="0"/>
              </a:spcAft>
              <a:buClr>
                <a:srgbClr val="888888"/>
              </a:buClr>
              <a:buSzPts val="1001"/>
              <a:buNone/>
              <a:defRPr sz="1000">
                <a:solidFill>
                  <a:srgbClr val="888888"/>
                </a:solidFill>
              </a:defRPr>
            </a:lvl9pPr>
          </a:lstStyle>
          <a:p>
            <a:endParaRPr/>
          </a:p>
        </p:txBody>
      </p:sp>
      <p:sp>
        <p:nvSpPr>
          <p:cNvPr id="63" name="Google Shape;63;p15"/>
          <p:cNvSpPr txBox="1">
            <a:spLocks noGrp="1"/>
          </p:cNvSpPr>
          <p:nvPr>
            <p:ph type="dt" idx="10"/>
          </p:nvPr>
        </p:nvSpPr>
        <p:spPr>
          <a:xfrm>
            <a:off x="228769" y="3178852"/>
            <a:ext cx="1067700" cy="182700"/>
          </a:xfrm>
          <a:prstGeom prst="rect">
            <a:avLst/>
          </a:prstGeom>
          <a:noFill/>
          <a:ln>
            <a:noFill/>
          </a:ln>
        </p:spPr>
        <p:txBody>
          <a:bodyPr spcFirstLastPara="1" wrap="square" lIns="45750" tIns="22875" rIns="45750" bIns="22875" anchor="ctr" anchorCtr="0">
            <a:noAutofit/>
          </a:bodyPr>
          <a:lstStyle>
            <a:lvl1pPr lvl="0" algn="l">
              <a:spcBef>
                <a:spcPts val="0"/>
              </a:spcBef>
              <a:spcAft>
                <a:spcPts val="0"/>
              </a:spcAft>
              <a:buSzPts val="700"/>
              <a:buNone/>
              <a:defRPr sz="600"/>
            </a:lvl1pPr>
            <a:lvl2pPr lvl="1" algn="l">
              <a:spcBef>
                <a:spcPts val="0"/>
              </a:spcBef>
              <a:spcAft>
                <a:spcPts val="0"/>
              </a:spcAft>
              <a:buSzPts val="700"/>
              <a:buNone/>
              <a:defRPr sz="900"/>
            </a:lvl2pPr>
            <a:lvl3pPr lvl="2" algn="l">
              <a:spcBef>
                <a:spcPts val="0"/>
              </a:spcBef>
              <a:spcAft>
                <a:spcPts val="0"/>
              </a:spcAft>
              <a:buSzPts val="700"/>
              <a:buNone/>
              <a:defRPr sz="900"/>
            </a:lvl3pPr>
            <a:lvl4pPr lvl="3" algn="l">
              <a:spcBef>
                <a:spcPts val="0"/>
              </a:spcBef>
              <a:spcAft>
                <a:spcPts val="0"/>
              </a:spcAft>
              <a:buSzPts val="700"/>
              <a:buNone/>
              <a:defRPr sz="900"/>
            </a:lvl4pPr>
            <a:lvl5pPr lvl="4" algn="l">
              <a:spcBef>
                <a:spcPts val="0"/>
              </a:spcBef>
              <a:spcAft>
                <a:spcPts val="0"/>
              </a:spcAft>
              <a:buSzPts val="700"/>
              <a:buNone/>
              <a:defRPr sz="900"/>
            </a:lvl5pPr>
            <a:lvl6pPr lvl="5" algn="l">
              <a:spcBef>
                <a:spcPts val="0"/>
              </a:spcBef>
              <a:spcAft>
                <a:spcPts val="0"/>
              </a:spcAft>
              <a:buSzPts val="700"/>
              <a:buNone/>
              <a:defRPr sz="900"/>
            </a:lvl6pPr>
            <a:lvl7pPr lvl="6" algn="l">
              <a:spcBef>
                <a:spcPts val="0"/>
              </a:spcBef>
              <a:spcAft>
                <a:spcPts val="0"/>
              </a:spcAft>
              <a:buSzPts val="700"/>
              <a:buNone/>
              <a:defRPr sz="900"/>
            </a:lvl7pPr>
            <a:lvl8pPr lvl="7" algn="l">
              <a:spcBef>
                <a:spcPts val="0"/>
              </a:spcBef>
              <a:spcAft>
                <a:spcPts val="0"/>
              </a:spcAft>
              <a:buSzPts val="700"/>
              <a:buNone/>
              <a:defRPr sz="900"/>
            </a:lvl8pPr>
            <a:lvl9pPr lvl="8" algn="l">
              <a:spcBef>
                <a:spcPts val="0"/>
              </a:spcBef>
              <a:spcAft>
                <a:spcPts val="0"/>
              </a:spcAft>
              <a:buSzPts val="700"/>
              <a:buNone/>
              <a:defRPr sz="900"/>
            </a:lvl9pPr>
          </a:lstStyle>
          <a:p>
            <a:endParaRPr/>
          </a:p>
        </p:txBody>
      </p:sp>
      <p:sp>
        <p:nvSpPr>
          <p:cNvPr id="64" name="Google Shape;64;p15"/>
          <p:cNvSpPr txBox="1">
            <a:spLocks noGrp="1"/>
          </p:cNvSpPr>
          <p:nvPr>
            <p:ph type="ftr" idx="11"/>
          </p:nvPr>
        </p:nvSpPr>
        <p:spPr>
          <a:xfrm>
            <a:off x="1563258" y="3178852"/>
            <a:ext cx="1449000" cy="182700"/>
          </a:xfrm>
          <a:prstGeom prst="rect">
            <a:avLst/>
          </a:prstGeom>
          <a:noFill/>
          <a:ln>
            <a:noFill/>
          </a:ln>
        </p:spPr>
        <p:txBody>
          <a:bodyPr spcFirstLastPara="1" wrap="square" lIns="45750" tIns="22875" rIns="45750" bIns="22875" anchor="ctr" anchorCtr="0">
            <a:noAutofit/>
          </a:bodyPr>
          <a:lstStyle>
            <a:lvl1pPr lvl="0" algn="ctr">
              <a:spcBef>
                <a:spcPts val="0"/>
              </a:spcBef>
              <a:spcAft>
                <a:spcPts val="0"/>
              </a:spcAft>
              <a:buSzPts val="700"/>
              <a:buNone/>
              <a:defRPr sz="600"/>
            </a:lvl1pPr>
            <a:lvl2pPr lvl="1" algn="l">
              <a:spcBef>
                <a:spcPts val="0"/>
              </a:spcBef>
              <a:spcAft>
                <a:spcPts val="0"/>
              </a:spcAft>
              <a:buSzPts val="700"/>
              <a:buNone/>
              <a:defRPr sz="900"/>
            </a:lvl2pPr>
            <a:lvl3pPr lvl="2" algn="l">
              <a:spcBef>
                <a:spcPts val="0"/>
              </a:spcBef>
              <a:spcAft>
                <a:spcPts val="0"/>
              </a:spcAft>
              <a:buSzPts val="700"/>
              <a:buNone/>
              <a:defRPr sz="900"/>
            </a:lvl3pPr>
            <a:lvl4pPr lvl="3" algn="l">
              <a:spcBef>
                <a:spcPts val="0"/>
              </a:spcBef>
              <a:spcAft>
                <a:spcPts val="0"/>
              </a:spcAft>
              <a:buSzPts val="700"/>
              <a:buNone/>
              <a:defRPr sz="900"/>
            </a:lvl4pPr>
            <a:lvl5pPr lvl="4" algn="l">
              <a:spcBef>
                <a:spcPts val="0"/>
              </a:spcBef>
              <a:spcAft>
                <a:spcPts val="0"/>
              </a:spcAft>
              <a:buSzPts val="700"/>
              <a:buNone/>
              <a:defRPr sz="900"/>
            </a:lvl5pPr>
            <a:lvl6pPr lvl="5" algn="l">
              <a:spcBef>
                <a:spcPts val="0"/>
              </a:spcBef>
              <a:spcAft>
                <a:spcPts val="0"/>
              </a:spcAft>
              <a:buSzPts val="700"/>
              <a:buNone/>
              <a:defRPr sz="900"/>
            </a:lvl6pPr>
            <a:lvl7pPr lvl="6" algn="l">
              <a:spcBef>
                <a:spcPts val="0"/>
              </a:spcBef>
              <a:spcAft>
                <a:spcPts val="0"/>
              </a:spcAft>
              <a:buSzPts val="700"/>
              <a:buNone/>
              <a:defRPr sz="900"/>
            </a:lvl7pPr>
            <a:lvl8pPr lvl="7" algn="l">
              <a:spcBef>
                <a:spcPts val="0"/>
              </a:spcBef>
              <a:spcAft>
                <a:spcPts val="0"/>
              </a:spcAft>
              <a:buSzPts val="700"/>
              <a:buNone/>
              <a:defRPr sz="900"/>
            </a:lvl8pPr>
            <a:lvl9pPr lvl="8" algn="l">
              <a:spcBef>
                <a:spcPts val="0"/>
              </a:spcBef>
              <a:spcAft>
                <a:spcPts val="0"/>
              </a:spcAft>
              <a:buSzPts val="700"/>
              <a:buNone/>
              <a:defRPr sz="900"/>
            </a:lvl9pPr>
          </a:lstStyle>
          <a:p>
            <a:endParaRPr/>
          </a:p>
        </p:txBody>
      </p:sp>
      <p:sp>
        <p:nvSpPr>
          <p:cNvPr id="65" name="Google Shape;65;p15"/>
          <p:cNvSpPr txBox="1">
            <a:spLocks noGrp="1"/>
          </p:cNvSpPr>
          <p:nvPr>
            <p:ph type="sldNum" idx="12"/>
          </p:nvPr>
        </p:nvSpPr>
        <p:spPr>
          <a:xfrm>
            <a:off x="3279028" y="3178852"/>
            <a:ext cx="1067700" cy="182700"/>
          </a:xfrm>
          <a:prstGeom prst="rect">
            <a:avLst/>
          </a:prstGeom>
          <a:noFill/>
          <a:ln>
            <a:noFill/>
          </a:ln>
        </p:spPr>
        <p:txBody>
          <a:bodyPr spcFirstLastPara="1" wrap="square" lIns="45750" tIns="22875" rIns="45750" bIns="22875" anchor="ctr" anchorCtr="0">
            <a:noAutofit/>
          </a:bodyPr>
          <a:lstStyle>
            <a:lvl1pPr marL="0" lvl="0" indent="0" algn="r">
              <a:spcBef>
                <a:spcPts val="0"/>
              </a:spcBef>
              <a:buNone/>
              <a:defRPr sz="600"/>
            </a:lvl1pPr>
            <a:lvl2pPr marL="0" lvl="1" indent="0" algn="r">
              <a:spcBef>
                <a:spcPts val="0"/>
              </a:spcBef>
              <a:buNone/>
              <a:defRPr sz="600"/>
            </a:lvl2pPr>
            <a:lvl3pPr marL="0" lvl="2" indent="0" algn="r">
              <a:spcBef>
                <a:spcPts val="0"/>
              </a:spcBef>
              <a:buNone/>
              <a:defRPr sz="600"/>
            </a:lvl3pPr>
            <a:lvl4pPr marL="0" lvl="3" indent="0" algn="r">
              <a:spcBef>
                <a:spcPts val="0"/>
              </a:spcBef>
              <a:buNone/>
              <a:defRPr sz="600"/>
            </a:lvl4pPr>
            <a:lvl5pPr marL="0" lvl="4" indent="0" algn="r">
              <a:spcBef>
                <a:spcPts val="0"/>
              </a:spcBef>
              <a:buNone/>
              <a:defRPr sz="600"/>
            </a:lvl5pPr>
            <a:lvl6pPr marL="0" lvl="5" indent="0" algn="r">
              <a:spcBef>
                <a:spcPts val="0"/>
              </a:spcBef>
              <a:buNone/>
              <a:defRPr sz="600"/>
            </a:lvl6pPr>
            <a:lvl7pPr marL="0" lvl="6" indent="0" algn="r">
              <a:spcBef>
                <a:spcPts val="0"/>
              </a:spcBef>
              <a:buNone/>
              <a:defRPr sz="600"/>
            </a:lvl7pPr>
            <a:lvl8pPr marL="0" lvl="7" indent="0" algn="r">
              <a:spcBef>
                <a:spcPts val="0"/>
              </a:spcBef>
              <a:buNone/>
              <a:defRPr sz="600"/>
            </a:lvl8pPr>
            <a:lvl9pPr marL="0" lvl="8" indent="0" algn="r">
              <a:spcBef>
                <a:spcPts val="0"/>
              </a:spcBef>
              <a:buNone/>
              <a:defRPr sz="600"/>
            </a:lvl9pPr>
          </a:lstStyle>
          <a:p>
            <a:pPr marL="0" lvl="0" indent="0" algn="r" rtl="0">
              <a:spcBef>
                <a:spcPts val="0"/>
              </a:spcBef>
              <a:spcAft>
                <a:spcPts val="0"/>
              </a:spcAft>
              <a:buNone/>
            </a:pPr>
            <a:fld id="{00000000-1234-1234-1234-123412341234}" type="slidenum">
              <a:rPr lang="en-GB"/>
              <a:t>‹#›</a:t>
            </a:fld>
            <a:endParaRPr lang="en-GB"/>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66"/>
        <p:cNvGrpSpPr/>
        <p:nvPr/>
      </p:nvGrpSpPr>
      <p:grpSpPr>
        <a:xfrm>
          <a:off x="0" y="0"/>
          <a:ext cx="0" cy="0"/>
          <a:chOff x="0" y="0"/>
          <a:chExt cx="0" cy="0"/>
        </a:xfrm>
      </p:grpSpPr>
      <p:sp>
        <p:nvSpPr>
          <p:cNvPr id="67" name="Google Shape;67;p16"/>
          <p:cNvSpPr txBox="1">
            <a:spLocks noGrp="1"/>
          </p:cNvSpPr>
          <p:nvPr>
            <p:ph type="title"/>
          </p:nvPr>
        </p:nvSpPr>
        <p:spPr>
          <a:xfrm>
            <a:off x="228769" y="137348"/>
            <a:ext cx="4117800" cy="571800"/>
          </a:xfrm>
          <a:prstGeom prst="rect">
            <a:avLst/>
          </a:prstGeom>
          <a:noFill/>
          <a:ln>
            <a:noFill/>
          </a:ln>
        </p:spPr>
        <p:txBody>
          <a:bodyPr spcFirstLastPara="1" wrap="square" lIns="45750" tIns="22875" rIns="45750" bIns="22875" anchor="ctr" anchorCtr="0">
            <a:normAutofit/>
          </a:bodyPr>
          <a:lstStyle>
            <a:lvl1pPr lvl="0" algn="ctr">
              <a:spcBef>
                <a:spcPts val="0"/>
              </a:spcBef>
              <a:spcAft>
                <a:spcPts val="0"/>
              </a:spcAft>
              <a:buClr>
                <a:schemeClr val="dk1"/>
              </a:buClr>
              <a:buSzPts val="901"/>
              <a:buNone/>
              <a:defRPr sz="2200"/>
            </a:lvl1pPr>
            <a:lvl2pPr lvl="1">
              <a:spcBef>
                <a:spcPts val="0"/>
              </a:spcBef>
              <a:spcAft>
                <a:spcPts val="0"/>
              </a:spcAft>
              <a:buSzPts val="700"/>
              <a:buNone/>
              <a:defRPr sz="900"/>
            </a:lvl2pPr>
            <a:lvl3pPr lvl="2">
              <a:spcBef>
                <a:spcPts val="0"/>
              </a:spcBef>
              <a:spcAft>
                <a:spcPts val="0"/>
              </a:spcAft>
              <a:buSzPts val="700"/>
              <a:buNone/>
              <a:defRPr sz="900"/>
            </a:lvl3pPr>
            <a:lvl4pPr lvl="3">
              <a:spcBef>
                <a:spcPts val="0"/>
              </a:spcBef>
              <a:spcAft>
                <a:spcPts val="0"/>
              </a:spcAft>
              <a:buSzPts val="700"/>
              <a:buNone/>
              <a:defRPr sz="900"/>
            </a:lvl4pPr>
            <a:lvl5pPr lvl="4">
              <a:spcBef>
                <a:spcPts val="0"/>
              </a:spcBef>
              <a:spcAft>
                <a:spcPts val="0"/>
              </a:spcAft>
              <a:buSzPts val="700"/>
              <a:buNone/>
              <a:defRPr sz="900"/>
            </a:lvl5pPr>
            <a:lvl6pPr lvl="5">
              <a:spcBef>
                <a:spcPts val="0"/>
              </a:spcBef>
              <a:spcAft>
                <a:spcPts val="0"/>
              </a:spcAft>
              <a:buSzPts val="700"/>
              <a:buNone/>
              <a:defRPr sz="900"/>
            </a:lvl6pPr>
            <a:lvl7pPr lvl="6">
              <a:spcBef>
                <a:spcPts val="0"/>
              </a:spcBef>
              <a:spcAft>
                <a:spcPts val="0"/>
              </a:spcAft>
              <a:buSzPts val="700"/>
              <a:buNone/>
              <a:defRPr sz="900"/>
            </a:lvl7pPr>
            <a:lvl8pPr lvl="7">
              <a:spcBef>
                <a:spcPts val="0"/>
              </a:spcBef>
              <a:spcAft>
                <a:spcPts val="0"/>
              </a:spcAft>
              <a:buSzPts val="700"/>
              <a:buNone/>
              <a:defRPr sz="900"/>
            </a:lvl8pPr>
            <a:lvl9pPr lvl="8">
              <a:spcBef>
                <a:spcPts val="0"/>
              </a:spcBef>
              <a:spcAft>
                <a:spcPts val="0"/>
              </a:spcAft>
              <a:buSzPts val="700"/>
              <a:buNone/>
              <a:defRPr sz="900"/>
            </a:lvl9pPr>
          </a:lstStyle>
          <a:p>
            <a:endParaRPr/>
          </a:p>
        </p:txBody>
      </p:sp>
      <p:sp>
        <p:nvSpPr>
          <p:cNvPr id="68" name="Google Shape;68;p16"/>
          <p:cNvSpPr txBox="1">
            <a:spLocks noGrp="1"/>
          </p:cNvSpPr>
          <p:nvPr>
            <p:ph type="body" idx="1"/>
          </p:nvPr>
        </p:nvSpPr>
        <p:spPr>
          <a:xfrm>
            <a:off x="228769" y="800270"/>
            <a:ext cx="4117800" cy="2263800"/>
          </a:xfrm>
          <a:prstGeom prst="rect">
            <a:avLst/>
          </a:prstGeom>
          <a:noFill/>
          <a:ln>
            <a:noFill/>
          </a:ln>
        </p:spPr>
        <p:txBody>
          <a:bodyPr spcFirstLastPara="1" wrap="square" lIns="45750" tIns="22875" rIns="45750" bIns="22875" anchor="t" anchorCtr="0">
            <a:normAutofit/>
          </a:bodyPr>
          <a:lstStyle>
            <a:lvl1pPr marL="457200" lvl="0" indent="-285750" algn="l">
              <a:spcBef>
                <a:spcPts val="180"/>
              </a:spcBef>
              <a:spcAft>
                <a:spcPts val="0"/>
              </a:spcAft>
              <a:buClr>
                <a:schemeClr val="dk1"/>
              </a:buClr>
              <a:buSzPts val="901"/>
              <a:buChar char="•"/>
              <a:defRPr sz="1600"/>
            </a:lvl1pPr>
            <a:lvl2pPr marL="914400" lvl="1" indent="-285750" algn="l">
              <a:spcBef>
                <a:spcPts val="180"/>
              </a:spcBef>
              <a:spcAft>
                <a:spcPts val="0"/>
              </a:spcAft>
              <a:buClr>
                <a:schemeClr val="dk1"/>
              </a:buClr>
              <a:buSzPts val="901"/>
              <a:buChar char="–"/>
              <a:defRPr sz="1400"/>
            </a:lvl2pPr>
            <a:lvl3pPr marL="1371600" lvl="2" indent="-285750" algn="l">
              <a:spcBef>
                <a:spcPts val="180"/>
              </a:spcBef>
              <a:spcAft>
                <a:spcPts val="0"/>
              </a:spcAft>
              <a:buClr>
                <a:schemeClr val="dk1"/>
              </a:buClr>
              <a:buSzPts val="901"/>
              <a:buChar char="•"/>
              <a:defRPr sz="1200"/>
            </a:lvl3pPr>
            <a:lvl4pPr marL="1828800" lvl="3" indent="-285750" algn="l">
              <a:spcBef>
                <a:spcPts val="180"/>
              </a:spcBef>
              <a:spcAft>
                <a:spcPts val="0"/>
              </a:spcAft>
              <a:buClr>
                <a:schemeClr val="dk1"/>
              </a:buClr>
              <a:buSzPts val="901"/>
              <a:buChar char="–"/>
              <a:defRPr sz="1000"/>
            </a:lvl4pPr>
            <a:lvl5pPr marL="2286000" lvl="4" indent="-285750" algn="l">
              <a:spcBef>
                <a:spcPts val="180"/>
              </a:spcBef>
              <a:spcAft>
                <a:spcPts val="0"/>
              </a:spcAft>
              <a:buClr>
                <a:schemeClr val="dk1"/>
              </a:buClr>
              <a:buSzPts val="901"/>
              <a:buChar char="»"/>
              <a:defRPr sz="1000"/>
            </a:lvl5pPr>
            <a:lvl6pPr marL="2743200" lvl="5" indent="-285750" algn="l">
              <a:spcBef>
                <a:spcPts val="180"/>
              </a:spcBef>
              <a:spcAft>
                <a:spcPts val="0"/>
              </a:spcAft>
              <a:buClr>
                <a:schemeClr val="dk1"/>
              </a:buClr>
              <a:buSzPts val="901"/>
              <a:buChar char="•"/>
              <a:defRPr sz="1000"/>
            </a:lvl6pPr>
            <a:lvl7pPr marL="3200400" lvl="6" indent="-285750" algn="l">
              <a:spcBef>
                <a:spcPts val="180"/>
              </a:spcBef>
              <a:spcAft>
                <a:spcPts val="0"/>
              </a:spcAft>
              <a:buClr>
                <a:schemeClr val="dk1"/>
              </a:buClr>
              <a:buSzPts val="901"/>
              <a:buChar char="•"/>
              <a:defRPr sz="1000"/>
            </a:lvl7pPr>
            <a:lvl8pPr marL="3657600" lvl="7" indent="-285750" algn="l">
              <a:spcBef>
                <a:spcPts val="180"/>
              </a:spcBef>
              <a:spcAft>
                <a:spcPts val="0"/>
              </a:spcAft>
              <a:buClr>
                <a:schemeClr val="dk1"/>
              </a:buClr>
              <a:buSzPts val="901"/>
              <a:buChar char="•"/>
              <a:defRPr sz="1000"/>
            </a:lvl8pPr>
            <a:lvl9pPr marL="4114800" lvl="8" indent="-285750" algn="l">
              <a:spcBef>
                <a:spcPts val="180"/>
              </a:spcBef>
              <a:spcAft>
                <a:spcPts val="0"/>
              </a:spcAft>
              <a:buClr>
                <a:schemeClr val="dk1"/>
              </a:buClr>
              <a:buSzPts val="901"/>
              <a:buChar char="•"/>
              <a:defRPr sz="1000"/>
            </a:lvl9pPr>
          </a:lstStyle>
          <a:p>
            <a:endParaRPr/>
          </a:p>
        </p:txBody>
      </p:sp>
      <p:sp>
        <p:nvSpPr>
          <p:cNvPr id="69" name="Google Shape;69;p16"/>
          <p:cNvSpPr txBox="1">
            <a:spLocks noGrp="1"/>
          </p:cNvSpPr>
          <p:nvPr>
            <p:ph type="dt" idx="10"/>
          </p:nvPr>
        </p:nvSpPr>
        <p:spPr>
          <a:xfrm>
            <a:off x="228769" y="3178852"/>
            <a:ext cx="1067700" cy="182700"/>
          </a:xfrm>
          <a:prstGeom prst="rect">
            <a:avLst/>
          </a:prstGeom>
          <a:noFill/>
          <a:ln>
            <a:noFill/>
          </a:ln>
        </p:spPr>
        <p:txBody>
          <a:bodyPr spcFirstLastPara="1" wrap="square" lIns="45750" tIns="22875" rIns="45750" bIns="22875" anchor="ctr" anchorCtr="0">
            <a:noAutofit/>
          </a:bodyPr>
          <a:lstStyle>
            <a:lvl1pPr lvl="0" algn="l">
              <a:spcBef>
                <a:spcPts val="0"/>
              </a:spcBef>
              <a:spcAft>
                <a:spcPts val="0"/>
              </a:spcAft>
              <a:buSzPts val="700"/>
              <a:buNone/>
              <a:defRPr sz="600"/>
            </a:lvl1pPr>
            <a:lvl2pPr lvl="1" algn="l">
              <a:spcBef>
                <a:spcPts val="0"/>
              </a:spcBef>
              <a:spcAft>
                <a:spcPts val="0"/>
              </a:spcAft>
              <a:buSzPts val="700"/>
              <a:buNone/>
              <a:defRPr sz="900"/>
            </a:lvl2pPr>
            <a:lvl3pPr lvl="2" algn="l">
              <a:spcBef>
                <a:spcPts val="0"/>
              </a:spcBef>
              <a:spcAft>
                <a:spcPts val="0"/>
              </a:spcAft>
              <a:buSzPts val="700"/>
              <a:buNone/>
              <a:defRPr sz="900"/>
            </a:lvl3pPr>
            <a:lvl4pPr lvl="3" algn="l">
              <a:spcBef>
                <a:spcPts val="0"/>
              </a:spcBef>
              <a:spcAft>
                <a:spcPts val="0"/>
              </a:spcAft>
              <a:buSzPts val="700"/>
              <a:buNone/>
              <a:defRPr sz="900"/>
            </a:lvl4pPr>
            <a:lvl5pPr lvl="4" algn="l">
              <a:spcBef>
                <a:spcPts val="0"/>
              </a:spcBef>
              <a:spcAft>
                <a:spcPts val="0"/>
              </a:spcAft>
              <a:buSzPts val="700"/>
              <a:buNone/>
              <a:defRPr sz="900"/>
            </a:lvl5pPr>
            <a:lvl6pPr lvl="5" algn="l">
              <a:spcBef>
                <a:spcPts val="0"/>
              </a:spcBef>
              <a:spcAft>
                <a:spcPts val="0"/>
              </a:spcAft>
              <a:buSzPts val="700"/>
              <a:buNone/>
              <a:defRPr sz="900"/>
            </a:lvl6pPr>
            <a:lvl7pPr lvl="6" algn="l">
              <a:spcBef>
                <a:spcPts val="0"/>
              </a:spcBef>
              <a:spcAft>
                <a:spcPts val="0"/>
              </a:spcAft>
              <a:buSzPts val="700"/>
              <a:buNone/>
              <a:defRPr sz="900"/>
            </a:lvl7pPr>
            <a:lvl8pPr lvl="7" algn="l">
              <a:spcBef>
                <a:spcPts val="0"/>
              </a:spcBef>
              <a:spcAft>
                <a:spcPts val="0"/>
              </a:spcAft>
              <a:buSzPts val="700"/>
              <a:buNone/>
              <a:defRPr sz="900"/>
            </a:lvl8pPr>
            <a:lvl9pPr lvl="8" algn="l">
              <a:spcBef>
                <a:spcPts val="0"/>
              </a:spcBef>
              <a:spcAft>
                <a:spcPts val="0"/>
              </a:spcAft>
              <a:buSzPts val="700"/>
              <a:buNone/>
              <a:defRPr sz="900"/>
            </a:lvl9pPr>
          </a:lstStyle>
          <a:p>
            <a:endParaRPr/>
          </a:p>
        </p:txBody>
      </p:sp>
      <p:sp>
        <p:nvSpPr>
          <p:cNvPr id="70" name="Google Shape;70;p16"/>
          <p:cNvSpPr txBox="1">
            <a:spLocks noGrp="1"/>
          </p:cNvSpPr>
          <p:nvPr>
            <p:ph type="ftr" idx="11"/>
          </p:nvPr>
        </p:nvSpPr>
        <p:spPr>
          <a:xfrm>
            <a:off x="1563258" y="3178852"/>
            <a:ext cx="1449000" cy="182700"/>
          </a:xfrm>
          <a:prstGeom prst="rect">
            <a:avLst/>
          </a:prstGeom>
          <a:noFill/>
          <a:ln>
            <a:noFill/>
          </a:ln>
        </p:spPr>
        <p:txBody>
          <a:bodyPr spcFirstLastPara="1" wrap="square" lIns="45750" tIns="22875" rIns="45750" bIns="22875" anchor="ctr" anchorCtr="0">
            <a:noAutofit/>
          </a:bodyPr>
          <a:lstStyle>
            <a:lvl1pPr lvl="0" algn="ctr">
              <a:spcBef>
                <a:spcPts val="0"/>
              </a:spcBef>
              <a:spcAft>
                <a:spcPts val="0"/>
              </a:spcAft>
              <a:buSzPts val="700"/>
              <a:buNone/>
              <a:defRPr sz="600"/>
            </a:lvl1pPr>
            <a:lvl2pPr lvl="1" algn="l">
              <a:spcBef>
                <a:spcPts val="0"/>
              </a:spcBef>
              <a:spcAft>
                <a:spcPts val="0"/>
              </a:spcAft>
              <a:buSzPts val="700"/>
              <a:buNone/>
              <a:defRPr sz="900"/>
            </a:lvl2pPr>
            <a:lvl3pPr lvl="2" algn="l">
              <a:spcBef>
                <a:spcPts val="0"/>
              </a:spcBef>
              <a:spcAft>
                <a:spcPts val="0"/>
              </a:spcAft>
              <a:buSzPts val="700"/>
              <a:buNone/>
              <a:defRPr sz="900"/>
            </a:lvl3pPr>
            <a:lvl4pPr lvl="3" algn="l">
              <a:spcBef>
                <a:spcPts val="0"/>
              </a:spcBef>
              <a:spcAft>
                <a:spcPts val="0"/>
              </a:spcAft>
              <a:buSzPts val="700"/>
              <a:buNone/>
              <a:defRPr sz="900"/>
            </a:lvl4pPr>
            <a:lvl5pPr lvl="4" algn="l">
              <a:spcBef>
                <a:spcPts val="0"/>
              </a:spcBef>
              <a:spcAft>
                <a:spcPts val="0"/>
              </a:spcAft>
              <a:buSzPts val="700"/>
              <a:buNone/>
              <a:defRPr sz="900"/>
            </a:lvl5pPr>
            <a:lvl6pPr lvl="5" algn="l">
              <a:spcBef>
                <a:spcPts val="0"/>
              </a:spcBef>
              <a:spcAft>
                <a:spcPts val="0"/>
              </a:spcAft>
              <a:buSzPts val="700"/>
              <a:buNone/>
              <a:defRPr sz="900"/>
            </a:lvl6pPr>
            <a:lvl7pPr lvl="6" algn="l">
              <a:spcBef>
                <a:spcPts val="0"/>
              </a:spcBef>
              <a:spcAft>
                <a:spcPts val="0"/>
              </a:spcAft>
              <a:buSzPts val="700"/>
              <a:buNone/>
              <a:defRPr sz="900"/>
            </a:lvl7pPr>
            <a:lvl8pPr lvl="7" algn="l">
              <a:spcBef>
                <a:spcPts val="0"/>
              </a:spcBef>
              <a:spcAft>
                <a:spcPts val="0"/>
              </a:spcAft>
              <a:buSzPts val="700"/>
              <a:buNone/>
              <a:defRPr sz="900"/>
            </a:lvl8pPr>
            <a:lvl9pPr lvl="8" algn="l">
              <a:spcBef>
                <a:spcPts val="0"/>
              </a:spcBef>
              <a:spcAft>
                <a:spcPts val="0"/>
              </a:spcAft>
              <a:buSzPts val="700"/>
              <a:buNone/>
              <a:defRPr sz="900"/>
            </a:lvl9pPr>
          </a:lstStyle>
          <a:p>
            <a:endParaRPr/>
          </a:p>
        </p:txBody>
      </p:sp>
      <p:sp>
        <p:nvSpPr>
          <p:cNvPr id="71" name="Google Shape;71;p16"/>
          <p:cNvSpPr txBox="1">
            <a:spLocks noGrp="1"/>
          </p:cNvSpPr>
          <p:nvPr>
            <p:ph type="sldNum" idx="12"/>
          </p:nvPr>
        </p:nvSpPr>
        <p:spPr>
          <a:xfrm>
            <a:off x="3279028" y="3178852"/>
            <a:ext cx="1067700" cy="182700"/>
          </a:xfrm>
          <a:prstGeom prst="rect">
            <a:avLst/>
          </a:prstGeom>
          <a:noFill/>
          <a:ln>
            <a:noFill/>
          </a:ln>
        </p:spPr>
        <p:txBody>
          <a:bodyPr spcFirstLastPara="1" wrap="square" lIns="45750" tIns="22875" rIns="45750" bIns="22875" anchor="ctr" anchorCtr="0">
            <a:noAutofit/>
          </a:bodyPr>
          <a:lstStyle>
            <a:lvl1pPr marL="0" lvl="0" indent="0" algn="r">
              <a:spcBef>
                <a:spcPts val="0"/>
              </a:spcBef>
              <a:buNone/>
              <a:defRPr sz="600"/>
            </a:lvl1pPr>
            <a:lvl2pPr marL="0" lvl="1" indent="0" algn="r">
              <a:spcBef>
                <a:spcPts val="0"/>
              </a:spcBef>
              <a:buNone/>
              <a:defRPr sz="600"/>
            </a:lvl2pPr>
            <a:lvl3pPr marL="0" lvl="2" indent="0" algn="r">
              <a:spcBef>
                <a:spcPts val="0"/>
              </a:spcBef>
              <a:buNone/>
              <a:defRPr sz="600"/>
            </a:lvl3pPr>
            <a:lvl4pPr marL="0" lvl="3" indent="0" algn="r">
              <a:spcBef>
                <a:spcPts val="0"/>
              </a:spcBef>
              <a:buNone/>
              <a:defRPr sz="600"/>
            </a:lvl4pPr>
            <a:lvl5pPr marL="0" lvl="4" indent="0" algn="r">
              <a:spcBef>
                <a:spcPts val="0"/>
              </a:spcBef>
              <a:buNone/>
              <a:defRPr sz="600"/>
            </a:lvl5pPr>
            <a:lvl6pPr marL="0" lvl="5" indent="0" algn="r">
              <a:spcBef>
                <a:spcPts val="0"/>
              </a:spcBef>
              <a:buNone/>
              <a:defRPr sz="600"/>
            </a:lvl6pPr>
            <a:lvl7pPr marL="0" lvl="6" indent="0" algn="r">
              <a:spcBef>
                <a:spcPts val="0"/>
              </a:spcBef>
              <a:buNone/>
              <a:defRPr sz="600"/>
            </a:lvl7pPr>
            <a:lvl8pPr marL="0" lvl="7" indent="0" algn="r">
              <a:spcBef>
                <a:spcPts val="0"/>
              </a:spcBef>
              <a:buNone/>
              <a:defRPr sz="600"/>
            </a:lvl8pPr>
            <a:lvl9pPr marL="0" lvl="8" indent="0" algn="r">
              <a:spcBef>
                <a:spcPts val="0"/>
              </a:spcBef>
              <a:buNone/>
              <a:defRPr sz="600"/>
            </a:lvl9pPr>
          </a:lstStyle>
          <a:p>
            <a:pPr marL="0" lvl="0" indent="0" algn="r" rtl="0">
              <a:spcBef>
                <a:spcPts val="0"/>
              </a:spcBef>
              <a:spcAft>
                <a:spcPts val="0"/>
              </a:spcAft>
              <a:buNone/>
            </a:pPr>
            <a:fld id="{00000000-1234-1234-1234-123412341234}" type="slidenum">
              <a:rPr lang="en-GB"/>
              <a:t>‹#›</a:t>
            </a:fld>
            <a:endParaRPr lang="en-GB"/>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72"/>
        <p:cNvGrpSpPr/>
        <p:nvPr/>
      </p:nvGrpSpPr>
      <p:grpSpPr>
        <a:xfrm>
          <a:off x="0" y="0"/>
          <a:ext cx="0" cy="0"/>
          <a:chOff x="0" y="0"/>
          <a:chExt cx="0" cy="0"/>
        </a:xfrm>
      </p:grpSpPr>
      <p:sp>
        <p:nvSpPr>
          <p:cNvPr id="73" name="Google Shape;73;p17"/>
          <p:cNvSpPr txBox="1">
            <a:spLocks noGrp="1"/>
          </p:cNvSpPr>
          <p:nvPr>
            <p:ph type="title"/>
          </p:nvPr>
        </p:nvSpPr>
        <p:spPr>
          <a:xfrm>
            <a:off x="361424" y="2203919"/>
            <a:ext cx="3889200" cy="681300"/>
          </a:xfrm>
          <a:prstGeom prst="rect">
            <a:avLst/>
          </a:prstGeom>
          <a:noFill/>
          <a:ln>
            <a:noFill/>
          </a:ln>
        </p:spPr>
        <p:txBody>
          <a:bodyPr spcFirstLastPara="1" wrap="square" lIns="45750" tIns="22875" rIns="45750" bIns="22875" anchor="t" anchorCtr="0">
            <a:normAutofit/>
          </a:bodyPr>
          <a:lstStyle>
            <a:lvl1pPr lvl="0" algn="l">
              <a:spcBef>
                <a:spcPts val="0"/>
              </a:spcBef>
              <a:spcAft>
                <a:spcPts val="0"/>
              </a:spcAft>
              <a:buClr>
                <a:schemeClr val="dk1"/>
              </a:buClr>
              <a:buSzPts val="2001"/>
              <a:buFont typeface="Calibri" panose="020F0502020204030204"/>
              <a:buNone/>
              <a:defRPr sz="2000" b="1" cap="none"/>
            </a:lvl1pPr>
            <a:lvl2pPr lvl="1">
              <a:spcBef>
                <a:spcPts val="0"/>
              </a:spcBef>
              <a:spcAft>
                <a:spcPts val="0"/>
              </a:spcAft>
              <a:buSzPts val="700"/>
              <a:buNone/>
              <a:defRPr sz="900"/>
            </a:lvl2pPr>
            <a:lvl3pPr lvl="2">
              <a:spcBef>
                <a:spcPts val="0"/>
              </a:spcBef>
              <a:spcAft>
                <a:spcPts val="0"/>
              </a:spcAft>
              <a:buSzPts val="700"/>
              <a:buNone/>
              <a:defRPr sz="900"/>
            </a:lvl3pPr>
            <a:lvl4pPr lvl="3">
              <a:spcBef>
                <a:spcPts val="0"/>
              </a:spcBef>
              <a:spcAft>
                <a:spcPts val="0"/>
              </a:spcAft>
              <a:buSzPts val="700"/>
              <a:buNone/>
              <a:defRPr sz="900"/>
            </a:lvl4pPr>
            <a:lvl5pPr lvl="4">
              <a:spcBef>
                <a:spcPts val="0"/>
              </a:spcBef>
              <a:spcAft>
                <a:spcPts val="0"/>
              </a:spcAft>
              <a:buSzPts val="700"/>
              <a:buNone/>
              <a:defRPr sz="900"/>
            </a:lvl5pPr>
            <a:lvl6pPr lvl="5">
              <a:spcBef>
                <a:spcPts val="0"/>
              </a:spcBef>
              <a:spcAft>
                <a:spcPts val="0"/>
              </a:spcAft>
              <a:buSzPts val="700"/>
              <a:buNone/>
              <a:defRPr sz="900"/>
            </a:lvl6pPr>
            <a:lvl7pPr lvl="6">
              <a:spcBef>
                <a:spcPts val="0"/>
              </a:spcBef>
              <a:spcAft>
                <a:spcPts val="0"/>
              </a:spcAft>
              <a:buSzPts val="700"/>
              <a:buNone/>
              <a:defRPr sz="900"/>
            </a:lvl7pPr>
            <a:lvl8pPr lvl="7">
              <a:spcBef>
                <a:spcPts val="0"/>
              </a:spcBef>
              <a:spcAft>
                <a:spcPts val="0"/>
              </a:spcAft>
              <a:buSzPts val="700"/>
              <a:buNone/>
              <a:defRPr sz="900"/>
            </a:lvl8pPr>
            <a:lvl9pPr lvl="8">
              <a:spcBef>
                <a:spcPts val="0"/>
              </a:spcBef>
              <a:spcAft>
                <a:spcPts val="0"/>
              </a:spcAft>
              <a:buSzPts val="700"/>
              <a:buNone/>
              <a:defRPr sz="900"/>
            </a:lvl9pPr>
          </a:lstStyle>
          <a:p>
            <a:endParaRPr/>
          </a:p>
        </p:txBody>
      </p:sp>
      <p:sp>
        <p:nvSpPr>
          <p:cNvPr id="74" name="Google Shape;74;p17"/>
          <p:cNvSpPr txBox="1">
            <a:spLocks noGrp="1"/>
          </p:cNvSpPr>
          <p:nvPr>
            <p:ph type="body" idx="1"/>
          </p:nvPr>
        </p:nvSpPr>
        <p:spPr>
          <a:xfrm>
            <a:off x="361424" y="1453666"/>
            <a:ext cx="3889200" cy="750000"/>
          </a:xfrm>
          <a:prstGeom prst="rect">
            <a:avLst/>
          </a:prstGeom>
          <a:noFill/>
          <a:ln>
            <a:noFill/>
          </a:ln>
        </p:spPr>
        <p:txBody>
          <a:bodyPr spcFirstLastPara="1" wrap="square" lIns="45750" tIns="22875" rIns="45750" bIns="22875" anchor="b" anchorCtr="0">
            <a:normAutofit/>
          </a:bodyPr>
          <a:lstStyle>
            <a:lvl1pPr marL="457200" lvl="0" indent="-228600" algn="l">
              <a:spcBef>
                <a:spcPts val="200"/>
              </a:spcBef>
              <a:spcAft>
                <a:spcPts val="0"/>
              </a:spcAft>
              <a:buClr>
                <a:srgbClr val="888888"/>
              </a:buClr>
              <a:buSzPts val="1001"/>
              <a:buNone/>
              <a:defRPr sz="1000">
                <a:solidFill>
                  <a:srgbClr val="888888"/>
                </a:solidFill>
              </a:defRPr>
            </a:lvl1pPr>
            <a:lvl2pPr marL="914400" lvl="1" indent="-228600" algn="l">
              <a:spcBef>
                <a:spcPts val="180"/>
              </a:spcBef>
              <a:spcAft>
                <a:spcPts val="0"/>
              </a:spcAft>
              <a:buClr>
                <a:srgbClr val="888888"/>
              </a:buClr>
              <a:buSzPts val="901"/>
              <a:buNone/>
              <a:defRPr sz="900">
                <a:solidFill>
                  <a:srgbClr val="888888"/>
                </a:solidFill>
              </a:defRPr>
            </a:lvl2pPr>
            <a:lvl3pPr marL="1371600" lvl="2" indent="-228600" algn="l">
              <a:spcBef>
                <a:spcPts val="160"/>
              </a:spcBef>
              <a:spcAft>
                <a:spcPts val="0"/>
              </a:spcAft>
              <a:buClr>
                <a:srgbClr val="888888"/>
              </a:buClr>
              <a:buSzPts val="800"/>
              <a:buNone/>
              <a:defRPr sz="800">
                <a:solidFill>
                  <a:srgbClr val="888888"/>
                </a:solidFill>
              </a:defRPr>
            </a:lvl3pPr>
            <a:lvl4pPr marL="1828800" lvl="3" indent="-228600" algn="l">
              <a:spcBef>
                <a:spcPts val="140"/>
              </a:spcBef>
              <a:spcAft>
                <a:spcPts val="0"/>
              </a:spcAft>
              <a:buClr>
                <a:srgbClr val="888888"/>
              </a:buClr>
              <a:buSzPts val="700"/>
              <a:buNone/>
              <a:defRPr sz="700">
                <a:solidFill>
                  <a:srgbClr val="888888"/>
                </a:solidFill>
              </a:defRPr>
            </a:lvl4pPr>
            <a:lvl5pPr marL="2286000" lvl="4" indent="-228600" algn="l">
              <a:spcBef>
                <a:spcPts val="140"/>
              </a:spcBef>
              <a:spcAft>
                <a:spcPts val="0"/>
              </a:spcAft>
              <a:buClr>
                <a:srgbClr val="888888"/>
              </a:buClr>
              <a:buSzPts val="700"/>
              <a:buNone/>
              <a:defRPr sz="700">
                <a:solidFill>
                  <a:srgbClr val="888888"/>
                </a:solidFill>
              </a:defRPr>
            </a:lvl5pPr>
            <a:lvl6pPr marL="2743200" lvl="5" indent="-228600" algn="l">
              <a:spcBef>
                <a:spcPts val="140"/>
              </a:spcBef>
              <a:spcAft>
                <a:spcPts val="0"/>
              </a:spcAft>
              <a:buClr>
                <a:srgbClr val="888888"/>
              </a:buClr>
              <a:buSzPts val="700"/>
              <a:buNone/>
              <a:defRPr sz="700">
                <a:solidFill>
                  <a:srgbClr val="888888"/>
                </a:solidFill>
              </a:defRPr>
            </a:lvl6pPr>
            <a:lvl7pPr marL="3200400" lvl="6" indent="-228600" algn="l">
              <a:spcBef>
                <a:spcPts val="140"/>
              </a:spcBef>
              <a:spcAft>
                <a:spcPts val="0"/>
              </a:spcAft>
              <a:buClr>
                <a:srgbClr val="888888"/>
              </a:buClr>
              <a:buSzPts val="700"/>
              <a:buNone/>
              <a:defRPr sz="700">
                <a:solidFill>
                  <a:srgbClr val="888888"/>
                </a:solidFill>
              </a:defRPr>
            </a:lvl7pPr>
            <a:lvl8pPr marL="3657600" lvl="7" indent="-228600" algn="l">
              <a:spcBef>
                <a:spcPts val="140"/>
              </a:spcBef>
              <a:spcAft>
                <a:spcPts val="0"/>
              </a:spcAft>
              <a:buClr>
                <a:srgbClr val="888888"/>
              </a:buClr>
              <a:buSzPts val="700"/>
              <a:buNone/>
              <a:defRPr sz="700">
                <a:solidFill>
                  <a:srgbClr val="888888"/>
                </a:solidFill>
              </a:defRPr>
            </a:lvl8pPr>
            <a:lvl9pPr marL="4114800" lvl="8" indent="-228600" algn="l">
              <a:spcBef>
                <a:spcPts val="140"/>
              </a:spcBef>
              <a:spcAft>
                <a:spcPts val="0"/>
              </a:spcAft>
              <a:buClr>
                <a:srgbClr val="888888"/>
              </a:buClr>
              <a:buSzPts val="700"/>
              <a:buNone/>
              <a:defRPr sz="700">
                <a:solidFill>
                  <a:srgbClr val="888888"/>
                </a:solidFill>
              </a:defRPr>
            </a:lvl9pPr>
          </a:lstStyle>
          <a:p>
            <a:endParaRPr/>
          </a:p>
        </p:txBody>
      </p:sp>
      <p:sp>
        <p:nvSpPr>
          <p:cNvPr id="75" name="Google Shape;75;p17"/>
          <p:cNvSpPr txBox="1">
            <a:spLocks noGrp="1"/>
          </p:cNvSpPr>
          <p:nvPr>
            <p:ph type="dt" idx="10"/>
          </p:nvPr>
        </p:nvSpPr>
        <p:spPr>
          <a:xfrm>
            <a:off x="228769" y="3178852"/>
            <a:ext cx="1067700" cy="182700"/>
          </a:xfrm>
          <a:prstGeom prst="rect">
            <a:avLst/>
          </a:prstGeom>
          <a:noFill/>
          <a:ln>
            <a:noFill/>
          </a:ln>
        </p:spPr>
        <p:txBody>
          <a:bodyPr spcFirstLastPara="1" wrap="square" lIns="45750" tIns="22875" rIns="45750" bIns="22875" anchor="ctr" anchorCtr="0">
            <a:noAutofit/>
          </a:bodyPr>
          <a:lstStyle>
            <a:lvl1pPr lvl="0" algn="l">
              <a:spcBef>
                <a:spcPts val="0"/>
              </a:spcBef>
              <a:spcAft>
                <a:spcPts val="0"/>
              </a:spcAft>
              <a:buSzPts val="700"/>
              <a:buNone/>
              <a:defRPr sz="600"/>
            </a:lvl1pPr>
            <a:lvl2pPr lvl="1" algn="l">
              <a:spcBef>
                <a:spcPts val="0"/>
              </a:spcBef>
              <a:spcAft>
                <a:spcPts val="0"/>
              </a:spcAft>
              <a:buSzPts val="700"/>
              <a:buNone/>
              <a:defRPr sz="900"/>
            </a:lvl2pPr>
            <a:lvl3pPr lvl="2" algn="l">
              <a:spcBef>
                <a:spcPts val="0"/>
              </a:spcBef>
              <a:spcAft>
                <a:spcPts val="0"/>
              </a:spcAft>
              <a:buSzPts val="700"/>
              <a:buNone/>
              <a:defRPr sz="900"/>
            </a:lvl3pPr>
            <a:lvl4pPr lvl="3" algn="l">
              <a:spcBef>
                <a:spcPts val="0"/>
              </a:spcBef>
              <a:spcAft>
                <a:spcPts val="0"/>
              </a:spcAft>
              <a:buSzPts val="700"/>
              <a:buNone/>
              <a:defRPr sz="900"/>
            </a:lvl4pPr>
            <a:lvl5pPr lvl="4" algn="l">
              <a:spcBef>
                <a:spcPts val="0"/>
              </a:spcBef>
              <a:spcAft>
                <a:spcPts val="0"/>
              </a:spcAft>
              <a:buSzPts val="700"/>
              <a:buNone/>
              <a:defRPr sz="900"/>
            </a:lvl5pPr>
            <a:lvl6pPr lvl="5" algn="l">
              <a:spcBef>
                <a:spcPts val="0"/>
              </a:spcBef>
              <a:spcAft>
                <a:spcPts val="0"/>
              </a:spcAft>
              <a:buSzPts val="700"/>
              <a:buNone/>
              <a:defRPr sz="900"/>
            </a:lvl6pPr>
            <a:lvl7pPr lvl="6" algn="l">
              <a:spcBef>
                <a:spcPts val="0"/>
              </a:spcBef>
              <a:spcAft>
                <a:spcPts val="0"/>
              </a:spcAft>
              <a:buSzPts val="700"/>
              <a:buNone/>
              <a:defRPr sz="900"/>
            </a:lvl7pPr>
            <a:lvl8pPr lvl="7" algn="l">
              <a:spcBef>
                <a:spcPts val="0"/>
              </a:spcBef>
              <a:spcAft>
                <a:spcPts val="0"/>
              </a:spcAft>
              <a:buSzPts val="700"/>
              <a:buNone/>
              <a:defRPr sz="900"/>
            </a:lvl8pPr>
            <a:lvl9pPr lvl="8" algn="l">
              <a:spcBef>
                <a:spcPts val="0"/>
              </a:spcBef>
              <a:spcAft>
                <a:spcPts val="0"/>
              </a:spcAft>
              <a:buSzPts val="700"/>
              <a:buNone/>
              <a:defRPr sz="900"/>
            </a:lvl9pPr>
          </a:lstStyle>
          <a:p>
            <a:endParaRPr/>
          </a:p>
        </p:txBody>
      </p:sp>
      <p:sp>
        <p:nvSpPr>
          <p:cNvPr id="76" name="Google Shape;76;p17"/>
          <p:cNvSpPr txBox="1">
            <a:spLocks noGrp="1"/>
          </p:cNvSpPr>
          <p:nvPr>
            <p:ph type="ftr" idx="11"/>
          </p:nvPr>
        </p:nvSpPr>
        <p:spPr>
          <a:xfrm>
            <a:off x="1563258" y="3178852"/>
            <a:ext cx="1449000" cy="182700"/>
          </a:xfrm>
          <a:prstGeom prst="rect">
            <a:avLst/>
          </a:prstGeom>
          <a:noFill/>
          <a:ln>
            <a:noFill/>
          </a:ln>
        </p:spPr>
        <p:txBody>
          <a:bodyPr spcFirstLastPara="1" wrap="square" lIns="45750" tIns="22875" rIns="45750" bIns="22875" anchor="ctr" anchorCtr="0">
            <a:noAutofit/>
          </a:bodyPr>
          <a:lstStyle>
            <a:lvl1pPr lvl="0" algn="ctr">
              <a:spcBef>
                <a:spcPts val="0"/>
              </a:spcBef>
              <a:spcAft>
                <a:spcPts val="0"/>
              </a:spcAft>
              <a:buSzPts val="700"/>
              <a:buNone/>
              <a:defRPr sz="600"/>
            </a:lvl1pPr>
            <a:lvl2pPr lvl="1" algn="l">
              <a:spcBef>
                <a:spcPts val="0"/>
              </a:spcBef>
              <a:spcAft>
                <a:spcPts val="0"/>
              </a:spcAft>
              <a:buSzPts val="700"/>
              <a:buNone/>
              <a:defRPr sz="900"/>
            </a:lvl2pPr>
            <a:lvl3pPr lvl="2" algn="l">
              <a:spcBef>
                <a:spcPts val="0"/>
              </a:spcBef>
              <a:spcAft>
                <a:spcPts val="0"/>
              </a:spcAft>
              <a:buSzPts val="700"/>
              <a:buNone/>
              <a:defRPr sz="900"/>
            </a:lvl3pPr>
            <a:lvl4pPr lvl="3" algn="l">
              <a:spcBef>
                <a:spcPts val="0"/>
              </a:spcBef>
              <a:spcAft>
                <a:spcPts val="0"/>
              </a:spcAft>
              <a:buSzPts val="700"/>
              <a:buNone/>
              <a:defRPr sz="900"/>
            </a:lvl4pPr>
            <a:lvl5pPr lvl="4" algn="l">
              <a:spcBef>
                <a:spcPts val="0"/>
              </a:spcBef>
              <a:spcAft>
                <a:spcPts val="0"/>
              </a:spcAft>
              <a:buSzPts val="700"/>
              <a:buNone/>
              <a:defRPr sz="900"/>
            </a:lvl5pPr>
            <a:lvl6pPr lvl="5" algn="l">
              <a:spcBef>
                <a:spcPts val="0"/>
              </a:spcBef>
              <a:spcAft>
                <a:spcPts val="0"/>
              </a:spcAft>
              <a:buSzPts val="700"/>
              <a:buNone/>
              <a:defRPr sz="900"/>
            </a:lvl6pPr>
            <a:lvl7pPr lvl="6" algn="l">
              <a:spcBef>
                <a:spcPts val="0"/>
              </a:spcBef>
              <a:spcAft>
                <a:spcPts val="0"/>
              </a:spcAft>
              <a:buSzPts val="700"/>
              <a:buNone/>
              <a:defRPr sz="900"/>
            </a:lvl7pPr>
            <a:lvl8pPr lvl="7" algn="l">
              <a:spcBef>
                <a:spcPts val="0"/>
              </a:spcBef>
              <a:spcAft>
                <a:spcPts val="0"/>
              </a:spcAft>
              <a:buSzPts val="700"/>
              <a:buNone/>
              <a:defRPr sz="900"/>
            </a:lvl8pPr>
            <a:lvl9pPr lvl="8" algn="l">
              <a:spcBef>
                <a:spcPts val="0"/>
              </a:spcBef>
              <a:spcAft>
                <a:spcPts val="0"/>
              </a:spcAft>
              <a:buSzPts val="700"/>
              <a:buNone/>
              <a:defRPr sz="900"/>
            </a:lvl9pPr>
          </a:lstStyle>
          <a:p>
            <a:endParaRPr/>
          </a:p>
        </p:txBody>
      </p:sp>
      <p:sp>
        <p:nvSpPr>
          <p:cNvPr id="77" name="Google Shape;77;p17"/>
          <p:cNvSpPr txBox="1">
            <a:spLocks noGrp="1"/>
          </p:cNvSpPr>
          <p:nvPr>
            <p:ph type="sldNum" idx="12"/>
          </p:nvPr>
        </p:nvSpPr>
        <p:spPr>
          <a:xfrm>
            <a:off x="3279028" y="3178852"/>
            <a:ext cx="1067700" cy="182700"/>
          </a:xfrm>
          <a:prstGeom prst="rect">
            <a:avLst/>
          </a:prstGeom>
          <a:noFill/>
          <a:ln>
            <a:noFill/>
          </a:ln>
        </p:spPr>
        <p:txBody>
          <a:bodyPr spcFirstLastPara="1" wrap="square" lIns="45750" tIns="22875" rIns="45750" bIns="22875" anchor="ctr" anchorCtr="0">
            <a:noAutofit/>
          </a:bodyPr>
          <a:lstStyle>
            <a:lvl1pPr marL="0" lvl="0" indent="0" algn="r">
              <a:spcBef>
                <a:spcPts val="0"/>
              </a:spcBef>
              <a:buNone/>
              <a:defRPr sz="600"/>
            </a:lvl1pPr>
            <a:lvl2pPr marL="0" lvl="1" indent="0" algn="r">
              <a:spcBef>
                <a:spcPts val="0"/>
              </a:spcBef>
              <a:buNone/>
              <a:defRPr sz="600"/>
            </a:lvl2pPr>
            <a:lvl3pPr marL="0" lvl="2" indent="0" algn="r">
              <a:spcBef>
                <a:spcPts val="0"/>
              </a:spcBef>
              <a:buNone/>
              <a:defRPr sz="600"/>
            </a:lvl3pPr>
            <a:lvl4pPr marL="0" lvl="3" indent="0" algn="r">
              <a:spcBef>
                <a:spcPts val="0"/>
              </a:spcBef>
              <a:buNone/>
              <a:defRPr sz="600"/>
            </a:lvl4pPr>
            <a:lvl5pPr marL="0" lvl="4" indent="0" algn="r">
              <a:spcBef>
                <a:spcPts val="0"/>
              </a:spcBef>
              <a:buNone/>
              <a:defRPr sz="600"/>
            </a:lvl5pPr>
            <a:lvl6pPr marL="0" lvl="5" indent="0" algn="r">
              <a:spcBef>
                <a:spcPts val="0"/>
              </a:spcBef>
              <a:buNone/>
              <a:defRPr sz="600"/>
            </a:lvl6pPr>
            <a:lvl7pPr marL="0" lvl="6" indent="0" algn="r">
              <a:spcBef>
                <a:spcPts val="0"/>
              </a:spcBef>
              <a:buNone/>
              <a:defRPr sz="600"/>
            </a:lvl7pPr>
            <a:lvl8pPr marL="0" lvl="7" indent="0" algn="r">
              <a:spcBef>
                <a:spcPts val="0"/>
              </a:spcBef>
              <a:buNone/>
              <a:defRPr sz="600"/>
            </a:lvl8pPr>
            <a:lvl9pPr marL="0" lvl="8" indent="0" algn="r">
              <a:spcBef>
                <a:spcPts val="0"/>
              </a:spcBef>
              <a:buNone/>
              <a:defRPr sz="600"/>
            </a:lvl9pPr>
          </a:lstStyle>
          <a:p>
            <a:pPr marL="0" lvl="0" indent="0" algn="r" rtl="0">
              <a:spcBef>
                <a:spcPts val="0"/>
              </a:spcBef>
              <a:spcAft>
                <a:spcPts val="0"/>
              </a:spcAft>
              <a:buNone/>
            </a:pPr>
            <a:fld id="{00000000-1234-1234-1234-123412341234}" type="slidenum">
              <a:rPr lang="en-GB"/>
              <a:t>‹#›</a:t>
            </a:fld>
            <a:endParaRPr lang="en-GB"/>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78"/>
        <p:cNvGrpSpPr/>
        <p:nvPr/>
      </p:nvGrpSpPr>
      <p:grpSpPr>
        <a:xfrm>
          <a:off x="0" y="0"/>
          <a:ext cx="0" cy="0"/>
          <a:chOff x="0" y="0"/>
          <a:chExt cx="0" cy="0"/>
        </a:xfrm>
      </p:grpSpPr>
      <p:sp>
        <p:nvSpPr>
          <p:cNvPr id="79" name="Google Shape;79;p18"/>
          <p:cNvSpPr txBox="1">
            <a:spLocks noGrp="1"/>
          </p:cNvSpPr>
          <p:nvPr>
            <p:ph type="title"/>
          </p:nvPr>
        </p:nvSpPr>
        <p:spPr>
          <a:xfrm>
            <a:off x="228769" y="137348"/>
            <a:ext cx="4117800" cy="571800"/>
          </a:xfrm>
          <a:prstGeom prst="rect">
            <a:avLst/>
          </a:prstGeom>
          <a:noFill/>
          <a:ln>
            <a:noFill/>
          </a:ln>
        </p:spPr>
        <p:txBody>
          <a:bodyPr spcFirstLastPara="1" wrap="square" lIns="45750" tIns="22875" rIns="45750" bIns="22875" anchor="ctr" anchorCtr="0">
            <a:normAutofit/>
          </a:bodyPr>
          <a:lstStyle>
            <a:lvl1pPr lvl="0" algn="ctr">
              <a:spcBef>
                <a:spcPts val="0"/>
              </a:spcBef>
              <a:spcAft>
                <a:spcPts val="0"/>
              </a:spcAft>
              <a:buClr>
                <a:schemeClr val="dk1"/>
              </a:buClr>
              <a:buSzPts val="901"/>
              <a:buNone/>
              <a:defRPr sz="2200"/>
            </a:lvl1pPr>
            <a:lvl2pPr lvl="1">
              <a:spcBef>
                <a:spcPts val="0"/>
              </a:spcBef>
              <a:spcAft>
                <a:spcPts val="0"/>
              </a:spcAft>
              <a:buSzPts val="700"/>
              <a:buNone/>
              <a:defRPr sz="900"/>
            </a:lvl2pPr>
            <a:lvl3pPr lvl="2">
              <a:spcBef>
                <a:spcPts val="0"/>
              </a:spcBef>
              <a:spcAft>
                <a:spcPts val="0"/>
              </a:spcAft>
              <a:buSzPts val="700"/>
              <a:buNone/>
              <a:defRPr sz="900"/>
            </a:lvl3pPr>
            <a:lvl4pPr lvl="3">
              <a:spcBef>
                <a:spcPts val="0"/>
              </a:spcBef>
              <a:spcAft>
                <a:spcPts val="0"/>
              </a:spcAft>
              <a:buSzPts val="700"/>
              <a:buNone/>
              <a:defRPr sz="900"/>
            </a:lvl4pPr>
            <a:lvl5pPr lvl="4">
              <a:spcBef>
                <a:spcPts val="0"/>
              </a:spcBef>
              <a:spcAft>
                <a:spcPts val="0"/>
              </a:spcAft>
              <a:buSzPts val="700"/>
              <a:buNone/>
              <a:defRPr sz="900"/>
            </a:lvl5pPr>
            <a:lvl6pPr lvl="5">
              <a:spcBef>
                <a:spcPts val="0"/>
              </a:spcBef>
              <a:spcAft>
                <a:spcPts val="0"/>
              </a:spcAft>
              <a:buSzPts val="700"/>
              <a:buNone/>
              <a:defRPr sz="900"/>
            </a:lvl6pPr>
            <a:lvl7pPr lvl="6">
              <a:spcBef>
                <a:spcPts val="0"/>
              </a:spcBef>
              <a:spcAft>
                <a:spcPts val="0"/>
              </a:spcAft>
              <a:buSzPts val="700"/>
              <a:buNone/>
              <a:defRPr sz="900"/>
            </a:lvl7pPr>
            <a:lvl8pPr lvl="7">
              <a:spcBef>
                <a:spcPts val="0"/>
              </a:spcBef>
              <a:spcAft>
                <a:spcPts val="0"/>
              </a:spcAft>
              <a:buSzPts val="700"/>
              <a:buNone/>
              <a:defRPr sz="900"/>
            </a:lvl8pPr>
            <a:lvl9pPr lvl="8">
              <a:spcBef>
                <a:spcPts val="0"/>
              </a:spcBef>
              <a:spcAft>
                <a:spcPts val="0"/>
              </a:spcAft>
              <a:buSzPts val="700"/>
              <a:buNone/>
              <a:defRPr sz="900"/>
            </a:lvl9pPr>
          </a:lstStyle>
          <a:p>
            <a:endParaRPr/>
          </a:p>
        </p:txBody>
      </p:sp>
      <p:sp>
        <p:nvSpPr>
          <p:cNvPr id="80" name="Google Shape;80;p18"/>
          <p:cNvSpPr txBox="1">
            <a:spLocks noGrp="1"/>
          </p:cNvSpPr>
          <p:nvPr>
            <p:ph type="body" idx="1"/>
          </p:nvPr>
        </p:nvSpPr>
        <p:spPr>
          <a:xfrm>
            <a:off x="228769" y="800270"/>
            <a:ext cx="2020800" cy="2263800"/>
          </a:xfrm>
          <a:prstGeom prst="rect">
            <a:avLst/>
          </a:prstGeom>
          <a:noFill/>
          <a:ln>
            <a:noFill/>
          </a:ln>
        </p:spPr>
        <p:txBody>
          <a:bodyPr spcFirstLastPara="1" wrap="square" lIns="45750" tIns="22875" rIns="45750" bIns="22875" anchor="t" anchorCtr="0">
            <a:normAutofit/>
          </a:bodyPr>
          <a:lstStyle>
            <a:lvl1pPr marL="457200" lvl="0" indent="-317500" algn="l">
              <a:spcBef>
                <a:spcPts val="280"/>
              </a:spcBef>
              <a:spcAft>
                <a:spcPts val="0"/>
              </a:spcAft>
              <a:buClr>
                <a:schemeClr val="dk1"/>
              </a:buClr>
              <a:buSzPts val="1401"/>
              <a:buChar char="•"/>
              <a:defRPr sz="1400"/>
            </a:lvl1pPr>
            <a:lvl2pPr marL="914400" lvl="1" indent="-304800" algn="l">
              <a:spcBef>
                <a:spcPts val="240"/>
              </a:spcBef>
              <a:spcAft>
                <a:spcPts val="0"/>
              </a:spcAft>
              <a:buClr>
                <a:schemeClr val="dk1"/>
              </a:buClr>
              <a:buSzPts val="1201"/>
              <a:buChar char="–"/>
              <a:defRPr sz="1200"/>
            </a:lvl2pPr>
            <a:lvl3pPr marL="1371600" lvl="2" indent="-292100" algn="l">
              <a:spcBef>
                <a:spcPts val="200"/>
              </a:spcBef>
              <a:spcAft>
                <a:spcPts val="0"/>
              </a:spcAft>
              <a:buClr>
                <a:schemeClr val="dk1"/>
              </a:buClr>
              <a:buSzPts val="1001"/>
              <a:buChar char="•"/>
              <a:defRPr sz="1000"/>
            </a:lvl3pPr>
            <a:lvl4pPr marL="1828800" lvl="3" indent="-285750" algn="l">
              <a:spcBef>
                <a:spcPts val="180"/>
              </a:spcBef>
              <a:spcAft>
                <a:spcPts val="0"/>
              </a:spcAft>
              <a:buClr>
                <a:schemeClr val="dk1"/>
              </a:buClr>
              <a:buSzPts val="901"/>
              <a:buChar char="–"/>
              <a:defRPr sz="900"/>
            </a:lvl4pPr>
            <a:lvl5pPr marL="2286000" lvl="4" indent="-285750" algn="l">
              <a:spcBef>
                <a:spcPts val="180"/>
              </a:spcBef>
              <a:spcAft>
                <a:spcPts val="0"/>
              </a:spcAft>
              <a:buClr>
                <a:schemeClr val="dk1"/>
              </a:buClr>
              <a:buSzPts val="901"/>
              <a:buChar char="»"/>
              <a:defRPr sz="900"/>
            </a:lvl5pPr>
            <a:lvl6pPr marL="2743200" lvl="5" indent="-285750" algn="l">
              <a:spcBef>
                <a:spcPts val="180"/>
              </a:spcBef>
              <a:spcAft>
                <a:spcPts val="0"/>
              </a:spcAft>
              <a:buClr>
                <a:schemeClr val="dk1"/>
              </a:buClr>
              <a:buSzPts val="901"/>
              <a:buChar char="•"/>
              <a:defRPr sz="900"/>
            </a:lvl6pPr>
            <a:lvl7pPr marL="3200400" lvl="6" indent="-285750" algn="l">
              <a:spcBef>
                <a:spcPts val="180"/>
              </a:spcBef>
              <a:spcAft>
                <a:spcPts val="0"/>
              </a:spcAft>
              <a:buClr>
                <a:schemeClr val="dk1"/>
              </a:buClr>
              <a:buSzPts val="901"/>
              <a:buChar char="•"/>
              <a:defRPr sz="900"/>
            </a:lvl7pPr>
            <a:lvl8pPr marL="3657600" lvl="7" indent="-285750" algn="l">
              <a:spcBef>
                <a:spcPts val="180"/>
              </a:spcBef>
              <a:spcAft>
                <a:spcPts val="0"/>
              </a:spcAft>
              <a:buClr>
                <a:schemeClr val="dk1"/>
              </a:buClr>
              <a:buSzPts val="901"/>
              <a:buChar char="•"/>
              <a:defRPr sz="900"/>
            </a:lvl8pPr>
            <a:lvl9pPr marL="4114800" lvl="8" indent="-285750" algn="l">
              <a:spcBef>
                <a:spcPts val="180"/>
              </a:spcBef>
              <a:spcAft>
                <a:spcPts val="0"/>
              </a:spcAft>
              <a:buClr>
                <a:schemeClr val="dk1"/>
              </a:buClr>
              <a:buSzPts val="901"/>
              <a:buChar char="•"/>
              <a:defRPr sz="900"/>
            </a:lvl9pPr>
          </a:lstStyle>
          <a:p>
            <a:endParaRPr/>
          </a:p>
        </p:txBody>
      </p:sp>
      <p:sp>
        <p:nvSpPr>
          <p:cNvPr id="81" name="Google Shape;81;p18"/>
          <p:cNvSpPr txBox="1">
            <a:spLocks noGrp="1"/>
          </p:cNvSpPr>
          <p:nvPr>
            <p:ph type="body" idx="2"/>
          </p:nvPr>
        </p:nvSpPr>
        <p:spPr>
          <a:xfrm>
            <a:off x="2325822" y="800270"/>
            <a:ext cx="2020800" cy="2263800"/>
          </a:xfrm>
          <a:prstGeom prst="rect">
            <a:avLst/>
          </a:prstGeom>
          <a:noFill/>
          <a:ln>
            <a:noFill/>
          </a:ln>
        </p:spPr>
        <p:txBody>
          <a:bodyPr spcFirstLastPara="1" wrap="square" lIns="45750" tIns="22875" rIns="45750" bIns="22875" anchor="t" anchorCtr="0">
            <a:normAutofit/>
          </a:bodyPr>
          <a:lstStyle>
            <a:lvl1pPr marL="457200" lvl="0" indent="-317500" algn="l">
              <a:spcBef>
                <a:spcPts val="280"/>
              </a:spcBef>
              <a:spcAft>
                <a:spcPts val="0"/>
              </a:spcAft>
              <a:buClr>
                <a:schemeClr val="dk1"/>
              </a:buClr>
              <a:buSzPts val="1401"/>
              <a:buChar char="•"/>
              <a:defRPr sz="1400"/>
            </a:lvl1pPr>
            <a:lvl2pPr marL="914400" lvl="1" indent="-304800" algn="l">
              <a:spcBef>
                <a:spcPts val="240"/>
              </a:spcBef>
              <a:spcAft>
                <a:spcPts val="0"/>
              </a:spcAft>
              <a:buClr>
                <a:schemeClr val="dk1"/>
              </a:buClr>
              <a:buSzPts val="1201"/>
              <a:buChar char="–"/>
              <a:defRPr sz="1200"/>
            </a:lvl2pPr>
            <a:lvl3pPr marL="1371600" lvl="2" indent="-292100" algn="l">
              <a:spcBef>
                <a:spcPts val="200"/>
              </a:spcBef>
              <a:spcAft>
                <a:spcPts val="0"/>
              </a:spcAft>
              <a:buClr>
                <a:schemeClr val="dk1"/>
              </a:buClr>
              <a:buSzPts val="1001"/>
              <a:buChar char="•"/>
              <a:defRPr sz="1000"/>
            </a:lvl3pPr>
            <a:lvl4pPr marL="1828800" lvl="3" indent="-285750" algn="l">
              <a:spcBef>
                <a:spcPts val="180"/>
              </a:spcBef>
              <a:spcAft>
                <a:spcPts val="0"/>
              </a:spcAft>
              <a:buClr>
                <a:schemeClr val="dk1"/>
              </a:buClr>
              <a:buSzPts val="901"/>
              <a:buChar char="–"/>
              <a:defRPr sz="900"/>
            </a:lvl4pPr>
            <a:lvl5pPr marL="2286000" lvl="4" indent="-285750" algn="l">
              <a:spcBef>
                <a:spcPts val="180"/>
              </a:spcBef>
              <a:spcAft>
                <a:spcPts val="0"/>
              </a:spcAft>
              <a:buClr>
                <a:schemeClr val="dk1"/>
              </a:buClr>
              <a:buSzPts val="901"/>
              <a:buChar char="»"/>
              <a:defRPr sz="900"/>
            </a:lvl5pPr>
            <a:lvl6pPr marL="2743200" lvl="5" indent="-285750" algn="l">
              <a:spcBef>
                <a:spcPts val="180"/>
              </a:spcBef>
              <a:spcAft>
                <a:spcPts val="0"/>
              </a:spcAft>
              <a:buClr>
                <a:schemeClr val="dk1"/>
              </a:buClr>
              <a:buSzPts val="901"/>
              <a:buChar char="•"/>
              <a:defRPr sz="900"/>
            </a:lvl6pPr>
            <a:lvl7pPr marL="3200400" lvl="6" indent="-285750" algn="l">
              <a:spcBef>
                <a:spcPts val="180"/>
              </a:spcBef>
              <a:spcAft>
                <a:spcPts val="0"/>
              </a:spcAft>
              <a:buClr>
                <a:schemeClr val="dk1"/>
              </a:buClr>
              <a:buSzPts val="901"/>
              <a:buChar char="•"/>
              <a:defRPr sz="900"/>
            </a:lvl7pPr>
            <a:lvl8pPr marL="3657600" lvl="7" indent="-285750" algn="l">
              <a:spcBef>
                <a:spcPts val="180"/>
              </a:spcBef>
              <a:spcAft>
                <a:spcPts val="0"/>
              </a:spcAft>
              <a:buClr>
                <a:schemeClr val="dk1"/>
              </a:buClr>
              <a:buSzPts val="901"/>
              <a:buChar char="•"/>
              <a:defRPr sz="900"/>
            </a:lvl8pPr>
            <a:lvl9pPr marL="4114800" lvl="8" indent="-285750" algn="l">
              <a:spcBef>
                <a:spcPts val="180"/>
              </a:spcBef>
              <a:spcAft>
                <a:spcPts val="0"/>
              </a:spcAft>
              <a:buClr>
                <a:schemeClr val="dk1"/>
              </a:buClr>
              <a:buSzPts val="901"/>
              <a:buChar char="•"/>
              <a:defRPr sz="900"/>
            </a:lvl9pPr>
          </a:lstStyle>
          <a:p>
            <a:endParaRPr/>
          </a:p>
        </p:txBody>
      </p:sp>
      <p:sp>
        <p:nvSpPr>
          <p:cNvPr id="82" name="Google Shape;82;p18"/>
          <p:cNvSpPr txBox="1">
            <a:spLocks noGrp="1"/>
          </p:cNvSpPr>
          <p:nvPr>
            <p:ph type="dt" idx="10"/>
          </p:nvPr>
        </p:nvSpPr>
        <p:spPr>
          <a:xfrm>
            <a:off x="228769" y="3178852"/>
            <a:ext cx="1067700" cy="182700"/>
          </a:xfrm>
          <a:prstGeom prst="rect">
            <a:avLst/>
          </a:prstGeom>
          <a:noFill/>
          <a:ln>
            <a:noFill/>
          </a:ln>
        </p:spPr>
        <p:txBody>
          <a:bodyPr spcFirstLastPara="1" wrap="square" lIns="45750" tIns="22875" rIns="45750" bIns="22875" anchor="ctr" anchorCtr="0">
            <a:noAutofit/>
          </a:bodyPr>
          <a:lstStyle>
            <a:lvl1pPr lvl="0" algn="l">
              <a:spcBef>
                <a:spcPts val="0"/>
              </a:spcBef>
              <a:spcAft>
                <a:spcPts val="0"/>
              </a:spcAft>
              <a:buSzPts val="700"/>
              <a:buNone/>
              <a:defRPr sz="600"/>
            </a:lvl1pPr>
            <a:lvl2pPr lvl="1" algn="l">
              <a:spcBef>
                <a:spcPts val="0"/>
              </a:spcBef>
              <a:spcAft>
                <a:spcPts val="0"/>
              </a:spcAft>
              <a:buSzPts val="700"/>
              <a:buNone/>
              <a:defRPr sz="900"/>
            </a:lvl2pPr>
            <a:lvl3pPr lvl="2" algn="l">
              <a:spcBef>
                <a:spcPts val="0"/>
              </a:spcBef>
              <a:spcAft>
                <a:spcPts val="0"/>
              </a:spcAft>
              <a:buSzPts val="700"/>
              <a:buNone/>
              <a:defRPr sz="900"/>
            </a:lvl3pPr>
            <a:lvl4pPr lvl="3" algn="l">
              <a:spcBef>
                <a:spcPts val="0"/>
              </a:spcBef>
              <a:spcAft>
                <a:spcPts val="0"/>
              </a:spcAft>
              <a:buSzPts val="700"/>
              <a:buNone/>
              <a:defRPr sz="900"/>
            </a:lvl4pPr>
            <a:lvl5pPr lvl="4" algn="l">
              <a:spcBef>
                <a:spcPts val="0"/>
              </a:spcBef>
              <a:spcAft>
                <a:spcPts val="0"/>
              </a:spcAft>
              <a:buSzPts val="700"/>
              <a:buNone/>
              <a:defRPr sz="900"/>
            </a:lvl5pPr>
            <a:lvl6pPr lvl="5" algn="l">
              <a:spcBef>
                <a:spcPts val="0"/>
              </a:spcBef>
              <a:spcAft>
                <a:spcPts val="0"/>
              </a:spcAft>
              <a:buSzPts val="700"/>
              <a:buNone/>
              <a:defRPr sz="900"/>
            </a:lvl6pPr>
            <a:lvl7pPr lvl="6" algn="l">
              <a:spcBef>
                <a:spcPts val="0"/>
              </a:spcBef>
              <a:spcAft>
                <a:spcPts val="0"/>
              </a:spcAft>
              <a:buSzPts val="700"/>
              <a:buNone/>
              <a:defRPr sz="900"/>
            </a:lvl7pPr>
            <a:lvl8pPr lvl="7" algn="l">
              <a:spcBef>
                <a:spcPts val="0"/>
              </a:spcBef>
              <a:spcAft>
                <a:spcPts val="0"/>
              </a:spcAft>
              <a:buSzPts val="700"/>
              <a:buNone/>
              <a:defRPr sz="900"/>
            </a:lvl8pPr>
            <a:lvl9pPr lvl="8" algn="l">
              <a:spcBef>
                <a:spcPts val="0"/>
              </a:spcBef>
              <a:spcAft>
                <a:spcPts val="0"/>
              </a:spcAft>
              <a:buSzPts val="700"/>
              <a:buNone/>
              <a:defRPr sz="900"/>
            </a:lvl9pPr>
          </a:lstStyle>
          <a:p>
            <a:endParaRPr/>
          </a:p>
        </p:txBody>
      </p:sp>
      <p:sp>
        <p:nvSpPr>
          <p:cNvPr id="83" name="Google Shape;83;p18"/>
          <p:cNvSpPr txBox="1">
            <a:spLocks noGrp="1"/>
          </p:cNvSpPr>
          <p:nvPr>
            <p:ph type="ftr" idx="11"/>
          </p:nvPr>
        </p:nvSpPr>
        <p:spPr>
          <a:xfrm>
            <a:off x="1563258" y="3178852"/>
            <a:ext cx="1449000" cy="182700"/>
          </a:xfrm>
          <a:prstGeom prst="rect">
            <a:avLst/>
          </a:prstGeom>
          <a:noFill/>
          <a:ln>
            <a:noFill/>
          </a:ln>
        </p:spPr>
        <p:txBody>
          <a:bodyPr spcFirstLastPara="1" wrap="square" lIns="45750" tIns="22875" rIns="45750" bIns="22875" anchor="ctr" anchorCtr="0">
            <a:noAutofit/>
          </a:bodyPr>
          <a:lstStyle>
            <a:lvl1pPr lvl="0" algn="ctr">
              <a:spcBef>
                <a:spcPts val="0"/>
              </a:spcBef>
              <a:spcAft>
                <a:spcPts val="0"/>
              </a:spcAft>
              <a:buSzPts val="700"/>
              <a:buNone/>
              <a:defRPr sz="600"/>
            </a:lvl1pPr>
            <a:lvl2pPr lvl="1" algn="l">
              <a:spcBef>
                <a:spcPts val="0"/>
              </a:spcBef>
              <a:spcAft>
                <a:spcPts val="0"/>
              </a:spcAft>
              <a:buSzPts val="700"/>
              <a:buNone/>
              <a:defRPr sz="900"/>
            </a:lvl2pPr>
            <a:lvl3pPr lvl="2" algn="l">
              <a:spcBef>
                <a:spcPts val="0"/>
              </a:spcBef>
              <a:spcAft>
                <a:spcPts val="0"/>
              </a:spcAft>
              <a:buSzPts val="700"/>
              <a:buNone/>
              <a:defRPr sz="900"/>
            </a:lvl3pPr>
            <a:lvl4pPr lvl="3" algn="l">
              <a:spcBef>
                <a:spcPts val="0"/>
              </a:spcBef>
              <a:spcAft>
                <a:spcPts val="0"/>
              </a:spcAft>
              <a:buSzPts val="700"/>
              <a:buNone/>
              <a:defRPr sz="900"/>
            </a:lvl4pPr>
            <a:lvl5pPr lvl="4" algn="l">
              <a:spcBef>
                <a:spcPts val="0"/>
              </a:spcBef>
              <a:spcAft>
                <a:spcPts val="0"/>
              </a:spcAft>
              <a:buSzPts val="700"/>
              <a:buNone/>
              <a:defRPr sz="900"/>
            </a:lvl5pPr>
            <a:lvl6pPr lvl="5" algn="l">
              <a:spcBef>
                <a:spcPts val="0"/>
              </a:spcBef>
              <a:spcAft>
                <a:spcPts val="0"/>
              </a:spcAft>
              <a:buSzPts val="700"/>
              <a:buNone/>
              <a:defRPr sz="900"/>
            </a:lvl6pPr>
            <a:lvl7pPr lvl="6" algn="l">
              <a:spcBef>
                <a:spcPts val="0"/>
              </a:spcBef>
              <a:spcAft>
                <a:spcPts val="0"/>
              </a:spcAft>
              <a:buSzPts val="700"/>
              <a:buNone/>
              <a:defRPr sz="900"/>
            </a:lvl7pPr>
            <a:lvl8pPr lvl="7" algn="l">
              <a:spcBef>
                <a:spcPts val="0"/>
              </a:spcBef>
              <a:spcAft>
                <a:spcPts val="0"/>
              </a:spcAft>
              <a:buSzPts val="700"/>
              <a:buNone/>
              <a:defRPr sz="900"/>
            </a:lvl8pPr>
            <a:lvl9pPr lvl="8" algn="l">
              <a:spcBef>
                <a:spcPts val="0"/>
              </a:spcBef>
              <a:spcAft>
                <a:spcPts val="0"/>
              </a:spcAft>
              <a:buSzPts val="700"/>
              <a:buNone/>
              <a:defRPr sz="900"/>
            </a:lvl9pPr>
          </a:lstStyle>
          <a:p>
            <a:endParaRPr/>
          </a:p>
        </p:txBody>
      </p:sp>
      <p:sp>
        <p:nvSpPr>
          <p:cNvPr id="84" name="Google Shape;84;p18"/>
          <p:cNvSpPr txBox="1">
            <a:spLocks noGrp="1"/>
          </p:cNvSpPr>
          <p:nvPr>
            <p:ph type="sldNum" idx="12"/>
          </p:nvPr>
        </p:nvSpPr>
        <p:spPr>
          <a:xfrm>
            <a:off x="3279028" y="3178852"/>
            <a:ext cx="1067700" cy="182700"/>
          </a:xfrm>
          <a:prstGeom prst="rect">
            <a:avLst/>
          </a:prstGeom>
          <a:noFill/>
          <a:ln>
            <a:noFill/>
          </a:ln>
        </p:spPr>
        <p:txBody>
          <a:bodyPr spcFirstLastPara="1" wrap="square" lIns="45750" tIns="22875" rIns="45750" bIns="22875" anchor="ctr" anchorCtr="0">
            <a:noAutofit/>
          </a:bodyPr>
          <a:lstStyle>
            <a:lvl1pPr marL="0" lvl="0" indent="0" algn="r">
              <a:spcBef>
                <a:spcPts val="0"/>
              </a:spcBef>
              <a:buNone/>
              <a:defRPr sz="600"/>
            </a:lvl1pPr>
            <a:lvl2pPr marL="0" lvl="1" indent="0" algn="r">
              <a:spcBef>
                <a:spcPts val="0"/>
              </a:spcBef>
              <a:buNone/>
              <a:defRPr sz="600"/>
            </a:lvl2pPr>
            <a:lvl3pPr marL="0" lvl="2" indent="0" algn="r">
              <a:spcBef>
                <a:spcPts val="0"/>
              </a:spcBef>
              <a:buNone/>
              <a:defRPr sz="600"/>
            </a:lvl3pPr>
            <a:lvl4pPr marL="0" lvl="3" indent="0" algn="r">
              <a:spcBef>
                <a:spcPts val="0"/>
              </a:spcBef>
              <a:buNone/>
              <a:defRPr sz="600"/>
            </a:lvl4pPr>
            <a:lvl5pPr marL="0" lvl="4" indent="0" algn="r">
              <a:spcBef>
                <a:spcPts val="0"/>
              </a:spcBef>
              <a:buNone/>
              <a:defRPr sz="600"/>
            </a:lvl5pPr>
            <a:lvl6pPr marL="0" lvl="5" indent="0" algn="r">
              <a:spcBef>
                <a:spcPts val="0"/>
              </a:spcBef>
              <a:buNone/>
              <a:defRPr sz="600"/>
            </a:lvl6pPr>
            <a:lvl7pPr marL="0" lvl="6" indent="0" algn="r">
              <a:spcBef>
                <a:spcPts val="0"/>
              </a:spcBef>
              <a:buNone/>
              <a:defRPr sz="600"/>
            </a:lvl7pPr>
            <a:lvl8pPr marL="0" lvl="7" indent="0" algn="r">
              <a:spcBef>
                <a:spcPts val="0"/>
              </a:spcBef>
              <a:buNone/>
              <a:defRPr sz="600"/>
            </a:lvl8pPr>
            <a:lvl9pPr marL="0" lvl="8" indent="0" algn="r">
              <a:spcBef>
                <a:spcPts val="0"/>
              </a:spcBef>
              <a:buNone/>
              <a:defRPr sz="600"/>
            </a:lvl9pPr>
          </a:lstStyle>
          <a:p>
            <a:pPr marL="0" lvl="0" indent="0" algn="r" rtl="0">
              <a:spcBef>
                <a:spcPts val="0"/>
              </a:spcBef>
              <a:spcAft>
                <a:spcPts val="0"/>
              </a:spcAft>
              <a:buNone/>
            </a:pPr>
            <a:fld id="{00000000-1234-1234-1234-123412341234}" type="slidenum">
              <a:rPr lang="en-GB"/>
              <a:t>‹#›</a:t>
            </a:fld>
            <a:endParaRPr lang="en-GB"/>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85"/>
        <p:cNvGrpSpPr/>
        <p:nvPr/>
      </p:nvGrpSpPr>
      <p:grpSpPr>
        <a:xfrm>
          <a:off x="0" y="0"/>
          <a:ext cx="0" cy="0"/>
          <a:chOff x="0" y="0"/>
          <a:chExt cx="0" cy="0"/>
        </a:xfrm>
      </p:grpSpPr>
      <p:sp>
        <p:nvSpPr>
          <p:cNvPr id="86" name="Google Shape;86;p19"/>
          <p:cNvSpPr txBox="1">
            <a:spLocks noGrp="1"/>
          </p:cNvSpPr>
          <p:nvPr>
            <p:ph type="title"/>
          </p:nvPr>
        </p:nvSpPr>
        <p:spPr>
          <a:xfrm>
            <a:off x="228769" y="137348"/>
            <a:ext cx="4117800" cy="571800"/>
          </a:xfrm>
          <a:prstGeom prst="rect">
            <a:avLst/>
          </a:prstGeom>
          <a:noFill/>
          <a:ln>
            <a:noFill/>
          </a:ln>
        </p:spPr>
        <p:txBody>
          <a:bodyPr spcFirstLastPara="1" wrap="square" lIns="45750" tIns="22875" rIns="45750" bIns="22875" anchor="ctr" anchorCtr="0">
            <a:normAutofit/>
          </a:bodyPr>
          <a:lstStyle>
            <a:lvl1pPr lvl="0" algn="ctr">
              <a:spcBef>
                <a:spcPts val="0"/>
              </a:spcBef>
              <a:spcAft>
                <a:spcPts val="0"/>
              </a:spcAft>
              <a:buClr>
                <a:schemeClr val="dk1"/>
              </a:buClr>
              <a:buSzPts val="2201"/>
              <a:buFont typeface="Calibri" panose="020F0502020204030204"/>
              <a:buNone/>
              <a:defRPr sz="2200"/>
            </a:lvl1pPr>
            <a:lvl2pPr lvl="1">
              <a:spcBef>
                <a:spcPts val="0"/>
              </a:spcBef>
              <a:spcAft>
                <a:spcPts val="0"/>
              </a:spcAft>
              <a:buSzPts val="700"/>
              <a:buNone/>
              <a:defRPr sz="900"/>
            </a:lvl2pPr>
            <a:lvl3pPr lvl="2">
              <a:spcBef>
                <a:spcPts val="0"/>
              </a:spcBef>
              <a:spcAft>
                <a:spcPts val="0"/>
              </a:spcAft>
              <a:buSzPts val="700"/>
              <a:buNone/>
              <a:defRPr sz="900"/>
            </a:lvl3pPr>
            <a:lvl4pPr lvl="3">
              <a:spcBef>
                <a:spcPts val="0"/>
              </a:spcBef>
              <a:spcAft>
                <a:spcPts val="0"/>
              </a:spcAft>
              <a:buSzPts val="700"/>
              <a:buNone/>
              <a:defRPr sz="900"/>
            </a:lvl4pPr>
            <a:lvl5pPr lvl="4">
              <a:spcBef>
                <a:spcPts val="0"/>
              </a:spcBef>
              <a:spcAft>
                <a:spcPts val="0"/>
              </a:spcAft>
              <a:buSzPts val="700"/>
              <a:buNone/>
              <a:defRPr sz="900"/>
            </a:lvl5pPr>
            <a:lvl6pPr lvl="5">
              <a:spcBef>
                <a:spcPts val="0"/>
              </a:spcBef>
              <a:spcAft>
                <a:spcPts val="0"/>
              </a:spcAft>
              <a:buSzPts val="700"/>
              <a:buNone/>
              <a:defRPr sz="900"/>
            </a:lvl6pPr>
            <a:lvl7pPr lvl="6">
              <a:spcBef>
                <a:spcPts val="0"/>
              </a:spcBef>
              <a:spcAft>
                <a:spcPts val="0"/>
              </a:spcAft>
              <a:buSzPts val="700"/>
              <a:buNone/>
              <a:defRPr sz="900"/>
            </a:lvl7pPr>
            <a:lvl8pPr lvl="7">
              <a:spcBef>
                <a:spcPts val="0"/>
              </a:spcBef>
              <a:spcAft>
                <a:spcPts val="0"/>
              </a:spcAft>
              <a:buSzPts val="700"/>
              <a:buNone/>
              <a:defRPr sz="900"/>
            </a:lvl8pPr>
            <a:lvl9pPr lvl="8">
              <a:spcBef>
                <a:spcPts val="0"/>
              </a:spcBef>
              <a:spcAft>
                <a:spcPts val="0"/>
              </a:spcAft>
              <a:buSzPts val="700"/>
              <a:buNone/>
              <a:defRPr sz="900"/>
            </a:lvl9pPr>
          </a:lstStyle>
          <a:p>
            <a:endParaRPr/>
          </a:p>
        </p:txBody>
      </p:sp>
      <p:sp>
        <p:nvSpPr>
          <p:cNvPr id="87" name="Google Shape;87;p19"/>
          <p:cNvSpPr txBox="1">
            <a:spLocks noGrp="1"/>
          </p:cNvSpPr>
          <p:nvPr>
            <p:ph type="body" idx="1"/>
          </p:nvPr>
        </p:nvSpPr>
        <p:spPr>
          <a:xfrm>
            <a:off x="228769" y="767720"/>
            <a:ext cx="2021700" cy="319800"/>
          </a:xfrm>
          <a:prstGeom prst="rect">
            <a:avLst/>
          </a:prstGeom>
          <a:noFill/>
          <a:ln>
            <a:noFill/>
          </a:ln>
        </p:spPr>
        <p:txBody>
          <a:bodyPr spcFirstLastPara="1" wrap="square" lIns="45750" tIns="22875" rIns="45750" bIns="22875" anchor="b" anchorCtr="0">
            <a:normAutofit/>
          </a:bodyPr>
          <a:lstStyle>
            <a:lvl1pPr marL="457200" lvl="0" indent="-228600" algn="l">
              <a:spcBef>
                <a:spcPts val="240"/>
              </a:spcBef>
              <a:spcAft>
                <a:spcPts val="0"/>
              </a:spcAft>
              <a:buClr>
                <a:schemeClr val="dk1"/>
              </a:buClr>
              <a:buSzPts val="1201"/>
              <a:buNone/>
              <a:defRPr sz="1200" b="1"/>
            </a:lvl1pPr>
            <a:lvl2pPr marL="914400" lvl="1" indent="-228600" algn="l">
              <a:spcBef>
                <a:spcPts val="200"/>
              </a:spcBef>
              <a:spcAft>
                <a:spcPts val="0"/>
              </a:spcAft>
              <a:buClr>
                <a:schemeClr val="dk1"/>
              </a:buClr>
              <a:buSzPts val="1001"/>
              <a:buNone/>
              <a:defRPr sz="1000" b="1"/>
            </a:lvl2pPr>
            <a:lvl3pPr marL="1371600" lvl="2" indent="-228600" algn="l">
              <a:spcBef>
                <a:spcPts val="180"/>
              </a:spcBef>
              <a:spcAft>
                <a:spcPts val="0"/>
              </a:spcAft>
              <a:buClr>
                <a:schemeClr val="dk1"/>
              </a:buClr>
              <a:buSzPts val="901"/>
              <a:buNone/>
              <a:defRPr sz="900" b="1"/>
            </a:lvl3pPr>
            <a:lvl4pPr marL="1828800" lvl="3" indent="-228600" algn="l">
              <a:spcBef>
                <a:spcPts val="160"/>
              </a:spcBef>
              <a:spcAft>
                <a:spcPts val="0"/>
              </a:spcAft>
              <a:buClr>
                <a:schemeClr val="dk1"/>
              </a:buClr>
              <a:buSzPts val="800"/>
              <a:buNone/>
              <a:defRPr sz="800" b="1"/>
            </a:lvl4pPr>
            <a:lvl5pPr marL="2286000" lvl="4" indent="-228600" algn="l">
              <a:spcBef>
                <a:spcPts val="160"/>
              </a:spcBef>
              <a:spcAft>
                <a:spcPts val="0"/>
              </a:spcAft>
              <a:buClr>
                <a:schemeClr val="dk1"/>
              </a:buClr>
              <a:buSzPts val="800"/>
              <a:buNone/>
              <a:defRPr sz="800" b="1"/>
            </a:lvl5pPr>
            <a:lvl6pPr marL="2743200" lvl="5" indent="-228600" algn="l">
              <a:spcBef>
                <a:spcPts val="160"/>
              </a:spcBef>
              <a:spcAft>
                <a:spcPts val="0"/>
              </a:spcAft>
              <a:buClr>
                <a:schemeClr val="dk1"/>
              </a:buClr>
              <a:buSzPts val="800"/>
              <a:buNone/>
              <a:defRPr sz="800" b="1"/>
            </a:lvl6pPr>
            <a:lvl7pPr marL="3200400" lvl="6" indent="-228600" algn="l">
              <a:spcBef>
                <a:spcPts val="160"/>
              </a:spcBef>
              <a:spcAft>
                <a:spcPts val="0"/>
              </a:spcAft>
              <a:buClr>
                <a:schemeClr val="dk1"/>
              </a:buClr>
              <a:buSzPts val="800"/>
              <a:buNone/>
              <a:defRPr sz="800" b="1"/>
            </a:lvl7pPr>
            <a:lvl8pPr marL="3657600" lvl="7" indent="-228600" algn="l">
              <a:spcBef>
                <a:spcPts val="160"/>
              </a:spcBef>
              <a:spcAft>
                <a:spcPts val="0"/>
              </a:spcAft>
              <a:buClr>
                <a:schemeClr val="dk1"/>
              </a:buClr>
              <a:buSzPts val="800"/>
              <a:buNone/>
              <a:defRPr sz="800" b="1"/>
            </a:lvl8pPr>
            <a:lvl9pPr marL="4114800" lvl="8" indent="-228600" algn="l">
              <a:spcBef>
                <a:spcPts val="160"/>
              </a:spcBef>
              <a:spcAft>
                <a:spcPts val="0"/>
              </a:spcAft>
              <a:buClr>
                <a:schemeClr val="dk1"/>
              </a:buClr>
              <a:buSzPts val="800"/>
              <a:buNone/>
              <a:defRPr sz="800" b="1"/>
            </a:lvl9pPr>
          </a:lstStyle>
          <a:p>
            <a:endParaRPr/>
          </a:p>
        </p:txBody>
      </p:sp>
      <p:sp>
        <p:nvSpPr>
          <p:cNvPr id="88" name="Google Shape;88;p19"/>
          <p:cNvSpPr txBox="1">
            <a:spLocks noGrp="1"/>
          </p:cNvSpPr>
          <p:nvPr>
            <p:ph type="body" idx="2"/>
          </p:nvPr>
        </p:nvSpPr>
        <p:spPr>
          <a:xfrm>
            <a:off x="228769" y="1087669"/>
            <a:ext cx="2021700" cy="1976400"/>
          </a:xfrm>
          <a:prstGeom prst="rect">
            <a:avLst/>
          </a:prstGeom>
          <a:noFill/>
          <a:ln>
            <a:noFill/>
          </a:ln>
        </p:spPr>
        <p:txBody>
          <a:bodyPr spcFirstLastPara="1" wrap="square" lIns="45750" tIns="22875" rIns="45750" bIns="22875" anchor="t" anchorCtr="0">
            <a:normAutofit/>
          </a:bodyPr>
          <a:lstStyle>
            <a:lvl1pPr marL="457200" lvl="0" indent="-304800" algn="l">
              <a:spcBef>
                <a:spcPts val="240"/>
              </a:spcBef>
              <a:spcAft>
                <a:spcPts val="0"/>
              </a:spcAft>
              <a:buClr>
                <a:schemeClr val="dk1"/>
              </a:buClr>
              <a:buSzPts val="1201"/>
              <a:buChar char="•"/>
              <a:defRPr sz="1200"/>
            </a:lvl1pPr>
            <a:lvl2pPr marL="914400" lvl="1" indent="-292100" algn="l">
              <a:spcBef>
                <a:spcPts val="200"/>
              </a:spcBef>
              <a:spcAft>
                <a:spcPts val="0"/>
              </a:spcAft>
              <a:buClr>
                <a:schemeClr val="dk1"/>
              </a:buClr>
              <a:buSzPts val="1001"/>
              <a:buChar char="–"/>
              <a:defRPr sz="1000"/>
            </a:lvl2pPr>
            <a:lvl3pPr marL="1371600" lvl="2" indent="-285750" algn="l">
              <a:spcBef>
                <a:spcPts val="180"/>
              </a:spcBef>
              <a:spcAft>
                <a:spcPts val="0"/>
              </a:spcAft>
              <a:buClr>
                <a:schemeClr val="dk1"/>
              </a:buClr>
              <a:buSzPts val="901"/>
              <a:buChar char="•"/>
              <a:defRPr sz="900"/>
            </a:lvl3pPr>
            <a:lvl4pPr marL="1828800" lvl="3" indent="-279400" algn="l">
              <a:spcBef>
                <a:spcPts val="160"/>
              </a:spcBef>
              <a:spcAft>
                <a:spcPts val="0"/>
              </a:spcAft>
              <a:buClr>
                <a:schemeClr val="dk1"/>
              </a:buClr>
              <a:buSzPts val="800"/>
              <a:buChar char="–"/>
              <a:defRPr sz="800"/>
            </a:lvl4pPr>
            <a:lvl5pPr marL="2286000" lvl="4" indent="-279400" algn="l">
              <a:spcBef>
                <a:spcPts val="160"/>
              </a:spcBef>
              <a:spcAft>
                <a:spcPts val="0"/>
              </a:spcAft>
              <a:buClr>
                <a:schemeClr val="dk1"/>
              </a:buClr>
              <a:buSzPts val="800"/>
              <a:buChar char="»"/>
              <a:defRPr sz="800"/>
            </a:lvl5pPr>
            <a:lvl6pPr marL="2743200" lvl="5" indent="-279400" algn="l">
              <a:spcBef>
                <a:spcPts val="160"/>
              </a:spcBef>
              <a:spcAft>
                <a:spcPts val="0"/>
              </a:spcAft>
              <a:buClr>
                <a:schemeClr val="dk1"/>
              </a:buClr>
              <a:buSzPts val="800"/>
              <a:buChar char="•"/>
              <a:defRPr sz="800"/>
            </a:lvl6pPr>
            <a:lvl7pPr marL="3200400" lvl="6" indent="-279400" algn="l">
              <a:spcBef>
                <a:spcPts val="160"/>
              </a:spcBef>
              <a:spcAft>
                <a:spcPts val="0"/>
              </a:spcAft>
              <a:buClr>
                <a:schemeClr val="dk1"/>
              </a:buClr>
              <a:buSzPts val="800"/>
              <a:buChar char="•"/>
              <a:defRPr sz="800"/>
            </a:lvl7pPr>
            <a:lvl8pPr marL="3657600" lvl="7" indent="-279400" algn="l">
              <a:spcBef>
                <a:spcPts val="160"/>
              </a:spcBef>
              <a:spcAft>
                <a:spcPts val="0"/>
              </a:spcAft>
              <a:buClr>
                <a:schemeClr val="dk1"/>
              </a:buClr>
              <a:buSzPts val="800"/>
              <a:buChar char="•"/>
              <a:defRPr sz="800"/>
            </a:lvl8pPr>
            <a:lvl9pPr marL="4114800" lvl="8" indent="-279400" algn="l">
              <a:spcBef>
                <a:spcPts val="160"/>
              </a:spcBef>
              <a:spcAft>
                <a:spcPts val="0"/>
              </a:spcAft>
              <a:buClr>
                <a:schemeClr val="dk1"/>
              </a:buClr>
              <a:buSzPts val="800"/>
              <a:buChar char="•"/>
              <a:defRPr sz="800"/>
            </a:lvl9pPr>
          </a:lstStyle>
          <a:p>
            <a:endParaRPr/>
          </a:p>
        </p:txBody>
      </p:sp>
      <p:sp>
        <p:nvSpPr>
          <p:cNvPr id="89" name="Google Shape;89;p19"/>
          <p:cNvSpPr txBox="1">
            <a:spLocks noGrp="1"/>
          </p:cNvSpPr>
          <p:nvPr>
            <p:ph type="body" idx="3"/>
          </p:nvPr>
        </p:nvSpPr>
        <p:spPr>
          <a:xfrm>
            <a:off x="2324234" y="767720"/>
            <a:ext cx="2022300" cy="319800"/>
          </a:xfrm>
          <a:prstGeom prst="rect">
            <a:avLst/>
          </a:prstGeom>
          <a:noFill/>
          <a:ln>
            <a:noFill/>
          </a:ln>
        </p:spPr>
        <p:txBody>
          <a:bodyPr spcFirstLastPara="1" wrap="square" lIns="45750" tIns="22875" rIns="45750" bIns="22875" anchor="b" anchorCtr="0">
            <a:normAutofit/>
          </a:bodyPr>
          <a:lstStyle>
            <a:lvl1pPr marL="457200" lvl="0" indent="-228600" algn="l">
              <a:spcBef>
                <a:spcPts val="240"/>
              </a:spcBef>
              <a:spcAft>
                <a:spcPts val="0"/>
              </a:spcAft>
              <a:buClr>
                <a:schemeClr val="dk1"/>
              </a:buClr>
              <a:buSzPts val="1201"/>
              <a:buNone/>
              <a:defRPr sz="1200" b="1"/>
            </a:lvl1pPr>
            <a:lvl2pPr marL="914400" lvl="1" indent="-228600" algn="l">
              <a:spcBef>
                <a:spcPts val="200"/>
              </a:spcBef>
              <a:spcAft>
                <a:spcPts val="0"/>
              </a:spcAft>
              <a:buClr>
                <a:schemeClr val="dk1"/>
              </a:buClr>
              <a:buSzPts val="1001"/>
              <a:buNone/>
              <a:defRPr sz="1000" b="1"/>
            </a:lvl2pPr>
            <a:lvl3pPr marL="1371600" lvl="2" indent="-228600" algn="l">
              <a:spcBef>
                <a:spcPts val="180"/>
              </a:spcBef>
              <a:spcAft>
                <a:spcPts val="0"/>
              </a:spcAft>
              <a:buClr>
                <a:schemeClr val="dk1"/>
              </a:buClr>
              <a:buSzPts val="901"/>
              <a:buNone/>
              <a:defRPr sz="900" b="1"/>
            </a:lvl3pPr>
            <a:lvl4pPr marL="1828800" lvl="3" indent="-228600" algn="l">
              <a:spcBef>
                <a:spcPts val="160"/>
              </a:spcBef>
              <a:spcAft>
                <a:spcPts val="0"/>
              </a:spcAft>
              <a:buClr>
                <a:schemeClr val="dk1"/>
              </a:buClr>
              <a:buSzPts val="800"/>
              <a:buNone/>
              <a:defRPr sz="800" b="1"/>
            </a:lvl4pPr>
            <a:lvl5pPr marL="2286000" lvl="4" indent="-228600" algn="l">
              <a:spcBef>
                <a:spcPts val="160"/>
              </a:spcBef>
              <a:spcAft>
                <a:spcPts val="0"/>
              </a:spcAft>
              <a:buClr>
                <a:schemeClr val="dk1"/>
              </a:buClr>
              <a:buSzPts val="800"/>
              <a:buNone/>
              <a:defRPr sz="800" b="1"/>
            </a:lvl5pPr>
            <a:lvl6pPr marL="2743200" lvl="5" indent="-228600" algn="l">
              <a:spcBef>
                <a:spcPts val="160"/>
              </a:spcBef>
              <a:spcAft>
                <a:spcPts val="0"/>
              </a:spcAft>
              <a:buClr>
                <a:schemeClr val="dk1"/>
              </a:buClr>
              <a:buSzPts val="800"/>
              <a:buNone/>
              <a:defRPr sz="800" b="1"/>
            </a:lvl6pPr>
            <a:lvl7pPr marL="3200400" lvl="6" indent="-228600" algn="l">
              <a:spcBef>
                <a:spcPts val="160"/>
              </a:spcBef>
              <a:spcAft>
                <a:spcPts val="0"/>
              </a:spcAft>
              <a:buClr>
                <a:schemeClr val="dk1"/>
              </a:buClr>
              <a:buSzPts val="800"/>
              <a:buNone/>
              <a:defRPr sz="800" b="1"/>
            </a:lvl7pPr>
            <a:lvl8pPr marL="3657600" lvl="7" indent="-228600" algn="l">
              <a:spcBef>
                <a:spcPts val="160"/>
              </a:spcBef>
              <a:spcAft>
                <a:spcPts val="0"/>
              </a:spcAft>
              <a:buClr>
                <a:schemeClr val="dk1"/>
              </a:buClr>
              <a:buSzPts val="800"/>
              <a:buNone/>
              <a:defRPr sz="800" b="1"/>
            </a:lvl8pPr>
            <a:lvl9pPr marL="4114800" lvl="8" indent="-228600" algn="l">
              <a:spcBef>
                <a:spcPts val="160"/>
              </a:spcBef>
              <a:spcAft>
                <a:spcPts val="0"/>
              </a:spcAft>
              <a:buClr>
                <a:schemeClr val="dk1"/>
              </a:buClr>
              <a:buSzPts val="800"/>
              <a:buNone/>
              <a:defRPr sz="800" b="1"/>
            </a:lvl9pPr>
          </a:lstStyle>
          <a:p>
            <a:endParaRPr/>
          </a:p>
        </p:txBody>
      </p:sp>
      <p:sp>
        <p:nvSpPr>
          <p:cNvPr id="90" name="Google Shape;90;p19"/>
          <p:cNvSpPr txBox="1">
            <a:spLocks noGrp="1"/>
          </p:cNvSpPr>
          <p:nvPr>
            <p:ph type="body" idx="4"/>
          </p:nvPr>
        </p:nvSpPr>
        <p:spPr>
          <a:xfrm>
            <a:off x="2324234" y="1087669"/>
            <a:ext cx="2022300" cy="1976400"/>
          </a:xfrm>
          <a:prstGeom prst="rect">
            <a:avLst/>
          </a:prstGeom>
          <a:noFill/>
          <a:ln>
            <a:noFill/>
          </a:ln>
        </p:spPr>
        <p:txBody>
          <a:bodyPr spcFirstLastPara="1" wrap="square" lIns="45750" tIns="22875" rIns="45750" bIns="22875" anchor="t" anchorCtr="0">
            <a:normAutofit/>
          </a:bodyPr>
          <a:lstStyle>
            <a:lvl1pPr marL="457200" lvl="0" indent="-304800" algn="l">
              <a:spcBef>
                <a:spcPts val="240"/>
              </a:spcBef>
              <a:spcAft>
                <a:spcPts val="0"/>
              </a:spcAft>
              <a:buClr>
                <a:schemeClr val="dk1"/>
              </a:buClr>
              <a:buSzPts val="1201"/>
              <a:buChar char="•"/>
              <a:defRPr sz="1200"/>
            </a:lvl1pPr>
            <a:lvl2pPr marL="914400" lvl="1" indent="-292100" algn="l">
              <a:spcBef>
                <a:spcPts val="200"/>
              </a:spcBef>
              <a:spcAft>
                <a:spcPts val="0"/>
              </a:spcAft>
              <a:buClr>
                <a:schemeClr val="dk1"/>
              </a:buClr>
              <a:buSzPts val="1001"/>
              <a:buChar char="–"/>
              <a:defRPr sz="1000"/>
            </a:lvl2pPr>
            <a:lvl3pPr marL="1371600" lvl="2" indent="-285750" algn="l">
              <a:spcBef>
                <a:spcPts val="180"/>
              </a:spcBef>
              <a:spcAft>
                <a:spcPts val="0"/>
              </a:spcAft>
              <a:buClr>
                <a:schemeClr val="dk1"/>
              </a:buClr>
              <a:buSzPts val="901"/>
              <a:buChar char="•"/>
              <a:defRPr sz="900"/>
            </a:lvl3pPr>
            <a:lvl4pPr marL="1828800" lvl="3" indent="-279400" algn="l">
              <a:spcBef>
                <a:spcPts val="160"/>
              </a:spcBef>
              <a:spcAft>
                <a:spcPts val="0"/>
              </a:spcAft>
              <a:buClr>
                <a:schemeClr val="dk1"/>
              </a:buClr>
              <a:buSzPts val="800"/>
              <a:buChar char="–"/>
              <a:defRPr sz="800"/>
            </a:lvl4pPr>
            <a:lvl5pPr marL="2286000" lvl="4" indent="-279400" algn="l">
              <a:spcBef>
                <a:spcPts val="160"/>
              </a:spcBef>
              <a:spcAft>
                <a:spcPts val="0"/>
              </a:spcAft>
              <a:buClr>
                <a:schemeClr val="dk1"/>
              </a:buClr>
              <a:buSzPts val="800"/>
              <a:buChar char="»"/>
              <a:defRPr sz="800"/>
            </a:lvl5pPr>
            <a:lvl6pPr marL="2743200" lvl="5" indent="-279400" algn="l">
              <a:spcBef>
                <a:spcPts val="160"/>
              </a:spcBef>
              <a:spcAft>
                <a:spcPts val="0"/>
              </a:spcAft>
              <a:buClr>
                <a:schemeClr val="dk1"/>
              </a:buClr>
              <a:buSzPts val="800"/>
              <a:buChar char="•"/>
              <a:defRPr sz="800"/>
            </a:lvl6pPr>
            <a:lvl7pPr marL="3200400" lvl="6" indent="-279400" algn="l">
              <a:spcBef>
                <a:spcPts val="160"/>
              </a:spcBef>
              <a:spcAft>
                <a:spcPts val="0"/>
              </a:spcAft>
              <a:buClr>
                <a:schemeClr val="dk1"/>
              </a:buClr>
              <a:buSzPts val="800"/>
              <a:buChar char="•"/>
              <a:defRPr sz="800"/>
            </a:lvl7pPr>
            <a:lvl8pPr marL="3657600" lvl="7" indent="-279400" algn="l">
              <a:spcBef>
                <a:spcPts val="160"/>
              </a:spcBef>
              <a:spcAft>
                <a:spcPts val="0"/>
              </a:spcAft>
              <a:buClr>
                <a:schemeClr val="dk1"/>
              </a:buClr>
              <a:buSzPts val="800"/>
              <a:buChar char="•"/>
              <a:defRPr sz="800"/>
            </a:lvl8pPr>
            <a:lvl9pPr marL="4114800" lvl="8" indent="-279400" algn="l">
              <a:spcBef>
                <a:spcPts val="160"/>
              </a:spcBef>
              <a:spcAft>
                <a:spcPts val="0"/>
              </a:spcAft>
              <a:buClr>
                <a:schemeClr val="dk1"/>
              </a:buClr>
              <a:buSzPts val="800"/>
              <a:buChar char="•"/>
              <a:defRPr sz="800"/>
            </a:lvl9pPr>
          </a:lstStyle>
          <a:p>
            <a:endParaRPr/>
          </a:p>
        </p:txBody>
      </p:sp>
      <p:sp>
        <p:nvSpPr>
          <p:cNvPr id="91" name="Google Shape;91;p19"/>
          <p:cNvSpPr txBox="1">
            <a:spLocks noGrp="1"/>
          </p:cNvSpPr>
          <p:nvPr>
            <p:ph type="dt" idx="10"/>
          </p:nvPr>
        </p:nvSpPr>
        <p:spPr>
          <a:xfrm>
            <a:off x="228769" y="3178852"/>
            <a:ext cx="1067700" cy="182700"/>
          </a:xfrm>
          <a:prstGeom prst="rect">
            <a:avLst/>
          </a:prstGeom>
          <a:noFill/>
          <a:ln>
            <a:noFill/>
          </a:ln>
        </p:spPr>
        <p:txBody>
          <a:bodyPr spcFirstLastPara="1" wrap="square" lIns="45750" tIns="22875" rIns="45750" bIns="22875" anchor="ctr" anchorCtr="0">
            <a:noAutofit/>
          </a:bodyPr>
          <a:lstStyle>
            <a:lvl1pPr lvl="0" algn="l">
              <a:spcBef>
                <a:spcPts val="0"/>
              </a:spcBef>
              <a:spcAft>
                <a:spcPts val="0"/>
              </a:spcAft>
              <a:buSzPts val="700"/>
              <a:buNone/>
              <a:defRPr sz="600"/>
            </a:lvl1pPr>
            <a:lvl2pPr lvl="1" algn="l">
              <a:spcBef>
                <a:spcPts val="0"/>
              </a:spcBef>
              <a:spcAft>
                <a:spcPts val="0"/>
              </a:spcAft>
              <a:buSzPts val="700"/>
              <a:buNone/>
              <a:defRPr sz="900"/>
            </a:lvl2pPr>
            <a:lvl3pPr lvl="2" algn="l">
              <a:spcBef>
                <a:spcPts val="0"/>
              </a:spcBef>
              <a:spcAft>
                <a:spcPts val="0"/>
              </a:spcAft>
              <a:buSzPts val="700"/>
              <a:buNone/>
              <a:defRPr sz="900"/>
            </a:lvl3pPr>
            <a:lvl4pPr lvl="3" algn="l">
              <a:spcBef>
                <a:spcPts val="0"/>
              </a:spcBef>
              <a:spcAft>
                <a:spcPts val="0"/>
              </a:spcAft>
              <a:buSzPts val="700"/>
              <a:buNone/>
              <a:defRPr sz="900"/>
            </a:lvl4pPr>
            <a:lvl5pPr lvl="4" algn="l">
              <a:spcBef>
                <a:spcPts val="0"/>
              </a:spcBef>
              <a:spcAft>
                <a:spcPts val="0"/>
              </a:spcAft>
              <a:buSzPts val="700"/>
              <a:buNone/>
              <a:defRPr sz="900"/>
            </a:lvl5pPr>
            <a:lvl6pPr lvl="5" algn="l">
              <a:spcBef>
                <a:spcPts val="0"/>
              </a:spcBef>
              <a:spcAft>
                <a:spcPts val="0"/>
              </a:spcAft>
              <a:buSzPts val="700"/>
              <a:buNone/>
              <a:defRPr sz="900"/>
            </a:lvl6pPr>
            <a:lvl7pPr lvl="6" algn="l">
              <a:spcBef>
                <a:spcPts val="0"/>
              </a:spcBef>
              <a:spcAft>
                <a:spcPts val="0"/>
              </a:spcAft>
              <a:buSzPts val="700"/>
              <a:buNone/>
              <a:defRPr sz="900"/>
            </a:lvl7pPr>
            <a:lvl8pPr lvl="7" algn="l">
              <a:spcBef>
                <a:spcPts val="0"/>
              </a:spcBef>
              <a:spcAft>
                <a:spcPts val="0"/>
              </a:spcAft>
              <a:buSzPts val="700"/>
              <a:buNone/>
              <a:defRPr sz="900"/>
            </a:lvl8pPr>
            <a:lvl9pPr lvl="8" algn="l">
              <a:spcBef>
                <a:spcPts val="0"/>
              </a:spcBef>
              <a:spcAft>
                <a:spcPts val="0"/>
              </a:spcAft>
              <a:buSzPts val="700"/>
              <a:buNone/>
              <a:defRPr sz="900"/>
            </a:lvl9pPr>
          </a:lstStyle>
          <a:p>
            <a:endParaRPr/>
          </a:p>
        </p:txBody>
      </p:sp>
      <p:sp>
        <p:nvSpPr>
          <p:cNvPr id="92" name="Google Shape;92;p19"/>
          <p:cNvSpPr txBox="1">
            <a:spLocks noGrp="1"/>
          </p:cNvSpPr>
          <p:nvPr>
            <p:ph type="ftr" idx="11"/>
          </p:nvPr>
        </p:nvSpPr>
        <p:spPr>
          <a:xfrm>
            <a:off x="1563258" y="3178852"/>
            <a:ext cx="1449000" cy="182700"/>
          </a:xfrm>
          <a:prstGeom prst="rect">
            <a:avLst/>
          </a:prstGeom>
          <a:noFill/>
          <a:ln>
            <a:noFill/>
          </a:ln>
        </p:spPr>
        <p:txBody>
          <a:bodyPr spcFirstLastPara="1" wrap="square" lIns="45750" tIns="22875" rIns="45750" bIns="22875" anchor="ctr" anchorCtr="0">
            <a:noAutofit/>
          </a:bodyPr>
          <a:lstStyle>
            <a:lvl1pPr lvl="0" algn="ctr">
              <a:spcBef>
                <a:spcPts val="0"/>
              </a:spcBef>
              <a:spcAft>
                <a:spcPts val="0"/>
              </a:spcAft>
              <a:buSzPts val="700"/>
              <a:buNone/>
              <a:defRPr sz="600"/>
            </a:lvl1pPr>
            <a:lvl2pPr lvl="1" algn="l">
              <a:spcBef>
                <a:spcPts val="0"/>
              </a:spcBef>
              <a:spcAft>
                <a:spcPts val="0"/>
              </a:spcAft>
              <a:buSzPts val="700"/>
              <a:buNone/>
              <a:defRPr sz="900"/>
            </a:lvl2pPr>
            <a:lvl3pPr lvl="2" algn="l">
              <a:spcBef>
                <a:spcPts val="0"/>
              </a:spcBef>
              <a:spcAft>
                <a:spcPts val="0"/>
              </a:spcAft>
              <a:buSzPts val="700"/>
              <a:buNone/>
              <a:defRPr sz="900"/>
            </a:lvl3pPr>
            <a:lvl4pPr lvl="3" algn="l">
              <a:spcBef>
                <a:spcPts val="0"/>
              </a:spcBef>
              <a:spcAft>
                <a:spcPts val="0"/>
              </a:spcAft>
              <a:buSzPts val="700"/>
              <a:buNone/>
              <a:defRPr sz="900"/>
            </a:lvl4pPr>
            <a:lvl5pPr lvl="4" algn="l">
              <a:spcBef>
                <a:spcPts val="0"/>
              </a:spcBef>
              <a:spcAft>
                <a:spcPts val="0"/>
              </a:spcAft>
              <a:buSzPts val="700"/>
              <a:buNone/>
              <a:defRPr sz="900"/>
            </a:lvl5pPr>
            <a:lvl6pPr lvl="5" algn="l">
              <a:spcBef>
                <a:spcPts val="0"/>
              </a:spcBef>
              <a:spcAft>
                <a:spcPts val="0"/>
              </a:spcAft>
              <a:buSzPts val="700"/>
              <a:buNone/>
              <a:defRPr sz="900"/>
            </a:lvl6pPr>
            <a:lvl7pPr lvl="6" algn="l">
              <a:spcBef>
                <a:spcPts val="0"/>
              </a:spcBef>
              <a:spcAft>
                <a:spcPts val="0"/>
              </a:spcAft>
              <a:buSzPts val="700"/>
              <a:buNone/>
              <a:defRPr sz="900"/>
            </a:lvl7pPr>
            <a:lvl8pPr lvl="7" algn="l">
              <a:spcBef>
                <a:spcPts val="0"/>
              </a:spcBef>
              <a:spcAft>
                <a:spcPts val="0"/>
              </a:spcAft>
              <a:buSzPts val="700"/>
              <a:buNone/>
              <a:defRPr sz="900"/>
            </a:lvl8pPr>
            <a:lvl9pPr lvl="8" algn="l">
              <a:spcBef>
                <a:spcPts val="0"/>
              </a:spcBef>
              <a:spcAft>
                <a:spcPts val="0"/>
              </a:spcAft>
              <a:buSzPts val="700"/>
              <a:buNone/>
              <a:defRPr sz="900"/>
            </a:lvl9pPr>
          </a:lstStyle>
          <a:p>
            <a:endParaRPr/>
          </a:p>
        </p:txBody>
      </p:sp>
      <p:sp>
        <p:nvSpPr>
          <p:cNvPr id="93" name="Google Shape;93;p19"/>
          <p:cNvSpPr txBox="1">
            <a:spLocks noGrp="1"/>
          </p:cNvSpPr>
          <p:nvPr>
            <p:ph type="sldNum" idx="12"/>
          </p:nvPr>
        </p:nvSpPr>
        <p:spPr>
          <a:xfrm>
            <a:off x="3279028" y="3178852"/>
            <a:ext cx="1067700" cy="182700"/>
          </a:xfrm>
          <a:prstGeom prst="rect">
            <a:avLst/>
          </a:prstGeom>
          <a:noFill/>
          <a:ln>
            <a:noFill/>
          </a:ln>
        </p:spPr>
        <p:txBody>
          <a:bodyPr spcFirstLastPara="1" wrap="square" lIns="45750" tIns="22875" rIns="45750" bIns="22875" anchor="ctr" anchorCtr="0">
            <a:noAutofit/>
          </a:bodyPr>
          <a:lstStyle>
            <a:lvl1pPr marL="0" lvl="0" indent="0" algn="r">
              <a:spcBef>
                <a:spcPts val="0"/>
              </a:spcBef>
              <a:buNone/>
              <a:defRPr sz="600"/>
            </a:lvl1pPr>
            <a:lvl2pPr marL="0" lvl="1" indent="0" algn="r">
              <a:spcBef>
                <a:spcPts val="0"/>
              </a:spcBef>
              <a:buNone/>
              <a:defRPr sz="600"/>
            </a:lvl2pPr>
            <a:lvl3pPr marL="0" lvl="2" indent="0" algn="r">
              <a:spcBef>
                <a:spcPts val="0"/>
              </a:spcBef>
              <a:buNone/>
              <a:defRPr sz="600"/>
            </a:lvl3pPr>
            <a:lvl4pPr marL="0" lvl="3" indent="0" algn="r">
              <a:spcBef>
                <a:spcPts val="0"/>
              </a:spcBef>
              <a:buNone/>
              <a:defRPr sz="600"/>
            </a:lvl4pPr>
            <a:lvl5pPr marL="0" lvl="4" indent="0" algn="r">
              <a:spcBef>
                <a:spcPts val="0"/>
              </a:spcBef>
              <a:buNone/>
              <a:defRPr sz="600"/>
            </a:lvl5pPr>
            <a:lvl6pPr marL="0" lvl="5" indent="0" algn="r">
              <a:spcBef>
                <a:spcPts val="0"/>
              </a:spcBef>
              <a:buNone/>
              <a:defRPr sz="600"/>
            </a:lvl6pPr>
            <a:lvl7pPr marL="0" lvl="6" indent="0" algn="r">
              <a:spcBef>
                <a:spcPts val="0"/>
              </a:spcBef>
              <a:buNone/>
              <a:defRPr sz="600"/>
            </a:lvl7pPr>
            <a:lvl8pPr marL="0" lvl="7" indent="0" algn="r">
              <a:spcBef>
                <a:spcPts val="0"/>
              </a:spcBef>
              <a:buNone/>
              <a:defRPr sz="600"/>
            </a:lvl8pPr>
            <a:lvl9pPr marL="0" lvl="8" indent="0" algn="r">
              <a:spcBef>
                <a:spcPts val="0"/>
              </a:spcBef>
              <a:buNone/>
              <a:defRPr sz="600"/>
            </a:lvl9pPr>
          </a:lstStyle>
          <a:p>
            <a:pPr marL="0" lvl="0" indent="0" algn="r" rtl="0">
              <a:spcBef>
                <a:spcPts val="0"/>
              </a:spcBef>
              <a:spcAft>
                <a:spcPts val="0"/>
              </a:spcAft>
              <a:buNone/>
            </a:pPr>
            <a:fld id="{00000000-1234-1234-1234-123412341234}" type="slidenum">
              <a:rPr lang="en-GB"/>
              <a:t>‹#›</a:t>
            </a:fld>
            <a:endParaRPr lang="en-GB"/>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94"/>
        <p:cNvGrpSpPr/>
        <p:nvPr/>
      </p:nvGrpSpPr>
      <p:grpSpPr>
        <a:xfrm>
          <a:off x="0" y="0"/>
          <a:ext cx="0" cy="0"/>
          <a:chOff x="0" y="0"/>
          <a:chExt cx="0" cy="0"/>
        </a:xfrm>
      </p:grpSpPr>
      <p:sp>
        <p:nvSpPr>
          <p:cNvPr id="95" name="Google Shape;95;p20"/>
          <p:cNvSpPr txBox="1">
            <a:spLocks noGrp="1"/>
          </p:cNvSpPr>
          <p:nvPr>
            <p:ph type="title"/>
          </p:nvPr>
        </p:nvSpPr>
        <p:spPr>
          <a:xfrm>
            <a:off x="228769" y="137348"/>
            <a:ext cx="4117800" cy="571800"/>
          </a:xfrm>
          <a:prstGeom prst="rect">
            <a:avLst/>
          </a:prstGeom>
          <a:noFill/>
          <a:ln>
            <a:noFill/>
          </a:ln>
        </p:spPr>
        <p:txBody>
          <a:bodyPr spcFirstLastPara="1" wrap="square" lIns="45750" tIns="22875" rIns="45750" bIns="22875" anchor="ctr" anchorCtr="0">
            <a:normAutofit/>
          </a:bodyPr>
          <a:lstStyle>
            <a:lvl1pPr lvl="0" algn="ctr">
              <a:spcBef>
                <a:spcPts val="0"/>
              </a:spcBef>
              <a:spcAft>
                <a:spcPts val="0"/>
              </a:spcAft>
              <a:buClr>
                <a:schemeClr val="dk1"/>
              </a:buClr>
              <a:buSzPts val="901"/>
              <a:buNone/>
              <a:defRPr sz="2200"/>
            </a:lvl1pPr>
            <a:lvl2pPr lvl="1">
              <a:spcBef>
                <a:spcPts val="0"/>
              </a:spcBef>
              <a:spcAft>
                <a:spcPts val="0"/>
              </a:spcAft>
              <a:buSzPts val="700"/>
              <a:buNone/>
              <a:defRPr sz="900"/>
            </a:lvl2pPr>
            <a:lvl3pPr lvl="2">
              <a:spcBef>
                <a:spcPts val="0"/>
              </a:spcBef>
              <a:spcAft>
                <a:spcPts val="0"/>
              </a:spcAft>
              <a:buSzPts val="700"/>
              <a:buNone/>
              <a:defRPr sz="900"/>
            </a:lvl3pPr>
            <a:lvl4pPr lvl="3">
              <a:spcBef>
                <a:spcPts val="0"/>
              </a:spcBef>
              <a:spcAft>
                <a:spcPts val="0"/>
              </a:spcAft>
              <a:buSzPts val="700"/>
              <a:buNone/>
              <a:defRPr sz="900"/>
            </a:lvl4pPr>
            <a:lvl5pPr lvl="4">
              <a:spcBef>
                <a:spcPts val="0"/>
              </a:spcBef>
              <a:spcAft>
                <a:spcPts val="0"/>
              </a:spcAft>
              <a:buSzPts val="700"/>
              <a:buNone/>
              <a:defRPr sz="900"/>
            </a:lvl5pPr>
            <a:lvl6pPr lvl="5">
              <a:spcBef>
                <a:spcPts val="0"/>
              </a:spcBef>
              <a:spcAft>
                <a:spcPts val="0"/>
              </a:spcAft>
              <a:buSzPts val="700"/>
              <a:buNone/>
              <a:defRPr sz="900"/>
            </a:lvl6pPr>
            <a:lvl7pPr lvl="6">
              <a:spcBef>
                <a:spcPts val="0"/>
              </a:spcBef>
              <a:spcAft>
                <a:spcPts val="0"/>
              </a:spcAft>
              <a:buSzPts val="700"/>
              <a:buNone/>
              <a:defRPr sz="900"/>
            </a:lvl7pPr>
            <a:lvl8pPr lvl="7">
              <a:spcBef>
                <a:spcPts val="0"/>
              </a:spcBef>
              <a:spcAft>
                <a:spcPts val="0"/>
              </a:spcAft>
              <a:buSzPts val="700"/>
              <a:buNone/>
              <a:defRPr sz="900"/>
            </a:lvl8pPr>
            <a:lvl9pPr lvl="8">
              <a:spcBef>
                <a:spcPts val="0"/>
              </a:spcBef>
              <a:spcAft>
                <a:spcPts val="0"/>
              </a:spcAft>
              <a:buSzPts val="700"/>
              <a:buNone/>
              <a:defRPr sz="900"/>
            </a:lvl9pPr>
          </a:lstStyle>
          <a:p>
            <a:endParaRPr/>
          </a:p>
        </p:txBody>
      </p:sp>
      <p:sp>
        <p:nvSpPr>
          <p:cNvPr id="96" name="Google Shape;96;p20"/>
          <p:cNvSpPr txBox="1">
            <a:spLocks noGrp="1"/>
          </p:cNvSpPr>
          <p:nvPr>
            <p:ph type="dt" idx="10"/>
          </p:nvPr>
        </p:nvSpPr>
        <p:spPr>
          <a:xfrm>
            <a:off x="228769" y="3178852"/>
            <a:ext cx="1067700" cy="182700"/>
          </a:xfrm>
          <a:prstGeom prst="rect">
            <a:avLst/>
          </a:prstGeom>
          <a:noFill/>
          <a:ln>
            <a:noFill/>
          </a:ln>
        </p:spPr>
        <p:txBody>
          <a:bodyPr spcFirstLastPara="1" wrap="square" lIns="45750" tIns="22875" rIns="45750" bIns="22875" anchor="ctr" anchorCtr="0">
            <a:noAutofit/>
          </a:bodyPr>
          <a:lstStyle>
            <a:lvl1pPr lvl="0" algn="l">
              <a:spcBef>
                <a:spcPts val="0"/>
              </a:spcBef>
              <a:spcAft>
                <a:spcPts val="0"/>
              </a:spcAft>
              <a:buSzPts val="700"/>
              <a:buNone/>
              <a:defRPr sz="600"/>
            </a:lvl1pPr>
            <a:lvl2pPr lvl="1" algn="l">
              <a:spcBef>
                <a:spcPts val="0"/>
              </a:spcBef>
              <a:spcAft>
                <a:spcPts val="0"/>
              </a:spcAft>
              <a:buSzPts val="700"/>
              <a:buNone/>
              <a:defRPr sz="900"/>
            </a:lvl2pPr>
            <a:lvl3pPr lvl="2" algn="l">
              <a:spcBef>
                <a:spcPts val="0"/>
              </a:spcBef>
              <a:spcAft>
                <a:spcPts val="0"/>
              </a:spcAft>
              <a:buSzPts val="700"/>
              <a:buNone/>
              <a:defRPr sz="900"/>
            </a:lvl3pPr>
            <a:lvl4pPr lvl="3" algn="l">
              <a:spcBef>
                <a:spcPts val="0"/>
              </a:spcBef>
              <a:spcAft>
                <a:spcPts val="0"/>
              </a:spcAft>
              <a:buSzPts val="700"/>
              <a:buNone/>
              <a:defRPr sz="900"/>
            </a:lvl4pPr>
            <a:lvl5pPr lvl="4" algn="l">
              <a:spcBef>
                <a:spcPts val="0"/>
              </a:spcBef>
              <a:spcAft>
                <a:spcPts val="0"/>
              </a:spcAft>
              <a:buSzPts val="700"/>
              <a:buNone/>
              <a:defRPr sz="900"/>
            </a:lvl5pPr>
            <a:lvl6pPr lvl="5" algn="l">
              <a:spcBef>
                <a:spcPts val="0"/>
              </a:spcBef>
              <a:spcAft>
                <a:spcPts val="0"/>
              </a:spcAft>
              <a:buSzPts val="700"/>
              <a:buNone/>
              <a:defRPr sz="900"/>
            </a:lvl6pPr>
            <a:lvl7pPr lvl="6" algn="l">
              <a:spcBef>
                <a:spcPts val="0"/>
              </a:spcBef>
              <a:spcAft>
                <a:spcPts val="0"/>
              </a:spcAft>
              <a:buSzPts val="700"/>
              <a:buNone/>
              <a:defRPr sz="900"/>
            </a:lvl7pPr>
            <a:lvl8pPr lvl="7" algn="l">
              <a:spcBef>
                <a:spcPts val="0"/>
              </a:spcBef>
              <a:spcAft>
                <a:spcPts val="0"/>
              </a:spcAft>
              <a:buSzPts val="700"/>
              <a:buNone/>
              <a:defRPr sz="900"/>
            </a:lvl8pPr>
            <a:lvl9pPr lvl="8" algn="l">
              <a:spcBef>
                <a:spcPts val="0"/>
              </a:spcBef>
              <a:spcAft>
                <a:spcPts val="0"/>
              </a:spcAft>
              <a:buSzPts val="700"/>
              <a:buNone/>
              <a:defRPr sz="900"/>
            </a:lvl9pPr>
          </a:lstStyle>
          <a:p>
            <a:endParaRPr/>
          </a:p>
        </p:txBody>
      </p:sp>
      <p:sp>
        <p:nvSpPr>
          <p:cNvPr id="97" name="Google Shape;97;p20"/>
          <p:cNvSpPr txBox="1">
            <a:spLocks noGrp="1"/>
          </p:cNvSpPr>
          <p:nvPr>
            <p:ph type="ftr" idx="11"/>
          </p:nvPr>
        </p:nvSpPr>
        <p:spPr>
          <a:xfrm>
            <a:off x="1563258" y="3178852"/>
            <a:ext cx="1449000" cy="182700"/>
          </a:xfrm>
          <a:prstGeom prst="rect">
            <a:avLst/>
          </a:prstGeom>
          <a:noFill/>
          <a:ln>
            <a:noFill/>
          </a:ln>
        </p:spPr>
        <p:txBody>
          <a:bodyPr spcFirstLastPara="1" wrap="square" lIns="45750" tIns="22875" rIns="45750" bIns="22875" anchor="ctr" anchorCtr="0">
            <a:noAutofit/>
          </a:bodyPr>
          <a:lstStyle>
            <a:lvl1pPr lvl="0" algn="ctr">
              <a:spcBef>
                <a:spcPts val="0"/>
              </a:spcBef>
              <a:spcAft>
                <a:spcPts val="0"/>
              </a:spcAft>
              <a:buSzPts val="700"/>
              <a:buNone/>
              <a:defRPr sz="600"/>
            </a:lvl1pPr>
            <a:lvl2pPr lvl="1" algn="l">
              <a:spcBef>
                <a:spcPts val="0"/>
              </a:spcBef>
              <a:spcAft>
                <a:spcPts val="0"/>
              </a:spcAft>
              <a:buSzPts val="700"/>
              <a:buNone/>
              <a:defRPr sz="900"/>
            </a:lvl2pPr>
            <a:lvl3pPr lvl="2" algn="l">
              <a:spcBef>
                <a:spcPts val="0"/>
              </a:spcBef>
              <a:spcAft>
                <a:spcPts val="0"/>
              </a:spcAft>
              <a:buSzPts val="700"/>
              <a:buNone/>
              <a:defRPr sz="900"/>
            </a:lvl3pPr>
            <a:lvl4pPr lvl="3" algn="l">
              <a:spcBef>
                <a:spcPts val="0"/>
              </a:spcBef>
              <a:spcAft>
                <a:spcPts val="0"/>
              </a:spcAft>
              <a:buSzPts val="700"/>
              <a:buNone/>
              <a:defRPr sz="900"/>
            </a:lvl4pPr>
            <a:lvl5pPr lvl="4" algn="l">
              <a:spcBef>
                <a:spcPts val="0"/>
              </a:spcBef>
              <a:spcAft>
                <a:spcPts val="0"/>
              </a:spcAft>
              <a:buSzPts val="700"/>
              <a:buNone/>
              <a:defRPr sz="900"/>
            </a:lvl5pPr>
            <a:lvl6pPr lvl="5" algn="l">
              <a:spcBef>
                <a:spcPts val="0"/>
              </a:spcBef>
              <a:spcAft>
                <a:spcPts val="0"/>
              </a:spcAft>
              <a:buSzPts val="700"/>
              <a:buNone/>
              <a:defRPr sz="900"/>
            </a:lvl6pPr>
            <a:lvl7pPr lvl="6" algn="l">
              <a:spcBef>
                <a:spcPts val="0"/>
              </a:spcBef>
              <a:spcAft>
                <a:spcPts val="0"/>
              </a:spcAft>
              <a:buSzPts val="700"/>
              <a:buNone/>
              <a:defRPr sz="900"/>
            </a:lvl7pPr>
            <a:lvl8pPr lvl="7" algn="l">
              <a:spcBef>
                <a:spcPts val="0"/>
              </a:spcBef>
              <a:spcAft>
                <a:spcPts val="0"/>
              </a:spcAft>
              <a:buSzPts val="700"/>
              <a:buNone/>
              <a:defRPr sz="900"/>
            </a:lvl8pPr>
            <a:lvl9pPr lvl="8" algn="l">
              <a:spcBef>
                <a:spcPts val="0"/>
              </a:spcBef>
              <a:spcAft>
                <a:spcPts val="0"/>
              </a:spcAft>
              <a:buSzPts val="700"/>
              <a:buNone/>
              <a:defRPr sz="900"/>
            </a:lvl9pPr>
          </a:lstStyle>
          <a:p>
            <a:endParaRPr/>
          </a:p>
        </p:txBody>
      </p:sp>
      <p:sp>
        <p:nvSpPr>
          <p:cNvPr id="98" name="Google Shape;98;p20"/>
          <p:cNvSpPr txBox="1">
            <a:spLocks noGrp="1"/>
          </p:cNvSpPr>
          <p:nvPr>
            <p:ph type="sldNum" idx="12"/>
          </p:nvPr>
        </p:nvSpPr>
        <p:spPr>
          <a:xfrm>
            <a:off x="3279028" y="3178852"/>
            <a:ext cx="1067700" cy="182700"/>
          </a:xfrm>
          <a:prstGeom prst="rect">
            <a:avLst/>
          </a:prstGeom>
          <a:noFill/>
          <a:ln>
            <a:noFill/>
          </a:ln>
        </p:spPr>
        <p:txBody>
          <a:bodyPr spcFirstLastPara="1" wrap="square" lIns="45750" tIns="22875" rIns="45750" bIns="22875" anchor="ctr" anchorCtr="0">
            <a:noAutofit/>
          </a:bodyPr>
          <a:lstStyle>
            <a:lvl1pPr marL="0" lvl="0" indent="0" algn="r">
              <a:spcBef>
                <a:spcPts val="0"/>
              </a:spcBef>
              <a:buNone/>
              <a:defRPr sz="600"/>
            </a:lvl1pPr>
            <a:lvl2pPr marL="0" lvl="1" indent="0" algn="r">
              <a:spcBef>
                <a:spcPts val="0"/>
              </a:spcBef>
              <a:buNone/>
              <a:defRPr sz="600"/>
            </a:lvl2pPr>
            <a:lvl3pPr marL="0" lvl="2" indent="0" algn="r">
              <a:spcBef>
                <a:spcPts val="0"/>
              </a:spcBef>
              <a:buNone/>
              <a:defRPr sz="600"/>
            </a:lvl3pPr>
            <a:lvl4pPr marL="0" lvl="3" indent="0" algn="r">
              <a:spcBef>
                <a:spcPts val="0"/>
              </a:spcBef>
              <a:buNone/>
              <a:defRPr sz="600"/>
            </a:lvl4pPr>
            <a:lvl5pPr marL="0" lvl="4" indent="0" algn="r">
              <a:spcBef>
                <a:spcPts val="0"/>
              </a:spcBef>
              <a:buNone/>
              <a:defRPr sz="600"/>
            </a:lvl5pPr>
            <a:lvl6pPr marL="0" lvl="5" indent="0" algn="r">
              <a:spcBef>
                <a:spcPts val="0"/>
              </a:spcBef>
              <a:buNone/>
              <a:defRPr sz="600"/>
            </a:lvl6pPr>
            <a:lvl7pPr marL="0" lvl="6" indent="0" algn="r">
              <a:spcBef>
                <a:spcPts val="0"/>
              </a:spcBef>
              <a:buNone/>
              <a:defRPr sz="600"/>
            </a:lvl7pPr>
            <a:lvl8pPr marL="0" lvl="7" indent="0" algn="r">
              <a:spcBef>
                <a:spcPts val="0"/>
              </a:spcBef>
              <a:buNone/>
              <a:defRPr sz="600"/>
            </a:lvl8pPr>
            <a:lvl9pPr marL="0" lvl="8" indent="0" algn="r">
              <a:spcBef>
                <a:spcPts val="0"/>
              </a:spcBef>
              <a:buNone/>
              <a:defRPr sz="600"/>
            </a:lvl9pPr>
          </a:lstStyle>
          <a:p>
            <a:pPr marL="0" lvl="0" indent="0" algn="r" rtl="0">
              <a:spcBef>
                <a:spcPts val="0"/>
              </a:spcBef>
              <a:spcAft>
                <a:spcPts val="0"/>
              </a:spcAft>
              <a:buNone/>
            </a:pPr>
            <a:fld id="{00000000-1234-1234-1234-123412341234}" type="slidenum">
              <a:rPr lang="en-GB"/>
              <a:t>‹#›</a:t>
            </a:fld>
            <a:endParaRPr lang="en-GB"/>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99"/>
        <p:cNvGrpSpPr/>
        <p:nvPr/>
      </p:nvGrpSpPr>
      <p:grpSpPr>
        <a:xfrm>
          <a:off x="0" y="0"/>
          <a:ext cx="0" cy="0"/>
          <a:chOff x="0" y="0"/>
          <a:chExt cx="0" cy="0"/>
        </a:xfrm>
      </p:grpSpPr>
      <p:sp>
        <p:nvSpPr>
          <p:cNvPr id="100" name="Google Shape;100;p21"/>
          <p:cNvSpPr txBox="1">
            <a:spLocks noGrp="1"/>
          </p:cNvSpPr>
          <p:nvPr>
            <p:ph type="title"/>
          </p:nvPr>
        </p:nvSpPr>
        <p:spPr>
          <a:xfrm>
            <a:off x="228769" y="136554"/>
            <a:ext cx="1505400" cy="581100"/>
          </a:xfrm>
          <a:prstGeom prst="rect">
            <a:avLst/>
          </a:prstGeom>
          <a:noFill/>
          <a:ln>
            <a:noFill/>
          </a:ln>
        </p:spPr>
        <p:txBody>
          <a:bodyPr spcFirstLastPara="1" wrap="square" lIns="45750" tIns="22875" rIns="45750" bIns="22875" anchor="b" anchorCtr="0">
            <a:normAutofit/>
          </a:bodyPr>
          <a:lstStyle>
            <a:lvl1pPr lvl="0" algn="l">
              <a:spcBef>
                <a:spcPts val="0"/>
              </a:spcBef>
              <a:spcAft>
                <a:spcPts val="0"/>
              </a:spcAft>
              <a:buClr>
                <a:schemeClr val="dk1"/>
              </a:buClr>
              <a:buSzPts val="1001"/>
              <a:buFont typeface="Calibri" panose="020F0502020204030204"/>
              <a:buNone/>
              <a:defRPr sz="1000" b="1"/>
            </a:lvl1pPr>
            <a:lvl2pPr lvl="1">
              <a:spcBef>
                <a:spcPts val="0"/>
              </a:spcBef>
              <a:spcAft>
                <a:spcPts val="0"/>
              </a:spcAft>
              <a:buSzPts val="700"/>
              <a:buNone/>
              <a:defRPr sz="900"/>
            </a:lvl2pPr>
            <a:lvl3pPr lvl="2">
              <a:spcBef>
                <a:spcPts val="0"/>
              </a:spcBef>
              <a:spcAft>
                <a:spcPts val="0"/>
              </a:spcAft>
              <a:buSzPts val="700"/>
              <a:buNone/>
              <a:defRPr sz="900"/>
            </a:lvl3pPr>
            <a:lvl4pPr lvl="3">
              <a:spcBef>
                <a:spcPts val="0"/>
              </a:spcBef>
              <a:spcAft>
                <a:spcPts val="0"/>
              </a:spcAft>
              <a:buSzPts val="700"/>
              <a:buNone/>
              <a:defRPr sz="900"/>
            </a:lvl4pPr>
            <a:lvl5pPr lvl="4">
              <a:spcBef>
                <a:spcPts val="0"/>
              </a:spcBef>
              <a:spcAft>
                <a:spcPts val="0"/>
              </a:spcAft>
              <a:buSzPts val="700"/>
              <a:buNone/>
              <a:defRPr sz="900"/>
            </a:lvl5pPr>
            <a:lvl6pPr lvl="5">
              <a:spcBef>
                <a:spcPts val="0"/>
              </a:spcBef>
              <a:spcAft>
                <a:spcPts val="0"/>
              </a:spcAft>
              <a:buSzPts val="700"/>
              <a:buNone/>
              <a:defRPr sz="900"/>
            </a:lvl6pPr>
            <a:lvl7pPr lvl="6">
              <a:spcBef>
                <a:spcPts val="0"/>
              </a:spcBef>
              <a:spcAft>
                <a:spcPts val="0"/>
              </a:spcAft>
              <a:buSzPts val="700"/>
              <a:buNone/>
              <a:defRPr sz="900"/>
            </a:lvl7pPr>
            <a:lvl8pPr lvl="7">
              <a:spcBef>
                <a:spcPts val="0"/>
              </a:spcBef>
              <a:spcAft>
                <a:spcPts val="0"/>
              </a:spcAft>
              <a:buSzPts val="700"/>
              <a:buNone/>
              <a:defRPr sz="900"/>
            </a:lvl8pPr>
            <a:lvl9pPr lvl="8">
              <a:spcBef>
                <a:spcPts val="0"/>
              </a:spcBef>
              <a:spcAft>
                <a:spcPts val="0"/>
              </a:spcAft>
              <a:buSzPts val="700"/>
              <a:buNone/>
              <a:defRPr sz="900"/>
            </a:lvl9pPr>
          </a:lstStyle>
          <a:p>
            <a:endParaRPr/>
          </a:p>
        </p:txBody>
      </p:sp>
      <p:sp>
        <p:nvSpPr>
          <p:cNvPr id="101" name="Google Shape;101;p21"/>
          <p:cNvSpPr txBox="1">
            <a:spLocks noGrp="1"/>
          </p:cNvSpPr>
          <p:nvPr>
            <p:ph type="body" idx="1"/>
          </p:nvPr>
        </p:nvSpPr>
        <p:spPr>
          <a:xfrm>
            <a:off x="1788850" y="136554"/>
            <a:ext cx="2557800" cy="2927100"/>
          </a:xfrm>
          <a:prstGeom prst="rect">
            <a:avLst/>
          </a:prstGeom>
          <a:noFill/>
          <a:ln>
            <a:noFill/>
          </a:ln>
        </p:spPr>
        <p:txBody>
          <a:bodyPr spcFirstLastPara="1" wrap="square" lIns="45750" tIns="22875" rIns="45750" bIns="22875" anchor="t" anchorCtr="0">
            <a:normAutofit/>
          </a:bodyPr>
          <a:lstStyle>
            <a:lvl1pPr marL="457200" lvl="0" indent="-330200" algn="l">
              <a:spcBef>
                <a:spcPts val="320"/>
              </a:spcBef>
              <a:spcAft>
                <a:spcPts val="0"/>
              </a:spcAft>
              <a:buClr>
                <a:schemeClr val="dk1"/>
              </a:buClr>
              <a:buSzPts val="1601"/>
              <a:buChar char="•"/>
              <a:defRPr sz="1600"/>
            </a:lvl1pPr>
            <a:lvl2pPr marL="914400" lvl="1" indent="-317500" algn="l">
              <a:spcBef>
                <a:spcPts val="280"/>
              </a:spcBef>
              <a:spcAft>
                <a:spcPts val="0"/>
              </a:spcAft>
              <a:buClr>
                <a:schemeClr val="dk1"/>
              </a:buClr>
              <a:buSzPts val="1401"/>
              <a:buChar char="–"/>
              <a:defRPr sz="1400"/>
            </a:lvl2pPr>
            <a:lvl3pPr marL="1371600" lvl="2" indent="-304800" algn="l">
              <a:spcBef>
                <a:spcPts val="240"/>
              </a:spcBef>
              <a:spcAft>
                <a:spcPts val="0"/>
              </a:spcAft>
              <a:buClr>
                <a:schemeClr val="dk1"/>
              </a:buClr>
              <a:buSzPts val="1201"/>
              <a:buChar char="•"/>
              <a:defRPr sz="1200"/>
            </a:lvl3pPr>
            <a:lvl4pPr marL="1828800" lvl="3" indent="-292100" algn="l">
              <a:spcBef>
                <a:spcPts val="200"/>
              </a:spcBef>
              <a:spcAft>
                <a:spcPts val="0"/>
              </a:spcAft>
              <a:buClr>
                <a:schemeClr val="dk1"/>
              </a:buClr>
              <a:buSzPts val="1001"/>
              <a:buChar char="–"/>
              <a:defRPr sz="1000"/>
            </a:lvl4pPr>
            <a:lvl5pPr marL="2286000" lvl="4" indent="-292100" algn="l">
              <a:spcBef>
                <a:spcPts val="200"/>
              </a:spcBef>
              <a:spcAft>
                <a:spcPts val="0"/>
              </a:spcAft>
              <a:buClr>
                <a:schemeClr val="dk1"/>
              </a:buClr>
              <a:buSzPts val="1001"/>
              <a:buChar char="»"/>
              <a:defRPr sz="1000"/>
            </a:lvl5pPr>
            <a:lvl6pPr marL="2743200" lvl="5" indent="-292100" algn="l">
              <a:spcBef>
                <a:spcPts val="200"/>
              </a:spcBef>
              <a:spcAft>
                <a:spcPts val="0"/>
              </a:spcAft>
              <a:buClr>
                <a:schemeClr val="dk1"/>
              </a:buClr>
              <a:buSzPts val="1001"/>
              <a:buChar char="•"/>
              <a:defRPr sz="1000"/>
            </a:lvl6pPr>
            <a:lvl7pPr marL="3200400" lvl="6" indent="-292100" algn="l">
              <a:spcBef>
                <a:spcPts val="200"/>
              </a:spcBef>
              <a:spcAft>
                <a:spcPts val="0"/>
              </a:spcAft>
              <a:buClr>
                <a:schemeClr val="dk1"/>
              </a:buClr>
              <a:buSzPts val="1001"/>
              <a:buChar char="•"/>
              <a:defRPr sz="1000"/>
            </a:lvl7pPr>
            <a:lvl8pPr marL="3657600" lvl="7" indent="-292100" algn="l">
              <a:spcBef>
                <a:spcPts val="200"/>
              </a:spcBef>
              <a:spcAft>
                <a:spcPts val="0"/>
              </a:spcAft>
              <a:buClr>
                <a:schemeClr val="dk1"/>
              </a:buClr>
              <a:buSzPts val="1001"/>
              <a:buChar char="•"/>
              <a:defRPr sz="1000"/>
            </a:lvl8pPr>
            <a:lvl9pPr marL="4114800" lvl="8" indent="-292100" algn="l">
              <a:spcBef>
                <a:spcPts val="200"/>
              </a:spcBef>
              <a:spcAft>
                <a:spcPts val="0"/>
              </a:spcAft>
              <a:buClr>
                <a:schemeClr val="dk1"/>
              </a:buClr>
              <a:buSzPts val="1001"/>
              <a:buChar char="•"/>
              <a:defRPr sz="1000"/>
            </a:lvl9pPr>
          </a:lstStyle>
          <a:p>
            <a:endParaRPr/>
          </a:p>
        </p:txBody>
      </p:sp>
      <p:sp>
        <p:nvSpPr>
          <p:cNvPr id="102" name="Google Shape;102;p21"/>
          <p:cNvSpPr txBox="1">
            <a:spLocks noGrp="1"/>
          </p:cNvSpPr>
          <p:nvPr>
            <p:ph type="body" idx="2"/>
          </p:nvPr>
        </p:nvSpPr>
        <p:spPr>
          <a:xfrm>
            <a:off x="228769" y="717703"/>
            <a:ext cx="1505400" cy="2346000"/>
          </a:xfrm>
          <a:prstGeom prst="rect">
            <a:avLst/>
          </a:prstGeom>
          <a:noFill/>
          <a:ln>
            <a:noFill/>
          </a:ln>
        </p:spPr>
        <p:txBody>
          <a:bodyPr spcFirstLastPara="1" wrap="square" lIns="45750" tIns="22875" rIns="45750" bIns="22875" anchor="t" anchorCtr="0">
            <a:normAutofit/>
          </a:bodyPr>
          <a:lstStyle>
            <a:lvl1pPr marL="457200" lvl="0" indent="-228600" algn="l">
              <a:spcBef>
                <a:spcPts val="140"/>
              </a:spcBef>
              <a:spcAft>
                <a:spcPts val="0"/>
              </a:spcAft>
              <a:buClr>
                <a:schemeClr val="dk1"/>
              </a:buClr>
              <a:buSzPts val="700"/>
              <a:buNone/>
              <a:defRPr sz="700"/>
            </a:lvl1pPr>
            <a:lvl2pPr marL="914400" lvl="1" indent="-228600" algn="l">
              <a:spcBef>
                <a:spcPts val="120"/>
              </a:spcBef>
              <a:spcAft>
                <a:spcPts val="0"/>
              </a:spcAft>
              <a:buClr>
                <a:schemeClr val="dk1"/>
              </a:buClr>
              <a:buSzPts val="600"/>
              <a:buNone/>
              <a:defRPr sz="600"/>
            </a:lvl2pPr>
            <a:lvl3pPr marL="1371600" lvl="2" indent="-228600" algn="l">
              <a:spcBef>
                <a:spcPts val="100"/>
              </a:spcBef>
              <a:spcAft>
                <a:spcPts val="0"/>
              </a:spcAft>
              <a:buClr>
                <a:schemeClr val="dk1"/>
              </a:buClr>
              <a:buSzPts val="500"/>
              <a:buNone/>
              <a:defRPr sz="500"/>
            </a:lvl3pPr>
            <a:lvl4pPr marL="1828800" lvl="3" indent="-228600" algn="l">
              <a:spcBef>
                <a:spcPts val="90"/>
              </a:spcBef>
              <a:spcAft>
                <a:spcPts val="0"/>
              </a:spcAft>
              <a:buClr>
                <a:schemeClr val="dk1"/>
              </a:buClr>
              <a:buSzPts val="450"/>
              <a:buNone/>
              <a:defRPr sz="450"/>
            </a:lvl4pPr>
            <a:lvl5pPr marL="2286000" lvl="4" indent="-228600" algn="l">
              <a:spcBef>
                <a:spcPts val="90"/>
              </a:spcBef>
              <a:spcAft>
                <a:spcPts val="0"/>
              </a:spcAft>
              <a:buClr>
                <a:schemeClr val="dk1"/>
              </a:buClr>
              <a:buSzPts val="450"/>
              <a:buNone/>
              <a:defRPr sz="450"/>
            </a:lvl5pPr>
            <a:lvl6pPr marL="2743200" lvl="5" indent="-228600" algn="l">
              <a:spcBef>
                <a:spcPts val="90"/>
              </a:spcBef>
              <a:spcAft>
                <a:spcPts val="0"/>
              </a:spcAft>
              <a:buClr>
                <a:schemeClr val="dk1"/>
              </a:buClr>
              <a:buSzPts val="450"/>
              <a:buNone/>
              <a:defRPr sz="450"/>
            </a:lvl6pPr>
            <a:lvl7pPr marL="3200400" lvl="6" indent="-228600" algn="l">
              <a:spcBef>
                <a:spcPts val="90"/>
              </a:spcBef>
              <a:spcAft>
                <a:spcPts val="0"/>
              </a:spcAft>
              <a:buClr>
                <a:schemeClr val="dk1"/>
              </a:buClr>
              <a:buSzPts val="450"/>
              <a:buNone/>
              <a:defRPr sz="450"/>
            </a:lvl7pPr>
            <a:lvl8pPr marL="3657600" lvl="7" indent="-228600" algn="l">
              <a:spcBef>
                <a:spcPts val="90"/>
              </a:spcBef>
              <a:spcAft>
                <a:spcPts val="0"/>
              </a:spcAft>
              <a:buClr>
                <a:schemeClr val="dk1"/>
              </a:buClr>
              <a:buSzPts val="450"/>
              <a:buNone/>
              <a:defRPr sz="450"/>
            </a:lvl8pPr>
            <a:lvl9pPr marL="4114800" lvl="8" indent="-228600" algn="l">
              <a:spcBef>
                <a:spcPts val="90"/>
              </a:spcBef>
              <a:spcAft>
                <a:spcPts val="0"/>
              </a:spcAft>
              <a:buClr>
                <a:schemeClr val="dk1"/>
              </a:buClr>
              <a:buSzPts val="450"/>
              <a:buNone/>
              <a:defRPr sz="450"/>
            </a:lvl9pPr>
          </a:lstStyle>
          <a:p>
            <a:endParaRPr/>
          </a:p>
        </p:txBody>
      </p:sp>
      <p:sp>
        <p:nvSpPr>
          <p:cNvPr id="103" name="Google Shape;103;p21"/>
          <p:cNvSpPr txBox="1">
            <a:spLocks noGrp="1"/>
          </p:cNvSpPr>
          <p:nvPr>
            <p:ph type="dt" idx="10"/>
          </p:nvPr>
        </p:nvSpPr>
        <p:spPr>
          <a:xfrm>
            <a:off x="228769" y="3178852"/>
            <a:ext cx="1067700" cy="182700"/>
          </a:xfrm>
          <a:prstGeom prst="rect">
            <a:avLst/>
          </a:prstGeom>
          <a:noFill/>
          <a:ln>
            <a:noFill/>
          </a:ln>
        </p:spPr>
        <p:txBody>
          <a:bodyPr spcFirstLastPara="1" wrap="square" lIns="45750" tIns="22875" rIns="45750" bIns="22875" anchor="ctr" anchorCtr="0">
            <a:noAutofit/>
          </a:bodyPr>
          <a:lstStyle>
            <a:lvl1pPr lvl="0" algn="l">
              <a:spcBef>
                <a:spcPts val="0"/>
              </a:spcBef>
              <a:spcAft>
                <a:spcPts val="0"/>
              </a:spcAft>
              <a:buSzPts val="700"/>
              <a:buNone/>
              <a:defRPr sz="600"/>
            </a:lvl1pPr>
            <a:lvl2pPr lvl="1" algn="l">
              <a:spcBef>
                <a:spcPts val="0"/>
              </a:spcBef>
              <a:spcAft>
                <a:spcPts val="0"/>
              </a:spcAft>
              <a:buSzPts val="700"/>
              <a:buNone/>
              <a:defRPr sz="900"/>
            </a:lvl2pPr>
            <a:lvl3pPr lvl="2" algn="l">
              <a:spcBef>
                <a:spcPts val="0"/>
              </a:spcBef>
              <a:spcAft>
                <a:spcPts val="0"/>
              </a:spcAft>
              <a:buSzPts val="700"/>
              <a:buNone/>
              <a:defRPr sz="900"/>
            </a:lvl3pPr>
            <a:lvl4pPr lvl="3" algn="l">
              <a:spcBef>
                <a:spcPts val="0"/>
              </a:spcBef>
              <a:spcAft>
                <a:spcPts val="0"/>
              </a:spcAft>
              <a:buSzPts val="700"/>
              <a:buNone/>
              <a:defRPr sz="900"/>
            </a:lvl4pPr>
            <a:lvl5pPr lvl="4" algn="l">
              <a:spcBef>
                <a:spcPts val="0"/>
              </a:spcBef>
              <a:spcAft>
                <a:spcPts val="0"/>
              </a:spcAft>
              <a:buSzPts val="700"/>
              <a:buNone/>
              <a:defRPr sz="900"/>
            </a:lvl5pPr>
            <a:lvl6pPr lvl="5" algn="l">
              <a:spcBef>
                <a:spcPts val="0"/>
              </a:spcBef>
              <a:spcAft>
                <a:spcPts val="0"/>
              </a:spcAft>
              <a:buSzPts val="700"/>
              <a:buNone/>
              <a:defRPr sz="900"/>
            </a:lvl6pPr>
            <a:lvl7pPr lvl="6" algn="l">
              <a:spcBef>
                <a:spcPts val="0"/>
              </a:spcBef>
              <a:spcAft>
                <a:spcPts val="0"/>
              </a:spcAft>
              <a:buSzPts val="700"/>
              <a:buNone/>
              <a:defRPr sz="900"/>
            </a:lvl7pPr>
            <a:lvl8pPr lvl="7" algn="l">
              <a:spcBef>
                <a:spcPts val="0"/>
              </a:spcBef>
              <a:spcAft>
                <a:spcPts val="0"/>
              </a:spcAft>
              <a:buSzPts val="700"/>
              <a:buNone/>
              <a:defRPr sz="900"/>
            </a:lvl8pPr>
            <a:lvl9pPr lvl="8" algn="l">
              <a:spcBef>
                <a:spcPts val="0"/>
              </a:spcBef>
              <a:spcAft>
                <a:spcPts val="0"/>
              </a:spcAft>
              <a:buSzPts val="700"/>
              <a:buNone/>
              <a:defRPr sz="900"/>
            </a:lvl9pPr>
          </a:lstStyle>
          <a:p>
            <a:endParaRPr/>
          </a:p>
        </p:txBody>
      </p:sp>
      <p:sp>
        <p:nvSpPr>
          <p:cNvPr id="104" name="Google Shape;104;p21"/>
          <p:cNvSpPr txBox="1">
            <a:spLocks noGrp="1"/>
          </p:cNvSpPr>
          <p:nvPr>
            <p:ph type="ftr" idx="11"/>
          </p:nvPr>
        </p:nvSpPr>
        <p:spPr>
          <a:xfrm>
            <a:off x="1563258" y="3178852"/>
            <a:ext cx="1449000" cy="182700"/>
          </a:xfrm>
          <a:prstGeom prst="rect">
            <a:avLst/>
          </a:prstGeom>
          <a:noFill/>
          <a:ln>
            <a:noFill/>
          </a:ln>
        </p:spPr>
        <p:txBody>
          <a:bodyPr spcFirstLastPara="1" wrap="square" lIns="45750" tIns="22875" rIns="45750" bIns="22875" anchor="ctr" anchorCtr="0">
            <a:noAutofit/>
          </a:bodyPr>
          <a:lstStyle>
            <a:lvl1pPr lvl="0" algn="ctr">
              <a:spcBef>
                <a:spcPts val="0"/>
              </a:spcBef>
              <a:spcAft>
                <a:spcPts val="0"/>
              </a:spcAft>
              <a:buSzPts val="700"/>
              <a:buNone/>
              <a:defRPr sz="600"/>
            </a:lvl1pPr>
            <a:lvl2pPr lvl="1" algn="l">
              <a:spcBef>
                <a:spcPts val="0"/>
              </a:spcBef>
              <a:spcAft>
                <a:spcPts val="0"/>
              </a:spcAft>
              <a:buSzPts val="700"/>
              <a:buNone/>
              <a:defRPr sz="900"/>
            </a:lvl2pPr>
            <a:lvl3pPr lvl="2" algn="l">
              <a:spcBef>
                <a:spcPts val="0"/>
              </a:spcBef>
              <a:spcAft>
                <a:spcPts val="0"/>
              </a:spcAft>
              <a:buSzPts val="700"/>
              <a:buNone/>
              <a:defRPr sz="900"/>
            </a:lvl3pPr>
            <a:lvl4pPr lvl="3" algn="l">
              <a:spcBef>
                <a:spcPts val="0"/>
              </a:spcBef>
              <a:spcAft>
                <a:spcPts val="0"/>
              </a:spcAft>
              <a:buSzPts val="700"/>
              <a:buNone/>
              <a:defRPr sz="900"/>
            </a:lvl4pPr>
            <a:lvl5pPr lvl="4" algn="l">
              <a:spcBef>
                <a:spcPts val="0"/>
              </a:spcBef>
              <a:spcAft>
                <a:spcPts val="0"/>
              </a:spcAft>
              <a:buSzPts val="700"/>
              <a:buNone/>
              <a:defRPr sz="900"/>
            </a:lvl5pPr>
            <a:lvl6pPr lvl="5" algn="l">
              <a:spcBef>
                <a:spcPts val="0"/>
              </a:spcBef>
              <a:spcAft>
                <a:spcPts val="0"/>
              </a:spcAft>
              <a:buSzPts val="700"/>
              <a:buNone/>
              <a:defRPr sz="900"/>
            </a:lvl6pPr>
            <a:lvl7pPr lvl="6" algn="l">
              <a:spcBef>
                <a:spcPts val="0"/>
              </a:spcBef>
              <a:spcAft>
                <a:spcPts val="0"/>
              </a:spcAft>
              <a:buSzPts val="700"/>
              <a:buNone/>
              <a:defRPr sz="900"/>
            </a:lvl7pPr>
            <a:lvl8pPr lvl="7" algn="l">
              <a:spcBef>
                <a:spcPts val="0"/>
              </a:spcBef>
              <a:spcAft>
                <a:spcPts val="0"/>
              </a:spcAft>
              <a:buSzPts val="700"/>
              <a:buNone/>
              <a:defRPr sz="900"/>
            </a:lvl8pPr>
            <a:lvl9pPr lvl="8" algn="l">
              <a:spcBef>
                <a:spcPts val="0"/>
              </a:spcBef>
              <a:spcAft>
                <a:spcPts val="0"/>
              </a:spcAft>
              <a:buSzPts val="700"/>
              <a:buNone/>
              <a:defRPr sz="900"/>
            </a:lvl9pPr>
          </a:lstStyle>
          <a:p>
            <a:endParaRPr/>
          </a:p>
        </p:txBody>
      </p:sp>
      <p:sp>
        <p:nvSpPr>
          <p:cNvPr id="105" name="Google Shape;105;p21"/>
          <p:cNvSpPr txBox="1">
            <a:spLocks noGrp="1"/>
          </p:cNvSpPr>
          <p:nvPr>
            <p:ph type="sldNum" idx="12"/>
          </p:nvPr>
        </p:nvSpPr>
        <p:spPr>
          <a:xfrm>
            <a:off x="3279028" y="3178852"/>
            <a:ext cx="1067700" cy="182700"/>
          </a:xfrm>
          <a:prstGeom prst="rect">
            <a:avLst/>
          </a:prstGeom>
          <a:noFill/>
          <a:ln>
            <a:noFill/>
          </a:ln>
        </p:spPr>
        <p:txBody>
          <a:bodyPr spcFirstLastPara="1" wrap="square" lIns="45750" tIns="22875" rIns="45750" bIns="22875" anchor="ctr" anchorCtr="0">
            <a:noAutofit/>
          </a:bodyPr>
          <a:lstStyle>
            <a:lvl1pPr marL="0" lvl="0" indent="0" algn="r">
              <a:spcBef>
                <a:spcPts val="0"/>
              </a:spcBef>
              <a:buNone/>
              <a:defRPr sz="600"/>
            </a:lvl1pPr>
            <a:lvl2pPr marL="0" lvl="1" indent="0" algn="r">
              <a:spcBef>
                <a:spcPts val="0"/>
              </a:spcBef>
              <a:buNone/>
              <a:defRPr sz="600"/>
            </a:lvl2pPr>
            <a:lvl3pPr marL="0" lvl="2" indent="0" algn="r">
              <a:spcBef>
                <a:spcPts val="0"/>
              </a:spcBef>
              <a:buNone/>
              <a:defRPr sz="600"/>
            </a:lvl3pPr>
            <a:lvl4pPr marL="0" lvl="3" indent="0" algn="r">
              <a:spcBef>
                <a:spcPts val="0"/>
              </a:spcBef>
              <a:buNone/>
              <a:defRPr sz="600"/>
            </a:lvl4pPr>
            <a:lvl5pPr marL="0" lvl="4" indent="0" algn="r">
              <a:spcBef>
                <a:spcPts val="0"/>
              </a:spcBef>
              <a:buNone/>
              <a:defRPr sz="600"/>
            </a:lvl5pPr>
            <a:lvl6pPr marL="0" lvl="5" indent="0" algn="r">
              <a:spcBef>
                <a:spcPts val="0"/>
              </a:spcBef>
              <a:buNone/>
              <a:defRPr sz="600"/>
            </a:lvl6pPr>
            <a:lvl7pPr marL="0" lvl="6" indent="0" algn="r">
              <a:spcBef>
                <a:spcPts val="0"/>
              </a:spcBef>
              <a:buNone/>
              <a:defRPr sz="600"/>
            </a:lvl7pPr>
            <a:lvl8pPr marL="0" lvl="7" indent="0" algn="r">
              <a:spcBef>
                <a:spcPts val="0"/>
              </a:spcBef>
              <a:buNone/>
              <a:defRPr sz="600"/>
            </a:lvl8pPr>
            <a:lvl9pPr marL="0" lvl="8" indent="0" algn="r">
              <a:spcBef>
                <a:spcPts val="0"/>
              </a:spcBef>
              <a:buNone/>
              <a:defRPr sz="600"/>
            </a:lvl9pPr>
          </a:lstStyle>
          <a:p>
            <a:pPr marL="0" lvl="0" indent="0" algn="r" rtl="0">
              <a:spcBef>
                <a:spcPts val="0"/>
              </a:spcBef>
              <a:spcAft>
                <a:spcPts val="0"/>
              </a:spcAft>
              <a:buNone/>
            </a:pPr>
            <a:fld id="{00000000-1234-1234-1234-123412341234}" type="slidenum">
              <a:rPr lang="en-GB"/>
              <a:t>‹#›</a:t>
            </a:fld>
            <a:endParaRPr lang="en-GB"/>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106"/>
        <p:cNvGrpSpPr/>
        <p:nvPr/>
      </p:nvGrpSpPr>
      <p:grpSpPr>
        <a:xfrm>
          <a:off x="0" y="0"/>
          <a:ext cx="0" cy="0"/>
          <a:chOff x="0" y="0"/>
          <a:chExt cx="0" cy="0"/>
        </a:xfrm>
      </p:grpSpPr>
      <p:sp>
        <p:nvSpPr>
          <p:cNvPr id="107" name="Google Shape;107;p22"/>
          <p:cNvSpPr txBox="1">
            <a:spLocks noGrp="1"/>
          </p:cNvSpPr>
          <p:nvPr>
            <p:ph type="title"/>
          </p:nvPr>
        </p:nvSpPr>
        <p:spPr>
          <a:xfrm>
            <a:off x="896808" y="2400811"/>
            <a:ext cx="2745300" cy="283800"/>
          </a:xfrm>
          <a:prstGeom prst="rect">
            <a:avLst/>
          </a:prstGeom>
          <a:noFill/>
          <a:ln>
            <a:noFill/>
          </a:ln>
        </p:spPr>
        <p:txBody>
          <a:bodyPr spcFirstLastPara="1" wrap="square" lIns="45750" tIns="22875" rIns="45750" bIns="22875" anchor="b" anchorCtr="0">
            <a:normAutofit/>
          </a:bodyPr>
          <a:lstStyle>
            <a:lvl1pPr lvl="0" algn="l">
              <a:spcBef>
                <a:spcPts val="0"/>
              </a:spcBef>
              <a:spcAft>
                <a:spcPts val="0"/>
              </a:spcAft>
              <a:buClr>
                <a:schemeClr val="dk1"/>
              </a:buClr>
              <a:buSzPts val="1001"/>
              <a:buFont typeface="Calibri" panose="020F0502020204030204"/>
              <a:buNone/>
              <a:defRPr sz="1000" b="1"/>
            </a:lvl1pPr>
            <a:lvl2pPr lvl="1">
              <a:spcBef>
                <a:spcPts val="0"/>
              </a:spcBef>
              <a:spcAft>
                <a:spcPts val="0"/>
              </a:spcAft>
              <a:buSzPts val="700"/>
              <a:buNone/>
              <a:defRPr sz="900"/>
            </a:lvl2pPr>
            <a:lvl3pPr lvl="2">
              <a:spcBef>
                <a:spcPts val="0"/>
              </a:spcBef>
              <a:spcAft>
                <a:spcPts val="0"/>
              </a:spcAft>
              <a:buSzPts val="700"/>
              <a:buNone/>
              <a:defRPr sz="900"/>
            </a:lvl3pPr>
            <a:lvl4pPr lvl="3">
              <a:spcBef>
                <a:spcPts val="0"/>
              </a:spcBef>
              <a:spcAft>
                <a:spcPts val="0"/>
              </a:spcAft>
              <a:buSzPts val="700"/>
              <a:buNone/>
              <a:defRPr sz="900"/>
            </a:lvl4pPr>
            <a:lvl5pPr lvl="4">
              <a:spcBef>
                <a:spcPts val="0"/>
              </a:spcBef>
              <a:spcAft>
                <a:spcPts val="0"/>
              </a:spcAft>
              <a:buSzPts val="700"/>
              <a:buNone/>
              <a:defRPr sz="900"/>
            </a:lvl5pPr>
            <a:lvl6pPr lvl="5">
              <a:spcBef>
                <a:spcPts val="0"/>
              </a:spcBef>
              <a:spcAft>
                <a:spcPts val="0"/>
              </a:spcAft>
              <a:buSzPts val="700"/>
              <a:buNone/>
              <a:defRPr sz="900"/>
            </a:lvl6pPr>
            <a:lvl7pPr lvl="6">
              <a:spcBef>
                <a:spcPts val="0"/>
              </a:spcBef>
              <a:spcAft>
                <a:spcPts val="0"/>
              </a:spcAft>
              <a:buSzPts val="700"/>
              <a:buNone/>
              <a:defRPr sz="900"/>
            </a:lvl7pPr>
            <a:lvl8pPr lvl="7">
              <a:spcBef>
                <a:spcPts val="0"/>
              </a:spcBef>
              <a:spcAft>
                <a:spcPts val="0"/>
              </a:spcAft>
              <a:buSzPts val="700"/>
              <a:buNone/>
              <a:defRPr sz="900"/>
            </a:lvl8pPr>
            <a:lvl9pPr lvl="8">
              <a:spcBef>
                <a:spcPts val="0"/>
              </a:spcBef>
              <a:spcAft>
                <a:spcPts val="0"/>
              </a:spcAft>
              <a:buSzPts val="700"/>
              <a:buNone/>
              <a:defRPr sz="900"/>
            </a:lvl9pPr>
          </a:lstStyle>
          <a:p>
            <a:endParaRPr/>
          </a:p>
        </p:txBody>
      </p:sp>
      <p:sp>
        <p:nvSpPr>
          <p:cNvPr id="108" name="Google Shape;108;p22"/>
          <p:cNvSpPr>
            <a:spLocks noGrp="1"/>
          </p:cNvSpPr>
          <p:nvPr>
            <p:ph type="pic" idx="2"/>
          </p:nvPr>
        </p:nvSpPr>
        <p:spPr>
          <a:xfrm>
            <a:off x="896808" y="306453"/>
            <a:ext cx="2745300" cy="2057400"/>
          </a:xfrm>
          <a:prstGeom prst="rect">
            <a:avLst/>
          </a:prstGeom>
          <a:noFill/>
          <a:ln>
            <a:noFill/>
          </a:ln>
        </p:spPr>
      </p:sp>
      <p:sp>
        <p:nvSpPr>
          <p:cNvPr id="109" name="Google Shape;109;p22"/>
          <p:cNvSpPr txBox="1">
            <a:spLocks noGrp="1"/>
          </p:cNvSpPr>
          <p:nvPr>
            <p:ph type="body" idx="1"/>
          </p:nvPr>
        </p:nvSpPr>
        <p:spPr>
          <a:xfrm>
            <a:off x="896808" y="2684240"/>
            <a:ext cx="2745300" cy="402900"/>
          </a:xfrm>
          <a:prstGeom prst="rect">
            <a:avLst/>
          </a:prstGeom>
          <a:noFill/>
          <a:ln>
            <a:noFill/>
          </a:ln>
        </p:spPr>
        <p:txBody>
          <a:bodyPr spcFirstLastPara="1" wrap="square" lIns="45750" tIns="22875" rIns="45750" bIns="22875" anchor="t" anchorCtr="0">
            <a:normAutofit/>
          </a:bodyPr>
          <a:lstStyle>
            <a:lvl1pPr marL="457200" lvl="0" indent="-228600" algn="l">
              <a:spcBef>
                <a:spcPts val="140"/>
              </a:spcBef>
              <a:spcAft>
                <a:spcPts val="0"/>
              </a:spcAft>
              <a:buClr>
                <a:schemeClr val="dk1"/>
              </a:buClr>
              <a:buSzPts val="700"/>
              <a:buNone/>
              <a:defRPr sz="700"/>
            </a:lvl1pPr>
            <a:lvl2pPr marL="914400" lvl="1" indent="-228600" algn="l">
              <a:spcBef>
                <a:spcPts val="120"/>
              </a:spcBef>
              <a:spcAft>
                <a:spcPts val="0"/>
              </a:spcAft>
              <a:buClr>
                <a:schemeClr val="dk1"/>
              </a:buClr>
              <a:buSzPts val="600"/>
              <a:buNone/>
              <a:defRPr sz="600"/>
            </a:lvl2pPr>
            <a:lvl3pPr marL="1371600" lvl="2" indent="-228600" algn="l">
              <a:spcBef>
                <a:spcPts val="100"/>
              </a:spcBef>
              <a:spcAft>
                <a:spcPts val="0"/>
              </a:spcAft>
              <a:buClr>
                <a:schemeClr val="dk1"/>
              </a:buClr>
              <a:buSzPts val="500"/>
              <a:buNone/>
              <a:defRPr sz="500"/>
            </a:lvl3pPr>
            <a:lvl4pPr marL="1828800" lvl="3" indent="-228600" algn="l">
              <a:spcBef>
                <a:spcPts val="90"/>
              </a:spcBef>
              <a:spcAft>
                <a:spcPts val="0"/>
              </a:spcAft>
              <a:buClr>
                <a:schemeClr val="dk1"/>
              </a:buClr>
              <a:buSzPts val="450"/>
              <a:buNone/>
              <a:defRPr sz="450"/>
            </a:lvl4pPr>
            <a:lvl5pPr marL="2286000" lvl="4" indent="-228600" algn="l">
              <a:spcBef>
                <a:spcPts val="90"/>
              </a:spcBef>
              <a:spcAft>
                <a:spcPts val="0"/>
              </a:spcAft>
              <a:buClr>
                <a:schemeClr val="dk1"/>
              </a:buClr>
              <a:buSzPts val="450"/>
              <a:buNone/>
              <a:defRPr sz="450"/>
            </a:lvl5pPr>
            <a:lvl6pPr marL="2743200" lvl="5" indent="-228600" algn="l">
              <a:spcBef>
                <a:spcPts val="90"/>
              </a:spcBef>
              <a:spcAft>
                <a:spcPts val="0"/>
              </a:spcAft>
              <a:buClr>
                <a:schemeClr val="dk1"/>
              </a:buClr>
              <a:buSzPts val="450"/>
              <a:buNone/>
              <a:defRPr sz="450"/>
            </a:lvl6pPr>
            <a:lvl7pPr marL="3200400" lvl="6" indent="-228600" algn="l">
              <a:spcBef>
                <a:spcPts val="90"/>
              </a:spcBef>
              <a:spcAft>
                <a:spcPts val="0"/>
              </a:spcAft>
              <a:buClr>
                <a:schemeClr val="dk1"/>
              </a:buClr>
              <a:buSzPts val="450"/>
              <a:buNone/>
              <a:defRPr sz="450"/>
            </a:lvl7pPr>
            <a:lvl8pPr marL="3657600" lvl="7" indent="-228600" algn="l">
              <a:spcBef>
                <a:spcPts val="90"/>
              </a:spcBef>
              <a:spcAft>
                <a:spcPts val="0"/>
              </a:spcAft>
              <a:buClr>
                <a:schemeClr val="dk1"/>
              </a:buClr>
              <a:buSzPts val="450"/>
              <a:buNone/>
              <a:defRPr sz="450"/>
            </a:lvl8pPr>
            <a:lvl9pPr marL="4114800" lvl="8" indent="-228600" algn="l">
              <a:spcBef>
                <a:spcPts val="90"/>
              </a:spcBef>
              <a:spcAft>
                <a:spcPts val="0"/>
              </a:spcAft>
              <a:buClr>
                <a:schemeClr val="dk1"/>
              </a:buClr>
              <a:buSzPts val="450"/>
              <a:buNone/>
              <a:defRPr sz="450"/>
            </a:lvl9pPr>
          </a:lstStyle>
          <a:p>
            <a:endParaRPr/>
          </a:p>
        </p:txBody>
      </p:sp>
      <p:sp>
        <p:nvSpPr>
          <p:cNvPr id="110" name="Google Shape;110;p22"/>
          <p:cNvSpPr txBox="1">
            <a:spLocks noGrp="1"/>
          </p:cNvSpPr>
          <p:nvPr>
            <p:ph type="dt" idx="10"/>
          </p:nvPr>
        </p:nvSpPr>
        <p:spPr>
          <a:xfrm>
            <a:off x="228769" y="3178852"/>
            <a:ext cx="1067700" cy="182700"/>
          </a:xfrm>
          <a:prstGeom prst="rect">
            <a:avLst/>
          </a:prstGeom>
          <a:noFill/>
          <a:ln>
            <a:noFill/>
          </a:ln>
        </p:spPr>
        <p:txBody>
          <a:bodyPr spcFirstLastPara="1" wrap="square" lIns="45750" tIns="22875" rIns="45750" bIns="22875" anchor="ctr" anchorCtr="0">
            <a:noAutofit/>
          </a:bodyPr>
          <a:lstStyle>
            <a:lvl1pPr lvl="0" algn="l">
              <a:spcBef>
                <a:spcPts val="0"/>
              </a:spcBef>
              <a:spcAft>
                <a:spcPts val="0"/>
              </a:spcAft>
              <a:buSzPts val="700"/>
              <a:buNone/>
              <a:defRPr sz="600"/>
            </a:lvl1pPr>
            <a:lvl2pPr lvl="1" algn="l">
              <a:spcBef>
                <a:spcPts val="0"/>
              </a:spcBef>
              <a:spcAft>
                <a:spcPts val="0"/>
              </a:spcAft>
              <a:buSzPts val="700"/>
              <a:buNone/>
              <a:defRPr sz="900"/>
            </a:lvl2pPr>
            <a:lvl3pPr lvl="2" algn="l">
              <a:spcBef>
                <a:spcPts val="0"/>
              </a:spcBef>
              <a:spcAft>
                <a:spcPts val="0"/>
              </a:spcAft>
              <a:buSzPts val="700"/>
              <a:buNone/>
              <a:defRPr sz="900"/>
            </a:lvl3pPr>
            <a:lvl4pPr lvl="3" algn="l">
              <a:spcBef>
                <a:spcPts val="0"/>
              </a:spcBef>
              <a:spcAft>
                <a:spcPts val="0"/>
              </a:spcAft>
              <a:buSzPts val="700"/>
              <a:buNone/>
              <a:defRPr sz="900"/>
            </a:lvl4pPr>
            <a:lvl5pPr lvl="4" algn="l">
              <a:spcBef>
                <a:spcPts val="0"/>
              </a:spcBef>
              <a:spcAft>
                <a:spcPts val="0"/>
              </a:spcAft>
              <a:buSzPts val="700"/>
              <a:buNone/>
              <a:defRPr sz="900"/>
            </a:lvl5pPr>
            <a:lvl6pPr lvl="5" algn="l">
              <a:spcBef>
                <a:spcPts val="0"/>
              </a:spcBef>
              <a:spcAft>
                <a:spcPts val="0"/>
              </a:spcAft>
              <a:buSzPts val="700"/>
              <a:buNone/>
              <a:defRPr sz="900"/>
            </a:lvl6pPr>
            <a:lvl7pPr lvl="6" algn="l">
              <a:spcBef>
                <a:spcPts val="0"/>
              </a:spcBef>
              <a:spcAft>
                <a:spcPts val="0"/>
              </a:spcAft>
              <a:buSzPts val="700"/>
              <a:buNone/>
              <a:defRPr sz="900"/>
            </a:lvl7pPr>
            <a:lvl8pPr lvl="7" algn="l">
              <a:spcBef>
                <a:spcPts val="0"/>
              </a:spcBef>
              <a:spcAft>
                <a:spcPts val="0"/>
              </a:spcAft>
              <a:buSzPts val="700"/>
              <a:buNone/>
              <a:defRPr sz="900"/>
            </a:lvl8pPr>
            <a:lvl9pPr lvl="8" algn="l">
              <a:spcBef>
                <a:spcPts val="0"/>
              </a:spcBef>
              <a:spcAft>
                <a:spcPts val="0"/>
              </a:spcAft>
              <a:buSzPts val="700"/>
              <a:buNone/>
              <a:defRPr sz="900"/>
            </a:lvl9pPr>
          </a:lstStyle>
          <a:p>
            <a:endParaRPr/>
          </a:p>
        </p:txBody>
      </p:sp>
      <p:sp>
        <p:nvSpPr>
          <p:cNvPr id="111" name="Google Shape;111;p22"/>
          <p:cNvSpPr txBox="1">
            <a:spLocks noGrp="1"/>
          </p:cNvSpPr>
          <p:nvPr>
            <p:ph type="ftr" idx="11"/>
          </p:nvPr>
        </p:nvSpPr>
        <p:spPr>
          <a:xfrm>
            <a:off x="1563258" y="3178852"/>
            <a:ext cx="1449000" cy="182700"/>
          </a:xfrm>
          <a:prstGeom prst="rect">
            <a:avLst/>
          </a:prstGeom>
          <a:noFill/>
          <a:ln>
            <a:noFill/>
          </a:ln>
        </p:spPr>
        <p:txBody>
          <a:bodyPr spcFirstLastPara="1" wrap="square" lIns="45750" tIns="22875" rIns="45750" bIns="22875" anchor="ctr" anchorCtr="0">
            <a:noAutofit/>
          </a:bodyPr>
          <a:lstStyle>
            <a:lvl1pPr lvl="0" algn="ctr">
              <a:spcBef>
                <a:spcPts val="0"/>
              </a:spcBef>
              <a:spcAft>
                <a:spcPts val="0"/>
              </a:spcAft>
              <a:buSzPts val="700"/>
              <a:buNone/>
              <a:defRPr sz="600"/>
            </a:lvl1pPr>
            <a:lvl2pPr lvl="1" algn="l">
              <a:spcBef>
                <a:spcPts val="0"/>
              </a:spcBef>
              <a:spcAft>
                <a:spcPts val="0"/>
              </a:spcAft>
              <a:buSzPts val="700"/>
              <a:buNone/>
              <a:defRPr sz="900"/>
            </a:lvl2pPr>
            <a:lvl3pPr lvl="2" algn="l">
              <a:spcBef>
                <a:spcPts val="0"/>
              </a:spcBef>
              <a:spcAft>
                <a:spcPts val="0"/>
              </a:spcAft>
              <a:buSzPts val="700"/>
              <a:buNone/>
              <a:defRPr sz="900"/>
            </a:lvl3pPr>
            <a:lvl4pPr lvl="3" algn="l">
              <a:spcBef>
                <a:spcPts val="0"/>
              </a:spcBef>
              <a:spcAft>
                <a:spcPts val="0"/>
              </a:spcAft>
              <a:buSzPts val="700"/>
              <a:buNone/>
              <a:defRPr sz="900"/>
            </a:lvl4pPr>
            <a:lvl5pPr lvl="4" algn="l">
              <a:spcBef>
                <a:spcPts val="0"/>
              </a:spcBef>
              <a:spcAft>
                <a:spcPts val="0"/>
              </a:spcAft>
              <a:buSzPts val="700"/>
              <a:buNone/>
              <a:defRPr sz="900"/>
            </a:lvl5pPr>
            <a:lvl6pPr lvl="5" algn="l">
              <a:spcBef>
                <a:spcPts val="0"/>
              </a:spcBef>
              <a:spcAft>
                <a:spcPts val="0"/>
              </a:spcAft>
              <a:buSzPts val="700"/>
              <a:buNone/>
              <a:defRPr sz="900"/>
            </a:lvl6pPr>
            <a:lvl7pPr lvl="6" algn="l">
              <a:spcBef>
                <a:spcPts val="0"/>
              </a:spcBef>
              <a:spcAft>
                <a:spcPts val="0"/>
              </a:spcAft>
              <a:buSzPts val="700"/>
              <a:buNone/>
              <a:defRPr sz="900"/>
            </a:lvl7pPr>
            <a:lvl8pPr lvl="7" algn="l">
              <a:spcBef>
                <a:spcPts val="0"/>
              </a:spcBef>
              <a:spcAft>
                <a:spcPts val="0"/>
              </a:spcAft>
              <a:buSzPts val="700"/>
              <a:buNone/>
              <a:defRPr sz="900"/>
            </a:lvl8pPr>
            <a:lvl9pPr lvl="8" algn="l">
              <a:spcBef>
                <a:spcPts val="0"/>
              </a:spcBef>
              <a:spcAft>
                <a:spcPts val="0"/>
              </a:spcAft>
              <a:buSzPts val="700"/>
              <a:buNone/>
              <a:defRPr sz="900"/>
            </a:lvl9pPr>
          </a:lstStyle>
          <a:p>
            <a:endParaRPr/>
          </a:p>
        </p:txBody>
      </p:sp>
      <p:sp>
        <p:nvSpPr>
          <p:cNvPr id="112" name="Google Shape;112;p22"/>
          <p:cNvSpPr txBox="1">
            <a:spLocks noGrp="1"/>
          </p:cNvSpPr>
          <p:nvPr>
            <p:ph type="sldNum" idx="12"/>
          </p:nvPr>
        </p:nvSpPr>
        <p:spPr>
          <a:xfrm>
            <a:off x="3279028" y="3178852"/>
            <a:ext cx="1067700" cy="182700"/>
          </a:xfrm>
          <a:prstGeom prst="rect">
            <a:avLst/>
          </a:prstGeom>
          <a:noFill/>
          <a:ln>
            <a:noFill/>
          </a:ln>
        </p:spPr>
        <p:txBody>
          <a:bodyPr spcFirstLastPara="1" wrap="square" lIns="45750" tIns="22875" rIns="45750" bIns="22875" anchor="ctr" anchorCtr="0">
            <a:noAutofit/>
          </a:bodyPr>
          <a:lstStyle>
            <a:lvl1pPr marL="0" lvl="0" indent="0" algn="r">
              <a:spcBef>
                <a:spcPts val="0"/>
              </a:spcBef>
              <a:buNone/>
              <a:defRPr sz="600"/>
            </a:lvl1pPr>
            <a:lvl2pPr marL="0" lvl="1" indent="0" algn="r">
              <a:spcBef>
                <a:spcPts val="0"/>
              </a:spcBef>
              <a:buNone/>
              <a:defRPr sz="600"/>
            </a:lvl2pPr>
            <a:lvl3pPr marL="0" lvl="2" indent="0" algn="r">
              <a:spcBef>
                <a:spcPts val="0"/>
              </a:spcBef>
              <a:buNone/>
              <a:defRPr sz="600"/>
            </a:lvl3pPr>
            <a:lvl4pPr marL="0" lvl="3" indent="0" algn="r">
              <a:spcBef>
                <a:spcPts val="0"/>
              </a:spcBef>
              <a:buNone/>
              <a:defRPr sz="600"/>
            </a:lvl4pPr>
            <a:lvl5pPr marL="0" lvl="4" indent="0" algn="r">
              <a:spcBef>
                <a:spcPts val="0"/>
              </a:spcBef>
              <a:buNone/>
              <a:defRPr sz="600"/>
            </a:lvl5pPr>
            <a:lvl6pPr marL="0" lvl="5" indent="0" algn="r">
              <a:spcBef>
                <a:spcPts val="0"/>
              </a:spcBef>
              <a:buNone/>
              <a:defRPr sz="600"/>
            </a:lvl6pPr>
            <a:lvl7pPr marL="0" lvl="6" indent="0" algn="r">
              <a:spcBef>
                <a:spcPts val="0"/>
              </a:spcBef>
              <a:buNone/>
              <a:defRPr sz="600"/>
            </a:lvl7pPr>
            <a:lvl8pPr marL="0" lvl="7" indent="0" algn="r">
              <a:spcBef>
                <a:spcPts val="0"/>
              </a:spcBef>
              <a:buNone/>
              <a:defRPr sz="600"/>
            </a:lvl8pPr>
            <a:lvl9pPr marL="0" lvl="8" indent="0" algn="r">
              <a:spcBef>
                <a:spcPts val="0"/>
              </a:spcBef>
              <a:buNone/>
              <a:defRPr sz="600"/>
            </a:lvl9pPr>
          </a:lstStyle>
          <a:p>
            <a:pPr marL="0" lvl="0" indent="0" algn="r" rtl="0">
              <a:spcBef>
                <a:spcPts val="0"/>
              </a:spcBef>
              <a:spcAft>
                <a:spcPts val="0"/>
              </a:spcAft>
              <a:buNone/>
            </a:pPr>
            <a:fld id="{00000000-1234-1234-1234-123412341234}" type="slidenum">
              <a:rPr lang="en-GB"/>
              <a:t>‹#›</a:t>
            </a:fld>
            <a:endParaRPr lang="en-GB"/>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113"/>
        <p:cNvGrpSpPr/>
        <p:nvPr/>
      </p:nvGrpSpPr>
      <p:grpSpPr>
        <a:xfrm>
          <a:off x="0" y="0"/>
          <a:ext cx="0" cy="0"/>
          <a:chOff x="0" y="0"/>
          <a:chExt cx="0" cy="0"/>
        </a:xfrm>
      </p:grpSpPr>
      <p:sp>
        <p:nvSpPr>
          <p:cNvPr id="114" name="Google Shape;114;p23"/>
          <p:cNvSpPr txBox="1">
            <a:spLocks noGrp="1"/>
          </p:cNvSpPr>
          <p:nvPr>
            <p:ph type="title"/>
          </p:nvPr>
        </p:nvSpPr>
        <p:spPr>
          <a:xfrm>
            <a:off x="228769" y="137348"/>
            <a:ext cx="4117800" cy="571800"/>
          </a:xfrm>
          <a:prstGeom prst="rect">
            <a:avLst/>
          </a:prstGeom>
          <a:noFill/>
          <a:ln>
            <a:noFill/>
          </a:ln>
        </p:spPr>
        <p:txBody>
          <a:bodyPr spcFirstLastPara="1" wrap="square" lIns="45750" tIns="22875" rIns="45750" bIns="22875" anchor="ctr" anchorCtr="0">
            <a:normAutofit/>
          </a:bodyPr>
          <a:lstStyle>
            <a:lvl1pPr lvl="0" algn="ctr">
              <a:spcBef>
                <a:spcPts val="0"/>
              </a:spcBef>
              <a:spcAft>
                <a:spcPts val="0"/>
              </a:spcAft>
              <a:buClr>
                <a:schemeClr val="dk1"/>
              </a:buClr>
              <a:buSzPts val="901"/>
              <a:buNone/>
              <a:defRPr sz="2200"/>
            </a:lvl1pPr>
            <a:lvl2pPr lvl="1">
              <a:spcBef>
                <a:spcPts val="0"/>
              </a:spcBef>
              <a:spcAft>
                <a:spcPts val="0"/>
              </a:spcAft>
              <a:buSzPts val="700"/>
              <a:buNone/>
              <a:defRPr sz="900"/>
            </a:lvl2pPr>
            <a:lvl3pPr lvl="2">
              <a:spcBef>
                <a:spcPts val="0"/>
              </a:spcBef>
              <a:spcAft>
                <a:spcPts val="0"/>
              </a:spcAft>
              <a:buSzPts val="700"/>
              <a:buNone/>
              <a:defRPr sz="900"/>
            </a:lvl3pPr>
            <a:lvl4pPr lvl="3">
              <a:spcBef>
                <a:spcPts val="0"/>
              </a:spcBef>
              <a:spcAft>
                <a:spcPts val="0"/>
              </a:spcAft>
              <a:buSzPts val="700"/>
              <a:buNone/>
              <a:defRPr sz="900"/>
            </a:lvl4pPr>
            <a:lvl5pPr lvl="4">
              <a:spcBef>
                <a:spcPts val="0"/>
              </a:spcBef>
              <a:spcAft>
                <a:spcPts val="0"/>
              </a:spcAft>
              <a:buSzPts val="700"/>
              <a:buNone/>
              <a:defRPr sz="900"/>
            </a:lvl5pPr>
            <a:lvl6pPr lvl="5">
              <a:spcBef>
                <a:spcPts val="0"/>
              </a:spcBef>
              <a:spcAft>
                <a:spcPts val="0"/>
              </a:spcAft>
              <a:buSzPts val="700"/>
              <a:buNone/>
              <a:defRPr sz="900"/>
            </a:lvl6pPr>
            <a:lvl7pPr lvl="6">
              <a:spcBef>
                <a:spcPts val="0"/>
              </a:spcBef>
              <a:spcAft>
                <a:spcPts val="0"/>
              </a:spcAft>
              <a:buSzPts val="700"/>
              <a:buNone/>
              <a:defRPr sz="900"/>
            </a:lvl7pPr>
            <a:lvl8pPr lvl="7">
              <a:spcBef>
                <a:spcPts val="0"/>
              </a:spcBef>
              <a:spcAft>
                <a:spcPts val="0"/>
              </a:spcAft>
              <a:buSzPts val="700"/>
              <a:buNone/>
              <a:defRPr sz="900"/>
            </a:lvl8pPr>
            <a:lvl9pPr lvl="8">
              <a:spcBef>
                <a:spcPts val="0"/>
              </a:spcBef>
              <a:spcAft>
                <a:spcPts val="0"/>
              </a:spcAft>
              <a:buSzPts val="700"/>
              <a:buNone/>
              <a:defRPr sz="900"/>
            </a:lvl9pPr>
          </a:lstStyle>
          <a:p>
            <a:endParaRPr/>
          </a:p>
        </p:txBody>
      </p:sp>
      <p:sp>
        <p:nvSpPr>
          <p:cNvPr id="115" name="Google Shape;115;p23"/>
          <p:cNvSpPr txBox="1">
            <a:spLocks noGrp="1"/>
          </p:cNvSpPr>
          <p:nvPr>
            <p:ph type="body" idx="1"/>
          </p:nvPr>
        </p:nvSpPr>
        <p:spPr>
          <a:xfrm rot="5400000">
            <a:off x="1155819" y="-126730"/>
            <a:ext cx="2263800" cy="4117800"/>
          </a:xfrm>
          <a:prstGeom prst="rect">
            <a:avLst/>
          </a:prstGeom>
          <a:noFill/>
          <a:ln>
            <a:noFill/>
          </a:ln>
        </p:spPr>
        <p:txBody>
          <a:bodyPr spcFirstLastPara="1" wrap="square" lIns="45750" tIns="22875" rIns="45750" bIns="22875" anchor="t" anchorCtr="0">
            <a:normAutofit/>
          </a:bodyPr>
          <a:lstStyle>
            <a:lvl1pPr marL="457200" lvl="0" indent="-285750" algn="l">
              <a:spcBef>
                <a:spcPts val="180"/>
              </a:spcBef>
              <a:spcAft>
                <a:spcPts val="0"/>
              </a:spcAft>
              <a:buClr>
                <a:schemeClr val="dk1"/>
              </a:buClr>
              <a:buSzPts val="901"/>
              <a:buChar char="•"/>
              <a:defRPr sz="1600"/>
            </a:lvl1pPr>
            <a:lvl2pPr marL="914400" lvl="1" indent="-285750" algn="l">
              <a:spcBef>
                <a:spcPts val="180"/>
              </a:spcBef>
              <a:spcAft>
                <a:spcPts val="0"/>
              </a:spcAft>
              <a:buClr>
                <a:schemeClr val="dk1"/>
              </a:buClr>
              <a:buSzPts val="901"/>
              <a:buChar char="–"/>
              <a:defRPr sz="1400"/>
            </a:lvl2pPr>
            <a:lvl3pPr marL="1371600" lvl="2" indent="-285750" algn="l">
              <a:spcBef>
                <a:spcPts val="180"/>
              </a:spcBef>
              <a:spcAft>
                <a:spcPts val="0"/>
              </a:spcAft>
              <a:buClr>
                <a:schemeClr val="dk1"/>
              </a:buClr>
              <a:buSzPts val="901"/>
              <a:buChar char="•"/>
              <a:defRPr sz="1200"/>
            </a:lvl3pPr>
            <a:lvl4pPr marL="1828800" lvl="3" indent="-285750" algn="l">
              <a:spcBef>
                <a:spcPts val="180"/>
              </a:spcBef>
              <a:spcAft>
                <a:spcPts val="0"/>
              </a:spcAft>
              <a:buClr>
                <a:schemeClr val="dk1"/>
              </a:buClr>
              <a:buSzPts val="901"/>
              <a:buChar char="–"/>
              <a:defRPr sz="1000"/>
            </a:lvl4pPr>
            <a:lvl5pPr marL="2286000" lvl="4" indent="-285750" algn="l">
              <a:spcBef>
                <a:spcPts val="180"/>
              </a:spcBef>
              <a:spcAft>
                <a:spcPts val="0"/>
              </a:spcAft>
              <a:buClr>
                <a:schemeClr val="dk1"/>
              </a:buClr>
              <a:buSzPts val="901"/>
              <a:buChar char="»"/>
              <a:defRPr sz="1000"/>
            </a:lvl5pPr>
            <a:lvl6pPr marL="2743200" lvl="5" indent="-285750" algn="l">
              <a:spcBef>
                <a:spcPts val="180"/>
              </a:spcBef>
              <a:spcAft>
                <a:spcPts val="0"/>
              </a:spcAft>
              <a:buClr>
                <a:schemeClr val="dk1"/>
              </a:buClr>
              <a:buSzPts val="901"/>
              <a:buChar char="•"/>
              <a:defRPr sz="1000"/>
            </a:lvl6pPr>
            <a:lvl7pPr marL="3200400" lvl="6" indent="-285750" algn="l">
              <a:spcBef>
                <a:spcPts val="180"/>
              </a:spcBef>
              <a:spcAft>
                <a:spcPts val="0"/>
              </a:spcAft>
              <a:buClr>
                <a:schemeClr val="dk1"/>
              </a:buClr>
              <a:buSzPts val="901"/>
              <a:buChar char="•"/>
              <a:defRPr sz="1000"/>
            </a:lvl7pPr>
            <a:lvl8pPr marL="3657600" lvl="7" indent="-285750" algn="l">
              <a:spcBef>
                <a:spcPts val="180"/>
              </a:spcBef>
              <a:spcAft>
                <a:spcPts val="0"/>
              </a:spcAft>
              <a:buClr>
                <a:schemeClr val="dk1"/>
              </a:buClr>
              <a:buSzPts val="901"/>
              <a:buChar char="•"/>
              <a:defRPr sz="1000"/>
            </a:lvl8pPr>
            <a:lvl9pPr marL="4114800" lvl="8" indent="-285750" algn="l">
              <a:spcBef>
                <a:spcPts val="180"/>
              </a:spcBef>
              <a:spcAft>
                <a:spcPts val="0"/>
              </a:spcAft>
              <a:buClr>
                <a:schemeClr val="dk1"/>
              </a:buClr>
              <a:buSzPts val="901"/>
              <a:buChar char="•"/>
              <a:defRPr sz="1000"/>
            </a:lvl9pPr>
          </a:lstStyle>
          <a:p>
            <a:endParaRPr/>
          </a:p>
        </p:txBody>
      </p:sp>
      <p:sp>
        <p:nvSpPr>
          <p:cNvPr id="116" name="Google Shape;116;p23"/>
          <p:cNvSpPr txBox="1">
            <a:spLocks noGrp="1"/>
          </p:cNvSpPr>
          <p:nvPr>
            <p:ph type="dt" idx="10"/>
          </p:nvPr>
        </p:nvSpPr>
        <p:spPr>
          <a:xfrm>
            <a:off x="228769" y="3178852"/>
            <a:ext cx="1067700" cy="182700"/>
          </a:xfrm>
          <a:prstGeom prst="rect">
            <a:avLst/>
          </a:prstGeom>
          <a:noFill/>
          <a:ln>
            <a:noFill/>
          </a:ln>
        </p:spPr>
        <p:txBody>
          <a:bodyPr spcFirstLastPara="1" wrap="square" lIns="45750" tIns="22875" rIns="45750" bIns="22875" anchor="ctr" anchorCtr="0">
            <a:noAutofit/>
          </a:bodyPr>
          <a:lstStyle>
            <a:lvl1pPr lvl="0" algn="l">
              <a:spcBef>
                <a:spcPts val="0"/>
              </a:spcBef>
              <a:spcAft>
                <a:spcPts val="0"/>
              </a:spcAft>
              <a:buSzPts val="700"/>
              <a:buNone/>
              <a:defRPr sz="600"/>
            </a:lvl1pPr>
            <a:lvl2pPr lvl="1" algn="l">
              <a:spcBef>
                <a:spcPts val="0"/>
              </a:spcBef>
              <a:spcAft>
                <a:spcPts val="0"/>
              </a:spcAft>
              <a:buSzPts val="700"/>
              <a:buNone/>
              <a:defRPr sz="900"/>
            </a:lvl2pPr>
            <a:lvl3pPr lvl="2" algn="l">
              <a:spcBef>
                <a:spcPts val="0"/>
              </a:spcBef>
              <a:spcAft>
                <a:spcPts val="0"/>
              </a:spcAft>
              <a:buSzPts val="700"/>
              <a:buNone/>
              <a:defRPr sz="900"/>
            </a:lvl3pPr>
            <a:lvl4pPr lvl="3" algn="l">
              <a:spcBef>
                <a:spcPts val="0"/>
              </a:spcBef>
              <a:spcAft>
                <a:spcPts val="0"/>
              </a:spcAft>
              <a:buSzPts val="700"/>
              <a:buNone/>
              <a:defRPr sz="900"/>
            </a:lvl4pPr>
            <a:lvl5pPr lvl="4" algn="l">
              <a:spcBef>
                <a:spcPts val="0"/>
              </a:spcBef>
              <a:spcAft>
                <a:spcPts val="0"/>
              </a:spcAft>
              <a:buSzPts val="700"/>
              <a:buNone/>
              <a:defRPr sz="900"/>
            </a:lvl5pPr>
            <a:lvl6pPr lvl="5" algn="l">
              <a:spcBef>
                <a:spcPts val="0"/>
              </a:spcBef>
              <a:spcAft>
                <a:spcPts val="0"/>
              </a:spcAft>
              <a:buSzPts val="700"/>
              <a:buNone/>
              <a:defRPr sz="900"/>
            </a:lvl6pPr>
            <a:lvl7pPr lvl="6" algn="l">
              <a:spcBef>
                <a:spcPts val="0"/>
              </a:spcBef>
              <a:spcAft>
                <a:spcPts val="0"/>
              </a:spcAft>
              <a:buSzPts val="700"/>
              <a:buNone/>
              <a:defRPr sz="900"/>
            </a:lvl7pPr>
            <a:lvl8pPr lvl="7" algn="l">
              <a:spcBef>
                <a:spcPts val="0"/>
              </a:spcBef>
              <a:spcAft>
                <a:spcPts val="0"/>
              </a:spcAft>
              <a:buSzPts val="700"/>
              <a:buNone/>
              <a:defRPr sz="900"/>
            </a:lvl8pPr>
            <a:lvl9pPr lvl="8" algn="l">
              <a:spcBef>
                <a:spcPts val="0"/>
              </a:spcBef>
              <a:spcAft>
                <a:spcPts val="0"/>
              </a:spcAft>
              <a:buSzPts val="700"/>
              <a:buNone/>
              <a:defRPr sz="900"/>
            </a:lvl9pPr>
          </a:lstStyle>
          <a:p>
            <a:endParaRPr/>
          </a:p>
        </p:txBody>
      </p:sp>
      <p:sp>
        <p:nvSpPr>
          <p:cNvPr id="117" name="Google Shape;117;p23"/>
          <p:cNvSpPr txBox="1">
            <a:spLocks noGrp="1"/>
          </p:cNvSpPr>
          <p:nvPr>
            <p:ph type="ftr" idx="11"/>
          </p:nvPr>
        </p:nvSpPr>
        <p:spPr>
          <a:xfrm>
            <a:off x="1563258" y="3178852"/>
            <a:ext cx="1449000" cy="182700"/>
          </a:xfrm>
          <a:prstGeom prst="rect">
            <a:avLst/>
          </a:prstGeom>
          <a:noFill/>
          <a:ln>
            <a:noFill/>
          </a:ln>
        </p:spPr>
        <p:txBody>
          <a:bodyPr spcFirstLastPara="1" wrap="square" lIns="45750" tIns="22875" rIns="45750" bIns="22875" anchor="ctr" anchorCtr="0">
            <a:noAutofit/>
          </a:bodyPr>
          <a:lstStyle>
            <a:lvl1pPr lvl="0" algn="ctr">
              <a:spcBef>
                <a:spcPts val="0"/>
              </a:spcBef>
              <a:spcAft>
                <a:spcPts val="0"/>
              </a:spcAft>
              <a:buSzPts val="700"/>
              <a:buNone/>
              <a:defRPr sz="600"/>
            </a:lvl1pPr>
            <a:lvl2pPr lvl="1" algn="l">
              <a:spcBef>
                <a:spcPts val="0"/>
              </a:spcBef>
              <a:spcAft>
                <a:spcPts val="0"/>
              </a:spcAft>
              <a:buSzPts val="700"/>
              <a:buNone/>
              <a:defRPr sz="900"/>
            </a:lvl2pPr>
            <a:lvl3pPr lvl="2" algn="l">
              <a:spcBef>
                <a:spcPts val="0"/>
              </a:spcBef>
              <a:spcAft>
                <a:spcPts val="0"/>
              </a:spcAft>
              <a:buSzPts val="700"/>
              <a:buNone/>
              <a:defRPr sz="900"/>
            </a:lvl3pPr>
            <a:lvl4pPr lvl="3" algn="l">
              <a:spcBef>
                <a:spcPts val="0"/>
              </a:spcBef>
              <a:spcAft>
                <a:spcPts val="0"/>
              </a:spcAft>
              <a:buSzPts val="700"/>
              <a:buNone/>
              <a:defRPr sz="900"/>
            </a:lvl4pPr>
            <a:lvl5pPr lvl="4" algn="l">
              <a:spcBef>
                <a:spcPts val="0"/>
              </a:spcBef>
              <a:spcAft>
                <a:spcPts val="0"/>
              </a:spcAft>
              <a:buSzPts val="700"/>
              <a:buNone/>
              <a:defRPr sz="900"/>
            </a:lvl5pPr>
            <a:lvl6pPr lvl="5" algn="l">
              <a:spcBef>
                <a:spcPts val="0"/>
              </a:spcBef>
              <a:spcAft>
                <a:spcPts val="0"/>
              </a:spcAft>
              <a:buSzPts val="700"/>
              <a:buNone/>
              <a:defRPr sz="900"/>
            </a:lvl6pPr>
            <a:lvl7pPr lvl="6" algn="l">
              <a:spcBef>
                <a:spcPts val="0"/>
              </a:spcBef>
              <a:spcAft>
                <a:spcPts val="0"/>
              </a:spcAft>
              <a:buSzPts val="700"/>
              <a:buNone/>
              <a:defRPr sz="900"/>
            </a:lvl7pPr>
            <a:lvl8pPr lvl="7" algn="l">
              <a:spcBef>
                <a:spcPts val="0"/>
              </a:spcBef>
              <a:spcAft>
                <a:spcPts val="0"/>
              </a:spcAft>
              <a:buSzPts val="700"/>
              <a:buNone/>
              <a:defRPr sz="900"/>
            </a:lvl8pPr>
            <a:lvl9pPr lvl="8" algn="l">
              <a:spcBef>
                <a:spcPts val="0"/>
              </a:spcBef>
              <a:spcAft>
                <a:spcPts val="0"/>
              </a:spcAft>
              <a:buSzPts val="700"/>
              <a:buNone/>
              <a:defRPr sz="900"/>
            </a:lvl9pPr>
          </a:lstStyle>
          <a:p>
            <a:endParaRPr/>
          </a:p>
        </p:txBody>
      </p:sp>
      <p:sp>
        <p:nvSpPr>
          <p:cNvPr id="118" name="Google Shape;118;p23"/>
          <p:cNvSpPr txBox="1">
            <a:spLocks noGrp="1"/>
          </p:cNvSpPr>
          <p:nvPr>
            <p:ph type="sldNum" idx="12"/>
          </p:nvPr>
        </p:nvSpPr>
        <p:spPr>
          <a:xfrm>
            <a:off x="3279028" y="3178852"/>
            <a:ext cx="1067700" cy="182700"/>
          </a:xfrm>
          <a:prstGeom prst="rect">
            <a:avLst/>
          </a:prstGeom>
          <a:noFill/>
          <a:ln>
            <a:noFill/>
          </a:ln>
        </p:spPr>
        <p:txBody>
          <a:bodyPr spcFirstLastPara="1" wrap="square" lIns="45750" tIns="22875" rIns="45750" bIns="22875" anchor="ctr" anchorCtr="0">
            <a:noAutofit/>
          </a:bodyPr>
          <a:lstStyle>
            <a:lvl1pPr marL="0" lvl="0" indent="0" algn="r">
              <a:spcBef>
                <a:spcPts val="0"/>
              </a:spcBef>
              <a:buNone/>
              <a:defRPr sz="600"/>
            </a:lvl1pPr>
            <a:lvl2pPr marL="0" lvl="1" indent="0" algn="r">
              <a:spcBef>
                <a:spcPts val="0"/>
              </a:spcBef>
              <a:buNone/>
              <a:defRPr sz="600"/>
            </a:lvl2pPr>
            <a:lvl3pPr marL="0" lvl="2" indent="0" algn="r">
              <a:spcBef>
                <a:spcPts val="0"/>
              </a:spcBef>
              <a:buNone/>
              <a:defRPr sz="600"/>
            </a:lvl3pPr>
            <a:lvl4pPr marL="0" lvl="3" indent="0" algn="r">
              <a:spcBef>
                <a:spcPts val="0"/>
              </a:spcBef>
              <a:buNone/>
              <a:defRPr sz="600"/>
            </a:lvl4pPr>
            <a:lvl5pPr marL="0" lvl="4" indent="0" algn="r">
              <a:spcBef>
                <a:spcPts val="0"/>
              </a:spcBef>
              <a:buNone/>
              <a:defRPr sz="600"/>
            </a:lvl5pPr>
            <a:lvl6pPr marL="0" lvl="5" indent="0" algn="r">
              <a:spcBef>
                <a:spcPts val="0"/>
              </a:spcBef>
              <a:buNone/>
              <a:defRPr sz="600"/>
            </a:lvl6pPr>
            <a:lvl7pPr marL="0" lvl="6" indent="0" algn="r">
              <a:spcBef>
                <a:spcPts val="0"/>
              </a:spcBef>
              <a:buNone/>
              <a:defRPr sz="600"/>
            </a:lvl7pPr>
            <a:lvl8pPr marL="0" lvl="7" indent="0" algn="r">
              <a:spcBef>
                <a:spcPts val="0"/>
              </a:spcBef>
              <a:buNone/>
              <a:defRPr sz="600"/>
            </a:lvl8pPr>
            <a:lvl9pPr marL="0" lvl="8" indent="0" algn="r">
              <a:spcBef>
                <a:spcPts val="0"/>
              </a:spcBef>
              <a:buNone/>
              <a:defRPr sz="600"/>
            </a:lvl9pPr>
          </a:lstStyle>
          <a:p>
            <a:pPr marL="0" lvl="0" indent="0" algn="r" rtl="0">
              <a:spcBef>
                <a:spcPts val="0"/>
              </a:spcBef>
              <a:spcAft>
                <a:spcPts val="0"/>
              </a:spcAft>
              <a:buNone/>
            </a:pPr>
            <a:fld id="{00000000-1234-1234-1234-123412341234}" type="slidenum">
              <a:rPr lang="en-GB"/>
              <a:t>‹#›</a:t>
            </a:fld>
            <a:endParaRPr lang="en-GB"/>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119"/>
        <p:cNvGrpSpPr/>
        <p:nvPr/>
      </p:nvGrpSpPr>
      <p:grpSpPr>
        <a:xfrm>
          <a:off x="0" y="0"/>
          <a:ext cx="0" cy="0"/>
          <a:chOff x="0" y="0"/>
          <a:chExt cx="0" cy="0"/>
        </a:xfrm>
      </p:grpSpPr>
      <p:sp>
        <p:nvSpPr>
          <p:cNvPr id="120" name="Google Shape;120;p24"/>
          <p:cNvSpPr txBox="1">
            <a:spLocks noGrp="1"/>
          </p:cNvSpPr>
          <p:nvPr>
            <p:ph type="title"/>
          </p:nvPr>
        </p:nvSpPr>
        <p:spPr>
          <a:xfrm rot="5400000">
            <a:off x="2368569" y="1085798"/>
            <a:ext cx="2926500" cy="1029600"/>
          </a:xfrm>
          <a:prstGeom prst="rect">
            <a:avLst/>
          </a:prstGeom>
          <a:noFill/>
          <a:ln>
            <a:noFill/>
          </a:ln>
        </p:spPr>
        <p:txBody>
          <a:bodyPr spcFirstLastPara="1" wrap="square" lIns="45750" tIns="22875" rIns="45750" bIns="22875" anchor="ctr" anchorCtr="0">
            <a:normAutofit/>
          </a:bodyPr>
          <a:lstStyle>
            <a:lvl1pPr lvl="0" algn="ctr">
              <a:spcBef>
                <a:spcPts val="0"/>
              </a:spcBef>
              <a:spcAft>
                <a:spcPts val="0"/>
              </a:spcAft>
              <a:buClr>
                <a:schemeClr val="dk1"/>
              </a:buClr>
              <a:buSzPts val="901"/>
              <a:buNone/>
              <a:defRPr sz="2200"/>
            </a:lvl1pPr>
            <a:lvl2pPr lvl="1">
              <a:spcBef>
                <a:spcPts val="0"/>
              </a:spcBef>
              <a:spcAft>
                <a:spcPts val="0"/>
              </a:spcAft>
              <a:buSzPts val="700"/>
              <a:buNone/>
              <a:defRPr sz="900"/>
            </a:lvl2pPr>
            <a:lvl3pPr lvl="2">
              <a:spcBef>
                <a:spcPts val="0"/>
              </a:spcBef>
              <a:spcAft>
                <a:spcPts val="0"/>
              </a:spcAft>
              <a:buSzPts val="700"/>
              <a:buNone/>
              <a:defRPr sz="900"/>
            </a:lvl3pPr>
            <a:lvl4pPr lvl="3">
              <a:spcBef>
                <a:spcPts val="0"/>
              </a:spcBef>
              <a:spcAft>
                <a:spcPts val="0"/>
              </a:spcAft>
              <a:buSzPts val="700"/>
              <a:buNone/>
              <a:defRPr sz="900"/>
            </a:lvl4pPr>
            <a:lvl5pPr lvl="4">
              <a:spcBef>
                <a:spcPts val="0"/>
              </a:spcBef>
              <a:spcAft>
                <a:spcPts val="0"/>
              </a:spcAft>
              <a:buSzPts val="700"/>
              <a:buNone/>
              <a:defRPr sz="900"/>
            </a:lvl5pPr>
            <a:lvl6pPr lvl="5">
              <a:spcBef>
                <a:spcPts val="0"/>
              </a:spcBef>
              <a:spcAft>
                <a:spcPts val="0"/>
              </a:spcAft>
              <a:buSzPts val="700"/>
              <a:buNone/>
              <a:defRPr sz="900"/>
            </a:lvl6pPr>
            <a:lvl7pPr lvl="6">
              <a:spcBef>
                <a:spcPts val="0"/>
              </a:spcBef>
              <a:spcAft>
                <a:spcPts val="0"/>
              </a:spcAft>
              <a:buSzPts val="700"/>
              <a:buNone/>
              <a:defRPr sz="900"/>
            </a:lvl7pPr>
            <a:lvl8pPr lvl="7">
              <a:spcBef>
                <a:spcPts val="0"/>
              </a:spcBef>
              <a:spcAft>
                <a:spcPts val="0"/>
              </a:spcAft>
              <a:buSzPts val="700"/>
              <a:buNone/>
              <a:defRPr sz="900"/>
            </a:lvl8pPr>
            <a:lvl9pPr lvl="8">
              <a:spcBef>
                <a:spcPts val="0"/>
              </a:spcBef>
              <a:spcAft>
                <a:spcPts val="0"/>
              </a:spcAft>
              <a:buSzPts val="700"/>
              <a:buNone/>
              <a:defRPr sz="900"/>
            </a:lvl9pPr>
          </a:lstStyle>
          <a:p>
            <a:endParaRPr/>
          </a:p>
        </p:txBody>
      </p:sp>
      <p:sp>
        <p:nvSpPr>
          <p:cNvPr id="121" name="Google Shape;121;p24"/>
          <p:cNvSpPr txBox="1">
            <a:spLocks noGrp="1"/>
          </p:cNvSpPr>
          <p:nvPr>
            <p:ph type="body" idx="1"/>
          </p:nvPr>
        </p:nvSpPr>
        <p:spPr>
          <a:xfrm rot="5400000">
            <a:off x="271650" y="94598"/>
            <a:ext cx="2926500" cy="3012000"/>
          </a:xfrm>
          <a:prstGeom prst="rect">
            <a:avLst/>
          </a:prstGeom>
          <a:noFill/>
          <a:ln>
            <a:noFill/>
          </a:ln>
        </p:spPr>
        <p:txBody>
          <a:bodyPr spcFirstLastPara="1" wrap="square" lIns="45750" tIns="22875" rIns="45750" bIns="22875" anchor="t" anchorCtr="0">
            <a:normAutofit/>
          </a:bodyPr>
          <a:lstStyle>
            <a:lvl1pPr marL="457200" lvl="0" indent="-285750" algn="l">
              <a:spcBef>
                <a:spcPts val="180"/>
              </a:spcBef>
              <a:spcAft>
                <a:spcPts val="0"/>
              </a:spcAft>
              <a:buClr>
                <a:schemeClr val="dk1"/>
              </a:buClr>
              <a:buSzPts val="901"/>
              <a:buChar char="•"/>
              <a:defRPr sz="1600"/>
            </a:lvl1pPr>
            <a:lvl2pPr marL="914400" lvl="1" indent="-285750" algn="l">
              <a:spcBef>
                <a:spcPts val="180"/>
              </a:spcBef>
              <a:spcAft>
                <a:spcPts val="0"/>
              </a:spcAft>
              <a:buClr>
                <a:schemeClr val="dk1"/>
              </a:buClr>
              <a:buSzPts val="901"/>
              <a:buChar char="–"/>
              <a:defRPr sz="1400"/>
            </a:lvl2pPr>
            <a:lvl3pPr marL="1371600" lvl="2" indent="-285750" algn="l">
              <a:spcBef>
                <a:spcPts val="180"/>
              </a:spcBef>
              <a:spcAft>
                <a:spcPts val="0"/>
              </a:spcAft>
              <a:buClr>
                <a:schemeClr val="dk1"/>
              </a:buClr>
              <a:buSzPts val="901"/>
              <a:buChar char="•"/>
              <a:defRPr sz="1200"/>
            </a:lvl3pPr>
            <a:lvl4pPr marL="1828800" lvl="3" indent="-285750" algn="l">
              <a:spcBef>
                <a:spcPts val="180"/>
              </a:spcBef>
              <a:spcAft>
                <a:spcPts val="0"/>
              </a:spcAft>
              <a:buClr>
                <a:schemeClr val="dk1"/>
              </a:buClr>
              <a:buSzPts val="901"/>
              <a:buChar char="–"/>
              <a:defRPr sz="1000"/>
            </a:lvl4pPr>
            <a:lvl5pPr marL="2286000" lvl="4" indent="-285750" algn="l">
              <a:spcBef>
                <a:spcPts val="180"/>
              </a:spcBef>
              <a:spcAft>
                <a:spcPts val="0"/>
              </a:spcAft>
              <a:buClr>
                <a:schemeClr val="dk1"/>
              </a:buClr>
              <a:buSzPts val="901"/>
              <a:buChar char="»"/>
              <a:defRPr sz="1000"/>
            </a:lvl5pPr>
            <a:lvl6pPr marL="2743200" lvl="5" indent="-285750" algn="l">
              <a:spcBef>
                <a:spcPts val="180"/>
              </a:spcBef>
              <a:spcAft>
                <a:spcPts val="0"/>
              </a:spcAft>
              <a:buClr>
                <a:schemeClr val="dk1"/>
              </a:buClr>
              <a:buSzPts val="901"/>
              <a:buChar char="•"/>
              <a:defRPr sz="1000"/>
            </a:lvl6pPr>
            <a:lvl7pPr marL="3200400" lvl="6" indent="-285750" algn="l">
              <a:spcBef>
                <a:spcPts val="180"/>
              </a:spcBef>
              <a:spcAft>
                <a:spcPts val="0"/>
              </a:spcAft>
              <a:buClr>
                <a:schemeClr val="dk1"/>
              </a:buClr>
              <a:buSzPts val="901"/>
              <a:buChar char="•"/>
              <a:defRPr sz="1000"/>
            </a:lvl7pPr>
            <a:lvl8pPr marL="3657600" lvl="7" indent="-285750" algn="l">
              <a:spcBef>
                <a:spcPts val="180"/>
              </a:spcBef>
              <a:spcAft>
                <a:spcPts val="0"/>
              </a:spcAft>
              <a:buClr>
                <a:schemeClr val="dk1"/>
              </a:buClr>
              <a:buSzPts val="901"/>
              <a:buChar char="•"/>
              <a:defRPr sz="1000"/>
            </a:lvl8pPr>
            <a:lvl9pPr marL="4114800" lvl="8" indent="-285750" algn="l">
              <a:spcBef>
                <a:spcPts val="180"/>
              </a:spcBef>
              <a:spcAft>
                <a:spcPts val="0"/>
              </a:spcAft>
              <a:buClr>
                <a:schemeClr val="dk1"/>
              </a:buClr>
              <a:buSzPts val="901"/>
              <a:buChar char="•"/>
              <a:defRPr sz="1000"/>
            </a:lvl9pPr>
          </a:lstStyle>
          <a:p>
            <a:endParaRPr/>
          </a:p>
        </p:txBody>
      </p:sp>
      <p:sp>
        <p:nvSpPr>
          <p:cNvPr id="122" name="Google Shape;122;p24"/>
          <p:cNvSpPr txBox="1">
            <a:spLocks noGrp="1"/>
          </p:cNvSpPr>
          <p:nvPr>
            <p:ph type="dt" idx="10"/>
          </p:nvPr>
        </p:nvSpPr>
        <p:spPr>
          <a:xfrm>
            <a:off x="228769" y="3178852"/>
            <a:ext cx="1067700" cy="182700"/>
          </a:xfrm>
          <a:prstGeom prst="rect">
            <a:avLst/>
          </a:prstGeom>
          <a:noFill/>
          <a:ln>
            <a:noFill/>
          </a:ln>
        </p:spPr>
        <p:txBody>
          <a:bodyPr spcFirstLastPara="1" wrap="square" lIns="45750" tIns="22875" rIns="45750" bIns="22875" anchor="ctr" anchorCtr="0">
            <a:noAutofit/>
          </a:bodyPr>
          <a:lstStyle>
            <a:lvl1pPr lvl="0" algn="l">
              <a:spcBef>
                <a:spcPts val="0"/>
              </a:spcBef>
              <a:spcAft>
                <a:spcPts val="0"/>
              </a:spcAft>
              <a:buSzPts val="700"/>
              <a:buNone/>
              <a:defRPr sz="600"/>
            </a:lvl1pPr>
            <a:lvl2pPr lvl="1" algn="l">
              <a:spcBef>
                <a:spcPts val="0"/>
              </a:spcBef>
              <a:spcAft>
                <a:spcPts val="0"/>
              </a:spcAft>
              <a:buSzPts val="700"/>
              <a:buNone/>
              <a:defRPr sz="900"/>
            </a:lvl2pPr>
            <a:lvl3pPr lvl="2" algn="l">
              <a:spcBef>
                <a:spcPts val="0"/>
              </a:spcBef>
              <a:spcAft>
                <a:spcPts val="0"/>
              </a:spcAft>
              <a:buSzPts val="700"/>
              <a:buNone/>
              <a:defRPr sz="900"/>
            </a:lvl3pPr>
            <a:lvl4pPr lvl="3" algn="l">
              <a:spcBef>
                <a:spcPts val="0"/>
              </a:spcBef>
              <a:spcAft>
                <a:spcPts val="0"/>
              </a:spcAft>
              <a:buSzPts val="700"/>
              <a:buNone/>
              <a:defRPr sz="900"/>
            </a:lvl4pPr>
            <a:lvl5pPr lvl="4" algn="l">
              <a:spcBef>
                <a:spcPts val="0"/>
              </a:spcBef>
              <a:spcAft>
                <a:spcPts val="0"/>
              </a:spcAft>
              <a:buSzPts val="700"/>
              <a:buNone/>
              <a:defRPr sz="900"/>
            </a:lvl5pPr>
            <a:lvl6pPr lvl="5" algn="l">
              <a:spcBef>
                <a:spcPts val="0"/>
              </a:spcBef>
              <a:spcAft>
                <a:spcPts val="0"/>
              </a:spcAft>
              <a:buSzPts val="700"/>
              <a:buNone/>
              <a:defRPr sz="900"/>
            </a:lvl6pPr>
            <a:lvl7pPr lvl="6" algn="l">
              <a:spcBef>
                <a:spcPts val="0"/>
              </a:spcBef>
              <a:spcAft>
                <a:spcPts val="0"/>
              </a:spcAft>
              <a:buSzPts val="700"/>
              <a:buNone/>
              <a:defRPr sz="900"/>
            </a:lvl7pPr>
            <a:lvl8pPr lvl="7" algn="l">
              <a:spcBef>
                <a:spcPts val="0"/>
              </a:spcBef>
              <a:spcAft>
                <a:spcPts val="0"/>
              </a:spcAft>
              <a:buSzPts val="700"/>
              <a:buNone/>
              <a:defRPr sz="900"/>
            </a:lvl8pPr>
            <a:lvl9pPr lvl="8" algn="l">
              <a:spcBef>
                <a:spcPts val="0"/>
              </a:spcBef>
              <a:spcAft>
                <a:spcPts val="0"/>
              </a:spcAft>
              <a:buSzPts val="700"/>
              <a:buNone/>
              <a:defRPr sz="900"/>
            </a:lvl9pPr>
          </a:lstStyle>
          <a:p>
            <a:endParaRPr/>
          </a:p>
        </p:txBody>
      </p:sp>
      <p:sp>
        <p:nvSpPr>
          <p:cNvPr id="123" name="Google Shape;123;p24"/>
          <p:cNvSpPr txBox="1">
            <a:spLocks noGrp="1"/>
          </p:cNvSpPr>
          <p:nvPr>
            <p:ph type="ftr" idx="11"/>
          </p:nvPr>
        </p:nvSpPr>
        <p:spPr>
          <a:xfrm>
            <a:off x="1563258" y="3178852"/>
            <a:ext cx="1449000" cy="182700"/>
          </a:xfrm>
          <a:prstGeom prst="rect">
            <a:avLst/>
          </a:prstGeom>
          <a:noFill/>
          <a:ln>
            <a:noFill/>
          </a:ln>
        </p:spPr>
        <p:txBody>
          <a:bodyPr spcFirstLastPara="1" wrap="square" lIns="45750" tIns="22875" rIns="45750" bIns="22875" anchor="ctr" anchorCtr="0">
            <a:noAutofit/>
          </a:bodyPr>
          <a:lstStyle>
            <a:lvl1pPr lvl="0" algn="ctr">
              <a:spcBef>
                <a:spcPts val="0"/>
              </a:spcBef>
              <a:spcAft>
                <a:spcPts val="0"/>
              </a:spcAft>
              <a:buSzPts val="700"/>
              <a:buNone/>
              <a:defRPr sz="600"/>
            </a:lvl1pPr>
            <a:lvl2pPr lvl="1" algn="l">
              <a:spcBef>
                <a:spcPts val="0"/>
              </a:spcBef>
              <a:spcAft>
                <a:spcPts val="0"/>
              </a:spcAft>
              <a:buSzPts val="700"/>
              <a:buNone/>
              <a:defRPr sz="900"/>
            </a:lvl2pPr>
            <a:lvl3pPr lvl="2" algn="l">
              <a:spcBef>
                <a:spcPts val="0"/>
              </a:spcBef>
              <a:spcAft>
                <a:spcPts val="0"/>
              </a:spcAft>
              <a:buSzPts val="700"/>
              <a:buNone/>
              <a:defRPr sz="900"/>
            </a:lvl3pPr>
            <a:lvl4pPr lvl="3" algn="l">
              <a:spcBef>
                <a:spcPts val="0"/>
              </a:spcBef>
              <a:spcAft>
                <a:spcPts val="0"/>
              </a:spcAft>
              <a:buSzPts val="700"/>
              <a:buNone/>
              <a:defRPr sz="900"/>
            </a:lvl4pPr>
            <a:lvl5pPr lvl="4" algn="l">
              <a:spcBef>
                <a:spcPts val="0"/>
              </a:spcBef>
              <a:spcAft>
                <a:spcPts val="0"/>
              </a:spcAft>
              <a:buSzPts val="700"/>
              <a:buNone/>
              <a:defRPr sz="900"/>
            </a:lvl5pPr>
            <a:lvl6pPr lvl="5" algn="l">
              <a:spcBef>
                <a:spcPts val="0"/>
              </a:spcBef>
              <a:spcAft>
                <a:spcPts val="0"/>
              </a:spcAft>
              <a:buSzPts val="700"/>
              <a:buNone/>
              <a:defRPr sz="900"/>
            </a:lvl6pPr>
            <a:lvl7pPr lvl="6" algn="l">
              <a:spcBef>
                <a:spcPts val="0"/>
              </a:spcBef>
              <a:spcAft>
                <a:spcPts val="0"/>
              </a:spcAft>
              <a:buSzPts val="700"/>
              <a:buNone/>
              <a:defRPr sz="900"/>
            </a:lvl7pPr>
            <a:lvl8pPr lvl="7" algn="l">
              <a:spcBef>
                <a:spcPts val="0"/>
              </a:spcBef>
              <a:spcAft>
                <a:spcPts val="0"/>
              </a:spcAft>
              <a:buSzPts val="700"/>
              <a:buNone/>
              <a:defRPr sz="900"/>
            </a:lvl8pPr>
            <a:lvl9pPr lvl="8" algn="l">
              <a:spcBef>
                <a:spcPts val="0"/>
              </a:spcBef>
              <a:spcAft>
                <a:spcPts val="0"/>
              </a:spcAft>
              <a:buSzPts val="700"/>
              <a:buNone/>
              <a:defRPr sz="900"/>
            </a:lvl9pPr>
          </a:lstStyle>
          <a:p>
            <a:endParaRPr/>
          </a:p>
        </p:txBody>
      </p:sp>
      <p:sp>
        <p:nvSpPr>
          <p:cNvPr id="124" name="Google Shape;124;p24"/>
          <p:cNvSpPr txBox="1">
            <a:spLocks noGrp="1"/>
          </p:cNvSpPr>
          <p:nvPr>
            <p:ph type="sldNum" idx="12"/>
          </p:nvPr>
        </p:nvSpPr>
        <p:spPr>
          <a:xfrm>
            <a:off x="3279028" y="3178852"/>
            <a:ext cx="1067700" cy="182700"/>
          </a:xfrm>
          <a:prstGeom prst="rect">
            <a:avLst/>
          </a:prstGeom>
          <a:noFill/>
          <a:ln>
            <a:noFill/>
          </a:ln>
        </p:spPr>
        <p:txBody>
          <a:bodyPr spcFirstLastPara="1" wrap="square" lIns="45750" tIns="22875" rIns="45750" bIns="22875" anchor="ctr" anchorCtr="0">
            <a:noAutofit/>
          </a:bodyPr>
          <a:lstStyle>
            <a:lvl1pPr marL="0" lvl="0" indent="0" algn="r">
              <a:spcBef>
                <a:spcPts val="0"/>
              </a:spcBef>
              <a:buNone/>
              <a:defRPr sz="600"/>
            </a:lvl1pPr>
            <a:lvl2pPr marL="0" lvl="1" indent="0" algn="r">
              <a:spcBef>
                <a:spcPts val="0"/>
              </a:spcBef>
              <a:buNone/>
              <a:defRPr sz="600"/>
            </a:lvl2pPr>
            <a:lvl3pPr marL="0" lvl="2" indent="0" algn="r">
              <a:spcBef>
                <a:spcPts val="0"/>
              </a:spcBef>
              <a:buNone/>
              <a:defRPr sz="600"/>
            </a:lvl3pPr>
            <a:lvl4pPr marL="0" lvl="3" indent="0" algn="r">
              <a:spcBef>
                <a:spcPts val="0"/>
              </a:spcBef>
              <a:buNone/>
              <a:defRPr sz="600"/>
            </a:lvl4pPr>
            <a:lvl5pPr marL="0" lvl="4" indent="0" algn="r">
              <a:spcBef>
                <a:spcPts val="0"/>
              </a:spcBef>
              <a:buNone/>
              <a:defRPr sz="600"/>
            </a:lvl5pPr>
            <a:lvl6pPr marL="0" lvl="5" indent="0" algn="r">
              <a:spcBef>
                <a:spcPts val="0"/>
              </a:spcBef>
              <a:buNone/>
              <a:defRPr sz="600"/>
            </a:lvl6pPr>
            <a:lvl7pPr marL="0" lvl="6" indent="0" algn="r">
              <a:spcBef>
                <a:spcPts val="0"/>
              </a:spcBef>
              <a:buNone/>
              <a:defRPr sz="600"/>
            </a:lvl7pPr>
            <a:lvl8pPr marL="0" lvl="7" indent="0" algn="r">
              <a:spcBef>
                <a:spcPts val="0"/>
              </a:spcBef>
              <a:buNone/>
              <a:defRPr sz="600"/>
            </a:lvl8pPr>
            <a:lvl9pPr marL="0" lvl="8" indent="0" algn="r">
              <a:spcBef>
                <a:spcPts val="0"/>
              </a:spcBef>
              <a:buNone/>
              <a:defRPr sz="600"/>
            </a:lvl9pPr>
          </a:lstStyle>
          <a:p>
            <a:pPr marL="0" lvl="0" indent="0" algn="r" rtl="0">
              <a:spcBef>
                <a:spcPts val="0"/>
              </a:spcBef>
              <a:spcAft>
                <a:spcPts val="0"/>
              </a:spcAft>
              <a:buNone/>
            </a:pPr>
            <a:fld id="{00000000-1234-1234-1234-123412341234}" type="slidenum">
              <a:rPr lang="en-GB"/>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 /><Relationship Id="rId3" Type="http://schemas.openxmlformats.org/officeDocument/2006/relationships/slideLayout" Target="../slideLayouts/slideLayout14.xml" /><Relationship Id="rId7" Type="http://schemas.openxmlformats.org/officeDocument/2006/relationships/slideLayout" Target="../slideLayouts/slideLayout18.xml" /><Relationship Id="rId12" Type="http://schemas.openxmlformats.org/officeDocument/2006/relationships/theme" Target="../theme/theme2.xml" /><Relationship Id="rId2" Type="http://schemas.openxmlformats.org/officeDocument/2006/relationships/slideLayout" Target="../slideLayouts/slideLayout13.xml" /><Relationship Id="rId1" Type="http://schemas.openxmlformats.org/officeDocument/2006/relationships/slideLayout" Target="../slideLayouts/slideLayout12.xml" /><Relationship Id="rId6" Type="http://schemas.openxmlformats.org/officeDocument/2006/relationships/slideLayout" Target="../slideLayouts/slideLayout17.xml" /><Relationship Id="rId11" Type="http://schemas.openxmlformats.org/officeDocument/2006/relationships/slideLayout" Target="../slideLayouts/slideLayout22.xml" /><Relationship Id="rId5" Type="http://schemas.openxmlformats.org/officeDocument/2006/relationships/slideLayout" Target="../slideLayouts/slideLayout16.xml" /><Relationship Id="rId10" Type="http://schemas.openxmlformats.org/officeDocument/2006/relationships/slideLayout" Target="../slideLayouts/slideLayout21.xml" /><Relationship Id="rId4" Type="http://schemas.openxmlformats.org/officeDocument/2006/relationships/slideLayout" Target="../slideLayouts/slideLayout15.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257776" y="924860"/>
            <a:ext cx="7046400" cy="11901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257776" y="2395097"/>
            <a:ext cx="7046400" cy="71001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0"/>
              </a:spcBef>
              <a:spcAft>
                <a:spcPts val="0"/>
              </a:spcAft>
              <a:buClr>
                <a:schemeClr val="dk2"/>
              </a:buClr>
              <a:buSzPts val="1400"/>
              <a:buChar char="○"/>
              <a:defRPr>
                <a:solidFill>
                  <a:schemeClr val="dk2"/>
                </a:solidFill>
              </a:defRPr>
            </a:lvl2pPr>
            <a:lvl3pPr marL="1371600" lvl="2" indent="-317500">
              <a:lnSpc>
                <a:spcPct val="115000"/>
              </a:lnSpc>
              <a:spcBef>
                <a:spcPts val="0"/>
              </a:spcBef>
              <a:spcAft>
                <a:spcPts val="0"/>
              </a:spcAft>
              <a:buClr>
                <a:schemeClr val="dk2"/>
              </a:buClr>
              <a:buSzPts val="1400"/>
              <a:buChar char="■"/>
              <a:defRPr>
                <a:solidFill>
                  <a:schemeClr val="dk2"/>
                </a:solidFill>
              </a:defRPr>
            </a:lvl3pPr>
            <a:lvl4pPr marL="1828800" lvl="3" indent="-317500">
              <a:lnSpc>
                <a:spcPct val="115000"/>
              </a:lnSpc>
              <a:spcBef>
                <a:spcPts val="0"/>
              </a:spcBef>
              <a:spcAft>
                <a:spcPts val="0"/>
              </a:spcAft>
              <a:buClr>
                <a:schemeClr val="dk2"/>
              </a:buClr>
              <a:buSzPts val="1400"/>
              <a:buChar char="●"/>
              <a:defRPr>
                <a:solidFill>
                  <a:schemeClr val="dk2"/>
                </a:solidFill>
              </a:defRPr>
            </a:lvl4pPr>
            <a:lvl5pPr marL="2286000" lvl="4" indent="-317500">
              <a:lnSpc>
                <a:spcPct val="115000"/>
              </a:lnSpc>
              <a:spcBef>
                <a:spcPts val="0"/>
              </a:spcBef>
              <a:spcAft>
                <a:spcPts val="0"/>
              </a:spcAft>
              <a:buClr>
                <a:schemeClr val="dk2"/>
              </a:buClr>
              <a:buSzPts val="1400"/>
              <a:buChar char="○"/>
              <a:defRPr>
                <a:solidFill>
                  <a:schemeClr val="dk2"/>
                </a:solidFill>
              </a:defRPr>
            </a:lvl5pPr>
            <a:lvl6pPr marL="2743200" lvl="5" indent="-317500">
              <a:lnSpc>
                <a:spcPct val="115000"/>
              </a:lnSpc>
              <a:spcBef>
                <a:spcPts val="0"/>
              </a:spcBef>
              <a:spcAft>
                <a:spcPts val="0"/>
              </a:spcAft>
              <a:buClr>
                <a:schemeClr val="dk2"/>
              </a:buClr>
              <a:buSzPts val="1400"/>
              <a:buChar char="■"/>
              <a:defRPr>
                <a:solidFill>
                  <a:schemeClr val="dk2"/>
                </a:solidFill>
              </a:defRPr>
            </a:lvl6pPr>
            <a:lvl7pPr marL="3200400" lvl="6" indent="-317500">
              <a:lnSpc>
                <a:spcPct val="115000"/>
              </a:lnSpc>
              <a:spcBef>
                <a:spcPts val="0"/>
              </a:spcBef>
              <a:spcAft>
                <a:spcPts val="0"/>
              </a:spcAft>
              <a:buClr>
                <a:schemeClr val="dk2"/>
              </a:buClr>
              <a:buSzPts val="1400"/>
              <a:buChar char="●"/>
              <a:defRPr>
                <a:solidFill>
                  <a:schemeClr val="dk2"/>
                </a:solidFill>
              </a:defRPr>
            </a:lvl7pPr>
            <a:lvl8pPr marL="3657600" lvl="7" indent="-317500">
              <a:lnSpc>
                <a:spcPct val="115000"/>
              </a:lnSpc>
              <a:spcBef>
                <a:spcPts val="0"/>
              </a:spcBef>
              <a:spcAft>
                <a:spcPts val="0"/>
              </a:spcAft>
              <a:buClr>
                <a:schemeClr val="dk2"/>
              </a:buClr>
              <a:buSzPts val="1400"/>
              <a:buChar char="○"/>
              <a:defRPr>
                <a:solidFill>
                  <a:schemeClr val="dk2"/>
                </a:solidFill>
              </a:defRPr>
            </a:lvl8pPr>
            <a:lvl9pPr marL="4114800" lvl="8" indent="-317500">
              <a:lnSpc>
                <a:spcPct val="115000"/>
              </a:lnSpc>
              <a:spcBef>
                <a:spcPts val="0"/>
              </a:spcBef>
              <a:spcAft>
                <a:spcPts val="0"/>
              </a:spcAft>
              <a:buClr>
                <a:schemeClr val="dk2"/>
              </a:buClr>
              <a:buSzPts val="1400"/>
              <a:buChar char="■"/>
              <a:defRPr>
                <a:solidFill>
                  <a:schemeClr val="dk2"/>
                </a:solidFill>
              </a:defRPr>
            </a:lvl9pPr>
          </a:lstStyle>
          <a:p>
            <a:endParaRPr/>
          </a:p>
        </p:txBody>
      </p:sp>
      <p:sp>
        <p:nvSpPr>
          <p:cNvPr id="8" name="Google Shape;8;p1"/>
          <p:cNvSpPr txBox="1">
            <a:spLocks noGrp="1"/>
          </p:cNvSpPr>
          <p:nvPr>
            <p:ph type="sldNum" idx="12"/>
          </p:nvPr>
        </p:nvSpPr>
        <p:spPr>
          <a:xfrm>
            <a:off x="7006734" y="9691191"/>
            <a:ext cx="453900" cy="8181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marL="0" lvl="0" indent="0" algn="r" rtl="0">
              <a:spcBef>
                <a:spcPts val="0"/>
              </a:spcBef>
              <a:spcAft>
                <a:spcPts val="0"/>
              </a:spcAft>
              <a:buNone/>
            </a:pPr>
            <a:fld id="{00000000-1234-1234-1234-123412341234}" type="slidenum">
              <a:rPr lang="en-GB"/>
              <a:t>‹#›</a:t>
            </a:fld>
            <a:endParaRPr lang="en-GB"/>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0"/>
        <p:cNvGrpSpPr/>
        <p:nvPr/>
      </p:nvGrpSpPr>
      <p:grpSpPr>
        <a:xfrm>
          <a:off x="0" y="0"/>
          <a:ext cx="0" cy="0"/>
          <a:chOff x="0" y="0"/>
          <a:chExt cx="0" cy="0"/>
        </a:xfrm>
      </p:grpSpPr>
      <p:sp>
        <p:nvSpPr>
          <p:cNvPr id="51" name="Google Shape;51;p13"/>
          <p:cNvSpPr txBox="1">
            <a:spLocks noGrp="1"/>
          </p:cNvSpPr>
          <p:nvPr>
            <p:ph type="title"/>
          </p:nvPr>
        </p:nvSpPr>
        <p:spPr>
          <a:xfrm>
            <a:off x="228769" y="137348"/>
            <a:ext cx="4117800" cy="571800"/>
          </a:xfrm>
          <a:prstGeom prst="rect">
            <a:avLst/>
          </a:prstGeom>
          <a:noFill/>
          <a:ln>
            <a:noFill/>
          </a:ln>
        </p:spPr>
        <p:txBody>
          <a:bodyPr spcFirstLastPara="1" wrap="square" lIns="45750" tIns="22875" rIns="45750" bIns="22875" anchor="ctr" anchorCtr="0">
            <a:normAutofit/>
          </a:bodyPr>
          <a:lstStyle>
            <a:lvl1pPr marR="0" lvl="0" algn="ctr">
              <a:spcBef>
                <a:spcPts val="0"/>
              </a:spcBef>
              <a:spcAft>
                <a:spcPts val="0"/>
              </a:spcAft>
              <a:buClr>
                <a:schemeClr val="dk1"/>
              </a:buClr>
              <a:buSzPts val="2201"/>
              <a:buFont typeface="Calibri" panose="020F0502020204030204"/>
              <a:buNone/>
              <a:defRPr sz="22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1pPr>
            <a:lvl2pPr lvl="1">
              <a:spcBef>
                <a:spcPts val="0"/>
              </a:spcBef>
              <a:spcAft>
                <a:spcPts val="0"/>
              </a:spcAft>
              <a:buSzPts val="700"/>
              <a:buNone/>
              <a:defRPr sz="900"/>
            </a:lvl2pPr>
            <a:lvl3pPr lvl="2">
              <a:spcBef>
                <a:spcPts val="0"/>
              </a:spcBef>
              <a:spcAft>
                <a:spcPts val="0"/>
              </a:spcAft>
              <a:buSzPts val="700"/>
              <a:buNone/>
              <a:defRPr sz="900"/>
            </a:lvl3pPr>
            <a:lvl4pPr lvl="3">
              <a:spcBef>
                <a:spcPts val="0"/>
              </a:spcBef>
              <a:spcAft>
                <a:spcPts val="0"/>
              </a:spcAft>
              <a:buSzPts val="700"/>
              <a:buNone/>
              <a:defRPr sz="900"/>
            </a:lvl4pPr>
            <a:lvl5pPr lvl="4">
              <a:spcBef>
                <a:spcPts val="0"/>
              </a:spcBef>
              <a:spcAft>
                <a:spcPts val="0"/>
              </a:spcAft>
              <a:buSzPts val="700"/>
              <a:buNone/>
              <a:defRPr sz="900"/>
            </a:lvl5pPr>
            <a:lvl6pPr lvl="5">
              <a:spcBef>
                <a:spcPts val="0"/>
              </a:spcBef>
              <a:spcAft>
                <a:spcPts val="0"/>
              </a:spcAft>
              <a:buSzPts val="700"/>
              <a:buNone/>
              <a:defRPr sz="900"/>
            </a:lvl6pPr>
            <a:lvl7pPr lvl="6">
              <a:spcBef>
                <a:spcPts val="0"/>
              </a:spcBef>
              <a:spcAft>
                <a:spcPts val="0"/>
              </a:spcAft>
              <a:buSzPts val="700"/>
              <a:buNone/>
              <a:defRPr sz="900"/>
            </a:lvl7pPr>
            <a:lvl8pPr lvl="7">
              <a:spcBef>
                <a:spcPts val="0"/>
              </a:spcBef>
              <a:spcAft>
                <a:spcPts val="0"/>
              </a:spcAft>
              <a:buSzPts val="700"/>
              <a:buNone/>
              <a:defRPr sz="900"/>
            </a:lvl8pPr>
            <a:lvl9pPr lvl="8">
              <a:spcBef>
                <a:spcPts val="0"/>
              </a:spcBef>
              <a:spcAft>
                <a:spcPts val="0"/>
              </a:spcAft>
              <a:buSzPts val="700"/>
              <a:buNone/>
              <a:defRPr sz="900"/>
            </a:lvl9pPr>
          </a:lstStyle>
          <a:p>
            <a:endParaRPr/>
          </a:p>
        </p:txBody>
      </p:sp>
      <p:sp>
        <p:nvSpPr>
          <p:cNvPr id="52" name="Google Shape;52;p13"/>
          <p:cNvSpPr txBox="1">
            <a:spLocks noGrp="1"/>
          </p:cNvSpPr>
          <p:nvPr>
            <p:ph type="body" idx="1"/>
          </p:nvPr>
        </p:nvSpPr>
        <p:spPr>
          <a:xfrm>
            <a:off x="228769" y="800270"/>
            <a:ext cx="4117800" cy="2263800"/>
          </a:xfrm>
          <a:prstGeom prst="rect">
            <a:avLst/>
          </a:prstGeom>
          <a:noFill/>
          <a:ln>
            <a:noFill/>
          </a:ln>
        </p:spPr>
        <p:txBody>
          <a:bodyPr spcFirstLastPara="1" wrap="square" lIns="45750" tIns="22875" rIns="45750" bIns="22875" anchor="t" anchorCtr="0">
            <a:normAutofit/>
          </a:bodyPr>
          <a:lstStyle>
            <a:lvl1pPr marL="457200" marR="0" lvl="0" indent="-330200" algn="l">
              <a:spcBef>
                <a:spcPts val="320"/>
              </a:spcBef>
              <a:spcAft>
                <a:spcPts val="0"/>
              </a:spcAft>
              <a:buClr>
                <a:schemeClr val="dk1"/>
              </a:buClr>
              <a:buSzPts val="1601"/>
              <a:buFont typeface="Arial" panose="020B0604020202020204"/>
              <a:buChar char="•"/>
              <a:defRPr sz="16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1pPr>
            <a:lvl2pPr marL="914400" marR="0" lvl="1" indent="-317500" algn="l">
              <a:spcBef>
                <a:spcPts val="280"/>
              </a:spcBef>
              <a:spcAft>
                <a:spcPts val="0"/>
              </a:spcAft>
              <a:buClr>
                <a:schemeClr val="dk1"/>
              </a:buClr>
              <a:buSzPts val="1401"/>
              <a:buFont typeface="Arial" panose="020B0604020202020204"/>
              <a:buChar char="–"/>
              <a:defRPr sz="14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2pPr>
            <a:lvl3pPr marL="1371600" marR="0" lvl="2" indent="-304800" algn="l">
              <a:spcBef>
                <a:spcPts val="240"/>
              </a:spcBef>
              <a:spcAft>
                <a:spcPts val="0"/>
              </a:spcAft>
              <a:buClr>
                <a:schemeClr val="dk1"/>
              </a:buClr>
              <a:buSzPts val="1201"/>
              <a:buFont typeface="Arial" panose="020B0604020202020204"/>
              <a:buChar char="•"/>
              <a:defRPr sz="12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3pPr>
            <a:lvl4pPr marL="1828800" marR="0" lvl="3" indent="-292100" algn="l">
              <a:spcBef>
                <a:spcPts val="200"/>
              </a:spcBef>
              <a:spcAft>
                <a:spcPts val="0"/>
              </a:spcAft>
              <a:buClr>
                <a:schemeClr val="dk1"/>
              </a:buClr>
              <a:buSzPts val="1001"/>
              <a:buFont typeface="Arial" panose="020B0604020202020204"/>
              <a:buChar char="–"/>
              <a:defRPr sz="10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4pPr>
            <a:lvl5pPr marL="2286000" marR="0" lvl="4" indent="-292100" algn="l">
              <a:spcBef>
                <a:spcPts val="200"/>
              </a:spcBef>
              <a:spcAft>
                <a:spcPts val="0"/>
              </a:spcAft>
              <a:buClr>
                <a:schemeClr val="dk1"/>
              </a:buClr>
              <a:buSzPts val="1001"/>
              <a:buFont typeface="Arial" panose="020B0604020202020204"/>
              <a:buChar char="»"/>
              <a:defRPr sz="10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5pPr>
            <a:lvl6pPr marL="2743200" marR="0" lvl="5" indent="-292100" algn="l">
              <a:spcBef>
                <a:spcPts val="200"/>
              </a:spcBef>
              <a:spcAft>
                <a:spcPts val="0"/>
              </a:spcAft>
              <a:buClr>
                <a:schemeClr val="dk1"/>
              </a:buClr>
              <a:buSzPts val="1001"/>
              <a:buFont typeface="Arial" panose="020B0604020202020204"/>
              <a:buChar char="•"/>
              <a:defRPr sz="10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6pPr>
            <a:lvl7pPr marL="3200400" marR="0" lvl="6" indent="-292100" algn="l">
              <a:spcBef>
                <a:spcPts val="200"/>
              </a:spcBef>
              <a:spcAft>
                <a:spcPts val="0"/>
              </a:spcAft>
              <a:buClr>
                <a:schemeClr val="dk1"/>
              </a:buClr>
              <a:buSzPts val="1001"/>
              <a:buFont typeface="Arial" panose="020B0604020202020204"/>
              <a:buChar char="•"/>
              <a:defRPr sz="10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7pPr>
            <a:lvl8pPr marL="3657600" marR="0" lvl="7" indent="-292100" algn="l">
              <a:spcBef>
                <a:spcPts val="200"/>
              </a:spcBef>
              <a:spcAft>
                <a:spcPts val="0"/>
              </a:spcAft>
              <a:buClr>
                <a:schemeClr val="dk1"/>
              </a:buClr>
              <a:buSzPts val="1001"/>
              <a:buFont typeface="Arial" panose="020B0604020202020204"/>
              <a:buChar char="•"/>
              <a:defRPr sz="10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8pPr>
            <a:lvl9pPr marL="4114800" marR="0" lvl="8" indent="-292100" algn="l">
              <a:spcBef>
                <a:spcPts val="200"/>
              </a:spcBef>
              <a:spcAft>
                <a:spcPts val="0"/>
              </a:spcAft>
              <a:buClr>
                <a:schemeClr val="dk1"/>
              </a:buClr>
              <a:buSzPts val="1001"/>
              <a:buFont typeface="Arial" panose="020B0604020202020204"/>
              <a:buChar char="•"/>
              <a:defRPr sz="10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9pPr>
          </a:lstStyle>
          <a:p>
            <a:endParaRPr/>
          </a:p>
        </p:txBody>
      </p:sp>
      <p:sp>
        <p:nvSpPr>
          <p:cNvPr id="53" name="Google Shape;53;p13"/>
          <p:cNvSpPr txBox="1">
            <a:spLocks noGrp="1"/>
          </p:cNvSpPr>
          <p:nvPr>
            <p:ph type="dt" idx="10"/>
          </p:nvPr>
        </p:nvSpPr>
        <p:spPr>
          <a:xfrm>
            <a:off x="228769" y="3178852"/>
            <a:ext cx="1067700" cy="182700"/>
          </a:xfrm>
          <a:prstGeom prst="rect">
            <a:avLst/>
          </a:prstGeom>
          <a:noFill/>
          <a:ln>
            <a:noFill/>
          </a:ln>
        </p:spPr>
        <p:txBody>
          <a:bodyPr spcFirstLastPara="1" wrap="square" lIns="45750" tIns="22875" rIns="45750" bIns="22875" anchor="ctr" anchorCtr="0">
            <a:noAutofit/>
          </a:bodyPr>
          <a:lstStyle>
            <a:lvl1pPr marR="0" lvl="0" algn="l">
              <a:spcBef>
                <a:spcPts val="0"/>
              </a:spcBef>
              <a:spcAft>
                <a:spcPts val="0"/>
              </a:spcAft>
              <a:buSzPts val="700"/>
              <a:buNone/>
              <a:defRPr sz="600" b="0" i="0" u="none" strike="noStrike" cap="none">
                <a:solidFill>
                  <a:srgbClr val="888888"/>
                </a:solidFill>
                <a:latin typeface="Calibri" panose="020F0502020204030204"/>
                <a:ea typeface="Calibri" panose="020F0502020204030204"/>
                <a:cs typeface="Calibri" panose="020F0502020204030204"/>
                <a:sym typeface="Calibri" panose="020F0502020204030204"/>
              </a:defRPr>
            </a:lvl1pPr>
            <a:lvl2pPr marR="0" lvl="1" algn="l">
              <a:spcBef>
                <a:spcPts val="0"/>
              </a:spcBef>
              <a:spcAft>
                <a:spcPts val="0"/>
              </a:spcAft>
              <a:buSzPts val="700"/>
              <a:buNone/>
              <a:defRPr sz="9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2pPr>
            <a:lvl3pPr marR="0" lvl="2" algn="l">
              <a:spcBef>
                <a:spcPts val="0"/>
              </a:spcBef>
              <a:spcAft>
                <a:spcPts val="0"/>
              </a:spcAft>
              <a:buSzPts val="700"/>
              <a:buNone/>
              <a:defRPr sz="9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3pPr>
            <a:lvl4pPr marR="0" lvl="3" algn="l">
              <a:spcBef>
                <a:spcPts val="0"/>
              </a:spcBef>
              <a:spcAft>
                <a:spcPts val="0"/>
              </a:spcAft>
              <a:buSzPts val="700"/>
              <a:buNone/>
              <a:defRPr sz="9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4pPr>
            <a:lvl5pPr marR="0" lvl="4" algn="l">
              <a:spcBef>
                <a:spcPts val="0"/>
              </a:spcBef>
              <a:spcAft>
                <a:spcPts val="0"/>
              </a:spcAft>
              <a:buSzPts val="700"/>
              <a:buNone/>
              <a:defRPr sz="9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5pPr>
            <a:lvl6pPr marR="0" lvl="5" algn="l">
              <a:spcBef>
                <a:spcPts val="0"/>
              </a:spcBef>
              <a:spcAft>
                <a:spcPts val="0"/>
              </a:spcAft>
              <a:buSzPts val="700"/>
              <a:buNone/>
              <a:defRPr sz="9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6pPr>
            <a:lvl7pPr marR="0" lvl="6" algn="l">
              <a:spcBef>
                <a:spcPts val="0"/>
              </a:spcBef>
              <a:spcAft>
                <a:spcPts val="0"/>
              </a:spcAft>
              <a:buSzPts val="700"/>
              <a:buNone/>
              <a:defRPr sz="9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7pPr>
            <a:lvl8pPr marR="0" lvl="7" algn="l">
              <a:spcBef>
                <a:spcPts val="0"/>
              </a:spcBef>
              <a:spcAft>
                <a:spcPts val="0"/>
              </a:spcAft>
              <a:buSzPts val="700"/>
              <a:buNone/>
              <a:defRPr sz="9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8pPr>
            <a:lvl9pPr marR="0" lvl="8" algn="l">
              <a:spcBef>
                <a:spcPts val="0"/>
              </a:spcBef>
              <a:spcAft>
                <a:spcPts val="0"/>
              </a:spcAft>
              <a:buSzPts val="700"/>
              <a:buNone/>
              <a:defRPr sz="9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9pPr>
          </a:lstStyle>
          <a:p>
            <a:endParaRPr/>
          </a:p>
        </p:txBody>
      </p:sp>
      <p:sp>
        <p:nvSpPr>
          <p:cNvPr id="54" name="Google Shape;54;p13"/>
          <p:cNvSpPr txBox="1">
            <a:spLocks noGrp="1"/>
          </p:cNvSpPr>
          <p:nvPr>
            <p:ph type="ftr" idx="11"/>
          </p:nvPr>
        </p:nvSpPr>
        <p:spPr>
          <a:xfrm>
            <a:off x="1563258" y="3178852"/>
            <a:ext cx="1449000" cy="182700"/>
          </a:xfrm>
          <a:prstGeom prst="rect">
            <a:avLst/>
          </a:prstGeom>
          <a:noFill/>
          <a:ln>
            <a:noFill/>
          </a:ln>
        </p:spPr>
        <p:txBody>
          <a:bodyPr spcFirstLastPara="1" wrap="square" lIns="45750" tIns="22875" rIns="45750" bIns="22875" anchor="ctr" anchorCtr="0">
            <a:noAutofit/>
          </a:bodyPr>
          <a:lstStyle>
            <a:lvl1pPr marR="0" lvl="0" algn="ctr">
              <a:spcBef>
                <a:spcPts val="0"/>
              </a:spcBef>
              <a:spcAft>
                <a:spcPts val="0"/>
              </a:spcAft>
              <a:buSzPts val="700"/>
              <a:buNone/>
              <a:defRPr sz="600" b="0" i="0" u="none" strike="noStrike" cap="none">
                <a:solidFill>
                  <a:srgbClr val="888888"/>
                </a:solidFill>
                <a:latin typeface="Calibri" panose="020F0502020204030204"/>
                <a:ea typeface="Calibri" panose="020F0502020204030204"/>
                <a:cs typeface="Calibri" panose="020F0502020204030204"/>
                <a:sym typeface="Calibri" panose="020F0502020204030204"/>
              </a:defRPr>
            </a:lvl1pPr>
            <a:lvl2pPr marR="0" lvl="1" algn="l">
              <a:spcBef>
                <a:spcPts val="0"/>
              </a:spcBef>
              <a:spcAft>
                <a:spcPts val="0"/>
              </a:spcAft>
              <a:buSzPts val="700"/>
              <a:buNone/>
              <a:defRPr sz="9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2pPr>
            <a:lvl3pPr marR="0" lvl="2" algn="l">
              <a:spcBef>
                <a:spcPts val="0"/>
              </a:spcBef>
              <a:spcAft>
                <a:spcPts val="0"/>
              </a:spcAft>
              <a:buSzPts val="700"/>
              <a:buNone/>
              <a:defRPr sz="9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3pPr>
            <a:lvl4pPr marR="0" lvl="3" algn="l">
              <a:spcBef>
                <a:spcPts val="0"/>
              </a:spcBef>
              <a:spcAft>
                <a:spcPts val="0"/>
              </a:spcAft>
              <a:buSzPts val="700"/>
              <a:buNone/>
              <a:defRPr sz="9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4pPr>
            <a:lvl5pPr marR="0" lvl="4" algn="l">
              <a:spcBef>
                <a:spcPts val="0"/>
              </a:spcBef>
              <a:spcAft>
                <a:spcPts val="0"/>
              </a:spcAft>
              <a:buSzPts val="700"/>
              <a:buNone/>
              <a:defRPr sz="9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5pPr>
            <a:lvl6pPr marR="0" lvl="5" algn="l">
              <a:spcBef>
                <a:spcPts val="0"/>
              </a:spcBef>
              <a:spcAft>
                <a:spcPts val="0"/>
              </a:spcAft>
              <a:buSzPts val="700"/>
              <a:buNone/>
              <a:defRPr sz="9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6pPr>
            <a:lvl7pPr marR="0" lvl="6" algn="l">
              <a:spcBef>
                <a:spcPts val="0"/>
              </a:spcBef>
              <a:spcAft>
                <a:spcPts val="0"/>
              </a:spcAft>
              <a:buSzPts val="700"/>
              <a:buNone/>
              <a:defRPr sz="9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7pPr>
            <a:lvl8pPr marR="0" lvl="7" algn="l">
              <a:spcBef>
                <a:spcPts val="0"/>
              </a:spcBef>
              <a:spcAft>
                <a:spcPts val="0"/>
              </a:spcAft>
              <a:buSzPts val="700"/>
              <a:buNone/>
              <a:defRPr sz="9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8pPr>
            <a:lvl9pPr marR="0" lvl="8" algn="l">
              <a:spcBef>
                <a:spcPts val="0"/>
              </a:spcBef>
              <a:spcAft>
                <a:spcPts val="0"/>
              </a:spcAft>
              <a:buSzPts val="700"/>
              <a:buNone/>
              <a:defRPr sz="9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9pPr>
          </a:lstStyle>
          <a:p>
            <a:endParaRPr/>
          </a:p>
        </p:txBody>
      </p:sp>
      <p:sp>
        <p:nvSpPr>
          <p:cNvPr id="55" name="Google Shape;55;p13"/>
          <p:cNvSpPr txBox="1">
            <a:spLocks noGrp="1"/>
          </p:cNvSpPr>
          <p:nvPr>
            <p:ph type="sldNum" idx="12"/>
          </p:nvPr>
        </p:nvSpPr>
        <p:spPr>
          <a:xfrm>
            <a:off x="3279028" y="3178852"/>
            <a:ext cx="1067700" cy="182700"/>
          </a:xfrm>
          <a:prstGeom prst="rect">
            <a:avLst/>
          </a:prstGeom>
          <a:noFill/>
          <a:ln>
            <a:noFill/>
          </a:ln>
        </p:spPr>
        <p:txBody>
          <a:bodyPr spcFirstLastPara="1" wrap="square" lIns="45750" tIns="22875" rIns="45750" bIns="22875" anchor="ctr" anchorCtr="0">
            <a:noAutofit/>
          </a:bodyPr>
          <a:lstStyle>
            <a:lvl1pPr marL="0" marR="0" lvl="0" indent="0" algn="r">
              <a:spcBef>
                <a:spcPts val="0"/>
              </a:spcBef>
              <a:buNone/>
              <a:defRPr sz="600" b="0" i="0" u="none" strike="noStrike" cap="none">
                <a:solidFill>
                  <a:srgbClr val="888888"/>
                </a:solidFill>
                <a:latin typeface="Calibri" panose="020F0502020204030204"/>
                <a:ea typeface="Calibri" panose="020F0502020204030204"/>
                <a:cs typeface="Calibri" panose="020F0502020204030204"/>
                <a:sym typeface="Calibri" panose="020F0502020204030204"/>
              </a:defRPr>
            </a:lvl1pPr>
            <a:lvl2pPr marL="0" marR="0" lvl="1" indent="0" algn="r">
              <a:spcBef>
                <a:spcPts val="0"/>
              </a:spcBef>
              <a:buNone/>
              <a:defRPr sz="600" b="0" i="0" u="none" strike="noStrike" cap="none">
                <a:solidFill>
                  <a:srgbClr val="888888"/>
                </a:solidFill>
                <a:latin typeface="Calibri" panose="020F0502020204030204"/>
                <a:ea typeface="Calibri" panose="020F0502020204030204"/>
                <a:cs typeface="Calibri" panose="020F0502020204030204"/>
                <a:sym typeface="Calibri" panose="020F0502020204030204"/>
              </a:defRPr>
            </a:lvl2pPr>
            <a:lvl3pPr marL="0" marR="0" lvl="2" indent="0" algn="r">
              <a:spcBef>
                <a:spcPts val="0"/>
              </a:spcBef>
              <a:buNone/>
              <a:defRPr sz="600" b="0" i="0" u="none" strike="noStrike" cap="none">
                <a:solidFill>
                  <a:srgbClr val="888888"/>
                </a:solidFill>
                <a:latin typeface="Calibri" panose="020F0502020204030204"/>
                <a:ea typeface="Calibri" panose="020F0502020204030204"/>
                <a:cs typeface="Calibri" panose="020F0502020204030204"/>
                <a:sym typeface="Calibri" panose="020F0502020204030204"/>
              </a:defRPr>
            </a:lvl3pPr>
            <a:lvl4pPr marL="0" marR="0" lvl="3" indent="0" algn="r">
              <a:spcBef>
                <a:spcPts val="0"/>
              </a:spcBef>
              <a:buNone/>
              <a:defRPr sz="600" b="0" i="0" u="none" strike="noStrike" cap="none">
                <a:solidFill>
                  <a:srgbClr val="888888"/>
                </a:solidFill>
                <a:latin typeface="Calibri" panose="020F0502020204030204"/>
                <a:ea typeface="Calibri" panose="020F0502020204030204"/>
                <a:cs typeface="Calibri" panose="020F0502020204030204"/>
                <a:sym typeface="Calibri" panose="020F0502020204030204"/>
              </a:defRPr>
            </a:lvl4pPr>
            <a:lvl5pPr marL="0" marR="0" lvl="4" indent="0" algn="r">
              <a:spcBef>
                <a:spcPts val="0"/>
              </a:spcBef>
              <a:buNone/>
              <a:defRPr sz="600" b="0" i="0" u="none" strike="noStrike" cap="none">
                <a:solidFill>
                  <a:srgbClr val="888888"/>
                </a:solidFill>
                <a:latin typeface="Calibri" panose="020F0502020204030204"/>
                <a:ea typeface="Calibri" panose="020F0502020204030204"/>
                <a:cs typeface="Calibri" panose="020F0502020204030204"/>
                <a:sym typeface="Calibri" panose="020F0502020204030204"/>
              </a:defRPr>
            </a:lvl5pPr>
            <a:lvl6pPr marL="0" marR="0" lvl="5" indent="0" algn="r">
              <a:spcBef>
                <a:spcPts val="0"/>
              </a:spcBef>
              <a:buNone/>
              <a:defRPr sz="600" b="0" i="0" u="none" strike="noStrike" cap="none">
                <a:solidFill>
                  <a:srgbClr val="888888"/>
                </a:solidFill>
                <a:latin typeface="Calibri" panose="020F0502020204030204"/>
                <a:ea typeface="Calibri" panose="020F0502020204030204"/>
                <a:cs typeface="Calibri" panose="020F0502020204030204"/>
                <a:sym typeface="Calibri" panose="020F0502020204030204"/>
              </a:defRPr>
            </a:lvl6pPr>
            <a:lvl7pPr marL="0" marR="0" lvl="6" indent="0" algn="r">
              <a:spcBef>
                <a:spcPts val="0"/>
              </a:spcBef>
              <a:buNone/>
              <a:defRPr sz="600" b="0" i="0" u="none" strike="noStrike" cap="none">
                <a:solidFill>
                  <a:srgbClr val="888888"/>
                </a:solidFill>
                <a:latin typeface="Calibri" panose="020F0502020204030204"/>
                <a:ea typeface="Calibri" panose="020F0502020204030204"/>
                <a:cs typeface="Calibri" panose="020F0502020204030204"/>
                <a:sym typeface="Calibri" panose="020F0502020204030204"/>
              </a:defRPr>
            </a:lvl7pPr>
            <a:lvl8pPr marL="0" marR="0" lvl="7" indent="0" algn="r">
              <a:spcBef>
                <a:spcPts val="0"/>
              </a:spcBef>
              <a:buNone/>
              <a:defRPr sz="600" b="0" i="0" u="none" strike="noStrike" cap="none">
                <a:solidFill>
                  <a:srgbClr val="888888"/>
                </a:solidFill>
                <a:latin typeface="Calibri" panose="020F0502020204030204"/>
                <a:ea typeface="Calibri" panose="020F0502020204030204"/>
                <a:cs typeface="Calibri" panose="020F0502020204030204"/>
                <a:sym typeface="Calibri" panose="020F0502020204030204"/>
              </a:defRPr>
            </a:lvl8pPr>
            <a:lvl9pPr marL="0" marR="0" lvl="8" indent="0" algn="r">
              <a:spcBef>
                <a:spcPts val="0"/>
              </a:spcBef>
              <a:buNone/>
              <a:defRPr sz="600" b="0" i="0" u="none" strike="noStrike" cap="none">
                <a:solidFill>
                  <a:srgbClr val="888888"/>
                </a:solidFill>
                <a:latin typeface="Calibri" panose="020F0502020204030204"/>
                <a:ea typeface="Calibri" panose="020F0502020204030204"/>
                <a:cs typeface="Calibri" panose="020F0502020204030204"/>
                <a:sym typeface="Calibri" panose="020F0502020204030204"/>
              </a:defRPr>
            </a:lvl9pPr>
          </a:lstStyle>
          <a:p>
            <a:pPr marL="0" lvl="0" indent="0" algn="r" rtl="0">
              <a:spcBef>
                <a:spcPts val="0"/>
              </a:spcBef>
              <a:spcAft>
                <a:spcPts val="0"/>
              </a:spcAft>
              <a:buNone/>
            </a:pPr>
            <a:fld id="{00000000-1234-1234-1234-123412341234}" type="slidenum">
              <a:rPr lang="en-GB"/>
              <a:t>‹#›</a:t>
            </a:fld>
            <a:endParaRPr lang="en-GB"/>
          </a:p>
        </p:txBody>
      </p:sp>
    </p:spTree>
  </p:cSld>
  <p:clrMap bg1="lt1" tx1="dk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books.google.co.in/books?hl=en&amp;lr=&amp;id=NvkuEQAAQBAJ&amp;oi=fnd&amp;pg=PA183&amp;dq" TargetMode="External" /><Relationship Id="rId13" Type="http://schemas.openxmlformats.org/officeDocument/2006/relationships/image" Target="../media/image6.png" /><Relationship Id="rId3" Type="http://schemas.openxmlformats.org/officeDocument/2006/relationships/image" Target="../media/image1.png" /><Relationship Id="rId7" Type="http://schemas.openxmlformats.org/officeDocument/2006/relationships/hyperlink" Target="https://www.researchgate.net/profile/Abilio-Lourenco/publication/385473665" TargetMode="External" /><Relationship Id="rId12" Type="http://schemas.openxmlformats.org/officeDocument/2006/relationships/image" Target="../media/image5.png" /><Relationship Id="rId17" Type="http://schemas.openxmlformats.org/officeDocument/2006/relationships/image" Target="../media/image10.png" /><Relationship Id="rId2" Type="http://schemas.openxmlformats.org/officeDocument/2006/relationships/notesSlide" Target="../notesSlides/notesSlide1.xml" /><Relationship Id="rId16" Type="http://schemas.openxmlformats.org/officeDocument/2006/relationships/image" Target="../media/image9.png" /><Relationship Id="rId1" Type="http://schemas.openxmlformats.org/officeDocument/2006/relationships/slideLayout" Target="../slideLayouts/slideLayout12.xml" /><Relationship Id="rId6" Type="http://schemas.openxmlformats.org/officeDocument/2006/relationships/hyperlink" Target="https://books.google.co.in/books?hl=en&amp;lr=&amp;id=FilKEQAAQBAJ&amp;oi=fnd&amp;pg" TargetMode="External" /><Relationship Id="rId11" Type="http://schemas.openxmlformats.org/officeDocument/2006/relationships/image" Target="../media/image4.png" /><Relationship Id="rId5" Type="http://schemas.openxmlformats.org/officeDocument/2006/relationships/hyperlink" Target="https://doi.org/10.1108/IJMPB-01-2025-0028" TargetMode="External" /><Relationship Id="rId15" Type="http://schemas.openxmlformats.org/officeDocument/2006/relationships/image" Target="../media/image8.png" /><Relationship Id="rId10" Type="http://schemas.openxmlformats.org/officeDocument/2006/relationships/image" Target="../media/image3.png" /><Relationship Id="rId4" Type="http://schemas.openxmlformats.org/officeDocument/2006/relationships/image" Target="../media/image2.png" /><Relationship Id="rId9" Type="http://schemas.openxmlformats.org/officeDocument/2006/relationships/hyperlink" Target="https://digitalcommons.harrisburgu.edu/dandt/78/" TargetMode="External" /><Relationship Id="rId14" Type="http://schemas.openxmlformats.org/officeDocument/2006/relationships/image" Target="../media/image7.png"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F2DB"/>
        </a:solidFill>
        <a:effectLst/>
      </p:bgPr>
    </p:bg>
    <p:spTree>
      <p:nvGrpSpPr>
        <p:cNvPr id="1" name="Shape 128"/>
        <p:cNvGrpSpPr/>
        <p:nvPr/>
      </p:nvGrpSpPr>
      <p:grpSpPr>
        <a:xfrm>
          <a:off x="0" y="0"/>
          <a:ext cx="0" cy="0"/>
          <a:chOff x="0" y="0"/>
          <a:chExt cx="0" cy="0"/>
        </a:xfrm>
      </p:grpSpPr>
      <p:sp>
        <p:nvSpPr>
          <p:cNvPr id="129" name="Google Shape;129;p25"/>
          <p:cNvSpPr/>
          <p:nvPr/>
        </p:nvSpPr>
        <p:spPr>
          <a:xfrm>
            <a:off x="0" y="0"/>
            <a:ext cx="7571000" cy="10691870"/>
          </a:xfrm>
          <a:custGeom>
            <a:avLst/>
            <a:gdLst/>
            <a:ahLst/>
            <a:cxnLst/>
            <a:rect l="l" t="t" r="r" b="b"/>
            <a:pathLst>
              <a:path w="23117557" h="23117557" extrusionOk="0">
                <a:moveTo>
                  <a:pt x="0" y="0"/>
                </a:moveTo>
                <a:lnTo>
                  <a:pt x="23117557" y="0"/>
                </a:lnTo>
                <a:lnTo>
                  <a:pt x="23117557" y="23117557"/>
                </a:lnTo>
                <a:lnTo>
                  <a:pt x="0" y="23117557"/>
                </a:lnTo>
                <a:lnTo>
                  <a:pt x="0" y="0"/>
                </a:lnTo>
                <a:close/>
              </a:path>
            </a:pathLst>
          </a:custGeom>
          <a:blipFill rotWithShape="1">
            <a:blip r:embed="rId3">
              <a:alphaModFix amt="70000"/>
            </a:blip>
            <a:stretch>
              <a:fillRect/>
            </a:stretch>
          </a:blipFill>
          <a:ln>
            <a:noFill/>
          </a:ln>
        </p:spPr>
        <p:txBody>
          <a:bodyPr/>
          <a:lstStyle/>
          <a:p>
            <a:endParaRPr lang="ro-RO" dirty="0"/>
          </a:p>
        </p:txBody>
      </p:sp>
      <p:sp>
        <p:nvSpPr>
          <p:cNvPr id="130" name="Google Shape;130;p25"/>
          <p:cNvSpPr/>
          <p:nvPr/>
        </p:nvSpPr>
        <p:spPr>
          <a:xfrm rot="5400000" flipH="1">
            <a:off x="-382151" y="5668707"/>
            <a:ext cx="1499839" cy="1485807"/>
          </a:xfrm>
          <a:custGeom>
            <a:avLst/>
            <a:gdLst/>
            <a:ahLst/>
            <a:cxnLst/>
            <a:rect l="l" t="t" r="r" b="b"/>
            <a:pathLst>
              <a:path w="2999678" h="2971613" extrusionOk="0">
                <a:moveTo>
                  <a:pt x="2999678" y="0"/>
                </a:moveTo>
                <a:lnTo>
                  <a:pt x="0" y="0"/>
                </a:lnTo>
                <a:lnTo>
                  <a:pt x="0" y="2971613"/>
                </a:lnTo>
                <a:lnTo>
                  <a:pt x="2999678" y="2971613"/>
                </a:lnTo>
                <a:lnTo>
                  <a:pt x="2999678" y="0"/>
                </a:lnTo>
                <a:close/>
              </a:path>
            </a:pathLst>
          </a:custGeom>
          <a:blipFill rotWithShape="1">
            <a:blip r:embed="rId4"/>
            <a:stretch>
              <a:fillRect/>
            </a:stretch>
          </a:blipFill>
          <a:ln>
            <a:noFill/>
          </a:ln>
        </p:spPr>
        <p:txBody>
          <a:bodyPr/>
          <a:lstStyle/>
          <a:p>
            <a:endParaRPr lang="ro-RO"/>
          </a:p>
        </p:txBody>
      </p:sp>
      <p:sp>
        <p:nvSpPr>
          <p:cNvPr id="131" name="Google Shape;131;p25"/>
          <p:cNvSpPr/>
          <p:nvPr/>
        </p:nvSpPr>
        <p:spPr>
          <a:xfrm rot="5400000" flipH="1">
            <a:off x="-382151" y="2283794"/>
            <a:ext cx="1499839" cy="1485807"/>
          </a:xfrm>
          <a:custGeom>
            <a:avLst/>
            <a:gdLst/>
            <a:ahLst/>
            <a:cxnLst/>
            <a:rect l="l" t="t" r="r" b="b"/>
            <a:pathLst>
              <a:path w="2999678" h="2971613" extrusionOk="0">
                <a:moveTo>
                  <a:pt x="2999678" y="0"/>
                </a:moveTo>
                <a:lnTo>
                  <a:pt x="0" y="0"/>
                </a:lnTo>
                <a:lnTo>
                  <a:pt x="0" y="2971613"/>
                </a:lnTo>
                <a:lnTo>
                  <a:pt x="2999678" y="2971613"/>
                </a:lnTo>
                <a:lnTo>
                  <a:pt x="2999678" y="0"/>
                </a:lnTo>
                <a:close/>
              </a:path>
            </a:pathLst>
          </a:custGeom>
          <a:blipFill rotWithShape="1">
            <a:blip r:embed="rId4"/>
            <a:stretch>
              <a:fillRect/>
            </a:stretch>
          </a:blipFill>
          <a:ln>
            <a:noFill/>
          </a:ln>
        </p:spPr>
        <p:txBody>
          <a:bodyPr/>
          <a:lstStyle/>
          <a:p>
            <a:endParaRPr lang="ro-RO"/>
          </a:p>
        </p:txBody>
      </p:sp>
      <p:grpSp>
        <p:nvGrpSpPr>
          <p:cNvPr id="132" name="Google Shape;132;p25"/>
          <p:cNvGrpSpPr/>
          <p:nvPr/>
        </p:nvGrpSpPr>
        <p:grpSpPr>
          <a:xfrm>
            <a:off x="124175" y="1028550"/>
            <a:ext cx="3776544" cy="1342140"/>
            <a:chOff x="0" y="0"/>
            <a:chExt cx="1311300" cy="576818"/>
          </a:xfrm>
        </p:grpSpPr>
        <p:sp>
          <p:nvSpPr>
            <p:cNvPr id="133" name="Google Shape;133;p25"/>
            <p:cNvSpPr/>
            <p:nvPr/>
          </p:nvSpPr>
          <p:spPr>
            <a:xfrm>
              <a:off x="0" y="0"/>
              <a:ext cx="1311215" cy="576818"/>
            </a:xfrm>
            <a:custGeom>
              <a:avLst/>
              <a:gdLst/>
              <a:ahLst/>
              <a:cxnLst/>
              <a:rect l="l" t="t" r="r" b="b"/>
              <a:pathLst>
                <a:path w="1311215" h="576818" extrusionOk="0">
                  <a:moveTo>
                    <a:pt x="38590" y="0"/>
                  </a:moveTo>
                  <a:lnTo>
                    <a:pt x="1272625" y="0"/>
                  </a:lnTo>
                  <a:cubicBezTo>
                    <a:pt x="1293938" y="0"/>
                    <a:pt x="1311215" y="17278"/>
                    <a:pt x="1311215" y="38590"/>
                  </a:cubicBezTo>
                  <a:lnTo>
                    <a:pt x="1311215" y="538227"/>
                  </a:lnTo>
                  <a:cubicBezTo>
                    <a:pt x="1311215" y="559540"/>
                    <a:pt x="1293938" y="576818"/>
                    <a:pt x="1272625" y="576818"/>
                  </a:cubicBezTo>
                  <a:lnTo>
                    <a:pt x="38590" y="576818"/>
                  </a:lnTo>
                  <a:cubicBezTo>
                    <a:pt x="17278" y="576818"/>
                    <a:pt x="0" y="559540"/>
                    <a:pt x="0" y="538227"/>
                  </a:cubicBezTo>
                  <a:lnTo>
                    <a:pt x="0" y="38590"/>
                  </a:lnTo>
                  <a:cubicBezTo>
                    <a:pt x="0" y="17278"/>
                    <a:pt x="17278" y="0"/>
                    <a:pt x="38590" y="0"/>
                  </a:cubicBezTo>
                  <a:close/>
                </a:path>
              </a:pathLst>
            </a:custGeom>
            <a:solidFill>
              <a:srgbClr val="C9DAF8"/>
            </a:solidFill>
            <a:ln>
              <a:noFill/>
            </a:ln>
          </p:spPr>
          <p:txBody>
            <a:bodyPr spcFirstLastPara="1" wrap="square" lIns="50625" tIns="50625" rIns="50625" bIns="50625" anchor="ctr" anchorCtr="0">
              <a:noAutofit/>
            </a:bodyPr>
            <a:lstStyle/>
            <a:p>
              <a:pPr marL="0" lvl="0" indent="0" algn="l" rtl="0">
                <a:spcBef>
                  <a:spcPts val="0"/>
                </a:spcBef>
                <a:spcAft>
                  <a:spcPts val="0"/>
                </a:spcAft>
                <a:buNone/>
              </a:pPr>
              <a:endParaRPr/>
            </a:p>
          </p:txBody>
        </p:sp>
        <p:sp>
          <p:nvSpPr>
            <p:cNvPr id="134" name="Google Shape;134;p25"/>
            <p:cNvSpPr txBox="1"/>
            <p:nvPr/>
          </p:nvSpPr>
          <p:spPr>
            <a:xfrm>
              <a:off x="0" y="66675"/>
              <a:ext cx="1311300" cy="510000"/>
            </a:xfrm>
            <a:prstGeom prst="rect">
              <a:avLst/>
            </a:prstGeom>
            <a:solidFill>
              <a:srgbClr val="C9DAF8"/>
            </a:solidFill>
            <a:ln>
              <a:noFill/>
            </a:ln>
          </p:spPr>
          <p:txBody>
            <a:bodyPr spcFirstLastPara="1" wrap="square" lIns="39750" tIns="39750" rIns="39750" bIns="39750" anchor="ctr" anchorCtr="0">
              <a:noAutofit/>
            </a:bodyPr>
            <a:lstStyle/>
            <a:p>
              <a:pPr marL="0" marR="0" lvl="0" indent="0" algn="ctr" rtl="0">
                <a:lnSpc>
                  <a:spcPct val="196000"/>
                </a:lnSpc>
                <a:spcBef>
                  <a:spcPts val="0"/>
                </a:spcBef>
                <a:spcAft>
                  <a:spcPts val="0"/>
                </a:spcAft>
                <a:buNone/>
              </a:pPr>
              <a:endParaRPr sz="995"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grpSp>
      <p:grpSp>
        <p:nvGrpSpPr>
          <p:cNvPr id="135" name="Google Shape;135;p25"/>
          <p:cNvGrpSpPr/>
          <p:nvPr/>
        </p:nvGrpSpPr>
        <p:grpSpPr>
          <a:xfrm>
            <a:off x="4135375" y="1028550"/>
            <a:ext cx="3355879" cy="1896693"/>
            <a:chOff x="0" y="0"/>
            <a:chExt cx="1311300" cy="576818"/>
          </a:xfrm>
        </p:grpSpPr>
        <p:sp>
          <p:nvSpPr>
            <p:cNvPr id="136" name="Google Shape;136;p25"/>
            <p:cNvSpPr/>
            <p:nvPr/>
          </p:nvSpPr>
          <p:spPr>
            <a:xfrm>
              <a:off x="0" y="0"/>
              <a:ext cx="1311215" cy="576818"/>
            </a:xfrm>
            <a:custGeom>
              <a:avLst/>
              <a:gdLst/>
              <a:ahLst/>
              <a:cxnLst/>
              <a:rect l="l" t="t" r="r" b="b"/>
              <a:pathLst>
                <a:path w="1311215" h="576818" extrusionOk="0">
                  <a:moveTo>
                    <a:pt x="38590" y="0"/>
                  </a:moveTo>
                  <a:lnTo>
                    <a:pt x="1272625" y="0"/>
                  </a:lnTo>
                  <a:cubicBezTo>
                    <a:pt x="1293938" y="0"/>
                    <a:pt x="1311215" y="17278"/>
                    <a:pt x="1311215" y="38590"/>
                  </a:cubicBezTo>
                  <a:lnTo>
                    <a:pt x="1311215" y="538227"/>
                  </a:lnTo>
                  <a:cubicBezTo>
                    <a:pt x="1311215" y="559540"/>
                    <a:pt x="1293938" y="576818"/>
                    <a:pt x="1272625" y="576818"/>
                  </a:cubicBezTo>
                  <a:lnTo>
                    <a:pt x="38590" y="576818"/>
                  </a:lnTo>
                  <a:cubicBezTo>
                    <a:pt x="17278" y="576818"/>
                    <a:pt x="0" y="559540"/>
                    <a:pt x="0" y="538227"/>
                  </a:cubicBezTo>
                  <a:lnTo>
                    <a:pt x="0" y="38590"/>
                  </a:lnTo>
                  <a:cubicBezTo>
                    <a:pt x="0" y="17278"/>
                    <a:pt x="17278" y="0"/>
                    <a:pt x="38590" y="0"/>
                  </a:cubicBezTo>
                  <a:close/>
                </a:path>
              </a:pathLst>
            </a:custGeom>
            <a:solidFill>
              <a:srgbClr val="D9EAD3"/>
            </a:solidFill>
            <a:ln>
              <a:noFill/>
            </a:ln>
          </p:spPr>
          <p:txBody>
            <a:bodyPr spcFirstLastPara="1" wrap="square" lIns="47375" tIns="47375" rIns="47375" bIns="47375" anchor="ctr" anchorCtr="0">
              <a:noAutofit/>
            </a:bodyPr>
            <a:lstStyle/>
            <a:p>
              <a:pPr marL="0" lvl="0" indent="0" algn="l" rtl="0">
                <a:spcBef>
                  <a:spcPts val="0"/>
                </a:spcBef>
                <a:spcAft>
                  <a:spcPts val="0"/>
                </a:spcAft>
                <a:buNone/>
              </a:pPr>
              <a:endParaRPr/>
            </a:p>
          </p:txBody>
        </p:sp>
        <p:sp>
          <p:nvSpPr>
            <p:cNvPr id="137" name="Google Shape;137;p25"/>
            <p:cNvSpPr txBox="1"/>
            <p:nvPr/>
          </p:nvSpPr>
          <p:spPr>
            <a:xfrm>
              <a:off x="0" y="66675"/>
              <a:ext cx="1311300" cy="510000"/>
            </a:xfrm>
            <a:prstGeom prst="rect">
              <a:avLst/>
            </a:prstGeom>
            <a:solidFill>
              <a:srgbClr val="D9EAD3"/>
            </a:solidFill>
            <a:ln>
              <a:noFill/>
            </a:ln>
          </p:spPr>
          <p:txBody>
            <a:bodyPr spcFirstLastPara="1" wrap="square" lIns="37200" tIns="37200" rIns="37200" bIns="37200" anchor="ctr" anchorCtr="0">
              <a:noAutofit/>
            </a:bodyPr>
            <a:lstStyle/>
            <a:p>
              <a:pPr marL="0" marR="0" lvl="0" indent="0" algn="ctr" rtl="0">
                <a:lnSpc>
                  <a:spcPct val="196000"/>
                </a:lnSpc>
                <a:spcBef>
                  <a:spcPts val="0"/>
                </a:spcBef>
                <a:spcAft>
                  <a:spcPts val="0"/>
                </a:spcAft>
                <a:buNone/>
              </a:pPr>
              <a:endParaRPr sz="93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grpSp>
      <p:grpSp>
        <p:nvGrpSpPr>
          <p:cNvPr id="138" name="Google Shape;138;p25"/>
          <p:cNvGrpSpPr/>
          <p:nvPr/>
        </p:nvGrpSpPr>
        <p:grpSpPr>
          <a:xfrm>
            <a:off x="105825" y="5002971"/>
            <a:ext cx="3729862" cy="3976308"/>
            <a:chOff x="0" y="-114703"/>
            <a:chExt cx="1311300" cy="760201"/>
          </a:xfrm>
        </p:grpSpPr>
        <p:sp>
          <p:nvSpPr>
            <p:cNvPr id="139" name="Google Shape;139;p25"/>
            <p:cNvSpPr/>
            <p:nvPr/>
          </p:nvSpPr>
          <p:spPr>
            <a:xfrm>
              <a:off x="29" y="-114703"/>
              <a:ext cx="1311215" cy="645383"/>
            </a:xfrm>
            <a:custGeom>
              <a:avLst/>
              <a:gdLst/>
              <a:ahLst/>
              <a:cxnLst/>
              <a:rect l="l" t="t" r="r" b="b"/>
              <a:pathLst>
                <a:path w="1311215" h="645383" extrusionOk="0">
                  <a:moveTo>
                    <a:pt x="38590" y="0"/>
                  </a:moveTo>
                  <a:lnTo>
                    <a:pt x="1272625" y="0"/>
                  </a:lnTo>
                  <a:cubicBezTo>
                    <a:pt x="1293938" y="0"/>
                    <a:pt x="1311215" y="17278"/>
                    <a:pt x="1311215" y="38590"/>
                  </a:cubicBezTo>
                  <a:lnTo>
                    <a:pt x="1311215" y="606793"/>
                  </a:lnTo>
                  <a:cubicBezTo>
                    <a:pt x="1311215" y="628106"/>
                    <a:pt x="1293938" y="645383"/>
                    <a:pt x="1272625" y="645383"/>
                  </a:cubicBezTo>
                  <a:lnTo>
                    <a:pt x="38590" y="645383"/>
                  </a:lnTo>
                  <a:cubicBezTo>
                    <a:pt x="17278" y="645383"/>
                    <a:pt x="0" y="628106"/>
                    <a:pt x="0" y="606793"/>
                  </a:cubicBezTo>
                  <a:lnTo>
                    <a:pt x="0" y="38590"/>
                  </a:lnTo>
                  <a:cubicBezTo>
                    <a:pt x="0" y="17278"/>
                    <a:pt x="17278" y="0"/>
                    <a:pt x="38590" y="0"/>
                  </a:cubicBezTo>
                  <a:close/>
                </a:path>
              </a:pathLst>
            </a:custGeom>
            <a:solidFill>
              <a:srgbClr val="D9D2E9"/>
            </a:solidFill>
            <a:ln>
              <a:noFill/>
            </a:ln>
          </p:spPr>
          <p:txBody>
            <a:bodyPr spcFirstLastPara="1" wrap="square" lIns="50225" tIns="50225" rIns="50225" bIns="50225" anchor="ctr" anchorCtr="0">
              <a:noAutofit/>
            </a:bodyPr>
            <a:lstStyle/>
            <a:p>
              <a:pPr marL="0" lvl="0" indent="0" algn="l" rtl="0">
                <a:spcBef>
                  <a:spcPts val="0"/>
                </a:spcBef>
                <a:spcAft>
                  <a:spcPts val="0"/>
                </a:spcAft>
                <a:buNone/>
              </a:pPr>
              <a:endParaRPr/>
            </a:p>
          </p:txBody>
        </p:sp>
        <p:sp>
          <p:nvSpPr>
            <p:cNvPr id="140" name="Google Shape;140;p25"/>
            <p:cNvSpPr txBox="1"/>
            <p:nvPr/>
          </p:nvSpPr>
          <p:spPr>
            <a:xfrm>
              <a:off x="0" y="-114701"/>
              <a:ext cx="1311300" cy="760200"/>
            </a:xfrm>
            <a:prstGeom prst="rect">
              <a:avLst/>
            </a:prstGeom>
            <a:solidFill>
              <a:srgbClr val="D9D2E9"/>
            </a:solidFill>
            <a:ln>
              <a:noFill/>
            </a:ln>
          </p:spPr>
          <p:txBody>
            <a:bodyPr spcFirstLastPara="1" wrap="square" lIns="39425" tIns="39425" rIns="39425" bIns="39425" anchor="ctr" anchorCtr="0">
              <a:noAutofit/>
            </a:bodyPr>
            <a:lstStyle/>
            <a:p>
              <a:pPr marL="0" marR="0" lvl="0" indent="0" algn="ctr" rtl="0">
                <a:lnSpc>
                  <a:spcPct val="196000"/>
                </a:lnSpc>
                <a:spcBef>
                  <a:spcPts val="0"/>
                </a:spcBef>
                <a:spcAft>
                  <a:spcPts val="0"/>
                </a:spcAft>
                <a:buClr>
                  <a:srgbClr val="000000"/>
                </a:buClr>
                <a:buFont typeface="Arial" panose="020B0604020202020204"/>
                <a:buNone/>
              </a:pPr>
              <a:endParaRPr sz="99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grpSp>
      <p:sp>
        <p:nvSpPr>
          <p:cNvPr id="141" name="Google Shape;141;p25"/>
          <p:cNvSpPr txBox="1"/>
          <p:nvPr/>
        </p:nvSpPr>
        <p:spPr>
          <a:xfrm>
            <a:off x="48895" y="92710"/>
            <a:ext cx="7491730" cy="882015"/>
          </a:xfrm>
          <a:prstGeom prst="rect">
            <a:avLst/>
          </a:prstGeom>
          <a:noFill/>
          <a:ln>
            <a:noFill/>
          </a:ln>
        </p:spPr>
        <p:txBody>
          <a:bodyPr spcFirstLastPara="1" wrap="square" lIns="0" tIns="0" rIns="0" bIns="0" anchor="t" anchorCtr="0">
            <a:noAutofit/>
          </a:bodyPr>
          <a:lstStyle/>
          <a:p>
            <a:pPr marL="0" lvl="0" indent="0" algn="ctr" rtl="0">
              <a:lnSpc>
                <a:spcPct val="115000"/>
              </a:lnSpc>
              <a:spcBef>
                <a:spcPts val="0"/>
              </a:spcBef>
              <a:spcAft>
                <a:spcPts val="0"/>
              </a:spcAft>
              <a:buClr>
                <a:schemeClr val="dk1"/>
              </a:buClr>
              <a:buSzPts val="1100"/>
              <a:buFont typeface="Arial" panose="020B0604020202020204"/>
              <a:buNone/>
            </a:pPr>
            <a:r>
              <a:rPr lang="en-GB" sz="1600" b="1" i="1" dirty="0">
                <a:solidFill>
                  <a:schemeClr val="dk1"/>
                </a:solidFill>
                <a:latin typeface="Georgia" panose="02040502050405020303"/>
                <a:ea typeface="Georgia" panose="02040502050405020303"/>
                <a:cs typeface="Georgia" panose="02040502050405020303"/>
                <a:sym typeface="Georgia" panose="02040502050405020303"/>
              </a:rPr>
              <a:t>LEADING GROUP PROJECTS WITH EMOTIONAL INTELLIGENCE</a:t>
            </a:r>
          </a:p>
          <a:p>
            <a:pPr marL="0" lvl="0" indent="0" algn="ctr" rtl="0">
              <a:lnSpc>
                <a:spcPct val="115000"/>
              </a:lnSpc>
              <a:spcBef>
                <a:spcPts val="0"/>
              </a:spcBef>
              <a:spcAft>
                <a:spcPts val="0"/>
              </a:spcAft>
              <a:buClr>
                <a:schemeClr val="dk1"/>
              </a:buClr>
              <a:buSzPts val="1100"/>
              <a:buFont typeface="Arial" panose="020B0604020202020204"/>
              <a:buNone/>
            </a:pPr>
            <a:endParaRPr sz="1200" b="1" i="1" dirty="0">
              <a:solidFill>
                <a:schemeClr val="dk1"/>
              </a:solidFill>
              <a:latin typeface="Georgia" panose="02040502050405020303"/>
              <a:ea typeface="Georgia" panose="02040502050405020303"/>
              <a:cs typeface="Georgia" panose="02040502050405020303"/>
              <a:sym typeface="Georgia" panose="02040502050405020303"/>
            </a:endParaRPr>
          </a:p>
          <a:p>
            <a:pPr marL="0" marR="0" lvl="0" indent="0" algn="ctr" rtl="0">
              <a:lnSpc>
                <a:spcPct val="100000"/>
              </a:lnSpc>
              <a:spcBef>
                <a:spcPts val="0"/>
              </a:spcBef>
              <a:spcAft>
                <a:spcPts val="0"/>
              </a:spcAft>
              <a:buNone/>
            </a:pPr>
            <a:r>
              <a:rPr lang="en-US" altLang="en-US" sz="1200" b="1" i="1" dirty="0">
                <a:solidFill>
                  <a:schemeClr val="dk1"/>
                </a:solidFill>
                <a:latin typeface="Georgia" panose="02040502050405020303"/>
                <a:ea typeface="Georgia" panose="02040502050405020303"/>
                <a:cs typeface="Georgia" panose="02040502050405020303"/>
                <a:sym typeface="Georgia" panose="02040502050405020303"/>
              </a:rPr>
              <a:t>Student Name: </a:t>
            </a:r>
            <a:r>
              <a:rPr lang="en-US" altLang="en-US" sz="1200" b="1" i="1" dirty="0" err="1">
                <a:solidFill>
                  <a:schemeClr val="dk1"/>
                </a:solidFill>
                <a:latin typeface="Georgia" panose="02040502050405020303"/>
                <a:ea typeface="Georgia" panose="02040502050405020303"/>
                <a:cs typeface="Georgia" panose="02040502050405020303"/>
                <a:sym typeface="Georgia" panose="02040502050405020303"/>
              </a:rPr>
              <a:t>Nicoleta</a:t>
            </a:r>
            <a:r>
              <a:rPr lang="en-US" altLang="en-US" sz="1200" b="1" i="1" dirty="0">
                <a:solidFill>
                  <a:schemeClr val="dk1"/>
                </a:solidFill>
                <a:latin typeface="Georgia" panose="02040502050405020303"/>
                <a:ea typeface="Georgia" panose="02040502050405020303"/>
                <a:cs typeface="Georgia" panose="02040502050405020303"/>
                <a:sym typeface="Georgia" panose="02040502050405020303"/>
              </a:rPr>
              <a:t> </a:t>
            </a:r>
            <a:r>
              <a:rPr lang="en-US" altLang="en-US" sz="1200" b="1" i="1" dirty="0" err="1">
                <a:solidFill>
                  <a:schemeClr val="dk1"/>
                </a:solidFill>
                <a:latin typeface="Georgia" panose="02040502050405020303"/>
                <a:ea typeface="Georgia" panose="02040502050405020303"/>
                <a:cs typeface="Georgia" panose="02040502050405020303"/>
                <a:sym typeface="Georgia" panose="02040502050405020303"/>
              </a:rPr>
              <a:t>Busu</a:t>
            </a:r>
            <a:endParaRPr lang="en-US" altLang="en-US" sz="1200" b="1" i="1" dirty="0">
              <a:solidFill>
                <a:schemeClr val="dk1"/>
              </a:solidFill>
              <a:latin typeface="Georgia" panose="02040502050405020303"/>
              <a:ea typeface="Georgia" panose="02040502050405020303"/>
              <a:cs typeface="Georgia" panose="02040502050405020303"/>
              <a:sym typeface="Georgia" panose="02040502050405020303"/>
            </a:endParaRPr>
          </a:p>
          <a:p>
            <a:pPr marL="0" marR="0" lvl="0" indent="0" algn="ctr" rtl="0">
              <a:lnSpc>
                <a:spcPct val="100000"/>
              </a:lnSpc>
              <a:spcBef>
                <a:spcPts val="0"/>
              </a:spcBef>
              <a:spcAft>
                <a:spcPts val="0"/>
              </a:spcAft>
              <a:buNone/>
            </a:pPr>
            <a:r>
              <a:rPr lang="en-US" altLang="en-US" sz="1200" b="1" i="1" dirty="0">
                <a:solidFill>
                  <a:schemeClr val="dk1"/>
                </a:solidFill>
                <a:latin typeface="Georgia" panose="02040502050405020303"/>
                <a:ea typeface="Georgia" panose="02040502050405020303"/>
                <a:cs typeface="Georgia" panose="02040502050405020303"/>
                <a:sym typeface="Georgia" panose="02040502050405020303"/>
              </a:rPr>
              <a:t> Student ID: </a:t>
            </a:r>
            <a:r>
              <a:rPr lang="ro-RO" altLang="en-US" sz="1200" b="1" i="1" dirty="0">
                <a:solidFill>
                  <a:schemeClr val="dk1"/>
                </a:solidFill>
                <a:latin typeface="Georgia" panose="02040502050405020303"/>
                <a:ea typeface="Georgia" panose="02040502050405020303"/>
                <a:cs typeface="Georgia" panose="02040502050405020303"/>
                <a:sym typeface="Georgia" panose="02040502050405020303"/>
              </a:rPr>
              <a:t>2025237</a:t>
            </a:r>
            <a:endParaRPr lang="en-US" altLang="en-US" sz="1200" b="1" i="1" dirty="0">
              <a:solidFill>
                <a:schemeClr val="dk1"/>
              </a:solidFill>
              <a:latin typeface="Georgia" panose="02040502050405020303"/>
              <a:ea typeface="Georgia" panose="02040502050405020303"/>
              <a:cs typeface="Georgia" panose="02040502050405020303"/>
              <a:sym typeface="Georgia" panose="02040502050405020303"/>
            </a:endParaRPr>
          </a:p>
        </p:txBody>
      </p:sp>
      <p:sp>
        <p:nvSpPr>
          <p:cNvPr id="142" name="Google Shape;142;p25"/>
          <p:cNvSpPr txBox="1"/>
          <p:nvPr/>
        </p:nvSpPr>
        <p:spPr>
          <a:xfrm>
            <a:off x="245750" y="1084238"/>
            <a:ext cx="3533400" cy="169200"/>
          </a:xfrm>
          <a:prstGeom prst="rect">
            <a:avLst/>
          </a:prstGeom>
          <a:noFill/>
          <a:ln>
            <a:noFill/>
          </a:ln>
        </p:spPr>
        <p:txBody>
          <a:bodyPr spcFirstLastPara="1" wrap="square" lIns="0" tIns="0" rIns="0" bIns="0" anchor="t" anchorCtr="0">
            <a:spAutoFit/>
          </a:bodyPr>
          <a:lstStyle/>
          <a:p>
            <a:pPr marL="0" lvl="0" indent="0" algn="ctr" rtl="0">
              <a:lnSpc>
                <a:spcPct val="150000"/>
              </a:lnSpc>
              <a:spcBef>
                <a:spcPts val="0"/>
              </a:spcBef>
              <a:spcAft>
                <a:spcPts val="0"/>
              </a:spcAft>
              <a:buClr>
                <a:schemeClr val="dk1"/>
              </a:buClr>
              <a:buSzPts val="1100"/>
              <a:buFont typeface="Arial" panose="020B0604020202020204"/>
              <a:buNone/>
            </a:pPr>
            <a:r>
              <a:rPr lang="en-GB" sz="1100" b="1">
                <a:solidFill>
                  <a:schemeClr val="dk1"/>
                </a:solidFill>
                <a:latin typeface="Calibri" panose="020F0502020204030204"/>
                <a:ea typeface="Calibri" panose="020F0502020204030204"/>
                <a:cs typeface="Calibri" panose="020F0502020204030204"/>
                <a:sym typeface="Calibri" panose="020F0502020204030204"/>
              </a:rPr>
              <a:t>INTRODUCTION </a:t>
            </a:r>
            <a:endParaRPr sz="1100">
              <a:latin typeface="Calibri" panose="020F0502020204030204"/>
              <a:ea typeface="Calibri" panose="020F0502020204030204"/>
              <a:cs typeface="Calibri" panose="020F0502020204030204"/>
              <a:sym typeface="Calibri" panose="020F0502020204030204"/>
            </a:endParaRPr>
          </a:p>
        </p:txBody>
      </p:sp>
      <p:sp>
        <p:nvSpPr>
          <p:cNvPr id="143" name="Google Shape;143;p25"/>
          <p:cNvSpPr txBox="1"/>
          <p:nvPr/>
        </p:nvSpPr>
        <p:spPr>
          <a:xfrm>
            <a:off x="189200" y="1253450"/>
            <a:ext cx="3646500" cy="1114500"/>
          </a:xfrm>
          <a:prstGeom prst="rect">
            <a:avLst/>
          </a:prstGeom>
          <a:noFill/>
          <a:ln>
            <a:noFill/>
          </a:ln>
        </p:spPr>
        <p:txBody>
          <a:bodyPr spcFirstLastPara="1" wrap="square" lIns="0" tIns="0" rIns="0" bIns="0" anchor="t" anchorCtr="0">
            <a:spAutoFit/>
          </a:bodyPr>
          <a:lstStyle/>
          <a:p>
            <a:pPr marL="0" lvl="0" indent="0" algn="just" rtl="0">
              <a:lnSpc>
                <a:spcPct val="115000"/>
              </a:lnSpc>
              <a:spcBef>
                <a:spcPts val="0"/>
              </a:spcBef>
              <a:spcAft>
                <a:spcPts val="0"/>
              </a:spcAft>
              <a:buClr>
                <a:srgbClr val="000000"/>
              </a:buClr>
              <a:buSzPts val="1100"/>
              <a:buFont typeface="Arial" panose="020B0604020202020204"/>
              <a:buNone/>
            </a:pPr>
            <a:r>
              <a:rPr lang="en-GB" sz="800">
                <a:solidFill>
                  <a:schemeClr val="dk1"/>
                </a:solidFill>
                <a:latin typeface="Calibri" panose="020F0502020204030204"/>
                <a:ea typeface="Calibri" panose="020F0502020204030204"/>
                <a:cs typeface="Calibri" panose="020F0502020204030204"/>
                <a:sym typeface="Calibri" panose="020F0502020204030204"/>
              </a:rPr>
              <a:t>Emotional Intelligence (EI) is the skill to perceive, comprehend, manipulate and impact the emotions of a person and others (Lourenco, Paiva and Valente, 2025). Daniel Goleman identified EI as a decisive element with regard to teamwork, communication, and leadership success. Along with clashing views, unequal engagement, deadline failures, and academic stress, students frequently have to face similar problems in university group projects (Paiva, 2024). Emotional intelligence will enable the students to react appropriately to such situations, resulting in a better and more effective team setting.</a:t>
            </a:r>
            <a:endParaRPr sz="800" i="0" u="none" strike="noStrike" cap="none">
              <a:solidFill>
                <a:srgbClr val="000000"/>
              </a:solidFill>
              <a:latin typeface="Calibri" panose="020F0502020204030204"/>
              <a:ea typeface="Calibri" panose="020F0502020204030204"/>
              <a:cs typeface="Calibri" panose="020F0502020204030204"/>
              <a:sym typeface="Calibri" panose="020F0502020204030204"/>
            </a:endParaRPr>
          </a:p>
        </p:txBody>
      </p:sp>
      <p:sp>
        <p:nvSpPr>
          <p:cNvPr id="144" name="Google Shape;144;p25"/>
          <p:cNvSpPr txBox="1"/>
          <p:nvPr/>
        </p:nvSpPr>
        <p:spPr>
          <a:xfrm>
            <a:off x="4297950" y="1054937"/>
            <a:ext cx="3209400" cy="169200"/>
          </a:xfrm>
          <a:prstGeom prst="rect">
            <a:avLst/>
          </a:prstGeom>
          <a:noFill/>
          <a:ln>
            <a:noFill/>
          </a:ln>
        </p:spPr>
        <p:txBody>
          <a:bodyPr spcFirstLastPara="1" wrap="square" lIns="0" tIns="0" rIns="0" bIns="0" anchor="t" anchorCtr="0">
            <a:spAutoFit/>
          </a:bodyPr>
          <a:lstStyle/>
          <a:p>
            <a:pPr marL="0" lvl="0" indent="0" algn="ctr" rtl="0">
              <a:lnSpc>
                <a:spcPct val="150000"/>
              </a:lnSpc>
              <a:spcBef>
                <a:spcPts val="0"/>
              </a:spcBef>
              <a:spcAft>
                <a:spcPts val="0"/>
              </a:spcAft>
              <a:buClr>
                <a:schemeClr val="dk1"/>
              </a:buClr>
              <a:buSzPts val="1100"/>
              <a:buFont typeface="Arial" panose="020B0604020202020204"/>
              <a:buNone/>
            </a:pPr>
            <a:r>
              <a:rPr lang="en-GB" sz="1100" b="1">
                <a:solidFill>
                  <a:schemeClr val="dk1"/>
                </a:solidFill>
                <a:latin typeface="Calibri" panose="020F0502020204030204"/>
                <a:ea typeface="Calibri" panose="020F0502020204030204"/>
                <a:cs typeface="Calibri" panose="020F0502020204030204"/>
                <a:sym typeface="Calibri" panose="020F0502020204030204"/>
              </a:rPr>
              <a:t>SECTION 3: UNDERSTANDING OTHERS’ EMOTIONS</a:t>
            </a:r>
            <a:endParaRPr sz="1100">
              <a:latin typeface="Calibri" panose="020F0502020204030204"/>
              <a:ea typeface="Calibri" panose="020F0502020204030204"/>
              <a:cs typeface="Calibri" panose="020F0502020204030204"/>
              <a:sym typeface="Calibri" panose="020F0502020204030204"/>
            </a:endParaRPr>
          </a:p>
        </p:txBody>
      </p:sp>
      <p:sp>
        <p:nvSpPr>
          <p:cNvPr id="145" name="Google Shape;145;p25"/>
          <p:cNvSpPr txBox="1"/>
          <p:nvPr/>
        </p:nvSpPr>
        <p:spPr>
          <a:xfrm>
            <a:off x="4297950" y="1253450"/>
            <a:ext cx="2985900" cy="1477800"/>
          </a:xfrm>
          <a:prstGeom prst="rect">
            <a:avLst/>
          </a:prstGeom>
          <a:noFill/>
          <a:ln>
            <a:noFill/>
          </a:ln>
        </p:spPr>
        <p:txBody>
          <a:bodyPr spcFirstLastPara="1" wrap="square" lIns="0" tIns="0" rIns="0" bIns="0" anchor="t" anchorCtr="0">
            <a:spAutoFit/>
          </a:bodyPr>
          <a:lstStyle/>
          <a:p>
            <a:pPr marL="0" lvl="0" indent="0" algn="just" rtl="0">
              <a:lnSpc>
                <a:spcPct val="100000"/>
              </a:lnSpc>
              <a:spcBef>
                <a:spcPts val="0"/>
              </a:spcBef>
              <a:spcAft>
                <a:spcPts val="0"/>
              </a:spcAft>
              <a:buClr>
                <a:schemeClr val="dk1"/>
              </a:buClr>
              <a:buSzPts val="1100"/>
              <a:buFont typeface="Arial" panose="020B0604020202020204"/>
              <a:buNone/>
            </a:pPr>
            <a:r>
              <a:rPr lang="en-GB" sz="800">
                <a:solidFill>
                  <a:schemeClr val="dk1"/>
                </a:solidFill>
                <a:latin typeface="Calibri" panose="020F0502020204030204"/>
                <a:ea typeface="Calibri" panose="020F0502020204030204"/>
                <a:cs typeface="Calibri" panose="020F0502020204030204"/>
                <a:sym typeface="Calibri" panose="020F0502020204030204"/>
              </a:rPr>
              <a:t>Empathy enhances communication, teamwork and the success of a team. Learning how to be sensitive and supportive towards teammates will enable students to be empathetic.</a:t>
            </a:r>
            <a:endParaRPr sz="800">
              <a:solidFill>
                <a:schemeClr val="dk1"/>
              </a:solidFill>
              <a:latin typeface="Calibri" panose="020F0502020204030204"/>
              <a:ea typeface="Calibri" panose="020F0502020204030204"/>
              <a:cs typeface="Calibri" panose="020F0502020204030204"/>
              <a:sym typeface="Calibri" panose="020F0502020204030204"/>
            </a:endParaRPr>
          </a:p>
          <a:p>
            <a:pPr marL="0" lvl="0" indent="0" algn="just" rtl="0">
              <a:lnSpc>
                <a:spcPct val="100000"/>
              </a:lnSpc>
              <a:spcBef>
                <a:spcPts val="0"/>
              </a:spcBef>
              <a:spcAft>
                <a:spcPts val="0"/>
              </a:spcAft>
              <a:buClr>
                <a:schemeClr val="dk1"/>
              </a:buClr>
              <a:buSzPts val="1100"/>
              <a:buFont typeface="Arial" panose="020B0604020202020204"/>
              <a:buNone/>
            </a:pPr>
            <a:r>
              <a:rPr lang="en-GB" sz="800">
                <a:solidFill>
                  <a:schemeClr val="dk1"/>
                </a:solidFill>
                <a:latin typeface="Calibri" panose="020F0502020204030204"/>
                <a:ea typeface="Calibri" panose="020F0502020204030204"/>
                <a:cs typeface="Calibri" panose="020F0502020204030204"/>
                <a:sym typeface="Calibri" panose="020F0502020204030204"/>
              </a:rPr>
              <a:t>Some of the most important behaviours to be empathetic entail:</a:t>
            </a:r>
            <a:endParaRPr sz="800">
              <a:solidFill>
                <a:schemeClr val="dk1"/>
              </a:solidFill>
              <a:latin typeface="Calibri" panose="020F0502020204030204"/>
              <a:ea typeface="Calibri" panose="020F0502020204030204"/>
              <a:cs typeface="Calibri" panose="020F0502020204030204"/>
              <a:sym typeface="Calibri" panose="020F0502020204030204"/>
            </a:endParaRPr>
          </a:p>
          <a:p>
            <a:pPr marL="457200" lvl="0" indent="-279400" algn="just" rtl="0">
              <a:lnSpc>
                <a:spcPct val="100000"/>
              </a:lnSpc>
              <a:spcBef>
                <a:spcPts val="0"/>
              </a:spcBef>
              <a:spcAft>
                <a:spcPts val="0"/>
              </a:spcAft>
              <a:buClr>
                <a:schemeClr val="dk1"/>
              </a:buClr>
              <a:buSzPts val="800"/>
              <a:buFont typeface="Calibri" panose="020F0502020204030204"/>
              <a:buChar char="●"/>
            </a:pPr>
            <a:r>
              <a:rPr lang="en-GB" sz="800" i="1">
                <a:solidFill>
                  <a:schemeClr val="dk1"/>
                </a:solidFill>
                <a:latin typeface="Calibri" panose="020F0502020204030204"/>
                <a:ea typeface="Calibri" panose="020F0502020204030204"/>
                <a:cs typeface="Calibri" panose="020F0502020204030204"/>
                <a:sym typeface="Calibri" panose="020F0502020204030204"/>
              </a:rPr>
              <a:t>Listening actively without interruption.</a:t>
            </a:r>
            <a:endParaRPr sz="800" i="1">
              <a:solidFill>
                <a:schemeClr val="dk1"/>
              </a:solidFill>
              <a:latin typeface="Calibri" panose="020F0502020204030204"/>
              <a:ea typeface="Calibri" panose="020F0502020204030204"/>
              <a:cs typeface="Calibri" panose="020F0502020204030204"/>
              <a:sym typeface="Calibri" panose="020F0502020204030204"/>
            </a:endParaRPr>
          </a:p>
          <a:p>
            <a:pPr marL="457200" lvl="0" indent="-279400" algn="just" rtl="0">
              <a:lnSpc>
                <a:spcPct val="100000"/>
              </a:lnSpc>
              <a:spcBef>
                <a:spcPts val="0"/>
              </a:spcBef>
              <a:spcAft>
                <a:spcPts val="0"/>
              </a:spcAft>
              <a:buClr>
                <a:schemeClr val="dk1"/>
              </a:buClr>
              <a:buSzPts val="800"/>
              <a:buFont typeface="Calibri" panose="020F0502020204030204"/>
              <a:buChar char="●"/>
            </a:pPr>
            <a:r>
              <a:rPr lang="en-GB" sz="800" i="1">
                <a:solidFill>
                  <a:schemeClr val="dk1"/>
                </a:solidFill>
                <a:latin typeface="Calibri" panose="020F0502020204030204"/>
                <a:ea typeface="Calibri" panose="020F0502020204030204"/>
                <a:cs typeface="Calibri" panose="020F0502020204030204"/>
                <a:sym typeface="Calibri" panose="020F0502020204030204"/>
              </a:rPr>
              <a:t>Listening to see the other point of view.</a:t>
            </a:r>
            <a:endParaRPr sz="800" i="1">
              <a:solidFill>
                <a:schemeClr val="dk1"/>
              </a:solidFill>
              <a:latin typeface="Calibri" panose="020F0502020204030204"/>
              <a:ea typeface="Calibri" panose="020F0502020204030204"/>
              <a:cs typeface="Calibri" panose="020F0502020204030204"/>
              <a:sym typeface="Calibri" panose="020F0502020204030204"/>
            </a:endParaRPr>
          </a:p>
          <a:p>
            <a:pPr marL="457200" lvl="0" indent="-279400" algn="just" rtl="0">
              <a:lnSpc>
                <a:spcPct val="100000"/>
              </a:lnSpc>
              <a:spcBef>
                <a:spcPts val="0"/>
              </a:spcBef>
              <a:spcAft>
                <a:spcPts val="0"/>
              </a:spcAft>
              <a:buClr>
                <a:schemeClr val="dk1"/>
              </a:buClr>
              <a:buSzPts val="800"/>
              <a:buFont typeface="Calibri" panose="020F0502020204030204"/>
              <a:buChar char="●"/>
            </a:pPr>
            <a:r>
              <a:rPr lang="en-GB" sz="800" i="1">
                <a:solidFill>
                  <a:schemeClr val="dk1"/>
                </a:solidFill>
                <a:latin typeface="Calibri" panose="020F0502020204030204"/>
                <a:ea typeface="Calibri" panose="020F0502020204030204"/>
                <a:cs typeface="Calibri" panose="020F0502020204030204"/>
                <a:sym typeface="Calibri" panose="020F0502020204030204"/>
              </a:rPr>
              <a:t>Offering effective feedback constructively and respectfully (Lei, 2025).</a:t>
            </a:r>
            <a:endParaRPr sz="800" i="1">
              <a:solidFill>
                <a:schemeClr val="dk1"/>
              </a:solidFill>
              <a:latin typeface="Calibri" panose="020F0502020204030204"/>
              <a:ea typeface="Calibri" panose="020F0502020204030204"/>
              <a:cs typeface="Calibri" panose="020F0502020204030204"/>
              <a:sym typeface="Calibri" panose="020F0502020204030204"/>
            </a:endParaRPr>
          </a:p>
          <a:p>
            <a:pPr marL="0" lvl="0" indent="0" algn="just" rtl="0">
              <a:lnSpc>
                <a:spcPct val="100000"/>
              </a:lnSpc>
              <a:spcBef>
                <a:spcPts val="0"/>
              </a:spcBef>
              <a:spcAft>
                <a:spcPts val="0"/>
              </a:spcAft>
              <a:buClr>
                <a:schemeClr val="dk1"/>
              </a:buClr>
              <a:buSzPts val="1100"/>
              <a:buFont typeface="Arial" panose="020B0604020202020204"/>
              <a:buNone/>
            </a:pPr>
            <a:r>
              <a:rPr lang="en-GB" sz="800">
                <a:solidFill>
                  <a:schemeClr val="dk1"/>
                </a:solidFill>
                <a:latin typeface="Calibri" panose="020F0502020204030204"/>
                <a:ea typeface="Calibri" panose="020F0502020204030204"/>
                <a:cs typeface="Calibri" panose="020F0502020204030204"/>
                <a:sym typeface="Calibri" panose="020F0502020204030204"/>
              </a:rPr>
              <a:t>As an illustration, by understanding that a group mate is undergoing personal or academic stress, one can facilitate positive communication instead of criticising. These behaviours enhance teamwork, cohesion and performance.</a:t>
            </a:r>
            <a:endParaRPr sz="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46" name="Google Shape;146;p25"/>
          <p:cNvSpPr txBox="1"/>
          <p:nvPr/>
        </p:nvSpPr>
        <p:spPr>
          <a:xfrm>
            <a:off x="49100" y="5025325"/>
            <a:ext cx="3926700" cy="169200"/>
          </a:xfrm>
          <a:prstGeom prst="rect">
            <a:avLst/>
          </a:prstGeom>
          <a:noFill/>
          <a:ln>
            <a:noFill/>
          </a:ln>
        </p:spPr>
        <p:txBody>
          <a:bodyPr spcFirstLastPara="1" wrap="square" lIns="0" tIns="0" rIns="0" bIns="0" anchor="t" anchorCtr="0">
            <a:spAutoFit/>
          </a:bodyPr>
          <a:lstStyle/>
          <a:p>
            <a:pPr marL="0" lvl="0" indent="0" algn="ctr" rtl="0">
              <a:lnSpc>
                <a:spcPct val="115000"/>
              </a:lnSpc>
              <a:spcBef>
                <a:spcPts val="0"/>
              </a:spcBef>
              <a:spcAft>
                <a:spcPts val="0"/>
              </a:spcAft>
              <a:buClr>
                <a:schemeClr val="dk1"/>
              </a:buClr>
              <a:buSzPts val="1100"/>
              <a:buFont typeface="Arial" panose="020B0604020202020204"/>
              <a:buNone/>
            </a:pPr>
            <a:r>
              <a:rPr lang="en-GB" sz="1100" b="1">
                <a:solidFill>
                  <a:schemeClr val="dk1"/>
                </a:solidFill>
                <a:latin typeface="Calibri" panose="020F0502020204030204"/>
                <a:ea typeface="Calibri" panose="020F0502020204030204"/>
                <a:cs typeface="Calibri" panose="020F0502020204030204"/>
                <a:sym typeface="Calibri" panose="020F0502020204030204"/>
              </a:rPr>
              <a:t>SECTION 2: MANAGING OWN EMOTIONS</a:t>
            </a:r>
            <a:endParaRPr sz="1100">
              <a:latin typeface="Calibri" panose="020F0502020204030204"/>
              <a:ea typeface="Calibri" panose="020F0502020204030204"/>
              <a:cs typeface="Calibri" panose="020F0502020204030204"/>
              <a:sym typeface="Calibri" panose="020F0502020204030204"/>
            </a:endParaRPr>
          </a:p>
        </p:txBody>
      </p:sp>
      <p:sp>
        <p:nvSpPr>
          <p:cNvPr id="147" name="Google Shape;147;p25"/>
          <p:cNvSpPr txBox="1"/>
          <p:nvPr/>
        </p:nvSpPr>
        <p:spPr>
          <a:xfrm>
            <a:off x="150675" y="5221238"/>
            <a:ext cx="3646500" cy="1231500"/>
          </a:xfrm>
          <a:prstGeom prst="rect">
            <a:avLst/>
          </a:prstGeom>
          <a:noFill/>
          <a:ln>
            <a:noFill/>
          </a:ln>
        </p:spPr>
        <p:txBody>
          <a:bodyPr spcFirstLastPara="1" wrap="square" lIns="0" tIns="0" rIns="0" bIns="0" anchor="t" anchorCtr="0">
            <a:spAutoFit/>
          </a:bodyPr>
          <a:lstStyle/>
          <a:p>
            <a:pPr marL="0" marR="0" lvl="0" indent="0" algn="just" rtl="0">
              <a:lnSpc>
                <a:spcPct val="100000"/>
              </a:lnSpc>
              <a:spcBef>
                <a:spcPts val="0"/>
              </a:spcBef>
              <a:spcAft>
                <a:spcPts val="0"/>
              </a:spcAft>
              <a:buNone/>
            </a:pPr>
            <a:r>
              <a:rPr lang="en-GB" sz="800">
                <a:solidFill>
                  <a:schemeClr val="dk1"/>
                </a:solidFill>
                <a:latin typeface="Calibri" panose="020F0502020204030204"/>
                <a:ea typeface="Calibri" panose="020F0502020204030204"/>
                <a:cs typeface="Calibri" panose="020F0502020204030204"/>
                <a:sym typeface="Calibri" panose="020F0502020204030204"/>
              </a:rPr>
              <a:t>The process of emotion management and identification is a crucial step towards remaining productive when it comes to group projects. Emotional triggers can be detected by students through self-reflection and tracking the levels of stress before they can adversely influence performance (Sinan, 2025).</a:t>
            </a:r>
            <a:endParaRPr sz="800">
              <a:solidFill>
                <a:schemeClr val="dk1"/>
              </a:solidFill>
              <a:latin typeface="Calibri" panose="020F0502020204030204"/>
              <a:ea typeface="Calibri" panose="020F0502020204030204"/>
              <a:cs typeface="Calibri" panose="020F0502020204030204"/>
              <a:sym typeface="Calibri" panose="020F0502020204030204"/>
            </a:endParaRPr>
          </a:p>
          <a:p>
            <a:pPr marL="0" marR="0" lvl="0" indent="0" algn="just" rtl="0">
              <a:lnSpc>
                <a:spcPct val="100000"/>
              </a:lnSpc>
              <a:spcBef>
                <a:spcPts val="0"/>
              </a:spcBef>
              <a:spcAft>
                <a:spcPts val="0"/>
              </a:spcAft>
              <a:buNone/>
            </a:pPr>
            <a:r>
              <a:rPr lang="en-GB" sz="800" i="1">
                <a:solidFill>
                  <a:schemeClr val="dk1"/>
                </a:solidFill>
                <a:latin typeface="Calibri" panose="020F0502020204030204"/>
                <a:ea typeface="Calibri" panose="020F0502020204030204"/>
                <a:cs typeface="Calibri" panose="020F0502020204030204"/>
                <a:sym typeface="Calibri" panose="020F0502020204030204"/>
              </a:rPr>
              <a:t>Effective strategies include:</a:t>
            </a:r>
            <a:endParaRPr sz="800" i="1">
              <a:solidFill>
                <a:schemeClr val="dk1"/>
              </a:solidFill>
              <a:latin typeface="Calibri" panose="020F0502020204030204"/>
              <a:ea typeface="Calibri" panose="020F0502020204030204"/>
              <a:cs typeface="Calibri" panose="020F0502020204030204"/>
              <a:sym typeface="Calibri" panose="020F0502020204030204"/>
            </a:endParaRPr>
          </a:p>
          <a:p>
            <a:pPr marL="457200" marR="0" lvl="0" indent="-279400" algn="just" rtl="0">
              <a:lnSpc>
                <a:spcPct val="100000"/>
              </a:lnSpc>
              <a:spcBef>
                <a:spcPts val="0"/>
              </a:spcBef>
              <a:spcAft>
                <a:spcPts val="0"/>
              </a:spcAft>
              <a:buClr>
                <a:schemeClr val="dk1"/>
              </a:buClr>
              <a:buSzPts val="800"/>
              <a:buFont typeface="Calibri" panose="020F0502020204030204"/>
              <a:buChar char="●"/>
            </a:pPr>
            <a:r>
              <a:rPr lang="en-GB" sz="800" i="1">
                <a:solidFill>
                  <a:schemeClr val="dk1"/>
                </a:solidFill>
                <a:latin typeface="Calibri" panose="020F0502020204030204"/>
                <a:ea typeface="Calibri" panose="020F0502020204030204"/>
                <a:cs typeface="Calibri" panose="020F0502020204030204"/>
                <a:sym typeface="Calibri" panose="020F0502020204030204"/>
              </a:rPr>
              <a:t>Meditating to stay mindful and relaxed.</a:t>
            </a:r>
            <a:endParaRPr sz="800" i="1">
              <a:solidFill>
                <a:schemeClr val="dk1"/>
              </a:solidFill>
              <a:latin typeface="Calibri" panose="020F0502020204030204"/>
              <a:ea typeface="Calibri" panose="020F0502020204030204"/>
              <a:cs typeface="Calibri" panose="020F0502020204030204"/>
              <a:sym typeface="Calibri" panose="020F0502020204030204"/>
            </a:endParaRPr>
          </a:p>
          <a:p>
            <a:pPr marL="457200" marR="0" lvl="0" indent="-279400" algn="just" rtl="0">
              <a:lnSpc>
                <a:spcPct val="100000"/>
              </a:lnSpc>
              <a:spcBef>
                <a:spcPts val="0"/>
              </a:spcBef>
              <a:spcAft>
                <a:spcPts val="0"/>
              </a:spcAft>
              <a:buClr>
                <a:schemeClr val="dk1"/>
              </a:buClr>
              <a:buSzPts val="800"/>
              <a:buFont typeface="Calibri" panose="020F0502020204030204"/>
              <a:buChar char="●"/>
            </a:pPr>
            <a:r>
              <a:rPr lang="en-GB" sz="800" i="1">
                <a:solidFill>
                  <a:schemeClr val="dk1"/>
                </a:solidFill>
                <a:latin typeface="Calibri" panose="020F0502020204030204"/>
                <a:ea typeface="Calibri" panose="020F0502020204030204"/>
                <a:cs typeface="Calibri" panose="020F0502020204030204"/>
                <a:sym typeface="Calibri" panose="020F0502020204030204"/>
              </a:rPr>
              <a:t>Reflecting on emotional responses through journaling.</a:t>
            </a:r>
            <a:endParaRPr sz="800" i="1">
              <a:solidFill>
                <a:schemeClr val="dk1"/>
              </a:solidFill>
              <a:latin typeface="Calibri" panose="020F0502020204030204"/>
              <a:ea typeface="Calibri" panose="020F0502020204030204"/>
              <a:cs typeface="Calibri" panose="020F0502020204030204"/>
              <a:sym typeface="Calibri" panose="020F0502020204030204"/>
            </a:endParaRPr>
          </a:p>
          <a:p>
            <a:pPr marL="457200" marR="0" lvl="0" indent="-279400" algn="just" rtl="0">
              <a:lnSpc>
                <a:spcPct val="100000"/>
              </a:lnSpc>
              <a:spcBef>
                <a:spcPts val="0"/>
              </a:spcBef>
              <a:spcAft>
                <a:spcPts val="0"/>
              </a:spcAft>
              <a:buClr>
                <a:schemeClr val="dk1"/>
              </a:buClr>
              <a:buSzPts val="800"/>
              <a:buFont typeface="Calibri" panose="020F0502020204030204"/>
              <a:buChar char="●"/>
            </a:pPr>
            <a:r>
              <a:rPr lang="en-GB" sz="800" i="1">
                <a:solidFill>
                  <a:schemeClr val="dk1"/>
                </a:solidFill>
                <a:latin typeface="Calibri" panose="020F0502020204030204"/>
                <a:ea typeface="Calibri" panose="020F0502020204030204"/>
                <a:cs typeface="Calibri" panose="020F0502020204030204"/>
                <a:sym typeface="Calibri" panose="020F0502020204030204"/>
              </a:rPr>
              <a:t>Using stress-management techniques such as time planning and prioritisation.</a:t>
            </a:r>
            <a:endParaRPr sz="800" i="1">
              <a:solidFill>
                <a:schemeClr val="dk1"/>
              </a:solidFill>
              <a:latin typeface="Calibri" panose="020F0502020204030204"/>
              <a:ea typeface="Calibri" panose="020F0502020204030204"/>
              <a:cs typeface="Calibri" panose="020F0502020204030204"/>
              <a:sym typeface="Calibri" panose="020F0502020204030204"/>
            </a:endParaRPr>
          </a:p>
          <a:p>
            <a:pPr marL="457200" marR="0" lvl="0" indent="-279400" algn="just" rtl="0">
              <a:lnSpc>
                <a:spcPct val="100000"/>
              </a:lnSpc>
              <a:spcBef>
                <a:spcPts val="0"/>
              </a:spcBef>
              <a:spcAft>
                <a:spcPts val="0"/>
              </a:spcAft>
              <a:buClr>
                <a:schemeClr val="dk1"/>
              </a:buClr>
              <a:buSzPts val="800"/>
              <a:buFont typeface="Calibri" panose="020F0502020204030204"/>
              <a:buChar char="●"/>
            </a:pPr>
            <a:r>
              <a:rPr lang="en-GB" sz="800" i="1">
                <a:solidFill>
                  <a:schemeClr val="dk1"/>
                </a:solidFill>
                <a:latin typeface="Calibri" panose="020F0502020204030204"/>
                <a:ea typeface="Calibri" panose="020F0502020204030204"/>
                <a:cs typeface="Calibri" panose="020F0502020204030204"/>
                <a:sym typeface="Calibri" panose="020F0502020204030204"/>
              </a:rPr>
              <a:t>Delaying responding to criticism or conflict.</a:t>
            </a:r>
            <a:endParaRPr sz="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48" name="Google Shape;148;p25"/>
          <p:cNvSpPr/>
          <p:nvPr/>
        </p:nvSpPr>
        <p:spPr>
          <a:xfrm>
            <a:off x="124300" y="2453500"/>
            <a:ext cx="3776299" cy="2506274"/>
          </a:xfrm>
          <a:custGeom>
            <a:avLst/>
            <a:gdLst/>
            <a:ahLst/>
            <a:cxnLst/>
            <a:rect l="l" t="t" r="r" b="b"/>
            <a:pathLst>
              <a:path w="1311215" h="576818" extrusionOk="0">
                <a:moveTo>
                  <a:pt x="38590" y="0"/>
                </a:moveTo>
                <a:lnTo>
                  <a:pt x="1272625" y="0"/>
                </a:lnTo>
                <a:cubicBezTo>
                  <a:pt x="1293938" y="0"/>
                  <a:pt x="1311215" y="17278"/>
                  <a:pt x="1311215" y="38590"/>
                </a:cubicBezTo>
                <a:lnTo>
                  <a:pt x="1311215" y="538227"/>
                </a:lnTo>
                <a:cubicBezTo>
                  <a:pt x="1311215" y="559540"/>
                  <a:pt x="1293938" y="576818"/>
                  <a:pt x="1272625" y="576818"/>
                </a:cubicBezTo>
                <a:lnTo>
                  <a:pt x="38590" y="576818"/>
                </a:lnTo>
                <a:cubicBezTo>
                  <a:pt x="17278" y="576818"/>
                  <a:pt x="0" y="559540"/>
                  <a:pt x="0" y="538227"/>
                </a:cubicBezTo>
                <a:lnTo>
                  <a:pt x="0" y="38590"/>
                </a:lnTo>
                <a:cubicBezTo>
                  <a:pt x="0" y="17278"/>
                  <a:pt x="17278" y="0"/>
                  <a:pt x="38590" y="0"/>
                </a:cubicBezTo>
                <a:close/>
              </a:path>
            </a:pathLst>
          </a:custGeom>
          <a:solidFill>
            <a:srgbClr val="F3F3F3"/>
          </a:solidFill>
          <a:ln>
            <a:noFill/>
          </a:ln>
        </p:spPr>
        <p:txBody>
          <a:bodyPr spcFirstLastPara="1" wrap="square" lIns="44100" tIns="44100" rIns="44100" bIns="44100" anchor="ctr" anchorCtr="0">
            <a:noAutofit/>
          </a:bodyPr>
          <a:lstStyle/>
          <a:p>
            <a:pPr marL="0" lvl="0" indent="0" algn="l" rtl="0">
              <a:spcBef>
                <a:spcPts val="0"/>
              </a:spcBef>
              <a:spcAft>
                <a:spcPts val="0"/>
              </a:spcAft>
              <a:buNone/>
            </a:pPr>
            <a:endParaRPr/>
          </a:p>
        </p:txBody>
      </p:sp>
      <p:sp>
        <p:nvSpPr>
          <p:cNvPr id="149" name="Google Shape;149;p25"/>
          <p:cNvSpPr txBox="1"/>
          <p:nvPr/>
        </p:nvSpPr>
        <p:spPr>
          <a:xfrm>
            <a:off x="183525" y="2765675"/>
            <a:ext cx="3688200" cy="2134800"/>
          </a:xfrm>
          <a:prstGeom prst="rect">
            <a:avLst/>
          </a:prstGeom>
          <a:solidFill>
            <a:srgbClr val="EFEFEF"/>
          </a:solidFill>
          <a:ln>
            <a:noFill/>
          </a:ln>
        </p:spPr>
        <p:txBody>
          <a:bodyPr spcFirstLastPara="1" wrap="square" lIns="91425" tIns="91425" rIns="91425" bIns="91425" anchor="t" anchorCtr="0">
            <a:noAutofit/>
          </a:bodyPr>
          <a:lstStyle/>
          <a:p>
            <a:pPr marL="0" lvl="0" indent="0" algn="just" rtl="0">
              <a:lnSpc>
                <a:spcPct val="100000"/>
              </a:lnSpc>
              <a:spcBef>
                <a:spcPts val="0"/>
              </a:spcBef>
              <a:spcAft>
                <a:spcPts val="0"/>
              </a:spcAft>
              <a:buClr>
                <a:schemeClr val="dk1"/>
              </a:buClr>
              <a:buSzPts val="1100"/>
              <a:buFont typeface="Arial" panose="020B0604020202020204"/>
              <a:buNone/>
            </a:pPr>
            <a:r>
              <a:rPr lang="en-GB" sz="800">
                <a:solidFill>
                  <a:schemeClr val="dk1"/>
                </a:solidFill>
                <a:latin typeface="Calibri" panose="020F0502020204030204"/>
                <a:ea typeface="Calibri" panose="020F0502020204030204"/>
                <a:cs typeface="Calibri" panose="020F0502020204030204"/>
                <a:sym typeface="Calibri" panose="020F0502020204030204"/>
              </a:rPr>
              <a:t>Using five main competencies, EI helps students to collaborate and handle typical challenges in group work:</a:t>
            </a:r>
            <a:endParaRPr sz="800">
              <a:solidFill>
                <a:schemeClr val="dk1"/>
              </a:solidFill>
              <a:latin typeface="Calibri" panose="020F0502020204030204"/>
              <a:ea typeface="Calibri" panose="020F0502020204030204"/>
              <a:cs typeface="Calibri" panose="020F0502020204030204"/>
              <a:sym typeface="Calibri" panose="020F0502020204030204"/>
            </a:endParaRPr>
          </a:p>
          <a:p>
            <a:pPr marL="457200" lvl="0" indent="-279400" algn="just" rtl="0">
              <a:lnSpc>
                <a:spcPct val="100000"/>
              </a:lnSpc>
              <a:spcBef>
                <a:spcPts val="0"/>
              </a:spcBef>
              <a:spcAft>
                <a:spcPts val="0"/>
              </a:spcAft>
              <a:buClr>
                <a:schemeClr val="dk1"/>
              </a:buClr>
              <a:buSzPts val="800"/>
              <a:buFont typeface="Calibri" panose="020F0502020204030204"/>
              <a:buChar char="●"/>
            </a:pPr>
            <a:r>
              <a:rPr lang="en-GB" sz="800" i="1">
                <a:solidFill>
                  <a:schemeClr val="dk1"/>
                </a:solidFill>
                <a:latin typeface="Calibri" panose="020F0502020204030204"/>
                <a:ea typeface="Calibri" panose="020F0502020204030204"/>
                <a:cs typeface="Calibri" panose="020F0502020204030204"/>
                <a:sym typeface="Calibri" panose="020F0502020204030204"/>
              </a:rPr>
              <a:t>Self-awareness: The ability to understand one's personal feelings and the ability to recognise the effects of emotions on behaviour.</a:t>
            </a:r>
            <a:endParaRPr sz="800" i="1">
              <a:solidFill>
                <a:schemeClr val="dk1"/>
              </a:solidFill>
              <a:latin typeface="Calibri" panose="020F0502020204030204"/>
              <a:ea typeface="Calibri" panose="020F0502020204030204"/>
              <a:cs typeface="Calibri" panose="020F0502020204030204"/>
              <a:sym typeface="Calibri" panose="020F0502020204030204"/>
            </a:endParaRPr>
          </a:p>
          <a:p>
            <a:pPr marL="457200" lvl="0" indent="-279400" algn="just" rtl="0">
              <a:lnSpc>
                <a:spcPct val="100000"/>
              </a:lnSpc>
              <a:spcBef>
                <a:spcPts val="0"/>
              </a:spcBef>
              <a:spcAft>
                <a:spcPts val="0"/>
              </a:spcAft>
              <a:buClr>
                <a:schemeClr val="dk1"/>
              </a:buClr>
              <a:buSzPts val="800"/>
              <a:buFont typeface="Calibri" panose="020F0502020204030204"/>
              <a:buChar char="●"/>
            </a:pPr>
            <a:r>
              <a:rPr lang="en-GB" sz="800" i="1">
                <a:solidFill>
                  <a:schemeClr val="dk1"/>
                </a:solidFill>
                <a:latin typeface="Calibri" panose="020F0502020204030204"/>
                <a:ea typeface="Calibri" panose="020F0502020204030204"/>
                <a:cs typeface="Calibri" panose="020F0502020204030204"/>
                <a:sym typeface="Calibri" panose="020F0502020204030204"/>
              </a:rPr>
              <a:t>Self-regulation: Ability to regulate the state of emotions when facing disagreements or stressful situations (Barros de Abreu and Monteiro de Carvalho, 2026).</a:t>
            </a:r>
            <a:endParaRPr sz="800" i="1">
              <a:solidFill>
                <a:schemeClr val="dk1"/>
              </a:solidFill>
              <a:latin typeface="Calibri" panose="020F0502020204030204"/>
              <a:ea typeface="Calibri" panose="020F0502020204030204"/>
              <a:cs typeface="Calibri" panose="020F0502020204030204"/>
              <a:sym typeface="Calibri" panose="020F0502020204030204"/>
            </a:endParaRPr>
          </a:p>
          <a:p>
            <a:pPr marL="457200" lvl="0" indent="-279400" algn="just" rtl="0">
              <a:lnSpc>
                <a:spcPct val="100000"/>
              </a:lnSpc>
              <a:spcBef>
                <a:spcPts val="0"/>
              </a:spcBef>
              <a:spcAft>
                <a:spcPts val="0"/>
              </a:spcAft>
              <a:buClr>
                <a:schemeClr val="dk1"/>
              </a:buClr>
              <a:buSzPts val="800"/>
              <a:buFont typeface="Calibri" panose="020F0502020204030204"/>
              <a:buChar char="●"/>
            </a:pPr>
            <a:r>
              <a:rPr lang="en-GB" sz="800" i="1">
                <a:solidFill>
                  <a:schemeClr val="dk1"/>
                </a:solidFill>
                <a:latin typeface="Calibri" panose="020F0502020204030204"/>
                <a:ea typeface="Calibri" panose="020F0502020204030204"/>
                <a:cs typeface="Calibri" panose="020F0502020204030204"/>
                <a:sym typeface="Calibri" panose="020F0502020204030204"/>
              </a:rPr>
              <a:t>Motivation: Being committed, resilient and focused on project goals.</a:t>
            </a:r>
            <a:endParaRPr sz="800" i="1">
              <a:solidFill>
                <a:schemeClr val="dk1"/>
              </a:solidFill>
              <a:latin typeface="Calibri" panose="020F0502020204030204"/>
              <a:ea typeface="Calibri" panose="020F0502020204030204"/>
              <a:cs typeface="Calibri" panose="020F0502020204030204"/>
              <a:sym typeface="Calibri" panose="020F0502020204030204"/>
            </a:endParaRPr>
          </a:p>
          <a:p>
            <a:pPr marL="457200" lvl="0" indent="-279400" algn="just" rtl="0">
              <a:lnSpc>
                <a:spcPct val="100000"/>
              </a:lnSpc>
              <a:spcBef>
                <a:spcPts val="0"/>
              </a:spcBef>
              <a:spcAft>
                <a:spcPts val="0"/>
              </a:spcAft>
              <a:buClr>
                <a:schemeClr val="dk1"/>
              </a:buClr>
              <a:buSzPts val="800"/>
              <a:buFont typeface="Calibri" panose="020F0502020204030204"/>
              <a:buChar char="●"/>
            </a:pPr>
            <a:r>
              <a:rPr lang="en-GB" sz="800" i="1">
                <a:solidFill>
                  <a:schemeClr val="dk1"/>
                </a:solidFill>
                <a:latin typeface="Calibri" panose="020F0502020204030204"/>
                <a:ea typeface="Calibri" panose="020F0502020204030204"/>
                <a:cs typeface="Calibri" panose="020F0502020204030204"/>
                <a:sym typeface="Calibri" panose="020F0502020204030204"/>
              </a:rPr>
              <a:t>Compassion: Appreciating the views, worries and feelings of fellow teammates.</a:t>
            </a:r>
            <a:endParaRPr sz="800" i="1">
              <a:solidFill>
                <a:schemeClr val="dk1"/>
              </a:solidFill>
              <a:latin typeface="Calibri" panose="020F0502020204030204"/>
              <a:ea typeface="Calibri" panose="020F0502020204030204"/>
              <a:cs typeface="Calibri" panose="020F0502020204030204"/>
              <a:sym typeface="Calibri" panose="020F0502020204030204"/>
            </a:endParaRPr>
          </a:p>
          <a:p>
            <a:pPr marL="457200" lvl="0" indent="-279400" algn="just" rtl="0">
              <a:lnSpc>
                <a:spcPct val="100000"/>
              </a:lnSpc>
              <a:spcBef>
                <a:spcPts val="0"/>
              </a:spcBef>
              <a:spcAft>
                <a:spcPts val="0"/>
              </a:spcAft>
              <a:buClr>
                <a:schemeClr val="dk1"/>
              </a:buClr>
              <a:buSzPts val="800"/>
              <a:buFont typeface="Calibri" panose="020F0502020204030204"/>
              <a:buChar char="●"/>
            </a:pPr>
            <a:r>
              <a:rPr lang="en-GB" sz="800" i="1">
                <a:solidFill>
                  <a:schemeClr val="dk1"/>
                </a:solidFill>
                <a:latin typeface="Calibri" panose="020F0502020204030204"/>
                <a:ea typeface="Calibri" panose="020F0502020204030204"/>
                <a:cs typeface="Calibri" panose="020F0502020204030204"/>
                <a:sym typeface="Calibri" panose="020F0502020204030204"/>
              </a:rPr>
              <a:t>Social Skills: Developing trust, conflict resolution and effective communication.</a:t>
            </a:r>
            <a:endParaRPr sz="800" i="1">
              <a:solidFill>
                <a:schemeClr val="dk1"/>
              </a:solidFill>
              <a:latin typeface="Calibri" panose="020F0502020204030204"/>
              <a:ea typeface="Calibri" panose="020F0502020204030204"/>
              <a:cs typeface="Calibri" panose="020F0502020204030204"/>
              <a:sym typeface="Calibri" panose="020F0502020204030204"/>
            </a:endParaRPr>
          </a:p>
          <a:p>
            <a:pPr marL="0" lvl="0" indent="0" algn="just" rtl="0">
              <a:lnSpc>
                <a:spcPct val="100000"/>
              </a:lnSpc>
              <a:spcBef>
                <a:spcPts val="0"/>
              </a:spcBef>
              <a:spcAft>
                <a:spcPts val="0"/>
              </a:spcAft>
              <a:buClr>
                <a:schemeClr val="dk1"/>
              </a:buClr>
              <a:buSzPts val="1100"/>
              <a:buFont typeface="Arial" panose="020B0604020202020204"/>
              <a:buNone/>
            </a:pPr>
            <a:r>
              <a:rPr lang="en-GB" sz="800">
                <a:solidFill>
                  <a:schemeClr val="dk1"/>
                </a:solidFill>
                <a:latin typeface="Calibri" panose="020F0502020204030204"/>
                <a:ea typeface="Calibri" panose="020F0502020204030204"/>
                <a:cs typeface="Calibri" panose="020F0502020204030204"/>
                <a:sym typeface="Calibri" panose="020F0502020204030204"/>
              </a:rPr>
              <a:t>As an illustration, in a situation where a group member overturns work, emotionally intelligent students do not blame but talk constructively about the solutions. Likewise, EI can be useful when the student experiences criticism, so students can be more receptive and work hard instead of taking the criticism personally.</a:t>
            </a:r>
            <a:endParaRPr sz="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50" name="Google Shape;150;p25"/>
          <p:cNvSpPr txBox="1"/>
          <p:nvPr/>
        </p:nvSpPr>
        <p:spPr>
          <a:xfrm>
            <a:off x="189200" y="2487725"/>
            <a:ext cx="3646500" cy="184500"/>
          </a:xfrm>
          <a:prstGeom prst="rect">
            <a:avLst/>
          </a:prstGeom>
          <a:solidFill>
            <a:srgbClr val="EFEFEF"/>
          </a:solidFill>
          <a:ln>
            <a:noFill/>
          </a:ln>
        </p:spPr>
        <p:txBody>
          <a:bodyPr spcFirstLastPara="1" wrap="square" lIns="91425" tIns="91425" rIns="91425" bIns="91425" anchor="t" anchorCtr="0">
            <a:noAutofit/>
          </a:bodyPr>
          <a:lstStyle/>
          <a:p>
            <a:pPr marL="0" lvl="0" indent="0" algn="ctr" rtl="0">
              <a:lnSpc>
                <a:spcPct val="150000"/>
              </a:lnSpc>
              <a:spcBef>
                <a:spcPts val="0"/>
              </a:spcBef>
              <a:spcAft>
                <a:spcPts val="0"/>
              </a:spcAft>
              <a:buClr>
                <a:schemeClr val="dk1"/>
              </a:buClr>
              <a:buSzPts val="1100"/>
              <a:buFont typeface="Arial" panose="020B0604020202020204"/>
              <a:buNone/>
            </a:pPr>
            <a:r>
              <a:rPr lang="en-GB" sz="1100" b="1">
                <a:solidFill>
                  <a:schemeClr val="dk1"/>
                </a:solidFill>
                <a:latin typeface="Calibri" panose="020F0502020204030204"/>
                <a:ea typeface="Calibri" panose="020F0502020204030204"/>
                <a:cs typeface="Calibri" panose="020F0502020204030204"/>
                <a:sym typeface="Calibri" panose="020F0502020204030204"/>
              </a:rPr>
              <a:t>SECTION 1: EMOTIONAL INTELLIGENCE IN TEAMWORK</a:t>
            </a:r>
            <a:endParaRPr sz="11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51" name="Google Shape;151;p25"/>
          <p:cNvSpPr/>
          <p:nvPr/>
        </p:nvSpPr>
        <p:spPr>
          <a:xfrm>
            <a:off x="3899775" y="7934700"/>
            <a:ext cx="3579617" cy="1342544"/>
          </a:xfrm>
          <a:custGeom>
            <a:avLst/>
            <a:gdLst/>
            <a:ahLst/>
            <a:cxnLst/>
            <a:rect l="l" t="t" r="r" b="b"/>
            <a:pathLst>
              <a:path w="1311215" h="576818" extrusionOk="0">
                <a:moveTo>
                  <a:pt x="38590" y="0"/>
                </a:moveTo>
                <a:lnTo>
                  <a:pt x="1272625" y="0"/>
                </a:lnTo>
                <a:cubicBezTo>
                  <a:pt x="1293938" y="0"/>
                  <a:pt x="1311215" y="17278"/>
                  <a:pt x="1311215" y="38590"/>
                </a:cubicBezTo>
                <a:lnTo>
                  <a:pt x="1311215" y="538227"/>
                </a:lnTo>
                <a:cubicBezTo>
                  <a:pt x="1311215" y="559540"/>
                  <a:pt x="1293938" y="576818"/>
                  <a:pt x="1272625" y="576818"/>
                </a:cubicBezTo>
                <a:lnTo>
                  <a:pt x="38590" y="576818"/>
                </a:lnTo>
                <a:cubicBezTo>
                  <a:pt x="17278" y="576818"/>
                  <a:pt x="0" y="559540"/>
                  <a:pt x="0" y="538227"/>
                </a:cubicBezTo>
                <a:lnTo>
                  <a:pt x="0" y="38590"/>
                </a:lnTo>
                <a:cubicBezTo>
                  <a:pt x="0" y="17278"/>
                  <a:pt x="17278" y="0"/>
                  <a:pt x="38590" y="0"/>
                </a:cubicBezTo>
                <a:close/>
              </a:path>
            </a:pathLst>
          </a:custGeom>
          <a:solidFill>
            <a:srgbClr val="FFFFF3"/>
          </a:solidFill>
          <a:ln>
            <a:noFill/>
          </a:ln>
        </p:spPr>
        <p:txBody>
          <a:bodyPr spcFirstLastPara="1" wrap="square" lIns="32875" tIns="32875" rIns="32875" bIns="32875" anchor="ctr" anchorCtr="0">
            <a:noAutofit/>
          </a:bodyPr>
          <a:lstStyle/>
          <a:p>
            <a:pPr marL="0" lvl="0" indent="0" algn="l" rtl="0">
              <a:spcBef>
                <a:spcPts val="0"/>
              </a:spcBef>
              <a:spcAft>
                <a:spcPts val="0"/>
              </a:spcAft>
              <a:buNone/>
            </a:pPr>
            <a:endParaRPr/>
          </a:p>
        </p:txBody>
      </p:sp>
      <p:sp>
        <p:nvSpPr>
          <p:cNvPr id="152" name="Google Shape;152;p25"/>
          <p:cNvSpPr txBox="1"/>
          <p:nvPr/>
        </p:nvSpPr>
        <p:spPr>
          <a:xfrm>
            <a:off x="4162463" y="8023000"/>
            <a:ext cx="3110400" cy="325200"/>
          </a:xfrm>
          <a:prstGeom prst="rect">
            <a:avLst/>
          </a:prstGeom>
          <a:noFill/>
          <a:ln>
            <a:noFill/>
          </a:ln>
        </p:spPr>
        <p:txBody>
          <a:bodyPr spcFirstLastPara="1" wrap="square" lIns="91425" tIns="91425" rIns="91425" bIns="91425" anchor="t" anchorCtr="0">
            <a:noAutofit/>
          </a:bodyPr>
          <a:lstStyle/>
          <a:p>
            <a:pPr marL="0" lvl="0" indent="0" algn="ctr" rtl="0">
              <a:lnSpc>
                <a:spcPct val="100000"/>
              </a:lnSpc>
              <a:spcBef>
                <a:spcPts val="0"/>
              </a:spcBef>
              <a:spcAft>
                <a:spcPts val="0"/>
              </a:spcAft>
              <a:buClr>
                <a:schemeClr val="dk1"/>
              </a:buClr>
              <a:buSzPts val="1100"/>
              <a:buFont typeface="Arial" panose="020B0604020202020204"/>
              <a:buNone/>
            </a:pPr>
            <a:r>
              <a:rPr lang="en-GB" sz="1100" b="1">
                <a:solidFill>
                  <a:schemeClr val="dk1"/>
                </a:solidFill>
                <a:latin typeface="Calibri" panose="020F0502020204030204"/>
                <a:ea typeface="Calibri" panose="020F0502020204030204"/>
                <a:cs typeface="Calibri" panose="020F0502020204030204"/>
                <a:sym typeface="Calibri" panose="020F0502020204030204"/>
              </a:rPr>
              <a:t>CONCLUSION AND RECOMMENDATIONS</a:t>
            </a:r>
            <a:endParaRPr sz="11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53" name="Google Shape;153;p25"/>
          <p:cNvSpPr txBox="1"/>
          <p:nvPr/>
        </p:nvSpPr>
        <p:spPr>
          <a:xfrm>
            <a:off x="3916650" y="8295025"/>
            <a:ext cx="3580800" cy="933000"/>
          </a:xfrm>
          <a:prstGeom prst="rect">
            <a:avLst/>
          </a:prstGeom>
          <a:solidFill>
            <a:srgbClr val="FFFFF3"/>
          </a:solidFill>
          <a:ln>
            <a:noFill/>
          </a:ln>
        </p:spPr>
        <p:txBody>
          <a:bodyPr spcFirstLastPara="1" wrap="square" lIns="91425" tIns="91425" rIns="91425" bIns="91425" anchor="t" anchorCtr="0">
            <a:noAutofit/>
          </a:bodyPr>
          <a:lstStyle/>
          <a:p>
            <a:pPr marL="0" lvl="0" indent="0" algn="just" rtl="0">
              <a:lnSpc>
                <a:spcPct val="115000"/>
              </a:lnSpc>
              <a:spcBef>
                <a:spcPts val="0"/>
              </a:spcBef>
              <a:spcAft>
                <a:spcPts val="0"/>
              </a:spcAft>
              <a:buClr>
                <a:schemeClr val="dk1"/>
              </a:buClr>
              <a:buSzPts val="1100"/>
              <a:buFont typeface="Arial" panose="020B0604020202020204"/>
              <a:buNone/>
            </a:pPr>
            <a:r>
              <a:rPr lang="en-GB" sz="800">
                <a:solidFill>
                  <a:schemeClr val="dk1"/>
                </a:solidFill>
                <a:latin typeface="Calibri" panose="020F0502020204030204"/>
                <a:ea typeface="Calibri" panose="020F0502020204030204"/>
                <a:cs typeface="Calibri" panose="020F0502020204030204"/>
                <a:sym typeface="Calibri" panose="020F0502020204030204"/>
              </a:rPr>
              <a:t>Emotional intelligence was critical to effective group projects. Students have been able to cope with challenges by building self-awareness, self-regulation, motivation, empathy and social skills to bring better team results. They became mindful, took time to reflect, facilitated and communicated candidly, were empathetic, deepened teamwork, minimised conflict, boosted wellbeing and improved project success.</a:t>
            </a:r>
            <a:endParaRPr sz="800">
              <a:solidFill>
                <a:schemeClr val="dk1"/>
              </a:solidFill>
              <a:latin typeface="Calibri" panose="020F0502020204030204"/>
              <a:ea typeface="Calibri" panose="020F0502020204030204"/>
              <a:cs typeface="Calibri" panose="020F0502020204030204"/>
              <a:sym typeface="Calibri" panose="020F0502020204030204"/>
            </a:endParaRPr>
          </a:p>
          <a:p>
            <a:pPr marL="0" lvl="0" indent="0" algn="just" rtl="0">
              <a:lnSpc>
                <a:spcPct val="115000"/>
              </a:lnSpc>
              <a:spcBef>
                <a:spcPts val="0"/>
              </a:spcBef>
              <a:spcAft>
                <a:spcPts val="0"/>
              </a:spcAft>
              <a:buClr>
                <a:schemeClr val="dk1"/>
              </a:buClr>
              <a:buSzPts val="1100"/>
              <a:buFont typeface="Arial" panose="020B0604020202020204"/>
              <a:buNone/>
            </a:pPr>
            <a:endParaRPr sz="8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54" name="Google Shape;154;p25"/>
          <p:cNvSpPr txBox="1"/>
          <p:nvPr/>
        </p:nvSpPr>
        <p:spPr>
          <a:xfrm>
            <a:off x="0" y="9305725"/>
            <a:ext cx="7442700" cy="1260300"/>
          </a:xfrm>
          <a:prstGeom prst="rect">
            <a:avLst/>
          </a:prstGeom>
          <a:solidFill>
            <a:srgbClr val="F9C780"/>
          </a:solidFill>
          <a:ln>
            <a:noFill/>
          </a:ln>
        </p:spPr>
        <p:txBody>
          <a:bodyPr spcFirstLastPara="1" wrap="square" lIns="91425" tIns="91425" rIns="91425" bIns="91425" anchor="t" anchorCtr="0">
            <a:noAutofit/>
          </a:bodyPr>
          <a:lstStyle/>
          <a:p>
            <a:pPr marL="0" lvl="0" indent="0" algn="l" rtl="0">
              <a:spcBef>
                <a:spcPts val="0"/>
              </a:spcBef>
              <a:spcAft>
                <a:spcPts val="0"/>
              </a:spcAft>
              <a:buNone/>
            </a:pPr>
            <a:endParaRPr sz="16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55" name="Google Shape;155;p25"/>
          <p:cNvSpPr txBox="1"/>
          <p:nvPr/>
        </p:nvSpPr>
        <p:spPr>
          <a:xfrm>
            <a:off x="108800" y="9017550"/>
            <a:ext cx="3688200" cy="249900"/>
          </a:xfrm>
          <a:prstGeom prst="rect">
            <a:avLst/>
          </a:prstGeom>
          <a:solidFill>
            <a:srgbClr val="D9D9D9"/>
          </a:solidFill>
          <a:ln>
            <a:noFill/>
          </a:ln>
        </p:spPr>
        <p:txBody>
          <a:bodyPr spcFirstLastPara="1" wrap="square" lIns="91425" tIns="91425" rIns="91425" bIns="91425" anchor="t" anchorCtr="0">
            <a:noAutofit/>
          </a:bodyPr>
          <a:lstStyle/>
          <a:p>
            <a:pPr marL="0" lvl="0" indent="0" algn="ctr" rtl="0">
              <a:lnSpc>
                <a:spcPct val="100000"/>
              </a:lnSpc>
              <a:spcBef>
                <a:spcPts val="0"/>
              </a:spcBef>
              <a:spcAft>
                <a:spcPts val="0"/>
              </a:spcAft>
              <a:buClr>
                <a:schemeClr val="dk1"/>
              </a:buClr>
              <a:buSzPts val="1100"/>
              <a:buFont typeface="Arial" panose="020B0604020202020204"/>
              <a:buNone/>
            </a:pPr>
            <a:r>
              <a:rPr lang="en-GB" sz="1100" b="1">
                <a:solidFill>
                  <a:schemeClr val="dk1"/>
                </a:solidFill>
                <a:latin typeface="Calibri" panose="020F0502020204030204"/>
                <a:ea typeface="Calibri" panose="020F0502020204030204"/>
                <a:cs typeface="Calibri" panose="020F0502020204030204"/>
                <a:sym typeface="Calibri" panose="020F0502020204030204"/>
              </a:rPr>
              <a:t>REFERENCE LIST</a:t>
            </a:r>
            <a:endParaRPr sz="19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56" name="Google Shape;156;p25"/>
          <p:cNvSpPr txBox="1"/>
          <p:nvPr/>
        </p:nvSpPr>
        <p:spPr>
          <a:xfrm>
            <a:off x="105825" y="9305725"/>
            <a:ext cx="7367700" cy="1189200"/>
          </a:xfrm>
          <a:prstGeom prst="rect">
            <a:avLst/>
          </a:prstGeom>
          <a:solidFill>
            <a:srgbClr val="D0E0E3"/>
          </a:solidFill>
          <a:ln>
            <a:noFill/>
          </a:ln>
        </p:spPr>
        <p:txBody>
          <a:bodyPr spcFirstLastPara="1" wrap="square" lIns="91425" tIns="91425" rIns="91425" bIns="91425" anchor="t" anchorCtr="0">
            <a:noAutofit/>
          </a:bodyPr>
          <a:lstStyle/>
          <a:p>
            <a:pPr marL="0" lvl="0" indent="0" algn="just" rtl="0">
              <a:lnSpc>
                <a:spcPct val="115000"/>
              </a:lnSpc>
              <a:spcBef>
                <a:spcPts val="0"/>
              </a:spcBef>
              <a:spcAft>
                <a:spcPts val="0"/>
              </a:spcAft>
              <a:buNone/>
            </a:pPr>
            <a:r>
              <a:rPr lang="en-GB" sz="800">
                <a:solidFill>
                  <a:srgbClr val="222222"/>
                </a:solidFill>
                <a:latin typeface="Calibri" panose="020F0502020204030204"/>
                <a:ea typeface="Calibri" panose="020F0502020204030204"/>
                <a:cs typeface="Calibri" panose="020F0502020204030204"/>
                <a:sym typeface="Calibri" panose="020F0502020204030204"/>
              </a:rPr>
              <a:t>Barros de Abreu, R. and Monteiro de Carvalho, M. (2026) The role of emotional intelligence in project management: a review exploring the influence on leadership, teams and project success. International Journal of Managing Projects in Business, pp.1-34. </a:t>
            </a:r>
            <a:r>
              <a:rPr lang="en-GB" sz="800" u="sng">
                <a:solidFill>
                  <a:schemeClr val="hlink"/>
                </a:solidFill>
                <a:latin typeface="Calibri" panose="020F0502020204030204"/>
                <a:ea typeface="Calibri" panose="020F0502020204030204"/>
                <a:cs typeface="Calibri" panose="020F0502020204030204"/>
                <a:sym typeface="Calibri" panose="020F0502020204030204"/>
                <a:hlinkClick r:id="rId5"/>
              </a:rPr>
              <a:t>https://doi.org/10.1108/IJMPB-01-2025-0028</a:t>
            </a:r>
            <a:r>
              <a:rPr lang="en-GB" sz="800">
                <a:solidFill>
                  <a:srgbClr val="222222"/>
                </a:solidFill>
                <a:latin typeface="Calibri" panose="020F0502020204030204"/>
                <a:ea typeface="Calibri" panose="020F0502020204030204"/>
                <a:cs typeface="Calibri" panose="020F0502020204030204"/>
                <a:sym typeface="Calibri" panose="020F0502020204030204"/>
              </a:rPr>
              <a:t> </a:t>
            </a:r>
            <a:endParaRPr sz="800">
              <a:solidFill>
                <a:srgbClr val="222222"/>
              </a:solidFill>
              <a:latin typeface="Calibri" panose="020F0502020204030204"/>
              <a:ea typeface="Calibri" panose="020F0502020204030204"/>
              <a:cs typeface="Calibri" panose="020F0502020204030204"/>
              <a:sym typeface="Calibri" panose="020F0502020204030204"/>
            </a:endParaRPr>
          </a:p>
          <a:p>
            <a:pPr marL="0" lvl="0" indent="0" algn="just" rtl="0">
              <a:lnSpc>
                <a:spcPct val="115000"/>
              </a:lnSpc>
              <a:spcBef>
                <a:spcPts val="0"/>
              </a:spcBef>
              <a:spcAft>
                <a:spcPts val="0"/>
              </a:spcAft>
              <a:buNone/>
            </a:pPr>
            <a:r>
              <a:rPr lang="en-GB" sz="800">
                <a:solidFill>
                  <a:srgbClr val="222222"/>
                </a:solidFill>
                <a:latin typeface="Calibri" panose="020F0502020204030204"/>
                <a:ea typeface="Calibri" panose="020F0502020204030204"/>
                <a:cs typeface="Calibri" panose="020F0502020204030204"/>
                <a:sym typeface="Calibri" panose="020F0502020204030204"/>
              </a:rPr>
              <a:t>Lei, L. (2025) 29. Emotional Intelligence in Leadership. Elgar Encyclopedia of Leadership, p.64. </a:t>
            </a:r>
            <a:r>
              <a:rPr lang="en-GB" sz="800" u="sng">
                <a:solidFill>
                  <a:schemeClr val="hlink"/>
                </a:solidFill>
                <a:latin typeface="Calibri" panose="020F0502020204030204"/>
                <a:ea typeface="Calibri" panose="020F0502020204030204"/>
                <a:cs typeface="Calibri" panose="020F0502020204030204"/>
                <a:sym typeface="Calibri" panose="020F0502020204030204"/>
                <a:hlinkClick r:id="rId6"/>
              </a:rPr>
              <a:t>https://books.google.co.in/books?hl=en&amp;lr=&amp;id=FilKEQAAQBAJ&amp;oi=fnd&amp;pg</a:t>
            </a:r>
            <a:r>
              <a:rPr lang="en-GB" sz="800">
                <a:solidFill>
                  <a:srgbClr val="222222"/>
                </a:solidFill>
                <a:latin typeface="Calibri" panose="020F0502020204030204"/>
                <a:ea typeface="Calibri" panose="020F0502020204030204"/>
                <a:cs typeface="Calibri" panose="020F0502020204030204"/>
                <a:sym typeface="Calibri" panose="020F0502020204030204"/>
              </a:rPr>
              <a:t>  </a:t>
            </a:r>
            <a:endParaRPr sz="800">
              <a:solidFill>
                <a:srgbClr val="222222"/>
              </a:solidFill>
              <a:latin typeface="Calibri" panose="020F0502020204030204"/>
              <a:ea typeface="Calibri" panose="020F0502020204030204"/>
              <a:cs typeface="Calibri" panose="020F0502020204030204"/>
              <a:sym typeface="Calibri" panose="020F0502020204030204"/>
            </a:endParaRPr>
          </a:p>
          <a:p>
            <a:pPr marL="0" lvl="0" indent="0" algn="just" rtl="0">
              <a:lnSpc>
                <a:spcPct val="115000"/>
              </a:lnSpc>
              <a:spcBef>
                <a:spcPts val="0"/>
              </a:spcBef>
              <a:spcAft>
                <a:spcPts val="0"/>
              </a:spcAft>
              <a:buNone/>
            </a:pPr>
            <a:r>
              <a:rPr lang="en-GB" sz="800">
                <a:solidFill>
                  <a:srgbClr val="222222"/>
                </a:solidFill>
                <a:latin typeface="Calibri" panose="020F0502020204030204"/>
                <a:ea typeface="Calibri" panose="020F0502020204030204"/>
                <a:cs typeface="Calibri" panose="020F0502020204030204"/>
                <a:sym typeface="Calibri" panose="020F0502020204030204"/>
              </a:rPr>
              <a:t>Lourenço, A., Paiva, M.O. and Valente, S. (2025) Emotional Intelligence. </a:t>
            </a:r>
            <a:r>
              <a:rPr lang="en-GB" sz="800" u="sng">
                <a:solidFill>
                  <a:schemeClr val="hlink"/>
                </a:solidFill>
                <a:latin typeface="Calibri" panose="020F0502020204030204"/>
                <a:ea typeface="Calibri" panose="020F0502020204030204"/>
                <a:cs typeface="Calibri" panose="020F0502020204030204"/>
                <a:sym typeface="Calibri" panose="020F0502020204030204"/>
                <a:hlinkClick r:id="rId7"/>
              </a:rPr>
              <a:t>https://www.researchgate.net/profile/Abilio-Lourenco/publication/385473665</a:t>
            </a:r>
            <a:r>
              <a:rPr lang="en-GB" sz="800">
                <a:solidFill>
                  <a:srgbClr val="222222"/>
                </a:solidFill>
                <a:latin typeface="Calibri" panose="020F0502020204030204"/>
                <a:ea typeface="Calibri" panose="020F0502020204030204"/>
                <a:cs typeface="Calibri" panose="020F0502020204030204"/>
                <a:sym typeface="Calibri" panose="020F0502020204030204"/>
              </a:rPr>
              <a:t>  </a:t>
            </a:r>
            <a:endParaRPr sz="800">
              <a:solidFill>
                <a:srgbClr val="222222"/>
              </a:solidFill>
              <a:latin typeface="Calibri" panose="020F0502020204030204"/>
              <a:ea typeface="Calibri" panose="020F0502020204030204"/>
              <a:cs typeface="Calibri" panose="020F0502020204030204"/>
              <a:sym typeface="Calibri" panose="020F0502020204030204"/>
            </a:endParaRPr>
          </a:p>
          <a:p>
            <a:pPr marL="0" lvl="0" indent="0" algn="just" rtl="0">
              <a:lnSpc>
                <a:spcPct val="115000"/>
              </a:lnSpc>
              <a:spcBef>
                <a:spcPts val="0"/>
              </a:spcBef>
              <a:spcAft>
                <a:spcPts val="0"/>
              </a:spcAft>
              <a:buNone/>
            </a:pPr>
            <a:r>
              <a:rPr lang="en-GB" sz="800">
                <a:solidFill>
                  <a:srgbClr val="222222"/>
                </a:solidFill>
                <a:latin typeface="Calibri" panose="020F0502020204030204"/>
                <a:ea typeface="Calibri" panose="020F0502020204030204"/>
                <a:cs typeface="Calibri" panose="020F0502020204030204"/>
                <a:sym typeface="Calibri" panose="020F0502020204030204"/>
              </a:rPr>
              <a:t>Paiva, M.O. (2024) Emotional Intelligence: A Catalyst for Organizational. Building Organizational Capacity and Strategic Management in Academia, p.183. </a:t>
            </a:r>
            <a:r>
              <a:rPr lang="en-GB" sz="800" u="sng">
                <a:solidFill>
                  <a:schemeClr val="hlink"/>
                </a:solidFill>
                <a:latin typeface="Calibri" panose="020F0502020204030204"/>
                <a:ea typeface="Calibri" panose="020F0502020204030204"/>
                <a:cs typeface="Calibri" panose="020F0502020204030204"/>
                <a:sym typeface="Calibri" panose="020F0502020204030204"/>
                <a:hlinkClick r:id="rId8"/>
              </a:rPr>
              <a:t>https://books.google.co.in/books?hl=en&amp;lr=&amp;id=NvkuEQAAQBAJ&amp;oi=fnd&amp;pg=PA183&amp;dq</a:t>
            </a:r>
            <a:r>
              <a:rPr lang="en-GB" sz="800">
                <a:solidFill>
                  <a:srgbClr val="222222"/>
                </a:solidFill>
                <a:latin typeface="Calibri" panose="020F0502020204030204"/>
                <a:ea typeface="Calibri" panose="020F0502020204030204"/>
                <a:cs typeface="Calibri" panose="020F0502020204030204"/>
                <a:sym typeface="Calibri" panose="020F0502020204030204"/>
              </a:rPr>
              <a:t>    </a:t>
            </a:r>
            <a:endParaRPr sz="800">
              <a:solidFill>
                <a:srgbClr val="222222"/>
              </a:solidFill>
              <a:latin typeface="Calibri" panose="020F0502020204030204"/>
              <a:ea typeface="Calibri" panose="020F0502020204030204"/>
              <a:cs typeface="Calibri" panose="020F0502020204030204"/>
              <a:sym typeface="Calibri" panose="020F0502020204030204"/>
            </a:endParaRPr>
          </a:p>
          <a:p>
            <a:pPr marL="0" lvl="0" indent="0" algn="just" rtl="0">
              <a:lnSpc>
                <a:spcPct val="115000"/>
              </a:lnSpc>
              <a:spcBef>
                <a:spcPts val="0"/>
              </a:spcBef>
              <a:spcAft>
                <a:spcPts val="0"/>
              </a:spcAft>
              <a:buNone/>
            </a:pPr>
            <a:r>
              <a:rPr lang="en-GB" sz="800">
                <a:solidFill>
                  <a:srgbClr val="222222"/>
                </a:solidFill>
                <a:latin typeface="Calibri" panose="020F0502020204030204"/>
                <a:ea typeface="Calibri" panose="020F0502020204030204"/>
                <a:cs typeface="Calibri" panose="020F0502020204030204"/>
                <a:sym typeface="Calibri" panose="020F0502020204030204"/>
              </a:rPr>
              <a:t>Sinan, S.M. (2025) Effects of Emotional Intelligence in Enhancing Team Collaboration and Conflict Resolution in Agile Project Management. </a:t>
            </a:r>
            <a:r>
              <a:rPr lang="en-GB" sz="800" u="sng">
                <a:solidFill>
                  <a:schemeClr val="hlink"/>
                </a:solidFill>
                <a:latin typeface="Calibri" panose="020F0502020204030204"/>
                <a:ea typeface="Calibri" panose="020F0502020204030204"/>
                <a:cs typeface="Calibri" panose="020F0502020204030204"/>
                <a:sym typeface="Calibri" panose="020F0502020204030204"/>
                <a:hlinkClick r:id="rId9"/>
              </a:rPr>
              <a:t>https://digitalcommons.harrisburgu.edu/dandt/78/</a:t>
            </a:r>
            <a:r>
              <a:rPr lang="en-GB" sz="800">
                <a:solidFill>
                  <a:srgbClr val="222222"/>
                </a:solidFill>
                <a:latin typeface="Calibri" panose="020F0502020204030204"/>
                <a:ea typeface="Calibri" panose="020F0502020204030204"/>
                <a:cs typeface="Calibri" panose="020F0502020204030204"/>
                <a:sym typeface="Calibri" panose="020F0502020204030204"/>
              </a:rPr>
              <a:t> </a:t>
            </a:r>
            <a:endParaRPr sz="800">
              <a:solidFill>
                <a:srgbClr val="222222"/>
              </a:solidFill>
              <a:latin typeface="Calibri" panose="020F0502020204030204"/>
              <a:ea typeface="Calibri" panose="020F0502020204030204"/>
              <a:cs typeface="Calibri" panose="020F0502020204030204"/>
              <a:sym typeface="Calibri" panose="020F0502020204030204"/>
            </a:endParaRPr>
          </a:p>
        </p:txBody>
      </p:sp>
      <p:pic>
        <p:nvPicPr>
          <p:cNvPr id="157" name="Google Shape;157;p25"/>
          <p:cNvPicPr preferRelativeResize="0"/>
          <p:nvPr/>
        </p:nvPicPr>
        <p:blipFill>
          <a:blip r:embed="rId10"/>
          <a:stretch>
            <a:fillRect/>
          </a:stretch>
        </p:blipFill>
        <p:spPr>
          <a:xfrm>
            <a:off x="466725" y="6479475"/>
            <a:ext cx="1524652" cy="1941500"/>
          </a:xfrm>
          <a:prstGeom prst="rect">
            <a:avLst/>
          </a:prstGeom>
          <a:noFill/>
          <a:ln>
            <a:noFill/>
          </a:ln>
        </p:spPr>
      </p:pic>
      <p:sp>
        <p:nvSpPr>
          <p:cNvPr id="158" name="Google Shape;158;p25"/>
          <p:cNvSpPr txBox="1"/>
          <p:nvPr/>
        </p:nvSpPr>
        <p:spPr>
          <a:xfrm>
            <a:off x="129825" y="8387313"/>
            <a:ext cx="3688200" cy="554100"/>
          </a:xfrm>
          <a:prstGeom prst="rect">
            <a:avLst/>
          </a:prstGeom>
          <a:noFill/>
          <a:ln>
            <a:noFill/>
          </a:ln>
        </p:spPr>
        <p:txBody>
          <a:bodyPr spcFirstLastPara="1" wrap="square" lIns="91425" tIns="91425" rIns="91425" bIns="91425" anchor="t" anchorCtr="0">
            <a:spAutoFit/>
          </a:bodyPr>
          <a:lstStyle/>
          <a:p>
            <a:pPr marL="0" lvl="0" indent="0" algn="just" rtl="0">
              <a:lnSpc>
                <a:spcPct val="100000"/>
              </a:lnSpc>
              <a:spcBef>
                <a:spcPts val="0"/>
              </a:spcBef>
              <a:spcAft>
                <a:spcPts val="0"/>
              </a:spcAft>
              <a:buNone/>
            </a:pPr>
            <a:r>
              <a:rPr lang="en-GB" sz="800">
                <a:solidFill>
                  <a:schemeClr val="dk1"/>
                </a:solidFill>
                <a:latin typeface="Times New Roman" panose="02020603050405020304"/>
                <a:ea typeface="Times New Roman" panose="02020603050405020304"/>
                <a:cs typeface="Times New Roman" panose="02020603050405020304"/>
                <a:sym typeface="Times New Roman" panose="02020603050405020304"/>
              </a:rPr>
              <a:t>As an example, rather than reacting angrily to a wasted deadline, students can take a break, analyse the circumstance and report solutions in a professional way. This will be an effective way of relieving stress and making good decisions.</a:t>
            </a:r>
            <a:endParaRPr sz="800"/>
          </a:p>
        </p:txBody>
      </p:sp>
      <p:grpSp>
        <p:nvGrpSpPr>
          <p:cNvPr id="159" name="Google Shape;159;p25"/>
          <p:cNvGrpSpPr/>
          <p:nvPr/>
        </p:nvGrpSpPr>
        <p:grpSpPr>
          <a:xfrm>
            <a:off x="4044850" y="4296950"/>
            <a:ext cx="3423935" cy="828945"/>
            <a:chOff x="0" y="0"/>
            <a:chExt cx="1311300" cy="576818"/>
          </a:xfrm>
        </p:grpSpPr>
        <p:sp>
          <p:nvSpPr>
            <p:cNvPr id="160" name="Google Shape;160;p25"/>
            <p:cNvSpPr/>
            <p:nvPr/>
          </p:nvSpPr>
          <p:spPr>
            <a:xfrm>
              <a:off x="0" y="0"/>
              <a:ext cx="1311215" cy="576818"/>
            </a:xfrm>
            <a:custGeom>
              <a:avLst/>
              <a:gdLst/>
              <a:ahLst/>
              <a:cxnLst/>
              <a:rect l="l" t="t" r="r" b="b"/>
              <a:pathLst>
                <a:path w="1311215" h="576818" extrusionOk="0">
                  <a:moveTo>
                    <a:pt x="38590" y="0"/>
                  </a:moveTo>
                  <a:lnTo>
                    <a:pt x="1272625" y="0"/>
                  </a:lnTo>
                  <a:cubicBezTo>
                    <a:pt x="1293938" y="0"/>
                    <a:pt x="1311215" y="17278"/>
                    <a:pt x="1311215" y="38590"/>
                  </a:cubicBezTo>
                  <a:lnTo>
                    <a:pt x="1311215" y="538227"/>
                  </a:lnTo>
                  <a:cubicBezTo>
                    <a:pt x="1311215" y="559540"/>
                    <a:pt x="1293938" y="576818"/>
                    <a:pt x="1272625" y="576818"/>
                  </a:cubicBezTo>
                  <a:lnTo>
                    <a:pt x="38590" y="576818"/>
                  </a:lnTo>
                  <a:cubicBezTo>
                    <a:pt x="17278" y="576818"/>
                    <a:pt x="0" y="559540"/>
                    <a:pt x="0" y="538227"/>
                  </a:cubicBezTo>
                  <a:lnTo>
                    <a:pt x="0" y="38590"/>
                  </a:lnTo>
                  <a:cubicBezTo>
                    <a:pt x="0" y="17278"/>
                    <a:pt x="17278" y="0"/>
                    <a:pt x="38590" y="0"/>
                  </a:cubicBezTo>
                  <a:close/>
                </a:path>
              </a:pathLst>
            </a:custGeom>
            <a:solidFill>
              <a:srgbClr val="C9DAF8"/>
            </a:solidFill>
            <a:ln>
              <a:noFill/>
            </a:ln>
          </p:spPr>
          <p:txBody>
            <a:bodyPr spcFirstLastPara="1" wrap="square" lIns="47375" tIns="47375" rIns="47375" bIns="47375" anchor="ctr" anchorCtr="0">
              <a:noAutofit/>
            </a:bodyPr>
            <a:lstStyle/>
            <a:p>
              <a:pPr marL="0" lvl="0" indent="0" algn="l" rtl="0">
                <a:spcBef>
                  <a:spcPts val="0"/>
                </a:spcBef>
                <a:spcAft>
                  <a:spcPts val="0"/>
                </a:spcAft>
                <a:buNone/>
              </a:pPr>
              <a:endParaRPr/>
            </a:p>
          </p:txBody>
        </p:sp>
        <p:sp>
          <p:nvSpPr>
            <p:cNvPr id="161" name="Google Shape;161;p25"/>
            <p:cNvSpPr txBox="1"/>
            <p:nvPr/>
          </p:nvSpPr>
          <p:spPr>
            <a:xfrm>
              <a:off x="0" y="66675"/>
              <a:ext cx="1311300" cy="510000"/>
            </a:xfrm>
            <a:prstGeom prst="rect">
              <a:avLst/>
            </a:prstGeom>
            <a:solidFill>
              <a:srgbClr val="C9DAF8"/>
            </a:solidFill>
            <a:ln>
              <a:noFill/>
            </a:ln>
          </p:spPr>
          <p:txBody>
            <a:bodyPr spcFirstLastPara="1" wrap="square" lIns="37200" tIns="37200" rIns="37200" bIns="37200" anchor="ctr" anchorCtr="0">
              <a:noAutofit/>
            </a:bodyPr>
            <a:lstStyle/>
            <a:p>
              <a:pPr marL="0" marR="0" lvl="0" indent="0" algn="ctr" rtl="0">
                <a:lnSpc>
                  <a:spcPct val="196000"/>
                </a:lnSpc>
                <a:spcBef>
                  <a:spcPts val="0"/>
                </a:spcBef>
                <a:spcAft>
                  <a:spcPts val="0"/>
                </a:spcAft>
                <a:buNone/>
              </a:pPr>
              <a:endParaRPr sz="93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grpSp>
      <p:sp>
        <p:nvSpPr>
          <p:cNvPr id="162" name="Google Shape;162;p25"/>
          <p:cNvSpPr txBox="1"/>
          <p:nvPr/>
        </p:nvSpPr>
        <p:spPr>
          <a:xfrm>
            <a:off x="4100225" y="4521200"/>
            <a:ext cx="3355800" cy="615600"/>
          </a:xfrm>
          <a:prstGeom prst="rect">
            <a:avLst/>
          </a:prstGeom>
          <a:noFill/>
          <a:ln>
            <a:noFill/>
          </a:ln>
        </p:spPr>
        <p:txBody>
          <a:bodyPr spcFirstLastPara="1" wrap="square" lIns="0" tIns="0" rIns="0" bIns="0" anchor="t" anchorCtr="0">
            <a:spAutoFit/>
          </a:bodyPr>
          <a:lstStyle/>
          <a:p>
            <a:pPr marL="0" lvl="0" indent="0" algn="just" rtl="0">
              <a:lnSpc>
                <a:spcPct val="100000"/>
              </a:lnSpc>
              <a:spcBef>
                <a:spcPts val="0"/>
              </a:spcBef>
              <a:spcAft>
                <a:spcPts val="0"/>
              </a:spcAft>
              <a:buClr>
                <a:schemeClr val="dk1"/>
              </a:buClr>
              <a:buSzPts val="1100"/>
              <a:buFont typeface="Arial" panose="020B0604020202020204"/>
              <a:buNone/>
            </a:pPr>
            <a:r>
              <a:rPr lang="en-GB" sz="800">
                <a:solidFill>
                  <a:schemeClr val="dk1"/>
                </a:solidFill>
                <a:latin typeface="Times New Roman" panose="02020603050405020304"/>
                <a:ea typeface="Times New Roman" panose="02020603050405020304"/>
                <a:cs typeface="Times New Roman" panose="02020603050405020304"/>
                <a:sym typeface="Times New Roman" panose="02020603050405020304"/>
              </a:rPr>
              <a:t>Information was gathered through:</a:t>
            </a:r>
            <a:endParaRPr sz="8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279400" algn="l" rtl="0">
              <a:lnSpc>
                <a:spcPct val="100000"/>
              </a:lnSpc>
              <a:spcBef>
                <a:spcPts val="0"/>
              </a:spcBef>
              <a:spcAft>
                <a:spcPts val="0"/>
              </a:spcAft>
              <a:buClr>
                <a:schemeClr val="dk1"/>
              </a:buClr>
              <a:buSzPts val="800"/>
              <a:buFont typeface="Times New Roman" panose="02020603050405020304"/>
              <a:buChar char="●"/>
            </a:pPr>
            <a:r>
              <a:rPr lang="en-GB" sz="800" i="1">
                <a:solidFill>
                  <a:schemeClr val="dk1"/>
                </a:solidFill>
                <a:latin typeface="Times New Roman" panose="02020603050405020304"/>
                <a:ea typeface="Times New Roman" panose="02020603050405020304"/>
                <a:cs typeface="Times New Roman" panose="02020603050405020304"/>
                <a:sym typeface="Times New Roman" panose="02020603050405020304"/>
              </a:rPr>
              <a:t>Scholarly studies of emotional intelligence.</a:t>
            </a:r>
            <a:endParaRPr sz="800" i="1">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279400" algn="l" rtl="0">
              <a:lnSpc>
                <a:spcPct val="100000"/>
              </a:lnSpc>
              <a:spcBef>
                <a:spcPts val="0"/>
              </a:spcBef>
              <a:spcAft>
                <a:spcPts val="0"/>
              </a:spcAft>
              <a:buClr>
                <a:schemeClr val="dk1"/>
              </a:buClr>
              <a:buSzPts val="800"/>
              <a:buFont typeface="Times New Roman" panose="02020603050405020304"/>
              <a:buChar char="●"/>
            </a:pPr>
            <a:r>
              <a:rPr lang="en-GB" sz="800" i="1">
                <a:solidFill>
                  <a:schemeClr val="dk1"/>
                </a:solidFill>
                <a:latin typeface="Times New Roman" panose="02020603050405020304"/>
                <a:ea typeface="Times New Roman" panose="02020603050405020304"/>
                <a:cs typeface="Times New Roman" panose="02020603050405020304"/>
                <a:sym typeface="Times New Roman" panose="02020603050405020304"/>
              </a:rPr>
              <a:t>Student behaviours I observed in terms of teamwork.</a:t>
            </a:r>
            <a:endParaRPr sz="800" i="1">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457200" lvl="0" indent="-279400" algn="l" rtl="0">
              <a:lnSpc>
                <a:spcPct val="100000"/>
              </a:lnSpc>
              <a:spcBef>
                <a:spcPts val="0"/>
              </a:spcBef>
              <a:spcAft>
                <a:spcPts val="0"/>
              </a:spcAft>
              <a:buClr>
                <a:schemeClr val="dk1"/>
              </a:buClr>
              <a:buSzPts val="800"/>
              <a:buFont typeface="Times New Roman" panose="02020603050405020304"/>
              <a:buChar char="●"/>
            </a:pPr>
            <a:r>
              <a:rPr lang="en-GB" sz="800" i="1">
                <a:solidFill>
                  <a:schemeClr val="dk1"/>
                </a:solidFill>
                <a:latin typeface="Times New Roman" panose="02020603050405020304"/>
                <a:ea typeface="Times New Roman" panose="02020603050405020304"/>
                <a:cs typeface="Times New Roman" panose="02020603050405020304"/>
                <a:sym typeface="Times New Roman" panose="02020603050405020304"/>
              </a:rPr>
              <a:t>Reflection on personal experiences in university group projects.</a:t>
            </a:r>
            <a:endParaRPr sz="800" i="1">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a:p>
            <a:pPr marL="0" lvl="0" indent="0" algn="just" rtl="0">
              <a:lnSpc>
                <a:spcPct val="100000"/>
              </a:lnSpc>
              <a:spcBef>
                <a:spcPts val="0"/>
              </a:spcBef>
              <a:spcAft>
                <a:spcPts val="0"/>
              </a:spcAft>
              <a:buSzPts val="1100"/>
              <a:buNone/>
            </a:pPr>
            <a:endParaRPr sz="8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p:txBody>
      </p:sp>
      <p:sp>
        <p:nvSpPr>
          <p:cNvPr id="163" name="Google Shape;163;p25"/>
          <p:cNvSpPr txBox="1"/>
          <p:nvPr/>
        </p:nvSpPr>
        <p:spPr>
          <a:xfrm>
            <a:off x="4112975" y="4352000"/>
            <a:ext cx="3209400" cy="169200"/>
          </a:xfrm>
          <a:prstGeom prst="rect">
            <a:avLst/>
          </a:prstGeom>
          <a:noFill/>
          <a:ln>
            <a:noFill/>
          </a:ln>
        </p:spPr>
        <p:txBody>
          <a:bodyPr spcFirstLastPara="1" wrap="square" lIns="0" tIns="0" rIns="0" bIns="0" anchor="t" anchorCtr="0">
            <a:spAutoFit/>
          </a:bodyPr>
          <a:lstStyle/>
          <a:p>
            <a:pPr marL="0" lvl="0" indent="0" algn="ctr" rtl="0">
              <a:lnSpc>
                <a:spcPct val="150000"/>
              </a:lnSpc>
              <a:spcBef>
                <a:spcPts val="0"/>
              </a:spcBef>
              <a:spcAft>
                <a:spcPts val="0"/>
              </a:spcAft>
              <a:buClr>
                <a:schemeClr val="dk1"/>
              </a:buClr>
              <a:buSzPts val="1100"/>
              <a:buFont typeface="Arial" panose="020B0604020202020204"/>
              <a:buNone/>
            </a:pPr>
            <a:r>
              <a:rPr lang="en-GB" sz="1100" b="1">
                <a:solidFill>
                  <a:schemeClr val="dk1"/>
                </a:solidFill>
                <a:latin typeface="Calibri" panose="020F0502020204030204"/>
                <a:ea typeface="Calibri" panose="020F0502020204030204"/>
                <a:cs typeface="Calibri" panose="020F0502020204030204"/>
                <a:sym typeface="Calibri" panose="020F0502020204030204"/>
              </a:rPr>
              <a:t>METHOD / REFLECTION</a:t>
            </a:r>
            <a:endParaRPr sz="1100">
              <a:latin typeface="Calibri" panose="020F0502020204030204"/>
              <a:ea typeface="Calibri" panose="020F0502020204030204"/>
              <a:cs typeface="Calibri" panose="020F0502020204030204"/>
              <a:sym typeface="Calibri" panose="020F0502020204030204"/>
            </a:endParaRPr>
          </a:p>
        </p:txBody>
      </p:sp>
      <p:pic>
        <p:nvPicPr>
          <p:cNvPr id="164" name="Google Shape;164;p25"/>
          <p:cNvPicPr preferRelativeResize="0"/>
          <p:nvPr/>
        </p:nvPicPr>
        <p:blipFill>
          <a:blip r:embed="rId11"/>
          <a:stretch>
            <a:fillRect/>
          </a:stretch>
        </p:blipFill>
        <p:spPr>
          <a:xfrm>
            <a:off x="5373273" y="5227662"/>
            <a:ext cx="2069427" cy="1459987"/>
          </a:xfrm>
          <a:prstGeom prst="rect">
            <a:avLst/>
          </a:prstGeom>
          <a:noFill/>
          <a:ln>
            <a:noFill/>
          </a:ln>
        </p:spPr>
      </p:pic>
      <p:pic>
        <p:nvPicPr>
          <p:cNvPr id="165" name="Google Shape;165;p25"/>
          <p:cNvPicPr preferRelativeResize="0"/>
          <p:nvPr/>
        </p:nvPicPr>
        <p:blipFill>
          <a:blip r:embed="rId12"/>
          <a:stretch>
            <a:fillRect/>
          </a:stretch>
        </p:blipFill>
        <p:spPr>
          <a:xfrm>
            <a:off x="3940900" y="5213300"/>
            <a:ext cx="1353300" cy="1477800"/>
          </a:xfrm>
          <a:prstGeom prst="rect">
            <a:avLst/>
          </a:prstGeom>
          <a:noFill/>
          <a:ln>
            <a:noFill/>
          </a:ln>
        </p:spPr>
      </p:pic>
      <p:pic>
        <p:nvPicPr>
          <p:cNvPr id="166" name="Google Shape;166;p25"/>
          <p:cNvPicPr preferRelativeResize="0"/>
          <p:nvPr/>
        </p:nvPicPr>
        <p:blipFill>
          <a:blip r:embed="rId13"/>
          <a:stretch>
            <a:fillRect/>
          </a:stretch>
        </p:blipFill>
        <p:spPr>
          <a:xfrm>
            <a:off x="3916650" y="6737363"/>
            <a:ext cx="1799566" cy="1151075"/>
          </a:xfrm>
          <a:prstGeom prst="rect">
            <a:avLst/>
          </a:prstGeom>
          <a:noFill/>
          <a:ln>
            <a:noFill/>
          </a:ln>
        </p:spPr>
      </p:pic>
      <p:pic>
        <p:nvPicPr>
          <p:cNvPr id="167" name="Google Shape;167;p25"/>
          <p:cNvPicPr preferRelativeResize="0"/>
          <p:nvPr/>
        </p:nvPicPr>
        <p:blipFill>
          <a:blip r:embed="rId14"/>
          <a:stretch>
            <a:fillRect/>
          </a:stretch>
        </p:blipFill>
        <p:spPr>
          <a:xfrm>
            <a:off x="2184125" y="6479474"/>
            <a:ext cx="1294315" cy="1941500"/>
          </a:xfrm>
          <a:prstGeom prst="rect">
            <a:avLst/>
          </a:prstGeom>
          <a:noFill/>
          <a:ln>
            <a:noFill/>
          </a:ln>
        </p:spPr>
      </p:pic>
      <p:pic>
        <p:nvPicPr>
          <p:cNvPr id="168" name="Google Shape;168;p25"/>
          <p:cNvPicPr preferRelativeResize="0"/>
          <p:nvPr/>
        </p:nvPicPr>
        <p:blipFill>
          <a:blip r:embed="rId15"/>
          <a:stretch>
            <a:fillRect/>
          </a:stretch>
        </p:blipFill>
        <p:spPr>
          <a:xfrm>
            <a:off x="5797200" y="6726725"/>
            <a:ext cx="1645500" cy="1185849"/>
          </a:xfrm>
          <a:prstGeom prst="rect">
            <a:avLst/>
          </a:prstGeom>
          <a:noFill/>
          <a:ln>
            <a:noFill/>
          </a:ln>
        </p:spPr>
      </p:pic>
      <p:pic>
        <p:nvPicPr>
          <p:cNvPr id="169" name="Google Shape;169;p25"/>
          <p:cNvPicPr preferRelativeResize="0"/>
          <p:nvPr/>
        </p:nvPicPr>
        <p:blipFill>
          <a:blip r:embed="rId16"/>
          <a:stretch>
            <a:fillRect/>
          </a:stretch>
        </p:blipFill>
        <p:spPr>
          <a:xfrm>
            <a:off x="5982700" y="2968050"/>
            <a:ext cx="1524651" cy="1320600"/>
          </a:xfrm>
          <a:prstGeom prst="rect">
            <a:avLst/>
          </a:prstGeom>
          <a:noFill/>
          <a:ln>
            <a:noFill/>
          </a:ln>
        </p:spPr>
      </p:pic>
      <p:pic>
        <p:nvPicPr>
          <p:cNvPr id="170" name="Google Shape;170;p25"/>
          <p:cNvPicPr preferRelativeResize="0"/>
          <p:nvPr/>
        </p:nvPicPr>
        <p:blipFill>
          <a:blip r:embed="rId17"/>
          <a:stretch>
            <a:fillRect/>
          </a:stretch>
        </p:blipFill>
        <p:spPr>
          <a:xfrm>
            <a:off x="3952025" y="2979150"/>
            <a:ext cx="1979250" cy="1260300"/>
          </a:xfrm>
          <a:prstGeom prst="rect">
            <a:avLst/>
          </a:prstGeom>
          <a:noFill/>
          <a:ln>
            <a:noFill/>
          </a:ln>
        </p:spPr>
      </p:pic>
    </p:spTree>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4860</Words>
  <Application>Microsoft Office PowerPoint</Application>
  <PresentationFormat>Particularizare</PresentationFormat>
  <Paragraphs>60</Paragraphs>
  <Slides>1</Slides>
  <Notes>1</Notes>
  <HiddenSlides>0</HiddenSlides>
  <MMClips>0</MMClips>
  <ScaleCrop>false</ScaleCrop>
  <HeadingPairs>
    <vt:vector size="4" baseType="variant">
      <vt:variant>
        <vt:lpstr>Temă</vt:lpstr>
      </vt:variant>
      <vt:variant>
        <vt:i4>2</vt:i4>
      </vt:variant>
      <vt:variant>
        <vt:lpstr>Titluri diapozitive</vt:lpstr>
      </vt:variant>
      <vt:variant>
        <vt:i4>1</vt:i4>
      </vt:variant>
    </vt:vector>
  </HeadingPairs>
  <TitlesOfParts>
    <vt:vector size="3" baseType="lpstr">
      <vt:lpstr>Simple Light</vt:lpstr>
      <vt:lpstr>Office Theme</vt:lpstr>
      <vt:lpstr>Prezentare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Prezentare PowerPoint</dc:title>
  <dc:creator/>
  <cp:lastModifiedBy>Nicoleta Busu</cp:lastModifiedBy>
  <cp:revision>2</cp:revision>
  <dcterms:created xsi:type="dcterms:W3CDTF">2026-06-11T17:19:47Z</dcterms:created>
  <dcterms:modified xsi:type="dcterms:W3CDTF">2026-06-14T13:58:00Z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C15BC8C8B78E4919926259C1F03D9116_13</vt:lpwstr>
  </property>
  <property fmtid="{D5CDD505-2E9C-101B-9397-08002B2CF9AE}" pid="3" name="KSOProductBuildVer">
    <vt:lpwstr>1033-12.1.0.26369</vt:lpwstr>
  </property>
</Properties>
</file>