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notesMasterIdLst>
    <p:notesMasterId r:id="rId20"/>
  </p:notesMasterIdLst>
  <p:sldIdLst>
    <p:sldId id="256" r:id="rId2"/>
    <p:sldId id="257" r:id="rId3"/>
    <p:sldId id="258" r:id="rId4"/>
    <p:sldId id="260" r:id="rId5"/>
    <p:sldId id="259" r:id="rId6"/>
    <p:sldId id="261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64" r:id="rId16"/>
    <p:sldId id="273" r:id="rId17"/>
    <p:sldId id="262" r:id="rId18"/>
    <p:sldId id="26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F8F9FC-C980-429F-AB49-4BAB4CBD92E7}" v="40" dt="2026-02-13T23:31:25.0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tiqa Rehmani" userId="d2c95ad32b4011c6" providerId="LiveId" clId="{2D8C600A-75BD-48C1-AF0A-D24DE7AF6210}"/>
    <pc:docChg chg="undo custSel addSld delSld modSld">
      <pc:chgData name="Aatiqa Rehmani" userId="d2c95ad32b4011c6" providerId="LiveId" clId="{2D8C600A-75BD-48C1-AF0A-D24DE7AF6210}" dt="2026-02-13T23:31:25.070" v="1357" actId="20577"/>
      <pc:docMkLst>
        <pc:docMk/>
      </pc:docMkLst>
      <pc:sldChg chg="delSp modSp mod delDesignElem">
        <pc:chgData name="Aatiqa Rehmani" userId="d2c95ad32b4011c6" providerId="LiveId" clId="{2D8C600A-75BD-48C1-AF0A-D24DE7AF6210}" dt="2026-02-13T23:29:37.505" v="1344" actId="207"/>
        <pc:sldMkLst>
          <pc:docMk/>
          <pc:sldMk cId="4144770255" sldId="257"/>
        </pc:sldMkLst>
        <pc:spChg chg="mod">
          <ac:chgData name="Aatiqa Rehmani" userId="d2c95ad32b4011c6" providerId="LiveId" clId="{2D8C600A-75BD-48C1-AF0A-D24DE7AF6210}" dt="2026-02-13T23:29:37.505" v="1344" actId="207"/>
          <ac:spMkLst>
            <pc:docMk/>
            <pc:sldMk cId="4144770255" sldId="257"/>
            <ac:spMk id="2" creationId="{F531AD12-50A4-5DBF-7DC5-A437B93BC43A}"/>
          </ac:spMkLst>
        </pc:spChg>
        <pc:spChg chg="del">
          <ac:chgData name="Aatiqa Rehmani" userId="d2c95ad32b4011c6" providerId="LiveId" clId="{2D8C600A-75BD-48C1-AF0A-D24DE7AF6210}" dt="2026-02-13T23:29:01.934" v="1342"/>
          <ac:spMkLst>
            <pc:docMk/>
            <pc:sldMk cId="4144770255" sldId="257"/>
            <ac:spMk id="18" creationId="{9F4444CE-BC8D-4D61-B303-4C05614E62AB}"/>
          </ac:spMkLst>
        </pc:spChg>
        <pc:spChg chg="del">
          <ac:chgData name="Aatiqa Rehmani" userId="d2c95ad32b4011c6" providerId="LiveId" clId="{2D8C600A-75BD-48C1-AF0A-D24DE7AF6210}" dt="2026-02-13T23:29:01.934" v="1342"/>
          <ac:spMkLst>
            <pc:docMk/>
            <pc:sldMk cId="4144770255" sldId="257"/>
            <ac:spMk id="46" creationId="{62423CA5-E2E1-4789-B759-9906C1C94063}"/>
          </ac:spMkLst>
        </pc:spChg>
        <pc:spChg chg="del">
          <ac:chgData name="Aatiqa Rehmani" userId="d2c95ad32b4011c6" providerId="LiveId" clId="{2D8C600A-75BD-48C1-AF0A-D24DE7AF6210}" dt="2026-02-13T23:29:01.934" v="1342"/>
          <ac:spMkLst>
            <pc:docMk/>
            <pc:sldMk cId="4144770255" sldId="257"/>
            <ac:spMk id="47" creationId="{73772B81-181F-48B7-8826-4D9686D15DF5}"/>
          </ac:spMkLst>
        </pc:spChg>
        <pc:spChg chg="del">
          <ac:chgData name="Aatiqa Rehmani" userId="d2c95ad32b4011c6" providerId="LiveId" clId="{2D8C600A-75BD-48C1-AF0A-D24DE7AF6210}" dt="2026-02-13T23:29:01.934" v="1342"/>
          <ac:spMkLst>
            <pc:docMk/>
            <pc:sldMk cId="4144770255" sldId="257"/>
            <ac:spMk id="48" creationId="{B2205F6E-03C6-4E92-877C-E2482F6599AA}"/>
          </ac:spMkLst>
        </pc:spChg>
        <pc:picChg chg="del">
          <ac:chgData name="Aatiqa Rehmani" userId="d2c95ad32b4011c6" providerId="LiveId" clId="{2D8C600A-75BD-48C1-AF0A-D24DE7AF6210}" dt="2026-02-13T23:28:58.116" v="1340" actId="478"/>
          <ac:picMkLst>
            <pc:docMk/>
            <pc:sldMk cId="4144770255" sldId="257"/>
            <ac:picMk id="11" creationId="{6BADC5F8-A0E5-675D-5829-7EE984204876}"/>
          </ac:picMkLst>
        </pc:picChg>
      </pc:sldChg>
      <pc:sldChg chg="modSp">
        <pc:chgData name="Aatiqa Rehmani" userId="d2c95ad32b4011c6" providerId="LiveId" clId="{2D8C600A-75BD-48C1-AF0A-D24DE7AF6210}" dt="2026-02-13T23:29:01.934" v="1342"/>
        <pc:sldMkLst>
          <pc:docMk/>
          <pc:sldMk cId="3310881806" sldId="258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3310881806" sldId="258"/>
            <ac:spMk id="8" creationId="{E8191E81-FD3A-071E-AD33-2CDA48BC1B30}"/>
          </ac:spMkLst>
        </pc:spChg>
      </pc:sldChg>
      <pc:sldChg chg="modSp mod">
        <pc:chgData name="Aatiqa Rehmani" userId="d2c95ad32b4011c6" providerId="LiveId" clId="{2D8C600A-75BD-48C1-AF0A-D24DE7AF6210}" dt="2026-02-13T23:29:01.934" v="1342"/>
        <pc:sldMkLst>
          <pc:docMk/>
          <pc:sldMk cId="2387752516" sldId="259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2387752516" sldId="259"/>
            <ac:spMk id="2" creationId="{A1FE3F8C-62CF-CCD5-6612-88520B7820F5}"/>
          </ac:spMkLst>
        </pc:spChg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2387752516" sldId="259"/>
            <ac:spMk id="3" creationId="{ED9D9AA3-200E-3F06-BAB0-FF72BCE52C37}"/>
          </ac:spMkLst>
        </pc:spChg>
      </pc:sldChg>
      <pc:sldChg chg="modSp mod">
        <pc:chgData name="Aatiqa Rehmani" userId="d2c95ad32b4011c6" providerId="LiveId" clId="{2D8C600A-75BD-48C1-AF0A-D24DE7AF6210}" dt="2026-02-13T23:29:01.934" v="1342"/>
        <pc:sldMkLst>
          <pc:docMk/>
          <pc:sldMk cId="3915252442" sldId="260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3915252442" sldId="260"/>
            <ac:spMk id="2" creationId="{CC0DCCB3-A3B9-95E1-212D-CFAF7BA69C0A}"/>
          </ac:spMkLst>
        </pc:spChg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3915252442" sldId="260"/>
            <ac:spMk id="3" creationId="{99324C7A-AB97-D86E-EE01-870FA5F367B3}"/>
          </ac:spMkLst>
        </pc:spChg>
      </pc:sldChg>
      <pc:sldChg chg="modSp new mod">
        <pc:chgData name="Aatiqa Rehmani" userId="d2c95ad32b4011c6" providerId="LiveId" clId="{2D8C600A-75BD-48C1-AF0A-D24DE7AF6210}" dt="2026-02-13T23:29:01.934" v="1342"/>
        <pc:sldMkLst>
          <pc:docMk/>
          <pc:sldMk cId="1896454832" sldId="261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1896454832" sldId="261"/>
            <ac:spMk id="2" creationId="{15E32B24-523D-0893-2510-F3FA3EF996DA}"/>
          </ac:spMkLst>
        </pc:spChg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1896454832" sldId="261"/>
            <ac:spMk id="3" creationId="{9E880EF6-0531-6995-C5D2-238EF8FB2760}"/>
          </ac:spMkLst>
        </pc:spChg>
      </pc:sldChg>
      <pc:sldChg chg="new del">
        <pc:chgData name="Aatiqa Rehmani" userId="d2c95ad32b4011c6" providerId="LiveId" clId="{2D8C600A-75BD-48C1-AF0A-D24DE7AF6210}" dt="2026-02-13T22:46:24.325" v="1310" actId="47"/>
        <pc:sldMkLst>
          <pc:docMk/>
          <pc:sldMk cId="306992587" sldId="262"/>
        </pc:sldMkLst>
      </pc:sldChg>
      <pc:sldChg chg="modSp add">
        <pc:chgData name="Aatiqa Rehmani" userId="d2c95ad32b4011c6" providerId="LiveId" clId="{2D8C600A-75BD-48C1-AF0A-D24DE7AF6210}" dt="2026-02-13T23:29:01.934" v="1342"/>
        <pc:sldMkLst>
          <pc:docMk/>
          <pc:sldMk cId="3521568456" sldId="262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3521568456" sldId="262"/>
            <ac:spMk id="2" creationId="{E6E4947B-6E9A-852B-A680-FDD75A28FE29}"/>
          </ac:spMkLst>
        </pc:spChg>
      </pc:sldChg>
      <pc:sldChg chg="modSp add mod">
        <pc:chgData name="Aatiqa Rehmani" userId="d2c95ad32b4011c6" providerId="LiveId" clId="{2D8C600A-75BD-48C1-AF0A-D24DE7AF6210}" dt="2026-02-13T23:31:25.070" v="1357" actId="20577"/>
        <pc:sldMkLst>
          <pc:docMk/>
          <pc:sldMk cId="12627240" sldId="263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12627240" sldId="263"/>
            <ac:spMk id="2" creationId="{E0DF22AD-7DF9-C413-B504-588539B13B1E}"/>
          </ac:spMkLst>
        </pc:spChg>
        <pc:spChg chg="mod">
          <ac:chgData name="Aatiqa Rehmani" userId="d2c95ad32b4011c6" providerId="LiveId" clId="{2D8C600A-75BD-48C1-AF0A-D24DE7AF6210}" dt="2026-02-13T23:31:25.070" v="1357" actId="20577"/>
          <ac:spMkLst>
            <pc:docMk/>
            <pc:sldMk cId="12627240" sldId="263"/>
            <ac:spMk id="3" creationId="{512580BB-42D1-5360-E2EF-013B97F59AE5}"/>
          </ac:spMkLst>
        </pc:spChg>
      </pc:sldChg>
      <pc:sldChg chg="delSp modSp add del mod setBg delDesignElem">
        <pc:chgData name="Aatiqa Rehmani" userId="d2c95ad32b4011c6" providerId="LiveId" clId="{2D8C600A-75BD-48C1-AF0A-D24DE7AF6210}" dt="2026-02-13T22:48:00.105" v="1318" actId="47"/>
        <pc:sldMkLst>
          <pc:docMk/>
          <pc:sldMk cId="1891668058" sldId="263"/>
        </pc:sldMkLst>
        <pc:spChg chg="mod">
          <ac:chgData name="Aatiqa Rehmani" userId="d2c95ad32b4011c6" providerId="LiveId" clId="{2D8C600A-75BD-48C1-AF0A-D24DE7AF6210}" dt="2026-02-13T22:46:07.879" v="1309" actId="27636"/>
          <ac:spMkLst>
            <pc:docMk/>
            <pc:sldMk cId="1891668058" sldId="263"/>
            <ac:spMk id="3" creationId="{3AC66B9C-A2CC-9C26-08CC-630C3577D765}"/>
          </ac:spMkLst>
        </pc:spChg>
        <pc:spChg chg="del">
          <ac:chgData name="Aatiqa Rehmani" userId="d2c95ad32b4011c6" providerId="LiveId" clId="{2D8C600A-75BD-48C1-AF0A-D24DE7AF6210}" dt="2026-02-13T22:46:07.687" v="1308"/>
          <ac:spMkLst>
            <pc:docMk/>
            <pc:sldMk cId="1891668058" sldId="263"/>
            <ac:spMk id="9" creationId="{C0763A76-9F1C-4FC5-82B7-DD475DA461B2}"/>
          </ac:spMkLst>
        </pc:spChg>
        <pc:spChg chg="del">
          <ac:chgData name="Aatiqa Rehmani" userId="d2c95ad32b4011c6" providerId="LiveId" clId="{2D8C600A-75BD-48C1-AF0A-D24DE7AF6210}" dt="2026-02-13T22:46:07.687" v="1308"/>
          <ac:spMkLst>
            <pc:docMk/>
            <pc:sldMk cId="1891668058" sldId="263"/>
            <ac:spMk id="11" creationId="{E81BF4F6-F2CF-4984-9D14-D6966D92F99F}"/>
          </ac:spMkLst>
        </pc:spChg>
      </pc:sldChg>
      <pc:sldChg chg="modSp add">
        <pc:chgData name="Aatiqa Rehmani" userId="d2c95ad32b4011c6" providerId="LiveId" clId="{2D8C600A-75BD-48C1-AF0A-D24DE7AF6210}" dt="2026-02-13T23:29:01.934" v="1342"/>
        <pc:sldMkLst>
          <pc:docMk/>
          <pc:sldMk cId="1316115376" sldId="264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1316115376" sldId="264"/>
            <ac:spMk id="2" creationId="{A228A988-E755-102F-50B4-AC3A76DB013E}"/>
          </ac:spMkLst>
        </pc:spChg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1316115376" sldId="264"/>
            <ac:spMk id="3" creationId="{CE22132E-26BC-8D7C-A657-B73F7944DE6F}"/>
          </ac:spMkLst>
        </pc:spChg>
      </pc:sldChg>
      <pc:sldChg chg="new del">
        <pc:chgData name="Aatiqa Rehmani" userId="d2c95ad32b4011c6" providerId="LiveId" clId="{2D8C600A-75BD-48C1-AF0A-D24DE7AF6210}" dt="2026-02-13T22:51:59.741" v="1333" actId="47"/>
        <pc:sldMkLst>
          <pc:docMk/>
          <pc:sldMk cId="2076219019" sldId="264"/>
        </pc:sldMkLst>
      </pc:sldChg>
      <pc:sldChg chg="delSp modSp add del mod setBg delDesignElem">
        <pc:chgData name="Aatiqa Rehmani" userId="d2c95ad32b4011c6" providerId="LiveId" clId="{2D8C600A-75BD-48C1-AF0A-D24DE7AF6210}" dt="2026-02-13T22:48:23.670" v="1320"/>
        <pc:sldMkLst>
          <pc:docMk/>
          <pc:sldMk cId="3416153206" sldId="265"/>
        </pc:sldMkLst>
        <pc:spChg chg="ord">
          <ac:chgData name="Aatiqa Rehmani" userId="d2c95ad32b4011c6" providerId="LiveId" clId="{2D8C600A-75BD-48C1-AF0A-D24DE7AF6210}" dt="2026-02-13T22:47:22.805" v="1315" actId="166"/>
          <ac:spMkLst>
            <pc:docMk/>
            <pc:sldMk cId="3416153206" sldId="265"/>
            <ac:spMk id="2" creationId="{5A8DCC80-5514-FF7A-03BC-0DAAAFC7D6D4}"/>
          </ac:spMkLst>
        </pc:spChg>
        <pc:spChg chg="del">
          <ac:chgData name="Aatiqa Rehmani" userId="d2c95ad32b4011c6" providerId="LiveId" clId="{2D8C600A-75BD-48C1-AF0A-D24DE7AF6210}" dt="2026-02-13T22:48:23.670" v="1320"/>
          <ac:spMkLst>
            <pc:docMk/>
            <pc:sldMk cId="3416153206" sldId="265"/>
            <ac:spMk id="9" creationId="{71B2258F-86CA-4D4D-8270-BC05FCDEBFB3}"/>
          </ac:spMkLst>
        </pc:spChg>
        <pc:picChg chg="del ord">
          <ac:chgData name="Aatiqa Rehmani" userId="d2c95ad32b4011c6" providerId="LiveId" clId="{2D8C600A-75BD-48C1-AF0A-D24DE7AF6210}" dt="2026-02-13T22:47:55.494" v="1316" actId="478"/>
          <ac:picMkLst>
            <pc:docMk/>
            <pc:sldMk cId="3416153206" sldId="265"/>
            <ac:picMk id="5" creationId="{D62AC12E-34F5-048B-94D5-B6C7F6C3F6C0}"/>
          </ac:picMkLst>
        </pc:picChg>
      </pc:sldChg>
      <pc:sldChg chg="delSp modSp add mod setBg delDesignElem">
        <pc:chgData name="Aatiqa Rehmani" userId="d2c95ad32b4011c6" providerId="LiveId" clId="{2D8C600A-75BD-48C1-AF0A-D24DE7AF6210}" dt="2026-02-13T22:50:36.429" v="1323" actId="27636"/>
        <pc:sldMkLst>
          <pc:docMk/>
          <pc:sldMk cId="1891668058" sldId="266"/>
        </pc:sldMkLst>
        <pc:spChg chg="mod">
          <ac:chgData name="Aatiqa Rehmani" userId="d2c95ad32b4011c6" providerId="LiveId" clId="{2D8C600A-75BD-48C1-AF0A-D24DE7AF6210}" dt="2026-02-13T22:50:36.429" v="1323" actId="27636"/>
          <ac:spMkLst>
            <pc:docMk/>
            <pc:sldMk cId="1891668058" sldId="266"/>
            <ac:spMk id="3" creationId="{3AC66B9C-A2CC-9C26-08CC-630C3577D765}"/>
          </ac:spMkLst>
        </pc:spChg>
        <pc:spChg chg="del">
          <ac:chgData name="Aatiqa Rehmani" userId="d2c95ad32b4011c6" providerId="LiveId" clId="{2D8C600A-75BD-48C1-AF0A-D24DE7AF6210}" dt="2026-02-13T22:50:36.177" v="1322"/>
          <ac:spMkLst>
            <pc:docMk/>
            <pc:sldMk cId="1891668058" sldId="266"/>
            <ac:spMk id="9" creationId="{C0763A76-9F1C-4FC5-82B7-DD475DA461B2}"/>
          </ac:spMkLst>
        </pc:spChg>
        <pc:spChg chg="del">
          <ac:chgData name="Aatiqa Rehmani" userId="d2c95ad32b4011c6" providerId="LiveId" clId="{2D8C600A-75BD-48C1-AF0A-D24DE7AF6210}" dt="2026-02-13T22:50:36.177" v="1322"/>
          <ac:spMkLst>
            <pc:docMk/>
            <pc:sldMk cId="1891668058" sldId="266"/>
            <ac:spMk id="11" creationId="{E81BF4F6-F2CF-4984-9D14-D6966D92F99F}"/>
          </ac:spMkLst>
        </pc:spChg>
      </pc:sldChg>
      <pc:sldChg chg="delSp modSp add mod setBg delDesignElem">
        <pc:chgData name="Aatiqa Rehmani" userId="d2c95ad32b4011c6" providerId="LiveId" clId="{2D8C600A-75BD-48C1-AF0A-D24DE7AF6210}" dt="2026-02-13T22:50:53.935" v="1326" actId="27636"/>
        <pc:sldMkLst>
          <pc:docMk/>
          <pc:sldMk cId="876782732" sldId="267"/>
        </pc:sldMkLst>
        <pc:spChg chg="mod">
          <ac:chgData name="Aatiqa Rehmani" userId="d2c95ad32b4011c6" providerId="LiveId" clId="{2D8C600A-75BD-48C1-AF0A-D24DE7AF6210}" dt="2026-02-13T22:50:53.935" v="1326" actId="27636"/>
          <ac:spMkLst>
            <pc:docMk/>
            <pc:sldMk cId="876782732" sldId="267"/>
            <ac:spMk id="2" creationId="{616AC2D7-0FA9-1C41-3AE8-F98F4DF88687}"/>
          </ac:spMkLst>
        </pc:spChg>
        <pc:cxnChg chg="del">
          <ac:chgData name="Aatiqa Rehmani" userId="d2c95ad32b4011c6" providerId="LiveId" clId="{2D8C600A-75BD-48C1-AF0A-D24DE7AF6210}" dt="2026-02-13T22:50:53.790" v="1325"/>
          <ac:cxnSpMkLst>
            <pc:docMk/>
            <pc:sldMk cId="876782732" sldId="267"/>
            <ac:cxnSpMk id="9" creationId="{1503BFE4-729B-D9D0-C17B-501E6AF1127A}"/>
          </ac:cxnSpMkLst>
        </pc:cxnChg>
      </pc:sldChg>
      <pc:sldChg chg="delSp add setBg delDesignElem">
        <pc:chgData name="Aatiqa Rehmani" userId="d2c95ad32b4011c6" providerId="LiveId" clId="{2D8C600A-75BD-48C1-AF0A-D24DE7AF6210}" dt="2026-02-13T22:51:13.443" v="1328"/>
        <pc:sldMkLst>
          <pc:docMk/>
          <pc:sldMk cId="1143744735" sldId="268"/>
        </pc:sldMkLst>
        <pc:spChg chg="del">
          <ac:chgData name="Aatiqa Rehmani" userId="d2c95ad32b4011c6" providerId="LiveId" clId="{2D8C600A-75BD-48C1-AF0A-D24DE7AF6210}" dt="2026-02-13T22:51:13.443" v="1328"/>
          <ac:spMkLst>
            <pc:docMk/>
            <pc:sldMk cId="1143744735" sldId="268"/>
            <ac:spMk id="12" creationId="{D1D34770-47A8-402C-AF23-2B653F2D88C1}"/>
          </ac:spMkLst>
        </pc:spChg>
      </pc:sldChg>
      <pc:sldChg chg="delSp modSp add mod setBg delDesignElem">
        <pc:chgData name="Aatiqa Rehmani" userId="d2c95ad32b4011c6" providerId="LiveId" clId="{2D8C600A-75BD-48C1-AF0A-D24DE7AF6210}" dt="2026-02-13T22:51:34.426" v="1331" actId="27636"/>
        <pc:sldMkLst>
          <pc:docMk/>
          <pc:sldMk cId="3045531720" sldId="269"/>
        </pc:sldMkLst>
        <pc:spChg chg="mod">
          <ac:chgData name="Aatiqa Rehmani" userId="d2c95ad32b4011c6" providerId="LiveId" clId="{2D8C600A-75BD-48C1-AF0A-D24DE7AF6210}" dt="2026-02-13T22:51:34.426" v="1331" actId="27636"/>
          <ac:spMkLst>
            <pc:docMk/>
            <pc:sldMk cId="3045531720" sldId="269"/>
            <ac:spMk id="3" creationId="{8904288B-24C0-C464-1523-532DF74416F9}"/>
          </ac:spMkLst>
        </pc:spChg>
        <pc:spChg chg="del">
          <ac:chgData name="Aatiqa Rehmani" userId="d2c95ad32b4011c6" providerId="LiveId" clId="{2D8C600A-75BD-48C1-AF0A-D24DE7AF6210}" dt="2026-02-13T22:51:34.236" v="1330"/>
          <ac:spMkLst>
            <pc:docMk/>
            <pc:sldMk cId="3045531720" sldId="269"/>
            <ac:spMk id="9" creationId="{D1D34770-47A8-402C-AF23-2B653F2D88C1}"/>
          </ac:spMkLst>
        </pc:spChg>
      </pc:sldChg>
      <pc:sldChg chg="modSp add">
        <pc:chgData name="Aatiqa Rehmani" userId="d2c95ad32b4011c6" providerId="LiveId" clId="{2D8C600A-75BD-48C1-AF0A-D24DE7AF6210}" dt="2026-02-13T23:29:01.934" v="1342"/>
        <pc:sldMkLst>
          <pc:docMk/>
          <pc:sldMk cId="4203486513" sldId="270"/>
        </pc:sldMkLst>
        <pc:spChg chg="mod">
          <ac:chgData name="Aatiqa Rehmani" userId="d2c95ad32b4011c6" providerId="LiveId" clId="{2D8C600A-75BD-48C1-AF0A-D24DE7AF6210}" dt="2026-02-13T23:29:01.934" v="1342"/>
          <ac:spMkLst>
            <pc:docMk/>
            <pc:sldMk cId="4203486513" sldId="270"/>
            <ac:spMk id="2" creationId="{69983FEB-954E-FEF7-0AAD-71B91DF493BD}"/>
          </ac:spMkLst>
        </pc:spChg>
      </pc:sldChg>
      <pc:sldChg chg="add">
        <pc:chgData name="Aatiqa Rehmani" userId="d2c95ad32b4011c6" providerId="LiveId" clId="{2D8C600A-75BD-48C1-AF0A-D24DE7AF6210}" dt="2026-02-13T23:25:57.139" v="1334"/>
        <pc:sldMkLst>
          <pc:docMk/>
          <pc:sldMk cId="109857222" sldId="271"/>
        </pc:sldMkLst>
      </pc:sldChg>
      <pc:sldChg chg="add setBg">
        <pc:chgData name="Aatiqa Rehmani" userId="d2c95ad32b4011c6" providerId="LiveId" clId="{2D8C600A-75BD-48C1-AF0A-D24DE7AF6210}" dt="2026-02-13T23:26:29.783" v="1335"/>
        <pc:sldMkLst>
          <pc:docMk/>
          <pc:sldMk cId="2343664169" sldId="272"/>
        </pc:sldMkLst>
      </pc:sldChg>
      <pc:sldChg chg="add">
        <pc:chgData name="Aatiqa Rehmani" userId="d2c95ad32b4011c6" providerId="LiveId" clId="{2D8C600A-75BD-48C1-AF0A-D24DE7AF6210}" dt="2026-02-13T23:27:44.536" v="1337"/>
        <pc:sldMkLst>
          <pc:docMk/>
          <pc:sldMk cId="1876519719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01FA9B-2A33-4C3D-875B-14152BF1420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009F92-E402-4AFD-AC8C-71B31912D4AE}">
      <dgm:prSet/>
      <dgm:spPr/>
      <dgm:t>
        <a:bodyPr/>
        <a:lstStyle/>
        <a:p>
          <a:r>
            <a:rPr lang="en-US"/>
            <a:t>why data management?</a:t>
          </a:r>
        </a:p>
      </dgm:t>
    </dgm:pt>
    <dgm:pt modelId="{F41D1F56-832E-4EAB-A66E-C60DD1A2EDA8}" type="parTrans" cxnId="{0C9AC6F0-995C-4BFD-A0A9-1246C6718B75}">
      <dgm:prSet/>
      <dgm:spPr/>
      <dgm:t>
        <a:bodyPr/>
        <a:lstStyle/>
        <a:p>
          <a:endParaRPr lang="en-US"/>
        </a:p>
      </dgm:t>
    </dgm:pt>
    <dgm:pt modelId="{6DBBFF02-AE97-4D94-A818-E7159C43B4C8}" type="sibTrans" cxnId="{0C9AC6F0-995C-4BFD-A0A9-1246C6718B75}">
      <dgm:prSet/>
      <dgm:spPr/>
      <dgm:t>
        <a:bodyPr/>
        <a:lstStyle/>
        <a:p>
          <a:endParaRPr lang="en-US"/>
        </a:p>
      </dgm:t>
    </dgm:pt>
    <dgm:pt modelId="{7EE0AE04-49E3-4D7A-918A-841E1B87E116}">
      <dgm:prSet/>
      <dgm:spPr/>
      <dgm:t>
        <a:bodyPr/>
        <a:lstStyle/>
        <a:p>
          <a:r>
            <a:rPr lang="en-US"/>
            <a:t>Prevents unwanted access to sensative information.</a:t>
          </a:r>
        </a:p>
      </dgm:t>
    </dgm:pt>
    <dgm:pt modelId="{701BE579-4CA4-4B3E-9DE9-7BB269CA646F}" type="parTrans" cxnId="{587A5D83-8E57-46D7-94FC-A67A06E92D29}">
      <dgm:prSet/>
      <dgm:spPr/>
      <dgm:t>
        <a:bodyPr/>
        <a:lstStyle/>
        <a:p>
          <a:endParaRPr lang="en-US"/>
        </a:p>
      </dgm:t>
    </dgm:pt>
    <dgm:pt modelId="{A0B9AE59-FE47-4693-8F8F-ADCA6AE31081}" type="sibTrans" cxnId="{587A5D83-8E57-46D7-94FC-A67A06E92D29}">
      <dgm:prSet/>
      <dgm:spPr/>
      <dgm:t>
        <a:bodyPr/>
        <a:lstStyle/>
        <a:p>
          <a:endParaRPr lang="en-US"/>
        </a:p>
      </dgm:t>
    </dgm:pt>
    <dgm:pt modelId="{29D9AC5B-DC06-4E10-8B3B-D64118ADEA8A}">
      <dgm:prSet/>
      <dgm:spPr/>
      <dgm:t>
        <a:bodyPr/>
        <a:lstStyle/>
        <a:p>
          <a:r>
            <a:rPr lang="en-US"/>
            <a:t>Better decision-making based on reliable data is support.</a:t>
          </a:r>
        </a:p>
      </dgm:t>
    </dgm:pt>
    <dgm:pt modelId="{8FE84528-1609-47ED-B564-7705C9A3C1B9}" type="parTrans" cxnId="{78AA9AF5-B0A1-4A59-9759-CDADE208CF21}">
      <dgm:prSet/>
      <dgm:spPr/>
      <dgm:t>
        <a:bodyPr/>
        <a:lstStyle/>
        <a:p>
          <a:endParaRPr lang="en-US"/>
        </a:p>
      </dgm:t>
    </dgm:pt>
    <dgm:pt modelId="{AEFCA4DD-7818-4A61-B2DA-AF4A2296BF35}" type="sibTrans" cxnId="{78AA9AF5-B0A1-4A59-9759-CDADE208CF21}">
      <dgm:prSet/>
      <dgm:spPr/>
      <dgm:t>
        <a:bodyPr/>
        <a:lstStyle/>
        <a:p>
          <a:endParaRPr lang="en-US"/>
        </a:p>
      </dgm:t>
    </dgm:pt>
    <dgm:pt modelId="{18BC82F1-8B9F-4184-8D65-E9FE4829B7B6}">
      <dgm:prSet/>
      <dgm:spPr/>
      <dgm:t>
        <a:bodyPr/>
        <a:lstStyle/>
        <a:p>
          <a:r>
            <a:rPr lang="en-US"/>
            <a:t>Supports independent living by ensuring timey and appropriate care delivery. </a:t>
          </a:r>
        </a:p>
      </dgm:t>
    </dgm:pt>
    <dgm:pt modelId="{650B8D26-8CF1-414A-9078-524D37D5AF57}" type="parTrans" cxnId="{844DF3A7-B4F6-4D62-913F-78B1653EBE5D}">
      <dgm:prSet/>
      <dgm:spPr/>
      <dgm:t>
        <a:bodyPr/>
        <a:lstStyle/>
        <a:p>
          <a:endParaRPr lang="en-US"/>
        </a:p>
      </dgm:t>
    </dgm:pt>
    <dgm:pt modelId="{6124F42C-16BB-40A8-8ACA-9CC9D41B2734}" type="sibTrans" cxnId="{844DF3A7-B4F6-4D62-913F-78B1653EBE5D}">
      <dgm:prSet/>
      <dgm:spPr/>
      <dgm:t>
        <a:bodyPr/>
        <a:lstStyle/>
        <a:p>
          <a:endParaRPr lang="en-US"/>
        </a:p>
      </dgm:t>
    </dgm:pt>
    <dgm:pt modelId="{11F94252-DCA8-43F8-A70D-54F62741CCF8}">
      <dgm:prSet/>
      <dgm:spPr/>
      <dgm:t>
        <a:bodyPr/>
        <a:lstStyle/>
        <a:p>
          <a:r>
            <a:rPr lang="en-US"/>
            <a:t>step of precaution</a:t>
          </a:r>
        </a:p>
      </dgm:t>
    </dgm:pt>
    <dgm:pt modelId="{54AB7D5E-3253-49ED-9247-E809CB51B4CC}" type="parTrans" cxnId="{AC51760D-D6DA-4ABE-A2D5-F76C368C0E96}">
      <dgm:prSet/>
      <dgm:spPr/>
      <dgm:t>
        <a:bodyPr/>
        <a:lstStyle/>
        <a:p>
          <a:endParaRPr lang="en-US"/>
        </a:p>
      </dgm:t>
    </dgm:pt>
    <dgm:pt modelId="{C24C6937-AC1D-4329-B077-A2518B60B6AF}" type="sibTrans" cxnId="{AC51760D-D6DA-4ABE-A2D5-F76C368C0E96}">
      <dgm:prSet/>
      <dgm:spPr/>
      <dgm:t>
        <a:bodyPr/>
        <a:lstStyle/>
        <a:p>
          <a:endParaRPr lang="en-US"/>
        </a:p>
      </dgm:t>
    </dgm:pt>
    <dgm:pt modelId="{CE67C1D1-D304-421C-BB0A-95CFB1B1F58E}">
      <dgm:prSet/>
      <dgm:spPr/>
      <dgm:t>
        <a:bodyPr/>
        <a:lstStyle/>
        <a:p>
          <a:r>
            <a:rPr lang="en-US"/>
            <a:t>Keep all computer system and software updated to prevent security risk</a:t>
          </a:r>
        </a:p>
      </dgm:t>
    </dgm:pt>
    <dgm:pt modelId="{DE971BDB-97F6-4152-A462-C0C6FC9EC40D}" type="parTrans" cxnId="{0832F5AA-23E0-43B4-81FC-42E56BB6D6D0}">
      <dgm:prSet/>
      <dgm:spPr/>
      <dgm:t>
        <a:bodyPr/>
        <a:lstStyle/>
        <a:p>
          <a:endParaRPr lang="en-US"/>
        </a:p>
      </dgm:t>
    </dgm:pt>
    <dgm:pt modelId="{01F72B99-78EE-453E-9D40-6B49CDF25206}" type="sibTrans" cxnId="{0832F5AA-23E0-43B4-81FC-42E56BB6D6D0}">
      <dgm:prSet/>
      <dgm:spPr/>
      <dgm:t>
        <a:bodyPr/>
        <a:lstStyle/>
        <a:p>
          <a:endParaRPr lang="en-US"/>
        </a:p>
      </dgm:t>
    </dgm:pt>
    <dgm:pt modelId="{1F446977-FD2F-4540-A9A7-CFB7DDF5CEEC}">
      <dgm:prSet/>
      <dgm:spPr/>
      <dgm:t>
        <a:bodyPr/>
        <a:lstStyle/>
        <a:p>
          <a:r>
            <a:rPr lang="en-US"/>
            <a:t>Train all staff on how to handle client data responsibly and maintain confidentiality.</a:t>
          </a:r>
        </a:p>
      </dgm:t>
    </dgm:pt>
    <dgm:pt modelId="{9817D977-B8DF-4C6A-B7FD-858C0A870477}" type="parTrans" cxnId="{85BFC398-438D-40E7-A35B-BBE87D5387F6}">
      <dgm:prSet/>
      <dgm:spPr/>
      <dgm:t>
        <a:bodyPr/>
        <a:lstStyle/>
        <a:p>
          <a:endParaRPr lang="en-US"/>
        </a:p>
      </dgm:t>
    </dgm:pt>
    <dgm:pt modelId="{BC7111D2-3C45-4EC6-B13E-36F74F40E727}" type="sibTrans" cxnId="{85BFC398-438D-40E7-A35B-BBE87D5387F6}">
      <dgm:prSet/>
      <dgm:spPr/>
      <dgm:t>
        <a:bodyPr/>
        <a:lstStyle/>
        <a:p>
          <a:endParaRPr lang="en-US"/>
        </a:p>
      </dgm:t>
    </dgm:pt>
    <dgm:pt modelId="{2CBEAEB0-AC17-4F7C-BA32-894670446BCA}">
      <dgm:prSet/>
      <dgm:spPr/>
      <dgm:t>
        <a:bodyPr/>
        <a:lstStyle/>
        <a:p>
          <a:r>
            <a:rPr lang="en-US"/>
            <a:t>Monitor data access for unaunthorized use </a:t>
          </a:r>
        </a:p>
      </dgm:t>
    </dgm:pt>
    <dgm:pt modelId="{8AFB6AC0-D0A9-4BE8-927C-F520020D2C71}" type="parTrans" cxnId="{AF9860BF-25D2-4148-9ECE-C283C0787AC4}">
      <dgm:prSet/>
      <dgm:spPr/>
      <dgm:t>
        <a:bodyPr/>
        <a:lstStyle/>
        <a:p>
          <a:endParaRPr lang="en-US"/>
        </a:p>
      </dgm:t>
    </dgm:pt>
    <dgm:pt modelId="{E22438BE-A107-4561-88F5-4BA39C41F408}" type="sibTrans" cxnId="{AF9860BF-25D2-4148-9ECE-C283C0787AC4}">
      <dgm:prSet/>
      <dgm:spPr/>
      <dgm:t>
        <a:bodyPr/>
        <a:lstStyle/>
        <a:p>
          <a:endParaRPr lang="en-US"/>
        </a:p>
      </dgm:t>
    </dgm:pt>
    <dgm:pt modelId="{D1780698-607E-40F3-AC90-2C7DC005969C}">
      <dgm:prSet/>
      <dgm:spPr/>
      <dgm:t>
        <a:bodyPr/>
        <a:lstStyle/>
        <a:p>
          <a:r>
            <a:rPr lang="en-US"/>
            <a:t>Allow only authorized staff to access data</a:t>
          </a:r>
        </a:p>
      </dgm:t>
    </dgm:pt>
    <dgm:pt modelId="{AE934360-39ED-489E-80FF-12C1B3A5C543}" type="parTrans" cxnId="{ED015CE2-421C-4EEC-98CF-702741A984B3}">
      <dgm:prSet/>
      <dgm:spPr/>
      <dgm:t>
        <a:bodyPr/>
        <a:lstStyle/>
        <a:p>
          <a:endParaRPr lang="en-US"/>
        </a:p>
      </dgm:t>
    </dgm:pt>
    <dgm:pt modelId="{016550D6-2F54-4C23-AA3B-959DC4570838}" type="sibTrans" cxnId="{ED015CE2-421C-4EEC-98CF-702741A984B3}">
      <dgm:prSet/>
      <dgm:spPr/>
      <dgm:t>
        <a:bodyPr/>
        <a:lstStyle/>
        <a:p>
          <a:endParaRPr lang="en-US"/>
        </a:p>
      </dgm:t>
    </dgm:pt>
    <dgm:pt modelId="{F131FDC4-9EF2-374B-B48E-C86BE99B3176}" type="pres">
      <dgm:prSet presAssocID="{2001FA9B-2A33-4C3D-875B-14152BF14207}" presName="linear" presStyleCnt="0">
        <dgm:presLayoutVars>
          <dgm:animLvl val="lvl"/>
          <dgm:resizeHandles val="exact"/>
        </dgm:presLayoutVars>
      </dgm:prSet>
      <dgm:spPr/>
    </dgm:pt>
    <dgm:pt modelId="{B1B7C38D-75E3-C54F-907B-FC1ADCC3D555}" type="pres">
      <dgm:prSet presAssocID="{C2009F92-E402-4AFD-AC8C-71B31912D4A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F15E277-228A-DC4C-A4B6-041AAD0F26E9}" type="pres">
      <dgm:prSet presAssocID="{C2009F92-E402-4AFD-AC8C-71B31912D4AE}" presName="childText" presStyleLbl="revTx" presStyleIdx="0" presStyleCnt="2">
        <dgm:presLayoutVars>
          <dgm:bulletEnabled val="1"/>
        </dgm:presLayoutVars>
      </dgm:prSet>
      <dgm:spPr/>
    </dgm:pt>
    <dgm:pt modelId="{F0FBDD22-7C6A-1843-A4C7-B51B6926656D}" type="pres">
      <dgm:prSet presAssocID="{11F94252-DCA8-43F8-A70D-54F62741CCF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AEA8EE6-2878-174A-B30C-ED6F2E407FAE}" type="pres">
      <dgm:prSet presAssocID="{11F94252-DCA8-43F8-A70D-54F62741CCF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C51760D-D6DA-4ABE-A2D5-F76C368C0E96}" srcId="{2001FA9B-2A33-4C3D-875B-14152BF14207}" destId="{11F94252-DCA8-43F8-A70D-54F62741CCF8}" srcOrd="1" destOrd="0" parTransId="{54AB7D5E-3253-49ED-9247-E809CB51B4CC}" sibTransId="{C24C6937-AC1D-4329-B077-A2518B60B6AF}"/>
    <dgm:cxn modelId="{73C6F219-4AAB-4E4C-8694-934D811487A0}" type="presOf" srcId="{18BC82F1-8B9F-4184-8D65-E9FE4829B7B6}" destId="{1F15E277-228A-DC4C-A4B6-041AAD0F26E9}" srcOrd="0" destOrd="2" presId="urn:microsoft.com/office/officeart/2005/8/layout/vList2"/>
    <dgm:cxn modelId="{9103D623-F19C-2B40-A0D6-0FF335B1A313}" type="presOf" srcId="{11F94252-DCA8-43F8-A70D-54F62741CCF8}" destId="{F0FBDD22-7C6A-1843-A4C7-B51B6926656D}" srcOrd="0" destOrd="0" presId="urn:microsoft.com/office/officeart/2005/8/layout/vList2"/>
    <dgm:cxn modelId="{0DB44736-220E-454C-8A34-BEEB5CD9D815}" type="presOf" srcId="{CE67C1D1-D304-421C-BB0A-95CFB1B1F58E}" destId="{AAEA8EE6-2878-174A-B30C-ED6F2E407FAE}" srcOrd="0" destOrd="0" presId="urn:microsoft.com/office/officeart/2005/8/layout/vList2"/>
    <dgm:cxn modelId="{1BA33260-42CD-D64B-A8D6-6BFFE9A9B358}" type="presOf" srcId="{2001FA9B-2A33-4C3D-875B-14152BF14207}" destId="{F131FDC4-9EF2-374B-B48E-C86BE99B3176}" srcOrd="0" destOrd="0" presId="urn:microsoft.com/office/officeart/2005/8/layout/vList2"/>
    <dgm:cxn modelId="{9F8F3C81-DF5F-D748-A61F-0641081D9813}" type="presOf" srcId="{7EE0AE04-49E3-4D7A-918A-841E1B87E116}" destId="{1F15E277-228A-DC4C-A4B6-041AAD0F26E9}" srcOrd="0" destOrd="0" presId="urn:microsoft.com/office/officeart/2005/8/layout/vList2"/>
    <dgm:cxn modelId="{587A5D83-8E57-46D7-94FC-A67A06E92D29}" srcId="{C2009F92-E402-4AFD-AC8C-71B31912D4AE}" destId="{7EE0AE04-49E3-4D7A-918A-841E1B87E116}" srcOrd="0" destOrd="0" parTransId="{701BE579-4CA4-4B3E-9DE9-7BB269CA646F}" sibTransId="{A0B9AE59-FE47-4693-8F8F-ADCA6AE31081}"/>
    <dgm:cxn modelId="{B5CB8997-034A-934D-887E-6542E75DC690}" type="presOf" srcId="{1F446977-FD2F-4540-A9A7-CFB7DDF5CEEC}" destId="{AAEA8EE6-2878-174A-B30C-ED6F2E407FAE}" srcOrd="0" destOrd="1" presId="urn:microsoft.com/office/officeart/2005/8/layout/vList2"/>
    <dgm:cxn modelId="{85BFC398-438D-40E7-A35B-BBE87D5387F6}" srcId="{11F94252-DCA8-43F8-A70D-54F62741CCF8}" destId="{1F446977-FD2F-4540-A9A7-CFB7DDF5CEEC}" srcOrd="1" destOrd="0" parTransId="{9817D977-B8DF-4C6A-B7FD-858C0A870477}" sibTransId="{BC7111D2-3C45-4EC6-B13E-36F74F40E727}"/>
    <dgm:cxn modelId="{0C6A6BA1-7CB2-D742-A50D-C151C3CC2644}" type="presOf" srcId="{C2009F92-E402-4AFD-AC8C-71B31912D4AE}" destId="{B1B7C38D-75E3-C54F-907B-FC1ADCC3D555}" srcOrd="0" destOrd="0" presId="urn:microsoft.com/office/officeart/2005/8/layout/vList2"/>
    <dgm:cxn modelId="{844DF3A7-B4F6-4D62-913F-78B1653EBE5D}" srcId="{C2009F92-E402-4AFD-AC8C-71B31912D4AE}" destId="{18BC82F1-8B9F-4184-8D65-E9FE4829B7B6}" srcOrd="2" destOrd="0" parTransId="{650B8D26-8CF1-414A-9078-524D37D5AF57}" sibTransId="{6124F42C-16BB-40A8-8ACA-9CC9D41B2734}"/>
    <dgm:cxn modelId="{0832F5AA-23E0-43B4-81FC-42E56BB6D6D0}" srcId="{11F94252-DCA8-43F8-A70D-54F62741CCF8}" destId="{CE67C1D1-D304-421C-BB0A-95CFB1B1F58E}" srcOrd="0" destOrd="0" parTransId="{DE971BDB-97F6-4152-A462-C0C6FC9EC40D}" sibTransId="{01F72B99-78EE-453E-9D40-6B49CDF25206}"/>
    <dgm:cxn modelId="{AF9860BF-25D2-4148-9ECE-C283C0787AC4}" srcId="{11F94252-DCA8-43F8-A70D-54F62741CCF8}" destId="{2CBEAEB0-AC17-4F7C-BA32-894670446BCA}" srcOrd="2" destOrd="0" parTransId="{8AFB6AC0-D0A9-4BE8-927C-F520020D2C71}" sibTransId="{E22438BE-A107-4561-88F5-4BA39C41F408}"/>
    <dgm:cxn modelId="{2D646BD2-50A0-B548-AC77-08146FBECFF8}" type="presOf" srcId="{D1780698-607E-40F3-AC90-2C7DC005969C}" destId="{AAEA8EE6-2878-174A-B30C-ED6F2E407FAE}" srcOrd="0" destOrd="3" presId="urn:microsoft.com/office/officeart/2005/8/layout/vList2"/>
    <dgm:cxn modelId="{ED015CE2-421C-4EEC-98CF-702741A984B3}" srcId="{11F94252-DCA8-43F8-A70D-54F62741CCF8}" destId="{D1780698-607E-40F3-AC90-2C7DC005969C}" srcOrd="3" destOrd="0" parTransId="{AE934360-39ED-489E-80FF-12C1B3A5C543}" sibTransId="{016550D6-2F54-4C23-AA3B-959DC4570838}"/>
    <dgm:cxn modelId="{A5E472EC-16B3-0144-A709-9C0C11CC6EE9}" type="presOf" srcId="{2CBEAEB0-AC17-4F7C-BA32-894670446BCA}" destId="{AAEA8EE6-2878-174A-B30C-ED6F2E407FAE}" srcOrd="0" destOrd="2" presId="urn:microsoft.com/office/officeart/2005/8/layout/vList2"/>
    <dgm:cxn modelId="{0C9AC6F0-995C-4BFD-A0A9-1246C6718B75}" srcId="{2001FA9B-2A33-4C3D-875B-14152BF14207}" destId="{C2009F92-E402-4AFD-AC8C-71B31912D4AE}" srcOrd="0" destOrd="0" parTransId="{F41D1F56-832E-4EAB-A66E-C60DD1A2EDA8}" sibTransId="{6DBBFF02-AE97-4D94-A818-E7159C43B4C8}"/>
    <dgm:cxn modelId="{DDF0D6F3-F7E6-AB4C-880B-46129FA6B71D}" type="presOf" srcId="{29D9AC5B-DC06-4E10-8B3B-D64118ADEA8A}" destId="{1F15E277-228A-DC4C-A4B6-041AAD0F26E9}" srcOrd="0" destOrd="1" presId="urn:microsoft.com/office/officeart/2005/8/layout/vList2"/>
    <dgm:cxn modelId="{78AA9AF5-B0A1-4A59-9759-CDADE208CF21}" srcId="{C2009F92-E402-4AFD-AC8C-71B31912D4AE}" destId="{29D9AC5B-DC06-4E10-8B3B-D64118ADEA8A}" srcOrd="1" destOrd="0" parTransId="{8FE84528-1609-47ED-B564-7705C9A3C1B9}" sibTransId="{AEFCA4DD-7818-4A61-B2DA-AF4A2296BF35}"/>
    <dgm:cxn modelId="{2D4516D1-0397-494F-9E41-2809DBB996EC}" type="presParOf" srcId="{F131FDC4-9EF2-374B-B48E-C86BE99B3176}" destId="{B1B7C38D-75E3-C54F-907B-FC1ADCC3D555}" srcOrd="0" destOrd="0" presId="urn:microsoft.com/office/officeart/2005/8/layout/vList2"/>
    <dgm:cxn modelId="{1BA2FBF8-5F39-FF4A-830B-E140211A24FC}" type="presParOf" srcId="{F131FDC4-9EF2-374B-B48E-C86BE99B3176}" destId="{1F15E277-228A-DC4C-A4B6-041AAD0F26E9}" srcOrd="1" destOrd="0" presId="urn:microsoft.com/office/officeart/2005/8/layout/vList2"/>
    <dgm:cxn modelId="{8E6070B7-4A2E-F14F-9E22-0612B2F79D04}" type="presParOf" srcId="{F131FDC4-9EF2-374B-B48E-C86BE99B3176}" destId="{F0FBDD22-7C6A-1843-A4C7-B51B6926656D}" srcOrd="2" destOrd="0" presId="urn:microsoft.com/office/officeart/2005/8/layout/vList2"/>
    <dgm:cxn modelId="{DD33DD1A-272E-5941-A136-16660F61B06F}" type="presParOf" srcId="{F131FDC4-9EF2-374B-B48E-C86BE99B3176}" destId="{AAEA8EE6-2878-174A-B30C-ED6F2E407FA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B7C38D-75E3-C54F-907B-FC1ADCC3D555}">
      <dsp:nvSpPr>
        <dsp:cNvPr id="0" name=""/>
        <dsp:cNvSpPr/>
      </dsp:nvSpPr>
      <dsp:spPr>
        <a:xfrm>
          <a:off x="0" y="134221"/>
          <a:ext cx="6002110" cy="491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why data management?</a:t>
          </a:r>
        </a:p>
      </dsp:txBody>
      <dsp:txXfrm>
        <a:off x="23988" y="158209"/>
        <a:ext cx="5954134" cy="443423"/>
      </dsp:txXfrm>
    </dsp:sp>
    <dsp:sp modelId="{1F15E277-228A-DC4C-A4B6-041AAD0F26E9}">
      <dsp:nvSpPr>
        <dsp:cNvPr id="0" name=""/>
        <dsp:cNvSpPr/>
      </dsp:nvSpPr>
      <dsp:spPr>
        <a:xfrm>
          <a:off x="0" y="625621"/>
          <a:ext cx="6002110" cy="999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67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Prevents unwanted access to sensative information.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Better decision-making based on reliable data is support.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Supports independent living by ensuring timey and appropriate care delivery. </a:t>
          </a:r>
        </a:p>
      </dsp:txBody>
      <dsp:txXfrm>
        <a:off x="0" y="625621"/>
        <a:ext cx="6002110" cy="999809"/>
      </dsp:txXfrm>
    </dsp:sp>
    <dsp:sp modelId="{F0FBDD22-7C6A-1843-A4C7-B51B6926656D}">
      <dsp:nvSpPr>
        <dsp:cNvPr id="0" name=""/>
        <dsp:cNvSpPr/>
      </dsp:nvSpPr>
      <dsp:spPr>
        <a:xfrm>
          <a:off x="0" y="1625431"/>
          <a:ext cx="6002110" cy="491399"/>
        </a:xfrm>
        <a:prstGeom prst="roundRect">
          <a:avLst/>
        </a:prstGeom>
        <a:solidFill>
          <a:schemeClr val="accent5">
            <a:hueOff val="-2615887"/>
            <a:satOff val="15563"/>
            <a:lumOff val="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of precaution</a:t>
          </a:r>
        </a:p>
      </dsp:txBody>
      <dsp:txXfrm>
        <a:off x="23988" y="1649419"/>
        <a:ext cx="5954134" cy="443423"/>
      </dsp:txXfrm>
    </dsp:sp>
    <dsp:sp modelId="{AAEA8EE6-2878-174A-B30C-ED6F2E407FAE}">
      <dsp:nvSpPr>
        <dsp:cNvPr id="0" name=""/>
        <dsp:cNvSpPr/>
      </dsp:nvSpPr>
      <dsp:spPr>
        <a:xfrm>
          <a:off x="0" y="2116832"/>
          <a:ext cx="6002110" cy="1477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67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Keep all computer system and software updated to prevent security risk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Train all staff on how to handle client data responsibly and maintain confidentiality.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Monitor data access for unaunthorized use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Allow only authorized staff to access data</a:t>
          </a:r>
        </a:p>
      </dsp:txBody>
      <dsp:txXfrm>
        <a:off x="0" y="2116832"/>
        <a:ext cx="6002110" cy="14779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19CFB0-A951-44D1-A52D-697EE442E5B5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E5DFA4-8E26-4EDF-9891-79C94858A4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973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437336-AF89-A840-9456-2E088D808C2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600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214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8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17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5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074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377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553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384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4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766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1391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589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3324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55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770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69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05241-4579-4AA6-8A29-5CFAA91F278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6C8D796-51D9-4B81-9AC3-EC4E677C0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87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anborne.tech/how-microsoft-365-copilot-are-helping-care-homes-work-smarter" TargetMode="External"/><Relationship Id="rId2" Type="http://schemas.openxmlformats.org/officeDocument/2006/relationships/hyperlink" Target="https://www.tpointtech.com/advantages-and-disadvantages-of-ms-wor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lickup.com/blog/microsoft-word-alternatives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dpr.eu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sptoolkit.nhs.uk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yskit.com/blog/10-pros-and-cons-of-microsoft-teams/" TargetMode="External"/><Relationship Id="rId2" Type="http://schemas.openxmlformats.org/officeDocument/2006/relationships/hyperlink" Target="https://support.microsoft.com/en-us/topic/what-is-microsoft-teams-3de4d369-0167-8def-b93b-0eb5286d7a29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BBB2E-292A-D115-68E9-5AFE1E4A9E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8494" y="724620"/>
            <a:ext cx="7766936" cy="4972516"/>
          </a:xfrm>
        </p:spPr>
        <p:txBody>
          <a:bodyPr/>
          <a:lstStyle/>
          <a:p>
            <a:r>
              <a:rPr lang="en-GB"/>
              <a:t>Health and social care </a:t>
            </a:r>
            <a:br>
              <a:rPr lang="en-GB"/>
            </a:br>
            <a:r>
              <a:rPr lang="en-GB"/>
              <a:t>LCHS4007</a:t>
            </a:r>
            <a:br>
              <a:rPr lang="en-GB"/>
            </a:br>
            <a:r>
              <a:rPr lang="en-GB"/>
              <a:t>Aatiqa Rehmani 2522836  </a:t>
            </a:r>
            <a:br>
              <a:rPr lang="en-GB"/>
            </a:br>
            <a:r>
              <a:rPr lang="en-GB"/>
              <a:t>Ayesha Bano 2533838</a:t>
            </a:r>
            <a:br>
              <a:rPr lang="en-GB"/>
            </a:br>
            <a:r>
              <a:rPr lang="en-GB"/>
              <a:t>Manisha k 2520993</a:t>
            </a:r>
            <a:br>
              <a:rPr lang="en-GB"/>
            </a:br>
            <a:r>
              <a:rPr lang="en-GB"/>
              <a:t>Hajra </a:t>
            </a:r>
            <a:r>
              <a:rPr lang="en-GB" err="1"/>
              <a:t>Mustasim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892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1AD12-50A4-5DBF-7DC5-A437B93BC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0BF93379-BED9-4829-6CF5-AD9B59D7B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89"/>
            <a:ext cx="11069513" cy="46974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In this presentation I will be talking about a case study on Greenfield home care Agency and how Microsoft Word can be used within greenfield to make tasks efficient and how they use word to complete tasks. Also I will be talking about the  benefits and limitations of Word.</a:t>
            </a:r>
          </a:p>
          <a:p>
            <a:pPr marL="0" indent="0">
              <a:buNone/>
            </a:pP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4770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F03CB-0389-19AE-FCE5-34AA6099D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23336"/>
            <a:ext cx="8596668" cy="1320800"/>
          </a:xfrm>
        </p:spPr>
        <p:txBody>
          <a:bodyPr/>
          <a:lstStyle/>
          <a:p>
            <a:r>
              <a:rPr lang="en-GB"/>
              <a:t>How can Word be used within Greenfield?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8191E81-FD3A-071E-AD33-2CDA48BC1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Letter and communication with families and professionals.</a:t>
            </a:r>
          </a:p>
          <a:p>
            <a:r>
              <a:rPr lang="en-GB"/>
              <a:t>Meeting notes and staff records.</a:t>
            </a:r>
          </a:p>
          <a:p>
            <a:r>
              <a:rPr lang="en-GB"/>
              <a:t>Writing and storing incidents reports. </a:t>
            </a:r>
          </a:p>
          <a:p>
            <a:r>
              <a:rPr lang="en-GB"/>
              <a:t>Easy storage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881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DCCB3-A3B9-95E1-212D-CFAF7BA69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staff currently complete the task?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24C7A-AB97-D86E-EE01-870FA5F36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Write notes by hand, may type up later</a:t>
            </a:r>
          </a:p>
          <a:p>
            <a:r>
              <a:rPr lang="en-GB"/>
              <a:t>Save files on personal computers or in a different folder</a:t>
            </a:r>
          </a:p>
          <a:p>
            <a:r>
              <a:rPr lang="en-GB"/>
              <a:t> Each person may use different formats (depending on the information they have) </a:t>
            </a:r>
          </a:p>
          <a:p>
            <a:r>
              <a:rPr lang="en-GB"/>
              <a:t>Type notes on Word without a clear structure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252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E3F8C-62CF-CCD5-6612-88520B782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and Limitations of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D9AA3-200E-3F06-BAB0-FF72BCE52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b="1" u="sng"/>
              <a:t>Benefits: </a:t>
            </a:r>
          </a:p>
          <a:p>
            <a:r>
              <a:rPr lang="en-GB" sz="7200"/>
              <a:t>It helps keep a record off all the residents and monitors their healthcare plan.</a:t>
            </a:r>
          </a:p>
          <a:p>
            <a:r>
              <a:rPr lang="en-GB" sz="7200"/>
              <a:t>Have a good communication with different staff members about each residents.</a:t>
            </a:r>
          </a:p>
          <a:p>
            <a:r>
              <a:rPr lang="en-GB" sz="7200"/>
              <a:t>Microsoft word can be used to make documents, care plans, medication list and record lists for residents.</a:t>
            </a:r>
          </a:p>
          <a:p>
            <a:pPr marL="0" indent="0">
              <a:buNone/>
            </a:pPr>
            <a:r>
              <a:rPr lang="en-GB" sz="7200"/>
              <a:t>Limitations:</a:t>
            </a:r>
          </a:p>
          <a:p>
            <a:r>
              <a:rPr lang="en-GB" sz="7200"/>
              <a:t>It can have data breaches and unauthorised access </a:t>
            </a:r>
          </a:p>
          <a:p>
            <a:r>
              <a:rPr lang="en-GB" sz="7200"/>
              <a:t>It can be costly keeping upgrades and purchases of the latest version or training the staff members.</a:t>
            </a:r>
          </a:p>
          <a:p>
            <a:endParaRPr lang="en-GB" sz="2600"/>
          </a:p>
          <a:p>
            <a:pPr marL="0" indent="0">
              <a:buNone/>
            </a:pPr>
            <a:br>
              <a:rPr lang="en-GB" sz="2600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br>
              <a:rPr lang="en-GB" b="1" u="sng"/>
            </a:br>
            <a:endParaRPr lang="en-GB" b="1" u="sng"/>
          </a:p>
          <a:p>
            <a:endParaRPr lang="en-GB" b="1" u="sng"/>
          </a:p>
          <a:p>
            <a:endParaRPr lang="en-GB" b="1" u="sng"/>
          </a:p>
          <a:p>
            <a:pPr marL="0" indent="0">
              <a:buNone/>
            </a:pPr>
            <a:endParaRPr lang="en-GB" b="1" u="sng"/>
          </a:p>
        </p:txBody>
      </p:sp>
    </p:spTree>
    <p:extLst>
      <p:ext uri="{BB962C8B-B14F-4D97-AF65-F5344CB8AC3E}">
        <p14:creationId xmlns:p14="http://schemas.microsoft.com/office/powerpoint/2010/main" val="2387752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32B24-523D-0893-2510-F3FA3EF99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0EF6-0531-6995-C5D2-238EF8FB2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hlinkClick r:id="rId2"/>
              </a:rPr>
              <a:t>Advantages and Disadvantages of MS Word - Tpoint Tech</a:t>
            </a:r>
            <a:r>
              <a:rPr lang="en-GB"/>
              <a:t> (accessed on 9 February 2026) Tpoint Tech 17 march 2025</a:t>
            </a:r>
          </a:p>
          <a:p>
            <a:pPr marL="0" indent="0">
              <a:buNone/>
            </a:pPr>
            <a:r>
              <a:rPr lang="en-GB">
                <a:hlinkClick r:id="rId3"/>
              </a:rPr>
              <a:t>How Microsoft 365 &amp; CoPilot Are Helping Care Homes Work Smarter</a:t>
            </a:r>
            <a:r>
              <a:rPr lang="en-GB"/>
              <a:t> ( accessed on 9 February 2026) Cranborne 2026</a:t>
            </a:r>
          </a:p>
          <a:p>
            <a:pPr marL="0" indent="0">
              <a:buNone/>
            </a:pPr>
            <a:r>
              <a:rPr lang="en-GB">
                <a:hlinkClick r:id="rId4"/>
              </a:rPr>
              <a:t>10 Best Microsoft Word Alternatives in 2025 (Free &amp; Paid)</a:t>
            </a:r>
            <a:r>
              <a:rPr lang="en-GB"/>
              <a:t> (accessed on 9 February 2026)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454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D62AC12E-34F5-048B-94D5-B6C7F6C3F6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3160" r="10619" b="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8DCC80-5514-FF7A-03BC-0DAAAFC7D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NP">
                <a:solidFill>
                  <a:srgbClr val="FFFFFF"/>
                </a:solidFill>
              </a:rPr>
              <a:t>Digital safety action plan for greenfield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0541D-A742-CD4C-4E6C-903C963EED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</a:t>
            </a:r>
            <a:r>
              <a:rPr lang="en-NP">
                <a:solidFill>
                  <a:srgbClr val="FFFFFF"/>
                </a:solidFill>
              </a:rPr>
              <a:t>anisha kc</a:t>
            </a:r>
          </a:p>
        </p:txBody>
      </p:sp>
    </p:spTree>
    <p:extLst>
      <p:ext uri="{BB962C8B-B14F-4D97-AF65-F5344CB8AC3E}">
        <p14:creationId xmlns:p14="http://schemas.microsoft.com/office/powerpoint/2010/main" val="3416153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A2D9D-4B8F-B8DA-8F66-F097FF17D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NP" sz="4000"/>
              <a:t>Secure Acess (Passwords)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66B9C-A2CC-9C26-08CC-630C3577D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1"/>
            <a:ext cx="4646905" cy="294640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400"/>
              <a:t>                    Why secure access ? </a:t>
            </a:r>
          </a:p>
          <a:p>
            <a:r>
              <a:rPr lang="en-US" sz="1400"/>
              <a:t>To protect data.</a:t>
            </a:r>
          </a:p>
          <a:p>
            <a:r>
              <a:rPr lang="en-US" sz="1400"/>
              <a:t>Prevention of accounts being hacked. </a:t>
            </a:r>
          </a:p>
          <a:p>
            <a:r>
              <a:rPr lang="en-US" sz="1400"/>
              <a:t>Cyber crime rate is increasing and crucial to have secure access.</a:t>
            </a:r>
          </a:p>
          <a:p>
            <a:pPr marL="0" indent="0">
              <a:buNone/>
            </a:pPr>
            <a:r>
              <a:rPr lang="en-US" sz="1400"/>
              <a:t>                  Step of precaution?</a:t>
            </a:r>
          </a:p>
          <a:p>
            <a:r>
              <a:rPr lang="en-US" sz="1400"/>
              <a:t>Train staff to recognize fake login attempts. </a:t>
            </a:r>
          </a:p>
          <a:p>
            <a:r>
              <a:rPr lang="en-US" sz="1400"/>
              <a:t>U</a:t>
            </a:r>
            <a:r>
              <a:rPr lang="en-NP" sz="1400"/>
              <a:t>se strong password with lettrs numbers, and symbols.</a:t>
            </a:r>
          </a:p>
          <a:p>
            <a:r>
              <a:rPr lang="en-NP" sz="1400"/>
              <a:t>Change passwords every 2-3 months.</a:t>
            </a:r>
          </a:p>
          <a:p>
            <a:r>
              <a:rPr lang="en-NP" sz="1400"/>
              <a:t>Turn on two-step verification for Microsoft 365 accounts.</a:t>
            </a:r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E46C4A99-18F3-0DAE-5FFB-3E4B6B96A1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23" r="31976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6680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AC2D7-0FA9-1C41-3AE8-F98F4DF88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719793"/>
          </a:xfrm>
        </p:spPr>
        <p:txBody>
          <a:bodyPr anchor="t">
            <a:normAutofit fontScale="90000"/>
          </a:bodyPr>
          <a:lstStyle/>
          <a:p>
            <a:r>
              <a:rPr lang="en-US" sz="3200"/>
              <a:t>E</a:t>
            </a:r>
            <a:r>
              <a:rPr lang="en-NP" sz="3200"/>
              <a:t>mail awarness (work emails)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47435-7FEB-9312-EA37-ECA2E6694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124718"/>
            <a:ext cx="5444382" cy="41889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/>
              <a:t>W</a:t>
            </a:r>
            <a:r>
              <a:rPr lang="en-NP" sz="1700"/>
              <a:t>hy email awarness? </a:t>
            </a:r>
          </a:p>
          <a:p>
            <a:r>
              <a:rPr lang="en-US" sz="1700"/>
              <a:t>H</a:t>
            </a:r>
            <a:r>
              <a:rPr lang="en-NP" sz="1700"/>
              <a:t>elps staff recognize phising scams.</a:t>
            </a:r>
          </a:p>
          <a:p>
            <a:r>
              <a:rPr lang="en-US" sz="1700"/>
              <a:t>P</a:t>
            </a:r>
            <a:r>
              <a:rPr lang="en-NP" sz="1700"/>
              <a:t>rotect sensitive information. </a:t>
            </a:r>
          </a:p>
          <a:p>
            <a:r>
              <a:rPr lang="en-US" sz="1700"/>
              <a:t>K</a:t>
            </a:r>
            <a:r>
              <a:rPr lang="en-NP" sz="1700"/>
              <a:t>eeps patients and company data sure </a:t>
            </a:r>
          </a:p>
          <a:p>
            <a:pPr marL="0" indent="0">
              <a:buNone/>
            </a:pPr>
            <a:r>
              <a:rPr lang="en-NP" sz="1700"/>
              <a:t>                   step of precaution</a:t>
            </a:r>
          </a:p>
          <a:p>
            <a:r>
              <a:rPr lang="en-NP" sz="1700"/>
              <a:t>Makes sure that check who sent the email</a:t>
            </a:r>
          </a:p>
          <a:p>
            <a:r>
              <a:rPr lang="en-US" sz="1700"/>
              <a:t>Don’</a:t>
            </a:r>
            <a:r>
              <a:rPr lang="en-NP" sz="1700"/>
              <a:t>t share private info in email unless sure </a:t>
            </a:r>
          </a:p>
          <a:p>
            <a:r>
              <a:rPr lang="en-US" sz="1700"/>
              <a:t>P</a:t>
            </a:r>
            <a:r>
              <a:rPr lang="en-NP" sz="1700"/>
              <a:t>rotects sensitive client and agency information</a:t>
            </a:r>
          </a:p>
          <a:p>
            <a:r>
              <a:rPr lang="en-US" sz="1700"/>
              <a:t>I</a:t>
            </a:r>
            <a:r>
              <a:rPr lang="en-NP" sz="1700"/>
              <a:t>mproves communication and reduces security risk</a:t>
            </a:r>
          </a:p>
          <a:p>
            <a:pPr marL="0" indent="0">
              <a:buNone/>
            </a:pPr>
            <a:endParaRPr lang="en-NP" sz="1700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B4A75860-AF04-5472-780B-7ECB69C760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21" r="21650" b="2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782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C86DA-D742-8842-A13D-EE2C7F5CB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/>
              <a:t>D</a:t>
            </a:r>
            <a:r>
              <a:rPr lang="en-NP" sz="4000"/>
              <a:t>ata management (password protection)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CC2252F-33B3-4DFA-295F-845643B09B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93D137BB-3F26-E67F-4E08-76662F67407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0480" r="2092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437447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29556-845B-68D3-6FE7-01A498D66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/>
              <a:t>C</a:t>
            </a:r>
            <a:r>
              <a:rPr lang="en-NP" sz="4000"/>
              <a:t>onfidentiality and compliance(checklist)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4288B-24C0-C464-1523-532DF7441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/>
              <a:t>why confidentiality and compliance?</a:t>
            </a:r>
          </a:p>
          <a:p>
            <a:r>
              <a:rPr lang="en-US" sz="1600"/>
              <a:t>Builds trust between clients and staff</a:t>
            </a:r>
          </a:p>
          <a:p>
            <a:r>
              <a:rPr lang="en-US" sz="1600"/>
              <a:t>Microsoft 365 provides private and safe access.</a:t>
            </a:r>
          </a:p>
          <a:p>
            <a:r>
              <a:rPr lang="en-US" sz="1600"/>
              <a:t>Protects against data breaches and financial consequences.</a:t>
            </a:r>
          </a:p>
          <a:p>
            <a:pPr marL="0" indent="0">
              <a:buNone/>
            </a:pPr>
            <a:r>
              <a:rPr lang="en-US" sz="1600"/>
              <a:t>                     Step of Precaution</a:t>
            </a:r>
          </a:p>
          <a:p>
            <a:r>
              <a:rPr lang="en-US" sz="1600"/>
              <a:t>Only let care coordinators, nurses, and authorized staff see client info</a:t>
            </a:r>
          </a:p>
          <a:p>
            <a:r>
              <a:rPr lang="en-US" sz="1600"/>
              <a:t>Follow GDPR rules to keep client info private and protect Greenfield's trust</a:t>
            </a:r>
          </a:p>
          <a:p>
            <a:r>
              <a:rPr lang="en-US" sz="1600"/>
              <a:t>back up client info often to avoid losing it.</a:t>
            </a:r>
          </a:p>
          <a:p>
            <a:r>
              <a:rPr lang="en-US" sz="1600"/>
              <a:t>Keep Microsoft 365 updated to stay safe</a:t>
            </a:r>
          </a:p>
          <a:p>
            <a:endParaRPr lang="en-US" sz="16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9F8E42C3-2A4C-A941-9559-D44D495EFB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50" r="75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455317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83FEB-954E-FEF7-0AAD-71B91DF49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A2612-0FE4-98C8-D4C1-FF90F7A02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b="1"/>
              <a:t>GDPR (2020)  </a:t>
            </a:r>
            <a:r>
              <a:rPr lang="en-GB" b="1" i="0">
                <a:effectLst/>
                <a:latin typeface="UICTFontTextStyleBody"/>
                <a:hlinkClick r:id="rId3"/>
              </a:rPr>
              <a:t>https://</a:t>
            </a:r>
            <a:r>
              <a:rPr lang="en-GB" b="1" i="0" err="1">
                <a:effectLst/>
                <a:latin typeface="UICTFontTextStyleBody"/>
                <a:hlinkClick r:id="rId3"/>
              </a:rPr>
              <a:t>gdpr.eu</a:t>
            </a:r>
            <a:r>
              <a:rPr lang="en-GB" b="1" i="0">
                <a:effectLst/>
                <a:latin typeface="UICTFontTextStyleBody"/>
                <a:hlinkClick r:id="rId3"/>
              </a:rPr>
              <a:t>/</a:t>
            </a:r>
            <a:r>
              <a:rPr lang="en-GB" b="1" i="0">
                <a:effectLst/>
                <a:latin typeface="UICTFontTextStyleBody"/>
              </a:rPr>
              <a:t> 09/02/2026</a:t>
            </a:r>
          </a:p>
          <a:p>
            <a:r>
              <a:rPr lang="en-GB" b="1">
                <a:effectLst/>
                <a:latin typeface=".AppleSystemUIFont"/>
              </a:rPr>
              <a:t>  </a:t>
            </a:r>
            <a:r>
              <a:rPr lang="en-GB" b="0" i="0">
                <a:effectLst/>
                <a:latin typeface="UICTFontTextStyleBody"/>
              </a:rPr>
              <a:t>NHS Digital Data Security and Protection Toolkit (N/D). </a:t>
            </a:r>
            <a:r>
              <a:rPr lang="en-GB" b="0" i="0">
                <a:effectLst/>
                <a:latin typeface="UICTFontTextStyleBody"/>
                <a:hlinkClick r:id="rId4"/>
              </a:rPr>
              <a:t>https://</a:t>
            </a:r>
            <a:r>
              <a:rPr lang="en-GB" b="0" i="0" err="1">
                <a:effectLst/>
                <a:latin typeface="UICTFontTextStyleBody"/>
                <a:hlinkClick r:id="rId4"/>
              </a:rPr>
              <a:t>www.dsptoolkit.nhs.uk</a:t>
            </a:r>
            <a:r>
              <a:rPr lang="en-GB" b="0" i="0">
                <a:effectLst/>
                <a:latin typeface="UICTFontTextStyleBody"/>
              </a:rPr>
              <a:t> 09/02/2026</a:t>
            </a:r>
          </a:p>
        </p:txBody>
      </p:sp>
    </p:spTree>
    <p:extLst>
      <p:ext uri="{BB962C8B-B14F-4D97-AF65-F5344CB8AC3E}">
        <p14:creationId xmlns:p14="http://schemas.microsoft.com/office/powerpoint/2010/main" val="42034865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5057" y="1186642"/>
            <a:ext cx="9877245" cy="548013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/>
          </a:p>
          <a:p>
            <a:endParaRPr lang="en-GB" sz="3600">
              <a:latin typeface="Bradley Hand ITC"/>
            </a:endParaRPr>
          </a:p>
          <a:p>
            <a:r>
              <a:rPr lang="en-GB" sz="3600">
                <a:solidFill>
                  <a:schemeClr val="tx1"/>
                </a:solidFill>
                <a:latin typeface="Bradley Hand ITC"/>
              </a:rPr>
              <a:t>Health and social care </a:t>
            </a:r>
          </a:p>
          <a:p>
            <a:r>
              <a:rPr lang="en-GB" sz="3600">
                <a:solidFill>
                  <a:schemeClr val="tx1"/>
                </a:solidFill>
                <a:latin typeface="Bradley Hand ITC"/>
              </a:rPr>
              <a:t>LCHS4007</a:t>
            </a:r>
          </a:p>
          <a:p>
            <a:r>
              <a:rPr lang="en-GB" sz="3600">
                <a:solidFill>
                  <a:schemeClr val="tx1"/>
                </a:solidFill>
                <a:latin typeface="Bradley Hand ITC"/>
              </a:rPr>
              <a:t>Aatiqa Rehmani 2522836 </a:t>
            </a:r>
          </a:p>
          <a:p>
            <a:r>
              <a:rPr lang="en-GB" sz="3600">
                <a:solidFill>
                  <a:schemeClr val="tx1"/>
                </a:solidFill>
                <a:latin typeface="Bradley Hand ITC"/>
              </a:rPr>
              <a:t>Ayesha Bano 2522838</a:t>
            </a:r>
          </a:p>
          <a:p>
            <a:r>
              <a:rPr lang="en-GB" sz="3600">
                <a:solidFill>
                  <a:schemeClr val="tx1"/>
                </a:solidFill>
                <a:latin typeface="Bradley Hand ITC"/>
              </a:rPr>
              <a:t>Manisha K 2520993</a:t>
            </a:r>
          </a:p>
          <a:p>
            <a:r>
              <a:rPr lang="en-GB" sz="3600">
                <a:solidFill>
                  <a:schemeClr val="tx1"/>
                </a:solidFill>
                <a:latin typeface="Bradley Hand ITC"/>
              </a:rPr>
              <a:t>Hajra </a:t>
            </a:r>
            <a:r>
              <a:rPr lang="en-GB" sz="3600" err="1">
                <a:solidFill>
                  <a:schemeClr val="tx1"/>
                </a:solidFill>
                <a:latin typeface="Bradley Hand ITC"/>
              </a:rPr>
              <a:t>Mustasim</a:t>
            </a:r>
            <a:endParaRPr lang="en-GB" sz="3600">
              <a:solidFill>
                <a:schemeClr val="tx1"/>
              </a:solidFill>
              <a:latin typeface="Bradley Hand ITC"/>
            </a:endParaRP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 descr="A doctor and an old person&#10;&#10;AI-generated content may be incorrect.">
            <a:extLst>
              <a:ext uri="{FF2B5EF4-FFF2-40B4-BE49-F238E27FC236}">
                <a16:creationId xmlns:a16="http://schemas.microsoft.com/office/drawing/2014/main" id="{6C10ED96-91D9-9FC8-DF66-1141A0267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254" y="201282"/>
            <a:ext cx="5298057" cy="345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3307C-3144-E7D6-FC29-31B7A8AAD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76E0F-F594-E5E9-42DC-D488E810C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9753641" cy="34401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During this presentation we will be talking about a case study on Greenfield home care agency which provides care and support for older adults living independently. I will also be talking about how Teams help staff communication across different locations and the advantages and challenges of it.</a:t>
            </a:r>
          </a:p>
          <a:p>
            <a:pPr marL="0" indent="0">
              <a:buNone/>
            </a:pPr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A person looking at another person&#10;&#10;AI-generated content may be incorrect.">
            <a:extLst>
              <a:ext uri="{FF2B5EF4-FFF2-40B4-BE49-F238E27FC236}">
                <a16:creationId xmlns:a16="http://schemas.microsoft.com/office/drawing/2014/main" id="{CBF74514-DA8A-1572-2A08-3F22BA6705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02" b="9091"/>
          <a:stretch>
            <a:fillRect/>
          </a:stretch>
        </p:blipFill>
        <p:spPr>
          <a:xfrm>
            <a:off x="9733471" y="290681"/>
            <a:ext cx="2239275" cy="186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664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8A988-E755-102F-50B4-AC3A76DB0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Microsoft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2132E-26BC-8D7C-A657-B73F7944DE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1E1E1E"/>
                </a:solidFill>
                <a:highlight>
                  <a:srgbClr val="FFFFFF"/>
                </a:highlight>
                <a:latin typeface="Segoe UI"/>
                <a:cs typeface="Segoe UI"/>
              </a:rPr>
              <a:t>Microsoft Teams is the ultimate messaging app for your organization a workspace for real-time collaboration and communication, meetings, file and app sharing, and even the occasional emoji! All in one place, all in the open, all accessible to everyone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1153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9F98D-79CE-B45B-873D-41E8D8D22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0537611" cy="1320800"/>
          </a:xfrm>
        </p:spPr>
        <p:txBody>
          <a:bodyPr/>
          <a:lstStyle/>
          <a:p>
            <a:r>
              <a:rPr lang="en-GB"/>
              <a:t>Explain how it helps staff communicate across different locations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FBE80-8AEA-08D2-83F2-A6F4EB12FE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10538827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/>
              <a:t>Microsoft teams allows staff to communicate from any location</a:t>
            </a:r>
          </a:p>
          <a:p>
            <a:pPr marL="285750" indent="-285750"/>
            <a:r>
              <a:rPr lang="en-GB"/>
              <a:t>Can instantly message or call care coordinators and office staff</a:t>
            </a:r>
          </a:p>
          <a:p>
            <a:pPr marL="285750" indent="-285750"/>
            <a:r>
              <a:rPr lang="en-GB"/>
              <a:t>Group channels enable team wide updates</a:t>
            </a:r>
          </a:p>
          <a:p>
            <a:pPr marL="285750" indent="-285750"/>
            <a:r>
              <a:rPr lang="en-GB"/>
              <a:t>Video and audio calls reduce the need to travel back to the office</a:t>
            </a:r>
          </a:p>
          <a:p>
            <a:pPr marL="285750" indent="-285750"/>
            <a:r>
              <a:rPr lang="en-GB"/>
              <a:t>Faster communication </a:t>
            </a:r>
          </a:p>
        </p:txBody>
      </p:sp>
    </p:spTree>
    <p:extLst>
      <p:ext uri="{BB962C8B-B14F-4D97-AF65-F5344CB8AC3E}">
        <p14:creationId xmlns:p14="http://schemas.microsoft.com/office/powerpoint/2010/main" val="18765197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4947B-6E9A-852B-A680-FDD75A28F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Advantages and Disadvantages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82CD7-FB02-95E1-BD53-F4585744DA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10107506" cy="38807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Advantages:</a:t>
            </a:r>
          </a:p>
          <a:p>
            <a:pPr marL="285750" indent="-285750"/>
            <a:r>
              <a:rPr lang="en-GB"/>
              <a:t>Faster communication</a:t>
            </a:r>
          </a:p>
          <a:p>
            <a:pPr marL="285750" indent="-285750"/>
            <a:r>
              <a:rPr lang="en-GB"/>
              <a:t>Improved teamwork across departments</a:t>
            </a:r>
          </a:p>
          <a:p>
            <a:pPr marL="285750" indent="-285750"/>
            <a:r>
              <a:rPr lang="en-GB"/>
              <a:t>Access on phones tablets and computers</a:t>
            </a:r>
          </a:p>
          <a:p>
            <a:pPr marL="285750" indent="-285750"/>
            <a:r>
              <a:rPr lang="en-GB"/>
              <a:t>Secure platform with Microsoft 365 data protection </a:t>
            </a:r>
          </a:p>
          <a:p>
            <a:pPr marL="0" indent="0">
              <a:buNone/>
            </a:pPr>
            <a:r>
              <a:rPr lang="en-GB"/>
              <a:t>Disadvantages:</a:t>
            </a:r>
          </a:p>
          <a:p>
            <a:pPr marL="285750" indent="-285750"/>
            <a:r>
              <a:rPr lang="en-GB"/>
              <a:t>Staff may lack confidence using new technology </a:t>
            </a:r>
          </a:p>
          <a:p>
            <a:pPr marL="285750" indent="-285750"/>
            <a:r>
              <a:rPr lang="en-GB"/>
              <a:t>Risk of missed messages if notifications are not managed properly</a:t>
            </a:r>
          </a:p>
          <a:p>
            <a:pPr marL="285750" indent="-285750"/>
            <a:r>
              <a:rPr lang="en-GB"/>
              <a:t>Requires training and ongoing support</a:t>
            </a:r>
          </a:p>
          <a:p>
            <a:pPr marL="285750" indent="-285750"/>
            <a:r>
              <a:rPr lang="en-GB"/>
              <a:t>May not have access to internet connections through out</a:t>
            </a:r>
          </a:p>
        </p:txBody>
      </p:sp>
    </p:spTree>
    <p:extLst>
      <p:ext uri="{BB962C8B-B14F-4D97-AF65-F5344CB8AC3E}">
        <p14:creationId xmlns:p14="http://schemas.microsoft.com/office/powerpoint/2010/main" val="3521568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F22AD-7DF9-C413-B504-588539B13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580BB-42D1-5360-E2EF-013B97F59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11157054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>
                <a:ea typeface="+mn-lt"/>
                <a:cs typeface="+mn-lt"/>
                <a:hlinkClick r:id="rId2"/>
              </a:rPr>
              <a:t>https://support.microsoft.com/en-us/topic/what-is-microsoft-teams-3de4d369-0167-8def-b93b-0eb5286d7a29</a:t>
            </a:r>
            <a:r>
              <a:rPr lang="en-GB">
                <a:ea typeface="+mn-lt"/>
                <a:cs typeface="+mn-lt"/>
              </a:rPr>
              <a:t> (Accessed on 9th Feb)</a:t>
            </a:r>
          </a:p>
          <a:p>
            <a:r>
              <a:rPr lang="en-GB">
                <a:solidFill>
                  <a:srgbClr val="99CA3C"/>
                </a:solidFill>
                <a:hlinkClick r:id="rId3"/>
              </a:rPr>
              <a:t>https://www.syskit.com/blog/10-pros-and-cons-of-microsoft-teams/</a:t>
            </a:r>
            <a:r>
              <a:rPr lang="en-GB">
                <a:solidFill>
                  <a:srgbClr val="3F3F3F"/>
                </a:solidFill>
              </a:rPr>
              <a:t> (Accessed on 13th Feb 2026)</a:t>
            </a:r>
            <a:endParaRPr lang="en-GB"/>
          </a:p>
          <a:p>
            <a:pPr marL="0" indent="0">
              <a:buNone/>
            </a:pPr>
            <a:r>
              <a:rPr lang="en-GB" err="1">
                <a:solidFill>
                  <a:srgbClr val="3F3F3F"/>
                </a:solidFill>
              </a:rPr>
              <a:t>Syskit</a:t>
            </a:r>
            <a:r>
              <a:rPr lang="en-GB">
                <a:solidFill>
                  <a:srgbClr val="3F3F3F"/>
                </a:solidFill>
              </a:rPr>
              <a:t> November 2024 </a:t>
            </a:r>
            <a:endParaRPr lang="en-GB"/>
          </a:p>
          <a:p>
            <a:pPr marL="0" indent="0">
              <a:buNone/>
            </a:pPr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24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Facet</vt:lpstr>
      <vt:lpstr>Health and social care  LCHS4007 Aatiqa Rehmani 2522836   Ayesha Bano 2533838 Manisha k 2520993 Hajra Mustasim </vt:lpstr>
      <vt:lpstr>Introduction</vt:lpstr>
      <vt:lpstr>How can Word be used within Greenfield?</vt:lpstr>
      <vt:lpstr>How staff currently complete the task?</vt:lpstr>
      <vt:lpstr>Benefits and Limitations of Word</vt:lpstr>
      <vt:lpstr>Reference </vt:lpstr>
      <vt:lpstr>Digital safety action plan for greenfield </vt:lpstr>
      <vt:lpstr>Secure Acess (Passwords)</vt:lpstr>
      <vt:lpstr>Email awarness (work emails) </vt:lpstr>
      <vt:lpstr>Data management (password protection)</vt:lpstr>
      <vt:lpstr>Confidentiality and compliance(checklist)</vt:lpstr>
      <vt:lpstr>References </vt:lpstr>
      <vt:lpstr>PowerPoint Presentation</vt:lpstr>
      <vt:lpstr>Introduction</vt:lpstr>
      <vt:lpstr>What is Microsoft Teams?</vt:lpstr>
      <vt:lpstr>Explain how it helps staff communicate across different locations </vt:lpstr>
      <vt:lpstr>Advantages and Disadvantages 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Aatiqa Rehmani</dc:creator>
  <cp:revision>1</cp:revision>
  <dcterms:created xsi:type="dcterms:W3CDTF">2026-02-06T15:28:49Z</dcterms:created>
  <dcterms:modified xsi:type="dcterms:W3CDTF">2026-02-13T23:32:08Z</dcterms:modified>
</cp:coreProperties>
</file>