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6"/>
  </p:notesMasterIdLst>
  <p:handoutMasterIdLst>
    <p:handoutMasterId r:id="rId17"/>
  </p:handoutMasterIdLst>
  <p:sldIdLst>
    <p:sldId id="286" r:id="rId2"/>
    <p:sldId id="305" r:id="rId3"/>
    <p:sldId id="270" r:id="rId4"/>
    <p:sldId id="297" r:id="rId5"/>
    <p:sldId id="296" r:id="rId6"/>
    <p:sldId id="263" r:id="rId7"/>
    <p:sldId id="304" r:id="rId8"/>
    <p:sldId id="275" r:id="rId9"/>
    <p:sldId id="300" r:id="rId10"/>
    <p:sldId id="299" r:id="rId11"/>
    <p:sldId id="294" r:id="rId12"/>
    <p:sldId id="264" r:id="rId13"/>
    <p:sldId id="301" r:id="rId14"/>
    <p:sldId id="303" r:id="rId15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690" autoAdjust="0"/>
  </p:normalViewPr>
  <p:slideViewPr>
    <p:cSldViewPr>
      <p:cViewPr varScale="1">
        <p:scale>
          <a:sx n="59" d="100"/>
          <a:sy n="59" d="100"/>
        </p:scale>
        <p:origin x="150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8DC4D4-B9BA-441F-BE8E-D477A988FB0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F12BE178-CAD6-434A-8A2F-E9A9C23A8CC1}">
      <dgm:prSet phldrT="[Text]"/>
      <dgm:spPr/>
      <dgm:t>
        <a:bodyPr/>
        <a:lstStyle/>
        <a:p>
          <a:r>
            <a:rPr lang="en-GB" dirty="0"/>
            <a:t>CEO </a:t>
          </a:r>
        </a:p>
        <a:p>
          <a:r>
            <a:rPr lang="en-GB" dirty="0"/>
            <a:t>Juliana </a:t>
          </a:r>
        </a:p>
      </dgm:t>
    </dgm:pt>
    <dgm:pt modelId="{E6179825-9DC7-40A5-A34A-9C86A8C4D281}" type="parTrans" cxnId="{472819E3-7C94-45EE-B6D1-1DE9F0D1D19B}">
      <dgm:prSet/>
      <dgm:spPr/>
      <dgm:t>
        <a:bodyPr/>
        <a:lstStyle/>
        <a:p>
          <a:endParaRPr lang="en-GB"/>
        </a:p>
      </dgm:t>
    </dgm:pt>
    <dgm:pt modelId="{40615AC8-A647-42E3-8B31-FD3417A855C9}" type="sibTrans" cxnId="{472819E3-7C94-45EE-B6D1-1DE9F0D1D19B}">
      <dgm:prSet/>
      <dgm:spPr/>
      <dgm:t>
        <a:bodyPr/>
        <a:lstStyle/>
        <a:p>
          <a:endParaRPr lang="en-GB"/>
        </a:p>
      </dgm:t>
    </dgm:pt>
    <dgm:pt modelId="{05478023-62B6-4C98-8259-FFA15A962A60}">
      <dgm:prSet phldrT="[Text]"/>
      <dgm:spPr/>
      <dgm:t>
        <a:bodyPr/>
        <a:lstStyle/>
        <a:p>
          <a:r>
            <a:rPr lang="en-GB" dirty="0"/>
            <a:t>Manager/Supervisor</a:t>
          </a:r>
        </a:p>
        <a:p>
          <a:r>
            <a:rPr lang="en-GB" dirty="0"/>
            <a:t>Jessica/Lucia</a:t>
          </a:r>
        </a:p>
      </dgm:t>
    </dgm:pt>
    <dgm:pt modelId="{87212FC8-938B-45B9-B066-F49CB1A7BF08}" type="parTrans" cxnId="{6877F84A-4FEE-4F56-9D3D-2E5E290FDAEA}">
      <dgm:prSet/>
      <dgm:spPr/>
      <dgm:t>
        <a:bodyPr/>
        <a:lstStyle/>
        <a:p>
          <a:endParaRPr lang="en-GB"/>
        </a:p>
      </dgm:t>
    </dgm:pt>
    <dgm:pt modelId="{CD048783-7A15-4DED-A89E-12D8D0C91364}" type="sibTrans" cxnId="{6877F84A-4FEE-4F56-9D3D-2E5E290FDAEA}">
      <dgm:prSet/>
      <dgm:spPr/>
      <dgm:t>
        <a:bodyPr/>
        <a:lstStyle/>
        <a:p>
          <a:endParaRPr lang="en-GB"/>
        </a:p>
      </dgm:t>
    </dgm:pt>
    <dgm:pt modelId="{349EBD40-8E5A-4468-ABFD-9D41CD63423E}">
      <dgm:prSet phldrT="[Text]"/>
      <dgm:spPr/>
      <dgm:t>
        <a:bodyPr/>
        <a:lstStyle/>
        <a:p>
          <a:r>
            <a:rPr lang="en-GB" dirty="0"/>
            <a:t>Staff</a:t>
          </a:r>
        </a:p>
        <a:p>
          <a:r>
            <a:rPr lang="en-GB" dirty="0"/>
            <a:t>Azza </a:t>
          </a:r>
        </a:p>
      </dgm:t>
    </dgm:pt>
    <dgm:pt modelId="{5AB85208-77B3-4F72-9101-3CBFE1216124}" type="parTrans" cxnId="{6E2DADE3-98B8-4141-AC7D-25985730403C}">
      <dgm:prSet/>
      <dgm:spPr/>
      <dgm:t>
        <a:bodyPr/>
        <a:lstStyle/>
        <a:p>
          <a:endParaRPr lang="en-GB"/>
        </a:p>
      </dgm:t>
    </dgm:pt>
    <dgm:pt modelId="{3E6E691B-E1F4-48C4-B4B1-8E1D115695E8}" type="sibTrans" cxnId="{6E2DADE3-98B8-4141-AC7D-25985730403C}">
      <dgm:prSet/>
      <dgm:spPr/>
      <dgm:t>
        <a:bodyPr/>
        <a:lstStyle/>
        <a:p>
          <a:endParaRPr lang="en-GB"/>
        </a:p>
      </dgm:t>
    </dgm:pt>
    <dgm:pt modelId="{FDAC986A-3F91-4C98-8FDB-08892EB2F0E3}">
      <dgm:prSet phldrT="[Text]"/>
      <dgm:spPr/>
      <dgm:t>
        <a:bodyPr/>
        <a:lstStyle/>
        <a:p>
          <a:r>
            <a:rPr lang="en-GB" dirty="0"/>
            <a:t>Staff</a:t>
          </a:r>
        </a:p>
        <a:p>
          <a:r>
            <a:rPr lang="en-GB" dirty="0"/>
            <a:t>Vanessa</a:t>
          </a:r>
        </a:p>
      </dgm:t>
    </dgm:pt>
    <dgm:pt modelId="{5C6EEDFB-E80B-4116-ABD4-3B13AE63A7CB}" type="parTrans" cxnId="{E59FBBED-A674-4D39-8EE8-1A61D9661090}">
      <dgm:prSet/>
      <dgm:spPr/>
      <dgm:t>
        <a:bodyPr/>
        <a:lstStyle/>
        <a:p>
          <a:endParaRPr lang="en-GB"/>
        </a:p>
      </dgm:t>
    </dgm:pt>
    <dgm:pt modelId="{432FEFC3-884D-4F8A-8097-99B0D92A8EFB}" type="sibTrans" cxnId="{E59FBBED-A674-4D39-8EE8-1A61D9661090}">
      <dgm:prSet/>
      <dgm:spPr/>
      <dgm:t>
        <a:bodyPr/>
        <a:lstStyle/>
        <a:p>
          <a:endParaRPr lang="en-GB"/>
        </a:p>
      </dgm:t>
    </dgm:pt>
    <dgm:pt modelId="{6A5D6CF5-7FA4-4951-BBBD-47FE9F276F5C}">
      <dgm:prSet phldrT="[Text]"/>
      <dgm:spPr/>
      <dgm:t>
        <a:bodyPr/>
        <a:lstStyle/>
        <a:p>
          <a:r>
            <a:rPr lang="en-GB" dirty="0"/>
            <a:t>Team leader</a:t>
          </a:r>
        </a:p>
        <a:p>
          <a:r>
            <a:rPr lang="en-GB" dirty="0"/>
            <a:t>Sharon</a:t>
          </a:r>
        </a:p>
      </dgm:t>
    </dgm:pt>
    <dgm:pt modelId="{D03D3B43-BE9F-40BA-8A6D-53C06FCF8FD8}" type="parTrans" cxnId="{8A637C0F-92C2-46AB-BF3B-5AA3DE1FA29F}">
      <dgm:prSet/>
      <dgm:spPr/>
      <dgm:t>
        <a:bodyPr/>
        <a:lstStyle/>
        <a:p>
          <a:endParaRPr lang="en-GB"/>
        </a:p>
      </dgm:t>
    </dgm:pt>
    <dgm:pt modelId="{15F5C471-8062-4A13-A34D-3B30F481C64C}" type="sibTrans" cxnId="{8A637C0F-92C2-46AB-BF3B-5AA3DE1FA29F}">
      <dgm:prSet/>
      <dgm:spPr/>
      <dgm:t>
        <a:bodyPr/>
        <a:lstStyle/>
        <a:p>
          <a:endParaRPr lang="en-GB"/>
        </a:p>
      </dgm:t>
    </dgm:pt>
    <dgm:pt modelId="{E81E476F-1F55-427F-9A01-48F35A9FF7D0}">
      <dgm:prSet phldrT="[Text]"/>
      <dgm:spPr/>
      <dgm:t>
        <a:bodyPr/>
        <a:lstStyle/>
        <a:p>
          <a:r>
            <a:rPr lang="en-GB" dirty="0"/>
            <a:t>Staff</a:t>
          </a:r>
        </a:p>
        <a:p>
          <a:r>
            <a:rPr lang="en-GB" dirty="0"/>
            <a:t>Mohammed</a:t>
          </a:r>
        </a:p>
      </dgm:t>
    </dgm:pt>
    <dgm:pt modelId="{C424D817-6D89-4E45-AA8A-FC56AE142A17}" type="parTrans" cxnId="{0612E968-5748-43DA-9EE6-9C277F60E17A}">
      <dgm:prSet/>
      <dgm:spPr/>
      <dgm:t>
        <a:bodyPr/>
        <a:lstStyle/>
        <a:p>
          <a:endParaRPr lang="en-GB"/>
        </a:p>
      </dgm:t>
    </dgm:pt>
    <dgm:pt modelId="{81676CC3-6FE8-45AF-B91E-CFFADF88B11C}" type="sibTrans" cxnId="{0612E968-5748-43DA-9EE6-9C277F60E17A}">
      <dgm:prSet/>
      <dgm:spPr/>
      <dgm:t>
        <a:bodyPr/>
        <a:lstStyle/>
        <a:p>
          <a:endParaRPr lang="en-GB"/>
        </a:p>
      </dgm:t>
    </dgm:pt>
    <dgm:pt modelId="{0689F39C-F701-4CDD-AF5E-27818D62487D}" type="pres">
      <dgm:prSet presAssocID="{E18DC4D4-B9BA-441F-BE8E-D477A988FB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642461C-6263-43F9-AB06-1AE3CB5FE880}" type="pres">
      <dgm:prSet presAssocID="{F12BE178-CAD6-434A-8A2F-E9A9C23A8CC1}" presName="hierRoot1" presStyleCnt="0"/>
      <dgm:spPr/>
    </dgm:pt>
    <dgm:pt modelId="{89704B60-506B-47AD-979C-CB0A0CB568C3}" type="pres">
      <dgm:prSet presAssocID="{F12BE178-CAD6-434A-8A2F-E9A9C23A8CC1}" presName="composite" presStyleCnt="0"/>
      <dgm:spPr/>
    </dgm:pt>
    <dgm:pt modelId="{0B8D98C6-68ED-4D3C-A95C-C1C227DE09FB}" type="pres">
      <dgm:prSet presAssocID="{F12BE178-CAD6-434A-8A2F-E9A9C23A8CC1}" presName="background" presStyleLbl="node0" presStyleIdx="0" presStyleCnt="1"/>
      <dgm:spPr/>
    </dgm:pt>
    <dgm:pt modelId="{2FB58D08-25CF-4D3C-9A18-CECE106DC6A6}" type="pres">
      <dgm:prSet presAssocID="{F12BE178-CAD6-434A-8A2F-E9A9C23A8CC1}" presName="text" presStyleLbl="fgAcc0" presStyleIdx="0" presStyleCnt="1" custLinFactNeighborY="1257">
        <dgm:presLayoutVars>
          <dgm:chPref val="3"/>
        </dgm:presLayoutVars>
      </dgm:prSet>
      <dgm:spPr/>
    </dgm:pt>
    <dgm:pt modelId="{ACF1D13A-085E-438A-8C3C-E24B2D8810A1}" type="pres">
      <dgm:prSet presAssocID="{F12BE178-CAD6-434A-8A2F-E9A9C23A8CC1}" presName="hierChild2" presStyleCnt="0"/>
      <dgm:spPr/>
    </dgm:pt>
    <dgm:pt modelId="{E772BF93-D48C-4772-9639-73937877E4BE}" type="pres">
      <dgm:prSet presAssocID="{87212FC8-938B-45B9-B066-F49CB1A7BF08}" presName="Name10" presStyleLbl="parChTrans1D2" presStyleIdx="0" presStyleCnt="1"/>
      <dgm:spPr/>
    </dgm:pt>
    <dgm:pt modelId="{A69D58C7-D4D3-4676-9F14-29D6498C04B1}" type="pres">
      <dgm:prSet presAssocID="{05478023-62B6-4C98-8259-FFA15A962A60}" presName="hierRoot2" presStyleCnt="0"/>
      <dgm:spPr/>
    </dgm:pt>
    <dgm:pt modelId="{5FD9F0B5-6CA8-49A4-807A-ADCB8B6F1C1A}" type="pres">
      <dgm:prSet presAssocID="{05478023-62B6-4C98-8259-FFA15A962A60}" presName="composite2" presStyleCnt="0"/>
      <dgm:spPr/>
    </dgm:pt>
    <dgm:pt modelId="{2882B262-39E4-4F72-9F3E-17D010DE6A0C}" type="pres">
      <dgm:prSet presAssocID="{05478023-62B6-4C98-8259-FFA15A962A60}" presName="background2" presStyleLbl="node2" presStyleIdx="0" presStyleCnt="1"/>
      <dgm:spPr/>
    </dgm:pt>
    <dgm:pt modelId="{AA6D42A8-4D3D-472F-A1AA-60417F247C98}" type="pres">
      <dgm:prSet presAssocID="{05478023-62B6-4C98-8259-FFA15A962A60}" presName="text2" presStyleLbl="fgAcc2" presStyleIdx="0" presStyleCnt="1">
        <dgm:presLayoutVars>
          <dgm:chPref val="3"/>
        </dgm:presLayoutVars>
      </dgm:prSet>
      <dgm:spPr/>
    </dgm:pt>
    <dgm:pt modelId="{0B688EC2-3EE7-4895-986F-3CDE731DA576}" type="pres">
      <dgm:prSet presAssocID="{05478023-62B6-4C98-8259-FFA15A962A60}" presName="hierChild3" presStyleCnt="0"/>
      <dgm:spPr/>
    </dgm:pt>
    <dgm:pt modelId="{71B7C663-0E76-439B-8841-C2EE81C2C649}" type="pres">
      <dgm:prSet presAssocID="{5AB85208-77B3-4F72-9101-3CBFE1216124}" presName="Name17" presStyleLbl="parChTrans1D3" presStyleIdx="0" presStyleCnt="4"/>
      <dgm:spPr/>
    </dgm:pt>
    <dgm:pt modelId="{DE97EF78-13C2-4324-81EE-F1DA7DE36508}" type="pres">
      <dgm:prSet presAssocID="{349EBD40-8E5A-4468-ABFD-9D41CD63423E}" presName="hierRoot3" presStyleCnt="0"/>
      <dgm:spPr/>
    </dgm:pt>
    <dgm:pt modelId="{151C5BD0-2D9B-4C44-97FA-A648DAA80BAF}" type="pres">
      <dgm:prSet presAssocID="{349EBD40-8E5A-4468-ABFD-9D41CD63423E}" presName="composite3" presStyleCnt="0"/>
      <dgm:spPr/>
    </dgm:pt>
    <dgm:pt modelId="{504BC9A3-F465-46D1-8B49-538342A571F2}" type="pres">
      <dgm:prSet presAssocID="{349EBD40-8E5A-4468-ABFD-9D41CD63423E}" presName="background3" presStyleLbl="node3" presStyleIdx="0" presStyleCnt="4"/>
      <dgm:spPr/>
    </dgm:pt>
    <dgm:pt modelId="{C33801DB-4FBB-4B32-8096-E0B74A1D5359}" type="pres">
      <dgm:prSet presAssocID="{349EBD40-8E5A-4468-ABFD-9D41CD63423E}" presName="text3" presStyleLbl="fgAcc3" presStyleIdx="0" presStyleCnt="4">
        <dgm:presLayoutVars>
          <dgm:chPref val="3"/>
        </dgm:presLayoutVars>
      </dgm:prSet>
      <dgm:spPr/>
    </dgm:pt>
    <dgm:pt modelId="{BB7326BC-396F-47B6-951C-51722AAB7AF3}" type="pres">
      <dgm:prSet presAssocID="{349EBD40-8E5A-4468-ABFD-9D41CD63423E}" presName="hierChild4" presStyleCnt="0"/>
      <dgm:spPr/>
    </dgm:pt>
    <dgm:pt modelId="{E6A3F276-EBA9-45E0-85DB-AB03A0157DA2}" type="pres">
      <dgm:prSet presAssocID="{5C6EEDFB-E80B-4116-ABD4-3B13AE63A7CB}" presName="Name17" presStyleLbl="parChTrans1D3" presStyleIdx="1" presStyleCnt="4"/>
      <dgm:spPr/>
    </dgm:pt>
    <dgm:pt modelId="{C792E05F-0F72-401F-85F8-41C4E04CCCAE}" type="pres">
      <dgm:prSet presAssocID="{FDAC986A-3F91-4C98-8FDB-08892EB2F0E3}" presName="hierRoot3" presStyleCnt="0"/>
      <dgm:spPr/>
    </dgm:pt>
    <dgm:pt modelId="{654CB52C-A2D9-4011-81D5-4BC67DF20741}" type="pres">
      <dgm:prSet presAssocID="{FDAC986A-3F91-4C98-8FDB-08892EB2F0E3}" presName="composite3" presStyleCnt="0"/>
      <dgm:spPr/>
    </dgm:pt>
    <dgm:pt modelId="{1EC7491B-4FF9-4C85-AB3B-9E7AAE92E8FC}" type="pres">
      <dgm:prSet presAssocID="{FDAC986A-3F91-4C98-8FDB-08892EB2F0E3}" presName="background3" presStyleLbl="node3" presStyleIdx="1" presStyleCnt="4"/>
      <dgm:spPr/>
    </dgm:pt>
    <dgm:pt modelId="{BA135030-53A5-44CB-8651-655F5C1FFE3E}" type="pres">
      <dgm:prSet presAssocID="{FDAC986A-3F91-4C98-8FDB-08892EB2F0E3}" presName="text3" presStyleLbl="fgAcc3" presStyleIdx="1" presStyleCnt="4">
        <dgm:presLayoutVars>
          <dgm:chPref val="3"/>
        </dgm:presLayoutVars>
      </dgm:prSet>
      <dgm:spPr/>
    </dgm:pt>
    <dgm:pt modelId="{31003CFD-5211-46CD-B117-1E9C6CD63253}" type="pres">
      <dgm:prSet presAssocID="{FDAC986A-3F91-4C98-8FDB-08892EB2F0E3}" presName="hierChild4" presStyleCnt="0"/>
      <dgm:spPr/>
    </dgm:pt>
    <dgm:pt modelId="{E909806C-193C-4F11-A524-53903626FEDD}" type="pres">
      <dgm:prSet presAssocID="{D03D3B43-BE9F-40BA-8A6D-53C06FCF8FD8}" presName="Name17" presStyleLbl="parChTrans1D3" presStyleIdx="2" presStyleCnt="4"/>
      <dgm:spPr/>
    </dgm:pt>
    <dgm:pt modelId="{DF297B33-24B9-4BF5-A2E0-BAF57DCC06A3}" type="pres">
      <dgm:prSet presAssocID="{6A5D6CF5-7FA4-4951-BBBD-47FE9F276F5C}" presName="hierRoot3" presStyleCnt="0"/>
      <dgm:spPr/>
    </dgm:pt>
    <dgm:pt modelId="{9A31BD22-C3D0-48D2-836C-B6A281385E47}" type="pres">
      <dgm:prSet presAssocID="{6A5D6CF5-7FA4-4951-BBBD-47FE9F276F5C}" presName="composite3" presStyleCnt="0"/>
      <dgm:spPr/>
    </dgm:pt>
    <dgm:pt modelId="{6B925CBD-05F0-462E-A518-7521D6A1A82E}" type="pres">
      <dgm:prSet presAssocID="{6A5D6CF5-7FA4-4951-BBBD-47FE9F276F5C}" presName="background3" presStyleLbl="node3" presStyleIdx="2" presStyleCnt="4"/>
      <dgm:spPr/>
    </dgm:pt>
    <dgm:pt modelId="{F5D522A1-406B-4DCF-95D7-93A37395F50B}" type="pres">
      <dgm:prSet presAssocID="{6A5D6CF5-7FA4-4951-BBBD-47FE9F276F5C}" presName="text3" presStyleLbl="fgAcc3" presStyleIdx="2" presStyleCnt="4">
        <dgm:presLayoutVars>
          <dgm:chPref val="3"/>
        </dgm:presLayoutVars>
      </dgm:prSet>
      <dgm:spPr/>
    </dgm:pt>
    <dgm:pt modelId="{205D1F13-1FD8-4DCB-AE40-A4348874151E}" type="pres">
      <dgm:prSet presAssocID="{6A5D6CF5-7FA4-4951-BBBD-47FE9F276F5C}" presName="hierChild4" presStyleCnt="0"/>
      <dgm:spPr/>
    </dgm:pt>
    <dgm:pt modelId="{3FA42331-2B7E-4E33-B4D4-B3CC537D94DE}" type="pres">
      <dgm:prSet presAssocID="{C424D817-6D89-4E45-AA8A-FC56AE142A17}" presName="Name17" presStyleLbl="parChTrans1D3" presStyleIdx="3" presStyleCnt="4"/>
      <dgm:spPr/>
    </dgm:pt>
    <dgm:pt modelId="{DA882144-9B34-452B-9872-22703F10172E}" type="pres">
      <dgm:prSet presAssocID="{E81E476F-1F55-427F-9A01-48F35A9FF7D0}" presName="hierRoot3" presStyleCnt="0"/>
      <dgm:spPr/>
    </dgm:pt>
    <dgm:pt modelId="{D97B9A41-4E6D-49B6-8CE4-02C2F772EC8D}" type="pres">
      <dgm:prSet presAssocID="{E81E476F-1F55-427F-9A01-48F35A9FF7D0}" presName="composite3" presStyleCnt="0"/>
      <dgm:spPr/>
    </dgm:pt>
    <dgm:pt modelId="{B8C6AD9B-1D8C-4078-B6CF-7DF0F5548D5A}" type="pres">
      <dgm:prSet presAssocID="{E81E476F-1F55-427F-9A01-48F35A9FF7D0}" presName="background3" presStyleLbl="node3" presStyleIdx="3" presStyleCnt="4"/>
      <dgm:spPr/>
    </dgm:pt>
    <dgm:pt modelId="{D509200D-9032-494E-A40C-FE04371277D1}" type="pres">
      <dgm:prSet presAssocID="{E81E476F-1F55-427F-9A01-48F35A9FF7D0}" presName="text3" presStyleLbl="fgAcc3" presStyleIdx="3" presStyleCnt="4" custLinFactNeighborX="378" custLinFactNeighborY="-300">
        <dgm:presLayoutVars>
          <dgm:chPref val="3"/>
        </dgm:presLayoutVars>
      </dgm:prSet>
      <dgm:spPr/>
    </dgm:pt>
    <dgm:pt modelId="{42DF8E99-8A6F-452F-BEBA-0DBC0D5D3617}" type="pres">
      <dgm:prSet presAssocID="{E81E476F-1F55-427F-9A01-48F35A9FF7D0}" presName="hierChild4" presStyleCnt="0"/>
      <dgm:spPr/>
    </dgm:pt>
  </dgm:ptLst>
  <dgm:cxnLst>
    <dgm:cxn modelId="{8A637C0F-92C2-46AB-BF3B-5AA3DE1FA29F}" srcId="{05478023-62B6-4C98-8259-FFA15A962A60}" destId="{6A5D6CF5-7FA4-4951-BBBD-47FE9F276F5C}" srcOrd="2" destOrd="0" parTransId="{D03D3B43-BE9F-40BA-8A6D-53C06FCF8FD8}" sibTransId="{15F5C471-8062-4A13-A34D-3B30F481C64C}"/>
    <dgm:cxn modelId="{F1012912-A674-48B0-BA74-268D136D3047}" type="presOf" srcId="{6A5D6CF5-7FA4-4951-BBBD-47FE9F276F5C}" destId="{F5D522A1-406B-4DCF-95D7-93A37395F50B}" srcOrd="0" destOrd="0" presId="urn:microsoft.com/office/officeart/2005/8/layout/hierarchy1"/>
    <dgm:cxn modelId="{D732FD1C-E570-47ED-968A-4A9C9A5F3E7D}" type="presOf" srcId="{FDAC986A-3F91-4C98-8FDB-08892EB2F0E3}" destId="{BA135030-53A5-44CB-8651-655F5C1FFE3E}" srcOrd="0" destOrd="0" presId="urn:microsoft.com/office/officeart/2005/8/layout/hierarchy1"/>
    <dgm:cxn modelId="{92E21729-D2C2-45CD-AFD3-B6A82A42EEE3}" type="presOf" srcId="{349EBD40-8E5A-4468-ABFD-9D41CD63423E}" destId="{C33801DB-4FBB-4B32-8096-E0B74A1D5359}" srcOrd="0" destOrd="0" presId="urn:microsoft.com/office/officeart/2005/8/layout/hierarchy1"/>
    <dgm:cxn modelId="{6E5E1830-7F8B-43E7-8F65-2EA4FE053F7D}" type="presOf" srcId="{5AB85208-77B3-4F72-9101-3CBFE1216124}" destId="{71B7C663-0E76-439B-8841-C2EE81C2C649}" srcOrd="0" destOrd="0" presId="urn:microsoft.com/office/officeart/2005/8/layout/hierarchy1"/>
    <dgm:cxn modelId="{3CD6205B-19B4-4DF2-944F-06F80ECFF967}" type="presOf" srcId="{D03D3B43-BE9F-40BA-8A6D-53C06FCF8FD8}" destId="{E909806C-193C-4F11-A524-53903626FEDD}" srcOrd="0" destOrd="0" presId="urn:microsoft.com/office/officeart/2005/8/layout/hierarchy1"/>
    <dgm:cxn modelId="{E6846368-5A1D-4E3A-A79F-7586F6F7D6E5}" type="presOf" srcId="{E81E476F-1F55-427F-9A01-48F35A9FF7D0}" destId="{D509200D-9032-494E-A40C-FE04371277D1}" srcOrd="0" destOrd="0" presId="urn:microsoft.com/office/officeart/2005/8/layout/hierarchy1"/>
    <dgm:cxn modelId="{0612E968-5748-43DA-9EE6-9C277F60E17A}" srcId="{05478023-62B6-4C98-8259-FFA15A962A60}" destId="{E81E476F-1F55-427F-9A01-48F35A9FF7D0}" srcOrd="3" destOrd="0" parTransId="{C424D817-6D89-4E45-AA8A-FC56AE142A17}" sibTransId="{81676CC3-6FE8-45AF-B91E-CFFADF88B11C}"/>
    <dgm:cxn modelId="{6877F84A-4FEE-4F56-9D3D-2E5E290FDAEA}" srcId="{F12BE178-CAD6-434A-8A2F-E9A9C23A8CC1}" destId="{05478023-62B6-4C98-8259-FFA15A962A60}" srcOrd="0" destOrd="0" parTransId="{87212FC8-938B-45B9-B066-F49CB1A7BF08}" sibTransId="{CD048783-7A15-4DED-A89E-12D8D0C91364}"/>
    <dgm:cxn modelId="{2B84FF6D-7DFB-4AEA-811A-22F10CC3D8DD}" type="presOf" srcId="{87212FC8-938B-45B9-B066-F49CB1A7BF08}" destId="{E772BF93-D48C-4772-9639-73937877E4BE}" srcOrd="0" destOrd="0" presId="urn:microsoft.com/office/officeart/2005/8/layout/hierarchy1"/>
    <dgm:cxn modelId="{73F33475-0588-4D13-9A13-8BDA0E48A07C}" type="presOf" srcId="{C424D817-6D89-4E45-AA8A-FC56AE142A17}" destId="{3FA42331-2B7E-4E33-B4D4-B3CC537D94DE}" srcOrd="0" destOrd="0" presId="urn:microsoft.com/office/officeart/2005/8/layout/hierarchy1"/>
    <dgm:cxn modelId="{D140F756-F858-48FC-AB78-3D59864E2E01}" type="presOf" srcId="{05478023-62B6-4C98-8259-FFA15A962A60}" destId="{AA6D42A8-4D3D-472F-A1AA-60417F247C98}" srcOrd="0" destOrd="0" presId="urn:microsoft.com/office/officeart/2005/8/layout/hierarchy1"/>
    <dgm:cxn modelId="{24DFF4BE-1E1B-44A8-9B77-C5A889153D37}" type="presOf" srcId="{E18DC4D4-B9BA-441F-BE8E-D477A988FB0A}" destId="{0689F39C-F701-4CDD-AF5E-27818D62487D}" srcOrd="0" destOrd="0" presId="urn:microsoft.com/office/officeart/2005/8/layout/hierarchy1"/>
    <dgm:cxn modelId="{8BDD25DA-D6BE-499D-95D6-21AA9CEF106A}" type="presOf" srcId="{F12BE178-CAD6-434A-8A2F-E9A9C23A8CC1}" destId="{2FB58D08-25CF-4D3C-9A18-CECE106DC6A6}" srcOrd="0" destOrd="0" presId="urn:microsoft.com/office/officeart/2005/8/layout/hierarchy1"/>
    <dgm:cxn modelId="{472819E3-7C94-45EE-B6D1-1DE9F0D1D19B}" srcId="{E18DC4D4-B9BA-441F-BE8E-D477A988FB0A}" destId="{F12BE178-CAD6-434A-8A2F-E9A9C23A8CC1}" srcOrd="0" destOrd="0" parTransId="{E6179825-9DC7-40A5-A34A-9C86A8C4D281}" sibTransId="{40615AC8-A647-42E3-8B31-FD3417A855C9}"/>
    <dgm:cxn modelId="{6E2DADE3-98B8-4141-AC7D-25985730403C}" srcId="{05478023-62B6-4C98-8259-FFA15A962A60}" destId="{349EBD40-8E5A-4468-ABFD-9D41CD63423E}" srcOrd="0" destOrd="0" parTransId="{5AB85208-77B3-4F72-9101-3CBFE1216124}" sibTransId="{3E6E691B-E1F4-48C4-B4B1-8E1D115695E8}"/>
    <dgm:cxn modelId="{E59FBBED-A674-4D39-8EE8-1A61D9661090}" srcId="{05478023-62B6-4C98-8259-FFA15A962A60}" destId="{FDAC986A-3F91-4C98-8FDB-08892EB2F0E3}" srcOrd="1" destOrd="0" parTransId="{5C6EEDFB-E80B-4116-ABD4-3B13AE63A7CB}" sibTransId="{432FEFC3-884D-4F8A-8097-99B0D92A8EFB}"/>
    <dgm:cxn modelId="{3A7964FF-1049-4902-ACB0-1A719FE7A581}" type="presOf" srcId="{5C6EEDFB-E80B-4116-ABD4-3B13AE63A7CB}" destId="{E6A3F276-EBA9-45E0-85DB-AB03A0157DA2}" srcOrd="0" destOrd="0" presId="urn:microsoft.com/office/officeart/2005/8/layout/hierarchy1"/>
    <dgm:cxn modelId="{A9AF0153-0F03-46D7-8E63-764814367A11}" type="presParOf" srcId="{0689F39C-F701-4CDD-AF5E-27818D62487D}" destId="{5642461C-6263-43F9-AB06-1AE3CB5FE880}" srcOrd="0" destOrd="0" presId="urn:microsoft.com/office/officeart/2005/8/layout/hierarchy1"/>
    <dgm:cxn modelId="{B0B1DA0C-FAED-4109-AB8E-323169E33697}" type="presParOf" srcId="{5642461C-6263-43F9-AB06-1AE3CB5FE880}" destId="{89704B60-506B-47AD-979C-CB0A0CB568C3}" srcOrd="0" destOrd="0" presId="urn:microsoft.com/office/officeart/2005/8/layout/hierarchy1"/>
    <dgm:cxn modelId="{5132C309-430D-4353-A7ED-7691FE7591E5}" type="presParOf" srcId="{89704B60-506B-47AD-979C-CB0A0CB568C3}" destId="{0B8D98C6-68ED-4D3C-A95C-C1C227DE09FB}" srcOrd="0" destOrd="0" presId="urn:microsoft.com/office/officeart/2005/8/layout/hierarchy1"/>
    <dgm:cxn modelId="{55EC1D33-ACBA-4419-A57F-5F9C1ECCEF5C}" type="presParOf" srcId="{89704B60-506B-47AD-979C-CB0A0CB568C3}" destId="{2FB58D08-25CF-4D3C-9A18-CECE106DC6A6}" srcOrd="1" destOrd="0" presId="urn:microsoft.com/office/officeart/2005/8/layout/hierarchy1"/>
    <dgm:cxn modelId="{66BF50B8-4591-4CAE-A18F-0EA5DD21F399}" type="presParOf" srcId="{5642461C-6263-43F9-AB06-1AE3CB5FE880}" destId="{ACF1D13A-085E-438A-8C3C-E24B2D8810A1}" srcOrd="1" destOrd="0" presId="urn:microsoft.com/office/officeart/2005/8/layout/hierarchy1"/>
    <dgm:cxn modelId="{E894FACE-3593-4510-AD2B-5425E96BA785}" type="presParOf" srcId="{ACF1D13A-085E-438A-8C3C-E24B2D8810A1}" destId="{E772BF93-D48C-4772-9639-73937877E4BE}" srcOrd="0" destOrd="0" presId="urn:microsoft.com/office/officeart/2005/8/layout/hierarchy1"/>
    <dgm:cxn modelId="{61252ED1-476D-4DB2-AA5D-A82C0FE8F1FE}" type="presParOf" srcId="{ACF1D13A-085E-438A-8C3C-E24B2D8810A1}" destId="{A69D58C7-D4D3-4676-9F14-29D6498C04B1}" srcOrd="1" destOrd="0" presId="urn:microsoft.com/office/officeart/2005/8/layout/hierarchy1"/>
    <dgm:cxn modelId="{C7A52599-7F69-4770-B8D5-722072A75F93}" type="presParOf" srcId="{A69D58C7-D4D3-4676-9F14-29D6498C04B1}" destId="{5FD9F0B5-6CA8-49A4-807A-ADCB8B6F1C1A}" srcOrd="0" destOrd="0" presId="urn:microsoft.com/office/officeart/2005/8/layout/hierarchy1"/>
    <dgm:cxn modelId="{C79D77BC-45BB-4A1A-A091-3F258E858A07}" type="presParOf" srcId="{5FD9F0B5-6CA8-49A4-807A-ADCB8B6F1C1A}" destId="{2882B262-39E4-4F72-9F3E-17D010DE6A0C}" srcOrd="0" destOrd="0" presId="urn:microsoft.com/office/officeart/2005/8/layout/hierarchy1"/>
    <dgm:cxn modelId="{5D4AA0D8-3FB4-4879-B6B1-2742BE0933C9}" type="presParOf" srcId="{5FD9F0B5-6CA8-49A4-807A-ADCB8B6F1C1A}" destId="{AA6D42A8-4D3D-472F-A1AA-60417F247C98}" srcOrd="1" destOrd="0" presId="urn:microsoft.com/office/officeart/2005/8/layout/hierarchy1"/>
    <dgm:cxn modelId="{5FDEEF3C-EEDA-49F6-8B57-263FD4298F7A}" type="presParOf" srcId="{A69D58C7-D4D3-4676-9F14-29D6498C04B1}" destId="{0B688EC2-3EE7-4895-986F-3CDE731DA576}" srcOrd="1" destOrd="0" presId="urn:microsoft.com/office/officeart/2005/8/layout/hierarchy1"/>
    <dgm:cxn modelId="{59DB83C0-023E-48A7-A722-A37937967571}" type="presParOf" srcId="{0B688EC2-3EE7-4895-986F-3CDE731DA576}" destId="{71B7C663-0E76-439B-8841-C2EE81C2C649}" srcOrd="0" destOrd="0" presId="urn:microsoft.com/office/officeart/2005/8/layout/hierarchy1"/>
    <dgm:cxn modelId="{D5AD0267-D0D1-4D9E-A0BF-DA4825DC839B}" type="presParOf" srcId="{0B688EC2-3EE7-4895-986F-3CDE731DA576}" destId="{DE97EF78-13C2-4324-81EE-F1DA7DE36508}" srcOrd="1" destOrd="0" presId="urn:microsoft.com/office/officeart/2005/8/layout/hierarchy1"/>
    <dgm:cxn modelId="{FB69B8BE-CFAD-4730-86AE-B66E0868FA53}" type="presParOf" srcId="{DE97EF78-13C2-4324-81EE-F1DA7DE36508}" destId="{151C5BD0-2D9B-4C44-97FA-A648DAA80BAF}" srcOrd="0" destOrd="0" presId="urn:microsoft.com/office/officeart/2005/8/layout/hierarchy1"/>
    <dgm:cxn modelId="{652E1141-F6CE-4A1D-AB20-9F57156BD800}" type="presParOf" srcId="{151C5BD0-2D9B-4C44-97FA-A648DAA80BAF}" destId="{504BC9A3-F465-46D1-8B49-538342A571F2}" srcOrd="0" destOrd="0" presId="urn:microsoft.com/office/officeart/2005/8/layout/hierarchy1"/>
    <dgm:cxn modelId="{733A5841-15D4-404E-932D-230F03DBCF3C}" type="presParOf" srcId="{151C5BD0-2D9B-4C44-97FA-A648DAA80BAF}" destId="{C33801DB-4FBB-4B32-8096-E0B74A1D5359}" srcOrd="1" destOrd="0" presId="urn:microsoft.com/office/officeart/2005/8/layout/hierarchy1"/>
    <dgm:cxn modelId="{6CAFB23D-261C-4217-9717-52996BF771ED}" type="presParOf" srcId="{DE97EF78-13C2-4324-81EE-F1DA7DE36508}" destId="{BB7326BC-396F-47B6-951C-51722AAB7AF3}" srcOrd="1" destOrd="0" presId="urn:microsoft.com/office/officeart/2005/8/layout/hierarchy1"/>
    <dgm:cxn modelId="{17C34056-2288-4CD8-A53D-8815300AA63C}" type="presParOf" srcId="{0B688EC2-3EE7-4895-986F-3CDE731DA576}" destId="{E6A3F276-EBA9-45E0-85DB-AB03A0157DA2}" srcOrd="2" destOrd="0" presId="urn:microsoft.com/office/officeart/2005/8/layout/hierarchy1"/>
    <dgm:cxn modelId="{7770A2A0-47A2-430C-83B4-0D185EBF61F6}" type="presParOf" srcId="{0B688EC2-3EE7-4895-986F-3CDE731DA576}" destId="{C792E05F-0F72-401F-85F8-41C4E04CCCAE}" srcOrd="3" destOrd="0" presId="urn:microsoft.com/office/officeart/2005/8/layout/hierarchy1"/>
    <dgm:cxn modelId="{A9E55FD5-B5AD-4940-83BD-0D74CC32CC01}" type="presParOf" srcId="{C792E05F-0F72-401F-85F8-41C4E04CCCAE}" destId="{654CB52C-A2D9-4011-81D5-4BC67DF20741}" srcOrd="0" destOrd="0" presId="urn:microsoft.com/office/officeart/2005/8/layout/hierarchy1"/>
    <dgm:cxn modelId="{B5C30833-D2CB-4CC1-A636-3C01ABB40C07}" type="presParOf" srcId="{654CB52C-A2D9-4011-81D5-4BC67DF20741}" destId="{1EC7491B-4FF9-4C85-AB3B-9E7AAE92E8FC}" srcOrd="0" destOrd="0" presId="urn:microsoft.com/office/officeart/2005/8/layout/hierarchy1"/>
    <dgm:cxn modelId="{AF5B9810-AEEB-4F90-AC56-4C43D962F8CE}" type="presParOf" srcId="{654CB52C-A2D9-4011-81D5-4BC67DF20741}" destId="{BA135030-53A5-44CB-8651-655F5C1FFE3E}" srcOrd="1" destOrd="0" presId="urn:microsoft.com/office/officeart/2005/8/layout/hierarchy1"/>
    <dgm:cxn modelId="{8840F5EE-27BA-4C04-AF85-3C3D2D82A703}" type="presParOf" srcId="{C792E05F-0F72-401F-85F8-41C4E04CCCAE}" destId="{31003CFD-5211-46CD-B117-1E9C6CD63253}" srcOrd="1" destOrd="0" presId="urn:microsoft.com/office/officeart/2005/8/layout/hierarchy1"/>
    <dgm:cxn modelId="{A474AF42-CFAB-49D8-9643-23B064C808C5}" type="presParOf" srcId="{0B688EC2-3EE7-4895-986F-3CDE731DA576}" destId="{E909806C-193C-4F11-A524-53903626FEDD}" srcOrd="4" destOrd="0" presId="urn:microsoft.com/office/officeart/2005/8/layout/hierarchy1"/>
    <dgm:cxn modelId="{AD39549A-9A79-460B-A2A8-D2205C6D2D17}" type="presParOf" srcId="{0B688EC2-3EE7-4895-986F-3CDE731DA576}" destId="{DF297B33-24B9-4BF5-A2E0-BAF57DCC06A3}" srcOrd="5" destOrd="0" presId="urn:microsoft.com/office/officeart/2005/8/layout/hierarchy1"/>
    <dgm:cxn modelId="{DDA10761-C01A-463D-98CC-4E44AD6BC042}" type="presParOf" srcId="{DF297B33-24B9-4BF5-A2E0-BAF57DCC06A3}" destId="{9A31BD22-C3D0-48D2-836C-B6A281385E47}" srcOrd="0" destOrd="0" presId="urn:microsoft.com/office/officeart/2005/8/layout/hierarchy1"/>
    <dgm:cxn modelId="{3989AB0C-13F1-4FCC-9D45-3F488C855299}" type="presParOf" srcId="{9A31BD22-C3D0-48D2-836C-B6A281385E47}" destId="{6B925CBD-05F0-462E-A518-7521D6A1A82E}" srcOrd="0" destOrd="0" presId="urn:microsoft.com/office/officeart/2005/8/layout/hierarchy1"/>
    <dgm:cxn modelId="{87AA1FCC-563C-4E65-8252-0D22BB698A01}" type="presParOf" srcId="{9A31BD22-C3D0-48D2-836C-B6A281385E47}" destId="{F5D522A1-406B-4DCF-95D7-93A37395F50B}" srcOrd="1" destOrd="0" presId="urn:microsoft.com/office/officeart/2005/8/layout/hierarchy1"/>
    <dgm:cxn modelId="{03A921DD-B310-4B52-92E7-C1C384C4D71D}" type="presParOf" srcId="{DF297B33-24B9-4BF5-A2E0-BAF57DCC06A3}" destId="{205D1F13-1FD8-4DCB-AE40-A4348874151E}" srcOrd="1" destOrd="0" presId="urn:microsoft.com/office/officeart/2005/8/layout/hierarchy1"/>
    <dgm:cxn modelId="{B15EE1EE-301C-40FA-9E6C-FD0B4589486E}" type="presParOf" srcId="{0B688EC2-3EE7-4895-986F-3CDE731DA576}" destId="{3FA42331-2B7E-4E33-B4D4-B3CC537D94DE}" srcOrd="6" destOrd="0" presId="urn:microsoft.com/office/officeart/2005/8/layout/hierarchy1"/>
    <dgm:cxn modelId="{25CB8DF0-E81F-45B8-89D4-B38DBE06EB7A}" type="presParOf" srcId="{0B688EC2-3EE7-4895-986F-3CDE731DA576}" destId="{DA882144-9B34-452B-9872-22703F10172E}" srcOrd="7" destOrd="0" presId="urn:microsoft.com/office/officeart/2005/8/layout/hierarchy1"/>
    <dgm:cxn modelId="{98C39020-5560-4923-B6BE-E147A6B78186}" type="presParOf" srcId="{DA882144-9B34-452B-9872-22703F10172E}" destId="{D97B9A41-4E6D-49B6-8CE4-02C2F772EC8D}" srcOrd="0" destOrd="0" presId="urn:microsoft.com/office/officeart/2005/8/layout/hierarchy1"/>
    <dgm:cxn modelId="{32EBA521-FCB6-4072-8A02-ADFE0D03C166}" type="presParOf" srcId="{D97B9A41-4E6D-49B6-8CE4-02C2F772EC8D}" destId="{B8C6AD9B-1D8C-4078-B6CF-7DF0F5548D5A}" srcOrd="0" destOrd="0" presId="urn:microsoft.com/office/officeart/2005/8/layout/hierarchy1"/>
    <dgm:cxn modelId="{2A8B2A5D-EACC-4C37-90F5-48D3EDDB3D5E}" type="presParOf" srcId="{D97B9A41-4E6D-49B6-8CE4-02C2F772EC8D}" destId="{D509200D-9032-494E-A40C-FE04371277D1}" srcOrd="1" destOrd="0" presId="urn:microsoft.com/office/officeart/2005/8/layout/hierarchy1"/>
    <dgm:cxn modelId="{898E2653-5C6C-4BA4-B468-91C8704C4E6E}" type="presParOf" srcId="{DA882144-9B34-452B-9872-22703F10172E}" destId="{42DF8E99-8A6F-452F-BEBA-0DBC0D5D361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42331-2B7E-4E33-B4D4-B3CC537D94DE}">
      <dsp:nvSpPr>
        <dsp:cNvPr id="0" name=""/>
        <dsp:cNvSpPr/>
      </dsp:nvSpPr>
      <dsp:spPr>
        <a:xfrm>
          <a:off x="3985806" y="2468520"/>
          <a:ext cx="2903956" cy="45671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0278"/>
              </a:lnTo>
              <a:lnTo>
                <a:pt x="2903956" y="310278"/>
              </a:lnTo>
              <a:lnTo>
                <a:pt x="2903956" y="456714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09806C-193C-4F11-A524-53903626FEDD}">
      <dsp:nvSpPr>
        <dsp:cNvPr id="0" name=""/>
        <dsp:cNvSpPr/>
      </dsp:nvSpPr>
      <dsp:spPr>
        <a:xfrm>
          <a:off x="3985806" y="2468520"/>
          <a:ext cx="965993" cy="45972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3289"/>
              </a:lnTo>
              <a:lnTo>
                <a:pt x="965993" y="313289"/>
              </a:lnTo>
              <a:lnTo>
                <a:pt x="965993" y="459725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A3F276-EBA9-45E0-85DB-AB03A0157DA2}">
      <dsp:nvSpPr>
        <dsp:cNvPr id="0" name=""/>
        <dsp:cNvSpPr/>
      </dsp:nvSpPr>
      <dsp:spPr>
        <a:xfrm>
          <a:off x="3019812" y="2468520"/>
          <a:ext cx="965993" cy="459725"/>
        </a:xfrm>
        <a:custGeom>
          <a:avLst/>
          <a:gdLst/>
          <a:ahLst/>
          <a:cxnLst/>
          <a:rect l="0" t="0" r="0" b="0"/>
          <a:pathLst>
            <a:path>
              <a:moveTo>
                <a:pt x="965993" y="0"/>
              </a:moveTo>
              <a:lnTo>
                <a:pt x="965993" y="313289"/>
              </a:lnTo>
              <a:lnTo>
                <a:pt x="0" y="313289"/>
              </a:lnTo>
              <a:lnTo>
                <a:pt x="0" y="459725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B7C663-0E76-439B-8841-C2EE81C2C649}">
      <dsp:nvSpPr>
        <dsp:cNvPr id="0" name=""/>
        <dsp:cNvSpPr/>
      </dsp:nvSpPr>
      <dsp:spPr>
        <a:xfrm>
          <a:off x="1087824" y="2468520"/>
          <a:ext cx="2897981" cy="459725"/>
        </a:xfrm>
        <a:custGeom>
          <a:avLst/>
          <a:gdLst/>
          <a:ahLst/>
          <a:cxnLst/>
          <a:rect l="0" t="0" r="0" b="0"/>
          <a:pathLst>
            <a:path>
              <a:moveTo>
                <a:pt x="2897981" y="0"/>
              </a:moveTo>
              <a:lnTo>
                <a:pt x="2897981" y="313289"/>
              </a:lnTo>
              <a:lnTo>
                <a:pt x="0" y="313289"/>
              </a:lnTo>
              <a:lnTo>
                <a:pt x="0" y="459725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72BF93-D48C-4772-9639-73937877E4BE}">
      <dsp:nvSpPr>
        <dsp:cNvPr id="0" name=""/>
        <dsp:cNvSpPr/>
      </dsp:nvSpPr>
      <dsp:spPr>
        <a:xfrm>
          <a:off x="3940086" y="1017656"/>
          <a:ext cx="91440" cy="44710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47108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8D98C6-68ED-4D3C-A95C-C1C227DE09FB}">
      <dsp:nvSpPr>
        <dsp:cNvPr id="0" name=""/>
        <dsp:cNvSpPr/>
      </dsp:nvSpPr>
      <dsp:spPr>
        <a:xfrm>
          <a:off x="3195447" y="13901"/>
          <a:ext cx="1580717" cy="10037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58D08-25CF-4D3C-9A18-CECE106DC6A6}">
      <dsp:nvSpPr>
        <dsp:cNvPr id="0" name=""/>
        <dsp:cNvSpPr/>
      </dsp:nvSpPr>
      <dsp:spPr>
        <a:xfrm>
          <a:off x="3371082" y="180754"/>
          <a:ext cx="1580717" cy="1003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CEO 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Juliana </a:t>
          </a:r>
        </a:p>
      </dsp:txBody>
      <dsp:txXfrm>
        <a:off x="3400481" y="210153"/>
        <a:ext cx="1521919" cy="944957"/>
      </dsp:txXfrm>
    </dsp:sp>
    <dsp:sp modelId="{2882B262-39E4-4F72-9F3E-17D010DE6A0C}">
      <dsp:nvSpPr>
        <dsp:cNvPr id="0" name=""/>
        <dsp:cNvSpPr/>
      </dsp:nvSpPr>
      <dsp:spPr>
        <a:xfrm>
          <a:off x="3195447" y="1464765"/>
          <a:ext cx="1580717" cy="100375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6D42A8-4D3D-472F-A1AA-60417F247C98}">
      <dsp:nvSpPr>
        <dsp:cNvPr id="0" name=""/>
        <dsp:cNvSpPr/>
      </dsp:nvSpPr>
      <dsp:spPr>
        <a:xfrm>
          <a:off x="3371082" y="1631618"/>
          <a:ext cx="1580717" cy="1003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Manager/Supervisor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Jessica/Lucia</a:t>
          </a:r>
        </a:p>
      </dsp:txBody>
      <dsp:txXfrm>
        <a:off x="3400481" y="1661017"/>
        <a:ext cx="1521919" cy="944957"/>
      </dsp:txXfrm>
    </dsp:sp>
    <dsp:sp modelId="{504BC9A3-F465-46D1-8B49-538342A571F2}">
      <dsp:nvSpPr>
        <dsp:cNvPr id="0" name=""/>
        <dsp:cNvSpPr/>
      </dsp:nvSpPr>
      <dsp:spPr>
        <a:xfrm>
          <a:off x="297466" y="2928245"/>
          <a:ext cx="1580717" cy="10037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3801DB-4FBB-4B32-8096-E0B74A1D5359}">
      <dsp:nvSpPr>
        <dsp:cNvPr id="0" name=""/>
        <dsp:cNvSpPr/>
      </dsp:nvSpPr>
      <dsp:spPr>
        <a:xfrm>
          <a:off x="473101" y="3095099"/>
          <a:ext cx="1580717" cy="1003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Staff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Azza </a:t>
          </a:r>
        </a:p>
      </dsp:txBody>
      <dsp:txXfrm>
        <a:off x="502500" y="3124498"/>
        <a:ext cx="1521919" cy="944957"/>
      </dsp:txXfrm>
    </dsp:sp>
    <dsp:sp modelId="{1EC7491B-4FF9-4C85-AB3B-9E7AAE92E8FC}">
      <dsp:nvSpPr>
        <dsp:cNvPr id="0" name=""/>
        <dsp:cNvSpPr/>
      </dsp:nvSpPr>
      <dsp:spPr>
        <a:xfrm>
          <a:off x="2229453" y="2928245"/>
          <a:ext cx="1580717" cy="10037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135030-53A5-44CB-8651-655F5C1FFE3E}">
      <dsp:nvSpPr>
        <dsp:cNvPr id="0" name=""/>
        <dsp:cNvSpPr/>
      </dsp:nvSpPr>
      <dsp:spPr>
        <a:xfrm>
          <a:off x="2405089" y="3095099"/>
          <a:ext cx="1580717" cy="1003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Staff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Vanessa</a:t>
          </a:r>
        </a:p>
      </dsp:txBody>
      <dsp:txXfrm>
        <a:off x="2434488" y="3124498"/>
        <a:ext cx="1521919" cy="944957"/>
      </dsp:txXfrm>
    </dsp:sp>
    <dsp:sp modelId="{6B925CBD-05F0-462E-A518-7521D6A1A82E}">
      <dsp:nvSpPr>
        <dsp:cNvPr id="0" name=""/>
        <dsp:cNvSpPr/>
      </dsp:nvSpPr>
      <dsp:spPr>
        <a:xfrm>
          <a:off x="4161441" y="2928245"/>
          <a:ext cx="1580717" cy="10037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522A1-406B-4DCF-95D7-93A37395F50B}">
      <dsp:nvSpPr>
        <dsp:cNvPr id="0" name=""/>
        <dsp:cNvSpPr/>
      </dsp:nvSpPr>
      <dsp:spPr>
        <a:xfrm>
          <a:off x="4337076" y="3095099"/>
          <a:ext cx="1580717" cy="1003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Team leader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Sharon</a:t>
          </a:r>
        </a:p>
      </dsp:txBody>
      <dsp:txXfrm>
        <a:off x="4366475" y="3124498"/>
        <a:ext cx="1521919" cy="944957"/>
      </dsp:txXfrm>
    </dsp:sp>
    <dsp:sp modelId="{B8C6AD9B-1D8C-4078-B6CF-7DF0F5548D5A}">
      <dsp:nvSpPr>
        <dsp:cNvPr id="0" name=""/>
        <dsp:cNvSpPr/>
      </dsp:nvSpPr>
      <dsp:spPr>
        <a:xfrm>
          <a:off x="6099404" y="2925234"/>
          <a:ext cx="1580717" cy="10037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9200D-9032-494E-A40C-FE04371277D1}">
      <dsp:nvSpPr>
        <dsp:cNvPr id="0" name=""/>
        <dsp:cNvSpPr/>
      </dsp:nvSpPr>
      <dsp:spPr>
        <a:xfrm>
          <a:off x="6275039" y="3092087"/>
          <a:ext cx="1580717" cy="1003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Staff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Mohammed</a:t>
          </a:r>
        </a:p>
      </dsp:txBody>
      <dsp:txXfrm>
        <a:off x="6304438" y="3121486"/>
        <a:ext cx="1521919" cy="944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18876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585736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52468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2F948DE2-14E3-4394-8FA3-069EE477CD4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95206F-98BB-45CD-9703-5728E0096C17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0D409682-F574-476A-8598-F77ABCD42F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03B5900F-E083-42DA-9B50-693893D38DB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802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D3F40424-C537-46B9-B5F7-1E3A9FC707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7BE0419-F547-451D-8356-62D4D9061119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23709ACE-9C93-46C3-B1E0-9A041C48FD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90AF224B-F6B2-41B8-BCA9-11A3D8FDEED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480" y="1336240"/>
            <a:ext cx="8229600" cy="3339827"/>
          </a:xfrm>
        </p:spPr>
        <p:txBody>
          <a:bodyPr/>
          <a:lstStyle/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Title: Portuguese Food Shop 'Bistro’ </a:t>
            </a: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Lecturer  Name: Vasilios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Tavlaridis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buFont typeface="Arial" panose="020B0604020202020204" pitchFamily="34" charset="0"/>
              <a:buNone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Module: Entrepreneurship_LCBB5001_BIRMH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E0E60-36D3-4EF1-B85A-169D083C0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E7523-190D-4525-AD39-2DAB993BF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Introduction of yourself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Business and Company Overview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Product or service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Market Research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PESTEL Analyse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SWOT Analyse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Marketing Mix 4Ps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Management Team and Operations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Cashflow Forecast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167C38-CC17-48A3-A4E8-1B637BB2D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76062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 of yourself</a:t>
            </a: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6363"/>
          </a:xfrm>
        </p:spPr>
        <p:txBody>
          <a:bodyPr/>
          <a:lstStyle/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‘I am a business management student who wants to open a small food take-out shop in the heart of Birmingham to introduce people my Western-African fusion cuisine’.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25851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Business/Company Overview </a:t>
            </a:r>
            <a:endParaRPr lang="en-GB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Mission 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Introduce people to a delicious plot twist of Western-African cuisine.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</a:p>
          <a:p>
            <a:pPr marL="0" indent="0" algn="ctr" eaLnBrk="1" hangingPunct="1">
              <a:buFont typeface="Arial" panose="020B0604020202020204" pitchFamily="34" charset="0"/>
              <a:buNone/>
            </a:pPr>
            <a:r>
              <a:rPr lang="en-GB" alt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Become a well-known brand by making heart-warming dishes beloved by the community and always minding environmental causes.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3064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 eaLnBrk="1" hangingPunct="1"/>
            <a:r>
              <a:rPr lang="en-GB" altLang="en-US" b="1"/>
              <a:t>Product or Service</a:t>
            </a:r>
            <a:endParaRPr lang="en-GB" altLang="en-US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 eaLnBrk="1" hangingPunct="1">
              <a:buNone/>
            </a:pPr>
            <a:r>
              <a:rPr lang="en-GB" altLang="en-US" b="1"/>
              <a:t>Products </a:t>
            </a:r>
          </a:p>
          <a:p>
            <a:pPr marL="0" indent="0" eaLnBrk="1" hangingPunct="1">
              <a:buNone/>
            </a:pPr>
            <a:r>
              <a:rPr lang="en-GB" altLang="en-US"/>
              <a:t>English breakfast, Soups, Quiches. </a:t>
            </a:r>
          </a:p>
          <a:p>
            <a:pPr marL="0" indent="0" eaLnBrk="1" hangingPunct="1">
              <a:buNone/>
            </a:pPr>
            <a:endParaRPr lang="en-GB" altLang="en-US"/>
          </a:p>
          <a:p>
            <a:pPr marL="0" indent="0" eaLnBrk="1" hangingPunct="1">
              <a:buNone/>
            </a:pPr>
            <a:r>
              <a:rPr lang="en-GB" altLang="en-US" b="1"/>
              <a:t>Services </a:t>
            </a:r>
          </a:p>
          <a:p>
            <a:pPr marL="0" indent="0" eaLnBrk="1" hangingPunct="1">
              <a:buNone/>
            </a:pPr>
            <a:r>
              <a:rPr lang="en-GB" altLang="en-US"/>
              <a:t>take-out; eat-in; click and collect.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F914493-22EC-464A-892C-EEAE39F8F5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7617" b="1"/>
          <a:stretch/>
        </p:blipFill>
        <p:spPr>
          <a:xfrm>
            <a:off x="4283969" y="1417638"/>
            <a:ext cx="4587662" cy="417160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C42646B4-1ADF-47AE-B486-D5D6E23B0A98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19/11/2021</a:t>
            </a:fld>
            <a:endParaRPr lang="en-GB" altLang="en-US" sz="900"/>
          </a:p>
        </p:txBody>
      </p:sp>
    </p:spTree>
    <p:extLst>
      <p:ext uri="{BB962C8B-B14F-4D97-AF65-F5344CB8AC3E}">
        <p14:creationId xmlns:p14="http://schemas.microsoft.com/office/powerpoint/2010/main" val="21138518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Market Research </a:t>
            </a:r>
            <a:endParaRPr lang="en-GB" alt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None/>
            </a:pPr>
            <a:r>
              <a:rPr lang="en-US" altLang="en-US" dirty="0"/>
              <a:t>  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AF303A1-8722-47E0-AE58-D826F306F045}"/>
              </a:ext>
            </a:extLst>
          </p:cNvPr>
          <p:cNvSpPr txBox="1"/>
          <p:nvPr/>
        </p:nvSpPr>
        <p:spPr>
          <a:xfrm>
            <a:off x="455636" y="1524318"/>
            <a:ext cx="785239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Birmingham has some family businesses, not many Portuguese.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This great, very busy area with a fusion of culture.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Therefore, bringing this freshness take-out food shop idea is excellent.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My shop will offer unique dishes known by many but different flavours will be introduced.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4DFB92-2A1F-4DD2-9B5C-7B64A2554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490345-2EF3-4DEA-8262-DF502CBF3E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97" y="394488"/>
            <a:ext cx="2141144" cy="14104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8817ACC-39C3-484C-9986-71883E607E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970" y="3923510"/>
            <a:ext cx="2173651" cy="137612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E3D9FFB-A60C-4803-8961-78176C4DB7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9490" y="980728"/>
            <a:ext cx="2354541" cy="16198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1C9FE7C-EBBE-4208-BBA8-E0B2D5054C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0983" y="2694260"/>
            <a:ext cx="2141143" cy="141047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9DB42AF-CE04-4274-BD27-E3C8924CB65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18489" y="3792155"/>
            <a:ext cx="2354541" cy="171680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46E9879-7A03-4629-8603-591C70B30090}"/>
              </a:ext>
            </a:extLst>
          </p:cNvPr>
          <p:cNvSpPr txBox="1"/>
          <p:nvPr/>
        </p:nvSpPr>
        <p:spPr>
          <a:xfrm>
            <a:off x="125441" y="17124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Construction workers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EDB6C5-6551-4156-943F-5DE202C5960E}"/>
              </a:ext>
            </a:extLst>
          </p:cNvPr>
          <p:cNvSpPr txBox="1"/>
          <p:nvPr/>
        </p:nvSpPr>
        <p:spPr>
          <a:xfrm>
            <a:off x="539552" y="527955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Office workers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80C5C2-8F77-4711-85F7-F7EC9875C4EA}"/>
              </a:ext>
            </a:extLst>
          </p:cNvPr>
          <p:cNvSpPr txBox="1"/>
          <p:nvPr/>
        </p:nvSpPr>
        <p:spPr>
          <a:xfrm>
            <a:off x="6588224" y="232492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Students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9164040-C30B-46C8-A65C-75A42F24C823}"/>
              </a:ext>
            </a:extLst>
          </p:cNvPr>
          <p:cNvSpPr txBox="1"/>
          <p:nvPr/>
        </p:nvSpPr>
        <p:spPr>
          <a:xfrm>
            <a:off x="3536169" y="4060110"/>
            <a:ext cx="55789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Elderly people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79C8822-632D-447E-92D8-178F9B8E6D51}"/>
              </a:ext>
            </a:extLst>
          </p:cNvPr>
          <p:cNvSpPr txBox="1"/>
          <p:nvPr/>
        </p:nvSpPr>
        <p:spPr>
          <a:xfrm>
            <a:off x="7067970" y="5324296"/>
            <a:ext cx="55789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Shoppers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D895D33-44CC-42EC-8F34-941E9C3591BB}"/>
              </a:ext>
            </a:extLst>
          </p:cNvPr>
          <p:cNvSpPr txBox="1"/>
          <p:nvPr/>
        </p:nvSpPr>
        <p:spPr>
          <a:xfrm>
            <a:off x="2785931" y="305020"/>
            <a:ext cx="63246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alt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Target Market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389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10" y="260648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PESTEL Analysis 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EA707E1-B7F8-459E-80E1-59134D5D6E2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370478"/>
              </p:ext>
            </p:extLst>
          </p:nvPr>
        </p:nvGraphicFramePr>
        <p:xfrm>
          <a:off x="1222375" y="1196752"/>
          <a:ext cx="6624736" cy="4340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01467">
                  <a:extLst>
                    <a:ext uri="{9D8B030D-6E8A-4147-A177-3AD203B41FA5}">
                      <a16:colId xmlns:a16="http://schemas.microsoft.com/office/drawing/2014/main" val="2141282076"/>
                    </a:ext>
                  </a:extLst>
                </a:gridCol>
                <a:gridCol w="4223269">
                  <a:extLst>
                    <a:ext uri="{9D8B030D-6E8A-4147-A177-3AD203B41FA5}">
                      <a16:colId xmlns:a16="http://schemas.microsoft.com/office/drawing/2014/main" val="485247209"/>
                    </a:ext>
                  </a:extLst>
                </a:gridCol>
              </a:tblGrid>
              <a:tr h="651892">
                <a:tc>
                  <a:txBody>
                    <a:bodyPr/>
                    <a:lstStyle/>
                    <a:p>
                      <a:pPr algn="just" eaLnBrk="1" hangingPunct="1">
                        <a:lnSpc>
                          <a:spcPct val="90000"/>
                        </a:lnSpc>
                      </a:pPr>
                      <a:r>
                        <a:rPr lang="en-GB" altLang="en-US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information about political changes on website.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025518"/>
                  </a:ext>
                </a:extLst>
              </a:tr>
              <a:tr h="6518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Inflation rates, covid-19 and Brexit impact.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15152"/>
                  </a:ext>
                </a:extLst>
              </a:tr>
              <a:tr h="6518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Social-Cultural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Welcome different cultures.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262923"/>
                  </a:ext>
                </a:extLst>
              </a:tr>
              <a:tr h="65189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services such as app, online order and contactless.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2576598"/>
                  </a:ext>
                </a:extLst>
              </a:tr>
              <a:tr h="83487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 on takeaway packaging and less waste of food.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5053285"/>
                  </a:ext>
                </a:extLst>
              </a:tr>
              <a:tr h="662634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Regulation, consumer law and Heath and safety.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8285745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SWOT Analysis 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FF25DE9-F6AF-4D56-8BCF-2F37CE3B7F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3279554"/>
              </p:ext>
            </p:extLst>
          </p:nvPr>
        </p:nvGraphicFramePr>
        <p:xfrm>
          <a:off x="786408" y="1340768"/>
          <a:ext cx="7571184" cy="3663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val="405418197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875674029"/>
                    </a:ext>
                  </a:extLst>
                </a:gridCol>
              </a:tblGrid>
              <a:tr h="860355">
                <a:tc>
                  <a:txBody>
                    <a:bodyPr/>
                    <a:lstStyle/>
                    <a:p>
                      <a:pPr algn="just" eaLnBrk="1" hangingPunct="1">
                        <a:lnSpc>
                          <a:spcPct val="90000"/>
                        </a:lnSpc>
                      </a:pPr>
                      <a:r>
                        <a:rPr lang="en-GB" altLang="en-US" sz="200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 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brand name and good product quality.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8097023"/>
                  </a:ext>
                </a:extLst>
              </a:tr>
              <a:tr h="8988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 service to satisfy customers.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6297469"/>
                  </a:ext>
                </a:extLst>
              </a:tr>
              <a:tr h="8988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 service on click and collect using app and customers feedback.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7620462"/>
                  </a:ext>
                </a:extLst>
              </a:tr>
              <a:tr h="89887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regulation because of Covid-19.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4690516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5759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3C57A816-DA6E-43EA-9333-A17584929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0795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Marketing mix (4Ps)</a:t>
            </a: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5939CFD5-C855-4AAC-A1C6-423AB95A21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3516702"/>
              </p:ext>
            </p:extLst>
          </p:nvPr>
        </p:nvGraphicFramePr>
        <p:xfrm>
          <a:off x="611560" y="1736811"/>
          <a:ext cx="8075240" cy="33843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>
                  <a:extLst>
                    <a:ext uri="{9D8B030D-6E8A-4147-A177-3AD203B41FA5}">
                      <a16:colId xmlns:a16="http://schemas.microsoft.com/office/drawing/2014/main" val="467956642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768461389"/>
                    </a:ext>
                  </a:extLst>
                </a:gridCol>
              </a:tblGrid>
              <a:tr h="625971">
                <a:tc>
                  <a:txBody>
                    <a:bodyPr/>
                    <a:lstStyle/>
                    <a:p>
                      <a:pPr algn="just" eaLnBrk="1" hangingPunct="1">
                        <a:lnSpc>
                          <a:spcPct val="90000"/>
                        </a:lnSpc>
                      </a:pPr>
                      <a:r>
                        <a:rPr lang="en-GB" altLang="en-US" sz="20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Price</a:t>
                      </a:r>
                      <a:endParaRPr lang="en-GB" sz="2000" b="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Affordable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7585371"/>
                  </a:ext>
                </a:extLst>
              </a:tr>
              <a:tr h="8418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Introduce product that customers need.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7188493"/>
                  </a:ext>
                </a:extLst>
              </a:tr>
              <a:tr h="1074781">
                <a:tc>
                  <a:txBody>
                    <a:bodyPr/>
                    <a:lstStyle/>
                    <a:p>
                      <a:pPr algn="just" eaLnBrk="1" hangingPunct="1">
                        <a:lnSpc>
                          <a:spcPct val="90000"/>
                        </a:lnSpc>
                      </a:pPr>
                      <a:endParaRPr lang="en-GB" alt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eaLnBrk="1" hangingPunct="1">
                        <a:lnSpc>
                          <a:spcPct val="90000"/>
                        </a:lnSpc>
                      </a:pPr>
                      <a:r>
                        <a:rPr lang="en-GB" alt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Promotion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months.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1663184"/>
                  </a:ext>
                </a:extLst>
              </a:tr>
              <a:tr h="84181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Place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Busy Birmingham area for my target market.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47558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8BCAEB-68DE-4D74-8D04-D349E38F2C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7CF5F8D-6B2D-471D-B7DD-11AA335A9608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0553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 b="1" dirty="0"/>
              <a:t>Management Team and operations</a:t>
            </a:r>
            <a:endParaRPr lang="en-GB" sz="2400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4975617-3B1A-41E9-961E-EC3E27CCAC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4022864"/>
              </p:ext>
            </p:extLst>
          </p:nvPr>
        </p:nvGraphicFramePr>
        <p:xfrm>
          <a:off x="457200" y="1416424"/>
          <a:ext cx="8147248" cy="41001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4813502-7FEA-41FE-B4B2-3DF07B941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138" y="114300"/>
            <a:ext cx="8229600" cy="1223963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Financial plan</a:t>
            </a: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25B22-C7B6-4450-ADA6-53C95CD3E1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16917A-EA87-4932-9F19-3CCA72FF04F0}" type="datetime1">
              <a:rPr lang="en-GB" altLang="en-US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7E1D03A8-4DD0-4E57-BE8D-394AB15839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2522538"/>
            <a:ext cx="3754437" cy="1812925"/>
          </a:xfrm>
        </p:spPr>
        <p:txBody>
          <a:bodyPr/>
          <a:lstStyle/>
          <a:p>
            <a:pPr marL="0" indent="0">
              <a:buNone/>
            </a:pPr>
            <a:endParaRPr lang="en-GB" altLang="en-US" sz="24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Cashflow Forecast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Profit and Loss</a:t>
            </a:r>
          </a:p>
        </p:txBody>
      </p:sp>
      <p:sp>
        <p:nvSpPr>
          <p:cNvPr id="21509" name="Content Placeholder 2">
            <a:extLst>
              <a:ext uri="{FF2B5EF4-FFF2-40B4-BE49-F238E27FC236}">
                <a16:creationId xmlns:a16="http://schemas.microsoft.com/office/drawing/2014/main" id="{F27A1459-A396-4806-94BF-C57AFE2B5389}"/>
              </a:ext>
            </a:extLst>
          </p:cNvPr>
          <p:cNvSpPr txBox="1">
            <a:spLocks/>
          </p:cNvSpPr>
          <p:nvPr/>
        </p:nvSpPr>
        <p:spPr bwMode="auto">
          <a:xfrm>
            <a:off x="4914900" y="2343150"/>
            <a:ext cx="3746500" cy="217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Start-up Cost:10.000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Total Income:60.727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Total Expenses: 25.900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Gross Profit: 20.300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Net Profit: -601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E6A5D-9DE0-4EFB-B7A6-932613FAF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323"/>
            <a:ext cx="8229600" cy="114300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Cashflow Forecast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CAB42-8296-4354-A504-0612A1DD4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84B99DA-8C13-4E5F-AA0A-1F1000BE46CB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3946EA9-A93B-4532-B8A8-36FE5D9510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3" r="3499"/>
          <a:stretch/>
        </p:blipFill>
        <p:spPr bwMode="auto">
          <a:xfrm>
            <a:off x="611560" y="1334074"/>
            <a:ext cx="7920880" cy="424780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34584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54AE36-7702-471B-8347-39E939B24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7C9B511-EA7C-47B7-97E3-4B5B1A80CF69}" type="datetime1">
              <a:rPr lang="en-GB" altLang="en-US" smtClean="0"/>
              <a:pPr>
                <a:defRPr/>
              </a:pPr>
              <a:t>19/11/2021</a:t>
            </a:fld>
            <a:endParaRPr lang="en-GB" alt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8335136-2207-41EA-9498-7109B2537ADB}"/>
              </a:ext>
            </a:extLst>
          </p:cNvPr>
          <p:cNvSpPr txBox="1"/>
          <p:nvPr/>
        </p:nvSpPr>
        <p:spPr>
          <a:xfrm>
            <a:off x="179512" y="908720"/>
            <a:ext cx="8964488" cy="49011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1400" b="0" dirty="0">
                <a:effectLst/>
                <a:latin typeface="Times New Roman" panose="02020603050405020304" pitchFamily="18" charset="0"/>
              </a:rPr>
              <a:t>Reference list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Times New Roman" panose="02020603050405020304" pitchFamily="18" charset="0"/>
              </a:rPr>
              <a:t>BBC (2021).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Private Limited Company (Ltd) - the Options for start-up and Small Businesses - Edexcel - GCSE Business Revision - Edexcel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BBC Bitesize. Available at: https://www.bbc.co.uk/bitesize/guides/z48x7nb/revision/5 [Accessed 20 Oct. 2021].</a:t>
            </a:r>
          </a:p>
          <a:p>
            <a:pPr>
              <a:lnSpc>
                <a:spcPct val="150000"/>
              </a:lnSpc>
            </a:pPr>
            <a:r>
              <a:rPr lang="en-GB" sz="1400" dirty="0" err="1">
                <a:effectLst/>
                <a:latin typeface="Times New Roman" panose="02020603050405020304" pitchFamily="18" charset="0"/>
              </a:rPr>
              <a:t>Glackin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, C. and </a:t>
            </a:r>
            <a:r>
              <a:rPr lang="en-GB" sz="1400" dirty="0" err="1">
                <a:effectLst/>
                <a:latin typeface="Times New Roman" panose="02020603050405020304" pitchFamily="18" charset="0"/>
              </a:rPr>
              <a:t>Mariotti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, S. (2016).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Sign in to your account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login.microsoftonline.com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Available at: https://ebookcentral.proquest.com/lib/trinity/reader.action?docID=5174542 [Accessed 31 Oct. 2021].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Times New Roman" panose="02020603050405020304" pitchFamily="18" charset="0"/>
              </a:rPr>
              <a:t>Investopedia (2021).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Marketing Plan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Investopedia. Available at: https://www.investopedia.com/terms/m/marketing-plan.asp#what-is-a-marketing-plan [Accessed 13 Oct. 2021].</a:t>
            </a:r>
          </a:p>
          <a:p>
            <a:pPr>
              <a:lnSpc>
                <a:spcPct val="150000"/>
              </a:lnSpc>
            </a:pPr>
            <a:r>
              <a:rPr lang="en-GB" sz="1400" dirty="0" err="1">
                <a:effectLst/>
                <a:latin typeface="Times New Roman" panose="02020603050405020304" pitchFamily="18" charset="0"/>
              </a:rPr>
              <a:t>Juneja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, P. (2015).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Financial Planning - Definition, Objectives and Importance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Managementstudyguide.com. Available at: https://www.managementstudyguide.com/financial-planning.htm [Accessed 19 Oct. 2021].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Times New Roman" panose="02020603050405020304" pitchFamily="18" charset="0"/>
              </a:rPr>
              <a:t>Simply Business (2021).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A guide to small business grants in the UK and how to apply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www.simplybusiness.co.uk. Available at: https://www.simplybusiness.co.uk/knowledge/articles/2021/02/uk-small-business-grants/ [Accessed 27 Oct. 2021].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effectLst/>
                <a:latin typeface="Times New Roman" panose="02020603050405020304" pitchFamily="18" charset="0"/>
              </a:rPr>
              <a:t>The Investopedia Team (2020). </a:t>
            </a:r>
            <a:r>
              <a:rPr lang="en-GB" sz="1400" i="1" dirty="0">
                <a:effectLst/>
                <a:latin typeface="Times New Roman" panose="02020603050405020304" pitchFamily="18" charset="0"/>
              </a:rPr>
              <a:t>Target Markets: What Everyone Should Know</a:t>
            </a:r>
            <a:r>
              <a:rPr lang="en-GB" sz="1400" dirty="0">
                <a:effectLst/>
                <a:latin typeface="Times New Roman" panose="02020603050405020304" pitchFamily="18" charset="0"/>
              </a:rPr>
              <a:t>. [online] Investopedia. Available at: https://www.investopedia.com/terms/t/target-market.asp [Accessed 18 Oct. 2021].</a:t>
            </a:r>
          </a:p>
        </p:txBody>
      </p:sp>
    </p:spTree>
    <p:extLst>
      <p:ext uri="{BB962C8B-B14F-4D97-AF65-F5344CB8AC3E}">
        <p14:creationId xmlns:p14="http://schemas.microsoft.com/office/powerpoint/2010/main" val="234680279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2061</TotalTime>
  <Words>706</Words>
  <Application>Microsoft Office PowerPoint</Application>
  <PresentationFormat>On-screen Show (4:3)</PresentationFormat>
  <Paragraphs>133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Myriad Pro</vt:lpstr>
      <vt:lpstr>Times New Roman</vt:lpstr>
      <vt:lpstr>Wingdings</vt:lpstr>
      <vt:lpstr>20140311PresentationUWTSDTemplate</vt:lpstr>
      <vt:lpstr>BUSINESS PLAN</vt:lpstr>
      <vt:lpstr>Content</vt:lpstr>
      <vt:lpstr>Introduction of yourself</vt:lpstr>
      <vt:lpstr>Business/Company Overview </vt:lpstr>
      <vt:lpstr>Product or Service</vt:lpstr>
      <vt:lpstr>Market Research </vt:lpstr>
      <vt:lpstr>PowerPoint Presentation</vt:lpstr>
      <vt:lpstr>PESTEL Analysis </vt:lpstr>
      <vt:lpstr>SWOT Analysis </vt:lpstr>
      <vt:lpstr>Marketing mix (4Ps)</vt:lpstr>
      <vt:lpstr>Management Team and operations</vt:lpstr>
      <vt:lpstr>Financial plan</vt:lpstr>
      <vt:lpstr>Cashflow Forecast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Juliana Lopes</cp:lastModifiedBy>
  <cp:revision>105</cp:revision>
  <cp:lastPrinted>2018-03-20T16:28:46Z</cp:lastPrinted>
  <dcterms:created xsi:type="dcterms:W3CDTF">2004-11-12T17:24:38Z</dcterms:created>
  <dcterms:modified xsi:type="dcterms:W3CDTF">2021-11-19T12:40:46Z</dcterms:modified>
</cp:coreProperties>
</file>