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79" r:id="rId5"/>
    <p:sldId id="259" r:id="rId6"/>
    <p:sldId id="260" r:id="rId7"/>
    <p:sldId id="261" r:id="rId8"/>
    <p:sldId id="262" r:id="rId9"/>
    <p:sldId id="263" r:id="rId10"/>
    <p:sldId id="264" r:id="rId11"/>
    <p:sldId id="266" r:id="rId12"/>
    <p:sldId id="276" r:id="rId13"/>
    <p:sldId id="280" r:id="rId14"/>
    <p:sldId id="281" r:id="rId15"/>
    <p:sldId id="265" r:id="rId16"/>
    <p:sldId id="267" r:id="rId17"/>
    <p:sldId id="268" r:id="rId18"/>
    <p:sldId id="269" r:id="rId19"/>
    <p:sldId id="282" r:id="rId20"/>
    <p:sldId id="270" r:id="rId21"/>
    <p:sldId id="271" r:id="rId22"/>
    <p:sldId id="272" r:id="rId23"/>
    <p:sldId id="274" r:id="rId24"/>
    <p:sldId id="273" r:id="rId25"/>
    <p:sldId id="275" r:id="rId26"/>
    <p:sldId id="278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1"/>
    <p:restoredTop sz="95545"/>
  </p:normalViewPr>
  <p:slideViewPr>
    <p:cSldViewPr snapToGrid="0" snapToObjects="1">
      <p:cViewPr varScale="1">
        <p:scale>
          <a:sx n="104" d="100"/>
          <a:sy n="104" d="100"/>
        </p:scale>
        <p:origin x="896" y="2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42B7BE3-D416-495F-942C-89F0B98F6A18}" type="doc">
      <dgm:prSet loTypeId="urn:microsoft.com/office/officeart/2005/8/layout/defaul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4AEB7CD-47CA-4F89-9EF6-290AE3EF66EF}">
      <dgm:prSet/>
      <dgm:spPr/>
      <dgm:t>
        <a:bodyPr/>
        <a:lstStyle/>
        <a:p>
          <a:r>
            <a:rPr lang="en-US"/>
            <a:t>Definitions</a:t>
          </a:r>
        </a:p>
      </dgm:t>
    </dgm:pt>
    <dgm:pt modelId="{84D07E06-DAEC-421B-B0ED-CCB5B05B5CB1}" type="parTrans" cxnId="{84340C11-A2F9-4B29-BAF2-A5311123360D}">
      <dgm:prSet/>
      <dgm:spPr/>
      <dgm:t>
        <a:bodyPr/>
        <a:lstStyle/>
        <a:p>
          <a:endParaRPr lang="en-US"/>
        </a:p>
      </dgm:t>
    </dgm:pt>
    <dgm:pt modelId="{1B4434C1-C3BF-4539-B58C-798EB8DCF0E5}" type="sibTrans" cxnId="{84340C11-A2F9-4B29-BAF2-A5311123360D}">
      <dgm:prSet/>
      <dgm:spPr/>
      <dgm:t>
        <a:bodyPr/>
        <a:lstStyle/>
        <a:p>
          <a:endParaRPr lang="en-US"/>
        </a:p>
      </dgm:t>
    </dgm:pt>
    <dgm:pt modelId="{7BCC79A0-CA85-4BD0-A910-F6973E565DA5}">
      <dgm:prSet/>
      <dgm:spPr/>
      <dgm:t>
        <a:bodyPr/>
        <a:lstStyle/>
        <a:p>
          <a:r>
            <a:rPr lang="en-US"/>
            <a:t>Purposes</a:t>
          </a:r>
        </a:p>
      </dgm:t>
    </dgm:pt>
    <dgm:pt modelId="{B99DB87D-F01E-45C1-9925-46C78E71D0CC}" type="parTrans" cxnId="{33F6ADDF-D776-463F-8B0F-8B2977E6B5A2}">
      <dgm:prSet/>
      <dgm:spPr/>
      <dgm:t>
        <a:bodyPr/>
        <a:lstStyle/>
        <a:p>
          <a:endParaRPr lang="en-US"/>
        </a:p>
      </dgm:t>
    </dgm:pt>
    <dgm:pt modelId="{EFB899C1-848E-4141-ABE2-CB8379DBBA66}" type="sibTrans" cxnId="{33F6ADDF-D776-463F-8B0F-8B2977E6B5A2}">
      <dgm:prSet/>
      <dgm:spPr/>
      <dgm:t>
        <a:bodyPr/>
        <a:lstStyle/>
        <a:p>
          <a:endParaRPr lang="en-US"/>
        </a:p>
      </dgm:t>
    </dgm:pt>
    <dgm:pt modelId="{04BC4D92-BAAC-4218-9740-3C5C0D61FE94}">
      <dgm:prSet/>
      <dgm:spPr/>
      <dgm:t>
        <a:bodyPr/>
        <a:lstStyle/>
        <a:p>
          <a:r>
            <a:rPr lang="en-US"/>
            <a:t>Task outline</a:t>
          </a:r>
        </a:p>
      </dgm:t>
    </dgm:pt>
    <dgm:pt modelId="{599EF4A9-9EBA-4A98-99E8-7A6F5ECD5453}" type="parTrans" cxnId="{2ED7B661-AFBC-4CA5-B754-2176F92F0FC1}">
      <dgm:prSet/>
      <dgm:spPr/>
      <dgm:t>
        <a:bodyPr/>
        <a:lstStyle/>
        <a:p>
          <a:endParaRPr lang="en-US"/>
        </a:p>
      </dgm:t>
    </dgm:pt>
    <dgm:pt modelId="{F01C6B4E-6A6A-44C8-A3E7-584823EAAFD0}" type="sibTrans" cxnId="{2ED7B661-AFBC-4CA5-B754-2176F92F0FC1}">
      <dgm:prSet/>
      <dgm:spPr/>
      <dgm:t>
        <a:bodyPr/>
        <a:lstStyle/>
        <a:p>
          <a:endParaRPr lang="en-US"/>
        </a:p>
      </dgm:t>
    </dgm:pt>
    <dgm:pt modelId="{B34B9592-1394-406F-A42F-EC89FE29326A}">
      <dgm:prSet/>
      <dgm:spPr/>
      <dgm:t>
        <a:bodyPr/>
        <a:lstStyle/>
        <a:p>
          <a:r>
            <a:rPr lang="en-US"/>
            <a:t>How to approach the task</a:t>
          </a:r>
        </a:p>
      </dgm:t>
    </dgm:pt>
    <dgm:pt modelId="{6411777E-DF4A-4FA0-9D48-E149A3813477}" type="parTrans" cxnId="{3698BD2D-30BA-43D5-9EA4-F70072A72D17}">
      <dgm:prSet/>
      <dgm:spPr/>
      <dgm:t>
        <a:bodyPr/>
        <a:lstStyle/>
        <a:p>
          <a:endParaRPr lang="en-US"/>
        </a:p>
      </dgm:t>
    </dgm:pt>
    <dgm:pt modelId="{63E3470C-C135-4040-BC77-0F6BE7B20BB1}" type="sibTrans" cxnId="{3698BD2D-30BA-43D5-9EA4-F70072A72D17}">
      <dgm:prSet/>
      <dgm:spPr/>
      <dgm:t>
        <a:bodyPr/>
        <a:lstStyle/>
        <a:p>
          <a:endParaRPr lang="en-US"/>
        </a:p>
      </dgm:t>
    </dgm:pt>
    <dgm:pt modelId="{08BF63D5-1BC3-43F4-9F22-E8A9D5F88F0E}">
      <dgm:prSet/>
      <dgm:spPr/>
      <dgm:t>
        <a:bodyPr/>
        <a:lstStyle/>
        <a:p>
          <a:r>
            <a:rPr lang="en-US"/>
            <a:t>What you will need to approach the task</a:t>
          </a:r>
        </a:p>
      </dgm:t>
    </dgm:pt>
    <dgm:pt modelId="{CA8A767B-F5CB-445E-AF85-8D9FAF0296A0}" type="parTrans" cxnId="{6DB4432B-CECF-405F-8830-7B41C6DEA2A7}">
      <dgm:prSet/>
      <dgm:spPr/>
      <dgm:t>
        <a:bodyPr/>
        <a:lstStyle/>
        <a:p>
          <a:endParaRPr lang="en-US"/>
        </a:p>
      </dgm:t>
    </dgm:pt>
    <dgm:pt modelId="{4E5CFDDF-6408-408A-B100-A29314AF4076}" type="sibTrans" cxnId="{6DB4432B-CECF-405F-8830-7B41C6DEA2A7}">
      <dgm:prSet/>
      <dgm:spPr/>
      <dgm:t>
        <a:bodyPr/>
        <a:lstStyle/>
        <a:p>
          <a:endParaRPr lang="en-US"/>
        </a:p>
      </dgm:t>
    </dgm:pt>
    <dgm:pt modelId="{1DFDFBA1-327A-42BE-B8BA-D55E86400E5F}">
      <dgm:prSet/>
      <dgm:spPr/>
      <dgm:t>
        <a:bodyPr/>
        <a:lstStyle/>
        <a:p>
          <a:r>
            <a:rPr lang="en-US"/>
            <a:t>Where to start</a:t>
          </a:r>
        </a:p>
      </dgm:t>
    </dgm:pt>
    <dgm:pt modelId="{9002DF4C-D1C1-4FF5-A38E-36E78FE3AB4B}" type="parTrans" cxnId="{8E4152A2-4211-4CD1-86F7-79193C70F927}">
      <dgm:prSet/>
      <dgm:spPr/>
      <dgm:t>
        <a:bodyPr/>
        <a:lstStyle/>
        <a:p>
          <a:endParaRPr lang="en-US"/>
        </a:p>
      </dgm:t>
    </dgm:pt>
    <dgm:pt modelId="{26507990-307A-4E70-BE65-EABB1DF780B0}" type="sibTrans" cxnId="{8E4152A2-4211-4CD1-86F7-79193C70F927}">
      <dgm:prSet/>
      <dgm:spPr/>
      <dgm:t>
        <a:bodyPr/>
        <a:lstStyle/>
        <a:p>
          <a:endParaRPr lang="en-US"/>
        </a:p>
      </dgm:t>
    </dgm:pt>
    <dgm:pt modelId="{F99E253A-60E8-470A-B58E-56BF40EE28C4}">
      <dgm:prSet/>
      <dgm:spPr/>
      <dgm:t>
        <a:bodyPr/>
        <a:lstStyle/>
        <a:p>
          <a:r>
            <a:rPr lang="en-US"/>
            <a:t>How to organize</a:t>
          </a:r>
        </a:p>
      </dgm:t>
    </dgm:pt>
    <dgm:pt modelId="{C92766ED-1C56-4682-9E33-CAB6215B07F9}" type="parTrans" cxnId="{92DCEAB3-D74C-4E33-9812-EF5BAFF85799}">
      <dgm:prSet/>
      <dgm:spPr/>
      <dgm:t>
        <a:bodyPr/>
        <a:lstStyle/>
        <a:p>
          <a:endParaRPr lang="en-US"/>
        </a:p>
      </dgm:t>
    </dgm:pt>
    <dgm:pt modelId="{7395D4C1-9877-48CF-A11A-3CF673CF7436}" type="sibTrans" cxnId="{92DCEAB3-D74C-4E33-9812-EF5BAFF85799}">
      <dgm:prSet/>
      <dgm:spPr/>
      <dgm:t>
        <a:bodyPr/>
        <a:lstStyle/>
        <a:p>
          <a:endParaRPr lang="en-US"/>
        </a:p>
      </dgm:t>
    </dgm:pt>
    <dgm:pt modelId="{F27D24C1-4B2C-DB41-ADF1-2EB47F549F3B}" type="pres">
      <dgm:prSet presAssocID="{442B7BE3-D416-495F-942C-89F0B98F6A18}" presName="diagram" presStyleCnt="0">
        <dgm:presLayoutVars>
          <dgm:dir/>
          <dgm:resizeHandles val="exact"/>
        </dgm:presLayoutVars>
      </dgm:prSet>
      <dgm:spPr/>
    </dgm:pt>
    <dgm:pt modelId="{3248337B-FA15-C84B-8FBE-20347BC73BA0}" type="pres">
      <dgm:prSet presAssocID="{84AEB7CD-47CA-4F89-9EF6-290AE3EF66EF}" presName="node" presStyleLbl="node1" presStyleIdx="0" presStyleCnt="7">
        <dgm:presLayoutVars>
          <dgm:bulletEnabled val="1"/>
        </dgm:presLayoutVars>
      </dgm:prSet>
      <dgm:spPr/>
    </dgm:pt>
    <dgm:pt modelId="{E0574103-22CC-C244-A67E-BF0575CA514A}" type="pres">
      <dgm:prSet presAssocID="{1B4434C1-C3BF-4539-B58C-798EB8DCF0E5}" presName="sibTrans" presStyleCnt="0"/>
      <dgm:spPr/>
    </dgm:pt>
    <dgm:pt modelId="{0FB1A590-F205-2843-92EC-1E9559718B7C}" type="pres">
      <dgm:prSet presAssocID="{7BCC79A0-CA85-4BD0-A910-F6973E565DA5}" presName="node" presStyleLbl="node1" presStyleIdx="1" presStyleCnt="7">
        <dgm:presLayoutVars>
          <dgm:bulletEnabled val="1"/>
        </dgm:presLayoutVars>
      </dgm:prSet>
      <dgm:spPr/>
    </dgm:pt>
    <dgm:pt modelId="{344713CE-50D9-3F48-B1ED-19FB969C270C}" type="pres">
      <dgm:prSet presAssocID="{EFB899C1-848E-4141-ABE2-CB8379DBBA66}" presName="sibTrans" presStyleCnt="0"/>
      <dgm:spPr/>
    </dgm:pt>
    <dgm:pt modelId="{97DFEB80-6DA7-CE4D-B15B-2D4E8C744287}" type="pres">
      <dgm:prSet presAssocID="{04BC4D92-BAAC-4218-9740-3C5C0D61FE94}" presName="node" presStyleLbl="node1" presStyleIdx="2" presStyleCnt="7">
        <dgm:presLayoutVars>
          <dgm:bulletEnabled val="1"/>
        </dgm:presLayoutVars>
      </dgm:prSet>
      <dgm:spPr/>
    </dgm:pt>
    <dgm:pt modelId="{66B8B32C-147E-7D4C-9347-73327BBD1DB3}" type="pres">
      <dgm:prSet presAssocID="{F01C6B4E-6A6A-44C8-A3E7-584823EAAFD0}" presName="sibTrans" presStyleCnt="0"/>
      <dgm:spPr/>
    </dgm:pt>
    <dgm:pt modelId="{1A6C01C7-8FE1-F445-83A8-854265CE92EC}" type="pres">
      <dgm:prSet presAssocID="{B34B9592-1394-406F-A42F-EC89FE29326A}" presName="node" presStyleLbl="node1" presStyleIdx="3" presStyleCnt="7">
        <dgm:presLayoutVars>
          <dgm:bulletEnabled val="1"/>
        </dgm:presLayoutVars>
      </dgm:prSet>
      <dgm:spPr/>
    </dgm:pt>
    <dgm:pt modelId="{76A97FF3-D5AB-DA44-9736-B260260CCEE0}" type="pres">
      <dgm:prSet presAssocID="{63E3470C-C135-4040-BC77-0F6BE7B20BB1}" presName="sibTrans" presStyleCnt="0"/>
      <dgm:spPr/>
    </dgm:pt>
    <dgm:pt modelId="{8A751B35-D89B-F44B-9CBD-455B2F39AD41}" type="pres">
      <dgm:prSet presAssocID="{08BF63D5-1BC3-43F4-9F22-E8A9D5F88F0E}" presName="node" presStyleLbl="node1" presStyleIdx="4" presStyleCnt="7">
        <dgm:presLayoutVars>
          <dgm:bulletEnabled val="1"/>
        </dgm:presLayoutVars>
      </dgm:prSet>
      <dgm:spPr/>
    </dgm:pt>
    <dgm:pt modelId="{4C9236D3-91DF-4145-9D69-B473460A1A88}" type="pres">
      <dgm:prSet presAssocID="{4E5CFDDF-6408-408A-B100-A29314AF4076}" presName="sibTrans" presStyleCnt="0"/>
      <dgm:spPr/>
    </dgm:pt>
    <dgm:pt modelId="{C9DD9CE9-735E-2B47-B91F-20D887EAA126}" type="pres">
      <dgm:prSet presAssocID="{1DFDFBA1-327A-42BE-B8BA-D55E86400E5F}" presName="node" presStyleLbl="node1" presStyleIdx="5" presStyleCnt="7">
        <dgm:presLayoutVars>
          <dgm:bulletEnabled val="1"/>
        </dgm:presLayoutVars>
      </dgm:prSet>
      <dgm:spPr/>
    </dgm:pt>
    <dgm:pt modelId="{2EAC0DAE-94A3-BB42-B786-F04A4DBBC3B5}" type="pres">
      <dgm:prSet presAssocID="{26507990-307A-4E70-BE65-EABB1DF780B0}" presName="sibTrans" presStyleCnt="0"/>
      <dgm:spPr/>
    </dgm:pt>
    <dgm:pt modelId="{D78B3865-A5F1-404A-AB7E-DB9AA7D688BA}" type="pres">
      <dgm:prSet presAssocID="{F99E253A-60E8-470A-B58E-56BF40EE28C4}" presName="node" presStyleLbl="node1" presStyleIdx="6" presStyleCnt="7">
        <dgm:presLayoutVars>
          <dgm:bulletEnabled val="1"/>
        </dgm:presLayoutVars>
      </dgm:prSet>
      <dgm:spPr/>
    </dgm:pt>
  </dgm:ptLst>
  <dgm:cxnLst>
    <dgm:cxn modelId="{164EB707-4742-8443-A58F-ABDE22DCCDF3}" type="presOf" srcId="{7BCC79A0-CA85-4BD0-A910-F6973E565DA5}" destId="{0FB1A590-F205-2843-92EC-1E9559718B7C}" srcOrd="0" destOrd="0" presId="urn:microsoft.com/office/officeart/2005/8/layout/default"/>
    <dgm:cxn modelId="{84340C11-A2F9-4B29-BAF2-A5311123360D}" srcId="{442B7BE3-D416-495F-942C-89F0B98F6A18}" destId="{84AEB7CD-47CA-4F89-9EF6-290AE3EF66EF}" srcOrd="0" destOrd="0" parTransId="{84D07E06-DAEC-421B-B0ED-CCB5B05B5CB1}" sibTransId="{1B4434C1-C3BF-4539-B58C-798EB8DCF0E5}"/>
    <dgm:cxn modelId="{17B22915-21AB-8144-9031-6235A84E2FEE}" type="presOf" srcId="{B34B9592-1394-406F-A42F-EC89FE29326A}" destId="{1A6C01C7-8FE1-F445-83A8-854265CE92EC}" srcOrd="0" destOrd="0" presId="urn:microsoft.com/office/officeart/2005/8/layout/default"/>
    <dgm:cxn modelId="{6DB4432B-CECF-405F-8830-7B41C6DEA2A7}" srcId="{442B7BE3-D416-495F-942C-89F0B98F6A18}" destId="{08BF63D5-1BC3-43F4-9F22-E8A9D5F88F0E}" srcOrd="4" destOrd="0" parTransId="{CA8A767B-F5CB-445E-AF85-8D9FAF0296A0}" sibTransId="{4E5CFDDF-6408-408A-B100-A29314AF4076}"/>
    <dgm:cxn modelId="{3698BD2D-30BA-43D5-9EA4-F70072A72D17}" srcId="{442B7BE3-D416-495F-942C-89F0B98F6A18}" destId="{B34B9592-1394-406F-A42F-EC89FE29326A}" srcOrd="3" destOrd="0" parTransId="{6411777E-DF4A-4FA0-9D48-E149A3813477}" sibTransId="{63E3470C-C135-4040-BC77-0F6BE7B20BB1}"/>
    <dgm:cxn modelId="{2ED7B661-AFBC-4CA5-B754-2176F92F0FC1}" srcId="{442B7BE3-D416-495F-942C-89F0B98F6A18}" destId="{04BC4D92-BAAC-4218-9740-3C5C0D61FE94}" srcOrd="2" destOrd="0" parTransId="{599EF4A9-9EBA-4A98-99E8-7A6F5ECD5453}" sibTransId="{F01C6B4E-6A6A-44C8-A3E7-584823EAAFD0}"/>
    <dgm:cxn modelId="{FCC8FB65-78CB-8647-861F-51915B104F27}" type="presOf" srcId="{04BC4D92-BAAC-4218-9740-3C5C0D61FE94}" destId="{97DFEB80-6DA7-CE4D-B15B-2D4E8C744287}" srcOrd="0" destOrd="0" presId="urn:microsoft.com/office/officeart/2005/8/layout/default"/>
    <dgm:cxn modelId="{EDAEB690-5836-1743-9858-CDCBEC370855}" type="presOf" srcId="{08BF63D5-1BC3-43F4-9F22-E8A9D5F88F0E}" destId="{8A751B35-D89B-F44B-9CBD-455B2F39AD41}" srcOrd="0" destOrd="0" presId="urn:microsoft.com/office/officeart/2005/8/layout/default"/>
    <dgm:cxn modelId="{8E4152A2-4211-4CD1-86F7-79193C70F927}" srcId="{442B7BE3-D416-495F-942C-89F0B98F6A18}" destId="{1DFDFBA1-327A-42BE-B8BA-D55E86400E5F}" srcOrd="5" destOrd="0" parTransId="{9002DF4C-D1C1-4FF5-A38E-36E78FE3AB4B}" sibTransId="{26507990-307A-4E70-BE65-EABB1DF780B0}"/>
    <dgm:cxn modelId="{6D916FAC-3D52-BA45-9372-9441863ACDB6}" type="presOf" srcId="{442B7BE3-D416-495F-942C-89F0B98F6A18}" destId="{F27D24C1-4B2C-DB41-ADF1-2EB47F549F3B}" srcOrd="0" destOrd="0" presId="urn:microsoft.com/office/officeart/2005/8/layout/default"/>
    <dgm:cxn modelId="{92DCEAB3-D74C-4E33-9812-EF5BAFF85799}" srcId="{442B7BE3-D416-495F-942C-89F0B98F6A18}" destId="{F99E253A-60E8-470A-B58E-56BF40EE28C4}" srcOrd="6" destOrd="0" parTransId="{C92766ED-1C56-4682-9E33-CAB6215B07F9}" sibTransId="{7395D4C1-9877-48CF-A11A-3CF673CF7436}"/>
    <dgm:cxn modelId="{9DDB3AC2-8C0E-B84F-BB86-51F9EE37C0E3}" type="presOf" srcId="{F99E253A-60E8-470A-B58E-56BF40EE28C4}" destId="{D78B3865-A5F1-404A-AB7E-DB9AA7D688BA}" srcOrd="0" destOrd="0" presId="urn:microsoft.com/office/officeart/2005/8/layout/default"/>
    <dgm:cxn modelId="{667DEACE-8785-6841-B60B-9E2C378FEDC9}" type="presOf" srcId="{84AEB7CD-47CA-4F89-9EF6-290AE3EF66EF}" destId="{3248337B-FA15-C84B-8FBE-20347BC73BA0}" srcOrd="0" destOrd="0" presId="urn:microsoft.com/office/officeart/2005/8/layout/default"/>
    <dgm:cxn modelId="{33F6ADDF-D776-463F-8B0F-8B2977E6B5A2}" srcId="{442B7BE3-D416-495F-942C-89F0B98F6A18}" destId="{7BCC79A0-CA85-4BD0-A910-F6973E565DA5}" srcOrd="1" destOrd="0" parTransId="{B99DB87D-F01E-45C1-9925-46C78E71D0CC}" sibTransId="{EFB899C1-848E-4141-ABE2-CB8379DBBA66}"/>
    <dgm:cxn modelId="{B008A0E8-0051-AD49-B643-C1C677E35005}" type="presOf" srcId="{1DFDFBA1-327A-42BE-B8BA-D55E86400E5F}" destId="{C9DD9CE9-735E-2B47-B91F-20D887EAA126}" srcOrd="0" destOrd="0" presId="urn:microsoft.com/office/officeart/2005/8/layout/default"/>
    <dgm:cxn modelId="{829D8059-C50D-F34D-AE5C-20B3C6DE5BD3}" type="presParOf" srcId="{F27D24C1-4B2C-DB41-ADF1-2EB47F549F3B}" destId="{3248337B-FA15-C84B-8FBE-20347BC73BA0}" srcOrd="0" destOrd="0" presId="urn:microsoft.com/office/officeart/2005/8/layout/default"/>
    <dgm:cxn modelId="{BCF3AB23-1B39-D144-BFAE-E172959014B6}" type="presParOf" srcId="{F27D24C1-4B2C-DB41-ADF1-2EB47F549F3B}" destId="{E0574103-22CC-C244-A67E-BF0575CA514A}" srcOrd="1" destOrd="0" presId="urn:microsoft.com/office/officeart/2005/8/layout/default"/>
    <dgm:cxn modelId="{29516821-92CD-4141-8B07-9C5BFE70EC5D}" type="presParOf" srcId="{F27D24C1-4B2C-DB41-ADF1-2EB47F549F3B}" destId="{0FB1A590-F205-2843-92EC-1E9559718B7C}" srcOrd="2" destOrd="0" presId="urn:microsoft.com/office/officeart/2005/8/layout/default"/>
    <dgm:cxn modelId="{53CAE25D-6ACC-F84F-9220-C28E737A7A19}" type="presParOf" srcId="{F27D24C1-4B2C-DB41-ADF1-2EB47F549F3B}" destId="{344713CE-50D9-3F48-B1ED-19FB969C270C}" srcOrd="3" destOrd="0" presId="urn:microsoft.com/office/officeart/2005/8/layout/default"/>
    <dgm:cxn modelId="{4179D248-E8AD-F34A-877F-735B8C1845AE}" type="presParOf" srcId="{F27D24C1-4B2C-DB41-ADF1-2EB47F549F3B}" destId="{97DFEB80-6DA7-CE4D-B15B-2D4E8C744287}" srcOrd="4" destOrd="0" presId="urn:microsoft.com/office/officeart/2005/8/layout/default"/>
    <dgm:cxn modelId="{00792DFE-0E48-2741-B10C-284D50F1C0C8}" type="presParOf" srcId="{F27D24C1-4B2C-DB41-ADF1-2EB47F549F3B}" destId="{66B8B32C-147E-7D4C-9347-73327BBD1DB3}" srcOrd="5" destOrd="0" presId="urn:microsoft.com/office/officeart/2005/8/layout/default"/>
    <dgm:cxn modelId="{9B16A127-E2F9-C340-93C3-1BBD1B09CACF}" type="presParOf" srcId="{F27D24C1-4B2C-DB41-ADF1-2EB47F549F3B}" destId="{1A6C01C7-8FE1-F445-83A8-854265CE92EC}" srcOrd="6" destOrd="0" presId="urn:microsoft.com/office/officeart/2005/8/layout/default"/>
    <dgm:cxn modelId="{95C7215C-D0C4-7147-A99D-AA04CB2D9D21}" type="presParOf" srcId="{F27D24C1-4B2C-DB41-ADF1-2EB47F549F3B}" destId="{76A97FF3-D5AB-DA44-9736-B260260CCEE0}" srcOrd="7" destOrd="0" presId="urn:microsoft.com/office/officeart/2005/8/layout/default"/>
    <dgm:cxn modelId="{9A4A5CF4-02E4-3342-8B1B-A47F6768D237}" type="presParOf" srcId="{F27D24C1-4B2C-DB41-ADF1-2EB47F549F3B}" destId="{8A751B35-D89B-F44B-9CBD-455B2F39AD41}" srcOrd="8" destOrd="0" presId="urn:microsoft.com/office/officeart/2005/8/layout/default"/>
    <dgm:cxn modelId="{00BAE70B-09C6-C04A-9A32-C3A4C522BECF}" type="presParOf" srcId="{F27D24C1-4B2C-DB41-ADF1-2EB47F549F3B}" destId="{4C9236D3-91DF-4145-9D69-B473460A1A88}" srcOrd="9" destOrd="0" presId="urn:microsoft.com/office/officeart/2005/8/layout/default"/>
    <dgm:cxn modelId="{98F1A1F5-512F-6D4E-AFA0-C8F2BA5A1AEB}" type="presParOf" srcId="{F27D24C1-4B2C-DB41-ADF1-2EB47F549F3B}" destId="{C9DD9CE9-735E-2B47-B91F-20D887EAA126}" srcOrd="10" destOrd="0" presId="urn:microsoft.com/office/officeart/2005/8/layout/default"/>
    <dgm:cxn modelId="{75AC8ED0-7A10-CB42-AC76-AD1AF56C0B28}" type="presParOf" srcId="{F27D24C1-4B2C-DB41-ADF1-2EB47F549F3B}" destId="{2EAC0DAE-94A3-BB42-B786-F04A4DBBC3B5}" srcOrd="11" destOrd="0" presId="urn:microsoft.com/office/officeart/2005/8/layout/default"/>
    <dgm:cxn modelId="{37D0E205-695E-C14D-8C9A-4E90F823510E}" type="presParOf" srcId="{F27D24C1-4B2C-DB41-ADF1-2EB47F549F3B}" destId="{D78B3865-A5F1-404A-AB7E-DB9AA7D688BA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67E7B94-851E-48DD-8139-816373489F08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F8B9636-E6D2-4415-B042-21B8523B829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Academic lexicon can often be interesting</a:t>
          </a:r>
        </a:p>
      </dgm:t>
    </dgm:pt>
    <dgm:pt modelId="{7B62496F-CF22-4467-A847-DBD72ED83FC7}" type="parTrans" cxnId="{AD4CD323-CDAB-4C20-9ABB-50825AD5485C}">
      <dgm:prSet/>
      <dgm:spPr/>
      <dgm:t>
        <a:bodyPr/>
        <a:lstStyle/>
        <a:p>
          <a:endParaRPr lang="en-US"/>
        </a:p>
      </dgm:t>
    </dgm:pt>
    <dgm:pt modelId="{87721675-4410-4A5A-8E66-27D20A246213}" type="sibTrans" cxnId="{AD4CD323-CDAB-4C20-9ABB-50825AD5485C}">
      <dgm:prSet/>
      <dgm:spPr/>
      <dgm:t>
        <a:bodyPr/>
        <a:lstStyle/>
        <a:p>
          <a:endParaRPr lang="en-US"/>
        </a:p>
      </dgm:t>
    </dgm:pt>
    <dgm:pt modelId="{3219E004-3C6E-4281-A9C8-AEDD9928AE6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Argument</a:t>
          </a:r>
        </a:p>
      </dgm:t>
    </dgm:pt>
    <dgm:pt modelId="{B9ADC19A-A41E-46DF-B0E0-550EF2A0505A}" type="parTrans" cxnId="{381C1E0E-056A-4908-964F-18513DD623DA}">
      <dgm:prSet/>
      <dgm:spPr/>
      <dgm:t>
        <a:bodyPr/>
        <a:lstStyle/>
        <a:p>
          <a:endParaRPr lang="en-US"/>
        </a:p>
      </dgm:t>
    </dgm:pt>
    <dgm:pt modelId="{16C87F9C-D830-4638-9394-024A15F33D8C}" type="sibTrans" cxnId="{381C1E0E-056A-4908-964F-18513DD623DA}">
      <dgm:prSet/>
      <dgm:spPr/>
      <dgm:t>
        <a:bodyPr/>
        <a:lstStyle/>
        <a:p>
          <a:endParaRPr lang="en-US"/>
        </a:p>
      </dgm:t>
    </dgm:pt>
    <dgm:pt modelId="{A3033D96-7176-4DE2-905B-0E1598B559D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Premise</a:t>
          </a:r>
        </a:p>
      </dgm:t>
    </dgm:pt>
    <dgm:pt modelId="{61939DFD-2920-4004-A5BB-89D3A58A6694}" type="parTrans" cxnId="{0C5A4576-98B3-4FE4-9665-6E051ABA95DC}">
      <dgm:prSet/>
      <dgm:spPr/>
      <dgm:t>
        <a:bodyPr/>
        <a:lstStyle/>
        <a:p>
          <a:endParaRPr lang="en-US"/>
        </a:p>
      </dgm:t>
    </dgm:pt>
    <dgm:pt modelId="{147A2628-E384-43F8-8E8A-354699BEDCB1}" type="sibTrans" cxnId="{0C5A4576-98B3-4FE4-9665-6E051ABA95DC}">
      <dgm:prSet/>
      <dgm:spPr/>
      <dgm:t>
        <a:bodyPr/>
        <a:lstStyle/>
        <a:p>
          <a:endParaRPr lang="en-US"/>
        </a:p>
      </dgm:t>
    </dgm:pt>
    <dgm:pt modelId="{1190A550-8C61-48D8-A8F9-F62FEDF595E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Hypothesis</a:t>
          </a:r>
        </a:p>
      </dgm:t>
    </dgm:pt>
    <dgm:pt modelId="{26A44F3B-AE93-4C7C-AF79-2E2A07F581BF}" type="parTrans" cxnId="{6B3DF642-879F-45C4-BD5F-1881EBDB0F5B}">
      <dgm:prSet/>
      <dgm:spPr/>
      <dgm:t>
        <a:bodyPr/>
        <a:lstStyle/>
        <a:p>
          <a:endParaRPr lang="en-US"/>
        </a:p>
      </dgm:t>
    </dgm:pt>
    <dgm:pt modelId="{EDA335D5-0A8D-4A6A-AC5F-A35C26F4A25D}" type="sibTrans" cxnId="{6B3DF642-879F-45C4-BD5F-1881EBDB0F5B}">
      <dgm:prSet/>
      <dgm:spPr/>
      <dgm:t>
        <a:bodyPr/>
        <a:lstStyle/>
        <a:p>
          <a:endParaRPr lang="en-US"/>
        </a:p>
      </dgm:t>
    </dgm:pt>
    <dgm:pt modelId="{EAE9C37B-4A8B-4F31-9F56-56180A5266E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All of these are used in a body of research so it may be worth knowing what they are</a:t>
          </a:r>
        </a:p>
      </dgm:t>
    </dgm:pt>
    <dgm:pt modelId="{357D5069-FA81-491F-8CE4-B279C18677EC}" type="parTrans" cxnId="{322D8772-7AE3-437F-B043-5813CBE0351E}">
      <dgm:prSet/>
      <dgm:spPr/>
      <dgm:t>
        <a:bodyPr/>
        <a:lstStyle/>
        <a:p>
          <a:endParaRPr lang="en-US"/>
        </a:p>
      </dgm:t>
    </dgm:pt>
    <dgm:pt modelId="{12BB48E2-F756-4CF4-AD4B-29500ABBECD2}" type="sibTrans" cxnId="{322D8772-7AE3-437F-B043-5813CBE0351E}">
      <dgm:prSet/>
      <dgm:spPr/>
      <dgm:t>
        <a:bodyPr/>
        <a:lstStyle/>
        <a:p>
          <a:endParaRPr lang="en-US"/>
        </a:p>
      </dgm:t>
    </dgm:pt>
    <dgm:pt modelId="{476370E4-E09F-4175-BBE6-7EFC54D0838A}" type="pres">
      <dgm:prSet presAssocID="{967E7B94-851E-48DD-8139-816373489F08}" presName="root" presStyleCnt="0">
        <dgm:presLayoutVars>
          <dgm:dir/>
          <dgm:resizeHandles val="exact"/>
        </dgm:presLayoutVars>
      </dgm:prSet>
      <dgm:spPr/>
    </dgm:pt>
    <dgm:pt modelId="{DDE844B2-159D-4D43-8ED1-AA6193777B75}" type="pres">
      <dgm:prSet presAssocID="{0F8B9636-E6D2-4415-B042-21B8523B8293}" presName="compNode" presStyleCnt="0"/>
      <dgm:spPr/>
    </dgm:pt>
    <dgm:pt modelId="{847B5F3E-0DD8-441D-8929-74AF996B31D1}" type="pres">
      <dgm:prSet presAssocID="{0F8B9636-E6D2-4415-B042-21B8523B8293}" presName="bgRect" presStyleLbl="bgShp" presStyleIdx="0" presStyleCnt="2"/>
      <dgm:spPr/>
    </dgm:pt>
    <dgm:pt modelId="{1D25C048-B43F-46B1-988F-3A14F2401AC1}" type="pres">
      <dgm:prSet presAssocID="{0F8B9636-E6D2-4415-B042-21B8523B8293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76C0B53-651F-4BCE-9135-6982DD1F1E98}" type="pres">
      <dgm:prSet presAssocID="{0F8B9636-E6D2-4415-B042-21B8523B8293}" presName="spaceRect" presStyleCnt="0"/>
      <dgm:spPr/>
    </dgm:pt>
    <dgm:pt modelId="{DC5C959E-9A52-4787-9525-2D6FAACEDC66}" type="pres">
      <dgm:prSet presAssocID="{0F8B9636-E6D2-4415-B042-21B8523B8293}" presName="parTx" presStyleLbl="revTx" presStyleIdx="0" presStyleCnt="3">
        <dgm:presLayoutVars>
          <dgm:chMax val="0"/>
          <dgm:chPref val="0"/>
        </dgm:presLayoutVars>
      </dgm:prSet>
      <dgm:spPr/>
    </dgm:pt>
    <dgm:pt modelId="{E5C1D0BB-90DA-4E7A-AB5F-17AC7D159DA9}" type="pres">
      <dgm:prSet presAssocID="{0F8B9636-E6D2-4415-B042-21B8523B8293}" presName="desTx" presStyleLbl="revTx" presStyleIdx="1" presStyleCnt="3">
        <dgm:presLayoutVars/>
      </dgm:prSet>
      <dgm:spPr/>
    </dgm:pt>
    <dgm:pt modelId="{6C08DE0C-7FE4-4748-81BF-A14E9DEE4BA2}" type="pres">
      <dgm:prSet presAssocID="{87721675-4410-4A5A-8E66-27D20A246213}" presName="sibTrans" presStyleCnt="0"/>
      <dgm:spPr/>
    </dgm:pt>
    <dgm:pt modelId="{3A9786F3-D8B5-4B94-8A2C-99D862FC7FD0}" type="pres">
      <dgm:prSet presAssocID="{EAE9C37B-4A8B-4F31-9F56-56180A5266E2}" presName="compNode" presStyleCnt="0"/>
      <dgm:spPr/>
    </dgm:pt>
    <dgm:pt modelId="{F41696A4-8426-41C1-A044-95AA9081C78F}" type="pres">
      <dgm:prSet presAssocID="{EAE9C37B-4A8B-4F31-9F56-56180A5266E2}" presName="bgRect" presStyleLbl="bgShp" presStyleIdx="1" presStyleCnt="2"/>
      <dgm:spPr/>
    </dgm:pt>
    <dgm:pt modelId="{E5FF1235-9966-4940-AFF5-410C39C5673D}" type="pres">
      <dgm:prSet presAssocID="{EAE9C37B-4A8B-4F31-9F56-56180A5266E2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CDC3B9E5-3C53-4C06-8C30-52F2D29A2E30}" type="pres">
      <dgm:prSet presAssocID="{EAE9C37B-4A8B-4F31-9F56-56180A5266E2}" presName="spaceRect" presStyleCnt="0"/>
      <dgm:spPr/>
    </dgm:pt>
    <dgm:pt modelId="{3EBD69DA-A9EE-4DCA-9CED-697B35269CEC}" type="pres">
      <dgm:prSet presAssocID="{EAE9C37B-4A8B-4F31-9F56-56180A5266E2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26EC1F08-C97A-48BF-8347-762C6BDCC03F}" type="presOf" srcId="{3219E004-3C6E-4281-A9C8-AEDD9928AE67}" destId="{E5C1D0BB-90DA-4E7A-AB5F-17AC7D159DA9}" srcOrd="0" destOrd="0" presId="urn:microsoft.com/office/officeart/2018/2/layout/IconVerticalSolidList"/>
    <dgm:cxn modelId="{381C1E0E-056A-4908-964F-18513DD623DA}" srcId="{0F8B9636-E6D2-4415-B042-21B8523B8293}" destId="{3219E004-3C6E-4281-A9C8-AEDD9928AE67}" srcOrd="0" destOrd="0" parTransId="{B9ADC19A-A41E-46DF-B0E0-550EF2A0505A}" sibTransId="{16C87F9C-D830-4638-9394-024A15F33D8C}"/>
    <dgm:cxn modelId="{AD4CD323-CDAB-4C20-9ABB-50825AD5485C}" srcId="{967E7B94-851E-48DD-8139-816373489F08}" destId="{0F8B9636-E6D2-4415-B042-21B8523B8293}" srcOrd="0" destOrd="0" parTransId="{7B62496F-CF22-4467-A847-DBD72ED83FC7}" sibTransId="{87721675-4410-4A5A-8E66-27D20A246213}"/>
    <dgm:cxn modelId="{0DA15D2D-142E-4A0A-AAC8-7F784862D941}" type="presOf" srcId="{1190A550-8C61-48D8-A8F9-F62FEDF595ED}" destId="{E5C1D0BB-90DA-4E7A-AB5F-17AC7D159DA9}" srcOrd="0" destOrd="2" presId="urn:microsoft.com/office/officeart/2018/2/layout/IconVerticalSolidList"/>
    <dgm:cxn modelId="{6B3DF642-879F-45C4-BD5F-1881EBDB0F5B}" srcId="{0F8B9636-E6D2-4415-B042-21B8523B8293}" destId="{1190A550-8C61-48D8-A8F9-F62FEDF595ED}" srcOrd="2" destOrd="0" parTransId="{26A44F3B-AE93-4C7C-AF79-2E2A07F581BF}" sibTransId="{EDA335D5-0A8D-4A6A-AC5F-A35C26F4A25D}"/>
    <dgm:cxn modelId="{322D8772-7AE3-437F-B043-5813CBE0351E}" srcId="{967E7B94-851E-48DD-8139-816373489F08}" destId="{EAE9C37B-4A8B-4F31-9F56-56180A5266E2}" srcOrd="1" destOrd="0" parTransId="{357D5069-FA81-491F-8CE4-B279C18677EC}" sibTransId="{12BB48E2-F756-4CF4-AD4B-29500ABBECD2}"/>
    <dgm:cxn modelId="{0C5A4576-98B3-4FE4-9665-6E051ABA95DC}" srcId="{0F8B9636-E6D2-4415-B042-21B8523B8293}" destId="{A3033D96-7176-4DE2-905B-0E1598B559D0}" srcOrd="1" destOrd="0" parTransId="{61939DFD-2920-4004-A5BB-89D3A58A6694}" sibTransId="{147A2628-E384-43F8-8E8A-354699BEDCB1}"/>
    <dgm:cxn modelId="{28C327C5-B381-4CA1-896B-F348BA4B99B4}" type="presOf" srcId="{0F8B9636-E6D2-4415-B042-21B8523B8293}" destId="{DC5C959E-9A52-4787-9525-2D6FAACEDC66}" srcOrd="0" destOrd="0" presId="urn:microsoft.com/office/officeart/2018/2/layout/IconVerticalSolidList"/>
    <dgm:cxn modelId="{DA6CC1E3-D93C-48CD-B354-A5FE855F581D}" type="presOf" srcId="{EAE9C37B-4A8B-4F31-9F56-56180A5266E2}" destId="{3EBD69DA-A9EE-4DCA-9CED-697B35269CEC}" srcOrd="0" destOrd="0" presId="urn:microsoft.com/office/officeart/2018/2/layout/IconVerticalSolidList"/>
    <dgm:cxn modelId="{5BD06DF3-2E02-4C8D-A158-53AF2E4EA15A}" type="presOf" srcId="{967E7B94-851E-48DD-8139-816373489F08}" destId="{476370E4-E09F-4175-BBE6-7EFC54D0838A}" srcOrd="0" destOrd="0" presId="urn:microsoft.com/office/officeart/2018/2/layout/IconVerticalSolidList"/>
    <dgm:cxn modelId="{B0CE9EF8-EE6A-4BDE-AC5E-6C185E8FAFB9}" type="presOf" srcId="{A3033D96-7176-4DE2-905B-0E1598B559D0}" destId="{E5C1D0BB-90DA-4E7A-AB5F-17AC7D159DA9}" srcOrd="0" destOrd="1" presId="urn:microsoft.com/office/officeart/2018/2/layout/IconVerticalSolidList"/>
    <dgm:cxn modelId="{A94DB74E-0849-40DC-BD8A-4653618729C4}" type="presParOf" srcId="{476370E4-E09F-4175-BBE6-7EFC54D0838A}" destId="{DDE844B2-159D-4D43-8ED1-AA6193777B75}" srcOrd="0" destOrd="0" presId="urn:microsoft.com/office/officeart/2018/2/layout/IconVerticalSolidList"/>
    <dgm:cxn modelId="{0102C321-5B14-4AC6-9853-F862854F1E88}" type="presParOf" srcId="{DDE844B2-159D-4D43-8ED1-AA6193777B75}" destId="{847B5F3E-0DD8-441D-8929-74AF996B31D1}" srcOrd="0" destOrd="0" presId="urn:microsoft.com/office/officeart/2018/2/layout/IconVerticalSolidList"/>
    <dgm:cxn modelId="{C1F87DEB-8DA7-4D27-92B3-71F007B75A88}" type="presParOf" srcId="{DDE844B2-159D-4D43-8ED1-AA6193777B75}" destId="{1D25C048-B43F-46B1-988F-3A14F2401AC1}" srcOrd="1" destOrd="0" presId="urn:microsoft.com/office/officeart/2018/2/layout/IconVerticalSolidList"/>
    <dgm:cxn modelId="{2BE97FD1-9ED5-46AE-B353-E96C444AFD1E}" type="presParOf" srcId="{DDE844B2-159D-4D43-8ED1-AA6193777B75}" destId="{376C0B53-651F-4BCE-9135-6982DD1F1E98}" srcOrd="2" destOrd="0" presId="urn:microsoft.com/office/officeart/2018/2/layout/IconVerticalSolidList"/>
    <dgm:cxn modelId="{3AF31889-E97E-4AC1-834E-197085B6775B}" type="presParOf" srcId="{DDE844B2-159D-4D43-8ED1-AA6193777B75}" destId="{DC5C959E-9A52-4787-9525-2D6FAACEDC66}" srcOrd="3" destOrd="0" presId="urn:microsoft.com/office/officeart/2018/2/layout/IconVerticalSolidList"/>
    <dgm:cxn modelId="{F78F56B9-F158-4DDD-87AE-EDC8763CAF3D}" type="presParOf" srcId="{DDE844B2-159D-4D43-8ED1-AA6193777B75}" destId="{E5C1D0BB-90DA-4E7A-AB5F-17AC7D159DA9}" srcOrd="4" destOrd="0" presId="urn:microsoft.com/office/officeart/2018/2/layout/IconVerticalSolidList"/>
    <dgm:cxn modelId="{05758EB3-11C2-4A33-A612-7994F1218456}" type="presParOf" srcId="{476370E4-E09F-4175-BBE6-7EFC54D0838A}" destId="{6C08DE0C-7FE4-4748-81BF-A14E9DEE4BA2}" srcOrd="1" destOrd="0" presId="urn:microsoft.com/office/officeart/2018/2/layout/IconVerticalSolidList"/>
    <dgm:cxn modelId="{F4C168DB-1E7C-48DF-AA52-B6ACB5886CFE}" type="presParOf" srcId="{476370E4-E09F-4175-BBE6-7EFC54D0838A}" destId="{3A9786F3-D8B5-4B94-8A2C-99D862FC7FD0}" srcOrd="2" destOrd="0" presId="urn:microsoft.com/office/officeart/2018/2/layout/IconVerticalSolidList"/>
    <dgm:cxn modelId="{C69AF18E-A707-42F0-A4FC-3589619B490D}" type="presParOf" srcId="{3A9786F3-D8B5-4B94-8A2C-99D862FC7FD0}" destId="{F41696A4-8426-41C1-A044-95AA9081C78F}" srcOrd="0" destOrd="0" presId="urn:microsoft.com/office/officeart/2018/2/layout/IconVerticalSolidList"/>
    <dgm:cxn modelId="{3C8B3EFD-530E-41A0-978F-3D5DC6D41FB6}" type="presParOf" srcId="{3A9786F3-D8B5-4B94-8A2C-99D862FC7FD0}" destId="{E5FF1235-9966-4940-AFF5-410C39C5673D}" srcOrd="1" destOrd="0" presId="urn:microsoft.com/office/officeart/2018/2/layout/IconVerticalSolidList"/>
    <dgm:cxn modelId="{6479DCEE-971C-4421-8701-75B5FDA858C3}" type="presParOf" srcId="{3A9786F3-D8B5-4B94-8A2C-99D862FC7FD0}" destId="{CDC3B9E5-3C53-4C06-8C30-52F2D29A2E30}" srcOrd="2" destOrd="0" presId="urn:microsoft.com/office/officeart/2018/2/layout/IconVerticalSolidList"/>
    <dgm:cxn modelId="{9461AFDE-6F5B-492B-9352-17D1703C7803}" type="presParOf" srcId="{3A9786F3-D8B5-4B94-8A2C-99D862FC7FD0}" destId="{3EBD69DA-A9EE-4DCA-9CED-697B35269CE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C81889F-2172-4BA0-A045-DFB1EB52F800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1B1223AA-570B-4FD8-8348-263EEFA1DCAA}">
      <dgm:prSet/>
      <dgm:spPr/>
      <dgm:t>
        <a:bodyPr/>
        <a:lstStyle/>
        <a:p>
          <a:r>
            <a:rPr lang="en-US"/>
            <a:t>Your task has been clearly outlined</a:t>
          </a:r>
        </a:p>
      </dgm:t>
    </dgm:pt>
    <dgm:pt modelId="{EE5A6F5C-3ADF-4F1D-BF47-E1A5B72E4279}" type="parTrans" cxnId="{B8776942-453F-442E-B27C-875B39D2F04B}">
      <dgm:prSet/>
      <dgm:spPr/>
      <dgm:t>
        <a:bodyPr/>
        <a:lstStyle/>
        <a:p>
          <a:endParaRPr lang="en-US"/>
        </a:p>
      </dgm:t>
    </dgm:pt>
    <dgm:pt modelId="{DD894451-D11B-4933-87CD-25EA170E7C43}" type="sibTrans" cxnId="{B8776942-453F-442E-B27C-875B39D2F04B}">
      <dgm:prSet/>
      <dgm:spPr/>
      <dgm:t>
        <a:bodyPr/>
        <a:lstStyle/>
        <a:p>
          <a:endParaRPr lang="en-US"/>
        </a:p>
      </dgm:t>
    </dgm:pt>
    <dgm:pt modelId="{89D2E14C-B918-4C38-AC07-6CE85F945AF0}">
      <dgm:prSet/>
      <dgm:spPr/>
      <dgm:t>
        <a:bodyPr/>
        <a:lstStyle/>
        <a:p>
          <a:r>
            <a:rPr lang="en-US"/>
            <a:t>You have to create a research proposal but what does this actually mean ?</a:t>
          </a:r>
        </a:p>
      </dgm:t>
    </dgm:pt>
    <dgm:pt modelId="{64C63688-2C02-476E-ACC7-B1DCDDE9338E}" type="parTrans" cxnId="{B50B960E-FB51-4B54-91C1-8416908ED56B}">
      <dgm:prSet/>
      <dgm:spPr/>
      <dgm:t>
        <a:bodyPr/>
        <a:lstStyle/>
        <a:p>
          <a:endParaRPr lang="en-US"/>
        </a:p>
      </dgm:t>
    </dgm:pt>
    <dgm:pt modelId="{18A8F917-753C-4826-B157-1773FEEC1374}" type="sibTrans" cxnId="{B50B960E-FB51-4B54-91C1-8416908ED56B}">
      <dgm:prSet/>
      <dgm:spPr/>
      <dgm:t>
        <a:bodyPr/>
        <a:lstStyle/>
        <a:p>
          <a:endParaRPr lang="en-US"/>
        </a:p>
      </dgm:t>
    </dgm:pt>
    <dgm:pt modelId="{C95518EE-34D5-4725-BBA8-794E56AC44CB}">
      <dgm:prSet/>
      <dgm:spPr/>
      <dgm:t>
        <a:bodyPr/>
        <a:lstStyle/>
        <a:p>
          <a:r>
            <a:rPr lang="en-US"/>
            <a:t>What structure is needed ?</a:t>
          </a:r>
        </a:p>
      </dgm:t>
    </dgm:pt>
    <dgm:pt modelId="{9B23FE6B-6748-4C64-9E71-92DEA0481FD8}" type="parTrans" cxnId="{8C6E33C0-06E6-4C8D-8F18-E23007357174}">
      <dgm:prSet/>
      <dgm:spPr/>
      <dgm:t>
        <a:bodyPr/>
        <a:lstStyle/>
        <a:p>
          <a:endParaRPr lang="en-US"/>
        </a:p>
      </dgm:t>
    </dgm:pt>
    <dgm:pt modelId="{1924FFEF-B0AB-49BB-81EF-C58D6EAD5F9B}" type="sibTrans" cxnId="{8C6E33C0-06E6-4C8D-8F18-E23007357174}">
      <dgm:prSet/>
      <dgm:spPr/>
      <dgm:t>
        <a:bodyPr/>
        <a:lstStyle/>
        <a:p>
          <a:endParaRPr lang="en-US"/>
        </a:p>
      </dgm:t>
    </dgm:pt>
    <dgm:pt modelId="{B1DB60D5-3383-4AAE-825C-839DE95FD4A4}">
      <dgm:prSet/>
      <dgm:spPr/>
      <dgm:t>
        <a:bodyPr/>
        <a:lstStyle/>
        <a:p>
          <a:r>
            <a:rPr lang="en-US"/>
            <a:t>What type of information are you including ?</a:t>
          </a:r>
        </a:p>
      </dgm:t>
    </dgm:pt>
    <dgm:pt modelId="{3C691CD2-1688-4574-9ECE-EE0B4F8998B9}" type="parTrans" cxnId="{756C94FC-5283-42AE-B666-80ACDB369545}">
      <dgm:prSet/>
      <dgm:spPr/>
      <dgm:t>
        <a:bodyPr/>
        <a:lstStyle/>
        <a:p>
          <a:endParaRPr lang="en-US"/>
        </a:p>
      </dgm:t>
    </dgm:pt>
    <dgm:pt modelId="{AC4CC7ED-2317-4C1C-A8F2-723E2053BA2C}" type="sibTrans" cxnId="{756C94FC-5283-42AE-B666-80ACDB369545}">
      <dgm:prSet/>
      <dgm:spPr/>
      <dgm:t>
        <a:bodyPr/>
        <a:lstStyle/>
        <a:p>
          <a:endParaRPr lang="en-US"/>
        </a:p>
      </dgm:t>
    </dgm:pt>
    <dgm:pt modelId="{1CBD7272-6D5F-4751-8DC0-3F9A546A1492}">
      <dgm:prSet/>
      <dgm:spPr/>
      <dgm:t>
        <a:bodyPr/>
        <a:lstStyle/>
        <a:p>
          <a:r>
            <a:rPr lang="en-US"/>
            <a:t>Where do you get this information ?</a:t>
          </a:r>
        </a:p>
      </dgm:t>
    </dgm:pt>
    <dgm:pt modelId="{FA39139E-A9EF-4A31-B8DB-EC8273A0E6F4}" type="parTrans" cxnId="{6E440FDC-971D-4D27-A7B7-44D77C001905}">
      <dgm:prSet/>
      <dgm:spPr/>
      <dgm:t>
        <a:bodyPr/>
        <a:lstStyle/>
        <a:p>
          <a:endParaRPr lang="en-US"/>
        </a:p>
      </dgm:t>
    </dgm:pt>
    <dgm:pt modelId="{5D5C0726-17AC-412C-8A87-2B4B7C6A79BD}" type="sibTrans" cxnId="{6E440FDC-971D-4D27-A7B7-44D77C001905}">
      <dgm:prSet/>
      <dgm:spPr/>
      <dgm:t>
        <a:bodyPr/>
        <a:lstStyle/>
        <a:p>
          <a:endParaRPr lang="en-US"/>
        </a:p>
      </dgm:t>
    </dgm:pt>
    <dgm:pt modelId="{3782CC16-105C-47C1-A1D8-1EB981FB3F6C}">
      <dgm:prSet/>
      <dgm:spPr/>
      <dgm:t>
        <a:bodyPr/>
        <a:lstStyle/>
        <a:p>
          <a:r>
            <a:rPr lang="en-US"/>
            <a:t>How do you include the works you have found ? </a:t>
          </a:r>
        </a:p>
      </dgm:t>
    </dgm:pt>
    <dgm:pt modelId="{1BCCD285-CCC1-4B30-974B-895234D36587}" type="parTrans" cxnId="{194BEBEC-3201-479D-ABD7-34486ACD05AD}">
      <dgm:prSet/>
      <dgm:spPr/>
      <dgm:t>
        <a:bodyPr/>
        <a:lstStyle/>
        <a:p>
          <a:endParaRPr lang="en-US"/>
        </a:p>
      </dgm:t>
    </dgm:pt>
    <dgm:pt modelId="{6729453C-FE9A-43CC-B2BA-7DF2C142F7E0}" type="sibTrans" cxnId="{194BEBEC-3201-479D-ABD7-34486ACD05AD}">
      <dgm:prSet/>
      <dgm:spPr/>
      <dgm:t>
        <a:bodyPr/>
        <a:lstStyle/>
        <a:p>
          <a:endParaRPr lang="en-US"/>
        </a:p>
      </dgm:t>
    </dgm:pt>
    <dgm:pt modelId="{DFA2AF8F-CEF3-304F-A695-A071120A0A11}" type="pres">
      <dgm:prSet presAssocID="{2C81889F-2172-4BA0-A045-DFB1EB52F800}" presName="linear" presStyleCnt="0">
        <dgm:presLayoutVars>
          <dgm:animLvl val="lvl"/>
          <dgm:resizeHandles val="exact"/>
        </dgm:presLayoutVars>
      </dgm:prSet>
      <dgm:spPr/>
    </dgm:pt>
    <dgm:pt modelId="{B21AC8B0-A7FA-8E48-AAF1-F500048BA250}" type="pres">
      <dgm:prSet presAssocID="{1B1223AA-570B-4FD8-8348-263EEFA1DCAA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84070D6A-1653-8A4D-B7C5-7EC827E1E582}" type="pres">
      <dgm:prSet presAssocID="{DD894451-D11B-4933-87CD-25EA170E7C43}" presName="spacer" presStyleCnt="0"/>
      <dgm:spPr/>
    </dgm:pt>
    <dgm:pt modelId="{3B202242-C250-C446-977B-B87BE8D8B61A}" type="pres">
      <dgm:prSet presAssocID="{89D2E14C-B918-4C38-AC07-6CE85F945AF0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BF7F5BD0-DF98-0B4B-BFB8-322929D79E2F}" type="pres">
      <dgm:prSet presAssocID="{89D2E14C-B918-4C38-AC07-6CE85F945AF0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18372602-DFDE-964B-A455-53A48B855489}" type="presOf" srcId="{C95518EE-34D5-4725-BBA8-794E56AC44CB}" destId="{BF7F5BD0-DF98-0B4B-BFB8-322929D79E2F}" srcOrd="0" destOrd="0" presId="urn:microsoft.com/office/officeart/2005/8/layout/vList2"/>
    <dgm:cxn modelId="{DBE74104-EABB-2846-A3FF-DA720CB1F76D}" type="presOf" srcId="{3782CC16-105C-47C1-A1D8-1EB981FB3F6C}" destId="{BF7F5BD0-DF98-0B4B-BFB8-322929D79E2F}" srcOrd="0" destOrd="3" presId="urn:microsoft.com/office/officeart/2005/8/layout/vList2"/>
    <dgm:cxn modelId="{B50B960E-FB51-4B54-91C1-8416908ED56B}" srcId="{2C81889F-2172-4BA0-A045-DFB1EB52F800}" destId="{89D2E14C-B918-4C38-AC07-6CE85F945AF0}" srcOrd="1" destOrd="0" parTransId="{64C63688-2C02-476E-ACC7-B1DCDDE9338E}" sibTransId="{18A8F917-753C-4826-B157-1773FEEC1374}"/>
    <dgm:cxn modelId="{34BD6923-A1DB-464A-9B0B-FEA0A3B607EE}" type="presOf" srcId="{1CBD7272-6D5F-4751-8DC0-3F9A546A1492}" destId="{BF7F5BD0-DF98-0B4B-BFB8-322929D79E2F}" srcOrd="0" destOrd="2" presId="urn:microsoft.com/office/officeart/2005/8/layout/vList2"/>
    <dgm:cxn modelId="{6240A626-1AD4-3244-93BC-3031DE8BF07B}" type="presOf" srcId="{89D2E14C-B918-4C38-AC07-6CE85F945AF0}" destId="{3B202242-C250-C446-977B-B87BE8D8B61A}" srcOrd="0" destOrd="0" presId="urn:microsoft.com/office/officeart/2005/8/layout/vList2"/>
    <dgm:cxn modelId="{8E3F822B-6AED-F446-82FE-7996B881E1B6}" type="presOf" srcId="{1B1223AA-570B-4FD8-8348-263EEFA1DCAA}" destId="{B21AC8B0-A7FA-8E48-AAF1-F500048BA250}" srcOrd="0" destOrd="0" presId="urn:microsoft.com/office/officeart/2005/8/layout/vList2"/>
    <dgm:cxn modelId="{B8776942-453F-442E-B27C-875B39D2F04B}" srcId="{2C81889F-2172-4BA0-A045-DFB1EB52F800}" destId="{1B1223AA-570B-4FD8-8348-263EEFA1DCAA}" srcOrd="0" destOrd="0" parTransId="{EE5A6F5C-3ADF-4F1D-BF47-E1A5B72E4279}" sibTransId="{DD894451-D11B-4933-87CD-25EA170E7C43}"/>
    <dgm:cxn modelId="{65D5CBAD-ACD2-E348-B76E-B4507E8B87C2}" type="presOf" srcId="{2C81889F-2172-4BA0-A045-DFB1EB52F800}" destId="{DFA2AF8F-CEF3-304F-A695-A071120A0A11}" srcOrd="0" destOrd="0" presId="urn:microsoft.com/office/officeart/2005/8/layout/vList2"/>
    <dgm:cxn modelId="{8C6E33C0-06E6-4C8D-8F18-E23007357174}" srcId="{89D2E14C-B918-4C38-AC07-6CE85F945AF0}" destId="{C95518EE-34D5-4725-BBA8-794E56AC44CB}" srcOrd="0" destOrd="0" parTransId="{9B23FE6B-6748-4C64-9E71-92DEA0481FD8}" sibTransId="{1924FFEF-B0AB-49BB-81EF-C58D6EAD5F9B}"/>
    <dgm:cxn modelId="{6E440FDC-971D-4D27-A7B7-44D77C001905}" srcId="{89D2E14C-B918-4C38-AC07-6CE85F945AF0}" destId="{1CBD7272-6D5F-4751-8DC0-3F9A546A1492}" srcOrd="2" destOrd="0" parTransId="{FA39139E-A9EF-4A31-B8DB-EC8273A0E6F4}" sibTransId="{5D5C0726-17AC-412C-8A87-2B4B7C6A79BD}"/>
    <dgm:cxn modelId="{194BEBEC-3201-479D-ABD7-34486ACD05AD}" srcId="{89D2E14C-B918-4C38-AC07-6CE85F945AF0}" destId="{3782CC16-105C-47C1-A1D8-1EB981FB3F6C}" srcOrd="3" destOrd="0" parTransId="{1BCCD285-CCC1-4B30-974B-895234D36587}" sibTransId="{6729453C-FE9A-43CC-B2BA-7DF2C142F7E0}"/>
    <dgm:cxn modelId="{989FC0F3-DECC-AD49-838C-C4231545D56C}" type="presOf" srcId="{B1DB60D5-3383-4AAE-825C-839DE95FD4A4}" destId="{BF7F5BD0-DF98-0B4B-BFB8-322929D79E2F}" srcOrd="0" destOrd="1" presId="urn:microsoft.com/office/officeart/2005/8/layout/vList2"/>
    <dgm:cxn modelId="{756C94FC-5283-42AE-B666-80ACDB369545}" srcId="{89D2E14C-B918-4C38-AC07-6CE85F945AF0}" destId="{B1DB60D5-3383-4AAE-825C-839DE95FD4A4}" srcOrd="1" destOrd="0" parTransId="{3C691CD2-1688-4574-9ECE-EE0B4F8998B9}" sibTransId="{AC4CC7ED-2317-4C1C-A8F2-723E2053BA2C}"/>
    <dgm:cxn modelId="{805BB836-7C47-924C-BA8F-50D86726DBE7}" type="presParOf" srcId="{DFA2AF8F-CEF3-304F-A695-A071120A0A11}" destId="{B21AC8B0-A7FA-8E48-AAF1-F500048BA250}" srcOrd="0" destOrd="0" presId="urn:microsoft.com/office/officeart/2005/8/layout/vList2"/>
    <dgm:cxn modelId="{663B1061-E8FB-9042-916E-D3B0B87121B9}" type="presParOf" srcId="{DFA2AF8F-CEF3-304F-A695-A071120A0A11}" destId="{84070D6A-1653-8A4D-B7C5-7EC827E1E582}" srcOrd="1" destOrd="0" presId="urn:microsoft.com/office/officeart/2005/8/layout/vList2"/>
    <dgm:cxn modelId="{996CAA38-A24D-1244-82AC-A491F1596ABC}" type="presParOf" srcId="{DFA2AF8F-CEF3-304F-A695-A071120A0A11}" destId="{3B202242-C250-C446-977B-B87BE8D8B61A}" srcOrd="2" destOrd="0" presId="urn:microsoft.com/office/officeart/2005/8/layout/vList2"/>
    <dgm:cxn modelId="{C362370F-9A3A-844D-AB13-B80FAEB97E7E}" type="presParOf" srcId="{DFA2AF8F-CEF3-304F-A695-A071120A0A11}" destId="{BF7F5BD0-DF98-0B4B-BFB8-322929D79E2F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67416EA-92C1-4974-9CD2-616E96F19439}" type="doc">
      <dgm:prSet loTypeId="urn:microsoft.com/office/officeart/2005/8/layout/process4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F7AA967F-D4FB-4C64-91F7-5E77F0C5FAF2}">
      <dgm:prSet/>
      <dgm:spPr/>
      <dgm:t>
        <a:bodyPr/>
        <a:lstStyle/>
        <a:p>
          <a:r>
            <a:rPr lang="en-US"/>
            <a:t>First the identification of the field and problem, now what ?</a:t>
          </a:r>
        </a:p>
      </dgm:t>
    </dgm:pt>
    <dgm:pt modelId="{91A8F31A-FC9A-47EF-9CCC-396620BA20B3}" type="parTrans" cxnId="{40206599-6865-449D-8DBC-F76EA561E319}">
      <dgm:prSet/>
      <dgm:spPr/>
      <dgm:t>
        <a:bodyPr/>
        <a:lstStyle/>
        <a:p>
          <a:endParaRPr lang="en-US"/>
        </a:p>
      </dgm:t>
    </dgm:pt>
    <dgm:pt modelId="{81F36674-016F-4843-AC81-D278FF21F3D0}" type="sibTrans" cxnId="{40206599-6865-449D-8DBC-F76EA561E319}">
      <dgm:prSet/>
      <dgm:spPr/>
      <dgm:t>
        <a:bodyPr/>
        <a:lstStyle/>
        <a:p>
          <a:endParaRPr lang="en-US"/>
        </a:p>
      </dgm:t>
    </dgm:pt>
    <dgm:pt modelId="{D943D56D-55F4-4F65-A097-A33E479D90BE}">
      <dgm:prSet/>
      <dgm:spPr/>
      <dgm:t>
        <a:bodyPr/>
        <a:lstStyle/>
        <a:p>
          <a:r>
            <a:rPr lang="en-US"/>
            <a:t>Create a plan for what you actually want to achieve, revisiting the initial questions:</a:t>
          </a:r>
        </a:p>
      </dgm:t>
    </dgm:pt>
    <dgm:pt modelId="{3AA957D8-6BE9-4248-99F3-BEF1DE803D39}" type="parTrans" cxnId="{207F86B6-BF48-4A14-B437-52B94D6D7B6F}">
      <dgm:prSet/>
      <dgm:spPr/>
      <dgm:t>
        <a:bodyPr/>
        <a:lstStyle/>
        <a:p>
          <a:endParaRPr lang="en-US"/>
        </a:p>
      </dgm:t>
    </dgm:pt>
    <dgm:pt modelId="{3A4C78FA-C77D-45D0-B1B0-810EBAEB9F75}" type="sibTrans" cxnId="{207F86B6-BF48-4A14-B437-52B94D6D7B6F}">
      <dgm:prSet/>
      <dgm:spPr/>
      <dgm:t>
        <a:bodyPr/>
        <a:lstStyle/>
        <a:p>
          <a:endParaRPr lang="en-US"/>
        </a:p>
      </dgm:t>
    </dgm:pt>
    <dgm:pt modelId="{6AB3D1C8-4E3A-4F4B-8767-D0E6DF5391AD}">
      <dgm:prSet/>
      <dgm:spPr/>
      <dgm:t>
        <a:bodyPr/>
        <a:lstStyle/>
        <a:p>
          <a:r>
            <a:rPr lang="en-US"/>
            <a:t>What is the problem</a:t>
          </a:r>
        </a:p>
      </dgm:t>
    </dgm:pt>
    <dgm:pt modelId="{DF66540D-773E-44D1-B7D2-1C847E27ACEC}" type="parTrans" cxnId="{F5B216F0-4E31-4EC5-B6B7-FDE455CAA0F5}">
      <dgm:prSet/>
      <dgm:spPr/>
      <dgm:t>
        <a:bodyPr/>
        <a:lstStyle/>
        <a:p>
          <a:endParaRPr lang="en-US"/>
        </a:p>
      </dgm:t>
    </dgm:pt>
    <dgm:pt modelId="{FF04F070-C694-4EDB-9FCE-50B84421BBE8}" type="sibTrans" cxnId="{F5B216F0-4E31-4EC5-B6B7-FDE455CAA0F5}">
      <dgm:prSet/>
      <dgm:spPr/>
      <dgm:t>
        <a:bodyPr/>
        <a:lstStyle/>
        <a:p>
          <a:endParaRPr lang="en-US"/>
        </a:p>
      </dgm:t>
    </dgm:pt>
    <dgm:pt modelId="{33DD31D1-AEEA-4664-8E05-E80BB755F370}">
      <dgm:prSet/>
      <dgm:spPr/>
      <dgm:t>
        <a:bodyPr/>
        <a:lstStyle/>
        <a:p>
          <a:r>
            <a:rPr lang="en-US"/>
            <a:t>How do I propose to resolve this</a:t>
          </a:r>
        </a:p>
      </dgm:t>
    </dgm:pt>
    <dgm:pt modelId="{BF53DF5A-73AB-4295-8C90-6B04A44CE6CC}" type="parTrans" cxnId="{EE5DA8CC-30F9-4C83-BB68-96A94E415242}">
      <dgm:prSet/>
      <dgm:spPr/>
      <dgm:t>
        <a:bodyPr/>
        <a:lstStyle/>
        <a:p>
          <a:endParaRPr lang="en-US"/>
        </a:p>
      </dgm:t>
    </dgm:pt>
    <dgm:pt modelId="{A9A26BC8-B127-49F0-B5B0-A54287B1819F}" type="sibTrans" cxnId="{EE5DA8CC-30F9-4C83-BB68-96A94E415242}">
      <dgm:prSet/>
      <dgm:spPr/>
      <dgm:t>
        <a:bodyPr/>
        <a:lstStyle/>
        <a:p>
          <a:endParaRPr lang="en-US"/>
        </a:p>
      </dgm:t>
    </dgm:pt>
    <dgm:pt modelId="{C742A9E1-B089-469D-B118-3491062F75E8}">
      <dgm:prSet/>
      <dgm:spPr/>
      <dgm:t>
        <a:bodyPr/>
        <a:lstStyle/>
        <a:p>
          <a:r>
            <a:rPr lang="en-US"/>
            <a:t>How do I tell someone this is what I’m doing</a:t>
          </a:r>
        </a:p>
      </dgm:t>
    </dgm:pt>
    <dgm:pt modelId="{CA183B88-30F5-4813-87B8-892846FD8E99}" type="parTrans" cxnId="{EA276339-0B58-4FE2-9288-4C36014ADA84}">
      <dgm:prSet/>
      <dgm:spPr/>
      <dgm:t>
        <a:bodyPr/>
        <a:lstStyle/>
        <a:p>
          <a:endParaRPr lang="en-US"/>
        </a:p>
      </dgm:t>
    </dgm:pt>
    <dgm:pt modelId="{7144CBFE-5F15-4493-B740-4BFE3D386722}" type="sibTrans" cxnId="{EA276339-0B58-4FE2-9288-4C36014ADA84}">
      <dgm:prSet/>
      <dgm:spPr/>
      <dgm:t>
        <a:bodyPr/>
        <a:lstStyle/>
        <a:p>
          <a:endParaRPr lang="en-US"/>
        </a:p>
      </dgm:t>
    </dgm:pt>
    <dgm:pt modelId="{5D5169FD-A5B5-C548-AE13-4D50FCB61904}" type="pres">
      <dgm:prSet presAssocID="{D67416EA-92C1-4974-9CD2-616E96F19439}" presName="Name0" presStyleCnt="0">
        <dgm:presLayoutVars>
          <dgm:dir/>
          <dgm:animLvl val="lvl"/>
          <dgm:resizeHandles val="exact"/>
        </dgm:presLayoutVars>
      </dgm:prSet>
      <dgm:spPr/>
    </dgm:pt>
    <dgm:pt modelId="{B78E4EB5-F19D-8946-87CA-C375A43B1CA8}" type="pres">
      <dgm:prSet presAssocID="{D943D56D-55F4-4F65-A097-A33E479D90BE}" presName="boxAndChildren" presStyleCnt="0"/>
      <dgm:spPr/>
    </dgm:pt>
    <dgm:pt modelId="{5F6AF65A-6F85-D341-9A0E-FAFE9F9B92D0}" type="pres">
      <dgm:prSet presAssocID="{D943D56D-55F4-4F65-A097-A33E479D90BE}" presName="parentTextBox" presStyleLbl="node1" presStyleIdx="0" presStyleCnt="2"/>
      <dgm:spPr/>
    </dgm:pt>
    <dgm:pt modelId="{B7030700-C2EE-484E-9191-56EAF3238F99}" type="pres">
      <dgm:prSet presAssocID="{D943D56D-55F4-4F65-A097-A33E479D90BE}" presName="entireBox" presStyleLbl="node1" presStyleIdx="0" presStyleCnt="2"/>
      <dgm:spPr/>
    </dgm:pt>
    <dgm:pt modelId="{982BB3A4-5AD4-404D-A5E9-4B87DC5DCB47}" type="pres">
      <dgm:prSet presAssocID="{D943D56D-55F4-4F65-A097-A33E479D90BE}" presName="descendantBox" presStyleCnt="0"/>
      <dgm:spPr/>
    </dgm:pt>
    <dgm:pt modelId="{6A4E349E-0A65-7249-9642-2EF292C08A4B}" type="pres">
      <dgm:prSet presAssocID="{6AB3D1C8-4E3A-4F4B-8767-D0E6DF5391AD}" presName="childTextBox" presStyleLbl="fgAccFollowNode1" presStyleIdx="0" presStyleCnt="3">
        <dgm:presLayoutVars>
          <dgm:bulletEnabled val="1"/>
        </dgm:presLayoutVars>
      </dgm:prSet>
      <dgm:spPr/>
    </dgm:pt>
    <dgm:pt modelId="{F833CFC1-F0D3-4141-9CCF-B71D35E3A591}" type="pres">
      <dgm:prSet presAssocID="{33DD31D1-AEEA-4664-8E05-E80BB755F370}" presName="childTextBox" presStyleLbl="fgAccFollowNode1" presStyleIdx="1" presStyleCnt="3">
        <dgm:presLayoutVars>
          <dgm:bulletEnabled val="1"/>
        </dgm:presLayoutVars>
      </dgm:prSet>
      <dgm:spPr/>
    </dgm:pt>
    <dgm:pt modelId="{D14D1E19-5221-7C49-9FE9-10853632F1BB}" type="pres">
      <dgm:prSet presAssocID="{C742A9E1-B089-469D-B118-3491062F75E8}" presName="childTextBox" presStyleLbl="fgAccFollowNode1" presStyleIdx="2" presStyleCnt="3">
        <dgm:presLayoutVars>
          <dgm:bulletEnabled val="1"/>
        </dgm:presLayoutVars>
      </dgm:prSet>
      <dgm:spPr/>
    </dgm:pt>
    <dgm:pt modelId="{46442045-0A84-7E49-9E68-298B737462A5}" type="pres">
      <dgm:prSet presAssocID="{81F36674-016F-4843-AC81-D278FF21F3D0}" presName="sp" presStyleCnt="0"/>
      <dgm:spPr/>
    </dgm:pt>
    <dgm:pt modelId="{642EFC06-74A1-0644-8F3A-CAB012924B6A}" type="pres">
      <dgm:prSet presAssocID="{F7AA967F-D4FB-4C64-91F7-5E77F0C5FAF2}" presName="arrowAndChildren" presStyleCnt="0"/>
      <dgm:spPr/>
    </dgm:pt>
    <dgm:pt modelId="{F86C7F9C-5170-FA45-BEF0-04FA573CF7F0}" type="pres">
      <dgm:prSet presAssocID="{F7AA967F-D4FB-4C64-91F7-5E77F0C5FAF2}" presName="parentTextArrow" presStyleLbl="node1" presStyleIdx="1" presStyleCnt="2"/>
      <dgm:spPr/>
    </dgm:pt>
  </dgm:ptLst>
  <dgm:cxnLst>
    <dgm:cxn modelId="{7DE95D15-90B5-624D-9CE2-902F38302F5A}" type="presOf" srcId="{C742A9E1-B089-469D-B118-3491062F75E8}" destId="{D14D1E19-5221-7C49-9FE9-10853632F1BB}" srcOrd="0" destOrd="0" presId="urn:microsoft.com/office/officeart/2005/8/layout/process4"/>
    <dgm:cxn modelId="{80692732-0B2B-1A44-B923-7CF94D14B845}" type="presOf" srcId="{D943D56D-55F4-4F65-A097-A33E479D90BE}" destId="{B7030700-C2EE-484E-9191-56EAF3238F99}" srcOrd="1" destOrd="0" presId="urn:microsoft.com/office/officeart/2005/8/layout/process4"/>
    <dgm:cxn modelId="{EA276339-0B58-4FE2-9288-4C36014ADA84}" srcId="{D943D56D-55F4-4F65-A097-A33E479D90BE}" destId="{C742A9E1-B089-469D-B118-3491062F75E8}" srcOrd="2" destOrd="0" parTransId="{CA183B88-30F5-4813-87B8-892846FD8E99}" sibTransId="{7144CBFE-5F15-4493-B740-4BFE3D386722}"/>
    <dgm:cxn modelId="{87FC8060-1AC1-6341-BE4D-ED422F79E406}" type="presOf" srcId="{D943D56D-55F4-4F65-A097-A33E479D90BE}" destId="{5F6AF65A-6F85-D341-9A0E-FAFE9F9B92D0}" srcOrd="0" destOrd="0" presId="urn:microsoft.com/office/officeart/2005/8/layout/process4"/>
    <dgm:cxn modelId="{3779EE95-1C23-FC40-8706-681D701F8115}" type="presOf" srcId="{F7AA967F-D4FB-4C64-91F7-5E77F0C5FAF2}" destId="{F86C7F9C-5170-FA45-BEF0-04FA573CF7F0}" srcOrd="0" destOrd="0" presId="urn:microsoft.com/office/officeart/2005/8/layout/process4"/>
    <dgm:cxn modelId="{40206599-6865-449D-8DBC-F76EA561E319}" srcId="{D67416EA-92C1-4974-9CD2-616E96F19439}" destId="{F7AA967F-D4FB-4C64-91F7-5E77F0C5FAF2}" srcOrd="0" destOrd="0" parTransId="{91A8F31A-FC9A-47EF-9CCC-396620BA20B3}" sibTransId="{81F36674-016F-4843-AC81-D278FF21F3D0}"/>
    <dgm:cxn modelId="{0F88ACB2-21EE-FF43-840E-78864EAD5880}" type="presOf" srcId="{D67416EA-92C1-4974-9CD2-616E96F19439}" destId="{5D5169FD-A5B5-C548-AE13-4D50FCB61904}" srcOrd="0" destOrd="0" presId="urn:microsoft.com/office/officeart/2005/8/layout/process4"/>
    <dgm:cxn modelId="{207F86B6-BF48-4A14-B437-52B94D6D7B6F}" srcId="{D67416EA-92C1-4974-9CD2-616E96F19439}" destId="{D943D56D-55F4-4F65-A097-A33E479D90BE}" srcOrd="1" destOrd="0" parTransId="{3AA957D8-6BE9-4248-99F3-BEF1DE803D39}" sibTransId="{3A4C78FA-C77D-45D0-B1B0-810EBAEB9F75}"/>
    <dgm:cxn modelId="{BD3C28BB-AD01-C34D-A76B-BAAD10C667CF}" type="presOf" srcId="{6AB3D1C8-4E3A-4F4B-8767-D0E6DF5391AD}" destId="{6A4E349E-0A65-7249-9642-2EF292C08A4B}" srcOrd="0" destOrd="0" presId="urn:microsoft.com/office/officeart/2005/8/layout/process4"/>
    <dgm:cxn modelId="{EE5DA8CC-30F9-4C83-BB68-96A94E415242}" srcId="{D943D56D-55F4-4F65-A097-A33E479D90BE}" destId="{33DD31D1-AEEA-4664-8E05-E80BB755F370}" srcOrd="1" destOrd="0" parTransId="{BF53DF5A-73AB-4295-8C90-6B04A44CE6CC}" sibTransId="{A9A26BC8-B127-49F0-B5B0-A54287B1819F}"/>
    <dgm:cxn modelId="{0AEF1BE2-9A7F-FA47-85C8-81256B37DA6C}" type="presOf" srcId="{33DD31D1-AEEA-4664-8E05-E80BB755F370}" destId="{F833CFC1-F0D3-4141-9CCF-B71D35E3A591}" srcOrd="0" destOrd="0" presId="urn:microsoft.com/office/officeart/2005/8/layout/process4"/>
    <dgm:cxn modelId="{F5B216F0-4E31-4EC5-B6B7-FDE455CAA0F5}" srcId="{D943D56D-55F4-4F65-A097-A33E479D90BE}" destId="{6AB3D1C8-4E3A-4F4B-8767-D0E6DF5391AD}" srcOrd="0" destOrd="0" parTransId="{DF66540D-773E-44D1-B7D2-1C847E27ACEC}" sibTransId="{FF04F070-C694-4EDB-9FCE-50B84421BBE8}"/>
    <dgm:cxn modelId="{6753D83E-E173-5E42-A19F-0E754608DAB7}" type="presParOf" srcId="{5D5169FD-A5B5-C548-AE13-4D50FCB61904}" destId="{B78E4EB5-F19D-8946-87CA-C375A43B1CA8}" srcOrd="0" destOrd="0" presId="urn:microsoft.com/office/officeart/2005/8/layout/process4"/>
    <dgm:cxn modelId="{1DB1788F-5D21-0546-9845-19820EFBF4BD}" type="presParOf" srcId="{B78E4EB5-F19D-8946-87CA-C375A43B1CA8}" destId="{5F6AF65A-6F85-D341-9A0E-FAFE9F9B92D0}" srcOrd="0" destOrd="0" presId="urn:microsoft.com/office/officeart/2005/8/layout/process4"/>
    <dgm:cxn modelId="{62FCBBD7-902C-6B41-A6FC-1642B6B5B88B}" type="presParOf" srcId="{B78E4EB5-F19D-8946-87CA-C375A43B1CA8}" destId="{B7030700-C2EE-484E-9191-56EAF3238F99}" srcOrd="1" destOrd="0" presId="urn:microsoft.com/office/officeart/2005/8/layout/process4"/>
    <dgm:cxn modelId="{18D60F3D-B7F5-ED44-823C-E9806E1B2049}" type="presParOf" srcId="{B78E4EB5-F19D-8946-87CA-C375A43B1CA8}" destId="{982BB3A4-5AD4-404D-A5E9-4B87DC5DCB47}" srcOrd="2" destOrd="0" presId="urn:microsoft.com/office/officeart/2005/8/layout/process4"/>
    <dgm:cxn modelId="{DA30193A-4236-5B47-A3E1-384A66EA2B1B}" type="presParOf" srcId="{982BB3A4-5AD4-404D-A5E9-4B87DC5DCB47}" destId="{6A4E349E-0A65-7249-9642-2EF292C08A4B}" srcOrd="0" destOrd="0" presId="urn:microsoft.com/office/officeart/2005/8/layout/process4"/>
    <dgm:cxn modelId="{D67CBD5A-BE6C-1348-B75A-D2A3CF32126C}" type="presParOf" srcId="{982BB3A4-5AD4-404D-A5E9-4B87DC5DCB47}" destId="{F833CFC1-F0D3-4141-9CCF-B71D35E3A591}" srcOrd="1" destOrd="0" presId="urn:microsoft.com/office/officeart/2005/8/layout/process4"/>
    <dgm:cxn modelId="{48F32389-67B0-124E-9EFC-F6B0BDE86804}" type="presParOf" srcId="{982BB3A4-5AD4-404D-A5E9-4B87DC5DCB47}" destId="{D14D1E19-5221-7C49-9FE9-10853632F1BB}" srcOrd="2" destOrd="0" presId="urn:microsoft.com/office/officeart/2005/8/layout/process4"/>
    <dgm:cxn modelId="{86C120BA-0235-D442-B33A-16D9773B61A7}" type="presParOf" srcId="{5D5169FD-A5B5-C548-AE13-4D50FCB61904}" destId="{46442045-0A84-7E49-9E68-298B737462A5}" srcOrd="1" destOrd="0" presId="urn:microsoft.com/office/officeart/2005/8/layout/process4"/>
    <dgm:cxn modelId="{3FD7F9E9-A014-9148-8CA7-EC09793589B3}" type="presParOf" srcId="{5D5169FD-A5B5-C548-AE13-4D50FCB61904}" destId="{642EFC06-74A1-0644-8F3A-CAB012924B6A}" srcOrd="2" destOrd="0" presId="urn:microsoft.com/office/officeart/2005/8/layout/process4"/>
    <dgm:cxn modelId="{8368B983-EFC6-474F-AC74-D1A02D07A078}" type="presParOf" srcId="{642EFC06-74A1-0644-8F3A-CAB012924B6A}" destId="{F86C7F9C-5170-FA45-BEF0-04FA573CF7F0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08C2063-22AE-4582-91AB-C253EBDF78B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AD9E2D4A-5B1E-473F-BC64-C69EDE85DDEE}">
      <dgm:prSet/>
      <dgm:spPr/>
      <dgm:t>
        <a:bodyPr/>
        <a:lstStyle/>
        <a:p>
          <a:r>
            <a:rPr lang="en-US"/>
            <a:t>In order to convey ideas and problems in your writing, you need to be able to phrase these.</a:t>
          </a:r>
        </a:p>
      </dgm:t>
    </dgm:pt>
    <dgm:pt modelId="{84742F6D-3E56-476C-83A8-D6653BAF7E98}" type="parTrans" cxnId="{D17F2AD8-F808-4624-A7C8-0CE4F6FC9AB8}">
      <dgm:prSet/>
      <dgm:spPr/>
      <dgm:t>
        <a:bodyPr/>
        <a:lstStyle/>
        <a:p>
          <a:endParaRPr lang="en-US"/>
        </a:p>
      </dgm:t>
    </dgm:pt>
    <dgm:pt modelId="{2E969638-9EAE-4867-A81E-4F32D12FF7D3}" type="sibTrans" cxnId="{D17F2AD8-F808-4624-A7C8-0CE4F6FC9AB8}">
      <dgm:prSet/>
      <dgm:spPr/>
      <dgm:t>
        <a:bodyPr/>
        <a:lstStyle/>
        <a:p>
          <a:endParaRPr lang="en-US"/>
        </a:p>
      </dgm:t>
    </dgm:pt>
    <dgm:pt modelId="{34A3FB94-8338-4BE6-BC91-23343B1A0453}">
      <dgm:prSet/>
      <dgm:spPr/>
      <dgm:t>
        <a:bodyPr/>
        <a:lstStyle/>
        <a:p>
          <a:r>
            <a:rPr lang="en-US"/>
            <a:t>For many of the ideas or problems we discuss in academic works we use arguments, premises and hypotheses.</a:t>
          </a:r>
        </a:p>
      </dgm:t>
    </dgm:pt>
    <dgm:pt modelId="{64FFD071-EC64-44DE-BBDF-EDD9CEEFB98C}" type="parTrans" cxnId="{8DF5DB89-D3F7-4D3D-8BD1-DAEC8B3980FB}">
      <dgm:prSet/>
      <dgm:spPr/>
      <dgm:t>
        <a:bodyPr/>
        <a:lstStyle/>
        <a:p>
          <a:endParaRPr lang="en-US"/>
        </a:p>
      </dgm:t>
    </dgm:pt>
    <dgm:pt modelId="{1B18D14A-5670-479C-97F7-3D3A7A845D1B}" type="sibTrans" cxnId="{8DF5DB89-D3F7-4D3D-8BD1-DAEC8B3980FB}">
      <dgm:prSet/>
      <dgm:spPr/>
      <dgm:t>
        <a:bodyPr/>
        <a:lstStyle/>
        <a:p>
          <a:endParaRPr lang="en-US"/>
        </a:p>
      </dgm:t>
    </dgm:pt>
    <dgm:pt modelId="{B6A060FC-EAAD-43D0-BCAF-5CDE7CC94685}">
      <dgm:prSet/>
      <dgm:spPr/>
      <dgm:t>
        <a:bodyPr/>
        <a:lstStyle/>
        <a:p>
          <a:r>
            <a:rPr lang="en-US"/>
            <a:t>We need to make clear to the reader our reasonings behind our statements</a:t>
          </a:r>
        </a:p>
      </dgm:t>
    </dgm:pt>
    <dgm:pt modelId="{AAF6D6F7-36FA-40B3-B0C1-DB991AF8660C}" type="parTrans" cxnId="{5E9ED025-AD86-45DA-AE7D-FD32FA8531DC}">
      <dgm:prSet/>
      <dgm:spPr/>
      <dgm:t>
        <a:bodyPr/>
        <a:lstStyle/>
        <a:p>
          <a:endParaRPr lang="en-US"/>
        </a:p>
      </dgm:t>
    </dgm:pt>
    <dgm:pt modelId="{19AD3677-FEA8-4DC5-9688-5E1F0AE60EBC}" type="sibTrans" cxnId="{5E9ED025-AD86-45DA-AE7D-FD32FA8531DC}">
      <dgm:prSet/>
      <dgm:spPr/>
      <dgm:t>
        <a:bodyPr/>
        <a:lstStyle/>
        <a:p>
          <a:endParaRPr lang="en-US"/>
        </a:p>
      </dgm:t>
    </dgm:pt>
    <dgm:pt modelId="{895B4048-6B5B-4E62-B997-DE6425B52B74}" type="pres">
      <dgm:prSet presAssocID="{208C2063-22AE-4582-91AB-C253EBDF78BD}" presName="root" presStyleCnt="0">
        <dgm:presLayoutVars>
          <dgm:dir/>
          <dgm:resizeHandles val="exact"/>
        </dgm:presLayoutVars>
      </dgm:prSet>
      <dgm:spPr/>
    </dgm:pt>
    <dgm:pt modelId="{777D7A35-8BCF-4F65-A77A-165DC77DF4D8}" type="pres">
      <dgm:prSet presAssocID="{AD9E2D4A-5B1E-473F-BC64-C69EDE85DDEE}" presName="compNode" presStyleCnt="0"/>
      <dgm:spPr/>
    </dgm:pt>
    <dgm:pt modelId="{06BC8400-F1F7-4369-928C-8883B265EDF9}" type="pres">
      <dgm:prSet presAssocID="{AD9E2D4A-5B1E-473F-BC64-C69EDE85DDEE}" presName="bgRect" presStyleLbl="bgShp" presStyleIdx="0" presStyleCnt="3"/>
      <dgm:spPr/>
    </dgm:pt>
    <dgm:pt modelId="{51FC9481-90CC-43A9-BF56-70372B35CFD4}" type="pres">
      <dgm:prSet presAssocID="{AD9E2D4A-5B1E-473F-BC64-C69EDE85DDE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13F9AE4E-7DA3-4AED-BEAC-91995E3421B4}" type="pres">
      <dgm:prSet presAssocID="{AD9E2D4A-5B1E-473F-BC64-C69EDE85DDEE}" presName="spaceRect" presStyleCnt="0"/>
      <dgm:spPr/>
    </dgm:pt>
    <dgm:pt modelId="{95219DCD-2E41-4C22-881B-98A2ECE34ACA}" type="pres">
      <dgm:prSet presAssocID="{AD9E2D4A-5B1E-473F-BC64-C69EDE85DDEE}" presName="parTx" presStyleLbl="revTx" presStyleIdx="0" presStyleCnt="3">
        <dgm:presLayoutVars>
          <dgm:chMax val="0"/>
          <dgm:chPref val="0"/>
        </dgm:presLayoutVars>
      </dgm:prSet>
      <dgm:spPr/>
    </dgm:pt>
    <dgm:pt modelId="{D201FDC4-C174-4612-871D-FC934E679F2D}" type="pres">
      <dgm:prSet presAssocID="{2E969638-9EAE-4867-A81E-4F32D12FF7D3}" presName="sibTrans" presStyleCnt="0"/>
      <dgm:spPr/>
    </dgm:pt>
    <dgm:pt modelId="{494C1203-BDA0-4BB6-9ADC-BB0A62DC46AE}" type="pres">
      <dgm:prSet presAssocID="{34A3FB94-8338-4BE6-BC91-23343B1A0453}" presName="compNode" presStyleCnt="0"/>
      <dgm:spPr/>
    </dgm:pt>
    <dgm:pt modelId="{C1FCD256-27AB-40D6-AC25-78864102D2A4}" type="pres">
      <dgm:prSet presAssocID="{34A3FB94-8338-4BE6-BC91-23343B1A0453}" presName="bgRect" presStyleLbl="bgShp" presStyleIdx="1" presStyleCnt="3"/>
      <dgm:spPr/>
    </dgm:pt>
    <dgm:pt modelId="{120DBD38-95CD-4863-8C2A-7D363466331E}" type="pres">
      <dgm:prSet presAssocID="{34A3FB94-8338-4BE6-BC91-23343B1A045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99439E2A-43BF-4BBF-ACFB-EDA9508B0EA8}" type="pres">
      <dgm:prSet presAssocID="{34A3FB94-8338-4BE6-BC91-23343B1A0453}" presName="spaceRect" presStyleCnt="0"/>
      <dgm:spPr/>
    </dgm:pt>
    <dgm:pt modelId="{6FA8F926-F470-42A5-9D6A-75442D6CA598}" type="pres">
      <dgm:prSet presAssocID="{34A3FB94-8338-4BE6-BC91-23343B1A0453}" presName="parTx" presStyleLbl="revTx" presStyleIdx="1" presStyleCnt="3">
        <dgm:presLayoutVars>
          <dgm:chMax val="0"/>
          <dgm:chPref val="0"/>
        </dgm:presLayoutVars>
      </dgm:prSet>
      <dgm:spPr/>
    </dgm:pt>
    <dgm:pt modelId="{5DE1FE9A-EF1A-401E-86F5-C5EF60C591A0}" type="pres">
      <dgm:prSet presAssocID="{1B18D14A-5670-479C-97F7-3D3A7A845D1B}" presName="sibTrans" presStyleCnt="0"/>
      <dgm:spPr/>
    </dgm:pt>
    <dgm:pt modelId="{7EA55BA8-2A65-4555-B348-979925244928}" type="pres">
      <dgm:prSet presAssocID="{B6A060FC-EAAD-43D0-BCAF-5CDE7CC94685}" presName="compNode" presStyleCnt="0"/>
      <dgm:spPr/>
    </dgm:pt>
    <dgm:pt modelId="{CC2D3CF2-9F44-4753-997C-9AAD395FFB5F}" type="pres">
      <dgm:prSet presAssocID="{B6A060FC-EAAD-43D0-BCAF-5CDE7CC94685}" presName="bgRect" presStyleLbl="bgShp" presStyleIdx="2" presStyleCnt="3"/>
      <dgm:spPr/>
    </dgm:pt>
    <dgm:pt modelId="{F84133EF-AD5C-4F6F-8F4B-E5F21A7694D0}" type="pres">
      <dgm:prSet presAssocID="{B6A060FC-EAAD-43D0-BCAF-5CDE7CC9468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FF91907-F65B-40ED-8BD3-47E698E21823}" type="pres">
      <dgm:prSet presAssocID="{B6A060FC-EAAD-43D0-BCAF-5CDE7CC94685}" presName="spaceRect" presStyleCnt="0"/>
      <dgm:spPr/>
    </dgm:pt>
    <dgm:pt modelId="{5C4424C0-1618-486B-AA7A-FD3D6E80B8F7}" type="pres">
      <dgm:prSet presAssocID="{B6A060FC-EAAD-43D0-BCAF-5CDE7CC94685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E9ED025-AD86-45DA-AE7D-FD32FA8531DC}" srcId="{208C2063-22AE-4582-91AB-C253EBDF78BD}" destId="{B6A060FC-EAAD-43D0-BCAF-5CDE7CC94685}" srcOrd="2" destOrd="0" parTransId="{AAF6D6F7-36FA-40B3-B0C1-DB991AF8660C}" sibTransId="{19AD3677-FEA8-4DC5-9688-5E1F0AE60EBC}"/>
    <dgm:cxn modelId="{1AC96228-C416-4193-83CC-B0004E6C5E35}" type="presOf" srcId="{B6A060FC-EAAD-43D0-BCAF-5CDE7CC94685}" destId="{5C4424C0-1618-486B-AA7A-FD3D6E80B8F7}" srcOrd="0" destOrd="0" presId="urn:microsoft.com/office/officeart/2018/2/layout/IconVerticalSolidList"/>
    <dgm:cxn modelId="{B6D96929-3A1B-4ABA-8F66-E1EF5E58E797}" type="presOf" srcId="{AD9E2D4A-5B1E-473F-BC64-C69EDE85DDEE}" destId="{95219DCD-2E41-4C22-881B-98A2ECE34ACA}" srcOrd="0" destOrd="0" presId="urn:microsoft.com/office/officeart/2018/2/layout/IconVerticalSolidList"/>
    <dgm:cxn modelId="{8DF5DB89-D3F7-4D3D-8BD1-DAEC8B3980FB}" srcId="{208C2063-22AE-4582-91AB-C253EBDF78BD}" destId="{34A3FB94-8338-4BE6-BC91-23343B1A0453}" srcOrd="1" destOrd="0" parTransId="{64FFD071-EC64-44DE-BBDF-EDD9CEEFB98C}" sibTransId="{1B18D14A-5670-479C-97F7-3D3A7A845D1B}"/>
    <dgm:cxn modelId="{AA7AEC96-B483-47C8-B185-089B04015612}" type="presOf" srcId="{34A3FB94-8338-4BE6-BC91-23343B1A0453}" destId="{6FA8F926-F470-42A5-9D6A-75442D6CA598}" srcOrd="0" destOrd="0" presId="urn:microsoft.com/office/officeart/2018/2/layout/IconVerticalSolidList"/>
    <dgm:cxn modelId="{D17F2AD8-F808-4624-A7C8-0CE4F6FC9AB8}" srcId="{208C2063-22AE-4582-91AB-C253EBDF78BD}" destId="{AD9E2D4A-5B1E-473F-BC64-C69EDE85DDEE}" srcOrd="0" destOrd="0" parTransId="{84742F6D-3E56-476C-83A8-D6653BAF7E98}" sibTransId="{2E969638-9EAE-4867-A81E-4F32D12FF7D3}"/>
    <dgm:cxn modelId="{0C74B1E8-3758-435F-B525-22F5951BDB23}" type="presOf" srcId="{208C2063-22AE-4582-91AB-C253EBDF78BD}" destId="{895B4048-6B5B-4E62-B997-DE6425B52B74}" srcOrd="0" destOrd="0" presId="urn:microsoft.com/office/officeart/2018/2/layout/IconVerticalSolidList"/>
    <dgm:cxn modelId="{BBC4BA19-C247-4118-B914-10FCCAD174E9}" type="presParOf" srcId="{895B4048-6B5B-4E62-B997-DE6425B52B74}" destId="{777D7A35-8BCF-4F65-A77A-165DC77DF4D8}" srcOrd="0" destOrd="0" presId="urn:microsoft.com/office/officeart/2018/2/layout/IconVerticalSolidList"/>
    <dgm:cxn modelId="{F19561A7-894B-4B5D-942F-90419AF1C23C}" type="presParOf" srcId="{777D7A35-8BCF-4F65-A77A-165DC77DF4D8}" destId="{06BC8400-F1F7-4369-928C-8883B265EDF9}" srcOrd="0" destOrd="0" presId="urn:microsoft.com/office/officeart/2018/2/layout/IconVerticalSolidList"/>
    <dgm:cxn modelId="{35EA2389-7686-42C0-97C5-ACA0D7FBDE24}" type="presParOf" srcId="{777D7A35-8BCF-4F65-A77A-165DC77DF4D8}" destId="{51FC9481-90CC-43A9-BF56-70372B35CFD4}" srcOrd="1" destOrd="0" presId="urn:microsoft.com/office/officeart/2018/2/layout/IconVerticalSolidList"/>
    <dgm:cxn modelId="{4ECFBEC9-8F7C-4D47-814E-302312D04AED}" type="presParOf" srcId="{777D7A35-8BCF-4F65-A77A-165DC77DF4D8}" destId="{13F9AE4E-7DA3-4AED-BEAC-91995E3421B4}" srcOrd="2" destOrd="0" presId="urn:microsoft.com/office/officeart/2018/2/layout/IconVerticalSolidList"/>
    <dgm:cxn modelId="{AB97D333-34E0-42B2-8BBB-C8233188EC31}" type="presParOf" srcId="{777D7A35-8BCF-4F65-A77A-165DC77DF4D8}" destId="{95219DCD-2E41-4C22-881B-98A2ECE34ACA}" srcOrd="3" destOrd="0" presId="urn:microsoft.com/office/officeart/2018/2/layout/IconVerticalSolidList"/>
    <dgm:cxn modelId="{B7EABCC4-3DFF-4B19-9B62-DF66A4513884}" type="presParOf" srcId="{895B4048-6B5B-4E62-B997-DE6425B52B74}" destId="{D201FDC4-C174-4612-871D-FC934E679F2D}" srcOrd="1" destOrd="0" presId="urn:microsoft.com/office/officeart/2018/2/layout/IconVerticalSolidList"/>
    <dgm:cxn modelId="{80A07A65-F047-4EE2-BD4B-0DC17891BFE6}" type="presParOf" srcId="{895B4048-6B5B-4E62-B997-DE6425B52B74}" destId="{494C1203-BDA0-4BB6-9ADC-BB0A62DC46AE}" srcOrd="2" destOrd="0" presId="urn:microsoft.com/office/officeart/2018/2/layout/IconVerticalSolidList"/>
    <dgm:cxn modelId="{B49A4BA9-5257-4AC5-A0D6-267CF9DBB801}" type="presParOf" srcId="{494C1203-BDA0-4BB6-9ADC-BB0A62DC46AE}" destId="{C1FCD256-27AB-40D6-AC25-78864102D2A4}" srcOrd="0" destOrd="0" presId="urn:microsoft.com/office/officeart/2018/2/layout/IconVerticalSolidList"/>
    <dgm:cxn modelId="{0C90D96D-0D84-4382-8E68-9602D257B52F}" type="presParOf" srcId="{494C1203-BDA0-4BB6-9ADC-BB0A62DC46AE}" destId="{120DBD38-95CD-4863-8C2A-7D363466331E}" srcOrd="1" destOrd="0" presId="urn:microsoft.com/office/officeart/2018/2/layout/IconVerticalSolidList"/>
    <dgm:cxn modelId="{2E6A08DA-7EFA-4748-B3B2-D83C4E418DC4}" type="presParOf" srcId="{494C1203-BDA0-4BB6-9ADC-BB0A62DC46AE}" destId="{99439E2A-43BF-4BBF-ACFB-EDA9508B0EA8}" srcOrd="2" destOrd="0" presId="urn:microsoft.com/office/officeart/2018/2/layout/IconVerticalSolidList"/>
    <dgm:cxn modelId="{B3A9D172-736F-44AE-AC6D-1DA10CBCA9B0}" type="presParOf" srcId="{494C1203-BDA0-4BB6-9ADC-BB0A62DC46AE}" destId="{6FA8F926-F470-42A5-9D6A-75442D6CA598}" srcOrd="3" destOrd="0" presId="urn:microsoft.com/office/officeart/2018/2/layout/IconVerticalSolidList"/>
    <dgm:cxn modelId="{8DB4D2E9-BEEB-4CC6-90F6-E880DC8C385B}" type="presParOf" srcId="{895B4048-6B5B-4E62-B997-DE6425B52B74}" destId="{5DE1FE9A-EF1A-401E-86F5-C5EF60C591A0}" srcOrd="3" destOrd="0" presId="urn:microsoft.com/office/officeart/2018/2/layout/IconVerticalSolidList"/>
    <dgm:cxn modelId="{CA1FD0C8-60B8-4308-A873-C42AAA976993}" type="presParOf" srcId="{895B4048-6B5B-4E62-B997-DE6425B52B74}" destId="{7EA55BA8-2A65-4555-B348-979925244928}" srcOrd="4" destOrd="0" presId="urn:microsoft.com/office/officeart/2018/2/layout/IconVerticalSolidList"/>
    <dgm:cxn modelId="{98525E7D-E9C3-4DA2-8F11-BD6156026200}" type="presParOf" srcId="{7EA55BA8-2A65-4555-B348-979925244928}" destId="{CC2D3CF2-9F44-4753-997C-9AAD395FFB5F}" srcOrd="0" destOrd="0" presId="urn:microsoft.com/office/officeart/2018/2/layout/IconVerticalSolidList"/>
    <dgm:cxn modelId="{F4714469-0F2E-453A-8470-D14CA3644CD0}" type="presParOf" srcId="{7EA55BA8-2A65-4555-B348-979925244928}" destId="{F84133EF-AD5C-4F6F-8F4B-E5F21A7694D0}" srcOrd="1" destOrd="0" presId="urn:microsoft.com/office/officeart/2018/2/layout/IconVerticalSolidList"/>
    <dgm:cxn modelId="{20A53AF0-E76F-4B1E-8C30-D42A35BB72A1}" type="presParOf" srcId="{7EA55BA8-2A65-4555-B348-979925244928}" destId="{FFF91907-F65B-40ED-8BD3-47E698E21823}" srcOrd="2" destOrd="0" presId="urn:microsoft.com/office/officeart/2018/2/layout/IconVerticalSolidList"/>
    <dgm:cxn modelId="{3FFB49FE-6697-4DE4-B058-ACF688C6460C}" type="presParOf" srcId="{7EA55BA8-2A65-4555-B348-979925244928}" destId="{5C4424C0-1618-486B-AA7A-FD3D6E80B8F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CF2D5DB-AED9-4953-B95E-2ADB39434FF2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CC9FC4E8-1C93-4839-BE25-D1058B4F50DF}">
      <dgm:prSet/>
      <dgm:spPr/>
      <dgm:t>
        <a:bodyPr/>
        <a:lstStyle/>
        <a:p>
          <a:r>
            <a:rPr lang="en-US"/>
            <a:t>A succinct statement explaining the expectation of the outcome</a:t>
          </a:r>
        </a:p>
      </dgm:t>
    </dgm:pt>
    <dgm:pt modelId="{1BE92FA9-2701-41E4-B7D5-9629214BB727}" type="parTrans" cxnId="{C45BDEF7-61A3-44A9-B05A-B4F364F41AE2}">
      <dgm:prSet/>
      <dgm:spPr/>
      <dgm:t>
        <a:bodyPr/>
        <a:lstStyle/>
        <a:p>
          <a:endParaRPr lang="en-US"/>
        </a:p>
      </dgm:t>
    </dgm:pt>
    <dgm:pt modelId="{F198FF96-5D9D-4795-B93B-5BD16DCB63CD}" type="sibTrans" cxnId="{C45BDEF7-61A3-44A9-B05A-B4F364F41AE2}">
      <dgm:prSet/>
      <dgm:spPr/>
      <dgm:t>
        <a:bodyPr/>
        <a:lstStyle/>
        <a:p>
          <a:endParaRPr lang="en-US"/>
        </a:p>
      </dgm:t>
    </dgm:pt>
    <dgm:pt modelId="{291AECEA-A010-4C25-9F9B-800915E77ADF}">
      <dgm:prSet/>
      <dgm:spPr/>
      <dgm:t>
        <a:bodyPr/>
        <a:lstStyle/>
        <a:p>
          <a:r>
            <a:rPr lang="en-US"/>
            <a:t>Not all research starts in this manner</a:t>
          </a:r>
        </a:p>
      </dgm:t>
    </dgm:pt>
    <dgm:pt modelId="{97CD6B58-D73B-4AC4-9ED0-560240F3BF15}" type="parTrans" cxnId="{1B4FB431-29C7-4987-A809-68B1F2903376}">
      <dgm:prSet/>
      <dgm:spPr/>
      <dgm:t>
        <a:bodyPr/>
        <a:lstStyle/>
        <a:p>
          <a:endParaRPr lang="en-US"/>
        </a:p>
      </dgm:t>
    </dgm:pt>
    <dgm:pt modelId="{8BE8E5D7-DE42-4C62-AFC2-9708F0EF1401}" type="sibTrans" cxnId="{1B4FB431-29C7-4987-A809-68B1F2903376}">
      <dgm:prSet/>
      <dgm:spPr/>
      <dgm:t>
        <a:bodyPr/>
        <a:lstStyle/>
        <a:p>
          <a:endParaRPr lang="en-US"/>
        </a:p>
      </dgm:t>
    </dgm:pt>
    <dgm:pt modelId="{21F7973E-FFDD-4FEA-AFDC-A70F8FDF6E69}">
      <dgm:prSet/>
      <dgm:spPr/>
      <dgm:t>
        <a:bodyPr/>
        <a:lstStyle/>
        <a:p>
          <a:r>
            <a:rPr lang="en-US"/>
            <a:t>Some may start as exploratory research</a:t>
          </a:r>
        </a:p>
      </dgm:t>
    </dgm:pt>
    <dgm:pt modelId="{D494FE0C-61BC-4D02-87AD-0D03891BA135}" type="parTrans" cxnId="{C22FD02A-3DB0-42ED-B2EF-ADFF09328811}">
      <dgm:prSet/>
      <dgm:spPr/>
      <dgm:t>
        <a:bodyPr/>
        <a:lstStyle/>
        <a:p>
          <a:endParaRPr lang="en-US"/>
        </a:p>
      </dgm:t>
    </dgm:pt>
    <dgm:pt modelId="{D2924ECF-985A-431D-A722-3C989FB28743}" type="sibTrans" cxnId="{C22FD02A-3DB0-42ED-B2EF-ADFF09328811}">
      <dgm:prSet/>
      <dgm:spPr/>
      <dgm:t>
        <a:bodyPr/>
        <a:lstStyle/>
        <a:p>
          <a:endParaRPr lang="en-US"/>
        </a:p>
      </dgm:t>
    </dgm:pt>
    <dgm:pt modelId="{4B6CBE09-193A-411C-BD60-0C7FC5D6C494}" type="pres">
      <dgm:prSet presAssocID="{1CF2D5DB-AED9-4953-B95E-2ADB39434FF2}" presName="root" presStyleCnt="0">
        <dgm:presLayoutVars>
          <dgm:dir/>
          <dgm:resizeHandles val="exact"/>
        </dgm:presLayoutVars>
      </dgm:prSet>
      <dgm:spPr/>
    </dgm:pt>
    <dgm:pt modelId="{7BB90881-CCD0-4F05-8D29-D20A65E91053}" type="pres">
      <dgm:prSet presAssocID="{1CF2D5DB-AED9-4953-B95E-2ADB39434FF2}" presName="container" presStyleCnt="0">
        <dgm:presLayoutVars>
          <dgm:dir/>
          <dgm:resizeHandles val="exact"/>
        </dgm:presLayoutVars>
      </dgm:prSet>
      <dgm:spPr/>
    </dgm:pt>
    <dgm:pt modelId="{3047C968-ACBF-4B8C-9E88-53152D72F825}" type="pres">
      <dgm:prSet presAssocID="{CC9FC4E8-1C93-4839-BE25-D1058B4F50DF}" presName="compNode" presStyleCnt="0"/>
      <dgm:spPr/>
    </dgm:pt>
    <dgm:pt modelId="{96F4240B-69DD-4563-9E0D-54AD790C843C}" type="pres">
      <dgm:prSet presAssocID="{CC9FC4E8-1C93-4839-BE25-D1058B4F50DF}" presName="iconBgRect" presStyleLbl="bgShp" presStyleIdx="0" presStyleCnt="3"/>
      <dgm:spPr/>
    </dgm:pt>
    <dgm:pt modelId="{5D0A0607-8567-48F6-8237-99D97F50D610}" type="pres">
      <dgm:prSet presAssocID="{CC9FC4E8-1C93-4839-BE25-D1058B4F50D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edle"/>
        </a:ext>
      </dgm:extLst>
    </dgm:pt>
    <dgm:pt modelId="{CE32A7F2-B9E5-48D1-82F5-8A6AC5E7DFE7}" type="pres">
      <dgm:prSet presAssocID="{CC9FC4E8-1C93-4839-BE25-D1058B4F50DF}" presName="spaceRect" presStyleCnt="0"/>
      <dgm:spPr/>
    </dgm:pt>
    <dgm:pt modelId="{1E2DCF90-7278-471D-A899-F3DBB14731E2}" type="pres">
      <dgm:prSet presAssocID="{CC9FC4E8-1C93-4839-BE25-D1058B4F50DF}" presName="textRect" presStyleLbl="revTx" presStyleIdx="0" presStyleCnt="3">
        <dgm:presLayoutVars>
          <dgm:chMax val="1"/>
          <dgm:chPref val="1"/>
        </dgm:presLayoutVars>
      </dgm:prSet>
      <dgm:spPr/>
    </dgm:pt>
    <dgm:pt modelId="{7AF53819-1E07-4A85-A802-3689318974C7}" type="pres">
      <dgm:prSet presAssocID="{F198FF96-5D9D-4795-B93B-5BD16DCB63CD}" presName="sibTrans" presStyleLbl="sibTrans2D1" presStyleIdx="0" presStyleCnt="0"/>
      <dgm:spPr/>
    </dgm:pt>
    <dgm:pt modelId="{D95562C8-DA07-419D-A712-00ED9269678F}" type="pres">
      <dgm:prSet presAssocID="{291AECEA-A010-4C25-9F9B-800915E77ADF}" presName="compNode" presStyleCnt="0"/>
      <dgm:spPr/>
    </dgm:pt>
    <dgm:pt modelId="{D04D5A87-13DB-4792-98BB-931DC4861B3C}" type="pres">
      <dgm:prSet presAssocID="{291AECEA-A010-4C25-9F9B-800915E77ADF}" presName="iconBgRect" presStyleLbl="bgShp" presStyleIdx="1" presStyleCnt="3"/>
      <dgm:spPr/>
    </dgm:pt>
    <dgm:pt modelId="{F40D7B05-80BB-45DE-B4AD-552105891FCA}" type="pres">
      <dgm:prSet presAssocID="{291AECEA-A010-4C25-9F9B-800915E77AD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croscope"/>
        </a:ext>
      </dgm:extLst>
    </dgm:pt>
    <dgm:pt modelId="{CCCDC0F5-4FC7-42BB-9636-0CE91D12E293}" type="pres">
      <dgm:prSet presAssocID="{291AECEA-A010-4C25-9F9B-800915E77ADF}" presName="spaceRect" presStyleCnt="0"/>
      <dgm:spPr/>
    </dgm:pt>
    <dgm:pt modelId="{47D28E11-4702-4EEC-B560-B922099DD122}" type="pres">
      <dgm:prSet presAssocID="{291AECEA-A010-4C25-9F9B-800915E77ADF}" presName="textRect" presStyleLbl="revTx" presStyleIdx="1" presStyleCnt="3">
        <dgm:presLayoutVars>
          <dgm:chMax val="1"/>
          <dgm:chPref val="1"/>
        </dgm:presLayoutVars>
      </dgm:prSet>
      <dgm:spPr/>
    </dgm:pt>
    <dgm:pt modelId="{8AF93C79-0E21-4A23-9D66-A882B1D0462E}" type="pres">
      <dgm:prSet presAssocID="{8BE8E5D7-DE42-4C62-AFC2-9708F0EF1401}" presName="sibTrans" presStyleLbl="sibTrans2D1" presStyleIdx="0" presStyleCnt="0"/>
      <dgm:spPr/>
    </dgm:pt>
    <dgm:pt modelId="{E2740CBF-6691-475D-A4A8-ACC6FF033DD3}" type="pres">
      <dgm:prSet presAssocID="{21F7973E-FFDD-4FEA-AFDC-A70F8FDF6E69}" presName="compNode" presStyleCnt="0"/>
      <dgm:spPr/>
    </dgm:pt>
    <dgm:pt modelId="{D4520F02-C90D-4042-8484-DD904AF258AC}" type="pres">
      <dgm:prSet presAssocID="{21F7973E-FFDD-4FEA-AFDC-A70F8FDF6E69}" presName="iconBgRect" presStyleLbl="bgShp" presStyleIdx="2" presStyleCnt="3"/>
      <dgm:spPr/>
    </dgm:pt>
    <dgm:pt modelId="{FE19240B-FD5F-4682-98DE-27E82D60A26F}" type="pres">
      <dgm:prSet presAssocID="{21F7973E-FFDD-4FEA-AFDC-A70F8FDF6E6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CF7C44D4-5759-4055-B16D-8FE1288618FF}" type="pres">
      <dgm:prSet presAssocID="{21F7973E-FFDD-4FEA-AFDC-A70F8FDF6E69}" presName="spaceRect" presStyleCnt="0"/>
      <dgm:spPr/>
    </dgm:pt>
    <dgm:pt modelId="{834FC733-2F2F-4336-AA17-C99BAF8B6F9E}" type="pres">
      <dgm:prSet presAssocID="{21F7973E-FFDD-4FEA-AFDC-A70F8FDF6E69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61639A12-52BD-4660-8AD4-8911AFF3215F}" type="presOf" srcId="{1CF2D5DB-AED9-4953-B95E-2ADB39434FF2}" destId="{4B6CBE09-193A-411C-BD60-0C7FC5D6C494}" srcOrd="0" destOrd="0" presId="urn:microsoft.com/office/officeart/2018/2/layout/IconCircleList"/>
    <dgm:cxn modelId="{C22FD02A-3DB0-42ED-B2EF-ADFF09328811}" srcId="{1CF2D5DB-AED9-4953-B95E-2ADB39434FF2}" destId="{21F7973E-FFDD-4FEA-AFDC-A70F8FDF6E69}" srcOrd="2" destOrd="0" parTransId="{D494FE0C-61BC-4D02-87AD-0D03891BA135}" sibTransId="{D2924ECF-985A-431D-A722-3C989FB28743}"/>
    <dgm:cxn modelId="{1B4FB431-29C7-4987-A809-68B1F2903376}" srcId="{1CF2D5DB-AED9-4953-B95E-2ADB39434FF2}" destId="{291AECEA-A010-4C25-9F9B-800915E77ADF}" srcOrd="1" destOrd="0" parTransId="{97CD6B58-D73B-4AC4-9ED0-560240F3BF15}" sibTransId="{8BE8E5D7-DE42-4C62-AFC2-9708F0EF1401}"/>
    <dgm:cxn modelId="{F677E43B-F846-4B45-816A-7156E6875B29}" type="presOf" srcId="{CC9FC4E8-1C93-4839-BE25-D1058B4F50DF}" destId="{1E2DCF90-7278-471D-A899-F3DBB14731E2}" srcOrd="0" destOrd="0" presId="urn:microsoft.com/office/officeart/2018/2/layout/IconCircleList"/>
    <dgm:cxn modelId="{C4CC5247-34D1-4695-A7E2-875B04C0EF64}" type="presOf" srcId="{8BE8E5D7-DE42-4C62-AFC2-9708F0EF1401}" destId="{8AF93C79-0E21-4A23-9D66-A882B1D0462E}" srcOrd="0" destOrd="0" presId="urn:microsoft.com/office/officeart/2018/2/layout/IconCircleList"/>
    <dgm:cxn modelId="{FC47265A-F6E3-4765-BE45-6F2F4D7E4FCF}" type="presOf" srcId="{291AECEA-A010-4C25-9F9B-800915E77ADF}" destId="{47D28E11-4702-4EEC-B560-B922099DD122}" srcOrd="0" destOrd="0" presId="urn:microsoft.com/office/officeart/2018/2/layout/IconCircleList"/>
    <dgm:cxn modelId="{F5A727A7-3D11-4179-924C-ACC07BEBAF65}" type="presOf" srcId="{F198FF96-5D9D-4795-B93B-5BD16DCB63CD}" destId="{7AF53819-1E07-4A85-A802-3689318974C7}" srcOrd="0" destOrd="0" presId="urn:microsoft.com/office/officeart/2018/2/layout/IconCircleList"/>
    <dgm:cxn modelId="{BBA793F0-4624-4B12-B815-8F6CADBB4587}" type="presOf" srcId="{21F7973E-FFDD-4FEA-AFDC-A70F8FDF6E69}" destId="{834FC733-2F2F-4336-AA17-C99BAF8B6F9E}" srcOrd="0" destOrd="0" presId="urn:microsoft.com/office/officeart/2018/2/layout/IconCircleList"/>
    <dgm:cxn modelId="{C45BDEF7-61A3-44A9-B05A-B4F364F41AE2}" srcId="{1CF2D5DB-AED9-4953-B95E-2ADB39434FF2}" destId="{CC9FC4E8-1C93-4839-BE25-D1058B4F50DF}" srcOrd="0" destOrd="0" parTransId="{1BE92FA9-2701-41E4-B7D5-9629214BB727}" sibTransId="{F198FF96-5D9D-4795-B93B-5BD16DCB63CD}"/>
    <dgm:cxn modelId="{8B81F01E-15EB-40A1-B342-75EE3CA9F3E3}" type="presParOf" srcId="{4B6CBE09-193A-411C-BD60-0C7FC5D6C494}" destId="{7BB90881-CCD0-4F05-8D29-D20A65E91053}" srcOrd="0" destOrd="0" presId="urn:microsoft.com/office/officeart/2018/2/layout/IconCircleList"/>
    <dgm:cxn modelId="{7F04E628-38DE-48B5-8E4F-AAA1AEF4906C}" type="presParOf" srcId="{7BB90881-CCD0-4F05-8D29-D20A65E91053}" destId="{3047C968-ACBF-4B8C-9E88-53152D72F825}" srcOrd="0" destOrd="0" presId="urn:microsoft.com/office/officeart/2018/2/layout/IconCircleList"/>
    <dgm:cxn modelId="{061F8C4B-B2AB-471E-86C9-1B028E47E5FD}" type="presParOf" srcId="{3047C968-ACBF-4B8C-9E88-53152D72F825}" destId="{96F4240B-69DD-4563-9E0D-54AD790C843C}" srcOrd="0" destOrd="0" presId="urn:microsoft.com/office/officeart/2018/2/layout/IconCircleList"/>
    <dgm:cxn modelId="{F7B5A41D-238B-4D87-A06B-F3F6CD57F830}" type="presParOf" srcId="{3047C968-ACBF-4B8C-9E88-53152D72F825}" destId="{5D0A0607-8567-48F6-8237-99D97F50D610}" srcOrd="1" destOrd="0" presId="urn:microsoft.com/office/officeart/2018/2/layout/IconCircleList"/>
    <dgm:cxn modelId="{FC159CBE-4A49-4E61-BA55-1BB018C2875F}" type="presParOf" srcId="{3047C968-ACBF-4B8C-9E88-53152D72F825}" destId="{CE32A7F2-B9E5-48D1-82F5-8A6AC5E7DFE7}" srcOrd="2" destOrd="0" presId="urn:microsoft.com/office/officeart/2018/2/layout/IconCircleList"/>
    <dgm:cxn modelId="{710A9D25-EBE6-4870-B5AD-03A343DB326A}" type="presParOf" srcId="{3047C968-ACBF-4B8C-9E88-53152D72F825}" destId="{1E2DCF90-7278-471D-A899-F3DBB14731E2}" srcOrd="3" destOrd="0" presId="urn:microsoft.com/office/officeart/2018/2/layout/IconCircleList"/>
    <dgm:cxn modelId="{44026BF8-3691-4EF4-8E02-EE68B872E8D7}" type="presParOf" srcId="{7BB90881-CCD0-4F05-8D29-D20A65E91053}" destId="{7AF53819-1E07-4A85-A802-3689318974C7}" srcOrd="1" destOrd="0" presId="urn:microsoft.com/office/officeart/2018/2/layout/IconCircleList"/>
    <dgm:cxn modelId="{BB1BD260-A0EA-4F02-B6D5-E6537E1AEA1E}" type="presParOf" srcId="{7BB90881-CCD0-4F05-8D29-D20A65E91053}" destId="{D95562C8-DA07-419D-A712-00ED9269678F}" srcOrd="2" destOrd="0" presId="urn:microsoft.com/office/officeart/2018/2/layout/IconCircleList"/>
    <dgm:cxn modelId="{B1BDE22E-9F73-4CF1-B4ED-22D264804A65}" type="presParOf" srcId="{D95562C8-DA07-419D-A712-00ED9269678F}" destId="{D04D5A87-13DB-4792-98BB-931DC4861B3C}" srcOrd="0" destOrd="0" presId="urn:microsoft.com/office/officeart/2018/2/layout/IconCircleList"/>
    <dgm:cxn modelId="{E7B62DE1-D8B2-4A11-BFE3-3419D5E9F453}" type="presParOf" srcId="{D95562C8-DA07-419D-A712-00ED9269678F}" destId="{F40D7B05-80BB-45DE-B4AD-552105891FCA}" srcOrd="1" destOrd="0" presId="urn:microsoft.com/office/officeart/2018/2/layout/IconCircleList"/>
    <dgm:cxn modelId="{A07C42B2-0D4C-4801-9F7C-47B2F7666127}" type="presParOf" srcId="{D95562C8-DA07-419D-A712-00ED9269678F}" destId="{CCCDC0F5-4FC7-42BB-9636-0CE91D12E293}" srcOrd="2" destOrd="0" presId="urn:microsoft.com/office/officeart/2018/2/layout/IconCircleList"/>
    <dgm:cxn modelId="{2D316265-C6C6-4566-9FA7-2613BABAF805}" type="presParOf" srcId="{D95562C8-DA07-419D-A712-00ED9269678F}" destId="{47D28E11-4702-4EEC-B560-B922099DD122}" srcOrd="3" destOrd="0" presId="urn:microsoft.com/office/officeart/2018/2/layout/IconCircleList"/>
    <dgm:cxn modelId="{242FCDEB-6D78-499D-BE9E-2C58E5F6981C}" type="presParOf" srcId="{7BB90881-CCD0-4F05-8D29-D20A65E91053}" destId="{8AF93C79-0E21-4A23-9D66-A882B1D0462E}" srcOrd="3" destOrd="0" presId="urn:microsoft.com/office/officeart/2018/2/layout/IconCircleList"/>
    <dgm:cxn modelId="{1A9E8BF9-82CD-484C-9452-161C66BDCB6C}" type="presParOf" srcId="{7BB90881-CCD0-4F05-8D29-D20A65E91053}" destId="{E2740CBF-6691-475D-A4A8-ACC6FF033DD3}" srcOrd="4" destOrd="0" presId="urn:microsoft.com/office/officeart/2018/2/layout/IconCircleList"/>
    <dgm:cxn modelId="{04D544AE-A55D-4FA3-86FD-27502693DB5A}" type="presParOf" srcId="{E2740CBF-6691-475D-A4A8-ACC6FF033DD3}" destId="{D4520F02-C90D-4042-8484-DD904AF258AC}" srcOrd="0" destOrd="0" presId="urn:microsoft.com/office/officeart/2018/2/layout/IconCircleList"/>
    <dgm:cxn modelId="{B212DC46-216A-4252-8D80-27BF74161E27}" type="presParOf" srcId="{E2740CBF-6691-475D-A4A8-ACC6FF033DD3}" destId="{FE19240B-FD5F-4682-98DE-27E82D60A26F}" srcOrd="1" destOrd="0" presId="urn:microsoft.com/office/officeart/2018/2/layout/IconCircleList"/>
    <dgm:cxn modelId="{3DC06ED6-36AD-460C-94CD-D3AC0F94C4AA}" type="presParOf" srcId="{E2740CBF-6691-475D-A4A8-ACC6FF033DD3}" destId="{CF7C44D4-5759-4055-B16D-8FE1288618FF}" srcOrd="2" destOrd="0" presId="urn:microsoft.com/office/officeart/2018/2/layout/IconCircleList"/>
    <dgm:cxn modelId="{6B7D2475-E779-46D1-9CF0-8CD2A21D1F41}" type="presParOf" srcId="{E2740CBF-6691-475D-A4A8-ACC6FF033DD3}" destId="{834FC733-2F2F-4336-AA17-C99BAF8B6F9E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6C236F2-B726-49F3-862B-9BF86E41E8AB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70940FA-CB6B-4F2E-A19E-53576A84B52E}">
      <dgm:prSet/>
      <dgm:spPr/>
      <dgm:t>
        <a:bodyPr/>
        <a:lstStyle/>
        <a:p>
          <a:r>
            <a:rPr lang="en-GB"/>
            <a:t>An argument is a position you choose to take on an issue or question</a:t>
          </a:r>
          <a:endParaRPr lang="en-US"/>
        </a:p>
      </dgm:t>
    </dgm:pt>
    <dgm:pt modelId="{2AF0AD87-1F9A-4E37-8284-C90E86665FED}" type="parTrans" cxnId="{6D11325F-2548-4C94-9782-15B9CB551179}">
      <dgm:prSet/>
      <dgm:spPr/>
      <dgm:t>
        <a:bodyPr/>
        <a:lstStyle/>
        <a:p>
          <a:endParaRPr lang="en-US"/>
        </a:p>
      </dgm:t>
    </dgm:pt>
    <dgm:pt modelId="{CB6F0DB5-353F-4399-92A4-F73203563A43}" type="sibTrans" cxnId="{6D11325F-2548-4C94-9782-15B9CB551179}">
      <dgm:prSet/>
      <dgm:spPr/>
      <dgm:t>
        <a:bodyPr/>
        <a:lstStyle/>
        <a:p>
          <a:endParaRPr lang="en-US"/>
        </a:p>
      </dgm:t>
    </dgm:pt>
    <dgm:pt modelId="{949E09B5-58BB-45D4-9631-FC84059F1A74}">
      <dgm:prSet/>
      <dgm:spPr/>
      <dgm:t>
        <a:bodyPr/>
        <a:lstStyle/>
        <a:p>
          <a:r>
            <a:rPr lang="en-GB"/>
            <a:t>An argument is constructed from claims</a:t>
          </a:r>
          <a:endParaRPr lang="en-US"/>
        </a:p>
      </dgm:t>
    </dgm:pt>
    <dgm:pt modelId="{AEEE1FAC-EF84-4339-9B3D-BA13830B32E2}" type="parTrans" cxnId="{4B65A6A4-8749-48A0-9946-C93789D96521}">
      <dgm:prSet/>
      <dgm:spPr/>
      <dgm:t>
        <a:bodyPr/>
        <a:lstStyle/>
        <a:p>
          <a:endParaRPr lang="en-US"/>
        </a:p>
      </dgm:t>
    </dgm:pt>
    <dgm:pt modelId="{47EF4FAE-00A9-4681-8D58-D2DC08C8A907}" type="sibTrans" cxnId="{4B65A6A4-8749-48A0-9946-C93789D96521}">
      <dgm:prSet/>
      <dgm:spPr/>
      <dgm:t>
        <a:bodyPr/>
        <a:lstStyle/>
        <a:p>
          <a:endParaRPr lang="en-US"/>
        </a:p>
      </dgm:t>
    </dgm:pt>
    <dgm:pt modelId="{298555D7-A60B-4E21-BA50-CAA6F9DE327F}">
      <dgm:prSet/>
      <dgm:spPr/>
      <dgm:t>
        <a:bodyPr/>
        <a:lstStyle/>
        <a:p>
          <a:r>
            <a:rPr lang="en-GB"/>
            <a:t>There are two types of claim: </a:t>
          </a:r>
          <a:r>
            <a:rPr lang="en-GB" b="1"/>
            <a:t>premises</a:t>
          </a:r>
          <a:r>
            <a:rPr lang="en-GB"/>
            <a:t> and </a:t>
          </a:r>
          <a:r>
            <a:rPr lang="en-GB" b="1"/>
            <a:t>conclusions</a:t>
          </a:r>
          <a:endParaRPr lang="en-US"/>
        </a:p>
      </dgm:t>
    </dgm:pt>
    <dgm:pt modelId="{6962823C-9983-4EB2-95FE-C439C7F3E6A7}" type="parTrans" cxnId="{808FD9DB-AB3F-4A6D-8F37-7C327317C90E}">
      <dgm:prSet/>
      <dgm:spPr/>
      <dgm:t>
        <a:bodyPr/>
        <a:lstStyle/>
        <a:p>
          <a:endParaRPr lang="en-US"/>
        </a:p>
      </dgm:t>
    </dgm:pt>
    <dgm:pt modelId="{2B9910EB-CEA0-4093-B8BF-D174A83C9214}" type="sibTrans" cxnId="{808FD9DB-AB3F-4A6D-8F37-7C327317C90E}">
      <dgm:prSet/>
      <dgm:spPr/>
      <dgm:t>
        <a:bodyPr/>
        <a:lstStyle/>
        <a:p>
          <a:endParaRPr lang="en-US"/>
        </a:p>
      </dgm:t>
    </dgm:pt>
    <dgm:pt modelId="{5E1F790F-1E95-42F7-A5C4-158B4D414F9C}">
      <dgm:prSet/>
      <dgm:spPr/>
      <dgm:t>
        <a:bodyPr/>
        <a:lstStyle/>
        <a:p>
          <a:r>
            <a:rPr lang="en-GB" b="1"/>
            <a:t>Premises</a:t>
          </a:r>
          <a:r>
            <a:rPr lang="en-GB"/>
            <a:t> contribute to and support the conclusions</a:t>
          </a:r>
          <a:endParaRPr lang="en-US"/>
        </a:p>
      </dgm:t>
    </dgm:pt>
    <dgm:pt modelId="{2BB1BDF6-E13A-4D54-BD64-78EC816FE41E}" type="parTrans" cxnId="{A335DC56-C4D4-4719-8F0D-06594BFA782A}">
      <dgm:prSet/>
      <dgm:spPr/>
      <dgm:t>
        <a:bodyPr/>
        <a:lstStyle/>
        <a:p>
          <a:endParaRPr lang="en-US"/>
        </a:p>
      </dgm:t>
    </dgm:pt>
    <dgm:pt modelId="{CC2DE6FC-3A65-4014-9286-C30FF41097AB}" type="sibTrans" cxnId="{A335DC56-C4D4-4719-8F0D-06594BFA782A}">
      <dgm:prSet/>
      <dgm:spPr/>
      <dgm:t>
        <a:bodyPr/>
        <a:lstStyle/>
        <a:p>
          <a:endParaRPr lang="en-US"/>
        </a:p>
      </dgm:t>
    </dgm:pt>
    <dgm:pt modelId="{83E0C0BE-1F79-4501-8623-81FF98E513C7}">
      <dgm:prSet/>
      <dgm:spPr/>
      <dgm:t>
        <a:bodyPr/>
        <a:lstStyle/>
        <a:p>
          <a:r>
            <a:rPr lang="en-GB" b="1"/>
            <a:t>Conclusions</a:t>
          </a:r>
          <a:r>
            <a:rPr lang="en-GB"/>
            <a:t> are the positions you are trying to prove</a:t>
          </a:r>
          <a:endParaRPr lang="en-US"/>
        </a:p>
      </dgm:t>
    </dgm:pt>
    <dgm:pt modelId="{74039F72-B88C-445F-A03E-69A799E37F83}" type="parTrans" cxnId="{FA203A4D-D4A3-41CC-AC0E-37D5D7692050}">
      <dgm:prSet/>
      <dgm:spPr/>
      <dgm:t>
        <a:bodyPr/>
        <a:lstStyle/>
        <a:p>
          <a:endParaRPr lang="en-US"/>
        </a:p>
      </dgm:t>
    </dgm:pt>
    <dgm:pt modelId="{CE5560FB-9FDE-4D43-B48D-491DC1B886EF}" type="sibTrans" cxnId="{FA203A4D-D4A3-41CC-AC0E-37D5D7692050}">
      <dgm:prSet/>
      <dgm:spPr/>
      <dgm:t>
        <a:bodyPr/>
        <a:lstStyle/>
        <a:p>
          <a:endParaRPr lang="en-US"/>
        </a:p>
      </dgm:t>
    </dgm:pt>
    <dgm:pt modelId="{2EB87382-51FE-1B43-BD5B-93BF32B7501F}" type="pres">
      <dgm:prSet presAssocID="{B6C236F2-B726-49F3-862B-9BF86E41E8AB}" presName="linear" presStyleCnt="0">
        <dgm:presLayoutVars>
          <dgm:animLvl val="lvl"/>
          <dgm:resizeHandles val="exact"/>
        </dgm:presLayoutVars>
      </dgm:prSet>
      <dgm:spPr/>
    </dgm:pt>
    <dgm:pt modelId="{E3F7FF59-8639-6F4F-BB1A-F5AECD2242D0}" type="pres">
      <dgm:prSet presAssocID="{770940FA-CB6B-4F2E-A19E-53576A84B52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B84C098-153B-D141-B345-9E7A4646DE17}" type="pres">
      <dgm:prSet presAssocID="{CB6F0DB5-353F-4399-92A4-F73203563A43}" presName="spacer" presStyleCnt="0"/>
      <dgm:spPr/>
    </dgm:pt>
    <dgm:pt modelId="{BC916EEB-6C9F-5E4A-8052-18853BB53EF6}" type="pres">
      <dgm:prSet presAssocID="{949E09B5-58BB-45D4-9631-FC84059F1A7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88147465-D6D8-4748-9795-8EA2537FD2E8}" type="pres">
      <dgm:prSet presAssocID="{47EF4FAE-00A9-4681-8D58-D2DC08C8A907}" presName="spacer" presStyleCnt="0"/>
      <dgm:spPr/>
    </dgm:pt>
    <dgm:pt modelId="{9D406660-D13E-E045-B929-C8467757556D}" type="pres">
      <dgm:prSet presAssocID="{298555D7-A60B-4E21-BA50-CAA6F9DE327F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A6C4BD08-CC72-E14B-ABD7-85B94A97522E}" type="pres">
      <dgm:prSet presAssocID="{298555D7-A60B-4E21-BA50-CAA6F9DE327F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C692E41E-78E8-084C-9DA0-D99AA4B46A35}" type="presOf" srcId="{B6C236F2-B726-49F3-862B-9BF86E41E8AB}" destId="{2EB87382-51FE-1B43-BD5B-93BF32B7501F}" srcOrd="0" destOrd="0" presId="urn:microsoft.com/office/officeart/2005/8/layout/vList2"/>
    <dgm:cxn modelId="{FA203A4D-D4A3-41CC-AC0E-37D5D7692050}" srcId="{298555D7-A60B-4E21-BA50-CAA6F9DE327F}" destId="{83E0C0BE-1F79-4501-8623-81FF98E513C7}" srcOrd="1" destOrd="0" parTransId="{74039F72-B88C-445F-A03E-69A799E37F83}" sibTransId="{CE5560FB-9FDE-4D43-B48D-491DC1B886EF}"/>
    <dgm:cxn modelId="{A335DC56-C4D4-4719-8F0D-06594BFA782A}" srcId="{298555D7-A60B-4E21-BA50-CAA6F9DE327F}" destId="{5E1F790F-1E95-42F7-A5C4-158B4D414F9C}" srcOrd="0" destOrd="0" parTransId="{2BB1BDF6-E13A-4D54-BD64-78EC816FE41E}" sibTransId="{CC2DE6FC-3A65-4014-9286-C30FF41097AB}"/>
    <dgm:cxn modelId="{6D11325F-2548-4C94-9782-15B9CB551179}" srcId="{B6C236F2-B726-49F3-862B-9BF86E41E8AB}" destId="{770940FA-CB6B-4F2E-A19E-53576A84B52E}" srcOrd="0" destOrd="0" parTransId="{2AF0AD87-1F9A-4E37-8284-C90E86665FED}" sibTransId="{CB6F0DB5-353F-4399-92A4-F73203563A43}"/>
    <dgm:cxn modelId="{6CCF1962-2682-2041-B60A-847D145D104C}" type="presOf" srcId="{298555D7-A60B-4E21-BA50-CAA6F9DE327F}" destId="{9D406660-D13E-E045-B929-C8467757556D}" srcOrd="0" destOrd="0" presId="urn:microsoft.com/office/officeart/2005/8/layout/vList2"/>
    <dgm:cxn modelId="{CC706C68-08BD-C940-8C99-BAE06F04267B}" type="presOf" srcId="{5E1F790F-1E95-42F7-A5C4-158B4D414F9C}" destId="{A6C4BD08-CC72-E14B-ABD7-85B94A97522E}" srcOrd="0" destOrd="0" presId="urn:microsoft.com/office/officeart/2005/8/layout/vList2"/>
    <dgm:cxn modelId="{DED69269-A62E-514C-99EB-6E2C79F3362F}" type="presOf" srcId="{770940FA-CB6B-4F2E-A19E-53576A84B52E}" destId="{E3F7FF59-8639-6F4F-BB1A-F5AECD2242D0}" srcOrd="0" destOrd="0" presId="urn:microsoft.com/office/officeart/2005/8/layout/vList2"/>
    <dgm:cxn modelId="{077EE577-4DC1-7C4C-8C65-65967D1776E3}" type="presOf" srcId="{83E0C0BE-1F79-4501-8623-81FF98E513C7}" destId="{A6C4BD08-CC72-E14B-ABD7-85B94A97522E}" srcOrd="0" destOrd="1" presId="urn:microsoft.com/office/officeart/2005/8/layout/vList2"/>
    <dgm:cxn modelId="{4B65A6A4-8749-48A0-9946-C93789D96521}" srcId="{B6C236F2-B726-49F3-862B-9BF86E41E8AB}" destId="{949E09B5-58BB-45D4-9631-FC84059F1A74}" srcOrd="1" destOrd="0" parTransId="{AEEE1FAC-EF84-4339-9B3D-BA13830B32E2}" sibTransId="{47EF4FAE-00A9-4681-8D58-D2DC08C8A907}"/>
    <dgm:cxn modelId="{808FD9DB-AB3F-4A6D-8F37-7C327317C90E}" srcId="{B6C236F2-B726-49F3-862B-9BF86E41E8AB}" destId="{298555D7-A60B-4E21-BA50-CAA6F9DE327F}" srcOrd="2" destOrd="0" parTransId="{6962823C-9983-4EB2-95FE-C439C7F3E6A7}" sibTransId="{2B9910EB-CEA0-4093-B8BF-D174A83C9214}"/>
    <dgm:cxn modelId="{F2996EDE-9409-484F-97F0-5879B9A3BE52}" type="presOf" srcId="{949E09B5-58BB-45D4-9631-FC84059F1A74}" destId="{BC916EEB-6C9F-5E4A-8052-18853BB53EF6}" srcOrd="0" destOrd="0" presId="urn:microsoft.com/office/officeart/2005/8/layout/vList2"/>
    <dgm:cxn modelId="{4A4C988F-898C-0F4E-AC9F-D2BA324B7E4C}" type="presParOf" srcId="{2EB87382-51FE-1B43-BD5B-93BF32B7501F}" destId="{E3F7FF59-8639-6F4F-BB1A-F5AECD2242D0}" srcOrd="0" destOrd="0" presId="urn:microsoft.com/office/officeart/2005/8/layout/vList2"/>
    <dgm:cxn modelId="{3A9AC75F-3098-D246-9FCB-8CF321DFD8B3}" type="presParOf" srcId="{2EB87382-51FE-1B43-BD5B-93BF32B7501F}" destId="{FB84C098-153B-D141-B345-9E7A4646DE17}" srcOrd="1" destOrd="0" presId="urn:microsoft.com/office/officeart/2005/8/layout/vList2"/>
    <dgm:cxn modelId="{32DB1639-21B6-DB46-A9B0-7D85FCF6A153}" type="presParOf" srcId="{2EB87382-51FE-1B43-BD5B-93BF32B7501F}" destId="{BC916EEB-6C9F-5E4A-8052-18853BB53EF6}" srcOrd="2" destOrd="0" presId="urn:microsoft.com/office/officeart/2005/8/layout/vList2"/>
    <dgm:cxn modelId="{51A2967D-2FDE-EA4D-89C4-CD2D4F4188BF}" type="presParOf" srcId="{2EB87382-51FE-1B43-BD5B-93BF32B7501F}" destId="{88147465-D6D8-4748-9795-8EA2537FD2E8}" srcOrd="3" destOrd="0" presId="urn:microsoft.com/office/officeart/2005/8/layout/vList2"/>
    <dgm:cxn modelId="{61648161-712D-D145-9353-606E9F4144F1}" type="presParOf" srcId="{2EB87382-51FE-1B43-BD5B-93BF32B7501F}" destId="{9D406660-D13E-E045-B929-C8467757556D}" srcOrd="4" destOrd="0" presId="urn:microsoft.com/office/officeart/2005/8/layout/vList2"/>
    <dgm:cxn modelId="{2E000D6A-140F-E64A-B3B8-4FA2A095E306}" type="presParOf" srcId="{2EB87382-51FE-1B43-BD5B-93BF32B7501F}" destId="{A6C4BD08-CC72-E14B-ABD7-85B94A97522E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82B10C9-9DFD-4661-8D0B-CD2AEC3B5067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3F1AFC65-7045-4008-BBDA-90DBCFA0BBB2}">
      <dgm:prSet/>
      <dgm:spPr/>
      <dgm:t>
        <a:bodyPr/>
        <a:lstStyle/>
        <a:p>
          <a:r>
            <a:rPr lang="en-GB"/>
            <a:t>Claims that lead to or contribute to the thesis statement</a:t>
          </a:r>
          <a:endParaRPr lang="en-US"/>
        </a:p>
      </dgm:t>
    </dgm:pt>
    <dgm:pt modelId="{E902EE6B-54E2-4928-91B2-E5380FD45DA4}" type="parTrans" cxnId="{93BEFDC4-9DFE-4FDF-BF08-BFD5CDA45334}">
      <dgm:prSet/>
      <dgm:spPr/>
      <dgm:t>
        <a:bodyPr/>
        <a:lstStyle/>
        <a:p>
          <a:endParaRPr lang="en-US"/>
        </a:p>
      </dgm:t>
    </dgm:pt>
    <dgm:pt modelId="{5B81E0AA-8BA3-4181-A9EE-86A17963F027}" type="sibTrans" cxnId="{93BEFDC4-9DFE-4FDF-BF08-BFD5CDA45334}">
      <dgm:prSet/>
      <dgm:spPr/>
      <dgm:t>
        <a:bodyPr/>
        <a:lstStyle/>
        <a:p>
          <a:endParaRPr lang="en-US"/>
        </a:p>
      </dgm:t>
    </dgm:pt>
    <dgm:pt modelId="{AE38BC30-7F50-4744-BC3E-86F0F38C622B}">
      <dgm:prSet/>
      <dgm:spPr/>
      <dgm:t>
        <a:bodyPr/>
        <a:lstStyle/>
        <a:p>
          <a:r>
            <a:rPr lang="en-GB"/>
            <a:t>These are usually key subjects or topics of paragraphs in essays</a:t>
          </a:r>
          <a:endParaRPr lang="en-US"/>
        </a:p>
      </dgm:t>
    </dgm:pt>
    <dgm:pt modelId="{D4831781-11C9-4D29-9E62-6BE8B26DC5DD}" type="parTrans" cxnId="{3994FAC5-36AA-4D27-9E05-30AC0F709D87}">
      <dgm:prSet/>
      <dgm:spPr/>
      <dgm:t>
        <a:bodyPr/>
        <a:lstStyle/>
        <a:p>
          <a:endParaRPr lang="en-US"/>
        </a:p>
      </dgm:t>
    </dgm:pt>
    <dgm:pt modelId="{803960FC-0DBA-49EF-927A-6B51AA09EE11}" type="sibTrans" cxnId="{3994FAC5-36AA-4D27-9E05-30AC0F709D87}">
      <dgm:prSet/>
      <dgm:spPr/>
      <dgm:t>
        <a:bodyPr/>
        <a:lstStyle/>
        <a:p>
          <a:endParaRPr lang="en-US"/>
        </a:p>
      </dgm:t>
    </dgm:pt>
    <dgm:pt modelId="{FB8B9341-A360-42C5-BE26-70C61AC5A65C}">
      <dgm:prSet/>
      <dgm:spPr/>
      <dgm:t>
        <a:bodyPr/>
        <a:lstStyle/>
        <a:p>
          <a:r>
            <a:rPr lang="en-GB"/>
            <a:t>They are often the subsections or subheadings in a report</a:t>
          </a:r>
          <a:endParaRPr lang="en-US"/>
        </a:p>
      </dgm:t>
    </dgm:pt>
    <dgm:pt modelId="{7A9F3923-E7F2-46F1-9C5B-B9BDBC73F123}" type="parTrans" cxnId="{D89CFE54-F1C8-44ED-AF6A-8723235C3BC6}">
      <dgm:prSet/>
      <dgm:spPr/>
      <dgm:t>
        <a:bodyPr/>
        <a:lstStyle/>
        <a:p>
          <a:endParaRPr lang="en-US"/>
        </a:p>
      </dgm:t>
    </dgm:pt>
    <dgm:pt modelId="{C7FCB8B4-F195-4032-8C37-8F2BBF689A70}" type="sibTrans" cxnId="{D89CFE54-F1C8-44ED-AF6A-8723235C3BC6}">
      <dgm:prSet/>
      <dgm:spPr/>
      <dgm:t>
        <a:bodyPr/>
        <a:lstStyle/>
        <a:p>
          <a:endParaRPr lang="en-US"/>
        </a:p>
      </dgm:t>
    </dgm:pt>
    <dgm:pt modelId="{3E882FD3-BECC-A44D-BBB3-18947FF82A1E}" type="pres">
      <dgm:prSet presAssocID="{082B10C9-9DFD-4661-8D0B-CD2AEC3B5067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977F4EA-B39A-5C47-BBBF-CC371E413C13}" type="pres">
      <dgm:prSet presAssocID="{3F1AFC65-7045-4008-BBDA-90DBCFA0BBB2}" presName="hierRoot1" presStyleCnt="0"/>
      <dgm:spPr/>
    </dgm:pt>
    <dgm:pt modelId="{5EFEB814-9883-9647-85AB-883F158B6DE3}" type="pres">
      <dgm:prSet presAssocID="{3F1AFC65-7045-4008-BBDA-90DBCFA0BBB2}" presName="composite" presStyleCnt="0"/>
      <dgm:spPr/>
    </dgm:pt>
    <dgm:pt modelId="{DA3F1DEA-1A57-F144-9EA7-8D2D6AC51BF5}" type="pres">
      <dgm:prSet presAssocID="{3F1AFC65-7045-4008-BBDA-90DBCFA0BBB2}" presName="background" presStyleLbl="node0" presStyleIdx="0" presStyleCnt="3"/>
      <dgm:spPr/>
    </dgm:pt>
    <dgm:pt modelId="{702AFFC3-046B-384E-9575-E56BA001494A}" type="pres">
      <dgm:prSet presAssocID="{3F1AFC65-7045-4008-BBDA-90DBCFA0BBB2}" presName="text" presStyleLbl="fgAcc0" presStyleIdx="0" presStyleCnt="3">
        <dgm:presLayoutVars>
          <dgm:chPref val="3"/>
        </dgm:presLayoutVars>
      </dgm:prSet>
      <dgm:spPr/>
    </dgm:pt>
    <dgm:pt modelId="{BA519FA8-5270-7D4C-85AA-99F6ADC60880}" type="pres">
      <dgm:prSet presAssocID="{3F1AFC65-7045-4008-BBDA-90DBCFA0BBB2}" presName="hierChild2" presStyleCnt="0"/>
      <dgm:spPr/>
    </dgm:pt>
    <dgm:pt modelId="{A0AB38C4-84B1-C145-9537-50C1D0E309AC}" type="pres">
      <dgm:prSet presAssocID="{AE38BC30-7F50-4744-BC3E-86F0F38C622B}" presName="hierRoot1" presStyleCnt="0"/>
      <dgm:spPr/>
    </dgm:pt>
    <dgm:pt modelId="{2FB6EDC1-C6D1-DA45-9C97-56C35B4B7D0B}" type="pres">
      <dgm:prSet presAssocID="{AE38BC30-7F50-4744-BC3E-86F0F38C622B}" presName="composite" presStyleCnt="0"/>
      <dgm:spPr/>
    </dgm:pt>
    <dgm:pt modelId="{4B91C819-8191-414E-9E35-57D8130CEEA0}" type="pres">
      <dgm:prSet presAssocID="{AE38BC30-7F50-4744-BC3E-86F0F38C622B}" presName="background" presStyleLbl="node0" presStyleIdx="1" presStyleCnt="3"/>
      <dgm:spPr/>
    </dgm:pt>
    <dgm:pt modelId="{0CB006AE-4312-6142-A82B-C785817239BE}" type="pres">
      <dgm:prSet presAssocID="{AE38BC30-7F50-4744-BC3E-86F0F38C622B}" presName="text" presStyleLbl="fgAcc0" presStyleIdx="1" presStyleCnt="3">
        <dgm:presLayoutVars>
          <dgm:chPref val="3"/>
        </dgm:presLayoutVars>
      </dgm:prSet>
      <dgm:spPr/>
    </dgm:pt>
    <dgm:pt modelId="{36FB5B0E-81E3-A246-BCF8-FD8A6E87BE92}" type="pres">
      <dgm:prSet presAssocID="{AE38BC30-7F50-4744-BC3E-86F0F38C622B}" presName="hierChild2" presStyleCnt="0"/>
      <dgm:spPr/>
    </dgm:pt>
    <dgm:pt modelId="{78DF0426-4DD5-DA43-A9F0-84AAD3527586}" type="pres">
      <dgm:prSet presAssocID="{FB8B9341-A360-42C5-BE26-70C61AC5A65C}" presName="hierRoot1" presStyleCnt="0"/>
      <dgm:spPr/>
    </dgm:pt>
    <dgm:pt modelId="{636DBB64-868E-3844-9333-1CA004BD1D00}" type="pres">
      <dgm:prSet presAssocID="{FB8B9341-A360-42C5-BE26-70C61AC5A65C}" presName="composite" presStyleCnt="0"/>
      <dgm:spPr/>
    </dgm:pt>
    <dgm:pt modelId="{12D3766E-C5EA-1445-A8F6-5649748853A0}" type="pres">
      <dgm:prSet presAssocID="{FB8B9341-A360-42C5-BE26-70C61AC5A65C}" presName="background" presStyleLbl="node0" presStyleIdx="2" presStyleCnt="3"/>
      <dgm:spPr/>
    </dgm:pt>
    <dgm:pt modelId="{38C8C365-7DBF-0D4E-83EB-E1EA5F92411A}" type="pres">
      <dgm:prSet presAssocID="{FB8B9341-A360-42C5-BE26-70C61AC5A65C}" presName="text" presStyleLbl="fgAcc0" presStyleIdx="2" presStyleCnt="3">
        <dgm:presLayoutVars>
          <dgm:chPref val="3"/>
        </dgm:presLayoutVars>
      </dgm:prSet>
      <dgm:spPr/>
    </dgm:pt>
    <dgm:pt modelId="{31EDEF76-C8C7-614B-904A-B2AC1C07B0A2}" type="pres">
      <dgm:prSet presAssocID="{FB8B9341-A360-42C5-BE26-70C61AC5A65C}" presName="hierChild2" presStyleCnt="0"/>
      <dgm:spPr/>
    </dgm:pt>
  </dgm:ptLst>
  <dgm:cxnLst>
    <dgm:cxn modelId="{41CB1A13-1AFC-164A-9CA6-E49640C3497B}" type="presOf" srcId="{3F1AFC65-7045-4008-BBDA-90DBCFA0BBB2}" destId="{702AFFC3-046B-384E-9575-E56BA001494A}" srcOrd="0" destOrd="0" presId="urn:microsoft.com/office/officeart/2005/8/layout/hierarchy1"/>
    <dgm:cxn modelId="{C517C629-1F37-0C40-9C18-37973346049E}" type="presOf" srcId="{FB8B9341-A360-42C5-BE26-70C61AC5A65C}" destId="{38C8C365-7DBF-0D4E-83EB-E1EA5F92411A}" srcOrd="0" destOrd="0" presId="urn:microsoft.com/office/officeart/2005/8/layout/hierarchy1"/>
    <dgm:cxn modelId="{D89CFE54-F1C8-44ED-AF6A-8723235C3BC6}" srcId="{082B10C9-9DFD-4661-8D0B-CD2AEC3B5067}" destId="{FB8B9341-A360-42C5-BE26-70C61AC5A65C}" srcOrd="2" destOrd="0" parTransId="{7A9F3923-E7F2-46F1-9C5B-B9BDBC73F123}" sibTransId="{C7FCB8B4-F195-4032-8C37-8F2BBF689A70}"/>
    <dgm:cxn modelId="{660F288B-2A9D-9F43-97AC-AEBE37E9FED1}" type="presOf" srcId="{AE38BC30-7F50-4744-BC3E-86F0F38C622B}" destId="{0CB006AE-4312-6142-A82B-C785817239BE}" srcOrd="0" destOrd="0" presId="urn:microsoft.com/office/officeart/2005/8/layout/hierarchy1"/>
    <dgm:cxn modelId="{93BEFDC4-9DFE-4FDF-BF08-BFD5CDA45334}" srcId="{082B10C9-9DFD-4661-8D0B-CD2AEC3B5067}" destId="{3F1AFC65-7045-4008-BBDA-90DBCFA0BBB2}" srcOrd="0" destOrd="0" parTransId="{E902EE6B-54E2-4928-91B2-E5380FD45DA4}" sibTransId="{5B81E0AA-8BA3-4181-A9EE-86A17963F027}"/>
    <dgm:cxn modelId="{3994FAC5-36AA-4D27-9E05-30AC0F709D87}" srcId="{082B10C9-9DFD-4661-8D0B-CD2AEC3B5067}" destId="{AE38BC30-7F50-4744-BC3E-86F0F38C622B}" srcOrd="1" destOrd="0" parTransId="{D4831781-11C9-4D29-9E62-6BE8B26DC5DD}" sibTransId="{803960FC-0DBA-49EF-927A-6B51AA09EE11}"/>
    <dgm:cxn modelId="{26BFD8F7-85CC-3F4A-B2F6-2B4461388709}" type="presOf" srcId="{082B10C9-9DFD-4661-8D0B-CD2AEC3B5067}" destId="{3E882FD3-BECC-A44D-BBB3-18947FF82A1E}" srcOrd="0" destOrd="0" presId="urn:microsoft.com/office/officeart/2005/8/layout/hierarchy1"/>
    <dgm:cxn modelId="{A477005A-3D5A-4945-B77B-14082700D29F}" type="presParOf" srcId="{3E882FD3-BECC-A44D-BBB3-18947FF82A1E}" destId="{E977F4EA-B39A-5C47-BBBF-CC371E413C13}" srcOrd="0" destOrd="0" presId="urn:microsoft.com/office/officeart/2005/8/layout/hierarchy1"/>
    <dgm:cxn modelId="{C6EE16D6-9B92-A341-BDEB-4F7E6777D121}" type="presParOf" srcId="{E977F4EA-B39A-5C47-BBBF-CC371E413C13}" destId="{5EFEB814-9883-9647-85AB-883F158B6DE3}" srcOrd="0" destOrd="0" presId="urn:microsoft.com/office/officeart/2005/8/layout/hierarchy1"/>
    <dgm:cxn modelId="{DF5606E9-37B5-4848-9F68-C388DBFEDC1C}" type="presParOf" srcId="{5EFEB814-9883-9647-85AB-883F158B6DE3}" destId="{DA3F1DEA-1A57-F144-9EA7-8D2D6AC51BF5}" srcOrd="0" destOrd="0" presId="urn:microsoft.com/office/officeart/2005/8/layout/hierarchy1"/>
    <dgm:cxn modelId="{E8A17CEC-B722-9E4B-AAD1-D0E58077FA95}" type="presParOf" srcId="{5EFEB814-9883-9647-85AB-883F158B6DE3}" destId="{702AFFC3-046B-384E-9575-E56BA001494A}" srcOrd="1" destOrd="0" presId="urn:microsoft.com/office/officeart/2005/8/layout/hierarchy1"/>
    <dgm:cxn modelId="{753B3BA7-4D7D-5148-A9D2-8A18B12952FC}" type="presParOf" srcId="{E977F4EA-B39A-5C47-BBBF-CC371E413C13}" destId="{BA519FA8-5270-7D4C-85AA-99F6ADC60880}" srcOrd="1" destOrd="0" presId="urn:microsoft.com/office/officeart/2005/8/layout/hierarchy1"/>
    <dgm:cxn modelId="{B2A08F64-58C9-244A-9315-8E5986276CB0}" type="presParOf" srcId="{3E882FD3-BECC-A44D-BBB3-18947FF82A1E}" destId="{A0AB38C4-84B1-C145-9537-50C1D0E309AC}" srcOrd="1" destOrd="0" presId="urn:microsoft.com/office/officeart/2005/8/layout/hierarchy1"/>
    <dgm:cxn modelId="{B00997BA-16CF-C84F-A91E-FF332F09128F}" type="presParOf" srcId="{A0AB38C4-84B1-C145-9537-50C1D0E309AC}" destId="{2FB6EDC1-C6D1-DA45-9C97-56C35B4B7D0B}" srcOrd="0" destOrd="0" presId="urn:microsoft.com/office/officeart/2005/8/layout/hierarchy1"/>
    <dgm:cxn modelId="{FF6BAA5D-CD31-9D47-93A7-9292C0B8BFFE}" type="presParOf" srcId="{2FB6EDC1-C6D1-DA45-9C97-56C35B4B7D0B}" destId="{4B91C819-8191-414E-9E35-57D8130CEEA0}" srcOrd="0" destOrd="0" presId="urn:microsoft.com/office/officeart/2005/8/layout/hierarchy1"/>
    <dgm:cxn modelId="{37FEA7E0-F7D8-7D43-9281-40F40F15C793}" type="presParOf" srcId="{2FB6EDC1-C6D1-DA45-9C97-56C35B4B7D0B}" destId="{0CB006AE-4312-6142-A82B-C785817239BE}" srcOrd="1" destOrd="0" presId="urn:microsoft.com/office/officeart/2005/8/layout/hierarchy1"/>
    <dgm:cxn modelId="{5FA93632-D10A-244A-AB9E-A6DCA55A7620}" type="presParOf" srcId="{A0AB38C4-84B1-C145-9537-50C1D0E309AC}" destId="{36FB5B0E-81E3-A246-BCF8-FD8A6E87BE92}" srcOrd="1" destOrd="0" presId="urn:microsoft.com/office/officeart/2005/8/layout/hierarchy1"/>
    <dgm:cxn modelId="{63403829-2F5B-5A40-AD41-DE958F4C43CC}" type="presParOf" srcId="{3E882FD3-BECC-A44D-BBB3-18947FF82A1E}" destId="{78DF0426-4DD5-DA43-A9F0-84AAD3527586}" srcOrd="2" destOrd="0" presId="urn:microsoft.com/office/officeart/2005/8/layout/hierarchy1"/>
    <dgm:cxn modelId="{462C2968-933F-CF4F-979E-92D33E4BE634}" type="presParOf" srcId="{78DF0426-4DD5-DA43-A9F0-84AAD3527586}" destId="{636DBB64-868E-3844-9333-1CA004BD1D00}" srcOrd="0" destOrd="0" presId="urn:microsoft.com/office/officeart/2005/8/layout/hierarchy1"/>
    <dgm:cxn modelId="{D5338D6C-F07C-BD46-9715-D37F47C2FC00}" type="presParOf" srcId="{636DBB64-868E-3844-9333-1CA004BD1D00}" destId="{12D3766E-C5EA-1445-A8F6-5649748853A0}" srcOrd="0" destOrd="0" presId="urn:microsoft.com/office/officeart/2005/8/layout/hierarchy1"/>
    <dgm:cxn modelId="{63F0C5A3-9CF8-0549-8DB0-7FA3B71C2C1E}" type="presParOf" srcId="{636DBB64-868E-3844-9333-1CA004BD1D00}" destId="{38C8C365-7DBF-0D4E-83EB-E1EA5F92411A}" srcOrd="1" destOrd="0" presId="urn:microsoft.com/office/officeart/2005/8/layout/hierarchy1"/>
    <dgm:cxn modelId="{53793F79-FB45-3B47-B1F5-4FD5691DC908}" type="presParOf" srcId="{78DF0426-4DD5-DA43-A9F0-84AAD3527586}" destId="{31EDEF76-C8C7-614B-904A-B2AC1C07B0A2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6A8066D9-9E31-4D17-85F3-3743A0E70CC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E22FA6BA-98BF-42A3-805F-26E68E9F17A0}">
      <dgm:prSet/>
      <dgm:spPr/>
      <dgm:t>
        <a:bodyPr/>
        <a:lstStyle/>
        <a:p>
          <a:r>
            <a:rPr lang="en-GB"/>
            <a:t>The conclusions may well relate to the hypothesis (question) or to the objectives of the essay or report</a:t>
          </a:r>
          <a:endParaRPr lang="en-US"/>
        </a:p>
      </dgm:t>
    </dgm:pt>
    <dgm:pt modelId="{A316CAC0-4836-4A68-B6CB-A4FF9E694655}" type="parTrans" cxnId="{95A30C12-EAC1-44DD-877E-638C73448FB5}">
      <dgm:prSet/>
      <dgm:spPr/>
      <dgm:t>
        <a:bodyPr/>
        <a:lstStyle/>
        <a:p>
          <a:endParaRPr lang="en-US"/>
        </a:p>
      </dgm:t>
    </dgm:pt>
    <dgm:pt modelId="{BBCE58E4-C696-4904-879F-1C8148F249A2}" type="sibTrans" cxnId="{95A30C12-EAC1-44DD-877E-638C73448FB5}">
      <dgm:prSet/>
      <dgm:spPr/>
      <dgm:t>
        <a:bodyPr/>
        <a:lstStyle/>
        <a:p>
          <a:endParaRPr lang="en-US"/>
        </a:p>
      </dgm:t>
    </dgm:pt>
    <dgm:pt modelId="{E0F3E436-F29F-4974-9478-A9260118421A}">
      <dgm:prSet/>
      <dgm:spPr/>
      <dgm:t>
        <a:bodyPr/>
        <a:lstStyle/>
        <a:p>
          <a:r>
            <a:rPr lang="en-GB"/>
            <a:t>They can be conditional (measured, even numerical)</a:t>
          </a:r>
          <a:endParaRPr lang="en-US"/>
        </a:p>
      </dgm:t>
    </dgm:pt>
    <dgm:pt modelId="{7E3C55DC-0BD8-4C50-BCC0-9D20A1F5BF73}" type="parTrans" cxnId="{513E77F7-70E0-48E1-9CF2-E15A180A4894}">
      <dgm:prSet/>
      <dgm:spPr/>
      <dgm:t>
        <a:bodyPr/>
        <a:lstStyle/>
        <a:p>
          <a:endParaRPr lang="en-US"/>
        </a:p>
      </dgm:t>
    </dgm:pt>
    <dgm:pt modelId="{FD5536FE-F05C-428E-B26E-FE068C7A2FF0}" type="sibTrans" cxnId="{513E77F7-70E0-48E1-9CF2-E15A180A4894}">
      <dgm:prSet/>
      <dgm:spPr/>
      <dgm:t>
        <a:bodyPr/>
        <a:lstStyle/>
        <a:p>
          <a:endParaRPr lang="en-US"/>
        </a:p>
      </dgm:t>
    </dgm:pt>
    <dgm:pt modelId="{6CA915DC-4C5B-4B64-9FD0-E703C1202B1F}">
      <dgm:prSet/>
      <dgm:spPr/>
      <dgm:t>
        <a:bodyPr/>
        <a:lstStyle/>
        <a:p>
          <a:r>
            <a:rPr lang="en-GB"/>
            <a:t>They can be your logical answer to the question that was set</a:t>
          </a:r>
          <a:endParaRPr lang="en-US"/>
        </a:p>
      </dgm:t>
    </dgm:pt>
    <dgm:pt modelId="{14690011-C82E-4ABF-86E1-8BCCA4EDA144}" type="parTrans" cxnId="{9C753C04-815E-4130-B50F-B2C6528BD13F}">
      <dgm:prSet/>
      <dgm:spPr/>
      <dgm:t>
        <a:bodyPr/>
        <a:lstStyle/>
        <a:p>
          <a:endParaRPr lang="en-US"/>
        </a:p>
      </dgm:t>
    </dgm:pt>
    <dgm:pt modelId="{21212BE9-9F5F-42FA-BEC6-FA2CA8C2D481}" type="sibTrans" cxnId="{9C753C04-815E-4130-B50F-B2C6528BD13F}">
      <dgm:prSet/>
      <dgm:spPr/>
      <dgm:t>
        <a:bodyPr/>
        <a:lstStyle/>
        <a:p>
          <a:endParaRPr lang="en-US"/>
        </a:p>
      </dgm:t>
    </dgm:pt>
    <dgm:pt modelId="{C421DADC-4346-4524-9806-53B7744AD6BC}" type="pres">
      <dgm:prSet presAssocID="{6A8066D9-9E31-4D17-85F3-3743A0E70CC4}" presName="root" presStyleCnt="0">
        <dgm:presLayoutVars>
          <dgm:dir/>
          <dgm:resizeHandles val="exact"/>
        </dgm:presLayoutVars>
      </dgm:prSet>
      <dgm:spPr/>
    </dgm:pt>
    <dgm:pt modelId="{62FA6CDA-3746-456F-AAEB-78DB2DAFE608}" type="pres">
      <dgm:prSet presAssocID="{E22FA6BA-98BF-42A3-805F-26E68E9F17A0}" presName="compNode" presStyleCnt="0"/>
      <dgm:spPr/>
    </dgm:pt>
    <dgm:pt modelId="{EE4752C4-302E-46BA-8EBB-FCFF3CEBE92C}" type="pres">
      <dgm:prSet presAssocID="{E22FA6BA-98BF-42A3-805F-26E68E9F17A0}" presName="bgRect" presStyleLbl="bgShp" presStyleIdx="0" presStyleCnt="3"/>
      <dgm:spPr/>
    </dgm:pt>
    <dgm:pt modelId="{B4F2F795-3A65-40A7-A9FD-FC959575BDD8}" type="pres">
      <dgm:prSet presAssocID="{E22FA6BA-98BF-42A3-805F-26E68E9F17A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F7CD114C-ABAA-458A-8AB6-E163402EF619}" type="pres">
      <dgm:prSet presAssocID="{E22FA6BA-98BF-42A3-805F-26E68E9F17A0}" presName="spaceRect" presStyleCnt="0"/>
      <dgm:spPr/>
    </dgm:pt>
    <dgm:pt modelId="{E6BB3D56-1EC6-4BF6-8FEF-EFA36B904535}" type="pres">
      <dgm:prSet presAssocID="{E22FA6BA-98BF-42A3-805F-26E68E9F17A0}" presName="parTx" presStyleLbl="revTx" presStyleIdx="0" presStyleCnt="3">
        <dgm:presLayoutVars>
          <dgm:chMax val="0"/>
          <dgm:chPref val="0"/>
        </dgm:presLayoutVars>
      </dgm:prSet>
      <dgm:spPr/>
    </dgm:pt>
    <dgm:pt modelId="{188C5DD4-15CE-4893-A6FA-AED372E45DD9}" type="pres">
      <dgm:prSet presAssocID="{BBCE58E4-C696-4904-879F-1C8148F249A2}" presName="sibTrans" presStyleCnt="0"/>
      <dgm:spPr/>
    </dgm:pt>
    <dgm:pt modelId="{B50F388A-7979-470C-BA10-0590BA72370A}" type="pres">
      <dgm:prSet presAssocID="{E0F3E436-F29F-4974-9478-A9260118421A}" presName="compNode" presStyleCnt="0"/>
      <dgm:spPr/>
    </dgm:pt>
    <dgm:pt modelId="{D7D21C35-FFC6-4BB3-9179-BAA7CA182807}" type="pres">
      <dgm:prSet presAssocID="{E0F3E436-F29F-4974-9478-A9260118421A}" presName="bgRect" presStyleLbl="bgShp" presStyleIdx="1" presStyleCnt="3"/>
      <dgm:spPr/>
    </dgm:pt>
    <dgm:pt modelId="{CDA9E0F3-AA50-4653-9AE9-F2AA227A17E4}" type="pres">
      <dgm:prSet presAssocID="{E0F3E436-F29F-4974-9478-A9260118421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thematics"/>
        </a:ext>
      </dgm:extLst>
    </dgm:pt>
    <dgm:pt modelId="{2DDBB6E1-AF77-425B-98A7-5677C2654151}" type="pres">
      <dgm:prSet presAssocID="{E0F3E436-F29F-4974-9478-A9260118421A}" presName="spaceRect" presStyleCnt="0"/>
      <dgm:spPr/>
    </dgm:pt>
    <dgm:pt modelId="{F8544FC4-8C20-4EB5-85C6-A392E8DBC9E5}" type="pres">
      <dgm:prSet presAssocID="{E0F3E436-F29F-4974-9478-A9260118421A}" presName="parTx" presStyleLbl="revTx" presStyleIdx="1" presStyleCnt="3">
        <dgm:presLayoutVars>
          <dgm:chMax val="0"/>
          <dgm:chPref val="0"/>
        </dgm:presLayoutVars>
      </dgm:prSet>
      <dgm:spPr/>
    </dgm:pt>
    <dgm:pt modelId="{E1F4F6A5-9C78-4459-9824-CBBDAB4A2610}" type="pres">
      <dgm:prSet presAssocID="{FD5536FE-F05C-428E-B26E-FE068C7A2FF0}" presName="sibTrans" presStyleCnt="0"/>
      <dgm:spPr/>
    </dgm:pt>
    <dgm:pt modelId="{E6250CBB-A098-4F33-842C-D1BE3DA7A411}" type="pres">
      <dgm:prSet presAssocID="{6CA915DC-4C5B-4B64-9FD0-E703C1202B1F}" presName="compNode" presStyleCnt="0"/>
      <dgm:spPr/>
    </dgm:pt>
    <dgm:pt modelId="{990B1336-F555-483D-B7F0-B176949E3FE2}" type="pres">
      <dgm:prSet presAssocID="{6CA915DC-4C5B-4B64-9FD0-E703C1202B1F}" presName="bgRect" presStyleLbl="bgShp" presStyleIdx="2" presStyleCnt="3"/>
      <dgm:spPr/>
    </dgm:pt>
    <dgm:pt modelId="{DAC29E1D-68EA-4079-B824-02A3990766FB}" type="pres">
      <dgm:prSet presAssocID="{6CA915DC-4C5B-4B64-9FD0-E703C1202B1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93776B76-9CE5-455C-90C5-9E2BB2BB020A}" type="pres">
      <dgm:prSet presAssocID="{6CA915DC-4C5B-4B64-9FD0-E703C1202B1F}" presName="spaceRect" presStyleCnt="0"/>
      <dgm:spPr/>
    </dgm:pt>
    <dgm:pt modelId="{C2E14A74-B1AA-499E-8E21-805ECDBC237B}" type="pres">
      <dgm:prSet presAssocID="{6CA915DC-4C5B-4B64-9FD0-E703C1202B1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C753C04-815E-4130-B50F-B2C6528BD13F}" srcId="{6A8066D9-9E31-4D17-85F3-3743A0E70CC4}" destId="{6CA915DC-4C5B-4B64-9FD0-E703C1202B1F}" srcOrd="2" destOrd="0" parTransId="{14690011-C82E-4ABF-86E1-8BCCA4EDA144}" sibTransId="{21212BE9-9F5F-42FA-BEC6-FA2CA8C2D481}"/>
    <dgm:cxn modelId="{95A30C12-EAC1-44DD-877E-638C73448FB5}" srcId="{6A8066D9-9E31-4D17-85F3-3743A0E70CC4}" destId="{E22FA6BA-98BF-42A3-805F-26E68E9F17A0}" srcOrd="0" destOrd="0" parTransId="{A316CAC0-4836-4A68-B6CB-A4FF9E694655}" sibTransId="{BBCE58E4-C696-4904-879F-1C8148F249A2}"/>
    <dgm:cxn modelId="{1E58B123-C7D0-4E17-AC46-AE3EAC46A229}" type="presOf" srcId="{E22FA6BA-98BF-42A3-805F-26E68E9F17A0}" destId="{E6BB3D56-1EC6-4BF6-8FEF-EFA36B904535}" srcOrd="0" destOrd="0" presId="urn:microsoft.com/office/officeart/2018/2/layout/IconVerticalSolidList"/>
    <dgm:cxn modelId="{2F507A70-C3E8-4923-9715-6FBF93BAB9D3}" type="presOf" srcId="{E0F3E436-F29F-4974-9478-A9260118421A}" destId="{F8544FC4-8C20-4EB5-85C6-A392E8DBC9E5}" srcOrd="0" destOrd="0" presId="urn:microsoft.com/office/officeart/2018/2/layout/IconVerticalSolidList"/>
    <dgm:cxn modelId="{F7CDEDB7-471E-4507-8710-09A818149392}" type="presOf" srcId="{6A8066D9-9E31-4D17-85F3-3743A0E70CC4}" destId="{C421DADC-4346-4524-9806-53B7744AD6BC}" srcOrd="0" destOrd="0" presId="urn:microsoft.com/office/officeart/2018/2/layout/IconVerticalSolidList"/>
    <dgm:cxn modelId="{2533E2C8-EB5F-49BA-9B82-74C7BD67F563}" type="presOf" srcId="{6CA915DC-4C5B-4B64-9FD0-E703C1202B1F}" destId="{C2E14A74-B1AA-499E-8E21-805ECDBC237B}" srcOrd="0" destOrd="0" presId="urn:microsoft.com/office/officeart/2018/2/layout/IconVerticalSolidList"/>
    <dgm:cxn modelId="{513E77F7-70E0-48E1-9CF2-E15A180A4894}" srcId="{6A8066D9-9E31-4D17-85F3-3743A0E70CC4}" destId="{E0F3E436-F29F-4974-9478-A9260118421A}" srcOrd="1" destOrd="0" parTransId="{7E3C55DC-0BD8-4C50-BCC0-9D20A1F5BF73}" sibTransId="{FD5536FE-F05C-428E-B26E-FE068C7A2FF0}"/>
    <dgm:cxn modelId="{5E4016BE-BD3B-401E-8698-E49EAFAD89A0}" type="presParOf" srcId="{C421DADC-4346-4524-9806-53B7744AD6BC}" destId="{62FA6CDA-3746-456F-AAEB-78DB2DAFE608}" srcOrd="0" destOrd="0" presId="urn:microsoft.com/office/officeart/2018/2/layout/IconVerticalSolidList"/>
    <dgm:cxn modelId="{BE536FF7-709B-4182-AFB8-DB4CD061E036}" type="presParOf" srcId="{62FA6CDA-3746-456F-AAEB-78DB2DAFE608}" destId="{EE4752C4-302E-46BA-8EBB-FCFF3CEBE92C}" srcOrd="0" destOrd="0" presId="urn:microsoft.com/office/officeart/2018/2/layout/IconVerticalSolidList"/>
    <dgm:cxn modelId="{86ECD657-71C1-447D-9674-4430A84322F9}" type="presParOf" srcId="{62FA6CDA-3746-456F-AAEB-78DB2DAFE608}" destId="{B4F2F795-3A65-40A7-A9FD-FC959575BDD8}" srcOrd="1" destOrd="0" presId="urn:microsoft.com/office/officeart/2018/2/layout/IconVerticalSolidList"/>
    <dgm:cxn modelId="{719C1A17-4D5E-4E72-A4EF-5E0CD651B623}" type="presParOf" srcId="{62FA6CDA-3746-456F-AAEB-78DB2DAFE608}" destId="{F7CD114C-ABAA-458A-8AB6-E163402EF619}" srcOrd="2" destOrd="0" presId="urn:microsoft.com/office/officeart/2018/2/layout/IconVerticalSolidList"/>
    <dgm:cxn modelId="{46F4AFDC-6D9C-442A-8027-FBC74B504F71}" type="presParOf" srcId="{62FA6CDA-3746-456F-AAEB-78DB2DAFE608}" destId="{E6BB3D56-1EC6-4BF6-8FEF-EFA36B904535}" srcOrd="3" destOrd="0" presId="urn:microsoft.com/office/officeart/2018/2/layout/IconVerticalSolidList"/>
    <dgm:cxn modelId="{D2CC2B31-FAE9-4F04-8486-108D40F247BA}" type="presParOf" srcId="{C421DADC-4346-4524-9806-53B7744AD6BC}" destId="{188C5DD4-15CE-4893-A6FA-AED372E45DD9}" srcOrd="1" destOrd="0" presId="urn:microsoft.com/office/officeart/2018/2/layout/IconVerticalSolidList"/>
    <dgm:cxn modelId="{E9E057F4-7D8C-4C90-ADED-2E676C74787F}" type="presParOf" srcId="{C421DADC-4346-4524-9806-53B7744AD6BC}" destId="{B50F388A-7979-470C-BA10-0590BA72370A}" srcOrd="2" destOrd="0" presId="urn:microsoft.com/office/officeart/2018/2/layout/IconVerticalSolidList"/>
    <dgm:cxn modelId="{FE8A9D32-0751-4FAC-8E47-12455DA07232}" type="presParOf" srcId="{B50F388A-7979-470C-BA10-0590BA72370A}" destId="{D7D21C35-FFC6-4BB3-9179-BAA7CA182807}" srcOrd="0" destOrd="0" presId="urn:microsoft.com/office/officeart/2018/2/layout/IconVerticalSolidList"/>
    <dgm:cxn modelId="{D30A0148-61BB-4CEA-A159-12624849DC7C}" type="presParOf" srcId="{B50F388A-7979-470C-BA10-0590BA72370A}" destId="{CDA9E0F3-AA50-4653-9AE9-F2AA227A17E4}" srcOrd="1" destOrd="0" presId="urn:microsoft.com/office/officeart/2018/2/layout/IconVerticalSolidList"/>
    <dgm:cxn modelId="{7DA75EF6-39C4-462F-917E-EF5944201F90}" type="presParOf" srcId="{B50F388A-7979-470C-BA10-0590BA72370A}" destId="{2DDBB6E1-AF77-425B-98A7-5677C2654151}" srcOrd="2" destOrd="0" presId="urn:microsoft.com/office/officeart/2018/2/layout/IconVerticalSolidList"/>
    <dgm:cxn modelId="{CFA9FC0C-BBF1-474E-882B-B3319BBAD3B7}" type="presParOf" srcId="{B50F388A-7979-470C-BA10-0590BA72370A}" destId="{F8544FC4-8C20-4EB5-85C6-A392E8DBC9E5}" srcOrd="3" destOrd="0" presId="urn:microsoft.com/office/officeart/2018/2/layout/IconVerticalSolidList"/>
    <dgm:cxn modelId="{A6F7D435-9D93-43D8-A90E-6F519538D845}" type="presParOf" srcId="{C421DADC-4346-4524-9806-53B7744AD6BC}" destId="{E1F4F6A5-9C78-4459-9824-CBBDAB4A2610}" srcOrd="3" destOrd="0" presId="urn:microsoft.com/office/officeart/2018/2/layout/IconVerticalSolidList"/>
    <dgm:cxn modelId="{1D04615E-2D77-4DEF-A5AF-248D42396FFF}" type="presParOf" srcId="{C421DADC-4346-4524-9806-53B7744AD6BC}" destId="{E6250CBB-A098-4F33-842C-D1BE3DA7A411}" srcOrd="4" destOrd="0" presId="urn:microsoft.com/office/officeart/2018/2/layout/IconVerticalSolidList"/>
    <dgm:cxn modelId="{639BD12A-D665-45F0-B08F-129B21B8E480}" type="presParOf" srcId="{E6250CBB-A098-4F33-842C-D1BE3DA7A411}" destId="{990B1336-F555-483D-B7F0-B176949E3FE2}" srcOrd="0" destOrd="0" presId="urn:microsoft.com/office/officeart/2018/2/layout/IconVerticalSolidList"/>
    <dgm:cxn modelId="{4B8957B7-5D73-4EBE-A6FE-470063D04B04}" type="presParOf" srcId="{E6250CBB-A098-4F33-842C-D1BE3DA7A411}" destId="{DAC29E1D-68EA-4079-B824-02A3990766FB}" srcOrd="1" destOrd="0" presId="urn:microsoft.com/office/officeart/2018/2/layout/IconVerticalSolidList"/>
    <dgm:cxn modelId="{EE683CCE-758B-42A8-82B7-5D0880EC92C6}" type="presParOf" srcId="{E6250CBB-A098-4F33-842C-D1BE3DA7A411}" destId="{93776B76-9CE5-455C-90C5-9E2BB2BB020A}" srcOrd="2" destOrd="0" presId="urn:microsoft.com/office/officeart/2018/2/layout/IconVerticalSolidList"/>
    <dgm:cxn modelId="{E6529EB7-15AA-4D67-890A-13EDE3344F55}" type="presParOf" srcId="{E6250CBB-A098-4F33-842C-D1BE3DA7A411}" destId="{C2E14A74-B1AA-499E-8E21-805ECDBC237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FB46C826-4926-4239-941A-AB17C833B035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BB447B1-D6C4-4164-A6B1-97462CAD17DE}">
      <dgm:prSet/>
      <dgm:spPr/>
      <dgm:t>
        <a:bodyPr/>
        <a:lstStyle/>
        <a:p>
          <a:r>
            <a:rPr lang="en-US"/>
            <a:t>Your document structure is important in this task !</a:t>
          </a:r>
        </a:p>
      </dgm:t>
    </dgm:pt>
    <dgm:pt modelId="{C85B9917-F3BB-49D0-B5D0-7CF24105AA65}" type="parTrans" cxnId="{05886E16-93CD-4439-A785-A74C9BD1201E}">
      <dgm:prSet/>
      <dgm:spPr/>
      <dgm:t>
        <a:bodyPr/>
        <a:lstStyle/>
        <a:p>
          <a:endParaRPr lang="en-US"/>
        </a:p>
      </dgm:t>
    </dgm:pt>
    <dgm:pt modelId="{7F16F6B6-1A12-45AB-84A2-44BBDEFD435F}" type="sibTrans" cxnId="{05886E16-93CD-4439-A785-A74C9BD1201E}">
      <dgm:prSet/>
      <dgm:spPr/>
      <dgm:t>
        <a:bodyPr/>
        <a:lstStyle/>
        <a:p>
          <a:endParaRPr lang="en-US"/>
        </a:p>
      </dgm:t>
    </dgm:pt>
    <dgm:pt modelId="{B0A6CA0B-A788-4B81-B545-DBD0F4C790B9}">
      <dgm:prSet/>
      <dgm:spPr/>
      <dgm:t>
        <a:bodyPr/>
        <a:lstStyle/>
        <a:p>
          <a:r>
            <a:rPr lang="en-US"/>
            <a:t>The type of document you are putting together is a report</a:t>
          </a:r>
        </a:p>
      </dgm:t>
    </dgm:pt>
    <dgm:pt modelId="{891A6EBC-060E-4A2A-8299-03DB270D330A}" type="parTrans" cxnId="{A7FF01F0-00CF-4FE9-A88E-73BA27412917}">
      <dgm:prSet/>
      <dgm:spPr/>
      <dgm:t>
        <a:bodyPr/>
        <a:lstStyle/>
        <a:p>
          <a:endParaRPr lang="en-US"/>
        </a:p>
      </dgm:t>
    </dgm:pt>
    <dgm:pt modelId="{8D1CE24D-5529-43D2-9776-8DDFE2AA56B7}" type="sibTrans" cxnId="{A7FF01F0-00CF-4FE9-A88E-73BA27412917}">
      <dgm:prSet/>
      <dgm:spPr/>
      <dgm:t>
        <a:bodyPr/>
        <a:lstStyle/>
        <a:p>
          <a:endParaRPr lang="en-US"/>
        </a:p>
      </dgm:t>
    </dgm:pt>
    <dgm:pt modelId="{39B38C55-7FE6-42B0-8E76-2A36418F56B6}">
      <dgm:prSet/>
      <dgm:spPr/>
      <dgm:t>
        <a:bodyPr/>
        <a:lstStyle/>
        <a:p>
          <a:r>
            <a:rPr lang="en-US"/>
            <a:t>The research proposal is a chance to visit </a:t>
          </a:r>
          <a:r>
            <a:rPr lang="en-US" b="1"/>
            <a:t>ALL</a:t>
          </a:r>
          <a:r>
            <a:rPr lang="en-US"/>
            <a:t> of the supporting elements that prove your research to be beneficial or useful in outcome</a:t>
          </a:r>
        </a:p>
      </dgm:t>
    </dgm:pt>
    <dgm:pt modelId="{FCB75FE3-2670-4201-A920-7E2D448BF0BC}" type="parTrans" cxnId="{9FCDEB8E-3A93-40D7-9418-B078104A99AC}">
      <dgm:prSet/>
      <dgm:spPr/>
      <dgm:t>
        <a:bodyPr/>
        <a:lstStyle/>
        <a:p>
          <a:endParaRPr lang="en-US"/>
        </a:p>
      </dgm:t>
    </dgm:pt>
    <dgm:pt modelId="{165CBFAA-5907-487B-AFA0-7497BCE6E01A}" type="sibTrans" cxnId="{9FCDEB8E-3A93-40D7-9418-B078104A99AC}">
      <dgm:prSet/>
      <dgm:spPr/>
      <dgm:t>
        <a:bodyPr/>
        <a:lstStyle/>
        <a:p>
          <a:endParaRPr lang="en-US"/>
        </a:p>
      </dgm:t>
    </dgm:pt>
    <dgm:pt modelId="{9B0A202F-9D71-9B4C-BF21-7D85C840A02B}" type="pres">
      <dgm:prSet presAssocID="{FB46C826-4926-4239-941A-AB17C833B035}" presName="vert0" presStyleCnt="0">
        <dgm:presLayoutVars>
          <dgm:dir/>
          <dgm:animOne val="branch"/>
          <dgm:animLvl val="lvl"/>
        </dgm:presLayoutVars>
      </dgm:prSet>
      <dgm:spPr/>
    </dgm:pt>
    <dgm:pt modelId="{EB82A5D6-02E0-3F4E-B1F6-6A3AE8164169}" type="pres">
      <dgm:prSet presAssocID="{FBB447B1-D6C4-4164-A6B1-97462CAD17DE}" presName="thickLine" presStyleLbl="alignNode1" presStyleIdx="0" presStyleCnt="3"/>
      <dgm:spPr/>
    </dgm:pt>
    <dgm:pt modelId="{BD810CA7-3082-6E48-A98F-C104971F916A}" type="pres">
      <dgm:prSet presAssocID="{FBB447B1-D6C4-4164-A6B1-97462CAD17DE}" presName="horz1" presStyleCnt="0"/>
      <dgm:spPr/>
    </dgm:pt>
    <dgm:pt modelId="{5E49B266-4B6A-CD47-A079-60BB093F36AC}" type="pres">
      <dgm:prSet presAssocID="{FBB447B1-D6C4-4164-A6B1-97462CAD17DE}" presName="tx1" presStyleLbl="revTx" presStyleIdx="0" presStyleCnt="3"/>
      <dgm:spPr/>
    </dgm:pt>
    <dgm:pt modelId="{C01CCEF8-08C7-1F4C-8811-19098876260E}" type="pres">
      <dgm:prSet presAssocID="{FBB447B1-D6C4-4164-A6B1-97462CAD17DE}" presName="vert1" presStyleCnt="0"/>
      <dgm:spPr/>
    </dgm:pt>
    <dgm:pt modelId="{954C266B-5EF4-D145-A1E6-5010F5488F7A}" type="pres">
      <dgm:prSet presAssocID="{B0A6CA0B-A788-4B81-B545-DBD0F4C790B9}" presName="thickLine" presStyleLbl="alignNode1" presStyleIdx="1" presStyleCnt="3"/>
      <dgm:spPr/>
    </dgm:pt>
    <dgm:pt modelId="{898F11F4-6CFD-B24B-BE7E-FF93EFB5903A}" type="pres">
      <dgm:prSet presAssocID="{B0A6CA0B-A788-4B81-B545-DBD0F4C790B9}" presName="horz1" presStyleCnt="0"/>
      <dgm:spPr/>
    </dgm:pt>
    <dgm:pt modelId="{18FA9137-A387-6449-9AD9-D7F1F6248F7F}" type="pres">
      <dgm:prSet presAssocID="{B0A6CA0B-A788-4B81-B545-DBD0F4C790B9}" presName="tx1" presStyleLbl="revTx" presStyleIdx="1" presStyleCnt="3"/>
      <dgm:spPr/>
    </dgm:pt>
    <dgm:pt modelId="{31311230-6D61-ED4F-A21B-5430C54CA3B6}" type="pres">
      <dgm:prSet presAssocID="{B0A6CA0B-A788-4B81-B545-DBD0F4C790B9}" presName="vert1" presStyleCnt="0"/>
      <dgm:spPr/>
    </dgm:pt>
    <dgm:pt modelId="{C2C70EDA-0470-D945-B3CB-CED7B5BEF1A9}" type="pres">
      <dgm:prSet presAssocID="{39B38C55-7FE6-42B0-8E76-2A36418F56B6}" presName="thickLine" presStyleLbl="alignNode1" presStyleIdx="2" presStyleCnt="3"/>
      <dgm:spPr/>
    </dgm:pt>
    <dgm:pt modelId="{A79FA232-423C-254F-8C22-44143DFEE5F0}" type="pres">
      <dgm:prSet presAssocID="{39B38C55-7FE6-42B0-8E76-2A36418F56B6}" presName="horz1" presStyleCnt="0"/>
      <dgm:spPr/>
    </dgm:pt>
    <dgm:pt modelId="{D08EE81E-961E-4648-BC4B-6324DAEEB9FE}" type="pres">
      <dgm:prSet presAssocID="{39B38C55-7FE6-42B0-8E76-2A36418F56B6}" presName="tx1" presStyleLbl="revTx" presStyleIdx="2" presStyleCnt="3"/>
      <dgm:spPr/>
    </dgm:pt>
    <dgm:pt modelId="{7A741304-5922-294E-BA1D-FEA846E25D9E}" type="pres">
      <dgm:prSet presAssocID="{39B38C55-7FE6-42B0-8E76-2A36418F56B6}" presName="vert1" presStyleCnt="0"/>
      <dgm:spPr/>
    </dgm:pt>
  </dgm:ptLst>
  <dgm:cxnLst>
    <dgm:cxn modelId="{1E76DF10-05BB-334D-AE4D-0FB70B848660}" type="presOf" srcId="{FB46C826-4926-4239-941A-AB17C833B035}" destId="{9B0A202F-9D71-9B4C-BF21-7D85C840A02B}" srcOrd="0" destOrd="0" presId="urn:microsoft.com/office/officeart/2008/layout/LinedList"/>
    <dgm:cxn modelId="{05886E16-93CD-4439-A785-A74C9BD1201E}" srcId="{FB46C826-4926-4239-941A-AB17C833B035}" destId="{FBB447B1-D6C4-4164-A6B1-97462CAD17DE}" srcOrd="0" destOrd="0" parTransId="{C85B9917-F3BB-49D0-B5D0-7CF24105AA65}" sibTransId="{7F16F6B6-1A12-45AB-84A2-44BBDEFD435F}"/>
    <dgm:cxn modelId="{ED398E22-8C76-9245-B7CD-1735CE413AF4}" type="presOf" srcId="{FBB447B1-D6C4-4164-A6B1-97462CAD17DE}" destId="{5E49B266-4B6A-CD47-A079-60BB093F36AC}" srcOrd="0" destOrd="0" presId="urn:microsoft.com/office/officeart/2008/layout/LinedList"/>
    <dgm:cxn modelId="{C6DD5136-B4EF-734E-94DE-8EA00C5CDA4B}" type="presOf" srcId="{B0A6CA0B-A788-4B81-B545-DBD0F4C790B9}" destId="{18FA9137-A387-6449-9AD9-D7F1F6248F7F}" srcOrd="0" destOrd="0" presId="urn:microsoft.com/office/officeart/2008/layout/LinedList"/>
    <dgm:cxn modelId="{E4DBB75A-42FA-0B42-BF7E-3A47C483A362}" type="presOf" srcId="{39B38C55-7FE6-42B0-8E76-2A36418F56B6}" destId="{D08EE81E-961E-4648-BC4B-6324DAEEB9FE}" srcOrd="0" destOrd="0" presId="urn:microsoft.com/office/officeart/2008/layout/LinedList"/>
    <dgm:cxn modelId="{9FCDEB8E-3A93-40D7-9418-B078104A99AC}" srcId="{FB46C826-4926-4239-941A-AB17C833B035}" destId="{39B38C55-7FE6-42B0-8E76-2A36418F56B6}" srcOrd="2" destOrd="0" parTransId="{FCB75FE3-2670-4201-A920-7E2D448BF0BC}" sibTransId="{165CBFAA-5907-487B-AFA0-7497BCE6E01A}"/>
    <dgm:cxn modelId="{A7FF01F0-00CF-4FE9-A88E-73BA27412917}" srcId="{FB46C826-4926-4239-941A-AB17C833B035}" destId="{B0A6CA0B-A788-4B81-B545-DBD0F4C790B9}" srcOrd="1" destOrd="0" parTransId="{891A6EBC-060E-4A2A-8299-03DB270D330A}" sibTransId="{8D1CE24D-5529-43D2-9776-8DDFE2AA56B7}"/>
    <dgm:cxn modelId="{93366FDD-F1D1-C34B-B9E4-7DB3174C1190}" type="presParOf" srcId="{9B0A202F-9D71-9B4C-BF21-7D85C840A02B}" destId="{EB82A5D6-02E0-3F4E-B1F6-6A3AE8164169}" srcOrd="0" destOrd="0" presId="urn:microsoft.com/office/officeart/2008/layout/LinedList"/>
    <dgm:cxn modelId="{71389C52-C5A3-9C47-912C-6ABCFA9107A6}" type="presParOf" srcId="{9B0A202F-9D71-9B4C-BF21-7D85C840A02B}" destId="{BD810CA7-3082-6E48-A98F-C104971F916A}" srcOrd="1" destOrd="0" presId="urn:microsoft.com/office/officeart/2008/layout/LinedList"/>
    <dgm:cxn modelId="{16782183-ED3A-144A-8BFD-9E7ECF48D438}" type="presParOf" srcId="{BD810CA7-3082-6E48-A98F-C104971F916A}" destId="{5E49B266-4B6A-CD47-A079-60BB093F36AC}" srcOrd="0" destOrd="0" presId="urn:microsoft.com/office/officeart/2008/layout/LinedList"/>
    <dgm:cxn modelId="{F0056E18-7D66-924D-8929-43A376F1A2BE}" type="presParOf" srcId="{BD810CA7-3082-6E48-A98F-C104971F916A}" destId="{C01CCEF8-08C7-1F4C-8811-19098876260E}" srcOrd="1" destOrd="0" presId="urn:microsoft.com/office/officeart/2008/layout/LinedList"/>
    <dgm:cxn modelId="{71E9E0B1-3961-264A-822B-E46E86591508}" type="presParOf" srcId="{9B0A202F-9D71-9B4C-BF21-7D85C840A02B}" destId="{954C266B-5EF4-D145-A1E6-5010F5488F7A}" srcOrd="2" destOrd="0" presId="urn:microsoft.com/office/officeart/2008/layout/LinedList"/>
    <dgm:cxn modelId="{BF8AFFF4-D3FE-724B-8557-0634BDA249F8}" type="presParOf" srcId="{9B0A202F-9D71-9B4C-BF21-7D85C840A02B}" destId="{898F11F4-6CFD-B24B-BE7E-FF93EFB5903A}" srcOrd="3" destOrd="0" presId="urn:microsoft.com/office/officeart/2008/layout/LinedList"/>
    <dgm:cxn modelId="{16230193-DCB1-FC46-9809-AD9F1F652CFF}" type="presParOf" srcId="{898F11F4-6CFD-B24B-BE7E-FF93EFB5903A}" destId="{18FA9137-A387-6449-9AD9-D7F1F6248F7F}" srcOrd="0" destOrd="0" presId="urn:microsoft.com/office/officeart/2008/layout/LinedList"/>
    <dgm:cxn modelId="{2D96EC62-A08D-EE43-AD37-2553C58C1DE5}" type="presParOf" srcId="{898F11F4-6CFD-B24B-BE7E-FF93EFB5903A}" destId="{31311230-6D61-ED4F-A21B-5430C54CA3B6}" srcOrd="1" destOrd="0" presId="urn:microsoft.com/office/officeart/2008/layout/LinedList"/>
    <dgm:cxn modelId="{54B764BA-D429-3C49-884A-4C74AF5C9DD3}" type="presParOf" srcId="{9B0A202F-9D71-9B4C-BF21-7D85C840A02B}" destId="{C2C70EDA-0470-D945-B3CB-CED7B5BEF1A9}" srcOrd="4" destOrd="0" presId="urn:microsoft.com/office/officeart/2008/layout/LinedList"/>
    <dgm:cxn modelId="{57DBA7B1-0877-2441-A03F-40362E8E0195}" type="presParOf" srcId="{9B0A202F-9D71-9B4C-BF21-7D85C840A02B}" destId="{A79FA232-423C-254F-8C22-44143DFEE5F0}" srcOrd="5" destOrd="0" presId="urn:microsoft.com/office/officeart/2008/layout/LinedList"/>
    <dgm:cxn modelId="{63B0A712-5A71-6D4B-8FB5-9EBA78A3EBF6}" type="presParOf" srcId="{A79FA232-423C-254F-8C22-44143DFEE5F0}" destId="{D08EE81E-961E-4648-BC4B-6324DAEEB9FE}" srcOrd="0" destOrd="0" presId="urn:microsoft.com/office/officeart/2008/layout/LinedList"/>
    <dgm:cxn modelId="{7AC263E9-A516-CC47-9E2C-BB00D0C2BD79}" type="presParOf" srcId="{A79FA232-423C-254F-8C22-44143DFEE5F0}" destId="{7A741304-5922-294E-BA1D-FEA846E25D9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1DEE13A2-19E1-43AB-B581-26B36427A5A5}" type="doc">
      <dgm:prSet loTypeId="urn:microsoft.com/office/officeart/2005/8/layout/vList5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6237007-5BAC-426A-B2D7-7721F30A50D9}">
      <dgm:prSet/>
      <dgm:spPr/>
      <dgm:t>
        <a:bodyPr/>
        <a:lstStyle/>
        <a:p>
          <a:r>
            <a:rPr lang="en-GB"/>
            <a:t>The thesis is going to appear in at least two places, the introduction and the conclusion (THINK ABOUT IT)</a:t>
          </a:r>
          <a:endParaRPr lang="en-US"/>
        </a:p>
      </dgm:t>
    </dgm:pt>
    <dgm:pt modelId="{FF64C6BE-DAC1-4FF3-A7C8-3BEFD878A724}" type="parTrans" cxnId="{52902A19-1553-486A-97D1-CD73BBA8E24B}">
      <dgm:prSet/>
      <dgm:spPr/>
      <dgm:t>
        <a:bodyPr/>
        <a:lstStyle/>
        <a:p>
          <a:endParaRPr lang="en-US"/>
        </a:p>
      </dgm:t>
    </dgm:pt>
    <dgm:pt modelId="{9C9D5D46-F2C1-47F0-BBFE-B45446B39D4B}" type="sibTrans" cxnId="{52902A19-1553-486A-97D1-CD73BBA8E24B}">
      <dgm:prSet/>
      <dgm:spPr/>
      <dgm:t>
        <a:bodyPr/>
        <a:lstStyle/>
        <a:p>
          <a:endParaRPr lang="en-US"/>
        </a:p>
      </dgm:t>
    </dgm:pt>
    <dgm:pt modelId="{B502BAFC-1FAF-4209-B42D-3DA12A95E30A}">
      <dgm:prSet/>
      <dgm:spPr/>
      <dgm:t>
        <a:bodyPr/>
        <a:lstStyle/>
        <a:p>
          <a:r>
            <a:rPr lang="en-GB"/>
            <a:t>Introduction:  what are we up to?</a:t>
          </a:r>
          <a:endParaRPr lang="en-US"/>
        </a:p>
      </dgm:t>
    </dgm:pt>
    <dgm:pt modelId="{715769B3-8DBE-44FF-A040-C9019F0BA367}" type="parTrans" cxnId="{3A11EE61-ADA8-46AE-B929-BC2E6651F2A2}">
      <dgm:prSet/>
      <dgm:spPr/>
      <dgm:t>
        <a:bodyPr/>
        <a:lstStyle/>
        <a:p>
          <a:endParaRPr lang="en-US"/>
        </a:p>
      </dgm:t>
    </dgm:pt>
    <dgm:pt modelId="{18804BD0-E536-41F4-8D96-8574E4E9A71F}" type="sibTrans" cxnId="{3A11EE61-ADA8-46AE-B929-BC2E6651F2A2}">
      <dgm:prSet/>
      <dgm:spPr/>
      <dgm:t>
        <a:bodyPr/>
        <a:lstStyle/>
        <a:p>
          <a:endParaRPr lang="en-US"/>
        </a:p>
      </dgm:t>
    </dgm:pt>
    <dgm:pt modelId="{74F7F22E-E7E9-4130-9267-F54EB02D2538}">
      <dgm:prSet/>
      <dgm:spPr/>
      <dgm:t>
        <a:bodyPr/>
        <a:lstStyle/>
        <a:p>
          <a:r>
            <a:rPr lang="en-GB"/>
            <a:t>Conclusion:  what we think we have demonstrated</a:t>
          </a:r>
          <a:endParaRPr lang="en-US"/>
        </a:p>
      </dgm:t>
    </dgm:pt>
    <dgm:pt modelId="{C903872A-6C6D-4306-90EE-2952E9D523F3}" type="parTrans" cxnId="{AADF661B-8979-426D-AE11-D2594F924226}">
      <dgm:prSet/>
      <dgm:spPr/>
      <dgm:t>
        <a:bodyPr/>
        <a:lstStyle/>
        <a:p>
          <a:endParaRPr lang="en-US"/>
        </a:p>
      </dgm:t>
    </dgm:pt>
    <dgm:pt modelId="{86015985-702B-49B0-B974-917DEA1F63F5}" type="sibTrans" cxnId="{AADF661B-8979-426D-AE11-D2594F924226}">
      <dgm:prSet/>
      <dgm:spPr/>
      <dgm:t>
        <a:bodyPr/>
        <a:lstStyle/>
        <a:p>
          <a:endParaRPr lang="en-US"/>
        </a:p>
      </dgm:t>
    </dgm:pt>
    <dgm:pt modelId="{7D615752-7FE7-44F3-9D3E-ABC2CE01AF2F}">
      <dgm:prSet/>
      <dgm:spPr/>
      <dgm:t>
        <a:bodyPr/>
        <a:lstStyle/>
        <a:p>
          <a:r>
            <a:rPr lang="en-GB"/>
            <a:t>The premises will be the paragraphs or subsections of your report.</a:t>
          </a:r>
          <a:endParaRPr lang="en-US"/>
        </a:p>
      </dgm:t>
    </dgm:pt>
    <dgm:pt modelId="{13514157-B729-4D4A-8DED-EB983B7C2C14}" type="parTrans" cxnId="{AA6C52B7-1A71-44F1-891F-49D5AAE3DAF2}">
      <dgm:prSet/>
      <dgm:spPr/>
      <dgm:t>
        <a:bodyPr/>
        <a:lstStyle/>
        <a:p>
          <a:endParaRPr lang="en-US"/>
        </a:p>
      </dgm:t>
    </dgm:pt>
    <dgm:pt modelId="{09EBD73D-9342-4421-89D7-BBD212E37475}" type="sibTrans" cxnId="{AA6C52B7-1A71-44F1-891F-49D5AAE3DAF2}">
      <dgm:prSet/>
      <dgm:spPr/>
      <dgm:t>
        <a:bodyPr/>
        <a:lstStyle/>
        <a:p>
          <a:endParaRPr lang="en-US"/>
        </a:p>
      </dgm:t>
    </dgm:pt>
    <dgm:pt modelId="{AD42D72E-5026-4641-8E7F-8A1CDA8D6C88}">
      <dgm:prSet/>
      <dgm:spPr/>
      <dgm:t>
        <a:bodyPr/>
        <a:lstStyle/>
        <a:p>
          <a:r>
            <a:rPr lang="en-GB"/>
            <a:t>Strong premises need good evidence</a:t>
          </a:r>
          <a:endParaRPr lang="en-US"/>
        </a:p>
      </dgm:t>
    </dgm:pt>
    <dgm:pt modelId="{114AF2CA-C00F-41D3-8B69-17DC11FBE80A}" type="parTrans" cxnId="{FD2D8E87-1CB4-4165-A814-E9A35BDEC661}">
      <dgm:prSet/>
      <dgm:spPr/>
      <dgm:t>
        <a:bodyPr/>
        <a:lstStyle/>
        <a:p>
          <a:endParaRPr lang="en-US"/>
        </a:p>
      </dgm:t>
    </dgm:pt>
    <dgm:pt modelId="{89F5BD7E-B3BC-4477-AA82-E90907CCDD70}" type="sibTrans" cxnId="{FD2D8E87-1CB4-4165-A814-E9A35BDEC661}">
      <dgm:prSet/>
      <dgm:spPr/>
      <dgm:t>
        <a:bodyPr/>
        <a:lstStyle/>
        <a:p>
          <a:endParaRPr lang="en-US"/>
        </a:p>
      </dgm:t>
    </dgm:pt>
    <dgm:pt modelId="{96FC0077-895C-4F79-BF59-53271DA1A785}">
      <dgm:prSet/>
      <dgm:spPr/>
      <dgm:t>
        <a:bodyPr/>
        <a:lstStyle/>
        <a:p>
          <a:r>
            <a:rPr lang="en-GB"/>
            <a:t>See “Knowledge in Writing” previously</a:t>
          </a:r>
          <a:endParaRPr lang="en-US"/>
        </a:p>
      </dgm:t>
    </dgm:pt>
    <dgm:pt modelId="{FAC25111-0644-40CF-AE4B-371138C7FBAB}" type="parTrans" cxnId="{52A70178-B810-48CD-9D4F-0D2A0044E7AB}">
      <dgm:prSet/>
      <dgm:spPr/>
      <dgm:t>
        <a:bodyPr/>
        <a:lstStyle/>
        <a:p>
          <a:endParaRPr lang="en-US"/>
        </a:p>
      </dgm:t>
    </dgm:pt>
    <dgm:pt modelId="{ACBCB122-E0DD-4A87-ABB5-11390D94ED0A}" type="sibTrans" cxnId="{52A70178-B810-48CD-9D4F-0D2A0044E7AB}">
      <dgm:prSet/>
      <dgm:spPr/>
      <dgm:t>
        <a:bodyPr/>
        <a:lstStyle/>
        <a:p>
          <a:endParaRPr lang="en-US"/>
        </a:p>
      </dgm:t>
    </dgm:pt>
    <dgm:pt modelId="{30D65711-44BC-BE48-A19D-F88A51459FA8}" type="pres">
      <dgm:prSet presAssocID="{1DEE13A2-19E1-43AB-B581-26B36427A5A5}" presName="Name0" presStyleCnt="0">
        <dgm:presLayoutVars>
          <dgm:dir/>
          <dgm:animLvl val="lvl"/>
          <dgm:resizeHandles val="exact"/>
        </dgm:presLayoutVars>
      </dgm:prSet>
      <dgm:spPr/>
    </dgm:pt>
    <dgm:pt modelId="{0B323CD7-B964-2C4D-A2CE-94A57A92CC3B}" type="pres">
      <dgm:prSet presAssocID="{96237007-5BAC-426A-B2D7-7721F30A50D9}" presName="linNode" presStyleCnt="0"/>
      <dgm:spPr/>
    </dgm:pt>
    <dgm:pt modelId="{EBDEF914-F5A5-5340-A4FC-5674C50F626D}" type="pres">
      <dgm:prSet presAssocID="{96237007-5BAC-426A-B2D7-7721F30A50D9}" presName="parentText" presStyleLbl="node1" presStyleIdx="0" presStyleCnt="2">
        <dgm:presLayoutVars>
          <dgm:chMax val="1"/>
          <dgm:bulletEnabled val="1"/>
        </dgm:presLayoutVars>
      </dgm:prSet>
      <dgm:spPr/>
    </dgm:pt>
    <dgm:pt modelId="{3A2F7281-4EF9-C24E-B35F-FC5F0914FAD2}" type="pres">
      <dgm:prSet presAssocID="{96237007-5BAC-426A-B2D7-7721F30A50D9}" presName="descendantText" presStyleLbl="alignAccFollowNode1" presStyleIdx="0" presStyleCnt="2">
        <dgm:presLayoutVars>
          <dgm:bulletEnabled val="1"/>
        </dgm:presLayoutVars>
      </dgm:prSet>
      <dgm:spPr/>
    </dgm:pt>
    <dgm:pt modelId="{8DF07954-5193-2C40-BD04-158F7AF7A38B}" type="pres">
      <dgm:prSet presAssocID="{9C9D5D46-F2C1-47F0-BBFE-B45446B39D4B}" presName="sp" presStyleCnt="0"/>
      <dgm:spPr/>
    </dgm:pt>
    <dgm:pt modelId="{DA9D1B14-9D8B-6B4C-B517-B532EE9C9FC4}" type="pres">
      <dgm:prSet presAssocID="{7D615752-7FE7-44F3-9D3E-ABC2CE01AF2F}" presName="linNode" presStyleCnt="0"/>
      <dgm:spPr/>
    </dgm:pt>
    <dgm:pt modelId="{60B5F06B-1454-0B4F-82E0-6E857CFD5269}" type="pres">
      <dgm:prSet presAssocID="{7D615752-7FE7-44F3-9D3E-ABC2CE01AF2F}" presName="parentText" presStyleLbl="node1" presStyleIdx="1" presStyleCnt="2">
        <dgm:presLayoutVars>
          <dgm:chMax val="1"/>
          <dgm:bulletEnabled val="1"/>
        </dgm:presLayoutVars>
      </dgm:prSet>
      <dgm:spPr/>
    </dgm:pt>
    <dgm:pt modelId="{31C6EB88-E8C4-D145-B0EC-1CC665D72DB8}" type="pres">
      <dgm:prSet presAssocID="{7D615752-7FE7-44F3-9D3E-ABC2CE01AF2F}" presName="descendantText" presStyleLbl="alignAccFollowNode1" presStyleIdx="1" presStyleCnt="2">
        <dgm:presLayoutVars>
          <dgm:bulletEnabled val="1"/>
        </dgm:presLayoutVars>
      </dgm:prSet>
      <dgm:spPr/>
    </dgm:pt>
  </dgm:ptLst>
  <dgm:cxnLst>
    <dgm:cxn modelId="{CC234C00-9A15-A54E-B360-6CFD2C516A0B}" type="presOf" srcId="{74F7F22E-E7E9-4130-9267-F54EB02D2538}" destId="{3A2F7281-4EF9-C24E-B35F-FC5F0914FAD2}" srcOrd="0" destOrd="1" presId="urn:microsoft.com/office/officeart/2005/8/layout/vList5"/>
    <dgm:cxn modelId="{52902A19-1553-486A-97D1-CD73BBA8E24B}" srcId="{1DEE13A2-19E1-43AB-B581-26B36427A5A5}" destId="{96237007-5BAC-426A-B2D7-7721F30A50D9}" srcOrd="0" destOrd="0" parTransId="{FF64C6BE-DAC1-4FF3-A7C8-3BEFD878A724}" sibTransId="{9C9D5D46-F2C1-47F0-BBFE-B45446B39D4B}"/>
    <dgm:cxn modelId="{AADF661B-8979-426D-AE11-D2594F924226}" srcId="{96237007-5BAC-426A-B2D7-7721F30A50D9}" destId="{74F7F22E-E7E9-4130-9267-F54EB02D2538}" srcOrd="1" destOrd="0" parTransId="{C903872A-6C6D-4306-90EE-2952E9D523F3}" sibTransId="{86015985-702B-49B0-B974-917DEA1F63F5}"/>
    <dgm:cxn modelId="{85FCA22E-4448-3840-A0E5-FBCC542BF428}" type="presOf" srcId="{96FC0077-895C-4F79-BF59-53271DA1A785}" destId="{31C6EB88-E8C4-D145-B0EC-1CC665D72DB8}" srcOrd="0" destOrd="1" presId="urn:microsoft.com/office/officeart/2005/8/layout/vList5"/>
    <dgm:cxn modelId="{1301BC61-1E1F-AE4D-BD8A-A9130833B6B2}" type="presOf" srcId="{B502BAFC-1FAF-4209-B42D-3DA12A95E30A}" destId="{3A2F7281-4EF9-C24E-B35F-FC5F0914FAD2}" srcOrd="0" destOrd="0" presId="urn:microsoft.com/office/officeart/2005/8/layout/vList5"/>
    <dgm:cxn modelId="{3A11EE61-ADA8-46AE-B929-BC2E6651F2A2}" srcId="{96237007-5BAC-426A-B2D7-7721F30A50D9}" destId="{B502BAFC-1FAF-4209-B42D-3DA12A95E30A}" srcOrd="0" destOrd="0" parTransId="{715769B3-8DBE-44FF-A040-C9019F0BA367}" sibTransId="{18804BD0-E536-41F4-8D96-8574E4E9A71F}"/>
    <dgm:cxn modelId="{2A28EE74-8A88-054D-991A-7530717C317E}" type="presOf" srcId="{7D615752-7FE7-44F3-9D3E-ABC2CE01AF2F}" destId="{60B5F06B-1454-0B4F-82E0-6E857CFD5269}" srcOrd="0" destOrd="0" presId="urn:microsoft.com/office/officeart/2005/8/layout/vList5"/>
    <dgm:cxn modelId="{52A70178-B810-48CD-9D4F-0D2A0044E7AB}" srcId="{7D615752-7FE7-44F3-9D3E-ABC2CE01AF2F}" destId="{96FC0077-895C-4F79-BF59-53271DA1A785}" srcOrd="1" destOrd="0" parTransId="{FAC25111-0644-40CF-AE4B-371138C7FBAB}" sibTransId="{ACBCB122-E0DD-4A87-ABB5-11390D94ED0A}"/>
    <dgm:cxn modelId="{FD2D8E87-1CB4-4165-A814-E9A35BDEC661}" srcId="{7D615752-7FE7-44F3-9D3E-ABC2CE01AF2F}" destId="{AD42D72E-5026-4641-8E7F-8A1CDA8D6C88}" srcOrd="0" destOrd="0" parTransId="{114AF2CA-C00F-41D3-8B69-17DC11FBE80A}" sibTransId="{89F5BD7E-B3BC-4477-AA82-E90907CCDD70}"/>
    <dgm:cxn modelId="{D14CCD89-EBBE-A945-ADF4-28961B199904}" type="presOf" srcId="{1DEE13A2-19E1-43AB-B581-26B36427A5A5}" destId="{30D65711-44BC-BE48-A19D-F88A51459FA8}" srcOrd="0" destOrd="0" presId="urn:microsoft.com/office/officeart/2005/8/layout/vList5"/>
    <dgm:cxn modelId="{61E9F4B1-E7F3-494D-B626-F74BE4483904}" type="presOf" srcId="{96237007-5BAC-426A-B2D7-7721F30A50D9}" destId="{EBDEF914-F5A5-5340-A4FC-5674C50F626D}" srcOrd="0" destOrd="0" presId="urn:microsoft.com/office/officeart/2005/8/layout/vList5"/>
    <dgm:cxn modelId="{AA6C52B7-1A71-44F1-891F-49D5AAE3DAF2}" srcId="{1DEE13A2-19E1-43AB-B581-26B36427A5A5}" destId="{7D615752-7FE7-44F3-9D3E-ABC2CE01AF2F}" srcOrd="1" destOrd="0" parTransId="{13514157-B729-4D4A-8DED-EB983B7C2C14}" sibTransId="{09EBD73D-9342-4421-89D7-BBD212E37475}"/>
    <dgm:cxn modelId="{226B62C6-C042-9E45-AA0E-49764B50A592}" type="presOf" srcId="{AD42D72E-5026-4641-8E7F-8A1CDA8D6C88}" destId="{31C6EB88-E8C4-D145-B0EC-1CC665D72DB8}" srcOrd="0" destOrd="0" presId="urn:microsoft.com/office/officeart/2005/8/layout/vList5"/>
    <dgm:cxn modelId="{ECD60542-60AB-0B46-ACEA-2E19D208656A}" type="presParOf" srcId="{30D65711-44BC-BE48-A19D-F88A51459FA8}" destId="{0B323CD7-B964-2C4D-A2CE-94A57A92CC3B}" srcOrd="0" destOrd="0" presId="urn:microsoft.com/office/officeart/2005/8/layout/vList5"/>
    <dgm:cxn modelId="{1533B49E-6254-734C-9BB9-62F8E597607B}" type="presParOf" srcId="{0B323CD7-B964-2C4D-A2CE-94A57A92CC3B}" destId="{EBDEF914-F5A5-5340-A4FC-5674C50F626D}" srcOrd="0" destOrd="0" presId="urn:microsoft.com/office/officeart/2005/8/layout/vList5"/>
    <dgm:cxn modelId="{917870B8-7CBC-0E42-BDBC-BA4787872795}" type="presParOf" srcId="{0B323CD7-B964-2C4D-A2CE-94A57A92CC3B}" destId="{3A2F7281-4EF9-C24E-B35F-FC5F0914FAD2}" srcOrd="1" destOrd="0" presId="urn:microsoft.com/office/officeart/2005/8/layout/vList5"/>
    <dgm:cxn modelId="{23A575EF-3212-A14C-BBC5-11902FFC6654}" type="presParOf" srcId="{30D65711-44BC-BE48-A19D-F88A51459FA8}" destId="{8DF07954-5193-2C40-BD04-158F7AF7A38B}" srcOrd="1" destOrd="0" presId="urn:microsoft.com/office/officeart/2005/8/layout/vList5"/>
    <dgm:cxn modelId="{84119573-993C-3348-9C9B-675C46CA136B}" type="presParOf" srcId="{30D65711-44BC-BE48-A19D-F88A51459FA8}" destId="{DA9D1B14-9D8B-6B4C-B517-B532EE9C9FC4}" srcOrd="2" destOrd="0" presId="urn:microsoft.com/office/officeart/2005/8/layout/vList5"/>
    <dgm:cxn modelId="{B019FFDE-9EE8-0C44-A2B5-10549DFBC5FD}" type="presParOf" srcId="{DA9D1B14-9D8B-6B4C-B517-B532EE9C9FC4}" destId="{60B5F06B-1454-0B4F-82E0-6E857CFD5269}" srcOrd="0" destOrd="0" presId="urn:microsoft.com/office/officeart/2005/8/layout/vList5"/>
    <dgm:cxn modelId="{A19E351E-409D-EA47-BE0F-820C184565F1}" type="presParOf" srcId="{DA9D1B14-9D8B-6B4C-B517-B532EE9C9FC4}" destId="{31C6EB88-E8C4-D145-B0EC-1CC665D72DB8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7BDECF39-1BF0-425D-9E62-EDA1EA01ABB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A2502BA9-A515-4FE8-B05E-B26049C921EA}">
      <dgm:prSet/>
      <dgm:spPr/>
      <dgm:t>
        <a:bodyPr/>
        <a:lstStyle/>
        <a:p>
          <a:r>
            <a:rPr lang="en-GB"/>
            <a:t>Just supporting one argument probably isn’t going to be quite enough</a:t>
          </a:r>
          <a:endParaRPr lang="en-US"/>
        </a:p>
      </dgm:t>
    </dgm:pt>
    <dgm:pt modelId="{F78311F6-C0F1-45EC-ACE7-3C5467EB9914}" type="parTrans" cxnId="{D5962BEB-DCAA-4C80-A736-0E422C187E6F}">
      <dgm:prSet/>
      <dgm:spPr/>
      <dgm:t>
        <a:bodyPr/>
        <a:lstStyle/>
        <a:p>
          <a:endParaRPr lang="en-US"/>
        </a:p>
      </dgm:t>
    </dgm:pt>
    <dgm:pt modelId="{06FBB0D5-655A-4D03-8224-0882E75C86B7}" type="sibTrans" cxnId="{D5962BEB-DCAA-4C80-A736-0E422C187E6F}">
      <dgm:prSet/>
      <dgm:spPr/>
      <dgm:t>
        <a:bodyPr/>
        <a:lstStyle/>
        <a:p>
          <a:endParaRPr lang="en-US"/>
        </a:p>
      </dgm:t>
    </dgm:pt>
    <dgm:pt modelId="{48360DCE-09E6-4136-8531-9A6CD5BFA7C1}">
      <dgm:prSet/>
      <dgm:spPr/>
      <dgm:t>
        <a:bodyPr/>
        <a:lstStyle/>
        <a:p>
          <a:r>
            <a:rPr lang="en-GB"/>
            <a:t>Need to demonstrate we understand and have critiqued the other possible arguments</a:t>
          </a:r>
          <a:endParaRPr lang="en-US"/>
        </a:p>
      </dgm:t>
    </dgm:pt>
    <dgm:pt modelId="{6EAC079E-F7DB-4E27-ADB6-24B0A2273319}" type="parTrans" cxnId="{4B7EB2C4-16ED-4489-B2E4-78A1594A7167}">
      <dgm:prSet/>
      <dgm:spPr/>
      <dgm:t>
        <a:bodyPr/>
        <a:lstStyle/>
        <a:p>
          <a:endParaRPr lang="en-US"/>
        </a:p>
      </dgm:t>
    </dgm:pt>
    <dgm:pt modelId="{5E72C7A2-A0F4-4117-A781-C4BA62A4C502}" type="sibTrans" cxnId="{4B7EB2C4-16ED-4489-B2E4-78A1594A7167}">
      <dgm:prSet/>
      <dgm:spPr/>
      <dgm:t>
        <a:bodyPr/>
        <a:lstStyle/>
        <a:p>
          <a:endParaRPr lang="en-US"/>
        </a:p>
      </dgm:t>
    </dgm:pt>
    <dgm:pt modelId="{2B2152D2-CCDF-4749-8CF4-EA59DE493355}">
      <dgm:prSet/>
      <dgm:spPr/>
      <dgm:t>
        <a:bodyPr/>
        <a:lstStyle/>
        <a:p>
          <a:r>
            <a:rPr lang="en-GB"/>
            <a:t>Therefore, a good academic report has additional attributes</a:t>
          </a:r>
          <a:endParaRPr lang="en-US"/>
        </a:p>
      </dgm:t>
    </dgm:pt>
    <dgm:pt modelId="{C83E7DF4-1F0C-452B-9D18-4B7CFC625773}" type="parTrans" cxnId="{4F2875C2-B195-4A23-8D1B-C3EC50FEF913}">
      <dgm:prSet/>
      <dgm:spPr/>
      <dgm:t>
        <a:bodyPr/>
        <a:lstStyle/>
        <a:p>
          <a:endParaRPr lang="en-US"/>
        </a:p>
      </dgm:t>
    </dgm:pt>
    <dgm:pt modelId="{F0187FA7-0E6D-4F1E-9F53-F1FAECCE5817}" type="sibTrans" cxnId="{4F2875C2-B195-4A23-8D1B-C3EC50FEF913}">
      <dgm:prSet/>
      <dgm:spPr/>
      <dgm:t>
        <a:bodyPr/>
        <a:lstStyle/>
        <a:p>
          <a:endParaRPr lang="en-US"/>
        </a:p>
      </dgm:t>
    </dgm:pt>
    <dgm:pt modelId="{6129E32D-6BE2-47ED-AFC9-AA4A2269FD96}">
      <dgm:prSet/>
      <dgm:spPr/>
      <dgm:t>
        <a:bodyPr/>
        <a:lstStyle/>
        <a:p>
          <a:r>
            <a:rPr lang="en-GB"/>
            <a:t>Obviously, support from convincing evidence</a:t>
          </a:r>
          <a:endParaRPr lang="en-US"/>
        </a:p>
      </dgm:t>
    </dgm:pt>
    <dgm:pt modelId="{11EC8188-76C5-4A57-8A4A-50872FB64E13}" type="parTrans" cxnId="{D523DF06-8316-4FF8-91A7-38029F2EC099}">
      <dgm:prSet/>
      <dgm:spPr/>
      <dgm:t>
        <a:bodyPr/>
        <a:lstStyle/>
        <a:p>
          <a:endParaRPr lang="en-US"/>
        </a:p>
      </dgm:t>
    </dgm:pt>
    <dgm:pt modelId="{62B25317-325B-4CDA-9EFA-44DDE4C06FE1}" type="sibTrans" cxnId="{D523DF06-8316-4FF8-91A7-38029F2EC099}">
      <dgm:prSet/>
      <dgm:spPr/>
      <dgm:t>
        <a:bodyPr/>
        <a:lstStyle/>
        <a:p>
          <a:endParaRPr lang="en-US"/>
        </a:p>
      </dgm:t>
    </dgm:pt>
    <dgm:pt modelId="{E0684A02-2396-4103-9DBA-092928517E96}">
      <dgm:prSet/>
      <dgm:spPr/>
      <dgm:t>
        <a:bodyPr/>
        <a:lstStyle/>
        <a:p>
          <a:r>
            <a:rPr lang="en-GB"/>
            <a:t>It should be logical, reasoned, and logically correct</a:t>
          </a:r>
          <a:endParaRPr lang="en-US"/>
        </a:p>
      </dgm:t>
    </dgm:pt>
    <dgm:pt modelId="{E1B7FC01-33CE-47AE-AA3B-91347D4647D6}" type="parTrans" cxnId="{1E7DE2A0-7AA9-41E3-9B65-415DC0B76987}">
      <dgm:prSet/>
      <dgm:spPr/>
      <dgm:t>
        <a:bodyPr/>
        <a:lstStyle/>
        <a:p>
          <a:endParaRPr lang="en-US"/>
        </a:p>
      </dgm:t>
    </dgm:pt>
    <dgm:pt modelId="{B682264C-B91C-42B6-AFDA-F32550C7D1BC}" type="sibTrans" cxnId="{1E7DE2A0-7AA9-41E3-9B65-415DC0B76987}">
      <dgm:prSet/>
      <dgm:spPr/>
      <dgm:t>
        <a:bodyPr/>
        <a:lstStyle/>
        <a:p>
          <a:endParaRPr lang="en-US"/>
        </a:p>
      </dgm:t>
    </dgm:pt>
    <dgm:pt modelId="{4F6697D1-A8AC-47D3-8E48-9657478232B4}">
      <dgm:prSet/>
      <dgm:spPr/>
      <dgm:t>
        <a:bodyPr/>
        <a:lstStyle/>
        <a:p>
          <a:r>
            <a:rPr lang="en-GB"/>
            <a:t>Objectivity – don’t ignore inconvenient facts or data, or overemphasise</a:t>
          </a:r>
          <a:endParaRPr lang="en-US"/>
        </a:p>
      </dgm:t>
    </dgm:pt>
    <dgm:pt modelId="{773DA7D0-E0AB-4582-ACC3-454785B255EB}" type="parTrans" cxnId="{931B6D48-3B55-4365-9FDD-ABC1929B0929}">
      <dgm:prSet/>
      <dgm:spPr/>
      <dgm:t>
        <a:bodyPr/>
        <a:lstStyle/>
        <a:p>
          <a:endParaRPr lang="en-US"/>
        </a:p>
      </dgm:t>
    </dgm:pt>
    <dgm:pt modelId="{FA87AF1A-ED62-4844-A8AD-A31B7D46C87B}" type="sibTrans" cxnId="{931B6D48-3B55-4365-9FDD-ABC1929B0929}">
      <dgm:prSet/>
      <dgm:spPr/>
      <dgm:t>
        <a:bodyPr/>
        <a:lstStyle/>
        <a:p>
          <a:endParaRPr lang="en-US"/>
        </a:p>
      </dgm:t>
    </dgm:pt>
    <dgm:pt modelId="{59C0B5BE-BFE0-40CC-B29F-C72F51C8D2AF}">
      <dgm:prSet/>
      <dgm:spPr/>
      <dgm:t>
        <a:bodyPr/>
        <a:lstStyle/>
        <a:p>
          <a:r>
            <a:rPr lang="en-GB"/>
            <a:t>Balance – we consider the alternatives and choose ours properly</a:t>
          </a:r>
          <a:endParaRPr lang="en-US"/>
        </a:p>
      </dgm:t>
    </dgm:pt>
    <dgm:pt modelId="{BA7A4E51-8F73-4691-9D39-0C5164855C69}" type="parTrans" cxnId="{FE924934-9CDA-4593-ACBA-A8B16F343F39}">
      <dgm:prSet/>
      <dgm:spPr/>
      <dgm:t>
        <a:bodyPr/>
        <a:lstStyle/>
        <a:p>
          <a:endParaRPr lang="en-US"/>
        </a:p>
      </dgm:t>
    </dgm:pt>
    <dgm:pt modelId="{BEE5C890-6C68-4AF0-B634-A9462B85B52A}" type="sibTrans" cxnId="{FE924934-9CDA-4593-ACBA-A8B16F343F39}">
      <dgm:prSet/>
      <dgm:spPr/>
      <dgm:t>
        <a:bodyPr/>
        <a:lstStyle/>
        <a:p>
          <a:endParaRPr lang="en-US"/>
        </a:p>
      </dgm:t>
    </dgm:pt>
    <dgm:pt modelId="{6FF9E539-0914-054A-B9DD-FB15010142CA}" type="pres">
      <dgm:prSet presAssocID="{7BDECF39-1BF0-425D-9E62-EDA1EA01ABB6}" presName="linear" presStyleCnt="0">
        <dgm:presLayoutVars>
          <dgm:animLvl val="lvl"/>
          <dgm:resizeHandles val="exact"/>
        </dgm:presLayoutVars>
      </dgm:prSet>
      <dgm:spPr/>
    </dgm:pt>
    <dgm:pt modelId="{77337171-F27B-CB4D-82F4-499494B170F4}" type="pres">
      <dgm:prSet presAssocID="{A2502BA9-A515-4FE8-B05E-B26049C921EA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153C5F78-8316-4746-B043-BFF0D2BEFD07}" type="pres">
      <dgm:prSet presAssocID="{A2502BA9-A515-4FE8-B05E-B26049C921EA}" presName="childText" presStyleLbl="revTx" presStyleIdx="0" presStyleCnt="2">
        <dgm:presLayoutVars>
          <dgm:bulletEnabled val="1"/>
        </dgm:presLayoutVars>
      </dgm:prSet>
      <dgm:spPr/>
    </dgm:pt>
    <dgm:pt modelId="{359B1296-3723-7C4D-A6A5-07B03AB79B0C}" type="pres">
      <dgm:prSet presAssocID="{2B2152D2-CCDF-4749-8CF4-EA59DE493355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AA3EEC3A-9983-FC41-98E7-42C5C2D52C4C}" type="pres">
      <dgm:prSet presAssocID="{2B2152D2-CCDF-4749-8CF4-EA59DE493355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D523DF06-8316-4FF8-91A7-38029F2EC099}" srcId="{2B2152D2-CCDF-4749-8CF4-EA59DE493355}" destId="{6129E32D-6BE2-47ED-AFC9-AA4A2269FD96}" srcOrd="0" destOrd="0" parTransId="{11EC8188-76C5-4A57-8A4A-50872FB64E13}" sibTransId="{62B25317-325B-4CDA-9EFA-44DDE4C06FE1}"/>
    <dgm:cxn modelId="{A1DC390E-CAA2-6B45-8A87-4F26708C2396}" type="presOf" srcId="{4F6697D1-A8AC-47D3-8E48-9657478232B4}" destId="{AA3EEC3A-9983-FC41-98E7-42C5C2D52C4C}" srcOrd="0" destOrd="2" presId="urn:microsoft.com/office/officeart/2005/8/layout/vList2"/>
    <dgm:cxn modelId="{9E417312-77BA-7548-8E8A-46A304F58F67}" type="presOf" srcId="{59C0B5BE-BFE0-40CC-B29F-C72F51C8D2AF}" destId="{AA3EEC3A-9983-FC41-98E7-42C5C2D52C4C}" srcOrd="0" destOrd="3" presId="urn:microsoft.com/office/officeart/2005/8/layout/vList2"/>
    <dgm:cxn modelId="{FE924934-9CDA-4593-ACBA-A8B16F343F39}" srcId="{2B2152D2-CCDF-4749-8CF4-EA59DE493355}" destId="{59C0B5BE-BFE0-40CC-B29F-C72F51C8D2AF}" srcOrd="3" destOrd="0" parTransId="{BA7A4E51-8F73-4691-9D39-0C5164855C69}" sibTransId="{BEE5C890-6C68-4AF0-B634-A9462B85B52A}"/>
    <dgm:cxn modelId="{D5EFAC39-4D87-B344-90BF-B7E75B081A63}" type="presOf" srcId="{6129E32D-6BE2-47ED-AFC9-AA4A2269FD96}" destId="{AA3EEC3A-9983-FC41-98E7-42C5C2D52C4C}" srcOrd="0" destOrd="0" presId="urn:microsoft.com/office/officeart/2005/8/layout/vList2"/>
    <dgm:cxn modelId="{D4497E40-1158-0948-BC42-1087F25EF6C3}" type="presOf" srcId="{48360DCE-09E6-4136-8531-9A6CD5BFA7C1}" destId="{153C5F78-8316-4746-B043-BFF0D2BEFD07}" srcOrd="0" destOrd="0" presId="urn:microsoft.com/office/officeart/2005/8/layout/vList2"/>
    <dgm:cxn modelId="{931B6D48-3B55-4365-9FDD-ABC1929B0929}" srcId="{2B2152D2-CCDF-4749-8CF4-EA59DE493355}" destId="{4F6697D1-A8AC-47D3-8E48-9657478232B4}" srcOrd="2" destOrd="0" parTransId="{773DA7D0-E0AB-4582-ACC3-454785B255EB}" sibTransId="{FA87AF1A-ED62-4844-A8AD-A31B7D46C87B}"/>
    <dgm:cxn modelId="{A8F89C75-CB6C-A843-B22D-D73051370A7B}" type="presOf" srcId="{2B2152D2-CCDF-4749-8CF4-EA59DE493355}" destId="{359B1296-3723-7C4D-A6A5-07B03AB79B0C}" srcOrd="0" destOrd="0" presId="urn:microsoft.com/office/officeart/2005/8/layout/vList2"/>
    <dgm:cxn modelId="{82D4F781-BEE0-6D40-93AD-235EBA5CAC3D}" type="presOf" srcId="{E0684A02-2396-4103-9DBA-092928517E96}" destId="{AA3EEC3A-9983-FC41-98E7-42C5C2D52C4C}" srcOrd="0" destOrd="1" presId="urn:microsoft.com/office/officeart/2005/8/layout/vList2"/>
    <dgm:cxn modelId="{B1F92495-625D-5846-8D44-EC9FDFEC76AD}" type="presOf" srcId="{7BDECF39-1BF0-425D-9E62-EDA1EA01ABB6}" destId="{6FF9E539-0914-054A-B9DD-FB15010142CA}" srcOrd="0" destOrd="0" presId="urn:microsoft.com/office/officeart/2005/8/layout/vList2"/>
    <dgm:cxn modelId="{1E7DE2A0-7AA9-41E3-9B65-415DC0B76987}" srcId="{2B2152D2-CCDF-4749-8CF4-EA59DE493355}" destId="{E0684A02-2396-4103-9DBA-092928517E96}" srcOrd="1" destOrd="0" parTransId="{E1B7FC01-33CE-47AE-AA3B-91347D4647D6}" sibTransId="{B682264C-B91C-42B6-AFDA-F32550C7D1BC}"/>
    <dgm:cxn modelId="{EC7565B7-840D-7943-831E-F29E327F63AE}" type="presOf" srcId="{A2502BA9-A515-4FE8-B05E-B26049C921EA}" destId="{77337171-F27B-CB4D-82F4-499494B170F4}" srcOrd="0" destOrd="0" presId="urn:microsoft.com/office/officeart/2005/8/layout/vList2"/>
    <dgm:cxn modelId="{4F2875C2-B195-4A23-8D1B-C3EC50FEF913}" srcId="{7BDECF39-1BF0-425D-9E62-EDA1EA01ABB6}" destId="{2B2152D2-CCDF-4749-8CF4-EA59DE493355}" srcOrd="1" destOrd="0" parTransId="{C83E7DF4-1F0C-452B-9D18-4B7CFC625773}" sibTransId="{F0187FA7-0E6D-4F1E-9F53-F1FAECCE5817}"/>
    <dgm:cxn modelId="{4B7EB2C4-16ED-4489-B2E4-78A1594A7167}" srcId="{A2502BA9-A515-4FE8-B05E-B26049C921EA}" destId="{48360DCE-09E6-4136-8531-9A6CD5BFA7C1}" srcOrd="0" destOrd="0" parTransId="{6EAC079E-F7DB-4E27-ADB6-24B0A2273319}" sibTransId="{5E72C7A2-A0F4-4117-A781-C4BA62A4C502}"/>
    <dgm:cxn modelId="{D5962BEB-DCAA-4C80-A736-0E422C187E6F}" srcId="{7BDECF39-1BF0-425D-9E62-EDA1EA01ABB6}" destId="{A2502BA9-A515-4FE8-B05E-B26049C921EA}" srcOrd="0" destOrd="0" parTransId="{F78311F6-C0F1-45EC-ACE7-3C5467EB9914}" sibTransId="{06FBB0D5-655A-4D03-8224-0882E75C86B7}"/>
    <dgm:cxn modelId="{87B92FA5-AAEE-1142-8428-F40AB03B4774}" type="presParOf" srcId="{6FF9E539-0914-054A-B9DD-FB15010142CA}" destId="{77337171-F27B-CB4D-82F4-499494B170F4}" srcOrd="0" destOrd="0" presId="urn:microsoft.com/office/officeart/2005/8/layout/vList2"/>
    <dgm:cxn modelId="{85BB302F-EE8C-4B42-ADA7-3ED7BABB7F9C}" type="presParOf" srcId="{6FF9E539-0914-054A-B9DD-FB15010142CA}" destId="{153C5F78-8316-4746-B043-BFF0D2BEFD07}" srcOrd="1" destOrd="0" presId="urn:microsoft.com/office/officeart/2005/8/layout/vList2"/>
    <dgm:cxn modelId="{A4EDC821-4394-484C-AD45-40901734A785}" type="presParOf" srcId="{6FF9E539-0914-054A-B9DD-FB15010142CA}" destId="{359B1296-3723-7C4D-A6A5-07B03AB79B0C}" srcOrd="2" destOrd="0" presId="urn:microsoft.com/office/officeart/2005/8/layout/vList2"/>
    <dgm:cxn modelId="{9F0CC8B6-F5B4-3A4B-A03F-895CB30D044D}" type="presParOf" srcId="{6FF9E539-0914-054A-B9DD-FB15010142CA}" destId="{AA3EEC3A-9983-FC41-98E7-42C5C2D52C4C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BC4B6A9F-6AC2-425E-B395-35501E1FB994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7B2E8F7-7E4E-4972-BDC5-BF64C4ED5CF7}">
      <dgm:prSet/>
      <dgm:spPr/>
      <dgm:t>
        <a:bodyPr/>
        <a:lstStyle/>
        <a:p>
          <a:r>
            <a:rPr lang="en-GB"/>
            <a:t>Evidence, not value judgements</a:t>
          </a:r>
          <a:endParaRPr lang="en-US"/>
        </a:p>
      </dgm:t>
    </dgm:pt>
    <dgm:pt modelId="{6EC671A5-6451-458D-8D31-2399CE8E153C}" type="parTrans" cxnId="{14B1E248-DC03-4283-86FA-02B623D62420}">
      <dgm:prSet/>
      <dgm:spPr/>
      <dgm:t>
        <a:bodyPr/>
        <a:lstStyle/>
        <a:p>
          <a:endParaRPr lang="en-US"/>
        </a:p>
      </dgm:t>
    </dgm:pt>
    <dgm:pt modelId="{CDD26CC0-82BB-4214-A31D-E005A6B4DAB2}" type="sibTrans" cxnId="{14B1E248-DC03-4283-86FA-02B623D62420}">
      <dgm:prSet/>
      <dgm:spPr/>
      <dgm:t>
        <a:bodyPr/>
        <a:lstStyle/>
        <a:p>
          <a:endParaRPr lang="en-US"/>
        </a:p>
      </dgm:t>
    </dgm:pt>
    <dgm:pt modelId="{C3A3A64E-7B4B-452B-886C-9F61891D4644}">
      <dgm:prSet/>
      <dgm:spPr/>
      <dgm:t>
        <a:bodyPr/>
        <a:lstStyle/>
        <a:p>
          <a:r>
            <a:rPr lang="en-GB"/>
            <a:t>Concise and explicit</a:t>
          </a:r>
          <a:endParaRPr lang="en-US"/>
        </a:p>
      </dgm:t>
    </dgm:pt>
    <dgm:pt modelId="{4196A5D3-E7A2-4FB3-8C7E-41D3A01F1201}" type="parTrans" cxnId="{486B39BA-D20F-45C4-A35D-4FC486E09A19}">
      <dgm:prSet/>
      <dgm:spPr/>
      <dgm:t>
        <a:bodyPr/>
        <a:lstStyle/>
        <a:p>
          <a:endParaRPr lang="en-US"/>
        </a:p>
      </dgm:t>
    </dgm:pt>
    <dgm:pt modelId="{774F53BD-DF7A-4879-80C4-7DCF034F326B}" type="sibTrans" cxnId="{486B39BA-D20F-45C4-A35D-4FC486E09A19}">
      <dgm:prSet/>
      <dgm:spPr/>
      <dgm:t>
        <a:bodyPr/>
        <a:lstStyle/>
        <a:p>
          <a:endParaRPr lang="en-US"/>
        </a:p>
      </dgm:t>
    </dgm:pt>
    <dgm:pt modelId="{44D4E952-DB78-4D94-852B-490093A38D3B}">
      <dgm:prSet/>
      <dgm:spPr/>
      <dgm:t>
        <a:bodyPr/>
        <a:lstStyle/>
        <a:p>
          <a:r>
            <a:rPr lang="en-GB"/>
            <a:t>Avoid adverbs</a:t>
          </a:r>
          <a:endParaRPr lang="en-US"/>
        </a:p>
      </dgm:t>
    </dgm:pt>
    <dgm:pt modelId="{C7AF3093-CD56-4A34-BEB2-6404C657F8D4}" type="parTrans" cxnId="{93CD66AB-3052-41F6-A525-759D018A05CA}">
      <dgm:prSet/>
      <dgm:spPr/>
      <dgm:t>
        <a:bodyPr/>
        <a:lstStyle/>
        <a:p>
          <a:endParaRPr lang="en-US"/>
        </a:p>
      </dgm:t>
    </dgm:pt>
    <dgm:pt modelId="{6CEAB897-71A1-4AD3-9F3D-CB2D6FD2C2DF}" type="sibTrans" cxnId="{93CD66AB-3052-41F6-A525-759D018A05CA}">
      <dgm:prSet/>
      <dgm:spPr/>
      <dgm:t>
        <a:bodyPr/>
        <a:lstStyle/>
        <a:p>
          <a:endParaRPr lang="en-US"/>
        </a:p>
      </dgm:t>
    </dgm:pt>
    <dgm:pt modelId="{2DF8FFFF-D098-4F3C-A5FE-3DC12C276D1F}">
      <dgm:prSet/>
      <dgm:spPr/>
      <dgm:t>
        <a:bodyPr/>
        <a:lstStyle/>
        <a:p>
          <a:r>
            <a:rPr lang="en-GB"/>
            <a:t>3</a:t>
          </a:r>
          <a:r>
            <a:rPr lang="en-GB" baseline="30000"/>
            <a:t>rd</a:t>
          </a:r>
          <a:r>
            <a:rPr lang="en-GB"/>
            <a:t> person passive voice, in general</a:t>
          </a:r>
          <a:endParaRPr lang="en-US"/>
        </a:p>
      </dgm:t>
    </dgm:pt>
    <dgm:pt modelId="{7B33E0FE-09D9-4397-8CB9-2C8639074453}" type="parTrans" cxnId="{7B96D856-F68C-4A1C-B1F3-260FC4969F6D}">
      <dgm:prSet/>
      <dgm:spPr/>
      <dgm:t>
        <a:bodyPr/>
        <a:lstStyle/>
        <a:p>
          <a:endParaRPr lang="en-US"/>
        </a:p>
      </dgm:t>
    </dgm:pt>
    <dgm:pt modelId="{7C08A2B4-7379-4C3E-AAA0-4CB9D3C3050D}" type="sibTrans" cxnId="{7B96D856-F68C-4A1C-B1F3-260FC4969F6D}">
      <dgm:prSet/>
      <dgm:spPr/>
      <dgm:t>
        <a:bodyPr/>
        <a:lstStyle/>
        <a:p>
          <a:endParaRPr lang="en-US"/>
        </a:p>
      </dgm:t>
    </dgm:pt>
    <dgm:pt modelId="{732E815D-3D52-446A-94CC-EF1E2FF28FE2}">
      <dgm:prSet/>
      <dgm:spPr/>
      <dgm:t>
        <a:bodyPr/>
        <a:lstStyle/>
        <a:p>
          <a:r>
            <a:rPr lang="en-GB"/>
            <a:t>Except in reflective writing, where 1</a:t>
          </a:r>
          <a:r>
            <a:rPr lang="en-GB" baseline="30000"/>
            <a:t>st</a:t>
          </a:r>
          <a:r>
            <a:rPr lang="en-GB"/>
            <a:t> person is customary, or autoethnography, where it is essential</a:t>
          </a:r>
          <a:endParaRPr lang="en-US"/>
        </a:p>
      </dgm:t>
    </dgm:pt>
    <dgm:pt modelId="{A66CF980-0293-4D11-823D-5A7E6D42A6E3}" type="parTrans" cxnId="{CE5B5E03-CF20-4402-872B-897954C5B9B3}">
      <dgm:prSet/>
      <dgm:spPr/>
      <dgm:t>
        <a:bodyPr/>
        <a:lstStyle/>
        <a:p>
          <a:endParaRPr lang="en-US"/>
        </a:p>
      </dgm:t>
    </dgm:pt>
    <dgm:pt modelId="{9BDAE30E-7576-41D0-8046-C3EB9925E6DC}" type="sibTrans" cxnId="{CE5B5E03-CF20-4402-872B-897954C5B9B3}">
      <dgm:prSet/>
      <dgm:spPr/>
      <dgm:t>
        <a:bodyPr/>
        <a:lstStyle/>
        <a:p>
          <a:endParaRPr lang="en-US"/>
        </a:p>
      </dgm:t>
    </dgm:pt>
    <dgm:pt modelId="{AF66D48A-A1CA-4E8F-A138-2042422B1B25}">
      <dgm:prSet/>
      <dgm:spPr/>
      <dgm:t>
        <a:bodyPr/>
        <a:lstStyle/>
        <a:p>
          <a:r>
            <a:rPr lang="en-GB"/>
            <a:t>No obsolete, implied value judgements on gender or ethnicity</a:t>
          </a:r>
          <a:endParaRPr lang="en-US"/>
        </a:p>
      </dgm:t>
    </dgm:pt>
    <dgm:pt modelId="{4EF09ED5-33D4-45CA-AB15-9C1CF5792EE2}" type="parTrans" cxnId="{1E73B24D-FD54-4783-8F63-F0B5FFFA563F}">
      <dgm:prSet/>
      <dgm:spPr/>
      <dgm:t>
        <a:bodyPr/>
        <a:lstStyle/>
        <a:p>
          <a:endParaRPr lang="en-US"/>
        </a:p>
      </dgm:t>
    </dgm:pt>
    <dgm:pt modelId="{3363B4F4-08F7-4818-BAFD-C77BEFF4A24B}" type="sibTrans" cxnId="{1E73B24D-FD54-4783-8F63-F0B5FFFA563F}">
      <dgm:prSet/>
      <dgm:spPr/>
      <dgm:t>
        <a:bodyPr/>
        <a:lstStyle/>
        <a:p>
          <a:endParaRPr lang="en-US"/>
        </a:p>
      </dgm:t>
    </dgm:pt>
    <dgm:pt modelId="{71170AE1-DEF1-4707-A3C8-0DDFC428A65B}">
      <dgm:prSet/>
      <dgm:spPr/>
      <dgm:t>
        <a:bodyPr/>
        <a:lstStyle/>
        <a:p>
          <a:r>
            <a:rPr lang="en-GB"/>
            <a:t>Don’t generalise unless it is both justified and necessary</a:t>
          </a:r>
          <a:endParaRPr lang="en-US"/>
        </a:p>
      </dgm:t>
    </dgm:pt>
    <dgm:pt modelId="{E1BA8A9B-D529-4D7F-A5A1-075990F46B86}" type="parTrans" cxnId="{357F63FA-78C5-41CD-AD25-0E9CF4812BDB}">
      <dgm:prSet/>
      <dgm:spPr/>
      <dgm:t>
        <a:bodyPr/>
        <a:lstStyle/>
        <a:p>
          <a:endParaRPr lang="en-US"/>
        </a:p>
      </dgm:t>
    </dgm:pt>
    <dgm:pt modelId="{48804514-A103-4DA8-839B-5E55AD59DCAD}" type="sibTrans" cxnId="{357F63FA-78C5-41CD-AD25-0E9CF4812BDB}">
      <dgm:prSet/>
      <dgm:spPr/>
      <dgm:t>
        <a:bodyPr/>
        <a:lstStyle/>
        <a:p>
          <a:endParaRPr lang="en-US"/>
        </a:p>
      </dgm:t>
    </dgm:pt>
    <dgm:pt modelId="{A5A34473-6201-B946-B015-CFF8C5785BC8}" type="pres">
      <dgm:prSet presAssocID="{BC4B6A9F-6AC2-425E-B395-35501E1FB994}" presName="linear" presStyleCnt="0">
        <dgm:presLayoutVars>
          <dgm:animLvl val="lvl"/>
          <dgm:resizeHandles val="exact"/>
        </dgm:presLayoutVars>
      </dgm:prSet>
      <dgm:spPr/>
    </dgm:pt>
    <dgm:pt modelId="{5E91326A-9625-B44E-BF7E-BEB29C4FD661}" type="pres">
      <dgm:prSet presAssocID="{A7B2E8F7-7E4E-4972-BDC5-BF64C4ED5CF7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9DAC5615-CD29-2845-B266-AD2C0A949D3B}" type="pres">
      <dgm:prSet presAssocID="{CDD26CC0-82BB-4214-A31D-E005A6B4DAB2}" presName="spacer" presStyleCnt="0"/>
      <dgm:spPr/>
    </dgm:pt>
    <dgm:pt modelId="{F9CCD35F-E361-7643-A711-368692C9AD18}" type="pres">
      <dgm:prSet presAssocID="{C3A3A64E-7B4B-452B-886C-9F61891D4644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C9AA6DE2-33EF-2843-B519-8572C1437783}" type="pres">
      <dgm:prSet presAssocID="{774F53BD-DF7A-4879-80C4-7DCF034F326B}" presName="spacer" presStyleCnt="0"/>
      <dgm:spPr/>
    </dgm:pt>
    <dgm:pt modelId="{8AAF602B-C59C-A94D-A33A-3ADF236DCB3B}" type="pres">
      <dgm:prSet presAssocID="{44D4E952-DB78-4D94-852B-490093A38D3B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C68CAFB7-F9AC-C149-8F00-A742116352B2}" type="pres">
      <dgm:prSet presAssocID="{6CEAB897-71A1-4AD3-9F3D-CB2D6FD2C2DF}" presName="spacer" presStyleCnt="0"/>
      <dgm:spPr/>
    </dgm:pt>
    <dgm:pt modelId="{4E0AB528-84B1-014D-AB4F-21A2A6DCF145}" type="pres">
      <dgm:prSet presAssocID="{2DF8FFFF-D098-4F3C-A5FE-3DC12C276D1F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B98B0E00-6189-2B42-BEFB-1CFA21522FF9}" type="pres">
      <dgm:prSet presAssocID="{2DF8FFFF-D098-4F3C-A5FE-3DC12C276D1F}" presName="childText" presStyleLbl="revTx" presStyleIdx="0" presStyleCnt="1">
        <dgm:presLayoutVars>
          <dgm:bulletEnabled val="1"/>
        </dgm:presLayoutVars>
      </dgm:prSet>
      <dgm:spPr/>
    </dgm:pt>
    <dgm:pt modelId="{F5986590-BDC6-4744-AE0F-BC8DD351CB98}" type="pres">
      <dgm:prSet presAssocID="{AF66D48A-A1CA-4E8F-A138-2042422B1B25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EF87D7DB-B806-D847-A31F-BEDD39A9B6F9}" type="pres">
      <dgm:prSet presAssocID="{3363B4F4-08F7-4818-BAFD-C77BEFF4A24B}" presName="spacer" presStyleCnt="0"/>
      <dgm:spPr/>
    </dgm:pt>
    <dgm:pt modelId="{C35A3429-F839-8F4F-A1E3-9F2779151991}" type="pres">
      <dgm:prSet presAssocID="{71170AE1-DEF1-4707-A3C8-0DDFC428A65B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CE5B5E03-CF20-4402-872B-897954C5B9B3}" srcId="{2DF8FFFF-D098-4F3C-A5FE-3DC12C276D1F}" destId="{732E815D-3D52-446A-94CC-EF1E2FF28FE2}" srcOrd="0" destOrd="0" parTransId="{A66CF980-0293-4D11-823D-5A7E6D42A6E3}" sibTransId="{9BDAE30E-7576-41D0-8046-C3EB9925E6DC}"/>
    <dgm:cxn modelId="{58A0E316-007A-AE4D-B4B1-02B0F28E02A0}" type="presOf" srcId="{C3A3A64E-7B4B-452B-886C-9F61891D4644}" destId="{F9CCD35F-E361-7643-A711-368692C9AD18}" srcOrd="0" destOrd="0" presId="urn:microsoft.com/office/officeart/2005/8/layout/vList2"/>
    <dgm:cxn modelId="{0DA6621F-392F-2947-B8F1-FE043978D96D}" type="presOf" srcId="{BC4B6A9F-6AC2-425E-B395-35501E1FB994}" destId="{A5A34473-6201-B946-B015-CFF8C5785BC8}" srcOrd="0" destOrd="0" presId="urn:microsoft.com/office/officeart/2005/8/layout/vList2"/>
    <dgm:cxn modelId="{77857C40-23D2-CE4B-89A9-683865510CB3}" type="presOf" srcId="{2DF8FFFF-D098-4F3C-A5FE-3DC12C276D1F}" destId="{4E0AB528-84B1-014D-AB4F-21A2A6DCF145}" srcOrd="0" destOrd="0" presId="urn:microsoft.com/office/officeart/2005/8/layout/vList2"/>
    <dgm:cxn modelId="{14B1E248-DC03-4283-86FA-02B623D62420}" srcId="{BC4B6A9F-6AC2-425E-B395-35501E1FB994}" destId="{A7B2E8F7-7E4E-4972-BDC5-BF64C4ED5CF7}" srcOrd="0" destOrd="0" parTransId="{6EC671A5-6451-458D-8D31-2399CE8E153C}" sibTransId="{CDD26CC0-82BB-4214-A31D-E005A6B4DAB2}"/>
    <dgm:cxn modelId="{1E73B24D-FD54-4783-8F63-F0B5FFFA563F}" srcId="{BC4B6A9F-6AC2-425E-B395-35501E1FB994}" destId="{AF66D48A-A1CA-4E8F-A138-2042422B1B25}" srcOrd="4" destOrd="0" parTransId="{4EF09ED5-33D4-45CA-AB15-9C1CF5792EE2}" sibTransId="{3363B4F4-08F7-4818-BAFD-C77BEFF4A24B}"/>
    <dgm:cxn modelId="{7B96D856-F68C-4A1C-B1F3-260FC4969F6D}" srcId="{BC4B6A9F-6AC2-425E-B395-35501E1FB994}" destId="{2DF8FFFF-D098-4F3C-A5FE-3DC12C276D1F}" srcOrd="3" destOrd="0" parTransId="{7B33E0FE-09D9-4397-8CB9-2C8639074453}" sibTransId="{7C08A2B4-7379-4C3E-AAA0-4CB9D3C3050D}"/>
    <dgm:cxn modelId="{973F057C-BF2F-4040-8C6B-A77CB84141F8}" type="presOf" srcId="{44D4E952-DB78-4D94-852B-490093A38D3B}" destId="{8AAF602B-C59C-A94D-A33A-3ADF236DCB3B}" srcOrd="0" destOrd="0" presId="urn:microsoft.com/office/officeart/2005/8/layout/vList2"/>
    <dgm:cxn modelId="{A760A686-734B-8D4E-9578-FB518E7E1CF6}" type="presOf" srcId="{71170AE1-DEF1-4707-A3C8-0DDFC428A65B}" destId="{C35A3429-F839-8F4F-A1E3-9F2779151991}" srcOrd="0" destOrd="0" presId="urn:microsoft.com/office/officeart/2005/8/layout/vList2"/>
    <dgm:cxn modelId="{C5AFA892-032D-564E-B074-B64245DBDFCF}" type="presOf" srcId="{732E815D-3D52-446A-94CC-EF1E2FF28FE2}" destId="{B98B0E00-6189-2B42-BEFB-1CFA21522FF9}" srcOrd="0" destOrd="0" presId="urn:microsoft.com/office/officeart/2005/8/layout/vList2"/>
    <dgm:cxn modelId="{98D3E3A3-65A3-B24E-8452-82C8D8700008}" type="presOf" srcId="{AF66D48A-A1CA-4E8F-A138-2042422B1B25}" destId="{F5986590-BDC6-4744-AE0F-BC8DD351CB98}" srcOrd="0" destOrd="0" presId="urn:microsoft.com/office/officeart/2005/8/layout/vList2"/>
    <dgm:cxn modelId="{93CD66AB-3052-41F6-A525-759D018A05CA}" srcId="{BC4B6A9F-6AC2-425E-B395-35501E1FB994}" destId="{44D4E952-DB78-4D94-852B-490093A38D3B}" srcOrd="2" destOrd="0" parTransId="{C7AF3093-CD56-4A34-BEB2-6404C657F8D4}" sibTransId="{6CEAB897-71A1-4AD3-9F3D-CB2D6FD2C2DF}"/>
    <dgm:cxn modelId="{486B39BA-D20F-45C4-A35D-4FC486E09A19}" srcId="{BC4B6A9F-6AC2-425E-B395-35501E1FB994}" destId="{C3A3A64E-7B4B-452B-886C-9F61891D4644}" srcOrd="1" destOrd="0" parTransId="{4196A5D3-E7A2-4FB3-8C7E-41D3A01F1201}" sibTransId="{774F53BD-DF7A-4879-80C4-7DCF034F326B}"/>
    <dgm:cxn modelId="{822ECEDD-32B5-F349-BF80-27DBC9B884F1}" type="presOf" srcId="{A7B2E8F7-7E4E-4972-BDC5-BF64C4ED5CF7}" destId="{5E91326A-9625-B44E-BF7E-BEB29C4FD661}" srcOrd="0" destOrd="0" presId="urn:microsoft.com/office/officeart/2005/8/layout/vList2"/>
    <dgm:cxn modelId="{357F63FA-78C5-41CD-AD25-0E9CF4812BDB}" srcId="{BC4B6A9F-6AC2-425E-B395-35501E1FB994}" destId="{71170AE1-DEF1-4707-A3C8-0DDFC428A65B}" srcOrd="5" destOrd="0" parTransId="{E1BA8A9B-D529-4D7F-A5A1-075990F46B86}" sibTransId="{48804514-A103-4DA8-839B-5E55AD59DCAD}"/>
    <dgm:cxn modelId="{4AB8442B-0DF6-C54D-A88B-D97C533F5103}" type="presParOf" srcId="{A5A34473-6201-B946-B015-CFF8C5785BC8}" destId="{5E91326A-9625-B44E-BF7E-BEB29C4FD661}" srcOrd="0" destOrd="0" presId="urn:microsoft.com/office/officeart/2005/8/layout/vList2"/>
    <dgm:cxn modelId="{E19E44FE-7184-FD4E-A950-EBD9361B536E}" type="presParOf" srcId="{A5A34473-6201-B946-B015-CFF8C5785BC8}" destId="{9DAC5615-CD29-2845-B266-AD2C0A949D3B}" srcOrd="1" destOrd="0" presId="urn:microsoft.com/office/officeart/2005/8/layout/vList2"/>
    <dgm:cxn modelId="{0AB9F31A-0E4D-F846-9CC7-40DA91182CE5}" type="presParOf" srcId="{A5A34473-6201-B946-B015-CFF8C5785BC8}" destId="{F9CCD35F-E361-7643-A711-368692C9AD18}" srcOrd="2" destOrd="0" presId="urn:microsoft.com/office/officeart/2005/8/layout/vList2"/>
    <dgm:cxn modelId="{554825E1-534E-7442-B67B-50B6D261DFEE}" type="presParOf" srcId="{A5A34473-6201-B946-B015-CFF8C5785BC8}" destId="{C9AA6DE2-33EF-2843-B519-8572C1437783}" srcOrd="3" destOrd="0" presId="urn:microsoft.com/office/officeart/2005/8/layout/vList2"/>
    <dgm:cxn modelId="{54C5E5D9-B5DE-9845-9A7B-9CDE09DD29DD}" type="presParOf" srcId="{A5A34473-6201-B946-B015-CFF8C5785BC8}" destId="{8AAF602B-C59C-A94D-A33A-3ADF236DCB3B}" srcOrd="4" destOrd="0" presId="urn:microsoft.com/office/officeart/2005/8/layout/vList2"/>
    <dgm:cxn modelId="{8FFBD8DC-25E2-C649-A54B-9CD33753FAFD}" type="presParOf" srcId="{A5A34473-6201-B946-B015-CFF8C5785BC8}" destId="{C68CAFB7-F9AC-C149-8F00-A742116352B2}" srcOrd="5" destOrd="0" presId="urn:microsoft.com/office/officeart/2005/8/layout/vList2"/>
    <dgm:cxn modelId="{FBEF1FB9-058D-C649-A774-9CCDFC1BE675}" type="presParOf" srcId="{A5A34473-6201-B946-B015-CFF8C5785BC8}" destId="{4E0AB528-84B1-014D-AB4F-21A2A6DCF145}" srcOrd="6" destOrd="0" presId="urn:microsoft.com/office/officeart/2005/8/layout/vList2"/>
    <dgm:cxn modelId="{2B17919F-89C3-0049-8069-DA33D1892D04}" type="presParOf" srcId="{A5A34473-6201-B946-B015-CFF8C5785BC8}" destId="{B98B0E00-6189-2B42-BEFB-1CFA21522FF9}" srcOrd="7" destOrd="0" presId="urn:microsoft.com/office/officeart/2005/8/layout/vList2"/>
    <dgm:cxn modelId="{A8AAA1F0-AAC1-F446-9B96-D5AF46369CCE}" type="presParOf" srcId="{A5A34473-6201-B946-B015-CFF8C5785BC8}" destId="{F5986590-BDC6-4744-AE0F-BC8DD351CB98}" srcOrd="8" destOrd="0" presId="urn:microsoft.com/office/officeart/2005/8/layout/vList2"/>
    <dgm:cxn modelId="{31BE7F55-D57B-7B40-B36B-B3DA719C5EEA}" type="presParOf" srcId="{A5A34473-6201-B946-B015-CFF8C5785BC8}" destId="{EF87D7DB-B806-D847-A31F-BEDD39A9B6F9}" srcOrd="9" destOrd="0" presId="urn:microsoft.com/office/officeart/2005/8/layout/vList2"/>
    <dgm:cxn modelId="{D74059BD-2751-1643-B86F-3A6FC956E07A}" type="presParOf" srcId="{A5A34473-6201-B946-B015-CFF8C5785BC8}" destId="{C35A3429-F839-8F4F-A1E3-9F2779151991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A0C98963-CA0C-4EF6-8D9C-309D915C0DEC}" type="doc">
      <dgm:prSet loTypeId="urn:microsoft.com/office/officeart/2005/8/layout/hProcess9" loCatId="process" qsTypeId="urn:microsoft.com/office/officeart/2005/8/quickstyle/simple5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62338CB-D22B-4E89-957D-FC236238D9F1}">
      <dgm:prSet/>
      <dgm:spPr/>
      <dgm:t>
        <a:bodyPr/>
        <a:lstStyle/>
        <a:p>
          <a:r>
            <a:rPr lang="en-US"/>
            <a:t>Look at the proforma for a guide on what is necessary in the document !</a:t>
          </a:r>
        </a:p>
      </dgm:t>
    </dgm:pt>
    <dgm:pt modelId="{08D4903A-04ED-439F-AA18-B2E824FE64E9}" type="parTrans" cxnId="{E9E8DC4C-F450-4E21-ABB4-DFD2175DFEE4}">
      <dgm:prSet/>
      <dgm:spPr/>
      <dgm:t>
        <a:bodyPr/>
        <a:lstStyle/>
        <a:p>
          <a:endParaRPr lang="en-US"/>
        </a:p>
      </dgm:t>
    </dgm:pt>
    <dgm:pt modelId="{3CD74D8D-0C13-4A1C-9529-FFE73DBF855D}" type="sibTrans" cxnId="{E9E8DC4C-F450-4E21-ABB4-DFD2175DFEE4}">
      <dgm:prSet/>
      <dgm:spPr/>
      <dgm:t>
        <a:bodyPr/>
        <a:lstStyle/>
        <a:p>
          <a:endParaRPr lang="en-US"/>
        </a:p>
      </dgm:t>
    </dgm:pt>
    <dgm:pt modelId="{43C3F773-F406-4E52-AF07-B822B122496B}">
      <dgm:prSet/>
      <dgm:spPr/>
      <dgm:t>
        <a:bodyPr/>
        <a:lstStyle/>
        <a:p>
          <a:r>
            <a:rPr lang="en-US"/>
            <a:t>Introduction</a:t>
          </a:r>
        </a:p>
      </dgm:t>
    </dgm:pt>
    <dgm:pt modelId="{CA1ECE5D-969E-4B28-AE6A-EF3C40B187B8}" type="parTrans" cxnId="{2F2B8F4B-8114-4F8C-B221-BF06E5458202}">
      <dgm:prSet/>
      <dgm:spPr/>
      <dgm:t>
        <a:bodyPr/>
        <a:lstStyle/>
        <a:p>
          <a:endParaRPr lang="en-US"/>
        </a:p>
      </dgm:t>
    </dgm:pt>
    <dgm:pt modelId="{335519EF-4170-445B-8472-76A11BEE45D0}" type="sibTrans" cxnId="{2F2B8F4B-8114-4F8C-B221-BF06E5458202}">
      <dgm:prSet/>
      <dgm:spPr/>
      <dgm:t>
        <a:bodyPr/>
        <a:lstStyle/>
        <a:p>
          <a:endParaRPr lang="en-US"/>
        </a:p>
      </dgm:t>
    </dgm:pt>
    <dgm:pt modelId="{3A355E0C-3D6F-43A2-921B-7046A2C998AA}">
      <dgm:prSet/>
      <dgm:spPr/>
      <dgm:t>
        <a:bodyPr/>
        <a:lstStyle/>
        <a:p>
          <a:r>
            <a:rPr lang="en-US"/>
            <a:t>Justification</a:t>
          </a:r>
        </a:p>
      </dgm:t>
    </dgm:pt>
    <dgm:pt modelId="{5C1666D6-6BBB-4922-8BCC-44670D10B683}" type="parTrans" cxnId="{9BDB68F2-39D3-4366-8F4D-BD1CDC809FAC}">
      <dgm:prSet/>
      <dgm:spPr/>
      <dgm:t>
        <a:bodyPr/>
        <a:lstStyle/>
        <a:p>
          <a:endParaRPr lang="en-US"/>
        </a:p>
      </dgm:t>
    </dgm:pt>
    <dgm:pt modelId="{79ED5BEB-4906-445A-AF59-63F09DD7CECF}" type="sibTrans" cxnId="{9BDB68F2-39D3-4366-8F4D-BD1CDC809FAC}">
      <dgm:prSet/>
      <dgm:spPr/>
      <dgm:t>
        <a:bodyPr/>
        <a:lstStyle/>
        <a:p>
          <a:endParaRPr lang="en-US"/>
        </a:p>
      </dgm:t>
    </dgm:pt>
    <dgm:pt modelId="{3A3CB4EB-5043-44B5-AF76-D21A93E9A0B9}">
      <dgm:prSet/>
      <dgm:spPr/>
      <dgm:t>
        <a:bodyPr/>
        <a:lstStyle/>
        <a:p>
          <a:r>
            <a:rPr lang="en-US"/>
            <a:t>Literature</a:t>
          </a:r>
        </a:p>
      </dgm:t>
    </dgm:pt>
    <dgm:pt modelId="{26CFDEE4-0BAA-402E-937E-96F378DE1D1C}" type="parTrans" cxnId="{0E0CD91B-0C79-41CA-9FB9-08ABCF72B4D3}">
      <dgm:prSet/>
      <dgm:spPr/>
      <dgm:t>
        <a:bodyPr/>
        <a:lstStyle/>
        <a:p>
          <a:endParaRPr lang="en-US"/>
        </a:p>
      </dgm:t>
    </dgm:pt>
    <dgm:pt modelId="{95EA26F4-AEEA-4A44-8158-12642BE93376}" type="sibTrans" cxnId="{0E0CD91B-0C79-41CA-9FB9-08ABCF72B4D3}">
      <dgm:prSet/>
      <dgm:spPr/>
      <dgm:t>
        <a:bodyPr/>
        <a:lstStyle/>
        <a:p>
          <a:endParaRPr lang="en-US"/>
        </a:p>
      </dgm:t>
    </dgm:pt>
    <dgm:pt modelId="{D1FB6AE4-FE9F-4214-B194-30D74B454EC1}">
      <dgm:prSet/>
      <dgm:spPr/>
      <dgm:t>
        <a:bodyPr/>
        <a:lstStyle/>
        <a:p>
          <a:r>
            <a:rPr lang="en-US"/>
            <a:t>Methodology</a:t>
          </a:r>
        </a:p>
      </dgm:t>
    </dgm:pt>
    <dgm:pt modelId="{C2FEB471-3A0A-405D-89D4-88699AE87AA4}" type="parTrans" cxnId="{3737C807-E5F5-4D7E-8B89-33E3958ACA3C}">
      <dgm:prSet/>
      <dgm:spPr/>
      <dgm:t>
        <a:bodyPr/>
        <a:lstStyle/>
        <a:p>
          <a:endParaRPr lang="en-US"/>
        </a:p>
      </dgm:t>
    </dgm:pt>
    <dgm:pt modelId="{D454A314-93F9-4DAD-93F9-5153666D53BC}" type="sibTrans" cxnId="{3737C807-E5F5-4D7E-8B89-33E3958ACA3C}">
      <dgm:prSet/>
      <dgm:spPr/>
      <dgm:t>
        <a:bodyPr/>
        <a:lstStyle/>
        <a:p>
          <a:endParaRPr lang="en-US"/>
        </a:p>
      </dgm:t>
    </dgm:pt>
    <dgm:pt modelId="{9A8FB750-9F0F-47D0-A27F-464D80782B99}">
      <dgm:prSet/>
      <dgm:spPr/>
      <dgm:t>
        <a:bodyPr/>
        <a:lstStyle/>
        <a:p>
          <a:r>
            <a:rPr lang="en-US"/>
            <a:t>Conclusion</a:t>
          </a:r>
        </a:p>
      </dgm:t>
    </dgm:pt>
    <dgm:pt modelId="{936C693B-723D-44BF-9D20-E0A79387008C}" type="parTrans" cxnId="{4EAAF070-82D0-4194-AEC6-0FB885433756}">
      <dgm:prSet/>
      <dgm:spPr/>
      <dgm:t>
        <a:bodyPr/>
        <a:lstStyle/>
        <a:p>
          <a:endParaRPr lang="en-US"/>
        </a:p>
      </dgm:t>
    </dgm:pt>
    <dgm:pt modelId="{1B668C18-7E44-4B3D-9A3D-D4265D2447E6}" type="sibTrans" cxnId="{4EAAF070-82D0-4194-AEC6-0FB885433756}">
      <dgm:prSet/>
      <dgm:spPr/>
      <dgm:t>
        <a:bodyPr/>
        <a:lstStyle/>
        <a:p>
          <a:endParaRPr lang="en-US"/>
        </a:p>
      </dgm:t>
    </dgm:pt>
    <dgm:pt modelId="{3EDC3240-0ABD-4AFE-812B-42A967486A9A}">
      <dgm:prSet/>
      <dgm:spPr/>
      <dgm:t>
        <a:bodyPr/>
        <a:lstStyle/>
        <a:p>
          <a:r>
            <a:rPr lang="en-US"/>
            <a:t>Recommendation</a:t>
          </a:r>
        </a:p>
      </dgm:t>
    </dgm:pt>
    <dgm:pt modelId="{5200DA98-DF59-4A39-A7A3-4D46B3907118}" type="parTrans" cxnId="{89CD0BE9-C3AE-45E7-9FB8-CD8ED3324DFA}">
      <dgm:prSet/>
      <dgm:spPr/>
      <dgm:t>
        <a:bodyPr/>
        <a:lstStyle/>
        <a:p>
          <a:endParaRPr lang="en-US"/>
        </a:p>
      </dgm:t>
    </dgm:pt>
    <dgm:pt modelId="{1224EB36-1735-4B58-B5B5-41292444644E}" type="sibTrans" cxnId="{89CD0BE9-C3AE-45E7-9FB8-CD8ED3324DFA}">
      <dgm:prSet/>
      <dgm:spPr/>
      <dgm:t>
        <a:bodyPr/>
        <a:lstStyle/>
        <a:p>
          <a:endParaRPr lang="en-US"/>
        </a:p>
      </dgm:t>
    </dgm:pt>
    <dgm:pt modelId="{4481982B-BE39-4741-89B6-C17F46F61CD2}" type="pres">
      <dgm:prSet presAssocID="{A0C98963-CA0C-4EF6-8D9C-309D915C0DEC}" presName="CompostProcess" presStyleCnt="0">
        <dgm:presLayoutVars>
          <dgm:dir/>
          <dgm:resizeHandles val="exact"/>
        </dgm:presLayoutVars>
      </dgm:prSet>
      <dgm:spPr/>
    </dgm:pt>
    <dgm:pt modelId="{5B0D7DDE-43E6-464F-9F87-36937A79FA40}" type="pres">
      <dgm:prSet presAssocID="{A0C98963-CA0C-4EF6-8D9C-309D915C0DEC}" presName="arrow" presStyleLbl="bgShp" presStyleIdx="0" presStyleCnt="1"/>
      <dgm:spPr/>
    </dgm:pt>
    <dgm:pt modelId="{81474F7D-21D4-9148-8E54-A1317CFF0DB7}" type="pres">
      <dgm:prSet presAssocID="{A0C98963-CA0C-4EF6-8D9C-309D915C0DEC}" presName="linearProcess" presStyleCnt="0"/>
      <dgm:spPr/>
    </dgm:pt>
    <dgm:pt modelId="{F2BC76BB-A585-D54E-8F4C-9D4BF2708149}" type="pres">
      <dgm:prSet presAssocID="{E62338CB-D22B-4E89-957D-FC236238D9F1}" presName="textNode" presStyleLbl="node1" presStyleIdx="0" presStyleCnt="7">
        <dgm:presLayoutVars>
          <dgm:bulletEnabled val="1"/>
        </dgm:presLayoutVars>
      </dgm:prSet>
      <dgm:spPr/>
    </dgm:pt>
    <dgm:pt modelId="{273A6405-F557-8D4B-9794-C0708D64BAD6}" type="pres">
      <dgm:prSet presAssocID="{3CD74D8D-0C13-4A1C-9529-FFE73DBF855D}" presName="sibTrans" presStyleCnt="0"/>
      <dgm:spPr/>
    </dgm:pt>
    <dgm:pt modelId="{C12C0882-D229-1046-9865-17CE900CECA4}" type="pres">
      <dgm:prSet presAssocID="{43C3F773-F406-4E52-AF07-B822B122496B}" presName="textNode" presStyleLbl="node1" presStyleIdx="1" presStyleCnt="7">
        <dgm:presLayoutVars>
          <dgm:bulletEnabled val="1"/>
        </dgm:presLayoutVars>
      </dgm:prSet>
      <dgm:spPr/>
    </dgm:pt>
    <dgm:pt modelId="{4552629B-9A8F-DF4B-92E7-7DADE41EDD91}" type="pres">
      <dgm:prSet presAssocID="{335519EF-4170-445B-8472-76A11BEE45D0}" presName="sibTrans" presStyleCnt="0"/>
      <dgm:spPr/>
    </dgm:pt>
    <dgm:pt modelId="{7435E3A2-566C-2141-842D-7659F3C0C3DD}" type="pres">
      <dgm:prSet presAssocID="{3A355E0C-3D6F-43A2-921B-7046A2C998AA}" presName="textNode" presStyleLbl="node1" presStyleIdx="2" presStyleCnt="7">
        <dgm:presLayoutVars>
          <dgm:bulletEnabled val="1"/>
        </dgm:presLayoutVars>
      </dgm:prSet>
      <dgm:spPr/>
    </dgm:pt>
    <dgm:pt modelId="{B27EC289-B05C-D74E-9672-A4BF97725E61}" type="pres">
      <dgm:prSet presAssocID="{79ED5BEB-4906-445A-AF59-63F09DD7CECF}" presName="sibTrans" presStyleCnt="0"/>
      <dgm:spPr/>
    </dgm:pt>
    <dgm:pt modelId="{7BF8C8FB-DB00-6942-926D-1A977D3E52CF}" type="pres">
      <dgm:prSet presAssocID="{3A3CB4EB-5043-44B5-AF76-D21A93E9A0B9}" presName="textNode" presStyleLbl="node1" presStyleIdx="3" presStyleCnt="7">
        <dgm:presLayoutVars>
          <dgm:bulletEnabled val="1"/>
        </dgm:presLayoutVars>
      </dgm:prSet>
      <dgm:spPr/>
    </dgm:pt>
    <dgm:pt modelId="{0AB39A6E-E6E6-4A4F-9652-AD94B2397BC9}" type="pres">
      <dgm:prSet presAssocID="{95EA26F4-AEEA-4A44-8158-12642BE93376}" presName="sibTrans" presStyleCnt="0"/>
      <dgm:spPr/>
    </dgm:pt>
    <dgm:pt modelId="{175FFA96-EFD1-9B45-B05C-FFADB6FF824D}" type="pres">
      <dgm:prSet presAssocID="{D1FB6AE4-FE9F-4214-B194-30D74B454EC1}" presName="textNode" presStyleLbl="node1" presStyleIdx="4" presStyleCnt="7">
        <dgm:presLayoutVars>
          <dgm:bulletEnabled val="1"/>
        </dgm:presLayoutVars>
      </dgm:prSet>
      <dgm:spPr/>
    </dgm:pt>
    <dgm:pt modelId="{F17A6C4F-8220-1B4C-A8EF-D70E944E784C}" type="pres">
      <dgm:prSet presAssocID="{D454A314-93F9-4DAD-93F9-5153666D53BC}" presName="sibTrans" presStyleCnt="0"/>
      <dgm:spPr/>
    </dgm:pt>
    <dgm:pt modelId="{E298D9F7-C53C-6A47-AE3B-93E2F4AB4E2B}" type="pres">
      <dgm:prSet presAssocID="{9A8FB750-9F0F-47D0-A27F-464D80782B99}" presName="textNode" presStyleLbl="node1" presStyleIdx="5" presStyleCnt="7">
        <dgm:presLayoutVars>
          <dgm:bulletEnabled val="1"/>
        </dgm:presLayoutVars>
      </dgm:prSet>
      <dgm:spPr/>
    </dgm:pt>
    <dgm:pt modelId="{10344B61-1929-5542-B2FF-CF3F75FA66BA}" type="pres">
      <dgm:prSet presAssocID="{1B668C18-7E44-4B3D-9A3D-D4265D2447E6}" presName="sibTrans" presStyleCnt="0"/>
      <dgm:spPr/>
    </dgm:pt>
    <dgm:pt modelId="{8920F24A-2D50-8E4B-ADB7-8FD250A4D2BA}" type="pres">
      <dgm:prSet presAssocID="{3EDC3240-0ABD-4AFE-812B-42A967486A9A}" presName="textNode" presStyleLbl="node1" presStyleIdx="6" presStyleCnt="7">
        <dgm:presLayoutVars>
          <dgm:bulletEnabled val="1"/>
        </dgm:presLayoutVars>
      </dgm:prSet>
      <dgm:spPr/>
    </dgm:pt>
  </dgm:ptLst>
  <dgm:cxnLst>
    <dgm:cxn modelId="{3737C807-E5F5-4D7E-8B89-33E3958ACA3C}" srcId="{A0C98963-CA0C-4EF6-8D9C-309D915C0DEC}" destId="{D1FB6AE4-FE9F-4214-B194-30D74B454EC1}" srcOrd="4" destOrd="0" parTransId="{C2FEB471-3A0A-405D-89D4-88699AE87AA4}" sibTransId="{D454A314-93F9-4DAD-93F9-5153666D53BC}"/>
    <dgm:cxn modelId="{0E0CD91B-0C79-41CA-9FB9-08ABCF72B4D3}" srcId="{A0C98963-CA0C-4EF6-8D9C-309D915C0DEC}" destId="{3A3CB4EB-5043-44B5-AF76-D21A93E9A0B9}" srcOrd="3" destOrd="0" parTransId="{26CFDEE4-0BAA-402E-937E-96F378DE1D1C}" sibTransId="{95EA26F4-AEEA-4A44-8158-12642BE93376}"/>
    <dgm:cxn modelId="{A7554F29-FB45-F946-A9C5-5E30B8CF2BF8}" type="presOf" srcId="{9A8FB750-9F0F-47D0-A27F-464D80782B99}" destId="{E298D9F7-C53C-6A47-AE3B-93E2F4AB4E2B}" srcOrd="0" destOrd="0" presId="urn:microsoft.com/office/officeart/2005/8/layout/hProcess9"/>
    <dgm:cxn modelId="{7042222B-416C-C645-A381-E52E3792BBF9}" type="presOf" srcId="{A0C98963-CA0C-4EF6-8D9C-309D915C0DEC}" destId="{4481982B-BE39-4741-89B6-C17F46F61CD2}" srcOrd="0" destOrd="0" presId="urn:microsoft.com/office/officeart/2005/8/layout/hProcess9"/>
    <dgm:cxn modelId="{D19E163D-EE6A-CB42-9016-31A8A4DCC0BD}" type="presOf" srcId="{3EDC3240-0ABD-4AFE-812B-42A967486A9A}" destId="{8920F24A-2D50-8E4B-ADB7-8FD250A4D2BA}" srcOrd="0" destOrd="0" presId="urn:microsoft.com/office/officeart/2005/8/layout/hProcess9"/>
    <dgm:cxn modelId="{2F2B8F4B-8114-4F8C-B221-BF06E5458202}" srcId="{A0C98963-CA0C-4EF6-8D9C-309D915C0DEC}" destId="{43C3F773-F406-4E52-AF07-B822B122496B}" srcOrd="1" destOrd="0" parTransId="{CA1ECE5D-969E-4B28-AE6A-EF3C40B187B8}" sibTransId="{335519EF-4170-445B-8472-76A11BEE45D0}"/>
    <dgm:cxn modelId="{E9E8DC4C-F450-4E21-ABB4-DFD2175DFEE4}" srcId="{A0C98963-CA0C-4EF6-8D9C-309D915C0DEC}" destId="{E62338CB-D22B-4E89-957D-FC236238D9F1}" srcOrd="0" destOrd="0" parTransId="{08D4903A-04ED-439F-AA18-B2E824FE64E9}" sibTransId="{3CD74D8D-0C13-4A1C-9529-FFE73DBF855D}"/>
    <dgm:cxn modelId="{4EAAF070-82D0-4194-AEC6-0FB885433756}" srcId="{A0C98963-CA0C-4EF6-8D9C-309D915C0DEC}" destId="{9A8FB750-9F0F-47D0-A27F-464D80782B99}" srcOrd="5" destOrd="0" parTransId="{936C693B-723D-44BF-9D20-E0A79387008C}" sibTransId="{1B668C18-7E44-4B3D-9A3D-D4265D2447E6}"/>
    <dgm:cxn modelId="{F1AAFB76-4BAB-884C-B9C1-EB331767E7EA}" type="presOf" srcId="{3A3CB4EB-5043-44B5-AF76-D21A93E9A0B9}" destId="{7BF8C8FB-DB00-6942-926D-1A977D3E52CF}" srcOrd="0" destOrd="0" presId="urn:microsoft.com/office/officeart/2005/8/layout/hProcess9"/>
    <dgm:cxn modelId="{F9A26A7C-2ACE-8F4D-9241-71DE91E39F98}" type="presOf" srcId="{E62338CB-D22B-4E89-957D-FC236238D9F1}" destId="{F2BC76BB-A585-D54E-8F4C-9D4BF2708149}" srcOrd="0" destOrd="0" presId="urn:microsoft.com/office/officeart/2005/8/layout/hProcess9"/>
    <dgm:cxn modelId="{FBF57EBD-C0AC-E549-AC28-FCE218D21CAA}" type="presOf" srcId="{3A355E0C-3D6F-43A2-921B-7046A2C998AA}" destId="{7435E3A2-566C-2141-842D-7659F3C0C3DD}" srcOrd="0" destOrd="0" presId="urn:microsoft.com/office/officeart/2005/8/layout/hProcess9"/>
    <dgm:cxn modelId="{EB0765C5-FD6F-D749-AD5D-CEC8257E8936}" type="presOf" srcId="{43C3F773-F406-4E52-AF07-B822B122496B}" destId="{C12C0882-D229-1046-9865-17CE900CECA4}" srcOrd="0" destOrd="0" presId="urn:microsoft.com/office/officeart/2005/8/layout/hProcess9"/>
    <dgm:cxn modelId="{89CD0BE9-C3AE-45E7-9FB8-CD8ED3324DFA}" srcId="{A0C98963-CA0C-4EF6-8D9C-309D915C0DEC}" destId="{3EDC3240-0ABD-4AFE-812B-42A967486A9A}" srcOrd="6" destOrd="0" parTransId="{5200DA98-DF59-4A39-A7A3-4D46B3907118}" sibTransId="{1224EB36-1735-4B58-B5B5-41292444644E}"/>
    <dgm:cxn modelId="{9BDB68F2-39D3-4366-8F4D-BD1CDC809FAC}" srcId="{A0C98963-CA0C-4EF6-8D9C-309D915C0DEC}" destId="{3A355E0C-3D6F-43A2-921B-7046A2C998AA}" srcOrd="2" destOrd="0" parTransId="{5C1666D6-6BBB-4922-8BCC-44670D10B683}" sibTransId="{79ED5BEB-4906-445A-AF59-63F09DD7CECF}"/>
    <dgm:cxn modelId="{FEB535F4-AE75-7D4D-8A4A-5BC4D02A94B7}" type="presOf" srcId="{D1FB6AE4-FE9F-4214-B194-30D74B454EC1}" destId="{175FFA96-EFD1-9B45-B05C-FFADB6FF824D}" srcOrd="0" destOrd="0" presId="urn:microsoft.com/office/officeart/2005/8/layout/hProcess9"/>
    <dgm:cxn modelId="{2DB2B97C-CABA-D24C-8518-B79315BFD246}" type="presParOf" srcId="{4481982B-BE39-4741-89B6-C17F46F61CD2}" destId="{5B0D7DDE-43E6-464F-9F87-36937A79FA40}" srcOrd="0" destOrd="0" presId="urn:microsoft.com/office/officeart/2005/8/layout/hProcess9"/>
    <dgm:cxn modelId="{5571155F-989D-454D-A979-8995FD6BE988}" type="presParOf" srcId="{4481982B-BE39-4741-89B6-C17F46F61CD2}" destId="{81474F7D-21D4-9148-8E54-A1317CFF0DB7}" srcOrd="1" destOrd="0" presId="urn:microsoft.com/office/officeart/2005/8/layout/hProcess9"/>
    <dgm:cxn modelId="{078FC65E-1075-9148-8F92-63E89D3C53D1}" type="presParOf" srcId="{81474F7D-21D4-9148-8E54-A1317CFF0DB7}" destId="{F2BC76BB-A585-D54E-8F4C-9D4BF2708149}" srcOrd="0" destOrd="0" presId="urn:microsoft.com/office/officeart/2005/8/layout/hProcess9"/>
    <dgm:cxn modelId="{C7CDC006-E147-2540-98CF-E7B62D1D50AB}" type="presParOf" srcId="{81474F7D-21D4-9148-8E54-A1317CFF0DB7}" destId="{273A6405-F557-8D4B-9794-C0708D64BAD6}" srcOrd="1" destOrd="0" presId="urn:microsoft.com/office/officeart/2005/8/layout/hProcess9"/>
    <dgm:cxn modelId="{8256B19F-C474-5544-9DC1-7E1F5C80BEB6}" type="presParOf" srcId="{81474F7D-21D4-9148-8E54-A1317CFF0DB7}" destId="{C12C0882-D229-1046-9865-17CE900CECA4}" srcOrd="2" destOrd="0" presId="urn:microsoft.com/office/officeart/2005/8/layout/hProcess9"/>
    <dgm:cxn modelId="{B3810B5C-5791-0B45-8854-C8DC6736AA77}" type="presParOf" srcId="{81474F7D-21D4-9148-8E54-A1317CFF0DB7}" destId="{4552629B-9A8F-DF4B-92E7-7DADE41EDD91}" srcOrd="3" destOrd="0" presId="urn:microsoft.com/office/officeart/2005/8/layout/hProcess9"/>
    <dgm:cxn modelId="{8A92B626-3360-9D48-92B0-985D0022E121}" type="presParOf" srcId="{81474F7D-21D4-9148-8E54-A1317CFF0DB7}" destId="{7435E3A2-566C-2141-842D-7659F3C0C3DD}" srcOrd="4" destOrd="0" presId="urn:microsoft.com/office/officeart/2005/8/layout/hProcess9"/>
    <dgm:cxn modelId="{122FF8A6-A712-B84D-ADB6-23E218BEBF08}" type="presParOf" srcId="{81474F7D-21D4-9148-8E54-A1317CFF0DB7}" destId="{B27EC289-B05C-D74E-9672-A4BF97725E61}" srcOrd="5" destOrd="0" presId="urn:microsoft.com/office/officeart/2005/8/layout/hProcess9"/>
    <dgm:cxn modelId="{AFEA7EAB-E8CE-9043-ABBD-9FE80EA6A0E6}" type="presParOf" srcId="{81474F7D-21D4-9148-8E54-A1317CFF0DB7}" destId="{7BF8C8FB-DB00-6942-926D-1A977D3E52CF}" srcOrd="6" destOrd="0" presId="urn:microsoft.com/office/officeart/2005/8/layout/hProcess9"/>
    <dgm:cxn modelId="{59B4B2DF-D578-5B42-BCD2-046DA883F954}" type="presParOf" srcId="{81474F7D-21D4-9148-8E54-A1317CFF0DB7}" destId="{0AB39A6E-E6E6-4A4F-9652-AD94B2397BC9}" srcOrd="7" destOrd="0" presId="urn:microsoft.com/office/officeart/2005/8/layout/hProcess9"/>
    <dgm:cxn modelId="{2A26BEFD-31DF-A148-9965-0E7654CD1FBA}" type="presParOf" srcId="{81474F7D-21D4-9148-8E54-A1317CFF0DB7}" destId="{175FFA96-EFD1-9B45-B05C-FFADB6FF824D}" srcOrd="8" destOrd="0" presId="urn:microsoft.com/office/officeart/2005/8/layout/hProcess9"/>
    <dgm:cxn modelId="{D0650645-7930-9741-917A-0602FD5DD0CA}" type="presParOf" srcId="{81474F7D-21D4-9148-8E54-A1317CFF0DB7}" destId="{F17A6C4F-8220-1B4C-A8EF-D70E944E784C}" srcOrd="9" destOrd="0" presId="urn:microsoft.com/office/officeart/2005/8/layout/hProcess9"/>
    <dgm:cxn modelId="{CC87AB27-F1CD-AD44-AE1A-5E7FAF231058}" type="presParOf" srcId="{81474F7D-21D4-9148-8E54-A1317CFF0DB7}" destId="{E298D9F7-C53C-6A47-AE3B-93E2F4AB4E2B}" srcOrd="10" destOrd="0" presId="urn:microsoft.com/office/officeart/2005/8/layout/hProcess9"/>
    <dgm:cxn modelId="{B60F4911-B0E7-3B4D-A802-8F869AF525FC}" type="presParOf" srcId="{81474F7D-21D4-9148-8E54-A1317CFF0DB7}" destId="{10344B61-1929-5542-B2FF-CF3F75FA66BA}" srcOrd="11" destOrd="0" presId="urn:microsoft.com/office/officeart/2005/8/layout/hProcess9"/>
    <dgm:cxn modelId="{B690FC20-A0E8-044A-B1BA-365B28FDBD28}" type="presParOf" srcId="{81474F7D-21D4-9148-8E54-A1317CFF0DB7}" destId="{8920F24A-2D50-8E4B-ADB7-8FD250A4D2BA}" srcOrd="12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48337B-FA15-C84B-8FBE-20347BC73BA0}">
      <dsp:nvSpPr>
        <dsp:cNvPr id="0" name=""/>
        <dsp:cNvSpPr/>
      </dsp:nvSpPr>
      <dsp:spPr>
        <a:xfrm>
          <a:off x="3080" y="587032"/>
          <a:ext cx="2444055" cy="146643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Definitions</a:t>
          </a:r>
        </a:p>
      </dsp:txBody>
      <dsp:txXfrm>
        <a:off x="3080" y="587032"/>
        <a:ext cx="2444055" cy="1466433"/>
      </dsp:txXfrm>
    </dsp:sp>
    <dsp:sp modelId="{0FB1A590-F205-2843-92EC-1E9559718B7C}">
      <dsp:nvSpPr>
        <dsp:cNvPr id="0" name=""/>
        <dsp:cNvSpPr/>
      </dsp:nvSpPr>
      <dsp:spPr>
        <a:xfrm>
          <a:off x="2691541" y="587032"/>
          <a:ext cx="2444055" cy="146643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Purposes</a:t>
          </a:r>
        </a:p>
      </dsp:txBody>
      <dsp:txXfrm>
        <a:off x="2691541" y="587032"/>
        <a:ext cx="2444055" cy="1466433"/>
      </dsp:txXfrm>
    </dsp:sp>
    <dsp:sp modelId="{97DFEB80-6DA7-CE4D-B15B-2D4E8C744287}">
      <dsp:nvSpPr>
        <dsp:cNvPr id="0" name=""/>
        <dsp:cNvSpPr/>
      </dsp:nvSpPr>
      <dsp:spPr>
        <a:xfrm>
          <a:off x="5380002" y="587032"/>
          <a:ext cx="2444055" cy="1466433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Task outline</a:t>
          </a:r>
        </a:p>
      </dsp:txBody>
      <dsp:txXfrm>
        <a:off x="5380002" y="587032"/>
        <a:ext cx="2444055" cy="1466433"/>
      </dsp:txXfrm>
    </dsp:sp>
    <dsp:sp modelId="{1A6C01C7-8FE1-F445-83A8-854265CE92EC}">
      <dsp:nvSpPr>
        <dsp:cNvPr id="0" name=""/>
        <dsp:cNvSpPr/>
      </dsp:nvSpPr>
      <dsp:spPr>
        <a:xfrm>
          <a:off x="8068463" y="587032"/>
          <a:ext cx="2444055" cy="1466433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How to approach the task</a:t>
          </a:r>
        </a:p>
      </dsp:txBody>
      <dsp:txXfrm>
        <a:off x="8068463" y="587032"/>
        <a:ext cx="2444055" cy="1466433"/>
      </dsp:txXfrm>
    </dsp:sp>
    <dsp:sp modelId="{8A751B35-D89B-F44B-9CBD-455B2F39AD41}">
      <dsp:nvSpPr>
        <dsp:cNvPr id="0" name=""/>
        <dsp:cNvSpPr/>
      </dsp:nvSpPr>
      <dsp:spPr>
        <a:xfrm>
          <a:off x="1347311" y="2297871"/>
          <a:ext cx="2444055" cy="1466433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What you will need to approach the task</a:t>
          </a:r>
        </a:p>
      </dsp:txBody>
      <dsp:txXfrm>
        <a:off x="1347311" y="2297871"/>
        <a:ext cx="2444055" cy="1466433"/>
      </dsp:txXfrm>
    </dsp:sp>
    <dsp:sp modelId="{C9DD9CE9-735E-2B47-B91F-20D887EAA126}">
      <dsp:nvSpPr>
        <dsp:cNvPr id="0" name=""/>
        <dsp:cNvSpPr/>
      </dsp:nvSpPr>
      <dsp:spPr>
        <a:xfrm>
          <a:off x="4035772" y="2297871"/>
          <a:ext cx="2444055" cy="146643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Where to start</a:t>
          </a:r>
        </a:p>
      </dsp:txBody>
      <dsp:txXfrm>
        <a:off x="4035772" y="2297871"/>
        <a:ext cx="2444055" cy="1466433"/>
      </dsp:txXfrm>
    </dsp:sp>
    <dsp:sp modelId="{D78B3865-A5F1-404A-AB7E-DB9AA7D688BA}">
      <dsp:nvSpPr>
        <dsp:cNvPr id="0" name=""/>
        <dsp:cNvSpPr/>
      </dsp:nvSpPr>
      <dsp:spPr>
        <a:xfrm>
          <a:off x="6724233" y="2297871"/>
          <a:ext cx="2444055" cy="146643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How to organize</a:t>
          </a:r>
        </a:p>
      </dsp:txBody>
      <dsp:txXfrm>
        <a:off x="6724233" y="2297871"/>
        <a:ext cx="2444055" cy="146643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7B5F3E-0DD8-441D-8929-74AF996B31D1}">
      <dsp:nvSpPr>
        <dsp:cNvPr id="0" name=""/>
        <dsp:cNvSpPr/>
      </dsp:nvSpPr>
      <dsp:spPr>
        <a:xfrm>
          <a:off x="0" y="707092"/>
          <a:ext cx="10515600" cy="13054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25C048-B43F-46B1-988F-3A14F2401AC1}">
      <dsp:nvSpPr>
        <dsp:cNvPr id="0" name=""/>
        <dsp:cNvSpPr/>
      </dsp:nvSpPr>
      <dsp:spPr>
        <a:xfrm>
          <a:off x="394883" y="1000807"/>
          <a:ext cx="717970" cy="7179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5C959E-9A52-4787-9525-2D6FAACEDC66}">
      <dsp:nvSpPr>
        <dsp:cNvPr id="0" name=""/>
        <dsp:cNvSpPr/>
      </dsp:nvSpPr>
      <dsp:spPr>
        <a:xfrm>
          <a:off x="1507738" y="707092"/>
          <a:ext cx="4732020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Academic lexicon can often be interesting</a:t>
          </a:r>
        </a:p>
      </dsp:txBody>
      <dsp:txXfrm>
        <a:off x="1507738" y="707092"/>
        <a:ext cx="4732020" cy="1305401"/>
      </dsp:txXfrm>
    </dsp:sp>
    <dsp:sp modelId="{E5C1D0BB-90DA-4E7A-AB5F-17AC7D159DA9}">
      <dsp:nvSpPr>
        <dsp:cNvPr id="0" name=""/>
        <dsp:cNvSpPr/>
      </dsp:nvSpPr>
      <dsp:spPr>
        <a:xfrm>
          <a:off x="6239758" y="707092"/>
          <a:ext cx="4275841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Argument</a:t>
          </a:r>
        </a:p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Premise</a:t>
          </a:r>
        </a:p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Hypothesis</a:t>
          </a:r>
        </a:p>
      </dsp:txBody>
      <dsp:txXfrm>
        <a:off x="6239758" y="707092"/>
        <a:ext cx="4275841" cy="1305401"/>
      </dsp:txXfrm>
    </dsp:sp>
    <dsp:sp modelId="{F41696A4-8426-41C1-A044-95AA9081C78F}">
      <dsp:nvSpPr>
        <dsp:cNvPr id="0" name=""/>
        <dsp:cNvSpPr/>
      </dsp:nvSpPr>
      <dsp:spPr>
        <a:xfrm>
          <a:off x="0" y="2338844"/>
          <a:ext cx="10515600" cy="13054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FF1235-9966-4940-AFF5-410C39C5673D}">
      <dsp:nvSpPr>
        <dsp:cNvPr id="0" name=""/>
        <dsp:cNvSpPr/>
      </dsp:nvSpPr>
      <dsp:spPr>
        <a:xfrm>
          <a:off x="394883" y="2632559"/>
          <a:ext cx="717970" cy="7179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BD69DA-A9EE-4DCA-9CED-697B35269CEC}">
      <dsp:nvSpPr>
        <dsp:cNvPr id="0" name=""/>
        <dsp:cNvSpPr/>
      </dsp:nvSpPr>
      <dsp:spPr>
        <a:xfrm>
          <a:off x="1507738" y="2338844"/>
          <a:ext cx="9007861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All of these are used in a body of research so it may be worth knowing what they are</a:t>
          </a:r>
        </a:p>
      </dsp:txBody>
      <dsp:txXfrm>
        <a:off x="1507738" y="2338844"/>
        <a:ext cx="9007861" cy="130540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1AC8B0-A7FA-8E48-AAF1-F500048BA250}">
      <dsp:nvSpPr>
        <dsp:cNvPr id="0" name=""/>
        <dsp:cNvSpPr/>
      </dsp:nvSpPr>
      <dsp:spPr>
        <a:xfrm>
          <a:off x="0" y="82634"/>
          <a:ext cx="6263640" cy="166395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Your task has been clearly outlined</a:t>
          </a:r>
        </a:p>
      </dsp:txBody>
      <dsp:txXfrm>
        <a:off x="81228" y="163862"/>
        <a:ext cx="6101184" cy="1501503"/>
      </dsp:txXfrm>
    </dsp:sp>
    <dsp:sp modelId="{3B202242-C250-C446-977B-B87BE8D8B61A}">
      <dsp:nvSpPr>
        <dsp:cNvPr id="0" name=""/>
        <dsp:cNvSpPr/>
      </dsp:nvSpPr>
      <dsp:spPr>
        <a:xfrm>
          <a:off x="0" y="1832994"/>
          <a:ext cx="6263640" cy="1663959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You have to create a research proposal but what does this actually mean ?</a:t>
          </a:r>
        </a:p>
      </dsp:txBody>
      <dsp:txXfrm>
        <a:off x="81228" y="1914222"/>
        <a:ext cx="6101184" cy="1501503"/>
      </dsp:txXfrm>
    </dsp:sp>
    <dsp:sp modelId="{BF7F5BD0-DF98-0B4B-BFB8-322929D79E2F}">
      <dsp:nvSpPr>
        <dsp:cNvPr id="0" name=""/>
        <dsp:cNvSpPr/>
      </dsp:nvSpPr>
      <dsp:spPr>
        <a:xfrm>
          <a:off x="0" y="3496953"/>
          <a:ext cx="6263640" cy="19251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871" tIns="38100" rIns="213360" bIns="38100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300" kern="1200"/>
            <a:t>What structure is needed ?</a:t>
          </a: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300" kern="1200"/>
            <a:t>What type of information are you including ?</a:t>
          </a: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300" kern="1200"/>
            <a:t>Where do you get this information ?</a:t>
          </a: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300" kern="1200"/>
            <a:t>How do you include the works you have found ? </a:t>
          </a:r>
        </a:p>
      </dsp:txBody>
      <dsp:txXfrm>
        <a:off x="0" y="3496953"/>
        <a:ext cx="6263640" cy="19251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030700-C2EE-484E-9191-56EAF3238F99}">
      <dsp:nvSpPr>
        <dsp:cNvPr id="0" name=""/>
        <dsp:cNvSpPr/>
      </dsp:nvSpPr>
      <dsp:spPr>
        <a:xfrm>
          <a:off x="0" y="2530579"/>
          <a:ext cx="10927829" cy="166033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Create a plan for what you actually want to achieve, revisiting the initial questions:</a:t>
          </a:r>
        </a:p>
      </dsp:txBody>
      <dsp:txXfrm>
        <a:off x="0" y="2530579"/>
        <a:ext cx="10927829" cy="896580"/>
      </dsp:txXfrm>
    </dsp:sp>
    <dsp:sp modelId="{6A4E349E-0A65-7249-9642-2EF292C08A4B}">
      <dsp:nvSpPr>
        <dsp:cNvPr id="0" name=""/>
        <dsp:cNvSpPr/>
      </dsp:nvSpPr>
      <dsp:spPr>
        <a:xfrm>
          <a:off x="5335" y="3393953"/>
          <a:ext cx="3639052" cy="763753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0" tIns="31750" rIns="17780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What is the problem</a:t>
          </a:r>
        </a:p>
      </dsp:txBody>
      <dsp:txXfrm>
        <a:off x="5335" y="3393953"/>
        <a:ext cx="3639052" cy="763753"/>
      </dsp:txXfrm>
    </dsp:sp>
    <dsp:sp modelId="{F833CFC1-F0D3-4141-9CCF-B71D35E3A591}">
      <dsp:nvSpPr>
        <dsp:cNvPr id="0" name=""/>
        <dsp:cNvSpPr/>
      </dsp:nvSpPr>
      <dsp:spPr>
        <a:xfrm>
          <a:off x="3644388" y="3393953"/>
          <a:ext cx="3639052" cy="763753"/>
        </a:xfrm>
        <a:prstGeom prst="rect">
          <a:avLst/>
        </a:prstGeom>
        <a:solidFill>
          <a:schemeClr val="accent5">
            <a:tint val="40000"/>
            <a:alpha val="90000"/>
            <a:hueOff val="-3369881"/>
            <a:satOff val="-11416"/>
            <a:lumOff val="-1464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0" tIns="31750" rIns="17780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How do I propose to resolve this</a:t>
          </a:r>
        </a:p>
      </dsp:txBody>
      <dsp:txXfrm>
        <a:off x="3644388" y="3393953"/>
        <a:ext cx="3639052" cy="763753"/>
      </dsp:txXfrm>
    </dsp:sp>
    <dsp:sp modelId="{D14D1E19-5221-7C49-9FE9-10853632F1BB}">
      <dsp:nvSpPr>
        <dsp:cNvPr id="0" name=""/>
        <dsp:cNvSpPr/>
      </dsp:nvSpPr>
      <dsp:spPr>
        <a:xfrm>
          <a:off x="7283440" y="3393953"/>
          <a:ext cx="3639052" cy="763753"/>
        </a:xfrm>
        <a:prstGeom prst="rect">
          <a:avLst/>
        </a:prstGeom>
        <a:solidFill>
          <a:schemeClr val="accent5">
            <a:tint val="40000"/>
            <a:alpha val="90000"/>
            <a:hueOff val="-6739762"/>
            <a:satOff val="-22832"/>
            <a:lumOff val="-2928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0" tIns="31750" rIns="17780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How do I tell someone this is what I’m doing</a:t>
          </a:r>
        </a:p>
      </dsp:txBody>
      <dsp:txXfrm>
        <a:off x="7283440" y="3393953"/>
        <a:ext cx="3639052" cy="763753"/>
      </dsp:txXfrm>
    </dsp:sp>
    <dsp:sp modelId="{F86C7F9C-5170-FA45-BEF0-04FA573CF7F0}">
      <dsp:nvSpPr>
        <dsp:cNvPr id="0" name=""/>
        <dsp:cNvSpPr/>
      </dsp:nvSpPr>
      <dsp:spPr>
        <a:xfrm rot="10800000">
          <a:off x="0" y="1890"/>
          <a:ext cx="10927829" cy="2553594"/>
        </a:xfrm>
        <a:prstGeom prst="upArrowCallou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First the identification of the field and problem, now what ?</a:t>
          </a:r>
        </a:p>
      </dsp:txBody>
      <dsp:txXfrm rot="10800000">
        <a:off x="0" y="1890"/>
        <a:ext cx="10927829" cy="165924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BC8400-F1F7-4369-928C-8883B265EDF9}">
      <dsp:nvSpPr>
        <dsp:cNvPr id="0" name=""/>
        <dsp:cNvSpPr/>
      </dsp:nvSpPr>
      <dsp:spPr>
        <a:xfrm>
          <a:off x="0" y="680"/>
          <a:ext cx="6269038" cy="159164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FC9481-90CC-43A9-BF56-70372B35CFD4}">
      <dsp:nvSpPr>
        <dsp:cNvPr id="0" name=""/>
        <dsp:cNvSpPr/>
      </dsp:nvSpPr>
      <dsp:spPr>
        <a:xfrm>
          <a:off x="481473" y="358800"/>
          <a:ext cx="875405" cy="87540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219DCD-2E41-4C22-881B-98A2ECE34ACA}">
      <dsp:nvSpPr>
        <dsp:cNvPr id="0" name=""/>
        <dsp:cNvSpPr/>
      </dsp:nvSpPr>
      <dsp:spPr>
        <a:xfrm>
          <a:off x="1838352" y="680"/>
          <a:ext cx="4430685" cy="1591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449" tIns="168449" rIns="168449" bIns="16844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In order to convey ideas and problems in your writing, you need to be able to phrase these.</a:t>
          </a:r>
        </a:p>
      </dsp:txBody>
      <dsp:txXfrm>
        <a:off x="1838352" y="680"/>
        <a:ext cx="4430685" cy="1591647"/>
      </dsp:txXfrm>
    </dsp:sp>
    <dsp:sp modelId="{C1FCD256-27AB-40D6-AC25-78864102D2A4}">
      <dsp:nvSpPr>
        <dsp:cNvPr id="0" name=""/>
        <dsp:cNvSpPr/>
      </dsp:nvSpPr>
      <dsp:spPr>
        <a:xfrm>
          <a:off x="0" y="1990238"/>
          <a:ext cx="6269038" cy="159164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20DBD38-95CD-4863-8C2A-7D363466331E}">
      <dsp:nvSpPr>
        <dsp:cNvPr id="0" name=""/>
        <dsp:cNvSpPr/>
      </dsp:nvSpPr>
      <dsp:spPr>
        <a:xfrm>
          <a:off x="481473" y="2348359"/>
          <a:ext cx="875405" cy="87540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A8F926-F470-42A5-9D6A-75442D6CA598}">
      <dsp:nvSpPr>
        <dsp:cNvPr id="0" name=""/>
        <dsp:cNvSpPr/>
      </dsp:nvSpPr>
      <dsp:spPr>
        <a:xfrm>
          <a:off x="1838352" y="1990238"/>
          <a:ext cx="4430685" cy="1591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449" tIns="168449" rIns="168449" bIns="16844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For many of the ideas or problems we discuss in academic works we use arguments, premises and hypotheses.</a:t>
          </a:r>
        </a:p>
      </dsp:txBody>
      <dsp:txXfrm>
        <a:off x="1838352" y="1990238"/>
        <a:ext cx="4430685" cy="1591647"/>
      </dsp:txXfrm>
    </dsp:sp>
    <dsp:sp modelId="{CC2D3CF2-9F44-4753-997C-9AAD395FFB5F}">
      <dsp:nvSpPr>
        <dsp:cNvPr id="0" name=""/>
        <dsp:cNvSpPr/>
      </dsp:nvSpPr>
      <dsp:spPr>
        <a:xfrm>
          <a:off x="0" y="3979797"/>
          <a:ext cx="6269038" cy="159164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4133EF-AD5C-4F6F-8F4B-E5F21A7694D0}">
      <dsp:nvSpPr>
        <dsp:cNvPr id="0" name=""/>
        <dsp:cNvSpPr/>
      </dsp:nvSpPr>
      <dsp:spPr>
        <a:xfrm>
          <a:off x="481473" y="4337918"/>
          <a:ext cx="875405" cy="87540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4424C0-1618-486B-AA7A-FD3D6E80B8F7}">
      <dsp:nvSpPr>
        <dsp:cNvPr id="0" name=""/>
        <dsp:cNvSpPr/>
      </dsp:nvSpPr>
      <dsp:spPr>
        <a:xfrm>
          <a:off x="1838352" y="3979797"/>
          <a:ext cx="4430685" cy="15916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449" tIns="168449" rIns="168449" bIns="16844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We need to make clear to the reader our reasonings behind our statements</a:t>
          </a:r>
        </a:p>
      </dsp:txBody>
      <dsp:txXfrm>
        <a:off x="1838352" y="3979797"/>
        <a:ext cx="4430685" cy="159164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F4240B-69DD-4563-9E0D-54AD790C843C}">
      <dsp:nvSpPr>
        <dsp:cNvPr id="0" name=""/>
        <dsp:cNvSpPr/>
      </dsp:nvSpPr>
      <dsp:spPr>
        <a:xfrm>
          <a:off x="205509" y="1388865"/>
          <a:ext cx="911674" cy="91167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0A0607-8567-48F6-8237-99D97F50D610}">
      <dsp:nvSpPr>
        <dsp:cNvPr id="0" name=""/>
        <dsp:cNvSpPr/>
      </dsp:nvSpPr>
      <dsp:spPr>
        <a:xfrm>
          <a:off x="396960" y="1580317"/>
          <a:ext cx="528770" cy="5287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2DCF90-7278-471D-A899-F3DBB14731E2}">
      <dsp:nvSpPr>
        <dsp:cNvPr id="0" name=""/>
        <dsp:cNvSpPr/>
      </dsp:nvSpPr>
      <dsp:spPr>
        <a:xfrm>
          <a:off x="1312541" y="1388865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 succinct statement explaining the expectation of the outcome</a:t>
          </a:r>
        </a:p>
      </dsp:txBody>
      <dsp:txXfrm>
        <a:off x="1312541" y="1388865"/>
        <a:ext cx="2148945" cy="911674"/>
      </dsp:txXfrm>
    </dsp:sp>
    <dsp:sp modelId="{D04D5A87-13DB-4792-98BB-931DC4861B3C}">
      <dsp:nvSpPr>
        <dsp:cNvPr id="0" name=""/>
        <dsp:cNvSpPr/>
      </dsp:nvSpPr>
      <dsp:spPr>
        <a:xfrm>
          <a:off x="3835925" y="1388865"/>
          <a:ext cx="911674" cy="91167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0D7B05-80BB-45DE-B4AD-552105891FCA}">
      <dsp:nvSpPr>
        <dsp:cNvPr id="0" name=""/>
        <dsp:cNvSpPr/>
      </dsp:nvSpPr>
      <dsp:spPr>
        <a:xfrm>
          <a:off x="4027376" y="1580317"/>
          <a:ext cx="528770" cy="5287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D28E11-4702-4EEC-B560-B922099DD122}">
      <dsp:nvSpPr>
        <dsp:cNvPr id="0" name=""/>
        <dsp:cNvSpPr/>
      </dsp:nvSpPr>
      <dsp:spPr>
        <a:xfrm>
          <a:off x="4942957" y="1388865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Not all research starts in this manner</a:t>
          </a:r>
        </a:p>
      </dsp:txBody>
      <dsp:txXfrm>
        <a:off x="4942957" y="1388865"/>
        <a:ext cx="2148945" cy="911674"/>
      </dsp:txXfrm>
    </dsp:sp>
    <dsp:sp modelId="{D4520F02-C90D-4042-8484-DD904AF258AC}">
      <dsp:nvSpPr>
        <dsp:cNvPr id="0" name=""/>
        <dsp:cNvSpPr/>
      </dsp:nvSpPr>
      <dsp:spPr>
        <a:xfrm>
          <a:off x="7466341" y="1388865"/>
          <a:ext cx="911674" cy="91167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19240B-FD5F-4682-98DE-27E82D60A26F}">
      <dsp:nvSpPr>
        <dsp:cNvPr id="0" name=""/>
        <dsp:cNvSpPr/>
      </dsp:nvSpPr>
      <dsp:spPr>
        <a:xfrm>
          <a:off x="7657792" y="1580317"/>
          <a:ext cx="528770" cy="52877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4FC733-2F2F-4336-AA17-C99BAF8B6F9E}">
      <dsp:nvSpPr>
        <dsp:cNvPr id="0" name=""/>
        <dsp:cNvSpPr/>
      </dsp:nvSpPr>
      <dsp:spPr>
        <a:xfrm>
          <a:off x="8573374" y="1388865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Some may start as exploratory research</a:t>
          </a:r>
        </a:p>
      </dsp:txBody>
      <dsp:txXfrm>
        <a:off x="8573374" y="1388865"/>
        <a:ext cx="2148945" cy="91167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F7FF59-8639-6F4F-BB1A-F5AECD2242D0}">
      <dsp:nvSpPr>
        <dsp:cNvPr id="0" name=""/>
        <dsp:cNvSpPr/>
      </dsp:nvSpPr>
      <dsp:spPr>
        <a:xfrm>
          <a:off x="0" y="146168"/>
          <a:ext cx="6263640" cy="11934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An argument is a position you choose to take on an issue or question</a:t>
          </a:r>
          <a:endParaRPr lang="en-US" sz="3000" kern="1200"/>
        </a:p>
      </dsp:txBody>
      <dsp:txXfrm>
        <a:off x="58257" y="204425"/>
        <a:ext cx="6147126" cy="1076886"/>
      </dsp:txXfrm>
    </dsp:sp>
    <dsp:sp modelId="{BC916EEB-6C9F-5E4A-8052-18853BB53EF6}">
      <dsp:nvSpPr>
        <dsp:cNvPr id="0" name=""/>
        <dsp:cNvSpPr/>
      </dsp:nvSpPr>
      <dsp:spPr>
        <a:xfrm>
          <a:off x="0" y="1425968"/>
          <a:ext cx="6263640" cy="1193400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An argument is constructed from claims</a:t>
          </a:r>
          <a:endParaRPr lang="en-US" sz="3000" kern="1200"/>
        </a:p>
      </dsp:txBody>
      <dsp:txXfrm>
        <a:off x="58257" y="1484225"/>
        <a:ext cx="6147126" cy="1076886"/>
      </dsp:txXfrm>
    </dsp:sp>
    <dsp:sp modelId="{9D406660-D13E-E045-B929-C8467757556D}">
      <dsp:nvSpPr>
        <dsp:cNvPr id="0" name=""/>
        <dsp:cNvSpPr/>
      </dsp:nvSpPr>
      <dsp:spPr>
        <a:xfrm>
          <a:off x="0" y="2705768"/>
          <a:ext cx="6263640" cy="119340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There are two types of claim: </a:t>
          </a:r>
          <a:r>
            <a:rPr lang="en-GB" sz="3000" b="1" kern="1200"/>
            <a:t>premises</a:t>
          </a:r>
          <a:r>
            <a:rPr lang="en-GB" sz="3000" kern="1200"/>
            <a:t> and </a:t>
          </a:r>
          <a:r>
            <a:rPr lang="en-GB" sz="3000" b="1" kern="1200"/>
            <a:t>conclusions</a:t>
          </a:r>
          <a:endParaRPr lang="en-US" sz="3000" kern="1200"/>
        </a:p>
      </dsp:txBody>
      <dsp:txXfrm>
        <a:off x="58257" y="2764025"/>
        <a:ext cx="6147126" cy="1076886"/>
      </dsp:txXfrm>
    </dsp:sp>
    <dsp:sp modelId="{A6C4BD08-CC72-E14B-ABD7-85B94A97522E}">
      <dsp:nvSpPr>
        <dsp:cNvPr id="0" name=""/>
        <dsp:cNvSpPr/>
      </dsp:nvSpPr>
      <dsp:spPr>
        <a:xfrm>
          <a:off x="0" y="3899168"/>
          <a:ext cx="6263640" cy="1459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871" tIns="38100" rIns="213360" bIns="38100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b="1" kern="1200"/>
            <a:t>Premises</a:t>
          </a:r>
          <a:r>
            <a:rPr lang="en-GB" sz="2300" kern="1200"/>
            <a:t> contribute to and support the conclusions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b="1" kern="1200"/>
            <a:t>Conclusions</a:t>
          </a:r>
          <a:r>
            <a:rPr lang="en-GB" sz="2300" kern="1200"/>
            <a:t> are the positions you are trying to prove</a:t>
          </a:r>
          <a:endParaRPr lang="en-US" sz="2300" kern="1200"/>
        </a:p>
      </dsp:txBody>
      <dsp:txXfrm>
        <a:off x="0" y="3899168"/>
        <a:ext cx="6263640" cy="145935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3F1DEA-1A57-F144-9EA7-8D2D6AC51BF5}">
      <dsp:nvSpPr>
        <dsp:cNvPr id="0" name=""/>
        <dsp:cNvSpPr/>
      </dsp:nvSpPr>
      <dsp:spPr>
        <a:xfrm>
          <a:off x="0" y="706671"/>
          <a:ext cx="3073451" cy="1951641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2AFFC3-046B-384E-9575-E56BA001494A}">
      <dsp:nvSpPr>
        <dsp:cNvPr id="0" name=""/>
        <dsp:cNvSpPr/>
      </dsp:nvSpPr>
      <dsp:spPr>
        <a:xfrm>
          <a:off x="341494" y="1031091"/>
          <a:ext cx="3073451" cy="1951641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Claims that lead to or contribute to the thesis statement</a:t>
          </a:r>
          <a:endParaRPr lang="en-US" sz="2600" kern="1200"/>
        </a:p>
      </dsp:txBody>
      <dsp:txXfrm>
        <a:off x="398656" y="1088253"/>
        <a:ext cx="2959127" cy="1837317"/>
      </dsp:txXfrm>
    </dsp:sp>
    <dsp:sp modelId="{4B91C819-8191-414E-9E35-57D8130CEEA0}">
      <dsp:nvSpPr>
        <dsp:cNvPr id="0" name=""/>
        <dsp:cNvSpPr/>
      </dsp:nvSpPr>
      <dsp:spPr>
        <a:xfrm>
          <a:off x="3756441" y="706671"/>
          <a:ext cx="3073451" cy="1951641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B006AE-4312-6142-A82B-C785817239BE}">
      <dsp:nvSpPr>
        <dsp:cNvPr id="0" name=""/>
        <dsp:cNvSpPr/>
      </dsp:nvSpPr>
      <dsp:spPr>
        <a:xfrm>
          <a:off x="4097935" y="1031091"/>
          <a:ext cx="3073451" cy="1951641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These are usually key subjects or topics of paragraphs in essays</a:t>
          </a:r>
          <a:endParaRPr lang="en-US" sz="2600" kern="1200"/>
        </a:p>
      </dsp:txBody>
      <dsp:txXfrm>
        <a:off x="4155097" y="1088253"/>
        <a:ext cx="2959127" cy="1837317"/>
      </dsp:txXfrm>
    </dsp:sp>
    <dsp:sp modelId="{12D3766E-C5EA-1445-A8F6-5649748853A0}">
      <dsp:nvSpPr>
        <dsp:cNvPr id="0" name=""/>
        <dsp:cNvSpPr/>
      </dsp:nvSpPr>
      <dsp:spPr>
        <a:xfrm>
          <a:off x="7512882" y="706671"/>
          <a:ext cx="3073451" cy="1951641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C8C365-7DBF-0D4E-83EB-E1EA5F92411A}">
      <dsp:nvSpPr>
        <dsp:cNvPr id="0" name=""/>
        <dsp:cNvSpPr/>
      </dsp:nvSpPr>
      <dsp:spPr>
        <a:xfrm>
          <a:off x="7854377" y="1031091"/>
          <a:ext cx="3073451" cy="1951641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They are often the subsections or subheadings in a report</a:t>
          </a:r>
          <a:endParaRPr lang="en-US" sz="2600" kern="1200"/>
        </a:p>
      </dsp:txBody>
      <dsp:txXfrm>
        <a:off x="7911539" y="1088253"/>
        <a:ext cx="2959127" cy="1837317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4752C4-302E-46BA-8EBB-FCFF3CEBE92C}">
      <dsp:nvSpPr>
        <dsp:cNvPr id="0" name=""/>
        <dsp:cNvSpPr/>
      </dsp:nvSpPr>
      <dsp:spPr>
        <a:xfrm>
          <a:off x="0" y="671"/>
          <a:ext cx="6263640" cy="157238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F2F795-3A65-40A7-A9FD-FC959575BDD8}">
      <dsp:nvSpPr>
        <dsp:cNvPr id="0" name=""/>
        <dsp:cNvSpPr/>
      </dsp:nvSpPr>
      <dsp:spPr>
        <a:xfrm>
          <a:off x="475646" y="354458"/>
          <a:ext cx="864811" cy="8648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BB3D56-1EC6-4BF6-8FEF-EFA36B904535}">
      <dsp:nvSpPr>
        <dsp:cNvPr id="0" name=""/>
        <dsp:cNvSpPr/>
      </dsp:nvSpPr>
      <dsp:spPr>
        <a:xfrm>
          <a:off x="1816103" y="671"/>
          <a:ext cx="4447536" cy="1572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411" tIns="166411" rIns="166411" bIns="16641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 conclusions may well relate to the hypothesis (question) or to the objectives of the essay or report</a:t>
          </a:r>
          <a:endParaRPr lang="en-US" sz="2200" kern="1200"/>
        </a:p>
      </dsp:txBody>
      <dsp:txXfrm>
        <a:off x="1816103" y="671"/>
        <a:ext cx="4447536" cy="1572384"/>
      </dsp:txXfrm>
    </dsp:sp>
    <dsp:sp modelId="{D7D21C35-FFC6-4BB3-9179-BAA7CA182807}">
      <dsp:nvSpPr>
        <dsp:cNvPr id="0" name=""/>
        <dsp:cNvSpPr/>
      </dsp:nvSpPr>
      <dsp:spPr>
        <a:xfrm>
          <a:off x="0" y="1966151"/>
          <a:ext cx="6263640" cy="157238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A9E0F3-AA50-4653-9AE9-F2AA227A17E4}">
      <dsp:nvSpPr>
        <dsp:cNvPr id="0" name=""/>
        <dsp:cNvSpPr/>
      </dsp:nvSpPr>
      <dsp:spPr>
        <a:xfrm>
          <a:off x="475646" y="2319938"/>
          <a:ext cx="864811" cy="8648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544FC4-8C20-4EB5-85C6-A392E8DBC9E5}">
      <dsp:nvSpPr>
        <dsp:cNvPr id="0" name=""/>
        <dsp:cNvSpPr/>
      </dsp:nvSpPr>
      <dsp:spPr>
        <a:xfrm>
          <a:off x="1816103" y="1966151"/>
          <a:ext cx="4447536" cy="1572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411" tIns="166411" rIns="166411" bIns="16641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They can be conditional (measured, even numerical)</a:t>
          </a:r>
          <a:endParaRPr lang="en-US" sz="2200" kern="1200"/>
        </a:p>
      </dsp:txBody>
      <dsp:txXfrm>
        <a:off x="1816103" y="1966151"/>
        <a:ext cx="4447536" cy="1572384"/>
      </dsp:txXfrm>
    </dsp:sp>
    <dsp:sp modelId="{990B1336-F555-483D-B7F0-B176949E3FE2}">
      <dsp:nvSpPr>
        <dsp:cNvPr id="0" name=""/>
        <dsp:cNvSpPr/>
      </dsp:nvSpPr>
      <dsp:spPr>
        <a:xfrm>
          <a:off x="0" y="3931632"/>
          <a:ext cx="6263640" cy="157238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C29E1D-68EA-4079-B824-02A3990766FB}">
      <dsp:nvSpPr>
        <dsp:cNvPr id="0" name=""/>
        <dsp:cNvSpPr/>
      </dsp:nvSpPr>
      <dsp:spPr>
        <a:xfrm>
          <a:off x="475646" y="4285418"/>
          <a:ext cx="864811" cy="8648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E14A74-B1AA-499E-8E21-805ECDBC237B}">
      <dsp:nvSpPr>
        <dsp:cNvPr id="0" name=""/>
        <dsp:cNvSpPr/>
      </dsp:nvSpPr>
      <dsp:spPr>
        <a:xfrm>
          <a:off x="1816103" y="3931632"/>
          <a:ext cx="4447536" cy="15723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411" tIns="166411" rIns="166411" bIns="16641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They can be your logical answer to the question that was set</a:t>
          </a:r>
          <a:endParaRPr lang="en-US" sz="2200" kern="1200"/>
        </a:p>
      </dsp:txBody>
      <dsp:txXfrm>
        <a:off x="1816103" y="3931632"/>
        <a:ext cx="4447536" cy="157238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82A5D6-02E0-3F4E-B1F6-6A3AE8164169}">
      <dsp:nvSpPr>
        <dsp:cNvPr id="0" name=""/>
        <dsp:cNvSpPr/>
      </dsp:nvSpPr>
      <dsp:spPr>
        <a:xfrm>
          <a:off x="0" y="2687"/>
          <a:ext cx="626364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49B266-4B6A-CD47-A079-60BB093F36AC}">
      <dsp:nvSpPr>
        <dsp:cNvPr id="0" name=""/>
        <dsp:cNvSpPr/>
      </dsp:nvSpPr>
      <dsp:spPr>
        <a:xfrm>
          <a:off x="0" y="2687"/>
          <a:ext cx="6263640" cy="18331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Your document structure is important in this task !</a:t>
          </a:r>
        </a:p>
      </dsp:txBody>
      <dsp:txXfrm>
        <a:off x="0" y="2687"/>
        <a:ext cx="6263640" cy="1833104"/>
      </dsp:txXfrm>
    </dsp:sp>
    <dsp:sp modelId="{954C266B-5EF4-D145-A1E6-5010F5488F7A}">
      <dsp:nvSpPr>
        <dsp:cNvPr id="0" name=""/>
        <dsp:cNvSpPr/>
      </dsp:nvSpPr>
      <dsp:spPr>
        <a:xfrm>
          <a:off x="0" y="1835791"/>
          <a:ext cx="626364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FA9137-A387-6449-9AD9-D7F1F6248F7F}">
      <dsp:nvSpPr>
        <dsp:cNvPr id="0" name=""/>
        <dsp:cNvSpPr/>
      </dsp:nvSpPr>
      <dsp:spPr>
        <a:xfrm>
          <a:off x="0" y="1835791"/>
          <a:ext cx="6263640" cy="18331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The type of document you are putting together is a report</a:t>
          </a:r>
        </a:p>
      </dsp:txBody>
      <dsp:txXfrm>
        <a:off x="0" y="1835791"/>
        <a:ext cx="6263640" cy="1833104"/>
      </dsp:txXfrm>
    </dsp:sp>
    <dsp:sp modelId="{C2C70EDA-0470-D945-B3CB-CED7B5BEF1A9}">
      <dsp:nvSpPr>
        <dsp:cNvPr id="0" name=""/>
        <dsp:cNvSpPr/>
      </dsp:nvSpPr>
      <dsp:spPr>
        <a:xfrm>
          <a:off x="0" y="3668896"/>
          <a:ext cx="626364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8EE81E-961E-4648-BC4B-6324DAEEB9FE}">
      <dsp:nvSpPr>
        <dsp:cNvPr id="0" name=""/>
        <dsp:cNvSpPr/>
      </dsp:nvSpPr>
      <dsp:spPr>
        <a:xfrm>
          <a:off x="0" y="3668896"/>
          <a:ext cx="6263640" cy="18331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The research proposal is a chance to visit </a:t>
          </a:r>
          <a:r>
            <a:rPr lang="en-US" sz="2800" b="1" kern="1200"/>
            <a:t>ALL</a:t>
          </a:r>
          <a:r>
            <a:rPr lang="en-US" sz="2800" kern="1200"/>
            <a:t> of the supporting elements that prove your research to be beneficial or useful in outcome</a:t>
          </a:r>
        </a:p>
      </dsp:txBody>
      <dsp:txXfrm>
        <a:off x="0" y="3668896"/>
        <a:ext cx="6263640" cy="1833104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2F7281-4EF9-C24E-B35F-FC5F0914FAD2}">
      <dsp:nvSpPr>
        <dsp:cNvPr id="0" name=""/>
        <dsp:cNvSpPr/>
      </dsp:nvSpPr>
      <dsp:spPr>
        <a:xfrm rot="5400000">
          <a:off x="3175728" y="-647002"/>
          <a:ext cx="2174434" cy="4012184"/>
        </a:xfrm>
        <a:prstGeom prst="round2Same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/>
            <a:t>Introduction:  what are we up to?</a:t>
          </a:r>
          <a:endParaRPr lang="en-US" sz="2500" kern="1200"/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/>
            <a:t>Conclusion:  what we think we have demonstrated</a:t>
          </a:r>
          <a:endParaRPr lang="en-US" sz="2500" kern="1200"/>
        </a:p>
      </dsp:txBody>
      <dsp:txXfrm rot="-5400000">
        <a:off x="2256854" y="378019"/>
        <a:ext cx="3906037" cy="1962140"/>
      </dsp:txXfrm>
    </dsp:sp>
    <dsp:sp modelId="{EBDEF914-F5A5-5340-A4FC-5674C50F626D}">
      <dsp:nvSpPr>
        <dsp:cNvPr id="0" name=""/>
        <dsp:cNvSpPr/>
      </dsp:nvSpPr>
      <dsp:spPr>
        <a:xfrm>
          <a:off x="0" y="68"/>
          <a:ext cx="2256853" cy="271804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The thesis is going to appear in at least two places, the introduction and the conclusion (THINK ABOUT IT)</a:t>
          </a:r>
          <a:endParaRPr lang="en-US" sz="2100" kern="1200"/>
        </a:p>
      </dsp:txBody>
      <dsp:txXfrm>
        <a:off x="110170" y="110238"/>
        <a:ext cx="2036513" cy="2497703"/>
      </dsp:txXfrm>
    </dsp:sp>
    <dsp:sp modelId="{31C6EB88-E8C4-D145-B0EC-1CC665D72DB8}">
      <dsp:nvSpPr>
        <dsp:cNvPr id="0" name=""/>
        <dsp:cNvSpPr/>
      </dsp:nvSpPr>
      <dsp:spPr>
        <a:xfrm rot="5400000">
          <a:off x="3175728" y="2206943"/>
          <a:ext cx="2174434" cy="4012184"/>
        </a:xfrm>
        <a:prstGeom prst="round2SameRect">
          <a:avLst/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/>
            <a:t>Strong premises need good evidence</a:t>
          </a:r>
          <a:endParaRPr lang="en-US" sz="2500" kern="1200"/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/>
            <a:t>See “Knowledge in Writing” previously</a:t>
          </a:r>
          <a:endParaRPr lang="en-US" sz="2500" kern="1200"/>
        </a:p>
      </dsp:txBody>
      <dsp:txXfrm rot="-5400000">
        <a:off x="2256854" y="3231965"/>
        <a:ext cx="3906037" cy="1962140"/>
      </dsp:txXfrm>
    </dsp:sp>
    <dsp:sp modelId="{60B5F06B-1454-0B4F-82E0-6E857CFD5269}">
      <dsp:nvSpPr>
        <dsp:cNvPr id="0" name=""/>
        <dsp:cNvSpPr/>
      </dsp:nvSpPr>
      <dsp:spPr>
        <a:xfrm>
          <a:off x="0" y="2854013"/>
          <a:ext cx="2256853" cy="2718043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The premises will be the paragraphs or subsections of your report.</a:t>
          </a:r>
          <a:endParaRPr lang="en-US" sz="2100" kern="1200"/>
        </a:p>
      </dsp:txBody>
      <dsp:txXfrm>
        <a:off x="110170" y="2964183"/>
        <a:ext cx="2036513" cy="2497703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337171-F27B-CB4D-82F4-499494B170F4}">
      <dsp:nvSpPr>
        <dsp:cNvPr id="0" name=""/>
        <dsp:cNvSpPr/>
      </dsp:nvSpPr>
      <dsp:spPr>
        <a:xfrm>
          <a:off x="0" y="73583"/>
          <a:ext cx="6263640" cy="11138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Just supporting one argument probably isn’t going to be quite enough</a:t>
          </a:r>
          <a:endParaRPr lang="en-US" sz="2800" kern="1200"/>
        </a:p>
      </dsp:txBody>
      <dsp:txXfrm>
        <a:off x="54373" y="127956"/>
        <a:ext cx="6154894" cy="1005094"/>
      </dsp:txXfrm>
    </dsp:sp>
    <dsp:sp modelId="{153C5F78-8316-4746-B043-BFF0D2BEFD07}">
      <dsp:nvSpPr>
        <dsp:cNvPr id="0" name=""/>
        <dsp:cNvSpPr/>
      </dsp:nvSpPr>
      <dsp:spPr>
        <a:xfrm>
          <a:off x="0" y="1187423"/>
          <a:ext cx="6263640" cy="6955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871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Need to demonstrate we understand and have critiqued the other possible arguments</a:t>
          </a:r>
          <a:endParaRPr lang="en-US" sz="2200" kern="1200"/>
        </a:p>
      </dsp:txBody>
      <dsp:txXfrm>
        <a:off x="0" y="1187423"/>
        <a:ext cx="6263640" cy="695520"/>
      </dsp:txXfrm>
    </dsp:sp>
    <dsp:sp modelId="{359B1296-3723-7C4D-A6A5-07B03AB79B0C}">
      <dsp:nvSpPr>
        <dsp:cNvPr id="0" name=""/>
        <dsp:cNvSpPr/>
      </dsp:nvSpPr>
      <dsp:spPr>
        <a:xfrm>
          <a:off x="0" y="1882944"/>
          <a:ext cx="6263640" cy="111384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Therefore, a good academic report has additional attributes</a:t>
          </a:r>
          <a:endParaRPr lang="en-US" sz="2800" kern="1200"/>
        </a:p>
      </dsp:txBody>
      <dsp:txXfrm>
        <a:off x="54373" y="1937317"/>
        <a:ext cx="6154894" cy="1005094"/>
      </dsp:txXfrm>
    </dsp:sp>
    <dsp:sp modelId="{AA3EEC3A-9983-FC41-98E7-42C5C2D52C4C}">
      <dsp:nvSpPr>
        <dsp:cNvPr id="0" name=""/>
        <dsp:cNvSpPr/>
      </dsp:nvSpPr>
      <dsp:spPr>
        <a:xfrm>
          <a:off x="0" y="2996783"/>
          <a:ext cx="6263640" cy="2434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871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Obviously, support from convincing evidence</a:t>
          </a:r>
          <a:endParaRPr lang="en-US" sz="2200" kern="120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It should be logical, reasoned, and logically correct</a:t>
          </a:r>
          <a:endParaRPr lang="en-US" sz="2200" kern="120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Objectivity – don’t ignore inconvenient facts or data, or overemphasise</a:t>
          </a:r>
          <a:endParaRPr lang="en-US" sz="2200" kern="120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200" kern="1200"/>
            <a:t>Balance – we consider the alternatives and choose ours properly</a:t>
          </a:r>
          <a:endParaRPr lang="en-US" sz="2200" kern="1200"/>
        </a:p>
      </dsp:txBody>
      <dsp:txXfrm>
        <a:off x="0" y="2996783"/>
        <a:ext cx="6263640" cy="2434320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91326A-9625-B44E-BF7E-BEB29C4FD661}">
      <dsp:nvSpPr>
        <dsp:cNvPr id="0" name=""/>
        <dsp:cNvSpPr/>
      </dsp:nvSpPr>
      <dsp:spPr>
        <a:xfrm>
          <a:off x="0" y="96933"/>
          <a:ext cx="5753100" cy="75477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Evidence, not value judgements</a:t>
          </a:r>
          <a:endParaRPr lang="en-US" sz="1900" kern="1200"/>
        </a:p>
      </dsp:txBody>
      <dsp:txXfrm>
        <a:off x="36845" y="133778"/>
        <a:ext cx="5679410" cy="681087"/>
      </dsp:txXfrm>
    </dsp:sp>
    <dsp:sp modelId="{F9CCD35F-E361-7643-A711-368692C9AD18}">
      <dsp:nvSpPr>
        <dsp:cNvPr id="0" name=""/>
        <dsp:cNvSpPr/>
      </dsp:nvSpPr>
      <dsp:spPr>
        <a:xfrm>
          <a:off x="0" y="906431"/>
          <a:ext cx="5753100" cy="754777"/>
        </a:xfrm>
        <a:prstGeom prst="roundRect">
          <a:avLst/>
        </a:prstGeom>
        <a:solidFill>
          <a:schemeClr val="accent2">
            <a:hueOff val="-291073"/>
            <a:satOff val="-16786"/>
            <a:lumOff val="172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Concise and explicit</a:t>
          </a:r>
          <a:endParaRPr lang="en-US" sz="1900" kern="1200"/>
        </a:p>
      </dsp:txBody>
      <dsp:txXfrm>
        <a:off x="36845" y="943276"/>
        <a:ext cx="5679410" cy="681087"/>
      </dsp:txXfrm>
    </dsp:sp>
    <dsp:sp modelId="{8AAF602B-C59C-A94D-A33A-3ADF236DCB3B}">
      <dsp:nvSpPr>
        <dsp:cNvPr id="0" name=""/>
        <dsp:cNvSpPr/>
      </dsp:nvSpPr>
      <dsp:spPr>
        <a:xfrm>
          <a:off x="0" y="1715929"/>
          <a:ext cx="5753100" cy="754777"/>
        </a:xfrm>
        <a:prstGeom prst="roundRect">
          <a:avLst/>
        </a:prstGeom>
        <a:solidFill>
          <a:schemeClr val="accent2">
            <a:hueOff val="-582145"/>
            <a:satOff val="-33571"/>
            <a:lumOff val="34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Avoid adverbs</a:t>
          </a:r>
          <a:endParaRPr lang="en-US" sz="1900" kern="1200"/>
        </a:p>
      </dsp:txBody>
      <dsp:txXfrm>
        <a:off x="36845" y="1752774"/>
        <a:ext cx="5679410" cy="681087"/>
      </dsp:txXfrm>
    </dsp:sp>
    <dsp:sp modelId="{4E0AB528-84B1-014D-AB4F-21A2A6DCF145}">
      <dsp:nvSpPr>
        <dsp:cNvPr id="0" name=""/>
        <dsp:cNvSpPr/>
      </dsp:nvSpPr>
      <dsp:spPr>
        <a:xfrm>
          <a:off x="0" y="2525427"/>
          <a:ext cx="5753100" cy="754777"/>
        </a:xfrm>
        <a:prstGeom prst="roundRect">
          <a:avLst/>
        </a:prstGeom>
        <a:solidFill>
          <a:schemeClr val="accent2">
            <a:hueOff val="-873218"/>
            <a:satOff val="-50357"/>
            <a:lumOff val="5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3</a:t>
          </a:r>
          <a:r>
            <a:rPr lang="en-GB" sz="1900" kern="1200" baseline="30000"/>
            <a:t>rd</a:t>
          </a:r>
          <a:r>
            <a:rPr lang="en-GB" sz="1900" kern="1200"/>
            <a:t> person passive voice, in general</a:t>
          </a:r>
          <a:endParaRPr lang="en-US" sz="1900" kern="1200"/>
        </a:p>
      </dsp:txBody>
      <dsp:txXfrm>
        <a:off x="36845" y="2562272"/>
        <a:ext cx="5679410" cy="681087"/>
      </dsp:txXfrm>
    </dsp:sp>
    <dsp:sp modelId="{B98B0E00-6189-2B42-BEFB-1CFA21522FF9}">
      <dsp:nvSpPr>
        <dsp:cNvPr id="0" name=""/>
        <dsp:cNvSpPr/>
      </dsp:nvSpPr>
      <dsp:spPr>
        <a:xfrm>
          <a:off x="0" y="3280205"/>
          <a:ext cx="5753100" cy="471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661" tIns="24130" rIns="135128" bIns="2413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500" kern="1200"/>
            <a:t>Except in reflective writing, where 1</a:t>
          </a:r>
          <a:r>
            <a:rPr lang="en-GB" sz="1500" kern="1200" baseline="30000"/>
            <a:t>st</a:t>
          </a:r>
          <a:r>
            <a:rPr lang="en-GB" sz="1500" kern="1200"/>
            <a:t> person is customary, or autoethnography, where it is essential</a:t>
          </a:r>
          <a:endParaRPr lang="en-US" sz="1500" kern="1200"/>
        </a:p>
      </dsp:txBody>
      <dsp:txXfrm>
        <a:off x="0" y="3280205"/>
        <a:ext cx="5753100" cy="471960"/>
      </dsp:txXfrm>
    </dsp:sp>
    <dsp:sp modelId="{F5986590-BDC6-4744-AE0F-BC8DD351CB98}">
      <dsp:nvSpPr>
        <dsp:cNvPr id="0" name=""/>
        <dsp:cNvSpPr/>
      </dsp:nvSpPr>
      <dsp:spPr>
        <a:xfrm>
          <a:off x="0" y="3752165"/>
          <a:ext cx="5753100" cy="754777"/>
        </a:xfrm>
        <a:prstGeom prst="roundRect">
          <a:avLst/>
        </a:prstGeom>
        <a:solidFill>
          <a:schemeClr val="accent2">
            <a:hueOff val="-1164290"/>
            <a:satOff val="-67142"/>
            <a:lumOff val="69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No obsolete, implied value judgements on gender or ethnicity</a:t>
          </a:r>
          <a:endParaRPr lang="en-US" sz="1900" kern="1200"/>
        </a:p>
      </dsp:txBody>
      <dsp:txXfrm>
        <a:off x="36845" y="3789010"/>
        <a:ext cx="5679410" cy="681087"/>
      </dsp:txXfrm>
    </dsp:sp>
    <dsp:sp modelId="{C35A3429-F839-8F4F-A1E3-9F2779151991}">
      <dsp:nvSpPr>
        <dsp:cNvPr id="0" name=""/>
        <dsp:cNvSpPr/>
      </dsp:nvSpPr>
      <dsp:spPr>
        <a:xfrm>
          <a:off x="0" y="4561663"/>
          <a:ext cx="5753100" cy="754777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Don’t generalise unless it is both justified and necessary</a:t>
          </a:r>
          <a:endParaRPr lang="en-US" sz="1900" kern="1200"/>
        </a:p>
      </dsp:txBody>
      <dsp:txXfrm>
        <a:off x="36845" y="4598508"/>
        <a:ext cx="5679410" cy="681087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0D7DDE-43E6-464F-9F87-36937A79FA40}">
      <dsp:nvSpPr>
        <dsp:cNvPr id="0" name=""/>
        <dsp:cNvSpPr/>
      </dsp:nvSpPr>
      <dsp:spPr>
        <a:xfrm>
          <a:off x="788669" y="0"/>
          <a:ext cx="8938260" cy="4351338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F2BC76BB-A585-D54E-8F4C-9D4BF2708149}">
      <dsp:nvSpPr>
        <dsp:cNvPr id="0" name=""/>
        <dsp:cNvSpPr/>
      </dsp:nvSpPr>
      <dsp:spPr>
        <a:xfrm>
          <a:off x="898" y="1305401"/>
          <a:ext cx="1440246" cy="174053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Look at the proforma for a guide on what is necessary in the document !</a:t>
          </a:r>
        </a:p>
      </dsp:txBody>
      <dsp:txXfrm>
        <a:off x="71205" y="1375708"/>
        <a:ext cx="1299632" cy="1599921"/>
      </dsp:txXfrm>
    </dsp:sp>
    <dsp:sp modelId="{C12C0882-D229-1046-9865-17CE900CECA4}">
      <dsp:nvSpPr>
        <dsp:cNvPr id="0" name=""/>
        <dsp:cNvSpPr/>
      </dsp:nvSpPr>
      <dsp:spPr>
        <a:xfrm>
          <a:off x="1513157" y="1305401"/>
          <a:ext cx="1440246" cy="174053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Introduction</a:t>
          </a:r>
        </a:p>
      </dsp:txBody>
      <dsp:txXfrm>
        <a:off x="1583464" y="1375708"/>
        <a:ext cx="1299632" cy="1599921"/>
      </dsp:txXfrm>
    </dsp:sp>
    <dsp:sp modelId="{7435E3A2-566C-2141-842D-7659F3C0C3DD}">
      <dsp:nvSpPr>
        <dsp:cNvPr id="0" name=""/>
        <dsp:cNvSpPr/>
      </dsp:nvSpPr>
      <dsp:spPr>
        <a:xfrm>
          <a:off x="3025417" y="1305401"/>
          <a:ext cx="1440246" cy="174053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Justification</a:t>
          </a:r>
        </a:p>
      </dsp:txBody>
      <dsp:txXfrm>
        <a:off x="3095724" y="1375708"/>
        <a:ext cx="1299632" cy="1599921"/>
      </dsp:txXfrm>
    </dsp:sp>
    <dsp:sp modelId="{7BF8C8FB-DB00-6942-926D-1A977D3E52CF}">
      <dsp:nvSpPr>
        <dsp:cNvPr id="0" name=""/>
        <dsp:cNvSpPr/>
      </dsp:nvSpPr>
      <dsp:spPr>
        <a:xfrm>
          <a:off x="4537676" y="1305401"/>
          <a:ext cx="1440246" cy="174053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Literature</a:t>
          </a:r>
        </a:p>
      </dsp:txBody>
      <dsp:txXfrm>
        <a:off x="4607983" y="1375708"/>
        <a:ext cx="1299632" cy="1599921"/>
      </dsp:txXfrm>
    </dsp:sp>
    <dsp:sp modelId="{175FFA96-EFD1-9B45-B05C-FFADB6FF824D}">
      <dsp:nvSpPr>
        <dsp:cNvPr id="0" name=""/>
        <dsp:cNvSpPr/>
      </dsp:nvSpPr>
      <dsp:spPr>
        <a:xfrm>
          <a:off x="6049935" y="1305401"/>
          <a:ext cx="1440246" cy="174053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Methodology</a:t>
          </a:r>
        </a:p>
      </dsp:txBody>
      <dsp:txXfrm>
        <a:off x="6120242" y="1375708"/>
        <a:ext cx="1299632" cy="1599921"/>
      </dsp:txXfrm>
    </dsp:sp>
    <dsp:sp modelId="{E298D9F7-C53C-6A47-AE3B-93E2F4AB4E2B}">
      <dsp:nvSpPr>
        <dsp:cNvPr id="0" name=""/>
        <dsp:cNvSpPr/>
      </dsp:nvSpPr>
      <dsp:spPr>
        <a:xfrm>
          <a:off x="7562195" y="1305401"/>
          <a:ext cx="1440246" cy="174053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Conclusion</a:t>
          </a:r>
        </a:p>
      </dsp:txBody>
      <dsp:txXfrm>
        <a:off x="7632502" y="1375708"/>
        <a:ext cx="1299632" cy="1599921"/>
      </dsp:txXfrm>
    </dsp:sp>
    <dsp:sp modelId="{8920F24A-2D50-8E4B-ADB7-8FD250A4D2BA}">
      <dsp:nvSpPr>
        <dsp:cNvPr id="0" name=""/>
        <dsp:cNvSpPr/>
      </dsp:nvSpPr>
      <dsp:spPr>
        <a:xfrm>
          <a:off x="9074454" y="1305401"/>
          <a:ext cx="1440246" cy="1740535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Recommendation</a:t>
          </a:r>
        </a:p>
      </dsp:txBody>
      <dsp:txXfrm>
        <a:off x="9144761" y="1375708"/>
        <a:ext cx="1299632" cy="15999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7F753C-87F3-A848-B769-567DC4D5F3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0D344B-42A7-CE4C-89D6-B5A6A8EEC58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1636AC-844F-D842-B0B4-74942F68A8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F091D-1E8C-1E4A-8DBB-9BC962599A8A}" type="datetimeFigureOut">
              <a:rPr lang="en-US" smtClean="0"/>
              <a:t>6/25/21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06F983-8281-D04C-AF19-B7E72F5EC7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9D8AFD-0138-6B43-937E-4DBA28B201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03649-9A28-F543-9F66-8AEA72035E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27340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24802C-7951-EB4C-862B-EB23E3C81F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E5274B-6D47-2B4A-A435-9FE2204B8D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653D4A-6DF1-D646-9712-3F60FDC80C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F091D-1E8C-1E4A-8DBB-9BC962599A8A}" type="datetimeFigureOut">
              <a:rPr lang="en-US" smtClean="0"/>
              <a:t>6/25/21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C7E580-B9F3-6F45-AA3F-A8768BDB52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9C4049-45A8-FB49-B949-04ABD61C2C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03649-9A28-F543-9F66-8AEA72035E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8197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F2E13C-C1E2-9246-85A4-BBAB4E81E6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D395AD-05D0-494D-BC1E-FE08ECD5FF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2E13B7-32E6-764F-9C62-CAA13C2854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F091D-1E8C-1E4A-8DBB-9BC962599A8A}" type="datetimeFigureOut">
              <a:rPr lang="en-US" smtClean="0"/>
              <a:t>6/25/21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7B157F-AA31-694B-BFB7-1844E88E5A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BA96B1-1222-134C-AA5D-F4C1512C6C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03649-9A28-F543-9F66-8AEA72035E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95947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BD8F8D-8620-7B4C-91AE-054CDE00B3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A22391-1AE1-BD4D-AEC3-860D463F01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8793BE8-B4A2-AA4B-A7CC-D76A2ECE34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689AF3-8EF9-A342-95DD-10FA4DB0BB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F091D-1E8C-1E4A-8DBB-9BC962599A8A}" type="datetimeFigureOut">
              <a:rPr lang="en-US" smtClean="0"/>
              <a:t>6/25/21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776CCF-C5A8-D74E-957A-5C5AC4501E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BCC885-1DDE-094F-95CD-1EEA441A93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03649-9A28-F543-9F66-8AEA72035E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981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3EAA2-7A46-714F-9AE3-4EE05E16BC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4495E9-6649-B640-B635-ED6CAC3C2F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C3AD56-9481-BB4B-907B-9539C2C2103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C9A036F-F74C-2344-8E2E-51475AA33EE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C8B95B9-4365-1948-81D6-EE73DFBEC4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28EF99C-61CC-D042-A10A-1A60F6678D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F091D-1E8C-1E4A-8DBB-9BC962599A8A}" type="datetimeFigureOut">
              <a:rPr lang="en-US" smtClean="0"/>
              <a:t>6/25/21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A72DFEE-4550-D342-BA28-7966C4B342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D8849AB-C4DD-EF4F-A808-4091E78877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03649-9A28-F543-9F66-8AEA72035E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08444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AAA2D6-20D7-5042-A51E-72ED568F2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38B55AA-01C9-1849-9B28-E0F837A4CA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F091D-1E8C-1E4A-8DBB-9BC962599A8A}" type="datetimeFigureOut">
              <a:rPr lang="en-US" smtClean="0"/>
              <a:t>6/25/21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2583ED-CA9A-BE4B-B11D-E3A6F0CEFD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09C5BB-6C4A-5642-9E91-60A04DD6A6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03649-9A28-F543-9F66-8AEA72035E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14866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3ACE182-A5D0-6744-9A4F-A7AECE2B6C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F091D-1E8C-1E4A-8DBB-9BC962599A8A}" type="datetimeFigureOut">
              <a:rPr lang="en-US" smtClean="0"/>
              <a:t>6/25/21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9490E65-39DD-2041-B70A-18B2980E7D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1EE16B-B735-7C4C-895D-7B9C9BEEC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03649-9A28-F543-9F66-8AEA72035E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97848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ADBFAE-ED80-C046-B0DB-C34C644628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551AD9-9456-E34D-882F-9800B99399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AF2474E-8177-7840-B829-1C94E821E82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B81E63-A66E-314F-B867-BECAC7C12D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F091D-1E8C-1E4A-8DBB-9BC962599A8A}" type="datetimeFigureOut">
              <a:rPr lang="en-US" smtClean="0"/>
              <a:t>6/25/21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FDA729-FA46-F14A-B3BC-14B8150A97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A53A01-FA36-C248-9B00-B0B326229D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03649-9A28-F543-9F66-8AEA72035E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00350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67146F-7699-2A48-88EB-A422069188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47580BD-0CFF-8143-96F1-1F04528E07A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9D4494-DF50-7644-B692-0396C9247FB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283DFD-3A67-C143-A6C3-A40E8423ED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F091D-1E8C-1E4A-8DBB-9BC962599A8A}" type="datetimeFigureOut">
              <a:rPr lang="en-US" smtClean="0"/>
              <a:t>6/25/21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02815B-F557-BF45-A81D-4820A92F39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0CCDC6-CDAD-804C-A5DF-727F3A4AF3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03649-9A28-F543-9F66-8AEA72035E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70818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8BA89C-3DC8-174A-B44A-203DD7D3F6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AAE96BB-C64B-CB4F-B01A-6EC0E5A0BAE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1F128A-9D3B-7342-AF14-079964BDAF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F091D-1E8C-1E4A-8DBB-9BC962599A8A}" type="datetimeFigureOut">
              <a:rPr lang="en-US" smtClean="0"/>
              <a:t>6/25/21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595334-325D-5443-9BF9-B5D9062923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CC04DF-5EF0-8748-A1D8-71D4210617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03649-9A28-F543-9F66-8AEA72035E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96006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98E3E17-09D0-B747-9F43-A82B1759B44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3CD59D8-C37F-C140-876D-0838E35AA2C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B8B5B-9FA5-724E-9BDC-14BEF68AA9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BF091D-1E8C-1E4A-8DBB-9BC962599A8A}" type="datetimeFigureOut">
              <a:rPr lang="en-US" smtClean="0"/>
              <a:t>6/25/21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8208CD-6C35-B849-A9B7-D53C823B30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D1E617-90D4-F14A-85FC-5CE5149547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03649-9A28-F543-9F66-8AEA72035E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17080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9328AF6-3433-CE40-9DD2-FB7960D81B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8899C9-94A2-2E42-AA39-E194486C39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B8CFC8-CEFC-D44D-B5B4-0BD00489CDD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BF091D-1E8C-1E4A-8DBB-9BC962599A8A}" type="datetimeFigureOut">
              <a:rPr lang="en-US" smtClean="0"/>
              <a:t>6/25/21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6B349F-1EA9-E649-A470-30FEE75EB52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295971-EF61-7949-942E-D17BE24CA6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E03649-9A28-F543-9F66-8AEA72035E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06855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Open book with pen on desk">
            <a:extLst>
              <a:ext uri="{FF2B5EF4-FFF2-40B4-BE49-F238E27FC236}">
                <a16:creationId xmlns:a16="http://schemas.microsoft.com/office/drawing/2014/main" id="{355EAF47-0D1A-459D-AF80-18C67C7019A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9971" b="5443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C3787D4-C2CB-BB46-A194-8850FBCE79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Academic Writing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164C89-11E0-174A-93BE-624AD615303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19508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AB67D3F-5892-42AF-BF2A-3FB68C0B4DA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9122928-491B-AE4A-AAA7-78333F300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After this lecture you will know….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EA1EA32-185B-4F5E-AD71-39BA075E79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2377390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160671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0499F6-93C0-3847-B817-43A2CBAA04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Titles and Meanings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B65FD44-9FD3-454C-8B62-10FC9F544DA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154956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8">
            <a:extLst>
              <a:ext uri="{FF2B5EF4-FFF2-40B4-BE49-F238E27FC236}">
                <a16:creationId xmlns:a16="http://schemas.microsoft.com/office/drawing/2014/main" id="{19C052EA-05E2-403D-965E-52D1BFFA24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169068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87A249-0C19-FA47-A69C-80445F812D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09474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Research ?!</a:t>
            </a:r>
          </a:p>
        </p:txBody>
      </p:sp>
      <p:sp useBgFill="1">
        <p:nvSpPr>
          <p:cNvPr id="14" name="Rectangle 10">
            <a:extLst>
              <a:ext uri="{FF2B5EF4-FFF2-40B4-BE49-F238E27FC236}">
                <a16:creationId xmlns:a16="http://schemas.microsoft.com/office/drawing/2014/main" id="{4C1936B8-2FFB-4F78-8388-B8C282B8A5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90688"/>
            <a:ext cx="12192000" cy="516636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74E2D-C786-C045-A63E-A4528422B6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00579"/>
            <a:ext cx="5097779" cy="407638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/>
              <a:t>We have talked extensively about research and about knowledge but what exactly is it ?</a:t>
            </a:r>
          </a:p>
          <a:p>
            <a:endParaRPr lang="en-US" sz="2000"/>
          </a:p>
          <a:p>
            <a:pPr lvl="1"/>
            <a:r>
              <a:rPr lang="en-US" sz="2000"/>
              <a:t>Research and experimental development (R&amp;D) comprise creative work undertaken on a systematic basis in order to increase the stock of knowledge, including knowledge of man, culture and society, and the use of this stock of knowledge to devise new applications</a:t>
            </a:r>
          </a:p>
          <a:p>
            <a:pPr lvl="1"/>
            <a:endParaRPr lang="en-US" sz="2000"/>
          </a:p>
          <a:p>
            <a:pPr lvl="1"/>
            <a:endParaRPr lang="en-US" sz="2000"/>
          </a:p>
          <a:p>
            <a:pPr lvl="1"/>
            <a:endParaRPr lang="en-US" sz="2000"/>
          </a:p>
          <a:p>
            <a:pPr lvl="1"/>
            <a:endParaRPr lang="en-US" sz="20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AE0EF4C-BEB7-214F-9EC0-5B64DC6B9D81}"/>
              </a:ext>
            </a:extLst>
          </p:cNvPr>
          <p:cNvSpPr txBox="1"/>
          <p:nvPr/>
        </p:nvSpPr>
        <p:spPr>
          <a:xfrm>
            <a:off x="6256020" y="2100579"/>
            <a:ext cx="5097780" cy="40763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FRASCATI MANUAL 2002 – ISBN 92-64-19903-9 – © OECD 2002, p.30</a:t>
            </a:r>
          </a:p>
        </p:txBody>
      </p:sp>
    </p:spTree>
    <p:extLst>
      <p:ext uri="{BB962C8B-B14F-4D97-AF65-F5344CB8AC3E}">
        <p14:creationId xmlns:p14="http://schemas.microsoft.com/office/powerpoint/2010/main" val="196300204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Rectangle 112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05FDA8-234A-E940-8BA1-61AEF1AD2E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694268"/>
            <a:ext cx="3553510" cy="5477932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chemeClr val="bg1"/>
                </a:solidFill>
              </a:rPr>
              <a:t>Purpose of Research</a:t>
            </a:r>
          </a:p>
        </p:txBody>
      </p:sp>
      <p:grpSp>
        <p:nvGrpSpPr>
          <p:cNvPr id="115" name="Graphic 38">
            <a:extLst>
              <a:ext uri="{FF2B5EF4-FFF2-40B4-BE49-F238E27FC236}">
                <a16:creationId xmlns:a16="http://schemas.microsoft.com/office/drawing/2014/main" id="{1E8369D0-2C3B-4E27-AC6C-A246AC28CD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A3D5586F-4573-4C57-9793-1EBFDC8963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5EED35EF-93A0-4921-941C-ECC67AE2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119" name="Graphic 4">
            <a:extLst>
              <a:ext uri="{FF2B5EF4-FFF2-40B4-BE49-F238E27FC236}">
                <a16:creationId xmlns:a16="http://schemas.microsoft.com/office/drawing/2014/main" id="{C6F74901-2A71-43C3-837C-27CCD6B6D6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737426" y="2203010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A92DF49A-063A-4F60-BE30-D268264925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70DCBBE0-7DEE-43ED-BEE3-ABB179CFC1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539FE8DF-D1B2-4074-9BDF-C458EA0123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61C143B5-6E24-417D-A035-65747A8E9D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0331ED8C-8819-4FFB-BF3C-FDA6A90D4B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2A39574D-5ECC-4A94-9CB6-646D90DA5A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6A73D6F7-977D-4026-8F68-CA63C162C6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56348370-4FD9-4A99-BB05-944D5B0B0E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D1146D46-43DB-4487-A191-0970511C33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517B7142-9D64-4D34-B23C-9471326AD6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E8EB71CD-AB26-440E-A0D5-E1081DB55A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34423BD2-7458-4680-AF49-5013C9D30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25547DC8-8B87-4446-9CC9-65AF04A5FE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34" name="Oval 133">
            <a:extLst>
              <a:ext uri="{FF2B5EF4-FFF2-40B4-BE49-F238E27FC236}">
                <a16:creationId xmlns:a16="http://schemas.microsoft.com/office/drawing/2014/main" id="{EC11F68A-CC71-4196-BBF3-20CDCD75D4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9502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36" name="Oval 135">
            <a:extLst>
              <a:ext uri="{FF2B5EF4-FFF2-40B4-BE49-F238E27FC236}">
                <a16:creationId xmlns:a16="http://schemas.microsoft.com/office/drawing/2014/main" id="{085F9950-F10E-4E64-962B-F7034578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9502" y="4752208"/>
            <a:ext cx="365021" cy="36502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7315CC-D6CA-FB40-BA8D-D4492ACEC2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>
            <a:normAutofit/>
          </a:bodyPr>
          <a:lstStyle/>
          <a:p>
            <a:r>
              <a:rPr lang="en-US" sz="1700">
                <a:solidFill>
                  <a:schemeClr val="bg1"/>
                </a:solidFill>
              </a:rPr>
              <a:t>It follows then that the purpose of research is to ….</a:t>
            </a:r>
          </a:p>
          <a:p>
            <a:endParaRPr lang="en-US" sz="1700">
              <a:solidFill>
                <a:schemeClr val="bg1"/>
              </a:solidFill>
            </a:endParaRPr>
          </a:p>
          <a:p>
            <a:pPr lvl="1"/>
            <a:r>
              <a:rPr lang="en-US" sz="1700">
                <a:solidFill>
                  <a:schemeClr val="bg1"/>
                </a:solidFill>
              </a:rPr>
              <a:t>Identify a new “technology/process/practice/object/idea”</a:t>
            </a:r>
          </a:p>
          <a:p>
            <a:pPr lvl="1"/>
            <a:endParaRPr lang="en-US" sz="1700">
              <a:solidFill>
                <a:schemeClr val="bg1"/>
              </a:solidFill>
            </a:endParaRPr>
          </a:p>
          <a:p>
            <a:pPr lvl="1"/>
            <a:r>
              <a:rPr lang="en-US" sz="1700">
                <a:solidFill>
                  <a:schemeClr val="bg1"/>
                </a:solidFill>
              </a:rPr>
              <a:t>Identify an application for the above</a:t>
            </a:r>
          </a:p>
          <a:p>
            <a:pPr lvl="1"/>
            <a:endParaRPr lang="en-US" sz="1700">
              <a:solidFill>
                <a:schemeClr val="bg1"/>
              </a:solidFill>
            </a:endParaRPr>
          </a:p>
          <a:p>
            <a:pPr lvl="1"/>
            <a:r>
              <a:rPr lang="en-US" sz="1700">
                <a:solidFill>
                  <a:schemeClr val="bg1"/>
                </a:solidFill>
              </a:rPr>
              <a:t>Improve/change current perspectives on the above</a:t>
            </a:r>
          </a:p>
        </p:txBody>
      </p:sp>
    </p:spTree>
    <p:extLst>
      <p:ext uri="{BB962C8B-B14F-4D97-AF65-F5344CB8AC3E}">
        <p14:creationId xmlns:p14="http://schemas.microsoft.com/office/powerpoint/2010/main" val="12349586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D72D4D1-076F-49D3-9889-EFC4F6D7CA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3483F7-86B5-A942-ADC8-7DBB807114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US" dirty="0"/>
              <a:t>Your Task</a:t>
            </a:r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8EF89E-0334-434E-A4F8-59D2FC9E0F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US" sz="2400"/>
              <a:t>We know what research is and we know why we conduct research but…</a:t>
            </a:r>
          </a:p>
          <a:p>
            <a:endParaRPr lang="en-US" sz="2400"/>
          </a:p>
          <a:p>
            <a:pPr lvl="1"/>
            <a:r>
              <a:rPr lang="en-US" dirty="0"/>
              <a:t>What does this mean for you ?</a:t>
            </a:r>
          </a:p>
          <a:p>
            <a:pPr lvl="1"/>
            <a:r>
              <a:rPr lang="en-US" dirty="0"/>
              <a:t>What is your actual task and where does the research come in?</a:t>
            </a:r>
          </a:p>
        </p:txBody>
      </p:sp>
    </p:spTree>
    <p:extLst>
      <p:ext uri="{BB962C8B-B14F-4D97-AF65-F5344CB8AC3E}">
        <p14:creationId xmlns:p14="http://schemas.microsoft.com/office/powerpoint/2010/main" val="35587155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AC1A00-8627-6B4B-ABA4-34BD527982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US" sz="6000">
                <a:solidFill>
                  <a:schemeClr val="bg1"/>
                </a:solidFill>
              </a:rPr>
              <a:t>But How 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EAAC773-9A21-4E0C-BC05-650B561038C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05215929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532790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4DDA9B-08F8-B543-82DD-BBF3195DD6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US" dirty="0"/>
              <a:t>A Start-point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F7F7B4-F0B3-1C42-A7E5-C9D8F092E3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US" sz="1900"/>
              <a:t>What will you actually be writing about ?</a:t>
            </a:r>
          </a:p>
          <a:p>
            <a:pPr lvl="1"/>
            <a:endParaRPr lang="en-US" sz="1900"/>
          </a:p>
          <a:p>
            <a:pPr lvl="1"/>
            <a:r>
              <a:rPr lang="en-US" sz="1900"/>
              <a:t>From the last lecture you should remember that we need to pick a field</a:t>
            </a:r>
          </a:p>
          <a:p>
            <a:pPr lvl="1"/>
            <a:endParaRPr lang="en-US" sz="1900"/>
          </a:p>
          <a:p>
            <a:pPr lvl="1"/>
            <a:r>
              <a:rPr lang="en-US" sz="1900"/>
              <a:t>We need to identify an area of this field we would like to look at</a:t>
            </a:r>
          </a:p>
          <a:p>
            <a:pPr lvl="1"/>
            <a:endParaRPr lang="en-US" sz="1900"/>
          </a:p>
          <a:p>
            <a:pPr lvl="1"/>
            <a:r>
              <a:rPr lang="en-US" sz="1900"/>
              <a:t>We need to look for a problem in this field</a:t>
            </a:r>
          </a:p>
          <a:p>
            <a:pPr lvl="2"/>
            <a:r>
              <a:rPr lang="en-US" sz="1900"/>
              <a:t>Can you think of any currently ?</a:t>
            </a:r>
          </a:p>
          <a:p>
            <a:pPr lvl="2"/>
            <a:r>
              <a:rPr lang="en-US" sz="1900"/>
              <a:t>Can you think of any that have been recently resolved ?</a:t>
            </a:r>
          </a:p>
        </p:txBody>
      </p:sp>
      <p:pic>
        <p:nvPicPr>
          <p:cNvPr id="5" name="Picture 4" descr="A railroad extending through the desert">
            <a:extLst>
              <a:ext uri="{FF2B5EF4-FFF2-40B4-BE49-F238E27FC236}">
                <a16:creationId xmlns:a16="http://schemas.microsoft.com/office/drawing/2014/main" id="{B28F6587-6220-4EF5-ADFE-B6812314E9C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43" r="14265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6F9A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04445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7A4136-18CF-8146-9734-5C412BE727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The Document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8E4DB4-91DD-5A46-BEB6-3A3D080A31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US" sz="2000"/>
              <a:t>You need to communicate this information in an academic format, of which there are many. </a:t>
            </a:r>
          </a:p>
          <a:p>
            <a:endParaRPr lang="en-US" sz="2000"/>
          </a:p>
          <a:p>
            <a:r>
              <a:rPr lang="en-US" sz="2000"/>
              <a:t>This assessment specifically requires a word-processed document that follows a specific structure</a:t>
            </a:r>
          </a:p>
          <a:p>
            <a:pPr lvl="1"/>
            <a:r>
              <a:rPr lang="en-US" sz="2000"/>
              <a:t>The report structure !</a:t>
            </a:r>
          </a:p>
        </p:txBody>
      </p:sp>
    </p:spTree>
    <p:extLst>
      <p:ext uri="{BB962C8B-B14F-4D97-AF65-F5344CB8AC3E}">
        <p14:creationId xmlns:p14="http://schemas.microsoft.com/office/powerpoint/2010/main" val="22447747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E51526-14D8-E741-BED3-9C7077E4EA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Looking at the approach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9E665943-D141-4A21-BEB1-5B38C4D1962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24912623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529388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7FA33FF-088D-4F16-95A2-2C64D353DE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376EFB1-01CF-419F-ABF1-2AF02BBFC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09160" cy="6858000"/>
          </a:xfrm>
          <a:prstGeom prst="rect">
            <a:avLst/>
          </a:prstGeom>
          <a:solidFill>
            <a:schemeClr val="tx1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F9DEA15-78BD-4750-AA18-B9F28A6D5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284331" cy="6858000"/>
          </a:xfrm>
          <a:custGeom>
            <a:avLst/>
            <a:gdLst>
              <a:gd name="connsiteX0" fmla="*/ 0 w 4319042"/>
              <a:gd name="connsiteY0" fmla="*/ 0 h 6858000"/>
              <a:gd name="connsiteX1" fmla="*/ 1142888 w 4319042"/>
              <a:gd name="connsiteY1" fmla="*/ 0 h 6858000"/>
              <a:gd name="connsiteX2" fmla="*/ 4319042 w 4319042"/>
              <a:gd name="connsiteY2" fmla="*/ 6858000 h 6858000"/>
              <a:gd name="connsiteX3" fmla="*/ 0 w 431904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19042" h="6858000">
                <a:moveTo>
                  <a:pt x="0" y="0"/>
                </a:moveTo>
                <a:lnTo>
                  <a:pt x="1142888" y="0"/>
                </a:lnTo>
                <a:lnTo>
                  <a:pt x="431904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8A866A-FE2A-4442-AB8B-E0E00493EB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640080"/>
            <a:ext cx="3282696" cy="5257800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Context is key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BE5360-BE2D-654E-A783-0ACFBFEF41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8384" y="640081"/>
            <a:ext cx="6024654" cy="5257800"/>
          </a:xfrm>
        </p:spPr>
        <p:txBody>
          <a:bodyPr anchor="ctr">
            <a:normAutofit/>
          </a:bodyPr>
          <a:lstStyle/>
          <a:p>
            <a:r>
              <a:rPr lang="en-US" sz="2400"/>
              <a:t>Having mentioned the field and the problem several times, it stands to reason they are quite important</a:t>
            </a:r>
          </a:p>
          <a:p>
            <a:endParaRPr lang="en-US" sz="2400"/>
          </a:p>
          <a:p>
            <a:pPr lvl="1"/>
            <a:r>
              <a:rPr lang="en-US" dirty="0"/>
              <a:t>They tell the reader of your work far more than what you think</a:t>
            </a:r>
          </a:p>
          <a:p>
            <a:pPr lvl="1"/>
            <a:endParaRPr lang="en-US" dirty="0"/>
          </a:p>
          <a:p>
            <a:pPr lvl="1"/>
            <a:r>
              <a:rPr lang="en-US" dirty="0"/>
              <a:t>This can outline the bounds of your research so make it count !</a:t>
            </a:r>
          </a:p>
        </p:txBody>
      </p:sp>
    </p:spTree>
    <p:extLst>
      <p:ext uri="{BB962C8B-B14F-4D97-AF65-F5344CB8AC3E}">
        <p14:creationId xmlns:p14="http://schemas.microsoft.com/office/powerpoint/2010/main" val="21317389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0B2BFA-2AAF-9F49-A210-01F32C8140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Constraints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C1A143-8836-0247-9022-B29A06D275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US" sz="2000"/>
              <a:t>Along with the field and problem definition, the context of the undertaking can be further narrowed</a:t>
            </a:r>
          </a:p>
          <a:p>
            <a:endParaRPr lang="en-US" sz="2000"/>
          </a:p>
          <a:p>
            <a:pPr lvl="1"/>
            <a:r>
              <a:rPr lang="en-US" sz="2000"/>
              <a:t>Constraints allow you to set the limits on your work</a:t>
            </a:r>
          </a:p>
          <a:p>
            <a:pPr lvl="1"/>
            <a:endParaRPr lang="en-US" sz="2000"/>
          </a:p>
          <a:p>
            <a:pPr lvl="1"/>
            <a:r>
              <a:rPr lang="en-US" sz="2000"/>
              <a:t>They preclude any questions about things that are difficult to explain</a:t>
            </a:r>
          </a:p>
          <a:p>
            <a:pPr lvl="1"/>
            <a:endParaRPr lang="en-US" sz="2000"/>
          </a:p>
          <a:p>
            <a:pPr lvl="1"/>
            <a:r>
              <a:rPr lang="en-US" sz="2000"/>
              <a:t>They are, in some cases, a “get-out-of-jail-free” card</a:t>
            </a:r>
          </a:p>
          <a:p>
            <a:pPr lvl="1"/>
            <a:endParaRPr lang="en-US" sz="2000"/>
          </a:p>
          <a:p>
            <a:pPr lvl="1"/>
            <a:r>
              <a:rPr lang="en-US" sz="2000"/>
              <a:t>You should be clear about what these are </a:t>
            </a:r>
          </a:p>
        </p:txBody>
      </p:sp>
    </p:spTree>
    <p:extLst>
      <p:ext uri="{BB962C8B-B14F-4D97-AF65-F5344CB8AC3E}">
        <p14:creationId xmlns:p14="http://schemas.microsoft.com/office/powerpoint/2010/main" val="2562537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8E89D5E-1885-4160-AC77-CC471DD1D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A5C076-9E71-904D-B90B-DE38C88A91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Revisiting Academic Terminology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50D2BD1-98F9-412D-905B-3A843EF40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85216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16AB095-8D5E-41D7-BFD4-C8AE4C66C22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8827925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72642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D584ED-5326-0843-8AA2-5AE43AC832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Hypothesis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DDCD25B-6D91-4D5A-9FCD-6354C7EE377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251942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750117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7CA73-BCEC-6040-A2E7-2227418D67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US" sz="6000">
                <a:solidFill>
                  <a:schemeClr val="bg1"/>
                </a:solidFill>
              </a:rPr>
              <a:t>What is an argument 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8CFEF04-32A3-4C14-891F-ED754DD21CD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76577045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480059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EB9247-7E24-494D-B49F-E1E6381DED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Premise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85756B5-2B2C-4818-82FE-E13DB64714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68100347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125407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5FA25D-30D9-2148-8883-87C91B15E3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US" sz="6000">
                <a:solidFill>
                  <a:schemeClr val="bg1"/>
                </a:solidFill>
              </a:rPr>
              <a:t>Conclusion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12D2910-7D77-4002-B421-011FDE52588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55570684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9234240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077315-345E-6140-9934-83823045F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US" sz="6000">
                <a:solidFill>
                  <a:schemeClr val="bg1"/>
                </a:solidFill>
              </a:rPr>
              <a:t>Document Structure</a:t>
            </a: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FEF4244F-BF87-46E6-911E-39FA2369557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43733323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4118390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8">
            <a:extLst>
              <a:ext uri="{FF2B5EF4-FFF2-40B4-BE49-F238E27FC236}">
                <a16:creationId xmlns:a16="http://schemas.microsoft.com/office/drawing/2014/main" id="{08E89D5E-1885-4160-AC77-CC471DD1D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937536-59EF-EC4D-BEB1-D711C56672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What this means for content in structure</a:t>
            </a:r>
          </a:p>
        </p:txBody>
      </p:sp>
      <p:cxnSp>
        <p:nvCxnSpPr>
          <p:cNvPr id="14" name="Straight Connector 10">
            <a:extLst>
              <a:ext uri="{FF2B5EF4-FFF2-40B4-BE49-F238E27FC236}">
                <a16:creationId xmlns:a16="http://schemas.microsoft.com/office/drawing/2014/main" id="{550D2BD1-98F9-412D-905B-3A843EF40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85216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B39FAB75-2336-49E1-A3C6-B0C493D9C4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57348394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1047077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92F7D5-C9A1-A84D-BE82-7776F7C27D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Use of Evidence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B1C3AB-4655-A146-B776-6C185A20ED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sz="2000"/>
              <a:t>For each premise, provide evidence</a:t>
            </a:r>
          </a:p>
          <a:p>
            <a:pPr lvl="1"/>
            <a:r>
              <a:rPr lang="en-GB" sz="2000"/>
              <a:t>Knowledge:  research, facts, discussion, logical approaches used to prove the point</a:t>
            </a:r>
          </a:p>
          <a:p>
            <a:pPr lvl="1"/>
            <a:endParaRPr lang="en-GB" sz="2000"/>
          </a:p>
          <a:p>
            <a:r>
              <a:rPr lang="en-GB" sz="2000"/>
              <a:t>An argument is, therefore, a collection of premises with their evidence leading to a conclusion</a:t>
            </a:r>
          </a:p>
          <a:p>
            <a:pPr lvl="1"/>
            <a:r>
              <a:rPr lang="en-GB" sz="2000"/>
              <a:t>The conclusion should be supported by the premises</a:t>
            </a:r>
          </a:p>
          <a:p>
            <a:pPr lvl="1"/>
            <a:r>
              <a:rPr lang="en-GB" sz="2000"/>
              <a:t>Premises should be supported by their evidence</a:t>
            </a:r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245853324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9D524D-557A-614A-AADD-20E114719C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US" sz="6000">
                <a:solidFill>
                  <a:schemeClr val="bg1"/>
                </a:solidFill>
              </a:rPr>
              <a:t>Remember the Academia !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A99BA7E-9255-4BDE-99C7-1F8149A8AF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73226283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9101268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DC8C3900-B8A1-4965-88E6-CBCBFE067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048250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3D7323-BBC7-9946-BC51-891AA8D5CB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24568"/>
            <a:ext cx="3766457" cy="5412920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Objectivity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F7B46F2-2388-4A1E-9A10-DEF75A365E7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21459123"/>
              </p:ext>
            </p:extLst>
          </p:nvPr>
        </p:nvGraphicFramePr>
        <p:xfrm>
          <a:off x="5600700" y="623888"/>
          <a:ext cx="5753100" cy="54133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5158197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AA26869-1A84-41D0-8E08-4C68747FBE2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454" b="1133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AB42529-1BCC-B740-9FD4-44A163287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Structure Revisited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D1ACA43-B782-4E86-9420-BED33054DC2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664580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19634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6F209F-3918-3D4A-969D-E48B7A0B66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Tying the Bow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CD7480-C843-414A-9767-E35F446D00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anchor="ctr">
            <a:normAutofit/>
          </a:bodyPr>
          <a:lstStyle/>
          <a:p>
            <a:r>
              <a:rPr lang="en-US" sz="2000"/>
              <a:t>Once you have completed your research there is still work to do:</a:t>
            </a:r>
          </a:p>
          <a:p>
            <a:pPr lvl="1"/>
            <a:endParaRPr lang="en-US" sz="2000"/>
          </a:p>
          <a:p>
            <a:pPr lvl="1"/>
            <a:r>
              <a:rPr lang="en-US" sz="2000"/>
              <a:t>References (remember convention!)</a:t>
            </a:r>
          </a:p>
          <a:p>
            <a:pPr lvl="1"/>
            <a:r>
              <a:rPr lang="en-US" sz="2000"/>
              <a:t>Citations</a:t>
            </a:r>
          </a:p>
          <a:p>
            <a:pPr lvl="1"/>
            <a:r>
              <a:rPr lang="en-US" sz="2000"/>
              <a:t>Proof-reading</a:t>
            </a:r>
          </a:p>
          <a:p>
            <a:pPr lvl="1"/>
            <a:r>
              <a:rPr lang="en-US" sz="2000"/>
              <a:t>Headings</a:t>
            </a:r>
          </a:p>
          <a:p>
            <a:pPr lvl="1"/>
            <a:r>
              <a:rPr lang="en-US" sz="2000"/>
              <a:t>Captions</a:t>
            </a:r>
          </a:p>
          <a:p>
            <a:pPr lvl="1"/>
            <a:r>
              <a:rPr lang="en-US" sz="2000"/>
              <a:t>Title Pages</a:t>
            </a:r>
          </a:p>
          <a:p>
            <a:pPr lvl="1"/>
            <a:r>
              <a:rPr lang="en-US" sz="2000"/>
              <a:t>Contents pages</a:t>
            </a:r>
          </a:p>
          <a:p>
            <a:pPr marL="457200" lvl="1" indent="0">
              <a:buNone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44170169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7A57295-2710-4920-B99A-4D1FA03A62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9">
            <a:extLst>
              <a:ext uri="{FF2B5EF4-FFF2-40B4-BE49-F238E27FC236}">
                <a16:creationId xmlns:a16="http://schemas.microsoft.com/office/drawing/2014/main" id="{78067929-4D33-4306-9E2F-67C49CDDB5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3400" y="465745"/>
            <a:ext cx="11125200" cy="563943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F77ED3-65B3-A543-AFBA-73CDFEC37A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94027"/>
            <a:ext cx="3494362" cy="4782873"/>
          </a:xfrm>
        </p:spPr>
        <p:txBody>
          <a:bodyPr>
            <a:normAutofit/>
          </a:bodyPr>
          <a:lstStyle/>
          <a:p>
            <a:pPr algn="r"/>
            <a:r>
              <a:rPr lang="en-US" dirty="0"/>
              <a:t>Final Points</a:t>
            </a:r>
            <a:endParaRPr lang="en-US"/>
          </a:p>
        </p:txBody>
      </p:sp>
      <p:cxnSp>
        <p:nvCxnSpPr>
          <p:cNvPr id="15" name="Straight Connector 11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4722E4-8E69-EB4B-9F86-77ECC32F05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2" y="894027"/>
            <a:ext cx="6377768" cy="4782873"/>
          </a:xfrm>
        </p:spPr>
        <p:txBody>
          <a:bodyPr anchor="ctr">
            <a:normAutofit/>
          </a:bodyPr>
          <a:lstStyle/>
          <a:p>
            <a:r>
              <a:rPr lang="en-US" sz="1900"/>
              <a:t>Remember:</a:t>
            </a:r>
          </a:p>
          <a:p>
            <a:pPr lvl="1"/>
            <a:endParaRPr lang="en-US" sz="1900"/>
          </a:p>
          <a:p>
            <a:pPr lvl="1"/>
            <a:r>
              <a:rPr lang="en-US" sz="1900"/>
              <a:t>If you are referencing material for your discipline, there is a good chance your tutor has read this work</a:t>
            </a:r>
          </a:p>
          <a:p>
            <a:pPr lvl="1"/>
            <a:endParaRPr lang="en-US" sz="1900"/>
          </a:p>
          <a:p>
            <a:pPr lvl="1"/>
            <a:r>
              <a:rPr lang="en-US" sz="1900"/>
              <a:t>This means they will find erroneous referencing</a:t>
            </a:r>
          </a:p>
          <a:p>
            <a:pPr lvl="1"/>
            <a:endParaRPr lang="en-US" sz="1900"/>
          </a:p>
          <a:p>
            <a:pPr lvl="1"/>
            <a:r>
              <a:rPr lang="en-US" sz="1900"/>
              <a:t>Your understanding of the material and approaches is assessed</a:t>
            </a:r>
          </a:p>
          <a:p>
            <a:pPr lvl="1"/>
            <a:endParaRPr lang="en-US" sz="1900"/>
          </a:p>
          <a:p>
            <a:pPr lvl="1"/>
            <a:r>
              <a:rPr lang="en-US" sz="1900"/>
              <a:t>Make sure that you write in a way that demonstrates this understanding</a:t>
            </a:r>
          </a:p>
          <a:p>
            <a:pPr lvl="1"/>
            <a:endParaRPr lang="en-US" sz="1900"/>
          </a:p>
          <a:p>
            <a:pPr lvl="1"/>
            <a:r>
              <a:rPr lang="en-US" sz="1900"/>
              <a:t>Always consider the depth of your research, Is there another perspective you have missed ?</a:t>
            </a:r>
          </a:p>
        </p:txBody>
      </p:sp>
    </p:spTree>
    <p:extLst>
      <p:ext uri="{BB962C8B-B14F-4D97-AF65-F5344CB8AC3E}">
        <p14:creationId xmlns:p14="http://schemas.microsoft.com/office/powerpoint/2010/main" val="245787112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CDC0DC-6455-5043-B476-57B262BBD8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Tasks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B53F0D-A152-064C-8CD1-19906018B0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Your tasks for this week are as follows:</a:t>
            </a:r>
          </a:p>
          <a:p>
            <a:endParaRPr lang="en-US" dirty="0"/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31849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600</TotalTime>
  <Words>1167</Words>
  <Application>Microsoft Macintosh PowerPoint</Application>
  <PresentationFormat>Widescreen</PresentationFormat>
  <Paragraphs>167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0" baseType="lpstr">
      <vt:lpstr>Arial</vt:lpstr>
      <vt:lpstr>Calibri</vt:lpstr>
      <vt:lpstr>Calibri Light</vt:lpstr>
      <vt:lpstr>Office Theme</vt:lpstr>
      <vt:lpstr>Academic Writing</vt:lpstr>
      <vt:lpstr>After this lecture you will know….</vt:lpstr>
      <vt:lpstr>Titles and Meanings</vt:lpstr>
      <vt:lpstr>Research ?!</vt:lpstr>
      <vt:lpstr>Purpose of Research</vt:lpstr>
      <vt:lpstr>Your Task</vt:lpstr>
      <vt:lpstr>But How ?</vt:lpstr>
      <vt:lpstr>A Start-point</vt:lpstr>
      <vt:lpstr>The Document</vt:lpstr>
      <vt:lpstr>Looking at the approach</vt:lpstr>
      <vt:lpstr>Context is key</vt:lpstr>
      <vt:lpstr>Constraints</vt:lpstr>
      <vt:lpstr>Revisiting Academic Terminology</vt:lpstr>
      <vt:lpstr>Hypothesis</vt:lpstr>
      <vt:lpstr>What is an argument ?</vt:lpstr>
      <vt:lpstr>Premise</vt:lpstr>
      <vt:lpstr>Conclusion</vt:lpstr>
      <vt:lpstr>Document Structure</vt:lpstr>
      <vt:lpstr>What this means for content in structure</vt:lpstr>
      <vt:lpstr>Use of Evidence</vt:lpstr>
      <vt:lpstr>Remember the Academia !</vt:lpstr>
      <vt:lpstr>Objectivity</vt:lpstr>
      <vt:lpstr>Structure Revisited</vt:lpstr>
      <vt:lpstr>Tying the Bow</vt:lpstr>
      <vt:lpstr>Final Points</vt:lpstr>
      <vt:lpstr>Tasks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Writing</dc:title>
  <dc:creator>Jaymie Phillips</dc:creator>
  <cp:lastModifiedBy>Jaymie Phillips</cp:lastModifiedBy>
  <cp:revision>15</cp:revision>
  <dcterms:created xsi:type="dcterms:W3CDTF">2021-06-25T10:07:04Z</dcterms:created>
  <dcterms:modified xsi:type="dcterms:W3CDTF">2021-06-25T20:07:25Z</dcterms:modified>
</cp:coreProperties>
</file>