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7676" autoAdjust="0"/>
  </p:normalViewPr>
  <p:slideViewPr>
    <p:cSldViewPr snapToGrid="0">
      <p:cViewPr varScale="1">
        <p:scale>
          <a:sx n="46" d="100"/>
          <a:sy n="46" d="100"/>
        </p:scale>
        <p:origin x="140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A6B65-323B-4C0C-8CFC-515867086F95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32D7B-63E6-41D8-9A5E-52A5701AB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780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666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468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944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085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549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93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182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458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989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57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8102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192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934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488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32D7B-63E6-41D8-9A5E-52A5701ABD5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99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BB0EF-22AC-B9A3-A7B1-7D4208913E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FAFF99-A60D-CD7C-B9D7-DE84980B13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72DDED-261C-7CDA-9F8F-9675BE61D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BA441-C217-1847-194F-F4EEBA852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228926-3EEB-E02F-40D7-52F115294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279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B34FE-75AC-47EB-6CA9-0F6660CE9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A73A3-AA28-4B07-BEC7-E8BB8B30C9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C6406A-EC71-C5E0-4762-12B6223F3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97C0C-3851-F18B-9F43-DBDC63352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5252C-1388-31D0-E032-6BE10D43E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982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3C94F-1F43-DD4B-AEAA-CE903846A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EC31D9-2BD5-40DD-3BA6-2D54E577C3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B48BE-B5D8-6566-83C8-2023C3F03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BE51A-E87D-C70F-B73A-C67D2EA40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FE63D-557C-2290-32B9-EA4812AF0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539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A8FE3-656D-F097-0B1B-A07205A0B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5C6BC-8620-C998-2B8A-5760492F1F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C497FE-9E76-B7D7-0E01-8AB959711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B3EDCE-69CD-BF7E-551E-E533FF34C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F91812-34BC-795D-34E5-13D30055D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F136F7-3CBA-EAF0-0A59-C5FC5C783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17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FFA1F-273F-FAE9-C752-E3A8A8811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447E36-BABC-6F1C-C093-73F1CC29D5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B05625-C1A7-5534-AE10-1CD1DDD178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A31B19-C720-27D6-8769-336BCB8094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BCA3CC-EBBC-0E74-00B5-9492BB30FC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3528CC-F134-AC30-A53C-6982201C4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4634A8-E2E5-6ABA-AF27-4BC858BEF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BD5815-4DEB-FCFC-CFE7-140A7713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988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8CC30-E68E-7099-A562-C330A77DE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47DC07-2F1E-2F0E-1197-00BE13377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66CA11-377A-9122-0AB0-3C7C60E6A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732103-B423-048F-0E61-73321ECA0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483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E539C9-A6F8-1281-62D3-6D08AB1A9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CC2E68-3127-1F8E-2AE0-5A71F559D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1C4FD6-4C41-02CF-B7F6-0198D59B0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138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04798-5075-3EA1-15CF-D7973D16E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CD084-847C-7721-CD47-8688CD138E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0DF150-4BA2-1754-6B2B-273CC09C6A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7262E4-D056-0022-5A67-6466E7AA5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DAFE70-1447-03CC-FD74-30C4C86CC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6DBAB9-42C5-5DBA-4666-A98C23C14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879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1F57B-067F-DDD5-1473-9D532B814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57A018-3803-D087-B665-871773A253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67B863-89C5-4C0B-48A2-A46B70608F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03ACF7-FBD9-3C0C-B140-A1B1782F3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BF4110-C30E-A8CB-28C6-B6514436F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6F561E-4B93-E7D2-633A-E49FD8CAB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55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16DFF-66B0-AFA7-A711-AE13F6B4B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98B120-1F58-6094-6547-F7AC27ED7D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2685D-A82D-3282-51FC-BCD27CE3A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14580-2663-A56B-D295-97CC6E4BA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09EF6-F603-F08C-4509-D2FA141F9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096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821FC8-63F5-0CE2-9F80-87F3F9B8F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14543-E613-B1E8-7FAC-A75AEF83D6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75183E-1CBD-1CEC-4B9A-60DB49077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880EB-564E-601E-3825-222753DC5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AD921-B113-0C57-B773-B3D99F963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593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CD0F73-7D9B-FF42-9C9E-17EA6A94D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7BFF70-C546-AF5B-D16A-F5F4E71FF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9658A-C48E-BD7E-5F2F-012ABA155C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F52E21-FE24-41A6-9C81-C24C25E33C7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1920F-93A7-79D9-2341-7FFF9864EA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8806E2-DE66-260D-6637-2AE28C3084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0F2B77-1FCB-4E32-A89D-68114D96E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61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repository.uwtsd.ac.uk/id/eprint/3654/" TargetMode="External"/><Relationship Id="rId3" Type="http://schemas.openxmlformats.org/officeDocument/2006/relationships/hyperlink" Target="https://journal.uitm.edu.my/ojs/index.php/JIBE/article/view/5512" TargetMode="External"/><Relationship Id="rId7" Type="http://schemas.openxmlformats.org/officeDocument/2006/relationships/hyperlink" Target="https://repositum.tuwien.at/handle/20.500.12708/216207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ms.onlinelibrary.wiley.com/doi/full/10.1002/smj.3663" TargetMode="External"/><Relationship Id="rId5" Type="http://schemas.openxmlformats.org/officeDocument/2006/relationships/hyperlink" Target="https://heinonline.org/HOL/LandingPage?handle=hein.journals/nkenlr52&amp;div=18&amp;id=&amp;page=" TargetMode="External"/><Relationship Id="rId4" Type="http://schemas.openxmlformats.org/officeDocument/2006/relationships/hyperlink" Target="https://jbmrjournal.com/index.php/Journal/article/view/45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DEB5F14-5014-49D1-B590-9E2B7721C0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D2B953D-3D65-4BA7-80E6-139390790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0604" y="147284"/>
            <a:ext cx="4314573" cy="4314573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Graphic 212">
            <a:extLst>
              <a:ext uri="{FF2B5EF4-FFF2-40B4-BE49-F238E27FC236}">
                <a16:creationId xmlns:a16="http://schemas.microsoft.com/office/drawing/2014/main" id="{4CA0A0B8-0ABD-4C1D-8BDE-4D94C94FD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5044" y="54194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7" name="Graphic 212">
            <a:extLst>
              <a:ext uri="{FF2B5EF4-FFF2-40B4-BE49-F238E27FC236}">
                <a16:creationId xmlns:a16="http://schemas.microsoft.com/office/drawing/2014/main" id="{FF2923AC-40BC-4610-B6BD-AECABAF6D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5044" y="54194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8A188E6-9899-40AA-9648-7B9BEAF52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881974" y="1174396"/>
            <a:ext cx="5290997" cy="5290997"/>
            <a:chOff x="1881974" y="1174396"/>
            <a:chExt cx="5290997" cy="5290997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10D3957-AAB5-4037-A58C-20FF0E226B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1974" y="1174396"/>
              <a:ext cx="5290997" cy="5290997"/>
            </a:xfrm>
            <a:prstGeom prst="ellipse">
              <a:avLst/>
            </a:pr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B4478242-FDA7-48D1-A53E-3E0EDB2A71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1974" y="1174396"/>
              <a:ext cx="5290997" cy="5290997"/>
            </a:xfrm>
            <a:prstGeom prst="ellipse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F47059C0-3CD3-44C5-9FBC-C5CEA6D94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2254" y="1065353"/>
            <a:ext cx="5290997" cy="529099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6AACA8-BEE0-D2EF-4923-09725E69FF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1854" y="2337391"/>
            <a:ext cx="5005006" cy="2877632"/>
          </a:xfrm>
        </p:spPr>
        <p:txBody>
          <a:bodyPr>
            <a:normAutofit/>
          </a:bodyPr>
          <a:lstStyle/>
          <a:p>
            <a:r>
              <a:rPr lang="en-GB" sz="2200" dirty="0">
                <a:solidFill>
                  <a:schemeClr val="bg1"/>
                </a:solidFill>
              </a:rPr>
              <a:t>Student Name: Ionut Claudiu Ungureanu</a:t>
            </a:r>
            <a:br>
              <a:rPr lang="en-GB" sz="2200" dirty="0">
                <a:solidFill>
                  <a:schemeClr val="bg1"/>
                </a:solidFill>
              </a:rPr>
            </a:br>
            <a:r>
              <a:rPr lang="en-GB" sz="2200" dirty="0">
                <a:solidFill>
                  <a:schemeClr val="bg1"/>
                </a:solidFill>
              </a:rPr>
              <a:t>Student Number: 2323114</a:t>
            </a:r>
            <a:br>
              <a:rPr lang="en-GB" sz="2200" dirty="0">
                <a:solidFill>
                  <a:schemeClr val="bg1"/>
                </a:solidFill>
              </a:rPr>
            </a:br>
            <a:r>
              <a:rPr lang="en-GB" sz="2200" dirty="0">
                <a:solidFill>
                  <a:schemeClr val="bg1"/>
                </a:solidFill>
              </a:rPr>
              <a:t>Programme: BA (Hons) Developing Leadership and Management</a:t>
            </a:r>
            <a:br>
              <a:rPr lang="en-IN" sz="2200" dirty="0">
                <a:solidFill>
                  <a:schemeClr val="bg1"/>
                </a:solidFill>
              </a:rPr>
            </a:br>
            <a:r>
              <a:rPr lang="en-GB" sz="2200" dirty="0">
                <a:solidFill>
                  <a:schemeClr val="bg1"/>
                </a:solidFill>
              </a:rPr>
              <a:t>Module: People Management</a:t>
            </a:r>
            <a:br>
              <a:rPr lang="en-IN" sz="2200" dirty="0">
                <a:solidFill>
                  <a:schemeClr val="bg1"/>
                </a:solidFill>
              </a:rPr>
            </a:br>
            <a:r>
              <a:rPr lang="en-GB" sz="2200" dirty="0">
                <a:solidFill>
                  <a:schemeClr val="bg1"/>
                </a:solidFill>
              </a:rPr>
              <a:t>Module code: BMSW5010</a:t>
            </a:r>
            <a:br>
              <a:rPr lang="en-IN" sz="2200" dirty="0">
                <a:solidFill>
                  <a:schemeClr val="bg1"/>
                </a:solidFill>
              </a:rPr>
            </a:br>
            <a:r>
              <a:rPr lang="en-GB" sz="2200" dirty="0">
                <a:solidFill>
                  <a:schemeClr val="bg1"/>
                </a:solidFill>
              </a:rPr>
              <a:t>Assignment Title: </a:t>
            </a:r>
            <a:r>
              <a:rPr lang="en-GB" sz="2200" dirty="0" err="1">
                <a:solidFill>
                  <a:schemeClr val="bg1"/>
                </a:solidFill>
              </a:rPr>
              <a:t>BrightWave</a:t>
            </a:r>
            <a:br>
              <a:rPr lang="en-GB" sz="2200" dirty="0">
                <a:solidFill>
                  <a:schemeClr val="bg1"/>
                </a:solidFill>
              </a:rPr>
            </a:br>
            <a:r>
              <a:rPr lang="en-GB" sz="2200" dirty="0">
                <a:solidFill>
                  <a:schemeClr val="bg1"/>
                </a:solidFill>
              </a:rPr>
              <a:t>Lecturer: Rebecca Francis-Davies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8A6A50F-EF16-474F-9BD1-2D663EBEA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65353"/>
            <a:ext cx="1861854" cy="717514"/>
            <a:chOff x="0" y="1065353"/>
            <a:chExt cx="1861854" cy="717514"/>
          </a:xfrm>
          <a:solidFill>
            <a:schemeClr val="bg1"/>
          </a:solidFill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AA37927-0235-4A56-8680-D7B367160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06535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D5F1B50-7A4C-4505-93E5-35FB75146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50508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pic>
        <p:nvPicPr>
          <p:cNvPr id="4" name="image2.png">
            <a:extLst>
              <a:ext uri="{FF2B5EF4-FFF2-40B4-BE49-F238E27FC236}">
                <a16:creationId xmlns:a16="http://schemas.microsoft.com/office/drawing/2014/main" id="{F94AFED7-2823-3391-A9E3-3F589D38A96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337500" y="1905545"/>
            <a:ext cx="2560781" cy="798051"/>
          </a:xfrm>
          <a:prstGeom prst="rect">
            <a:avLst/>
          </a:prstGeom>
        </p:spPr>
      </p:pic>
      <p:grpSp>
        <p:nvGrpSpPr>
          <p:cNvPr id="29" name="Graphic 185">
            <a:extLst>
              <a:ext uri="{FF2B5EF4-FFF2-40B4-BE49-F238E27FC236}">
                <a16:creationId xmlns:a16="http://schemas.microsoft.com/office/drawing/2014/main" id="{4717BE92-F93B-41D0-A644-64F6E524C7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76418" y="4140693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CA26306-9FAA-4D01-957F-3E9B25A257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A458C4D-E6E4-42CA-BC7C-301BFBAA70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CDA802E-5743-4261-84A2-D9D8F19A37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FCFC560-017D-4F70-ADE9-00A770915F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365F55DD-D975-452E-9674-461DBDBDEC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6" name="Oval 35">
            <a:extLst>
              <a:ext uri="{FF2B5EF4-FFF2-40B4-BE49-F238E27FC236}">
                <a16:creationId xmlns:a16="http://schemas.microsoft.com/office/drawing/2014/main" id="{D245B05D-DA60-40E2-8A0A-B078C91D7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5735" y="4917084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01FD61C-FC3A-43C0-9641-28B0C1A54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5735" y="4917084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451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7D07B7BC-3270-4CF3-A7AA-0937908A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248F5E6-4377-481A-9615-8B26AF96A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2" name="Color">
              <a:extLst>
                <a:ext uri="{FF2B5EF4-FFF2-40B4-BE49-F238E27FC236}">
                  <a16:creationId xmlns:a16="http://schemas.microsoft.com/office/drawing/2014/main" id="{D8552057-9E04-4499-916A-649BB6B51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D1194A2F-4E63-4228-A833-4D86528EAD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image11.png">
            <a:extLst>
              <a:ext uri="{FF2B5EF4-FFF2-40B4-BE49-F238E27FC236}">
                <a16:creationId xmlns:a16="http://schemas.microsoft.com/office/drawing/2014/main" id="{81676F26-CB70-7255-8790-D54405F861A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86385" y="2793578"/>
            <a:ext cx="5270026" cy="271078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9F31782-55B0-C932-6A94-7F14093E0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576072"/>
            <a:ext cx="10377484" cy="1546533"/>
          </a:xfrm>
        </p:spPr>
        <p:txBody>
          <a:bodyPr anchor="t">
            <a:normAutofit/>
          </a:bodyPr>
          <a:lstStyle/>
          <a:p>
            <a:r>
              <a:rPr lang="en-GB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Executive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01925-1482-8727-5A56-5D4095479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09" y="2197386"/>
            <a:ext cx="4699459" cy="3903163"/>
          </a:xfrm>
        </p:spPr>
        <p:txBody>
          <a:bodyPr anchor="ctr">
            <a:normAutofit/>
          </a:bodyPr>
          <a:lstStyle/>
          <a:p>
            <a:pPr lvl="0"/>
            <a:r>
              <a:rPr lang="en-GB" sz="1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28% turnover poses critical risks for developing contracts.</a:t>
            </a:r>
            <a:endParaRPr lang="en-IN" sz="1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1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goal to enhance the client's trust and productivity (Ali </a:t>
            </a:r>
            <a:r>
              <a:rPr lang="en-GB" sz="18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al</a:t>
            </a:r>
            <a:r>
              <a:rPr lang="en-GB" sz="1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2025).</a:t>
            </a:r>
            <a:endParaRPr lang="en-IN" sz="1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392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39A1F5A-E57E-4178-8F57-A18DC747E5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6291618" cy="5097980"/>
          </a:xfrm>
          <a:custGeom>
            <a:avLst/>
            <a:gdLst>
              <a:gd name="connsiteX0" fmla="*/ 0 w 6530408"/>
              <a:gd name="connsiteY0" fmla="*/ 0 h 5753325"/>
              <a:gd name="connsiteX1" fmla="*/ 6438980 w 6530408"/>
              <a:gd name="connsiteY1" fmla="*/ 0 h 5753325"/>
              <a:gd name="connsiteX2" fmla="*/ 6439047 w 6530408"/>
              <a:gd name="connsiteY2" fmla="*/ 147 h 5753325"/>
              <a:gd name="connsiteX3" fmla="*/ 6443456 w 6530408"/>
              <a:gd name="connsiteY3" fmla="*/ 130105 h 5753325"/>
              <a:gd name="connsiteX4" fmla="*/ 6447632 w 6530408"/>
              <a:gd name="connsiteY4" fmla="*/ 170016 h 5753325"/>
              <a:gd name="connsiteX5" fmla="*/ 6465936 w 6530408"/>
              <a:gd name="connsiteY5" fmla="*/ 274847 h 5753325"/>
              <a:gd name="connsiteX6" fmla="*/ 6506836 w 6530408"/>
              <a:gd name="connsiteY6" fmla="*/ 331778 h 5753325"/>
              <a:gd name="connsiteX7" fmla="*/ 6530408 w 6530408"/>
              <a:gd name="connsiteY7" fmla="*/ 427517 h 5753325"/>
              <a:gd name="connsiteX8" fmla="*/ 6516105 w 6530408"/>
              <a:gd name="connsiteY8" fmla="*/ 476071 h 5753325"/>
              <a:gd name="connsiteX9" fmla="*/ 6488360 w 6530408"/>
              <a:gd name="connsiteY9" fmla="*/ 535865 h 5753325"/>
              <a:gd name="connsiteX10" fmla="*/ 6492864 w 6530408"/>
              <a:gd name="connsiteY10" fmla="*/ 615799 h 5753325"/>
              <a:gd name="connsiteX11" fmla="*/ 6459988 w 6530408"/>
              <a:gd name="connsiteY11" fmla="*/ 707628 h 5753325"/>
              <a:gd name="connsiteX12" fmla="*/ 6453989 w 6530408"/>
              <a:gd name="connsiteY12" fmla="*/ 711876 h 5753325"/>
              <a:gd name="connsiteX13" fmla="*/ 6453209 w 6530408"/>
              <a:gd name="connsiteY13" fmla="*/ 719127 h 5753325"/>
              <a:gd name="connsiteX14" fmla="*/ 6457662 w 6530408"/>
              <a:gd name="connsiteY14" fmla="*/ 723331 h 5753325"/>
              <a:gd name="connsiteX15" fmla="*/ 6447445 w 6530408"/>
              <a:gd name="connsiteY15" fmla="*/ 780003 h 5753325"/>
              <a:gd name="connsiteX16" fmla="*/ 6426552 w 6530408"/>
              <a:gd name="connsiteY16" fmla="*/ 845805 h 5753325"/>
              <a:gd name="connsiteX17" fmla="*/ 6434072 w 6530408"/>
              <a:gd name="connsiteY17" fmla="*/ 910733 h 5753325"/>
              <a:gd name="connsiteX18" fmla="*/ 6432570 w 6530408"/>
              <a:gd name="connsiteY18" fmla="*/ 983394 h 5753325"/>
              <a:gd name="connsiteX19" fmla="*/ 6431878 w 6530408"/>
              <a:gd name="connsiteY19" fmla="*/ 1026728 h 5753325"/>
              <a:gd name="connsiteX20" fmla="*/ 6414269 w 6530408"/>
              <a:gd name="connsiteY20" fmla="*/ 1151111 h 5753325"/>
              <a:gd name="connsiteX21" fmla="*/ 6371722 w 6530408"/>
              <a:gd name="connsiteY21" fmla="*/ 1318080 h 5753325"/>
              <a:gd name="connsiteX22" fmla="*/ 6356023 w 6530408"/>
              <a:gd name="connsiteY22" fmla="*/ 1356227 h 5753325"/>
              <a:gd name="connsiteX23" fmla="*/ 6356157 w 6530408"/>
              <a:gd name="connsiteY23" fmla="*/ 1361967 h 5753325"/>
              <a:gd name="connsiteX24" fmla="*/ 6350613 w 6530408"/>
              <a:gd name="connsiteY24" fmla="*/ 1393569 h 5753325"/>
              <a:gd name="connsiteX25" fmla="*/ 6357062 w 6530408"/>
              <a:gd name="connsiteY25" fmla="*/ 1444071 h 5753325"/>
              <a:gd name="connsiteX26" fmla="*/ 6364832 w 6530408"/>
              <a:gd name="connsiteY26" fmla="*/ 1478763 h 5753325"/>
              <a:gd name="connsiteX27" fmla="*/ 6369745 w 6530408"/>
              <a:gd name="connsiteY27" fmla="*/ 1495680 h 5753325"/>
              <a:gd name="connsiteX28" fmla="*/ 6370898 w 6530408"/>
              <a:gd name="connsiteY28" fmla="*/ 1513331 h 5753325"/>
              <a:gd name="connsiteX29" fmla="*/ 6368801 w 6530408"/>
              <a:gd name="connsiteY29" fmla="*/ 1527414 h 5753325"/>
              <a:gd name="connsiteX30" fmla="*/ 6359177 w 6530408"/>
              <a:gd name="connsiteY30" fmla="*/ 1639513 h 5753325"/>
              <a:gd name="connsiteX31" fmla="*/ 6299489 w 6530408"/>
              <a:gd name="connsiteY31" fmla="*/ 1784860 h 5753325"/>
              <a:gd name="connsiteX32" fmla="*/ 6267878 w 6530408"/>
              <a:gd name="connsiteY32" fmla="*/ 1858572 h 5753325"/>
              <a:gd name="connsiteX33" fmla="*/ 6251146 w 6530408"/>
              <a:gd name="connsiteY33" fmla="*/ 1926167 h 5753325"/>
              <a:gd name="connsiteX34" fmla="*/ 6210686 w 6530408"/>
              <a:gd name="connsiteY34" fmla="*/ 2014834 h 5753325"/>
              <a:gd name="connsiteX35" fmla="*/ 6106652 w 6530408"/>
              <a:gd name="connsiteY35" fmla="*/ 2150572 h 5753325"/>
              <a:gd name="connsiteX36" fmla="*/ 6097813 w 6530408"/>
              <a:gd name="connsiteY36" fmla="*/ 2172208 h 5753325"/>
              <a:gd name="connsiteX37" fmla="*/ 6095990 w 6530408"/>
              <a:gd name="connsiteY37" fmla="*/ 2181185 h 5753325"/>
              <a:gd name="connsiteX38" fmla="*/ 6090126 w 6530408"/>
              <a:gd name="connsiteY38" fmla="*/ 2192533 h 5753325"/>
              <a:gd name="connsiteX39" fmla="*/ 6089503 w 6530408"/>
              <a:gd name="connsiteY39" fmla="*/ 2192543 h 5753325"/>
              <a:gd name="connsiteX40" fmla="*/ 6084946 w 6530408"/>
              <a:gd name="connsiteY40" fmla="*/ 2203694 h 5753325"/>
              <a:gd name="connsiteX41" fmla="*/ 5987861 w 6530408"/>
              <a:gd name="connsiteY41" fmla="*/ 2304868 h 5753325"/>
              <a:gd name="connsiteX42" fmla="*/ 5973439 w 6530408"/>
              <a:gd name="connsiteY42" fmla="*/ 2385635 h 5753325"/>
              <a:gd name="connsiteX43" fmla="*/ 5916727 w 6530408"/>
              <a:gd name="connsiteY43" fmla="*/ 2458777 h 5753325"/>
              <a:gd name="connsiteX44" fmla="*/ 5856524 w 6530408"/>
              <a:gd name="connsiteY44" fmla="*/ 2583281 h 5753325"/>
              <a:gd name="connsiteX45" fmla="*/ 5838091 w 6530408"/>
              <a:gd name="connsiteY45" fmla="*/ 2753474 h 5753325"/>
              <a:gd name="connsiteX46" fmla="*/ 5777471 w 6530408"/>
              <a:gd name="connsiteY46" fmla="*/ 2901570 h 5753325"/>
              <a:gd name="connsiteX47" fmla="*/ 5723992 w 6530408"/>
              <a:gd name="connsiteY47" fmla="*/ 2998752 h 5753325"/>
              <a:gd name="connsiteX48" fmla="*/ 5557886 w 6530408"/>
              <a:gd name="connsiteY48" fmla="*/ 3329735 h 5753325"/>
              <a:gd name="connsiteX49" fmla="*/ 5471501 w 6530408"/>
              <a:gd name="connsiteY49" fmla="*/ 3462221 h 5753325"/>
              <a:gd name="connsiteX50" fmla="*/ 5465154 w 6530408"/>
              <a:gd name="connsiteY50" fmla="*/ 3541065 h 5753325"/>
              <a:gd name="connsiteX51" fmla="*/ 5437889 w 6530408"/>
              <a:gd name="connsiteY51" fmla="*/ 3559927 h 5753325"/>
              <a:gd name="connsiteX52" fmla="*/ 5432770 w 6530408"/>
              <a:gd name="connsiteY52" fmla="*/ 3562948 h 5753325"/>
              <a:gd name="connsiteX53" fmla="*/ 5406795 w 6530408"/>
              <a:gd name="connsiteY53" fmla="*/ 3578594 h 5753325"/>
              <a:gd name="connsiteX54" fmla="*/ 5381495 w 6530408"/>
              <a:gd name="connsiteY54" fmla="*/ 3599883 h 5753325"/>
              <a:gd name="connsiteX55" fmla="*/ 5363689 w 6530408"/>
              <a:gd name="connsiteY55" fmla="*/ 3633299 h 5753325"/>
              <a:gd name="connsiteX56" fmla="*/ 5291870 w 6530408"/>
              <a:gd name="connsiteY56" fmla="*/ 3799039 h 5753325"/>
              <a:gd name="connsiteX57" fmla="*/ 5241600 w 6530408"/>
              <a:gd name="connsiteY57" fmla="*/ 3894238 h 5753325"/>
              <a:gd name="connsiteX58" fmla="*/ 5211041 w 6530408"/>
              <a:gd name="connsiteY58" fmla="*/ 3924184 h 5753325"/>
              <a:gd name="connsiteX59" fmla="*/ 5176073 w 6530408"/>
              <a:gd name="connsiteY59" fmla="*/ 3970179 h 5753325"/>
              <a:gd name="connsiteX60" fmla="*/ 5172826 w 6530408"/>
              <a:gd name="connsiteY60" fmla="*/ 3991773 h 5753325"/>
              <a:gd name="connsiteX61" fmla="*/ 5157053 w 6530408"/>
              <a:gd name="connsiteY61" fmla="*/ 3997708 h 5753325"/>
              <a:gd name="connsiteX62" fmla="*/ 5127922 w 6530408"/>
              <a:gd name="connsiteY62" fmla="*/ 4022660 h 5753325"/>
              <a:gd name="connsiteX63" fmla="*/ 5020872 w 6530408"/>
              <a:gd name="connsiteY63" fmla="*/ 4075951 h 5753325"/>
              <a:gd name="connsiteX64" fmla="*/ 4991410 w 6530408"/>
              <a:gd name="connsiteY64" fmla="*/ 4087598 h 5753325"/>
              <a:gd name="connsiteX65" fmla="*/ 4930112 w 6530408"/>
              <a:gd name="connsiteY65" fmla="*/ 4138459 h 5753325"/>
              <a:gd name="connsiteX66" fmla="*/ 4834224 w 6530408"/>
              <a:gd name="connsiteY66" fmla="*/ 4231643 h 5753325"/>
              <a:gd name="connsiteX67" fmla="*/ 4812599 w 6530408"/>
              <a:gd name="connsiteY67" fmla="*/ 4249449 h 5753325"/>
              <a:gd name="connsiteX68" fmla="*/ 4789188 w 6530408"/>
              <a:gd name="connsiteY68" fmla="*/ 4256678 h 5753325"/>
              <a:gd name="connsiteX69" fmla="*/ 4779554 w 6530408"/>
              <a:gd name="connsiteY69" fmla="*/ 4251313 h 5753325"/>
              <a:gd name="connsiteX70" fmla="*/ 4766885 w 6530408"/>
              <a:gd name="connsiteY70" fmla="*/ 4259812 h 5753325"/>
              <a:gd name="connsiteX71" fmla="*/ 4762510 w 6530408"/>
              <a:gd name="connsiteY71" fmla="*/ 4260383 h 5753325"/>
              <a:gd name="connsiteX72" fmla="*/ 4738416 w 6530408"/>
              <a:gd name="connsiteY72" fmla="*/ 4265355 h 5753325"/>
              <a:gd name="connsiteX73" fmla="*/ 4712007 w 6530408"/>
              <a:gd name="connsiteY73" fmla="*/ 4317892 h 5753325"/>
              <a:gd name="connsiteX74" fmla="*/ 4658930 w 6530408"/>
              <a:gd name="connsiteY74" fmla="*/ 4348041 h 5753325"/>
              <a:gd name="connsiteX75" fmla="*/ 4443526 w 6530408"/>
              <a:gd name="connsiteY75" fmla="*/ 4507851 h 5753325"/>
              <a:gd name="connsiteX76" fmla="*/ 4289766 w 6530408"/>
              <a:gd name="connsiteY76" fmla="*/ 4711450 h 5753325"/>
              <a:gd name="connsiteX77" fmla="*/ 4150870 w 6530408"/>
              <a:gd name="connsiteY77" fmla="*/ 4818480 h 5753325"/>
              <a:gd name="connsiteX78" fmla="*/ 4006639 w 6530408"/>
              <a:gd name="connsiteY78" fmla="*/ 4933815 h 5753325"/>
              <a:gd name="connsiteX79" fmla="*/ 3298210 w 6530408"/>
              <a:gd name="connsiteY79" fmla="*/ 5070790 h 5753325"/>
              <a:gd name="connsiteX80" fmla="*/ 2947678 w 6530408"/>
              <a:gd name="connsiteY80" fmla="*/ 5117869 h 5753325"/>
              <a:gd name="connsiteX81" fmla="*/ 2822169 w 6530408"/>
              <a:gd name="connsiteY81" fmla="*/ 5129396 h 5753325"/>
              <a:gd name="connsiteX82" fmla="*/ 2538773 w 6530408"/>
              <a:gd name="connsiteY82" fmla="*/ 5313397 h 5753325"/>
              <a:gd name="connsiteX83" fmla="*/ 2014500 w 6530408"/>
              <a:gd name="connsiteY83" fmla="*/ 5519744 h 5753325"/>
              <a:gd name="connsiteX84" fmla="*/ 1934391 w 6530408"/>
              <a:gd name="connsiteY84" fmla="*/ 5591335 h 5753325"/>
              <a:gd name="connsiteX85" fmla="*/ 1892550 w 6530408"/>
              <a:gd name="connsiteY85" fmla="*/ 5649708 h 5753325"/>
              <a:gd name="connsiteX86" fmla="*/ 1854769 w 6530408"/>
              <a:gd name="connsiteY86" fmla="*/ 5647691 h 5753325"/>
              <a:gd name="connsiteX87" fmla="*/ 1809461 w 6530408"/>
              <a:gd name="connsiteY87" fmla="*/ 5648628 h 5753325"/>
              <a:gd name="connsiteX88" fmla="*/ 1745150 w 6530408"/>
              <a:gd name="connsiteY88" fmla="*/ 5693879 h 5753325"/>
              <a:gd name="connsiteX89" fmla="*/ 1713375 w 6530408"/>
              <a:gd name="connsiteY89" fmla="*/ 5684672 h 5753325"/>
              <a:gd name="connsiteX90" fmla="*/ 1707808 w 6530408"/>
              <a:gd name="connsiteY90" fmla="*/ 5682611 h 5753325"/>
              <a:gd name="connsiteX91" fmla="*/ 1679313 w 6530408"/>
              <a:gd name="connsiteY91" fmla="*/ 5672360 h 5753325"/>
              <a:gd name="connsiteX92" fmla="*/ 1646933 w 6530408"/>
              <a:gd name="connsiteY92" fmla="*/ 5666227 h 5753325"/>
              <a:gd name="connsiteX93" fmla="*/ 1610055 w 6530408"/>
              <a:gd name="connsiteY93" fmla="*/ 5673643 h 5753325"/>
              <a:gd name="connsiteX94" fmla="*/ 1437641 w 6530408"/>
              <a:gd name="connsiteY94" fmla="*/ 5723266 h 5753325"/>
              <a:gd name="connsiteX95" fmla="*/ 1332869 w 6530408"/>
              <a:gd name="connsiteY95" fmla="*/ 5744752 h 5753325"/>
              <a:gd name="connsiteX96" fmla="*/ 1290525 w 6530408"/>
              <a:gd name="connsiteY96" fmla="*/ 5740036 h 5753325"/>
              <a:gd name="connsiteX97" fmla="*/ 1233107 w 6530408"/>
              <a:gd name="connsiteY97" fmla="*/ 5742106 h 5753325"/>
              <a:gd name="connsiteX98" fmla="*/ 1214532 w 6530408"/>
              <a:gd name="connsiteY98" fmla="*/ 5753325 h 5753325"/>
              <a:gd name="connsiteX99" fmla="*/ 1199955 w 6530408"/>
              <a:gd name="connsiteY99" fmla="*/ 5744831 h 5753325"/>
              <a:gd name="connsiteX100" fmla="*/ 1162337 w 6530408"/>
              <a:gd name="connsiteY100" fmla="*/ 5738048 h 5753325"/>
              <a:gd name="connsiteX101" fmla="*/ 1053457 w 6530408"/>
              <a:gd name="connsiteY101" fmla="*/ 5688676 h 5753325"/>
              <a:gd name="connsiteX102" fmla="*/ 1025798 w 6530408"/>
              <a:gd name="connsiteY102" fmla="*/ 5673166 h 5753325"/>
              <a:gd name="connsiteX103" fmla="*/ 947900 w 6530408"/>
              <a:gd name="connsiteY103" fmla="*/ 5657848 h 5753325"/>
              <a:gd name="connsiteX104" fmla="*/ 815627 w 6530408"/>
              <a:gd name="connsiteY104" fmla="*/ 5642557 h 5753325"/>
              <a:gd name="connsiteX105" fmla="*/ 788251 w 6530408"/>
              <a:gd name="connsiteY105" fmla="*/ 5637065 h 5753325"/>
              <a:gd name="connsiteX106" fmla="*/ 767822 w 6530408"/>
              <a:gd name="connsiteY106" fmla="*/ 5623450 h 5753325"/>
              <a:gd name="connsiteX107" fmla="*/ 765791 w 6530408"/>
              <a:gd name="connsiteY107" fmla="*/ 5612539 h 5753325"/>
              <a:gd name="connsiteX108" fmla="*/ 751230 w 6530408"/>
              <a:gd name="connsiteY108" fmla="*/ 5608092 h 5753325"/>
              <a:gd name="connsiteX109" fmla="*/ 748008 w 6530408"/>
              <a:gd name="connsiteY109" fmla="*/ 5605052 h 5753325"/>
              <a:gd name="connsiteX110" fmla="*/ 728871 w 6530408"/>
              <a:gd name="connsiteY110" fmla="*/ 5589469 h 5753325"/>
              <a:gd name="connsiteX111" fmla="*/ 671898 w 6530408"/>
              <a:gd name="connsiteY111" fmla="*/ 5602363 h 5753325"/>
              <a:gd name="connsiteX112" fmla="*/ 615065 w 6530408"/>
              <a:gd name="connsiteY112" fmla="*/ 5580257 h 5753325"/>
              <a:gd name="connsiteX113" fmla="*/ 355785 w 6530408"/>
              <a:gd name="connsiteY113" fmla="*/ 5514383 h 5753325"/>
              <a:gd name="connsiteX114" fmla="*/ 102269 w 6530408"/>
              <a:gd name="connsiteY114" fmla="*/ 5524347 h 5753325"/>
              <a:gd name="connsiteX115" fmla="*/ 13160 w 6530408"/>
              <a:gd name="connsiteY115" fmla="*/ 5514159 h 5753325"/>
              <a:gd name="connsiteX116" fmla="*/ 0 w 6530408"/>
              <a:gd name="connsiteY116" fmla="*/ 5511735 h 5753325"/>
              <a:gd name="connsiteX0" fmla="*/ 0 w 6530408"/>
              <a:gd name="connsiteY0" fmla="*/ 0 h 5753325"/>
              <a:gd name="connsiteX1" fmla="*/ 6438980 w 6530408"/>
              <a:gd name="connsiteY1" fmla="*/ 0 h 5753325"/>
              <a:gd name="connsiteX2" fmla="*/ 6439047 w 6530408"/>
              <a:gd name="connsiteY2" fmla="*/ 147 h 5753325"/>
              <a:gd name="connsiteX3" fmla="*/ 6443456 w 6530408"/>
              <a:gd name="connsiteY3" fmla="*/ 130105 h 5753325"/>
              <a:gd name="connsiteX4" fmla="*/ 6447632 w 6530408"/>
              <a:gd name="connsiteY4" fmla="*/ 170016 h 5753325"/>
              <a:gd name="connsiteX5" fmla="*/ 6465936 w 6530408"/>
              <a:gd name="connsiteY5" fmla="*/ 274847 h 5753325"/>
              <a:gd name="connsiteX6" fmla="*/ 6506836 w 6530408"/>
              <a:gd name="connsiteY6" fmla="*/ 331778 h 5753325"/>
              <a:gd name="connsiteX7" fmla="*/ 6530408 w 6530408"/>
              <a:gd name="connsiteY7" fmla="*/ 427517 h 5753325"/>
              <a:gd name="connsiteX8" fmla="*/ 6488360 w 6530408"/>
              <a:gd name="connsiteY8" fmla="*/ 535865 h 5753325"/>
              <a:gd name="connsiteX9" fmla="*/ 6492864 w 6530408"/>
              <a:gd name="connsiteY9" fmla="*/ 615799 h 5753325"/>
              <a:gd name="connsiteX10" fmla="*/ 6459988 w 6530408"/>
              <a:gd name="connsiteY10" fmla="*/ 707628 h 5753325"/>
              <a:gd name="connsiteX11" fmla="*/ 6453989 w 6530408"/>
              <a:gd name="connsiteY11" fmla="*/ 711876 h 5753325"/>
              <a:gd name="connsiteX12" fmla="*/ 6453209 w 6530408"/>
              <a:gd name="connsiteY12" fmla="*/ 719127 h 5753325"/>
              <a:gd name="connsiteX13" fmla="*/ 6457662 w 6530408"/>
              <a:gd name="connsiteY13" fmla="*/ 723331 h 5753325"/>
              <a:gd name="connsiteX14" fmla="*/ 6447445 w 6530408"/>
              <a:gd name="connsiteY14" fmla="*/ 780003 h 5753325"/>
              <a:gd name="connsiteX15" fmla="*/ 6426552 w 6530408"/>
              <a:gd name="connsiteY15" fmla="*/ 845805 h 5753325"/>
              <a:gd name="connsiteX16" fmla="*/ 6434072 w 6530408"/>
              <a:gd name="connsiteY16" fmla="*/ 910733 h 5753325"/>
              <a:gd name="connsiteX17" fmla="*/ 6432570 w 6530408"/>
              <a:gd name="connsiteY17" fmla="*/ 983394 h 5753325"/>
              <a:gd name="connsiteX18" fmla="*/ 6431878 w 6530408"/>
              <a:gd name="connsiteY18" fmla="*/ 1026728 h 5753325"/>
              <a:gd name="connsiteX19" fmla="*/ 6414269 w 6530408"/>
              <a:gd name="connsiteY19" fmla="*/ 1151111 h 5753325"/>
              <a:gd name="connsiteX20" fmla="*/ 6371722 w 6530408"/>
              <a:gd name="connsiteY20" fmla="*/ 1318080 h 5753325"/>
              <a:gd name="connsiteX21" fmla="*/ 6356023 w 6530408"/>
              <a:gd name="connsiteY21" fmla="*/ 1356227 h 5753325"/>
              <a:gd name="connsiteX22" fmla="*/ 6356157 w 6530408"/>
              <a:gd name="connsiteY22" fmla="*/ 1361967 h 5753325"/>
              <a:gd name="connsiteX23" fmla="*/ 6350613 w 6530408"/>
              <a:gd name="connsiteY23" fmla="*/ 1393569 h 5753325"/>
              <a:gd name="connsiteX24" fmla="*/ 6357062 w 6530408"/>
              <a:gd name="connsiteY24" fmla="*/ 1444071 h 5753325"/>
              <a:gd name="connsiteX25" fmla="*/ 6364832 w 6530408"/>
              <a:gd name="connsiteY25" fmla="*/ 1478763 h 5753325"/>
              <a:gd name="connsiteX26" fmla="*/ 6369745 w 6530408"/>
              <a:gd name="connsiteY26" fmla="*/ 1495680 h 5753325"/>
              <a:gd name="connsiteX27" fmla="*/ 6370898 w 6530408"/>
              <a:gd name="connsiteY27" fmla="*/ 1513331 h 5753325"/>
              <a:gd name="connsiteX28" fmla="*/ 6368801 w 6530408"/>
              <a:gd name="connsiteY28" fmla="*/ 1527414 h 5753325"/>
              <a:gd name="connsiteX29" fmla="*/ 6359177 w 6530408"/>
              <a:gd name="connsiteY29" fmla="*/ 1639513 h 5753325"/>
              <a:gd name="connsiteX30" fmla="*/ 6299489 w 6530408"/>
              <a:gd name="connsiteY30" fmla="*/ 1784860 h 5753325"/>
              <a:gd name="connsiteX31" fmla="*/ 6267878 w 6530408"/>
              <a:gd name="connsiteY31" fmla="*/ 1858572 h 5753325"/>
              <a:gd name="connsiteX32" fmla="*/ 6251146 w 6530408"/>
              <a:gd name="connsiteY32" fmla="*/ 1926167 h 5753325"/>
              <a:gd name="connsiteX33" fmla="*/ 6210686 w 6530408"/>
              <a:gd name="connsiteY33" fmla="*/ 2014834 h 5753325"/>
              <a:gd name="connsiteX34" fmla="*/ 6106652 w 6530408"/>
              <a:gd name="connsiteY34" fmla="*/ 2150572 h 5753325"/>
              <a:gd name="connsiteX35" fmla="*/ 6097813 w 6530408"/>
              <a:gd name="connsiteY35" fmla="*/ 2172208 h 5753325"/>
              <a:gd name="connsiteX36" fmla="*/ 6095990 w 6530408"/>
              <a:gd name="connsiteY36" fmla="*/ 2181185 h 5753325"/>
              <a:gd name="connsiteX37" fmla="*/ 6090126 w 6530408"/>
              <a:gd name="connsiteY37" fmla="*/ 2192533 h 5753325"/>
              <a:gd name="connsiteX38" fmla="*/ 6089503 w 6530408"/>
              <a:gd name="connsiteY38" fmla="*/ 2192543 h 5753325"/>
              <a:gd name="connsiteX39" fmla="*/ 6084946 w 6530408"/>
              <a:gd name="connsiteY39" fmla="*/ 2203694 h 5753325"/>
              <a:gd name="connsiteX40" fmla="*/ 5987861 w 6530408"/>
              <a:gd name="connsiteY40" fmla="*/ 2304868 h 5753325"/>
              <a:gd name="connsiteX41" fmla="*/ 5973439 w 6530408"/>
              <a:gd name="connsiteY41" fmla="*/ 2385635 h 5753325"/>
              <a:gd name="connsiteX42" fmla="*/ 5916727 w 6530408"/>
              <a:gd name="connsiteY42" fmla="*/ 2458777 h 5753325"/>
              <a:gd name="connsiteX43" fmla="*/ 5856524 w 6530408"/>
              <a:gd name="connsiteY43" fmla="*/ 2583281 h 5753325"/>
              <a:gd name="connsiteX44" fmla="*/ 5838091 w 6530408"/>
              <a:gd name="connsiteY44" fmla="*/ 2753474 h 5753325"/>
              <a:gd name="connsiteX45" fmla="*/ 5777471 w 6530408"/>
              <a:gd name="connsiteY45" fmla="*/ 2901570 h 5753325"/>
              <a:gd name="connsiteX46" fmla="*/ 5723992 w 6530408"/>
              <a:gd name="connsiteY46" fmla="*/ 2998752 h 5753325"/>
              <a:gd name="connsiteX47" fmla="*/ 5557886 w 6530408"/>
              <a:gd name="connsiteY47" fmla="*/ 3329735 h 5753325"/>
              <a:gd name="connsiteX48" fmla="*/ 5471501 w 6530408"/>
              <a:gd name="connsiteY48" fmla="*/ 3462221 h 5753325"/>
              <a:gd name="connsiteX49" fmla="*/ 5465154 w 6530408"/>
              <a:gd name="connsiteY49" fmla="*/ 3541065 h 5753325"/>
              <a:gd name="connsiteX50" fmla="*/ 5437889 w 6530408"/>
              <a:gd name="connsiteY50" fmla="*/ 3559927 h 5753325"/>
              <a:gd name="connsiteX51" fmla="*/ 5432770 w 6530408"/>
              <a:gd name="connsiteY51" fmla="*/ 3562948 h 5753325"/>
              <a:gd name="connsiteX52" fmla="*/ 5406795 w 6530408"/>
              <a:gd name="connsiteY52" fmla="*/ 3578594 h 5753325"/>
              <a:gd name="connsiteX53" fmla="*/ 5381495 w 6530408"/>
              <a:gd name="connsiteY53" fmla="*/ 3599883 h 5753325"/>
              <a:gd name="connsiteX54" fmla="*/ 5363689 w 6530408"/>
              <a:gd name="connsiteY54" fmla="*/ 3633299 h 5753325"/>
              <a:gd name="connsiteX55" fmla="*/ 5291870 w 6530408"/>
              <a:gd name="connsiteY55" fmla="*/ 3799039 h 5753325"/>
              <a:gd name="connsiteX56" fmla="*/ 5241600 w 6530408"/>
              <a:gd name="connsiteY56" fmla="*/ 3894238 h 5753325"/>
              <a:gd name="connsiteX57" fmla="*/ 5211041 w 6530408"/>
              <a:gd name="connsiteY57" fmla="*/ 3924184 h 5753325"/>
              <a:gd name="connsiteX58" fmla="*/ 5176073 w 6530408"/>
              <a:gd name="connsiteY58" fmla="*/ 3970179 h 5753325"/>
              <a:gd name="connsiteX59" fmla="*/ 5172826 w 6530408"/>
              <a:gd name="connsiteY59" fmla="*/ 3991773 h 5753325"/>
              <a:gd name="connsiteX60" fmla="*/ 5157053 w 6530408"/>
              <a:gd name="connsiteY60" fmla="*/ 3997708 h 5753325"/>
              <a:gd name="connsiteX61" fmla="*/ 5127922 w 6530408"/>
              <a:gd name="connsiteY61" fmla="*/ 4022660 h 5753325"/>
              <a:gd name="connsiteX62" fmla="*/ 5020872 w 6530408"/>
              <a:gd name="connsiteY62" fmla="*/ 4075951 h 5753325"/>
              <a:gd name="connsiteX63" fmla="*/ 4991410 w 6530408"/>
              <a:gd name="connsiteY63" fmla="*/ 4087598 h 5753325"/>
              <a:gd name="connsiteX64" fmla="*/ 4930112 w 6530408"/>
              <a:gd name="connsiteY64" fmla="*/ 4138459 h 5753325"/>
              <a:gd name="connsiteX65" fmla="*/ 4834224 w 6530408"/>
              <a:gd name="connsiteY65" fmla="*/ 4231643 h 5753325"/>
              <a:gd name="connsiteX66" fmla="*/ 4812599 w 6530408"/>
              <a:gd name="connsiteY66" fmla="*/ 4249449 h 5753325"/>
              <a:gd name="connsiteX67" fmla="*/ 4789188 w 6530408"/>
              <a:gd name="connsiteY67" fmla="*/ 4256678 h 5753325"/>
              <a:gd name="connsiteX68" fmla="*/ 4779554 w 6530408"/>
              <a:gd name="connsiteY68" fmla="*/ 4251313 h 5753325"/>
              <a:gd name="connsiteX69" fmla="*/ 4766885 w 6530408"/>
              <a:gd name="connsiteY69" fmla="*/ 4259812 h 5753325"/>
              <a:gd name="connsiteX70" fmla="*/ 4762510 w 6530408"/>
              <a:gd name="connsiteY70" fmla="*/ 4260383 h 5753325"/>
              <a:gd name="connsiteX71" fmla="*/ 4738416 w 6530408"/>
              <a:gd name="connsiteY71" fmla="*/ 4265355 h 5753325"/>
              <a:gd name="connsiteX72" fmla="*/ 4712007 w 6530408"/>
              <a:gd name="connsiteY72" fmla="*/ 4317892 h 5753325"/>
              <a:gd name="connsiteX73" fmla="*/ 4658930 w 6530408"/>
              <a:gd name="connsiteY73" fmla="*/ 4348041 h 5753325"/>
              <a:gd name="connsiteX74" fmla="*/ 4443526 w 6530408"/>
              <a:gd name="connsiteY74" fmla="*/ 4507851 h 5753325"/>
              <a:gd name="connsiteX75" fmla="*/ 4289766 w 6530408"/>
              <a:gd name="connsiteY75" fmla="*/ 4711450 h 5753325"/>
              <a:gd name="connsiteX76" fmla="*/ 4150870 w 6530408"/>
              <a:gd name="connsiteY76" fmla="*/ 4818480 h 5753325"/>
              <a:gd name="connsiteX77" fmla="*/ 4006639 w 6530408"/>
              <a:gd name="connsiteY77" fmla="*/ 4933815 h 5753325"/>
              <a:gd name="connsiteX78" fmla="*/ 3298210 w 6530408"/>
              <a:gd name="connsiteY78" fmla="*/ 5070790 h 5753325"/>
              <a:gd name="connsiteX79" fmla="*/ 2947678 w 6530408"/>
              <a:gd name="connsiteY79" fmla="*/ 5117869 h 5753325"/>
              <a:gd name="connsiteX80" fmla="*/ 2822169 w 6530408"/>
              <a:gd name="connsiteY80" fmla="*/ 5129396 h 5753325"/>
              <a:gd name="connsiteX81" fmla="*/ 2538773 w 6530408"/>
              <a:gd name="connsiteY81" fmla="*/ 5313397 h 5753325"/>
              <a:gd name="connsiteX82" fmla="*/ 2014500 w 6530408"/>
              <a:gd name="connsiteY82" fmla="*/ 5519744 h 5753325"/>
              <a:gd name="connsiteX83" fmla="*/ 1934391 w 6530408"/>
              <a:gd name="connsiteY83" fmla="*/ 5591335 h 5753325"/>
              <a:gd name="connsiteX84" fmla="*/ 1892550 w 6530408"/>
              <a:gd name="connsiteY84" fmla="*/ 5649708 h 5753325"/>
              <a:gd name="connsiteX85" fmla="*/ 1854769 w 6530408"/>
              <a:gd name="connsiteY85" fmla="*/ 5647691 h 5753325"/>
              <a:gd name="connsiteX86" fmla="*/ 1809461 w 6530408"/>
              <a:gd name="connsiteY86" fmla="*/ 5648628 h 5753325"/>
              <a:gd name="connsiteX87" fmla="*/ 1745150 w 6530408"/>
              <a:gd name="connsiteY87" fmla="*/ 5693879 h 5753325"/>
              <a:gd name="connsiteX88" fmla="*/ 1713375 w 6530408"/>
              <a:gd name="connsiteY88" fmla="*/ 5684672 h 5753325"/>
              <a:gd name="connsiteX89" fmla="*/ 1707808 w 6530408"/>
              <a:gd name="connsiteY89" fmla="*/ 5682611 h 5753325"/>
              <a:gd name="connsiteX90" fmla="*/ 1679313 w 6530408"/>
              <a:gd name="connsiteY90" fmla="*/ 5672360 h 5753325"/>
              <a:gd name="connsiteX91" fmla="*/ 1646933 w 6530408"/>
              <a:gd name="connsiteY91" fmla="*/ 5666227 h 5753325"/>
              <a:gd name="connsiteX92" fmla="*/ 1610055 w 6530408"/>
              <a:gd name="connsiteY92" fmla="*/ 5673643 h 5753325"/>
              <a:gd name="connsiteX93" fmla="*/ 1437641 w 6530408"/>
              <a:gd name="connsiteY93" fmla="*/ 5723266 h 5753325"/>
              <a:gd name="connsiteX94" fmla="*/ 1332869 w 6530408"/>
              <a:gd name="connsiteY94" fmla="*/ 5744752 h 5753325"/>
              <a:gd name="connsiteX95" fmla="*/ 1290525 w 6530408"/>
              <a:gd name="connsiteY95" fmla="*/ 5740036 h 5753325"/>
              <a:gd name="connsiteX96" fmla="*/ 1233107 w 6530408"/>
              <a:gd name="connsiteY96" fmla="*/ 5742106 h 5753325"/>
              <a:gd name="connsiteX97" fmla="*/ 1214532 w 6530408"/>
              <a:gd name="connsiteY97" fmla="*/ 5753325 h 5753325"/>
              <a:gd name="connsiteX98" fmla="*/ 1199955 w 6530408"/>
              <a:gd name="connsiteY98" fmla="*/ 5744831 h 5753325"/>
              <a:gd name="connsiteX99" fmla="*/ 1162337 w 6530408"/>
              <a:gd name="connsiteY99" fmla="*/ 5738048 h 5753325"/>
              <a:gd name="connsiteX100" fmla="*/ 1053457 w 6530408"/>
              <a:gd name="connsiteY100" fmla="*/ 5688676 h 5753325"/>
              <a:gd name="connsiteX101" fmla="*/ 1025798 w 6530408"/>
              <a:gd name="connsiteY101" fmla="*/ 5673166 h 5753325"/>
              <a:gd name="connsiteX102" fmla="*/ 947900 w 6530408"/>
              <a:gd name="connsiteY102" fmla="*/ 5657848 h 5753325"/>
              <a:gd name="connsiteX103" fmla="*/ 815627 w 6530408"/>
              <a:gd name="connsiteY103" fmla="*/ 5642557 h 5753325"/>
              <a:gd name="connsiteX104" fmla="*/ 788251 w 6530408"/>
              <a:gd name="connsiteY104" fmla="*/ 5637065 h 5753325"/>
              <a:gd name="connsiteX105" fmla="*/ 767822 w 6530408"/>
              <a:gd name="connsiteY105" fmla="*/ 5623450 h 5753325"/>
              <a:gd name="connsiteX106" fmla="*/ 765791 w 6530408"/>
              <a:gd name="connsiteY106" fmla="*/ 5612539 h 5753325"/>
              <a:gd name="connsiteX107" fmla="*/ 751230 w 6530408"/>
              <a:gd name="connsiteY107" fmla="*/ 5608092 h 5753325"/>
              <a:gd name="connsiteX108" fmla="*/ 748008 w 6530408"/>
              <a:gd name="connsiteY108" fmla="*/ 5605052 h 5753325"/>
              <a:gd name="connsiteX109" fmla="*/ 728871 w 6530408"/>
              <a:gd name="connsiteY109" fmla="*/ 5589469 h 5753325"/>
              <a:gd name="connsiteX110" fmla="*/ 671898 w 6530408"/>
              <a:gd name="connsiteY110" fmla="*/ 5602363 h 5753325"/>
              <a:gd name="connsiteX111" fmla="*/ 615065 w 6530408"/>
              <a:gd name="connsiteY111" fmla="*/ 5580257 h 5753325"/>
              <a:gd name="connsiteX112" fmla="*/ 355785 w 6530408"/>
              <a:gd name="connsiteY112" fmla="*/ 5514383 h 5753325"/>
              <a:gd name="connsiteX113" fmla="*/ 102269 w 6530408"/>
              <a:gd name="connsiteY113" fmla="*/ 5524347 h 5753325"/>
              <a:gd name="connsiteX114" fmla="*/ 13160 w 6530408"/>
              <a:gd name="connsiteY114" fmla="*/ 5514159 h 5753325"/>
              <a:gd name="connsiteX115" fmla="*/ 0 w 6530408"/>
              <a:gd name="connsiteY115" fmla="*/ 5511735 h 5753325"/>
              <a:gd name="connsiteX116" fmla="*/ 0 w 6530408"/>
              <a:gd name="connsiteY116" fmla="*/ 0 h 5753325"/>
              <a:gd name="connsiteX0" fmla="*/ 0 w 6506836"/>
              <a:gd name="connsiteY0" fmla="*/ 0 h 5753325"/>
              <a:gd name="connsiteX1" fmla="*/ 6438980 w 6506836"/>
              <a:gd name="connsiteY1" fmla="*/ 0 h 5753325"/>
              <a:gd name="connsiteX2" fmla="*/ 6439047 w 6506836"/>
              <a:gd name="connsiteY2" fmla="*/ 147 h 5753325"/>
              <a:gd name="connsiteX3" fmla="*/ 6443456 w 6506836"/>
              <a:gd name="connsiteY3" fmla="*/ 130105 h 5753325"/>
              <a:gd name="connsiteX4" fmla="*/ 6447632 w 6506836"/>
              <a:gd name="connsiteY4" fmla="*/ 170016 h 5753325"/>
              <a:gd name="connsiteX5" fmla="*/ 6465936 w 6506836"/>
              <a:gd name="connsiteY5" fmla="*/ 274847 h 5753325"/>
              <a:gd name="connsiteX6" fmla="*/ 6506836 w 6506836"/>
              <a:gd name="connsiteY6" fmla="*/ 331778 h 5753325"/>
              <a:gd name="connsiteX7" fmla="*/ 6488360 w 6506836"/>
              <a:gd name="connsiteY7" fmla="*/ 535865 h 5753325"/>
              <a:gd name="connsiteX8" fmla="*/ 6492864 w 6506836"/>
              <a:gd name="connsiteY8" fmla="*/ 615799 h 5753325"/>
              <a:gd name="connsiteX9" fmla="*/ 6459988 w 6506836"/>
              <a:gd name="connsiteY9" fmla="*/ 707628 h 5753325"/>
              <a:gd name="connsiteX10" fmla="*/ 6453989 w 6506836"/>
              <a:gd name="connsiteY10" fmla="*/ 711876 h 5753325"/>
              <a:gd name="connsiteX11" fmla="*/ 6453209 w 6506836"/>
              <a:gd name="connsiteY11" fmla="*/ 719127 h 5753325"/>
              <a:gd name="connsiteX12" fmla="*/ 6457662 w 6506836"/>
              <a:gd name="connsiteY12" fmla="*/ 723331 h 5753325"/>
              <a:gd name="connsiteX13" fmla="*/ 6447445 w 6506836"/>
              <a:gd name="connsiteY13" fmla="*/ 780003 h 5753325"/>
              <a:gd name="connsiteX14" fmla="*/ 6426552 w 6506836"/>
              <a:gd name="connsiteY14" fmla="*/ 845805 h 5753325"/>
              <a:gd name="connsiteX15" fmla="*/ 6434072 w 6506836"/>
              <a:gd name="connsiteY15" fmla="*/ 910733 h 5753325"/>
              <a:gd name="connsiteX16" fmla="*/ 6432570 w 6506836"/>
              <a:gd name="connsiteY16" fmla="*/ 983394 h 5753325"/>
              <a:gd name="connsiteX17" fmla="*/ 6431878 w 6506836"/>
              <a:gd name="connsiteY17" fmla="*/ 1026728 h 5753325"/>
              <a:gd name="connsiteX18" fmla="*/ 6414269 w 6506836"/>
              <a:gd name="connsiteY18" fmla="*/ 1151111 h 5753325"/>
              <a:gd name="connsiteX19" fmla="*/ 6371722 w 6506836"/>
              <a:gd name="connsiteY19" fmla="*/ 1318080 h 5753325"/>
              <a:gd name="connsiteX20" fmla="*/ 6356023 w 6506836"/>
              <a:gd name="connsiteY20" fmla="*/ 1356227 h 5753325"/>
              <a:gd name="connsiteX21" fmla="*/ 6356157 w 6506836"/>
              <a:gd name="connsiteY21" fmla="*/ 1361967 h 5753325"/>
              <a:gd name="connsiteX22" fmla="*/ 6350613 w 6506836"/>
              <a:gd name="connsiteY22" fmla="*/ 1393569 h 5753325"/>
              <a:gd name="connsiteX23" fmla="*/ 6357062 w 6506836"/>
              <a:gd name="connsiteY23" fmla="*/ 1444071 h 5753325"/>
              <a:gd name="connsiteX24" fmla="*/ 6364832 w 6506836"/>
              <a:gd name="connsiteY24" fmla="*/ 1478763 h 5753325"/>
              <a:gd name="connsiteX25" fmla="*/ 6369745 w 6506836"/>
              <a:gd name="connsiteY25" fmla="*/ 1495680 h 5753325"/>
              <a:gd name="connsiteX26" fmla="*/ 6370898 w 6506836"/>
              <a:gd name="connsiteY26" fmla="*/ 1513331 h 5753325"/>
              <a:gd name="connsiteX27" fmla="*/ 6368801 w 6506836"/>
              <a:gd name="connsiteY27" fmla="*/ 1527414 h 5753325"/>
              <a:gd name="connsiteX28" fmla="*/ 6359177 w 6506836"/>
              <a:gd name="connsiteY28" fmla="*/ 1639513 h 5753325"/>
              <a:gd name="connsiteX29" fmla="*/ 6299489 w 6506836"/>
              <a:gd name="connsiteY29" fmla="*/ 1784860 h 5753325"/>
              <a:gd name="connsiteX30" fmla="*/ 6267878 w 6506836"/>
              <a:gd name="connsiteY30" fmla="*/ 1858572 h 5753325"/>
              <a:gd name="connsiteX31" fmla="*/ 6251146 w 6506836"/>
              <a:gd name="connsiteY31" fmla="*/ 1926167 h 5753325"/>
              <a:gd name="connsiteX32" fmla="*/ 6210686 w 6506836"/>
              <a:gd name="connsiteY32" fmla="*/ 2014834 h 5753325"/>
              <a:gd name="connsiteX33" fmla="*/ 6106652 w 6506836"/>
              <a:gd name="connsiteY33" fmla="*/ 2150572 h 5753325"/>
              <a:gd name="connsiteX34" fmla="*/ 6097813 w 6506836"/>
              <a:gd name="connsiteY34" fmla="*/ 2172208 h 5753325"/>
              <a:gd name="connsiteX35" fmla="*/ 6095990 w 6506836"/>
              <a:gd name="connsiteY35" fmla="*/ 2181185 h 5753325"/>
              <a:gd name="connsiteX36" fmla="*/ 6090126 w 6506836"/>
              <a:gd name="connsiteY36" fmla="*/ 2192533 h 5753325"/>
              <a:gd name="connsiteX37" fmla="*/ 6089503 w 6506836"/>
              <a:gd name="connsiteY37" fmla="*/ 2192543 h 5753325"/>
              <a:gd name="connsiteX38" fmla="*/ 6084946 w 6506836"/>
              <a:gd name="connsiteY38" fmla="*/ 2203694 h 5753325"/>
              <a:gd name="connsiteX39" fmla="*/ 5987861 w 6506836"/>
              <a:gd name="connsiteY39" fmla="*/ 2304868 h 5753325"/>
              <a:gd name="connsiteX40" fmla="*/ 5973439 w 6506836"/>
              <a:gd name="connsiteY40" fmla="*/ 2385635 h 5753325"/>
              <a:gd name="connsiteX41" fmla="*/ 5916727 w 6506836"/>
              <a:gd name="connsiteY41" fmla="*/ 2458777 h 5753325"/>
              <a:gd name="connsiteX42" fmla="*/ 5856524 w 6506836"/>
              <a:gd name="connsiteY42" fmla="*/ 2583281 h 5753325"/>
              <a:gd name="connsiteX43" fmla="*/ 5838091 w 6506836"/>
              <a:gd name="connsiteY43" fmla="*/ 2753474 h 5753325"/>
              <a:gd name="connsiteX44" fmla="*/ 5777471 w 6506836"/>
              <a:gd name="connsiteY44" fmla="*/ 2901570 h 5753325"/>
              <a:gd name="connsiteX45" fmla="*/ 5723992 w 6506836"/>
              <a:gd name="connsiteY45" fmla="*/ 2998752 h 5753325"/>
              <a:gd name="connsiteX46" fmla="*/ 5557886 w 6506836"/>
              <a:gd name="connsiteY46" fmla="*/ 3329735 h 5753325"/>
              <a:gd name="connsiteX47" fmla="*/ 5471501 w 6506836"/>
              <a:gd name="connsiteY47" fmla="*/ 3462221 h 5753325"/>
              <a:gd name="connsiteX48" fmla="*/ 5465154 w 6506836"/>
              <a:gd name="connsiteY48" fmla="*/ 3541065 h 5753325"/>
              <a:gd name="connsiteX49" fmla="*/ 5437889 w 6506836"/>
              <a:gd name="connsiteY49" fmla="*/ 3559927 h 5753325"/>
              <a:gd name="connsiteX50" fmla="*/ 5432770 w 6506836"/>
              <a:gd name="connsiteY50" fmla="*/ 3562948 h 5753325"/>
              <a:gd name="connsiteX51" fmla="*/ 5406795 w 6506836"/>
              <a:gd name="connsiteY51" fmla="*/ 3578594 h 5753325"/>
              <a:gd name="connsiteX52" fmla="*/ 5381495 w 6506836"/>
              <a:gd name="connsiteY52" fmla="*/ 3599883 h 5753325"/>
              <a:gd name="connsiteX53" fmla="*/ 5363689 w 6506836"/>
              <a:gd name="connsiteY53" fmla="*/ 3633299 h 5753325"/>
              <a:gd name="connsiteX54" fmla="*/ 5291870 w 6506836"/>
              <a:gd name="connsiteY54" fmla="*/ 3799039 h 5753325"/>
              <a:gd name="connsiteX55" fmla="*/ 5241600 w 6506836"/>
              <a:gd name="connsiteY55" fmla="*/ 3894238 h 5753325"/>
              <a:gd name="connsiteX56" fmla="*/ 5211041 w 6506836"/>
              <a:gd name="connsiteY56" fmla="*/ 3924184 h 5753325"/>
              <a:gd name="connsiteX57" fmla="*/ 5176073 w 6506836"/>
              <a:gd name="connsiteY57" fmla="*/ 3970179 h 5753325"/>
              <a:gd name="connsiteX58" fmla="*/ 5172826 w 6506836"/>
              <a:gd name="connsiteY58" fmla="*/ 3991773 h 5753325"/>
              <a:gd name="connsiteX59" fmla="*/ 5157053 w 6506836"/>
              <a:gd name="connsiteY59" fmla="*/ 3997708 h 5753325"/>
              <a:gd name="connsiteX60" fmla="*/ 5127922 w 6506836"/>
              <a:gd name="connsiteY60" fmla="*/ 4022660 h 5753325"/>
              <a:gd name="connsiteX61" fmla="*/ 5020872 w 6506836"/>
              <a:gd name="connsiteY61" fmla="*/ 4075951 h 5753325"/>
              <a:gd name="connsiteX62" fmla="*/ 4991410 w 6506836"/>
              <a:gd name="connsiteY62" fmla="*/ 4087598 h 5753325"/>
              <a:gd name="connsiteX63" fmla="*/ 4930112 w 6506836"/>
              <a:gd name="connsiteY63" fmla="*/ 4138459 h 5753325"/>
              <a:gd name="connsiteX64" fmla="*/ 4834224 w 6506836"/>
              <a:gd name="connsiteY64" fmla="*/ 4231643 h 5753325"/>
              <a:gd name="connsiteX65" fmla="*/ 4812599 w 6506836"/>
              <a:gd name="connsiteY65" fmla="*/ 4249449 h 5753325"/>
              <a:gd name="connsiteX66" fmla="*/ 4789188 w 6506836"/>
              <a:gd name="connsiteY66" fmla="*/ 4256678 h 5753325"/>
              <a:gd name="connsiteX67" fmla="*/ 4779554 w 6506836"/>
              <a:gd name="connsiteY67" fmla="*/ 4251313 h 5753325"/>
              <a:gd name="connsiteX68" fmla="*/ 4766885 w 6506836"/>
              <a:gd name="connsiteY68" fmla="*/ 4259812 h 5753325"/>
              <a:gd name="connsiteX69" fmla="*/ 4762510 w 6506836"/>
              <a:gd name="connsiteY69" fmla="*/ 4260383 h 5753325"/>
              <a:gd name="connsiteX70" fmla="*/ 4738416 w 6506836"/>
              <a:gd name="connsiteY70" fmla="*/ 4265355 h 5753325"/>
              <a:gd name="connsiteX71" fmla="*/ 4712007 w 6506836"/>
              <a:gd name="connsiteY71" fmla="*/ 4317892 h 5753325"/>
              <a:gd name="connsiteX72" fmla="*/ 4658930 w 6506836"/>
              <a:gd name="connsiteY72" fmla="*/ 4348041 h 5753325"/>
              <a:gd name="connsiteX73" fmla="*/ 4443526 w 6506836"/>
              <a:gd name="connsiteY73" fmla="*/ 4507851 h 5753325"/>
              <a:gd name="connsiteX74" fmla="*/ 4289766 w 6506836"/>
              <a:gd name="connsiteY74" fmla="*/ 4711450 h 5753325"/>
              <a:gd name="connsiteX75" fmla="*/ 4150870 w 6506836"/>
              <a:gd name="connsiteY75" fmla="*/ 4818480 h 5753325"/>
              <a:gd name="connsiteX76" fmla="*/ 4006639 w 6506836"/>
              <a:gd name="connsiteY76" fmla="*/ 4933815 h 5753325"/>
              <a:gd name="connsiteX77" fmla="*/ 3298210 w 6506836"/>
              <a:gd name="connsiteY77" fmla="*/ 5070790 h 5753325"/>
              <a:gd name="connsiteX78" fmla="*/ 2947678 w 6506836"/>
              <a:gd name="connsiteY78" fmla="*/ 5117869 h 5753325"/>
              <a:gd name="connsiteX79" fmla="*/ 2822169 w 6506836"/>
              <a:gd name="connsiteY79" fmla="*/ 5129396 h 5753325"/>
              <a:gd name="connsiteX80" fmla="*/ 2538773 w 6506836"/>
              <a:gd name="connsiteY80" fmla="*/ 5313397 h 5753325"/>
              <a:gd name="connsiteX81" fmla="*/ 2014500 w 6506836"/>
              <a:gd name="connsiteY81" fmla="*/ 5519744 h 5753325"/>
              <a:gd name="connsiteX82" fmla="*/ 1934391 w 6506836"/>
              <a:gd name="connsiteY82" fmla="*/ 5591335 h 5753325"/>
              <a:gd name="connsiteX83" fmla="*/ 1892550 w 6506836"/>
              <a:gd name="connsiteY83" fmla="*/ 5649708 h 5753325"/>
              <a:gd name="connsiteX84" fmla="*/ 1854769 w 6506836"/>
              <a:gd name="connsiteY84" fmla="*/ 5647691 h 5753325"/>
              <a:gd name="connsiteX85" fmla="*/ 1809461 w 6506836"/>
              <a:gd name="connsiteY85" fmla="*/ 5648628 h 5753325"/>
              <a:gd name="connsiteX86" fmla="*/ 1745150 w 6506836"/>
              <a:gd name="connsiteY86" fmla="*/ 5693879 h 5753325"/>
              <a:gd name="connsiteX87" fmla="*/ 1713375 w 6506836"/>
              <a:gd name="connsiteY87" fmla="*/ 5684672 h 5753325"/>
              <a:gd name="connsiteX88" fmla="*/ 1707808 w 6506836"/>
              <a:gd name="connsiteY88" fmla="*/ 5682611 h 5753325"/>
              <a:gd name="connsiteX89" fmla="*/ 1679313 w 6506836"/>
              <a:gd name="connsiteY89" fmla="*/ 5672360 h 5753325"/>
              <a:gd name="connsiteX90" fmla="*/ 1646933 w 6506836"/>
              <a:gd name="connsiteY90" fmla="*/ 5666227 h 5753325"/>
              <a:gd name="connsiteX91" fmla="*/ 1610055 w 6506836"/>
              <a:gd name="connsiteY91" fmla="*/ 5673643 h 5753325"/>
              <a:gd name="connsiteX92" fmla="*/ 1437641 w 6506836"/>
              <a:gd name="connsiteY92" fmla="*/ 5723266 h 5753325"/>
              <a:gd name="connsiteX93" fmla="*/ 1332869 w 6506836"/>
              <a:gd name="connsiteY93" fmla="*/ 5744752 h 5753325"/>
              <a:gd name="connsiteX94" fmla="*/ 1290525 w 6506836"/>
              <a:gd name="connsiteY94" fmla="*/ 5740036 h 5753325"/>
              <a:gd name="connsiteX95" fmla="*/ 1233107 w 6506836"/>
              <a:gd name="connsiteY95" fmla="*/ 5742106 h 5753325"/>
              <a:gd name="connsiteX96" fmla="*/ 1214532 w 6506836"/>
              <a:gd name="connsiteY96" fmla="*/ 5753325 h 5753325"/>
              <a:gd name="connsiteX97" fmla="*/ 1199955 w 6506836"/>
              <a:gd name="connsiteY97" fmla="*/ 5744831 h 5753325"/>
              <a:gd name="connsiteX98" fmla="*/ 1162337 w 6506836"/>
              <a:gd name="connsiteY98" fmla="*/ 5738048 h 5753325"/>
              <a:gd name="connsiteX99" fmla="*/ 1053457 w 6506836"/>
              <a:gd name="connsiteY99" fmla="*/ 5688676 h 5753325"/>
              <a:gd name="connsiteX100" fmla="*/ 1025798 w 6506836"/>
              <a:gd name="connsiteY100" fmla="*/ 5673166 h 5753325"/>
              <a:gd name="connsiteX101" fmla="*/ 947900 w 6506836"/>
              <a:gd name="connsiteY101" fmla="*/ 5657848 h 5753325"/>
              <a:gd name="connsiteX102" fmla="*/ 815627 w 6506836"/>
              <a:gd name="connsiteY102" fmla="*/ 5642557 h 5753325"/>
              <a:gd name="connsiteX103" fmla="*/ 788251 w 6506836"/>
              <a:gd name="connsiteY103" fmla="*/ 5637065 h 5753325"/>
              <a:gd name="connsiteX104" fmla="*/ 767822 w 6506836"/>
              <a:gd name="connsiteY104" fmla="*/ 5623450 h 5753325"/>
              <a:gd name="connsiteX105" fmla="*/ 765791 w 6506836"/>
              <a:gd name="connsiteY105" fmla="*/ 5612539 h 5753325"/>
              <a:gd name="connsiteX106" fmla="*/ 751230 w 6506836"/>
              <a:gd name="connsiteY106" fmla="*/ 5608092 h 5753325"/>
              <a:gd name="connsiteX107" fmla="*/ 748008 w 6506836"/>
              <a:gd name="connsiteY107" fmla="*/ 5605052 h 5753325"/>
              <a:gd name="connsiteX108" fmla="*/ 728871 w 6506836"/>
              <a:gd name="connsiteY108" fmla="*/ 5589469 h 5753325"/>
              <a:gd name="connsiteX109" fmla="*/ 671898 w 6506836"/>
              <a:gd name="connsiteY109" fmla="*/ 5602363 h 5753325"/>
              <a:gd name="connsiteX110" fmla="*/ 615065 w 6506836"/>
              <a:gd name="connsiteY110" fmla="*/ 5580257 h 5753325"/>
              <a:gd name="connsiteX111" fmla="*/ 355785 w 6506836"/>
              <a:gd name="connsiteY111" fmla="*/ 5514383 h 5753325"/>
              <a:gd name="connsiteX112" fmla="*/ 102269 w 6506836"/>
              <a:gd name="connsiteY112" fmla="*/ 5524347 h 5753325"/>
              <a:gd name="connsiteX113" fmla="*/ 13160 w 6506836"/>
              <a:gd name="connsiteY113" fmla="*/ 5514159 h 5753325"/>
              <a:gd name="connsiteX114" fmla="*/ 0 w 6506836"/>
              <a:gd name="connsiteY114" fmla="*/ 5511735 h 5753325"/>
              <a:gd name="connsiteX115" fmla="*/ 0 w 6506836"/>
              <a:gd name="connsiteY115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465936 w 6492864"/>
              <a:gd name="connsiteY5" fmla="*/ 274847 h 5753325"/>
              <a:gd name="connsiteX6" fmla="*/ 6488360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396598 w 6492864"/>
              <a:gd name="connsiteY5" fmla="*/ 274847 h 5753325"/>
              <a:gd name="connsiteX6" fmla="*/ 6488360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396598 w 6492864"/>
              <a:gd name="connsiteY5" fmla="*/ 274847 h 5753325"/>
              <a:gd name="connsiteX6" fmla="*/ 6375685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62955"/>
              <a:gd name="connsiteY0" fmla="*/ 0 h 5753325"/>
              <a:gd name="connsiteX1" fmla="*/ 6438980 w 6462955"/>
              <a:gd name="connsiteY1" fmla="*/ 0 h 5753325"/>
              <a:gd name="connsiteX2" fmla="*/ 6439047 w 6462955"/>
              <a:gd name="connsiteY2" fmla="*/ 147 h 5753325"/>
              <a:gd name="connsiteX3" fmla="*/ 6443456 w 6462955"/>
              <a:gd name="connsiteY3" fmla="*/ 130105 h 5753325"/>
              <a:gd name="connsiteX4" fmla="*/ 6447632 w 6462955"/>
              <a:gd name="connsiteY4" fmla="*/ 170016 h 5753325"/>
              <a:gd name="connsiteX5" fmla="*/ 6396598 w 6462955"/>
              <a:gd name="connsiteY5" fmla="*/ 274847 h 5753325"/>
              <a:gd name="connsiteX6" fmla="*/ 6375685 w 6462955"/>
              <a:gd name="connsiteY6" fmla="*/ 535865 h 5753325"/>
              <a:gd name="connsiteX7" fmla="*/ 6354187 w 6462955"/>
              <a:gd name="connsiteY7" fmla="*/ 615799 h 5753325"/>
              <a:gd name="connsiteX8" fmla="*/ 6459988 w 6462955"/>
              <a:gd name="connsiteY8" fmla="*/ 707628 h 5753325"/>
              <a:gd name="connsiteX9" fmla="*/ 6453989 w 6462955"/>
              <a:gd name="connsiteY9" fmla="*/ 711876 h 5753325"/>
              <a:gd name="connsiteX10" fmla="*/ 6453209 w 6462955"/>
              <a:gd name="connsiteY10" fmla="*/ 719127 h 5753325"/>
              <a:gd name="connsiteX11" fmla="*/ 6457662 w 6462955"/>
              <a:gd name="connsiteY11" fmla="*/ 723331 h 5753325"/>
              <a:gd name="connsiteX12" fmla="*/ 6447445 w 6462955"/>
              <a:gd name="connsiteY12" fmla="*/ 780003 h 5753325"/>
              <a:gd name="connsiteX13" fmla="*/ 6426552 w 6462955"/>
              <a:gd name="connsiteY13" fmla="*/ 845805 h 5753325"/>
              <a:gd name="connsiteX14" fmla="*/ 6434072 w 6462955"/>
              <a:gd name="connsiteY14" fmla="*/ 910733 h 5753325"/>
              <a:gd name="connsiteX15" fmla="*/ 6432570 w 6462955"/>
              <a:gd name="connsiteY15" fmla="*/ 983394 h 5753325"/>
              <a:gd name="connsiteX16" fmla="*/ 6431878 w 6462955"/>
              <a:gd name="connsiteY16" fmla="*/ 1026728 h 5753325"/>
              <a:gd name="connsiteX17" fmla="*/ 6414269 w 6462955"/>
              <a:gd name="connsiteY17" fmla="*/ 1151111 h 5753325"/>
              <a:gd name="connsiteX18" fmla="*/ 6371722 w 6462955"/>
              <a:gd name="connsiteY18" fmla="*/ 1318080 h 5753325"/>
              <a:gd name="connsiteX19" fmla="*/ 6356023 w 6462955"/>
              <a:gd name="connsiteY19" fmla="*/ 1356227 h 5753325"/>
              <a:gd name="connsiteX20" fmla="*/ 6356157 w 6462955"/>
              <a:gd name="connsiteY20" fmla="*/ 1361967 h 5753325"/>
              <a:gd name="connsiteX21" fmla="*/ 6350613 w 6462955"/>
              <a:gd name="connsiteY21" fmla="*/ 1393569 h 5753325"/>
              <a:gd name="connsiteX22" fmla="*/ 6357062 w 6462955"/>
              <a:gd name="connsiteY22" fmla="*/ 1444071 h 5753325"/>
              <a:gd name="connsiteX23" fmla="*/ 6364832 w 6462955"/>
              <a:gd name="connsiteY23" fmla="*/ 1478763 h 5753325"/>
              <a:gd name="connsiteX24" fmla="*/ 6369745 w 6462955"/>
              <a:gd name="connsiteY24" fmla="*/ 1495680 h 5753325"/>
              <a:gd name="connsiteX25" fmla="*/ 6370898 w 6462955"/>
              <a:gd name="connsiteY25" fmla="*/ 1513331 h 5753325"/>
              <a:gd name="connsiteX26" fmla="*/ 6368801 w 6462955"/>
              <a:gd name="connsiteY26" fmla="*/ 1527414 h 5753325"/>
              <a:gd name="connsiteX27" fmla="*/ 6359177 w 6462955"/>
              <a:gd name="connsiteY27" fmla="*/ 1639513 h 5753325"/>
              <a:gd name="connsiteX28" fmla="*/ 6299489 w 6462955"/>
              <a:gd name="connsiteY28" fmla="*/ 1784860 h 5753325"/>
              <a:gd name="connsiteX29" fmla="*/ 6267878 w 6462955"/>
              <a:gd name="connsiteY29" fmla="*/ 1858572 h 5753325"/>
              <a:gd name="connsiteX30" fmla="*/ 6251146 w 6462955"/>
              <a:gd name="connsiteY30" fmla="*/ 1926167 h 5753325"/>
              <a:gd name="connsiteX31" fmla="*/ 6210686 w 6462955"/>
              <a:gd name="connsiteY31" fmla="*/ 2014834 h 5753325"/>
              <a:gd name="connsiteX32" fmla="*/ 6106652 w 6462955"/>
              <a:gd name="connsiteY32" fmla="*/ 2150572 h 5753325"/>
              <a:gd name="connsiteX33" fmla="*/ 6097813 w 6462955"/>
              <a:gd name="connsiteY33" fmla="*/ 2172208 h 5753325"/>
              <a:gd name="connsiteX34" fmla="*/ 6095990 w 6462955"/>
              <a:gd name="connsiteY34" fmla="*/ 2181185 h 5753325"/>
              <a:gd name="connsiteX35" fmla="*/ 6090126 w 6462955"/>
              <a:gd name="connsiteY35" fmla="*/ 2192533 h 5753325"/>
              <a:gd name="connsiteX36" fmla="*/ 6089503 w 6462955"/>
              <a:gd name="connsiteY36" fmla="*/ 2192543 h 5753325"/>
              <a:gd name="connsiteX37" fmla="*/ 6084946 w 6462955"/>
              <a:gd name="connsiteY37" fmla="*/ 2203694 h 5753325"/>
              <a:gd name="connsiteX38" fmla="*/ 5987861 w 6462955"/>
              <a:gd name="connsiteY38" fmla="*/ 2304868 h 5753325"/>
              <a:gd name="connsiteX39" fmla="*/ 5973439 w 6462955"/>
              <a:gd name="connsiteY39" fmla="*/ 2385635 h 5753325"/>
              <a:gd name="connsiteX40" fmla="*/ 5916727 w 6462955"/>
              <a:gd name="connsiteY40" fmla="*/ 2458777 h 5753325"/>
              <a:gd name="connsiteX41" fmla="*/ 5856524 w 6462955"/>
              <a:gd name="connsiteY41" fmla="*/ 2583281 h 5753325"/>
              <a:gd name="connsiteX42" fmla="*/ 5838091 w 6462955"/>
              <a:gd name="connsiteY42" fmla="*/ 2753474 h 5753325"/>
              <a:gd name="connsiteX43" fmla="*/ 5777471 w 6462955"/>
              <a:gd name="connsiteY43" fmla="*/ 2901570 h 5753325"/>
              <a:gd name="connsiteX44" fmla="*/ 5723992 w 6462955"/>
              <a:gd name="connsiteY44" fmla="*/ 2998752 h 5753325"/>
              <a:gd name="connsiteX45" fmla="*/ 5557886 w 6462955"/>
              <a:gd name="connsiteY45" fmla="*/ 3329735 h 5753325"/>
              <a:gd name="connsiteX46" fmla="*/ 5471501 w 6462955"/>
              <a:gd name="connsiteY46" fmla="*/ 3462221 h 5753325"/>
              <a:gd name="connsiteX47" fmla="*/ 5465154 w 6462955"/>
              <a:gd name="connsiteY47" fmla="*/ 3541065 h 5753325"/>
              <a:gd name="connsiteX48" fmla="*/ 5437889 w 6462955"/>
              <a:gd name="connsiteY48" fmla="*/ 3559927 h 5753325"/>
              <a:gd name="connsiteX49" fmla="*/ 5432770 w 6462955"/>
              <a:gd name="connsiteY49" fmla="*/ 3562948 h 5753325"/>
              <a:gd name="connsiteX50" fmla="*/ 5406795 w 6462955"/>
              <a:gd name="connsiteY50" fmla="*/ 3578594 h 5753325"/>
              <a:gd name="connsiteX51" fmla="*/ 5381495 w 6462955"/>
              <a:gd name="connsiteY51" fmla="*/ 3599883 h 5753325"/>
              <a:gd name="connsiteX52" fmla="*/ 5363689 w 6462955"/>
              <a:gd name="connsiteY52" fmla="*/ 3633299 h 5753325"/>
              <a:gd name="connsiteX53" fmla="*/ 5291870 w 6462955"/>
              <a:gd name="connsiteY53" fmla="*/ 3799039 h 5753325"/>
              <a:gd name="connsiteX54" fmla="*/ 5241600 w 6462955"/>
              <a:gd name="connsiteY54" fmla="*/ 3894238 h 5753325"/>
              <a:gd name="connsiteX55" fmla="*/ 5211041 w 6462955"/>
              <a:gd name="connsiteY55" fmla="*/ 3924184 h 5753325"/>
              <a:gd name="connsiteX56" fmla="*/ 5176073 w 6462955"/>
              <a:gd name="connsiteY56" fmla="*/ 3970179 h 5753325"/>
              <a:gd name="connsiteX57" fmla="*/ 5172826 w 6462955"/>
              <a:gd name="connsiteY57" fmla="*/ 3991773 h 5753325"/>
              <a:gd name="connsiteX58" fmla="*/ 5157053 w 6462955"/>
              <a:gd name="connsiteY58" fmla="*/ 3997708 h 5753325"/>
              <a:gd name="connsiteX59" fmla="*/ 5127922 w 6462955"/>
              <a:gd name="connsiteY59" fmla="*/ 4022660 h 5753325"/>
              <a:gd name="connsiteX60" fmla="*/ 5020872 w 6462955"/>
              <a:gd name="connsiteY60" fmla="*/ 4075951 h 5753325"/>
              <a:gd name="connsiteX61" fmla="*/ 4991410 w 6462955"/>
              <a:gd name="connsiteY61" fmla="*/ 4087598 h 5753325"/>
              <a:gd name="connsiteX62" fmla="*/ 4930112 w 6462955"/>
              <a:gd name="connsiteY62" fmla="*/ 4138459 h 5753325"/>
              <a:gd name="connsiteX63" fmla="*/ 4834224 w 6462955"/>
              <a:gd name="connsiteY63" fmla="*/ 4231643 h 5753325"/>
              <a:gd name="connsiteX64" fmla="*/ 4812599 w 6462955"/>
              <a:gd name="connsiteY64" fmla="*/ 4249449 h 5753325"/>
              <a:gd name="connsiteX65" fmla="*/ 4789188 w 6462955"/>
              <a:gd name="connsiteY65" fmla="*/ 4256678 h 5753325"/>
              <a:gd name="connsiteX66" fmla="*/ 4779554 w 6462955"/>
              <a:gd name="connsiteY66" fmla="*/ 4251313 h 5753325"/>
              <a:gd name="connsiteX67" fmla="*/ 4766885 w 6462955"/>
              <a:gd name="connsiteY67" fmla="*/ 4259812 h 5753325"/>
              <a:gd name="connsiteX68" fmla="*/ 4762510 w 6462955"/>
              <a:gd name="connsiteY68" fmla="*/ 4260383 h 5753325"/>
              <a:gd name="connsiteX69" fmla="*/ 4738416 w 6462955"/>
              <a:gd name="connsiteY69" fmla="*/ 4265355 h 5753325"/>
              <a:gd name="connsiteX70" fmla="*/ 4712007 w 6462955"/>
              <a:gd name="connsiteY70" fmla="*/ 4317892 h 5753325"/>
              <a:gd name="connsiteX71" fmla="*/ 4658930 w 6462955"/>
              <a:gd name="connsiteY71" fmla="*/ 4348041 h 5753325"/>
              <a:gd name="connsiteX72" fmla="*/ 4443526 w 6462955"/>
              <a:gd name="connsiteY72" fmla="*/ 4507851 h 5753325"/>
              <a:gd name="connsiteX73" fmla="*/ 4289766 w 6462955"/>
              <a:gd name="connsiteY73" fmla="*/ 4711450 h 5753325"/>
              <a:gd name="connsiteX74" fmla="*/ 4150870 w 6462955"/>
              <a:gd name="connsiteY74" fmla="*/ 4818480 h 5753325"/>
              <a:gd name="connsiteX75" fmla="*/ 4006639 w 6462955"/>
              <a:gd name="connsiteY75" fmla="*/ 4933815 h 5753325"/>
              <a:gd name="connsiteX76" fmla="*/ 3298210 w 6462955"/>
              <a:gd name="connsiteY76" fmla="*/ 5070790 h 5753325"/>
              <a:gd name="connsiteX77" fmla="*/ 2947678 w 6462955"/>
              <a:gd name="connsiteY77" fmla="*/ 5117869 h 5753325"/>
              <a:gd name="connsiteX78" fmla="*/ 2822169 w 6462955"/>
              <a:gd name="connsiteY78" fmla="*/ 5129396 h 5753325"/>
              <a:gd name="connsiteX79" fmla="*/ 2538773 w 6462955"/>
              <a:gd name="connsiteY79" fmla="*/ 5313397 h 5753325"/>
              <a:gd name="connsiteX80" fmla="*/ 2014500 w 6462955"/>
              <a:gd name="connsiteY80" fmla="*/ 5519744 h 5753325"/>
              <a:gd name="connsiteX81" fmla="*/ 1934391 w 6462955"/>
              <a:gd name="connsiteY81" fmla="*/ 5591335 h 5753325"/>
              <a:gd name="connsiteX82" fmla="*/ 1892550 w 6462955"/>
              <a:gd name="connsiteY82" fmla="*/ 5649708 h 5753325"/>
              <a:gd name="connsiteX83" fmla="*/ 1854769 w 6462955"/>
              <a:gd name="connsiteY83" fmla="*/ 5647691 h 5753325"/>
              <a:gd name="connsiteX84" fmla="*/ 1809461 w 6462955"/>
              <a:gd name="connsiteY84" fmla="*/ 5648628 h 5753325"/>
              <a:gd name="connsiteX85" fmla="*/ 1745150 w 6462955"/>
              <a:gd name="connsiteY85" fmla="*/ 5693879 h 5753325"/>
              <a:gd name="connsiteX86" fmla="*/ 1713375 w 6462955"/>
              <a:gd name="connsiteY86" fmla="*/ 5684672 h 5753325"/>
              <a:gd name="connsiteX87" fmla="*/ 1707808 w 6462955"/>
              <a:gd name="connsiteY87" fmla="*/ 5682611 h 5753325"/>
              <a:gd name="connsiteX88" fmla="*/ 1679313 w 6462955"/>
              <a:gd name="connsiteY88" fmla="*/ 5672360 h 5753325"/>
              <a:gd name="connsiteX89" fmla="*/ 1646933 w 6462955"/>
              <a:gd name="connsiteY89" fmla="*/ 5666227 h 5753325"/>
              <a:gd name="connsiteX90" fmla="*/ 1610055 w 6462955"/>
              <a:gd name="connsiteY90" fmla="*/ 5673643 h 5753325"/>
              <a:gd name="connsiteX91" fmla="*/ 1437641 w 6462955"/>
              <a:gd name="connsiteY91" fmla="*/ 5723266 h 5753325"/>
              <a:gd name="connsiteX92" fmla="*/ 1332869 w 6462955"/>
              <a:gd name="connsiteY92" fmla="*/ 5744752 h 5753325"/>
              <a:gd name="connsiteX93" fmla="*/ 1290525 w 6462955"/>
              <a:gd name="connsiteY93" fmla="*/ 5740036 h 5753325"/>
              <a:gd name="connsiteX94" fmla="*/ 1233107 w 6462955"/>
              <a:gd name="connsiteY94" fmla="*/ 5742106 h 5753325"/>
              <a:gd name="connsiteX95" fmla="*/ 1214532 w 6462955"/>
              <a:gd name="connsiteY95" fmla="*/ 5753325 h 5753325"/>
              <a:gd name="connsiteX96" fmla="*/ 1199955 w 6462955"/>
              <a:gd name="connsiteY96" fmla="*/ 5744831 h 5753325"/>
              <a:gd name="connsiteX97" fmla="*/ 1162337 w 6462955"/>
              <a:gd name="connsiteY97" fmla="*/ 5738048 h 5753325"/>
              <a:gd name="connsiteX98" fmla="*/ 1053457 w 6462955"/>
              <a:gd name="connsiteY98" fmla="*/ 5688676 h 5753325"/>
              <a:gd name="connsiteX99" fmla="*/ 1025798 w 6462955"/>
              <a:gd name="connsiteY99" fmla="*/ 5673166 h 5753325"/>
              <a:gd name="connsiteX100" fmla="*/ 947900 w 6462955"/>
              <a:gd name="connsiteY100" fmla="*/ 5657848 h 5753325"/>
              <a:gd name="connsiteX101" fmla="*/ 815627 w 6462955"/>
              <a:gd name="connsiteY101" fmla="*/ 5642557 h 5753325"/>
              <a:gd name="connsiteX102" fmla="*/ 788251 w 6462955"/>
              <a:gd name="connsiteY102" fmla="*/ 5637065 h 5753325"/>
              <a:gd name="connsiteX103" fmla="*/ 767822 w 6462955"/>
              <a:gd name="connsiteY103" fmla="*/ 5623450 h 5753325"/>
              <a:gd name="connsiteX104" fmla="*/ 765791 w 6462955"/>
              <a:gd name="connsiteY104" fmla="*/ 5612539 h 5753325"/>
              <a:gd name="connsiteX105" fmla="*/ 751230 w 6462955"/>
              <a:gd name="connsiteY105" fmla="*/ 5608092 h 5753325"/>
              <a:gd name="connsiteX106" fmla="*/ 748008 w 6462955"/>
              <a:gd name="connsiteY106" fmla="*/ 5605052 h 5753325"/>
              <a:gd name="connsiteX107" fmla="*/ 728871 w 6462955"/>
              <a:gd name="connsiteY107" fmla="*/ 5589469 h 5753325"/>
              <a:gd name="connsiteX108" fmla="*/ 671898 w 6462955"/>
              <a:gd name="connsiteY108" fmla="*/ 5602363 h 5753325"/>
              <a:gd name="connsiteX109" fmla="*/ 615065 w 6462955"/>
              <a:gd name="connsiteY109" fmla="*/ 5580257 h 5753325"/>
              <a:gd name="connsiteX110" fmla="*/ 355785 w 6462955"/>
              <a:gd name="connsiteY110" fmla="*/ 5514383 h 5753325"/>
              <a:gd name="connsiteX111" fmla="*/ 102269 w 6462955"/>
              <a:gd name="connsiteY111" fmla="*/ 5524347 h 5753325"/>
              <a:gd name="connsiteX112" fmla="*/ 13160 w 6462955"/>
              <a:gd name="connsiteY112" fmla="*/ 5514159 h 5753325"/>
              <a:gd name="connsiteX113" fmla="*/ 0 w 6462955"/>
              <a:gd name="connsiteY113" fmla="*/ 5511735 h 5753325"/>
              <a:gd name="connsiteX114" fmla="*/ 0 w 6462955"/>
              <a:gd name="connsiteY114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453989 w 6459988"/>
              <a:gd name="connsiteY9" fmla="*/ 711876 h 5753325"/>
              <a:gd name="connsiteX10" fmla="*/ 6453209 w 6459988"/>
              <a:gd name="connsiteY10" fmla="*/ 719127 h 5753325"/>
              <a:gd name="connsiteX11" fmla="*/ 6344988 w 6459988"/>
              <a:gd name="connsiteY11" fmla="*/ 697330 h 5753325"/>
              <a:gd name="connsiteX12" fmla="*/ 6447445 w 6459988"/>
              <a:gd name="connsiteY12" fmla="*/ 780003 h 5753325"/>
              <a:gd name="connsiteX13" fmla="*/ 6426552 w 6459988"/>
              <a:gd name="connsiteY13" fmla="*/ 845805 h 5753325"/>
              <a:gd name="connsiteX14" fmla="*/ 6434072 w 6459988"/>
              <a:gd name="connsiteY14" fmla="*/ 910733 h 5753325"/>
              <a:gd name="connsiteX15" fmla="*/ 6432570 w 6459988"/>
              <a:gd name="connsiteY15" fmla="*/ 983394 h 5753325"/>
              <a:gd name="connsiteX16" fmla="*/ 6431878 w 6459988"/>
              <a:gd name="connsiteY16" fmla="*/ 1026728 h 5753325"/>
              <a:gd name="connsiteX17" fmla="*/ 6414269 w 6459988"/>
              <a:gd name="connsiteY17" fmla="*/ 1151111 h 5753325"/>
              <a:gd name="connsiteX18" fmla="*/ 6371722 w 6459988"/>
              <a:gd name="connsiteY18" fmla="*/ 1318080 h 5753325"/>
              <a:gd name="connsiteX19" fmla="*/ 6356023 w 6459988"/>
              <a:gd name="connsiteY19" fmla="*/ 1356227 h 5753325"/>
              <a:gd name="connsiteX20" fmla="*/ 6356157 w 6459988"/>
              <a:gd name="connsiteY20" fmla="*/ 1361967 h 5753325"/>
              <a:gd name="connsiteX21" fmla="*/ 6350613 w 6459988"/>
              <a:gd name="connsiteY21" fmla="*/ 1393569 h 5753325"/>
              <a:gd name="connsiteX22" fmla="*/ 6357062 w 6459988"/>
              <a:gd name="connsiteY22" fmla="*/ 1444071 h 5753325"/>
              <a:gd name="connsiteX23" fmla="*/ 6364832 w 6459988"/>
              <a:gd name="connsiteY23" fmla="*/ 1478763 h 5753325"/>
              <a:gd name="connsiteX24" fmla="*/ 6369745 w 6459988"/>
              <a:gd name="connsiteY24" fmla="*/ 1495680 h 5753325"/>
              <a:gd name="connsiteX25" fmla="*/ 6370898 w 6459988"/>
              <a:gd name="connsiteY25" fmla="*/ 1513331 h 5753325"/>
              <a:gd name="connsiteX26" fmla="*/ 6368801 w 6459988"/>
              <a:gd name="connsiteY26" fmla="*/ 1527414 h 5753325"/>
              <a:gd name="connsiteX27" fmla="*/ 6359177 w 6459988"/>
              <a:gd name="connsiteY27" fmla="*/ 1639513 h 5753325"/>
              <a:gd name="connsiteX28" fmla="*/ 6299489 w 6459988"/>
              <a:gd name="connsiteY28" fmla="*/ 1784860 h 5753325"/>
              <a:gd name="connsiteX29" fmla="*/ 6267878 w 6459988"/>
              <a:gd name="connsiteY29" fmla="*/ 1858572 h 5753325"/>
              <a:gd name="connsiteX30" fmla="*/ 6251146 w 6459988"/>
              <a:gd name="connsiteY30" fmla="*/ 1926167 h 5753325"/>
              <a:gd name="connsiteX31" fmla="*/ 6210686 w 6459988"/>
              <a:gd name="connsiteY31" fmla="*/ 2014834 h 5753325"/>
              <a:gd name="connsiteX32" fmla="*/ 6106652 w 6459988"/>
              <a:gd name="connsiteY32" fmla="*/ 2150572 h 5753325"/>
              <a:gd name="connsiteX33" fmla="*/ 6097813 w 6459988"/>
              <a:gd name="connsiteY33" fmla="*/ 2172208 h 5753325"/>
              <a:gd name="connsiteX34" fmla="*/ 6095990 w 6459988"/>
              <a:gd name="connsiteY34" fmla="*/ 2181185 h 5753325"/>
              <a:gd name="connsiteX35" fmla="*/ 6090126 w 6459988"/>
              <a:gd name="connsiteY35" fmla="*/ 2192533 h 5753325"/>
              <a:gd name="connsiteX36" fmla="*/ 6089503 w 6459988"/>
              <a:gd name="connsiteY36" fmla="*/ 2192543 h 5753325"/>
              <a:gd name="connsiteX37" fmla="*/ 6084946 w 6459988"/>
              <a:gd name="connsiteY37" fmla="*/ 2203694 h 5753325"/>
              <a:gd name="connsiteX38" fmla="*/ 5987861 w 6459988"/>
              <a:gd name="connsiteY38" fmla="*/ 2304868 h 5753325"/>
              <a:gd name="connsiteX39" fmla="*/ 5973439 w 6459988"/>
              <a:gd name="connsiteY39" fmla="*/ 2385635 h 5753325"/>
              <a:gd name="connsiteX40" fmla="*/ 5916727 w 6459988"/>
              <a:gd name="connsiteY40" fmla="*/ 2458777 h 5753325"/>
              <a:gd name="connsiteX41" fmla="*/ 5856524 w 6459988"/>
              <a:gd name="connsiteY41" fmla="*/ 2583281 h 5753325"/>
              <a:gd name="connsiteX42" fmla="*/ 5838091 w 6459988"/>
              <a:gd name="connsiteY42" fmla="*/ 2753474 h 5753325"/>
              <a:gd name="connsiteX43" fmla="*/ 5777471 w 6459988"/>
              <a:gd name="connsiteY43" fmla="*/ 2901570 h 5753325"/>
              <a:gd name="connsiteX44" fmla="*/ 5723992 w 6459988"/>
              <a:gd name="connsiteY44" fmla="*/ 2998752 h 5753325"/>
              <a:gd name="connsiteX45" fmla="*/ 5557886 w 6459988"/>
              <a:gd name="connsiteY45" fmla="*/ 3329735 h 5753325"/>
              <a:gd name="connsiteX46" fmla="*/ 5471501 w 6459988"/>
              <a:gd name="connsiteY46" fmla="*/ 3462221 h 5753325"/>
              <a:gd name="connsiteX47" fmla="*/ 5465154 w 6459988"/>
              <a:gd name="connsiteY47" fmla="*/ 3541065 h 5753325"/>
              <a:gd name="connsiteX48" fmla="*/ 5437889 w 6459988"/>
              <a:gd name="connsiteY48" fmla="*/ 3559927 h 5753325"/>
              <a:gd name="connsiteX49" fmla="*/ 5432770 w 6459988"/>
              <a:gd name="connsiteY49" fmla="*/ 3562948 h 5753325"/>
              <a:gd name="connsiteX50" fmla="*/ 5406795 w 6459988"/>
              <a:gd name="connsiteY50" fmla="*/ 3578594 h 5753325"/>
              <a:gd name="connsiteX51" fmla="*/ 5381495 w 6459988"/>
              <a:gd name="connsiteY51" fmla="*/ 3599883 h 5753325"/>
              <a:gd name="connsiteX52" fmla="*/ 5363689 w 6459988"/>
              <a:gd name="connsiteY52" fmla="*/ 3633299 h 5753325"/>
              <a:gd name="connsiteX53" fmla="*/ 5291870 w 6459988"/>
              <a:gd name="connsiteY53" fmla="*/ 3799039 h 5753325"/>
              <a:gd name="connsiteX54" fmla="*/ 5241600 w 6459988"/>
              <a:gd name="connsiteY54" fmla="*/ 3894238 h 5753325"/>
              <a:gd name="connsiteX55" fmla="*/ 5211041 w 6459988"/>
              <a:gd name="connsiteY55" fmla="*/ 3924184 h 5753325"/>
              <a:gd name="connsiteX56" fmla="*/ 5176073 w 6459988"/>
              <a:gd name="connsiteY56" fmla="*/ 3970179 h 5753325"/>
              <a:gd name="connsiteX57" fmla="*/ 5172826 w 6459988"/>
              <a:gd name="connsiteY57" fmla="*/ 3991773 h 5753325"/>
              <a:gd name="connsiteX58" fmla="*/ 5157053 w 6459988"/>
              <a:gd name="connsiteY58" fmla="*/ 3997708 h 5753325"/>
              <a:gd name="connsiteX59" fmla="*/ 5127922 w 6459988"/>
              <a:gd name="connsiteY59" fmla="*/ 4022660 h 5753325"/>
              <a:gd name="connsiteX60" fmla="*/ 5020872 w 6459988"/>
              <a:gd name="connsiteY60" fmla="*/ 4075951 h 5753325"/>
              <a:gd name="connsiteX61" fmla="*/ 4991410 w 6459988"/>
              <a:gd name="connsiteY61" fmla="*/ 4087598 h 5753325"/>
              <a:gd name="connsiteX62" fmla="*/ 4930112 w 6459988"/>
              <a:gd name="connsiteY62" fmla="*/ 4138459 h 5753325"/>
              <a:gd name="connsiteX63" fmla="*/ 4834224 w 6459988"/>
              <a:gd name="connsiteY63" fmla="*/ 4231643 h 5753325"/>
              <a:gd name="connsiteX64" fmla="*/ 4812599 w 6459988"/>
              <a:gd name="connsiteY64" fmla="*/ 4249449 h 5753325"/>
              <a:gd name="connsiteX65" fmla="*/ 4789188 w 6459988"/>
              <a:gd name="connsiteY65" fmla="*/ 4256678 h 5753325"/>
              <a:gd name="connsiteX66" fmla="*/ 4779554 w 6459988"/>
              <a:gd name="connsiteY66" fmla="*/ 4251313 h 5753325"/>
              <a:gd name="connsiteX67" fmla="*/ 4766885 w 6459988"/>
              <a:gd name="connsiteY67" fmla="*/ 4259812 h 5753325"/>
              <a:gd name="connsiteX68" fmla="*/ 4762510 w 6459988"/>
              <a:gd name="connsiteY68" fmla="*/ 4260383 h 5753325"/>
              <a:gd name="connsiteX69" fmla="*/ 4738416 w 6459988"/>
              <a:gd name="connsiteY69" fmla="*/ 4265355 h 5753325"/>
              <a:gd name="connsiteX70" fmla="*/ 4712007 w 6459988"/>
              <a:gd name="connsiteY70" fmla="*/ 4317892 h 5753325"/>
              <a:gd name="connsiteX71" fmla="*/ 4658930 w 6459988"/>
              <a:gd name="connsiteY71" fmla="*/ 4348041 h 5753325"/>
              <a:gd name="connsiteX72" fmla="*/ 4443526 w 6459988"/>
              <a:gd name="connsiteY72" fmla="*/ 4507851 h 5753325"/>
              <a:gd name="connsiteX73" fmla="*/ 4289766 w 6459988"/>
              <a:gd name="connsiteY73" fmla="*/ 4711450 h 5753325"/>
              <a:gd name="connsiteX74" fmla="*/ 4150870 w 6459988"/>
              <a:gd name="connsiteY74" fmla="*/ 4818480 h 5753325"/>
              <a:gd name="connsiteX75" fmla="*/ 4006639 w 6459988"/>
              <a:gd name="connsiteY75" fmla="*/ 4933815 h 5753325"/>
              <a:gd name="connsiteX76" fmla="*/ 3298210 w 6459988"/>
              <a:gd name="connsiteY76" fmla="*/ 5070790 h 5753325"/>
              <a:gd name="connsiteX77" fmla="*/ 2947678 w 6459988"/>
              <a:gd name="connsiteY77" fmla="*/ 5117869 h 5753325"/>
              <a:gd name="connsiteX78" fmla="*/ 2822169 w 6459988"/>
              <a:gd name="connsiteY78" fmla="*/ 5129396 h 5753325"/>
              <a:gd name="connsiteX79" fmla="*/ 2538773 w 6459988"/>
              <a:gd name="connsiteY79" fmla="*/ 5313397 h 5753325"/>
              <a:gd name="connsiteX80" fmla="*/ 2014500 w 6459988"/>
              <a:gd name="connsiteY80" fmla="*/ 5519744 h 5753325"/>
              <a:gd name="connsiteX81" fmla="*/ 1934391 w 6459988"/>
              <a:gd name="connsiteY81" fmla="*/ 5591335 h 5753325"/>
              <a:gd name="connsiteX82" fmla="*/ 1892550 w 6459988"/>
              <a:gd name="connsiteY82" fmla="*/ 5649708 h 5753325"/>
              <a:gd name="connsiteX83" fmla="*/ 1854769 w 6459988"/>
              <a:gd name="connsiteY83" fmla="*/ 5647691 h 5753325"/>
              <a:gd name="connsiteX84" fmla="*/ 1809461 w 6459988"/>
              <a:gd name="connsiteY84" fmla="*/ 5648628 h 5753325"/>
              <a:gd name="connsiteX85" fmla="*/ 1745150 w 6459988"/>
              <a:gd name="connsiteY85" fmla="*/ 5693879 h 5753325"/>
              <a:gd name="connsiteX86" fmla="*/ 1713375 w 6459988"/>
              <a:gd name="connsiteY86" fmla="*/ 5684672 h 5753325"/>
              <a:gd name="connsiteX87" fmla="*/ 1707808 w 6459988"/>
              <a:gd name="connsiteY87" fmla="*/ 5682611 h 5753325"/>
              <a:gd name="connsiteX88" fmla="*/ 1679313 w 6459988"/>
              <a:gd name="connsiteY88" fmla="*/ 5672360 h 5753325"/>
              <a:gd name="connsiteX89" fmla="*/ 1646933 w 6459988"/>
              <a:gd name="connsiteY89" fmla="*/ 5666227 h 5753325"/>
              <a:gd name="connsiteX90" fmla="*/ 1610055 w 6459988"/>
              <a:gd name="connsiteY90" fmla="*/ 5673643 h 5753325"/>
              <a:gd name="connsiteX91" fmla="*/ 1437641 w 6459988"/>
              <a:gd name="connsiteY91" fmla="*/ 5723266 h 5753325"/>
              <a:gd name="connsiteX92" fmla="*/ 1332869 w 6459988"/>
              <a:gd name="connsiteY92" fmla="*/ 5744752 h 5753325"/>
              <a:gd name="connsiteX93" fmla="*/ 1290525 w 6459988"/>
              <a:gd name="connsiteY93" fmla="*/ 5740036 h 5753325"/>
              <a:gd name="connsiteX94" fmla="*/ 1233107 w 6459988"/>
              <a:gd name="connsiteY94" fmla="*/ 5742106 h 5753325"/>
              <a:gd name="connsiteX95" fmla="*/ 1214532 w 6459988"/>
              <a:gd name="connsiteY95" fmla="*/ 5753325 h 5753325"/>
              <a:gd name="connsiteX96" fmla="*/ 1199955 w 6459988"/>
              <a:gd name="connsiteY96" fmla="*/ 5744831 h 5753325"/>
              <a:gd name="connsiteX97" fmla="*/ 1162337 w 6459988"/>
              <a:gd name="connsiteY97" fmla="*/ 5738048 h 5753325"/>
              <a:gd name="connsiteX98" fmla="*/ 1053457 w 6459988"/>
              <a:gd name="connsiteY98" fmla="*/ 5688676 h 5753325"/>
              <a:gd name="connsiteX99" fmla="*/ 1025798 w 6459988"/>
              <a:gd name="connsiteY99" fmla="*/ 5673166 h 5753325"/>
              <a:gd name="connsiteX100" fmla="*/ 947900 w 6459988"/>
              <a:gd name="connsiteY100" fmla="*/ 5657848 h 5753325"/>
              <a:gd name="connsiteX101" fmla="*/ 815627 w 6459988"/>
              <a:gd name="connsiteY101" fmla="*/ 5642557 h 5753325"/>
              <a:gd name="connsiteX102" fmla="*/ 788251 w 6459988"/>
              <a:gd name="connsiteY102" fmla="*/ 5637065 h 5753325"/>
              <a:gd name="connsiteX103" fmla="*/ 767822 w 6459988"/>
              <a:gd name="connsiteY103" fmla="*/ 5623450 h 5753325"/>
              <a:gd name="connsiteX104" fmla="*/ 765791 w 6459988"/>
              <a:gd name="connsiteY104" fmla="*/ 5612539 h 5753325"/>
              <a:gd name="connsiteX105" fmla="*/ 751230 w 6459988"/>
              <a:gd name="connsiteY105" fmla="*/ 5608092 h 5753325"/>
              <a:gd name="connsiteX106" fmla="*/ 748008 w 6459988"/>
              <a:gd name="connsiteY106" fmla="*/ 5605052 h 5753325"/>
              <a:gd name="connsiteX107" fmla="*/ 728871 w 6459988"/>
              <a:gd name="connsiteY107" fmla="*/ 5589469 h 5753325"/>
              <a:gd name="connsiteX108" fmla="*/ 671898 w 6459988"/>
              <a:gd name="connsiteY108" fmla="*/ 5602363 h 5753325"/>
              <a:gd name="connsiteX109" fmla="*/ 615065 w 6459988"/>
              <a:gd name="connsiteY109" fmla="*/ 5580257 h 5753325"/>
              <a:gd name="connsiteX110" fmla="*/ 355785 w 6459988"/>
              <a:gd name="connsiteY110" fmla="*/ 5514383 h 5753325"/>
              <a:gd name="connsiteX111" fmla="*/ 102269 w 6459988"/>
              <a:gd name="connsiteY111" fmla="*/ 5524347 h 5753325"/>
              <a:gd name="connsiteX112" fmla="*/ 13160 w 6459988"/>
              <a:gd name="connsiteY112" fmla="*/ 5514159 h 5753325"/>
              <a:gd name="connsiteX113" fmla="*/ 0 w 6459988"/>
              <a:gd name="connsiteY113" fmla="*/ 5511735 h 5753325"/>
              <a:gd name="connsiteX114" fmla="*/ 0 w 6459988"/>
              <a:gd name="connsiteY114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453989 w 6459988"/>
              <a:gd name="connsiteY9" fmla="*/ 711876 h 5753325"/>
              <a:gd name="connsiteX10" fmla="*/ 6344988 w 6459988"/>
              <a:gd name="connsiteY10" fmla="*/ 697330 h 5753325"/>
              <a:gd name="connsiteX11" fmla="*/ 6447445 w 6459988"/>
              <a:gd name="connsiteY11" fmla="*/ 780003 h 5753325"/>
              <a:gd name="connsiteX12" fmla="*/ 6426552 w 6459988"/>
              <a:gd name="connsiteY12" fmla="*/ 845805 h 5753325"/>
              <a:gd name="connsiteX13" fmla="*/ 6434072 w 6459988"/>
              <a:gd name="connsiteY13" fmla="*/ 910733 h 5753325"/>
              <a:gd name="connsiteX14" fmla="*/ 6432570 w 6459988"/>
              <a:gd name="connsiteY14" fmla="*/ 983394 h 5753325"/>
              <a:gd name="connsiteX15" fmla="*/ 6431878 w 6459988"/>
              <a:gd name="connsiteY15" fmla="*/ 1026728 h 5753325"/>
              <a:gd name="connsiteX16" fmla="*/ 6414269 w 6459988"/>
              <a:gd name="connsiteY16" fmla="*/ 1151111 h 5753325"/>
              <a:gd name="connsiteX17" fmla="*/ 6371722 w 6459988"/>
              <a:gd name="connsiteY17" fmla="*/ 1318080 h 5753325"/>
              <a:gd name="connsiteX18" fmla="*/ 6356023 w 6459988"/>
              <a:gd name="connsiteY18" fmla="*/ 1356227 h 5753325"/>
              <a:gd name="connsiteX19" fmla="*/ 6356157 w 6459988"/>
              <a:gd name="connsiteY19" fmla="*/ 1361967 h 5753325"/>
              <a:gd name="connsiteX20" fmla="*/ 6350613 w 6459988"/>
              <a:gd name="connsiteY20" fmla="*/ 1393569 h 5753325"/>
              <a:gd name="connsiteX21" fmla="*/ 6357062 w 6459988"/>
              <a:gd name="connsiteY21" fmla="*/ 1444071 h 5753325"/>
              <a:gd name="connsiteX22" fmla="*/ 6364832 w 6459988"/>
              <a:gd name="connsiteY22" fmla="*/ 1478763 h 5753325"/>
              <a:gd name="connsiteX23" fmla="*/ 6369745 w 6459988"/>
              <a:gd name="connsiteY23" fmla="*/ 1495680 h 5753325"/>
              <a:gd name="connsiteX24" fmla="*/ 6370898 w 6459988"/>
              <a:gd name="connsiteY24" fmla="*/ 1513331 h 5753325"/>
              <a:gd name="connsiteX25" fmla="*/ 6368801 w 6459988"/>
              <a:gd name="connsiteY25" fmla="*/ 1527414 h 5753325"/>
              <a:gd name="connsiteX26" fmla="*/ 6359177 w 6459988"/>
              <a:gd name="connsiteY26" fmla="*/ 1639513 h 5753325"/>
              <a:gd name="connsiteX27" fmla="*/ 6299489 w 6459988"/>
              <a:gd name="connsiteY27" fmla="*/ 1784860 h 5753325"/>
              <a:gd name="connsiteX28" fmla="*/ 6267878 w 6459988"/>
              <a:gd name="connsiteY28" fmla="*/ 1858572 h 5753325"/>
              <a:gd name="connsiteX29" fmla="*/ 6251146 w 6459988"/>
              <a:gd name="connsiteY29" fmla="*/ 1926167 h 5753325"/>
              <a:gd name="connsiteX30" fmla="*/ 6210686 w 6459988"/>
              <a:gd name="connsiteY30" fmla="*/ 2014834 h 5753325"/>
              <a:gd name="connsiteX31" fmla="*/ 6106652 w 6459988"/>
              <a:gd name="connsiteY31" fmla="*/ 2150572 h 5753325"/>
              <a:gd name="connsiteX32" fmla="*/ 6097813 w 6459988"/>
              <a:gd name="connsiteY32" fmla="*/ 2172208 h 5753325"/>
              <a:gd name="connsiteX33" fmla="*/ 6095990 w 6459988"/>
              <a:gd name="connsiteY33" fmla="*/ 2181185 h 5753325"/>
              <a:gd name="connsiteX34" fmla="*/ 6090126 w 6459988"/>
              <a:gd name="connsiteY34" fmla="*/ 2192533 h 5753325"/>
              <a:gd name="connsiteX35" fmla="*/ 6089503 w 6459988"/>
              <a:gd name="connsiteY35" fmla="*/ 2192543 h 5753325"/>
              <a:gd name="connsiteX36" fmla="*/ 6084946 w 6459988"/>
              <a:gd name="connsiteY36" fmla="*/ 2203694 h 5753325"/>
              <a:gd name="connsiteX37" fmla="*/ 5987861 w 6459988"/>
              <a:gd name="connsiteY37" fmla="*/ 2304868 h 5753325"/>
              <a:gd name="connsiteX38" fmla="*/ 5973439 w 6459988"/>
              <a:gd name="connsiteY38" fmla="*/ 2385635 h 5753325"/>
              <a:gd name="connsiteX39" fmla="*/ 5916727 w 6459988"/>
              <a:gd name="connsiteY39" fmla="*/ 2458777 h 5753325"/>
              <a:gd name="connsiteX40" fmla="*/ 5856524 w 6459988"/>
              <a:gd name="connsiteY40" fmla="*/ 2583281 h 5753325"/>
              <a:gd name="connsiteX41" fmla="*/ 5838091 w 6459988"/>
              <a:gd name="connsiteY41" fmla="*/ 2753474 h 5753325"/>
              <a:gd name="connsiteX42" fmla="*/ 5777471 w 6459988"/>
              <a:gd name="connsiteY42" fmla="*/ 2901570 h 5753325"/>
              <a:gd name="connsiteX43" fmla="*/ 5723992 w 6459988"/>
              <a:gd name="connsiteY43" fmla="*/ 2998752 h 5753325"/>
              <a:gd name="connsiteX44" fmla="*/ 5557886 w 6459988"/>
              <a:gd name="connsiteY44" fmla="*/ 3329735 h 5753325"/>
              <a:gd name="connsiteX45" fmla="*/ 5471501 w 6459988"/>
              <a:gd name="connsiteY45" fmla="*/ 3462221 h 5753325"/>
              <a:gd name="connsiteX46" fmla="*/ 5465154 w 6459988"/>
              <a:gd name="connsiteY46" fmla="*/ 3541065 h 5753325"/>
              <a:gd name="connsiteX47" fmla="*/ 5437889 w 6459988"/>
              <a:gd name="connsiteY47" fmla="*/ 3559927 h 5753325"/>
              <a:gd name="connsiteX48" fmla="*/ 5432770 w 6459988"/>
              <a:gd name="connsiteY48" fmla="*/ 3562948 h 5753325"/>
              <a:gd name="connsiteX49" fmla="*/ 5406795 w 6459988"/>
              <a:gd name="connsiteY49" fmla="*/ 3578594 h 5753325"/>
              <a:gd name="connsiteX50" fmla="*/ 5381495 w 6459988"/>
              <a:gd name="connsiteY50" fmla="*/ 3599883 h 5753325"/>
              <a:gd name="connsiteX51" fmla="*/ 5363689 w 6459988"/>
              <a:gd name="connsiteY51" fmla="*/ 3633299 h 5753325"/>
              <a:gd name="connsiteX52" fmla="*/ 5291870 w 6459988"/>
              <a:gd name="connsiteY52" fmla="*/ 3799039 h 5753325"/>
              <a:gd name="connsiteX53" fmla="*/ 5241600 w 6459988"/>
              <a:gd name="connsiteY53" fmla="*/ 3894238 h 5753325"/>
              <a:gd name="connsiteX54" fmla="*/ 5211041 w 6459988"/>
              <a:gd name="connsiteY54" fmla="*/ 3924184 h 5753325"/>
              <a:gd name="connsiteX55" fmla="*/ 5176073 w 6459988"/>
              <a:gd name="connsiteY55" fmla="*/ 3970179 h 5753325"/>
              <a:gd name="connsiteX56" fmla="*/ 5172826 w 6459988"/>
              <a:gd name="connsiteY56" fmla="*/ 3991773 h 5753325"/>
              <a:gd name="connsiteX57" fmla="*/ 5157053 w 6459988"/>
              <a:gd name="connsiteY57" fmla="*/ 3997708 h 5753325"/>
              <a:gd name="connsiteX58" fmla="*/ 5127922 w 6459988"/>
              <a:gd name="connsiteY58" fmla="*/ 4022660 h 5753325"/>
              <a:gd name="connsiteX59" fmla="*/ 5020872 w 6459988"/>
              <a:gd name="connsiteY59" fmla="*/ 4075951 h 5753325"/>
              <a:gd name="connsiteX60" fmla="*/ 4991410 w 6459988"/>
              <a:gd name="connsiteY60" fmla="*/ 4087598 h 5753325"/>
              <a:gd name="connsiteX61" fmla="*/ 4930112 w 6459988"/>
              <a:gd name="connsiteY61" fmla="*/ 4138459 h 5753325"/>
              <a:gd name="connsiteX62" fmla="*/ 4834224 w 6459988"/>
              <a:gd name="connsiteY62" fmla="*/ 4231643 h 5753325"/>
              <a:gd name="connsiteX63" fmla="*/ 4812599 w 6459988"/>
              <a:gd name="connsiteY63" fmla="*/ 4249449 h 5753325"/>
              <a:gd name="connsiteX64" fmla="*/ 4789188 w 6459988"/>
              <a:gd name="connsiteY64" fmla="*/ 4256678 h 5753325"/>
              <a:gd name="connsiteX65" fmla="*/ 4779554 w 6459988"/>
              <a:gd name="connsiteY65" fmla="*/ 4251313 h 5753325"/>
              <a:gd name="connsiteX66" fmla="*/ 4766885 w 6459988"/>
              <a:gd name="connsiteY66" fmla="*/ 4259812 h 5753325"/>
              <a:gd name="connsiteX67" fmla="*/ 4762510 w 6459988"/>
              <a:gd name="connsiteY67" fmla="*/ 4260383 h 5753325"/>
              <a:gd name="connsiteX68" fmla="*/ 4738416 w 6459988"/>
              <a:gd name="connsiteY68" fmla="*/ 4265355 h 5753325"/>
              <a:gd name="connsiteX69" fmla="*/ 4712007 w 6459988"/>
              <a:gd name="connsiteY69" fmla="*/ 4317892 h 5753325"/>
              <a:gd name="connsiteX70" fmla="*/ 4658930 w 6459988"/>
              <a:gd name="connsiteY70" fmla="*/ 4348041 h 5753325"/>
              <a:gd name="connsiteX71" fmla="*/ 4443526 w 6459988"/>
              <a:gd name="connsiteY71" fmla="*/ 4507851 h 5753325"/>
              <a:gd name="connsiteX72" fmla="*/ 4289766 w 6459988"/>
              <a:gd name="connsiteY72" fmla="*/ 4711450 h 5753325"/>
              <a:gd name="connsiteX73" fmla="*/ 4150870 w 6459988"/>
              <a:gd name="connsiteY73" fmla="*/ 4818480 h 5753325"/>
              <a:gd name="connsiteX74" fmla="*/ 4006639 w 6459988"/>
              <a:gd name="connsiteY74" fmla="*/ 4933815 h 5753325"/>
              <a:gd name="connsiteX75" fmla="*/ 3298210 w 6459988"/>
              <a:gd name="connsiteY75" fmla="*/ 5070790 h 5753325"/>
              <a:gd name="connsiteX76" fmla="*/ 2947678 w 6459988"/>
              <a:gd name="connsiteY76" fmla="*/ 5117869 h 5753325"/>
              <a:gd name="connsiteX77" fmla="*/ 2822169 w 6459988"/>
              <a:gd name="connsiteY77" fmla="*/ 5129396 h 5753325"/>
              <a:gd name="connsiteX78" fmla="*/ 2538773 w 6459988"/>
              <a:gd name="connsiteY78" fmla="*/ 5313397 h 5753325"/>
              <a:gd name="connsiteX79" fmla="*/ 2014500 w 6459988"/>
              <a:gd name="connsiteY79" fmla="*/ 5519744 h 5753325"/>
              <a:gd name="connsiteX80" fmla="*/ 1934391 w 6459988"/>
              <a:gd name="connsiteY80" fmla="*/ 5591335 h 5753325"/>
              <a:gd name="connsiteX81" fmla="*/ 1892550 w 6459988"/>
              <a:gd name="connsiteY81" fmla="*/ 5649708 h 5753325"/>
              <a:gd name="connsiteX82" fmla="*/ 1854769 w 6459988"/>
              <a:gd name="connsiteY82" fmla="*/ 5647691 h 5753325"/>
              <a:gd name="connsiteX83" fmla="*/ 1809461 w 6459988"/>
              <a:gd name="connsiteY83" fmla="*/ 5648628 h 5753325"/>
              <a:gd name="connsiteX84" fmla="*/ 1745150 w 6459988"/>
              <a:gd name="connsiteY84" fmla="*/ 5693879 h 5753325"/>
              <a:gd name="connsiteX85" fmla="*/ 1713375 w 6459988"/>
              <a:gd name="connsiteY85" fmla="*/ 5684672 h 5753325"/>
              <a:gd name="connsiteX86" fmla="*/ 1707808 w 6459988"/>
              <a:gd name="connsiteY86" fmla="*/ 5682611 h 5753325"/>
              <a:gd name="connsiteX87" fmla="*/ 1679313 w 6459988"/>
              <a:gd name="connsiteY87" fmla="*/ 5672360 h 5753325"/>
              <a:gd name="connsiteX88" fmla="*/ 1646933 w 6459988"/>
              <a:gd name="connsiteY88" fmla="*/ 5666227 h 5753325"/>
              <a:gd name="connsiteX89" fmla="*/ 1610055 w 6459988"/>
              <a:gd name="connsiteY89" fmla="*/ 5673643 h 5753325"/>
              <a:gd name="connsiteX90" fmla="*/ 1437641 w 6459988"/>
              <a:gd name="connsiteY90" fmla="*/ 5723266 h 5753325"/>
              <a:gd name="connsiteX91" fmla="*/ 1332869 w 6459988"/>
              <a:gd name="connsiteY91" fmla="*/ 5744752 h 5753325"/>
              <a:gd name="connsiteX92" fmla="*/ 1290525 w 6459988"/>
              <a:gd name="connsiteY92" fmla="*/ 5740036 h 5753325"/>
              <a:gd name="connsiteX93" fmla="*/ 1233107 w 6459988"/>
              <a:gd name="connsiteY93" fmla="*/ 5742106 h 5753325"/>
              <a:gd name="connsiteX94" fmla="*/ 1214532 w 6459988"/>
              <a:gd name="connsiteY94" fmla="*/ 5753325 h 5753325"/>
              <a:gd name="connsiteX95" fmla="*/ 1199955 w 6459988"/>
              <a:gd name="connsiteY95" fmla="*/ 5744831 h 5753325"/>
              <a:gd name="connsiteX96" fmla="*/ 1162337 w 6459988"/>
              <a:gd name="connsiteY96" fmla="*/ 5738048 h 5753325"/>
              <a:gd name="connsiteX97" fmla="*/ 1053457 w 6459988"/>
              <a:gd name="connsiteY97" fmla="*/ 5688676 h 5753325"/>
              <a:gd name="connsiteX98" fmla="*/ 1025798 w 6459988"/>
              <a:gd name="connsiteY98" fmla="*/ 5673166 h 5753325"/>
              <a:gd name="connsiteX99" fmla="*/ 947900 w 6459988"/>
              <a:gd name="connsiteY99" fmla="*/ 5657848 h 5753325"/>
              <a:gd name="connsiteX100" fmla="*/ 815627 w 6459988"/>
              <a:gd name="connsiteY100" fmla="*/ 5642557 h 5753325"/>
              <a:gd name="connsiteX101" fmla="*/ 788251 w 6459988"/>
              <a:gd name="connsiteY101" fmla="*/ 5637065 h 5753325"/>
              <a:gd name="connsiteX102" fmla="*/ 767822 w 6459988"/>
              <a:gd name="connsiteY102" fmla="*/ 5623450 h 5753325"/>
              <a:gd name="connsiteX103" fmla="*/ 765791 w 6459988"/>
              <a:gd name="connsiteY103" fmla="*/ 5612539 h 5753325"/>
              <a:gd name="connsiteX104" fmla="*/ 751230 w 6459988"/>
              <a:gd name="connsiteY104" fmla="*/ 5608092 h 5753325"/>
              <a:gd name="connsiteX105" fmla="*/ 748008 w 6459988"/>
              <a:gd name="connsiteY105" fmla="*/ 5605052 h 5753325"/>
              <a:gd name="connsiteX106" fmla="*/ 728871 w 6459988"/>
              <a:gd name="connsiteY106" fmla="*/ 5589469 h 5753325"/>
              <a:gd name="connsiteX107" fmla="*/ 671898 w 6459988"/>
              <a:gd name="connsiteY107" fmla="*/ 5602363 h 5753325"/>
              <a:gd name="connsiteX108" fmla="*/ 615065 w 6459988"/>
              <a:gd name="connsiteY108" fmla="*/ 5580257 h 5753325"/>
              <a:gd name="connsiteX109" fmla="*/ 355785 w 6459988"/>
              <a:gd name="connsiteY109" fmla="*/ 5514383 h 5753325"/>
              <a:gd name="connsiteX110" fmla="*/ 102269 w 6459988"/>
              <a:gd name="connsiteY110" fmla="*/ 5524347 h 5753325"/>
              <a:gd name="connsiteX111" fmla="*/ 13160 w 6459988"/>
              <a:gd name="connsiteY111" fmla="*/ 5514159 h 5753325"/>
              <a:gd name="connsiteX112" fmla="*/ 0 w 6459988"/>
              <a:gd name="connsiteY112" fmla="*/ 5511735 h 5753325"/>
              <a:gd name="connsiteX113" fmla="*/ 0 w 6459988"/>
              <a:gd name="connsiteY113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344988 w 6459988"/>
              <a:gd name="connsiteY9" fmla="*/ 697330 h 5753325"/>
              <a:gd name="connsiteX10" fmla="*/ 6447445 w 6459988"/>
              <a:gd name="connsiteY10" fmla="*/ 780003 h 5753325"/>
              <a:gd name="connsiteX11" fmla="*/ 6426552 w 6459988"/>
              <a:gd name="connsiteY11" fmla="*/ 845805 h 5753325"/>
              <a:gd name="connsiteX12" fmla="*/ 6434072 w 6459988"/>
              <a:gd name="connsiteY12" fmla="*/ 910733 h 5753325"/>
              <a:gd name="connsiteX13" fmla="*/ 6432570 w 6459988"/>
              <a:gd name="connsiteY13" fmla="*/ 983394 h 5753325"/>
              <a:gd name="connsiteX14" fmla="*/ 6431878 w 6459988"/>
              <a:gd name="connsiteY14" fmla="*/ 1026728 h 5753325"/>
              <a:gd name="connsiteX15" fmla="*/ 6414269 w 6459988"/>
              <a:gd name="connsiteY15" fmla="*/ 1151111 h 5753325"/>
              <a:gd name="connsiteX16" fmla="*/ 6371722 w 6459988"/>
              <a:gd name="connsiteY16" fmla="*/ 1318080 h 5753325"/>
              <a:gd name="connsiteX17" fmla="*/ 6356023 w 6459988"/>
              <a:gd name="connsiteY17" fmla="*/ 1356227 h 5753325"/>
              <a:gd name="connsiteX18" fmla="*/ 6356157 w 6459988"/>
              <a:gd name="connsiteY18" fmla="*/ 1361967 h 5753325"/>
              <a:gd name="connsiteX19" fmla="*/ 6350613 w 6459988"/>
              <a:gd name="connsiteY19" fmla="*/ 1393569 h 5753325"/>
              <a:gd name="connsiteX20" fmla="*/ 6357062 w 6459988"/>
              <a:gd name="connsiteY20" fmla="*/ 1444071 h 5753325"/>
              <a:gd name="connsiteX21" fmla="*/ 6364832 w 6459988"/>
              <a:gd name="connsiteY21" fmla="*/ 1478763 h 5753325"/>
              <a:gd name="connsiteX22" fmla="*/ 6369745 w 6459988"/>
              <a:gd name="connsiteY22" fmla="*/ 1495680 h 5753325"/>
              <a:gd name="connsiteX23" fmla="*/ 6370898 w 6459988"/>
              <a:gd name="connsiteY23" fmla="*/ 1513331 h 5753325"/>
              <a:gd name="connsiteX24" fmla="*/ 6368801 w 6459988"/>
              <a:gd name="connsiteY24" fmla="*/ 1527414 h 5753325"/>
              <a:gd name="connsiteX25" fmla="*/ 6359177 w 6459988"/>
              <a:gd name="connsiteY25" fmla="*/ 1639513 h 5753325"/>
              <a:gd name="connsiteX26" fmla="*/ 6299489 w 6459988"/>
              <a:gd name="connsiteY26" fmla="*/ 1784860 h 5753325"/>
              <a:gd name="connsiteX27" fmla="*/ 6267878 w 6459988"/>
              <a:gd name="connsiteY27" fmla="*/ 1858572 h 5753325"/>
              <a:gd name="connsiteX28" fmla="*/ 6251146 w 6459988"/>
              <a:gd name="connsiteY28" fmla="*/ 1926167 h 5753325"/>
              <a:gd name="connsiteX29" fmla="*/ 6210686 w 6459988"/>
              <a:gd name="connsiteY29" fmla="*/ 2014834 h 5753325"/>
              <a:gd name="connsiteX30" fmla="*/ 6106652 w 6459988"/>
              <a:gd name="connsiteY30" fmla="*/ 2150572 h 5753325"/>
              <a:gd name="connsiteX31" fmla="*/ 6097813 w 6459988"/>
              <a:gd name="connsiteY31" fmla="*/ 2172208 h 5753325"/>
              <a:gd name="connsiteX32" fmla="*/ 6095990 w 6459988"/>
              <a:gd name="connsiteY32" fmla="*/ 2181185 h 5753325"/>
              <a:gd name="connsiteX33" fmla="*/ 6090126 w 6459988"/>
              <a:gd name="connsiteY33" fmla="*/ 2192533 h 5753325"/>
              <a:gd name="connsiteX34" fmla="*/ 6089503 w 6459988"/>
              <a:gd name="connsiteY34" fmla="*/ 2192543 h 5753325"/>
              <a:gd name="connsiteX35" fmla="*/ 6084946 w 6459988"/>
              <a:gd name="connsiteY35" fmla="*/ 2203694 h 5753325"/>
              <a:gd name="connsiteX36" fmla="*/ 5987861 w 6459988"/>
              <a:gd name="connsiteY36" fmla="*/ 2304868 h 5753325"/>
              <a:gd name="connsiteX37" fmla="*/ 5973439 w 6459988"/>
              <a:gd name="connsiteY37" fmla="*/ 2385635 h 5753325"/>
              <a:gd name="connsiteX38" fmla="*/ 5916727 w 6459988"/>
              <a:gd name="connsiteY38" fmla="*/ 2458777 h 5753325"/>
              <a:gd name="connsiteX39" fmla="*/ 5856524 w 6459988"/>
              <a:gd name="connsiteY39" fmla="*/ 2583281 h 5753325"/>
              <a:gd name="connsiteX40" fmla="*/ 5838091 w 6459988"/>
              <a:gd name="connsiteY40" fmla="*/ 2753474 h 5753325"/>
              <a:gd name="connsiteX41" fmla="*/ 5777471 w 6459988"/>
              <a:gd name="connsiteY41" fmla="*/ 2901570 h 5753325"/>
              <a:gd name="connsiteX42" fmla="*/ 5723992 w 6459988"/>
              <a:gd name="connsiteY42" fmla="*/ 2998752 h 5753325"/>
              <a:gd name="connsiteX43" fmla="*/ 5557886 w 6459988"/>
              <a:gd name="connsiteY43" fmla="*/ 3329735 h 5753325"/>
              <a:gd name="connsiteX44" fmla="*/ 5471501 w 6459988"/>
              <a:gd name="connsiteY44" fmla="*/ 3462221 h 5753325"/>
              <a:gd name="connsiteX45" fmla="*/ 5465154 w 6459988"/>
              <a:gd name="connsiteY45" fmla="*/ 3541065 h 5753325"/>
              <a:gd name="connsiteX46" fmla="*/ 5437889 w 6459988"/>
              <a:gd name="connsiteY46" fmla="*/ 3559927 h 5753325"/>
              <a:gd name="connsiteX47" fmla="*/ 5432770 w 6459988"/>
              <a:gd name="connsiteY47" fmla="*/ 3562948 h 5753325"/>
              <a:gd name="connsiteX48" fmla="*/ 5406795 w 6459988"/>
              <a:gd name="connsiteY48" fmla="*/ 3578594 h 5753325"/>
              <a:gd name="connsiteX49" fmla="*/ 5381495 w 6459988"/>
              <a:gd name="connsiteY49" fmla="*/ 3599883 h 5753325"/>
              <a:gd name="connsiteX50" fmla="*/ 5363689 w 6459988"/>
              <a:gd name="connsiteY50" fmla="*/ 3633299 h 5753325"/>
              <a:gd name="connsiteX51" fmla="*/ 5291870 w 6459988"/>
              <a:gd name="connsiteY51" fmla="*/ 3799039 h 5753325"/>
              <a:gd name="connsiteX52" fmla="*/ 5241600 w 6459988"/>
              <a:gd name="connsiteY52" fmla="*/ 3894238 h 5753325"/>
              <a:gd name="connsiteX53" fmla="*/ 5211041 w 6459988"/>
              <a:gd name="connsiteY53" fmla="*/ 3924184 h 5753325"/>
              <a:gd name="connsiteX54" fmla="*/ 5176073 w 6459988"/>
              <a:gd name="connsiteY54" fmla="*/ 3970179 h 5753325"/>
              <a:gd name="connsiteX55" fmla="*/ 5172826 w 6459988"/>
              <a:gd name="connsiteY55" fmla="*/ 3991773 h 5753325"/>
              <a:gd name="connsiteX56" fmla="*/ 5157053 w 6459988"/>
              <a:gd name="connsiteY56" fmla="*/ 3997708 h 5753325"/>
              <a:gd name="connsiteX57" fmla="*/ 5127922 w 6459988"/>
              <a:gd name="connsiteY57" fmla="*/ 4022660 h 5753325"/>
              <a:gd name="connsiteX58" fmla="*/ 5020872 w 6459988"/>
              <a:gd name="connsiteY58" fmla="*/ 4075951 h 5753325"/>
              <a:gd name="connsiteX59" fmla="*/ 4991410 w 6459988"/>
              <a:gd name="connsiteY59" fmla="*/ 4087598 h 5753325"/>
              <a:gd name="connsiteX60" fmla="*/ 4930112 w 6459988"/>
              <a:gd name="connsiteY60" fmla="*/ 4138459 h 5753325"/>
              <a:gd name="connsiteX61" fmla="*/ 4834224 w 6459988"/>
              <a:gd name="connsiteY61" fmla="*/ 4231643 h 5753325"/>
              <a:gd name="connsiteX62" fmla="*/ 4812599 w 6459988"/>
              <a:gd name="connsiteY62" fmla="*/ 4249449 h 5753325"/>
              <a:gd name="connsiteX63" fmla="*/ 4789188 w 6459988"/>
              <a:gd name="connsiteY63" fmla="*/ 4256678 h 5753325"/>
              <a:gd name="connsiteX64" fmla="*/ 4779554 w 6459988"/>
              <a:gd name="connsiteY64" fmla="*/ 4251313 h 5753325"/>
              <a:gd name="connsiteX65" fmla="*/ 4766885 w 6459988"/>
              <a:gd name="connsiteY65" fmla="*/ 4259812 h 5753325"/>
              <a:gd name="connsiteX66" fmla="*/ 4762510 w 6459988"/>
              <a:gd name="connsiteY66" fmla="*/ 4260383 h 5753325"/>
              <a:gd name="connsiteX67" fmla="*/ 4738416 w 6459988"/>
              <a:gd name="connsiteY67" fmla="*/ 4265355 h 5753325"/>
              <a:gd name="connsiteX68" fmla="*/ 4712007 w 6459988"/>
              <a:gd name="connsiteY68" fmla="*/ 4317892 h 5753325"/>
              <a:gd name="connsiteX69" fmla="*/ 4658930 w 6459988"/>
              <a:gd name="connsiteY69" fmla="*/ 4348041 h 5753325"/>
              <a:gd name="connsiteX70" fmla="*/ 4443526 w 6459988"/>
              <a:gd name="connsiteY70" fmla="*/ 4507851 h 5753325"/>
              <a:gd name="connsiteX71" fmla="*/ 4289766 w 6459988"/>
              <a:gd name="connsiteY71" fmla="*/ 4711450 h 5753325"/>
              <a:gd name="connsiteX72" fmla="*/ 4150870 w 6459988"/>
              <a:gd name="connsiteY72" fmla="*/ 4818480 h 5753325"/>
              <a:gd name="connsiteX73" fmla="*/ 4006639 w 6459988"/>
              <a:gd name="connsiteY73" fmla="*/ 4933815 h 5753325"/>
              <a:gd name="connsiteX74" fmla="*/ 3298210 w 6459988"/>
              <a:gd name="connsiteY74" fmla="*/ 5070790 h 5753325"/>
              <a:gd name="connsiteX75" fmla="*/ 2947678 w 6459988"/>
              <a:gd name="connsiteY75" fmla="*/ 5117869 h 5753325"/>
              <a:gd name="connsiteX76" fmla="*/ 2822169 w 6459988"/>
              <a:gd name="connsiteY76" fmla="*/ 5129396 h 5753325"/>
              <a:gd name="connsiteX77" fmla="*/ 2538773 w 6459988"/>
              <a:gd name="connsiteY77" fmla="*/ 5313397 h 5753325"/>
              <a:gd name="connsiteX78" fmla="*/ 2014500 w 6459988"/>
              <a:gd name="connsiteY78" fmla="*/ 5519744 h 5753325"/>
              <a:gd name="connsiteX79" fmla="*/ 1934391 w 6459988"/>
              <a:gd name="connsiteY79" fmla="*/ 5591335 h 5753325"/>
              <a:gd name="connsiteX80" fmla="*/ 1892550 w 6459988"/>
              <a:gd name="connsiteY80" fmla="*/ 5649708 h 5753325"/>
              <a:gd name="connsiteX81" fmla="*/ 1854769 w 6459988"/>
              <a:gd name="connsiteY81" fmla="*/ 5647691 h 5753325"/>
              <a:gd name="connsiteX82" fmla="*/ 1809461 w 6459988"/>
              <a:gd name="connsiteY82" fmla="*/ 5648628 h 5753325"/>
              <a:gd name="connsiteX83" fmla="*/ 1745150 w 6459988"/>
              <a:gd name="connsiteY83" fmla="*/ 5693879 h 5753325"/>
              <a:gd name="connsiteX84" fmla="*/ 1713375 w 6459988"/>
              <a:gd name="connsiteY84" fmla="*/ 5684672 h 5753325"/>
              <a:gd name="connsiteX85" fmla="*/ 1707808 w 6459988"/>
              <a:gd name="connsiteY85" fmla="*/ 5682611 h 5753325"/>
              <a:gd name="connsiteX86" fmla="*/ 1679313 w 6459988"/>
              <a:gd name="connsiteY86" fmla="*/ 5672360 h 5753325"/>
              <a:gd name="connsiteX87" fmla="*/ 1646933 w 6459988"/>
              <a:gd name="connsiteY87" fmla="*/ 5666227 h 5753325"/>
              <a:gd name="connsiteX88" fmla="*/ 1610055 w 6459988"/>
              <a:gd name="connsiteY88" fmla="*/ 5673643 h 5753325"/>
              <a:gd name="connsiteX89" fmla="*/ 1437641 w 6459988"/>
              <a:gd name="connsiteY89" fmla="*/ 5723266 h 5753325"/>
              <a:gd name="connsiteX90" fmla="*/ 1332869 w 6459988"/>
              <a:gd name="connsiteY90" fmla="*/ 5744752 h 5753325"/>
              <a:gd name="connsiteX91" fmla="*/ 1290525 w 6459988"/>
              <a:gd name="connsiteY91" fmla="*/ 5740036 h 5753325"/>
              <a:gd name="connsiteX92" fmla="*/ 1233107 w 6459988"/>
              <a:gd name="connsiteY92" fmla="*/ 5742106 h 5753325"/>
              <a:gd name="connsiteX93" fmla="*/ 1214532 w 6459988"/>
              <a:gd name="connsiteY93" fmla="*/ 5753325 h 5753325"/>
              <a:gd name="connsiteX94" fmla="*/ 1199955 w 6459988"/>
              <a:gd name="connsiteY94" fmla="*/ 5744831 h 5753325"/>
              <a:gd name="connsiteX95" fmla="*/ 1162337 w 6459988"/>
              <a:gd name="connsiteY95" fmla="*/ 5738048 h 5753325"/>
              <a:gd name="connsiteX96" fmla="*/ 1053457 w 6459988"/>
              <a:gd name="connsiteY96" fmla="*/ 5688676 h 5753325"/>
              <a:gd name="connsiteX97" fmla="*/ 1025798 w 6459988"/>
              <a:gd name="connsiteY97" fmla="*/ 5673166 h 5753325"/>
              <a:gd name="connsiteX98" fmla="*/ 947900 w 6459988"/>
              <a:gd name="connsiteY98" fmla="*/ 5657848 h 5753325"/>
              <a:gd name="connsiteX99" fmla="*/ 815627 w 6459988"/>
              <a:gd name="connsiteY99" fmla="*/ 5642557 h 5753325"/>
              <a:gd name="connsiteX100" fmla="*/ 788251 w 6459988"/>
              <a:gd name="connsiteY100" fmla="*/ 5637065 h 5753325"/>
              <a:gd name="connsiteX101" fmla="*/ 767822 w 6459988"/>
              <a:gd name="connsiteY101" fmla="*/ 5623450 h 5753325"/>
              <a:gd name="connsiteX102" fmla="*/ 765791 w 6459988"/>
              <a:gd name="connsiteY102" fmla="*/ 5612539 h 5753325"/>
              <a:gd name="connsiteX103" fmla="*/ 751230 w 6459988"/>
              <a:gd name="connsiteY103" fmla="*/ 5608092 h 5753325"/>
              <a:gd name="connsiteX104" fmla="*/ 748008 w 6459988"/>
              <a:gd name="connsiteY104" fmla="*/ 5605052 h 5753325"/>
              <a:gd name="connsiteX105" fmla="*/ 728871 w 6459988"/>
              <a:gd name="connsiteY105" fmla="*/ 5589469 h 5753325"/>
              <a:gd name="connsiteX106" fmla="*/ 671898 w 6459988"/>
              <a:gd name="connsiteY106" fmla="*/ 5602363 h 5753325"/>
              <a:gd name="connsiteX107" fmla="*/ 615065 w 6459988"/>
              <a:gd name="connsiteY107" fmla="*/ 5580257 h 5753325"/>
              <a:gd name="connsiteX108" fmla="*/ 355785 w 6459988"/>
              <a:gd name="connsiteY108" fmla="*/ 5514383 h 5753325"/>
              <a:gd name="connsiteX109" fmla="*/ 102269 w 6459988"/>
              <a:gd name="connsiteY109" fmla="*/ 5524347 h 5753325"/>
              <a:gd name="connsiteX110" fmla="*/ 13160 w 6459988"/>
              <a:gd name="connsiteY110" fmla="*/ 5514159 h 5753325"/>
              <a:gd name="connsiteX111" fmla="*/ 0 w 6459988"/>
              <a:gd name="connsiteY111" fmla="*/ 5511735 h 5753325"/>
              <a:gd name="connsiteX112" fmla="*/ 0 w 6459988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75685 w 6447632"/>
              <a:gd name="connsiteY6" fmla="*/ 535865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447445 w 6447632"/>
              <a:gd name="connsiteY10" fmla="*/ 780003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75685 w 6447632"/>
              <a:gd name="connsiteY6" fmla="*/ 535865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362266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05877 w 6447632"/>
              <a:gd name="connsiteY14" fmla="*/ 1026728 h 5753325"/>
              <a:gd name="connsiteX15" fmla="*/ 6362266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05877 w 6447632"/>
              <a:gd name="connsiteY13" fmla="*/ 1026728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405877 w 6447632"/>
              <a:gd name="connsiteY13" fmla="*/ 1026728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20797 w 6447632"/>
              <a:gd name="connsiteY14" fmla="*/ 1146964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09888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20797 w 6447632"/>
              <a:gd name="connsiteY14" fmla="*/ 1146964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3456"/>
              <a:gd name="connsiteY0" fmla="*/ 0 h 5753325"/>
              <a:gd name="connsiteX1" fmla="*/ 6438980 w 6443456"/>
              <a:gd name="connsiteY1" fmla="*/ 0 h 5753325"/>
              <a:gd name="connsiteX2" fmla="*/ 6439047 w 6443456"/>
              <a:gd name="connsiteY2" fmla="*/ 147 h 5753325"/>
              <a:gd name="connsiteX3" fmla="*/ 6443456 w 6443456"/>
              <a:gd name="connsiteY3" fmla="*/ 130105 h 5753325"/>
              <a:gd name="connsiteX4" fmla="*/ 6422751 w 6443456"/>
              <a:gd name="connsiteY4" fmla="*/ 174163 h 5753325"/>
              <a:gd name="connsiteX5" fmla="*/ 6396598 w 6443456"/>
              <a:gd name="connsiteY5" fmla="*/ 274847 h 5753325"/>
              <a:gd name="connsiteX6" fmla="*/ 6337615 w 6443456"/>
              <a:gd name="connsiteY6" fmla="*/ 471794 h 5753325"/>
              <a:gd name="connsiteX7" fmla="*/ 6304423 w 6443456"/>
              <a:gd name="connsiteY7" fmla="*/ 582623 h 5753325"/>
              <a:gd name="connsiteX8" fmla="*/ 6303977 w 6443456"/>
              <a:gd name="connsiteY8" fmla="*/ 664291 h 5753325"/>
              <a:gd name="connsiteX9" fmla="*/ 6299372 w 6443456"/>
              <a:gd name="connsiteY9" fmla="*/ 697330 h 5753325"/>
              <a:gd name="connsiteX10" fmla="*/ 6309888 w 6443456"/>
              <a:gd name="connsiteY10" fmla="*/ 754001 h 5753325"/>
              <a:gd name="connsiteX11" fmla="*/ 6339879 w 6443456"/>
              <a:gd name="connsiteY11" fmla="*/ 811136 h 5753325"/>
              <a:gd name="connsiteX12" fmla="*/ 6330065 w 6443456"/>
              <a:gd name="connsiteY12" fmla="*/ 893399 h 5753325"/>
              <a:gd name="connsiteX13" fmla="*/ 6328618 w 6443456"/>
              <a:gd name="connsiteY13" fmla="*/ 1009766 h 5753325"/>
              <a:gd name="connsiteX14" fmla="*/ 6320797 w 6443456"/>
              <a:gd name="connsiteY14" fmla="*/ 1146964 h 5753325"/>
              <a:gd name="connsiteX15" fmla="*/ 6334400 w 6443456"/>
              <a:gd name="connsiteY15" fmla="*/ 1280757 h 5753325"/>
              <a:gd name="connsiteX16" fmla="*/ 6356023 w 6443456"/>
              <a:gd name="connsiteY16" fmla="*/ 1356227 h 5753325"/>
              <a:gd name="connsiteX17" fmla="*/ 6356157 w 6443456"/>
              <a:gd name="connsiteY17" fmla="*/ 1361967 h 5753325"/>
              <a:gd name="connsiteX18" fmla="*/ 6350613 w 6443456"/>
              <a:gd name="connsiteY18" fmla="*/ 1393569 h 5753325"/>
              <a:gd name="connsiteX19" fmla="*/ 6357062 w 6443456"/>
              <a:gd name="connsiteY19" fmla="*/ 1444071 h 5753325"/>
              <a:gd name="connsiteX20" fmla="*/ 6364832 w 6443456"/>
              <a:gd name="connsiteY20" fmla="*/ 1478763 h 5753325"/>
              <a:gd name="connsiteX21" fmla="*/ 6369745 w 6443456"/>
              <a:gd name="connsiteY21" fmla="*/ 1495680 h 5753325"/>
              <a:gd name="connsiteX22" fmla="*/ 6370898 w 6443456"/>
              <a:gd name="connsiteY22" fmla="*/ 1513331 h 5753325"/>
              <a:gd name="connsiteX23" fmla="*/ 6339773 w 6443456"/>
              <a:gd name="connsiteY23" fmla="*/ 1527414 h 5753325"/>
              <a:gd name="connsiteX24" fmla="*/ 6321854 w 6443456"/>
              <a:gd name="connsiteY24" fmla="*/ 1635366 h 5753325"/>
              <a:gd name="connsiteX25" fmla="*/ 6299489 w 6443456"/>
              <a:gd name="connsiteY25" fmla="*/ 1784860 h 5753325"/>
              <a:gd name="connsiteX26" fmla="*/ 6267878 w 6443456"/>
              <a:gd name="connsiteY26" fmla="*/ 1858572 h 5753325"/>
              <a:gd name="connsiteX27" fmla="*/ 6251146 w 6443456"/>
              <a:gd name="connsiteY27" fmla="*/ 1926167 h 5753325"/>
              <a:gd name="connsiteX28" fmla="*/ 6210686 w 6443456"/>
              <a:gd name="connsiteY28" fmla="*/ 2014834 h 5753325"/>
              <a:gd name="connsiteX29" fmla="*/ 6106652 w 6443456"/>
              <a:gd name="connsiteY29" fmla="*/ 2150572 h 5753325"/>
              <a:gd name="connsiteX30" fmla="*/ 6097813 w 6443456"/>
              <a:gd name="connsiteY30" fmla="*/ 2172208 h 5753325"/>
              <a:gd name="connsiteX31" fmla="*/ 6095990 w 6443456"/>
              <a:gd name="connsiteY31" fmla="*/ 2181185 h 5753325"/>
              <a:gd name="connsiteX32" fmla="*/ 6090126 w 6443456"/>
              <a:gd name="connsiteY32" fmla="*/ 2192533 h 5753325"/>
              <a:gd name="connsiteX33" fmla="*/ 6089503 w 6443456"/>
              <a:gd name="connsiteY33" fmla="*/ 2192543 h 5753325"/>
              <a:gd name="connsiteX34" fmla="*/ 6084946 w 6443456"/>
              <a:gd name="connsiteY34" fmla="*/ 2203694 h 5753325"/>
              <a:gd name="connsiteX35" fmla="*/ 5987861 w 6443456"/>
              <a:gd name="connsiteY35" fmla="*/ 2304868 h 5753325"/>
              <a:gd name="connsiteX36" fmla="*/ 5973439 w 6443456"/>
              <a:gd name="connsiteY36" fmla="*/ 2385635 h 5753325"/>
              <a:gd name="connsiteX37" fmla="*/ 5916727 w 6443456"/>
              <a:gd name="connsiteY37" fmla="*/ 2458777 h 5753325"/>
              <a:gd name="connsiteX38" fmla="*/ 5856524 w 6443456"/>
              <a:gd name="connsiteY38" fmla="*/ 2583281 h 5753325"/>
              <a:gd name="connsiteX39" fmla="*/ 5838091 w 6443456"/>
              <a:gd name="connsiteY39" fmla="*/ 2753474 h 5753325"/>
              <a:gd name="connsiteX40" fmla="*/ 5744296 w 6443456"/>
              <a:gd name="connsiteY40" fmla="*/ 2893276 h 5753325"/>
              <a:gd name="connsiteX41" fmla="*/ 5682522 w 6443456"/>
              <a:gd name="connsiteY41" fmla="*/ 3044368 h 5753325"/>
              <a:gd name="connsiteX42" fmla="*/ 5557886 w 6443456"/>
              <a:gd name="connsiteY42" fmla="*/ 3304853 h 5753325"/>
              <a:gd name="connsiteX43" fmla="*/ 5483942 w 6443456"/>
              <a:gd name="connsiteY43" fmla="*/ 3416604 h 5753325"/>
              <a:gd name="connsiteX44" fmla="*/ 5461007 w 6443456"/>
              <a:gd name="connsiteY44" fmla="*/ 3503742 h 5753325"/>
              <a:gd name="connsiteX45" fmla="*/ 5437889 w 6443456"/>
              <a:gd name="connsiteY45" fmla="*/ 3559927 h 5753325"/>
              <a:gd name="connsiteX46" fmla="*/ 5432770 w 6443456"/>
              <a:gd name="connsiteY46" fmla="*/ 3562948 h 5753325"/>
              <a:gd name="connsiteX47" fmla="*/ 5406795 w 6443456"/>
              <a:gd name="connsiteY47" fmla="*/ 3578594 h 5753325"/>
              <a:gd name="connsiteX48" fmla="*/ 5381495 w 6443456"/>
              <a:gd name="connsiteY48" fmla="*/ 3599883 h 5753325"/>
              <a:gd name="connsiteX49" fmla="*/ 5363689 w 6443456"/>
              <a:gd name="connsiteY49" fmla="*/ 3633299 h 5753325"/>
              <a:gd name="connsiteX50" fmla="*/ 5291870 w 6443456"/>
              <a:gd name="connsiteY50" fmla="*/ 3799039 h 5753325"/>
              <a:gd name="connsiteX51" fmla="*/ 5241600 w 6443456"/>
              <a:gd name="connsiteY51" fmla="*/ 3894238 h 5753325"/>
              <a:gd name="connsiteX52" fmla="*/ 5211041 w 6443456"/>
              <a:gd name="connsiteY52" fmla="*/ 3924184 h 5753325"/>
              <a:gd name="connsiteX53" fmla="*/ 5176073 w 6443456"/>
              <a:gd name="connsiteY53" fmla="*/ 3970179 h 5753325"/>
              <a:gd name="connsiteX54" fmla="*/ 5172826 w 6443456"/>
              <a:gd name="connsiteY54" fmla="*/ 3991773 h 5753325"/>
              <a:gd name="connsiteX55" fmla="*/ 5157053 w 6443456"/>
              <a:gd name="connsiteY55" fmla="*/ 3997708 h 5753325"/>
              <a:gd name="connsiteX56" fmla="*/ 5127922 w 6443456"/>
              <a:gd name="connsiteY56" fmla="*/ 4022660 h 5753325"/>
              <a:gd name="connsiteX57" fmla="*/ 5020872 w 6443456"/>
              <a:gd name="connsiteY57" fmla="*/ 4075951 h 5753325"/>
              <a:gd name="connsiteX58" fmla="*/ 4991410 w 6443456"/>
              <a:gd name="connsiteY58" fmla="*/ 4087598 h 5753325"/>
              <a:gd name="connsiteX59" fmla="*/ 4930112 w 6443456"/>
              <a:gd name="connsiteY59" fmla="*/ 4138459 h 5753325"/>
              <a:gd name="connsiteX60" fmla="*/ 4834224 w 6443456"/>
              <a:gd name="connsiteY60" fmla="*/ 4231643 h 5753325"/>
              <a:gd name="connsiteX61" fmla="*/ 4812599 w 6443456"/>
              <a:gd name="connsiteY61" fmla="*/ 4249449 h 5753325"/>
              <a:gd name="connsiteX62" fmla="*/ 4789188 w 6443456"/>
              <a:gd name="connsiteY62" fmla="*/ 4256678 h 5753325"/>
              <a:gd name="connsiteX63" fmla="*/ 4779554 w 6443456"/>
              <a:gd name="connsiteY63" fmla="*/ 4251313 h 5753325"/>
              <a:gd name="connsiteX64" fmla="*/ 4766885 w 6443456"/>
              <a:gd name="connsiteY64" fmla="*/ 4259812 h 5753325"/>
              <a:gd name="connsiteX65" fmla="*/ 4762510 w 6443456"/>
              <a:gd name="connsiteY65" fmla="*/ 4260383 h 5753325"/>
              <a:gd name="connsiteX66" fmla="*/ 4738416 w 6443456"/>
              <a:gd name="connsiteY66" fmla="*/ 4265355 h 5753325"/>
              <a:gd name="connsiteX67" fmla="*/ 4712007 w 6443456"/>
              <a:gd name="connsiteY67" fmla="*/ 4317892 h 5753325"/>
              <a:gd name="connsiteX68" fmla="*/ 4658930 w 6443456"/>
              <a:gd name="connsiteY68" fmla="*/ 4348041 h 5753325"/>
              <a:gd name="connsiteX69" fmla="*/ 4443526 w 6443456"/>
              <a:gd name="connsiteY69" fmla="*/ 4507851 h 5753325"/>
              <a:gd name="connsiteX70" fmla="*/ 4289766 w 6443456"/>
              <a:gd name="connsiteY70" fmla="*/ 4711450 h 5753325"/>
              <a:gd name="connsiteX71" fmla="*/ 4150870 w 6443456"/>
              <a:gd name="connsiteY71" fmla="*/ 4818480 h 5753325"/>
              <a:gd name="connsiteX72" fmla="*/ 4006639 w 6443456"/>
              <a:gd name="connsiteY72" fmla="*/ 4933815 h 5753325"/>
              <a:gd name="connsiteX73" fmla="*/ 3298210 w 6443456"/>
              <a:gd name="connsiteY73" fmla="*/ 5070790 h 5753325"/>
              <a:gd name="connsiteX74" fmla="*/ 2947678 w 6443456"/>
              <a:gd name="connsiteY74" fmla="*/ 5117869 h 5753325"/>
              <a:gd name="connsiteX75" fmla="*/ 2822169 w 6443456"/>
              <a:gd name="connsiteY75" fmla="*/ 5129396 h 5753325"/>
              <a:gd name="connsiteX76" fmla="*/ 2538773 w 6443456"/>
              <a:gd name="connsiteY76" fmla="*/ 5313397 h 5753325"/>
              <a:gd name="connsiteX77" fmla="*/ 2014500 w 6443456"/>
              <a:gd name="connsiteY77" fmla="*/ 5519744 h 5753325"/>
              <a:gd name="connsiteX78" fmla="*/ 1934391 w 6443456"/>
              <a:gd name="connsiteY78" fmla="*/ 5591335 h 5753325"/>
              <a:gd name="connsiteX79" fmla="*/ 1892550 w 6443456"/>
              <a:gd name="connsiteY79" fmla="*/ 5649708 h 5753325"/>
              <a:gd name="connsiteX80" fmla="*/ 1854769 w 6443456"/>
              <a:gd name="connsiteY80" fmla="*/ 5647691 h 5753325"/>
              <a:gd name="connsiteX81" fmla="*/ 1809461 w 6443456"/>
              <a:gd name="connsiteY81" fmla="*/ 5648628 h 5753325"/>
              <a:gd name="connsiteX82" fmla="*/ 1745150 w 6443456"/>
              <a:gd name="connsiteY82" fmla="*/ 5693879 h 5753325"/>
              <a:gd name="connsiteX83" fmla="*/ 1713375 w 6443456"/>
              <a:gd name="connsiteY83" fmla="*/ 5684672 h 5753325"/>
              <a:gd name="connsiteX84" fmla="*/ 1707808 w 6443456"/>
              <a:gd name="connsiteY84" fmla="*/ 5682611 h 5753325"/>
              <a:gd name="connsiteX85" fmla="*/ 1679313 w 6443456"/>
              <a:gd name="connsiteY85" fmla="*/ 5672360 h 5753325"/>
              <a:gd name="connsiteX86" fmla="*/ 1646933 w 6443456"/>
              <a:gd name="connsiteY86" fmla="*/ 5666227 h 5753325"/>
              <a:gd name="connsiteX87" fmla="*/ 1610055 w 6443456"/>
              <a:gd name="connsiteY87" fmla="*/ 5673643 h 5753325"/>
              <a:gd name="connsiteX88" fmla="*/ 1437641 w 6443456"/>
              <a:gd name="connsiteY88" fmla="*/ 5723266 h 5753325"/>
              <a:gd name="connsiteX89" fmla="*/ 1332869 w 6443456"/>
              <a:gd name="connsiteY89" fmla="*/ 5744752 h 5753325"/>
              <a:gd name="connsiteX90" fmla="*/ 1290525 w 6443456"/>
              <a:gd name="connsiteY90" fmla="*/ 5740036 h 5753325"/>
              <a:gd name="connsiteX91" fmla="*/ 1233107 w 6443456"/>
              <a:gd name="connsiteY91" fmla="*/ 5742106 h 5753325"/>
              <a:gd name="connsiteX92" fmla="*/ 1214532 w 6443456"/>
              <a:gd name="connsiteY92" fmla="*/ 5753325 h 5753325"/>
              <a:gd name="connsiteX93" fmla="*/ 1199955 w 6443456"/>
              <a:gd name="connsiteY93" fmla="*/ 5744831 h 5753325"/>
              <a:gd name="connsiteX94" fmla="*/ 1162337 w 6443456"/>
              <a:gd name="connsiteY94" fmla="*/ 5738048 h 5753325"/>
              <a:gd name="connsiteX95" fmla="*/ 1053457 w 6443456"/>
              <a:gd name="connsiteY95" fmla="*/ 5688676 h 5753325"/>
              <a:gd name="connsiteX96" fmla="*/ 1025798 w 6443456"/>
              <a:gd name="connsiteY96" fmla="*/ 5673166 h 5753325"/>
              <a:gd name="connsiteX97" fmla="*/ 947900 w 6443456"/>
              <a:gd name="connsiteY97" fmla="*/ 5657848 h 5753325"/>
              <a:gd name="connsiteX98" fmla="*/ 815627 w 6443456"/>
              <a:gd name="connsiteY98" fmla="*/ 5642557 h 5753325"/>
              <a:gd name="connsiteX99" fmla="*/ 788251 w 6443456"/>
              <a:gd name="connsiteY99" fmla="*/ 5637065 h 5753325"/>
              <a:gd name="connsiteX100" fmla="*/ 767822 w 6443456"/>
              <a:gd name="connsiteY100" fmla="*/ 5623450 h 5753325"/>
              <a:gd name="connsiteX101" fmla="*/ 765791 w 6443456"/>
              <a:gd name="connsiteY101" fmla="*/ 5612539 h 5753325"/>
              <a:gd name="connsiteX102" fmla="*/ 751230 w 6443456"/>
              <a:gd name="connsiteY102" fmla="*/ 5608092 h 5753325"/>
              <a:gd name="connsiteX103" fmla="*/ 748008 w 6443456"/>
              <a:gd name="connsiteY103" fmla="*/ 5605052 h 5753325"/>
              <a:gd name="connsiteX104" fmla="*/ 728871 w 6443456"/>
              <a:gd name="connsiteY104" fmla="*/ 5589469 h 5753325"/>
              <a:gd name="connsiteX105" fmla="*/ 671898 w 6443456"/>
              <a:gd name="connsiteY105" fmla="*/ 5602363 h 5753325"/>
              <a:gd name="connsiteX106" fmla="*/ 615065 w 6443456"/>
              <a:gd name="connsiteY106" fmla="*/ 5580257 h 5753325"/>
              <a:gd name="connsiteX107" fmla="*/ 355785 w 6443456"/>
              <a:gd name="connsiteY107" fmla="*/ 5514383 h 5753325"/>
              <a:gd name="connsiteX108" fmla="*/ 102269 w 6443456"/>
              <a:gd name="connsiteY108" fmla="*/ 5524347 h 5753325"/>
              <a:gd name="connsiteX109" fmla="*/ 13160 w 6443456"/>
              <a:gd name="connsiteY109" fmla="*/ 5514159 h 5753325"/>
              <a:gd name="connsiteX110" fmla="*/ 0 w 6443456"/>
              <a:gd name="connsiteY110" fmla="*/ 5511735 h 5753325"/>
              <a:gd name="connsiteX111" fmla="*/ 0 w 6443456"/>
              <a:gd name="connsiteY111" fmla="*/ 0 h 5753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6443456" h="5753325">
                <a:moveTo>
                  <a:pt x="0" y="0"/>
                </a:moveTo>
                <a:lnTo>
                  <a:pt x="6438980" y="0"/>
                </a:lnTo>
                <a:cubicBezTo>
                  <a:pt x="6439002" y="49"/>
                  <a:pt x="6439025" y="98"/>
                  <a:pt x="6439047" y="147"/>
                </a:cubicBezTo>
                <a:lnTo>
                  <a:pt x="6443456" y="130105"/>
                </a:lnTo>
                <a:cubicBezTo>
                  <a:pt x="6430828" y="154008"/>
                  <a:pt x="6411458" y="168030"/>
                  <a:pt x="6422751" y="174163"/>
                </a:cubicBezTo>
                <a:cubicBezTo>
                  <a:pt x="6418487" y="214830"/>
                  <a:pt x="6390727" y="235497"/>
                  <a:pt x="6396598" y="274847"/>
                </a:cubicBezTo>
                <a:cubicBezTo>
                  <a:pt x="6403386" y="335822"/>
                  <a:pt x="6333127" y="414969"/>
                  <a:pt x="6337615" y="471794"/>
                </a:cubicBezTo>
                <a:cubicBezTo>
                  <a:pt x="6324407" y="534783"/>
                  <a:pt x="6296331" y="556933"/>
                  <a:pt x="6304423" y="582623"/>
                </a:cubicBezTo>
                <a:cubicBezTo>
                  <a:pt x="6293676" y="611941"/>
                  <a:pt x="6296956" y="631352"/>
                  <a:pt x="6303977" y="664291"/>
                </a:cubicBezTo>
                <a:cubicBezTo>
                  <a:pt x="6302444" y="677879"/>
                  <a:pt x="6301462" y="685268"/>
                  <a:pt x="6299372" y="697330"/>
                </a:cubicBezTo>
                <a:cubicBezTo>
                  <a:pt x="6314387" y="714913"/>
                  <a:pt x="6313827" y="721408"/>
                  <a:pt x="6309888" y="754001"/>
                </a:cubicBezTo>
                <a:cubicBezTo>
                  <a:pt x="6306930" y="769492"/>
                  <a:pt x="6343751" y="814234"/>
                  <a:pt x="6339879" y="811136"/>
                </a:cubicBezTo>
                <a:lnTo>
                  <a:pt x="6330065" y="893399"/>
                </a:lnTo>
                <a:cubicBezTo>
                  <a:pt x="6341065" y="929331"/>
                  <a:pt x="6340586" y="969703"/>
                  <a:pt x="6328618" y="1009766"/>
                </a:cubicBezTo>
                <a:cubicBezTo>
                  <a:pt x="6286987" y="1110847"/>
                  <a:pt x="6336677" y="1067927"/>
                  <a:pt x="6320797" y="1146964"/>
                </a:cubicBezTo>
                <a:cubicBezTo>
                  <a:pt x="6308238" y="1199586"/>
                  <a:pt x="6355190" y="1221191"/>
                  <a:pt x="6334400" y="1280757"/>
                </a:cubicBezTo>
                <a:lnTo>
                  <a:pt x="6356023" y="1356227"/>
                </a:lnTo>
                <a:cubicBezTo>
                  <a:pt x="6356068" y="1358140"/>
                  <a:pt x="6356112" y="1360054"/>
                  <a:pt x="6356157" y="1361967"/>
                </a:cubicBezTo>
                <a:cubicBezTo>
                  <a:pt x="6355533" y="1373512"/>
                  <a:pt x="6353847" y="1384370"/>
                  <a:pt x="6350613" y="1393569"/>
                </a:cubicBezTo>
                <a:cubicBezTo>
                  <a:pt x="6364468" y="1383914"/>
                  <a:pt x="6345614" y="1435855"/>
                  <a:pt x="6357062" y="1444071"/>
                </a:cubicBezTo>
                <a:cubicBezTo>
                  <a:pt x="6366618" y="1448518"/>
                  <a:pt x="6363125" y="1465312"/>
                  <a:pt x="6364832" y="1478763"/>
                </a:cubicBezTo>
                <a:cubicBezTo>
                  <a:pt x="6367033" y="1481449"/>
                  <a:pt x="6368644" y="1487606"/>
                  <a:pt x="6369745" y="1495680"/>
                </a:cubicBezTo>
                <a:cubicBezTo>
                  <a:pt x="6370129" y="1501564"/>
                  <a:pt x="6370514" y="1507447"/>
                  <a:pt x="6370898" y="1513331"/>
                </a:cubicBezTo>
                <a:lnTo>
                  <a:pt x="6339773" y="1527414"/>
                </a:lnTo>
                <a:cubicBezTo>
                  <a:pt x="6334226" y="1566662"/>
                  <a:pt x="6321052" y="1604564"/>
                  <a:pt x="6321854" y="1635366"/>
                </a:cubicBezTo>
                <a:cubicBezTo>
                  <a:pt x="6320655" y="1701187"/>
                  <a:pt x="6292278" y="1721205"/>
                  <a:pt x="6299489" y="1784860"/>
                </a:cubicBezTo>
                <a:cubicBezTo>
                  <a:pt x="6294212" y="1831400"/>
                  <a:pt x="6277478" y="1829559"/>
                  <a:pt x="6267878" y="1858572"/>
                </a:cubicBezTo>
                <a:lnTo>
                  <a:pt x="6251146" y="1926167"/>
                </a:lnTo>
                <a:lnTo>
                  <a:pt x="6210686" y="2014834"/>
                </a:lnTo>
                <a:lnTo>
                  <a:pt x="6106652" y="2150572"/>
                </a:lnTo>
                <a:lnTo>
                  <a:pt x="6097813" y="2172208"/>
                </a:lnTo>
                <a:lnTo>
                  <a:pt x="6095990" y="2181185"/>
                </a:lnTo>
                <a:cubicBezTo>
                  <a:pt x="6094176" y="2187056"/>
                  <a:pt x="6092249" y="2190556"/>
                  <a:pt x="6090126" y="2192533"/>
                </a:cubicBezTo>
                <a:lnTo>
                  <a:pt x="6089503" y="2192543"/>
                </a:lnTo>
                <a:lnTo>
                  <a:pt x="6084946" y="2203694"/>
                </a:lnTo>
                <a:cubicBezTo>
                  <a:pt x="6068006" y="2222414"/>
                  <a:pt x="6006445" y="2274546"/>
                  <a:pt x="5987861" y="2304868"/>
                </a:cubicBezTo>
                <a:lnTo>
                  <a:pt x="5973439" y="2385635"/>
                </a:lnTo>
                <a:lnTo>
                  <a:pt x="5916727" y="2458777"/>
                </a:lnTo>
                <a:cubicBezTo>
                  <a:pt x="5897241" y="2491718"/>
                  <a:pt x="5869630" y="2534165"/>
                  <a:pt x="5856524" y="2583281"/>
                </a:cubicBezTo>
                <a:cubicBezTo>
                  <a:pt x="5857506" y="2592319"/>
                  <a:pt x="5833326" y="2744711"/>
                  <a:pt x="5838091" y="2753474"/>
                </a:cubicBezTo>
                <a:cubicBezTo>
                  <a:pt x="5785248" y="2871502"/>
                  <a:pt x="5778642" y="2803565"/>
                  <a:pt x="5744296" y="2893276"/>
                </a:cubicBezTo>
                <a:cubicBezTo>
                  <a:pt x="5695297" y="2988328"/>
                  <a:pt x="5724634" y="2958553"/>
                  <a:pt x="5682522" y="3044368"/>
                </a:cubicBezTo>
                <a:cubicBezTo>
                  <a:pt x="5632185" y="3125072"/>
                  <a:pt x="5597317" y="3217236"/>
                  <a:pt x="5557886" y="3304853"/>
                </a:cubicBezTo>
                <a:cubicBezTo>
                  <a:pt x="5482395" y="3325072"/>
                  <a:pt x="5519234" y="3371478"/>
                  <a:pt x="5483942" y="3416604"/>
                </a:cubicBezTo>
                <a:cubicBezTo>
                  <a:pt x="5462927" y="3437263"/>
                  <a:pt x="5484515" y="3475608"/>
                  <a:pt x="5461007" y="3503742"/>
                </a:cubicBezTo>
                <a:cubicBezTo>
                  <a:pt x="5452964" y="3510933"/>
                  <a:pt x="5447709" y="3554203"/>
                  <a:pt x="5437889" y="3559927"/>
                </a:cubicBezTo>
                <a:lnTo>
                  <a:pt x="5432770" y="3562948"/>
                </a:lnTo>
                <a:lnTo>
                  <a:pt x="5406795" y="3578594"/>
                </a:lnTo>
                <a:lnTo>
                  <a:pt x="5381495" y="3599883"/>
                </a:lnTo>
                <a:cubicBezTo>
                  <a:pt x="5373777" y="3608845"/>
                  <a:pt x="5367528" y="3619642"/>
                  <a:pt x="5363689" y="3633299"/>
                </a:cubicBezTo>
                <a:cubicBezTo>
                  <a:pt x="5370837" y="3689178"/>
                  <a:pt x="5280250" y="3728687"/>
                  <a:pt x="5291870" y="3799039"/>
                </a:cubicBezTo>
                <a:cubicBezTo>
                  <a:pt x="5291660" y="3823262"/>
                  <a:pt x="5263601" y="3888134"/>
                  <a:pt x="5241600" y="3894238"/>
                </a:cubicBezTo>
                <a:cubicBezTo>
                  <a:pt x="5232312" y="3906493"/>
                  <a:pt x="5231731" y="3924583"/>
                  <a:pt x="5211041" y="3924184"/>
                </a:cubicBezTo>
                <a:cubicBezTo>
                  <a:pt x="5184976" y="3926521"/>
                  <a:pt x="5198956" y="3986438"/>
                  <a:pt x="5176073" y="3970179"/>
                </a:cubicBezTo>
                <a:lnTo>
                  <a:pt x="5172826" y="3991773"/>
                </a:lnTo>
                <a:lnTo>
                  <a:pt x="5157053" y="3997708"/>
                </a:lnTo>
                <a:cubicBezTo>
                  <a:pt x="5140589" y="4003541"/>
                  <a:pt x="5128715" y="4008828"/>
                  <a:pt x="5127922" y="4022660"/>
                </a:cubicBezTo>
                <a:cubicBezTo>
                  <a:pt x="5105225" y="4035701"/>
                  <a:pt x="5043623" y="4065128"/>
                  <a:pt x="5020872" y="4075951"/>
                </a:cubicBezTo>
                <a:cubicBezTo>
                  <a:pt x="5006705" y="4069570"/>
                  <a:pt x="5001251" y="4081880"/>
                  <a:pt x="4991410" y="4087598"/>
                </a:cubicBezTo>
                <a:cubicBezTo>
                  <a:pt x="4974522" y="4085320"/>
                  <a:pt x="4937025" y="4121806"/>
                  <a:pt x="4930112" y="4138459"/>
                </a:cubicBezTo>
                <a:cubicBezTo>
                  <a:pt x="4918473" y="4190437"/>
                  <a:pt x="4844909" y="4190974"/>
                  <a:pt x="4834224" y="4231643"/>
                </a:cubicBezTo>
                <a:cubicBezTo>
                  <a:pt x="4827758" y="4239937"/>
                  <a:pt x="4820427" y="4245543"/>
                  <a:pt x="4812599" y="4249449"/>
                </a:cubicBezTo>
                <a:lnTo>
                  <a:pt x="4789188" y="4256678"/>
                </a:lnTo>
                <a:lnTo>
                  <a:pt x="4779554" y="4251313"/>
                </a:lnTo>
                <a:lnTo>
                  <a:pt x="4766885" y="4259812"/>
                </a:lnTo>
                <a:lnTo>
                  <a:pt x="4762510" y="4260383"/>
                </a:lnTo>
                <a:cubicBezTo>
                  <a:pt x="4754131" y="4261437"/>
                  <a:pt x="4745977" y="4262766"/>
                  <a:pt x="4738416" y="4265355"/>
                </a:cubicBezTo>
                <a:cubicBezTo>
                  <a:pt x="4764694" y="4302719"/>
                  <a:pt x="4678447" y="4293536"/>
                  <a:pt x="4712007" y="4317892"/>
                </a:cubicBezTo>
                <a:cubicBezTo>
                  <a:pt x="4675039" y="4338619"/>
                  <a:pt x="4716682" y="4356361"/>
                  <a:pt x="4658930" y="4348041"/>
                </a:cubicBezTo>
                <a:cubicBezTo>
                  <a:pt x="4614182" y="4379702"/>
                  <a:pt x="4505053" y="4447283"/>
                  <a:pt x="4443526" y="4507851"/>
                </a:cubicBezTo>
                <a:cubicBezTo>
                  <a:pt x="4410144" y="4540439"/>
                  <a:pt x="4338540" y="4659677"/>
                  <a:pt x="4289766" y="4711450"/>
                </a:cubicBezTo>
                <a:cubicBezTo>
                  <a:pt x="4238344" y="4747694"/>
                  <a:pt x="4215457" y="4807131"/>
                  <a:pt x="4150870" y="4818480"/>
                </a:cubicBezTo>
                <a:cubicBezTo>
                  <a:pt x="4103683" y="4855538"/>
                  <a:pt x="4148748" y="4891762"/>
                  <a:pt x="4006639" y="4933815"/>
                </a:cubicBezTo>
                <a:cubicBezTo>
                  <a:pt x="3736045" y="4990755"/>
                  <a:pt x="3474704" y="5040115"/>
                  <a:pt x="3298210" y="5070790"/>
                </a:cubicBezTo>
                <a:cubicBezTo>
                  <a:pt x="3121717" y="5101466"/>
                  <a:pt x="3041810" y="5115566"/>
                  <a:pt x="2947678" y="5117869"/>
                </a:cubicBezTo>
                <a:cubicBezTo>
                  <a:pt x="2853544" y="5120174"/>
                  <a:pt x="2858560" y="5135060"/>
                  <a:pt x="2822169" y="5129396"/>
                </a:cubicBezTo>
                <a:lnTo>
                  <a:pt x="2538773" y="5313397"/>
                </a:lnTo>
                <a:cubicBezTo>
                  <a:pt x="2405817" y="5334661"/>
                  <a:pt x="2144167" y="5431620"/>
                  <a:pt x="2014500" y="5519744"/>
                </a:cubicBezTo>
                <a:cubicBezTo>
                  <a:pt x="1982084" y="5541774"/>
                  <a:pt x="1956346" y="5565847"/>
                  <a:pt x="1934391" y="5591335"/>
                </a:cubicBezTo>
                <a:lnTo>
                  <a:pt x="1892550" y="5649708"/>
                </a:lnTo>
                <a:lnTo>
                  <a:pt x="1854769" y="5647691"/>
                </a:lnTo>
                <a:cubicBezTo>
                  <a:pt x="1838936" y="5647705"/>
                  <a:pt x="1823701" y="5648312"/>
                  <a:pt x="1809461" y="5648628"/>
                </a:cubicBezTo>
                <a:cubicBezTo>
                  <a:pt x="1834147" y="5698228"/>
                  <a:pt x="1737274" y="5633540"/>
                  <a:pt x="1745150" y="5693879"/>
                </a:cubicBezTo>
                <a:cubicBezTo>
                  <a:pt x="1734532" y="5692199"/>
                  <a:pt x="1724002" y="5688669"/>
                  <a:pt x="1713375" y="5684672"/>
                </a:cubicBezTo>
                <a:lnTo>
                  <a:pt x="1707808" y="5682611"/>
                </a:lnTo>
                <a:lnTo>
                  <a:pt x="1679313" y="5672360"/>
                </a:lnTo>
                <a:lnTo>
                  <a:pt x="1646933" y="5666227"/>
                </a:lnTo>
                <a:cubicBezTo>
                  <a:pt x="1635170" y="5665926"/>
                  <a:pt x="1622939" y="5667937"/>
                  <a:pt x="1610055" y="5673643"/>
                </a:cubicBezTo>
                <a:cubicBezTo>
                  <a:pt x="1571890" y="5714775"/>
                  <a:pt x="1484024" y="5669440"/>
                  <a:pt x="1437641" y="5723266"/>
                </a:cubicBezTo>
                <a:cubicBezTo>
                  <a:pt x="1418992" y="5738521"/>
                  <a:pt x="1351540" y="5757985"/>
                  <a:pt x="1332869" y="5744752"/>
                </a:cubicBezTo>
                <a:cubicBezTo>
                  <a:pt x="1317589" y="5745326"/>
                  <a:pt x="1303391" y="5756388"/>
                  <a:pt x="1290525" y="5740036"/>
                </a:cubicBezTo>
                <a:cubicBezTo>
                  <a:pt x="1272146" y="5721242"/>
                  <a:pt x="1235243" y="5770261"/>
                  <a:pt x="1233107" y="5742106"/>
                </a:cubicBezTo>
                <a:lnTo>
                  <a:pt x="1214532" y="5753325"/>
                </a:lnTo>
                <a:lnTo>
                  <a:pt x="1199955" y="5744831"/>
                </a:lnTo>
                <a:cubicBezTo>
                  <a:pt x="1185016" y="5735734"/>
                  <a:pt x="1173414" y="5729861"/>
                  <a:pt x="1162337" y="5738048"/>
                </a:cubicBezTo>
                <a:cubicBezTo>
                  <a:pt x="1137920" y="5728689"/>
                  <a:pt x="1076212" y="5699490"/>
                  <a:pt x="1053457" y="5688676"/>
                </a:cubicBezTo>
                <a:cubicBezTo>
                  <a:pt x="1049315" y="5673592"/>
                  <a:pt x="1036434" y="5677184"/>
                  <a:pt x="1025798" y="5673166"/>
                </a:cubicBezTo>
                <a:cubicBezTo>
                  <a:pt x="1016787" y="5658576"/>
                  <a:pt x="965030" y="5652626"/>
                  <a:pt x="947900" y="5657848"/>
                </a:cubicBezTo>
                <a:cubicBezTo>
                  <a:pt x="900757" y="5681878"/>
                  <a:pt x="853518" y="5624981"/>
                  <a:pt x="815627" y="5642557"/>
                </a:cubicBezTo>
                <a:cubicBezTo>
                  <a:pt x="805172" y="5642805"/>
                  <a:pt x="796221" y="5640669"/>
                  <a:pt x="788251" y="5637065"/>
                </a:cubicBezTo>
                <a:lnTo>
                  <a:pt x="767822" y="5623450"/>
                </a:lnTo>
                <a:lnTo>
                  <a:pt x="765791" y="5612539"/>
                </a:lnTo>
                <a:lnTo>
                  <a:pt x="751230" y="5608092"/>
                </a:lnTo>
                <a:lnTo>
                  <a:pt x="748008" y="5605052"/>
                </a:lnTo>
                <a:cubicBezTo>
                  <a:pt x="741868" y="5599203"/>
                  <a:pt x="735661" y="5593704"/>
                  <a:pt x="728871" y="5589469"/>
                </a:cubicBezTo>
                <a:cubicBezTo>
                  <a:pt x="717035" y="5633700"/>
                  <a:pt x="669153" y="5560747"/>
                  <a:pt x="671898" y="5602363"/>
                </a:cubicBezTo>
                <a:cubicBezTo>
                  <a:pt x="632522" y="5586794"/>
                  <a:pt x="645467" y="5630489"/>
                  <a:pt x="615065" y="5580257"/>
                </a:cubicBezTo>
                <a:cubicBezTo>
                  <a:pt x="562379" y="5565593"/>
                  <a:pt x="441250" y="5523701"/>
                  <a:pt x="355785" y="5514383"/>
                </a:cubicBezTo>
                <a:cubicBezTo>
                  <a:pt x="309622" y="5509152"/>
                  <a:pt x="172894" y="5529342"/>
                  <a:pt x="102269" y="5524347"/>
                </a:cubicBezTo>
                <a:cubicBezTo>
                  <a:pt x="72050" y="5515878"/>
                  <a:pt x="41939" y="5516649"/>
                  <a:pt x="13160" y="5514159"/>
                </a:cubicBezTo>
                <a:lnTo>
                  <a:pt x="0" y="551173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05F936-E833-F716-9F2D-7BDEFA625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68891"/>
            <a:ext cx="4259731" cy="1985085"/>
          </a:xfrm>
        </p:spPr>
        <p:txBody>
          <a:bodyPr anchor="b">
            <a:normAutofit/>
          </a:bodyPr>
          <a:lstStyle/>
          <a:p>
            <a:pPr algn="ctr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Key People-Management Challenges 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F93DC6C-1BFD-4414-BF23-471C8831C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664" y="3440576"/>
            <a:ext cx="4114800" cy="2675059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08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image10.png">
            <a:extLst>
              <a:ext uri="{FF2B5EF4-FFF2-40B4-BE49-F238E27FC236}">
                <a16:creationId xmlns:a16="http://schemas.microsoft.com/office/drawing/2014/main" id="{9C4E2060-6C7F-15B7-27DA-1A0A9690983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049617" y="3768914"/>
            <a:ext cx="3836894" cy="2023992"/>
          </a:xfrm>
          <a:prstGeom prst="rect">
            <a:avLst/>
          </a:prstGeom>
        </p:spPr>
      </p:pic>
      <p:sp>
        <p:nvSpPr>
          <p:cNvPr id="15" name="Rectangle 6">
            <a:extLst>
              <a:ext uri="{FF2B5EF4-FFF2-40B4-BE49-F238E27FC236}">
                <a16:creationId xmlns:a16="http://schemas.microsoft.com/office/drawing/2014/main" id="{001928A5-13A8-4372-8A77-BCAAE5553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4188" y="5840345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FD4E88-B18E-50C1-5CD3-9E452B700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6415" y="723153"/>
            <a:ext cx="4555782" cy="5392482"/>
          </a:xfrm>
        </p:spPr>
        <p:txBody>
          <a:bodyPr anchor="ctr">
            <a:normAutofit/>
          </a:bodyPr>
          <a:lstStyle/>
          <a:p>
            <a:pPr lvl="0"/>
            <a:r>
              <a:rPr lang="en-GB" sz="2000">
                <a:latin typeface="Times New Roman" panose="02020603050405020304" pitchFamily="18" charset="0"/>
                <a:cs typeface="Times New Roman" panose="02020603050405020304" pitchFamily="18" charset="0"/>
              </a:rPr>
              <a:t>Rigid organisational culture and a managerial skills gap are core challenges for BrightWave Services Ltd (Kostal, 2025).</a:t>
            </a:r>
            <a:endParaRPr lang="en-IN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000">
                <a:latin typeface="Times New Roman" panose="02020603050405020304" pitchFamily="18" charset="0"/>
                <a:cs typeface="Times New Roman" panose="02020603050405020304" pitchFamily="18" charset="0"/>
              </a:rPr>
              <a:t>These challenges affect organisational culture and people management. </a:t>
            </a:r>
            <a:endParaRPr lang="en-IN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475200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8825A9-6719-39E0-7B3C-8D51C36F8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Theoretical Lens: Why </a:t>
            </a:r>
            <a:r>
              <a:rPr lang="en-GB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BrightWave</a:t>
            </a:r>
            <a:r>
              <a:rPr lang="en-GB" sz="2800">
                <a:latin typeface="Times New Roman" panose="02020603050405020304" pitchFamily="18" charset="0"/>
                <a:cs typeface="Times New Roman" panose="02020603050405020304" pitchFamily="18" charset="0"/>
              </a:rPr>
              <a:t> Is Underperforming </a:t>
            </a:r>
            <a:br>
              <a:rPr lang="en-IN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CE3A7B-533C-AAC8-6B1C-CB61C7ED3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pPr lvl="0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Herzberg's two-factor theory talks about the importance of hygiene factors in developing employee satisfaction (Ahmad </a:t>
            </a:r>
            <a:r>
              <a:rPr lang="en-GB" i="1">
                <a:latin typeface="Times New Roman" panose="02020603050405020304" pitchFamily="18" charset="0"/>
                <a:cs typeface="Times New Roman" panose="02020603050405020304" pitchFamily="18" charset="0"/>
              </a:rPr>
              <a:t>et al.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, 2025). </a:t>
            </a:r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Self-determination and Vroom’s expectancy theory also provide practical implications of leaders' skills.</a:t>
            </a:r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DE0E936-FBF2-4B36-116B-8477252FAD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354757"/>
              </p:ext>
            </p:extLst>
          </p:nvPr>
        </p:nvGraphicFramePr>
        <p:xfrm>
          <a:off x="703182" y="1486758"/>
          <a:ext cx="4777382" cy="3714742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1390441">
                  <a:extLst>
                    <a:ext uri="{9D8B030D-6E8A-4147-A177-3AD203B41FA5}">
                      <a16:colId xmlns:a16="http://schemas.microsoft.com/office/drawing/2014/main" val="1744547365"/>
                    </a:ext>
                  </a:extLst>
                </a:gridCol>
                <a:gridCol w="1910077">
                  <a:extLst>
                    <a:ext uri="{9D8B030D-6E8A-4147-A177-3AD203B41FA5}">
                      <a16:colId xmlns:a16="http://schemas.microsoft.com/office/drawing/2014/main" val="3555674056"/>
                    </a:ext>
                  </a:extLst>
                </a:gridCol>
                <a:gridCol w="1476864">
                  <a:extLst>
                    <a:ext uri="{9D8B030D-6E8A-4147-A177-3AD203B41FA5}">
                      <a16:colId xmlns:a16="http://schemas.microsoft.com/office/drawing/2014/main" val="7506008"/>
                    </a:ext>
                  </a:extLst>
                </a:gridCol>
              </a:tblGrid>
              <a:tr h="6881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100" b="0" cap="all" spc="15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Theoretical Lens</a:t>
                      </a:r>
                      <a:endParaRPr lang="en-IN" sz="1100" b="0" cap="all" spc="15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100" b="0" cap="all" spc="15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Underperforming </a:t>
                      </a:r>
                      <a:endParaRPr lang="en-IN" sz="1100" b="0" cap="all" spc="15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100" b="0" cap="all" spc="15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Practical implications </a:t>
                      </a:r>
                      <a:endParaRPr lang="en-IN" sz="1100" b="0" cap="all" spc="15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314052"/>
                  </a:ext>
                </a:extLst>
              </a:tr>
              <a:tr h="121365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Herzberg two two-factor theory </a:t>
                      </a:r>
                      <a:endParaRPr lang="en-IN" sz="9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Employees are satisfied with hygiene factors.</a:t>
                      </a:r>
                      <a:endParaRPr lang="en-IN" sz="9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BrightWave needs to implement stronger reward and recognition programmes (</a:t>
                      </a: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Ahmad et al., 2025).</a:t>
                      </a:r>
                      <a:endParaRPr lang="en-IN" sz="9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6938390"/>
                  </a:ext>
                </a:extLst>
              </a:tr>
              <a:tr h="8040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Self-Determination Theory</a:t>
                      </a:r>
                      <a:endParaRPr lang="en-IN" sz="9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workplace culture is failing to effectively meet the basic psychological needs. </a:t>
                      </a:r>
                      <a:endParaRPr lang="en-IN" sz="9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should be helpful for managers to delegate more flexibility and authority. </a:t>
                      </a:r>
                      <a:endParaRPr lang="en-IN" sz="9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5893866"/>
                  </a:ext>
                </a:extLst>
              </a:tr>
              <a:tr h="10088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Vroom’s Expectancy Theory</a:t>
                      </a:r>
                      <a:endParaRPr lang="en-IN" sz="9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Employees do not believe the increased efforts will lead to better performance. </a:t>
                      </a:r>
                      <a:endParaRPr lang="en-IN" sz="9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9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Leaders must clearly define the performance and ensure a transparent and fair reward system. </a:t>
                      </a:r>
                      <a:endParaRPr lang="en-IN" sz="9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4519" marR="94519" marT="94519" marB="9451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1187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9440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11885-4550-BFF4-9733-7B0BB7F99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Root Cause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34DA15-D225-3E2D-8DAF-0F53FC7E3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62600" cy="4351338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3200">
                <a:latin typeface="Times New Roman" panose="02020603050405020304" pitchFamily="18" charset="0"/>
                <a:cs typeface="Times New Roman" panose="02020603050405020304" pitchFamily="18" charset="0"/>
              </a:rPr>
              <a:t>Weak induction, low recognition, client complaints and huge competition are key root causes of BrightWave's current challenges.</a:t>
            </a:r>
            <a:endParaRPr lang="en-I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200">
                <a:latin typeface="Times New Roman" panose="02020603050405020304" pitchFamily="18" charset="0"/>
                <a:cs typeface="Times New Roman" panose="02020603050405020304" pitchFamily="18" charset="0"/>
              </a:rPr>
              <a:t>Lack of appropriate reward and recognition hinders employees' productivity, and is also inversely related to turnover rate (Shahbaz, 2025).</a:t>
            </a:r>
            <a:endParaRPr lang="en-I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image3.png">
            <a:extLst>
              <a:ext uri="{FF2B5EF4-FFF2-40B4-BE49-F238E27FC236}">
                <a16:creationId xmlns:a16="http://schemas.microsoft.com/office/drawing/2014/main" id="{B417C0D8-D7A0-17EF-A328-AB4A63FFC96E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6838270" y="1690688"/>
            <a:ext cx="4673373" cy="3975326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530170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730063-2201-38C4-B540-64F668D75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Vision for the Future 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image4.png">
            <a:extLst>
              <a:ext uri="{FF2B5EF4-FFF2-40B4-BE49-F238E27FC236}">
                <a16:creationId xmlns:a16="http://schemas.microsoft.com/office/drawing/2014/main" id="{C2CCE260-5EFC-F44B-7F15-0B7C27453F5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03182" y="1615947"/>
            <a:ext cx="4777381" cy="3456362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3D3841-D234-5F50-8FD2-B21E242145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pPr lvl="0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By 2027, </a:t>
            </a:r>
            <a:r>
              <a:rPr lang="en-GB" err="1">
                <a:latin typeface="Times New Roman" panose="02020603050405020304" pitchFamily="18" charset="0"/>
                <a:cs typeface="Times New Roman" panose="02020603050405020304" pitchFamily="18" charset="0"/>
              </a:rPr>
              <a:t>BrightWave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 tried to develop its core vision for future achievements (Davis, 2025).</a:t>
            </a:r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Through developing people-centred and service-driven organisations, it can develop its future ambitions.</a:t>
            </a:r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68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C3420C89-0B09-4632-A4AF-3971D08BF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Cover">
            <a:extLst>
              <a:ext uri="{FF2B5EF4-FFF2-40B4-BE49-F238E27FC236}">
                <a16:creationId xmlns:a16="http://schemas.microsoft.com/office/drawing/2014/main" id="{4E5CBA61-BF74-40B4-A3A8-366BBA626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C27E70C-5470-4262-B9CE-AE52C51CF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929"/>
            <a:ext cx="12188952" cy="3490956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B5C7D35F-738C-47DF-AD6E-859806E460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740F8C8B-E52F-46CF-89C7-51C6A037CF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image1.png">
            <a:extLst>
              <a:ext uri="{FF2B5EF4-FFF2-40B4-BE49-F238E27FC236}">
                <a16:creationId xmlns:a16="http://schemas.microsoft.com/office/drawing/2014/main" id="{7D9D2F16-C53D-3B46-42C4-AE4C2E1A9B1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803647" y="2087714"/>
            <a:ext cx="4730214" cy="2682571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5DA481A-4EA1-A7BE-1E62-0183BEE42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841249"/>
            <a:ext cx="5692953" cy="2587131"/>
          </a:xfrm>
        </p:spPr>
        <p:txBody>
          <a:bodyPr anchor="b">
            <a:normAutofit/>
          </a:bodyPr>
          <a:lstStyle/>
          <a:p>
            <a:r>
              <a:rPr lang="en-GB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 Pillar 1</a:t>
            </a:r>
            <a:br>
              <a:rPr lang="en-IN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4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E5B15E-CC83-5BA5-8F5B-8DB40D7711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383" y="3566810"/>
            <a:ext cx="5692953" cy="2651110"/>
          </a:xfrm>
        </p:spPr>
        <p:txBody>
          <a:bodyPr anchor="ctr">
            <a:normAutofit/>
          </a:bodyPr>
          <a:lstStyle/>
          <a:p>
            <a:pPr lvl="0"/>
            <a:r>
              <a:rPr lang="en-GB" sz="1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engaging with CIPD or ILM, BrightWave follows steps to develop its managerial capability. </a:t>
            </a:r>
            <a:endParaRPr lang="en-IN" sz="1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1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strategic components are giving proper training, developing management excellence and so on (Hock‐Doepgen </a:t>
            </a:r>
            <a:r>
              <a:rPr lang="en-GB" sz="1800" i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al.,</a:t>
            </a:r>
            <a:r>
              <a:rPr lang="en-GB" sz="1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2025). </a:t>
            </a:r>
            <a:endParaRPr lang="en-IN" sz="1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751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1F42C6-CFF1-D81F-A575-479A7397B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824" y="643467"/>
            <a:ext cx="4772975" cy="1800526"/>
          </a:xfrm>
        </p:spPr>
        <p:txBody>
          <a:bodyPr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 Pillar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4451B2-8A58-E9CB-5C6A-0C8680EF4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824" y="2623381"/>
            <a:ext cx="4772974" cy="3553581"/>
          </a:xfrm>
        </p:spPr>
        <p:txBody>
          <a:bodyPr>
            <a:normAutofit/>
          </a:bodyPr>
          <a:lstStyle/>
          <a:p>
            <a:pPr lvl="0"/>
            <a:r>
              <a:rPr lang="en-GB" sz="2000">
                <a:latin typeface="Times New Roman" panose="02020603050405020304" pitchFamily="18" charset="0"/>
                <a:cs typeface="Times New Roman" panose="02020603050405020304" pitchFamily="18" charset="0"/>
              </a:rPr>
              <a:t>Two theories can be useful in this strategy, like reinforcement and expectancy theory. </a:t>
            </a:r>
            <a:endParaRPr lang="en-IN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00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 is used to motivate the employees.</a:t>
            </a:r>
            <a:endParaRPr lang="en-IN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000">
                <a:latin typeface="Times New Roman" panose="02020603050405020304" pitchFamily="18" charset="0"/>
                <a:cs typeface="Times New Roman" panose="02020603050405020304" pitchFamily="18" charset="0"/>
              </a:rPr>
              <a:t>Expectancy theory can be applied to promote the position of the employees when needed (Whatishumanresource, 2025). </a:t>
            </a:r>
            <a:endParaRPr lang="en-IN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9.png">
            <a:extLst>
              <a:ext uri="{FF2B5EF4-FFF2-40B4-BE49-F238E27FC236}">
                <a16:creationId xmlns:a16="http://schemas.microsoft.com/office/drawing/2014/main" id="{36B718F3-ACB4-6305-CDC2-A206E13AE19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700211" y="953890"/>
            <a:ext cx="3848322" cy="1924161"/>
          </a:xfrm>
          <a:prstGeom prst="rect">
            <a:avLst/>
          </a:prstGeom>
        </p:spPr>
      </p:pic>
      <p:pic>
        <p:nvPicPr>
          <p:cNvPr id="5" name="image12.png">
            <a:extLst>
              <a:ext uri="{FF2B5EF4-FFF2-40B4-BE49-F238E27FC236}">
                <a16:creationId xmlns:a16="http://schemas.microsoft.com/office/drawing/2014/main" id="{E2286CC6-AFA1-F004-8654-988F0E26F241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7740842" y="3657600"/>
            <a:ext cx="3767060" cy="258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089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908DB7-C3A6-4FCB-9820-CEE02B398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AEF0F-7D06-1597-52B6-A6B2517FD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823"/>
            <a:ext cx="3419856" cy="5583148"/>
          </a:xfrm>
        </p:spPr>
        <p:txBody>
          <a:bodyPr anchor="ctr">
            <a:normAutofit/>
          </a:bodyPr>
          <a:lstStyle/>
          <a:p>
            <a:r>
              <a:rPr lang="en-GB" sz="5400">
                <a:latin typeface="Times New Roman" panose="02020603050405020304" pitchFamily="18" charset="0"/>
                <a:cs typeface="Times New Roman" panose="02020603050405020304" pitchFamily="18" charset="0"/>
              </a:rPr>
              <a:t>Strategy Pillar 3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267200" y="630936"/>
            <a:ext cx="18288" cy="5590381"/>
          </a:xfrm>
          <a:custGeom>
            <a:avLst/>
            <a:gdLst>
              <a:gd name="connsiteX0" fmla="*/ 0 w 18288"/>
              <a:gd name="connsiteY0" fmla="*/ 0 h 5590381"/>
              <a:gd name="connsiteX1" fmla="*/ 18288 w 18288"/>
              <a:gd name="connsiteY1" fmla="*/ 0 h 5590381"/>
              <a:gd name="connsiteX2" fmla="*/ 18288 w 18288"/>
              <a:gd name="connsiteY2" fmla="*/ 754701 h 5590381"/>
              <a:gd name="connsiteX3" fmla="*/ 18288 w 18288"/>
              <a:gd name="connsiteY3" fmla="*/ 1565307 h 5590381"/>
              <a:gd name="connsiteX4" fmla="*/ 18288 w 18288"/>
              <a:gd name="connsiteY4" fmla="*/ 2152297 h 5590381"/>
              <a:gd name="connsiteX5" fmla="*/ 18288 w 18288"/>
              <a:gd name="connsiteY5" fmla="*/ 2906998 h 5590381"/>
              <a:gd name="connsiteX6" fmla="*/ 18288 w 18288"/>
              <a:gd name="connsiteY6" fmla="*/ 3549892 h 5590381"/>
              <a:gd name="connsiteX7" fmla="*/ 18288 w 18288"/>
              <a:gd name="connsiteY7" fmla="*/ 4080978 h 5590381"/>
              <a:gd name="connsiteX8" fmla="*/ 18288 w 18288"/>
              <a:gd name="connsiteY8" fmla="*/ 4835680 h 5590381"/>
              <a:gd name="connsiteX9" fmla="*/ 18288 w 18288"/>
              <a:gd name="connsiteY9" fmla="*/ 5590381 h 5590381"/>
              <a:gd name="connsiteX10" fmla="*/ 0 w 18288"/>
              <a:gd name="connsiteY10" fmla="*/ 5590381 h 5590381"/>
              <a:gd name="connsiteX11" fmla="*/ 0 w 18288"/>
              <a:gd name="connsiteY11" fmla="*/ 4835680 h 5590381"/>
              <a:gd name="connsiteX12" fmla="*/ 0 w 18288"/>
              <a:gd name="connsiteY12" fmla="*/ 4304593 h 5590381"/>
              <a:gd name="connsiteX13" fmla="*/ 0 w 18288"/>
              <a:gd name="connsiteY13" fmla="*/ 3773507 h 5590381"/>
              <a:gd name="connsiteX14" fmla="*/ 0 w 18288"/>
              <a:gd name="connsiteY14" fmla="*/ 3186517 h 5590381"/>
              <a:gd name="connsiteX15" fmla="*/ 0 w 18288"/>
              <a:gd name="connsiteY15" fmla="*/ 2487720 h 5590381"/>
              <a:gd name="connsiteX16" fmla="*/ 0 w 18288"/>
              <a:gd name="connsiteY16" fmla="*/ 1956633 h 5590381"/>
              <a:gd name="connsiteX17" fmla="*/ 0 w 18288"/>
              <a:gd name="connsiteY17" fmla="*/ 1425547 h 5590381"/>
              <a:gd name="connsiteX18" fmla="*/ 0 w 18288"/>
              <a:gd name="connsiteY18" fmla="*/ 614942 h 5590381"/>
              <a:gd name="connsiteX19" fmla="*/ 0 w 18288"/>
              <a:gd name="connsiteY19" fmla="*/ 0 h 559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288" h="5590381" fill="none" extrusionOk="0">
                <a:moveTo>
                  <a:pt x="0" y="0"/>
                </a:moveTo>
                <a:cubicBezTo>
                  <a:pt x="7726" y="-435"/>
                  <a:pt x="14198" y="437"/>
                  <a:pt x="18288" y="0"/>
                </a:cubicBezTo>
                <a:cubicBezTo>
                  <a:pt x="-5226" y="225076"/>
                  <a:pt x="46275" y="562283"/>
                  <a:pt x="18288" y="754701"/>
                </a:cubicBezTo>
                <a:cubicBezTo>
                  <a:pt x="-9699" y="947119"/>
                  <a:pt x="30081" y="1239251"/>
                  <a:pt x="18288" y="1565307"/>
                </a:cubicBezTo>
                <a:cubicBezTo>
                  <a:pt x="6495" y="1891363"/>
                  <a:pt x="7160" y="1999140"/>
                  <a:pt x="18288" y="2152297"/>
                </a:cubicBezTo>
                <a:cubicBezTo>
                  <a:pt x="29417" y="2305454"/>
                  <a:pt x="28705" y="2598333"/>
                  <a:pt x="18288" y="2906998"/>
                </a:cubicBezTo>
                <a:cubicBezTo>
                  <a:pt x="7871" y="3215663"/>
                  <a:pt x="35263" y="3327412"/>
                  <a:pt x="18288" y="3549892"/>
                </a:cubicBezTo>
                <a:cubicBezTo>
                  <a:pt x="1313" y="3772372"/>
                  <a:pt x="38561" y="3843836"/>
                  <a:pt x="18288" y="4080978"/>
                </a:cubicBezTo>
                <a:cubicBezTo>
                  <a:pt x="-1985" y="4318120"/>
                  <a:pt x="-3806" y="4511166"/>
                  <a:pt x="18288" y="4835680"/>
                </a:cubicBezTo>
                <a:cubicBezTo>
                  <a:pt x="40382" y="5160194"/>
                  <a:pt x="-13070" y="5401748"/>
                  <a:pt x="18288" y="5590381"/>
                </a:cubicBezTo>
                <a:cubicBezTo>
                  <a:pt x="12010" y="5589863"/>
                  <a:pt x="6799" y="5589982"/>
                  <a:pt x="0" y="5590381"/>
                </a:cubicBezTo>
                <a:cubicBezTo>
                  <a:pt x="-6480" y="5250523"/>
                  <a:pt x="-32148" y="5052531"/>
                  <a:pt x="0" y="4835680"/>
                </a:cubicBezTo>
                <a:cubicBezTo>
                  <a:pt x="32148" y="4618829"/>
                  <a:pt x="5352" y="4496374"/>
                  <a:pt x="0" y="4304593"/>
                </a:cubicBezTo>
                <a:cubicBezTo>
                  <a:pt x="-5352" y="4112812"/>
                  <a:pt x="9645" y="3919423"/>
                  <a:pt x="0" y="3773507"/>
                </a:cubicBezTo>
                <a:cubicBezTo>
                  <a:pt x="-9645" y="3627591"/>
                  <a:pt x="-10654" y="3330687"/>
                  <a:pt x="0" y="3186517"/>
                </a:cubicBezTo>
                <a:cubicBezTo>
                  <a:pt x="10654" y="3042347"/>
                  <a:pt x="18181" y="2635923"/>
                  <a:pt x="0" y="2487720"/>
                </a:cubicBezTo>
                <a:cubicBezTo>
                  <a:pt x="-18181" y="2339517"/>
                  <a:pt x="-7947" y="2113537"/>
                  <a:pt x="0" y="1956633"/>
                </a:cubicBezTo>
                <a:cubicBezTo>
                  <a:pt x="7947" y="1799729"/>
                  <a:pt x="-15145" y="1657735"/>
                  <a:pt x="0" y="1425547"/>
                </a:cubicBezTo>
                <a:cubicBezTo>
                  <a:pt x="15145" y="1193359"/>
                  <a:pt x="-23832" y="948054"/>
                  <a:pt x="0" y="614942"/>
                </a:cubicBezTo>
                <a:cubicBezTo>
                  <a:pt x="23832" y="281831"/>
                  <a:pt x="2816" y="129878"/>
                  <a:pt x="0" y="0"/>
                </a:cubicBezTo>
                <a:close/>
              </a:path>
              <a:path w="18288" h="5590381" stroke="0" extrusionOk="0">
                <a:moveTo>
                  <a:pt x="0" y="0"/>
                </a:moveTo>
                <a:cubicBezTo>
                  <a:pt x="5871" y="848"/>
                  <a:pt x="11713" y="-200"/>
                  <a:pt x="18288" y="0"/>
                </a:cubicBezTo>
                <a:cubicBezTo>
                  <a:pt x="41141" y="165299"/>
                  <a:pt x="3613" y="427555"/>
                  <a:pt x="18288" y="698798"/>
                </a:cubicBezTo>
                <a:cubicBezTo>
                  <a:pt x="32963" y="970041"/>
                  <a:pt x="19680" y="1226199"/>
                  <a:pt x="18288" y="1397595"/>
                </a:cubicBezTo>
                <a:cubicBezTo>
                  <a:pt x="16896" y="1568991"/>
                  <a:pt x="38798" y="1794517"/>
                  <a:pt x="18288" y="2152297"/>
                </a:cubicBezTo>
                <a:cubicBezTo>
                  <a:pt x="-2222" y="2510077"/>
                  <a:pt x="40846" y="2594424"/>
                  <a:pt x="18288" y="2739287"/>
                </a:cubicBezTo>
                <a:cubicBezTo>
                  <a:pt x="-4270" y="2884150"/>
                  <a:pt x="27117" y="3129706"/>
                  <a:pt x="18288" y="3493988"/>
                </a:cubicBezTo>
                <a:cubicBezTo>
                  <a:pt x="9459" y="3858270"/>
                  <a:pt x="54201" y="4041447"/>
                  <a:pt x="18288" y="4304593"/>
                </a:cubicBezTo>
                <a:cubicBezTo>
                  <a:pt x="-17625" y="4567740"/>
                  <a:pt x="49627" y="5149125"/>
                  <a:pt x="18288" y="5590381"/>
                </a:cubicBezTo>
                <a:cubicBezTo>
                  <a:pt x="10860" y="5590744"/>
                  <a:pt x="7568" y="5590157"/>
                  <a:pt x="0" y="5590381"/>
                </a:cubicBezTo>
                <a:cubicBezTo>
                  <a:pt x="36767" y="5266821"/>
                  <a:pt x="-16223" y="5116146"/>
                  <a:pt x="0" y="4835680"/>
                </a:cubicBezTo>
                <a:cubicBezTo>
                  <a:pt x="16223" y="4555214"/>
                  <a:pt x="-16316" y="4356490"/>
                  <a:pt x="0" y="4136882"/>
                </a:cubicBezTo>
                <a:cubicBezTo>
                  <a:pt x="16316" y="3917274"/>
                  <a:pt x="8005" y="3773465"/>
                  <a:pt x="0" y="3549892"/>
                </a:cubicBezTo>
                <a:cubicBezTo>
                  <a:pt x="-8005" y="3326319"/>
                  <a:pt x="27623" y="3052456"/>
                  <a:pt x="0" y="2851094"/>
                </a:cubicBezTo>
                <a:cubicBezTo>
                  <a:pt x="-27623" y="2649732"/>
                  <a:pt x="5614" y="2455815"/>
                  <a:pt x="0" y="2264104"/>
                </a:cubicBezTo>
                <a:cubicBezTo>
                  <a:pt x="-5614" y="2072393"/>
                  <a:pt x="22598" y="1990723"/>
                  <a:pt x="0" y="1733018"/>
                </a:cubicBezTo>
                <a:cubicBezTo>
                  <a:pt x="-22598" y="1475313"/>
                  <a:pt x="-6965" y="1369123"/>
                  <a:pt x="0" y="1090124"/>
                </a:cubicBezTo>
                <a:cubicBezTo>
                  <a:pt x="6965" y="811125"/>
                  <a:pt x="-19273" y="5070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311409761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5.png">
            <a:extLst>
              <a:ext uri="{FF2B5EF4-FFF2-40B4-BE49-F238E27FC236}">
                <a16:creationId xmlns:a16="http://schemas.microsoft.com/office/drawing/2014/main" id="{7037D9D8-EAF2-C09B-7D8A-9E44C69735D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654296" y="681470"/>
            <a:ext cx="6894576" cy="381256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BFD3EB-DEDC-C87B-FE9B-B8163C6277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6" y="4798577"/>
            <a:ext cx="6894576" cy="1428487"/>
          </a:xfrm>
        </p:spPr>
        <p:txBody>
          <a:bodyPr anchor="t">
            <a:normAutofit/>
          </a:bodyPr>
          <a:lstStyle/>
          <a:p>
            <a:pPr lvl="0"/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A friendly workplace will be fostered.</a:t>
            </a:r>
            <a:endParaRPr lang="en-IN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A programme named “before your early 90days with BrightWave” will be focused. </a:t>
            </a:r>
            <a:endParaRPr lang="en-IN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7586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DA7D6-42F0-95F2-3373-DE1E3D95D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 Pillar 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D660-55F5-F339-4B76-E0F841CDD3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660572" cy="4351338"/>
          </a:xfrm>
        </p:spPr>
        <p:txBody>
          <a:bodyPr>
            <a:normAutofit/>
          </a:bodyPr>
          <a:lstStyle/>
          <a:p>
            <a:pPr lvl="0"/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Addressing the issue, a clear path towards promotion should be declared.</a:t>
            </a:r>
            <a:endParaRPr lang="en-I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Herzberg's motivational theory can be emphasised for employee retention (Indeed, 2025). </a:t>
            </a:r>
            <a:endParaRPr lang="en-I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7.png">
            <a:extLst>
              <a:ext uri="{FF2B5EF4-FFF2-40B4-BE49-F238E27FC236}">
                <a16:creationId xmlns:a16="http://schemas.microsoft.com/office/drawing/2014/main" id="{F784ED27-EDF2-FDB4-A8A7-C848AC4060C2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396843" y="1469571"/>
            <a:ext cx="4087586" cy="4160158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5734946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1713A9-D0D9-3B19-9964-D481A82E9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GB" sz="4800">
                <a:latin typeface="Times New Roman" panose="02020603050405020304" pitchFamily="18" charset="0"/>
                <a:cs typeface="Times New Roman" panose="02020603050405020304" pitchFamily="18" charset="0"/>
              </a:rPr>
              <a:t>Strategy Pillar 5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02FDC4-EAC0-6FB2-C76A-89D5BECD5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pPr lvl="0"/>
            <a:r>
              <a:rPr lang="en-GB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Cultural barriers can be improved through a change in the leadership style and by incorporating rewarding schemes. </a:t>
            </a:r>
            <a:endParaRPr lang="en-IN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000">
                <a:latin typeface="Times New Roman" panose="02020603050405020304" pitchFamily="18" charset="0"/>
                <a:cs typeface="Times New Roman" panose="02020603050405020304" pitchFamily="18" charset="0"/>
              </a:rPr>
              <a:t>Side-by-side collaboration in the team and active listening have to be developed, also.</a:t>
            </a:r>
            <a:endParaRPr lang="en-IN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8.png">
            <a:extLst>
              <a:ext uri="{FF2B5EF4-FFF2-40B4-BE49-F238E27FC236}">
                <a16:creationId xmlns:a16="http://schemas.microsoft.com/office/drawing/2014/main" id="{D3CFDADE-42C6-CA9C-A9E3-877F161A18B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911532" y="2917377"/>
            <a:ext cx="5150277" cy="284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38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C1923A-F7E7-6CA3-8D8D-F6DB9CAF3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442" y="685800"/>
            <a:ext cx="4353116" cy="1474666"/>
          </a:xfrm>
        </p:spPr>
        <p:txBody>
          <a:bodyPr anchor="b">
            <a:normAutofit/>
          </a:bodyPr>
          <a:lstStyle/>
          <a:p>
            <a:pPr algn="ctr"/>
            <a:r>
              <a:rPr lang="en-GB" sz="3200">
                <a:solidFill>
                  <a:srgbClr val="59595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 Pillar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2EC46-E15A-EDCB-2860-381992673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442" y="2447337"/>
            <a:ext cx="4353116" cy="3770434"/>
          </a:xfrm>
        </p:spPr>
        <p:txBody>
          <a:bodyPr anchor="t">
            <a:normAutofit/>
          </a:bodyPr>
          <a:lstStyle/>
          <a:p>
            <a:pPr lvl="0"/>
            <a:r>
              <a:rPr lang="en-GB" sz="2000">
                <a:solidFill>
                  <a:srgbClr val="59595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employee's mental condition has to be taken into consideration (ModernHealth, 2023).</a:t>
            </a:r>
            <a:endParaRPr lang="en-IN" sz="2000">
              <a:solidFill>
                <a:srgbClr val="59595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000">
                <a:solidFill>
                  <a:srgbClr val="59595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flexibility should be given.</a:t>
            </a:r>
            <a:endParaRPr lang="en-IN" sz="2000">
              <a:solidFill>
                <a:srgbClr val="59595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000">
                <a:solidFill>
                  <a:srgbClr val="59595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annual report should be published to audit work and social value. </a:t>
            </a:r>
            <a:endParaRPr lang="en-IN" sz="2000">
              <a:solidFill>
                <a:srgbClr val="59595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>
              <a:solidFill>
                <a:srgbClr val="595959"/>
              </a:solidFill>
            </a:endParaRPr>
          </a:p>
        </p:txBody>
      </p:sp>
      <p:pic>
        <p:nvPicPr>
          <p:cNvPr id="4" name="image6.png">
            <a:extLst>
              <a:ext uri="{FF2B5EF4-FFF2-40B4-BE49-F238E27FC236}">
                <a16:creationId xmlns:a16="http://schemas.microsoft.com/office/drawing/2014/main" id="{EC281B6E-7E7B-95BB-C17A-B45730378DE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781801" y="1589399"/>
            <a:ext cx="4797056" cy="3724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4053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C81A2-C559-A982-1D0F-F9831C6AC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3-Year Roadmap 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26D385-DC16-6311-2033-96FD20AFA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70070" y="1825625"/>
            <a:ext cx="5883729" cy="4351338"/>
          </a:xfrm>
        </p:spPr>
        <p:txBody>
          <a:bodyPr/>
          <a:lstStyle/>
          <a:p>
            <a:pPr lvl="0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The first year will focus on training and performance framework (Continu, 2025).</a:t>
            </a:r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The second work will be focused on showcasing hierarchy and cultural development.</a:t>
            </a:r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3rd year is associated with consistency and improvement through analysis.  </a:t>
            </a:r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3074" name="Picture 2" descr="15,152 Roadmap Road Map Stock Photos ...">
            <a:extLst>
              <a:ext uri="{FF2B5EF4-FFF2-40B4-BE49-F238E27FC236}">
                <a16:creationId xmlns:a16="http://schemas.microsoft.com/office/drawing/2014/main" id="{A6E19193-36C3-44C5-030A-207FB440D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1858169"/>
            <a:ext cx="3987460" cy="398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292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E067F9-F50E-1FEF-B183-000D45E1E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Expected Outcomes &amp; KPIs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1C89CA-3071-892D-C072-BC675835F5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284838"/>
              </p:ext>
            </p:extLst>
          </p:nvPr>
        </p:nvGraphicFramePr>
        <p:xfrm>
          <a:off x="1544969" y="1831440"/>
          <a:ext cx="9102063" cy="40817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52181">
                  <a:extLst>
                    <a:ext uri="{9D8B030D-6E8A-4147-A177-3AD203B41FA5}">
                      <a16:colId xmlns:a16="http://schemas.microsoft.com/office/drawing/2014/main" val="3632461275"/>
                    </a:ext>
                  </a:extLst>
                </a:gridCol>
                <a:gridCol w="5149882">
                  <a:extLst>
                    <a:ext uri="{9D8B030D-6E8A-4147-A177-3AD203B41FA5}">
                      <a16:colId xmlns:a16="http://schemas.microsoft.com/office/drawing/2014/main" val="1648526205"/>
                    </a:ext>
                  </a:extLst>
                </a:gridCol>
              </a:tblGrid>
              <a:tr h="700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Expected outcome 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Percentage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extLst>
                  <a:ext uri="{0D108BD9-81ED-4DB2-BD59-A6C34878D82A}">
                    <a16:rowId xmlns:a16="http://schemas.microsoft.com/office/drawing/2014/main" val="3738501000"/>
                  </a:ext>
                </a:extLst>
              </a:tr>
              <a:tr h="700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Employee turnover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Reduced to 10%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extLst>
                  <a:ext uri="{0D108BD9-81ED-4DB2-BD59-A6C34878D82A}">
                    <a16:rowId xmlns:a16="http://schemas.microsoft.com/office/drawing/2014/main" val="1404515257"/>
                  </a:ext>
                </a:extLst>
              </a:tr>
              <a:tr h="700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Recruitment process 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25%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extLst>
                  <a:ext uri="{0D108BD9-81ED-4DB2-BD59-A6C34878D82A}">
                    <a16:rowId xmlns:a16="http://schemas.microsoft.com/office/drawing/2014/main" val="102237726"/>
                  </a:ext>
                </a:extLst>
              </a:tr>
              <a:tr h="700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Client complaints 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Reduced to 50% 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extLst>
                  <a:ext uri="{0D108BD9-81ED-4DB2-BD59-A6C34878D82A}">
                    <a16:rowId xmlns:a16="http://schemas.microsoft.com/office/drawing/2014/main" val="1004829854"/>
                  </a:ext>
                </a:extLst>
              </a:tr>
              <a:tr h="12790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Development of an engagement scenario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3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IN" sz="33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4" marR="65484" marT="65484" marB="65484"/>
                </a:tc>
                <a:extLst>
                  <a:ext uri="{0D108BD9-81ED-4DB2-BD59-A6C34878D82A}">
                    <a16:rowId xmlns:a16="http://schemas.microsoft.com/office/drawing/2014/main" val="1906084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4375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AE72E8-274B-F99E-FEB3-B356FA254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sz="62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F007DC-3C00-EE00-61FA-964356FEEC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Ahmad, M.F., Ma’amor, H., Samaan, S.S., Ahmad, S.F.S. and Dahalan, N.A., (2025). The Herzberg's Theory: Hygiene Factors and Job Satisfaction at a Public Agency in Federal Territories of Malaysia.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International Business, Economics and Entrepreneurship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(1), pp.151-160. </a:t>
            </a:r>
            <a:r>
              <a:rPr lang="en-GB" sz="800" u="sng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https://journal.uitm.edu.my/ojs/index.php/JIBE/article/view/5512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Ali, A., Iqbal, M.A.J. and Irfan, M., (2025). Strategic Corporate Social Responsibility and Financial Performance: Sectoral Evidence and Governance Implications.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Business and Management Research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(2), pp.1053-1069. </a:t>
            </a:r>
            <a:r>
              <a:rPr lang="en-GB" sz="800" u="sng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https://jbmrjournal.com/index.php/Journal/article/view/458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Continu, (2025)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create a performance management framework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https://www.continu.com/blog/performance-management-framework (Accessed: 01 December 2025).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Davis, J.A., (2025). Web of Deception: How Cybersquatting and Fraudulent Entities Challenge Consumer Protection Laws.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Ky. L. Rev.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p.365. </a:t>
            </a:r>
            <a:r>
              <a:rPr lang="en-GB" sz="800" u="sng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https://heinonline.org/HOL/LandingPage?handle=hein.journals/nkenlr52&amp;div=18&amp;id=&amp;page=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Hock‐Doepgen, M., Heaton, S., Clauss, T. and Block, J., (2025). Identifying microfoundations of dynamic managerial capabilities for business model innovation.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Management Journal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46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(2), pp.470-501. </a:t>
            </a:r>
            <a:r>
              <a:rPr lang="en-GB" sz="800" u="sng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https://sms.onlinelibrary.wiley.com/doi/full/10.1002/smj.3663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Indeed, (2025)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Herzberg’s theory: A guide for boosting employee motivation | indeed.com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https://www.indeed.com/career-advice/career-development/herzberg-theory (Accessed: 01 December 2025).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Kostal, V., (2025).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Restarting entrepreneurial culture, employee motivation, and organizational mindset during SME growth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(Doctoral dissertation, Technische Universität Wien). </a:t>
            </a:r>
            <a:r>
              <a:rPr lang="en-GB" sz="800" u="sng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https://repositum.tuwien.at/handle/20.500.12708/216207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ModernHealth, (2023)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Supporting employee mental health is good for business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MH Blog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https://www.modernhealth.com/post/how-to-prioritize-employee-mental-health#:~:text=with%20the%20company.-,Why%20Prioritizing%20Employee%20Mental%20Health%20Matters,talent%20and%20improve%20organizational%20performance (Accessed: 01 December 2025).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Shahbaz, M., (2025).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Impact of Financial and Non-Financial Rewards on Employee Turnover in the Telecom Industry of Pakistan: The Moderating Role of Training and Development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(Doctoral dissertation, University of Wales Trinity Saint David). </a:t>
            </a:r>
            <a:r>
              <a:rPr lang="en-GB" sz="800" u="sng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https://repository.uwtsd.ac.uk/id/eprint/3654/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Whatishumanresource, (2025)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Expectancy theory ( Victor Vroom)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i="1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Whatishumanresource.com</a:t>
            </a:r>
            <a:r>
              <a:rPr lang="en-GB" sz="800">
                <a:solidFill>
                  <a:schemeClr val="tx1">
                    <a:alpha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https://www.whatishumanresource.com/expectancy-theory (Accessed: 01 December 2025). </a:t>
            </a:r>
            <a:endParaRPr lang="en-IN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800">
              <a:solidFill>
                <a:schemeClr val="tx1">
                  <a:alpha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4406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1180</Words>
  <Application>Microsoft Office PowerPoint</Application>
  <PresentationFormat>Widescreen</PresentationFormat>
  <Paragraphs>89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Times New Roman</vt:lpstr>
      <vt:lpstr>Office Theme</vt:lpstr>
      <vt:lpstr>Student Name: Ionut Claudiu Ungureanu Student Number: 2323114 Programme: BA (Hons) Developing Leadership and Management Module: People Management Module code: BMSW5010 Assignment Title: BrightWave Lecturer: Rebecca Francis-Davies</vt:lpstr>
      <vt:lpstr>Executive Summary</vt:lpstr>
      <vt:lpstr>Key People-Management Challenges </vt:lpstr>
      <vt:lpstr>Theoretical Lens: Why BrightWave Is Underperforming  </vt:lpstr>
      <vt:lpstr>Root Cause Analysis</vt:lpstr>
      <vt:lpstr>Vision for the Future </vt:lpstr>
      <vt:lpstr>Strategy Pillar 1 </vt:lpstr>
      <vt:lpstr>Strategy Pillar 2</vt:lpstr>
      <vt:lpstr>Strategy Pillar 3</vt:lpstr>
      <vt:lpstr>Strategy Pillar 4</vt:lpstr>
      <vt:lpstr>Strategy Pillar 5</vt:lpstr>
      <vt:lpstr>Strategy Pillar 6</vt:lpstr>
      <vt:lpstr>3-Year Roadmap </vt:lpstr>
      <vt:lpstr>Expected Outcomes &amp; KPIs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2025-12-01T08:47:43Z</dcterms:created>
  <dcterms:modified xsi:type="dcterms:W3CDTF">2025-12-01T09:17:59Z</dcterms:modified>
</cp:coreProperties>
</file>