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8" r:id="rId3"/>
    <p:sldId id="261" r:id="rId4"/>
    <p:sldId id="262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custDataLst>
    <p:tags r:id="rId25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83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944" y="-6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tags" Target="tags/tag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654917-BE2D-4E17-B3B8-04210A86BAE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ED902A-6505-4613-A233-871A3E692C89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D10009-A831-46B9-8315-20BAA29D218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44AFC7-4AA6-4650-873B-434E64860EA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C5F58-7756-4C33-90CF-0145FA30538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7FBF35-3331-4281-92A7-C6E6F64A54E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92C022-C5FD-4BBC-B7AD-1A63BF76248D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F84385-A21E-4DC8-8536-A1C4341F9D0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B510A1-C530-4A13-9537-58F3CBBD245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8B906-67A4-43DA-AA63-44D529CFB1B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25F3C-7EBF-411F-A35A-2C3C0C585756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8DEDE12-E632-4722-804C-9527288E497F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D7022DC1-AB3C-4B9E-828F-BDE625CE7037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Blociau Rhifau</a:t>
            </a: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(Rhifau Cyfain)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Y rhif uchaf yw cyfanswm y ddau rif oddi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tano.</a:t>
            </a:r>
            <a:r>
              <a:rPr lang="cy-GB" sz="3000" b="1" dirty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cy-GB" sz="3000" b="1" dirty="0" smtClean="0">
                <a:solidFill>
                  <a:srgbClr val="D60093"/>
                </a:solidFill>
                <a:latin typeface="Comic Sans MS" pitchFamily="66" charset="0"/>
              </a:rPr>
              <a:t>Rhowch y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rhif </a:t>
            </a: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coll ym mhob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bloc</a:t>
            </a:r>
            <a:r>
              <a:rPr lang="cy-GB" sz="3000" b="1" smtClean="0">
                <a:solidFill>
                  <a:srgbClr val="D60093"/>
                </a:solidFill>
                <a:latin typeface="Comic Sans MS" pitchFamily="66" charset="0"/>
              </a:rPr>
              <a:t>.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endParaRPr lang="x-none" sz="3000" b="1" dirty="0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animBg="1"/>
      <p:bldP spid="53251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2" name="AutoShape 3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1" name="AutoShape 35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3.7</a:t>
            </a: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2.3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3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6.6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4.5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2.1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7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5.3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1.9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3.4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7.5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6.2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1.3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6" name="AutoShape 10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9.4</a:t>
            </a: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6.1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3.3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9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1.7</a:t>
            </a: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0.8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0.9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8.1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5.5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2.6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7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9.3</a:t>
            </a: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5.4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3.9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9.4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1.9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9.3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3.2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6.1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5.5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13.9</a:t>
            </a: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6.7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7.2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15.6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7.3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8.3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1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13.9</a:t>
            </a: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9.4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4.5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14.1</a:t>
            </a: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7.4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6.7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17.1</a:t>
            </a: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9.2</a:t>
            </a: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7.9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3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16.2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6.3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9.9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7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13.8</a:t>
            </a: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5.1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8.7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1" name="AutoShape 9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13.4</a:t>
            </a: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4.9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8.5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16.5</a:t>
            </a: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7.7</a:t>
            </a:r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8.8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92</Words>
  <Application>Microsoft Macintosh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31</cp:revision>
  <dcterms:created xsi:type="dcterms:W3CDTF">2006-03-03T16:34:11Z</dcterms:created>
  <dcterms:modified xsi:type="dcterms:W3CDTF">2014-09-25T16:53:12Z</dcterms:modified>
</cp:coreProperties>
</file>