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DC1808-E22B-4EC0-AC17-B244FC66BBD3}" v="2" dt="2023-05-18T23:04:21.1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Tucan" userId="ff85e814cd05391d" providerId="LiveId" clId="{72DC1808-E22B-4EC0-AC17-B244FC66BBD3}"/>
    <pc:docChg chg="custSel addSld modSld">
      <pc:chgData name="Natalia Tucan" userId="ff85e814cd05391d" providerId="LiveId" clId="{72DC1808-E22B-4EC0-AC17-B244FC66BBD3}" dt="2023-05-18T23:14:48.837" v="147" actId="6549"/>
      <pc:docMkLst>
        <pc:docMk/>
      </pc:docMkLst>
      <pc:sldChg chg="addSp modSp new mod setBg">
        <pc:chgData name="Natalia Tucan" userId="ff85e814cd05391d" providerId="LiveId" clId="{72DC1808-E22B-4EC0-AC17-B244FC66BBD3}" dt="2023-05-18T17:01:09.098" v="86" actId="26606"/>
        <pc:sldMkLst>
          <pc:docMk/>
          <pc:sldMk cId="902535865" sldId="256"/>
        </pc:sldMkLst>
        <pc:spChg chg="mod">
          <ac:chgData name="Natalia Tucan" userId="ff85e814cd05391d" providerId="LiveId" clId="{72DC1808-E22B-4EC0-AC17-B244FC66BBD3}" dt="2023-05-18T17:01:09.098" v="86" actId="26606"/>
          <ac:spMkLst>
            <pc:docMk/>
            <pc:sldMk cId="902535865" sldId="256"/>
            <ac:spMk id="2" creationId="{E5A158D7-6EC9-229B-3FD4-C102BEA5DD9B}"/>
          </ac:spMkLst>
        </pc:spChg>
        <pc:spChg chg="mod">
          <ac:chgData name="Natalia Tucan" userId="ff85e814cd05391d" providerId="LiveId" clId="{72DC1808-E22B-4EC0-AC17-B244FC66BBD3}" dt="2023-05-18T17:01:09.098" v="86" actId="26606"/>
          <ac:spMkLst>
            <pc:docMk/>
            <pc:sldMk cId="902535865" sldId="256"/>
            <ac:spMk id="3" creationId="{CB3AEBCE-144B-2524-AE09-D26CC3B5B5D7}"/>
          </ac:spMkLst>
        </pc:spChg>
        <pc:spChg chg="add">
          <ac:chgData name="Natalia Tucan" userId="ff85e814cd05391d" providerId="LiveId" clId="{72DC1808-E22B-4EC0-AC17-B244FC66BBD3}" dt="2023-05-18T17:01:09.098" v="86" actId="26606"/>
          <ac:spMkLst>
            <pc:docMk/>
            <pc:sldMk cId="902535865" sldId="256"/>
            <ac:spMk id="8" creationId="{907EF6B7-1338-4443-8C46-6A318D952DFD}"/>
          </ac:spMkLst>
        </pc:spChg>
        <pc:spChg chg="add">
          <ac:chgData name="Natalia Tucan" userId="ff85e814cd05391d" providerId="LiveId" clId="{72DC1808-E22B-4EC0-AC17-B244FC66BBD3}" dt="2023-05-18T17:01:09.098" v="86" actId="26606"/>
          <ac:spMkLst>
            <pc:docMk/>
            <pc:sldMk cId="902535865" sldId="256"/>
            <ac:spMk id="10" creationId="{DAAE4CDD-124C-4DCF-9584-B6033B545DD5}"/>
          </ac:spMkLst>
        </pc:spChg>
        <pc:spChg chg="add">
          <ac:chgData name="Natalia Tucan" userId="ff85e814cd05391d" providerId="LiveId" clId="{72DC1808-E22B-4EC0-AC17-B244FC66BBD3}" dt="2023-05-18T17:01:09.098" v="86" actId="26606"/>
          <ac:spMkLst>
            <pc:docMk/>
            <pc:sldMk cId="902535865" sldId="256"/>
            <ac:spMk id="12" creationId="{081E4A58-353D-44AE-B2FC-2A74E2E400F7}"/>
          </ac:spMkLst>
        </pc:spChg>
      </pc:sldChg>
      <pc:sldChg chg="addSp delSp modSp new mod setBg modNotesTx">
        <pc:chgData name="Natalia Tucan" userId="ff85e814cd05391d" providerId="LiveId" clId="{72DC1808-E22B-4EC0-AC17-B244FC66BBD3}" dt="2023-05-18T23:14:48.837" v="147" actId="6549"/>
        <pc:sldMkLst>
          <pc:docMk/>
          <pc:sldMk cId="749789411" sldId="257"/>
        </pc:sldMkLst>
        <pc:spChg chg="del mod">
          <ac:chgData name="Natalia Tucan" userId="ff85e814cd05391d" providerId="LiveId" clId="{72DC1808-E22B-4EC0-AC17-B244FC66BBD3}" dt="2023-05-18T23:13:57.124" v="146" actId="478"/>
          <ac:spMkLst>
            <pc:docMk/>
            <pc:sldMk cId="749789411" sldId="257"/>
            <ac:spMk id="2" creationId="{59C8B78F-5A4D-5615-8639-5F13B3C491D1}"/>
          </ac:spMkLst>
        </pc:spChg>
        <pc:spChg chg="mod">
          <ac:chgData name="Natalia Tucan" userId="ff85e814cd05391d" providerId="LiveId" clId="{72DC1808-E22B-4EC0-AC17-B244FC66BBD3}" dt="2023-05-18T23:13:23.555" v="143" actId="20577"/>
          <ac:spMkLst>
            <pc:docMk/>
            <pc:sldMk cId="749789411" sldId="257"/>
            <ac:spMk id="3" creationId="{C9A26316-B572-B7F2-D372-9BF682867CE9}"/>
          </ac:spMkLst>
        </pc:spChg>
        <pc:spChg chg="add">
          <ac:chgData name="Natalia Tucan" userId="ff85e814cd05391d" providerId="LiveId" clId="{72DC1808-E22B-4EC0-AC17-B244FC66BBD3}" dt="2023-05-18T17:01:16.243" v="87" actId="26606"/>
          <ac:spMkLst>
            <pc:docMk/>
            <pc:sldMk cId="749789411" sldId="257"/>
            <ac:spMk id="8" creationId="{907EF6B7-1338-4443-8C46-6A318D952DFD}"/>
          </ac:spMkLst>
        </pc:spChg>
        <pc:spChg chg="add">
          <ac:chgData name="Natalia Tucan" userId="ff85e814cd05391d" providerId="LiveId" clId="{72DC1808-E22B-4EC0-AC17-B244FC66BBD3}" dt="2023-05-18T17:01:16.243" v="87" actId="26606"/>
          <ac:spMkLst>
            <pc:docMk/>
            <pc:sldMk cId="749789411" sldId="257"/>
            <ac:spMk id="10" creationId="{DAAE4CDD-124C-4DCF-9584-B6033B545DD5}"/>
          </ac:spMkLst>
        </pc:spChg>
        <pc:spChg chg="add">
          <ac:chgData name="Natalia Tucan" userId="ff85e814cd05391d" providerId="LiveId" clId="{72DC1808-E22B-4EC0-AC17-B244FC66BBD3}" dt="2023-05-18T17:01:16.243" v="87" actId="26606"/>
          <ac:spMkLst>
            <pc:docMk/>
            <pc:sldMk cId="749789411" sldId="257"/>
            <ac:spMk id="12" creationId="{081E4A58-353D-44AE-B2FC-2A74E2E400F7}"/>
          </ac:spMkLst>
        </pc:spChg>
        <pc:picChg chg="add mod">
          <ac:chgData name="Natalia Tucan" userId="ff85e814cd05391d" providerId="LiveId" clId="{72DC1808-E22B-4EC0-AC17-B244FC66BBD3}" dt="2023-05-18T23:13:47.900" v="145" actId="1076"/>
          <ac:picMkLst>
            <pc:docMk/>
            <pc:sldMk cId="749789411" sldId="257"/>
            <ac:picMk id="15" creationId="{C39D9A1D-5C05-52DF-35EE-34AE3F80194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654BF-4BD5-4315-9813-9589A5CF7772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285453-D11E-46EC-8962-C01731DFF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569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285453-D11E-46EC-8962-C01731DFF8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800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3A7C0-326C-7B85-576B-7F31BE6CC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6E9A81-E8BE-7D55-2E97-BCCC08A119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4FF55-B280-04A2-8590-9570FCB30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B5F0A-DB0A-6F02-AACE-D51E49610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A7395-388D-F038-9233-AB0F246BA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226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158A9-6B8F-9B56-ADC7-E65136D1B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89E6F-8008-365E-C48E-0B981E4F2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FAB9-8354-CCD2-9B89-CB7E328D0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4D177-327B-63ED-AE8A-B28F338A2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D15C2-D6CF-F6F0-79CF-826BE265E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66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A6BC9-2339-D7AE-8080-E97711451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1D7CA3-F4EE-65D9-9EB9-D6ADFC6E2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6AB1A4-D677-1AB1-2D44-C0E9FA608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58E3A-4678-EACE-F5CA-857DD02E8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C996C-5B32-6033-1281-28E3A48ED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58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2F9BF-C0FF-81D5-C3A2-76A9BA182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6D86B-7860-0D8D-911F-729378344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FA778-168D-A0F4-6D1D-A9B47E0B75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825B20-36F1-B27E-DE70-3FCE012F4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FE08C6-0D57-2B5D-F112-5E56C8347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0866D9-738C-61C4-E29F-4CB3E872A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413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9DBFF-74C6-7AA2-F619-7223A8EA9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2D178-D4F8-3848-1488-C4C3361A6E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1D9D60-3BF9-2B06-3D93-B56083EFE0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B2009-9480-B0B1-D0CD-8CD8690016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004242-39DA-3A96-97FF-838CF7122F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B6C0C0-3738-0B33-4916-C758CAD9D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A3B6C8-31F1-D312-AF36-D499D2DB0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8E778E-6518-436E-C43F-10D44323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084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934E-E97E-9313-5033-A3BBD0B00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050B4F-7336-33D2-6EE7-C33EBCCC1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515F21-5B55-5D76-5339-334D68C47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4C0621-6CF0-E929-C420-B28435147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5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730E70-152D-983F-7579-C73DD5964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F7042-2F2E-B302-F30D-D5F3BBB5A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A6CADF-D144-CD7E-154A-5A82E05A8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552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98774-80D0-D214-F5CA-F9DA5D7B5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5AC73-B6E7-F5DF-FB0D-6671C9F4F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0E053-D1A3-543E-143C-69E09409D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A5923F-E8B3-A316-C886-39AFA501A6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53C93-2CEE-4F8D-3379-E0477BCF2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91F4E8-0B22-C07B-5491-F74765228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08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C8406-FE61-D512-144F-3C3C1114E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F9FA48-7E06-2DF3-19CB-7D0C453285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29DFD6-0312-96A0-1B3F-77D07FF61A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3C4D8D-BFC1-5521-A901-C1B36078F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FC959-9935-E73F-0DBF-5F3462472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9ED94-91B9-AF8F-27D9-2790A2665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11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3C885-0245-3050-8AB4-679EF820C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4DB87-6CE6-0514-EFE8-9B27EF1252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F6CF9-DE40-C633-9FF5-12D59E27B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5A120-F25D-262B-6BF0-592C4475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1020F-583A-68DB-3DB6-2E99CD54A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92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FAD14B-1DAA-CFF6-AEEE-B4D1A15C35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203DEC-635C-A255-9CC8-7F246B5B1F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8BA20-76D5-2AE8-1535-C4E355F43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ACC0E-94BE-32CB-2AFF-6B27BE5A2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7DEA5-2414-20F8-BD9F-118246641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428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5EDB9A-30BA-A497-1DF8-ED234952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74884-2CCC-C51C-63C5-DFFFC20DC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EA0BF7-F936-40C2-9FCE-927357C875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DBB31-B266-439F-BA7F-A92BC192C9E7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921AB-D13F-9A67-1CDC-2EF9EE8907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CD5E7-B423-A02E-962A-682858643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44D11B-27D8-4C27-8E10-2B6BD5167F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5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158D7-6EC9-229B-3FD4-C102BEA5D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video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3AEBCE-144B-2524-AE09-D26CC3B5B5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spcBef>
                <a:spcPts val="5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Student Name : Natalia Tucan </a:t>
            </a:r>
          </a:p>
          <a:p>
            <a:pPr indent="-228600" algn="l">
              <a:spcBef>
                <a:spcPts val="5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ID : 2133016</a:t>
            </a:r>
          </a:p>
          <a:p>
            <a:pPr indent="-228600" algn="l">
              <a:spcBef>
                <a:spcPts val="500"/>
              </a:spcBef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Lecturer: Lisa Bassler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535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26316-B572-B7F2-D372-9BF682867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651" y="319088"/>
            <a:ext cx="6906491" cy="6219824"/>
          </a:xfrm>
        </p:spPr>
        <p:txBody>
          <a:bodyPr anchor="ctr">
            <a:normAutofit/>
          </a:bodyPr>
          <a:lstStyle/>
          <a:p>
            <a:r>
              <a:rPr lang="de-DE" sz="2600" b="0" i="0" dirty="0">
                <a:effectLst/>
                <a:latin typeface="Roboto" panose="02000000000000000000" pitchFamily="2" charset="0"/>
              </a:rPr>
              <a:t>1. Hallo! Mein Name ist Natalia Tucan.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2. Ich bin zweiunddreißig Jahre alt.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3. Ich komme aus Moldawien, aber ich wohne in Canterbury.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4. Ich bin studentin, Ich studiere Hotelmanagement.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5. Ich bin verheiratet.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6. Ich habe einen Sohn, er ist drei Jahre alt.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7. Ich habe zwei Brüder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8. Ich bin orthodox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9. Ich mag Blumen </a:t>
            </a:r>
          </a:p>
          <a:p>
            <a:r>
              <a:rPr lang="de-DE" sz="2600" b="0" i="0" dirty="0">
                <a:effectLst/>
                <a:latin typeface="Roboto" panose="02000000000000000000" pitchFamily="2" charset="0"/>
              </a:rPr>
              <a:t>10. Ich möchte Hotelmanager werden.</a:t>
            </a:r>
          </a:p>
          <a:p>
            <a:r>
              <a:rPr lang="de-DE" sz="2600" dirty="0">
                <a:latin typeface="Roboto" panose="02000000000000000000" pitchFamily="2" charset="0"/>
              </a:rPr>
              <a:t>Auf Wiedersehen. </a:t>
            </a:r>
            <a:endParaRPr lang="en-GB" sz="2600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C39D9A1D-5C05-52DF-35EE-34AE3F8019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9855518" y="407604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49789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96"/>
    </mc:Choice>
    <mc:Fallback>
      <p:transition spd="slow" advTm="41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101</Words>
  <Application>Microsoft Office PowerPoint</Application>
  <PresentationFormat>Widescreen</PresentationFormat>
  <Paragraphs>16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Roboto</vt:lpstr>
      <vt:lpstr>Office Theme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Natalia Tucan</dc:creator>
  <cp:lastModifiedBy>Natalia Tucan</cp:lastModifiedBy>
  <cp:revision>1</cp:revision>
  <dcterms:created xsi:type="dcterms:W3CDTF">2023-05-18T16:32:23Z</dcterms:created>
  <dcterms:modified xsi:type="dcterms:W3CDTF">2023-05-18T23:14:57Z</dcterms:modified>
</cp:coreProperties>
</file>